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handoutMasterIdLst>
    <p:handoutMasterId r:id="rId123"/>
  </p:handoutMasterIdLst>
  <p:sldIdLst>
    <p:sldId id="262" r:id="rId2"/>
    <p:sldId id="356" r:id="rId3"/>
    <p:sldId id="345" r:id="rId4"/>
    <p:sldId id="343" r:id="rId5"/>
    <p:sldId id="348" r:id="rId6"/>
    <p:sldId id="349" r:id="rId7"/>
    <p:sldId id="350" r:id="rId8"/>
    <p:sldId id="351" r:id="rId9"/>
    <p:sldId id="352" r:id="rId10"/>
    <p:sldId id="353" r:id="rId11"/>
    <p:sldId id="354" r:id="rId12"/>
    <p:sldId id="355" r:id="rId13"/>
    <p:sldId id="346" r:id="rId14"/>
    <p:sldId id="358" r:id="rId15"/>
    <p:sldId id="359" r:id="rId16"/>
    <p:sldId id="360" r:id="rId17"/>
    <p:sldId id="361" r:id="rId18"/>
    <p:sldId id="362" r:id="rId19"/>
    <p:sldId id="363" r:id="rId20"/>
    <p:sldId id="364" r:id="rId21"/>
    <p:sldId id="365" r:id="rId22"/>
    <p:sldId id="366" r:id="rId23"/>
    <p:sldId id="367" r:id="rId24"/>
    <p:sldId id="368" r:id="rId25"/>
    <p:sldId id="369" r:id="rId26"/>
    <p:sldId id="370" r:id="rId27"/>
    <p:sldId id="371" r:id="rId28"/>
    <p:sldId id="372" r:id="rId29"/>
    <p:sldId id="373" r:id="rId30"/>
    <p:sldId id="375" r:id="rId31"/>
    <p:sldId id="374" r:id="rId32"/>
    <p:sldId id="376" r:id="rId33"/>
    <p:sldId id="377" r:id="rId34"/>
    <p:sldId id="378" r:id="rId35"/>
    <p:sldId id="379" r:id="rId36"/>
    <p:sldId id="381" r:id="rId37"/>
    <p:sldId id="382" r:id="rId38"/>
    <p:sldId id="383" r:id="rId39"/>
    <p:sldId id="380" r:id="rId40"/>
    <p:sldId id="384" r:id="rId41"/>
    <p:sldId id="385" r:id="rId42"/>
    <p:sldId id="386" r:id="rId43"/>
    <p:sldId id="387" r:id="rId44"/>
    <p:sldId id="388" r:id="rId45"/>
    <p:sldId id="389" r:id="rId46"/>
    <p:sldId id="390" r:id="rId47"/>
    <p:sldId id="391" r:id="rId48"/>
    <p:sldId id="392" r:id="rId49"/>
    <p:sldId id="393" r:id="rId50"/>
    <p:sldId id="394" r:id="rId51"/>
    <p:sldId id="395" r:id="rId52"/>
    <p:sldId id="396" r:id="rId53"/>
    <p:sldId id="397" r:id="rId54"/>
    <p:sldId id="398" r:id="rId55"/>
    <p:sldId id="399" r:id="rId56"/>
    <p:sldId id="400" r:id="rId57"/>
    <p:sldId id="402" r:id="rId58"/>
    <p:sldId id="403" r:id="rId59"/>
    <p:sldId id="404" r:id="rId60"/>
    <p:sldId id="401" r:id="rId61"/>
    <p:sldId id="405" r:id="rId62"/>
    <p:sldId id="406" r:id="rId63"/>
    <p:sldId id="407" r:id="rId64"/>
    <p:sldId id="408" r:id="rId65"/>
    <p:sldId id="409" r:id="rId66"/>
    <p:sldId id="458" r:id="rId67"/>
    <p:sldId id="462" r:id="rId68"/>
    <p:sldId id="463" r:id="rId69"/>
    <p:sldId id="459" r:id="rId70"/>
    <p:sldId id="460" r:id="rId71"/>
    <p:sldId id="467" r:id="rId72"/>
    <p:sldId id="465" r:id="rId73"/>
    <p:sldId id="466" r:id="rId74"/>
    <p:sldId id="468" r:id="rId75"/>
    <p:sldId id="457" r:id="rId76"/>
    <p:sldId id="441" r:id="rId77"/>
    <p:sldId id="445" r:id="rId78"/>
    <p:sldId id="444" r:id="rId79"/>
    <p:sldId id="471" r:id="rId80"/>
    <p:sldId id="447" r:id="rId81"/>
    <p:sldId id="464" r:id="rId82"/>
    <p:sldId id="446" r:id="rId83"/>
    <p:sldId id="451" r:id="rId84"/>
    <p:sldId id="442" r:id="rId85"/>
    <p:sldId id="453" r:id="rId86"/>
    <p:sldId id="455" r:id="rId87"/>
    <p:sldId id="449" r:id="rId88"/>
    <p:sldId id="448" r:id="rId89"/>
    <p:sldId id="456" r:id="rId90"/>
    <p:sldId id="429" r:id="rId91"/>
    <p:sldId id="430" r:id="rId92"/>
    <p:sldId id="431" r:id="rId93"/>
    <p:sldId id="438" r:id="rId94"/>
    <p:sldId id="432" r:id="rId95"/>
    <p:sldId id="440" r:id="rId96"/>
    <p:sldId id="433" r:id="rId97"/>
    <p:sldId id="434" r:id="rId98"/>
    <p:sldId id="435" r:id="rId99"/>
    <p:sldId id="437" r:id="rId100"/>
    <p:sldId id="436" r:id="rId101"/>
    <p:sldId id="410" r:id="rId102"/>
    <p:sldId id="411" r:id="rId103"/>
    <p:sldId id="412" r:id="rId104"/>
    <p:sldId id="413" r:id="rId105"/>
    <p:sldId id="414" r:id="rId106"/>
    <p:sldId id="415" r:id="rId107"/>
    <p:sldId id="416" r:id="rId108"/>
    <p:sldId id="417" r:id="rId109"/>
    <p:sldId id="418" r:id="rId110"/>
    <p:sldId id="419" r:id="rId111"/>
    <p:sldId id="420" r:id="rId112"/>
    <p:sldId id="421" r:id="rId113"/>
    <p:sldId id="422" r:id="rId114"/>
    <p:sldId id="423" r:id="rId115"/>
    <p:sldId id="425" r:id="rId116"/>
    <p:sldId id="426" r:id="rId117"/>
    <p:sldId id="424" r:id="rId118"/>
    <p:sldId id="427" r:id="rId119"/>
    <p:sldId id="428" r:id="rId120"/>
    <p:sldId id="472" r:id="rId121"/>
    <p:sldId id="357" r:id="rId1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36" userDrawn="1">
          <p15:clr>
            <a:srgbClr val="A4A3A4"/>
          </p15:clr>
        </p15:guide>
        <p15:guide id="2" pos="336" userDrawn="1">
          <p15:clr>
            <a:srgbClr val="A4A3A4"/>
          </p15:clr>
        </p15:guide>
        <p15:guide id="3" orient="horz" pos="3984" userDrawn="1">
          <p15:clr>
            <a:srgbClr val="A4A3A4"/>
          </p15:clr>
        </p15:guide>
        <p15:guide id="4" pos="7344"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Generous Art" initials="GA" lastIdx="1" clrIdx="0">
    <p:extLst>
      <p:ext uri="{19B8F6BF-5375-455C-9EA6-DF929625EA0E}">
        <p15:presenceInfo xmlns:p15="http://schemas.microsoft.com/office/powerpoint/2012/main" userId="74acd13c187467fd"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395" autoAdjust="0"/>
    <p:restoredTop sz="96374" autoAdjust="0"/>
  </p:normalViewPr>
  <p:slideViewPr>
    <p:cSldViewPr snapToGrid="0" showGuides="1">
      <p:cViewPr>
        <p:scale>
          <a:sx n="66" d="100"/>
          <a:sy n="66" d="100"/>
        </p:scale>
        <p:origin x="798" y="210"/>
      </p:cViewPr>
      <p:guideLst>
        <p:guide orient="horz" pos="336"/>
        <p:guide pos="336"/>
        <p:guide orient="horz" pos="3984"/>
        <p:guide pos="7344"/>
      </p:guideLst>
    </p:cSldViewPr>
  </p:slideViewPr>
  <p:notesTextViewPr>
    <p:cViewPr>
      <p:scale>
        <a:sx n="1" d="1"/>
        <a:sy n="1" d="1"/>
      </p:scale>
      <p:origin x="0" y="0"/>
    </p:cViewPr>
  </p:notesTextViewPr>
  <p:notesViewPr>
    <p:cSldViewPr snapToGrid="0" showGuides="1">
      <p:cViewPr varScale="1">
        <p:scale>
          <a:sx n="55" d="100"/>
          <a:sy n="55" d="100"/>
        </p:scale>
        <p:origin x="2022" y="9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handoutMaster" Target="handoutMasters/handoutMaster1.xml"/><Relationship Id="rId128" Type="http://schemas.openxmlformats.org/officeDocument/2006/relationships/tableStyles" Target="tableStyle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commentAuthors" Target="commentAuthors.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spPr>
            <a:ln>
              <a:solidFill>
                <a:schemeClr val="bg1"/>
              </a:solidFill>
            </a:ln>
          </c:spPr>
          <c:dPt>
            <c:idx val="0"/>
            <c:bubble3D val="0"/>
            <c:spPr>
              <a:solidFill>
                <a:schemeClr val="accent1"/>
              </a:solidFill>
              <a:ln w="19050">
                <a:solidFill>
                  <a:schemeClr val="bg1"/>
                </a:solidFill>
              </a:ln>
              <a:effectLst/>
            </c:spPr>
            <c:extLst>
              <c:ext xmlns:c16="http://schemas.microsoft.com/office/drawing/2014/chart" uri="{C3380CC4-5D6E-409C-BE32-E72D297353CC}">
                <c16:uniqueId val="{00000001-3119-4114-B9CD-7CDF70CDB761}"/>
              </c:ext>
            </c:extLst>
          </c:dPt>
          <c:dPt>
            <c:idx val="1"/>
            <c:bubble3D val="0"/>
            <c:spPr>
              <a:solidFill>
                <a:schemeClr val="accent2"/>
              </a:solidFill>
              <a:ln w="19050">
                <a:solidFill>
                  <a:schemeClr val="bg1"/>
                </a:solidFill>
              </a:ln>
              <a:effectLst/>
            </c:spPr>
            <c:extLst>
              <c:ext xmlns:c16="http://schemas.microsoft.com/office/drawing/2014/chart" uri="{C3380CC4-5D6E-409C-BE32-E72D297353CC}">
                <c16:uniqueId val="{00000003-3119-4114-B9CD-7CDF70CDB761}"/>
              </c:ext>
            </c:extLst>
          </c:dPt>
          <c:dPt>
            <c:idx val="2"/>
            <c:bubble3D val="0"/>
            <c:spPr>
              <a:solidFill>
                <a:schemeClr val="accent3"/>
              </a:solidFill>
              <a:ln w="19050">
                <a:solidFill>
                  <a:schemeClr val="bg1"/>
                </a:solidFill>
              </a:ln>
              <a:effectLst/>
            </c:spPr>
            <c:extLst>
              <c:ext xmlns:c16="http://schemas.microsoft.com/office/drawing/2014/chart" uri="{C3380CC4-5D6E-409C-BE32-E72D297353CC}">
                <c16:uniqueId val="{00000005-3119-4114-B9CD-7CDF70CDB761}"/>
              </c:ext>
            </c:extLst>
          </c:dPt>
          <c:dPt>
            <c:idx val="3"/>
            <c:bubble3D val="0"/>
            <c:spPr>
              <a:solidFill>
                <a:schemeClr val="accent4"/>
              </a:solidFill>
              <a:ln w="19050">
                <a:solidFill>
                  <a:schemeClr val="bg1"/>
                </a:solidFill>
              </a:ln>
              <a:effectLst/>
            </c:spPr>
            <c:extLst>
              <c:ext xmlns:c16="http://schemas.microsoft.com/office/drawing/2014/chart" uri="{C3380CC4-5D6E-409C-BE32-E72D297353CC}">
                <c16:uniqueId val="{00000007-3119-4114-B9CD-7CDF70CDB761}"/>
              </c:ext>
            </c:extLst>
          </c:dPt>
          <c:dPt>
            <c:idx val="4"/>
            <c:bubble3D val="0"/>
            <c:spPr>
              <a:solidFill>
                <a:schemeClr val="accent5"/>
              </a:solidFill>
              <a:ln w="19050">
                <a:solidFill>
                  <a:schemeClr val="bg1"/>
                </a:solidFill>
              </a:ln>
              <a:effectLst/>
            </c:spPr>
            <c:extLst>
              <c:ext xmlns:c16="http://schemas.microsoft.com/office/drawing/2014/chart" uri="{C3380CC4-5D6E-409C-BE32-E72D297353CC}">
                <c16:uniqueId val="{00000009-3119-4114-B9CD-7CDF70CDB761}"/>
              </c:ext>
            </c:extLst>
          </c:dPt>
          <c:dLbls>
            <c:dLbl>
              <c:idx val="0"/>
              <c:layout>
                <c:manualLayout>
                  <c:x val="-0.22677727684349394"/>
                  <c:y val="0.13270788029114169"/>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119-4114-B9CD-7CDF70CDB761}"/>
                </c:ext>
              </c:extLst>
            </c:dLbl>
            <c:dLbl>
              <c:idx val="1"/>
              <c:layout>
                <c:manualLayout>
                  <c:x val="-0.15072571001231122"/>
                  <c:y val="-0.19628784645179051"/>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119-4114-B9CD-7CDF70CDB761}"/>
                </c:ext>
              </c:extLst>
            </c:dLbl>
            <c:dLbl>
              <c:idx val="2"/>
              <c:layout>
                <c:manualLayout>
                  <c:x val="0.15765695055400539"/>
                  <c:y val="-0.15386017934182539"/>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119-4114-B9CD-7CDF70CDB761}"/>
                </c:ext>
              </c:extLst>
            </c:dLbl>
            <c:dLbl>
              <c:idx val="3"/>
              <c:layout>
                <c:manualLayout>
                  <c:x val="0.17730399039089037"/>
                  <c:y val="2.1076368433863294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119-4114-B9CD-7CDF70CDB761}"/>
                </c:ext>
              </c:extLst>
            </c:dLbl>
            <c:dLbl>
              <c:idx val="4"/>
              <c:layout>
                <c:manualLayout>
                  <c:x val="0.13101686060581944"/>
                  <c:y val="0.17409667712960056"/>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119-4114-B9CD-7CDF70CDB761}"/>
                </c:ext>
              </c:extLst>
            </c:dLbl>
            <c:spPr>
              <a:noFill/>
              <a:ln>
                <a:noFill/>
              </a:ln>
              <a:effectLst/>
            </c:spPr>
            <c:txPr>
              <a:bodyPr rot="0" spcFirstLastPara="1" vertOverflow="ellipsis" vert="horz" wrap="square" lIns="38100" tIns="19050" rIns="38100" bIns="19050" anchor="ctr" anchorCtr="1">
                <a:spAutoFit/>
              </a:bodyPr>
              <a:lstStyle/>
              <a:p>
                <a:pPr>
                  <a:defRPr sz="2500" b="1" i="0" u="none" strike="noStrike" kern="1200" baseline="0">
                    <a:solidFill>
                      <a:schemeClr val="bg1"/>
                    </a:solidFill>
                    <a:latin typeface="Barlow" panose="00000500000000000000" pitchFamily="2" charset="0"/>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numRef>
              <c:f>Sheet1!$A$2:$A$6</c:f>
              <c:numCache>
                <c:formatCode>General</c:formatCode>
                <c:ptCount val="5"/>
              </c:numCache>
            </c:numRef>
          </c:cat>
          <c:val>
            <c:numRef>
              <c:f>Sheet1!$B$2:$B$6</c:f>
              <c:numCache>
                <c:formatCode>0%</c:formatCode>
                <c:ptCount val="5"/>
                <c:pt idx="0">
                  <c:v>0.4</c:v>
                </c:pt>
                <c:pt idx="1">
                  <c:v>0.3</c:v>
                </c:pt>
                <c:pt idx="2">
                  <c:v>0.15</c:v>
                </c:pt>
                <c:pt idx="3">
                  <c:v>0.2</c:v>
                </c:pt>
                <c:pt idx="4">
                  <c:v>0.2</c:v>
                </c:pt>
              </c:numCache>
            </c:numRef>
          </c:val>
          <c:extLst>
            <c:ext xmlns:c16="http://schemas.microsoft.com/office/drawing/2014/chart" uri="{C3380CC4-5D6E-409C-BE32-E72D297353CC}">
              <c16:uniqueId val="{0000000A-3119-4114-B9CD-7CDF70CDB76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500" b="1" i="0" u="none" strike="noStrike" kern="1200" spc="0" baseline="0">
                <a:solidFill>
                  <a:schemeClr val="tx2"/>
                </a:solidFill>
                <a:latin typeface="Poppins" panose="00000500000000000000" pitchFamily="2" charset="0"/>
                <a:ea typeface="+mn-ea"/>
                <a:cs typeface="Poppins" panose="00000500000000000000" pitchFamily="2" charset="0"/>
              </a:defRPr>
            </a:pPr>
            <a:r>
              <a:rPr lang="en-US" sz="1500" b="1" dirty="0">
                <a:solidFill>
                  <a:schemeClr val="tx2"/>
                </a:solidFill>
                <a:latin typeface="Poppins" panose="00000500000000000000" pitchFamily="2" charset="0"/>
                <a:cs typeface="Poppins" panose="00000500000000000000" pitchFamily="2" charset="0"/>
              </a:rPr>
              <a:t>Market</a:t>
            </a:r>
            <a:r>
              <a:rPr lang="en-US" sz="1500" b="1" baseline="0" dirty="0">
                <a:solidFill>
                  <a:schemeClr val="tx2"/>
                </a:solidFill>
                <a:latin typeface="Poppins" panose="00000500000000000000" pitchFamily="2" charset="0"/>
                <a:cs typeface="Poppins" panose="00000500000000000000" pitchFamily="2" charset="0"/>
              </a:rPr>
              <a:t> </a:t>
            </a:r>
            <a:r>
              <a:rPr lang="en-US" sz="1500" b="1" dirty="0">
                <a:solidFill>
                  <a:schemeClr val="tx2"/>
                </a:solidFill>
                <a:latin typeface="Poppins" panose="00000500000000000000" pitchFamily="2" charset="0"/>
                <a:cs typeface="Poppins" panose="00000500000000000000" pitchFamily="2" charset="0"/>
              </a:rPr>
              <a:t>Analysis</a:t>
            </a:r>
          </a:p>
        </c:rich>
      </c:tx>
      <c:overlay val="0"/>
      <c:spPr>
        <a:noFill/>
        <a:ln>
          <a:noFill/>
        </a:ln>
        <a:effectLst/>
      </c:spPr>
      <c:txPr>
        <a:bodyPr rot="0" spcFirstLastPara="1" vertOverflow="ellipsis" vert="horz" wrap="square" anchor="ctr" anchorCtr="1"/>
        <a:lstStyle/>
        <a:p>
          <a:pPr>
            <a:defRPr sz="1500" b="1" i="0" u="none" strike="noStrike" kern="1200" spc="0" baseline="0">
              <a:solidFill>
                <a:schemeClr val="tx2"/>
              </a:solidFill>
              <a:latin typeface="Poppins" panose="00000500000000000000" pitchFamily="2" charset="0"/>
              <a:ea typeface="+mn-ea"/>
              <a:cs typeface="Poppins" panose="00000500000000000000" pitchFamily="2" charset="0"/>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8B6-481A-9E69-C7C36875B096}"/>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8B6-481A-9E69-C7C36875B096}"/>
            </c:ext>
          </c:extLst>
        </c:ser>
        <c:ser>
          <c:idx val="2"/>
          <c:order val="2"/>
          <c:tx>
            <c:strRef>
              <c:f>Sheet1!$D$1</c:f>
              <c:strCache>
                <c:ptCount val="1"/>
                <c:pt idx="0">
                  <c:v>Series 3</c:v>
                </c:pt>
              </c:strCache>
            </c:strRef>
          </c:tx>
          <c:spPr>
            <a:solidFill>
              <a:schemeClr val="accent5"/>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8B6-481A-9E69-C7C36875B096}"/>
            </c:ext>
          </c:extLst>
        </c:ser>
        <c:dLbls>
          <c:showLegendKey val="0"/>
          <c:showVal val="0"/>
          <c:showCatName val="0"/>
          <c:showSerName val="0"/>
          <c:showPercent val="0"/>
          <c:showBubbleSize val="0"/>
        </c:dLbls>
        <c:gapWidth val="219"/>
        <c:overlap val="-1"/>
        <c:axId val="518779104"/>
        <c:axId val="518781184"/>
      </c:barChart>
      <c:catAx>
        <c:axId val="5187791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50000"/>
                    <a:lumOff val="50000"/>
                  </a:schemeClr>
                </a:solidFill>
                <a:latin typeface="Poppins" panose="00000500000000000000" pitchFamily="2" charset="0"/>
                <a:ea typeface="+mn-ea"/>
                <a:cs typeface="Poppins" panose="00000500000000000000" pitchFamily="2" charset="0"/>
              </a:defRPr>
            </a:pPr>
            <a:endParaRPr lang="en-US"/>
          </a:p>
        </c:txPr>
        <c:crossAx val="518781184"/>
        <c:crosses val="autoZero"/>
        <c:auto val="1"/>
        <c:lblAlgn val="ctr"/>
        <c:lblOffset val="100"/>
        <c:noMultiLvlLbl val="0"/>
      </c:catAx>
      <c:valAx>
        <c:axId val="5187811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50000"/>
                    <a:lumOff val="50000"/>
                  </a:schemeClr>
                </a:solidFill>
                <a:latin typeface="Poppins" panose="00000500000000000000" pitchFamily="2" charset="0"/>
                <a:ea typeface="+mn-ea"/>
                <a:cs typeface="Poppins" panose="00000500000000000000" pitchFamily="2" charset="0"/>
              </a:defRPr>
            </a:pPr>
            <a:endParaRPr lang="en-US"/>
          </a:p>
        </c:txPr>
        <c:crossAx val="5187791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Raleway" pitchFamily="2"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prstClr val="black">
                    <a:lumMod val="65000"/>
                    <a:lumOff val="35000"/>
                  </a:prstClr>
                </a:solidFill>
                <a:latin typeface="Barlow" panose="00000500000000000000" pitchFamily="2" charset="0"/>
                <a:ea typeface="+mn-ea"/>
                <a:cs typeface="+mn-cs"/>
              </a:defRPr>
            </a:pPr>
            <a:r>
              <a:rPr lang="en-US" sz="1600" b="1" dirty="0">
                <a:solidFill>
                  <a:schemeClr val="tx2"/>
                </a:solidFill>
                <a:latin typeface="Barlow" panose="00000500000000000000" pitchFamily="2" charset="0"/>
              </a:rPr>
              <a:t>Market Growth A</a:t>
            </a:r>
            <a:r>
              <a:rPr lang="en-US" sz="1600" dirty="0">
                <a:solidFill>
                  <a:schemeClr val="tx2"/>
                </a:solidFill>
                <a:effectLst/>
              </a:rPr>
              <a:t>nalysis</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prstClr val="black">
                  <a:lumMod val="65000"/>
                  <a:lumOff val="35000"/>
                </a:prstClr>
              </a:solidFill>
              <a:latin typeface="Barlow" panose="00000500000000000000" pitchFamily="2" charset="0"/>
              <a:ea typeface="+mn-ea"/>
              <a:cs typeface="+mn-cs"/>
            </a:defRPr>
          </a:pPr>
          <a:endParaRPr lang="en-US"/>
        </a:p>
      </c:txPr>
    </c:title>
    <c:autoTitleDeleted val="0"/>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3-67BC-405B-9A30-29F35F329F85}"/>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4-67BC-405B-9A30-29F35F329F85}"/>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5-67BC-405B-9A30-29F35F329F85}"/>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6-67BC-405B-9A30-29F35F329F85}"/>
              </c:ext>
            </c:extLst>
          </c:dPt>
          <c:dPt>
            <c:idx val="5"/>
            <c:invertIfNegative val="0"/>
            <c:bubble3D val="0"/>
            <c:spPr>
              <a:solidFill>
                <a:schemeClr val="accent6"/>
              </a:solidFill>
              <a:ln>
                <a:noFill/>
              </a:ln>
              <a:effectLst/>
            </c:spPr>
            <c:extLst>
              <c:ext xmlns:c16="http://schemas.microsoft.com/office/drawing/2014/chart" uri="{C3380CC4-5D6E-409C-BE32-E72D297353CC}">
                <c16:uniqueId val="{00000007-67BC-405B-9A30-29F35F329F85}"/>
              </c:ext>
            </c:extLst>
          </c:dPt>
          <c:cat>
            <c:strRef>
              <c:f>Sheet1!$A$2:$A$7</c:f>
              <c:strCache>
                <c:ptCount val="6"/>
                <c:pt idx="0">
                  <c:v>Market 1</c:v>
                </c:pt>
                <c:pt idx="1">
                  <c:v>Market 2</c:v>
                </c:pt>
                <c:pt idx="2">
                  <c:v>Market 3</c:v>
                </c:pt>
                <c:pt idx="3">
                  <c:v>Market 4</c:v>
                </c:pt>
                <c:pt idx="4">
                  <c:v>Market 5</c:v>
                </c:pt>
                <c:pt idx="5">
                  <c:v>Market 6</c:v>
                </c:pt>
              </c:strCache>
            </c:strRef>
          </c:cat>
          <c:val>
            <c:numRef>
              <c:f>Sheet1!$B$2:$B$7</c:f>
              <c:numCache>
                <c:formatCode>General</c:formatCode>
                <c:ptCount val="6"/>
                <c:pt idx="0">
                  <c:v>10</c:v>
                </c:pt>
                <c:pt idx="1">
                  <c:v>20</c:v>
                </c:pt>
                <c:pt idx="2">
                  <c:v>30</c:v>
                </c:pt>
                <c:pt idx="3">
                  <c:v>40</c:v>
                </c:pt>
                <c:pt idx="4">
                  <c:v>50</c:v>
                </c:pt>
                <c:pt idx="5">
                  <c:v>60</c:v>
                </c:pt>
              </c:numCache>
            </c:numRef>
          </c:val>
          <c:extLst>
            <c:ext xmlns:c16="http://schemas.microsoft.com/office/drawing/2014/chart" uri="{C3380CC4-5D6E-409C-BE32-E72D297353CC}">
              <c16:uniqueId val="{00000000-67BC-405B-9A30-29F35F329F85}"/>
            </c:ext>
          </c:extLst>
        </c:ser>
        <c:dLbls>
          <c:showLegendKey val="0"/>
          <c:showVal val="0"/>
          <c:showCatName val="0"/>
          <c:showSerName val="0"/>
          <c:showPercent val="0"/>
          <c:showBubbleSize val="0"/>
        </c:dLbls>
        <c:gapWidth val="150"/>
        <c:overlap val="100"/>
        <c:axId val="355066352"/>
        <c:axId val="355051376"/>
      </c:barChart>
      <c:catAx>
        <c:axId val="3550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500" b="0" i="0" u="none" strike="noStrike" kern="1200" baseline="0">
                <a:solidFill>
                  <a:schemeClr val="tx2"/>
                </a:solidFill>
                <a:latin typeface="Barlow Medium" panose="00000600000000000000" pitchFamily="2" charset="0"/>
                <a:ea typeface="+mn-ea"/>
                <a:cs typeface="+mn-cs"/>
              </a:defRPr>
            </a:pPr>
            <a:endParaRPr lang="en-US"/>
          </a:p>
        </c:txPr>
        <c:crossAx val="355051376"/>
        <c:crosses val="autoZero"/>
        <c:auto val="1"/>
        <c:lblAlgn val="ctr"/>
        <c:lblOffset val="100"/>
        <c:noMultiLvlLbl val="0"/>
      </c:catAx>
      <c:valAx>
        <c:axId val="355051376"/>
        <c:scaling>
          <c:orientation val="minMax"/>
        </c:scaling>
        <c:delete val="0"/>
        <c:axPos val="l"/>
        <c:majorGridlines>
          <c:spPr>
            <a:ln w="9525" cap="flat" cmpd="sng" algn="ctr">
              <a:solidFill>
                <a:schemeClr val="bg1">
                  <a:lumMod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50000"/>
                    <a:lumOff val="50000"/>
                  </a:schemeClr>
                </a:solidFill>
                <a:latin typeface="Barlow" panose="00000500000000000000" pitchFamily="2" charset="0"/>
                <a:ea typeface="+mn-ea"/>
                <a:cs typeface="+mn-cs"/>
              </a:defRPr>
            </a:pPr>
            <a:endParaRPr lang="en-US"/>
          </a:p>
        </c:txPr>
        <c:crossAx val="355066352"/>
        <c:crosses val="autoZero"/>
        <c:crossBetween val="between"/>
      </c:valAx>
      <c:spPr>
        <a:noFill/>
        <a:ln>
          <a:solidFill>
            <a:schemeClr val="bg1">
              <a:lumMod val="85000"/>
            </a:schemeClr>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w="19050">
                <a:solidFill>
                  <a:schemeClr val="bg1"/>
                </a:solidFill>
              </a:ln>
              <a:effectLst/>
            </c:spPr>
            <c:extLst>
              <c:ext xmlns:c16="http://schemas.microsoft.com/office/drawing/2014/chart" uri="{C3380CC4-5D6E-409C-BE32-E72D297353CC}">
                <c16:uniqueId val="{00000001-1927-4B55-90F1-153BA4A7D220}"/>
              </c:ext>
            </c:extLst>
          </c:dPt>
          <c:dPt>
            <c:idx val="1"/>
            <c:bubble3D val="0"/>
            <c:spPr>
              <a:solidFill>
                <a:schemeClr val="accent2"/>
              </a:solidFill>
              <a:ln w="19050">
                <a:solidFill>
                  <a:schemeClr val="bg1"/>
                </a:solidFill>
              </a:ln>
              <a:effectLst/>
            </c:spPr>
            <c:extLst>
              <c:ext xmlns:c16="http://schemas.microsoft.com/office/drawing/2014/chart" uri="{C3380CC4-5D6E-409C-BE32-E72D297353CC}">
                <c16:uniqueId val="{00000002-1927-4B55-90F1-153BA4A7D220}"/>
              </c:ext>
            </c:extLst>
          </c:dPt>
          <c:dPt>
            <c:idx val="2"/>
            <c:bubble3D val="0"/>
            <c:spPr>
              <a:solidFill>
                <a:schemeClr val="accent3"/>
              </a:solidFill>
              <a:ln w="19050">
                <a:solidFill>
                  <a:schemeClr val="bg1"/>
                </a:solidFill>
              </a:ln>
              <a:effectLst/>
            </c:spPr>
            <c:extLst>
              <c:ext xmlns:c16="http://schemas.microsoft.com/office/drawing/2014/chart" uri="{C3380CC4-5D6E-409C-BE32-E72D297353CC}">
                <c16:uniqueId val="{00000003-1927-4B55-90F1-153BA4A7D220}"/>
              </c:ext>
            </c:extLst>
          </c:dPt>
          <c:dPt>
            <c:idx val="3"/>
            <c:bubble3D val="0"/>
            <c:spPr>
              <a:solidFill>
                <a:schemeClr val="accent4"/>
              </a:solidFill>
              <a:ln w="19050">
                <a:solidFill>
                  <a:schemeClr val="bg1"/>
                </a:solidFill>
              </a:ln>
              <a:effectLst/>
            </c:spPr>
            <c:extLst>
              <c:ext xmlns:c16="http://schemas.microsoft.com/office/drawing/2014/chart" uri="{C3380CC4-5D6E-409C-BE32-E72D297353CC}">
                <c16:uniqueId val="{00000004-1927-4B55-90F1-153BA4A7D220}"/>
              </c:ext>
            </c:extLst>
          </c:dPt>
          <c:dLbls>
            <c:spPr>
              <a:noFill/>
              <a:ln>
                <a:noFill/>
              </a:ln>
              <a:effectLst/>
            </c:spPr>
            <c:txPr>
              <a:bodyPr rot="0" spcFirstLastPara="1" vertOverflow="ellipsis" vert="horz" wrap="square" lIns="38100" tIns="19050" rIns="38100" bIns="19050" anchor="ctr" anchorCtr="1">
                <a:spAutoFit/>
              </a:bodyPr>
              <a:lstStyle/>
              <a:p>
                <a:pPr>
                  <a:defRPr sz="1700" b="0" i="0" u="none" strike="noStrike" kern="1200" baseline="0">
                    <a:solidFill>
                      <a:schemeClr val="bg1"/>
                    </a:solidFill>
                    <a:latin typeface="Barlow Medium" panose="00000600000000000000" pitchFamily="2"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0%</c:formatCode>
                <c:ptCount val="4"/>
                <c:pt idx="0">
                  <c:v>0.8</c:v>
                </c:pt>
                <c:pt idx="1">
                  <c:v>0.35</c:v>
                </c:pt>
                <c:pt idx="2">
                  <c:v>0.25</c:v>
                </c:pt>
                <c:pt idx="3">
                  <c:v>0.2</c:v>
                </c:pt>
              </c:numCache>
            </c:numRef>
          </c:val>
          <c:extLst>
            <c:ext xmlns:c16="http://schemas.microsoft.com/office/drawing/2014/chart" uri="{C3380CC4-5D6E-409C-BE32-E72D297353CC}">
              <c16:uniqueId val="{00000000-1927-4B55-90F1-153BA4A7D220}"/>
            </c:ext>
          </c:extLst>
        </c:ser>
        <c:dLbls>
          <c:showLegendKey val="0"/>
          <c:showVal val="1"/>
          <c:showCatName val="0"/>
          <c:showSerName val="0"/>
          <c:showPercent val="0"/>
          <c:showBubbleSize val="0"/>
          <c:showLeaderLines val="1"/>
        </c:dLbls>
        <c:firstSliceAng val="0"/>
        <c:holeSize val="6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7996EEF-566E-7A88-F308-3D4015628DB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C67DBD38-A3EA-998C-B5B7-F0D7645121A8}"/>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073912D-7C6A-43A1-BD4F-844544856533}" type="datetimeFigureOut">
              <a:rPr lang="en-US" smtClean="0"/>
              <a:t>10-Feb-23</a:t>
            </a:fld>
            <a:endParaRPr lang="en-US" dirty="0"/>
          </a:p>
        </p:txBody>
      </p:sp>
      <p:sp>
        <p:nvSpPr>
          <p:cNvPr id="4" name="Footer Placeholder 3">
            <a:extLst>
              <a:ext uri="{FF2B5EF4-FFF2-40B4-BE49-F238E27FC236}">
                <a16:creationId xmlns:a16="http://schemas.microsoft.com/office/drawing/2014/main" id="{6E8E6501-4663-6A70-ADCD-586B90C8C4C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2BB7DFDC-48CD-9984-5DE0-373B2C55F49C}"/>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90673D9B-926C-4BC4-9140-1F67C9ADB123}" type="slidenum">
              <a:rPr lang="en-US" smtClean="0"/>
              <a:t>‹#›</a:t>
            </a:fld>
            <a:endParaRPr lang="en-US" dirty="0"/>
          </a:p>
        </p:txBody>
      </p:sp>
    </p:spTree>
    <p:extLst>
      <p:ext uri="{BB962C8B-B14F-4D97-AF65-F5344CB8AC3E}">
        <p14:creationId xmlns:p14="http://schemas.microsoft.com/office/powerpoint/2010/main" val="3624622697"/>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2880" userDrawn="1">
          <p15:clr>
            <a:srgbClr val="F26B43"/>
          </p15:clr>
        </p15:guide>
        <p15:guide id="2" pos="2160" userDrawn="1">
          <p15:clr>
            <a:srgbClr val="F26B43"/>
          </p15:clr>
        </p15:guide>
      </p15:sldGuideLst>
    </p:ext>
  </p:extLst>
</p:handout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409742"/>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8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ABA87A6A-FAFB-3DE3-493E-F1425841CDA7}"/>
              </a:ext>
            </a:extLst>
          </p:cNvPr>
          <p:cNvSpPr>
            <a:spLocks noGrp="1"/>
          </p:cNvSpPr>
          <p:nvPr>
            <p:ph type="pic" sz="quarter" idx="13"/>
          </p:nvPr>
        </p:nvSpPr>
        <p:spPr>
          <a:xfrm>
            <a:off x="5790086" y="2350608"/>
            <a:ext cx="2187382" cy="2734226"/>
          </a:xfrm>
          <a:custGeom>
            <a:avLst/>
            <a:gdLst>
              <a:gd name="connsiteX0" fmla="*/ 0 w 2187382"/>
              <a:gd name="connsiteY0" fmla="*/ 0 h 2734226"/>
              <a:gd name="connsiteX1" fmla="*/ 2187382 w 2187382"/>
              <a:gd name="connsiteY1" fmla="*/ 0 h 2734226"/>
              <a:gd name="connsiteX2" fmla="*/ 2187382 w 2187382"/>
              <a:gd name="connsiteY2" fmla="*/ 2734226 h 2734226"/>
              <a:gd name="connsiteX3" fmla="*/ 0 w 2187382"/>
              <a:gd name="connsiteY3" fmla="*/ 2734226 h 2734226"/>
            </a:gdLst>
            <a:ahLst/>
            <a:cxnLst>
              <a:cxn ang="0">
                <a:pos x="connsiteX0" y="connsiteY0"/>
              </a:cxn>
              <a:cxn ang="0">
                <a:pos x="connsiteX1" y="connsiteY1"/>
              </a:cxn>
              <a:cxn ang="0">
                <a:pos x="connsiteX2" y="connsiteY2"/>
              </a:cxn>
              <a:cxn ang="0">
                <a:pos x="connsiteX3" y="connsiteY3"/>
              </a:cxn>
            </a:cxnLst>
            <a:rect l="l" t="t" r="r" b="b"/>
            <a:pathLst>
              <a:path w="2187382" h="2734226">
                <a:moveTo>
                  <a:pt x="0" y="0"/>
                </a:moveTo>
                <a:lnTo>
                  <a:pt x="2187382" y="0"/>
                </a:lnTo>
                <a:lnTo>
                  <a:pt x="2187382" y="2734226"/>
                </a:lnTo>
                <a:lnTo>
                  <a:pt x="0" y="2734226"/>
                </a:lnTo>
                <a:close/>
              </a:path>
            </a:pathLst>
          </a:custGeom>
        </p:spPr>
        <p:txBody>
          <a:bodyPr wrap="square">
            <a:noAutofit/>
          </a:bodyPr>
          <a:lstStyle>
            <a:lvl1pPr>
              <a:defRPr sz="1500"/>
            </a:lvl1pPr>
          </a:lstStyle>
          <a:p>
            <a:endParaRPr lang="en-US" dirty="0"/>
          </a:p>
        </p:txBody>
      </p:sp>
      <p:sp>
        <p:nvSpPr>
          <p:cNvPr id="7" name="Picture Placeholder 6">
            <a:extLst>
              <a:ext uri="{FF2B5EF4-FFF2-40B4-BE49-F238E27FC236}">
                <a16:creationId xmlns:a16="http://schemas.microsoft.com/office/drawing/2014/main" id="{992922BB-9E77-5921-C07D-6724B53D2571}"/>
              </a:ext>
            </a:extLst>
          </p:cNvPr>
          <p:cNvSpPr>
            <a:spLocks noGrp="1"/>
          </p:cNvSpPr>
          <p:nvPr>
            <p:ph type="pic" sz="quarter" idx="14"/>
          </p:nvPr>
        </p:nvSpPr>
        <p:spPr>
          <a:xfrm>
            <a:off x="8688880" y="2497433"/>
            <a:ext cx="1823153" cy="2278940"/>
          </a:xfrm>
          <a:custGeom>
            <a:avLst/>
            <a:gdLst>
              <a:gd name="connsiteX0" fmla="*/ 0 w 1823153"/>
              <a:gd name="connsiteY0" fmla="*/ 0 h 2278940"/>
              <a:gd name="connsiteX1" fmla="*/ 1823153 w 1823153"/>
              <a:gd name="connsiteY1" fmla="*/ 0 h 2278940"/>
              <a:gd name="connsiteX2" fmla="*/ 1823153 w 1823153"/>
              <a:gd name="connsiteY2" fmla="*/ 2278940 h 2278940"/>
              <a:gd name="connsiteX3" fmla="*/ 0 w 1823153"/>
              <a:gd name="connsiteY3" fmla="*/ 2278940 h 2278940"/>
            </a:gdLst>
            <a:ahLst/>
            <a:cxnLst>
              <a:cxn ang="0">
                <a:pos x="connsiteX0" y="connsiteY0"/>
              </a:cxn>
              <a:cxn ang="0">
                <a:pos x="connsiteX1" y="connsiteY1"/>
              </a:cxn>
              <a:cxn ang="0">
                <a:pos x="connsiteX2" y="connsiteY2"/>
              </a:cxn>
              <a:cxn ang="0">
                <a:pos x="connsiteX3" y="connsiteY3"/>
              </a:cxn>
            </a:cxnLst>
            <a:rect l="l" t="t" r="r" b="b"/>
            <a:pathLst>
              <a:path w="1823153" h="2278940">
                <a:moveTo>
                  <a:pt x="0" y="0"/>
                </a:moveTo>
                <a:lnTo>
                  <a:pt x="1823153" y="0"/>
                </a:lnTo>
                <a:lnTo>
                  <a:pt x="1823153" y="2278940"/>
                </a:lnTo>
                <a:lnTo>
                  <a:pt x="0" y="2278940"/>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231528384"/>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7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40069C44-C037-FD90-3245-8BEEDE47227A}"/>
              </a:ext>
            </a:extLst>
          </p:cNvPr>
          <p:cNvSpPr>
            <a:spLocks noGrp="1"/>
          </p:cNvSpPr>
          <p:nvPr>
            <p:ph type="pic" sz="quarter" idx="13"/>
          </p:nvPr>
        </p:nvSpPr>
        <p:spPr>
          <a:xfrm>
            <a:off x="936778" y="2460310"/>
            <a:ext cx="2831451" cy="2831451"/>
          </a:xfrm>
          <a:custGeom>
            <a:avLst/>
            <a:gdLst>
              <a:gd name="connsiteX0" fmla="*/ 1415726 w 2831451"/>
              <a:gd name="connsiteY0" fmla="*/ 0 h 2831451"/>
              <a:gd name="connsiteX1" fmla="*/ 2831451 w 2831451"/>
              <a:gd name="connsiteY1" fmla="*/ 1415726 h 2831451"/>
              <a:gd name="connsiteX2" fmla="*/ 1415726 w 2831451"/>
              <a:gd name="connsiteY2" fmla="*/ 2831451 h 2831451"/>
              <a:gd name="connsiteX3" fmla="*/ 0 w 2831451"/>
              <a:gd name="connsiteY3" fmla="*/ 1415726 h 2831451"/>
              <a:gd name="connsiteX4" fmla="*/ 1415726 w 2831451"/>
              <a:gd name="connsiteY4" fmla="*/ 0 h 283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1451" h="2831451">
                <a:moveTo>
                  <a:pt x="1415726" y="0"/>
                </a:moveTo>
                <a:cubicBezTo>
                  <a:pt x="2197609" y="0"/>
                  <a:pt x="2831451" y="633842"/>
                  <a:pt x="2831451" y="1415726"/>
                </a:cubicBezTo>
                <a:cubicBezTo>
                  <a:pt x="2831451" y="2197609"/>
                  <a:pt x="2197609" y="2831451"/>
                  <a:pt x="1415726" y="2831451"/>
                </a:cubicBezTo>
                <a:cubicBezTo>
                  <a:pt x="633842" y="2831451"/>
                  <a:pt x="0" y="2197609"/>
                  <a:pt x="0" y="1415726"/>
                </a:cubicBezTo>
                <a:cubicBezTo>
                  <a:pt x="0" y="633842"/>
                  <a:pt x="633842" y="0"/>
                  <a:pt x="1415726" y="0"/>
                </a:cubicBezTo>
                <a:close/>
              </a:path>
            </a:pathLst>
          </a:custGeom>
        </p:spPr>
        <p:txBody>
          <a:bodyPr wrap="square">
            <a:noAutofit/>
          </a:bodyPr>
          <a:lstStyle>
            <a:lvl1pPr>
              <a:defRPr sz="1500"/>
            </a:lvl1pPr>
          </a:lstStyle>
          <a:p>
            <a:endParaRPr lang="en-US" dirty="0"/>
          </a:p>
        </p:txBody>
      </p:sp>
      <p:sp>
        <p:nvSpPr>
          <p:cNvPr id="6" name="Picture Placeholder 5">
            <a:extLst>
              <a:ext uri="{FF2B5EF4-FFF2-40B4-BE49-F238E27FC236}">
                <a16:creationId xmlns:a16="http://schemas.microsoft.com/office/drawing/2014/main" id="{778504BC-1A8F-6C6B-FBC2-157E94BC121C}"/>
              </a:ext>
            </a:extLst>
          </p:cNvPr>
          <p:cNvSpPr>
            <a:spLocks noGrp="1"/>
          </p:cNvSpPr>
          <p:nvPr>
            <p:ph type="pic" sz="quarter" idx="14"/>
          </p:nvPr>
        </p:nvSpPr>
        <p:spPr>
          <a:xfrm>
            <a:off x="3381738" y="2538024"/>
            <a:ext cx="2658261" cy="2658261"/>
          </a:xfrm>
          <a:custGeom>
            <a:avLst/>
            <a:gdLst>
              <a:gd name="connsiteX0" fmla="*/ 1329130 w 2658261"/>
              <a:gd name="connsiteY0" fmla="*/ 0 h 2658261"/>
              <a:gd name="connsiteX1" fmla="*/ 2658261 w 2658261"/>
              <a:gd name="connsiteY1" fmla="*/ 1329131 h 2658261"/>
              <a:gd name="connsiteX2" fmla="*/ 1329130 w 2658261"/>
              <a:gd name="connsiteY2" fmla="*/ 2658261 h 2658261"/>
              <a:gd name="connsiteX3" fmla="*/ 0 w 2658261"/>
              <a:gd name="connsiteY3" fmla="*/ 1329131 h 2658261"/>
              <a:gd name="connsiteX4" fmla="*/ 1329130 w 2658261"/>
              <a:gd name="connsiteY4" fmla="*/ 0 h 2658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261" h="2658261">
                <a:moveTo>
                  <a:pt x="1329130" y="0"/>
                </a:moveTo>
                <a:cubicBezTo>
                  <a:pt x="2063190" y="0"/>
                  <a:pt x="2658261" y="595073"/>
                  <a:pt x="2658261" y="1329131"/>
                </a:cubicBezTo>
                <a:cubicBezTo>
                  <a:pt x="2658261" y="2063190"/>
                  <a:pt x="2063190" y="2658261"/>
                  <a:pt x="1329130" y="2658261"/>
                </a:cubicBezTo>
                <a:cubicBezTo>
                  <a:pt x="595073" y="2658261"/>
                  <a:pt x="0" y="2063190"/>
                  <a:pt x="0" y="1329131"/>
                </a:cubicBezTo>
                <a:cubicBezTo>
                  <a:pt x="0" y="595073"/>
                  <a:pt x="595073" y="0"/>
                  <a:pt x="1329130" y="0"/>
                </a:cubicBez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3865195854"/>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2B45DB7-4193-9BE2-A1D0-309D039AEB8C}"/>
              </a:ext>
            </a:extLst>
          </p:cNvPr>
          <p:cNvSpPr>
            <a:spLocks noGrp="1"/>
          </p:cNvSpPr>
          <p:nvPr>
            <p:ph type="pic" sz="quarter" idx="13"/>
          </p:nvPr>
        </p:nvSpPr>
        <p:spPr>
          <a:xfrm>
            <a:off x="1296567" y="2852942"/>
            <a:ext cx="4289498" cy="2696260"/>
          </a:xfrm>
          <a:custGeom>
            <a:avLst/>
            <a:gdLst>
              <a:gd name="connsiteX0" fmla="*/ 0 w 4289498"/>
              <a:gd name="connsiteY0" fmla="*/ 0 h 2696260"/>
              <a:gd name="connsiteX1" fmla="*/ 4289498 w 4289498"/>
              <a:gd name="connsiteY1" fmla="*/ 0 h 2696260"/>
              <a:gd name="connsiteX2" fmla="*/ 4289498 w 4289498"/>
              <a:gd name="connsiteY2" fmla="*/ 2696260 h 2696260"/>
              <a:gd name="connsiteX3" fmla="*/ 0 w 4289498"/>
              <a:gd name="connsiteY3" fmla="*/ 2696260 h 2696260"/>
            </a:gdLst>
            <a:ahLst/>
            <a:cxnLst>
              <a:cxn ang="0">
                <a:pos x="connsiteX0" y="connsiteY0"/>
              </a:cxn>
              <a:cxn ang="0">
                <a:pos x="connsiteX1" y="connsiteY1"/>
              </a:cxn>
              <a:cxn ang="0">
                <a:pos x="connsiteX2" y="connsiteY2"/>
              </a:cxn>
              <a:cxn ang="0">
                <a:pos x="connsiteX3" y="connsiteY3"/>
              </a:cxn>
            </a:cxnLst>
            <a:rect l="l" t="t" r="r" b="b"/>
            <a:pathLst>
              <a:path w="4289498" h="2696260">
                <a:moveTo>
                  <a:pt x="0" y="0"/>
                </a:moveTo>
                <a:lnTo>
                  <a:pt x="4289498" y="0"/>
                </a:lnTo>
                <a:lnTo>
                  <a:pt x="4289498" y="2696260"/>
                </a:lnTo>
                <a:lnTo>
                  <a:pt x="0" y="2696260"/>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3613490269"/>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7D16627-FB81-2D6C-A0B2-0634F25B1A6E}"/>
              </a:ext>
            </a:extLst>
          </p:cNvPr>
          <p:cNvSpPr>
            <a:spLocks noGrp="1"/>
          </p:cNvSpPr>
          <p:nvPr>
            <p:ph type="pic" sz="quarter" idx="13"/>
          </p:nvPr>
        </p:nvSpPr>
        <p:spPr>
          <a:xfrm>
            <a:off x="6310200" y="2255137"/>
            <a:ext cx="4520149" cy="2553951"/>
          </a:xfrm>
          <a:custGeom>
            <a:avLst/>
            <a:gdLst>
              <a:gd name="connsiteX0" fmla="*/ 0 w 4520149"/>
              <a:gd name="connsiteY0" fmla="*/ 0 h 2553951"/>
              <a:gd name="connsiteX1" fmla="*/ 4520149 w 4520149"/>
              <a:gd name="connsiteY1" fmla="*/ 0 h 2553951"/>
              <a:gd name="connsiteX2" fmla="*/ 4520149 w 4520149"/>
              <a:gd name="connsiteY2" fmla="*/ 2553951 h 2553951"/>
              <a:gd name="connsiteX3" fmla="*/ 0 w 4520149"/>
              <a:gd name="connsiteY3" fmla="*/ 2553951 h 2553951"/>
            </a:gdLst>
            <a:ahLst/>
            <a:cxnLst>
              <a:cxn ang="0">
                <a:pos x="connsiteX0" y="connsiteY0"/>
              </a:cxn>
              <a:cxn ang="0">
                <a:pos x="connsiteX1" y="connsiteY1"/>
              </a:cxn>
              <a:cxn ang="0">
                <a:pos x="connsiteX2" y="connsiteY2"/>
              </a:cxn>
              <a:cxn ang="0">
                <a:pos x="connsiteX3" y="connsiteY3"/>
              </a:cxn>
            </a:cxnLst>
            <a:rect l="l" t="t" r="r" b="b"/>
            <a:pathLst>
              <a:path w="4520149" h="2553951">
                <a:moveTo>
                  <a:pt x="0" y="0"/>
                </a:moveTo>
                <a:lnTo>
                  <a:pt x="4520149" y="0"/>
                </a:lnTo>
                <a:lnTo>
                  <a:pt x="4520149" y="2553951"/>
                </a:lnTo>
                <a:lnTo>
                  <a:pt x="0" y="2553951"/>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2737618039"/>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D2D8CCD4-1D5C-84AA-EA79-03B71A3378EA}"/>
              </a:ext>
            </a:extLst>
          </p:cNvPr>
          <p:cNvSpPr>
            <a:spLocks noGrp="1"/>
          </p:cNvSpPr>
          <p:nvPr>
            <p:ph type="pic" sz="quarter" idx="13"/>
          </p:nvPr>
        </p:nvSpPr>
        <p:spPr>
          <a:xfrm>
            <a:off x="3040276" y="1961277"/>
            <a:ext cx="4712252" cy="2674522"/>
          </a:xfrm>
          <a:custGeom>
            <a:avLst/>
            <a:gdLst>
              <a:gd name="connsiteX0" fmla="*/ 0 w 4712252"/>
              <a:gd name="connsiteY0" fmla="*/ 0 h 2674522"/>
              <a:gd name="connsiteX1" fmla="*/ 4712252 w 4712252"/>
              <a:gd name="connsiteY1" fmla="*/ 0 h 2674522"/>
              <a:gd name="connsiteX2" fmla="*/ 4712252 w 4712252"/>
              <a:gd name="connsiteY2" fmla="*/ 2674522 h 2674522"/>
              <a:gd name="connsiteX3" fmla="*/ 0 w 4712252"/>
              <a:gd name="connsiteY3" fmla="*/ 2674522 h 2674522"/>
            </a:gdLst>
            <a:ahLst/>
            <a:cxnLst>
              <a:cxn ang="0">
                <a:pos x="connsiteX0" y="connsiteY0"/>
              </a:cxn>
              <a:cxn ang="0">
                <a:pos x="connsiteX1" y="connsiteY1"/>
              </a:cxn>
              <a:cxn ang="0">
                <a:pos x="connsiteX2" y="connsiteY2"/>
              </a:cxn>
              <a:cxn ang="0">
                <a:pos x="connsiteX3" y="connsiteY3"/>
              </a:cxn>
            </a:cxnLst>
            <a:rect l="l" t="t" r="r" b="b"/>
            <a:pathLst>
              <a:path w="4712252" h="2674522">
                <a:moveTo>
                  <a:pt x="0" y="0"/>
                </a:moveTo>
                <a:lnTo>
                  <a:pt x="4712252" y="0"/>
                </a:lnTo>
                <a:lnTo>
                  <a:pt x="4712252" y="2674522"/>
                </a:lnTo>
                <a:lnTo>
                  <a:pt x="0" y="2674522"/>
                </a:lnTo>
                <a:close/>
              </a:path>
            </a:pathLst>
          </a:custGeom>
        </p:spPr>
        <p:txBody>
          <a:bodyPr wrap="square">
            <a:noAutofit/>
          </a:bodyPr>
          <a:lstStyle>
            <a:lvl1pPr>
              <a:defRPr sz="1500"/>
            </a:lvl1pPr>
          </a:lstStyle>
          <a:p>
            <a:endParaRPr lang="en-US" dirty="0"/>
          </a:p>
        </p:txBody>
      </p:sp>
      <p:sp>
        <p:nvSpPr>
          <p:cNvPr id="11" name="Picture Placeholder 10">
            <a:extLst>
              <a:ext uri="{FF2B5EF4-FFF2-40B4-BE49-F238E27FC236}">
                <a16:creationId xmlns:a16="http://schemas.microsoft.com/office/drawing/2014/main" id="{9C27F2D4-C967-A7D5-4F54-70D8E7FC7727}"/>
              </a:ext>
            </a:extLst>
          </p:cNvPr>
          <p:cNvSpPr>
            <a:spLocks noGrp="1"/>
          </p:cNvSpPr>
          <p:nvPr>
            <p:ph type="pic" sz="quarter" idx="14"/>
          </p:nvPr>
        </p:nvSpPr>
        <p:spPr>
          <a:xfrm>
            <a:off x="7417423" y="3473846"/>
            <a:ext cx="3478572" cy="2186534"/>
          </a:xfrm>
          <a:custGeom>
            <a:avLst/>
            <a:gdLst>
              <a:gd name="connsiteX0" fmla="*/ 0 w 3478572"/>
              <a:gd name="connsiteY0" fmla="*/ 0 h 2186534"/>
              <a:gd name="connsiteX1" fmla="*/ 3478572 w 3478572"/>
              <a:gd name="connsiteY1" fmla="*/ 0 h 2186534"/>
              <a:gd name="connsiteX2" fmla="*/ 3478572 w 3478572"/>
              <a:gd name="connsiteY2" fmla="*/ 2186534 h 2186534"/>
              <a:gd name="connsiteX3" fmla="*/ 0 w 3478572"/>
              <a:gd name="connsiteY3" fmla="*/ 2186534 h 2186534"/>
            </a:gdLst>
            <a:ahLst/>
            <a:cxnLst>
              <a:cxn ang="0">
                <a:pos x="connsiteX0" y="connsiteY0"/>
              </a:cxn>
              <a:cxn ang="0">
                <a:pos x="connsiteX1" y="connsiteY1"/>
              </a:cxn>
              <a:cxn ang="0">
                <a:pos x="connsiteX2" y="connsiteY2"/>
              </a:cxn>
              <a:cxn ang="0">
                <a:pos x="connsiteX3" y="connsiteY3"/>
              </a:cxn>
            </a:cxnLst>
            <a:rect l="l" t="t" r="r" b="b"/>
            <a:pathLst>
              <a:path w="3478572" h="2186534">
                <a:moveTo>
                  <a:pt x="0" y="0"/>
                </a:moveTo>
                <a:lnTo>
                  <a:pt x="3478572" y="0"/>
                </a:lnTo>
                <a:lnTo>
                  <a:pt x="3478572" y="2186534"/>
                </a:lnTo>
                <a:lnTo>
                  <a:pt x="0" y="2186534"/>
                </a:lnTo>
                <a:close/>
              </a:path>
            </a:pathLst>
          </a:custGeom>
        </p:spPr>
        <p:txBody>
          <a:bodyPr wrap="square">
            <a:noAutofit/>
          </a:bodyPr>
          <a:lstStyle>
            <a:lvl1pPr>
              <a:defRPr sz="1500"/>
            </a:lvl1pPr>
          </a:lstStyle>
          <a:p>
            <a:endParaRPr lang="en-US" dirty="0"/>
          </a:p>
        </p:txBody>
      </p:sp>
      <p:sp>
        <p:nvSpPr>
          <p:cNvPr id="12" name="Picture Placeholder 11">
            <a:extLst>
              <a:ext uri="{FF2B5EF4-FFF2-40B4-BE49-F238E27FC236}">
                <a16:creationId xmlns:a16="http://schemas.microsoft.com/office/drawing/2014/main" id="{E86F77CC-81CB-A4EE-01B9-6FCE305DB682}"/>
              </a:ext>
            </a:extLst>
          </p:cNvPr>
          <p:cNvSpPr>
            <a:spLocks noGrp="1"/>
          </p:cNvSpPr>
          <p:nvPr>
            <p:ph type="pic" sz="quarter" idx="15"/>
          </p:nvPr>
        </p:nvSpPr>
        <p:spPr>
          <a:xfrm>
            <a:off x="1865487" y="3744293"/>
            <a:ext cx="1498799" cy="2005891"/>
          </a:xfrm>
          <a:custGeom>
            <a:avLst/>
            <a:gdLst>
              <a:gd name="connsiteX0" fmla="*/ 0 w 1498799"/>
              <a:gd name="connsiteY0" fmla="*/ 0 h 2005891"/>
              <a:gd name="connsiteX1" fmla="*/ 1498799 w 1498799"/>
              <a:gd name="connsiteY1" fmla="*/ 0 h 2005891"/>
              <a:gd name="connsiteX2" fmla="*/ 1498799 w 1498799"/>
              <a:gd name="connsiteY2" fmla="*/ 2005891 h 2005891"/>
              <a:gd name="connsiteX3" fmla="*/ 0 w 1498799"/>
              <a:gd name="connsiteY3" fmla="*/ 2005891 h 2005891"/>
            </a:gdLst>
            <a:ahLst/>
            <a:cxnLst>
              <a:cxn ang="0">
                <a:pos x="connsiteX0" y="connsiteY0"/>
              </a:cxn>
              <a:cxn ang="0">
                <a:pos x="connsiteX1" y="connsiteY1"/>
              </a:cxn>
              <a:cxn ang="0">
                <a:pos x="connsiteX2" y="connsiteY2"/>
              </a:cxn>
              <a:cxn ang="0">
                <a:pos x="connsiteX3" y="connsiteY3"/>
              </a:cxn>
            </a:cxnLst>
            <a:rect l="l" t="t" r="r" b="b"/>
            <a:pathLst>
              <a:path w="1498799" h="2005891">
                <a:moveTo>
                  <a:pt x="0" y="0"/>
                </a:moveTo>
                <a:lnTo>
                  <a:pt x="1498799" y="0"/>
                </a:lnTo>
                <a:lnTo>
                  <a:pt x="1498799" y="2005891"/>
                </a:lnTo>
                <a:lnTo>
                  <a:pt x="0" y="2005891"/>
                </a:lnTo>
                <a:close/>
              </a:path>
            </a:pathLst>
          </a:custGeom>
        </p:spPr>
        <p:txBody>
          <a:bodyPr wrap="square">
            <a:noAutofit/>
          </a:bodyPr>
          <a:lstStyle>
            <a:lvl1pPr>
              <a:defRPr sz="1500"/>
            </a:lvl1pPr>
          </a:lstStyle>
          <a:p>
            <a:endParaRPr lang="en-US" dirty="0"/>
          </a:p>
        </p:txBody>
      </p:sp>
      <p:sp>
        <p:nvSpPr>
          <p:cNvPr id="13" name="Picture Placeholder 12">
            <a:extLst>
              <a:ext uri="{FF2B5EF4-FFF2-40B4-BE49-F238E27FC236}">
                <a16:creationId xmlns:a16="http://schemas.microsoft.com/office/drawing/2014/main" id="{D4ED3457-80ED-09DF-8171-B324883EEE9B}"/>
              </a:ext>
            </a:extLst>
          </p:cNvPr>
          <p:cNvSpPr>
            <a:spLocks noGrp="1"/>
          </p:cNvSpPr>
          <p:nvPr>
            <p:ph type="pic" sz="quarter" idx="16"/>
          </p:nvPr>
        </p:nvSpPr>
        <p:spPr>
          <a:xfrm>
            <a:off x="867543" y="4448791"/>
            <a:ext cx="733454" cy="1305380"/>
          </a:xfrm>
          <a:custGeom>
            <a:avLst/>
            <a:gdLst>
              <a:gd name="connsiteX0" fmla="*/ 0 w 733454"/>
              <a:gd name="connsiteY0" fmla="*/ 0 h 1305380"/>
              <a:gd name="connsiteX1" fmla="*/ 733454 w 733454"/>
              <a:gd name="connsiteY1" fmla="*/ 0 h 1305380"/>
              <a:gd name="connsiteX2" fmla="*/ 733454 w 733454"/>
              <a:gd name="connsiteY2" fmla="*/ 1305380 h 1305380"/>
              <a:gd name="connsiteX3" fmla="*/ 0 w 733454"/>
              <a:gd name="connsiteY3" fmla="*/ 1305380 h 1305380"/>
            </a:gdLst>
            <a:ahLst/>
            <a:cxnLst>
              <a:cxn ang="0">
                <a:pos x="connsiteX0" y="connsiteY0"/>
              </a:cxn>
              <a:cxn ang="0">
                <a:pos x="connsiteX1" y="connsiteY1"/>
              </a:cxn>
              <a:cxn ang="0">
                <a:pos x="connsiteX2" y="connsiteY2"/>
              </a:cxn>
              <a:cxn ang="0">
                <a:pos x="connsiteX3" y="connsiteY3"/>
              </a:cxn>
            </a:cxnLst>
            <a:rect l="l" t="t" r="r" b="b"/>
            <a:pathLst>
              <a:path w="733454" h="1305380">
                <a:moveTo>
                  <a:pt x="0" y="0"/>
                </a:moveTo>
                <a:lnTo>
                  <a:pt x="733454" y="0"/>
                </a:lnTo>
                <a:lnTo>
                  <a:pt x="733454" y="1305380"/>
                </a:lnTo>
                <a:lnTo>
                  <a:pt x="0" y="1305380"/>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110068466"/>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359C44E7-7A0C-7CEA-33C1-69942CE69A23}"/>
              </a:ext>
            </a:extLst>
          </p:cNvPr>
          <p:cNvSpPr>
            <a:spLocks noGrp="1"/>
          </p:cNvSpPr>
          <p:nvPr>
            <p:ph type="pic" sz="quarter" idx="10"/>
          </p:nvPr>
        </p:nvSpPr>
        <p:spPr>
          <a:xfrm>
            <a:off x="6021070" y="1257300"/>
            <a:ext cx="1949450" cy="2473960"/>
          </a:xfrm>
          <a:custGeom>
            <a:avLst/>
            <a:gdLst>
              <a:gd name="connsiteX0" fmla="*/ 0 w 1949450"/>
              <a:gd name="connsiteY0" fmla="*/ 0 h 2473960"/>
              <a:gd name="connsiteX1" fmla="*/ 1949450 w 1949450"/>
              <a:gd name="connsiteY1" fmla="*/ 0 h 2473960"/>
              <a:gd name="connsiteX2" fmla="*/ 1949450 w 1949450"/>
              <a:gd name="connsiteY2" fmla="*/ 2473960 h 2473960"/>
              <a:gd name="connsiteX3" fmla="*/ 0 w 1949450"/>
              <a:gd name="connsiteY3" fmla="*/ 2473960 h 2473960"/>
            </a:gdLst>
            <a:ahLst/>
            <a:cxnLst>
              <a:cxn ang="0">
                <a:pos x="connsiteX0" y="connsiteY0"/>
              </a:cxn>
              <a:cxn ang="0">
                <a:pos x="connsiteX1" y="connsiteY1"/>
              </a:cxn>
              <a:cxn ang="0">
                <a:pos x="connsiteX2" y="connsiteY2"/>
              </a:cxn>
              <a:cxn ang="0">
                <a:pos x="connsiteX3" y="connsiteY3"/>
              </a:cxn>
            </a:cxnLst>
            <a:rect l="l" t="t" r="r" b="b"/>
            <a:pathLst>
              <a:path w="1949450" h="2473960">
                <a:moveTo>
                  <a:pt x="0" y="0"/>
                </a:moveTo>
                <a:lnTo>
                  <a:pt x="1949450" y="0"/>
                </a:lnTo>
                <a:lnTo>
                  <a:pt x="1949450" y="2473960"/>
                </a:lnTo>
                <a:lnTo>
                  <a:pt x="0" y="2473960"/>
                </a:lnTo>
                <a:close/>
              </a:path>
            </a:pathLst>
          </a:custGeom>
        </p:spPr>
        <p:txBody>
          <a:bodyPr wrap="square">
            <a:noAutofit/>
          </a:bodyPr>
          <a:lstStyle>
            <a:lvl1pPr>
              <a:defRPr sz="1500"/>
            </a:lvl1pPr>
          </a:lstStyle>
          <a:p>
            <a:endParaRPr lang="en-US" dirty="0"/>
          </a:p>
        </p:txBody>
      </p:sp>
      <p:sp>
        <p:nvSpPr>
          <p:cNvPr id="12" name="Picture Placeholder 11">
            <a:extLst>
              <a:ext uri="{FF2B5EF4-FFF2-40B4-BE49-F238E27FC236}">
                <a16:creationId xmlns:a16="http://schemas.microsoft.com/office/drawing/2014/main" id="{B10D24FB-35B6-12F3-7A3B-566A51121650}"/>
              </a:ext>
            </a:extLst>
          </p:cNvPr>
          <p:cNvSpPr>
            <a:spLocks noGrp="1"/>
          </p:cNvSpPr>
          <p:nvPr>
            <p:ph type="pic" sz="quarter" idx="11"/>
          </p:nvPr>
        </p:nvSpPr>
        <p:spPr>
          <a:xfrm>
            <a:off x="8131810" y="1257300"/>
            <a:ext cx="1949450" cy="2473960"/>
          </a:xfrm>
          <a:custGeom>
            <a:avLst/>
            <a:gdLst>
              <a:gd name="connsiteX0" fmla="*/ 0 w 1949450"/>
              <a:gd name="connsiteY0" fmla="*/ 0 h 2473960"/>
              <a:gd name="connsiteX1" fmla="*/ 1949450 w 1949450"/>
              <a:gd name="connsiteY1" fmla="*/ 0 h 2473960"/>
              <a:gd name="connsiteX2" fmla="*/ 1949450 w 1949450"/>
              <a:gd name="connsiteY2" fmla="*/ 2473960 h 2473960"/>
              <a:gd name="connsiteX3" fmla="*/ 0 w 1949450"/>
              <a:gd name="connsiteY3" fmla="*/ 2473960 h 2473960"/>
            </a:gdLst>
            <a:ahLst/>
            <a:cxnLst>
              <a:cxn ang="0">
                <a:pos x="connsiteX0" y="connsiteY0"/>
              </a:cxn>
              <a:cxn ang="0">
                <a:pos x="connsiteX1" y="connsiteY1"/>
              </a:cxn>
              <a:cxn ang="0">
                <a:pos x="connsiteX2" y="connsiteY2"/>
              </a:cxn>
              <a:cxn ang="0">
                <a:pos x="connsiteX3" y="connsiteY3"/>
              </a:cxn>
            </a:cxnLst>
            <a:rect l="l" t="t" r="r" b="b"/>
            <a:pathLst>
              <a:path w="1949450" h="2473960">
                <a:moveTo>
                  <a:pt x="0" y="0"/>
                </a:moveTo>
                <a:lnTo>
                  <a:pt x="1949450" y="0"/>
                </a:lnTo>
                <a:lnTo>
                  <a:pt x="1949450" y="2473960"/>
                </a:lnTo>
                <a:lnTo>
                  <a:pt x="0" y="2473960"/>
                </a:lnTo>
                <a:close/>
              </a:path>
            </a:pathLst>
          </a:custGeom>
        </p:spPr>
        <p:txBody>
          <a:bodyPr wrap="square">
            <a:noAutofit/>
          </a:bodyPr>
          <a:lstStyle>
            <a:lvl1pPr>
              <a:defRPr sz="1500"/>
            </a:lvl1pPr>
          </a:lstStyle>
          <a:p>
            <a:endParaRPr lang="en-US" dirty="0"/>
          </a:p>
        </p:txBody>
      </p:sp>
      <p:sp>
        <p:nvSpPr>
          <p:cNvPr id="13" name="Picture Placeholder 12">
            <a:extLst>
              <a:ext uri="{FF2B5EF4-FFF2-40B4-BE49-F238E27FC236}">
                <a16:creationId xmlns:a16="http://schemas.microsoft.com/office/drawing/2014/main" id="{5F039C5D-ED9E-5759-195B-3FE5C49EF716}"/>
              </a:ext>
            </a:extLst>
          </p:cNvPr>
          <p:cNvSpPr>
            <a:spLocks noGrp="1"/>
          </p:cNvSpPr>
          <p:nvPr>
            <p:ph type="pic" sz="quarter" idx="12"/>
          </p:nvPr>
        </p:nvSpPr>
        <p:spPr>
          <a:xfrm>
            <a:off x="10242550" y="1257300"/>
            <a:ext cx="1949450" cy="5067300"/>
          </a:xfrm>
          <a:custGeom>
            <a:avLst/>
            <a:gdLst>
              <a:gd name="connsiteX0" fmla="*/ 0 w 1949450"/>
              <a:gd name="connsiteY0" fmla="*/ 0 h 5067300"/>
              <a:gd name="connsiteX1" fmla="*/ 1949450 w 1949450"/>
              <a:gd name="connsiteY1" fmla="*/ 0 h 5067300"/>
              <a:gd name="connsiteX2" fmla="*/ 1949450 w 1949450"/>
              <a:gd name="connsiteY2" fmla="*/ 5067300 h 5067300"/>
              <a:gd name="connsiteX3" fmla="*/ 0 w 1949450"/>
              <a:gd name="connsiteY3" fmla="*/ 5067300 h 5067300"/>
            </a:gdLst>
            <a:ahLst/>
            <a:cxnLst>
              <a:cxn ang="0">
                <a:pos x="connsiteX0" y="connsiteY0"/>
              </a:cxn>
              <a:cxn ang="0">
                <a:pos x="connsiteX1" y="connsiteY1"/>
              </a:cxn>
              <a:cxn ang="0">
                <a:pos x="connsiteX2" y="connsiteY2"/>
              </a:cxn>
              <a:cxn ang="0">
                <a:pos x="connsiteX3" y="connsiteY3"/>
              </a:cxn>
            </a:cxnLst>
            <a:rect l="l" t="t" r="r" b="b"/>
            <a:pathLst>
              <a:path w="1949450" h="5067300">
                <a:moveTo>
                  <a:pt x="0" y="0"/>
                </a:moveTo>
                <a:lnTo>
                  <a:pt x="1949450" y="0"/>
                </a:lnTo>
                <a:lnTo>
                  <a:pt x="1949450" y="5067300"/>
                </a:lnTo>
                <a:lnTo>
                  <a:pt x="0" y="5067300"/>
                </a:lnTo>
                <a:close/>
              </a:path>
            </a:pathLst>
          </a:custGeom>
        </p:spPr>
        <p:txBody>
          <a:bodyPr wrap="square">
            <a:noAutofit/>
          </a:bodyPr>
          <a:lstStyle>
            <a:lvl1pPr>
              <a:defRPr sz="1500"/>
            </a:lvl1pPr>
          </a:lstStyle>
          <a:p>
            <a:endParaRPr lang="en-US" dirty="0"/>
          </a:p>
        </p:txBody>
      </p:sp>
      <p:sp>
        <p:nvSpPr>
          <p:cNvPr id="11" name="Picture Placeholder 10">
            <a:extLst>
              <a:ext uri="{FF2B5EF4-FFF2-40B4-BE49-F238E27FC236}">
                <a16:creationId xmlns:a16="http://schemas.microsoft.com/office/drawing/2014/main" id="{583B3730-DAEB-C769-049E-6716DBC41B3F}"/>
              </a:ext>
            </a:extLst>
          </p:cNvPr>
          <p:cNvSpPr>
            <a:spLocks noGrp="1"/>
          </p:cNvSpPr>
          <p:nvPr>
            <p:ph type="pic" sz="quarter" idx="13"/>
          </p:nvPr>
        </p:nvSpPr>
        <p:spPr>
          <a:xfrm>
            <a:off x="6021070" y="3892550"/>
            <a:ext cx="4060190" cy="2432050"/>
          </a:xfrm>
          <a:custGeom>
            <a:avLst/>
            <a:gdLst>
              <a:gd name="connsiteX0" fmla="*/ 0 w 4060190"/>
              <a:gd name="connsiteY0" fmla="*/ 0 h 2432050"/>
              <a:gd name="connsiteX1" fmla="*/ 4060190 w 4060190"/>
              <a:gd name="connsiteY1" fmla="*/ 0 h 2432050"/>
              <a:gd name="connsiteX2" fmla="*/ 4060190 w 4060190"/>
              <a:gd name="connsiteY2" fmla="*/ 2432050 h 2432050"/>
              <a:gd name="connsiteX3" fmla="*/ 0 w 4060190"/>
              <a:gd name="connsiteY3" fmla="*/ 2432050 h 2432050"/>
            </a:gdLst>
            <a:ahLst/>
            <a:cxnLst>
              <a:cxn ang="0">
                <a:pos x="connsiteX0" y="connsiteY0"/>
              </a:cxn>
              <a:cxn ang="0">
                <a:pos x="connsiteX1" y="connsiteY1"/>
              </a:cxn>
              <a:cxn ang="0">
                <a:pos x="connsiteX2" y="connsiteY2"/>
              </a:cxn>
              <a:cxn ang="0">
                <a:pos x="connsiteX3" y="connsiteY3"/>
              </a:cxn>
            </a:cxnLst>
            <a:rect l="l" t="t" r="r" b="b"/>
            <a:pathLst>
              <a:path w="4060190" h="2432050">
                <a:moveTo>
                  <a:pt x="0" y="0"/>
                </a:moveTo>
                <a:lnTo>
                  <a:pt x="4060190" y="0"/>
                </a:lnTo>
                <a:lnTo>
                  <a:pt x="4060190" y="2432050"/>
                </a:lnTo>
                <a:lnTo>
                  <a:pt x="0" y="2432050"/>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3366768003"/>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75EE6FDF-2BF4-40FD-5D7B-8384D809F8C8}"/>
              </a:ext>
            </a:extLst>
          </p:cNvPr>
          <p:cNvSpPr>
            <a:spLocks noGrp="1"/>
          </p:cNvSpPr>
          <p:nvPr>
            <p:ph type="pic" sz="quarter" idx="10"/>
          </p:nvPr>
        </p:nvSpPr>
        <p:spPr>
          <a:xfrm>
            <a:off x="551544" y="542927"/>
            <a:ext cx="2978716" cy="2766218"/>
          </a:xfrm>
          <a:custGeom>
            <a:avLst/>
            <a:gdLst>
              <a:gd name="connsiteX0" fmla="*/ 0 w 2978716"/>
              <a:gd name="connsiteY0" fmla="*/ 0 h 2766218"/>
              <a:gd name="connsiteX1" fmla="*/ 2978716 w 2978716"/>
              <a:gd name="connsiteY1" fmla="*/ 0 h 2766218"/>
              <a:gd name="connsiteX2" fmla="*/ 2978716 w 2978716"/>
              <a:gd name="connsiteY2" fmla="*/ 2766218 h 2766218"/>
              <a:gd name="connsiteX3" fmla="*/ 0 w 2978716"/>
              <a:gd name="connsiteY3" fmla="*/ 2766218 h 2766218"/>
            </a:gdLst>
            <a:ahLst/>
            <a:cxnLst>
              <a:cxn ang="0">
                <a:pos x="connsiteX0" y="connsiteY0"/>
              </a:cxn>
              <a:cxn ang="0">
                <a:pos x="connsiteX1" y="connsiteY1"/>
              </a:cxn>
              <a:cxn ang="0">
                <a:pos x="connsiteX2" y="connsiteY2"/>
              </a:cxn>
              <a:cxn ang="0">
                <a:pos x="connsiteX3" y="connsiteY3"/>
              </a:cxn>
            </a:cxnLst>
            <a:rect l="l" t="t" r="r" b="b"/>
            <a:pathLst>
              <a:path w="2978716" h="2766218">
                <a:moveTo>
                  <a:pt x="0" y="0"/>
                </a:moveTo>
                <a:lnTo>
                  <a:pt x="2978716" y="0"/>
                </a:lnTo>
                <a:lnTo>
                  <a:pt x="2978716" y="2766218"/>
                </a:lnTo>
                <a:lnTo>
                  <a:pt x="0" y="2766218"/>
                </a:lnTo>
                <a:close/>
              </a:path>
            </a:pathLst>
          </a:custGeom>
        </p:spPr>
        <p:txBody>
          <a:bodyPr wrap="square">
            <a:noAutofit/>
          </a:bodyPr>
          <a:lstStyle>
            <a:lvl1pPr>
              <a:defRPr sz="1500"/>
            </a:lvl1pPr>
          </a:lstStyle>
          <a:p>
            <a:endParaRPr lang="en-US" dirty="0"/>
          </a:p>
        </p:txBody>
      </p:sp>
      <p:sp>
        <p:nvSpPr>
          <p:cNvPr id="11" name="Picture Placeholder 10">
            <a:extLst>
              <a:ext uri="{FF2B5EF4-FFF2-40B4-BE49-F238E27FC236}">
                <a16:creationId xmlns:a16="http://schemas.microsoft.com/office/drawing/2014/main" id="{B86A948F-C1E4-474A-8F8B-65E0396B78B7}"/>
              </a:ext>
            </a:extLst>
          </p:cNvPr>
          <p:cNvSpPr>
            <a:spLocks noGrp="1"/>
          </p:cNvSpPr>
          <p:nvPr>
            <p:ph type="pic" sz="quarter" idx="11"/>
          </p:nvPr>
        </p:nvSpPr>
        <p:spPr>
          <a:xfrm>
            <a:off x="3754097" y="542927"/>
            <a:ext cx="2978718" cy="2766218"/>
          </a:xfrm>
          <a:custGeom>
            <a:avLst/>
            <a:gdLst>
              <a:gd name="connsiteX0" fmla="*/ 0 w 2978718"/>
              <a:gd name="connsiteY0" fmla="*/ 0 h 2766218"/>
              <a:gd name="connsiteX1" fmla="*/ 2978718 w 2978718"/>
              <a:gd name="connsiteY1" fmla="*/ 0 h 2766218"/>
              <a:gd name="connsiteX2" fmla="*/ 2978718 w 2978718"/>
              <a:gd name="connsiteY2" fmla="*/ 2766218 h 2766218"/>
              <a:gd name="connsiteX3" fmla="*/ 0 w 2978718"/>
              <a:gd name="connsiteY3" fmla="*/ 2766218 h 2766218"/>
            </a:gdLst>
            <a:ahLst/>
            <a:cxnLst>
              <a:cxn ang="0">
                <a:pos x="connsiteX0" y="connsiteY0"/>
              </a:cxn>
              <a:cxn ang="0">
                <a:pos x="connsiteX1" y="connsiteY1"/>
              </a:cxn>
              <a:cxn ang="0">
                <a:pos x="connsiteX2" y="connsiteY2"/>
              </a:cxn>
              <a:cxn ang="0">
                <a:pos x="connsiteX3" y="connsiteY3"/>
              </a:cxn>
            </a:cxnLst>
            <a:rect l="l" t="t" r="r" b="b"/>
            <a:pathLst>
              <a:path w="2978718" h="2766218">
                <a:moveTo>
                  <a:pt x="0" y="0"/>
                </a:moveTo>
                <a:lnTo>
                  <a:pt x="2978718" y="0"/>
                </a:lnTo>
                <a:lnTo>
                  <a:pt x="2978718" y="2766218"/>
                </a:lnTo>
                <a:lnTo>
                  <a:pt x="0" y="2766218"/>
                </a:lnTo>
                <a:close/>
              </a:path>
            </a:pathLst>
          </a:custGeom>
        </p:spPr>
        <p:txBody>
          <a:bodyPr wrap="square">
            <a:noAutofit/>
          </a:bodyPr>
          <a:lstStyle>
            <a:lvl1pPr>
              <a:defRPr sz="1500"/>
            </a:lvl1pPr>
          </a:lstStyle>
          <a:p>
            <a:endParaRPr lang="en-US" dirty="0"/>
          </a:p>
        </p:txBody>
      </p:sp>
      <p:sp>
        <p:nvSpPr>
          <p:cNvPr id="12" name="Picture Placeholder 11">
            <a:extLst>
              <a:ext uri="{FF2B5EF4-FFF2-40B4-BE49-F238E27FC236}">
                <a16:creationId xmlns:a16="http://schemas.microsoft.com/office/drawing/2014/main" id="{CBE6B982-9AF8-674D-3D64-EDD37CC90C12}"/>
              </a:ext>
            </a:extLst>
          </p:cNvPr>
          <p:cNvSpPr>
            <a:spLocks noGrp="1"/>
          </p:cNvSpPr>
          <p:nvPr>
            <p:ph type="pic" sz="quarter" idx="12"/>
          </p:nvPr>
        </p:nvSpPr>
        <p:spPr>
          <a:xfrm>
            <a:off x="6956652" y="542927"/>
            <a:ext cx="4689476" cy="5756274"/>
          </a:xfrm>
          <a:custGeom>
            <a:avLst/>
            <a:gdLst>
              <a:gd name="connsiteX0" fmla="*/ 0 w 4689476"/>
              <a:gd name="connsiteY0" fmla="*/ 0 h 5756274"/>
              <a:gd name="connsiteX1" fmla="*/ 4689476 w 4689476"/>
              <a:gd name="connsiteY1" fmla="*/ 0 h 5756274"/>
              <a:gd name="connsiteX2" fmla="*/ 4689476 w 4689476"/>
              <a:gd name="connsiteY2" fmla="*/ 5756274 h 5756274"/>
              <a:gd name="connsiteX3" fmla="*/ 0 w 4689476"/>
              <a:gd name="connsiteY3" fmla="*/ 5756274 h 5756274"/>
            </a:gdLst>
            <a:ahLst/>
            <a:cxnLst>
              <a:cxn ang="0">
                <a:pos x="connsiteX0" y="connsiteY0"/>
              </a:cxn>
              <a:cxn ang="0">
                <a:pos x="connsiteX1" y="connsiteY1"/>
              </a:cxn>
              <a:cxn ang="0">
                <a:pos x="connsiteX2" y="connsiteY2"/>
              </a:cxn>
              <a:cxn ang="0">
                <a:pos x="connsiteX3" y="connsiteY3"/>
              </a:cxn>
            </a:cxnLst>
            <a:rect l="l" t="t" r="r" b="b"/>
            <a:pathLst>
              <a:path w="4689476" h="5756274">
                <a:moveTo>
                  <a:pt x="0" y="0"/>
                </a:moveTo>
                <a:lnTo>
                  <a:pt x="4689476" y="0"/>
                </a:lnTo>
                <a:lnTo>
                  <a:pt x="4689476" y="5756274"/>
                </a:lnTo>
                <a:lnTo>
                  <a:pt x="0" y="5756274"/>
                </a:lnTo>
                <a:close/>
              </a:path>
            </a:pathLst>
          </a:custGeom>
        </p:spPr>
        <p:txBody>
          <a:bodyPr wrap="square">
            <a:noAutofit/>
          </a:bodyPr>
          <a:lstStyle>
            <a:lvl1pPr>
              <a:defRPr sz="1500"/>
            </a:lvl1pPr>
          </a:lstStyle>
          <a:p>
            <a:endParaRPr lang="en-US" dirty="0"/>
          </a:p>
        </p:txBody>
      </p:sp>
      <p:sp>
        <p:nvSpPr>
          <p:cNvPr id="13" name="Picture Placeholder 12">
            <a:extLst>
              <a:ext uri="{FF2B5EF4-FFF2-40B4-BE49-F238E27FC236}">
                <a16:creationId xmlns:a16="http://schemas.microsoft.com/office/drawing/2014/main" id="{B9BCC92C-161C-C825-6CF4-8D0F6045617A}"/>
              </a:ext>
            </a:extLst>
          </p:cNvPr>
          <p:cNvSpPr>
            <a:spLocks noGrp="1"/>
          </p:cNvSpPr>
          <p:nvPr>
            <p:ph type="pic" sz="quarter" idx="13"/>
          </p:nvPr>
        </p:nvSpPr>
        <p:spPr>
          <a:xfrm>
            <a:off x="3754097" y="3532984"/>
            <a:ext cx="2978718" cy="2766219"/>
          </a:xfrm>
          <a:custGeom>
            <a:avLst/>
            <a:gdLst>
              <a:gd name="connsiteX0" fmla="*/ 0 w 2978718"/>
              <a:gd name="connsiteY0" fmla="*/ 0 h 2766219"/>
              <a:gd name="connsiteX1" fmla="*/ 2978718 w 2978718"/>
              <a:gd name="connsiteY1" fmla="*/ 0 h 2766219"/>
              <a:gd name="connsiteX2" fmla="*/ 2978718 w 2978718"/>
              <a:gd name="connsiteY2" fmla="*/ 2766219 h 2766219"/>
              <a:gd name="connsiteX3" fmla="*/ 0 w 2978718"/>
              <a:gd name="connsiteY3" fmla="*/ 2766219 h 2766219"/>
            </a:gdLst>
            <a:ahLst/>
            <a:cxnLst>
              <a:cxn ang="0">
                <a:pos x="connsiteX0" y="connsiteY0"/>
              </a:cxn>
              <a:cxn ang="0">
                <a:pos x="connsiteX1" y="connsiteY1"/>
              </a:cxn>
              <a:cxn ang="0">
                <a:pos x="connsiteX2" y="connsiteY2"/>
              </a:cxn>
              <a:cxn ang="0">
                <a:pos x="connsiteX3" y="connsiteY3"/>
              </a:cxn>
            </a:cxnLst>
            <a:rect l="l" t="t" r="r" b="b"/>
            <a:pathLst>
              <a:path w="2978718" h="2766219">
                <a:moveTo>
                  <a:pt x="0" y="0"/>
                </a:moveTo>
                <a:lnTo>
                  <a:pt x="2978718" y="0"/>
                </a:lnTo>
                <a:lnTo>
                  <a:pt x="2978718" y="2766219"/>
                </a:lnTo>
                <a:lnTo>
                  <a:pt x="0" y="2766219"/>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124403575"/>
      </p:ext>
    </p:extLst>
  </p:cSld>
  <p:clrMapOvr>
    <a:masterClrMapping/>
  </p:clrMapOvr>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E24D3F56-54E2-9FAA-C6A6-FA475B3996AA}"/>
              </a:ext>
            </a:extLst>
          </p:cNvPr>
          <p:cNvSpPr>
            <a:spLocks noGrp="1"/>
          </p:cNvSpPr>
          <p:nvPr>
            <p:ph type="pic" sz="quarter" idx="10"/>
          </p:nvPr>
        </p:nvSpPr>
        <p:spPr>
          <a:xfrm>
            <a:off x="765023" y="2576624"/>
            <a:ext cx="2494959" cy="2150825"/>
          </a:xfrm>
          <a:custGeom>
            <a:avLst/>
            <a:gdLst>
              <a:gd name="connsiteX0" fmla="*/ 537707 w 2494959"/>
              <a:gd name="connsiteY0" fmla="*/ 0 h 2150825"/>
              <a:gd name="connsiteX1" fmla="*/ 1957252 w 2494959"/>
              <a:gd name="connsiteY1" fmla="*/ 0 h 2150825"/>
              <a:gd name="connsiteX2" fmla="*/ 2494959 w 2494959"/>
              <a:gd name="connsiteY2" fmla="*/ 1075413 h 2150825"/>
              <a:gd name="connsiteX3" fmla="*/ 1957252 w 2494959"/>
              <a:gd name="connsiteY3" fmla="*/ 2150825 h 2150825"/>
              <a:gd name="connsiteX4" fmla="*/ 537707 w 2494959"/>
              <a:gd name="connsiteY4" fmla="*/ 2150825 h 2150825"/>
              <a:gd name="connsiteX5" fmla="*/ 0 w 2494959"/>
              <a:gd name="connsiteY5" fmla="*/ 1075413 h 215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4959" h="2150825">
                <a:moveTo>
                  <a:pt x="537707" y="0"/>
                </a:moveTo>
                <a:lnTo>
                  <a:pt x="1957252" y="0"/>
                </a:lnTo>
                <a:lnTo>
                  <a:pt x="2494959" y="1075413"/>
                </a:lnTo>
                <a:lnTo>
                  <a:pt x="1957252" y="2150825"/>
                </a:lnTo>
                <a:lnTo>
                  <a:pt x="537707" y="2150825"/>
                </a:lnTo>
                <a:lnTo>
                  <a:pt x="0" y="1075413"/>
                </a:lnTo>
                <a:close/>
              </a:path>
            </a:pathLst>
          </a:custGeom>
        </p:spPr>
        <p:txBody>
          <a:bodyPr wrap="square">
            <a:noAutofit/>
          </a:bodyPr>
          <a:lstStyle>
            <a:lvl1pPr>
              <a:defRPr sz="1500"/>
            </a:lvl1pPr>
          </a:lstStyle>
          <a:p>
            <a:endParaRPr lang="en-US" dirty="0"/>
          </a:p>
        </p:txBody>
      </p:sp>
      <p:sp>
        <p:nvSpPr>
          <p:cNvPr id="11" name="Picture Placeholder 10">
            <a:extLst>
              <a:ext uri="{FF2B5EF4-FFF2-40B4-BE49-F238E27FC236}">
                <a16:creationId xmlns:a16="http://schemas.microsoft.com/office/drawing/2014/main" id="{E60F10D2-D13A-8310-6245-6F67064EA14D}"/>
              </a:ext>
            </a:extLst>
          </p:cNvPr>
          <p:cNvSpPr>
            <a:spLocks noGrp="1"/>
          </p:cNvSpPr>
          <p:nvPr>
            <p:ph type="pic" sz="quarter" idx="11"/>
          </p:nvPr>
        </p:nvSpPr>
        <p:spPr>
          <a:xfrm>
            <a:off x="4873033" y="2576624"/>
            <a:ext cx="2494959" cy="2150825"/>
          </a:xfrm>
          <a:custGeom>
            <a:avLst/>
            <a:gdLst>
              <a:gd name="connsiteX0" fmla="*/ 537707 w 2494959"/>
              <a:gd name="connsiteY0" fmla="*/ 0 h 2150825"/>
              <a:gd name="connsiteX1" fmla="*/ 1957252 w 2494959"/>
              <a:gd name="connsiteY1" fmla="*/ 0 h 2150825"/>
              <a:gd name="connsiteX2" fmla="*/ 2494959 w 2494959"/>
              <a:gd name="connsiteY2" fmla="*/ 1075413 h 2150825"/>
              <a:gd name="connsiteX3" fmla="*/ 1957252 w 2494959"/>
              <a:gd name="connsiteY3" fmla="*/ 2150825 h 2150825"/>
              <a:gd name="connsiteX4" fmla="*/ 537707 w 2494959"/>
              <a:gd name="connsiteY4" fmla="*/ 2150825 h 2150825"/>
              <a:gd name="connsiteX5" fmla="*/ 0 w 2494959"/>
              <a:gd name="connsiteY5" fmla="*/ 1075413 h 215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4959" h="2150825">
                <a:moveTo>
                  <a:pt x="537707" y="0"/>
                </a:moveTo>
                <a:lnTo>
                  <a:pt x="1957252" y="0"/>
                </a:lnTo>
                <a:lnTo>
                  <a:pt x="2494959" y="1075413"/>
                </a:lnTo>
                <a:lnTo>
                  <a:pt x="1957252" y="2150825"/>
                </a:lnTo>
                <a:lnTo>
                  <a:pt x="537707" y="2150825"/>
                </a:lnTo>
                <a:lnTo>
                  <a:pt x="0" y="1075413"/>
                </a:lnTo>
                <a:close/>
              </a:path>
            </a:pathLst>
          </a:custGeom>
        </p:spPr>
        <p:txBody>
          <a:bodyPr wrap="square">
            <a:noAutofit/>
          </a:bodyPr>
          <a:lstStyle>
            <a:lvl1pPr>
              <a:defRPr sz="1500"/>
            </a:lvl1pPr>
          </a:lstStyle>
          <a:p>
            <a:endParaRPr lang="en-US" dirty="0"/>
          </a:p>
        </p:txBody>
      </p:sp>
      <p:sp>
        <p:nvSpPr>
          <p:cNvPr id="12" name="Picture Placeholder 11">
            <a:extLst>
              <a:ext uri="{FF2B5EF4-FFF2-40B4-BE49-F238E27FC236}">
                <a16:creationId xmlns:a16="http://schemas.microsoft.com/office/drawing/2014/main" id="{9BAD306E-C76F-97E6-8EC9-14B143F51075}"/>
              </a:ext>
            </a:extLst>
          </p:cNvPr>
          <p:cNvSpPr>
            <a:spLocks noGrp="1"/>
          </p:cNvSpPr>
          <p:nvPr>
            <p:ph type="pic" sz="quarter" idx="12"/>
          </p:nvPr>
        </p:nvSpPr>
        <p:spPr>
          <a:xfrm>
            <a:off x="6927038" y="3876802"/>
            <a:ext cx="2494959" cy="2150825"/>
          </a:xfrm>
          <a:custGeom>
            <a:avLst/>
            <a:gdLst>
              <a:gd name="connsiteX0" fmla="*/ 537707 w 2494959"/>
              <a:gd name="connsiteY0" fmla="*/ 0 h 2150825"/>
              <a:gd name="connsiteX1" fmla="*/ 1957252 w 2494959"/>
              <a:gd name="connsiteY1" fmla="*/ 0 h 2150825"/>
              <a:gd name="connsiteX2" fmla="*/ 2494959 w 2494959"/>
              <a:gd name="connsiteY2" fmla="*/ 1075413 h 2150825"/>
              <a:gd name="connsiteX3" fmla="*/ 1957252 w 2494959"/>
              <a:gd name="connsiteY3" fmla="*/ 2150825 h 2150825"/>
              <a:gd name="connsiteX4" fmla="*/ 537707 w 2494959"/>
              <a:gd name="connsiteY4" fmla="*/ 2150825 h 2150825"/>
              <a:gd name="connsiteX5" fmla="*/ 0 w 2494959"/>
              <a:gd name="connsiteY5" fmla="*/ 1075413 h 215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4959" h="2150825">
                <a:moveTo>
                  <a:pt x="537707" y="0"/>
                </a:moveTo>
                <a:lnTo>
                  <a:pt x="1957252" y="0"/>
                </a:lnTo>
                <a:lnTo>
                  <a:pt x="2494959" y="1075413"/>
                </a:lnTo>
                <a:lnTo>
                  <a:pt x="1957252" y="2150825"/>
                </a:lnTo>
                <a:lnTo>
                  <a:pt x="537707" y="2150825"/>
                </a:lnTo>
                <a:lnTo>
                  <a:pt x="0" y="1075413"/>
                </a:lnTo>
                <a:close/>
              </a:path>
            </a:pathLst>
          </a:custGeom>
        </p:spPr>
        <p:txBody>
          <a:bodyPr wrap="square">
            <a:noAutofit/>
          </a:bodyPr>
          <a:lstStyle>
            <a:lvl1pPr>
              <a:defRPr sz="1500"/>
            </a:lvl1pPr>
          </a:lstStyle>
          <a:p>
            <a:endParaRPr lang="en-US" dirty="0"/>
          </a:p>
        </p:txBody>
      </p:sp>
      <p:sp>
        <p:nvSpPr>
          <p:cNvPr id="13" name="Picture Placeholder 12">
            <a:extLst>
              <a:ext uri="{FF2B5EF4-FFF2-40B4-BE49-F238E27FC236}">
                <a16:creationId xmlns:a16="http://schemas.microsoft.com/office/drawing/2014/main" id="{848D1506-440F-D3F0-1527-963BA17A872A}"/>
              </a:ext>
            </a:extLst>
          </p:cNvPr>
          <p:cNvSpPr>
            <a:spLocks noGrp="1"/>
          </p:cNvSpPr>
          <p:nvPr>
            <p:ph type="pic" sz="quarter" idx="13"/>
          </p:nvPr>
        </p:nvSpPr>
        <p:spPr>
          <a:xfrm>
            <a:off x="8981043" y="2576624"/>
            <a:ext cx="2494959" cy="2150825"/>
          </a:xfrm>
          <a:custGeom>
            <a:avLst/>
            <a:gdLst>
              <a:gd name="connsiteX0" fmla="*/ 537707 w 2494959"/>
              <a:gd name="connsiteY0" fmla="*/ 0 h 2150825"/>
              <a:gd name="connsiteX1" fmla="*/ 1957252 w 2494959"/>
              <a:gd name="connsiteY1" fmla="*/ 0 h 2150825"/>
              <a:gd name="connsiteX2" fmla="*/ 2494959 w 2494959"/>
              <a:gd name="connsiteY2" fmla="*/ 1075413 h 2150825"/>
              <a:gd name="connsiteX3" fmla="*/ 1957252 w 2494959"/>
              <a:gd name="connsiteY3" fmla="*/ 2150825 h 2150825"/>
              <a:gd name="connsiteX4" fmla="*/ 537707 w 2494959"/>
              <a:gd name="connsiteY4" fmla="*/ 2150825 h 2150825"/>
              <a:gd name="connsiteX5" fmla="*/ 0 w 2494959"/>
              <a:gd name="connsiteY5" fmla="*/ 1075413 h 215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4959" h="2150825">
                <a:moveTo>
                  <a:pt x="537707" y="0"/>
                </a:moveTo>
                <a:lnTo>
                  <a:pt x="1957252" y="0"/>
                </a:lnTo>
                <a:lnTo>
                  <a:pt x="2494959" y="1075413"/>
                </a:lnTo>
                <a:lnTo>
                  <a:pt x="1957252" y="2150825"/>
                </a:lnTo>
                <a:lnTo>
                  <a:pt x="537707" y="2150825"/>
                </a:lnTo>
                <a:lnTo>
                  <a:pt x="0" y="1075413"/>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3785265591"/>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5472678-E01F-955D-ED6B-EEAF3B457486}"/>
              </a:ext>
            </a:extLst>
          </p:cNvPr>
          <p:cNvSpPr>
            <a:spLocks noGrp="1"/>
          </p:cNvSpPr>
          <p:nvPr>
            <p:ph type="pic" sz="quarter" idx="10"/>
          </p:nvPr>
        </p:nvSpPr>
        <p:spPr>
          <a:xfrm>
            <a:off x="554182" y="3777015"/>
            <a:ext cx="3501606" cy="2525465"/>
          </a:xfrm>
          <a:custGeom>
            <a:avLst/>
            <a:gdLst>
              <a:gd name="connsiteX0" fmla="*/ 0 w 3501606"/>
              <a:gd name="connsiteY0" fmla="*/ 0 h 2525465"/>
              <a:gd name="connsiteX1" fmla="*/ 3501606 w 3501606"/>
              <a:gd name="connsiteY1" fmla="*/ 0 h 2525465"/>
              <a:gd name="connsiteX2" fmla="*/ 3501606 w 3501606"/>
              <a:gd name="connsiteY2" fmla="*/ 2525465 h 2525465"/>
              <a:gd name="connsiteX3" fmla="*/ 0 w 3501606"/>
              <a:gd name="connsiteY3" fmla="*/ 2525465 h 2525465"/>
            </a:gdLst>
            <a:ahLst/>
            <a:cxnLst>
              <a:cxn ang="0">
                <a:pos x="connsiteX0" y="connsiteY0"/>
              </a:cxn>
              <a:cxn ang="0">
                <a:pos x="connsiteX1" y="connsiteY1"/>
              </a:cxn>
              <a:cxn ang="0">
                <a:pos x="connsiteX2" y="connsiteY2"/>
              </a:cxn>
              <a:cxn ang="0">
                <a:pos x="connsiteX3" y="connsiteY3"/>
              </a:cxn>
            </a:cxnLst>
            <a:rect l="l" t="t" r="r" b="b"/>
            <a:pathLst>
              <a:path w="3501606" h="2525465">
                <a:moveTo>
                  <a:pt x="0" y="0"/>
                </a:moveTo>
                <a:lnTo>
                  <a:pt x="3501606" y="0"/>
                </a:lnTo>
                <a:lnTo>
                  <a:pt x="3501606" y="2525465"/>
                </a:lnTo>
                <a:lnTo>
                  <a:pt x="0" y="2525465"/>
                </a:lnTo>
                <a:close/>
              </a:path>
            </a:pathLst>
          </a:custGeom>
        </p:spPr>
        <p:txBody>
          <a:bodyPr wrap="square">
            <a:noAutofit/>
          </a:bodyPr>
          <a:lstStyle>
            <a:lvl1pPr>
              <a:defRPr sz="1500"/>
            </a:lvl1pPr>
          </a:lstStyle>
          <a:p>
            <a:endParaRPr lang="en-US" dirty="0"/>
          </a:p>
        </p:txBody>
      </p:sp>
      <p:sp>
        <p:nvSpPr>
          <p:cNvPr id="9" name="Picture Placeholder 8">
            <a:extLst>
              <a:ext uri="{FF2B5EF4-FFF2-40B4-BE49-F238E27FC236}">
                <a16:creationId xmlns:a16="http://schemas.microsoft.com/office/drawing/2014/main" id="{185F6DDE-DF19-74E2-B56D-953FBC4B0630}"/>
              </a:ext>
            </a:extLst>
          </p:cNvPr>
          <p:cNvSpPr>
            <a:spLocks noGrp="1"/>
          </p:cNvSpPr>
          <p:nvPr>
            <p:ph type="pic" sz="quarter" idx="11"/>
          </p:nvPr>
        </p:nvSpPr>
        <p:spPr>
          <a:xfrm>
            <a:off x="4346791" y="3777015"/>
            <a:ext cx="3500012" cy="2525465"/>
          </a:xfrm>
          <a:custGeom>
            <a:avLst/>
            <a:gdLst>
              <a:gd name="connsiteX0" fmla="*/ 0 w 3500012"/>
              <a:gd name="connsiteY0" fmla="*/ 0 h 2525465"/>
              <a:gd name="connsiteX1" fmla="*/ 3500012 w 3500012"/>
              <a:gd name="connsiteY1" fmla="*/ 0 h 2525465"/>
              <a:gd name="connsiteX2" fmla="*/ 3500012 w 3500012"/>
              <a:gd name="connsiteY2" fmla="*/ 2525465 h 2525465"/>
              <a:gd name="connsiteX3" fmla="*/ 0 w 3500012"/>
              <a:gd name="connsiteY3" fmla="*/ 2525465 h 2525465"/>
            </a:gdLst>
            <a:ahLst/>
            <a:cxnLst>
              <a:cxn ang="0">
                <a:pos x="connsiteX0" y="connsiteY0"/>
              </a:cxn>
              <a:cxn ang="0">
                <a:pos x="connsiteX1" y="connsiteY1"/>
              </a:cxn>
              <a:cxn ang="0">
                <a:pos x="connsiteX2" y="connsiteY2"/>
              </a:cxn>
              <a:cxn ang="0">
                <a:pos x="connsiteX3" y="connsiteY3"/>
              </a:cxn>
            </a:cxnLst>
            <a:rect l="l" t="t" r="r" b="b"/>
            <a:pathLst>
              <a:path w="3500012" h="2525465">
                <a:moveTo>
                  <a:pt x="0" y="0"/>
                </a:moveTo>
                <a:lnTo>
                  <a:pt x="3500012" y="0"/>
                </a:lnTo>
                <a:lnTo>
                  <a:pt x="3500012" y="2525465"/>
                </a:lnTo>
                <a:lnTo>
                  <a:pt x="0" y="2525465"/>
                </a:lnTo>
                <a:close/>
              </a:path>
            </a:pathLst>
          </a:custGeom>
        </p:spPr>
        <p:txBody>
          <a:bodyPr wrap="square">
            <a:noAutofit/>
          </a:bodyPr>
          <a:lstStyle>
            <a:lvl1pPr>
              <a:defRPr sz="1500"/>
            </a:lvl1pPr>
          </a:lstStyle>
          <a:p>
            <a:endParaRPr lang="en-US" dirty="0"/>
          </a:p>
        </p:txBody>
      </p:sp>
      <p:sp>
        <p:nvSpPr>
          <p:cNvPr id="10" name="Picture Placeholder 9">
            <a:extLst>
              <a:ext uri="{FF2B5EF4-FFF2-40B4-BE49-F238E27FC236}">
                <a16:creationId xmlns:a16="http://schemas.microsoft.com/office/drawing/2014/main" id="{AA800791-6537-893E-77FD-09836B202456}"/>
              </a:ext>
            </a:extLst>
          </p:cNvPr>
          <p:cNvSpPr>
            <a:spLocks noGrp="1"/>
          </p:cNvSpPr>
          <p:nvPr>
            <p:ph type="pic" sz="quarter" idx="12"/>
          </p:nvPr>
        </p:nvSpPr>
        <p:spPr>
          <a:xfrm>
            <a:off x="8137806" y="3777015"/>
            <a:ext cx="3500012" cy="2525465"/>
          </a:xfrm>
          <a:custGeom>
            <a:avLst/>
            <a:gdLst>
              <a:gd name="connsiteX0" fmla="*/ 0 w 3500012"/>
              <a:gd name="connsiteY0" fmla="*/ 0 h 2525465"/>
              <a:gd name="connsiteX1" fmla="*/ 3500012 w 3500012"/>
              <a:gd name="connsiteY1" fmla="*/ 0 h 2525465"/>
              <a:gd name="connsiteX2" fmla="*/ 3500012 w 3500012"/>
              <a:gd name="connsiteY2" fmla="*/ 2525465 h 2525465"/>
              <a:gd name="connsiteX3" fmla="*/ 0 w 3500012"/>
              <a:gd name="connsiteY3" fmla="*/ 2525465 h 2525465"/>
            </a:gdLst>
            <a:ahLst/>
            <a:cxnLst>
              <a:cxn ang="0">
                <a:pos x="connsiteX0" y="connsiteY0"/>
              </a:cxn>
              <a:cxn ang="0">
                <a:pos x="connsiteX1" y="connsiteY1"/>
              </a:cxn>
              <a:cxn ang="0">
                <a:pos x="connsiteX2" y="connsiteY2"/>
              </a:cxn>
              <a:cxn ang="0">
                <a:pos x="connsiteX3" y="connsiteY3"/>
              </a:cxn>
            </a:cxnLst>
            <a:rect l="l" t="t" r="r" b="b"/>
            <a:pathLst>
              <a:path w="3500012" h="2525465">
                <a:moveTo>
                  <a:pt x="0" y="0"/>
                </a:moveTo>
                <a:lnTo>
                  <a:pt x="3500012" y="0"/>
                </a:lnTo>
                <a:lnTo>
                  <a:pt x="3500012" y="2525465"/>
                </a:lnTo>
                <a:lnTo>
                  <a:pt x="0" y="2525465"/>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1851531399"/>
      </p:ext>
    </p:extLst>
  </p:cSld>
  <p:clrMapOvr>
    <a:masterClrMapping/>
  </p:clrMapOvr>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349BDCFB-A3B7-0DD2-1AA9-FF5FB10CCF7C}"/>
              </a:ext>
            </a:extLst>
          </p:cNvPr>
          <p:cNvSpPr>
            <a:spLocks noGrp="1"/>
          </p:cNvSpPr>
          <p:nvPr>
            <p:ph type="pic" sz="quarter" idx="10"/>
          </p:nvPr>
        </p:nvSpPr>
        <p:spPr>
          <a:xfrm>
            <a:off x="533401" y="3976914"/>
            <a:ext cx="2806169" cy="2347686"/>
          </a:xfrm>
          <a:custGeom>
            <a:avLst/>
            <a:gdLst>
              <a:gd name="connsiteX0" fmla="*/ 0 w 2806169"/>
              <a:gd name="connsiteY0" fmla="*/ 0 h 2347686"/>
              <a:gd name="connsiteX1" fmla="*/ 2806169 w 2806169"/>
              <a:gd name="connsiteY1" fmla="*/ 0 h 2347686"/>
              <a:gd name="connsiteX2" fmla="*/ 2806169 w 2806169"/>
              <a:gd name="connsiteY2" fmla="*/ 2347686 h 2347686"/>
              <a:gd name="connsiteX3" fmla="*/ 0 w 2806169"/>
              <a:gd name="connsiteY3" fmla="*/ 2347686 h 2347686"/>
            </a:gdLst>
            <a:ahLst/>
            <a:cxnLst>
              <a:cxn ang="0">
                <a:pos x="connsiteX0" y="connsiteY0"/>
              </a:cxn>
              <a:cxn ang="0">
                <a:pos x="connsiteX1" y="connsiteY1"/>
              </a:cxn>
              <a:cxn ang="0">
                <a:pos x="connsiteX2" y="connsiteY2"/>
              </a:cxn>
              <a:cxn ang="0">
                <a:pos x="connsiteX3" y="connsiteY3"/>
              </a:cxn>
            </a:cxnLst>
            <a:rect l="l" t="t" r="r" b="b"/>
            <a:pathLst>
              <a:path w="2806169" h="2347686">
                <a:moveTo>
                  <a:pt x="0" y="0"/>
                </a:moveTo>
                <a:lnTo>
                  <a:pt x="2806169" y="0"/>
                </a:lnTo>
                <a:lnTo>
                  <a:pt x="2806169" y="2347686"/>
                </a:lnTo>
                <a:lnTo>
                  <a:pt x="0" y="2347686"/>
                </a:lnTo>
                <a:close/>
              </a:path>
            </a:pathLst>
          </a:custGeom>
        </p:spPr>
        <p:txBody>
          <a:bodyPr wrap="square">
            <a:noAutofit/>
          </a:bodyPr>
          <a:lstStyle>
            <a:lvl1pPr>
              <a:defRPr sz="1500"/>
            </a:lvl1pPr>
          </a:lstStyle>
          <a:p>
            <a:endParaRPr lang="en-US" dirty="0"/>
          </a:p>
        </p:txBody>
      </p:sp>
      <p:sp>
        <p:nvSpPr>
          <p:cNvPr id="11" name="Picture Placeholder 10">
            <a:extLst>
              <a:ext uri="{FF2B5EF4-FFF2-40B4-BE49-F238E27FC236}">
                <a16:creationId xmlns:a16="http://schemas.microsoft.com/office/drawing/2014/main" id="{75ED8673-AE05-4B92-3FF2-893B8E9CC5FA}"/>
              </a:ext>
            </a:extLst>
          </p:cNvPr>
          <p:cNvSpPr>
            <a:spLocks noGrp="1"/>
          </p:cNvSpPr>
          <p:nvPr>
            <p:ph type="pic" sz="quarter" idx="11"/>
          </p:nvPr>
        </p:nvSpPr>
        <p:spPr>
          <a:xfrm>
            <a:off x="3484211" y="3976914"/>
            <a:ext cx="2806169" cy="2347686"/>
          </a:xfrm>
          <a:custGeom>
            <a:avLst/>
            <a:gdLst>
              <a:gd name="connsiteX0" fmla="*/ 0 w 2806169"/>
              <a:gd name="connsiteY0" fmla="*/ 0 h 2347686"/>
              <a:gd name="connsiteX1" fmla="*/ 2806169 w 2806169"/>
              <a:gd name="connsiteY1" fmla="*/ 0 h 2347686"/>
              <a:gd name="connsiteX2" fmla="*/ 2806169 w 2806169"/>
              <a:gd name="connsiteY2" fmla="*/ 2347686 h 2347686"/>
              <a:gd name="connsiteX3" fmla="*/ 0 w 2806169"/>
              <a:gd name="connsiteY3" fmla="*/ 2347686 h 2347686"/>
            </a:gdLst>
            <a:ahLst/>
            <a:cxnLst>
              <a:cxn ang="0">
                <a:pos x="connsiteX0" y="connsiteY0"/>
              </a:cxn>
              <a:cxn ang="0">
                <a:pos x="connsiteX1" y="connsiteY1"/>
              </a:cxn>
              <a:cxn ang="0">
                <a:pos x="connsiteX2" y="connsiteY2"/>
              </a:cxn>
              <a:cxn ang="0">
                <a:pos x="connsiteX3" y="connsiteY3"/>
              </a:cxn>
            </a:cxnLst>
            <a:rect l="l" t="t" r="r" b="b"/>
            <a:pathLst>
              <a:path w="2806169" h="2347686">
                <a:moveTo>
                  <a:pt x="0" y="0"/>
                </a:moveTo>
                <a:lnTo>
                  <a:pt x="2806169" y="0"/>
                </a:lnTo>
                <a:lnTo>
                  <a:pt x="2806169" y="2347686"/>
                </a:lnTo>
                <a:lnTo>
                  <a:pt x="0" y="2347686"/>
                </a:lnTo>
                <a:close/>
              </a:path>
            </a:pathLst>
          </a:custGeom>
        </p:spPr>
        <p:txBody>
          <a:bodyPr wrap="square">
            <a:noAutofit/>
          </a:bodyPr>
          <a:lstStyle>
            <a:lvl1pPr>
              <a:defRPr sz="1500"/>
            </a:lvl1pPr>
          </a:lstStyle>
          <a:p>
            <a:endParaRPr lang="en-US" dirty="0"/>
          </a:p>
        </p:txBody>
      </p:sp>
      <p:sp>
        <p:nvSpPr>
          <p:cNvPr id="12" name="Picture Placeholder 11">
            <a:extLst>
              <a:ext uri="{FF2B5EF4-FFF2-40B4-BE49-F238E27FC236}">
                <a16:creationId xmlns:a16="http://schemas.microsoft.com/office/drawing/2014/main" id="{C2238DC2-1C8B-FB94-28D3-2F9FE8FAB43E}"/>
              </a:ext>
            </a:extLst>
          </p:cNvPr>
          <p:cNvSpPr>
            <a:spLocks noGrp="1"/>
          </p:cNvSpPr>
          <p:nvPr>
            <p:ph type="pic" sz="quarter" idx="12"/>
          </p:nvPr>
        </p:nvSpPr>
        <p:spPr>
          <a:xfrm>
            <a:off x="6435022" y="3976914"/>
            <a:ext cx="2806169" cy="2347686"/>
          </a:xfrm>
          <a:custGeom>
            <a:avLst/>
            <a:gdLst>
              <a:gd name="connsiteX0" fmla="*/ 0 w 2806169"/>
              <a:gd name="connsiteY0" fmla="*/ 0 h 2347686"/>
              <a:gd name="connsiteX1" fmla="*/ 2806169 w 2806169"/>
              <a:gd name="connsiteY1" fmla="*/ 0 h 2347686"/>
              <a:gd name="connsiteX2" fmla="*/ 2806169 w 2806169"/>
              <a:gd name="connsiteY2" fmla="*/ 2347686 h 2347686"/>
              <a:gd name="connsiteX3" fmla="*/ 0 w 2806169"/>
              <a:gd name="connsiteY3" fmla="*/ 2347686 h 2347686"/>
            </a:gdLst>
            <a:ahLst/>
            <a:cxnLst>
              <a:cxn ang="0">
                <a:pos x="connsiteX0" y="connsiteY0"/>
              </a:cxn>
              <a:cxn ang="0">
                <a:pos x="connsiteX1" y="connsiteY1"/>
              </a:cxn>
              <a:cxn ang="0">
                <a:pos x="connsiteX2" y="connsiteY2"/>
              </a:cxn>
              <a:cxn ang="0">
                <a:pos x="connsiteX3" y="connsiteY3"/>
              </a:cxn>
            </a:cxnLst>
            <a:rect l="l" t="t" r="r" b="b"/>
            <a:pathLst>
              <a:path w="2806169" h="2347686">
                <a:moveTo>
                  <a:pt x="0" y="0"/>
                </a:moveTo>
                <a:lnTo>
                  <a:pt x="2806169" y="0"/>
                </a:lnTo>
                <a:lnTo>
                  <a:pt x="2806169" y="2347686"/>
                </a:lnTo>
                <a:lnTo>
                  <a:pt x="0" y="2347686"/>
                </a:lnTo>
                <a:close/>
              </a:path>
            </a:pathLst>
          </a:custGeom>
        </p:spPr>
        <p:txBody>
          <a:bodyPr wrap="square">
            <a:noAutofit/>
          </a:bodyPr>
          <a:lstStyle>
            <a:lvl1pPr>
              <a:defRPr sz="1500"/>
            </a:lvl1pPr>
          </a:lstStyle>
          <a:p>
            <a:endParaRPr lang="en-US" dirty="0"/>
          </a:p>
        </p:txBody>
      </p:sp>
      <p:sp>
        <p:nvSpPr>
          <p:cNvPr id="13" name="Picture Placeholder 12">
            <a:extLst>
              <a:ext uri="{FF2B5EF4-FFF2-40B4-BE49-F238E27FC236}">
                <a16:creationId xmlns:a16="http://schemas.microsoft.com/office/drawing/2014/main" id="{B2FDFD23-1B86-69B7-5A54-B3A1884F23BE}"/>
              </a:ext>
            </a:extLst>
          </p:cNvPr>
          <p:cNvSpPr>
            <a:spLocks noGrp="1"/>
          </p:cNvSpPr>
          <p:nvPr>
            <p:ph type="pic" sz="quarter" idx="13"/>
          </p:nvPr>
        </p:nvSpPr>
        <p:spPr>
          <a:xfrm>
            <a:off x="9385832" y="3976914"/>
            <a:ext cx="2806169" cy="2347686"/>
          </a:xfrm>
          <a:custGeom>
            <a:avLst/>
            <a:gdLst>
              <a:gd name="connsiteX0" fmla="*/ 0 w 2806169"/>
              <a:gd name="connsiteY0" fmla="*/ 0 h 2347686"/>
              <a:gd name="connsiteX1" fmla="*/ 2806169 w 2806169"/>
              <a:gd name="connsiteY1" fmla="*/ 0 h 2347686"/>
              <a:gd name="connsiteX2" fmla="*/ 2806169 w 2806169"/>
              <a:gd name="connsiteY2" fmla="*/ 2347686 h 2347686"/>
              <a:gd name="connsiteX3" fmla="*/ 0 w 2806169"/>
              <a:gd name="connsiteY3" fmla="*/ 2347686 h 2347686"/>
            </a:gdLst>
            <a:ahLst/>
            <a:cxnLst>
              <a:cxn ang="0">
                <a:pos x="connsiteX0" y="connsiteY0"/>
              </a:cxn>
              <a:cxn ang="0">
                <a:pos x="connsiteX1" y="connsiteY1"/>
              </a:cxn>
              <a:cxn ang="0">
                <a:pos x="connsiteX2" y="connsiteY2"/>
              </a:cxn>
              <a:cxn ang="0">
                <a:pos x="connsiteX3" y="connsiteY3"/>
              </a:cxn>
            </a:cxnLst>
            <a:rect l="l" t="t" r="r" b="b"/>
            <a:pathLst>
              <a:path w="2806169" h="2347686">
                <a:moveTo>
                  <a:pt x="0" y="0"/>
                </a:moveTo>
                <a:lnTo>
                  <a:pt x="2806169" y="0"/>
                </a:lnTo>
                <a:lnTo>
                  <a:pt x="2806169" y="2347686"/>
                </a:lnTo>
                <a:lnTo>
                  <a:pt x="0" y="2347686"/>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3178838888"/>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6_Title Slide">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28C34607-72C7-8707-989C-8630E74062E2}"/>
              </a:ext>
            </a:extLst>
          </p:cNvPr>
          <p:cNvSpPr>
            <a:spLocks noGrp="1"/>
          </p:cNvSpPr>
          <p:nvPr>
            <p:ph type="pic" sz="quarter" idx="13"/>
          </p:nvPr>
        </p:nvSpPr>
        <p:spPr>
          <a:xfrm>
            <a:off x="0" y="0"/>
            <a:ext cx="12192000" cy="6858000"/>
          </a:xfrm>
          <a:custGeom>
            <a:avLst/>
            <a:gdLst>
              <a:gd name="connsiteX0" fmla="*/ 0 w 1746749"/>
              <a:gd name="connsiteY0" fmla="*/ 0 h 3090158"/>
              <a:gd name="connsiteX1" fmla="*/ 1746749 w 1746749"/>
              <a:gd name="connsiteY1" fmla="*/ 0 h 3090158"/>
              <a:gd name="connsiteX2" fmla="*/ 1746749 w 1746749"/>
              <a:gd name="connsiteY2" fmla="*/ 3090158 h 3090158"/>
              <a:gd name="connsiteX3" fmla="*/ 0 w 1746749"/>
              <a:gd name="connsiteY3" fmla="*/ 3090158 h 3090158"/>
            </a:gdLst>
            <a:ahLst/>
            <a:cxnLst>
              <a:cxn ang="0">
                <a:pos x="connsiteX0" y="connsiteY0"/>
              </a:cxn>
              <a:cxn ang="0">
                <a:pos x="connsiteX1" y="connsiteY1"/>
              </a:cxn>
              <a:cxn ang="0">
                <a:pos x="connsiteX2" y="connsiteY2"/>
              </a:cxn>
              <a:cxn ang="0">
                <a:pos x="connsiteX3" y="connsiteY3"/>
              </a:cxn>
            </a:cxnLst>
            <a:rect l="l" t="t" r="r" b="b"/>
            <a:pathLst>
              <a:path w="1746749" h="3090158">
                <a:moveTo>
                  <a:pt x="0" y="0"/>
                </a:moveTo>
                <a:lnTo>
                  <a:pt x="1746749" y="0"/>
                </a:lnTo>
                <a:lnTo>
                  <a:pt x="1746749" y="3090158"/>
                </a:lnTo>
                <a:lnTo>
                  <a:pt x="0" y="3090158"/>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4153375977"/>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76F32AA1-D136-0B0B-0E7F-D249763F3434}"/>
              </a:ext>
            </a:extLst>
          </p:cNvPr>
          <p:cNvSpPr>
            <a:spLocks noGrp="1"/>
          </p:cNvSpPr>
          <p:nvPr>
            <p:ph type="pic" sz="quarter" idx="10"/>
          </p:nvPr>
        </p:nvSpPr>
        <p:spPr>
          <a:xfrm>
            <a:off x="1370361" y="1881320"/>
            <a:ext cx="2606040" cy="2606040"/>
          </a:xfrm>
          <a:custGeom>
            <a:avLst/>
            <a:gdLst>
              <a:gd name="connsiteX0" fmla="*/ 978097 w 1956194"/>
              <a:gd name="connsiteY0" fmla="*/ 0 h 1956194"/>
              <a:gd name="connsiteX1" fmla="*/ 1956194 w 1956194"/>
              <a:gd name="connsiteY1" fmla="*/ 978097 h 1956194"/>
              <a:gd name="connsiteX2" fmla="*/ 978097 w 1956194"/>
              <a:gd name="connsiteY2" fmla="*/ 1956194 h 1956194"/>
              <a:gd name="connsiteX3" fmla="*/ 0 w 1956194"/>
              <a:gd name="connsiteY3" fmla="*/ 978097 h 1956194"/>
              <a:gd name="connsiteX4" fmla="*/ 978097 w 1956194"/>
              <a:gd name="connsiteY4" fmla="*/ 0 h 1956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6194" h="1956194">
                <a:moveTo>
                  <a:pt x="978097" y="0"/>
                </a:moveTo>
                <a:cubicBezTo>
                  <a:pt x="1518285" y="0"/>
                  <a:pt x="1956194" y="437909"/>
                  <a:pt x="1956194" y="978097"/>
                </a:cubicBezTo>
                <a:cubicBezTo>
                  <a:pt x="1956194" y="1518285"/>
                  <a:pt x="1518285" y="1956194"/>
                  <a:pt x="978097" y="1956194"/>
                </a:cubicBezTo>
                <a:cubicBezTo>
                  <a:pt x="437909" y="1956194"/>
                  <a:pt x="0" y="1518285"/>
                  <a:pt x="0" y="978097"/>
                </a:cubicBezTo>
                <a:cubicBezTo>
                  <a:pt x="0" y="437909"/>
                  <a:pt x="437909" y="0"/>
                  <a:pt x="978097" y="0"/>
                </a:cubicBezTo>
                <a:close/>
              </a:path>
            </a:pathLst>
          </a:custGeom>
        </p:spPr>
        <p:txBody>
          <a:bodyPr wrap="square">
            <a:noAutofit/>
          </a:bodyPr>
          <a:lstStyle>
            <a:lvl1pPr>
              <a:defRPr sz="1500"/>
            </a:lvl1pPr>
          </a:lstStyle>
          <a:p>
            <a:endParaRPr lang="en-US" dirty="0"/>
          </a:p>
        </p:txBody>
      </p:sp>
      <p:sp>
        <p:nvSpPr>
          <p:cNvPr id="9" name="Picture Placeholder 8">
            <a:extLst>
              <a:ext uri="{FF2B5EF4-FFF2-40B4-BE49-F238E27FC236}">
                <a16:creationId xmlns:a16="http://schemas.microsoft.com/office/drawing/2014/main" id="{B32906CF-BA8A-4444-C710-E0859DBBAA6A}"/>
              </a:ext>
            </a:extLst>
          </p:cNvPr>
          <p:cNvSpPr>
            <a:spLocks noGrp="1"/>
          </p:cNvSpPr>
          <p:nvPr>
            <p:ph type="pic" sz="quarter" idx="11"/>
          </p:nvPr>
        </p:nvSpPr>
        <p:spPr>
          <a:xfrm>
            <a:off x="4816945" y="1881320"/>
            <a:ext cx="2606040" cy="2606040"/>
          </a:xfrm>
          <a:custGeom>
            <a:avLst/>
            <a:gdLst>
              <a:gd name="connsiteX0" fmla="*/ 978097 w 1956194"/>
              <a:gd name="connsiteY0" fmla="*/ 0 h 1956194"/>
              <a:gd name="connsiteX1" fmla="*/ 1956194 w 1956194"/>
              <a:gd name="connsiteY1" fmla="*/ 978097 h 1956194"/>
              <a:gd name="connsiteX2" fmla="*/ 978097 w 1956194"/>
              <a:gd name="connsiteY2" fmla="*/ 1956194 h 1956194"/>
              <a:gd name="connsiteX3" fmla="*/ 0 w 1956194"/>
              <a:gd name="connsiteY3" fmla="*/ 978097 h 1956194"/>
              <a:gd name="connsiteX4" fmla="*/ 978097 w 1956194"/>
              <a:gd name="connsiteY4" fmla="*/ 0 h 1956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6194" h="1956194">
                <a:moveTo>
                  <a:pt x="978097" y="0"/>
                </a:moveTo>
                <a:cubicBezTo>
                  <a:pt x="1518285" y="0"/>
                  <a:pt x="1956194" y="437909"/>
                  <a:pt x="1956194" y="978097"/>
                </a:cubicBezTo>
                <a:cubicBezTo>
                  <a:pt x="1956194" y="1518285"/>
                  <a:pt x="1518285" y="1956194"/>
                  <a:pt x="978097" y="1956194"/>
                </a:cubicBezTo>
                <a:cubicBezTo>
                  <a:pt x="437909" y="1956194"/>
                  <a:pt x="0" y="1518285"/>
                  <a:pt x="0" y="978097"/>
                </a:cubicBezTo>
                <a:cubicBezTo>
                  <a:pt x="0" y="437909"/>
                  <a:pt x="437909" y="0"/>
                  <a:pt x="978097" y="0"/>
                </a:cubicBezTo>
                <a:close/>
              </a:path>
            </a:pathLst>
          </a:custGeom>
        </p:spPr>
        <p:txBody>
          <a:bodyPr wrap="square">
            <a:noAutofit/>
          </a:bodyPr>
          <a:lstStyle>
            <a:lvl1pPr>
              <a:defRPr sz="1500"/>
            </a:lvl1pPr>
          </a:lstStyle>
          <a:p>
            <a:endParaRPr lang="en-US" dirty="0"/>
          </a:p>
        </p:txBody>
      </p:sp>
      <p:sp>
        <p:nvSpPr>
          <p:cNvPr id="10" name="Picture Placeholder 9">
            <a:extLst>
              <a:ext uri="{FF2B5EF4-FFF2-40B4-BE49-F238E27FC236}">
                <a16:creationId xmlns:a16="http://schemas.microsoft.com/office/drawing/2014/main" id="{D8C08176-0B60-C0B8-08AD-0D02FC8914F3}"/>
              </a:ext>
            </a:extLst>
          </p:cNvPr>
          <p:cNvSpPr>
            <a:spLocks noGrp="1"/>
          </p:cNvSpPr>
          <p:nvPr>
            <p:ph type="pic" sz="quarter" idx="12"/>
          </p:nvPr>
        </p:nvSpPr>
        <p:spPr>
          <a:xfrm>
            <a:off x="8263530" y="1881320"/>
            <a:ext cx="2606040" cy="2606040"/>
          </a:xfrm>
          <a:custGeom>
            <a:avLst/>
            <a:gdLst>
              <a:gd name="connsiteX0" fmla="*/ 978097 w 1956194"/>
              <a:gd name="connsiteY0" fmla="*/ 0 h 1956194"/>
              <a:gd name="connsiteX1" fmla="*/ 1956194 w 1956194"/>
              <a:gd name="connsiteY1" fmla="*/ 978097 h 1956194"/>
              <a:gd name="connsiteX2" fmla="*/ 978097 w 1956194"/>
              <a:gd name="connsiteY2" fmla="*/ 1956194 h 1956194"/>
              <a:gd name="connsiteX3" fmla="*/ 0 w 1956194"/>
              <a:gd name="connsiteY3" fmla="*/ 978097 h 1956194"/>
              <a:gd name="connsiteX4" fmla="*/ 978097 w 1956194"/>
              <a:gd name="connsiteY4" fmla="*/ 0 h 1956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6194" h="1956194">
                <a:moveTo>
                  <a:pt x="978097" y="0"/>
                </a:moveTo>
                <a:cubicBezTo>
                  <a:pt x="1518285" y="0"/>
                  <a:pt x="1956194" y="437909"/>
                  <a:pt x="1956194" y="978097"/>
                </a:cubicBezTo>
                <a:cubicBezTo>
                  <a:pt x="1956194" y="1518285"/>
                  <a:pt x="1518285" y="1956194"/>
                  <a:pt x="978097" y="1956194"/>
                </a:cubicBezTo>
                <a:cubicBezTo>
                  <a:pt x="437909" y="1956194"/>
                  <a:pt x="0" y="1518285"/>
                  <a:pt x="0" y="978097"/>
                </a:cubicBezTo>
                <a:cubicBezTo>
                  <a:pt x="0" y="437909"/>
                  <a:pt x="437909" y="0"/>
                  <a:pt x="978097" y="0"/>
                </a:cubicBez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1290556714"/>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1BF69A15-A494-FA54-4CBD-B10FCA2E0520}"/>
              </a:ext>
            </a:extLst>
          </p:cNvPr>
          <p:cNvSpPr>
            <a:spLocks noGrp="1"/>
          </p:cNvSpPr>
          <p:nvPr>
            <p:ph type="pic" sz="quarter" idx="10"/>
          </p:nvPr>
        </p:nvSpPr>
        <p:spPr>
          <a:xfrm>
            <a:off x="5115339" y="2292626"/>
            <a:ext cx="2121279" cy="4031974"/>
          </a:xfrm>
          <a:custGeom>
            <a:avLst/>
            <a:gdLst>
              <a:gd name="connsiteX0" fmla="*/ 0 w 2121279"/>
              <a:gd name="connsiteY0" fmla="*/ 0 h 4031974"/>
              <a:gd name="connsiteX1" fmla="*/ 2121279 w 2121279"/>
              <a:gd name="connsiteY1" fmla="*/ 0 h 4031974"/>
              <a:gd name="connsiteX2" fmla="*/ 2121279 w 2121279"/>
              <a:gd name="connsiteY2" fmla="*/ 4031974 h 4031974"/>
              <a:gd name="connsiteX3" fmla="*/ 0 w 2121279"/>
              <a:gd name="connsiteY3" fmla="*/ 4031974 h 4031974"/>
            </a:gdLst>
            <a:ahLst/>
            <a:cxnLst>
              <a:cxn ang="0">
                <a:pos x="connsiteX0" y="connsiteY0"/>
              </a:cxn>
              <a:cxn ang="0">
                <a:pos x="connsiteX1" y="connsiteY1"/>
              </a:cxn>
              <a:cxn ang="0">
                <a:pos x="connsiteX2" y="connsiteY2"/>
              </a:cxn>
              <a:cxn ang="0">
                <a:pos x="connsiteX3" y="connsiteY3"/>
              </a:cxn>
            </a:cxnLst>
            <a:rect l="l" t="t" r="r" b="b"/>
            <a:pathLst>
              <a:path w="2121279" h="4031974">
                <a:moveTo>
                  <a:pt x="0" y="0"/>
                </a:moveTo>
                <a:lnTo>
                  <a:pt x="2121279" y="0"/>
                </a:lnTo>
                <a:lnTo>
                  <a:pt x="2121279" y="4031974"/>
                </a:lnTo>
                <a:lnTo>
                  <a:pt x="0" y="4031974"/>
                </a:lnTo>
                <a:close/>
              </a:path>
            </a:pathLst>
          </a:custGeom>
        </p:spPr>
        <p:txBody>
          <a:bodyPr wrap="square">
            <a:noAutofit/>
          </a:bodyPr>
          <a:lstStyle>
            <a:lvl1pPr>
              <a:defRPr sz="1500"/>
            </a:lvl1pPr>
          </a:lstStyle>
          <a:p>
            <a:endParaRPr lang="en-US" dirty="0"/>
          </a:p>
        </p:txBody>
      </p:sp>
      <p:sp>
        <p:nvSpPr>
          <p:cNvPr id="9" name="Picture Placeholder 8">
            <a:extLst>
              <a:ext uri="{FF2B5EF4-FFF2-40B4-BE49-F238E27FC236}">
                <a16:creationId xmlns:a16="http://schemas.microsoft.com/office/drawing/2014/main" id="{800D0E63-1685-BD00-65D9-33D89F4D518C}"/>
              </a:ext>
            </a:extLst>
          </p:cNvPr>
          <p:cNvSpPr>
            <a:spLocks noGrp="1"/>
          </p:cNvSpPr>
          <p:nvPr>
            <p:ph type="pic" sz="quarter" idx="11"/>
          </p:nvPr>
        </p:nvSpPr>
        <p:spPr>
          <a:xfrm>
            <a:off x="7326330" y="2292626"/>
            <a:ext cx="2121279" cy="4031974"/>
          </a:xfrm>
          <a:custGeom>
            <a:avLst/>
            <a:gdLst>
              <a:gd name="connsiteX0" fmla="*/ 0 w 2121279"/>
              <a:gd name="connsiteY0" fmla="*/ 0 h 4031974"/>
              <a:gd name="connsiteX1" fmla="*/ 2121279 w 2121279"/>
              <a:gd name="connsiteY1" fmla="*/ 0 h 4031974"/>
              <a:gd name="connsiteX2" fmla="*/ 2121279 w 2121279"/>
              <a:gd name="connsiteY2" fmla="*/ 4031974 h 4031974"/>
              <a:gd name="connsiteX3" fmla="*/ 0 w 2121279"/>
              <a:gd name="connsiteY3" fmla="*/ 4031974 h 4031974"/>
            </a:gdLst>
            <a:ahLst/>
            <a:cxnLst>
              <a:cxn ang="0">
                <a:pos x="connsiteX0" y="connsiteY0"/>
              </a:cxn>
              <a:cxn ang="0">
                <a:pos x="connsiteX1" y="connsiteY1"/>
              </a:cxn>
              <a:cxn ang="0">
                <a:pos x="connsiteX2" y="connsiteY2"/>
              </a:cxn>
              <a:cxn ang="0">
                <a:pos x="connsiteX3" y="connsiteY3"/>
              </a:cxn>
            </a:cxnLst>
            <a:rect l="l" t="t" r="r" b="b"/>
            <a:pathLst>
              <a:path w="2121279" h="4031974">
                <a:moveTo>
                  <a:pt x="0" y="0"/>
                </a:moveTo>
                <a:lnTo>
                  <a:pt x="2121279" y="0"/>
                </a:lnTo>
                <a:lnTo>
                  <a:pt x="2121279" y="4031974"/>
                </a:lnTo>
                <a:lnTo>
                  <a:pt x="0" y="4031974"/>
                </a:lnTo>
                <a:close/>
              </a:path>
            </a:pathLst>
          </a:custGeom>
        </p:spPr>
        <p:txBody>
          <a:bodyPr wrap="square">
            <a:noAutofit/>
          </a:bodyPr>
          <a:lstStyle>
            <a:lvl1pPr>
              <a:defRPr sz="1500"/>
            </a:lvl1pPr>
          </a:lstStyle>
          <a:p>
            <a:endParaRPr lang="en-US" dirty="0"/>
          </a:p>
        </p:txBody>
      </p:sp>
      <p:sp>
        <p:nvSpPr>
          <p:cNvPr id="10" name="Picture Placeholder 9">
            <a:extLst>
              <a:ext uri="{FF2B5EF4-FFF2-40B4-BE49-F238E27FC236}">
                <a16:creationId xmlns:a16="http://schemas.microsoft.com/office/drawing/2014/main" id="{59E56292-EEFC-DF6C-1238-92A4F143E1EF}"/>
              </a:ext>
            </a:extLst>
          </p:cNvPr>
          <p:cNvSpPr>
            <a:spLocks noGrp="1"/>
          </p:cNvSpPr>
          <p:nvPr>
            <p:ph type="pic" sz="quarter" idx="12"/>
          </p:nvPr>
        </p:nvSpPr>
        <p:spPr>
          <a:xfrm>
            <a:off x="9537321" y="2292626"/>
            <a:ext cx="2121279" cy="4031974"/>
          </a:xfrm>
          <a:custGeom>
            <a:avLst/>
            <a:gdLst>
              <a:gd name="connsiteX0" fmla="*/ 0 w 2121279"/>
              <a:gd name="connsiteY0" fmla="*/ 0 h 4031974"/>
              <a:gd name="connsiteX1" fmla="*/ 2121279 w 2121279"/>
              <a:gd name="connsiteY1" fmla="*/ 0 h 4031974"/>
              <a:gd name="connsiteX2" fmla="*/ 2121279 w 2121279"/>
              <a:gd name="connsiteY2" fmla="*/ 4031974 h 4031974"/>
              <a:gd name="connsiteX3" fmla="*/ 0 w 2121279"/>
              <a:gd name="connsiteY3" fmla="*/ 4031974 h 4031974"/>
            </a:gdLst>
            <a:ahLst/>
            <a:cxnLst>
              <a:cxn ang="0">
                <a:pos x="connsiteX0" y="connsiteY0"/>
              </a:cxn>
              <a:cxn ang="0">
                <a:pos x="connsiteX1" y="connsiteY1"/>
              </a:cxn>
              <a:cxn ang="0">
                <a:pos x="connsiteX2" y="connsiteY2"/>
              </a:cxn>
              <a:cxn ang="0">
                <a:pos x="connsiteX3" y="connsiteY3"/>
              </a:cxn>
            </a:cxnLst>
            <a:rect l="l" t="t" r="r" b="b"/>
            <a:pathLst>
              <a:path w="2121279" h="4031974">
                <a:moveTo>
                  <a:pt x="0" y="0"/>
                </a:moveTo>
                <a:lnTo>
                  <a:pt x="2121279" y="0"/>
                </a:lnTo>
                <a:lnTo>
                  <a:pt x="2121279" y="4031974"/>
                </a:lnTo>
                <a:lnTo>
                  <a:pt x="0" y="4031974"/>
                </a:lnTo>
                <a:close/>
              </a:path>
            </a:pathLst>
          </a:custGeom>
        </p:spPr>
        <p:txBody>
          <a:bodyPr wrap="square">
            <a:noAutofit/>
          </a:bodyPr>
          <a:lstStyle>
            <a:lvl1pPr>
              <a:defRPr sz="1500"/>
            </a:lvl1pPr>
          </a:lstStyle>
          <a:p>
            <a:endParaRPr lang="en-US"/>
          </a:p>
        </p:txBody>
      </p:sp>
    </p:spTree>
    <p:extLst>
      <p:ext uri="{BB962C8B-B14F-4D97-AF65-F5344CB8AC3E}">
        <p14:creationId xmlns:p14="http://schemas.microsoft.com/office/powerpoint/2010/main" val="154875364"/>
      </p:ext>
    </p:extLst>
  </p:cSld>
  <p:clrMapOvr>
    <a:masterClrMapping/>
  </p:clrMapOvr>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144FE104-1B95-B2BF-B7AB-8554B6A83665}"/>
              </a:ext>
            </a:extLst>
          </p:cNvPr>
          <p:cNvSpPr>
            <a:spLocks noGrp="1"/>
          </p:cNvSpPr>
          <p:nvPr>
            <p:ph type="pic" sz="quarter" idx="10"/>
          </p:nvPr>
        </p:nvSpPr>
        <p:spPr>
          <a:xfrm>
            <a:off x="7384782" y="0"/>
            <a:ext cx="4807218" cy="6858000"/>
          </a:xfrm>
          <a:custGeom>
            <a:avLst/>
            <a:gdLst>
              <a:gd name="connsiteX0" fmla="*/ 0 w 4807218"/>
              <a:gd name="connsiteY0" fmla="*/ 0 h 6858000"/>
              <a:gd name="connsiteX1" fmla="*/ 4807218 w 4807218"/>
              <a:gd name="connsiteY1" fmla="*/ 0 h 6858000"/>
              <a:gd name="connsiteX2" fmla="*/ 4807218 w 4807218"/>
              <a:gd name="connsiteY2" fmla="*/ 6858000 h 6858000"/>
              <a:gd name="connsiteX3" fmla="*/ 0 w 480721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807218" h="6858000">
                <a:moveTo>
                  <a:pt x="0" y="0"/>
                </a:moveTo>
                <a:lnTo>
                  <a:pt x="4807218" y="0"/>
                </a:lnTo>
                <a:lnTo>
                  <a:pt x="4807218" y="6858000"/>
                </a:lnTo>
                <a:lnTo>
                  <a:pt x="0" y="6858000"/>
                </a:lnTo>
                <a:close/>
              </a:path>
            </a:pathLst>
          </a:custGeom>
        </p:spPr>
        <p:txBody>
          <a:bodyPr wrap="square">
            <a:noAutofit/>
          </a:bodyPr>
          <a:lstStyle>
            <a:lvl1pPr>
              <a:defRPr sz="1500"/>
            </a:lvl1pPr>
          </a:lstStyle>
          <a:p>
            <a:endParaRPr lang="en-US"/>
          </a:p>
        </p:txBody>
      </p:sp>
      <p:sp>
        <p:nvSpPr>
          <p:cNvPr id="9" name="Picture Placeholder 8">
            <a:extLst>
              <a:ext uri="{FF2B5EF4-FFF2-40B4-BE49-F238E27FC236}">
                <a16:creationId xmlns:a16="http://schemas.microsoft.com/office/drawing/2014/main" id="{3174AE34-AC8E-7978-8EDE-D1D7AA52EC6E}"/>
              </a:ext>
            </a:extLst>
          </p:cNvPr>
          <p:cNvSpPr>
            <a:spLocks noGrp="1"/>
          </p:cNvSpPr>
          <p:nvPr>
            <p:ph type="pic" sz="quarter" idx="11"/>
          </p:nvPr>
        </p:nvSpPr>
        <p:spPr>
          <a:xfrm>
            <a:off x="4571254" y="4289442"/>
            <a:ext cx="3829796" cy="2035158"/>
          </a:xfrm>
          <a:custGeom>
            <a:avLst/>
            <a:gdLst>
              <a:gd name="connsiteX0" fmla="*/ 0 w 3829796"/>
              <a:gd name="connsiteY0" fmla="*/ 0 h 2035158"/>
              <a:gd name="connsiteX1" fmla="*/ 3829796 w 3829796"/>
              <a:gd name="connsiteY1" fmla="*/ 0 h 2035158"/>
              <a:gd name="connsiteX2" fmla="*/ 3829796 w 3829796"/>
              <a:gd name="connsiteY2" fmla="*/ 2035158 h 2035158"/>
              <a:gd name="connsiteX3" fmla="*/ 0 w 3829796"/>
              <a:gd name="connsiteY3" fmla="*/ 2035158 h 2035158"/>
            </a:gdLst>
            <a:ahLst/>
            <a:cxnLst>
              <a:cxn ang="0">
                <a:pos x="connsiteX0" y="connsiteY0"/>
              </a:cxn>
              <a:cxn ang="0">
                <a:pos x="connsiteX1" y="connsiteY1"/>
              </a:cxn>
              <a:cxn ang="0">
                <a:pos x="connsiteX2" y="connsiteY2"/>
              </a:cxn>
              <a:cxn ang="0">
                <a:pos x="connsiteX3" y="connsiteY3"/>
              </a:cxn>
            </a:cxnLst>
            <a:rect l="l" t="t" r="r" b="b"/>
            <a:pathLst>
              <a:path w="3829796" h="2035158">
                <a:moveTo>
                  <a:pt x="0" y="0"/>
                </a:moveTo>
                <a:lnTo>
                  <a:pt x="3829796" y="0"/>
                </a:lnTo>
                <a:lnTo>
                  <a:pt x="3829796" y="2035158"/>
                </a:lnTo>
                <a:lnTo>
                  <a:pt x="0" y="2035158"/>
                </a:lnTo>
                <a:close/>
              </a:path>
            </a:pathLst>
          </a:custGeom>
        </p:spPr>
        <p:txBody>
          <a:bodyPr wrap="square">
            <a:noAutofit/>
          </a:bodyPr>
          <a:lstStyle>
            <a:lvl1pPr>
              <a:defRPr sz="1500"/>
            </a:lvl1pPr>
          </a:lstStyle>
          <a:p>
            <a:endParaRPr lang="en-US"/>
          </a:p>
        </p:txBody>
      </p:sp>
      <p:sp>
        <p:nvSpPr>
          <p:cNvPr id="8" name="Picture Placeholder 7">
            <a:extLst>
              <a:ext uri="{FF2B5EF4-FFF2-40B4-BE49-F238E27FC236}">
                <a16:creationId xmlns:a16="http://schemas.microsoft.com/office/drawing/2014/main" id="{DDB92A14-BDCF-4050-3594-20C2272CC94C}"/>
              </a:ext>
            </a:extLst>
          </p:cNvPr>
          <p:cNvSpPr>
            <a:spLocks noGrp="1"/>
          </p:cNvSpPr>
          <p:nvPr>
            <p:ph type="pic" sz="quarter" idx="12"/>
          </p:nvPr>
        </p:nvSpPr>
        <p:spPr>
          <a:xfrm>
            <a:off x="533401" y="4289442"/>
            <a:ext cx="3829796" cy="2035158"/>
          </a:xfrm>
          <a:custGeom>
            <a:avLst/>
            <a:gdLst>
              <a:gd name="connsiteX0" fmla="*/ 0 w 3829796"/>
              <a:gd name="connsiteY0" fmla="*/ 0 h 2035158"/>
              <a:gd name="connsiteX1" fmla="*/ 3829796 w 3829796"/>
              <a:gd name="connsiteY1" fmla="*/ 0 h 2035158"/>
              <a:gd name="connsiteX2" fmla="*/ 3829796 w 3829796"/>
              <a:gd name="connsiteY2" fmla="*/ 2035158 h 2035158"/>
              <a:gd name="connsiteX3" fmla="*/ 0 w 3829796"/>
              <a:gd name="connsiteY3" fmla="*/ 2035158 h 2035158"/>
            </a:gdLst>
            <a:ahLst/>
            <a:cxnLst>
              <a:cxn ang="0">
                <a:pos x="connsiteX0" y="connsiteY0"/>
              </a:cxn>
              <a:cxn ang="0">
                <a:pos x="connsiteX1" y="connsiteY1"/>
              </a:cxn>
              <a:cxn ang="0">
                <a:pos x="connsiteX2" y="connsiteY2"/>
              </a:cxn>
              <a:cxn ang="0">
                <a:pos x="connsiteX3" y="connsiteY3"/>
              </a:cxn>
            </a:cxnLst>
            <a:rect l="l" t="t" r="r" b="b"/>
            <a:pathLst>
              <a:path w="3829796" h="2035158">
                <a:moveTo>
                  <a:pt x="0" y="0"/>
                </a:moveTo>
                <a:lnTo>
                  <a:pt x="3829796" y="0"/>
                </a:lnTo>
                <a:lnTo>
                  <a:pt x="3829796" y="2035158"/>
                </a:lnTo>
                <a:lnTo>
                  <a:pt x="0" y="2035158"/>
                </a:lnTo>
                <a:close/>
              </a:path>
            </a:pathLst>
          </a:custGeom>
        </p:spPr>
        <p:txBody>
          <a:bodyPr wrap="square">
            <a:noAutofit/>
          </a:bodyPr>
          <a:lstStyle>
            <a:lvl1pPr>
              <a:defRPr sz="1500"/>
            </a:lvl1pPr>
          </a:lstStyle>
          <a:p>
            <a:endParaRPr lang="en-US"/>
          </a:p>
        </p:txBody>
      </p:sp>
    </p:spTree>
    <p:extLst>
      <p:ext uri="{BB962C8B-B14F-4D97-AF65-F5344CB8AC3E}">
        <p14:creationId xmlns:p14="http://schemas.microsoft.com/office/powerpoint/2010/main" val="1845573099"/>
      </p:ext>
    </p:extLst>
  </p:cSld>
  <p:clrMapOvr>
    <a:masterClrMapping/>
  </p:clrMapOvr>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1484962F-3FD6-1779-359F-08ECB359A8B3}"/>
              </a:ext>
            </a:extLst>
          </p:cNvPr>
          <p:cNvSpPr>
            <a:spLocks noGrp="1"/>
          </p:cNvSpPr>
          <p:nvPr>
            <p:ph type="pic" sz="quarter" idx="10"/>
          </p:nvPr>
        </p:nvSpPr>
        <p:spPr>
          <a:xfrm>
            <a:off x="1182687" y="1983014"/>
            <a:ext cx="2089150" cy="2489200"/>
          </a:xfrm>
          <a:custGeom>
            <a:avLst/>
            <a:gdLst>
              <a:gd name="connsiteX0" fmla="*/ 309508 w 2089150"/>
              <a:gd name="connsiteY0" fmla="*/ 0 h 2489200"/>
              <a:gd name="connsiteX1" fmla="*/ 1779642 w 2089150"/>
              <a:gd name="connsiteY1" fmla="*/ 0 h 2489200"/>
              <a:gd name="connsiteX2" fmla="*/ 2089150 w 2089150"/>
              <a:gd name="connsiteY2" fmla="*/ 309508 h 2489200"/>
              <a:gd name="connsiteX3" fmla="*/ 2089150 w 2089150"/>
              <a:gd name="connsiteY3" fmla="*/ 2179692 h 2489200"/>
              <a:gd name="connsiteX4" fmla="*/ 1779642 w 2089150"/>
              <a:gd name="connsiteY4" fmla="*/ 2489200 h 2489200"/>
              <a:gd name="connsiteX5" fmla="*/ 309508 w 2089150"/>
              <a:gd name="connsiteY5" fmla="*/ 2489200 h 2489200"/>
              <a:gd name="connsiteX6" fmla="*/ 0 w 2089150"/>
              <a:gd name="connsiteY6" fmla="*/ 2179692 h 2489200"/>
              <a:gd name="connsiteX7" fmla="*/ 0 w 2089150"/>
              <a:gd name="connsiteY7" fmla="*/ 309508 h 2489200"/>
              <a:gd name="connsiteX8" fmla="*/ 309508 w 2089150"/>
              <a:gd name="connsiteY8" fmla="*/ 0 h 248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9150" h="2489200">
                <a:moveTo>
                  <a:pt x="309508" y="0"/>
                </a:moveTo>
                <a:lnTo>
                  <a:pt x="1779642" y="0"/>
                </a:lnTo>
                <a:cubicBezTo>
                  <a:pt x="1950579" y="0"/>
                  <a:pt x="2089150" y="138571"/>
                  <a:pt x="2089150" y="309508"/>
                </a:cubicBezTo>
                <a:lnTo>
                  <a:pt x="2089150" y="2179692"/>
                </a:lnTo>
                <a:cubicBezTo>
                  <a:pt x="2089150" y="2350629"/>
                  <a:pt x="1950579" y="2489200"/>
                  <a:pt x="1779642" y="2489200"/>
                </a:cubicBezTo>
                <a:lnTo>
                  <a:pt x="309508" y="2489200"/>
                </a:lnTo>
                <a:cubicBezTo>
                  <a:pt x="138571" y="2489200"/>
                  <a:pt x="0" y="2350629"/>
                  <a:pt x="0" y="2179692"/>
                </a:cubicBezTo>
                <a:lnTo>
                  <a:pt x="0" y="309508"/>
                </a:lnTo>
                <a:cubicBezTo>
                  <a:pt x="0" y="138571"/>
                  <a:pt x="138571" y="0"/>
                  <a:pt x="309508" y="0"/>
                </a:cubicBezTo>
                <a:close/>
              </a:path>
            </a:pathLst>
          </a:custGeom>
        </p:spPr>
        <p:txBody>
          <a:bodyPr wrap="square">
            <a:noAutofit/>
          </a:bodyPr>
          <a:lstStyle>
            <a:lvl1pPr>
              <a:defRPr sz="1500"/>
            </a:lvl1pPr>
          </a:lstStyle>
          <a:p>
            <a:endParaRPr lang="en-US"/>
          </a:p>
        </p:txBody>
      </p:sp>
      <p:sp>
        <p:nvSpPr>
          <p:cNvPr id="11" name="Picture Placeholder 10">
            <a:extLst>
              <a:ext uri="{FF2B5EF4-FFF2-40B4-BE49-F238E27FC236}">
                <a16:creationId xmlns:a16="http://schemas.microsoft.com/office/drawing/2014/main" id="{EB3BA848-98A1-CE65-90FF-B061EC2E1C45}"/>
              </a:ext>
            </a:extLst>
          </p:cNvPr>
          <p:cNvSpPr>
            <a:spLocks noGrp="1"/>
          </p:cNvSpPr>
          <p:nvPr>
            <p:ph type="pic" sz="quarter" idx="11"/>
          </p:nvPr>
        </p:nvSpPr>
        <p:spPr>
          <a:xfrm>
            <a:off x="3760519" y="3711575"/>
            <a:ext cx="2089150" cy="2489200"/>
          </a:xfrm>
          <a:custGeom>
            <a:avLst/>
            <a:gdLst>
              <a:gd name="connsiteX0" fmla="*/ 309508 w 2089150"/>
              <a:gd name="connsiteY0" fmla="*/ 0 h 2489200"/>
              <a:gd name="connsiteX1" fmla="*/ 1779642 w 2089150"/>
              <a:gd name="connsiteY1" fmla="*/ 0 h 2489200"/>
              <a:gd name="connsiteX2" fmla="*/ 2089150 w 2089150"/>
              <a:gd name="connsiteY2" fmla="*/ 309508 h 2489200"/>
              <a:gd name="connsiteX3" fmla="*/ 2089150 w 2089150"/>
              <a:gd name="connsiteY3" fmla="*/ 2179692 h 2489200"/>
              <a:gd name="connsiteX4" fmla="*/ 1779642 w 2089150"/>
              <a:gd name="connsiteY4" fmla="*/ 2489200 h 2489200"/>
              <a:gd name="connsiteX5" fmla="*/ 309508 w 2089150"/>
              <a:gd name="connsiteY5" fmla="*/ 2489200 h 2489200"/>
              <a:gd name="connsiteX6" fmla="*/ 0 w 2089150"/>
              <a:gd name="connsiteY6" fmla="*/ 2179692 h 2489200"/>
              <a:gd name="connsiteX7" fmla="*/ 0 w 2089150"/>
              <a:gd name="connsiteY7" fmla="*/ 309508 h 2489200"/>
              <a:gd name="connsiteX8" fmla="*/ 309508 w 2089150"/>
              <a:gd name="connsiteY8" fmla="*/ 0 h 248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9150" h="2489200">
                <a:moveTo>
                  <a:pt x="309508" y="0"/>
                </a:moveTo>
                <a:lnTo>
                  <a:pt x="1779642" y="0"/>
                </a:lnTo>
                <a:cubicBezTo>
                  <a:pt x="1950579" y="0"/>
                  <a:pt x="2089150" y="138571"/>
                  <a:pt x="2089150" y="309508"/>
                </a:cubicBezTo>
                <a:lnTo>
                  <a:pt x="2089150" y="2179692"/>
                </a:lnTo>
                <a:cubicBezTo>
                  <a:pt x="2089150" y="2350629"/>
                  <a:pt x="1950579" y="2489200"/>
                  <a:pt x="1779642" y="2489200"/>
                </a:cubicBezTo>
                <a:lnTo>
                  <a:pt x="309508" y="2489200"/>
                </a:lnTo>
                <a:cubicBezTo>
                  <a:pt x="138571" y="2489200"/>
                  <a:pt x="0" y="2350629"/>
                  <a:pt x="0" y="2179692"/>
                </a:cubicBezTo>
                <a:lnTo>
                  <a:pt x="0" y="309508"/>
                </a:lnTo>
                <a:cubicBezTo>
                  <a:pt x="0" y="138571"/>
                  <a:pt x="138571" y="0"/>
                  <a:pt x="309508" y="0"/>
                </a:cubicBezTo>
                <a:close/>
              </a:path>
            </a:pathLst>
          </a:custGeom>
        </p:spPr>
        <p:txBody>
          <a:bodyPr wrap="square">
            <a:noAutofit/>
          </a:bodyPr>
          <a:lstStyle>
            <a:lvl1pPr>
              <a:defRPr sz="1500"/>
            </a:lvl1pPr>
          </a:lstStyle>
          <a:p>
            <a:endParaRPr lang="en-US"/>
          </a:p>
        </p:txBody>
      </p:sp>
      <p:sp>
        <p:nvSpPr>
          <p:cNvPr id="12" name="Picture Placeholder 11">
            <a:extLst>
              <a:ext uri="{FF2B5EF4-FFF2-40B4-BE49-F238E27FC236}">
                <a16:creationId xmlns:a16="http://schemas.microsoft.com/office/drawing/2014/main" id="{DC940D8E-6160-0123-D94E-18D3D44DBA5F}"/>
              </a:ext>
            </a:extLst>
          </p:cNvPr>
          <p:cNvSpPr>
            <a:spLocks noGrp="1"/>
          </p:cNvSpPr>
          <p:nvPr>
            <p:ph type="pic" sz="quarter" idx="12"/>
          </p:nvPr>
        </p:nvSpPr>
        <p:spPr>
          <a:xfrm>
            <a:off x="6359598" y="1983014"/>
            <a:ext cx="2089150" cy="2489200"/>
          </a:xfrm>
          <a:custGeom>
            <a:avLst/>
            <a:gdLst>
              <a:gd name="connsiteX0" fmla="*/ 309508 w 2089150"/>
              <a:gd name="connsiteY0" fmla="*/ 0 h 2489200"/>
              <a:gd name="connsiteX1" fmla="*/ 1779642 w 2089150"/>
              <a:gd name="connsiteY1" fmla="*/ 0 h 2489200"/>
              <a:gd name="connsiteX2" fmla="*/ 2089150 w 2089150"/>
              <a:gd name="connsiteY2" fmla="*/ 309508 h 2489200"/>
              <a:gd name="connsiteX3" fmla="*/ 2089150 w 2089150"/>
              <a:gd name="connsiteY3" fmla="*/ 2179692 h 2489200"/>
              <a:gd name="connsiteX4" fmla="*/ 1779642 w 2089150"/>
              <a:gd name="connsiteY4" fmla="*/ 2489200 h 2489200"/>
              <a:gd name="connsiteX5" fmla="*/ 309508 w 2089150"/>
              <a:gd name="connsiteY5" fmla="*/ 2489200 h 2489200"/>
              <a:gd name="connsiteX6" fmla="*/ 0 w 2089150"/>
              <a:gd name="connsiteY6" fmla="*/ 2179692 h 2489200"/>
              <a:gd name="connsiteX7" fmla="*/ 0 w 2089150"/>
              <a:gd name="connsiteY7" fmla="*/ 309508 h 2489200"/>
              <a:gd name="connsiteX8" fmla="*/ 309508 w 2089150"/>
              <a:gd name="connsiteY8" fmla="*/ 0 h 248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9150" h="2489200">
                <a:moveTo>
                  <a:pt x="309508" y="0"/>
                </a:moveTo>
                <a:lnTo>
                  <a:pt x="1779642" y="0"/>
                </a:lnTo>
                <a:cubicBezTo>
                  <a:pt x="1950579" y="0"/>
                  <a:pt x="2089150" y="138571"/>
                  <a:pt x="2089150" y="309508"/>
                </a:cubicBezTo>
                <a:lnTo>
                  <a:pt x="2089150" y="2179692"/>
                </a:lnTo>
                <a:cubicBezTo>
                  <a:pt x="2089150" y="2350629"/>
                  <a:pt x="1950579" y="2489200"/>
                  <a:pt x="1779642" y="2489200"/>
                </a:cubicBezTo>
                <a:lnTo>
                  <a:pt x="309508" y="2489200"/>
                </a:lnTo>
                <a:cubicBezTo>
                  <a:pt x="138571" y="2489200"/>
                  <a:pt x="0" y="2350629"/>
                  <a:pt x="0" y="2179692"/>
                </a:cubicBezTo>
                <a:lnTo>
                  <a:pt x="0" y="309508"/>
                </a:lnTo>
                <a:cubicBezTo>
                  <a:pt x="0" y="138571"/>
                  <a:pt x="138571" y="0"/>
                  <a:pt x="309508" y="0"/>
                </a:cubicBezTo>
                <a:close/>
              </a:path>
            </a:pathLst>
          </a:custGeom>
        </p:spPr>
        <p:txBody>
          <a:bodyPr wrap="square">
            <a:noAutofit/>
          </a:bodyPr>
          <a:lstStyle>
            <a:lvl1pPr>
              <a:defRPr sz="1500"/>
            </a:lvl1pPr>
          </a:lstStyle>
          <a:p>
            <a:endParaRPr lang="en-US"/>
          </a:p>
        </p:txBody>
      </p:sp>
      <p:sp>
        <p:nvSpPr>
          <p:cNvPr id="13" name="Picture Placeholder 12">
            <a:extLst>
              <a:ext uri="{FF2B5EF4-FFF2-40B4-BE49-F238E27FC236}">
                <a16:creationId xmlns:a16="http://schemas.microsoft.com/office/drawing/2014/main" id="{3A3741EF-19B5-E4C9-922C-9219ED03005C}"/>
              </a:ext>
            </a:extLst>
          </p:cNvPr>
          <p:cNvSpPr>
            <a:spLocks noGrp="1"/>
          </p:cNvSpPr>
          <p:nvPr>
            <p:ph type="pic" sz="quarter" idx="13"/>
          </p:nvPr>
        </p:nvSpPr>
        <p:spPr>
          <a:xfrm>
            <a:off x="8937430" y="3711575"/>
            <a:ext cx="2089150" cy="2489200"/>
          </a:xfrm>
          <a:custGeom>
            <a:avLst/>
            <a:gdLst>
              <a:gd name="connsiteX0" fmla="*/ 309508 w 2089150"/>
              <a:gd name="connsiteY0" fmla="*/ 0 h 2489200"/>
              <a:gd name="connsiteX1" fmla="*/ 1779642 w 2089150"/>
              <a:gd name="connsiteY1" fmla="*/ 0 h 2489200"/>
              <a:gd name="connsiteX2" fmla="*/ 2089150 w 2089150"/>
              <a:gd name="connsiteY2" fmla="*/ 309508 h 2489200"/>
              <a:gd name="connsiteX3" fmla="*/ 2089150 w 2089150"/>
              <a:gd name="connsiteY3" fmla="*/ 2179692 h 2489200"/>
              <a:gd name="connsiteX4" fmla="*/ 1779642 w 2089150"/>
              <a:gd name="connsiteY4" fmla="*/ 2489200 h 2489200"/>
              <a:gd name="connsiteX5" fmla="*/ 309508 w 2089150"/>
              <a:gd name="connsiteY5" fmla="*/ 2489200 h 2489200"/>
              <a:gd name="connsiteX6" fmla="*/ 0 w 2089150"/>
              <a:gd name="connsiteY6" fmla="*/ 2179692 h 2489200"/>
              <a:gd name="connsiteX7" fmla="*/ 0 w 2089150"/>
              <a:gd name="connsiteY7" fmla="*/ 309508 h 2489200"/>
              <a:gd name="connsiteX8" fmla="*/ 309508 w 2089150"/>
              <a:gd name="connsiteY8" fmla="*/ 0 h 248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9150" h="2489200">
                <a:moveTo>
                  <a:pt x="309508" y="0"/>
                </a:moveTo>
                <a:lnTo>
                  <a:pt x="1779642" y="0"/>
                </a:lnTo>
                <a:cubicBezTo>
                  <a:pt x="1950579" y="0"/>
                  <a:pt x="2089150" y="138571"/>
                  <a:pt x="2089150" y="309508"/>
                </a:cubicBezTo>
                <a:lnTo>
                  <a:pt x="2089150" y="2179692"/>
                </a:lnTo>
                <a:cubicBezTo>
                  <a:pt x="2089150" y="2350629"/>
                  <a:pt x="1950579" y="2489200"/>
                  <a:pt x="1779642" y="2489200"/>
                </a:cubicBezTo>
                <a:lnTo>
                  <a:pt x="309508" y="2489200"/>
                </a:lnTo>
                <a:cubicBezTo>
                  <a:pt x="138571" y="2489200"/>
                  <a:pt x="0" y="2350629"/>
                  <a:pt x="0" y="2179692"/>
                </a:cubicBezTo>
                <a:lnTo>
                  <a:pt x="0" y="309508"/>
                </a:lnTo>
                <a:cubicBezTo>
                  <a:pt x="0" y="138571"/>
                  <a:pt x="138571" y="0"/>
                  <a:pt x="309508" y="0"/>
                </a:cubicBezTo>
                <a:close/>
              </a:path>
            </a:pathLst>
          </a:custGeom>
        </p:spPr>
        <p:txBody>
          <a:bodyPr wrap="square">
            <a:noAutofit/>
          </a:bodyPr>
          <a:lstStyle>
            <a:lvl1pPr>
              <a:defRPr sz="1500"/>
            </a:lvl1pPr>
          </a:lstStyle>
          <a:p>
            <a:endParaRPr lang="en-US"/>
          </a:p>
        </p:txBody>
      </p:sp>
    </p:spTree>
    <p:extLst>
      <p:ext uri="{BB962C8B-B14F-4D97-AF65-F5344CB8AC3E}">
        <p14:creationId xmlns:p14="http://schemas.microsoft.com/office/powerpoint/2010/main" val="941884161"/>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952BFDB-CC10-2DB6-69A2-0A55501065E9}"/>
              </a:ext>
            </a:extLst>
          </p:cNvPr>
          <p:cNvSpPr>
            <a:spLocks noGrp="1"/>
          </p:cNvSpPr>
          <p:nvPr>
            <p:ph type="pic" sz="quarter" idx="10"/>
          </p:nvPr>
        </p:nvSpPr>
        <p:spPr>
          <a:xfrm>
            <a:off x="4468205" y="771060"/>
            <a:ext cx="6966559" cy="2712720"/>
          </a:xfrm>
          <a:custGeom>
            <a:avLst/>
            <a:gdLst>
              <a:gd name="connsiteX0" fmla="*/ 107668 w 6966559"/>
              <a:gd name="connsiteY0" fmla="*/ 0 h 2712720"/>
              <a:gd name="connsiteX1" fmla="*/ 6858891 w 6966559"/>
              <a:gd name="connsiteY1" fmla="*/ 0 h 2712720"/>
              <a:gd name="connsiteX2" fmla="*/ 6966559 w 6966559"/>
              <a:gd name="connsiteY2" fmla="*/ 107668 h 2712720"/>
              <a:gd name="connsiteX3" fmla="*/ 6966559 w 6966559"/>
              <a:gd name="connsiteY3" fmla="*/ 2605052 h 2712720"/>
              <a:gd name="connsiteX4" fmla="*/ 6858891 w 6966559"/>
              <a:gd name="connsiteY4" fmla="*/ 2712720 h 2712720"/>
              <a:gd name="connsiteX5" fmla="*/ 107668 w 6966559"/>
              <a:gd name="connsiteY5" fmla="*/ 2712720 h 2712720"/>
              <a:gd name="connsiteX6" fmla="*/ 0 w 6966559"/>
              <a:gd name="connsiteY6" fmla="*/ 2605052 h 2712720"/>
              <a:gd name="connsiteX7" fmla="*/ 0 w 6966559"/>
              <a:gd name="connsiteY7" fmla="*/ 107668 h 2712720"/>
              <a:gd name="connsiteX8" fmla="*/ 107668 w 6966559"/>
              <a:gd name="connsiteY8" fmla="*/ 0 h 2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66559" h="2712720">
                <a:moveTo>
                  <a:pt x="107668" y="0"/>
                </a:moveTo>
                <a:lnTo>
                  <a:pt x="6858891" y="0"/>
                </a:lnTo>
                <a:cubicBezTo>
                  <a:pt x="6918354" y="0"/>
                  <a:pt x="6966559" y="48205"/>
                  <a:pt x="6966559" y="107668"/>
                </a:cubicBezTo>
                <a:lnTo>
                  <a:pt x="6966559" y="2605052"/>
                </a:lnTo>
                <a:cubicBezTo>
                  <a:pt x="6966559" y="2664515"/>
                  <a:pt x="6918354" y="2712720"/>
                  <a:pt x="6858891" y="2712720"/>
                </a:cubicBezTo>
                <a:lnTo>
                  <a:pt x="107668" y="2712720"/>
                </a:lnTo>
                <a:cubicBezTo>
                  <a:pt x="48205" y="2712720"/>
                  <a:pt x="0" y="2664515"/>
                  <a:pt x="0" y="2605052"/>
                </a:cubicBezTo>
                <a:lnTo>
                  <a:pt x="0" y="107668"/>
                </a:lnTo>
                <a:cubicBezTo>
                  <a:pt x="0" y="48205"/>
                  <a:pt x="48205" y="0"/>
                  <a:pt x="107668" y="0"/>
                </a:cubicBezTo>
                <a:close/>
              </a:path>
            </a:pathLst>
          </a:custGeom>
        </p:spPr>
        <p:txBody>
          <a:bodyPr wrap="square">
            <a:noAutofit/>
          </a:bodyPr>
          <a:lstStyle>
            <a:lvl1pPr>
              <a:defRPr sz="1500"/>
            </a:lvl1pPr>
          </a:lstStyle>
          <a:p>
            <a:endParaRPr lang="en-US"/>
          </a:p>
        </p:txBody>
      </p:sp>
    </p:spTree>
    <p:extLst>
      <p:ext uri="{BB962C8B-B14F-4D97-AF65-F5344CB8AC3E}">
        <p14:creationId xmlns:p14="http://schemas.microsoft.com/office/powerpoint/2010/main" val="2744639105"/>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29C9548-3801-FA1E-F7F2-23473FDFBCBB}"/>
              </a:ext>
            </a:extLst>
          </p:cNvPr>
          <p:cNvSpPr>
            <a:spLocks noGrp="1"/>
          </p:cNvSpPr>
          <p:nvPr>
            <p:ph type="pic" sz="quarter" idx="10"/>
          </p:nvPr>
        </p:nvSpPr>
        <p:spPr>
          <a:xfrm>
            <a:off x="9681029" y="0"/>
            <a:ext cx="2510971" cy="6858000"/>
          </a:xfrm>
          <a:custGeom>
            <a:avLst/>
            <a:gdLst>
              <a:gd name="connsiteX0" fmla="*/ 0 w 2510971"/>
              <a:gd name="connsiteY0" fmla="*/ 0 h 6858000"/>
              <a:gd name="connsiteX1" fmla="*/ 2510971 w 2510971"/>
              <a:gd name="connsiteY1" fmla="*/ 0 h 6858000"/>
              <a:gd name="connsiteX2" fmla="*/ 2510971 w 2510971"/>
              <a:gd name="connsiteY2" fmla="*/ 6858000 h 6858000"/>
              <a:gd name="connsiteX3" fmla="*/ 0 w 251097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510971" h="6858000">
                <a:moveTo>
                  <a:pt x="0" y="0"/>
                </a:moveTo>
                <a:lnTo>
                  <a:pt x="2510971" y="0"/>
                </a:lnTo>
                <a:lnTo>
                  <a:pt x="2510971" y="6858000"/>
                </a:lnTo>
                <a:lnTo>
                  <a:pt x="0" y="6858000"/>
                </a:lnTo>
                <a:close/>
              </a:path>
            </a:pathLst>
          </a:custGeom>
        </p:spPr>
        <p:txBody>
          <a:bodyPr wrap="square">
            <a:noAutofit/>
          </a:bodyPr>
          <a:lstStyle>
            <a:lvl1pPr>
              <a:defRPr sz="1500"/>
            </a:lvl1pPr>
          </a:lstStyle>
          <a:p>
            <a:endParaRPr lang="en-US"/>
          </a:p>
        </p:txBody>
      </p:sp>
    </p:spTree>
    <p:extLst>
      <p:ext uri="{BB962C8B-B14F-4D97-AF65-F5344CB8AC3E}">
        <p14:creationId xmlns:p14="http://schemas.microsoft.com/office/powerpoint/2010/main" val="3263855453"/>
      </p:ext>
    </p:extLst>
  </p:cSld>
  <p:clrMapOvr>
    <a:masterClrMapping/>
  </p:clrMapOvr>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A0BA55F8-BE88-51F7-8924-53FCCD043927}"/>
              </a:ext>
            </a:extLst>
          </p:cNvPr>
          <p:cNvSpPr>
            <a:spLocks noGrp="1"/>
          </p:cNvSpPr>
          <p:nvPr>
            <p:ph type="pic" sz="quarter" idx="10"/>
          </p:nvPr>
        </p:nvSpPr>
        <p:spPr>
          <a:xfrm>
            <a:off x="2738932" y="1989788"/>
            <a:ext cx="2300753" cy="2300753"/>
          </a:xfrm>
          <a:custGeom>
            <a:avLst/>
            <a:gdLst>
              <a:gd name="connsiteX0" fmla="*/ 1150377 w 2300753"/>
              <a:gd name="connsiteY0" fmla="*/ 0 h 2300753"/>
              <a:gd name="connsiteX1" fmla="*/ 2300753 w 2300753"/>
              <a:gd name="connsiteY1" fmla="*/ 1150377 h 2300753"/>
              <a:gd name="connsiteX2" fmla="*/ 1150377 w 2300753"/>
              <a:gd name="connsiteY2" fmla="*/ 2300753 h 2300753"/>
              <a:gd name="connsiteX3" fmla="*/ 0 w 2300753"/>
              <a:gd name="connsiteY3" fmla="*/ 1150377 h 2300753"/>
              <a:gd name="connsiteX4" fmla="*/ 1150377 w 2300753"/>
              <a:gd name="connsiteY4" fmla="*/ 0 h 2300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0753" h="2300753">
                <a:moveTo>
                  <a:pt x="1150377" y="0"/>
                </a:moveTo>
                <a:cubicBezTo>
                  <a:pt x="1785712" y="0"/>
                  <a:pt x="2300753" y="515041"/>
                  <a:pt x="2300753" y="1150377"/>
                </a:cubicBezTo>
                <a:cubicBezTo>
                  <a:pt x="2300753" y="1785712"/>
                  <a:pt x="1785712" y="2300753"/>
                  <a:pt x="1150377" y="2300753"/>
                </a:cubicBezTo>
                <a:cubicBezTo>
                  <a:pt x="515041" y="2300753"/>
                  <a:pt x="0" y="1785712"/>
                  <a:pt x="0" y="1150377"/>
                </a:cubicBezTo>
                <a:cubicBezTo>
                  <a:pt x="0" y="515041"/>
                  <a:pt x="515041" y="0"/>
                  <a:pt x="1150377" y="0"/>
                </a:cubicBezTo>
                <a:close/>
              </a:path>
            </a:pathLst>
          </a:custGeom>
        </p:spPr>
        <p:txBody>
          <a:bodyPr wrap="square">
            <a:noAutofit/>
          </a:bodyPr>
          <a:lstStyle>
            <a:lvl1pPr>
              <a:defRPr sz="1500"/>
            </a:lvl1pPr>
          </a:lstStyle>
          <a:p>
            <a:endParaRPr lang="en-US"/>
          </a:p>
        </p:txBody>
      </p:sp>
    </p:spTree>
    <p:extLst>
      <p:ext uri="{BB962C8B-B14F-4D97-AF65-F5344CB8AC3E}">
        <p14:creationId xmlns:p14="http://schemas.microsoft.com/office/powerpoint/2010/main" val="1672062264"/>
      </p:ext>
    </p:extLst>
  </p:cSld>
  <p:clrMapOvr>
    <a:masterClrMapping/>
  </p:clrMapOvr>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8E06BF1A-465B-56BD-082F-A21D55A35CB7}"/>
              </a:ext>
            </a:extLst>
          </p:cNvPr>
          <p:cNvSpPr>
            <a:spLocks noGrp="1"/>
          </p:cNvSpPr>
          <p:nvPr>
            <p:ph type="pic" sz="quarter" idx="10"/>
          </p:nvPr>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txBody>
          <a:bodyPr wrap="square">
            <a:noAutofit/>
          </a:bodyPr>
          <a:lstStyle>
            <a:lvl1pPr>
              <a:defRPr sz="1500"/>
            </a:lvl1pPr>
          </a:lstStyle>
          <a:p>
            <a:endParaRPr lang="en-US"/>
          </a:p>
        </p:txBody>
      </p:sp>
    </p:spTree>
    <p:extLst>
      <p:ext uri="{BB962C8B-B14F-4D97-AF65-F5344CB8AC3E}">
        <p14:creationId xmlns:p14="http://schemas.microsoft.com/office/powerpoint/2010/main" val="2368490092"/>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5_Title Slid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9267BF4-6098-220C-7B9E-7EF6A070CAE2}"/>
              </a:ext>
            </a:extLst>
          </p:cNvPr>
          <p:cNvSpPr>
            <a:spLocks noGrp="1"/>
          </p:cNvSpPr>
          <p:nvPr>
            <p:ph type="pic" sz="quarter" idx="13"/>
          </p:nvPr>
        </p:nvSpPr>
        <p:spPr>
          <a:xfrm>
            <a:off x="2552182" y="-114818"/>
            <a:ext cx="7087636" cy="7087636"/>
          </a:xfrm>
          <a:custGeom>
            <a:avLst/>
            <a:gdLst>
              <a:gd name="connsiteX0" fmla="*/ 3543818 w 7087636"/>
              <a:gd name="connsiteY0" fmla="*/ 0 h 7087636"/>
              <a:gd name="connsiteX1" fmla="*/ 7087636 w 7087636"/>
              <a:gd name="connsiteY1" fmla="*/ 3543818 h 7087636"/>
              <a:gd name="connsiteX2" fmla="*/ 3543818 w 7087636"/>
              <a:gd name="connsiteY2" fmla="*/ 7087636 h 7087636"/>
              <a:gd name="connsiteX3" fmla="*/ 0 w 7087636"/>
              <a:gd name="connsiteY3" fmla="*/ 3543818 h 7087636"/>
              <a:gd name="connsiteX4" fmla="*/ 3543818 w 7087636"/>
              <a:gd name="connsiteY4" fmla="*/ 0 h 7087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7636" h="7087636">
                <a:moveTo>
                  <a:pt x="3543818" y="0"/>
                </a:moveTo>
                <a:cubicBezTo>
                  <a:pt x="5501015" y="0"/>
                  <a:pt x="7087636" y="1586621"/>
                  <a:pt x="7087636" y="3543818"/>
                </a:cubicBezTo>
                <a:cubicBezTo>
                  <a:pt x="7087636" y="5501015"/>
                  <a:pt x="5501015" y="7087636"/>
                  <a:pt x="3543818" y="7087636"/>
                </a:cubicBezTo>
                <a:cubicBezTo>
                  <a:pt x="1586621" y="7087636"/>
                  <a:pt x="0" y="5501015"/>
                  <a:pt x="0" y="3543818"/>
                </a:cubicBezTo>
                <a:cubicBezTo>
                  <a:pt x="0" y="1586621"/>
                  <a:pt x="1586621" y="0"/>
                  <a:pt x="3543818" y="0"/>
                </a:cubicBez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2465446522"/>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4_Title Slid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6D881A4F-0075-18A7-2F7D-A9910D97F1DB}"/>
              </a:ext>
            </a:extLst>
          </p:cNvPr>
          <p:cNvSpPr>
            <a:spLocks noGrp="1"/>
          </p:cNvSpPr>
          <p:nvPr>
            <p:ph type="pic" sz="quarter" idx="13"/>
          </p:nvPr>
        </p:nvSpPr>
        <p:spPr>
          <a:xfrm>
            <a:off x="6089012" y="1120945"/>
            <a:ext cx="3094952" cy="4172192"/>
          </a:xfrm>
          <a:custGeom>
            <a:avLst/>
            <a:gdLst>
              <a:gd name="connsiteX0" fmla="*/ 0 w 3094952"/>
              <a:gd name="connsiteY0" fmla="*/ 0 h 4172192"/>
              <a:gd name="connsiteX1" fmla="*/ 3094952 w 3094952"/>
              <a:gd name="connsiteY1" fmla="*/ 0 h 4172192"/>
              <a:gd name="connsiteX2" fmla="*/ 3094952 w 3094952"/>
              <a:gd name="connsiteY2" fmla="*/ 4172192 h 4172192"/>
              <a:gd name="connsiteX3" fmla="*/ 0 w 3094952"/>
              <a:gd name="connsiteY3" fmla="*/ 4172192 h 4172192"/>
            </a:gdLst>
            <a:ahLst/>
            <a:cxnLst>
              <a:cxn ang="0">
                <a:pos x="connsiteX0" y="connsiteY0"/>
              </a:cxn>
              <a:cxn ang="0">
                <a:pos x="connsiteX1" y="connsiteY1"/>
              </a:cxn>
              <a:cxn ang="0">
                <a:pos x="connsiteX2" y="connsiteY2"/>
              </a:cxn>
              <a:cxn ang="0">
                <a:pos x="connsiteX3" y="connsiteY3"/>
              </a:cxn>
            </a:cxnLst>
            <a:rect l="l" t="t" r="r" b="b"/>
            <a:pathLst>
              <a:path w="3094952" h="4172192">
                <a:moveTo>
                  <a:pt x="0" y="0"/>
                </a:moveTo>
                <a:lnTo>
                  <a:pt x="3094952" y="0"/>
                </a:lnTo>
                <a:lnTo>
                  <a:pt x="3094952" y="4172192"/>
                </a:lnTo>
                <a:lnTo>
                  <a:pt x="0" y="4172192"/>
                </a:lnTo>
                <a:close/>
              </a:path>
            </a:pathLst>
          </a:custGeom>
        </p:spPr>
        <p:txBody>
          <a:bodyPr wrap="square">
            <a:noAutofit/>
          </a:bodyPr>
          <a:lstStyle>
            <a:lvl1pPr>
              <a:defRPr sz="1500"/>
            </a:lvl1pPr>
          </a:lstStyle>
          <a:p>
            <a:endParaRPr lang="en-US" dirty="0"/>
          </a:p>
        </p:txBody>
      </p:sp>
      <p:sp>
        <p:nvSpPr>
          <p:cNvPr id="7" name="Picture Placeholder 6">
            <a:extLst>
              <a:ext uri="{FF2B5EF4-FFF2-40B4-BE49-F238E27FC236}">
                <a16:creationId xmlns:a16="http://schemas.microsoft.com/office/drawing/2014/main" id="{260B1364-5FD4-F4BE-4B8C-4E6F05846EFC}"/>
              </a:ext>
            </a:extLst>
          </p:cNvPr>
          <p:cNvSpPr>
            <a:spLocks noGrp="1"/>
          </p:cNvSpPr>
          <p:nvPr>
            <p:ph type="pic" sz="quarter" idx="14"/>
          </p:nvPr>
        </p:nvSpPr>
        <p:spPr>
          <a:xfrm>
            <a:off x="8630470" y="4339223"/>
            <a:ext cx="2501781" cy="3372559"/>
          </a:xfrm>
          <a:custGeom>
            <a:avLst/>
            <a:gdLst>
              <a:gd name="connsiteX0" fmla="*/ 0 w 2501781"/>
              <a:gd name="connsiteY0" fmla="*/ 0 h 3372559"/>
              <a:gd name="connsiteX1" fmla="*/ 2501781 w 2501781"/>
              <a:gd name="connsiteY1" fmla="*/ 0 h 3372559"/>
              <a:gd name="connsiteX2" fmla="*/ 2501781 w 2501781"/>
              <a:gd name="connsiteY2" fmla="*/ 3372559 h 3372559"/>
              <a:gd name="connsiteX3" fmla="*/ 0 w 2501781"/>
              <a:gd name="connsiteY3" fmla="*/ 3372559 h 3372559"/>
            </a:gdLst>
            <a:ahLst/>
            <a:cxnLst>
              <a:cxn ang="0">
                <a:pos x="connsiteX0" y="connsiteY0"/>
              </a:cxn>
              <a:cxn ang="0">
                <a:pos x="connsiteX1" y="connsiteY1"/>
              </a:cxn>
              <a:cxn ang="0">
                <a:pos x="connsiteX2" y="connsiteY2"/>
              </a:cxn>
              <a:cxn ang="0">
                <a:pos x="connsiteX3" y="connsiteY3"/>
              </a:cxn>
            </a:cxnLst>
            <a:rect l="l" t="t" r="r" b="b"/>
            <a:pathLst>
              <a:path w="2501781" h="3372559">
                <a:moveTo>
                  <a:pt x="0" y="0"/>
                </a:moveTo>
                <a:lnTo>
                  <a:pt x="2501781" y="0"/>
                </a:lnTo>
                <a:lnTo>
                  <a:pt x="2501781" y="3372559"/>
                </a:lnTo>
                <a:lnTo>
                  <a:pt x="0" y="3372559"/>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890610473"/>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3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2DDEC32A-F5E4-4FEE-B8D9-E0AA2D257F05}"/>
              </a:ext>
            </a:extLst>
          </p:cNvPr>
          <p:cNvSpPr>
            <a:spLocks noGrp="1"/>
          </p:cNvSpPr>
          <p:nvPr>
            <p:ph type="pic" sz="quarter" idx="13"/>
          </p:nvPr>
        </p:nvSpPr>
        <p:spPr>
          <a:xfrm>
            <a:off x="1492149" y="2122222"/>
            <a:ext cx="4292060" cy="3212420"/>
          </a:xfrm>
          <a:custGeom>
            <a:avLst/>
            <a:gdLst>
              <a:gd name="connsiteX0" fmla="*/ 52266 w 4292060"/>
              <a:gd name="connsiteY0" fmla="*/ 0 h 3212420"/>
              <a:gd name="connsiteX1" fmla="*/ 4239794 w 4292060"/>
              <a:gd name="connsiteY1" fmla="*/ 0 h 3212420"/>
              <a:gd name="connsiteX2" fmla="*/ 4292060 w 4292060"/>
              <a:gd name="connsiteY2" fmla="*/ 52266 h 3212420"/>
              <a:gd name="connsiteX3" fmla="*/ 4292060 w 4292060"/>
              <a:gd name="connsiteY3" fmla="*/ 3160154 h 3212420"/>
              <a:gd name="connsiteX4" fmla="*/ 4239794 w 4292060"/>
              <a:gd name="connsiteY4" fmla="*/ 3212420 h 3212420"/>
              <a:gd name="connsiteX5" fmla="*/ 52266 w 4292060"/>
              <a:gd name="connsiteY5" fmla="*/ 3212420 h 3212420"/>
              <a:gd name="connsiteX6" fmla="*/ 0 w 4292060"/>
              <a:gd name="connsiteY6" fmla="*/ 3160154 h 3212420"/>
              <a:gd name="connsiteX7" fmla="*/ 0 w 4292060"/>
              <a:gd name="connsiteY7" fmla="*/ 52266 h 3212420"/>
              <a:gd name="connsiteX8" fmla="*/ 52266 w 4292060"/>
              <a:gd name="connsiteY8" fmla="*/ 0 h 32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2060" h="3212420">
                <a:moveTo>
                  <a:pt x="52266" y="0"/>
                </a:moveTo>
                <a:lnTo>
                  <a:pt x="4239794" y="0"/>
                </a:lnTo>
                <a:cubicBezTo>
                  <a:pt x="4268660" y="0"/>
                  <a:pt x="4292060" y="23400"/>
                  <a:pt x="4292060" y="52266"/>
                </a:cubicBezTo>
                <a:lnTo>
                  <a:pt x="4292060" y="3160154"/>
                </a:lnTo>
                <a:cubicBezTo>
                  <a:pt x="4292060" y="3189020"/>
                  <a:pt x="4268660" y="3212420"/>
                  <a:pt x="4239794" y="3212420"/>
                </a:cubicBezTo>
                <a:lnTo>
                  <a:pt x="52266" y="3212420"/>
                </a:lnTo>
                <a:cubicBezTo>
                  <a:pt x="23400" y="3212420"/>
                  <a:pt x="0" y="3189020"/>
                  <a:pt x="0" y="3160154"/>
                </a:cubicBezTo>
                <a:lnTo>
                  <a:pt x="0" y="52266"/>
                </a:lnTo>
                <a:cubicBezTo>
                  <a:pt x="0" y="23400"/>
                  <a:pt x="23400" y="0"/>
                  <a:pt x="52266" y="0"/>
                </a:cubicBez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2770654905"/>
      </p:ext>
    </p:extLst>
  </p:cSld>
  <p:clrMapOvr>
    <a:masterClrMapping/>
  </p:clrMapOvr>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5D9EEC8-69D7-84FD-1CA2-A1E68CE88F17}"/>
              </a:ext>
            </a:extLst>
          </p:cNvPr>
          <p:cNvSpPr>
            <a:spLocks noGrp="1"/>
          </p:cNvSpPr>
          <p:nvPr>
            <p:ph type="pic" sz="quarter" idx="13"/>
          </p:nvPr>
        </p:nvSpPr>
        <p:spPr>
          <a:xfrm>
            <a:off x="6306102" y="2534921"/>
            <a:ext cx="3937681" cy="2950347"/>
          </a:xfrm>
          <a:custGeom>
            <a:avLst/>
            <a:gdLst>
              <a:gd name="connsiteX0" fmla="*/ 58329 w 3937681"/>
              <a:gd name="connsiteY0" fmla="*/ 0 h 2950347"/>
              <a:gd name="connsiteX1" fmla="*/ 3879353 w 3937681"/>
              <a:gd name="connsiteY1" fmla="*/ 0 h 2950347"/>
              <a:gd name="connsiteX2" fmla="*/ 3937681 w 3937681"/>
              <a:gd name="connsiteY2" fmla="*/ 58329 h 2950347"/>
              <a:gd name="connsiteX3" fmla="*/ 3937681 w 3937681"/>
              <a:gd name="connsiteY3" fmla="*/ 2892019 h 2950347"/>
              <a:gd name="connsiteX4" fmla="*/ 3879353 w 3937681"/>
              <a:gd name="connsiteY4" fmla="*/ 2950347 h 2950347"/>
              <a:gd name="connsiteX5" fmla="*/ 58329 w 3937681"/>
              <a:gd name="connsiteY5" fmla="*/ 2950347 h 2950347"/>
              <a:gd name="connsiteX6" fmla="*/ 0 w 3937681"/>
              <a:gd name="connsiteY6" fmla="*/ 2892019 h 2950347"/>
              <a:gd name="connsiteX7" fmla="*/ 0 w 3937681"/>
              <a:gd name="connsiteY7" fmla="*/ 58329 h 2950347"/>
              <a:gd name="connsiteX8" fmla="*/ 58329 w 3937681"/>
              <a:gd name="connsiteY8" fmla="*/ 0 h 295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81" h="2950347">
                <a:moveTo>
                  <a:pt x="58329" y="0"/>
                </a:moveTo>
                <a:lnTo>
                  <a:pt x="3879353" y="0"/>
                </a:lnTo>
                <a:cubicBezTo>
                  <a:pt x="3911567" y="0"/>
                  <a:pt x="3937681" y="26115"/>
                  <a:pt x="3937681" y="58329"/>
                </a:cubicBezTo>
                <a:lnTo>
                  <a:pt x="3937681" y="2892019"/>
                </a:lnTo>
                <a:cubicBezTo>
                  <a:pt x="3937681" y="2924233"/>
                  <a:pt x="3911567" y="2950347"/>
                  <a:pt x="3879353" y="2950347"/>
                </a:cubicBezTo>
                <a:lnTo>
                  <a:pt x="58329" y="2950347"/>
                </a:lnTo>
                <a:cubicBezTo>
                  <a:pt x="26115" y="2950347"/>
                  <a:pt x="0" y="2924233"/>
                  <a:pt x="0" y="2892019"/>
                </a:cubicBezTo>
                <a:lnTo>
                  <a:pt x="0" y="58329"/>
                </a:lnTo>
                <a:cubicBezTo>
                  <a:pt x="0" y="26115"/>
                  <a:pt x="26115" y="0"/>
                  <a:pt x="58329" y="0"/>
                </a:cubicBez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2016369382"/>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9AB8DBC-8D4D-2086-A720-73A1DB4BFCD5}"/>
              </a:ext>
            </a:extLst>
          </p:cNvPr>
          <p:cNvSpPr>
            <a:spLocks noGrp="1"/>
          </p:cNvSpPr>
          <p:nvPr>
            <p:ph type="pic" sz="quarter" idx="13"/>
          </p:nvPr>
        </p:nvSpPr>
        <p:spPr>
          <a:xfrm>
            <a:off x="5715738" y="2573917"/>
            <a:ext cx="1746749" cy="3090158"/>
          </a:xfrm>
          <a:custGeom>
            <a:avLst/>
            <a:gdLst>
              <a:gd name="connsiteX0" fmla="*/ 0 w 1746749"/>
              <a:gd name="connsiteY0" fmla="*/ 0 h 3090158"/>
              <a:gd name="connsiteX1" fmla="*/ 1746749 w 1746749"/>
              <a:gd name="connsiteY1" fmla="*/ 0 h 3090158"/>
              <a:gd name="connsiteX2" fmla="*/ 1746749 w 1746749"/>
              <a:gd name="connsiteY2" fmla="*/ 3090158 h 3090158"/>
              <a:gd name="connsiteX3" fmla="*/ 0 w 1746749"/>
              <a:gd name="connsiteY3" fmla="*/ 3090158 h 3090158"/>
            </a:gdLst>
            <a:ahLst/>
            <a:cxnLst>
              <a:cxn ang="0">
                <a:pos x="connsiteX0" y="connsiteY0"/>
              </a:cxn>
              <a:cxn ang="0">
                <a:pos x="connsiteX1" y="connsiteY1"/>
              </a:cxn>
              <a:cxn ang="0">
                <a:pos x="connsiteX2" y="connsiteY2"/>
              </a:cxn>
              <a:cxn ang="0">
                <a:pos x="connsiteX3" y="connsiteY3"/>
              </a:cxn>
            </a:cxnLst>
            <a:rect l="l" t="t" r="r" b="b"/>
            <a:pathLst>
              <a:path w="1746749" h="3090158">
                <a:moveTo>
                  <a:pt x="0" y="0"/>
                </a:moveTo>
                <a:lnTo>
                  <a:pt x="1746749" y="0"/>
                </a:lnTo>
                <a:lnTo>
                  <a:pt x="1746749" y="3090158"/>
                </a:lnTo>
                <a:lnTo>
                  <a:pt x="0" y="3090158"/>
                </a:lnTo>
                <a:close/>
              </a:path>
            </a:pathLst>
          </a:custGeom>
        </p:spPr>
        <p:txBody>
          <a:bodyPr wrap="square">
            <a:noAutofit/>
          </a:bodyPr>
          <a:lstStyle>
            <a:lvl1pPr>
              <a:defRPr sz="1500"/>
            </a:lvl1pPr>
          </a:lstStyle>
          <a:p>
            <a:endParaRPr lang="en-US" dirty="0"/>
          </a:p>
        </p:txBody>
      </p:sp>
      <p:sp>
        <p:nvSpPr>
          <p:cNvPr id="10" name="Picture Placeholder 9">
            <a:extLst>
              <a:ext uri="{FF2B5EF4-FFF2-40B4-BE49-F238E27FC236}">
                <a16:creationId xmlns:a16="http://schemas.microsoft.com/office/drawing/2014/main" id="{6AF62069-E131-A4E9-6CAE-AA0C432CA4A6}"/>
              </a:ext>
            </a:extLst>
          </p:cNvPr>
          <p:cNvSpPr>
            <a:spLocks noGrp="1"/>
          </p:cNvSpPr>
          <p:nvPr>
            <p:ph type="pic" sz="quarter" idx="14"/>
          </p:nvPr>
        </p:nvSpPr>
        <p:spPr>
          <a:xfrm>
            <a:off x="9101471" y="2573917"/>
            <a:ext cx="1746749" cy="3090158"/>
          </a:xfrm>
          <a:custGeom>
            <a:avLst/>
            <a:gdLst>
              <a:gd name="connsiteX0" fmla="*/ 0 w 1746749"/>
              <a:gd name="connsiteY0" fmla="*/ 0 h 3090158"/>
              <a:gd name="connsiteX1" fmla="*/ 1746749 w 1746749"/>
              <a:gd name="connsiteY1" fmla="*/ 0 h 3090158"/>
              <a:gd name="connsiteX2" fmla="*/ 1746749 w 1746749"/>
              <a:gd name="connsiteY2" fmla="*/ 3090158 h 3090158"/>
              <a:gd name="connsiteX3" fmla="*/ 0 w 1746749"/>
              <a:gd name="connsiteY3" fmla="*/ 3090158 h 3090158"/>
            </a:gdLst>
            <a:ahLst/>
            <a:cxnLst>
              <a:cxn ang="0">
                <a:pos x="connsiteX0" y="connsiteY0"/>
              </a:cxn>
              <a:cxn ang="0">
                <a:pos x="connsiteX1" y="connsiteY1"/>
              </a:cxn>
              <a:cxn ang="0">
                <a:pos x="connsiteX2" y="connsiteY2"/>
              </a:cxn>
              <a:cxn ang="0">
                <a:pos x="connsiteX3" y="connsiteY3"/>
              </a:cxn>
            </a:cxnLst>
            <a:rect l="l" t="t" r="r" b="b"/>
            <a:pathLst>
              <a:path w="1746749" h="3090158">
                <a:moveTo>
                  <a:pt x="0" y="0"/>
                </a:moveTo>
                <a:lnTo>
                  <a:pt x="1746749" y="0"/>
                </a:lnTo>
                <a:lnTo>
                  <a:pt x="1746749" y="3090158"/>
                </a:lnTo>
                <a:lnTo>
                  <a:pt x="0" y="3090158"/>
                </a:lnTo>
                <a:close/>
              </a:path>
            </a:pathLst>
          </a:custGeom>
        </p:spPr>
        <p:txBody>
          <a:bodyPr wrap="square">
            <a:noAutofit/>
          </a:bodyPr>
          <a:lstStyle>
            <a:lvl1pPr>
              <a:defRPr sz="1500"/>
            </a:lvl1pPr>
          </a:lstStyle>
          <a:p>
            <a:endParaRPr lang="en-US" dirty="0"/>
          </a:p>
        </p:txBody>
      </p:sp>
      <p:sp>
        <p:nvSpPr>
          <p:cNvPr id="9" name="Picture Placeholder 8">
            <a:extLst>
              <a:ext uri="{FF2B5EF4-FFF2-40B4-BE49-F238E27FC236}">
                <a16:creationId xmlns:a16="http://schemas.microsoft.com/office/drawing/2014/main" id="{375F10BB-3203-4F11-A6C4-30E9696630ED}"/>
              </a:ext>
            </a:extLst>
          </p:cNvPr>
          <p:cNvSpPr>
            <a:spLocks noGrp="1"/>
          </p:cNvSpPr>
          <p:nvPr>
            <p:ph type="pic" sz="quarter" idx="15"/>
          </p:nvPr>
        </p:nvSpPr>
        <p:spPr>
          <a:xfrm>
            <a:off x="7224176" y="2181433"/>
            <a:ext cx="2115605" cy="3650723"/>
          </a:xfrm>
          <a:custGeom>
            <a:avLst/>
            <a:gdLst>
              <a:gd name="connsiteX0" fmla="*/ 0 w 2115605"/>
              <a:gd name="connsiteY0" fmla="*/ 0 h 3650723"/>
              <a:gd name="connsiteX1" fmla="*/ 2115605 w 2115605"/>
              <a:gd name="connsiteY1" fmla="*/ 0 h 3650723"/>
              <a:gd name="connsiteX2" fmla="*/ 2115605 w 2115605"/>
              <a:gd name="connsiteY2" fmla="*/ 3650723 h 3650723"/>
              <a:gd name="connsiteX3" fmla="*/ 0 w 2115605"/>
              <a:gd name="connsiteY3" fmla="*/ 3650723 h 3650723"/>
            </a:gdLst>
            <a:ahLst/>
            <a:cxnLst>
              <a:cxn ang="0">
                <a:pos x="connsiteX0" y="connsiteY0"/>
              </a:cxn>
              <a:cxn ang="0">
                <a:pos x="connsiteX1" y="connsiteY1"/>
              </a:cxn>
              <a:cxn ang="0">
                <a:pos x="connsiteX2" y="connsiteY2"/>
              </a:cxn>
              <a:cxn ang="0">
                <a:pos x="connsiteX3" y="connsiteY3"/>
              </a:cxn>
            </a:cxnLst>
            <a:rect l="l" t="t" r="r" b="b"/>
            <a:pathLst>
              <a:path w="2115605" h="3650723">
                <a:moveTo>
                  <a:pt x="0" y="0"/>
                </a:moveTo>
                <a:lnTo>
                  <a:pt x="2115605" y="0"/>
                </a:lnTo>
                <a:lnTo>
                  <a:pt x="2115605" y="3650723"/>
                </a:lnTo>
                <a:lnTo>
                  <a:pt x="0" y="3650723"/>
                </a:ln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2606927538"/>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0_Title Slide">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D9F301F9-80E9-0D13-F1FA-C9B4BE309E29}"/>
              </a:ext>
            </a:extLst>
          </p:cNvPr>
          <p:cNvSpPr>
            <a:spLocks noGrp="1"/>
          </p:cNvSpPr>
          <p:nvPr>
            <p:ph type="pic" sz="quarter" idx="13"/>
          </p:nvPr>
        </p:nvSpPr>
        <p:spPr>
          <a:xfrm>
            <a:off x="1188417" y="1977743"/>
            <a:ext cx="1814079" cy="3898670"/>
          </a:xfrm>
          <a:custGeom>
            <a:avLst/>
            <a:gdLst>
              <a:gd name="connsiteX0" fmla="*/ 162415 w 1814079"/>
              <a:gd name="connsiteY0" fmla="*/ 0 h 3898670"/>
              <a:gd name="connsiteX1" fmla="*/ 393445 w 1814079"/>
              <a:gd name="connsiteY1" fmla="*/ 0 h 3898670"/>
              <a:gd name="connsiteX2" fmla="*/ 514790 w 1814079"/>
              <a:gd name="connsiteY2" fmla="*/ 121014 h 3898670"/>
              <a:gd name="connsiteX3" fmla="*/ 1314692 w 1814079"/>
              <a:gd name="connsiteY3" fmla="*/ 121014 h 3898670"/>
              <a:gd name="connsiteX4" fmla="*/ 1402847 w 1814079"/>
              <a:gd name="connsiteY4" fmla="*/ 13386 h 3898670"/>
              <a:gd name="connsiteX5" fmla="*/ 1410640 w 1814079"/>
              <a:gd name="connsiteY5" fmla="*/ 0 h 3898670"/>
              <a:gd name="connsiteX6" fmla="*/ 1651665 w 1814079"/>
              <a:gd name="connsiteY6" fmla="*/ 0 h 3898670"/>
              <a:gd name="connsiteX7" fmla="*/ 1814079 w 1814079"/>
              <a:gd name="connsiteY7" fmla="*/ 161379 h 3898670"/>
              <a:gd name="connsiteX8" fmla="*/ 1814079 w 1814079"/>
              <a:gd name="connsiteY8" fmla="*/ 3737292 h 3898670"/>
              <a:gd name="connsiteX9" fmla="*/ 1651665 w 1814079"/>
              <a:gd name="connsiteY9" fmla="*/ 3898670 h 3898670"/>
              <a:gd name="connsiteX10" fmla="*/ 162415 w 1814079"/>
              <a:gd name="connsiteY10" fmla="*/ 3898670 h 3898670"/>
              <a:gd name="connsiteX11" fmla="*/ 0 w 1814079"/>
              <a:gd name="connsiteY11" fmla="*/ 3737292 h 3898670"/>
              <a:gd name="connsiteX12" fmla="*/ 0 w 1814079"/>
              <a:gd name="connsiteY12" fmla="*/ 161379 h 3898670"/>
              <a:gd name="connsiteX13" fmla="*/ 162415 w 1814079"/>
              <a:gd name="connsiteY13" fmla="*/ 0 h 389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4079" h="3898670">
                <a:moveTo>
                  <a:pt x="162415" y="0"/>
                </a:moveTo>
                <a:lnTo>
                  <a:pt x="393445" y="0"/>
                </a:lnTo>
                <a:cubicBezTo>
                  <a:pt x="429476" y="7214"/>
                  <a:pt x="390428" y="120425"/>
                  <a:pt x="514790" y="121014"/>
                </a:cubicBezTo>
                <a:lnTo>
                  <a:pt x="1314692" y="121014"/>
                </a:lnTo>
                <a:cubicBezTo>
                  <a:pt x="1408788" y="93404"/>
                  <a:pt x="1387842" y="50664"/>
                  <a:pt x="1402847" y="13386"/>
                </a:cubicBezTo>
                <a:lnTo>
                  <a:pt x="1410640" y="0"/>
                </a:lnTo>
                <a:lnTo>
                  <a:pt x="1651665" y="0"/>
                </a:lnTo>
                <a:cubicBezTo>
                  <a:pt x="1741364" y="0"/>
                  <a:pt x="1814079" y="72252"/>
                  <a:pt x="1814079" y="161379"/>
                </a:cubicBezTo>
                <a:lnTo>
                  <a:pt x="1814079" y="3737292"/>
                </a:lnTo>
                <a:cubicBezTo>
                  <a:pt x="1814079" y="3826418"/>
                  <a:pt x="1741364" y="3898670"/>
                  <a:pt x="1651665" y="3898670"/>
                </a:cubicBezTo>
                <a:lnTo>
                  <a:pt x="162415" y="3898670"/>
                </a:lnTo>
                <a:cubicBezTo>
                  <a:pt x="72715" y="3898670"/>
                  <a:pt x="0" y="3826418"/>
                  <a:pt x="0" y="3737292"/>
                </a:cubicBezTo>
                <a:lnTo>
                  <a:pt x="0" y="161379"/>
                </a:lnTo>
                <a:cubicBezTo>
                  <a:pt x="0" y="72252"/>
                  <a:pt x="72715" y="0"/>
                  <a:pt x="162415" y="0"/>
                </a:cubicBezTo>
                <a:close/>
              </a:path>
            </a:pathLst>
          </a:custGeom>
        </p:spPr>
        <p:txBody>
          <a:bodyPr wrap="square">
            <a:noAutofit/>
          </a:bodyPr>
          <a:lstStyle>
            <a:lvl1pPr>
              <a:defRPr sz="1500"/>
            </a:lvl1pPr>
          </a:lstStyle>
          <a:p>
            <a:endParaRPr lang="en-US" dirty="0"/>
          </a:p>
        </p:txBody>
      </p:sp>
      <p:sp>
        <p:nvSpPr>
          <p:cNvPr id="13" name="Picture Placeholder 12">
            <a:extLst>
              <a:ext uri="{FF2B5EF4-FFF2-40B4-BE49-F238E27FC236}">
                <a16:creationId xmlns:a16="http://schemas.microsoft.com/office/drawing/2014/main" id="{A71FB56D-DCD3-EDE0-4A48-73B8BBFDB6CC}"/>
              </a:ext>
            </a:extLst>
          </p:cNvPr>
          <p:cNvSpPr>
            <a:spLocks noGrp="1"/>
          </p:cNvSpPr>
          <p:nvPr>
            <p:ph type="pic" sz="quarter" idx="14"/>
          </p:nvPr>
        </p:nvSpPr>
        <p:spPr>
          <a:xfrm>
            <a:off x="3151450" y="1977743"/>
            <a:ext cx="1814079" cy="3898670"/>
          </a:xfrm>
          <a:custGeom>
            <a:avLst/>
            <a:gdLst>
              <a:gd name="connsiteX0" fmla="*/ 162415 w 1814079"/>
              <a:gd name="connsiteY0" fmla="*/ 0 h 3898670"/>
              <a:gd name="connsiteX1" fmla="*/ 393445 w 1814079"/>
              <a:gd name="connsiteY1" fmla="*/ 0 h 3898670"/>
              <a:gd name="connsiteX2" fmla="*/ 514790 w 1814079"/>
              <a:gd name="connsiteY2" fmla="*/ 121014 h 3898670"/>
              <a:gd name="connsiteX3" fmla="*/ 1314692 w 1814079"/>
              <a:gd name="connsiteY3" fmla="*/ 121014 h 3898670"/>
              <a:gd name="connsiteX4" fmla="*/ 1402847 w 1814079"/>
              <a:gd name="connsiteY4" fmla="*/ 13386 h 3898670"/>
              <a:gd name="connsiteX5" fmla="*/ 1410640 w 1814079"/>
              <a:gd name="connsiteY5" fmla="*/ 0 h 3898670"/>
              <a:gd name="connsiteX6" fmla="*/ 1651665 w 1814079"/>
              <a:gd name="connsiteY6" fmla="*/ 0 h 3898670"/>
              <a:gd name="connsiteX7" fmla="*/ 1814079 w 1814079"/>
              <a:gd name="connsiteY7" fmla="*/ 161379 h 3898670"/>
              <a:gd name="connsiteX8" fmla="*/ 1814079 w 1814079"/>
              <a:gd name="connsiteY8" fmla="*/ 3737292 h 3898670"/>
              <a:gd name="connsiteX9" fmla="*/ 1651665 w 1814079"/>
              <a:gd name="connsiteY9" fmla="*/ 3898670 h 3898670"/>
              <a:gd name="connsiteX10" fmla="*/ 162415 w 1814079"/>
              <a:gd name="connsiteY10" fmla="*/ 3898670 h 3898670"/>
              <a:gd name="connsiteX11" fmla="*/ 0 w 1814079"/>
              <a:gd name="connsiteY11" fmla="*/ 3737292 h 3898670"/>
              <a:gd name="connsiteX12" fmla="*/ 0 w 1814079"/>
              <a:gd name="connsiteY12" fmla="*/ 161379 h 3898670"/>
              <a:gd name="connsiteX13" fmla="*/ 162415 w 1814079"/>
              <a:gd name="connsiteY13" fmla="*/ 0 h 389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4079" h="3898670">
                <a:moveTo>
                  <a:pt x="162415" y="0"/>
                </a:moveTo>
                <a:lnTo>
                  <a:pt x="393445" y="0"/>
                </a:lnTo>
                <a:cubicBezTo>
                  <a:pt x="429476" y="7214"/>
                  <a:pt x="390428" y="120425"/>
                  <a:pt x="514790" y="121014"/>
                </a:cubicBezTo>
                <a:lnTo>
                  <a:pt x="1314692" y="121014"/>
                </a:lnTo>
                <a:cubicBezTo>
                  <a:pt x="1408788" y="93404"/>
                  <a:pt x="1387842" y="50664"/>
                  <a:pt x="1402847" y="13386"/>
                </a:cubicBezTo>
                <a:lnTo>
                  <a:pt x="1410640" y="0"/>
                </a:lnTo>
                <a:lnTo>
                  <a:pt x="1651665" y="0"/>
                </a:lnTo>
                <a:cubicBezTo>
                  <a:pt x="1741364" y="0"/>
                  <a:pt x="1814079" y="72252"/>
                  <a:pt x="1814079" y="161379"/>
                </a:cubicBezTo>
                <a:lnTo>
                  <a:pt x="1814079" y="3737292"/>
                </a:lnTo>
                <a:cubicBezTo>
                  <a:pt x="1814079" y="3826418"/>
                  <a:pt x="1741364" y="3898670"/>
                  <a:pt x="1651665" y="3898670"/>
                </a:cubicBezTo>
                <a:lnTo>
                  <a:pt x="162415" y="3898670"/>
                </a:lnTo>
                <a:cubicBezTo>
                  <a:pt x="72715" y="3898670"/>
                  <a:pt x="0" y="3826418"/>
                  <a:pt x="0" y="3737292"/>
                </a:cubicBezTo>
                <a:lnTo>
                  <a:pt x="0" y="161379"/>
                </a:lnTo>
                <a:cubicBezTo>
                  <a:pt x="0" y="72252"/>
                  <a:pt x="72715" y="0"/>
                  <a:pt x="162415" y="0"/>
                </a:cubicBezTo>
                <a:close/>
              </a:path>
            </a:pathLst>
          </a:custGeom>
        </p:spPr>
        <p:txBody>
          <a:bodyPr wrap="square">
            <a:noAutofit/>
          </a:bodyPr>
          <a:lstStyle>
            <a:lvl1pPr>
              <a:defRPr sz="1500"/>
            </a:lvl1pPr>
          </a:lstStyle>
          <a:p>
            <a:endParaRPr lang="en-US" dirty="0"/>
          </a:p>
        </p:txBody>
      </p:sp>
      <p:sp>
        <p:nvSpPr>
          <p:cNvPr id="14" name="Picture Placeholder 13">
            <a:extLst>
              <a:ext uri="{FF2B5EF4-FFF2-40B4-BE49-F238E27FC236}">
                <a16:creationId xmlns:a16="http://schemas.microsoft.com/office/drawing/2014/main" id="{0AA12B40-6B5F-AEFC-55C2-D75923D5E5F7}"/>
              </a:ext>
            </a:extLst>
          </p:cNvPr>
          <p:cNvSpPr>
            <a:spLocks noGrp="1"/>
          </p:cNvSpPr>
          <p:nvPr>
            <p:ph type="pic" sz="quarter" idx="15"/>
          </p:nvPr>
        </p:nvSpPr>
        <p:spPr>
          <a:xfrm>
            <a:off x="5188962" y="1977743"/>
            <a:ext cx="1814079" cy="3898670"/>
          </a:xfrm>
          <a:custGeom>
            <a:avLst/>
            <a:gdLst>
              <a:gd name="connsiteX0" fmla="*/ 162415 w 1814079"/>
              <a:gd name="connsiteY0" fmla="*/ 0 h 3898670"/>
              <a:gd name="connsiteX1" fmla="*/ 393445 w 1814079"/>
              <a:gd name="connsiteY1" fmla="*/ 0 h 3898670"/>
              <a:gd name="connsiteX2" fmla="*/ 514790 w 1814079"/>
              <a:gd name="connsiteY2" fmla="*/ 121014 h 3898670"/>
              <a:gd name="connsiteX3" fmla="*/ 1314692 w 1814079"/>
              <a:gd name="connsiteY3" fmla="*/ 121014 h 3898670"/>
              <a:gd name="connsiteX4" fmla="*/ 1402847 w 1814079"/>
              <a:gd name="connsiteY4" fmla="*/ 13386 h 3898670"/>
              <a:gd name="connsiteX5" fmla="*/ 1410640 w 1814079"/>
              <a:gd name="connsiteY5" fmla="*/ 0 h 3898670"/>
              <a:gd name="connsiteX6" fmla="*/ 1651665 w 1814079"/>
              <a:gd name="connsiteY6" fmla="*/ 0 h 3898670"/>
              <a:gd name="connsiteX7" fmla="*/ 1814079 w 1814079"/>
              <a:gd name="connsiteY7" fmla="*/ 161379 h 3898670"/>
              <a:gd name="connsiteX8" fmla="*/ 1814079 w 1814079"/>
              <a:gd name="connsiteY8" fmla="*/ 3737292 h 3898670"/>
              <a:gd name="connsiteX9" fmla="*/ 1651665 w 1814079"/>
              <a:gd name="connsiteY9" fmla="*/ 3898670 h 3898670"/>
              <a:gd name="connsiteX10" fmla="*/ 162415 w 1814079"/>
              <a:gd name="connsiteY10" fmla="*/ 3898670 h 3898670"/>
              <a:gd name="connsiteX11" fmla="*/ 0 w 1814079"/>
              <a:gd name="connsiteY11" fmla="*/ 3737292 h 3898670"/>
              <a:gd name="connsiteX12" fmla="*/ 0 w 1814079"/>
              <a:gd name="connsiteY12" fmla="*/ 161379 h 3898670"/>
              <a:gd name="connsiteX13" fmla="*/ 162415 w 1814079"/>
              <a:gd name="connsiteY13" fmla="*/ 0 h 389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4079" h="3898670">
                <a:moveTo>
                  <a:pt x="162415" y="0"/>
                </a:moveTo>
                <a:lnTo>
                  <a:pt x="393445" y="0"/>
                </a:lnTo>
                <a:cubicBezTo>
                  <a:pt x="429476" y="7214"/>
                  <a:pt x="390428" y="120425"/>
                  <a:pt x="514790" y="121014"/>
                </a:cubicBezTo>
                <a:lnTo>
                  <a:pt x="1314692" y="121014"/>
                </a:lnTo>
                <a:cubicBezTo>
                  <a:pt x="1408788" y="93404"/>
                  <a:pt x="1387842" y="50664"/>
                  <a:pt x="1402847" y="13386"/>
                </a:cubicBezTo>
                <a:lnTo>
                  <a:pt x="1410640" y="0"/>
                </a:lnTo>
                <a:lnTo>
                  <a:pt x="1651665" y="0"/>
                </a:lnTo>
                <a:cubicBezTo>
                  <a:pt x="1741364" y="0"/>
                  <a:pt x="1814079" y="72252"/>
                  <a:pt x="1814079" y="161379"/>
                </a:cubicBezTo>
                <a:lnTo>
                  <a:pt x="1814079" y="3737292"/>
                </a:lnTo>
                <a:cubicBezTo>
                  <a:pt x="1814079" y="3826418"/>
                  <a:pt x="1741364" y="3898670"/>
                  <a:pt x="1651665" y="3898670"/>
                </a:cubicBezTo>
                <a:lnTo>
                  <a:pt x="162415" y="3898670"/>
                </a:lnTo>
                <a:cubicBezTo>
                  <a:pt x="72716" y="3898670"/>
                  <a:pt x="0" y="3826418"/>
                  <a:pt x="0" y="3737292"/>
                </a:cubicBezTo>
                <a:lnTo>
                  <a:pt x="0" y="161379"/>
                </a:lnTo>
                <a:cubicBezTo>
                  <a:pt x="0" y="72252"/>
                  <a:pt x="72716" y="0"/>
                  <a:pt x="162415" y="0"/>
                </a:cubicBezTo>
                <a:close/>
              </a:path>
            </a:pathLst>
          </a:custGeom>
        </p:spPr>
        <p:txBody>
          <a:bodyPr wrap="square">
            <a:noAutofit/>
          </a:bodyPr>
          <a:lstStyle>
            <a:lvl1pPr>
              <a:defRPr sz="1500"/>
            </a:lvl1pPr>
          </a:lstStyle>
          <a:p>
            <a:endParaRPr lang="en-US" dirty="0"/>
          </a:p>
        </p:txBody>
      </p:sp>
      <p:sp>
        <p:nvSpPr>
          <p:cNvPr id="15" name="Picture Placeholder 14">
            <a:extLst>
              <a:ext uri="{FF2B5EF4-FFF2-40B4-BE49-F238E27FC236}">
                <a16:creationId xmlns:a16="http://schemas.microsoft.com/office/drawing/2014/main" id="{69B71493-EDCC-CCA8-6308-4A7EFD3EEC92}"/>
              </a:ext>
            </a:extLst>
          </p:cNvPr>
          <p:cNvSpPr>
            <a:spLocks noGrp="1"/>
          </p:cNvSpPr>
          <p:nvPr>
            <p:ph type="pic" sz="quarter" idx="16"/>
          </p:nvPr>
        </p:nvSpPr>
        <p:spPr>
          <a:xfrm>
            <a:off x="7226473" y="1977743"/>
            <a:ext cx="1814079" cy="3898670"/>
          </a:xfrm>
          <a:custGeom>
            <a:avLst/>
            <a:gdLst>
              <a:gd name="connsiteX0" fmla="*/ 162415 w 1814079"/>
              <a:gd name="connsiteY0" fmla="*/ 0 h 3898670"/>
              <a:gd name="connsiteX1" fmla="*/ 393445 w 1814079"/>
              <a:gd name="connsiteY1" fmla="*/ 0 h 3898670"/>
              <a:gd name="connsiteX2" fmla="*/ 514790 w 1814079"/>
              <a:gd name="connsiteY2" fmla="*/ 121014 h 3898670"/>
              <a:gd name="connsiteX3" fmla="*/ 1314692 w 1814079"/>
              <a:gd name="connsiteY3" fmla="*/ 121014 h 3898670"/>
              <a:gd name="connsiteX4" fmla="*/ 1402847 w 1814079"/>
              <a:gd name="connsiteY4" fmla="*/ 13386 h 3898670"/>
              <a:gd name="connsiteX5" fmla="*/ 1410640 w 1814079"/>
              <a:gd name="connsiteY5" fmla="*/ 0 h 3898670"/>
              <a:gd name="connsiteX6" fmla="*/ 1651665 w 1814079"/>
              <a:gd name="connsiteY6" fmla="*/ 0 h 3898670"/>
              <a:gd name="connsiteX7" fmla="*/ 1814079 w 1814079"/>
              <a:gd name="connsiteY7" fmla="*/ 161379 h 3898670"/>
              <a:gd name="connsiteX8" fmla="*/ 1814079 w 1814079"/>
              <a:gd name="connsiteY8" fmla="*/ 3737292 h 3898670"/>
              <a:gd name="connsiteX9" fmla="*/ 1651665 w 1814079"/>
              <a:gd name="connsiteY9" fmla="*/ 3898670 h 3898670"/>
              <a:gd name="connsiteX10" fmla="*/ 162415 w 1814079"/>
              <a:gd name="connsiteY10" fmla="*/ 3898670 h 3898670"/>
              <a:gd name="connsiteX11" fmla="*/ 0 w 1814079"/>
              <a:gd name="connsiteY11" fmla="*/ 3737292 h 3898670"/>
              <a:gd name="connsiteX12" fmla="*/ 0 w 1814079"/>
              <a:gd name="connsiteY12" fmla="*/ 161379 h 3898670"/>
              <a:gd name="connsiteX13" fmla="*/ 162415 w 1814079"/>
              <a:gd name="connsiteY13" fmla="*/ 0 h 389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4079" h="3898670">
                <a:moveTo>
                  <a:pt x="162415" y="0"/>
                </a:moveTo>
                <a:lnTo>
                  <a:pt x="393445" y="0"/>
                </a:lnTo>
                <a:cubicBezTo>
                  <a:pt x="429476" y="7214"/>
                  <a:pt x="390428" y="120425"/>
                  <a:pt x="514790" y="121014"/>
                </a:cubicBezTo>
                <a:lnTo>
                  <a:pt x="1314692" y="121014"/>
                </a:lnTo>
                <a:cubicBezTo>
                  <a:pt x="1408788" y="93404"/>
                  <a:pt x="1387842" y="50664"/>
                  <a:pt x="1402847" y="13386"/>
                </a:cubicBezTo>
                <a:lnTo>
                  <a:pt x="1410640" y="0"/>
                </a:lnTo>
                <a:lnTo>
                  <a:pt x="1651665" y="0"/>
                </a:lnTo>
                <a:cubicBezTo>
                  <a:pt x="1741364" y="0"/>
                  <a:pt x="1814079" y="72252"/>
                  <a:pt x="1814079" y="161379"/>
                </a:cubicBezTo>
                <a:lnTo>
                  <a:pt x="1814079" y="3737292"/>
                </a:lnTo>
                <a:cubicBezTo>
                  <a:pt x="1814079" y="3826418"/>
                  <a:pt x="1741364" y="3898670"/>
                  <a:pt x="1651665" y="3898670"/>
                </a:cubicBezTo>
                <a:lnTo>
                  <a:pt x="162415" y="3898670"/>
                </a:lnTo>
                <a:cubicBezTo>
                  <a:pt x="72716" y="3898670"/>
                  <a:pt x="0" y="3826418"/>
                  <a:pt x="0" y="3737292"/>
                </a:cubicBezTo>
                <a:lnTo>
                  <a:pt x="0" y="161379"/>
                </a:lnTo>
                <a:cubicBezTo>
                  <a:pt x="0" y="72252"/>
                  <a:pt x="72716" y="0"/>
                  <a:pt x="162415" y="0"/>
                </a:cubicBezTo>
                <a:close/>
              </a:path>
            </a:pathLst>
          </a:custGeom>
        </p:spPr>
        <p:txBody>
          <a:bodyPr wrap="square">
            <a:noAutofit/>
          </a:bodyPr>
          <a:lstStyle>
            <a:lvl1pPr>
              <a:defRPr sz="1500"/>
            </a:lvl1pPr>
          </a:lstStyle>
          <a:p>
            <a:endParaRPr lang="en-US" dirty="0"/>
          </a:p>
        </p:txBody>
      </p:sp>
      <p:sp>
        <p:nvSpPr>
          <p:cNvPr id="16" name="Picture Placeholder 15">
            <a:extLst>
              <a:ext uri="{FF2B5EF4-FFF2-40B4-BE49-F238E27FC236}">
                <a16:creationId xmlns:a16="http://schemas.microsoft.com/office/drawing/2014/main" id="{D7B086A5-E584-0830-0BC3-535D1E920148}"/>
              </a:ext>
            </a:extLst>
          </p:cNvPr>
          <p:cNvSpPr>
            <a:spLocks noGrp="1"/>
          </p:cNvSpPr>
          <p:nvPr>
            <p:ph type="pic" sz="quarter" idx="17"/>
          </p:nvPr>
        </p:nvSpPr>
        <p:spPr>
          <a:xfrm>
            <a:off x="9189506" y="1977743"/>
            <a:ext cx="1814079" cy="3898670"/>
          </a:xfrm>
          <a:custGeom>
            <a:avLst/>
            <a:gdLst>
              <a:gd name="connsiteX0" fmla="*/ 162415 w 1814079"/>
              <a:gd name="connsiteY0" fmla="*/ 0 h 3898670"/>
              <a:gd name="connsiteX1" fmla="*/ 393444 w 1814079"/>
              <a:gd name="connsiteY1" fmla="*/ 0 h 3898670"/>
              <a:gd name="connsiteX2" fmla="*/ 514789 w 1814079"/>
              <a:gd name="connsiteY2" fmla="*/ 121014 h 3898670"/>
              <a:gd name="connsiteX3" fmla="*/ 1314692 w 1814079"/>
              <a:gd name="connsiteY3" fmla="*/ 121014 h 3898670"/>
              <a:gd name="connsiteX4" fmla="*/ 1402847 w 1814079"/>
              <a:gd name="connsiteY4" fmla="*/ 13386 h 3898670"/>
              <a:gd name="connsiteX5" fmla="*/ 1410640 w 1814079"/>
              <a:gd name="connsiteY5" fmla="*/ 0 h 3898670"/>
              <a:gd name="connsiteX6" fmla="*/ 1651665 w 1814079"/>
              <a:gd name="connsiteY6" fmla="*/ 0 h 3898670"/>
              <a:gd name="connsiteX7" fmla="*/ 1814079 w 1814079"/>
              <a:gd name="connsiteY7" fmla="*/ 161379 h 3898670"/>
              <a:gd name="connsiteX8" fmla="*/ 1814079 w 1814079"/>
              <a:gd name="connsiteY8" fmla="*/ 3737292 h 3898670"/>
              <a:gd name="connsiteX9" fmla="*/ 1651665 w 1814079"/>
              <a:gd name="connsiteY9" fmla="*/ 3898670 h 3898670"/>
              <a:gd name="connsiteX10" fmla="*/ 162415 w 1814079"/>
              <a:gd name="connsiteY10" fmla="*/ 3898670 h 3898670"/>
              <a:gd name="connsiteX11" fmla="*/ 0 w 1814079"/>
              <a:gd name="connsiteY11" fmla="*/ 3737292 h 3898670"/>
              <a:gd name="connsiteX12" fmla="*/ 0 w 1814079"/>
              <a:gd name="connsiteY12" fmla="*/ 161379 h 3898670"/>
              <a:gd name="connsiteX13" fmla="*/ 162415 w 1814079"/>
              <a:gd name="connsiteY13" fmla="*/ 0 h 389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4079" h="3898670">
                <a:moveTo>
                  <a:pt x="162415" y="0"/>
                </a:moveTo>
                <a:lnTo>
                  <a:pt x="393444" y="0"/>
                </a:lnTo>
                <a:cubicBezTo>
                  <a:pt x="429476" y="7214"/>
                  <a:pt x="390428" y="120425"/>
                  <a:pt x="514789" y="121014"/>
                </a:cubicBezTo>
                <a:lnTo>
                  <a:pt x="1314692" y="121014"/>
                </a:lnTo>
                <a:cubicBezTo>
                  <a:pt x="1408788" y="93404"/>
                  <a:pt x="1387842" y="50664"/>
                  <a:pt x="1402847" y="13386"/>
                </a:cubicBezTo>
                <a:lnTo>
                  <a:pt x="1410640" y="0"/>
                </a:lnTo>
                <a:lnTo>
                  <a:pt x="1651665" y="0"/>
                </a:lnTo>
                <a:cubicBezTo>
                  <a:pt x="1741364" y="0"/>
                  <a:pt x="1814079" y="72252"/>
                  <a:pt x="1814079" y="161379"/>
                </a:cubicBezTo>
                <a:lnTo>
                  <a:pt x="1814079" y="3737292"/>
                </a:lnTo>
                <a:cubicBezTo>
                  <a:pt x="1814079" y="3826418"/>
                  <a:pt x="1741364" y="3898670"/>
                  <a:pt x="1651665" y="3898670"/>
                </a:cubicBezTo>
                <a:lnTo>
                  <a:pt x="162415" y="3898670"/>
                </a:lnTo>
                <a:cubicBezTo>
                  <a:pt x="72715" y="3898670"/>
                  <a:pt x="0" y="3826418"/>
                  <a:pt x="0" y="3737292"/>
                </a:cubicBezTo>
                <a:lnTo>
                  <a:pt x="0" y="161379"/>
                </a:lnTo>
                <a:cubicBezTo>
                  <a:pt x="0" y="72252"/>
                  <a:pt x="72715" y="0"/>
                  <a:pt x="162415" y="0"/>
                </a:cubicBez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1780776164"/>
      </p:ext>
    </p:extLst>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15CEF52-0A44-1744-CEBB-0DF45E82B89A}"/>
              </a:ext>
            </a:extLst>
          </p:cNvPr>
          <p:cNvSpPr>
            <a:spLocks noGrp="1"/>
          </p:cNvSpPr>
          <p:nvPr>
            <p:ph type="pic" sz="quarter" idx="13"/>
          </p:nvPr>
        </p:nvSpPr>
        <p:spPr>
          <a:xfrm>
            <a:off x="5032062" y="1620426"/>
            <a:ext cx="2128675" cy="4592548"/>
          </a:xfrm>
          <a:custGeom>
            <a:avLst/>
            <a:gdLst>
              <a:gd name="connsiteX0" fmla="*/ 1695294 w 2128675"/>
              <a:gd name="connsiteY0" fmla="*/ 0 h 4592548"/>
              <a:gd name="connsiteX1" fmla="*/ 1912949 w 2128675"/>
              <a:gd name="connsiteY1" fmla="*/ 0 h 4592548"/>
              <a:gd name="connsiteX2" fmla="*/ 2128675 w 2128675"/>
              <a:gd name="connsiteY2" fmla="*/ 216547 h 4592548"/>
              <a:gd name="connsiteX3" fmla="*/ 2128675 w 2128675"/>
              <a:gd name="connsiteY3" fmla="*/ 4376000 h 4592548"/>
              <a:gd name="connsiteX4" fmla="*/ 1912949 w 2128675"/>
              <a:gd name="connsiteY4" fmla="*/ 4592548 h 4592548"/>
              <a:gd name="connsiteX5" fmla="*/ 1099955 w 2128675"/>
              <a:gd name="connsiteY5" fmla="*/ 4592548 h 4592548"/>
              <a:gd name="connsiteX6" fmla="*/ 215730 w 2128675"/>
              <a:gd name="connsiteY6" fmla="*/ 4592548 h 4592548"/>
              <a:gd name="connsiteX7" fmla="*/ 0 w 2128675"/>
              <a:gd name="connsiteY7" fmla="*/ 4376003 h 4592548"/>
              <a:gd name="connsiteX8" fmla="*/ 0 w 2128675"/>
              <a:gd name="connsiteY8" fmla="*/ 216547 h 4592548"/>
              <a:gd name="connsiteX9" fmla="*/ 215730 w 2128675"/>
              <a:gd name="connsiteY9" fmla="*/ 1 h 4592548"/>
              <a:gd name="connsiteX10" fmla="*/ 433383 w 2128675"/>
              <a:gd name="connsiteY10" fmla="*/ 1 h 4592548"/>
              <a:gd name="connsiteX11" fmla="*/ 491159 w 2128675"/>
              <a:gd name="connsiteY11" fmla="*/ 40196 h 4592548"/>
              <a:gd name="connsiteX12" fmla="*/ 607984 w 2128675"/>
              <a:gd name="connsiteY12" fmla="*/ 173093 h 4592548"/>
              <a:gd name="connsiteX13" fmla="*/ 1028721 w 2128675"/>
              <a:gd name="connsiteY13" fmla="*/ 173093 h 4592548"/>
              <a:gd name="connsiteX14" fmla="*/ 1520692 w 2128675"/>
              <a:gd name="connsiteY14" fmla="*/ 173093 h 4592548"/>
              <a:gd name="connsiteX15" fmla="*/ 1637519 w 2128675"/>
              <a:gd name="connsiteY15" fmla="*/ 40196 h 4592548"/>
              <a:gd name="connsiteX16" fmla="*/ 1695294 w 2128675"/>
              <a:gd name="connsiteY16" fmla="*/ 0 h 45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28675" h="4592548">
                <a:moveTo>
                  <a:pt x="1695294" y="0"/>
                </a:moveTo>
                <a:lnTo>
                  <a:pt x="1912949" y="0"/>
                </a:lnTo>
                <a:cubicBezTo>
                  <a:pt x="2032090" y="0"/>
                  <a:pt x="2128675" y="96952"/>
                  <a:pt x="2128675" y="216547"/>
                </a:cubicBezTo>
                <a:lnTo>
                  <a:pt x="2128675" y="4376000"/>
                </a:lnTo>
                <a:cubicBezTo>
                  <a:pt x="2128675" y="4495599"/>
                  <a:pt x="2032090" y="4592548"/>
                  <a:pt x="1912949" y="4592548"/>
                </a:cubicBezTo>
                <a:lnTo>
                  <a:pt x="1099955" y="4592548"/>
                </a:lnTo>
                <a:lnTo>
                  <a:pt x="215730" y="4592548"/>
                </a:lnTo>
                <a:cubicBezTo>
                  <a:pt x="96588" y="4592548"/>
                  <a:pt x="0" y="4495599"/>
                  <a:pt x="0" y="4376003"/>
                </a:cubicBezTo>
                <a:lnTo>
                  <a:pt x="0" y="216547"/>
                </a:lnTo>
                <a:cubicBezTo>
                  <a:pt x="0" y="96952"/>
                  <a:pt x="96588" y="1"/>
                  <a:pt x="215730" y="1"/>
                </a:cubicBezTo>
                <a:lnTo>
                  <a:pt x="433383" y="1"/>
                </a:lnTo>
                <a:cubicBezTo>
                  <a:pt x="454895" y="133"/>
                  <a:pt x="490426" y="16479"/>
                  <a:pt x="491159" y="40196"/>
                </a:cubicBezTo>
                <a:cubicBezTo>
                  <a:pt x="491159" y="116849"/>
                  <a:pt x="531622" y="173093"/>
                  <a:pt x="607984" y="173093"/>
                </a:cubicBezTo>
                <a:lnTo>
                  <a:pt x="1028721" y="173093"/>
                </a:lnTo>
                <a:lnTo>
                  <a:pt x="1520692" y="173093"/>
                </a:lnTo>
                <a:cubicBezTo>
                  <a:pt x="1597054" y="173093"/>
                  <a:pt x="1637519" y="116848"/>
                  <a:pt x="1637519" y="40196"/>
                </a:cubicBezTo>
                <a:cubicBezTo>
                  <a:pt x="1638252" y="16479"/>
                  <a:pt x="1673782" y="132"/>
                  <a:pt x="1695294" y="0"/>
                </a:cubicBezTo>
                <a:close/>
              </a:path>
            </a:pathLst>
          </a:custGeom>
        </p:spPr>
        <p:txBody>
          <a:bodyPr wrap="square">
            <a:noAutofit/>
          </a:bodyPr>
          <a:lstStyle>
            <a:lvl1pPr>
              <a:defRPr sz="1500"/>
            </a:lvl1pPr>
          </a:lstStyle>
          <a:p>
            <a:endParaRPr lang="en-US" dirty="0"/>
          </a:p>
        </p:txBody>
      </p:sp>
    </p:spTree>
    <p:extLst>
      <p:ext uri="{BB962C8B-B14F-4D97-AF65-F5344CB8AC3E}">
        <p14:creationId xmlns:p14="http://schemas.microsoft.com/office/powerpoint/2010/main" val="1353161077"/>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0569639"/>
      </p:ext>
    </p:extLst>
  </p:cSld>
  <p:clrMap bg1="lt1" tx1="dk1" bg2="lt2" tx2="dk2" accent1="accent1" accent2="accent2" accent3="accent3" accent4="accent4" accent5="accent5" accent6="accent6" hlink="hlink" folHlink="folHlink"/>
  <p:sldLayoutIdLst>
    <p:sldLayoutId id="2147483649" r:id="rId1"/>
    <p:sldLayoutId id="2147483675" r:id="rId2"/>
    <p:sldLayoutId id="2147483674" r:id="rId3"/>
    <p:sldLayoutId id="2147483673" r:id="rId4"/>
    <p:sldLayoutId id="2147483672" r:id="rId5"/>
    <p:sldLayoutId id="2147483671" r:id="rId6"/>
    <p:sldLayoutId id="2147483670" r:id="rId7"/>
    <p:sldLayoutId id="2147483669" r:id="rId8"/>
    <p:sldLayoutId id="2147483668" r:id="rId9"/>
    <p:sldLayoutId id="2147483667" r:id="rId10"/>
    <p:sldLayoutId id="2147483666" r:id="rId11"/>
    <p:sldLayoutId id="2147483665" r:id="rId12"/>
    <p:sldLayoutId id="2147483664" r:id="rId13"/>
    <p:sldLayoutId id="2147483663" r:id="rId14"/>
    <p:sldLayoutId id="2147483662" r:id="rId15"/>
    <p:sldLayoutId id="2147483661" r:id="rId16"/>
    <p:sldLayoutId id="2147483660" r:id="rId17"/>
    <p:sldLayoutId id="2147483659" r:id="rId18"/>
    <p:sldLayoutId id="2147483658" r:id="rId19"/>
    <p:sldLayoutId id="2147483657" r:id="rId20"/>
    <p:sldLayoutId id="2147483656" r:id="rId21"/>
    <p:sldLayoutId id="2147483655" r:id="rId22"/>
    <p:sldLayoutId id="2147483654" r:id="rId23"/>
    <p:sldLayoutId id="2147483653" r:id="rId24"/>
    <p:sldLayoutId id="2147483652" r:id="rId25"/>
    <p:sldLayoutId id="2147483650" r:id="rId26"/>
    <p:sldLayoutId id="2147483651"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7.xml"/></Relationships>
</file>

<file path=ppt/slides/_rels/slide2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3.emf"/><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4.xml"/><Relationship Id="rId5" Type="http://schemas.openxmlformats.org/officeDocument/2006/relationships/image" Target="../media/image9.png"/><Relationship Id="rId4" Type="http://schemas.openxmlformats.org/officeDocument/2006/relationships/image" Target="../media/image8.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1.xml"/></Relationships>
</file>

<file path=ppt/slides/_rels/slide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0.xml"/></Relationships>
</file>

<file path=ppt/slides/_rels/slide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9.xml"/></Relationships>
</file>

<file path=ppt/slides/_rels/slide9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3B8B2D3-150C-2D7B-2DC6-D6E1A7780283}"/>
              </a:ext>
            </a:extLst>
          </p:cNvPr>
          <p:cNvSpPr/>
          <p:nvPr/>
        </p:nvSpPr>
        <p:spPr>
          <a:xfrm>
            <a:off x="0" y="4972522"/>
            <a:ext cx="12192000" cy="188547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18B2A8D8-F71C-41F7-BE87-51F81FD6F97C}"/>
              </a:ext>
            </a:extLst>
          </p:cNvPr>
          <p:cNvSpPr/>
          <p:nvPr/>
        </p:nvSpPr>
        <p:spPr>
          <a:xfrm>
            <a:off x="554182" y="5505923"/>
            <a:ext cx="11083636" cy="81867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D2AD208-0FB7-4D78-AA18-E40C2A61F2D6}"/>
              </a:ext>
            </a:extLst>
          </p:cNvPr>
          <p:cNvSpPr txBox="1"/>
          <p:nvPr/>
        </p:nvSpPr>
        <p:spPr>
          <a:xfrm>
            <a:off x="1981200" y="5745984"/>
            <a:ext cx="8229600" cy="338554"/>
          </a:xfrm>
          <a:prstGeom prst="rect">
            <a:avLst/>
          </a:prstGeom>
          <a:noFill/>
        </p:spPr>
        <p:txBody>
          <a:bodyPr wrap="square" rtlCol="0" anchor="ctr">
            <a:spAutoFit/>
          </a:bodyPr>
          <a:lstStyle/>
          <a:p>
            <a:pPr algn="ctr"/>
            <a:r>
              <a:rPr lang="en-US" sz="1600" dirty="0">
                <a:solidFill>
                  <a:schemeClr val="bg1"/>
                </a:solidFill>
                <a:latin typeface="Poppins" panose="00000500000000000000" pitchFamily="2" charset="0"/>
                <a:ea typeface="Lato Medium" panose="020F0502020204030203" pitchFamily="34" charset="0"/>
                <a:cs typeface="Poppins" panose="00000500000000000000" pitchFamily="2" charset="0"/>
              </a:rPr>
              <a:t>Concept and Created : Creative Slides Designs – January 2023.</a:t>
            </a:r>
          </a:p>
        </p:txBody>
      </p:sp>
      <p:grpSp>
        <p:nvGrpSpPr>
          <p:cNvPr id="18" name="Group 17">
            <a:extLst>
              <a:ext uri="{FF2B5EF4-FFF2-40B4-BE49-F238E27FC236}">
                <a16:creationId xmlns:a16="http://schemas.microsoft.com/office/drawing/2014/main" id="{490FA5BF-F4E9-0F8F-ECED-B355655A0820}"/>
              </a:ext>
            </a:extLst>
          </p:cNvPr>
          <p:cNvGrpSpPr/>
          <p:nvPr/>
        </p:nvGrpSpPr>
        <p:grpSpPr>
          <a:xfrm>
            <a:off x="5563844" y="853334"/>
            <a:ext cx="1064313" cy="830146"/>
            <a:chOff x="3429771" y="1553389"/>
            <a:chExt cx="1085706" cy="846832"/>
          </a:xfrm>
        </p:grpSpPr>
        <p:sp>
          <p:nvSpPr>
            <p:cNvPr id="2" name="Freeform 5">
              <a:extLst>
                <a:ext uri="{FF2B5EF4-FFF2-40B4-BE49-F238E27FC236}">
                  <a16:creationId xmlns:a16="http://schemas.microsoft.com/office/drawing/2014/main" id="{58C64A4D-68EF-135E-DFBF-25D39C40B3E5}"/>
                </a:ext>
              </a:extLst>
            </p:cNvPr>
            <p:cNvSpPr>
              <a:spLocks/>
            </p:cNvSpPr>
            <p:nvPr/>
          </p:nvSpPr>
          <p:spPr bwMode="auto">
            <a:xfrm>
              <a:off x="3441519" y="1565137"/>
              <a:ext cx="349012" cy="671102"/>
            </a:xfrm>
            <a:custGeom>
              <a:avLst/>
              <a:gdLst>
                <a:gd name="T0" fmla="*/ 0 w 713"/>
                <a:gd name="T1" fmla="*/ 1371 h 1371"/>
                <a:gd name="T2" fmla="*/ 521 w 713"/>
                <a:gd name="T3" fmla="*/ 0 h 1371"/>
                <a:gd name="T4" fmla="*/ 713 w 713"/>
                <a:gd name="T5" fmla="*/ 704 h 1371"/>
                <a:gd name="T6" fmla="*/ 0 w 713"/>
                <a:gd name="T7" fmla="*/ 1371 h 1371"/>
              </a:gdLst>
              <a:ahLst/>
              <a:cxnLst>
                <a:cxn ang="0">
                  <a:pos x="T0" y="T1"/>
                </a:cxn>
                <a:cxn ang="0">
                  <a:pos x="T2" y="T3"/>
                </a:cxn>
                <a:cxn ang="0">
                  <a:pos x="T4" y="T5"/>
                </a:cxn>
                <a:cxn ang="0">
                  <a:pos x="T6" y="T7"/>
                </a:cxn>
              </a:cxnLst>
              <a:rect l="0" t="0" r="r" b="b"/>
              <a:pathLst>
                <a:path w="713" h="1371">
                  <a:moveTo>
                    <a:pt x="0" y="1371"/>
                  </a:moveTo>
                  <a:lnTo>
                    <a:pt x="521" y="0"/>
                  </a:lnTo>
                  <a:lnTo>
                    <a:pt x="713" y="704"/>
                  </a:lnTo>
                  <a:lnTo>
                    <a:pt x="0" y="137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Freeform 6">
              <a:extLst>
                <a:ext uri="{FF2B5EF4-FFF2-40B4-BE49-F238E27FC236}">
                  <a16:creationId xmlns:a16="http://schemas.microsoft.com/office/drawing/2014/main" id="{9DD17222-F0D6-9B08-8ECE-553429F37180}"/>
                </a:ext>
              </a:extLst>
            </p:cNvPr>
            <p:cNvSpPr>
              <a:spLocks/>
            </p:cNvSpPr>
            <p:nvPr/>
          </p:nvSpPr>
          <p:spPr bwMode="auto">
            <a:xfrm>
              <a:off x="3722980" y="1553389"/>
              <a:ext cx="228106" cy="330901"/>
            </a:xfrm>
            <a:custGeom>
              <a:avLst/>
              <a:gdLst>
                <a:gd name="T0" fmla="*/ 0 w 466"/>
                <a:gd name="T1" fmla="*/ 0 h 676"/>
                <a:gd name="T2" fmla="*/ 181 w 466"/>
                <a:gd name="T3" fmla="*/ 676 h 676"/>
                <a:gd name="T4" fmla="*/ 466 w 466"/>
                <a:gd name="T5" fmla="*/ 400 h 676"/>
                <a:gd name="T6" fmla="*/ 0 w 466"/>
                <a:gd name="T7" fmla="*/ 0 h 676"/>
              </a:gdLst>
              <a:ahLst/>
              <a:cxnLst>
                <a:cxn ang="0">
                  <a:pos x="T0" y="T1"/>
                </a:cxn>
                <a:cxn ang="0">
                  <a:pos x="T2" y="T3"/>
                </a:cxn>
                <a:cxn ang="0">
                  <a:pos x="T4" y="T5"/>
                </a:cxn>
                <a:cxn ang="0">
                  <a:pos x="T6" y="T7"/>
                </a:cxn>
              </a:cxnLst>
              <a:rect l="0" t="0" r="r" b="b"/>
              <a:pathLst>
                <a:path w="466" h="676">
                  <a:moveTo>
                    <a:pt x="0" y="0"/>
                  </a:moveTo>
                  <a:lnTo>
                    <a:pt x="181" y="676"/>
                  </a:lnTo>
                  <a:lnTo>
                    <a:pt x="466" y="400"/>
                  </a:ln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7">
              <a:extLst>
                <a:ext uri="{FF2B5EF4-FFF2-40B4-BE49-F238E27FC236}">
                  <a16:creationId xmlns:a16="http://schemas.microsoft.com/office/drawing/2014/main" id="{CE9E51EE-F86F-68D8-40F7-3591D012D22E}"/>
                </a:ext>
              </a:extLst>
            </p:cNvPr>
            <p:cNvSpPr>
              <a:spLocks/>
            </p:cNvSpPr>
            <p:nvPr/>
          </p:nvSpPr>
          <p:spPr bwMode="auto">
            <a:xfrm>
              <a:off x="4149332" y="1565137"/>
              <a:ext cx="349012" cy="671102"/>
            </a:xfrm>
            <a:custGeom>
              <a:avLst/>
              <a:gdLst>
                <a:gd name="T0" fmla="*/ 713 w 713"/>
                <a:gd name="T1" fmla="*/ 1371 h 1371"/>
                <a:gd name="T2" fmla="*/ 192 w 713"/>
                <a:gd name="T3" fmla="*/ 0 h 1371"/>
                <a:gd name="T4" fmla="*/ 0 w 713"/>
                <a:gd name="T5" fmla="*/ 704 h 1371"/>
                <a:gd name="T6" fmla="*/ 713 w 713"/>
                <a:gd name="T7" fmla="*/ 1371 h 1371"/>
              </a:gdLst>
              <a:ahLst/>
              <a:cxnLst>
                <a:cxn ang="0">
                  <a:pos x="T0" y="T1"/>
                </a:cxn>
                <a:cxn ang="0">
                  <a:pos x="T2" y="T3"/>
                </a:cxn>
                <a:cxn ang="0">
                  <a:pos x="T4" y="T5"/>
                </a:cxn>
                <a:cxn ang="0">
                  <a:pos x="T6" y="T7"/>
                </a:cxn>
              </a:cxnLst>
              <a:rect l="0" t="0" r="r" b="b"/>
              <a:pathLst>
                <a:path w="713" h="1371">
                  <a:moveTo>
                    <a:pt x="713" y="1371"/>
                  </a:moveTo>
                  <a:lnTo>
                    <a:pt x="192" y="0"/>
                  </a:lnTo>
                  <a:lnTo>
                    <a:pt x="0" y="704"/>
                  </a:lnTo>
                  <a:lnTo>
                    <a:pt x="713" y="137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8">
              <a:extLst>
                <a:ext uri="{FF2B5EF4-FFF2-40B4-BE49-F238E27FC236}">
                  <a16:creationId xmlns:a16="http://schemas.microsoft.com/office/drawing/2014/main" id="{8EB8D1FC-2305-EAD0-94FA-814A48995244}"/>
                </a:ext>
              </a:extLst>
            </p:cNvPr>
            <p:cNvSpPr>
              <a:spLocks/>
            </p:cNvSpPr>
            <p:nvPr/>
          </p:nvSpPr>
          <p:spPr bwMode="auto">
            <a:xfrm>
              <a:off x="3988288" y="1553389"/>
              <a:ext cx="228106" cy="330901"/>
            </a:xfrm>
            <a:custGeom>
              <a:avLst/>
              <a:gdLst>
                <a:gd name="T0" fmla="*/ 466 w 466"/>
                <a:gd name="T1" fmla="*/ 0 h 676"/>
                <a:gd name="T2" fmla="*/ 286 w 466"/>
                <a:gd name="T3" fmla="*/ 676 h 676"/>
                <a:gd name="T4" fmla="*/ 0 w 466"/>
                <a:gd name="T5" fmla="*/ 400 h 676"/>
                <a:gd name="T6" fmla="*/ 466 w 466"/>
                <a:gd name="T7" fmla="*/ 0 h 676"/>
              </a:gdLst>
              <a:ahLst/>
              <a:cxnLst>
                <a:cxn ang="0">
                  <a:pos x="T0" y="T1"/>
                </a:cxn>
                <a:cxn ang="0">
                  <a:pos x="T2" y="T3"/>
                </a:cxn>
                <a:cxn ang="0">
                  <a:pos x="T4" y="T5"/>
                </a:cxn>
                <a:cxn ang="0">
                  <a:pos x="T6" y="T7"/>
                </a:cxn>
              </a:cxnLst>
              <a:rect l="0" t="0" r="r" b="b"/>
              <a:pathLst>
                <a:path w="466" h="676">
                  <a:moveTo>
                    <a:pt x="466" y="0"/>
                  </a:moveTo>
                  <a:lnTo>
                    <a:pt x="286" y="676"/>
                  </a:lnTo>
                  <a:lnTo>
                    <a:pt x="0" y="400"/>
                  </a:lnTo>
                  <a:lnTo>
                    <a:pt x="466"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9">
              <a:extLst>
                <a:ext uri="{FF2B5EF4-FFF2-40B4-BE49-F238E27FC236}">
                  <a16:creationId xmlns:a16="http://schemas.microsoft.com/office/drawing/2014/main" id="{D6423522-FF96-065D-6870-074B8BDEEB1B}"/>
                </a:ext>
              </a:extLst>
            </p:cNvPr>
            <p:cNvSpPr>
              <a:spLocks/>
            </p:cNvSpPr>
            <p:nvPr/>
          </p:nvSpPr>
          <p:spPr bwMode="auto">
            <a:xfrm>
              <a:off x="3429771" y="1778069"/>
              <a:ext cx="527189" cy="552643"/>
            </a:xfrm>
            <a:custGeom>
              <a:avLst/>
              <a:gdLst>
                <a:gd name="T0" fmla="*/ 0 w 1077"/>
                <a:gd name="T1" fmla="*/ 1041 h 1129"/>
                <a:gd name="T2" fmla="*/ 1077 w 1077"/>
                <a:gd name="T3" fmla="*/ 0 h 1129"/>
                <a:gd name="T4" fmla="*/ 1077 w 1077"/>
                <a:gd name="T5" fmla="*/ 410 h 1129"/>
                <a:gd name="T6" fmla="*/ 290 w 1077"/>
                <a:gd name="T7" fmla="*/ 1129 h 1129"/>
                <a:gd name="T8" fmla="*/ 0 w 1077"/>
                <a:gd name="T9" fmla="*/ 1041 h 1129"/>
              </a:gdLst>
              <a:ahLst/>
              <a:cxnLst>
                <a:cxn ang="0">
                  <a:pos x="T0" y="T1"/>
                </a:cxn>
                <a:cxn ang="0">
                  <a:pos x="T2" y="T3"/>
                </a:cxn>
                <a:cxn ang="0">
                  <a:pos x="T4" y="T5"/>
                </a:cxn>
                <a:cxn ang="0">
                  <a:pos x="T6" y="T7"/>
                </a:cxn>
                <a:cxn ang="0">
                  <a:pos x="T8" y="T9"/>
                </a:cxn>
              </a:cxnLst>
              <a:rect l="0" t="0" r="r" b="b"/>
              <a:pathLst>
                <a:path w="1077" h="1129">
                  <a:moveTo>
                    <a:pt x="0" y="1041"/>
                  </a:moveTo>
                  <a:lnTo>
                    <a:pt x="1077" y="0"/>
                  </a:lnTo>
                  <a:lnTo>
                    <a:pt x="1077" y="410"/>
                  </a:lnTo>
                  <a:lnTo>
                    <a:pt x="290" y="1129"/>
                  </a:lnTo>
                  <a:lnTo>
                    <a:pt x="0" y="104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0">
              <a:extLst>
                <a:ext uri="{FF2B5EF4-FFF2-40B4-BE49-F238E27FC236}">
                  <a16:creationId xmlns:a16="http://schemas.microsoft.com/office/drawing/2014/main" id="{26A3FD52-701B-E0B3-D229-7330BED202CD}"/>
                </a:ext>
              </a:extLst>
            </p:cNvPr>
            <p:cNvSpPr>
              <a:spLocks/>
            </p:cNvSpPr>
            <p:nvPr/>
          </p:nvSpPr>
          <p:spPr bwMode="auto">
            <a:xfrm>
              <a:off x="3988288" y="1778069"/>
              <a:ext cx="527189" cy="552643"/>
            </a:xfrm>
            <a:custGeom>
              <a:avLst/>
              <a:gdLst>
                <a:gd name="T0" fmla="*/ 1077 w 1077"/>
                <a:gd name="T1" fmla="*/ 1041 h 1129"/>
                <a:gd name="T2" fmla="*/ 0 w 1077"/>
                <a:gd name="T3" fmla="*/ 0 h 1129"/>
                <a:gd name="T4" fmla="*/ 0 w 1077"/>
                <a:gd name="T5" fmla="*/ 410 h 1129"/>
                <a:gd name="T6" fmla="*/ 787 w 1077"/>
                <a:gd name="T7" fmla="*/ 1129 h 1129"/>
                <a:gd name="T8" fmla="*/ 1077 w 1077"/>
                <a:gd name="T9" fmla="*/ 1041 h 1129"/>
              </a:gdLst>
              <a:ahLst/>
              <a:cxnLst>
                <a:cxn ang="0">
                  <a:pos x="T0" y="T1"/>
                </a:cxn>
                <a:cxn ang="0">
                  <a:pos x="T2" y="T3"/>
                </a:cxn>
                <a:cxn ang="0">
                  <a:pos x="T4" y="T5"/>
                </a:cxn>
                <a:cxn ang="0">
                  <a:pos x="T6" y="T7"/>
                </a:cxn>
                <a:cxn ang="0">
                  <a:pos x="T8" y="T9"/>
                </a:cxn>
              </a:cxnLst>
              <a:rect l="0" t="0" r="r" b="b"/>
              <a:pathLst>
                <a:path w="1077" h="1129">
                  <a:moveTo>
                    <a:pt x="1077" y="1041"/>
                  </a:moveTo>
                  <a:lnTo>
                    <a:pt x="0" y="0"/>
                  </a:lnTo>
                  <a:lnTo>
                    <a:pt x="0" y="410"/>
                  </a:lnTo>
                  <a:lnTo>
                    <a:pt x="787" y="1129"/>
                  </a:lnTo>
                  <a:lnTo>
                    <a:pt x="1077" y="104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11">
              <a:extLst>
                <a:ext uri="{FF2B5EF4-FFF2-40B4-BE49-F238E27FC236}">
                  <a16:creationId xmlns:a16="http://schemas.microsoft.com/office/drawing/2014/main" id="{CBF1B676-3F90-E214-9607-C20CCCA7440D}"/>
                </a:ext>
              </a:extLst>
            </p:cNvPr>
            <p:cNvSpPr>
              <a:spLocks/>
            </p:cNvSpPr>
            <p:nvPr/>
          </p:nvSpPr>
          <p:spPr bwMode="auto">
            <a:xfrm>
              <a:off x="3988288" y="2021839"/>
              <a:ext cx="188946" cy="378382"/>
            </a:xfrm>
            <a:custGeom>
              <a:avLst/>
              <a:gdLst>
                <a:gd name="T0" fmla="*/ 386 w 386"/>
                <a:gd name="T1" fmla="*/ 385 h 773"/>
                <a:gd name="T2" fmla="*/ 0 w 386"/>
                <a:gd name="T3" fmla="*/ 0 h 773"/>
                <a:gd name="T4" fmla="*/ 0 w 386"/>
                <a:gd name="T5" fmla="*/ 773 h 773"/>
                <a:gd name="T6" fmla="*/ 386 w 386"/>
                <a:gd name="T7" fmla="*/ 385 h 773"/>
              </a:gdLst>
              <a:ahLst/>
              <a:cxnLst>
                <a:cxn ang="0">
                  <a:pos x="T0" y="T1"/>
                </a:cxn>
                <a:cxn ang="0">
                  <a:pos x="T2" y="T3"/>
                </a:cxn>
                <a:cxn ang="0">
                  <a:pos x="T4" y="T5"/>
                </a:cxn>
                <a:cxn ang="0">
                  <a:pos x="T6" y="T7"/>
                </a:cxn>
              </a:cxnLst>
              <a:rect l="0" t="0" r="r" b="b"/>
              <a:pathLst>
                <a:path w="386" h="773">
                  <a:moveTo>
                    <a:pt x="386" y="385"/>
                  </a:moveTo>
                  <a:lnTo>
                    <a:pt x="0" y="0"/>
                  </a:lnTo>
                  <a:lnTo>
                    <a:pt x="0" y="773"/>
                  </a:lnTo>
                  <a:lnTo>
                    <a:pt x="386" y="385"/>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12">
              <a:extLst>
                <a:ext uri="{FF2B5EF4-FFF2-40B4-BE49-F238E27FC236}">
                  <a16:creationId xmlns:a16="http://schemas.microsoft.com/office/drawing/2014/main" id="{F9F1B39C-FCDE-B6E9-16AD-A64119D54B44}"/>
                </a:ext>
              </a:extLst>
            </p:cNvPr>
            <p:cNvSpPr>
              <a:spLocks/>
            </p:cNvSpPr>
            <p:nvPr/>
          </p:nvSpPr>
          <p:spPr bwMode="auto">
            <a:xfrm>
              <a:off x="3768503" y="2021839"/>
              <a:ext cx="188457" cy="378382"/>
            </a:xfrm>
            <a:custGeom>
              <a:avLst/>
              <a:gdLst>
                <a:gd name="T0" fmla="*/ 0 w 385"/>
                <a:gd name="T1" fmla="*/ 385 h 773"/>
                <a:gd name="T2" fmla="*/ 385 w 385"/>
                <a:gd name="T3" fmla="*/ 773 h 773"/>
                <a:gd name="T4" fmla="*/ 385 w 385"/>
                <a:gd name="T5" fmla="*/ 0 h 773"/>
                <a:gd name="T6" fmla="*/ 0 w 385"/>
                <a:gd name="T7" fmla="*/ 385 h 773"/>
              </a:gdLst>
              <a:ahLst/>
              <a:cxnLst>
                <a:cxn ang="0">
                  <a:pos x="T0" y="T1"/>
                </a:cxn>
                <a:cxn ang="0">
                  <a:pos x="T2" y="T3"/>
                </a:cxn>
                <a:cxn ang="0">
                  <a:pos x="T4" y="T5"/>
                </a:cxn>
                <a:cxn ang="0">
                  <a:pos x="T6" y="T7"/>
                </a:cxn>
              </a:cxnLst>
              <a:rect l="0" t="0" r="r" b="b"/>
              <a:pathLst>
                <a:path w="385" h="773">
                  <a:moveTo>
                    <a:pt x="0" y="385"/>
                  </a:moveTo>
                  <a:lnTo>
                    <a:pt x="385" y="773"/>
                  </a:lnTo>
                  <a:lnTo>
                    <a:pt x="385" y="0"/>
                  </a:lnTo>
                  <a:lnTo>
                    <a:pt x="0" y="385"/>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0" name="TextBox 19">
            <a:extLst>
              <a:ext uri="{FF2B5EF4-FFF2-40B4-BE49-F238E27FC236}">
                <a16:creationId xmlns:a16="http://schemas.microsoft.com/office/drawing/2014/main" id="{03EECA22-A978-D517-30E2-E0F86ADBCD4E}"/>
              </a:ext>
            </a:extLst>
          </p:cNvPr>
          <p:cNvSpPr txBox="1"/>
          <p:nvPr/>
        </p:nvSpPr>
        <p:spPr>
          <a:xfrm>
            <a:off x="5262278" y="1677370"/>
            <a:ext cx="1667444" cy="477054"/>
          </a:xfrm>
          <a:prstGeom prst="rect">
            <a:avLst/>
          </a:prstGeom>
          <a:noFill/>
        </p:spPr>
        <p:txBody>
          <a:bodyPr wrap="none" rtlCol="0">
            <a:spAutoFit/>
          </a:bodyPr>
          <a:lstStyle/>
          <a:p>
            <a:pPr algn="ctr"/>
            <a:r>
              <a:rPr lang="en-US" sz="2500" b="1" dirty="0">
                <a:solidFill>
                  <a:schemeClr val="accent2"/>
                </a:solidFill>
                <a:latin typeface="Barlow" panose="00000500000000000000" pitchFamily="2" charset="0"/>
              </a:rPr>
              <a:t>Market</a:t>
            </a:r>
            <a:r>
              <a:rPr lang="en-US" sz="2500" b="1" dirty="0">
                <a:solidFill>
                  <a:schemeClr val="accent1"/>
                </a:solidFill>
                <a:latin typeface="Barlow" panose="00000500000000000000" pitchFamily="2" charset="0"/>
              </a:rPr>
              <a:t>Pro</a:t>
            </a:r>
          </a:p>
        </p:txBody>
      </p:sp>
      <p:sp>
        <p:nvSpPr>
          <p:cNvPr id="22" name="TextBox 21">
            <a:extLst>
              <a:ext uri="{FF2B5EF4-FFF2-40B4-BE49-F238E27FC236}">
                <a16:creationId xmlns:a16="http://schemas.microsoft.com/office/drawing/2014/main" id="{0061DD47-861E-BDA8-0E5E-BCF772718344}"/>
              </a:ext>
            </a:extLst>
          </p:cNvPr>
          <p:cNvSpPr txBox="1"/>
          <p:nvPr/>
        </p:nvSpPr>
        <p:spPr>
          <a:xfrm>
            <a:off x="2137224" y="2489734"/>
            <a:ext cx="7917552" cy="1246495"/>
          </a:xfrm>
          <a:prstGeom prst="rect">
            <a:avLst/>
          </a:prstGeom>
          <a:noFill/>
        </p:spPr>
        <p:txBody>
          <a:bodyPr wrap="none" rtlCol="0">
            <a:spAutoFit/>
          </a:bodyPr>
          <a:lstStyle/>
          <a:p>
            <a:pPr algn="ctr"/>
            <a:r>
              <a:rPr lang="en-US" sz="7500" b="1" dirty="0">
                <a:solidFill>
                  <a:schemeClr val="accent1"/>
                </a:solidFill>
                <a:latin typeface="Barlow" panose="00000500000000000000" pitchFamily="2" charset="0"/>
              </a:rPr>
              <a:t>MARKETING</a:t>
            </a:r>
            <a:r>
              <a:rPr lang="en-US" sz="7500" b="1" dirty="0">
                <a:solidFill>
                  <a:schemeClr val="accent2"/>
                </a:solidFill>
                <a:latin typeface="Barlow" panose="00000500000000000000" pitchFamily="2" charset="0"/>
              </a:rPr>
              <a:t> PLAN</a:t>
            </a:r>
          </a:p>
        </p:txBody>
      </p:sp>
      <p:sp>
        <p:nvSpPr>
          <p:cNvPr id="11" name="TextBox 10">
            <a:extLst>
              <a:ext uri="{FF2B5EF4-FFF2-40B4-BE49-F238E27FC236}">
                <a16:creationId xmlns:a16="http://schemas.microsoft.com/office/drawing/2014/main" id="{3EA25511-42C8-C367-B642-2096C3FB7D1D}"/>
              </a:ext>
            </a:extLst>
          </p:cNvPr>
          <p:cNvSpPr txBox="1"/>
          <p:nvPr/>
        </p:nvSpPr>
        <p:spPr>
          <a:xfrm>
            <a:off x="3193603" y="3639610"/>
            <a:ext cx="5804794" cy="630942"/>
          </a:xfrm>
          <a:prstGeom prst="rect">
            <a:avLst/>
          </a:prstGeom>
          <a:noFill/>
        </p:spPr>
        <p:txBody>
          <a:bodyPr wrap="none" rtlCol="0">
            <a:spAutoFit/>
          </a:bodyPr>
          <a:lstStyle/>
          <a:p>
            <a:pPr algn="ctr"/>
            <a:r>
              <a:rPr lang="en-US" sz="3500" spc="200" dirty="0">
                <a:solidFill>
                  <a:schemeClr val="tx1">
                    <a:lumMod val="50000"/>
                    <a:lumOff val="50000"/>
                  </a:schemeClr>
                </a:solidFill>
                <a:latin typeface="Poppins" panose="00000500000000000000" pitchFamily="2" charset="0"/>
                <a:ea typeface="Lato Medium" panose="020F0502020204030203" pitchFamily="34" charset="0"/>
                <a:cs typeface="Poppins" panose="00000500000000000000" pitchFamily="2" charset="0"/>
              </a:rPr>
              <a:t>Presentation Template</a:t>
            </a:r>
          </a:p>
        </p:txBody>
      </p:sp>
      <p:cxnSp>
        <p:nvCxnSpPr>
          <p:cNvPr id="15" name="Straight Connector 14">
            <a:extLst>
              <a:ext uri="{FF2B5EF4-FFF2-40B4-BE49-F238E27FC236}">
                <a16:creationId xmlns:a16="http://schemas.microsoft.com/office/drawing/2014/main" id="{7121A317-7520-02AF-4935-3BF10F19169D}"/>
              </a:ext>
            </a:extLst>
          </p:cNvPr>
          <p:cNvCxnSpPr>
            <a:cxnSpLocks/>
          </p:cNvCxnSpPr>
          <p:nvPr/>
        </p:nvCxnSpPr>
        <p:spPr>
          <a:xfrm>
            <a:off x="5638800" y="4972522"/>
            <a:ext cx="914400" cy="0"/>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61971E87-4AB2-3DA0-B734-987AFCDD5056}"/>
              </a:ext>
            </a:extLst>
          </p:cNvPr>
          <p:cNvSpPr txBox="1"/>
          <p:nvPr/>
        </p:nvSpPr>
        <p:spPr>
          <a:xfrm>
            <a:off x="533400" y="494271"/>
            <a:ext cx="1709122" cy="323165"/>
          </a:xfrm>
          <a:prstGeom prst="rect">
            <a:avLst/>
          </a:prstGeom>
          <a:noFill/>
        </p:spPr>
        <p:txBody>
          <a:bodyPr wrap="none" rtlCol="0">
            <a:spAutoFit/>
          </a:bodyPr>
          <a:lstStyle/>
          <a:p>
            <a:r>
              <a:rPr lang="en-US" sz="1500" dirty="0">
                <a:solidFill>
                  <a:schemeClr val="tx1">
                    <a:lumMod val="50000"/>
                    <a:lumOff val="50000"/>
                  </a:schemeClr>
                </a:solidFill>
                <a:latin typeface="Poppins" panose="00000500000000000000" pitchFamily="2" charset="0"/>
                <a:ea typeface="Lato Medium" panose="020F0502020204030203" pitchFamily="34" charset="0"/>
                <a:cs typeface="Poppins" panose="00000500000000000000" pitchFamily="2" charset="0"/>
              </a:rPr>
              <a:t>@creativeslides</a:t>
            </a:r>
          </a:p>
        </p:txBody>
      </p:sp>
      <p:grpSp>
        <p:nvGrpSpPr>
          <p:cNvPr id="24" name="Group 23">
            <a:extLst>
              <a:ext uri="{FF2B5EF4-FFF2-40B4-BE49-F238E27FC236}">
                <a16:creationId xmlns:a16="http://schemas.microsoft.com/office/drawing/2014/main" id="{2D79576D-00AD-1AAE-2AA7-95C3326F4D80}"/>
              </a:ext>
            </a:extLst>
          </p:cNvPr>
          <p:cNvGrpSpPr/>
          <p:nvPr/>
        </p:nvGrpSpPr>
        <p:grpSpPr>
          <a:xfrm>
            <a:off x="11338560" y="533400"/>
            <a:ext cx="320040" cy="247650"/>
            <a:chOff x="11248042" y="596337"/>
            <a:chExt cx="389776" cy="268514"/>
          </a:xfrm>
        </p:grpSpPr>
        <p:cxnSp>
          <p:nvCxnSpPr>
            <p:cNvPr id="19" name="Straight Connector 18">
              <a:extLst>
                <a:ext uri="{FF2B5EF4-FFF2-40B4-BE49-F238E27FC236}">
                  <a16:creationId xmlns:a16="http://schemas.microsoft.com/office/drawing/2014/main" id="{D4B3DD99-ECE1-E012-D9F3-6D1698F1C5BD}"/>
                </a:ext>
              </a:extLst>
            </p:cNvPr>
            <p:cNvCxnSpPr/>
            <p:nvPr/>
          </p:nvCxnSpPr>
          <p:spPr>
            <a:xfrm>
              <a:off x="11248042" y="596337"/>
              <a:ext cx="389776" cy="0"/>
            </a:xfrm>
            <a:prstGeom prst="line">
              <a:avLst/>
            </a:prstGeom>
            <a:ln w="2540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A01DD40B-26E7-6F44-C98F-948843B3EF1A}"/>
                </a:ext>
              </a:extLst>
            </p:cNvPr>
            <p:cNvCxnSpPr/>
            <p:nvPr/>
          </p:nvCxnSpPr>
          <p:spPr>
            <a:xfrm>
              <a:off x="11248042" y="730594"/>
              <a:ext cx="389776"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ECE4751-F69C-71B6-396C-BCAABF4B2D5E}"/>
                </a:ext>
              </a:extLst>
            </p:cNvPr>
            <p:cNvCxnSpPr/>
            <p:nvPr/>
          </p:nvCxnSpPr>
          <p:spPr>
            <a:xfrm>
              <a:off x="11248042" y="864851"/>
              <a:ext cx="389776" cy="0"/>
            </a:xfrm>
            <a:prstGeom prst="line">
              <a:avLst/>
            </a:prstGeom>
            <a:ln w="2540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5482105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34941" y="397897"/>
            <a:ext cx="3522118"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Product Vision</a:t>
            </a:r>
          </a:p>
        </p:txBody>
      </p:sp>
      <p:grpSp>
        <p:nvGrpSpPr>
          <p:cNvPr id="13" name="Group 12">
            <a:extLst>
              <a:ext uri="{FF2B5EF4-FFF2-40B4-BE49-F238E27FC236}">
                <a16:creationId xmlns:a16="http://schemas.microsoft.com/office/drawing/2014/main" id="{8844AD85-DE74-E458-CAC5-84E65D379CD8}"/>
              </a:ext>
            </a:extLst>
          </p:cNvPr>
          <p:cNvGrpSpPr/>
          <p:nvPr/>
        </p:nvGrpSpPr>
        <p:grpSpPr>
          <a:xfrm>
            <a:off x="3963986" y="1996584"/>
            <a:ext cx="4264027" cy="3848727"/>
            <a:chOff x="3048000" y="676275"/>
            <a:chExt cx="6096001" cy="5502275"/>
          </a:xfrm>
        </p:grpSpPr>
        <p:sp>
          <p:nvSpPr>
            <p:cNvPr id="29" name="Freeform 5">
              <a:extLst>
                <a:ext uri="{FF2B5EF4-FFF2-40B4-BE49-F238E27FC236}">
                  <a16:creationId xmlns:a16="http://schemas.microsoft.com/office/drawing/2014/main" id="{1E71C69D-CF64-B3D9-0AB8-99675BD9F48B}"/>
                </a:ext>
              </a:extLst>
            </p:cNvPr>
            <p:cNvSpPr>
              <a:spLocks/>
            </p:cNvSpPr>
            <p:nvPr/>
          </p:nvSpPr>
          <p:spPr bwMode="auto">
            <a:xfrm>
              <a:off x="3922713" y="676275"/>
              <a:ext cx="1903413" cy="2262188"/>
            </a:xfrm>
            <a:custGeom>
              <a:avLst/>
              <a:gdLst>
                <a:gd name="T0" fmla="*/ 191 w 505"/>
                <a:gd name="T1" fmla="*/ 600 h 600"/>
                <a:gd name="T2" fmla="*/ 0 w 505"/>
                <a:gd name="T3" fmla="*/ 490 h 600"/>
                <a:gd name="T4" fmla="*/ 70 w 505"/>
                <a:gd name="T5" fmla="*/ 279 h 600"/>
                <a:gd name="T6" fmla="*/ 62 w 505"/>
                <a:gd name="T7" fmla="*/ 221 h 600"/>
                <a:gd name="T8" fmla="*/ 283 w 505"/>
                <a:gd name="T9" fmla="*/ 0 h 600"/>
                <a:gd name="T10" fmla="*/ 505 w 505"/>
                <a:gd name="T11" fmla="*/ 221 h 600"/>
                <a:gd name="T12" fmla="*/ 338 w 505"/>
                <a:gd name="T13" fmla="*/ 435 h 600"/>
                <a:gd name="T14" fmla="*/ 191 w 505"/>
                <a:gd name="T15" fmla="*/ 600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5" h="600">
                  <a:moveTo>
                    <a:pt x="191" y="600"/>
                  </a:moveTo>
                  <a:cubicBezTo>
                    <a:pt x="150" y="536"/>
                    <a:pt x="79" y="494"/>
                    <a:pt x="0" y="490"/>
                  </a:cubicBezTo>
                  <a:cubicBezTo>
                    <a:pt x="77" y="450"/>
                    <a:pt x="97" y="384"/>
                    <a:pt x="70" y="279"/>
                  </a:cubicBezTo>
                  <a:cubicBezTo>
                    <a:pt x="64" y="260"/>
                    <a:pt x="62" y="240"/>
                    <a:pt x="62" y="221"/>
                  </a:cubicBezTo>
                  <a:cubicBezTo>
                    <a:pt x="62" y="99"/>
                    <a:pt x="161" y="0"/>
                    <a:pt x="283" y="0"/>
                  </a:cubicBezTo>
                  <a:cubicBezTo>
                    <a:pt x="405" y="0"/>
                    <a:pt x="505" y="99"/>
                    <a:pt x="505" y="221"/>
                  </a:cubicBezTo>
                  <a:cubicBezTo>
                    <a:pt x="505" y="322"/>
                    <a:pt x="436" y="410"/>
                    <a:pt x="338" y="435"/>
                  </a:cubicBezTo>
                  <a:cubicBezTo>
                    <a:pt x="235" y="464"/>
                    <a:pt x="188" y="515"/>
                    <a:pt x="191" y="60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EA07F5EF-8420-F6FD-CD0C-0AAA7B5ABD96}"/>
                </a:ext>
              </a:extLst>
            </p:cNvPr>
            <p:cNvSpPr>
              <a:spLocks/>
            </p:cNvSpPr>
            <p:nvPr/>
          </p:nvSpPr>
          <p:spPr bwMode="auto">
            <a:xfrm>
              <a:off x="5792788" y="676275"/>
              <a:ext cx="2238375" cy="1666875"/>
            </a:xfrm>
            <a:custGeom>
              <a:avLst/>
              <a:gdLst>
                <a:gd name="T0" fmla="*/ 373 w 594"/>
                <a:gd name="T1" fmla="*/ 442 h 442"/>
                <a:gd name="T2" fmla="*/ 217 w 594"/>
                <a:gd name="T3" fmla="*/ 377 h 442"/>
                <a:gd name="T4" fmla="*/ 80 w 594"/>
                <a:gd name="T5" fmla="*/ 306 h 442"/>
                <a:gd name="T6" fmla="*/ 0 w 594"/>
                <a:gd name="T7" fmla="*/ 331 h 442"/>
                <a:gd name="T8" fmla="*/ 27 w 594"/>
                <a:gd name="T9" fmla="*/ 221 h 442"/>
                <a:gd name="T10" fmla="*/ 0 w 594"/>
                <a:gd name="T11" fmla="*/ 111 h 442"/>
                <a:gd name="T12" fmla="*/ 80 w 594"/>
                <a:gd name="T13" fmla="*/ 136 h 442"/>
                <a:gd name="T14" fmla="*/ 217 w 594"/>
                <a:gd name="T15" fmla="*/ 64 h 442"/>
                <a:gd name="T16" fmla="*/ 373 w 594"/>
                <a:gd name="T17" fmla="*/ 0 h 442"/>
                <a:gd name="T18" fmla="*/ 594 w 594"/>
                <a:gd name="T19" fmla="*/ 221 h 442"/>
                <a:gd name="T20" fmla="*/ 373 w 594"/>
                <a:gd name="T21"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4" h="442">
                  <a:moveTo>
                    <a:pt x="373" y="442"/>
                  </a:moveTo>
                  <a:cubicBezTo>
                    <a:pt x="314" y="442"/>
                    <a:pt x="258" y="419"/>
                    <a:pt x="217" y="377"/>
                  </a:cubicBezTo>
                  <a:cubicBezTo>
                    <a:pt x="168" y="329"/>
                    <a:pt x="124" y="306"/>
                    <a:pt x="80" y="306"/>
                  </a:cubicBezTo>
                  <a:cubicBezTo>
                    <a:pt x="54" y="306"/>
                    <a:pt x="27" y="314"/>
                    <a:pt x="0" y="331"/>
                  </a:cubicBezTo>
                  <a:cubicBezTo>
                    <a:pt x="18" y="298"/>
                    <a:pt x="27" y="260"/>
                    <a:pt x="27" y="221"/>
                  </a:cubicBezTo>
                  <a:cubicBezTo>
                    <a:pt x="27" y="182"/>
                    <a:pt x="18" y="144"/>
                    <a:pt x="0" y="111"/>
                  </a:cubicBezTo>
                  <a:cubicBezTo>
                    <a:pt x="27" y="128"/>
                    <a:pt x="54" y="136"/>
                    <a:pt x="80" y="136"/>
                  </a:cubicBezTo>
                  <a:cubicBezTo>
                    <a:pt x="124" y="136"/>
                    <a:pt x="168" y="113"/>
                    <a:pt x="217" y="64"/>
                  </a:cubicBezTo>
                  <a:cubicBezTo>
                    <a:pt x="258" y="23"/>
                    <a:pt x="314" y="0"/>
                    <a:pt x="373" y="0"/>
                  </a:cubicBezTo>
                  <a:cubicBezTo>
                    <a:pt x="495" y="0"/>
                    <a:pt x="594" y="99"/>
                    <a:pt x="594" y="221"/>
                  </a:cubicBezTo>
                  <a:cubicBezTo>
                    <a:pt x="594" y="343"/>
                    <a:pt x="495" y="442"/>
                    <a:pt x="373" y="442"/>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5C8068B8-F6AA-F615-BBAB-7070020D5316}"/>
                </a:ext>
              </a:extLst>
            </p:cNvPr>
            <p:cNvSpPr>
              <a:spLocks/>
            </p:cNvSpPr>
            <p:nvPr/>
          </p:nvSpPr>
          <p:spPr bwMode="auto">
            <a:xfrm>
              <a:off x="7240588" y="1995488"/>
              <a:ext cx="1903413" cy="2266950"/>
            </a:xfrm>
            <a:custGeom>
              <a:avLst/>
              <a:gdLst>
                <a:gd name="T0" fmla="*/ 284 w 505"/>
                <a:gd name="T1" fmla="*/ 601 h 601"/>
                <a:gd name="T2" fmla="*/ 63 w 505"/>
                <a:gd name="T3" fmla="*/ 380 h 601"/>
                <a:gd name="T4" fmla="*/ 70 w 505"/>
                <a:gd name="T5" fmla="*/ 322 h 601"/>
                <a:gd name="T6" fmla="*/ 0 w 505"/>
                <a:gd name="T7" fmla="*/ 110 h 601"/>
                <a:gd name="T8" fmla="*/ 191 w 505"/>
                <a:gd name="T9" fmla="*/ 0 h 601"/>
                <a:gd name="T10" fmla="*/ 339 w 505"/>
                <a:gd name="T11" fmla="*/ 165 h 601"/>
                <a:gd name="T12" fmla="*/ 505 w 505"/>
                <a:gd name="T13" fmla="*/ 380 h 601"/>
                <a:gd name="T14" fmla="*/ 284 w 505"/>
                <a:gd name="T15" fmla="*/ 601 h 6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5" h="601">
                  <a:moveTo>
                    <a:pt x="284" y="601"/>
                  </a:moveTo>
                  <a:cubicBezTo>
                    <a:pt x="162" y="601"/>
                    <a:pt x="63" y="502"/>
                    <a:pt x="63" y="380"/>
                  </a:cubicBezTo>
                  <a:cubicBezTo>
                    <a:pt x="63" y="360"/>
                    <a:pt x="65" y="341"/>
                    <a:pt x="70" y="322"/>
                  </a:cubicBezTo>
                  <a:cubicBezTo>
                    <a:pt x="98" y="217"/>
                    <a:pt x="77" y="151"/>
                    <a:pt x="0" y="110"/>
                  </a:cubicBezTo>
                  <a:cubicBezTo>
                    <a:pt x="79" y="107"/>
                    <a:pt x="150" y="64"/>
                    <a:pt x="191" y="0"/>
                  </a:cubicBezTo>
                  <a:cubicBezTo>
                    <a:pt x="188" y="86"/>
                    <a:pt x="235" y="137"/>
                    <a:pt x="339" y="165"/>
                  </a:cubicBezTo>
                  <a:cubicBezTo>
                    <a:pt x="437" y="190"/>
                    <a:pt x="505" y="278"/>
                    <a:pt x="505" y="380"/>
                  </a:cubicBezTo>
                  <a:cubicBezTo>
                    <a:pt x="505" y="502"/>
                    <a:pt x="406" y="601"/>
                    <a:pt x="284" y="60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F6E586D9-5818-289A-F627-386717D6B05C}"/>
                </a:ext>
              </a:extLst>
            </p:cNvPr>
            <p:cNvSpPr>
              <a:spLocks/>
            </p:cNvSpPr>
            <p:nvPr/>
          </p:nvSpPr>
          <p:spPr bwMode="auto">
            <a:xfrm>
              <a:off x="3048000" y="2592388"/>
              <a:ext cx="1900238" cy="2265363"/>
            </a:xfrm>
            <a:custGeom>
              <a:avLst/>
              <a:gdLst>
                <a:gd name="T0" fmla="*/ 313 w 504"/>
                <a:gd name="T1" fmla="*/ 601 h 601"/>
                <a:gd name="T2" fmla="*/ 167 w 504"/>
                <a:gd name="T3" fmla="*/ 436 h 601"/>
                <a:gd name="T4" fmla="*/ 0 w 504"/>
                <a:gd name="T5" fmla="*/ 222 h 601"/>
                <a:gd name="T6" fmla="*/ 222 w 504"/>
                <a:gd name="T7" fmla="*/ 0 h 601"/>
                <a:gd name="T8" fmla="*/ 443 w 504"/>
                <a:gd name="T9" fmla="*/ 222 h 601"/>
                <a:gd name="T10" fmla="*/ 435 w 504"/>
                <a:gd name="T11" fmla="*/ 279 h 601"/>
                <a:gd name="T12" fmla="*/ 504 w 504"/>
                <a:gd name="T13" fmla="*/ 491 h 601"/>
                <a:gd name="T14" fmla="*/ 313 w 504"/>
                <a:gd name="T15" fmla="*/ 601 h 6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4" h="601">
                  <a:moveTo>
                    <a:pt x="313" y="601"/>
                  </a:moveTo>
                  <a:cubicBezTo>
                    <a:pt x="317" y="515"/>
                    <a:pt x="270" y="464"/>
                    <a:pt x="167" y="436"/>
                  </a:cubicBezTo>
                  <a:cubicBezTo>
                    <a:pt x="69" y="411"/>
                    <a:pt x="0" y="323"/>
                    <a:pt x="0" y="222"/>
                  </a:cubicBezTo>
                  <a:cubicBezTo>
                    <a:pt x="0" y="99"/>
                    <a:pt x="100" y="0"/>
                    <a:pt x="222" y="0"/>
                  </a:cubicBezTo>
                  <a:cubicBezTo>
                    <a:pt x="344" y="0"/>
                    <a:pt x="443" y="99"/>
                    <a:pt x="443" y="222"/>
                  </a:cubicBezTo>
                  <a:cubicBezTo>
                    <a:pt x="443" y="241"/>
                    <a:pt x="440" y="260"/>
                    <a:pt x="435" y="279"/>
                  </a:cubicBezTo>
                  <a:cubicBezTo>
                    <a:pt x="407" y="384"/>
                    <a:pt x="428" y="450"/>
                    <a:pt x="504" y="491"/>
                  </a:cubicBezTo>
                  <a:cubicBezTo>
                    <a:pt x="425" y="494"/>
                    <a:pt x="355" y="536"/>
                    <a:pt x="313" y="601"/>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FCE97EA3-CC3B-1524-B6D9-7B2C685701AB}"/>
                </a:ext>
              </a:extLst>
            </p:cNvPr>
            <p:cNvSpPr>
              <a:spLocks/>
            </p:cNvSpPr>
            <p:nvPr/>
          </p:nvSpPr>
          <p:spPr bwMode="auto">
            <a:xfrm>
              <a:off x="4156075" y="4511675"/>
              <a:ext cx="2239963" cy="1666875"/>
            </a:xfrm>
            <a:custGeom>
              <a:avLst/>
              <a:gdLst>
                <a:gd name="T0" fmla="*/ 221 w 594"/>
                <a:gd name="T1" fmla="*/ 442 h 442"/>
                <a:gd name="T2" fmla="*/ 0 w 594"/>
                <a:gd name="T3" fmla="*/ 221 h 442"/>
                <a:gd name="T4" fmla="*/ 221 w 594"/>
                <a:gd name="T5" fmla="*/ 0 h 442"/>
                <a:gd name="T6" fmla="*/ 378 w 594"/>
                <a:gd name="T7" fmla="*/ 65 h 442"/>
                <a:gd name="T8" fmla="*/ 514 w 594"/>
                <a:gd name="T9" fmla="*/ 136 h 442"/>
                <a:gd name="T10" fmla="*/ 594 w 594"/>
                <a:gd name="T11" fmla="*/ 111 h 442"/>
                <a:gd name="T12" fmla="*/ 567 w 594"/>
                <a:gd name="T13" fmla="*/ 221 h 442"/>
                <a:gd name="T14" fmla="*/ 594 w 594"/>
                <a:gd name="T15" fmla="*/ 331 h 442"/>
                <a:gd name="T16" fmla="*/ 514 w 594"/>
                <a:gd name="T17" fmla="*/ 306 h 442"/>
                <a:gd name="T18" fmla="*/ 378 w 594"/>
                <a:gd name="T19" fmla="*/ 378 h 442"/>
                <a:gd name="T20" fmla="*/ 221 w 594"/>
                <a:gd name="T21"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4" h="442">
                  <a:moveTo>
                    <a:pt x="221" y="442"/>
                  </a:moveTo>
                  <a:cubicBezTo>
                    <a:pt x="99" y="442"/>
                    <a:pt x="0" y="343"/>
                    <a:pt x="0" y="221"/>
                  </a:cubicBezTo>
                  <a:cubicBezTo>
                    <a:pt x="0" y="99"/>
                    <a:pt x="99" y="0"/>
                    <a:pt x="221" y="0"/>
                  </a:cubicBezTo>
                  <a:cubicBezTo>
                    <a:pt x="280" y="0"/>
                    <a:pt x="336" y="23"/>
                    <a:pt x="378" y="65"/>
                  </a:cubicBezTo>
                  <a:cubicBezTo>
                    <a:pt x="426" y="113"/>
                    <a:pt x="471" y="136"/>
                    <a:pt x="514" y="136"/>
                  </a:cubicBezTo>
                  <a:cubicBezTo>
                    <a:pt x="540" y="136"/>
                    <a:pt x="567" y="128"/>
                    <a:pt x="594" y="111"/>
                  </a:cubicBezTo>
                  <a:cubicBezTo>
                    <a:pt x="577" y="144"/>
                    <a:pt x="567" y="182"/>
                    <a:pt x="567" y="221"/>
                  </a:cubicBezTo>
                  <a:cubicBezTo>
                    <a:pt x="567" y="260"/>
                    <a:pt x="577" y="298"/>
                    <a:pt x="594" y="331"/>
                  </a:cubicBezTo>
                  <a:cubicBezTo>
                    <a:pt x="567" y="314"/>
                    <a:pt x="540" y="306"/>
                    <a:pt x="514" y="306"/>
                  </a:cubicBezTo>
                  <a:cubicBezTo>
                    <a:pt x="471" y="306"/>
                    <a:pt x="426" y="329"/>
                    <a:pt x="378" y="378"/>
                  </a:cubicBezTo>
                  <a:cubicBezTo>
                    <a:pt x="336" y="419"/>
                    <a:pt x="280" y="442"/>
                    <a:pt x="221" y="442"/>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3863A779-FA4E-3FC2-6331-6B1BE19E943E}"/>
                </a:ext>
              </a:extLst>
            </p:cNvPr>
            <p:cNvSpPr>
              <a:spLocks/>
            </p:cNvSpPr>
            <p:nvPr/>
          </p:nvSpPr>
          <p:spPr bwMode="auto">
            <a:xfrm>
              <a:off x="6365875" y="3911600"/>
              <a:ext cx="1903413" cy="2266950"/>
            </a:xfrm>
            <a:custGeom>
              <a:avLst/>
              <a:gdLst>
                <a:gd name="T0" fmla="*/ 221 w 505"/>
                <a:gd name="T1" fmla="*/ 601 h 601"/>
                <a:gd name="T2" fmla="*/ 0 w 505"/>
                <a:gd name="T3" fmla="*/ 380 h 601"/>
                <a:gd name="T4" fmla="*/ 166 w 505"/>
                <a:gd name="T5" fmla="*/ 166 h 601"/>
                <a:gd name="T6" fmla="*/ 314 w 505"/>
                <a:gd name="T7" fmla="*/ 0 h 601"/>
                <a:gd name="T8" fmla="*/ 505 w 505"/>
                <a:gd name="T9" fmla="*/ 111 h 601"/>
                <a:gd name="T10" fmla="*/ 435 w 505"/>
                <a:gd name="T11" fmla="*/ 323 h 601"/>
                <a:gd name="T12" fmla="*/ 442 w 505"/>
                <a:gd name="T13" fmla="*/ 380 h 601"/>
                <a:gd name="T14" fmla="*/ 221 w 505"/>
                <a:gd name="T15" fmla="*/ 601 h 6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5" h="601">
                  <a:moveTo>
                    <a:pt x="221" y="601"/>
                  </a:moveTo>
                  <a:cubicBezTo>
                    <a:pt x="99" y="601"/>
                    <a:pt x="0" y="502"/>
                    <a:pt x="0" y="380"/>
                  </a:cubicBezTo>
                  <a:cubicBezTo>
                    <a:pt x="0" y="279"/>
                    <a:pt x="68" y="191"/>
                    <a:pt x="166" y="166"/>
                  </a:cubicBezTo>
                  <a:cubicBezTo>
                    <a:pt x="270" y="137"/>
                    <a:pt x="317" y="86"/>
                    <a:pt x="314" y="0"/>
                  </a:cubicBezTo>
                  <a:cubicBezTo>
                    <a:pt x="355" y="65"/>
                    <a:pt x="426" y="107"/>
                    <a:pt x="505" y="111"/>
                  </a:cubicBezTo>
                  <a:cubicBezTo>
                    <a:pt x="428" y="151"/>
                    <a:pt x="407" y="217"/>
                    <a:pt x="435" y="323"/>
                  </a:cubicBezTo>
                  <a:cubicBezTo>
                    <a:pt x="440" y="341"/>
                    <a:pt x="442" y="361"/>
                    <a:pt x="442" y="380"/>
                  </a:cubicBezTo>
                  <a:cubicBezTo>
                    <a:pt x="442" y="502"/>
                    <a:pt x="343" y="601"/>
                    <a:pt x="221" y="60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11">
              <a:extLst>
                <a:ext uri="{FF2B5EF4-FFF2-40B4-BE49-F238E27FC236}">
                  <a16:creationId xmlns:a16="http://schemas.microsoft.com/office/drawing/2014/main" id="{35ACF79F-545C-3330-91D2-614F5600B5FC}"/>
                </a:ext>
              </a:extLst>
            </p:cNvPr>
            <p:cNvSpPr>
              <a:spLocks noChangeArrowheads="1"/>
            </p:cNvSpPr>
            <p:nvPr/>
          </p:nvSpPr>
          <p:spPr bwMode="auto">
            <a:xfrm>
              <a:off x="3195638" y="2738438"/>
              <a:ext cx="1374775" cy="1376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12">
              <a:extLst>
                <a:ext uri="{FF2B5EF4-FFF2-40B4-BE49-F238E27FC236}">
                  <a16:creationId xmlns:a16="http://schemas.microsoft.com/office/drawing/2014/main" id="{D36172F5-1DBB-7512-3180-E4732A81A1D1}"/>
                </a:ext>
              </a:extLst>
            </p:cNvPr>
            <p:cNvSpPr>
              <a:spLocks noChangeArrowheads="1"/>
            </p:cNvSpPr>
            <p:nvPr/>
          </p:nvSpPr>
          <p:spPr bwMode="auto">
            <a:xfrm>
              <a:off x="4303713" y="4659313"/>
              <a:ext cx="1371600" cy="13716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Oval 13">
              <a:extLst>
                <a:ext uri="{FF2B5EF4-FFF2-40B4-BE49-F238E27FC236}">
                  <a16:creationId xmlns:a16="http://schemas.microsoft.com/office/drawing/2014/main" id="{F6EF1682-1A02-8DF0-48BC-4F207F8EC20F}"/>
                </a:ext>
              </a:extLst>
            </p:cNvPr>
            <p:cNvSpPr>
              <a:spLocks noChangeArrowheads="1"/>
            </p:cNvSpPr>
            <p:nvPr/>
          </p:nvSpPr>
          <p:spPr bwMode="auto">
            <a:xfrm>
              <a:off x="6511925" y="4659313"/>
              <a:ext cx="1373188" cy="13716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14">
              <a:extLst>
                <a:ext uri="{FF2B5EF4-FFF2-40B4-BE49-F238E27FC236}">
                  <a16:creationId xmlns:a16="http://schemas.microsoft.com/office/drawing/2014/main" id="{CE340938-685C-3AF3-28F4-D8E10C6E9B94}"/>
                </a:ext>
              </a:extLst>
            </p:cNvPr>
            <p:cNvSpPr>
              <a:spLocks noChangeArrowheads="1"/>
            </p:cNvSpPr>
            <p:nvPr/>
          </p:nvSpPr>
          <p:spPr bwMode="auto">
            <a:xfrm>
              <a:off x="7624763" y="2738438"/>
              <a:ext cx="1371600" cy="1376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15">
              <a:extLst>
                <a:ext uri="{FF2B5EF4-FFF2-40B4-BE49-F238E27FC236}">
                  <a16:creationId xmlns:a16="http://schemas.microsoft.com/office/drawing/2014/main" id="{7E70B4A6-AB95-4B41-9963-78EF3610B0DD}"/>
                </a:ext>
              </a:extLst>
            </p:cNvPr>
            <p:cNvSpPr>
              <a:spLocks noChangeArrowheads="1"/>
            </p:cNvSpPr>
            <p:nvPr/>
          </p:nvSpPr>
          <p:spPr bwMode="auto">
            <a:xfrm>
              <a:off x="6511925" y="822325"/>
              <a:ext cx="1373188" cy="13731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Oval 16">
              <a:extLst>
                <a:ext uri="{FF2B5EF4-FFF2-40B4-BE49-F238E27FC236}">
                  <a16:creationId xmlns:a16="http://schemas.microsoft.com/office/drawing/2014/main" id="{F6AB5BCC-141A-A680-F489-EF17FE94CC96}"/>
                </a:ext>
              </a:extLst>
            </p:cNvPr>
            <p:cNvSpPr>
              <a:spLocks noChangeArrowheads="1"/>
            </p:cNvSpPr>
            <p:nvPr/>
          </p:nvSpPr>
          <p:spPr bwMode="auto">
            <a:xfrm>
              <a:off x="4303713" y="822325"/>
              <a:ext cx="1371600" cy="13731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Shape 2389">
            <a:extLst>
              <a:ext uri="{FF2B5EF4-FFF2-40B4-BE49-F238E27FC236}">
                <a16:creationId xmlns:a16="http://schemas.microsoft.com/office/drawing/2014/main" id="{A7301C2F-B41B-6BBE-F2D4-84138865CA93}"/>
              </a:ext>
            </a:extLst>
          </p:cNvPr>
          <p:cNvSpPr/>
          <p:nvPr/>
        </p:nvSpPr>
        <p:spPr>
          <a:xfrm>
            <a:off x="5069306" y="5055576"/>
            <a:ext cx="505456" cy="413525"/>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5"/>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5" name="Shape 2390">
            <a:extLst>
              <a:ext uri="{FF2B5EF4-FFF2-40B4-BE49-F238E27FC236}">
                <a16:creationId xmlns:a16="http://schemas.microsoft.com/office/drawing/2014/main" id="{A9FB8749-01FD-1207-28D7-52DAD09B107C}"/>
              </a:ext>
            </a:extLst>
          </p:cNvPr>
          <p:cNvSpPr/>
          <p:nvPr/>
        </p:nvSpPr>
        <p:spPr>
          <a:xfrm>
            <a:off x="6614460" y="5045575"/>
            <a:ext cx="505456" cy="505418"/>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6" name="Shape 2435">
            <a:extLst>
              <a:ext uri="{FF2B5EF4-FFF2-40B4-BE49-F238E27FC236}">
                <a16:creationId xmlns:a16="http://schemas.microsoft.com/office/drawing/2014/main" id="{2A6B948C-977B-89B8-5F72-A0313036BC51}"/>
              </a:ext>
            </a:extLst>
          </p:cNvPr>
          <p:cNvSpPr/>
          <p:nvPr/>
        </p:nvSpPr>
        <p:spPr>
          <a:xfrm>
            <a:off x="6599524" y="2321812"/>
            <a:ext cx="505456" cy="505418"/>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7" name="Shape 2447">
            <a:extLst>
              <a:ext uri="{FF2B5EF4-FFF2-40B4-BE49-F238E27FC236}">
                <a16:creationId xmlns:a16="http://schemas.microsoft.com/office/drawing/2014/main" id="{D592872E-9B9F-101F-39BF-1E5E76888ABB}"/>
              </a:ext>
            </a:extLst>
          </p:cNvPr>
          <p:cNvSpPr/>
          <p:nvPr/>
        </p:nvSpPr>
        <p:spPr>
          <a:xfrm>
            <a:off x="5069306" y="2338733"/>
            <a:ext cx="505456" cy="413525"/>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8" name="Shape 2627">
            <a:extLst>
              <a:ext uri="{FF2B5EF4-FFF2-40B4-BE49-F238E27FC236}">
                <a16:creationId xmlns:a16="http://schemas.microsoft.com/office/drawing/2014/main" id="{F02D1C01-B116-6F16-8DF0-DF2AF74CAA70}"/>
              </a:ext>
            </a:extLst>
          </p:cNvPr>
          <p:cNvSpPr/>
          <p:nvPr/>
        </p:nvSpPr>
        <p:spPr>
          <a:xfrm>
            <a:off x="7392312" y="3670992"/>
            <a:ext cx="505456" cy="505417"/>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9" name="Shape 2630">
            <a:extLst>
              <a:ext uri="{FF2B5EF4-FFF2-40B4-BE49-F238E27FC236}">
                <a16:creationId xmlns:a16="http://schemas.microsoft.com/office/drawing/2014/main" id="{2FC0F5D3-9368-AC6A-6370-C0E10B8EAADB}"/>
              </a:ext>
            </a:extLst>
          </p:cNvPr>
          <p:cNvSpPr/>
          <p:nvPr/>
        </p:nvSpPr>
        <p:spPr>
          <a:xfrm>
            <a:off x="4289382" y="3657315"/>
            <a:ext cx="505141" cy="50544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accent6"/>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1" name="Rectangle 40">
            <a:extLst>
              <a:ext uri="{FF2B5EF4-FFF2-40B4-BE49-F238E27FC236}">
                <a16:creationId xmlns:a16="http://schemas.microsoft.com/office/drawing/2014/main" id="{AE0A72E2-67A1-8ED1-715D-87A3E470CF59}"/>
              </a:ext>
            </a:extLst>
          </p:cNvPr>
          <p:cNvSpPr/>
          <p:nvPr/>
        </p:nvSpPr>
        <p:spPr>
          <a:xfrm>
            <a:off x="8547692" y="5201603"/>
            <a:ext cx="2597385" cy="488339"/>
          </a:xfrm>
          <a:prstGeom prst="rect">
            <a:avLst/>
          </a:prstGeom>
        </p:spPr>
        <p:txBody>
          <a:bodyPr wrap="square" lIns="0" tIns="0" rIns="0" bIns="0">
            <a:spAutoFit/>
          </a:bodyPr>
          <a:lstStyle/>
          <a:p>
            <a:pPr>
              <a:lnSpc>
                <a:spcPts val="2000"/>
              </a:lnSpc>
            </a:pPr>
            <a:r>
              <a:rPr lang="en-US" sz="1100" i="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a:solidFill>
                <a:schemeClr val="tx1">
                  <a:lumMod val="50000"/>
                  <a:lumOff val="50000"/>
                </a:schemeClr>
              </a:solidFill>
              <a:latin typeface="Poppins" panose="00000500000000000000" pitchFamily="2" charset="0"/>
              <a:cs typeface="Poppins" panose="00000500000000000000" pitchFamily="2" charset="0"/>
            </a:endParaRPr>
          </a:p>
        </p:txBody>
      </p:sp>
      <p:sp>
        <p:nvSpPr>
          <p:cNvPr id="42" name="TextBox 41">
            <a:extLst>
              <a:ext uri="{FF2B5EF4-FFF2-40B4-BE49-F238E27FC236}">
                <a16:creationId xmlns:a16="http://schemas.microsoft.com/office/drawing/2014/main" id="{F6FC73C3-CD39-6178-F409-33D65CAA6356}"/>
              </a:ext>
            </a:extLst>
          </p:cNvPr>
          <p:cNvSpPr txBox="1"/>
          <p:nvPr/>
        </p:nvSpPr>
        <p:spPr>
          <a:xfrm>
            <a:off x="8547693" y="4916919"/>
            <a:ext cx="2202641" cy="276999"/>
          </a:xfrm>
          <a:prstGeom prst="rect">
            <a:avLst/>
          </a:prstGeom>
          <a:noFill/>
        </p:spPr>
        <p:txBody>
          <a:bodyPr wrap="square" lIns="0" tIns="0" rIns="0" bIns="0" rtlCol="0">
            <a:spAutoFit/>
          </a:bodyPr>
          <a:lstStyle/>
          <a:p>
            <a:r>
              <a:rPr lang="en-US" b="1" dirty="0">
                <a:solidFill>
                  <a:schemeClr val="accent4"/>
                </a:solidFill>
                <a:latin typeface="Barlow" panose="00000500000000000000" pitchFamily="2" charset="0"/>
              </a:rPr>
              <a:t>Product Backlog</a:t>
            </a:r>
          </a:p>
        </p:txBody>
      </p:sp>
      <p:sp>
        <p:nvSpPr>
          <p:cNvPr id="43" name="Rectangle 42">
            <a:extLst>
              <a:ext uri="{FF2B5EF4-FFF2-40B4-BE49-F238E27FC236}">
                <a16:creationId xmlns:a16="http://schemas.microsoft.com/office/drawing/2014/main" id="{CAF2B650-06BB-E02C-9EFD-A74403C042A6}"/>
              </a:ext>
            </a:extLst>
          </p:cNvPr>
          <p:cNvSpPr/>
          <p:nvPr/>
        </p:nvSpPr>
        <p:spPr>
          <a:xfrm>
            <a:off x="1016858" y="5403283"/>
            <a:ext cx="2627450" cy="488339"/>
          </a:xfrm>
          <a:prstGeom prst="rect">
            <a:avLst/>
          </a:prstGeom>
        </p:spPr>
        <p:txBody>
          <a:bodyPr wrap="square" lIns="0" tIns="0" rIns="0" bIns="0">
            <a:spAutoFit/>
          </a:bodyPr>
          <a:lstStyle/>
          <a:p>
            <a:pPr algn="r">
              <a:lnSpc>
                <a:spcPts val="2000"/>
              </a:lnSpc>
            </a:pPr>
            <a:r>
              <a:rPr lang="en-US" sz="1100" i="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a:solidFill>
                <a:schemeClr val="tx1">
                  <a:lumMod val="50000"/>
                  <a:lumOff val="50000"/>
                </a:schemeClr>
              </a:solidFill>
              <a:latin typeface="Poppins" panose="00000500000000000000" pitchFamily="2" charset="0"/>
              <a:cs typeface="Poppins" panose="00000500000000000000" pitchFamily="2" charset="0"/>
            </a:endParaRPr>
          </a:p>
        </p:txBody>
      </p:sp>
      <p:sp>
        <p:nvSpPr>
          <p:cNvPr id="44" name="TextBox 43">
            <a:extLst>
              <a:ext uri="{FF2B5EF4-FFF2-40B4-BE49-F238E27FC236}">
                <a16:creationId xmlns:a16="http://schemas.microsoft.com/office/drawing/2014/main" id="{906ECE87-4375-10D5-102C-24E4624DA670}"/>
              </a:ext>
            </a:extLst>
          </p:cNvPr>
          <p:cNvSpPr txBox="1"/>
          <p:nvPr/>
        </p:nvSpPr>
        <p:spPr>
          <a:xfrm>
            <a:off x="1441666" y="4829835"/>
            <a:ext cx="2202641" cy="553998"/>
          </a:xfrm>
          <a:prstGeom prst="rect">
            <a:avLst/>
          </a:prstGeom>
          <a:noFill/>
        </p:spPr>
        <p:txBody>
          <a:bodyPr wrap="square" lIns="0" tIns="0" rIns="0" bIns="0" rtlCol="0">
            <a:spAutoFit/>
          </a:bodyPr>
          <a:lstStyle/>
          <a:p>
            <a:pPr algn="r"/>
            <a:r>
              <a:rPr lang="en-US" b="1" dirty="0">
                <a:solidFill>
                  <a:schemeClr val="accent5"/>
                </a:solidFill>
                <a:latin typeface="Barlow" panose="00000500000000000000" pitchFamily="2" charset="0"/>
              </a:rPr>
              <a:t>Sprint Inurement Delivered</a:t>
            </a:r>
          </a:p>
        </p:txBody>
      </p:sp>
      <p:sp>
        <p:nvSpPr>
          <p:cNvPr id="45" name="Rectangle 44">
            <a:extLst>
              <a:ext uri="{FF2B5EF4-FFF2-40B4-BE49-F238E27FC236}">
                <a16:creationId xmlns:a16="http://schemas.microsoft.com/office/drawing/2014/main" id="{4429C25D-EFEE-1DD1-8377-57E91F2E587F}"/>
              </a:ext>
            </a:extLst>
          </p:cNvPr>
          <p:cNvSpPr/>
          <p:nvPr/>
        </p:nvSpPr>
        <p:spPr>
          <a:xfrm>
            <a:off x="9037521" y="3710986"/>
            <a:ext cx="2597385" cy="488339"/>
          </a:xfrm>
          <a:prstGeom prst="rect">
            <a:avLst/>
          </a:prstGeom>
        </p:spPr>
        <p:txBody>
          <a:bodyPr wrap="square" lIns="0" tIns="0" rIns="0" bIns="0">
            <a:spAutoFit/>
          </a:bodyPr>
          <a:lstStyle/>
          <a:p>
            <a:pPr>
              <a:lnSpc>
                <a:spcPts val="2000"/>
              </a:lnSpc>
            </a:pPr>
            <a:r>
              <a:rPr lang="en-US" sz="1100" i="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a:solidFill>
                <a:schemeClr val="tx1">
                  <a:lumMod val="50000"/>
                  <a:lumOff val="50000"/>
                </a:schemeClr>
              </a:solidFill>
              <a:latin typeface="Poppins" panose="00000500000000000000" pitchFamily="2" charset="0"/>
              <a:cs typeface="Poppins" panose="00000500000000000000" pitchFamily="2" charset="0"/>
            </a:endParaRPr>
          </a:p>
        </p:txBody>
      </p:sp>
      <p:sp>
        <p:nvSpPr>
          <p:cNvPr id="46" name="TextBox 45">
            <a:extLst>
              <a:ext uri="{FF2B5EF4-FFF2-40B4-BE49-F238E27FC236}">
                <a16:creationId xmlns:a16="http://schemas.microsoft.com/office/drawing/2014/main" id="{4B2E4483-0F5D-37DE-D6FC-8F342B035512}"/>
              </a:ext>
            </a:extLst>
          </p:cNvPr>
          <p:cNvSpPr txBox="1"/>
          <p:nvPr/>
        </p:nvSpPr>
        <p:spPr>
          <a:xfrm>
            <a:off x="9037522" y="3426302"/>
            <a:ext cx="2202641" cy="276999"/>
          </a:xfrm>
          <a:prstGeom prst="rect">
            <a:avLst/>
          </a:prstGeom>
          <a:noFill/>
        </p:spPr>
        <p:txBody>
          <a:bodyPr wrap="square" lIns="0" tIns="0" rIns="0" bIns="0" rtlCol="0">
            <a:spAutoFit/>
          </a:bodyPr>
          <a:lstStyle/>
          <a:p>
            <a:r>
              <a:rPr lang="en-US" b="1" dirty="0">
                <a:solidFill>
                  <a:schemeClr val="accent3"/>
                </a:solidFill>
                <a:latin typeface="Barlow" panose="00000500000000000000" pitchFamily="2" charset="0"/>
              </a:rPr>
              <a:t>Product Vision</a:t>
            </a:r>
          </a:p>
        </p:txBody>
      </p:sp>
      <p:sp>
        <p:nvSpPr>
          <p:cNvPr id="47" name="Rectangle 46">
            <a:extLst>
              <a:ext uri="{FF2B5EF4-FFF2-40B4-BE49-F238E27FC236}">
                <a16:creationId xmlns:a16="http://schemas.microsoft.com/office/drawing/2014/main" id="{761B84F4-C7B5-1D29-35E3-7092CE5B602E}"/>
              </a:ext>
            </a:extLst>
          </p:cNvPr>
          <p:cNvSpPr/>
          <p:nvPr/>
        </p:nvSpPr>
        <p:spPr>
          <a:xfrm>
            <a:off x="592050" y="3710986"/>
            <a:ext cx="2627450" cy="488339"/>
          </a:xfrm>
          <a:prstGeom prst="rect">
            <a:avLst/>
          </a:prstGeom>
        </p:spPr>
        <p:txBody>
          <a:bodyPr wrap="square" lIns="0" tIns="0" rIns="0" bIns="0">
            <a:spAutoFit/>
          </a:bodyPr>
          <a:lstStyle/>
          <a:p>
            <a:pPr algn="r">
              <a:lnSpc>
                <a:spcPts val="2000"/>
              </a:lnSpc>
            </a:pPr>
            <a:r>
              <a:rPr lang="en-US" sz="1100" i="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a:solidFill>
                <a:schemeClr val="tx1">
                  <a:lumMod val="50000"/>
                  <a:lumOff val="50000"/>
                </a:schemeClr>
              </a:solidFill>
              <a:latin typeface="Poppins" panose="00000500000000000000" pitchFamily="2" charset="0"/>
              <a:cs typeface="Poppins" panose="00000500000000000000" pitchFamily="2" charset="0"/>
            </a:endParaRPr>
          </a:p>
        </p:txBody>
      </p:sp>
      <p:sp>
        <p:nvSpPr>
          <p:cNvPr id="48" name="TextBox 47">
            <a:extLst>
              <a:ext uri="{FF2B5EF4-FFF2-40B4-BE49-F238E27FC236}">
                <a16:creationId xmlns:a16="http://schemas.microsoft.com/office/drawing/2014/main" id="{E1F2A8EE-0314-0856-E3CF-357549F8ACE7}"/>
              </a:ext>
            </a:extLst>
          </p:cNvPr>
          <p:cNvSpPr txBox="1"/>
          <p:nvPr/>
        </p:nvSpPr>
        <p:spPr>
          <a:xfrm>
            <a:off x="1016858" y="3426302"/>
            <a:ext cx="2202641" cy="276999"/>
          </a:xfrm>
          <a:prstGeom prst="rect">
            <a:avLst/>
          </a:prstGeom>
          <a:noFill/>
        </p:spPr>
        <p:txBody>
          <a:bodyPr wrap="square" lIns="0" tIns="0" rIns="0" bIns="0" rtlCol="0">
            <a:spAutoFit/>
          </a:bodyPr>
          <a:lstStyle/>
          <a:p>
            <a:pPr algn="r"/>
            <a:r>
              <a:rPr lang="en-US" b="1" dirty="0">
                <a:solidFill>
                  <a:schemeClr val="accent6"/>
                </a:solidFill>
                <a:latin typeface="Barlow" panose="00000500000000000000" pitchFamily="2" charset="0"/>
              </a:rPr>
              <a:t>Subtitle text</a:t>
            </a:r>
          </a:p>
        </p:txBody>
      </p:sp>
      <p:sp>
        <p:nvSpPr>
          <p:cNvPr id="49" name="Rectangle 48">
            <a:extLst>
              <a:ext uri="{FF2B5EF4-FFF2-40B4-BE49-F238E27FC236}">
                <a16:creationId xmlns:a16="http://schemas.microsoft.com/office/drawing/2014/main" id="{1A91185C-1BD0-DE98-BEA1-02D514DAD949}"/>
              </a:ext>
            </a:extLst>
          </p:cNvPr>
          <p:cNvSpPr/>
          <p:nvPr/>
        </p:nvSpPr>
        <p:spPr>
          <a:xfrm>
            <a:off x="1016858" y="2220370"/>
            <a:ext cx="2627450" cy="488339"/>
          </a:xfrm>
          <a:prstGeom prst="rect">
            <a:avLst/>
          </a:prstGeom>
        </p:spPr>
        <p:txBody>
          <a:bodyPr wrap="square" lIns="0" tIns="0" rIns="0" bIns="0">
            <a:spAutoFit/>
          </a:bodyPr>
          <a:lstStyle/>
          <a:p>
            <a:pPr algn="r">
              <a:lnSpc>
                <a:spcPts val="20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50" name="TextBox 49">
            <a:extLst>
              <a:ext uri="{FF2B5EF4-FFF2-40B4-BE49-F238E27FC236}">
                <a16:creationId xmlns:a16="http://schemas.microsoft.com/office/drawing/2014/main" id="{05E6AFB6-D574-4A30-B4F0-FED9EE95971E}"/>
              </a:ext>
            </a:extLst>
          </p:cNvPr>
          <p:cNvSpPr txBox="1"/>
          <p:nvPr/>
        </p:nvSpPr>
        <p:spPr>
          <a:xfrm>
            <a:off x="1441666" y="1935686"/>
            <a:ext cx="2202641" cy="276999"/>
          </a:xfrm>
          <a:prstGeom prst="rect">
            <a:avLst/>
          </a:prstGeom>
          <a:noFill/>
        </p:spPr>
        <p:txBody>
          <a:bodyPr wrap="square" lIns="0" tIns="0" rIns="0" bIns="0" rtlCol="0">
            <a:spAutoFit/>
          </a:bodyPr>
          <a:lstStyle/>
          <a:p>
            <a:pPr algn="r"/>
            <a:r>
              <a:rPr lang="en-US" b="1" dirty="0">
                <a:solidFill>
                  <a:schemeClr val="accent1"/>
                </a:solidFill>
                <a:latin typeface="Barlow" panose="00000500000000000000" pitchFamily="2" charset="0"/>
              </a:rPr>
              <a:t>Sprint Backlog</a:t>
            </a:r>
          </a:p>
        </p:txBody>
      </p:sp>
      <p:sp>
        <p:nvSpPr>
          <p:cNvPr id="51" name="Rectangle 50">
            <a:extLst>
              <a:ext uri="{FF2B5EF4-FFF2-40B4-BE49-F238E27FC236}">
                <a16:creationId xmlns:a16="http://schemas.microsoft.com/office/drawing/2014/main" id="{BC39BAAA-3825-FDDA-A92F-00D84AD73EBD}"/>
              </a:ext>
            </a:extLst>
          </p:cNvPr>
          <p:cNvSpPr/>
          <p:nvPr/>
        </p:nvSpPr>
        <p:spPr>
          <a:xfrm>
            <a:off x="8547692" y="2511140"/>
            <a:ext cx="2597385" cy="488339"/>
          </a:xfrm>
          <a:prstGeom prst="rect">
            <a:avLst/>
          </a:prstGeom>
        </p:spPr>
        <p:txBody>
          <a:bodyPr wrap="square" lIns="0" tIns="0" rIns="0" bIns="0">
            <a:spAutoFit/>
          </a:bodyPr>
          <a:lstStyle/>
          <a:p>
            <a:pPr>
              <a:lnSpc>
                <a:spcPts val="20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52" name="TextBox 51">
            <a:extLst>
              <a:ext uri="{FF2B5EF4-FFF2-40B4-BE49-F238E27FC236}">
                <a16:creationId xmlns:a16="http://schemas.microsoft.com/office/drawing/2014/main" id="{0CDDA6FE-D6FB-A883-3DB1-85302D5C28D3}"/>
              </a:ext>
            </a:extLst>
          </p:cNvPr>
          <p:cNvSpPr txBox="1"/>
          <p:nvPr/>
        </p:nvSpPr>
        <p:spPr>
          <a:xfrm>
            <a:off x="8547693" y="1935686"/>
            <a:ext cx="2202641" cy="553998"/>
          </a:xfrm>
          <a:prstGeom prst="rect">
            <a:avLst/>
          </a:prstGeom>
          <a:noFill/>
        </p:spPr>
        <p:txBody>
          <a:bodyPr wrap="square" lIns="0" tIns="0" rIns="0" bIns="0" rtlCol="0">
            <a:spAutoFit/>
          </a:bodyPr>
          <a:lstStyle/>
          <a:p>
            <a:r>
              <a:rPr lang="en-US" b="1" dirty="0">
                <a:solidFill>
                  <a:schemeClr val="accent2"/>
                </a:solidFill>
                <a:latin typeface="Barlow" panose="00000500000000000000" pitchFamily="2" charset="0"/>
              </a:rPr>
              <a:t>Lightweight Project Management Process</a:t>
            </a:r>
          </a:p>
        </p:txBody>
      </p:sp>
    </p:spTree>
    <p:extLst>
      <p:ext uri="{BB962C8B-B14F-4D97-AF65-F5344CB8AC3E}">
        <p14:creationId xmlns:p14="http://schemas.microsoft.com/office/powerpoint/2010/main" val="139342273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39">
            <a:extLst>
              <a:ext uri="{FF2B5EF4-FFF2-40B4-BE49-F238E27FC236}">
                <a16:creationId xmlns:a16="http://schemas.microsoft.com/office/drawing/2014/main" id="{750988D8-D91B-E8EB-0FD6-A5A6CEA24763}"/>
              </a:ext>
            </a:extLst>
          </p:cNvPr>
          <p:cNvSpPr txBox="1">
            <a:spLocks/>
          </p:cNvSpPr>
          <p:nvPr/>
        </p:nvSpPr>
        <p:spPr>
          <a:xfrm>
            <a:off x="372902" y="1947515"/>
            <a:ext cx="5168220" cy="1214833"/>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lnSpc>
                <a:spcPct val="100000"/>
              </a:lnSpc>
            </a:pPr>
            <a:r>
              <a:rPr lang="en-GB" sz="10000" b="1" dirty="0">
                <a:ln>
                  <a:solidFill>
                    <a:schemeClr val="bg1">
                      <a:lumMod val="85000"/>
                    </a:schemeClr>
                  </a:solidFill>
                </a:ln>
                <a:solidFill>
                  <a:schemeClr val="tx1">
                    <a:alpha val="0"/>
                  </a:schemeClr>
                </a:solidFill>
                <a:latin typeface="Poppins" panose="00000500000000000000" pitchFamily="2" charset="0"/>
                <a:cs typeface="Poppins" panose="00000500000000000000" pitchFamily="2" charset="0"/>
              </a:rPr>
              <a:t>MOBILE</a:t>
            </a:r>
            <a:endParaRPr lang="en-US" sz="10000" b="1" dirty="0">
              <a:ln>
                <a:solidFill>
                  <a:schemeClr val="bg1">
                    <a:lumMod val="85000"/>
                  </a:schemeClr>
                </a:solidFill>
              </a:ln>
              <a:solidFill>
                <a:schemeClr val="tx1">
                  <a:alpha val="0"/>
                </a:schemeClr>
              </a:solidFill>
              <a:latin typeface="Poppins" panose="00000500000000000000" pitchFamily="2" charset="0"/>
              <a:ea typeface="Lato Black" panose="020F0502020204030203" pitchFamily="34" charset="0"/>
              <a:cs typeface="Poppins" panose="00000500000000000000" pitchFamily="2" charset="0"/>
            </a:endParaRPr>
          </a:p>
        </p:txBody>
      </p:sp>
      <p:sp>
        <p:nvSpPr>
          <p:cNvPr id="4" name="Rectangle 3">
            <a:extLst>
              <a:ext uri="{FF2B5EF4-FFF2-40B4-BE49-F238E27FC236}">
                <a16:creationId xmlns:a16="http://schemas.microsoft.com/office/drawing/2014/main" id="{9BCCE9F8-BE50-A1A8-D81A-2F71CE8C5F79}"/>
              </a:ext>
            </a:extLst>
          </p:cNvPr>
          <p:cNvSpPr/>
          <p:nvPr/>
        </p:nvSpPr>
        <p:spPr>
          <a:xfrm>
            <a:off x="0" y="3102576"/>
            <a:ext cx="12192000" cy="37683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D1286E7B-7062-720A-3145-3F8858574C39}"/>
              </a:ext>
            </a:extLst>
          </p:cNvPr>
          <p:cNvGrpSpPr/>
          <p:nvPr/>
        </p:nvGrpSpPr>
        <p:grpSpPr>
          <a:xfrm>
            <a:off x="5596755" y="2104556"/>
            <a:ext cx="1995956" cy="4040768"/>
            <a:chOff x="18223908" y="3214668"/>
            <a:chExt cx="7266425" cy="14710811"/>
          </a:xfrm>
          <a:effectLst>
            <a:reflection blurRad="6350" stA="25000" endPos="15000" dir="5400000" sy="-100000" algn="bl" rotWithShape="0"/>
          </a:effectLst>
        </p:grpSpPr>
        <p:sp>
          <p:nvSpPr>
            <p:cNvPr id="8" name="Shape 6">
              <a:extLst>
                <a:ext uri="{FF2B5EF4-FFF2-40B4-BE49-F238E27FC236}">
                  <a16:creationId xmlns:a16="http://schemas.microsoft.com/office/drawing/2014/main" id="{E2752351-B8CE-FC4D-6E79-9086B71A5305}"/>
                </a:ext>
              </a:extLst>
            </p:cNvPr>
            <p:cNvSpPr/>
            <p:nvPr/>
          </p:nvSpPr>
          <p:spPr>
            <a:xfrm>
              <a:off x="18287967" y="3225345"/>
              <a:ext cx="7127581" cy="14691957"/>
            </a:xfrm>
            <a:custGeom>
              <a:avLst/>
              <a:gdLst/>
              <a:ahLst/>
              <a:cxnLst>
                <a:cxn ang="0">
                  <a:pos x="wd2" y="hd2"/>
                </a:cxn>
                <a:cxn ang="5400000">
                  <a:pos x="wd2" y="hd2"/>
                </a:cxn>
                <a:cxn ang="10800000">
                  <a:pos x="wd2" y="hd2"/>
                </a:cxn>
                <a:cxn ang="16200000">
                  <a:pos x="wd2" y="hd2"/>
                </a:cxn>
              </a:cxnLst>
              <a:rect l="0" t="0" r="r" b="b"/>
              <a:pathLst>
                <a:path w="21600" h="21600" extrusionOk="0">
                  <a:moveTo>
                    <a:pt x="20214" y="18917"/>
                  </a:moveTo>
                  <a:lnTo>
                    <a:pt x="1239" y="18917"/>
                  </a:lnTo>
                  <a:lnTo>
                    <a:pt x="1239" y="2586"/>
                  </a:lnTo>
                  <a:lnTo>
                    <a:pt x="20214" y="2586"/>
                  </a:lnTo>
                  <a:cubicBezTo>
                    <a:pt x="20214" y="2586"/>
                    <a:pt x="20214" y="18917"/>
                    <a:pt x="20214" y="18917"/>
                  </a:cubicBezTo>
                  <a:close/>
                  <a:moveTo>
                    <a:pt x="18332" y="0"/>
                  </a:moveTo>
                  <a:lnTo>
                    <a:pt x="3268" y="0"/>
                  </a:lnTo>
                  <a:cubicBezTo>
                    <a:pt x="1466" y="0"/>
                    <a:pt x="0" y="711"/>
                    <a:pt x="0" y="1586"/>
                  </a:cubicBezTo>
                  <a:lnTo>
                    <a:pt x="0" y="20014"/>
                  </a:lnTo>
                  <a:cubicBezTo>
                    <a:pt x="0" y="20889"/>
                    <a:pt x="1466" y="21600"/>
                    <a:pt x="3268" y="21600"/>
                  </a:cubicBezTo>
                  <a:lnTo>
                    <a:pt x="18332" y="21600"/>
                  </a:lnTo>
                  <a:cubicBezTo>
                    <a:pt x="20134" y="21600"/>
                    <a:pt x="21600" y="20889"/>
                    <a:pt x="21600" y="20014"/>
                  </a:cubicBezTo>
                  <a:lnTo>
                    <a:pt x="21600" y="1586"/>
                  </a:lnTo>
                  <a:cubicBezTo>
                    <a:pt x="21600" y="711"/>
                    <a:pt x="20134" y="0"/>
                    <a:pt x="18332" y="0"/>
                  </a:cubicBezTo>
                  <a:close/>
                </a:path>
              </a:pathLst>
            </a:custGeom>
            <a:solidFill>
              <a:srgbClr val="F3DCBF"/>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9" name="Shape 7">
              <a:extLst>
                <a:ext uri="{FF2B5EF4-FFF2-40B4-BE49-F238E27FC236}">
                  <a16:creationId xmlns:a16="http://schemas.microsoft.com/office/drawing/2014/main" id="{AFF21811-8C11-11D7-5093-8C364D89D50C}"/>
                </a:ext>
              </a:extLst>
            </p:cNvPr>
            <p:cNvSpPr/>
            <p:nvPr/>
          </p:nvSpPr>
          <p:spPr>
            <a:xfrm>
              <a:off x="18405409" y="3342786"/>
              <a:ext cx="6893836" cy="14458167"/>
            </a:xfrm>
            <a:custGeom>
              <a:avLst/>
              <a:gdLst/>
              <a:ahLst/>
              <a:cxnLst>
                <a:cxn ang="0">
                  <a:pos x="wd2" y="hd2"/>
                </a:cxn>
                <a:cxn ang="5400000">
                  <a:pos x="wd2" y="hd2"/>
                </a:cxn>
                <a:cxn ang="10800000">
                  <a:pos x="wd2" y="hd2"/>
                </a:cxn>
                <a:cxn ang="16200000">
                  <a:pos x="wd2" y="hd2"/>
                </a:cxn>
              </a:cxnLst>
              <a:rect l="0" t="0" r="r" b="b"/>
              <a:pathLst>
                <a:path w="21600" h="21600" extrusionOk="0">
                  <a:moveTo>
                    <a:pt x="20533" y="19049"/>
                  </a:moveTo>
                  <a:lnTo>
                    <a:pt x="914" y="19049"/>
                  </a:lnTo>
                  <a:lnTo>
                    <a:pt x="914" y="2453"/>
                  </a:lnTo>
                  <a:lnTo>
                    <a:pt x="20533" y="2453"/>
                  </a:lnTo>
                  <a:cubicBezTo>
                    <a:pt x="20533" y="2453"/>
                    <a:pt x="20533" y="19049"/>
                    <a:pt x="20533" y="19049"/>
                  </a:cubicBezTo>
                  <a:close/>
                  <a:moveTo>
                    <a:pt x="18587" y="0"/>
                  </a:moveTo>
                  <a:lnTo>
                    <a:pt x="3013" y="0"/>
                  </a:lnTo>
                  <a:cubicBezTo>
                    <a:pt x="1349" y="0"/>
                    <a:pt x="0" y="643"/>
                    <a:pt x="0" y="1437"/>
                  </a:cubicBezTo>
                  <a:lnTo>
                    <a:pt x="0" y="20163"/>
                  </a:lnTo>
                  <a:cubicBezTo>
                    <a:pt x="0" y="20957"/>
                    <a:pt x="1349" y="21600"/>
                    <a:pt x="3013" y="21600"/>
                  </a:cubicBezTo>
                  <a:lnTo>
                    <a:pt x="18587" y="21600"/>
                  </a:lnTo>
                  <a:cubicBezTo>
                    <a:pt x="20251" y="21600"/>
                    <a:pt x="21600" y="20957"/>
                    <a:pt x="21600" y="20163"/>
                  </a:cubicBezTo>
                  <a:lnTo>
                    <a:pt x="21600" y="1437"/>
                  </a:lnTo>
                  <a:cubicBezTo>
                    <a:pt x="21600" y="643"/>
                    <a:pt x="20251" y="0"/>
                    <a:pt x="18587" y="0"/>
                  </a:cubicBezTo>
                  <a:close/>
                </a:path>
              </a:pathLst>
            </a:custGeom>
            <a:solidFill>
              <a:srgbClr val="F5F6F7"/>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0" name="Shape 8">
              <a:extLst>
                <a:ext uri="{FF2B5EF4-FFF2-40B4-BE49-F238E27FC236}">
                  <a16:creationId xmlns:a16="http://schemas.microsoft.com/office/drawing/2014/main" id="{291CB129-E9F1-669C-AAFA-8786CDDC048D}"/>
                </a:ext>
              </a:extLst>
            </p:cNvPr>
            <p:cNvSpPr/>
            <p:nvPr/>
          </p:nvSpPr>
          <p:spPr>
            <a:xfrm>
              <a:off x="18490821" y="3428198"/>
              <a:ext cx="6726856" cy="14291214"/>
            </a:xfrm>
            <a:custGeom>
              <a:avLst/>
              <a:gdLst/>
              <a:ahLst/>
              <a:cxnLst>
                <a:cxn ang="0">
                  <a:pos x="wd2" y="hd2"/>
                </a:cxn>
                <a:cxn ang="5400000">
                  <a:pos x="wd2" y="hd2"/>
                </a:cxn>
                <a:cxn ang="10800000">
                  <a:pos x="wd2" y="hd2"/>
                </a:cxn>
                <a:cxn ang="16200000">
                  <a:pos x="wd2" y="hd2"/>
                </a:cxn>
              </a:cxnLst>
              <a:rect l="0" t="0" r="r" b="b"/>
              <a:pathLst>
                <a:path w="21600" h="21600" extrusionOk="0">
                  <a:moveTo>
                    <a:pt x="21278" y="20273"/>
                  </a:moveTo>
                  <a:cubicBezTo>
                    <a:pt x="21278" y="20921"/>
                    <a:pt x="20158" y="21449"/>
                    <a:pt x="18780" y="21449"/>
                  </a:cubicBezTo>
                  <a:lnTo>
                    <a:pt x="2820" y="21449"/>
                  </a:lnTo>
                  <a:cubicBezTo>
                    <a:pt x="1442" y="21449"/>
                    <a:pt x="322" y="20921"/>
                    <a:pt x="322" y="20273"/>
                  </a:cubicBezTo>
                  <a:lnTo>
                    <a:pt x="322" y="1327"/>
                  </a:lnTo>
                  <a:cubicBezTo>
                    <a:pt x="322" y="679"/>
                    <a:pt x="1442" y="151"/>
                    <a:pt x="2820" y="151"/>
                  </a:cubicBezTo>
                  <a:lnTo>
                    <a:pt x="18780" y="151"/>
                  </a:lnTo>
                  <a:cubicBezTo>
                    <a:pt x="20158" y="151"/>
                    <a:pt x="21278" y="679"/>
                    <a:pt x="21278" y="1327"/>
                  </a:cubicBezTo>
                  <a:cubicBezTo>
                    <a:pt x="21278" y="1327"/>
                    <a:pt x="21278" y="20273"/>
                    <a:pt x="21278" y="20273"/>
                  </a:cubicBezTo>
                  <a:close/>
                  <a:moveTo>
                    <a:pt x="18780" y="0"/>
                  </a:moveTo>
                  <a:lnTo>
                    <a:pt x="2820" y="0"/>
                  </a:lnTo>
                  <a:cubicBezTo>
                    <a:pt x="1265" y="0"/>
                    <a:pt x="0" y="595"/>
                    <a:pt x="0" y="1327"/>
                  </a:cubicBezTo>
                  <a:lnTo>
                    <a:pt x="0" y="20273"/>
                  </a:lnTo>
                  <a:cubicBezTo>
                    <a:pt x="0" y="21005"/>
                    <a:pt x="1265" y="21600"/>
                    <a:pt x="2820" y="21600"/>
                  </a:cubicBezTo>
                  <a:lnTo>
                    <a:pt x="18780" y="21600"/>
                  </a:lnTo>
                  <a:cubicBezTo>
                    <a:pt x="20335" y="21600"/>
                    <a:pt x="21600" y="21005"/>
                    <a:pt x="21600" y="20273"/>
                  </a:cubicBezTo>
                  <a:lnTo>
                    <a:pt x="21600" y="1327"/>
                  </a:lnTo>
                  <a:cubicBezTo>
                    <a:pt x="21600" y="595"/>
                    <a:pt x="20335" y="0"/>
                    <a:pt x="18780" y="0"/>
                  </a:cubicBezTo>
                  <a:close/>
                </a:path>
              </a:pathLst>
            </a:custGeom>
            <a:gradFill>
              <a:gsLst>
                <a:gs pos="4000">
                  <a:srgbClr val="EDE6D8"/>
                </a:gs>
                <a:gs pos="24000">
                  <a:srgbClr val="F5F0E8"/>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1" name="Shape 9">
              <a:extLst>
                <a:ext uri="{FF2B5EF4-FFF2-40B4-BE49-F238E27FC236}">
                  <a16:creationId xmlns:a16="http://schemas.microsoft.com/office/drawing/2014/main" id="{E734EED9-2ADB-838B-3D1F-32530D6054B5}"/>
                </a:ext>
              </a:extLst>
            </p:cNvPr>
            <p:cNvSpPr/>
            <p:nvPr/>
          </p:nvSpPr>
          <p:spPr>
            <a:xfrm>
              <a:off x="21298748" y="16421528"/>
              <a:ext cx="1118365" cy="1118365"/>
            </a:xfrm>
            <a:custGeom>
              <a:avLst/>
              <a:gdLst/>
              <a:ahLst/>
              <a:cxnLst>
                <a:cxn ang="0">
                  <a:pos x="wd2" y="hd2"/>
                </a:cxn>
                <a:cxn ang="5400000">
                  <a:pos x="wd2" y="hd2"/>
                </a:cxn>
                <a:cxn ang="10800000">
                  <a:pos x="wd2" y="hd2"/>
                </a:cxn>
                <a:cxn ang="16200000">
                  <a:pos x="wd2" y="hd2"/>
                </a:cxn>
              </a:cxnLst>
              <a:rect l="0" t="0" r="r" b="b"/>
              <a:pathLst>
                <a:path w="21600" h="21600" extrusionOk="0">
                  <a:moveTo>
                    <a:pt x="10800" y="20564"/>
                  </a:moveTo>
                  <a:cubicBezTo>
                    <a:pt x="5408" y="20564"/>
                    <a:pt x="1036" y="16193"/>
                    <a:pt x="1036" y="10800"/>
                  </a:cubicBezTo>
                  <a:cubicBezTo>
                    <a:pt x="1036" y="5408"/>
                    <a:pt x="5408" y="1036"/>
                    <a:pt x="10800" y="1036"/>
                  </a:cubicBezTo>
                  <a:cubicBezTo>
                    <a:pt x="16193" y="1036"/>
                    <a:pt x="20564" y="5408"/>
                    <a:pt x="20564" y="10800"/>
                  </a:cubicBezTo>
                  <a:cubicBezTo>
                    <a:pt x="20564" y="16193"/>
                    <a:pt x="16193" y="20564"/>
                    <a:pt x="10800" y="20564"/>
                  </a:cubicBezTo>
                  <a:close/>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close/>
                </a:path>
              </a:pathLst>
            </a:custGeom>
            <a:solidFill>
              <a:srgbClr val="A38A5C"/>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2" name="Shape 10">
              <a:extLst>
                <a:ext uri="{FF2B5EF4-FFF2-40B4-BE49-F238E27FC236}">
                  <a16:creationId xmlns:a16="http://schemas.microsoft.com/office/drawing/2014/main" id="{50B4F3FA-514C-3D97-DF21-C8CA94D4CE37}"/>
                </a:ext>
              </a:extLst>
            </p:cNvPr>
            <p:cNvSpPr/>
            <p:nvPr/>
          </p:nvSpPr>
          <p:spPr>
            <a:xfrm>
              <a:off x="21341454" y="16421528"/>
              <a:ext cx="914946" cy="363826"/>
            </a:xfrm>
            <a:custGeom>
              <a:avLst/>
              <a:gdLst/>
              <a:ahLst/>
              <a:cxnLst>
                <a:cxn ang="0">
                  <a:pos x="wd2" y="hd2"/>
                </a:cxn>
                <a:cxn ang="5400000">
                  <a:pos x="wd2" y="hd2"/>
                </a:cxn>
                <a:cxn ang="10800000">
                  <a:pos x="wd2" y="hd2"/>
                </a:cxn>
                <a:cxn ang="16200000">
                  <a:pos x="wd2" y="hd2"/>
                </a:cxn>
              </a:cxnLst>
              <a:rect l="0" t="0" r="r" b="b"/>
              <a:pathLst>
                <a:path w="21600" h="21600" extrusionOk="0">
                  <a:moveTo>
                    <a:pt x="1173" y="21600"/>
                  </a:moveTo>
                  <a:cubicBezTo>
                    <a:pt x="2977" y="10785"/>
                    <a:pt x="7227" y="3185"/>
                    <a:pt x="12183" y="3185"/>
                  </a:cubicBezTo>
                  <a:cubicBezTo>
                    <a:pt x="15317" y="3185"/>
                    <a:pt x="18168" y="6227"/>
                    <a:pt x="20297" y="11195"/>
                  </a:cubicBezTo>
                  <a:lnTo>
                    <a:pt x="21600" y="9940"/>
                  </a:lnTo>
                  <a:cubicBezTo>
                    <a:pt x="19205" y="3808"/>
                    <a:pt x="15872" y="0"/>
                    <a:pt x="12183" y="0"/>
                  </a:cubicBezTo>
                  <a:cubicBezTo>
                    <a:pt x="6697" y="0"/>
                    <a:pt x="1993" y="8418"/>
                    <a:pt x="0" y="20398"/>
                  </a:cubicBezTo>
                  <a:cubicBezTo>
                    <a:pt x="0" y="20398"/>
                    <a:pt x="1173" y="21600"/>
                    <a:pt x="1173" y="21600"/>
                  </a:cubicBezTo>
                  <a:close/>
                </a:path>
              </a:pathLst>
            </a:custGeom>
            <a:gradFill>
              <a:gsLst>
                <a:gs pos="4000">
                  <a:srgbClr val="A38A5C"/>
                </a:gs>
                <a:gs pos="58000">
                  <a:srgbClr val="ECDCAA"/>
                </a:gs>
              </a:gsLst>
              <a:lin ang="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3" name="Shape 11">
              <a:extLst>
                <a:ext uri="{FF2B5EF4-FFF2-40B4-BE49-F238E27FC236}">
                  <a16:creationId xmlns:a16="http://schemas.microsoft.com/office/drawing/2014/main" id="{581D404E-A4CD-BAFE-5824-603DDF88FF2F}"/>
                </a:ext>
              </a:extLst>
            </p:cNvPr>
            <p:cNvSpPr/>
            <p:nvPr/>
          </p:nvSpPr>
          <p:spPr>
            <a:xfrm>
              <a:off x="21715132" y="17435797"/>
              <a:ext cx="392475" cy="107914"/>
            </a:xfrm>
            <a:custGeom>
              <a:avLst/>
              <a:gdLst/>
              <a:ahLst/>
              <a:cxnLst>
                <a:cxn ang="0">
                  <a:pos x="wd2" y="hd2"/>
                </a:cxn>
                <a:cxn ang="5400000">
                  <a:pos x="wd2" y="hd2"/>
                </a:cxn>
                <a:cxn ang="10800000">
                  <a:pos x="wd2" y="hd2"/>
                </a:cxn>
                <a:cxn ang="16200000">
                  <a:pos x="wd2" y="hd2"/>
                </a:cxn>
              </a:cxnLst>
              <a:rect l="0" t="0" r="r" b="b"/>
              <a:pathLst>
                <a:path w="21600" h="21600" extrusionOk="0">
                  <a:moveTo>
                    <a:pt x="20124" y="0"/>
                  </a:moveTo>
                  <a:cubicBezTo>
                    <a:pt x="16358" y="6931"/>
                    <a:pt x="12100" y="10861"/>
                    <a:pt x="7589" y="10861"/>
                  </a:cubicBezTo>
                  <a:cubicBezTo>
                    <a:pt x="5232" y="10861"/>
                    <a:pt x="2944" y="9787"/>
                    <a:pt x="759" y="7778"/>
                  </a:cubicBezTo>
                  <a:lnTo>
                    <a:pt x="0" y="18164"/>
                  </a:lnTo>
                  <a:cubicBezTo>
                    <a:pt x="2428" y="20403"/>
                    <a:pt x="4971" y="21600"/>
                    <a:pt x="7589" y="21600"/>
                  </a:cubicBezTo>
                  <a:cubicBezTo>
                    <a:pt x="12639" y="21600"/>
                    <a:pt x="17397" y="17153"/>
                    <a:pt x="21600" y="9315"/>
                  </a:cubicBezTo>
                  <a:cubicBezTo>
                    <a:pt x="21600" y="9315"/>
                    <a:pt x="20124" y="0"/>
                    <a:pt x="20124" y="0"/>
                  </a:cubicBezTo>
                  <a:close/>
                </a:path>
              </a:pathLst>
            </a:custGeom>
            <a:gradFill>
              <a:gsLst>
                <a:gs pos="4000">
                  <a:srgbClr val="A38A5C"/>
                </a:gs>
                <a:gs pos="58000">
                  <a:srgbClr val="ECDCAA"/>
                </a:gs>
              </a:gsLst>
              <a:lin ang="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4" name="Shape 12">
              <a:extLst>
                <a:ext uri="{FF2B5EF4-FFF2-40B4-BE49-F238E27FC236}">
                  <a16:creationId xmlns:a16="http://schemas.microsoft.com/office/drawing/2014/main" id="{C6ED9B84-01B9-C2B0-4F9D-FBE2319F77C2}"/>
                </a:ext>
              </a:extLst>
            </p:cNvPr>
            <p:cNvSpPr/>
            <p:nvPr/>
          </p:nvSpPr>
          <p:spPr>
            <a:xfrm>
              <a:off x="18277291" y="3214668"/>
              <a:ext cx="7146526" cy="14710811"/>
            </a:xfrm>
            <a:custGeom>
              <a:avLst/>
              <a:gdLst/>
              <a:ahLst/>
              <a:cxnLst>
                <a:cxn ang="0">
                  <a:pos x="wd2" y="hd2"/>
                </a:cxn>
                <a:cxn ang="5400000">
                  <a:pos x="wd2" y="hd2"/>
                </a:cxn>
                <a:cxn ang="10800000">
                  <a:pos x="wd2" y="hd2"/>
                </a:cxn>
                <a:cxn ang="16200000">
                  <a:pos x="wd2" y="hd2"/>
                </a:cxn>
              </a:cxnLst>
              <a:rect l="0" t="0" r="r" b="b"/>
              <a:pathLst>
                <a:path w="21600" h="21600" extrusionOk="0">
                  <a:moveTo>
                    <a:pt x="3288" y="199"/>
                  </a:moveTo>
                  <a:cubicBezTo>
                    <a:pt x="1702" y="199"/>
                    <a:pt x="411" y="827"/>
                    <a:pt x="411" y="1597"/>
                  </a:cubicBezTo>
                  <a:lnTo>
                    <a:pt x="411" y="20003"/>
                  </a:lnTo>
                  <a:cubicBezTo>
                    <a:pt x="411" y="20774"/>
                    <a:pt x="1702" y="21401"/>
                    <a:pt x="3288" y="21401"/>
                  </a:cubicBezTo>
                  <a:lnTo>
                    <a:pt x="18312" y="21401"/>
                  </a:lnTo>
                  <a:cubicBezTo>
                    <a:pt x="19899" y="21401"/>
                    <a:pt x="21190" y="20774"/>
                    <a:pt x="21190" y="20003"/>
                  </a:cubicBezTo>
                  <a:lnTo>
                    <a:pt x="21190" y="1597"/>
                  </a:lnTo>
                  <a:cubicBezTo>
                    <a:pt x="21190" y="827"/>
                    <a:pt x="19899" y="199"/>
                    <a:pt x="18312" y="199"/>
                  </a:cubicBezTo>
                  <a:cubicBezTo>
                    <a:pt x="18312" y="199"/>
                    <a:pt x="3288" y="199"/>
                    <a:pt x="3288" y="199"/>
                  </a:cubicBezTo>
                  <a:close/>
                  <a:moveTo>
                    <a:pt x="18312" y="21428"/>
                  </a:moveTo>
                  <a:lnTo>
                    <a:pt x="3288" y="21428"/>
                  </a:lnTo>
                  <a:cubicBezTo>
                    <a:pt x="1670" y="21428"/>
                    <a:pt x="353" y="20789"/>
                    <a:pt x="353" y="20003"/>
                  </a:cubicBezTo>
                  <a:lnTo>
                    <a:pt x="353" y="1597"/>
                  </a:lnTo>
                  <a:cubicBezTo>
                    <a:pt x="353" y="811"/>
                    <a:pt x="1670" y="172"/>
                    <a:pt x="3288" y="172"/>
                  </a:cubicBezTo>
                  <a:lnTo>
                    <a:pt x="18312" y="172"/>
                  </a:lnTo>
                  <a:cubicBezTo>
                    <a:pt x="19930" y="172"/>
                    <a:pt x="21247" y="811"/>
                    <a:pt x="21247" y="1597"/>
                  </a:cubicBezTo>
                  <a:lnTo>
                    <a:pt x="21247" y="20003"/>
                  </a:lnTo>
                  <a:cubicBezTo>
                    <a:pt x="21247" y="20789"/>
                    <a:pt x="19930" y="21428"/>
                    <a:pt x="18312" y="21428"/>
                  </a:cubicBezTo>
                  <a:close/>
                  <a:moveTo>
                    <a:pt x="3288" y="28"/>
                  </a:moveTo>
                  <a:cubicBezTo>
                    <a:pt x="1507" y="28"/>
                    <a:pt x="57" y="732"/>
                    <a:pt x="57" y="1597"/>
                  </a:cubicBezTo>
                  <a:lnTo>
                    <a:pt x="57" y="20003"/>
                  </a:lnTo>
                  <a:cubicBezTo>
                    <a:pt x="57" y="20868"/>
                    <a:pt x="1507" y="21572"/>
                    <a:pt x="3288" y="21572"/>
                  </a:cubicBezTo>
                  <a:lnTo>
                    <a:pt x="18312" y="21572"/>
                  </a:lnTo>
                  <a:cubicBezTo>
                    <a:pt x="20093" y="21572"/>
                    <a:pt x="21543" y="20868"/>
                    <a:pt x="21543" y="20003"/>
                  </a:cubicBezTo>
                  <a:lnTo>
                    <a:pt x="21543" y="1597"/>
                  </a:lnTo>
                  <a:cubicBezTo>
                    <a:pt x="21543" y="732"/>
                    <a:pt x="20093" y="28"/>
                    <a:pt x="18312" y="28"/>
                  </a:cubicBezTo>
                  <a:cubicBezTo>
                    <a:pt x="18312" y="28"/>
                    <a:pt x="3288" y="28"/>
                    <a:pt x="3288" y="28"/>
                  </a:cubicBezTo>
                  <a:close/>
                  <a:moveTo>
                    <a:pt x="18312" y="21600"/>
                  </a:moveTo>
                  <a:lnTo>
                    <a:pt x="3288" y="21600"/>
                  </a:lnTo>
                  <a:cubicBezTo>
                    <a:pt x="1475" y="21600"/>
                    <a:pt x="0" y="20883"/>
                    <a:pt x="0" y="20003"/>
                  </a:cubicBezTo>
                  <a:lnTo>
                    <a:pt x="0" y="1597"/>
                  </a:lnTo>
                  <a:cubicBezTo>
                    <a:pt x="0" y="717"/>
                    <a:pt x="1475" y="0"/>
                    <a:pt x="3288" y="0"/>
                  </a:cubicBezTo>
                  <a:lnTo>
                    <a:pt x="18312" y="0"/>
                  </a:lnTo>
                  <a:cubicBezTo>
                    <a:pt x="20125" y="0"/>
                    <a:pt x="21600" y="717"/>
                    <a:pt x="21600" y="1597"/>
                  </a:cubicBezTo>
                  <a:lnTo>
                    <a:pt x="21600" y="20003"/>
                  </a:lnTo>
                  <a:cubicBezTo>
                    <a:pt x="21600" y="20883"/>
                    <a:pt x="20125" y="21600"/>
                    <a:pt x="18312" y="21600"/>
                  </a:cubicBezTo>
                  <a:close/>
                </a:path>
              </a:pathLst>
            </a:custGeom>
            <a:solidFill>
              <a:srgbClr val="D6B992">
                <a:alpha val="60000"/>
              </a:srgb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5" name="Freeform 13">
              <a:extLst>
                <a:ext uri="{FF2B5EF4-FFF2-40B4-BE49-F238E27FC236}">
                  <a16:creationId xmlns:a16="http://schemas.microsoft.com/office/drawing/2014/main" id="{0E73875C-62F5-BEF5-EECE-B2A1E688A43C}"/>
                </a:ext>
              </a:extLst>
            </p:cNvPr>
            <p:cNvSpPr/>
            <p:nvPr/>
          </p:nvSpPr>
          <p:spPr>
            <a:xfrm>
              <a:off x="18832469" y="5104412"/>
              <a:ext cx="6069982" cy="169787"/>
            </a:xfrm>
            <a:custGeom>
              <a:avLst/>
              <a:gdLst>
                <a:gd name="connsiteX0" fmla="*/ 884246 w 7220398"/>
                <a:gd name="connsiteY0" fmla="*/ 101599 h 201966"/>
                <a:gd name="connsiteX1" fmla="*/ 932171 w 7220398"/>
                <a:gd name="connsiteY1" fmla="*/ 121452 h 201966"/>
                <a:gd name="connsiteX2" fmla="*/ 884273 w 7220398"/>
                <a:gd name="connsiteY2" fmla="*/ 169391 h 201966"/>
                <a:gd name="connsiteX3" fmla="*/ 836321 w 7220398"/>
                <a:gd name="connsiteY3" fmla="*/ 121452 h 201966"/>
                <a:gd name="connsiteX4" fmla="*/ 884246 w 7220398"/>
                <a:gd name="connsiteY4" fmla="*/ 101599 h 201966"/>
                <a:gd name="connsiteX5" fmla="*/ 628020 w 7220398"/>
                <a:gd name="connsiteY5" fmla="*/ 50800 h 201966"/>
                <a:gd name="connsiteX6" fmla="*/ 684541 w 7220398"/>
                <a:gd name="connsiteY6" fmla="*/ 107306 h 201966"/>
                <a:gd name="connsiteX7" fmla="*/ 628020 w 7220398"/>
                <a:gd name="connsiteY7" fmla="*/ 163823 h 201966"/>
                <a:gd name="connsiteX8" fmla="*/ 571500 w 7220398"/>
                <a:gd name="connsiteY8" fmla="*/ 107306 h 201966"/>
                <a:gd name="connsiteX9" fmla="*/ 628020 w 7220398"/>
                <a:gd name="connsiteY9" fmla="*/ 50800 h 201966"/>
                <a:gd name="connsiteX10" fmla="*/ 488318 w 7220398"/>
                <a:gd name="connsiteY10" fmla="*/ 50800 h 201966"/>
                <a:gd name="connsiteX11" fmla="*/ 544837 w 7220398"/>
                <a:gd name="connsiteY11" fmla="*/ 107306 h 201966"/>
                <a:gd name="connsiteX12" fmla="*/ 488318 w 7220398"/>
                <a:gd name="connsiteY12" fmla="*/ 163823 h 201966"/>
                <a:gd name="connsiteX13" fmla="*/ 431800 w 7220398"/>
                <a:gd name="connsiteY13" fmla="*/ 107306 h 201966"/>
                <a:gd name="connsiteX14" fmla="*/ 488318 w 7220398"/>
                <a:gd name="connsiteY14" fmla="*/ 50800 h 201966"/>
                <a:gd name="connsiteX15" fmla="*/ 348620 w 7220398"/>
                <a:gd name="connsiteY15" fmla="*/ 50800 h 201966"/>
                <a:gd name="connsiteX16" fmla="*/ 405141 w 7220398"/>
                <a:gd name="connsiteY16" fmla="*/ 107306 h 201966"/>
                <a:gd name="connsiteX17" fmla="*/ 348620 w 7220398"/>
                <a:gd name="connsiteY17" fmla="*/ 163823 h 201966"/>
                <a:gd name="connsiteX18" fmla="*/ 292100 w 7220398"/>
                <a:gd name="connsiteY18" fmla="*/ 107306 h 201966"/>
                <a:gd name="connsiteX19" fmla="*/ 348620 w 7220398"/>
                <a:gd name="connsiteY19" fmla="*/ 50800 h 201966"/>
                <a:gd name="connsiteX20" fmla="*/ 196222 w 7220398"/>
                <a:gd name="connsiteY20" fmla="*/ 50800 h 201966"/>
                <a:gd name="connsiteX21" fmla="*/ 252713 w 7220398"/>
                <a:gd name="connsiteY21" fmla="*/ 107306 h 201966"/>
                <a:gd name="connsiteX22" fmla="*/ 196222 w 7220398"/>
                <a:gd name="connsiteY22" fmla="*/ 163823 h 201966"/>
                <a:gd name="connsiteX23" fmla="*/ 139700 w 7220398"/>
                <a:gd name="connsiteY23" fmla="*/ 107306 h 201966"/>
                <a:gd name="connsiteX24" fmla="*/ 196222 w 7220398"/>
                <a:gd name="connsiteY24" fmla="*/ 50800 h 201966"/>
                <a:gd name="connsiteX25" fmla="*/ 56517 w 7220398"/>
                <a:gd name="connsiteY25" fmla="*/ 50800 h 201966"/>
                <a:gd name="connsiteX26" fmla="*/ 113013 w 7220398"/>
                <a:gd name="connsiteY26" fmla="*/ 107306 h 201966"/>
                <a:gd name="connsiteX27" fmla="*/ 56517 w 7220398"/>
                <a:gd name="connsiteY27" fmla="*/ 163823 h 201966"/>
                <a:gd name="connsiteX28" fmla="*/ 0 w 7220398"/>
                <a:gd name="connsiteY28" fmla="*/ 107306 h 201966"/>
                <a:gd name="connsiteX29" fmla="*/ 56517 w 7220398"/>
                <a:gd name="connsiteY29" fmla="*/ 50800 h 201966"/>
                <a:gd name="connsiteX30" fmla="*/ 884231 w 7220398"/>
                <a:gd name="connsiteY30" fmla="*/ 50799 h 201966"/>
                <a:gd name="connsiteX31" fmla="*/ 968363 w 7220398"/>
                <a:gd name="connsiteY31" fmla="*/ 85665 h 201966"/>
                <a:gd name="connsiteX32" fmla="*/ 949994 w 7220398"/>
                <a:gd name="connsiteY32" fmla="*/ 104064 h 201966"/>
                <a:gd name="connsiteX33" fmla="*/ 818500 w 7220398"/>
                <a:gd name="connsiteY33" fmla="*/ 104064 h 201966"/>
                <a:gd name="connsiteX34" fmla="*/ 800100 w 7220398"/>
                <a:gd name="connsiteY34" fmla="*/ 85665 h 201966"/>
                <a:gd name="connsiteX35" fmla="*/ 884231 w 7220398"/>
                <a:gd name="connsiteY35" fmla="*/ 50799 h 201966"/>
                <a:gd name="connsiteX36" fmla="*/ 6760660 w 7220398"/>
                <a:gd name="connsiteY36" fmla="*/ 36283 h 201966"/>
                <a:gd name="connsiteX37" fmla="*/ 7080614 w 7220398"/>
                <a:gd name="connsiteY37" fmla="*/ 36283 h 201966"/>
                <a:gd name="connsiteX38" fmla="*/ 7088316 w 7220398"/>
                <a:gd name="connsiteY38" fmla="*/ 43991 h 201966"/>
                <a:gd name="connsiteX39" fmla="*/ 7088316 w 7220398"/>
                <a:gd name="connsiteY39" fmla="*/ 153938 h 201966"/>
                <a:gd name="connsiteX40" fmla="*/ 7080614 w 7220398"/>
                <a:gd name="connsiteY40" fmla="*/ 161645 h 201966"/>
                <a:gd name="connsiteX41" fmla="*/ 6760660 w 7220398"/>
                <a:gd name="connsiteY41" fmla="*/ 161645 h 201966"/>
                <a:gd name="connsiteX42" fmla="*/ 6752944 w 7220398"/>
                <a:gd name="connsiteY42" fmla="*/ 153938 h 201966"/>
                <a:gd name="connsiteX43" fmla="*/ 6752944 w 7220398"/>
                <a:gd name="connsiteY43" fmla="*/ 43991 h 201966"/>
                <a:gd name="connsiteX44" fmla="*/ 6760660 w 7220398"/>
                <a:gd name="connsiteY44" fmla="*/ 36283 h 201966"/>
                <a:gd name="connsiteX45" fmla="*/ 6750030 w 7220398"/>
                <a:gd name="connsiteY45" fmla="*/ 8275 h 201966"/>
                <a:gd name="connsiteX46" fmla="*/ 6726576 w 7220398"/>
                <a:gd name="connsiteY46" fmla="*/ 31726 h 201966"/>
                <a:gd name="connsiteX47" fmla="*/ 6726576 w 7220398"/>
                <a:gd name="connsiteY47" fmla="*/ 170241 h 201966"/>
                <a:gd name="connsiteX48" fmla="*/ 6750030 w 7220398"/>
                <a:gd name="connsiteY48" fmla="*/ 193691 h 201966"/>
                <a:gd name="connsiteX49" fmla="*/ 7153150 w 7220398"/>
                <a:gd name="connsiteY49" fmla="*/ 193691 h 201966"/>
                <a:gd name="connsiteX50" fmla="*/ 7176604 w 7220398"/>
                <a:gd name="connsiteY50" fmla="*/ 170241 h 201966"/>
                <a:gd name="connsiteX51" fmla="*/ 7176604 w 7220398"/>
                <a:gd name="connsiteY51" fmla="*/ 31726 h 201966"/>
                <a:gd name="connsiteX52" fmla="*/ 7153150 w 7220398"/>
                <a:gd name="connsiteY52" fmla="*/ 8275 h 201966"/>
                <a:gd name="connsiteX53" fmla="*/ 6750030 w 7220398"/>
                <a:gd name="connsiteY53" fmla="*/ 0 h 201966"/>
                <a:gd name="connsiteX54" fmla="*/ 7153150 w 7220398"/>
                <a:gd name="connsiteY54" fmla="*/ 0 h 201966"/>
                <a:gd name="connsiteX55" fmla="*/ 7184856 w 7220398"/>
                <a:gd name="connsiteY55" fmla="*/ 31726 h 201966"/>
                <a:gd name="connsiteX56" fmla="*/ 7184856 w 7220398"/>
                <a:gd name="connsiteY56" fmla="*/ 64134 h 201966"/>
                <a:gd name="connsiteX57" fmla="*/ 7220398 w 7220398"/>
                <a:gd name="connsiteY57" fmla="*/ 100983 h 201966"/>
                <a:gd name="connsiteX58" fmla="*/ 7184856 w 7220398"/>
                <a:gd name="connsiteY58" fmla="*/ 137833 h 201966"/>
                <a:gd name="connsiteX59" fmla="*/ 7184856 w 7220398"/>
                <a:gd name="connsiteY59" fmla="*/ 170241 h 201966"/>
                <a:gd name="connsiteX60" fmla="*/ 7153150 w 7220398"/>
                <a:gd name="connsiteY60" fmla="*/ 201966 h 201966"/>
                <a:gd name="connsiteX61" fmla="*/ 6750030 w 7220398"/>
                <a:gd name="connsiteY61" fmla="*/ 201966 h 201966"/>
                <a:gd name="connsiteX62" fmla="*/ 6718300 w 7220398"/>
                <a:gd name="connsiteY62" fmla="*/ 170241 h 201966"/>
                <a:gd name="connsiteX63" fmla="*/ 6718300 w 7220398"/>
                <a:gd name="connsiteY63" fmla="*/ 31726 h 201966"/>
                <a:gd name="connsiteX64" fmla="*/ 6750030 w 7220398"/>
                <a:gd name="connsiteY64" fmla="*/ 0 h 201966"/>
                <a:gd name="connsiteX65" fmla="*/ 881329 w 7220398"/>
                <a:gd name="connsiteY65" fmla="*/ 0 h 201966"/>
                <a:gd name="connsiteX66" fmla="*/ 1000659 w 7220398"/>
                <a:gd name="connsiteY66" fmla="*/ 49421 h 201966"/>
                <a:gd name="connsiteX67" fmla="*/ 982307 w 7220398"/>
                <a:gd name="connsiteY67" fmla="*/ 67782 h 201966"/>
                <a:gd name="connsiteX68" fmla="*/ 780319 w 7220398"/>
                <a:gd name="connsiteY68" fmla="*/ 67770 h 201966"/>
                <a:gd name="connsiteX69" fmla="*/ 762000 w 7220398"/>
                <a:gd name="connsiteY69" fmla="*/ 49421 h 201966"/>
                <a:gd name="connsiteX70" fmla="*/ 881329 w 7220398"/>
                <a:gd name="connsiteY70" fmla="*/ 0 h 20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220398" h="201966">
                  <a:moveTo>
                    <a:pt x="884246" y="101599"/>
                  </a:moveTo>
                  <a:cubicBezTo>
                    <a:pt x="901595" y="101599"/>
                    <a:pt x="918943" y="108217"/>
                    <a:pt x="932171" y="121452"/>
                  </a:cubicBezTo>
                  <a:lnTo>
                    <a:pt x="884273" y="169391"/>
                  </a:lnTo>
                  <a:lnTo>
                    <a:pt x="836321" y="121452"/>
                  </a:lnTo>
                  <a:cubicBezTo>
                    <a:pt x="849549" y="108217"/>
                    <a:pt x="866897" y="101599"/>
                    <a:pt x="884246" y="101599"/>
                  </a:cubicBezTo>
                  <a:close/>
                  <a:moveTo>
                    <a:pt x="628020" y="50800"/>
                  </a:moveTo>
                  <a:cubicBezTo>
                    <a:pt x="659217" y="50800"/>
                    <a:pt x="684541" y="76094"/>
                    <a:pt x="684541" y="107306"/>
                  </a:cubicBezTo>
                  <a:cubicBezTo>
                    <a:pt x="684541" y="138529"/>
                    <a:pt x="659217" y="163823"/>
                    <a:pt x="628020" y="163823"/>
                  </a:cubicBezTo>
                  <a:cubicBezTo>
                    <a:pt x="596798" y="163823"/>
                    <a:pt x="571500" y="138529"/>
                    <a:pt x="571500" y="107306"/>
                  </a:cubicBezTo>
                  <a:cubicBezTo>
                    <a:pt x="571500" y="76094"/>
                    <a:pt x="596798" y="50800"/>
                    <a:pt x="628020" y="50800"/>
                  </a:cubicBezTo>
                  <a:close/>
                  <a:moveTo>
                    <a:pt x="488318" y="50800"/>
                  </a:moveTo>
                  <a:cubicBezTo>
                    <a:pt x="519540" y="50800"/>
                    <a:pt x="544837" y="76094"/>
                    <a:pt x="544837" y="107306"/>
                  </a:cubicBezTo>
                  <a:cubicBezTo>
                    <a:pt x="544837" y="138529"/>
                    <a:pt x="519540" y="163823"/>
                    <a:pt x="488318" y="163823"/>
                  </a:cubicBezTo>
                  <a:cubicBezTo>
                    <a:pt x="457123" y="163823"/>
                    <a:pt x="431800" y="138529"/>
                    <a:pt x="431800" y="107306"/>
                  </a:cubicBezTo>
                  <a:cubicBezTo>
                    <a:pt x="431800" y="76094"/>
                    <a:pt x="457123" y="50800"/>
                    <a:pt x="488318" y="50800"/>
                  </a:cubicBezTo>
                  <a:close/>
                  <a:moveTo>
                    <a:pt x="348620" y="50800"/>
                  </a:moveTo>
                  <a:cubicBezTo>
                    <a:pt x="379817" y="50800"/>
                    <a:pt x="405141" y="76094"/>
                    <a:pt x="405141" y="107306"/>
                  </a:cubicBezTo>
                  <a:cubicBezTo>
                    <a:pt x="405141" y="138529"/>
                    <a:pt x="379817" y="163823"/>
                    <a:pt x="348620" y="163823"/>
                  </a:cubicBezTo>
                  <a:cubicBezTo>
                    <a:pt x="317398" y="163823"/>
                    <a:pt x="292100" y="138529"/>
                    <a:pt x="292100" y="107306"/>
                  </a:cubicBezTo>
                  <a:cubicBezTo>
                    <a:pt x="292100" y="76094"/>
                    <a:pt x="317398" y="50800"/>
                    <a:pt x="348620" y="50800"/>
                  </a:cubicBezTo>
                  <a:close/>
                  <a:moveTo>
                    <a:pt x="196222" y="50800"/>
                  </a:moveTo>
                  <a:cubicBezTo>
                    <a:pt x="227416" y="50800"/>
                    <a:pt x="252713" y="76094"/>
                    <a:pt x="252713" y="107306"/>
                  </a:cubicBezTo>
                  <a:cubicBezTo>
                    <a:pt x="252713" y="138529"/>
                    <a:pt x="227416" y="163823"/>
                    <a:pt x="196222" y="163823"/>
                  </a:cubicBezTo>
                  <a:cubicBezTo>
                    <a:pt x="164971" y="163823"/>
                    <a:pt x="139700" y="138529"/>
                    <a:pt x="139700" y="107306"/>
                  </a:cubicBezTo>
                  <a:cubicBezTo>
                    <a:pt x="139700" y="76094"/>
                    <a:pt x="164971" y="50800"/>
                    <a:pt x="196222" y="50800"/>
                  </a:cubicBezTo>
                  <a:close/>
                  <a:moveTo>
                    <a:pt x="56517" y="50800"/>
                  </a:moveTo>
                  <a:cubicBezTo>
                    <a:pt x="87742" y="50800"/>
                    <a:pt x="113013" y="76094"/>
                    <a:pt x="113013" y="107306"/>
                  </a:cubicBezTo>
                  <a:cubicBezTo>
                    <a:pt x="113013" y="138529"/>
                    <a:pt x="87742" y="163823"/>
                    <a:pt x="56517" y="163823"/>
                  </a:cubicBezTo>
                  <a:cubicBezTo>
                    <a:pt x="25297" y="163823"/>
                    <a:pt x="0" y="138529"/>
                    <a:pt x="0" y="107306"/>
                  </a:cubicBezTo>
                  <a:cubicBezTo>
                    <a:pt x="0" y="76094"/>
                    <a:pt x="25297" y="50800"/>
                    <a:pt x="56517" y="50800"/>
                  </a:cubicBezTo>
                  <a:close/>
                  <a:moveTo>
                    <a:pt x="884231" y="50799"/>
                  </a:moveTo>
                  <a:cubicBezTo>
                    <a:pt x="914686" y="50799"/>
                    <a:pt x="945141" y="62421"/>
                    <a:pt x="968363" y="85665"/>
                  </a:cubicBezTo>
                  <a:lnTo>
                    <a:pt x="949994" y="104064"/>
                  </a:lnTo>
                  <a:cubicBezTo>
                    <a:pt x="913678" y="67746"/>
                    <a:pt x="854785" y="67746"/>
                    <a:pt x="818500" y="104064"/>
                  </a:cubicBezTo>
                  <a:lnTo>
                    <a:pt x="800100" y="85665"/>
                  </a:lnTo>
                  <a:cubicBezTo>
                    <a:pt x="823322" y="62421"/>
                    <a:pt x="853777" y="50799"/>
                    <a:pt x="884231" y="50799"/>
                  </a:cubicBezTo>
                  <a:close/>
                  <a:moveTo>
                    <a:pt x="6760660" y="36283"/>
                  </a:moveTo>
                  <a:lnTo>
                    <a:pt x="7080614" y="36283"/>
                  </a:lnTo>
                  <a:cubicBezTo>
                    <a:pt x="7084854" y="36283"/>
                    <a:pt x="7088316" y="39748"/>
                    <a:pt x="7088316" y="43991"/>
                  </a:cubicBezTo>
                  <a:lnTo>
                    <a:pt x="7088316" y="153938"/>
                  </a:lnTo>
                  <a:cubicBezTo>
                    <a:pt x="7088316" y="158180"/>
                    <a:pt x="7084854" y="161645"/>
                    <a:pt x="7080614" y="161645"/>
                  </a:cubicBezTo>
                  <a:cubicBezTo>
                    <a:pt x="7080614" y="161645"/>
                    <a:pt x="6760660" y="161645"/>
                    <a:pt x="6760660" y="161645"/>
                  </a:cubicBezTo>
                  <a:cubicBezTo>
                    <a:pt x="6756406" y="161645"/>
                    <a:pt x="6752944" y="158180"/>
                    <a:pt x="6752944" y="153938"/>
                  </a:cubicBezTo>
                  <a:lnTo>
                    <a:pt x="6752944" y="43991"/>
                  </a:lnTo>
                  <a:cubicBezTo>
                    <a:pt x="6752944" y="39748"/>
                    <a:pt x="6756406" y="36283"/>
                    <a:pt x="6760660" y="36283"/>
                  </a:cubicBezTo>
                  <a:close/>
                  <a:moveTo>
                    <a:pt x="6750030" y="8275"/>
                  </a:moveTo>
                  <a:cubicBezTo>
                    <a:pt x="6737106" y="8275"/>
                    <a:pt x="6726576" y="18785"/>
                    <a:pt x="6726576" y="31726"/>
                  </a:cubicBezTo>
                  <a:lnTo>
                    <a:pt x="6726576" y="170241"/>
                  </a:lnTo>
                  <a:cubicBezTo>
                    <a:pt x="6726576" y="183172"/>
                    <a:pt x="6737106" y="193691"/>
                    <a:pt x="6750030" y="193691"/>
                  </a:cubicBezTo>
                  <a:lnTo>
                    <a:pt x="7153150" y="193691"/>
                  </a:lnTo>
                  <a:cubicBezTo>
                    <a:pt x="7166098" y="193691"/>
                    <a:pt x="7176604" y="183172"/>
                    <a:pt x="7176604" y="170241"/>
                  </a:cubicBezTo>
                  <a:cubicBezTo>
                    <a:pt x="7176604" y="170241"/>
                    <a:pt x="7176604" y="31726"/>
                    <a:pt x="7176604" y="31726"/>
                  </a:cubicBezTo>
                  <a:cubicBezTo>
                    <a:pt x="7176604" y="18785"/>
                    <a:pt x="7166098" y="8275"/>
                    <a:pt x="7153150" y="8275"/>
                  </a:cubicBezTo>
                  <a:close/>
                  <a:moveTo>
                    <a:pt x="6750030" y="0"/>
                  </a:moveTo>
                  <a:lnTo>
                    <a:pt x="7153150" y="0"/>
                  </a:lnTo>
                  <a:cubicBezTo>
                    <a:pt x="7170630" y="0"/>
                    <a:pt x="7184856" y="14222"/>
                    <a:pt x="7184856" y="31726"/>
                  </a:cubicBezTo>
                  <a:lnTo>
                    <a:pt x="7184856" y="64134"/>
                  </a:lnTo>
                  <a:cubicBezTo>
                    <a:pt x="7204614" y="65031"/>
                    <a:pt x="7220398" y="81030"/>
                    <a:pt x="7220398" y="100983"/>
                  </a:cubicBezTo>
                  <a:cubicBezTo>
                    <a:pt x="7220398" y="120927"/>
                    <a:pt x="7204614" y="136935"/>
                    <a:pt x="7184856" y="137833"/>
                  </a:cubicBezTo>
                  <a:lnTo>
                    <a:pt x="7184856" y="170241"/>
                  </a:lnTo>
                  <a:cubicBezTo>
                    <a:pt x="7184856" y="187744"/>
                    <a:pt x="7170630" y="201966"/>
                    <a:pt x="7153150" y="201966"/>
                  </a:cubicBezTo>
                  <a:lnTo>
                    <a:pt x="6750030" y="201966"/>
                  </a:lnTo>
                  <a:cubicBezTo>
                    <a:pt x="6732526" y="201966"/>
                    <a:pt x="6718300" y="187744"/>
                    <a:pt x="6718300" y="170241"/>
                  </a:cubicBezTo>
                  <a:lnTo>
                    <a:pt x="6718300" y="31726"/>
                  </a:lnTo>
                  <a:cubicBezTo>
                    <a:pt x="6718300" y="14222"/>
                    <a:pt x="6732526" y="0"/>
                    <a:pt x="6750030" y="0"/>
                  </a:cubicBezTo>
                  <a:close/>
                  <a:moveTo>
                    <a:pt x="881329" y="0"/>
                  </a:moveTo>
                  <a:cubicBezTo>
                    <a:pt x="924520" y="0"/>
                    <a:pt x="967711" y="16474"/>
                    <a:pt x="1000659" y="49421"/>
                  </a:cubicBezTo>
                  <a:lnTo>
                    <a:pt x="982307" y="67782"/>
                  </a:lnTo>
                  <a:cubicBezTo>
                    <a:pt x="926553" y="12002"/>
                    <a:pt x="836106" y="12002"/>
                    <a:pt x="780319" y="67770"/>
                  </a:cubicBezTo>
                  <a:cubicBezTo>
                    <a:pt x="780319" y="67770"/>
                    <a:pt x="762000" y="49421"/>
                    <a:pt x="762000" y="49421"/>
                  </a:cubicBezTo>
                  <a:cubicBezTo>
                    <a:pt x="794948" y="16474"/>
                    <a:pt x="838139" y="0"/>
                    <a:pt x="881329" y="0"/>
                  </a:cubicBezTo>
                  <a:close/>
                </a:path>
              </a:pathLst>
            </a:custGeom>
            <a:solidFill>
              <a:srgbClr val="000000"/>
            </a:solidFill>
            <a:ln w="12700">
              <a:miter lim="400000"/>
            </a:ln>
          </p:spPr>
          <p:txBody>
            <a:bodyPr wrap="square" lIns="0" tIns="0" rIns="0" bIns="0" anchor="ctr">
              <a:noAutofit/>
            </a:bodyPr>
            <a:lstStyle/>
            <a:p>
              <a:pPr lvl="0">
                <a:defRPr sz="3000">
                  <a:solidFill>
                    <a:srgbClr val="FFFFFF"/>
                  </a:solidFill>
                  <a:effectLst>
                    <a:outerShdw blurRad="38100" dist="12700" dir="5400000" rotWithShape="0">
                      <a:srgbClr val="000000">
                        <a:alpha val="50000"/>
                      </a:srgbClr>
                    </a:outerShdw>
                  </a:effectLst>
                </a:defRPr>
              </a:pPr>
              <a:endParaRPr/>
            </a:p>
          </p:txBody>
        </p:sp>
        <p:sp>
          <p:nvSpPr>
            <p:cNvPr id="16" name="Shape 23">
              <a:extLst>
                <a:ext uri="{FF2B5EF4-FFF2-40B4-BE49-F238E27FC236}">
                  <a16:creationId xmlns:a16="http://schemas.microsoft.com/office/drawing/2014/main" id="{52446F7E-AD7A-09DF-0BBE-C0E4163D18FF}"/>
                </a:ext>
              </a:extLst>
            </p:cNvPr>
            <p:cNvSpPr/>
            <p:nvPr/>
          </p:nvSpPr>
          <p:spPr>
            <a:xfrm>
              <a:off x="18245261" y="6353566"/>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7" name="Shape 24">
              <a:extLst>
                <a:ext uri="{FF2B5EF4-FFF2-40B4-BE49-F238E27FC236}">
                  <a16:creationId xmlns:a16="http://schemas.microsoft.com/office/drawing/2014/main" id="{BD459357-4316-587B-5499-6E7B2C336748}"/>
                </a:ext>
              </a:extLst>
            </p:cNvPr>
            <p:cNvSpPr/>
            <p:nvPr/>
          </p:nvSpPr>
          <p:spPr>
            <a:xfrm>
              <a:off x="18223908" y="6353566"/>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041"/>
                  </a:lnTo>
                  <a:lnTo>
                    <a:pt x="0" y="559"/>
                  </a:lnTo>
                  <a:cubicBezTo>
                    <a:pt x="0" y="559"/>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8" name="Shape 25">
              <a:extLst>
                <a:ext uri="{FF2B5EF4-FFF2-40B4-BE49-F238E27FC236}">
                  <a16:creationId xmlns:a16="http://schemas.microsoft.com/office/drawing/2014/main" id="{07B45931-2248-26ED-419B-BFDF9C76FC20}"/>
                </a:ext>
              </a:extLst>
            </p:cNvPr>
            <p:cNvSpPr/>
            <p:nvPr/>
          </p:nvSpPr>
          <p:spPr>
            <a:xfrm>
              <a:off x="18266614" y="5093736"/>
              <a:ext cx="26590" cy="57825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9" name="Shape 26">
              <a:extLst>
                <a:ext uri="{FF2B5EF4-FFF2-40B4-BE49-F238E27FC236}">
                  <a16:creationId xmlns:a16="http://schemas.microsoft.com/office/drawing/2014/main" id="{5961F084-65EC-BF25-554C-1C241AAAF632}"/>
                </a:ext>
              </a:extLst>
            </p:cNvPr>
            <p:cNvSpPr/>
            <p:nvPr/>
          </p:nvSpPr>
          <p:spPr>
            <a:xfrm>
              <a:off x="18255938" y="5093736"/>
              <a:ext cx="13295" cy="5779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0997"/>
                  </a:lnTo>
                  <a:lnTo>
                    <a:pt x="0" y="604"/>
                  </a:lnTo>
                  <a:cubicBezTo>
                    <a:pt x="0" y="604"/>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0" name="Shape 27">
              <a:extLst>
                <a:ext uri="{FF2B5EF4-FFF2-40B4-BE49-F238E27FC236}">
                  <a16:creationId xmlns:a16="http://schemas.microsoft.com/office/drawing/2014/main" id="{4A6EE48E-5623-3189-792C-366ABF7011CD}"/>
                </a:ext>
              </a:extLst>
            </p:cNvPr>
            <p:cNvSpPr/>
            <p:nvPr/>
          </p:nvSpPr>
          <p:spPr>
            <a:xfrm>
              <a:off x="18245261" y="7698808"/>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1" name="Shape 28">
              <a:extLst>
                <a:ext uri="{FF2B5EF4-FFF2-40B4-BE49-F238E27FC236}">
                  <a16:creationId xmlns:a16="http://schemas.microsoft.com/office/drawing/2014/main" id="{E38C2931-AD28-4603-ED0A-7C585CF5BFD2}"/>
                </a:ext>
              </a:extLst>
            </p:cNvPr>
            <p:cNvSpPr/>
            <p:nvPr/>
          </p:nvSpPr>
          <p:spPr>
            <a:xfrm>
              <a:off x="18223908" y="7698808"/>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041"/>
                  </a:lnTo>
                  <a:lnTo>
                    <a:pt x="0" y="559"/>
                  </a:lnTo>
                  <a:cubicBezTo>
                    <a:pt x="0" y="559"/>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2" name="Shape 29">
              <a:extLst>
                <a:ext uri="{FF2B5EF4-FFF2-40B4-BE49-F238E27FC236}">
                  <a16:creationId xmlns:a16="http://schemas.microsoft.com/office/drawing/2014/main" id="{BBC20A55-21A9-C3F4-4293-79681C703991}"/>
                </a:ext>
              </a:extLst>
            </p:cNvPr>
            <p:cNvSpPr/>
            <p:nvPr/>
          </p:nvSpPr>
          <p:spPr>
            <a:xfrm>
              <a:off x="25419887" y="6353566"/>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21600"/>
                  </a:lnTo>
                  <a:cubicBezTo>
                    <a:pt x="21600" y="21600"/>
                    <a:pt x="0" y="21600"/>
                    <a:pt x="0" y="2160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3" name="Shape 30">
              <a:extLst>
                <a:ext uri="{FF2B5EF4-FFF2-40B4-BE49-F238E27FC236}">
                  <a16:creationId xmlns:a16="http://schemas.microsoft.com/office/drawing/2014/main" id="{A63DAFBB-D36A-58E5-920A-1EB850FDDF17}"/>
                </a:ext>
              </a:extLst>
            </p:cNvPr>
            <p:cNvSpPr/>
            <p:nvPr/>
          </p:nvSpPr>
          <p:spPr>
            <a:xfrm>
              <a:off x="25467142" y="6355146"/>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559"/>
                  </a:lnTo>
                  <a:lnTo>
                    <a:pt x="21600" y="21041"/>
                  </a:lnTo>
                  <a:cubicBezTo>
                    <a:pt x="21600" y="21041"/>
                    <a:pt x="0" y="21600"/>
                    <a:pt x="0" y="2160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4" name="Shape 31">
              <a:extLst>
                <a:ext uri="{FF2B5EF4-FFF2-40B4-BE49-F238E27FC236}">
                  <a16:creationId xmlns:a16="http://schemas.microsoft.com/office/drawing/2014/main" id="{3F0A6FCD-7388-778C-8770-046321B894D2}"/>
                </a:ext>
              </a:extLst>
            </p:cNvPr>
            <p:cNvSpPr/>
            <p:nvPr/>
          </p:nvSpPr>
          <p:spPr>
            <a:xfrm>
              <a:off x="20594097" y="4036760"/>
              <a:ext cx="241079" cy="24109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7" y="21600"/>
                    <a:pt x="10801" y="21600"/>
                  </a:cubicBezTo>
                  <a:cubicBezTo>
                    <a:pt x="4836" y="21600"/>
                    <a:pt x="0" y="16765"/>
                    <a:pt x="0" y="10800"/>
                  </a:cubicBezTo>
                  <a:cubicBezTo>
                    <a:pt x="0" y="4835"/>
                    <a:pt x="4836" y="0"/>
                    <a:pt x="10801" y="0"/>
                  </a:cubicBezTo>
                  <a:cubicBezTo>
                    <a:pt x="16767" y="0"/>
                    <a:pt x="21600" y="4835"/>
                    <a:pt x="21600" y="10800"/>
                  </a:cubicBezTo>
                  <a:close/>
                </a:path>
              </a:pathLst>
            </a:custGeom>
            <a:gradFill>
              <a:gsLst>
                <a:gs pos="5000">
                  <a:srgbClr val="222729"/>
                </a:gs>
                <a:gs pos="96010">
                  <a:srgbClr val="7D7F7F"/>
                </a:gs>
              </a:gsLst>
              <a:lin ang="3265368"/>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5" name="Shape 32">
              <a:extLst>
                <a:ext uri="{FF2B5EF4-FFF2-40B4-BE49-F238E27FC236}">
                  <a16:creationId xmlns:a16="http://schemas.microsoft.com/office/drawing/2014/main" id="{18176955-77AD-1BED-5A88-B14BA60EF971}"/>
                </a:ext>
              </a:extLst>
            </p:cNvPr>
            <p:cNvSpPr/>
            <p:nvPr/>
          </p:nvSpPr>
          <p:spPr>
            <a:xfrm>
              <a:off x="20658156" y="4090143"/>
              <a:ext cx="129247" cy="129237"/>
            </a:xfrm>
            <a:custGeom>
              <a:avLst/>
              <a:gdLst/>
              <a:ahLst/>
              <a:cxnLst>
                <a:cxn ang="0">
                  <a:pos x="wd2" y="hd2"/>
                </a:cxn>
                <a:cxn ang="5400000">
                  <a:pos x="wd2" y="hd2"/>
                </a:cxn>
                <a:cxn ang="10800000">
                  <a:pos x="wd2" y="hd2"/>
                </a:cxn>
                <a:cxn ang="16200000">
                  <a:pos x="wd2" y="hd2"/>
                </a:cxn>
              </a:cxnLst>
              <a:rect l="0" t="0" r="r" b="b"/>
              <a:pathLst>
                <a:path w="21600" h="21600" extrusionOk="0">
                  <a:moveTo>
                    <a:pt x="21600" y="10801"/>
                  </a:moveTo>
                  <a:cubicBezTo>
                    <a:pt x="21600" y="16764"/>
                    <a:pt x="16767" y="21600"/>
                    <a:pt x="10802" y="21600"/>
                  </a:cubicBezTo>
                  <a:cubicBezTo>
                    <a:pt x="4837" y="21600"/>
                    <a:pt x="0" y="16764"/>
                    <a:pt x="0" y="10801"/>
                  </a:cubicBezTo>
                  <a:cubicBezTo>
                    <a:pt x="0" y="4836"/>
                    <a:pt x="4837" y="0"/>
                    <a:pt x="10802" y="0"/>
                  </a:cubicBezTo>
                  <a:cubicBezTo>
                    <a:pt x="16767" y="0"/>
                    <a:pt x="21600" y="4836"/>
                    <a:pt x="21600" y="10801"/>
                  </a:cubicBezTo>
                  <a:close/>
                </a:path>
              </a:pathLst>
            </a:custGeom>
            <a:solidFill>
              <a:srgbClr val="080A0A"/>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6" name="Shape 33">
              <a:extLst>
                <a:ext uri="{FF2B5EF4-FFF2-40B4-BE49-F238E27FC236}">
                  <a16:creationId xmlns:a16="http://schemas.microsoft.com/office/drawing/2014/main" id="{FE7DA4C0-32AB-4184-4032-1F8314BA0C16}"/>
                </a:ext>
              </a:extLst>
            </p:cNvPr>
            <p:cNvSpPr/>
            <p:nvPr/>
          </p:nvSpPr>
          <p:spPr>
            <a:xfrm>
              <a:off x="20668833" y="4100819"/>
              <a:ext cx="111876" cy="11187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4"/>
                    <a:pt x="16764" y="21600"/>
                    <a:pt x="10800" y="21600"/>
                  </a:cubicBezTo>
                  <a:cubicBezTo>
                    <a:pt x="4836" y="21600"/>
                    <a:pt x="0" y="16764"/>
                    <a:pt x="0" y="10800"/>
                  </a:cubicBezTo>
                  <a:cubicBezTo>
                    <a:pt x="0" y="4836"/>
                    <a:pt x="4836" y="0"/>
                    <a:pt x="10800" y="0"/>
                  </a:cubicBezTo>
                  <a:cubicBezTo>
                    <a:pt x="16764" y="0"/>
                    <a:pt x="21600" y="4836"/>
                    <a:pt x="21600" y="10800"/>
                  </a:cubicBezTo>
                  <a:close/>
                </a:path>
              </a:pathLst>
            </a:custGeom>
            <a:gradFill>
              <a:gsLst>
                <a:gs pos="7000">
                  <a:srgbClr val="39669E"/>
                </a:gs>
                <a:gs pos="90979">
                  <a:srgbClr val="294C7E"/>
                </a:gs>
              </a:gsLst>
              <a:lin ang="27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7" name="Shape 34">
              <a:extLst>
                <a:ext uri="{FF2B5EF4-FFF2-40B4-BE49-F238E27FC236}">
                  <a16:creationId xmlns:a16="http://schemas.microsoft.com/office/drawing/2014/main" id="{E177D332-363F-7809-39B5-E730172E9D43}"/>
                </a:ext>
              </a:extLst>
            </p:cNvPr>
            <p:cNvSpPr/>
            <p:nvPr/>
          </p:nvSpPr>
          <p:spPr>
            <a:xfrm>
              <a:off x="21277395" y="4090143"/>
              <a:ext cx="1159539" cy="133347"/>
            </a:xfrm>
            <a:custGeom>
              <a:avLst/>
              <a:gdLst/>
              <a:ahLst/>
              <a:cxnLst>
                <a:cxn ang="0">
                  <a:pos x="wd2" y="hd2"/>
                </a:cxn>
                <a:cxn ang="5400000">
                  <a:pos x="wd2" y="hd2"/>
                </a:cxn>
                <a:cxn ang="10800000">
                  <a:pos x="wd2" y="hd2"/>
                </a:cxn>
                <a:cxn ang="16200000">
                  <a:pos x="wd2" y="hd2"/>
                </a:cxn>
              </a:cxnLst>
              <a:rect l="0" t="0" r="r" b="b"/>
              <a:pathLst>
                <a:path w="21600" h="21600" extrusionOk="0">
                  <a:moveTo>
                    <a:pt x="20358" y="0"/>
                  </a:moveTo>
                  <a:lnTo>
                    <a:pt x="1242" y="0"/>
                  </a:lnTo>
                  <a:cubicBezTo>
                    <a:pt x="556" y="0"/>
                    <a:pt x="0" y="4835"/>
                    <a:pt x="0" y="10800"/>
                  </a:cubicBezTo>
                  <a:cubicBezTo>
                    <a:pt x="0" y="16765"/>
                    <a:pt x="556" y="21600"/>
                    <a:pt x="1242" y="21600"/>
                  </a:cubicBezTo>
                  <a:lnTo>
                    <a:pt x="20358" y="21600"/>
                  </a:lnTo>
                  <a:cubicBezTo>
                    <a:pt x="21044" y="21600"/>
                    <a:pt x="21600" y="16765"/>
                    <a:pt x="21600" y="10800"/>
                  </a:cubicBezTo>
                  <a:cubicBezTo>
                    <a:pt x="21600" y="4835"/>
                    <a:pt x="21044" y="0"/>
                    <a:pt x="20358" y="0"/>
                  </a:cubicBezTo>
                  <a:close/>
                </a:path>
              </a:pathLst>
            </a:custGeom>
            <a:solidFill>
              <a:srgbClr val="000000"/>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8" name="Shape 35">
              <a:extLst>
                <a:ext uri="{FF2B5EF4-FFF2-40B4-BE49-F238E27FC236}">
                  <a16:creationId xmlns:a16="http://schemas.microsoft.com/office/drawing/2014/main" id="{16911FC9-3A53-FC02-F9FD-B7DF200656CB}"/>
                </a:ext>
              </a:extLst>
            </p:cNvPr>
            <p:cNvSpPr/>
            <p:nvPr/>
          </p:nvSpPr>
          <p:spPr>
            <a:xfrm>
              <a:off x="21277395" y="4100819"/>
              <a:ext cx="1159539" cy="116724"/>
            </a:xfrm>
            <a:custGeom>
              <a:avLst/>
              <a:gdLst/>
              <a:ahLst/>
              <a:cxnLst>
                <a:cxn ang="0">
                  <a:pos x="wd2" y="hd2"/>
                </a:cxn>
                <a:cxn ang="5400000">
                  <a:pos x="wd2" y="hd2"/>
                </a:cxn>
                <a:cxn ang="10800000">
                  <a:pos x="wd2" y="hd2"/>
                </a:cxn>
                <a:cxn ang="16200000">
                  <a:pos x="wd2" y="hd2"/>
                </a:cxn>
              </a:cxnLst>
              <a:rect l="0" t="0" r="r" b="b"/>
              <a:pathLst>
                <a:path w="21600" h="21600" extrusionOk="0">
                  <a:moveTo>
                    <a:pt x="20358" y="18895"/>
                  </a:moveTo>
                  <a:lnTo>
                    <a:pt x="1242" y="18895"/>
                  </a:lnTo>
                  <a:cubicBezTo>
                    <a:pt x="729" y="18895"/>
                    <a:pt x="311" y="15264"/>
                    <a:pt x="311" y="10800"/>
                  </a:cubicBezTo>
                  <a:cubicBezTo>
                    <a:pt x="311" y="6337"/>
                    <a:pt x="729" y="2705"/>
                    <a:pt x="1242" y="2705"/>
                  </a:cubicBezTo>
                  <a:lnTo>
                    <a:pt x="20358" y="2705"/>
                  </a:lnTo>
                  <a:cubicBezTo>
                    <a:pt x="20871" y="2705"/>
                    <a:pt x="21289" y="6337"/>
                    <a:pt x="21289" y="10800"/>
                  </a:cubicBezTo>
                  <a:cubicBezTo>
                    <a:pt x="21289" y="15264"/>
                    <a:pt x="20871" y="18895"/>
                    <a:pt x="20358" y="18895"/>
                  </a:cubicBezTo>
                  <a:close/>
                  <a:moveTo>
                    <a:pt x="20358" y="0"/>
                  </a:moveTo>
                  <a:lnTo>
                    <a:pt x="1242" y="0"/>
                  </a:lnTo>
                  <a:cubicBezTo>
                    <a:pt x="556" y="0"/>
                    <a:pt x="0" y="4834"/>
                    <a:pt x="0" y="10800"/>
                  </a:cubicBezTo>
                  <a:cubicBezTo>
                    <a:pt x="0" y="16766"/>
                    <a:pt x="556" y="21600"/>
                    <a:pt x="1242" y="21600"/>
                  </a:cubicBezTo>
                  <a:lnTo>
                    <a:pt x="20358" y="21600"/>
                  </a:lnTo>
                  <a:cubicBezTo>
                    <a:pt x="21044" y="21600"/>
                    <a:pt x="21600" y="16766"/>
                    <a:pt x="21600" y="10800"/>
                  </a:cubicBezTo>
                  <a:cubicBezTo>
                    <a:pt x="21600" y="4834"/>
                    <a:pt x="21044" y="0"/>
                    <a:pt x="20358" y="0"/>
                  </a:cubicBezTo>
                  <a:close/>
                </a:path>
              </a:pathLst>
            </a:custGeom>
            <a:gradFill>
              <a:gsLst>
                <a:gs pos="18000">
                  <a:srgbClr val="A38A5C"/>
                </a:gs>
                <a:gs pos="58000">
                  <a:srgbClr val="D6B992"/>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9" name="Shape 36">
              <a:extLst>
                <a:ext uri="{FF2B5EF4-FFF2-40B4-BE49-F238E27FC236}">
                  <a16:creationId xmlns:a16="http://schemas.microsoft.com/office/drawing/2014/main" id="{279EB6A2-FCFD-9EA5-A6FC-F12F0B208F73}"/>
                </a:ext>
              </a:extLst>
            </p:cNvPr>
            <p:cNvSpPr/>
            <p:nvPr/>
          </p:nvSpPr>
          <p:spPr>
            <a:xfrm>
              <a:off x="21277395" y="4090143"/>
              <a:ext cx="1159539" cy="133347"/>
            </a:xfrm>
            <a:custGeom>
              <a:avLst/>
              <a:gdLst/>
              <a:ahLst/>
              <a:cxnLst>
                <a:cxn ang="0">
                  <a:pos x="wd2" y="hd2"/>
                </a:cxn>
                <a:cxn ang="5400000">
                  <a:pos x="wd2" y="hd2"/>
                </a:cxn>
                <a:cxn ang="10800000">
                  <a:pos x="wd2" y="hd2"/>
                </a:cxn>
                <a:cxn ang="16200000">
                  <a:pos x="wd2" y="hd2"/>
                </a:cxn>
              </a:cxnLst>
              <a:rect l="0" t="0" r="r" b="b"/>
              <a:pathLst>
                <a:path w="21600" h="21600" extrusionOk="0">
                  <a:moveTo>
                    <a:pt x="20358" y="18895"/>
                  </a:moveTo>
                  <a:lnTo>
                    <a:pt x="1242" y="18895"/>
                  </a:lnTo>
                  <a:cubicBezTo>
                    <a:pt x="729" y="18895"/>
                    <a:pt x="311" y="15265"/>
                    <a:pt x="311" y="10800"/>
                  </a:cubicBezTo>
                  <a:cubicBezTo>
                    <a:pt x="311" y="6335"/>
                    <a:pt x="729" y="2705"/>
                    <a:pt x="1242" y="2705"/>
                  </a:cubicBezTo>
                  <a:lnTo>
                    <a:pt x="20358" y="2705"/>
                  </a:lnTo>
                  <a:cubicBezTo>
                    <a:pt x="20871" y="2705"/>
                    <a:pt x="21289" y="6335"/>
                    <a:pt x="21289" y="10800"/>
                  </a:cubicBezTo>
                  <a:cubicBezTo>
                    <a:pt x="21289" y="15265"/>
                    <a:pt x="20871" y="18895"/>
                    <a:pt x="20358" y="18895"/>
                  </a:cubicBezTo>
                  <a:close/>
                  <a:moveTo>
                    <a:pt x="20358" y="0"/>
                  </a:moveTo>
                  <a:lnTo>
                    <a:pt x="1242" y="0"/>
                  </a:lnTo>
                  <a:cubicBezTo>
                    <a:pt x="556" y="0"/>
                    <a:pt x="0" y="4835"/>
                    <a:pt x="0" y="10800"/>
                  </a:cubicBezTo>
                  <a:cubicBezTo>
                    <a:pt x="0" y="16765"/>
                    <a:pt x="556" y="21600"/>
                    <a:pt x="1242" y="21600"/>
                  </a:cubicBezTo>
                  <a:lnTo>
                    <a:pt x="20358" y="21600"/>
                  </a:lnTo>
                  <a:cubicBezTo>
                    <a:pt x="21044" y="21600"/>
                    <a:pt x="21600" y="16765"/>
                    <a:pt x="21600" y="10800"/>
                  </a:cubicBezTo>
                  <a:cubicBezTo>
                    <a:pt x="21600" y="4835"/>
                    <a:pt x="21044" y="0"/>
                    <a:pt x="20358" y="0"/>
                  </a:cubicBezTo>
                  <a:close/>
                </a:path>
              </a:pathLst>
            </a:custGeom>
            <a:gradFill>
              <a:gsLst>
                <a:gs pos="18000">
                  <a:srgbClr val="A38A5C"/>
                </a:gs>
                <a:gs pos="58000">
                  <a:srgbClr val="D6B992"/>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0" name="Shape 37">
              <a:extLst>
                <a:ext uri="{FF2B5EF4-FFF2-40B4-BE49-F238E27FC236}">
                  <a16:creationId xmlns:a16="http://schemas.microsoft.com/office/drawing/2014/main" id="{C995D0CE-A444-4D3D-0210-B0DA454A240F}"/>
                </a:ext>
              </a:extLst>
            </p:cNvPr>
            <p:cNvSpPr/>
            <p:nvPr/>
          </p:nvSpPr>
          <p:spPr>
            <a:xfrm>
              <a:off x="18287967" y="16528293"/>
              <a:ext cx="116882" cy="2124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rgbClr val="D6B992"/>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1" name="Oval 30">
              <a:extLst>
                <a:ext uri="{FF2B5EF4-FFF2-40B4-BE49-F238E27FC236}">
                  <a16:creationId xmlns:a16="http://schemas.microsoft.com/office/drawing/2014/main" id="{808042FE-8B09-0483-D20A-53A58877C938}"/>
                </a:ext>
              </a:extLst>
            </p:cNvPr>
            <p:cNvSpPr/>
            <p:nvPr/>
          </p:nvSpPr>
          <p:spPr>
            <a:xfrm>
              <a:off x="21720541" y="3713462"/>
              <a:ext cx="146946" cy="146946"/>
            </a:xfrm>
            <a:prstGeom prst="ellipse">
              <a:avLst/>
            </a:prstGeom>
            <a:solidFill>
              <a:srgbClr val="000000"/>
            </a:solidFill>
            <a:ln w="25400" cap="flat">
              <a:noFill/>
              <a:prstDash val="solid"/>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457200" rtl="0" fontAlgn="auto" latinLnBrk="1" hangingPunct="0">
                <a:lnSpc>
                  <a:spcPct val="100000"/>
                </a:lnSpc>
                <a:spcBef>
                  <a:spcPts val="0"/>
                </a:spcBef>
                <a:spcAft>
                  <a:spcPts val="0"/>
                </a:spcAft>
                <a:buClrTx/>
                <a:buSzTx/>
                <a:buFontTx/>
                <a:buNone/>
                <a:tabLst/>
              </a:pPr>
              <a:endParaRPr kumimoji="0" lang="en-US" sz="3000" b="0" i="0" u="none" strike="noStrike" cap="none" spc="0" normalizeH="0" baseline="0">
                <a:ln>
                  <a:noFill/>
                </a:ln>
                <a:solidFill>
                  <a:srgbClr val="FFFFFF"/>
                </a:solidFill>
                <a:effectLst>
                  <a:outerShdw blurRad="38100" dist="12700" dir="5400000" rotWithShape="0">
                    <a:srgbClr val="000000">
                      <a:alpha val="50000"/>
                    </a:srgbClr>
                  </a:outerShdw>
                </a:effectLst>
                <a:uFillTx/>
                <a:latin typeface="+mn-lt"/>
                <a:ea typeface="+mn-ea"/>
                <a:cs typeface="+mn-cs"/>
                <a:sym typeface="Gill Sans"/>
              </a:endParaRPr>
            </a:p>
          </p:txBody>
        </p:sp>
      </p:grpSp>
      <p:grpSp>
        <p:nvGrpSpPr>
          <p:cNvPr id="32" name="Group 31">
            <a:extLst>
              <a:ext uri="{FF2B5EF4-FFF2-40B4-BE49-F238E27FC236}">
                <a16:creationId xmlns:a16="http://schemas.microsoft.com/office/drawing/2014/main" id="{6A534435-7741-D27D-B8A6-743C011C481C}"/>
              </a:ext>
            </a:extLst>
          </p:cNvPr>
          <p:cNvGrpSpPr/>
          <p:nvPr/>
        </p:nvGrpSpPr>
        <p:grpSpPr>
          <a:xfrm>
            <a:off x="8982489" y="2104556"/>
            <a:ext cx="1995956" cy="4040768"/>
            <a:chOff x="18223908" y="3214668"/>
            <a:chExt cx="7266425" cy="14710811"/>
          </a:xfrm>
          <a:effectLst>
            <a:reflection blurRad="6350" stA="25000" endPos="15000" dir="5400000" sy="-100000" algn="bl" rotWithShape="0"/>
          </a:effectLst>
        </p:grpSpPr>
        <p:sp>
          <p:nvSpPr>
            <p:cNvPr id="33" name="Shape 6">
              <a:extLst>
                <a:ext uri="{FF2B5EF4-FFF2-40B4-BE49-F238E27FC236}">
                  <a16:creationId xmlns:a16="http://schemas.microsoft.com/office/drawing/2014/main" id="{F74EC788-D65F-6ADD-34A7-CF27EF8CD982}"/>
                </a:ext>
              </a:extLst>
            </p:cNvPr>
            <p:cNvSpPr/>
            <p:nvPr/>
          </p:nvSpPr>
          <p:spPr>
            <a:xfrm>
              <a:off x="18287967" y="3225345"/>
              <a:ext cx="7127581" cy="14691957"/>
            </a:xfrm>
            <a:custGeom>
              <a:avLst/>
              <a:gdLst/>
              <a:ahLst/>
              <a:cxnLst>
                <a:cxn ang="0">
                  <a:pos x="wd2" y="hd2"/>
                </a:cxn>
                <a:cxn ang="5400000">
                  <a:pos x="wd2" y="hd2"/>
                </a:cxn>
                <a:cxn ang="10800000">
                  <a:pos x="wd2" y="hd2"/>
                </a:cxn>
                <a:cxn ang="16200000">
                  <a:pos x="wd2" y="hd2"/>
                </a:cxn>
              </a:cxnLst>
              <a:rect l="0" t="0" r="r" b="b"/>
              <a:pathLst>
                <a:path w="21600" h="21600" extrusionOk="0">
                  <a:moveTo>
                    <a:pt x="20214" y="18917"/>
                  </a:moveTo>
                  <a:lnTo>
                    <a:pt x="1239" y="18917"/>
                  </a:lnTo>
                  <a:lnTo>
                    <a:pt x="1239" y="2586"/>
                  </a:lnTo>
                  <a:lnTo>
                    <a:pt x="20214" y="2586"/>
                  </a:lnTo>
                  <a:cubicBezTo>
                    <a:pt x="20214" y="2586"/>
                    <a:pt x="20214" y="18917"/>
                    <a:pt x="20214" y="18917"/>
                  </a:cubicBezTo>
                  <a:close/>
                  <a:moveTo>
                    <a:pt x="18332" y="0"/>
                  </a:moveTo>
                  <a:lnTo>
                    <a:pt x="3268" y="0"/>
                  </a:lnTo>
                  <a:cubicBezTo>
                    <a:pt x="1466" y="0"/>
                    <a:pt x="0" y="711"/>
                    <a:pt x="0" y="1586"/>
                  </a:cubicBezTo>
                  <a:lnTo>
                    <a:pt x="0" y="20014"/>
                  </a:lnTo>
                  <a:cubicBezTo>
                    <a:pt x="0" y="20889"/>
                    <a:pt x="1466" y="21600"/>
                    <a:pt x="3268" y="21600"/>
                  </a:cubicBezTo>
                  <a:lnTo>
                    <a:pt x="18332" y="21600"/>
                  </a:lnTo>
                  <a:cubicBezTo>
                    <a:pt x="20134" y="21600"/>
                    <a:pt x="21600" y="20889"/>
                    <a:pt x="21600" y="20014"/>
                  </a:cubicBezTo>
                  <a:lnTo>
                    <a:pt x="21600" y="1586"/>
                  </a:lnTo>
                  <a:cubicBezTo>
                    <a:pt x="21600" y="711"/>
                    <a:pt x="20134" y="0"/>
                    <a:pt x="18332" y="0"/>
                  </a:cubicBezTo>
                  <a:close/>
                </a:path>
              </a:pathLst>
            </a:custGeom>
            <a:solidFill>
              <a:srgbClr val="F3DCBF"/>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4" name="Shape 7">
              <a:extLst>
                <a:ext uri="{FF2B5EF4-FFF2-40B4-BE49-F238E27FC236}">
                  <a16:creationId xmlns:a16="http://schemas.microsoft.com/office/drawing/2014/main" id="{9638031F-E3DF-F484-1F86-5FA91A20685F}"/>
                </a:ext>
              </a:extLst>
            </p:cNvPr>
            <p:cNvSpPr/>
            <p:nvPr/>
          </p:nvSpPr>
          <p:spPr>
            <a:xfrm>
              <a:off x="18405409" y="3342786"/>
              <a:ext cx="6893836" cy="14458167"/>
            </a:xfrm>
            <a:custGeom>
              <a:avLst/>
              <a:gdLst/>
              <a:ahLst/>
              <a:cxnLst>
                <a:cxn ang="0">
                  <a:pos x="wd2" y="hd2"/>
                </a:cxn>
                <a:cxn ang="5400000">
                  <a:pos x="wd2" y="hd2"/>
                </a:cxn>
                <a:cxn ang="10800000">
                  <a:pos x="wd2" y="hd2"/>
                </a:cxn>
                <a:cxn ang="16200000">
                  <a:pos x="wd2" y="hd2"/>
                </a:cxn>
              </a:cxnLst>
              <a:rect l="0" t="0" r="r" b="b"/>
              <a:pathLst>
                <a:path w="21600" h="21600" extrusionOk="0">
                  <a:moveTo>
                    <a:pt x="20533" y="19049"/>
                  </a:moveTo>
                  <a:lnTo>
                    <a:pt x="914" y="19049"/>
                  </a:lnTo>
                  <a:lnTo>
                    <a:pt x="914" y="2453"/>
                  </a:lnTo>
                  <a:lnTo>
                    <a:pt x="20533" y="2453"/>
                  </a:lnTo>
                  <a:cubicBezTo>
                    <a:pt x="20533" y="2453"/>
                    <a:pt x="20533" y="19049"/>
                    <a:pt x="20533" y="19049"/>
                  </a:cubicBezTo>
                  <a:close/>
                  <a:moveTo>
                    <a:pt x="18587" y="0"/>
                  </a:moveTo>
                  <a:lnTo>
                    <a:pt x="3013" y="0"/>
                  </a:lnTo>
                  <a:cubicBezTo>
                    <a:pt x="1349" y="0"/>
                    <a:pt x="0" y="643"/>
                    <a:pt x="0" y="1437"/>
                  </a:cubicBezTo>
                  <a:lnTo>
                    <a:pt x="0" y="20163"/>
                  </a:lnTo>
                  <a:cubicBezTo>
                    <a:pt x="0" y="20957"/>
                    <a:pt x="1349" y="21600"/>
                    <a:pt x="3013" y="21600"/>
                  </a:cubicBezTo>
                  <a:lnTo>
                    <a:pt x="18587" y="21600"/>
                  </a:lnTo>
                  <a:cubicBezTo>
                    <a:pt x="20251" y="21600"/>
                    <a:pt x="21600" y="20957"/>
                    <a:pt x="21600" y="20163"/>
                  </a:cubicBezTo>
                  <a:lnTo>
                    <a:pt x="21600" y="1437"/>
                  </a:lnTo>
                  <a:cubicBezTo>
                    <a:pt x="21600" y="643"/>
                    <a:pt x="20251" y="0"/>
                    <a:pt x="18587" y="0"/>
                  </a:cubicBezTo>
                  <a:close/>
                </a:path>
              </a:pathLst>
            </a:custGeom>
            <a:solidFill>
              <a:srgbClr val="F5F6F7"/>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5" name="Shape 8">
              <a:extLst>
                <a:ext uri="{FF2B5EF4-FFF2-40B4-BE49-F238E27FC236}">
                  <a16:creationId xmlns:a16="http://schemas.microsoft.com/office/drawing/2014/main" id="{36987709-97A6-3CDE-5A63-FBC59A0F4769}"/>
                </a:ext>
              </a:extLst>
            </p:cNvPr>
            <p:cNvSpPr/>
            <p:nvPr/>
          </p:nvSpPr>
          <p:spPr>
            <a:xfrm>
              <a:off x="18490821" y="3428198"/>
              <a:ext cx="6726856" cy="14291214"/>
            </a:xfrm>
            <a:custGeom>
              <a:avLst/>
              <a:gdLst/>
              <a:ahLst/>
              <a:cxnLst>
                <a:cxn ang="0">
                  <a:pos x="wd2" y="hd2"/>
                </a:cxn>
                <a:cxn ang="5400000">
                  <a:pos x="wd2" y="hd2"/>
                </a:cxn>
                <a:cxn ang="10800000">
                  <a:pos x="wd2" y="hd2"/>
                </a:cxn>
                <a:cxn ang="16200000">
                  <a:pos x="wd2" y="hd2"/>
                </a:cxn>
              </a:cxnLst>
              <a:rect l="0" t="0" r="r" b="b"/>
              <a:pathLst>
                <a:path w="21600" h="21600" extrusionOk="0">
                  <a:moveTo>
                    <a:pt x="21278" y="20273"/>
                  </a:moveTo>
                  <a:cubicBezTo>
                    <a:pt x="21278" y="20921"/>
                    <a:pt x="20158" y="21449"/>
                    <a:pt x="18780" y="21449"/>
                  </a:cubicBezTo>
                  <a:lnTo>
                    <a:pt x="2820" y="21449"/>
                  </a:lnTo>
                  <a:cubicBezTo>
                    <a:pt x="1442" y="21449"/>
                    <a:pt x="322" y="20921"/>
                    <a:pt x="322" y="20273"/>
                  </a:cubicBezTo>
                  <a:lnTo>
                    <a:pt x="322" y="1327"/>
                  </a:lnTo>
                  <a:cubicBezTo>
                    <a:pt x="322" y="679"/>
                    <a:pt x="1442" y="151"/>
                    <a:pt x="2820" y="151"/>
                  </a:cubicBezTo>
                  <a:lnTo>
                    <a:pt x="18780" y="151"/>
                  </a:lnTo>
                  <a:cubicBezTo>
                    <a:pt x="20158" y="151"/>
                    <a:pt x="21278" y="679"/>
                    <a:pt x="21278" y="1327"/>
                  </a:cubicBezTo>
                  <a:cubicBezTo>
                    <a:pt x="21278" y="1327"/>
                    <a:pt x="21278" y="20273"/>
                    <a:pt x="21278" y="20273"/>
                  </a:cubicBezTo>
                  <a:close/>
                  <a:moveTo>
                    <a:pt x="18780" y="0"/>
                  </a:moveTo>
                  <a:lnTo>
                    <a:pt x="2820" y="0"/>
                  </a:lnTo>
                  <a:cubicBezTo>
                    <a:pt x="1265" y="0"/>
                    <a:pt x="0" y="595"/>
                    <a:pt x="0" y="1327"/>
                  </a:cubicBezTo>
                  <a:lnTo>
                    <a:pt x="0" y="20273"/>
                  </a:lnTo>
                  <a:cubicBezTo>
                    <a:pt x="0" y="21005"/>
                    <a:pt x="1265" y="21600"/>
                    <a:pt x="2820" y="21600"/>
                  </a:cubicBezTo>
                  <a:lnTo>
                    <a:pt x="18780" y="21600"/>
                  </a:lnTo>
                  <a:cubicBezTo>
                    <a:pt x="20335" y="21600"/>
                    <a:pt x="21600" y="21005"/>
                    <a:pt x="21600" y="20273"/>
                  </a:cubicBezTo>
                  <a:lnTo>
                    <a:pt x="21600" y="1327"/>
                  </a:lnTo>
                  <a:cubicBezTo>
                    <a:pt x="21600" y="595"/>
                    <a:pt x="20335" y="0"/>
                    <a:pt x="18780" y="0"/>
                  </a:cubicBezTo>
                  <a:close/>
                </a:path>
              </a:pathLst>
            </a:custGeom>
            <a:gradFill>
              <a:gsLst>
                <a:gs pos="4000">
                  <a:srgbClr val="EDE6D8"/>
                </a:gs>
                <a:gs pos="24000">
                  <a:srgbClr val="F5F0E8"/>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6" name="Shape 9">
              <a:extLst>
                <a:ext uri="{FF2B5EF4-FFF2-40B4-BE49-F238E27FC236}">
                  <a16:creationId xmlns:a16="http://schemas.microsoft.com/office/drawing/2014/main" id="{DD2B8A62-2CC1-B36A-163D-F3E7BC86A450}"/>
                </a:ext>
              </a:extLst>
            </p:cNvPr>
            <p:cNvSpPr/>
            <p:nvPr/>
          </p:nvSpPr>
          <p:spPr>
            <a:xfrm>
              <a:off x="21298748" y="16421528"/>
              <a:ext cx="1118365" cy="1118365"/>
            </a:xfrm>
            <a:custGeom>
              <a:avLst/>
              <a:gdLst/>
              <a:ahLst/>
              <a:cxnLst>
                <a:cxn ang="0">
                  <a:pos x="wd2" y="hd2"/>
                </a:cxn>
                <a:cxn ang="5400000">
                  <a:pos x="wd2" y="hd2"/>
                </a:cxn>
                <a:cxn ang="10800000">
                  <a:pos x="wd2" y="hd2"/>
                </a:cxn>
                <a:cxn ang="16200000">
                  <a:pos x="wd2" y="hd2"/>
                </a:cxn>
              </a:cxnLst>
              <a:rect l="0" t="0" r="r" b="b"/>
              <a:pathLst>
                <a:path w="21600" h="21600" extrusionOk="0">
                  <a:moveTo>
                    <a:pt x="10800" y="20564"/>
                  </a:moveTo>
                  <a:cubicBezTo>
                    <a:pt x="5408" y="20564"/>
                    <a:pt x="1036" y="16193"/>
                    <a:pt x="1036" y="10800"/>
                  </a:cubicBezTo>
                  <a:cubicBezTo>
                    <a:pt x="1036" y="5408"/>
                    <a:pt x="5408" y="1036"/>
                    <a:pt x="10800" y="1036"/>
                  </a:cubicBezTo>
                  <a:cubicBezTo>
                    <a:pt x="16193" y="1036"/>
                    <a:pt x="20564" y="5408"/>
                    <a:pt x="20564" y="10800"/>
                  </a:cubicBezTo>
                  <a:cubicBezTo>
                    <a:pt x="20564" y="16193"/>
                    <a:pt x="16193" y="20564"/>
                    <a:pt x="10800" y="20564"/>
                  </a:cubicBezTo>
                  <a:close/>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close/>
                </a:path>
              </a:pathLst>
            </a:custGeom>
            <a:solidFill>
              <a:srgbClr val="A38A5C"/>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7" name="Shape 10">
              <a:extLst>
                <a:ext uri="{FF2B5EF4-FFF2-40B4-BE49-F238E27FC236}">
                  <a16:creationId xmlns:a16="http://schemas.microsoft.com/office/drawing/2014/main" id="{67DCB881-C8DD-4B98-313C-DA898CD03A07}"/>
                </a:ext>
              </a:extLst>
            </p:cNvPr>
            <p:cNvSpPr/>
            <p:nvPr/>
          </p:nvSpPr>
          <p:spPr>
            <a:xfrm>
              <a:off x="21341454" y="16421528"/>
              <a:ext cx="914946" cy="363826"/>
            </a:xfrm>
            <a:custGeom>
              <a:avLst/>
              <a:gdLst/>
              <a:ahLst/>
              <a:cxnLst>
                <a:cxn ang="0">
                  <a:pos x="wd2" y="hd2"/>
                </a:cxn>
                <a:cxn ang="5400000">
                  <a:pos x="wd2" y="hd2"/>
                </a:cxn>
                <a:cxn ang="10800000">
                  <a:pos x="wd2" y="hd2"/>
                </a:cxn>
                <a:cxn ang="16200000">
                  <a:pos x="wd2" y="hd2"/>
                </a:cxn>
              </a:cxnLst>
              <a:rect l="0" t="0" r="r" b="b"/>
              <a:pathLst>
                <a:path w="21600" h="21600" extrusionOk="0">
                  <a:moveTo>
                    <a:pt x="1173" y="21600"/>
                  </a:moveTo>
                  <a:cubicBezTo>
                    <a:pt x="2977" y="10785"/>
                    <a:pt x="7227" y="3185"/>
                    <a:pt x="12183" y="3185"/>
                  </a:cubicBezTo>
                  <a:cubicBezTo>
                    <a:pt x="15317" y="3185"/>
                    <a:pt x="18168" y="6227"/>
                    <a:pt x="20297" y="11195"/>
                  </a:cubicBezTo>
                  <a:lnTo>
                    <a:pt x="21600" y="9940"/>
                  </a:lnTo>
                  <a:cubicBezTo>
                    <a:pt x="19205" y="3808"/>
                    <a:pt x="15872" y="0"/>
                    <a:pt x="12183" y="0"/>
                  </a:cubicBezTo>
                  <a:cubicBezTo>
                    <a:pt x="6697" y="0"/>
                    <a:pt x="1993" y="8418"/>
                    <a:pt x="0" y="20398"/>
                  </a:cubicBezTo>
                  <a:cubicBezTo>
                    <a:pt x="0" y="20398"/>
                    <a:pt x="1173" y="21600"/>
                    <a:pt x="1173" y="21600"/>
                  </a:cubicBezTo>
                  <a:close/>
                </a:path>
              </a:pathLst>
            </a:custGeom>
            <a:gradFill>
              <a:gsLst>
                <a:gs pos="4000">
                  <a:srgbClr val="A38A5C"/>
                </a:gs>
                <a:gs pos="58000">
                  <a:srgbClr val="ECDCAA"/>
                </a:gs>
              </a:gsLst>
              <a:lin ang="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8" name="Shape 11">
              <a:extLst>
                <a:ext uri="{FF2B5EF4-FFF2-40B4-BE49-F238E27FC236}">
                  <a16:creationId xmlns:a16="http://schemas.microsoft.com/office/drawing/2014/main" id="{7B8CCFEC-F50A-5DE7-E5F4-6581BD6933F9}"/>
                </a:ext>
              </a:extLst>
            </p:cNvPr>
            <p:cNvSpPr/>
            <p:nvPr/>
          </p:nvSpPr>
          <p:spPr>
            <a:xfrm>
              <a:off x="21715132" y="17435797"/>
              <a:ext cx="392475" cy="107914"/>
            </a:xfrm>
            <a:custGeom>
              <a:avLst/>
              <a:gdLst/>
              <a:ahLst/>
              <a:cxnLst>
                <a:cxn ang="0">
                  <a:pos x="wd2" y="hd2"/>
                </a:cxn>
                <a:cxn ang="5400000">
                  <a:pos x="wd2" y="hd2"/>
                </a:cxn>
                <a:cxn ang="10800000">
                  <a:pos x="wd2" y="hd2"/>
                </a:cxn>
                <a:cxn ang="16200000">
                  <a:pos x="wd2" y="hd2"/>
                </a:cxn>
              </a:cxnLst>
              <a:rect l="0" t="0" r="r" b="b"/>
              <a:pathLst>
                <a:path w="21600" h="21600" extrusionOk="0">
                  <a:moveTo>
                    <a:pt x="20124" y="0"/>
                  </a:moveTo>
                  <a:cubicBezTo>
                    <a:pt x="16358" y="6931"/>
                    <a:pt x="12100" y="10861"/>
                    <a:pt x="7589" y="10861"/>
                  </a:cubicBezTo>
                  <a:cubicBezTo>
                    <a:pt x="5232" y="10861"/>
                    <a:pt x="2944" y="9787"/>
                    <a:pt x="759" y="7778"/>
                  </a:cubicBezTo>
                  <a:lnTo>
                    <a:pt x="0" y="18164"/>
                  </a:lnTo>
                  <a:cubicBezTo>
                    <a:pt x="2428" y="20403"/>
                    <a:pt x="4971" y="21600"/>
                    <a:pt x="7589" y="21600"/>
                  </a:cubicBezTo>
                  <a:cubicBezTo>
                    <a:pt x="12639" y="21600"/>
                    <a:pt x="17397" y="17153"/>
                    <a:pt x="21600" y="9315"/>
                  </a:cubicBezTo>
                  <a:cubicBezTo>
                    <a:pt x="21600" y="9315"/>
                    <a:pt x="20124" y="0"/>
                    <a:pt x="20124" y="0"/>
                  </a:cubicBezTo>
                  <a:close/>
                </a:path>
              </a:pathLst>
            </a:custGeom>
            <a:gradFill>
              <a:gsLst>
                <a:gs pos="4000">
                  <a:srgbClr val="A38A5C"/>
                </a:gs>
                <a:gs pos="58000">
                  <a:srgbClr val="ECDCAA"/>
                </a:gs>
              </a:gsLst>
              <a:lin ang="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9" name="Shape 12">
              <a:extLst>
                <a:ext uri="{FF2B5EF4-FFF2-40B4-BE49-F238E27FC236}">
                  <a16:creationId xmlns:a16="http://schemas.microsoft.com/office/drawing/2014/main" id="{175D13A5-D964-64EE-52AB-8B51C809C280}"/>
                </a:ext>
              </a:extLst>
            </p:cNvPr>
            <p:cNvSpPr/>
            <p:nvPr/>
          </p:nvSpPr>
          <p:spPr>
            <a:xfrm>
              <a:off x="18277291" y="3214668"/>
              <a:ext cx="7146526" cy="14710811"/>
            </a:xfrm>
            <a:custGeom>
              <a:avLst/>
              <a:gdLst/>
              <a:ahLst/>
              <a:cxnLst>
                <a:cxn ang="0">
                  <a:pos x="wd2" y="hd2"/>
                </a:cxn>
                <a:cxn ang="5400000">
                  <a:pos x="wd2" y="hd2"/>
                </a:cxn>
                <a:cxn ang="10800000">
                  <a:pos x="wd2" y="hd2"/>
                </a:cxn>
                <a:cxn ang="16200000">
                  <a:pos x="wd2" y="hd2"/>
                </a:cxn>
              </a:cxnLst>
              <a:rect l="0" t="0" r="r" b="b"/>
              <a:pathLst>
                <a:path w="21600" h="21600" extrusionOk="0">
                  <a:moveTo>
                    <a:pt x="3288" y="199"/>
                  </a:moveTo>
                  <a:cubicBezTo>
                    <a:pt x="1702" y="199"/>
                    <a:pt x="411" y="827"/>
                    <a:pt x="411" y="1597"/>
                  </a:cubicBezTo>
                  <a:lnTo>
                    <a:pt x="411" y="20003"/>
                  </a:lnTo>
                  <a:cubicBezTo>
                    <a:pt x="411" y="20774"/>
                    <a:pt x="1702" y="21401"/>
                    <a:pt x="3288" y="21401"/>
                  </a:cubicBezTo>
                  <a:lnTo>
                    <a:pt x="18312" y="21401"/>
                  </a:lnTo>
                  <a:cubicBezTo>
                    <a:pt x="19899" y="21401"/>
                    <a:pt x="21190" y="20774"/>
                    <a:pt x="21190" y="20003"/>
                  </a:cubicBezTo>
                  <a:lnTo>
                    <a:pt x="21190" y="1597"/>
                  </a:lnTo>
                  <a:cubicBezTo>
                    <a:pt x="21190" y="827"/>
                    <a:pt x="19899" y="199"/>
                    <a:pt x="18312" y="199"/>
                  </a:cubicBezTo>
                  <a:cubicBezTo>
                    <a:pt x="18312" y="199"/>
                    <a:pt x="3288" y="199"/>
                    <a:pt x="3288" y="199"/>
                  </a:cubicBezTo>
                  <a:close/>
                  <a:moveTo>
                    <a:pt x="18312" y="21428"/>
                  </a:moveTo>
                  <a:lnTo>
                    <a:pt x="3288" y="21428"/>
                  </a:lnTo>
                  <a:cubicBezTo>
                    <a:pt x="1670" y="21428"/>
                    <a:pt x="353" y="20789"/>
                    <a:pt x="353" y="20003"/>
                  </a:cubicBezTo>
                  <a:lnTo>
                    <a:pt x="353" y="1597"/>
                  </a:lnTo>
                  <a:cubicBezTo>
                    <a:pt x="353" y="811"/>
                    <a:pt x="1670" y="172"/>
                    <a:pt x="3288" y="172"/>
                  </a:cubicBezTo>
                  <a:lnTo>
                    <a:pt x="18312" y="172"/>
                  </a:lnTo>
                  <a:cubicBezTo>
                    <a:pt x="19930" y="172"/>
                    <a:pt x="21247" y="811"/>
                    <a:pt x="21247" y="1597"/>
                  </a:cubicBezTo>
                  <a:lnTo>
                    <a:pt x="21247" y="20003"/>
                  </a:lnTo>
                  <a:cubicBezTo>
                    <a:pt x="21247" y="20789"/>
                    <a:pt x="19930" y="21428"/>
                    <a:pt x="18312" y="21428"/>
                  </a:cubicBezTo>
                  <a:close/>
                  <a:moveTo>
                    <a:pt x="3288" y="28"/>
                  </a:moveTo>
                  <a:cubicBezTo>
                    <a:pt x="1507" y="28"/>
                    <a:pt x="57" y="732"/>
                    <a:pt x="57" y="1597"/>
                  </a:cubicBezTo>
                  <a:lnTo>
                    <a:pt x="57" y="20003"/>
                  </a:lnTo>
                  <a:cubicBezTo>
                    <a:pt x="57" y="20868"/>
                    <a:pt x="1507" y="21572"/>
                    <a:pt x="3288" y="21572"/>
                  </a:cubicBezTo>
                  <a:lnTo>
                    <a:pt x="18312" y="21572"/>
                  </a:lnTo>
                  <a:cubicBezTo>
                    <a:pt x="20093" y="21572"/>
                    <a:pt x="21543" y="20868"/>
                    <a:pt x="21543" y="20003"/>
                  </a:cubicBezTo>
                  <a:lnTo>
                    <a:pt x="21543" y="1597"/>
                  </a:lnTo>
                  <a:cubicBezTo>
                    <a:pt x="21543" y="732"/>
                    <a:pt x="20093" y="28"/>
                    <a:pt x="18312" y="28"/>
                  </a:cubicBezTo>
                  <a:cubicBezTo>
                    <a:pt x="18312" y="28"/>
                    <a:pt x="3288" y="28"/>
                    <a:pt x="3288" y="28"/>
                  </a:cubicBezTo>
                  <a:close/>
                  <a:moveTo>
                    <a:pt x="18312" y="21600"/>
                  </a:moveTo>
                  <a:lnTo>
                    <a:pt x="3288" y="21600"/>
                  </a:lnTo>
                  <a:cubicBezTo>
                    <a:pt x="1475" y="21600"/>
                    <a:pt x="0" y="20883"/>
                    <a:pt x="0" y="20003"/>
                  </a:cubicBezTo>
                  <a:lnTo>
                    <a:pt x="0" y="1597"/>
                  </a:lnTo>
                  <a:cubicBezTo>
                    <a:pt x="0" y="717"/>
                    <a:pt x="1475" y="0"/>
                    <a:pt x="3288" y="0"/>
                  </a:cubicBezTo>
                  <a:lnTo>
                    <a:pt x="18312" y="0"/>
                  </a:lnTo>
                  <a:cubicBezTo>
                    <a:pt x="20125" y="0"/>
                    <a:pt x="21600" y="717"/>
                    <a:pt x="21600" y="1597"/>
                  </a:cubicBezTo>
                  <a:lnTo>
                    <a:pt x="21600" y="20003"/>
                  </a:lnTo>
                  <a:cubicBezTo>
                    <a:pt x="21600" y="20883"/>
                    <a:pt x="20125" y="21600"/>
                    <a:pt x="18312" y="21600"/>
                  </a:cubicBezTo>
                  <a:close/>
                </a:path>
              </a:pathLst>
            </a:custGeom>
            <a:solidFill>
              <a:srgbClr val="D6B992">
                <a:alpha val="60000"/>
              </a:srgb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0" name="Freeform 13">
              <a:extLst>
                <a:ext uri="{FF2B5EF4-FFF2-40B4-BE49-F238E27FC236}">
                  <a16:creationId xmlns:a16="http://schemas.microsoft.com/office/drawing/2014/main" id="{F48E01EE-EAC0-E200-FC69-72A1FB11D55C}"/>
                </a:ext>
              </a:extLst>
            </p:cNvPr>
            <p:cNvSpPr/>
            <p:nvPr/>
          </p:nvSpPr>
          <p:spPr>
            <a:xfrm>
              <a:off x="18832469" y="5104412"/>
              <a:ext cx="6069982" cy="169787"/>
            </a:xfrm>
            <a:custGeom>
              <a:avLst/>
              <a:gdLst>
                <a:gd name="connsiteX0" fmla="*/ 884246 w 7220398"/>
                <a:gd name="connsiteY0" fmla="*/ 101599 h 201966"/>
                <a:gd name="connsiteX1" fmla="*/ 932171 w 7220398"/>
                <a:gd name="connsiteY1" fmla="*/ 121452 h 201966"/>
                <a:gd name="connsiteX2" fmla="*/ 884273 w 7220398"/>
                <a:gd name="connsiteY2" fmla="*/ 169391 h 201966"/>
                <a:gd name="connsiteX3" fmla="*/ 836321 w 7220398"/>
                <a:gd name="connsiteY3" fmla="*/ 121452 h 201966"/>
                <a:gd name="connsiteX4" fmla="*/ 884246 w 7220398"/>
                <a:gd name="connsiteY4" fmla="*/ 101599 h 201966"/>
                <a:gd name="connsiteX5" fmla="*/ 628020 w 7220398"/>
                <a:gd name="connsiteY5" fmla="*/ 50800 h 201966"/>
                <a:gd name="connsiteX6" fmla="*/ 684541 w 7220398"/>
                <a:gd name="connsiteY6" fmla="*/ 107306 h 201966"/>
                <a:gd name="connsiteX7" fmla="*/ 628020 w 7220398"/>
                <a:gd name="connsiteY7" fmla="*/ 163823 h 201966"/>
                <a:gd name="connsiteX8" fmla="*/ 571500 w 7220398"/>
                <a:gd name="connsiteY8" fmla="*/ 107306 h 201966"/>
                <a:gd name="connsiteX9" fmla="*/ 628020 w 7220398"/>
                <a:gd name="connsiteY9" fmla="*/ 50800 h 201966"/>
                <a:gd name="connsiteX10" fmla="*/ 488318 w 7220398"/>
                <a:gd name="connsiteY10" fmla="*/ 50800 h 201966"/>
                <a:gd name="connsiteX11" fmla="*/ 544837 w 7220398"/>
                <a:gd name="connsiteY11" fmla="*/ 107306 h 201966"/>
                <a:gd name="connsiteX12" fmla="*/ 488318 w 7220398"/>
                <a:gd name="connsiteY12" fmla="*/ 163823 h 201966"/>
                <a:gd name="connsiteX13" fmla="*/ 431800 w 7220398"/>
                <a:gd name="connsiteY13" fmla="*/ 107306 h 201966"/>
                <a:gd name="connsiteX14" fmla="*/ 488318 w 7220398"/>
                <a:gd name="connsiteY14" fmla="*/ 50800 h 201966"/>
                <a:gd name="connsiteX15" fmla="*/ 348620 w 7220398"/>
                <a:gd name="connsiteY15" fmla="*/ 50800 h 201966"/>
                <a:gd name="connsiteX16" fmla="*/ 405141 w 7220398"/>
                <a:gd name="connsiteY16" fmla="*/ 107306 h 201966"/>
                <a:gd name="connsiteX17" fmla="*/ 348620 w 7220398"/>
                <a:gd name="connsiteY17" fmla="*/ 163823 h 201966"/>
                <a:gd name="connsiteX18" fmla="*/ 292100 w 7220398"/>
                <a:gd name="connsiteY18" fmla="*/ 107306 h 201966"/>
                <a:gd name="connsiteX19" fmla="*/ 348620 w 7220398"/>
                <a:gd name="connsiteY19" fmla="*/ 50800 h 201966"/>
                <a:gd name="connsiteX20" fmla="*/ 196222 w 7220398"/>
                <a:gd name="connsiteY20" fmla="*/ 50800 h 201966"/>
                <a:gd name="connsiteX21" fmla="*/ 252713 w 7220398"/>
                <a:gd name="connsiteY21" fmla="*/ 107306 h 201966"/>
                <a:gd name="connsiteX22" fmla="*/ 196222 w 7220398"/>
                <a:gd name="connsiteY22" fmla="*/ 163823 h 201966"/>
                <a:gd name="connsiteX23" fmla="*/ 139700 w 7220398"/>
                <a:gd name="connsiteY23" fmla="*/ 107306 h 201966"/>
                <a:gd name="connsiteX24" fmla="*/ 196222 w 7220398"/>
                <a:gd name="connsiteY24" fmla="*/ 50800 h 201966"/>
                <a:gd name="connsiteX25" fmla="*/ 56517 w 7220398"/>
                <a:gd name="connsiteY25" fmla="*/ 50800 h 201966"/>
                <a:gd name="connsiteX26" fmla="*/ 113013 w 7220398"/>
                <a:gd name="connsiteY26" fmla="*/ 107306 h 201966"/>
                <a:gd name="connsiteX27" fmla="*/ 56517 w 7220398"/>
                <a:gd name="connsiteY27" fmla="*/ 163823 h 201966"/>
                <a:gd name="connsiteX28" fmla="*/ 0 w 7220398"/>
                <a:gd name="connsiteY28" fmla="*/ 107306 h 201966"/>
                <a:gd name="connsiteX29" fmla="*/ 56517 w 7220398"/>
                <a:gd name="connsiteY29" fmla="*/ 50800 h 201966"/>
                <a:gd name="connsiteX30" fmla="*/ 884231 w 7220398"/>
                <a:gd name="connsiteY30" fmla="*/ 50799 h 201966"/>
                <a:gd name="connsiteX31" fmla="*/ 968363 w 7220398"/>
                <a:gd name="connsiteY31" fmla="*/ 85665 h 201966"/>
                <a:gd name="connsiteX32" fmla="*/ 949994 w 7220398"/>
                <a:gd name="connsiteY32" fmla="*/ 104064 h 201966"/>
                <a:gd name="connsiteX33" fmla="*/ 818500 w 7220398"/>
                <a:gd name="connsiteY33" fmla="*/ 104064 h 201966"/>
                <a:gd name="connsiteX34" fmla="*/ 800100 w 7220398"/>
                <a:gd name="connsiteY34" fmla="*/ 85665 h 201966"/>
                <a:gd name="connsiteX35" fmla="*/ 884231 w 7220398"/>
                <a:gd name="connsiteY35" fmla="*/ 50799 h 201966"/>
                <a:gd name="connsiteX36" fmla="*/ 6760660 w 7220398"/>
                <a:gd name="connsiteY36" fmla="*/ 36283 h 201966"/>
                <a:gd name="connsiteX37" fmla="*/ 7080614 w 7220398"/>
                <a:gd name="connsiteY37" fmla="*/ 36283 h 201966"/>
                <a:gd name="connsiteX38" fmla="*/ 7088316 w 7220398"/>
                <a:gd name="connsiteY38" fmla="*/ 43991 h 201966"/>
                <a:gd name="connsiteX39" fmla="*/ 7088316 w 7220398"/>
                <a:gd name="connsiteY39" fmla="*/ 153938 h 201966"/>
                <a:gd name="connsiteX40" fmla="*/ 7080614 w 7220398"/>
                <a:gd name="connsiteY40" fmla="*/ 161645 h 201966"/>
                <a:gd name="connsiteX41" fmla="*/ 6760660 w 7220398"/>
                <a:gd name="connsiteY41" fmla="*/ 161645 h 201966"/>
                <a:gd name="connsiteX42" fmla="*/ 6752944 w 7220398"/>
                <a:gd name="connsiteY42" fmla="*/ 153938 h 201966"/>
                <a:gd name="connsiteX43" fmla="*/ 6752944 w 7220398"/>
                <a:gd name="connsiteY43" fmla="*/ 43991 h 201966"/>
                <a:gd name="connsiteX44" fmla="*/ 6760660 w 7220398"/>
                <a:gd name="connsiteY44" fmla="*/ 36283 h 201966"/>
                <a:gd name="connsiteX45" fmla="*/ 6750030 w 7220398"/>
                <a:gd name="connsiteY45" fmla="*/ 8275 h 201966"/>
                <a:gd name="connsiteX46" fmla="*/ 6726576 w 7220398"/>
                <a:gd name="connsiteY46" fmla="*/ 31726 h 201966"/>
                <a:gd name="connsiteX47" fmla="*/ 6726576 w 7220398"/>
                <a:gd name="connsiteY47" fmla="*/ 170241 h 201966"/>
                <a:gd name="connsiteX48" fmla="*/ 6750030 w 7220398"/>
                <a:gd name="connsiteY48" fmla="*/ 193691 h 201966"/>
                <a:gd name="connsiteX49" fmla="*/ 7153150 w 7220398"/>
                <a:gd name="connsiteY49" fmla="*/ 193691 h 201966"/>
                <a:gd name="connsiteX50" fmla="*/ 7176604 w 7220398"/>
                <a:gd name="connsiteY50" fmla="*/ 170241 h 201966"/>
                <a:gd name="connsiteX51" fmla="*/ 7176604 w 7220398"/>
                <a:gd name="connsiteY51" fmla="*/ 31726 h 201966"/>
                <a:gd name="connsiteX52" fmla="*/ 7153150 w 7220398"/>
                <a:gd name="connsiteY52" fmla="*/ 8275 h 201966"/>
                <a:gd name="connsiteX53" fmla="*/ 6750030 w 7220398"/>
                <a:gd name="connsiteY53" fmla="*/ 0 h 201966"/>
                <a:gd name="connsiteX54" fmla="*/ 7153150 w 7220398"/>
                <a:gd name="connsiteY54" fmla="*/ 0 h 201966"/>
                <a:gd name="connsiteX55" fmla="*/ 7184856 w 7220398"/>
                <a:gd name="connsiteY55" fmla="*/ 31726 h 201966"/>
                <a:gd name="connsiteX56" fmla="*/ 7184856 w 7220398"/>
                <a:gd name="connsiteY56" fmla="*/ 64134 h 201966"/>
                <a:gd name="connsiteX57" fmla="*/ 7220398 w 7220398"/>
                <a:gd name="connsiteY57" fmla="*/ 100983 h 201966"/>
                <a:gd name="connsiteX58" fmla="*/ 7184856 w 7220398"/>
                <a:gd name="connsiteY58" fmla="*/ 137833 h 201966"/>
                <a:gd name="connsiteX59" fmla="*/ 7184856 w 7220398"/>
                <a:gd name="connsiteY59" fmla="*/ 170241 h 201966"/>
                <a:gd name="connsiteX60" fmla="*/ 7153150 w 7220398"/>
                <a:gd name="connsiteY60" fmla="*/ 201966 h 201966"/>
                <a:gd name="connsiteX61" fmla="*/ 6750030 w 7220398"/>
                <a:gd name="connsiteY61" fmla="*/ 201966 h 201966"/>
                <a:gd name="connsiteX62" fmla="*/ 6718300 w 7220398"/>
                <a:gd name="connsiteY62" fmla="*/ 170241 h 201966"/>
                <a:gd name="connsiteX63" fmla="*/ 6718300 w 7220398"/>
                <a:gd name="connsiteY63" fmla="*/ 31726 h 201966"/>
                <a:gd name="connsiteX64" fmla="*/ 6750030 w 7220398"/>
                <a:gd name="connsiteY64" fmla="*/ 0 h 201966"/>
                <a:gd name="connsiteX65" fmla="*/ 881329 w 7220398"/>
                <a:gd name="connsiteY65" fmla="*/ 0 h 201966"/>
                <a:gd name="connsiteX66" fmla="*/ 1000659 w 7220398"/>
                <a:gd name="connsiteY66" fmla="*/ 49421 h 201966"/>
                <a:gd name="connsiteX67" fmla="*/ 982307 w 7220398"/>
                <a:gd name="connsiteY67" fmla="*/ 67782 h 201966"/>
                <a:gd name="connsiteX68" fmla="*/ 780319 w 7220398"/>
                <a:gd name="connsiteY68" fmla="*/ 67770 h 201966"/>
                <a:gd name="connsiteX69" fmla="*/ 762000 w 7220398"/>
                <a:gd name="connsiteY69" fmla="*/ 49421 h 201966"/>
                <a:gd name="connsiteX70" fmla="*/ 881329 w 7220398"/>
                <a:gd name="connsiteY70" fmla="*/ 0 h 20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220398" h="201966">
                  <a:moveTo>
                    <a:pt x="884246" y="101599"/>
                  </a:moveTo>
                  <a:cubicBezTo>
                    <a:pt x="901595" y="101599"/>
                    <a:pt x="918943" y="108217"/>
                    <a:pt x="932171" y="121452"/>
                  </a:cubicBezTo>
                  <a:lnTo>
                    <a:pt x="884273" y="169391"/>
                  </a:lnTo>
                  <a:lnTo>
                    <a:pt x="836321" y="121452"/>
                  </a:lnTo>
                  <a:cubicBezTo>
                    <a:pt x="849549" y="108217"/>
                    <a:pt x="866897" y="101599"/>
                    <a:pt x="884246" y="101599"/>
                  </a:cubicBezTo>
                  <a:close/>
                  <a:moveTo>
                    <a:pt x="628020" y="50800"/>
                  </a:moveTo>
                  <a:cubicBezTo>
                    <a:pt x="659217" y="50800"/>
                    <a:pt x="684541" y="76094"/>
                    <a:pt x="684541" y="107306"/>
                  </a:cubicBezTo>
                  <a:cubicBezTo>
                    <a:pt x="684541" y="138529"/>
                    <a:pt x="659217" y="163823"/>
                    <a:pt x="628020" y="163823"/>
                  </a:cubicBezTo>
                  <a:cubicBezTo>
                    <a:pt x="596798" y="163823"/>
                    <a:pt x="571500" y="138529"/>
                    <a:pt x="571500" y="107306"/>
                  </a:cubicBezTo>
                  <a:cubicBezTo>
                    <a:pt x="571500" y="76094"/>
                    <a:pt x="596798" y="50800"/>
                    <a:pt x="628020" y="50800"/>
                  </a:cubicBezTo>
                  <a:close/>
                  <a:moveTo>
                    <a:pt x="488318" y="50800"/>
                  </a:moveTo>
                  <a:cubicBezTo>
                    <a:pt x="519540" y="50800"/>
                    <a:pt x="544837" y="76094"/>
                    <a:pt x="544837" y="107306"/>
                  </a:cubicBezTo>
                  <a:cubicBezTo>
                    <a:pt x="544837" y="138529"/>
                    <a:pt x="519540" y="163823"/>
                    <a:pt x="488318" y="163823"/>
                  </a:cubicBezTo>
                  <a:cubicBezTo>
                    <a:pt x="457123" y="163823"/>
                    <a:pt x="431800" y="138529"/>
                    <a:pt x="431800" y="107306"/>
                  </a:cubicBezTo>
                  <a:cubicBezTo>
                    <a:pt x="431800" y="76094"/>
                    <a:pt x="457123" y="50800"/>
                    <a:pt x="488318" y="50800"/>
                  </a:cubicBezTo>
                  <a:close/>
                  <a:moveTo>
                    <a:pt x="348620" y="50800"/>
                  </a:moveTo>
                  <a:cubicBezTo>
                    <a:pt x="379817" y="50800"/>
                    <a:pt x="405141" y="76094"/>
                    <a:pt x="405141" y="107306"/>
                  </a:cubicBezTo>
                  <a:cubicBezTo>
                    <a:pt x="405141" y="138529"/>
                    <a:pt x="379817" y="163823"/>
                    <a:pt x="348620" y="163823"/>
                  </a:cubicBezTo>
                  <a:cubicBezTo>
                    <a:pt x="317398" y="163823"/>
                    <a:pt x="292100" y="138529"/>
                    <a:pt x="292100" y="107306"/>
                  </a:cubicBezTo>
                  <a:cubicBezTo>
                    <a:pt x="292100" y="76094"/>
                    <a:pt x="317398" y="50800"/>
                    <a:pt x="348620" y="50800"/>
                  </a:cubicBezTo>
                  <a:close/>
                  <a:moveTo>
                    <a:pt x="196222" y="50800"/>
                  </a:moveTo>
                  <a:cubicBezTo>
                    <a:pt x="227416" y="50800"/>
                    <a:pt x="252713" y="76094"/>
                    <a:pt x="252713" y="107306"/>
                  </a:cubicBezTo>
                  <a:cubicBezTo>
                    <a:pt x="252713" y="138529"/>
                    <a:pt x="227416" y="163823"/>
                    <a:pt x="196222" y="163823"/>
                  </a:cubicBezTo>
                  <a:cubicBezTo>
                    <a:pt x="164971" y="163823"/>
                    <a:pt x="139700" y="138529"/>
                    <a:pt x="139700" y="107306"/>
                  </a:cubicBezTo>
                  <a:cubicBezTo>
                    <a:pt x="139700" y="76094"/>
                    <a:pt x="164971" y="50800"/>
                    <a:pt x="196222" y="50800"/>
                  </a:cubicBezTo>
                  <a:close/>
                  <a:moveTo>
                    <a:pt x="56517" y="50800"/>
                  </a:moveTo>
                  <a:cubicBezTo>
                    <a:pt x="87742" y="50800"/>
                    <a:pt x="113013" y="76094"/>
                    <a:pt x="113013" y="107306"/>
                  </a:cubicBezTo>
                  <a:cubicBezTo>
                    <a:pt x="113013" y="138529"/>
                    <a:pt x="87742" y="163823"/>
                    <a:pt x="56517" y="163823"/>
                  </a:cubicBezTo>
                  <a:cubicBezTo>
                    <a:pt x="25297" y="163823"/>
                    <a:pt x="0" y="138529"/>
                    <a:pt x="0" y="107306"/>
                  </a:cubicBezTo>
                  <a:cubicBezTo>
                    <a:pt x="0" y="76094"/>
                    <a:pt x="25297" y="50800"/>
                    <a:pt x="56517" y="50800"/>
                  </a:cubicBezTo>
                  <a:close/>
                  <a:moveTo>
                    <a:pt x="884231" y="50799"/>
                  </a:moveTo>
                  <a:cubicBezTo>
                    <a:pt x="914686" y="50799"/>
                    <a:pt x="945141" y="62421"/>
                    <a:pt x="968363" y="85665"/>
                  </a:cubicBezTo>
                  <a:lnTo>
                    <a:pt x="949994" y="104064"/>
                  </a:lnTo>
                  <a:cubicBezTo>
                    <a:pt x="913678" y="67746"/>
                    <a:pt x="854785" y="67746"/>
                    <a:pt x="818500" y="104064"/>
                  </a:cubicBezTo>
                  <a:lnTo>
                    <a:pt x="800100" y="85665"/>
                  </a:lnTo>
                  <a:cubicBezTo>
                    <a:pt x="823322" y="62421"/>
                    <a:pt x="853777" y="50799"/>
                    <a:pt x="884231" y="50799"/>
                  </a:cubicBezTo>
                  <a:close/>
                  <a:moveTo>
                    <a:pt x="6760660" y="36283"/>
                  </a:moveTo>
                  <a:lnTo>
                    <a:pt x="7080614" y="36283"/>
                  </a:lnTo>
                  <a:cubicBezTo>
                    <a:pt x="7084854" y="36283"/>
                    <a:pt x="7088316" y="39748"/>
                    <a:pt x="7088316" y="43991"/>
                  </a:cubicBezTo>
                  <a:lnTo>
                    <a:pt x="7088316" y="153938"/>
                  </a:lnTo>
                  <a:cubicBezTo>
                    <a:pt x="7088316" y="158180"/>
                    <a:pt x="7084854" y="161645"/>
                    <a:pt x="7080614" y="161645"/>
                  </a:cubicBezTo>
                  <a:cubicBezTo>
                    <a:pt x="7080614" y="161645"/>
                    <a:pt x="6760660" y="161645"/>
                    <a:pt x="6760660" y="161645"/>
                  </a:cubicBezTo>
                  <a:cubicBezTo>
                    <a:pt x="6756406" y="161645"/>
                    <a:pt x="6752944" y="158180"/>
                    <a:pt x="6752944" y="153938"/>
                  </a:cubicBezTo>
                  <a:lnTo>
                    <a:pt x="6752944" y="43991"/>
                  </a:lnTo>
                  <a:cubicBezTo>
                    <a:pt x="6752944" y="39748"/>
                    <a:pt x="6756406" y="36283"/>
                    <a:pt x="6760660" y="36283"/>
                  </a:cubicBezTo>
                  <a:close/>
                  <a:moveTo>
                    <a:pt x="6750030" y="8275"/>
                  </a:moveTo>
                  <a:cubicBezTo>
                    <a:pt x="6737106" y="8275"/>
                    <a:pt x="6726576" y="18785"/>
                    <a:pt x="6726576" y="31726"/>
                  </a:cubicBezTo>
                  <a:lnTo>
                    <a:pt x="6726576" y="170241"/>
                  </a:lnTo>
                  <a:cubicBezTo>
                    <a:pt x="6726576" y="183172"/>
                    <a:pt x="6737106" y="193691"/>
                    <a:pt x="6750030" y="193691"/>
                  </a:cubicBezTo>
                  <a:lnTo>
                    <a:pt x="7153150" y="193691"/>
                  </a:lnTo>
                  <a:cubicBezTo>
                    <a:pt x="7166098" y="193691"/>
                    <a:pt x="7176604" y="183172"/>
                    <a:pt x="7176604" y="170241"/>
                  </a:cubicBezTo>
                  <a:cubicBezTo>
                    <a:pt x="7176604" y="170241"/>
                    <a:pt x="7176604" y="31726"/>
                    <a:pt x="7176604" y="31726"/>
                  </a:cubicBezTo>
                  <a:cubicBezTo>
                    <a:pt x="7176604" y="18785"/>
                    <a:pt x="7166098" y="8275"/>
                    <a:pt x="7153150" y="8275"/>
                  </a:cubicBezTo>
                  <a:close/>
                  <a:moveTo>
                    <a:pt x="6750030" y="0"/>
                  </a:moveTo>
                  <a:lnTo>
                    <a:pt x="7153150" y="0"/>
                  </a:lnTo>
                  <a:cubicBezTo>
                    <a:pt x="7170630" y="0"/>
                    <a:pt x="7184856" y="14222"/>
                    <a:pt x="7184856" y="31726"/>
                  </a:cubicBezTo>
                  <a:lnTo>
                    <a:pt x="7184856" y="64134"/>
                  </a:lnTo>
                  <a:cubicBezTo>
                    <a:pt x="7204614" y="65031"/>
                    <a:pt x="7220398" y="81030"/>
                    <a:pt x="7220398" y="100983"/>
                  </a:cubicBezTo>
                  <a:cubicBezTo>
                    <a:pt x="7220398" y="120927"/>
                    <a:pt x="7204614" y="136935"/>
                    <a:pt x="7184856" y="137833"/>
                  </a:cubicBezTo>
                  <a:lnTo>
                    <a:pt x="7184856" y="170241"/>
                  </a:lnTo>
                  <a:cubicBezTo>
                    <a:pt x="7184856" y="187744"/>
                    <a:pt x="7170630" y="201966"/>
                    <a:pt x="7153150" y="201966"/>
                  </a:cubicBezTo>
                  <a:lnTo>
                    <a:pt x="6750030" y="201966"/>
                  </a:lnTo>
                  <a:cubicBezTo>
                    <a:pt x="6732526" y="201966"/>
                    <a:pt x="6718300" y="187744"/>
                    <a:pt x="6718300" y="170241"/>
                  </a:cubicBezTo>
                  <a:lnTo>
                    <a:pt x="6718300" y="31726"/>
                  </a:lnTo>
                  <a:cubicBezTo>
                    <a:pt x="6718300" y="14222"/>
                    <a:pt x="6732526" y="0"/>
                    <a:pt x="6750030" y="0"/>
                  </a:cubicBezTo>
                  <a:close/>
                  <a:moveTo>
                    <a:pt x="881329" y="0"/>
                  </a:moveTo>
                  <a:cubicBezTo>
                    <a:pt x="924520" y="0"/>
                    <a:pt x="967711" y="16474"/>
                    <a:pt x="1000659" y="49421"/>
                  </a:cubicBezTo>
                  <a:lnTo>
                    <a:pt x="982307" y="67782"/>
                  </a:lnTo>
                  <a:cubicBezTo>
                    <a:pt x="926553" y="12002"/>
                    <a:pt x="836106" y="12002"/>
                    <a:pt x="780319" y="67770"/>
                  </a:cubicBezTo>
                  <a:cubicBezTo>
                    <a:pt x="780319" y="67770"/>
                    <a:pt x="762000" y="49421"/>
                    <a:pt x="762000" y="49421"/>
                  </a:cubicBezTo>
                  <a:cubicBezTo>
                    <a:pt x="794948" y="16474"/>
                    <a:pt x="838139" y="0"/>
                    <a:pt x="881329" y="0"/>
                  </a:cubicBezTo>
                  <a:close/>
                </a:path>
              </a:pathLst>
            </a:custGeom>
            <a:solidFill>
              <a:srgbClr val="000000"/>
            </a:solidFill>
            <a:ln w="12700">
              <a:miter lim="400000"/>
            </a:ln>
          </p:spPr>
          <p:txBody>
            <a:bodyPr wrap="square" lIns="0" tIns="0" rIns="0" bIns="0" anchor="ctr">
              <a:noAutofit/>
            </a:bodyPr>
            <a:lstStyle/>
            <a:p>
              <a:pPr lvl="0">
                <a:defRPr sz="3000">
                  <a:solidFill>
                    <a:srgbClr val="FFFFFF"/>
                  </a:solidFill>
                  <a:effectLst>
                    <a:outerShdw blurRad="38100" dist="12700" dir="5400000" rotWithShape="0">
                      <a:srgbClr val="000000">
                        <a:alpha val="50000"/>
                      </a:srgbClr>
                    </a:outerShdw>
                  </a:effectLst>
                </a:defRPr>
              </a:pPr>
              <a:endParaRPr/>
            </a:p>
          </p:txBody>
        </p:sp>
        <p:sp>
          <p:nvSpPr>
            <p:cNvPr id="41" name="Shape 23">
              <a:extLst>
                <a:ext uri="{FF2B5EF4-FFF2-40B4-BE49-F238E27FC236}">
                  <a16:creationId xmlns:a16="http://schemas.microsoft.com/office/drawing/2014/main" id="{F9FE6236-11EB-1152-963B-A2313AC0EA0F}"/>
                </a:ext>
              </a:extLst>
            </p:cNvPr>
            <p:cNvSpPr/>
            <p:nvPr/>
          </p:nvSpPr>
          <p:spPr>
            <a:xfrm>
              <a:off x="18245261" y="6353566"/>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2" name="Shape 24">
              <a:extLst>
                <a:ext uri="{FF2B5EF4-FFF2-40B4-BE49-F238E27FC236}">
                  <a16:creationId xmlns:a16="http://schemas.microsoft.com/office/drawing/2014/main" id="{BFC40539-3BD3-C736-22CB-D7D46C4626E0}"/>
                </a:ext>
              </a:extLst>
            </p:cNvPr>
            <p:cNvSpPr/>
            <p:nvPr/>
          </p:nvSpPr>
          <p:spPr>
            <a:xfrm>
              <a:off x="18223908" y="6353566"/>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041"/>
                  </a:lnTo>
                  <a:lnTo>
                    <a:pt x="0" y="559"/>
                  </a:lnTo>
                  <a:cubicBezTo>
                    <a:pt x="0" y="559"/>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3" name="Shape 25">
              <a:extLst>
                <a:ext uri="{FF2B5EF4-FFF2-40B4-BE49-F238E27FC236}">
                  <a16:creationId xmlns:a16="http://schemas.microsoft.com/office/drawing/2014/main" id="{D6A998D7-4FC8-2881-11B0-02FCAF7C5508}"/>
                </a:ext>
              </a:extLst>
            </p:cNvPr>
            <p:cNvSpPr/>
            <p:nvPr/>
          </p:nvSpPr>
          <p:spPr>
            <a:xfrm>
              <a:off x="18266614" y="5093736"/>
              <a:ext cx="26590" cy="57825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4" name="Shape 26">
              <a:extLst>
                <a:ext uri="{FF2B5EF4-FFF2-40B4-BE49-F238E27FC236}">
                  <a16:creationId xmlns:a16="http://schemas.microsoft.com/office/drawing/2014/main" id="{91ECAE1B-F057-83BD-503C-99BD5C4454BC}"/>
                </a:ext>
              </a:extLst>
            </p:cNvPr>
            <p:cNvSpPr/>
            <p:nvPr/>
          </p:nvSpPr>
          <p:spPr>
            <a:xfrm>
              <a:off x="18255938" y="5093736"/>
              <a:ext cx="13295" cy="5779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0997"/>
                  </a:lnTo>
                  <a:lnTo>
                    <a:pt x="0" y="604"/>
                  </a:lnTo>
                  <a:cubicBezTo>
                    <a:pt x="0" y="604"/>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5" name="Shape 27">
              <a:extLst>
                <a:ext uri="{FF2B5EF4-FFF2-40B4-BE49-F238E27FC236}">
                  <a16:creationId xmlns:a16="http://schemas.microsoft.com/office/drawing/2014/main" id="{0F1ECE96-3211-6485-3E69-E16D655C2408}"/>
                </a:ext>
              </a:extLst>
            </p:cNvPr>
            <p:cNvSpPr/>
            <p:nvPr/>
          </p:nvSpPr>
          <p:spPr>
            <a:xfrm>
              <a:off x="18245261" y="7698808"/>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6" name="Shape 28">
              <a:extLst>
                <a:ext uri="{FF2B5EF4-FFF2-40B4-BE49-F238E27FC236}">
                  <a16:creationId xmlns:a16="http://schemas.microsoft.com/office/drawing/2014/main" id="{0D96622E-AB0F-E5D1-753C-90F51EBB0DEC}"/>
                </a:ext>
              </a:extLst>
            </p:cNvPr>
            <p:cNvSpPr/>
            <p:nvPr/>
          </p:nvSpPr>
          <p:spPr>
            <a:xfrm>
              <a:off x="18223908" y="7698808"/>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041"/>
                  </a:lnTo>
                  <a:lnTo>
                    <a:pt x="0" y="559"/>
                  </a:lnTo>
                  <a:cubicBezTo>
                    <a:pt x="0" y="559"/>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7" name="Shape 29">
              <a:extLst>
                <a:ext uri="{FF2B5EF4-FFF2-40B4-BE49-F238E27FC236}">
                  <a16:creationId xmlns:a16="http://schemas.microsoft.com/office/drawing/2014/main" id="{7DC4EEED-4D02-9D7C-39DA-E37C4D097088}"/>
                </a:ext>
              </a:extLst>
            </p:cNvPr>
            <p:cNvSpPr/>
            <p:nvPr/>
          </p:nvSpPr>
          <p:spPr>
            <a:xfrm>
              <a:off x="25419887" y="6353566"/>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21600"/>
                  </a:lnTo>
                  <a:cubicBezTo>
                    <a:pt x="21600" y="21600"/>
                    <a:pt x="0" y="21600"/>
                    <a:pt x="0" y="2160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8" name="Shape 30">
              <a:extLst>
                <a:ext uri="{FF2B5EF4-FFF2-40B4-BE49-F238E27FC236}">
                  <a16:creationId xmlns:a16="http://schemas.microsoft.com/office/drawing/2014/main" id="{136A0A55-368E-DFA5-B890-AFA97CFC42BA}"/>
                </a:ext>
              </a:extLst>
            </p:cNvPr>
            <p:cNvSpPr/>
            <p:nvPr/>
          </p:nvSpPr>
          <p:spPr>
            <a:xfrm>
              <a:off x="25467142" y="6355146"/>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559"/>
                  </a:lnTo>
                  <a:lnTo>
                    <a:pt x="21600" y="21041"/>
                  </a:lnTo>
                  <a:cubicBezTo>
                    <a:pt x="21600" y="21041"/>
                    <a:pt x="0" y="21600"/>
                    <a:pt x="0" y="2160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9" name="Shape 31">
              <a:extLst>
                <a:ext uri="{FF2B5EF4-FFF2-40B4-BE49-F238E27FC236}">
                  <a16:creationId xmlns:a16="http://schemas.microsoft.com/office/drawing/2014/main" id="{47FDF898-320D-94B3-3A1C-FAB5BC922D16}"/>
                </a:ext>
              </a:extLst>
            </p:cNvPr>
            <p:cNvSpPr/>
            <p:nvPr/>
          </p:nvSpPr>
          <p:spPr>
            <a:xfrm>
              <a:off x="20594097" y="4036760"/>
              <a:ext cx="241079" cy="24109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7" y="21600"/>
                    <a:pt x="10801" y="21600"/>
                  </a:cubicBezTo>
                  <a:cubicBezTo>
                    <a:pt x="4836" y="21600"/>
                    <a:pt x="0" y="16765"/>
                    <a:pt x="0" y="10800"/>
                  </a:cubicBezTo>
                  <a:cubicBezTo>
                    <a:pt x="0" y="4835"/>
                    <a:pt x="4836" y="0"/>
                    <a:pt x="10801" y="0"/>
                  </a:cubicBezTo>
                  <a:cubicBezTo>
                    <a:pt x="16767" y="0"/>
                    <a:pt x="21600" y="4835"/>
                    <a:pt x="21600" y="10800"/>
                  </a:cubicBezTo>
                  <a:close/>
                </a:path>
              </a:pathLst>
            </a:custGeom>
            <a:gradFill>
              <a:gsLst>
                <a:gs pos="5000">
                  <a:srgbClr val="222729"/>
                </a:gs>
                <a:gs pos="96010">
                  <a:srgbClr val="7D7F7F"/>
                </a:gs>
              </a:gsLst>
              <a:lin ang="3265368"/>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0" name="Shape 32">
              <a:extLst>
                <a:ext uri="{FF2B5EF4-FFF2-40B4-BE49-F238E27FC236}">
                  <a16:creationId xmlns:a16="http://schemas.microsoft.com/office/drawing/2014/main" id="{C2BD2354-434B-337F-6AFB-0AADE56E1BB2}"/>
                </a:ext>
              </a:extLst>
            </p:cNvPr>
            <p:cNvSpPr/>
            <p:nvPr/>
          </p:nvSpPr>
          <p:spPr>
            <a:xfrm>
              <a:off x="20658156" y="4090143"/>
              <a:ext cx="129247" cy="129237"/>
            </a:xfrm>
            <a:custGeom>
              <a:avLst/>
              <a:gdLst/>
              <a:ahLst/>
              <a:cxnLst>
                <a:cxn ang="0">
                  <a:pos x="wd2" y="hd2"/>
                </a:cxn>
                <a:cxn ang="5400000">
                  <a:pos x="wd2" y="hd2"/>
                </a:cxn>
                <a:cxn ang="10800000">
                  <a:pos x="wd2" y="hd2"/>
                </a:cxn>
                <a:cxn ang="16200000">
                  <a:pos x="wd2" y="hd2"/>
                </a:cxn>
              </a:cxnLst>
              <a:rect l="0" t="0" r="r" b="b"/>
              <a:pathLst>
                <a:path w="21600" h="21600" extrusionOk="0">
                  <a:moveTo>
                    <a:pt x="21600" y="10801"/>
                  </a:moveTo>
                  <a:cubicBezTo>
                    <a:pt x="21600" y="16764"/>
                    <a:pt x="16767" y="21600"/>
                    <a:pt x="10802" y="21600"/>
                  </a:cubicBezTo>
                  <a:cubicBezTo>
                    <a:pt x="4837" y="21600"/>
                    <a:pt x="0" y="16764"/>
                    <a:pt x="0" y="10801"/>
                  </a:cubicBezTo>
                  <a:cubicBezTo>
                    <a:pt x="0" y="4836"/>
                    <a:pt x="4837" y="0"/>
                    <a:pt x="10802" y="0"/>
                  </a:cubicBezTo>
                  <a:cubicBezTo>
                    <a:pt x="16767" y="0"/>
                    <a:pt x="21600" y="4836"/>
                    <a:pt x="21600" y="10801"/>
                  </a:cubicBezTo>
                  <a:close/>
                </a:path>
              </a:pathLst>
            </a:custGeom>
            <a:solidFill>
              <a:srgbClr val="080A0A"/>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1" name="Shape 33">
              <a:extLst>
                <a:ext uri="{FF2B5EF4-FFF2-40B4-BE49-F238E27FC236}">
                  <a16:creationId xmlns:a16="http://schemas.microsoft.com/office/drawing/2014/main" id="{2031B8B8-451B-A73C-569D-9D035B270217}"/>
                </a:ext>
              </a:extLst>
            </p:cNvPr>
            <p:cNvSpPr/>
            <p:nvPr/>
          </p:nvSpPr>
          <p:spPr>
            <a:xfrm>
              <a:off x="20668833" y="4100819"/>
              <a:ext cx="111876" cy="11187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4"/>
                    <a:pt x="16764" y="21600"/>
                    <a:pt x="10800" y="21600"/>
                  </a:cubicBezTo>
                  <a:cubicBezTo>
                    <a:pt x="4836" y="21600"/>
                    <a:pt x="0" y="16764"/>
                    <a:pt x="0" y="10800"/>
                  </a:cubicBezTo>
                  <a:cubicBezTo>
                    <a:pt x="0" y="4836"/>
                    <a:pt x="4836" y="0"/>
                    <a:pt x="10800" y="0"/>
                  </a:cubicBezTo>
                  <a:cubicBezTo>
                    <a:pt x="16764" y="0"/>
                    <a:pt x="21600" y="4836"/>
                    <a:pt x="21600" y="10800"/>
                  </a:cubicBezTo>
                  <a:close/>
                </a:path>
              </a:pathLst>
            </a:custGeom>
            <a:gradFill>
              <a:gsLst>
                <a:gs pos="7000">
                  <a:srgbClr val="39669E"/>
                </a:gs>
                <a:gs pos="90979">
                  <a:srgbClr val="294C7E"/>
                </a:gs>
              </a:gsLst>
              <a:lin ang="27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2" name="Shape 34">
              <a:extLst>
                <a:ext uri="{FF2B5EF4-FFF2-40B4-BE49-F238E27FC236}">
                  <a16:creationId xmlns:a16="http://schemas.microsoft.com/office/drawing/2014/main" id="{5AC9687B-D527-6CF1-2DF4-5E7BEAC9799E}"/>
                </a:ext>
              </a:extLst>
            </p:cNvPr>
            <p:cNvSpPr/>
            <p:nvPr/>
          </p:nvSpPr>
          <p:spPr>
            <a:xfrm>
              <a:off x="21277395" y="4090143"/>
              <a:ext cx="1159539" cy="133347"/>
            </a:xfrm>
            <a:custGeom>
              <a:avLst/>
              <a:gdLst/>
              <a:ahLst/>
              <a:cxnLst>
                <a:cxn ang="0">
                  <a:pos x="wd2" y="hd2"/>
                </a:cxn>
                <a:cxn ang="5400000">
                  <a:pos x="wd2" y="hd2"/>
                </a:cxn>
                <a:cxn ang="10800000">
                  <a:pos x="wd2" y="hd2"/>
                </a:cxn>
                <a:cxn ang="16200000">
                  <a:pos x="wd2" y="hd2"/>
                </a:cxn>
              </a:cxnLst>
              <a:rect l="0" t="0" r="r" b="b"/>
              <a:pathLst>
                <a:path w="21600" h="21600" extrusionOk="0">
                  <a:moveTo>
                    <a:pt x="20358" y="0"/>
                  </a:moveTo>
                  <a:lnTo>
                    <a:pt x="1242" y="0"/>
                  </a:lnTo>
                  <a:cubicBezTo>
                    <a:pt x="556" y="0"/>
                    <a:pt x="0" y="4835"/>
                    <a:pt x="0" y="10800"/>
                  </a:cubicBezTo>
                  <a:cubicBezTo>
                    <a:pt x="0" y="16765"/>
                    <a:pt x="556" y="21600"/>
                    <a:pt x="1242" y="21600"/>
                  </a:cubicBezTo>
                  <a:lnTo>
                    <a:pt x="20358" y="21600"/>
                  </a:lnTo>
                  <a:cubicBezTo>
                    <a:pt x="21044" y="21600"/>
                    <a:pt x="21600" y="16765"/>
                    <a:pt x="21600" y="10800"/>
                  </a:cubicBezTo>
                  <a:cubicBezTo>
                    <a:pt x="21600" y="4835"/>
                    <a:pt x="21044" y="0"/>
                    <a:pt x="20358" y="0"/>
                  </a:cubicBezTo>
                  <a:close/>
                </a:path>
              </a:pathLst>
            </a:custGeom>
            <a:solidFill>
              <a:srgbClr val="000000"/>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3" name="Shape 35">
              <a:extLst>
                <a:ext uri="{FF2B5EF4-FFF2-40B4-BE49-F238E27FC236}">
                  <a16:creationId xmlns:a16="http://schemas.microsoft.com/office/drawing/2014/main" id="{C4FE3B99-6605-4592-DDC8-071A0B453274}"/>
                </a:ext>
              </a:extLst>
            </p:cNvPr>
            <p:cNvSpPr/>
            <p:nvPr/>
          </p:nvSpPr>
          <p:spPr>
            <a:xfrm>
              <a:off x="21277395" y="4100819"/>
              <a:ext cx="1159539" cy="116724"/>
            </a:xfrm>
            <a:custGeom>
              <a:avLst/>
              <a:gdLst/>
              <a:ahLst/>
              <a:cxnLst>
                <a:cxn ang="0">
                  <a:pos x="wd2" y="hd2"/>
                </a:cxn>
                <a:cxn ang="5400000">
                  <a:pos x="wd2" y="hd2"/>
                </a:cxn>
                <a:cxn ang="10800000">
                  <a:pos x="wd2" y="hd2"/>
                </a:cxn>
                <a:cxn ang="16200000">
                  <a:pos x="wd2" y="hd2"/>
                </a:cxn>
              </a:cxnLst>
              <a:rect l="0" t="0" r="r" b="b"/>
              <a:pathLst>
                <a:path w="21600" h="21600" extrusionOk="0">
                  <a:moveTo>
                    <a:pt x="20358" y="18895"/>
                  </a:moveTo>
                  <a:lnTo>
                    <a:pt x="1242" y="18895"/>
                  </a:lnTo>
                  <a:cubicBezTo>
                    <a:pt x="729" y="18895"/>
                    <a:pt x="311" y="15264"/>
                    <a:pt x="311" y="10800"/>
                  </a:cubicBezTo>
                  <a:cubicBezTo>
                    <a:pt x="311" y="6337"/>
                    <a:pt x="729" y="2705"/>
                    <a:pt x="1242" y="2705"/>
                  </a:cubicBezTo>
                  <a:lnTo>
                    <a:pt x="20358" y="2705"/>
                  </a:lnTo>
                  <a:cubicBezTo>
                    <a:pt x="20871" y="2705"/>
                    <a:pt x="21289" y="6337"/>
                    <a:pt x="21289" y="10800"/>
                  </a:cubicBezTo>
                  <a:cubicBezTo>
                    <a:pt x="21289" y="15264"/>
                    <a:pt x="20871" y="18895"/>
                    <a:pt x="20358" y="18895"/>
                  </a:cubicBezTo>
                  <a:close/>
                  <a:moveTo>
                    <a:pt x="20358" y="0"/>
                  </a:moveTo>
                  <a:lnTo>
                    <a:pt x="1242" y="0"/>
                  </a:lnTo>
                  <a:cubicBezTo>
                    <a:pt x="556" y="0"/>
                    <a:pt x="0" y="4834"/>
                    <a:pt x="0" y="10800"/>
                  </a:cubicBezTo>
                  <a:cubicBezTo>
                    <a:pt x="0" y="16766"/>
                    <a:pt x="556" y="21600"/>
                    <a:pt x="1242" y="21600"/>
                  </a:cubicBezTo>
                  <a:lnTo>
                    <a:pt x="20358" y="21600"/>
                  </a:lnTo>
                  <a:cubicBezTo>
                    <a:pt x="21044" y="21600"/>
                    <a:pt x="21600" y="16766"/>
                    <a:pt x="21600" y="10800"/>
                  </a:cubicBezTo>
                  <a:cubicBezTo>
                    <a:pt x="21600" y="4834"/>
                    <a:pt x="21044" y="0"/>
                    <a:pt x="20358" y="0"/>
                  </a:cubicBezTo>
                  <a:close/>
                </a:path>
              </a:pathLst>
            </a:custGeom>
            <a:gradFill>
              <a:gsLst>
                <a:gs pos="18000">
                  <a:srgbClr val="A38A5C"/>
                </a:gs>
                <a:gs pos="58000">
                  <a:srgbClr val="D6B992"/>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4" name="Shape 36">
              <a:extLst>
                <a:ext uri="{FF2B5EF4-FFF2-40B4-BE49-F238E27FC236}">
                  <a16:creationId xmlns:a16="http://schemas.microsoft.com/office/drawing/2014/main" id="{9E1BEA95-E39A-CA4E-9169-2620443CA898}"/>
                </a:ext>
              </a:extLst>
            </p:cNvPr>
            <p:cNvSpPr/>
            <p:nvPr/>
          </p:nvSpPr>
          <p:spPr>
            <a:xfrm>
              <a:off x="21277395" y="4090143"/>
              <a:ext cx="1159539" cy="133347"/>
            </a:xfrm>
            <a:custGeom>
              <a:avLst/>
              <a:gdLst/>
              <a:ahLst/>
              <a:cxnLst>
                <a:cxn ang="0">
                  <a:pos x="wd2" y="hd2"/>
                </a:cxn>
                <a:cxn ang="5400000">
                  <a:pos x="wd2" y="hd2"/>
                </a:cxn>
                <a:cxn ang="10800000">
                  <a:pos x="wd2" y="hd2"/>
                </a:cxn>
                <a:cxn ang="16200000">
                  <a:pos x="wd2" y="hd2"/>
                </a:cxn>
              </a:cxnLst>
              <a:rect l="0" t="0" r="r" b="b"/>
              <a:pathLst>
                <a:path w="21600" h="21600" extrusionOk="0">
                  <a:moveTo>
                    <a:pt x="20358" y="18895"/>
                  </a:moveTo>
                  <a:lnTo>
                    <a:pt x="1242" y="18895"/>
                  </a:lnTo>
                  <a:cubicBezTo>
                    <a:pt x="729" y="18895"/>
                    <a:pt x="311" y="15265"/>
                    <a:pt x="311" y="10800"/>
                  </a:cubicBezTo>
                  <a:cubicBezTo>
                    <a:pt x="311" y="6335"/>
                    <a:pt x="729" y="2705"/>
                    <a:pt x="1242" y="2705"/>
                  </a:cubicBezTo>
                  <a:lnTo>
                    <a:pt x="20358" y="2705"/>
                  </a:lnTo>
                  <a:cubicBezTo>
                    <a:pt x="20871" y="2705"/>
                    <a:pt x="21289" y="6335"/>
                    <a:pt x="21289" y="10800"/>
                  </a:cubicBezTo>
                  <a:cubicBezTo>
                    <a:pt x="21289" y="15265"/>
                    <a:pt x="20871" y="18895"/>
                    <a:pt x="20358" y="18895"/>
                  </a:cubicBezTo>
                  <a:close/>
                  <a:moveTo>
                    <a:pt x="20358" y="0"/>
                  </a:moveTo>
                  <a:lnTo>
                    <a:pt x="1242" y="0"/>
                  </a:lnTo>
                  <a:cubicBezTo>
                    <a:pt x="556" y="0"/>
                    <a:pt x="0" y="4835"/>
                    <a:pt x="0" y="10800"/>
                  </a:cubicBezTo>
                  <a:cubicBezTo>
                    <a:pt x="0" y="16765"/>
                    <a:pt x="556" y="21600"/>
                    <a:pt x="1242" y="21600"/>
                  </a:cubicBezTo>
                  <a:lnTo>
                    <a:pt x="20358" y="21600"/>
                  </a:lnTo>
                  <a:cubicBezTo>
                    <a:pt x="21044" y="21600"/>
                    <a:pt x="21600" y="16765"/>
                    <a:pt x="21600" y="10800"/>
                  </a:cubicBezTo>
                  <a:cubicBezTo>
                    <a:pt x="21600" y="4835"/>
                    <a:pt x="21044" y="0"/>
                    <a:pt x="20358" y="0"/>
                  </a:cubicBezTo>
                  <a:close/>
                </a:path>
              </a:pathLst>
            </a:custGeom>
            <a:gradFill>
              <a:gsLst>
                <a:gs pos="18000">
                  <a:srgbClr val="A38A5C"/>
                </a:gs>
                <a:gs pos="58000">
                  <a:srgbClr val="D6B992"/>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5" name="Shape 37">
              <a:extLst>
                <a:ext uri="{FF2B5EF4-FFF2-40B4-BE49-F238E27FC236}">
                  <a16:creationId xmlns:a16="http://schemas.microsoft.com/office/drawing/2014/main" id="{92278F5B-85E7-CB15-5336-1971E12F2E0F}"/>
                </a:ext>
              </a:extLst>
            </p:cNvPr>
            <p:cNvSpPr/>
            <p:nvPr/>
          </p:nvSpPr>
          <p:spPr>
            <a:xfrm>
              <a:off x="18287967" y="16528293"/>
              <a:ext cx="116882" cy="2124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rgbClr val="D6B992"/>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6" name="Oval 55">
              <a:extLst>
                <a:ext uri="{FF2B5EF4-FFF2-40B4-BE49-F238E27FC236}">
                  <a16:creationId xmlns:a16="http://schemas.microsoft.com/office/drawing/2014/main" id="{01ED16B3-DC23-7D62-A825-070A93B081AF}"/>
                </a:ext>
              </a:extLst>
            </p:cNvPr>
            <p:cNvSpPr/>
            <p:nvPr/>
          </p:nvSpPr>
          <p:spPr>
            <a:xfrm>
              <a:off x="21720541" y="3713462"/>
              <a:ext cx="146946" cy="146946"/>
            </a:xfrm>
            <a:prstGeom prst="ellipse">
              <a:avLst/>
            </a:prstGeom>
            <a:solidFill>
              <a:srgbClr val="000000"/>
            </a:solidFill>
            <a:ln w="25400" cap="flat">
              <a:noFill/>
              <a:prstDash val="solid"/>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457200" rtl="0" fontAlgn="auto" latinLnBrk="1" hangingPunct="0">
                <a:lnSpc>
                  <a:spcPct val="100000"/>
                </a:lnSpc>
                <a:spcBef>
                  <a:spcPts val="0"/>
                </a:spcBef>
                <a:spcAft>
                  <a:spcPts val="0"/>
                </a:spcAft>
                <a:buClrTx/>
                <a:buSzTx/>
                <a:buFontTx/>
                <a:buNone/>
                <a:tabLst/>
              </a:pPr>
              <a:endParaRPr kumimoji="0" lang="en-US" sz="3000" b="0" i="0" u="none" strike="noStrike" cap="none" spc="0" normalizeH="0" baseline="0">
                <a:ln>
                  <a:noFill/>
                </a:ln>
                <a:solidFill>
                  <a:srgbClr val="FFFFFF"/>
                </a:solidFill>
                <a:effectLst>
                  <a:outerShdw blurRad="38100" dist="12700" dir="5400000" rotWithShape="0">
                    <a:srgbClr val="000000">
                      <a:alpha val="50000"/>
                    </a:srgbClr>
                  </a:outerShdw>
                </a:effectLst>
                <a:uFillTx/>
                <a:latin typeface="+mn-lt"/>
                <a:ea typeface="+mn-ea"/>
                <a:cs typeface="+mn-cs"/>
                <a:sym typeface="Gill Sans"/>
              </a:endParaRPr>
            </a:p>
          </p:txBody>
        </p:sp>
      </p:grpSp>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257623"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Phone Device</a:t>
            </a:r>
          </a:p>
        </p:txBody>
      </p:sp>
      <p:sp>
        <p:nvSpPr>
          <p:cNvPr id="57" name="Rectangle 56">
            <a:extLst>
              <a:ext uri="{FF2B5EF4-FFF2-40B4-BE49-F238E27FC236}">
                <a16:creationId xmlns:a16="http://schemas.microsoft.com/office/drawing/2014/main" id="{8194A6E0-FB07-4449-D5A1-FB573F23C13B}"/>
              </a:ext>
            </a:extLst>
          </p:cNvPr>
          <p:cNvSpPr/>
          <p:nvPr/>
        </p:nvSpPr>
        <p:spPr>
          <a:xfrm>
            <a:off x="431459" y="3530598"/>
            <a:ext cx="3924471" cy="369332"/>
          </a:xfrm>
          <a:prstGeom prst="rect">
            <a:avLst/>
          </a:prstGeom>
        </p:spPr>
        <p:txBody>
          <a:bodyPr wrap="square">
            <a:spAutoFit/>
          </a:bodyPr>
          <a:lstStyle/>
          <a:p>
            <a:r>
              <a:rPr lang="en-GB" b="1" dirty="0">
                <a:solidFill>
                  <a:schemeClr val="bg1"/>
                </a:solidFill>
                <a:latin typeface="Barlow" panose="00000500000000000000" pitchFamily="2" charset="0"/>
                <a:ea typeface="Lato Black" panose="020F0502020204030203" pitchFamily="34" charset="0"/>
                <a:cs typeface="Poppins" panose="00000500000000000000" pitchFamily="50" charset="0"/>
              </a:rPr>
              <a:t>Best Title Text Here</a:t>
            </a:r>
            <a:endParaRPr lang="en-US" b="1" dirty="0">
              <a:solidFill>
                <a:schemeClr val="bg1"/>
              </a:solidFill>
              <a:latin typeface="Barlow" panose="00000500000000000000" pitchFamily="2" charset="0"/>
              <a:ea typeface="Lato Black" panose="020F0502020204030203" pitchFamily="34" charset="0"/>
              <a:cs typeface="Poppins" panose="00000500000000000000" pitchFamily="50" charset="0"/>
            </a:endParaRPr>
          </a:p>
        </p:txBody>
      </p:sp>
      <p:sp>
        <p:nvSpPr>
          <p:cNvPr id="58" name="Rectangle 57">
            <a:extLst>
              <a:ext uri="{FF2B5EF4-FFF2-40B4-BE49-F238E27FC236}">
                <a16:creationId xmlns:a16="http://schemas.microsoft.com/office/drawing/2014/main" id="{2B354B47-F7DD-7BF6-5377-44C5745ABE0D}"/>
              </a:ext>
            </a:extLst>
          </p:cNvPr>
          <p:cNvSpPr/>
          <p:nvPr/>
        </p:nvSpPr>
        <p:spPr>
          <a:xfrm>
            <a:off x="431459" y="3871676"/>
            <a:ext cx="4603867" cy="2318327"/>
          </a:xfrm>
          <a:prstGeom prst="rect">
            <a:avLst/>
          </a:prstGeom>
        </p:spPr>
        <p:txBody>
          <a:bodyPr wrap="square">
            <a:spAutoFit/>
          </a:bodyPr>
          <a:lstStyle/>
          <a:p>
            <a:pPr>
              <a:lnSpc>
                <a:spcPts val="22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At vero eos et accusamus et gusto olio pianissimos  decimos qui blandifies presentism voluptuous  selenite atque corrupti quos Dolores et quash  molestees except Uri sent ocicat labarum et doldrum fugal.</a:t>
            </a:r>
          </a:p>
          <a:p>
            <a:pPr>
              <a:lnSpc>
                <a:spcPts val="2200"/>
              </a:lnSpc>
            </a:pPr>
            <a:endPar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endParaRPr>
          </a:p>
          <a:p>
            <a:pPr>
              <a:lnSpc>
                <a:spcPts val="22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Et harem quidded rerum facilis Est et expedite  distinction. Nam libero tempore, cum solute nobis Est  aligned option Omnis dolor repellents.</a:t>
            </a:r>
          </a:p>
        </p:txBody>
      </p:sp>
      <p:sp>
        <p:nvSpPr>
          <p:cNvPr id="85" name="Picture Placeholder 84">
            <a:extLst>
              <a:ext uri="{FF2B5EF4-FFF2-40B4-BE49-F238E27FC236}">
                <a16:creationId xmlns:a16="http://schemas.microsoft.com/office/drawing/2014/main" id="{0174D1F4-8AAA-1D2D-4E97-D57E5F4ED8C1}"/>
              </a:ext>
            </a:extLst>
          </p:cNvPr>
          <p:cNvSpPr>
            <a:spLocks noGrp="1"/>
          </p:cNvSpPr>
          <p:nvPr>
            <p:ph type="pic" sz="quarter" idx="13"/>
          </p:nvPr>
        </p:nvSpPr>
        <p:spPr/>
      </p:sp>
      <p:sp>
        <p:nvSpPr>
          <p:cNvPr id="87" name="Picture Placeholder 86">
            <a:extLst>
              <a:ext uri="{FF2B5EF4-FFF2-40B4-BE49-F238E27FC236}">
                <a16:creationId xmlns:a16="http://schemas.microsoft.com/office/drawing/2014/main" id="{53FF6943-3973-523E-5641-AAF1EFA0F171}"/>
              </a:ext>
            </a:extLst>
          </p:cNvPr>
          <p:cNvSpPr>
            <a:spLocks noGrp="1"/>
          </p:cNvSpPr>
          <p:nvPr>
            <p:ph type="pic" sz="quarter" idx="14"/>
          </p:nvPr>
        </p:nvSpPr>
        <p:spPr/>
      </p:sp>
      <p:grpSp>
        <p:nvGrpSpPr>
          <p:cNvPr id="60" name="Group 59">
            <a:extLst>
              <a:ext uri="{FF2B5EF4-FFF2-40B4-BE49-F238E27FC236}">
                <a16:creationId xmlns:a16="http://schemas.microsoft.com/office/drawing/2014/main" id="{0932F7B6-D8E7-D793-17B2-6D354EE7804E}"/>
              </a:ext>
            </a:extLst>
          </p:cNvPr>
          <p:cNvGrpSpPr/>
          <p:nvPr/>
        </p:nvGrpSpPr>
        <p:grpSpPr>
          <a:xfrm>
            <a:off x="7107372" y="1645938"/>
            <a:ext cx="2360456" cy="4778693"/>
            <a:chOff x="18223908" y="3214668"/>
            <a:chExt cx="7266425" cy="14710811"/>
          </a:xfrm>
          <a:effectLst>
            <a:reflection blurRad="6350" stA="25000" endPos="15000" dir="5400000" sy="-100000" algn="bl" rotWithShape="0"/>
          </a:effectLst>
        </p:grpSpPr>
        <p:sp>
          <p:nvSpPr>
            <p:cNvPr id="61" name="Shape 6">
              <a:extLst>
                <a:ext uri="{FF2B5EF4-FFF2-40B4-BE49-F238E27FC236}">
                  <a16:creationId xmlns:a16="http://schemas.microsoft.com/office/drawing/2014/main" id="{57C90F72-0C34-0FA0-C10F-6892D98E4EEA}"/>
                </a:ext>
              </a:extLst>
            </p:cNvPr>
            <p:cNvSpPr/>
            <p:nvPr/>
          </p:nvSpPr>
          <p:spPr>
            <a:xfrm>
              <a:off x="18287967" y="3225345"/>
              <a:ext cx="7127581" cy="14691957"/>
            </a:xfrm>
            <a:custGeom>
              <a:avLst/>
              <a:gdLst/>
              <a:ahLst/>
              <a:cxnLst>
                <a:cxn ang="0">
                  <a:pos x="wd2" y="hd2"/>
                </a:cxn>
                <a:cxn ang="5400000">
                  <a:pos x="wd2" y="hd2"/>
                </a:cxn>
                <a:cxn ang="10800000">
                  <a:pos x="wd2" y="hd2"/>
                </a:cxn>
                <a:cxn ang="16200000">
                  <a:pos x="wd2" y="hd2"/>
                </a:cxn>
              </a:cxnLst>
              <a:rect l="0" t="0" r="r" b="b"/>
              <a:pathLst>
                <a:path w="21600" h="21600" extrusionOk="0">
                  <a:moveTo>
                    <a:pt x="20214" y="18917"/>
                  </a:moveTo>
                  <a:lnTo>
                    <a:pt x="1239" y="18917"/>
                  </a:lnTo>
                  <a:lnTo>
                    <a:pt x="1239" y="2586"/>
                  </a:lnTo>
                  <a:lnTo>
                    <a:pt x="20214" y="2586"/>
                  </a:lnTo>
                  <a:cubicBezTo>
                    <a:pt x="20214" y="2586"/>
                    <a:pt x="20214" y="18917"/>
                    <a:pt x="20214" y="18917"/>
                  </a:cubicBezTo>
                  <a:close/>
                  <a:moveTo>
                    <a:pt x="18332" y="0"/>
                  </a:moveTo>
                  <a:lnTo>
                    <a:pt x="3268" y="0"/>
                  </a:lnTo>
                  <a:cubicBezTo>
                    <a:pt x="1466" y="0"/>
                    <a:pt x="0" y="711"/>
                    <a:pt x="0" y="1586"/>
                  </a:cubicBezTo>
                  <a:lnTo>
                    <a:pt x="0" y="20014"/>
                  </a:lnTo>
                  <a:cubicBezTo>
                    <a:pt x="0" y="20889"/>
                    <a:pt x="1466" y="21600"/>
                    <a:pt x="3268" y="21600"/>
                  </a:cubicBezTo>
                  <a:lnTo>
                    <a:pt x="18332" y="21600"/>
                  </a:lnTo>
                  <a:cubicBezTo>
                    <a:pt x="20134" y="21600"/>
                    <a:pt x="21600" y="20889"/>
                    <a:pt x="21600" y="20014"/>
                  </a:cubicBezTo>
                  <a:lnTo>
                    <a:pt x="21600" y="1586"/>
                  </a:lnTo>
                  <a:cubicBezTo>
                    <a:pt x="21600" y="711"/>
                    <a:pt x="20134" y="0"/>
                    <a:pt x="18332" y="0"/>
                  </a:cubicBezTo>
                  <a:close/>
                </a:path>
              </a:pathLst>
            </a:custGeom>
            <a:solidFill>
              <a:srgbClr val="F3DCBF"/>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62" name="Shape 7">
              <a:extLst>
                <a:ext uri="{FF2B5EF4-FFF2-40B4-BE49-F238E27FC236}">
                  <a16:creationId xmlns:a16="http://schemas.microsoft.com/office/drawing/2014/main" id="{72D5A1F2-DAC9-C96C-D81C-F6728EC46470}"/>
                </a:ext>
              </a:extLst>
            </p:cNvPr>
            <p:cNvSpPr/>
            <p:nvPr/>
          </p:nvSpPr>
          <p:spPr>
            <a:xfrm>
              <a:off x="18405409" y="3342786"/>
              <a:ext cx="6893836" cy="14458167"/>
            </a:xfrm>
            <a:custGeom>
              <a:avLst/>
              <a:gdLst/>
              <a:ahLst/>
              <a:cxnLst>
                <a:cxn ang="0">
                  <a:pos x="wd2" y="hd2"/>
                </a:cxn>
                <a:cxn ang="5400000">
                  <a:pos x="wd2" y="hd2"/>
                </a:cxn>
                <a:cxn ang="10800000">
                  <a:pos x="wd2" y="hd2"/>
                </a:cxn>
                <a:cxn ang="16200000">
                  <a:pos x="wd2" y="hd2"/>
                </a:cxn>
              </a:cxnLst>
              <a:rect l="0" t="0" r="r" b="b"/>
              <a:pathLst>
                <a:path w="21600" h="21600" extrusionOk="0">
                  <a:moveTo>
                    <a:pt x="20533" y="19049"/>
                  </a:moveTo>
                  <a:lnTo>
                    <a:pt x="914" y="19049"/>
                  </a:lnTo>
                  <a:lnTo>
                    <a:pt x="914" y="2453"/>
                  </a:lnTo>
                  <a:lnTo>
                    <a:pt x="20533" y="2453"/>
                  </a:lnTo>
                  <a:cubicBezTo>
                    <a:pt x="20533" y="2453"/>
                    <a:pt x="20533" y="19049"/>
                    <a:pt x="20533" y="19049"/>
                  </a:cubicBezTo>
                  <a:close/>
                  <a:moveTo>
                    <a:pt x="18587" y="0"/>
                  </a:moveTo>
                  <a:lnTo>
                    <a:pt x="3013" y="0"/>
                  </a:lnTo>
                  <a:cubicBezTo>
                    <a:pt x="1349" y="0"/>
                    <a:pt x="0" y="643"/>
                    <a:pt x="0" y="1437"/>
                  </a:cubicBezTo>
                  <a:lnTo>
                    <a:pt x="0" y="20163"/>
                  </a:lnTo>
                  <a:cubicBezTo>
                    <a:pt x="0" y="20957"/>
                    <a:pt x="1349" y="21600"/>
                    <a:pt x="3013" y="21600"/>
                  </a:cubicBezTo>
                  <a:lnTo>
                    <a:pt x="18587" y="21600"/>
                  </a:lnTo>
                  <a:cubicBezTo>
                    <a:pt x="20251" y="21600"/>
                    <a:pt x="21600" y="20957"/>
                    <a:pt x="21600" y="20163"/>
                  </a:cubicBezTo>
                  <a:lnTo>
                    <a:pt x="21600" y="1437"/>
                  </a:lnTo>
                  <a:cubicBezTo>
                    <a:pt x="21600" y="643"/>
                    <a:pt x="20251" y="0"/>
                    <a:pt x="18587" y="0"/>
                  </a:cubicBezTo>
                  <a:close/>
                </a:path>
              </a:pathLst>
            </a:custGeom>
            <a:solidFill>
              <a:srgbClr val="F5F6F7"/>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63" name="Shape 8">
              <a:extLst>
                <a:ext uri="{FF2B5EF4-FFF2-40B4-BE49-F238E27FC236}">
                  <a16:creationId xmlns:a16="http://schemas.microsoft.com/office/drawing/2014/main" id="{9DD31347-3328-C5F9-0A1D-7D5289C99C0A}"/>
                </a:ext>
              </a:extLst>
            </p:cNvPr>
            <p:cNvSpPr/>
            <p:nvPr/>
          </p:nvSpPr>
          <p:spPr>
            <a:xfrm>
              <a:off x="18490821" y="3428198"/>
              <a:ext cx="6726856" cy="14291214"/>
            </a:xfrm>
            <a:custGeom>
              <a:avLst/>
              <a:gdLst/>
              <a:ahLst/>
              <a:cxnLst>
                <a:cxn ang="0">
                  <a:pos x="wd2" y="hd2"/>
                </a:cxn>
                <a:cxn ang="5400000">
                  <a:pos x="wd2" y="hd2"/>
                </a:cxn>
                <a:cxn ang="10800000">
                  <a:pos x="wd2" y="hd2"/>
                </a:cxn>
                <a:cxn ang="16200000">
                  <a:pos x="wd2" y="hd2"/>
                </a:cxn>
              </a:cxnLst>
              <a:rect l="0" t="0" r="r" b="b"/>
              <a:pathLst>
                <a:path w="21600" h="21600" extrusionOk="0">
                  <a:moveTo>
                    <a:pt x="21278" y="20273"/>
                  </a:moveTo>
                  <a:cubicBezTo>
                    <a:pt x="21278" y="20921"/>
                    <a:pt x="20158" y="21449"/>
                    <a:pt x="18780" y="21449"/>
                  </a:cubicBezTo>
                  <a:lnTo>
                    <a:pt x="2820" y="21449"/>
                  </a:lnTo>
                  <a:cubicBezTo>
                    <a:pt x="1442" y="21449"/>
                    <a:pt x="322" y="20921"/>
                    <a:pt x="322" y="20273"/>
                  </a:cubicBezTo>
                  <a:lnTo>
                    <a:pt x="322" y="1327"/>
                  </a:lnTo>
                  <a:cubicBezTo>
                    <a:pt x="322" y="679"/>
                    <a:pt x="1442" y="151"/>
                    <a:pt x="2820" y="151"/>
                  </a:cubicBezTo>
                  <a:lnTo>
                    <a:pt x="18780" y="151"/>
                  </a:lnTo>
                  <a:cubicBezTo>
                    <a:pt x="20158" y="151"/>
                    <a:pt x="21278" y="679"/>
                    <a:pt x="21278" y="1327"/>
                  </a:cubicBezTo>
                  <a:cubicBezTo>
                    <a:pt x="21278" y="1327"/>
                    <a:pt x="21278" y="20273"/>
                    <a:pt x="21278" y="20273"/>
                  </a:cubicBezTo>
                  <a:close/>
                  <a:moveTo>
                    <a:pt x="18780" y="0"/>
                  </a:moveTo>
                  <a:lnTo>
                    <a:pt x="2820" y="0"/>
                  </a:lnTo>
                  <a:cubicBezTo>
                    <a:pt x="1265" y="0"/>
                    <a:pt x="0" y="595"/>
                    <a:pt x="0" y="1327"/>
                  </a:cubicBezTo>
                  <a:lnTo>
                    <a:pt x="0" y="20273"/>
                  </a:lnTo>
                  <a:cubicBezTo>
                    <a:pt x="0" y="21005"/>
                    <a:pt x="1265" y="21600"/>
                    <a:pt x="2820" y="21600"/>
                  </a:cubicBezTo>
                  <a:lnTo>
                    <a:pt x="18780" y="21600"/>
                  </a:lnTo>
                  <a:cubicBezTo>
                    <a:pt x="20335" y="21600"/>
                    <a:pt x="21600" y="21005"/>
                    <a:pt x="21600" y="20273"/>
                  </a:cubicBezTo>
                  <a:lnTo>
                    <a:pt x="21600" y="1327"/>
                  </a:lnTo>
                  <a:cubicBezTo>
                    <a:pt x="21600" y="595"/>
                    <a:pt x="20335" y="0"/>
                    <a:pt x="18780" y="0"/>
                  </a:cubicBezTo>
                  <a:close/>
                </a:path>
              </a:pathLst>
            </a:custGeom>
            <a:gradFill>
              <a:gsLst>
                <a:gs pos="4000">
                  <a:srgbClr val="EDE6D8"/>
                </a:gs>
                <a:gs pos="24000">
                  <a:srgbClr val="F5F0E8"/>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64" name="Shape 9">
              <a:extLst>
                <a:ext uri="{FF2B5EF4-FFF2-40B4-BE49-F238E27FC236}">
                  <a16:creationId xmlns:a16="http://schemas.microsoft.com/office/drawing/2014/main" id="{AAE96FFF-CAE8-4B3F-DEDD-33235CF5B47B}"/>
                </a:ext>
              </a:extLst>
            </p:cNvPr>
            <p:cNvSpPr/>
            <p:nvPr/>
          </p:nvSpPr>
          <p:spPr>
            <a:xfrm>
              <a:off x="21298748" y="16421528"/>
              <a:ext cx="1118365" cy="1118365"/>
            </a:xfrm>
            <a:custGeom>
              <a:avLst/>
              <a:gdLst/>
              <a:ahLst/>
              <a:cxnLst>
                <a:cxn ang="0">
                  <a:pos x="wd2" y="hd2"/>
                </a:cxn>
                <a:cxn ang="5400000">
                  <a:pos x="wd2" y="hd2"/>
                </a:cxn>
                <a:cxn ang="10800000">
                  <a:pos x="wd2" y="hd2"/>
                </a:cxn>
                <a:cxn ang="16200000">
                  <a:pos x="wd2" y="hd2"/>
                </a:cxn>
              </a:cxnLst>
              <a:rect l="0" t="0" r="r" b="b"/>
              <a:pathLst>
                <a:path w="21600" h="21600" extrusionOk="0">
                  <a:moveTo>
                    <a:pt x="10800" y="20564"/>
                  </a:moveTo>
                  <a:cubicBezTo>
                    <a:pt x="5408" y="20564"/>
                    <a:pt x="1036" y="16193"/>
                    <a:pt x="1036" y="10800"/>
                  </a:cubicBezTo>
                  <a:cubicBezTo>
                    <a:pt x="1036" y="5408"/>
                    <a:pt x="5408" y="1036"/>
                    <a:pt x="10800" y="1036"/>
                  </a:cubicBezTo>
                  <a:cubicBezTo>
                    <a:pt x="16193" y="1036"/>
                    <a:pt x="20564" y="5408"/>
                    <a:pt x="20564" y="10800"/>
                  </a:cubicBezTo>
                  <a:cubicBezTo>
                    <a:pt x="20564" y="16193"/>
                    <a:pt x="16193" y="20564"/>
                    <a:pt x="10800" y="20564"/>
                  </a:cubicBezTo>
                  <a:close/>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close/>
                </a:path>
              </a:pathLst>
            </a:custGeom>
            <a:solidFill>
              <a:srgbClr val="A38A5C"/>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65" name="Shape 10">
              <a:extLst>
                <a:ext uri="{FF2B5EF4-FFF2-40B4-BE49-F238E27FC236}">
                  <a16:creationId xmlns:a16="http://schemas.microsoft.com/office/drawing/2014/main" id="{0C89C0B7-4C62-4DEF-1A85-0BFCD8D22849}"/>
                </a:ext>
              </a:extLst>
            </p:cNvPr>
            <p:cNvSpPr/>
            <p:nvPr/>
          </p:nvSpPr>
          <p:spPr>
            <a:xfrm>
              <a:off x="21341454" y="16421528"/>
              <a:ext cx="914946" cy="363826"/>
            </a:xfrm>
            <a:custGeom>
              <a:avLst/>
              <a:gdLst/>
              <a:ahLst/>
              <a:cxnLst>
                <a:cxn ang="0">
                  <a:pos x="wd2" y="hd2"/>
                </a:cxn>
                <a:cxn ang="5400000">
                  <a:pos x="wd2" y="hd2"/>
                </a:cxn>
                <a:cxn ang="10800000">
                  <a:pos x="wd2" y="hd2"/>
                </a:cxn>
                <a:cxn ang="16200000">
                  <a:pos x="wd2" y="hd2"/>
                </a:cxn>
              </a:cxnLst>
              <a:rect l="0" t="0" r="r" b="b"/>
              <a:pathLst>
                <a:path w="21600" h="21600" extrusionOk="0">
                  <a:moveTo>
                    <a:pt x="1173" y="21600"/>
                  </a:moveTo>
                  <a:cubicBezTo>
                    <a:pt x="2977" y="10785"/>
                    <a:pt x="7227" y="3185"/>
                    <a:pt x="12183" y="3185"/>
                  </a:cubicBezTo>
                  <a:cubicBezTo>
                    <a:pt x="15317" y="3185"/>
                    <a:pt x="18168" y="6227"/>
                    <a:pt x="20297" y="11195"/>
                  </a:cubicBezTo>
                  <a:lnTo>
                    <a:pt x="21600" y="9940"/>
                  </a:lnTo>
                  <a:cubicBezTo>
                    <a:pt x="19205" y="3808"/>
                    <a:pt x="15872" y="0"/>
                    <a:pt x="12183" y="0"/>
                  </a:cubicBezTo>
                  <a:cubicBezTo>
                    <a:pt x="6697" y="0"/>
                    <a:pt x="1993" y="8418"/>
                    <a:pt x="0" y="20398"/>
                  </a:cubicBezTo>
                  <a:cubicBezTo>
                    <a:pt x="0" y="20398"/>
                    <a:pt x="1173" y="21600"/>
                    <a:pt x="1173" y="21600"/>
                  </a:cubicBezTo>
                  <a:close/>
                </a:path>
              </a:pathLst>
            </a:custGeom>
            <a:gradFill>
              <a:gsLst>
                <a:gs pos="4000">
                  <a:srgbClr val="A38A5C"/>
                </a:gs>
                <a:gs pos="58000">
                  <a:srgbClr val="ECDCAA"/>
                </a:gs>
              </a:gsLst>
              <a:lin ang="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66" name="Shape 11">
              <a:extLst>
                <a:ext uri="{FF2B5EF4-FFF2-40B4-BE49-F238E27FC236}">
                  <a16:creationId xmlns:a16="http://schemas.microsoft.com/office/drawing/2014/main" id="{CE126C6B-28CA-2397-7F93-08511C9FE227}"/>
                </a:ext>
              </a:extLst>
            </p:cNvPr>
            <p:cNvSpPr/>
            <p:nvPr/>
          </p:nvSpPr>
          <p:spPr>
            <a:xfrm>
              <a:off x="21715132" y="17435797"/>
              <a:ext cx="392475" cy="107914"/>
            </a:xfrm>
            <a:custGeom>
              <a:avLst/>
              <a:gdLst/>
              <a:ahLst/>
              <a:cxnLst>
                <a:cxn ang="0">
                  <a:pos x="wd2" y="hd2"/>
                </a:cxn>
                <a:cxn ang="5400000">
                  <a:pos x="wd2" y="hd2"/>
                </a:cxn>
                <a:cxn ang="10800000">
                  <a:pos x="wd2" y="hd2"/>
                </a:cxn>
                <a:cxn ang="16200000">
                  <a:pos x="wd2" y="hd2"/>
                </a:cxn>
              </a:cxnLst>
              <a:rect l="0" t="0" r="r" b="b"/>
              <a:pathLst>
                <a:path w="21600" h="21600" extrusionOk="0">
                  <a:moveTo>
                    <a:pt x="20124" y="0"/>
                  </a:moveTo>
                  <a:cubicBezTo>
                    <a:pt x="16358" y="6931"/>
                    <a:pt x="12100" y="10861"/>
                    <a:pt x="7589" y="10861"/>
                  </a:cubicBezTo>
                  <a:cubicBezTo>
                    <a:pt x="5232" y="10861"/>
                    <a:pt x="2944" y="9787"/>
                    <a:pt x="759" y="7778"/>
                  </a:cubicBezTo>
                  <a:lnTo>
                    <a:pt x="0" y="18164"/>
                  </a:lnTo>
                  <a:cubicBezTo>
                    <a:pt x="2428" y="20403"/>
                    <a:pt x="4971" y="21600"/>
                    <a:pt x="7589" y="21600"/>
                  </a:cubicBezTo>
                  <a:cubicBezTo>
                    <a:pt x="12639" y="21600"/>
                    <a:pt x="17397" y="17153"/>
                    <a:pt x="21600" y="9315"/>
                  </a:cubicBezTo>
                  <a:cubicBezTo>
                    <a:pt x="21600" y="9315"/>
                    <a:pt x="20124" y="0"/>
                    <a:pt x="20124" y="0"/>
                  </a:cubicBezTo>
                  <a:close/>
                </a:path>
              </a:pathLst>
            </a:custGeom>
            <a:gradFill>
              <a:gsLst>
                <a:gs pos="4000">
                  <a:srgbClr val="A38A5C"/>
                </a:gs>
                <a:gs pos="58000">
                  <a:srgbClr val="ECDCAA"/>
                </a:gs>
              </a:gsLst>
              <a:lin ang="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67" name="Shape 12">
              <a:extLst>
                <a:ext uri="{FF2B5EF4-FFF2-40B4-BE49-F238E27FC236}">
                  <a16:creationId xmlns:a16="http://schemas.microsoft.com/office/drawing/2014/main" id="{C9F1EED0-6D94-0B91-6869-FC5836717C6C}"/>
                </a:ext>
              </a:extLst>
            </p:cNvPr>
            <p:cNvSpPr/>
            <p:nvPr/>
          </p:nvSpPr>
          <p:spPr>
            <a:xfrm>
              <a:off x="18277291" y="3214668"/>
              <a:ext cx="7146526" cy="14710811"/>
            </a:xfrm>
            <a:custGeom>
              <a:avLst/>
              <a:gdLst/>
              <a:ahLst/>
              <a:cxnLst>
                <a:cxn ang="0">
                  <a:pos x="wd2" y="hd2"/>
                </a:cxn>
                <a:cxn ang="5400000">
                  <a:pos x="wd2" y="hd2"/>
                </a:cxn>
                <a:cxn ang="10800000">
                  <a:pos x="wd2" y="hd2"/>
                </a:cxn>
                <a:cxn ang="16200000">
                  <a:pos x="wd2" y="hd2"/>
                </a:cxn>
              </a:cxnLst>
              <a:rect l="0" t="0" r="r" b="b"/>
              <a:pathLst>
                <a:path w="21600" h="21600" extrusionOk="0">
                  <a:moveTo>
                    <a:pt x="3288" y="199"/>
                  </a:moveTo>
                  <a:cubicBezTo>
                    <a:pt x="1702" y="199"/>
                    <a:pt x="411" y="827"/>
                    <a:pt x="411" y="1597"/>
                  </a:cubicBezTo>
                  <a:lnTo>
                    <a:pt x="411" y="20003"/>
                  </a:lnTo>
                  <a:cubicBezTo>
                    <a:pt x="411" y="20774"/>
                    <a:pt x="1702" y="21401"/>
                    <a:pt x="3288" y="21401"/>
                  </a:cubicBezTo>
                  <a:lnTo>
                    <a:pt x="18312" y="21401"/>
                  </a:lnTo>
                  <a:cubicBezTo>
                    <a:pt x="19899" y="21401"/>
                    <a:pt x="21190" y="20774"/>
                    <a:pt x="21190" y="20003"/>
                  </a:cubicBezTo>
                  <a:lnTo>
                    <a:pt x="21190" y="1597"/>
                  </a:lnTo>
                  <a:cubicBezTo>
                    <a:pt x="21190" y="827"/>
                    <a:pt x="19899" y="199"/>
                    <a:pt x="18312" y="199"/>
                  </a:cubicBezTo>
                  <a:cubicBezTo>
                    <a:pt x="18312" y="199"/>
                    <a:pt x="3288" y="199"/>
                    <a:pt x="3288" y="199"/>
                  </a:cubicBezTo>
                  <a:close/>
                  <a:moveTo>
                    <a:pt x="18312" y="21428"/>
                  </a:moveTo>
                  <a:lnTo>
                    <a:pt x="3288" y="21428"/>
                  </a:lnTo>
                  <a:cubicBezTo>
                    <a:pt x="1670" y="21428"/>
                    <a:pt x="353" y="20789"/>
                    <a:pt x="353" y="20003"/>
                  </a:cubicBezTo>
                  <a:lnTo>
                    <a:pt x="353" y="1597"/>
                  </a:lnTo>
                  <a:cubicBezTo>
                    <a:pt x="353" y="811"/>
                    <a:pt x="1670" y="172"/>
                    <a:pt x="3288" y="172"/>
                  </a:cubicBezTo>
                  <a:lnTo>
                    <a:pt x="18312" y="172"/>
                  </a:lnTo>
                  <a:cubicBezTo>
                    <a:pt x="19930" y="172"/>
                    <a:pt x="21247" y="811"/>
                    <a:pt x="21247" y="1597"/>
                  </a:cubicBezTo>
                  <a:lnTo>
                    <a:pt x="21247" y="20003"/>
                  </a:lnTo>
                  <a:cubicBezTo>
                    <a:pt x="21247" y="20789"/>
                    <a:pt x="19930" y="21428"/>
                    <a:pt x="18312" y="21428"/>
                  </a:cubicBezTo>
                  <a:close/>
                  <a:moveTo>
                    <a:pt x="3288" y="28"/>
                  </a:moveTo>
                  <a:cubicBezTo>
                    <a:pt x="1507" y="28"/>
                    <a:pt x="57" y="732"/>
                    <a:pt x="57" y="1597"/>
                  </a:cubicBezTo>
                  <a:lnTo>
                    <a:pt x="57" y="20003"/>
                  </a:lnTo>
                  <a:cubicBezTo>
                    <a:pt x="57" y="20868"/>
                    <a:pt x="1507" y="21572"/>
                    <a:pt x="3288" y="21572"/>
                  </a:cubicBezTo>
                  <a:lnTo>
                    <a:pt x="18312" y="21572"/>
                  </a:lnTo>
                  <a:cubicBezTo>
                    <a:pt x="20093" y="21572"/>
                    <a:pt x="21543" y="20868"/>
                    <a:pt x="21543" y="20003"/>
                  </a:cubicBezTo>
                  <a:lnTo>
                    <a:pt x="21543" y="1597"/>
                  </a:lnTo>
                  <a:cubicBezTo>
                    <a:pt x="21543" y="732"/>
                    <a:pt x="20093" y="28"/>
                    <a:pt x="18312" y="28"/>
                  </a:cubicBezTo>
                  <a:cubicBezTo>
                    <a:pt x="18312" y="28"/>
                    <a:pt x="3288" y="28"/>
                    <a:pt x="3288" y="28"/>
                  </a:cubicBezTo>
                  <a:close/>
                  <a:moveTo>
                    <a:pt x="18312" y="21600"/>
                  </a:moveTo>
                  <a:lnTo>
                    <a:pt x="3288" y="21600"/>
                  </a:lnTo>
                  <a:cubicBezTo>
                    <a:pt x="1475" y="21600"/>
                    <a:pt x="0" y="20883"/>
                    <a:pt x="0" y="20003"/>
                  </a:cubicBezTo>
                  <a:lnTo>
                    <a:pt x="0" y="1597"/>
                  </a:lnTo>
                  <a:cubicBezTo>
                    <a:pt x="0" y="717"/>
                    <a:pt x="1475" y="0"/>
                    <a:pt x="3288" y="0"/>
                  </a:cubicBezTo>
                  <a:lnTo>
                    <a:pt x="18312" y="0"/>
                  </a:lnTo>
                  <a:cubicBezTo>
                    <a:pt x="20125" y="0"/>
                    <a:pt x="21600" y="717"/>
                    <a:pt x="21600" y="1597"/>
                  </a:cubicBezTo>
                  <a:lnTo>
                    <a:pt x="21600" y="20003"/>
                  </a:lnTo>
                  <a:cubicBezTo>
                    <a:pt x="21600" y="20883"/>
                    <a:pt x="20125" y="21600"/>
                    <a:pt x="18312" y="21600"/>
                  </a:cubicBezTo>
                  <a:close/>
                </a:path>
              </a:pathLst>
            </a:custGeom>
            <a:solidFill>
              <a:srgbClr val="D6B992">
                <a:alpha val="60000"/>
              </a:srgb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68" name="Freeform 13">
              <a:extLst>
                <a:ext uri="{FF2B5EF4-FFF2-40B4-BE49-F238E27FC236}">
                  <a16:creationId xmlns:a16="http://schemas.microsoft.com/office/drawing/2014/main" id="{71F2E185-2B6E-EBCD-ECDB-3DB159F79BF4}"/>
                </a:ext>
              </a:extLst>
            </p:cNvPr>
            <p:cNvSpPr/>
            <p:nvPr/>
          </p:nvSpPr>
          <p:spPr>
            <a:xfrm>
              <a:off x="18832469" y="5104412"/>
              <a:ext cx="6069982" cy="169787"/>
            </a:xfrm>
            <a:custGeom>
              <a:avLst/>
              <a:gdLst>
                <a:gd name="connsiteX0" fmla="*/ 884246 w 7220398"/>
                <a:gd name="connsiteY0" fmla="*/ 101599 h 201966"/>
                <a:gd name="connsiteX1" fmla="*/ 932171 w 7220398"/>
                <a:gd name="connsiteY1" fmla="*/ 121452 h 201966"/>
                <a:gd name="connsiteX2" fmla="*/ 884273 w 7220398"/>
                <a:gd name="connsiteY2" fmla="*/ 169391 h 201966"/>
                <a:gd name="connsiteX3" fmla="*/ 836321 w 7220398"/>
                <a:gd name="connsiteY3" fmla="*/ 121452 h 201966"/>
                <a:gd name="connsiteX4" fmla="*/ 884246 w 7220398"/>
                <a:gd name="connsiteY4" fmla="*/ 101599 h 201966"/>
                <a:gd name="connsiteX5" fmla="*/ 628020 w 7220398"/>
                <a:gd name="connsiteY5" fmla="*/ 50800 h 201966"/>
                <a:gd name="connsiteX6" fmla="*/ 684541 w 7220398"/>
                <a:gd name="connsiteY6" fmla="*/ 107306 h 201966"/>
                <a:gd name="connsiteX7" fmla="*/ 628020 w 7220398"/>
                <a:gd name="connsiteY7" fmla="*/ 163823 h 201966"/>
                <a:gd name="connsiteX8" fmla="*/ 571500 w 7220398"/>
                <a:gd name="connsiteY8" fmla="*/ 107306 h 201966"/>
                <a:gd name="connsiteX9" fmla="*/ 628020 w 7220398"/>
                <a:gd name="connsiteY9" fmla="*/ 50800 h 201966"/>
                <a:gd name="connsiteX10" fmla="*/ 488318 w 7220398"/>
                <a:gd name="connsiteY10" fmla="*/ 50800 h 201966"/>
                <a:gd name="connsiteX11" fmla="*/ 544837 w 7220398"/>
                <a:gd name="connsiteY11" fmla="*/ 107306 h 201966"/>
                <a:gd name="connsiteX12" fmla="*/ 488318 w 7220398"/>
                <a:gd name="connsiteY12" fmla="*/ 163823 h 201966"/>
                <a:gd name="connsiteX13" fmla="*/ 431800 w 7220398"/>
                <a:gd name="connsiteY13" fmla="*/ 107306 h 201966"/>
                <a:gd name="connsiteX14" fmla="*/ 488318 w 7220398"/>
                <a:gd name="connsiteY14" fmla="*/ 50800 h 201966"/>
                <a:gd name="connsiteX15" fmla="*/ 348620 w 7220398"/>
                <a:gd name="connsiteY15" fmla="*/ 50800 h 201966"/>
                <a:gd name="connsiteX16" fmla="*/ 405141 w 7220398"/>
                <a:gd name="connsiteY16" fmla="*/ 107306 h 201966"/>
                <a:gd name="connsiteX17" fmla="*/ 348620 w 7220398"/>
                <a:gd name="connsiteY17" fmla="*/ 163823 h 201966"/>
                <a:gd name="connsiteX18" fmla="*/ 292100 w 7220398"/>
                <a:gd name="connsiteY18" fmla="*/ 107306 h 201966"/>
                <a:gd name="connsiteX19" fmla="*/ 348620 w 7220398"/>
                <a:gd name="connsiteY19" fmla="*/ 50800 h 201966"/>
                <a:gd name="connsiteX20" fmla="*/ 196222 w 7220398"/>
                <a:gd name="connsiteY20" fmla="*/ 50800 h 201966"/>
                <a:gd name="connsiteX21" fmla="*/ 252713 w 7220398"/>
                <a:gd name="connsiteY21" fmla="*/ 107306 h 201966"/>
                <a:gd name="connsiteX22" fmla="*/ 196222 w 7220398"/>
                <a:gd name="connsiteY22" fmla="*/ 163823 h 201966"/>
                <a:gd name="connsiteX23" fmla="*/ 139700 w 7220398"/>
                <a:gd name="connsiteY23" fmla="*/ 107306 h 201966"/>
                <a:gd name="connsiteX24" fmla="*/ 196222 w 7220398"/>
                <a:gd name="connsiteY24" fmla="*/ 50800 h 201966"/>
                <a:gd name="connsiteX25" fmla="*/ 56517 w 7220398"/>
                <a:gd name="connsiteY25" fmla="*/ 50800 h 201966"/>
                <a:gd name="connsiteX26" fmla="*/ 113013 w 7220398"/>
                <a:gd name="connsiteY26" fmla="*/ 107306 h 201966"/>
                <a:gd name="connsiteX27" fmla="*/ 56517 w 7220398"/>
                <a:gd name="connsiteY27" fmla="*/ 163823 h 201966"/>
                <a:gd name="connsiteX28" fmla="*/ 0 w 7220398"/>
                <a:gd name="connsiteY28" fmla="*/ 107306 h 201966"/>
                <a:gd name="connsiteX29" fmla="*/ 56517 w 7220398"/>
                <a:gd name="connsiteY29" fmla="*/ 50800 h 201966"/>
                <a:gd name="connsiteX30" fmla="*/ 884231 w 7220398"/>
                <a:gd name="connsiteY30" fmla="*/ 50799 h 201966"/>
                <a:gd name="connsiteX31" fmla="*/ 968363 w 7220398"/>
                <a:gd name="connsiteY31" fmla="*/ 85665 h 201966"/>
                <a:gd name="connsiteX32" fmla="*/ 949994 w 7220398"/>
                <a:gd name="connsiteY32" fmla="*/ 104064 h 201966"/>
                <a:gd name="connsiteX33" fmla="*/ 818500 w 7220398"/>
                <a:gd name="connsiteY33" fmla="*/ 104064 h 201966"/>
                <a:gd name="connsiteX34" fmla="*/ 800100 w 7220398"/>
                <a:gd name="connsiteY34" fmla="*/ 85665 h 201966"/>
                <a:gd name="connsiteX35" fmla="*/ 884231 w 7220398"/>
                <a:gd name="connsiteY35" fmla="*/ 50799 h 201966"/>
                <a:gd name="connsiteX36" fmla="*/ 6760660 w 7220398"/>
                <a:gd name="connsiteY36" fmla="*/ 36283 h 201966"/>
                <a:gd name="connsiteX37" fmla="*/ 7080614 w 7220398"/>
                <a:gd name="connsiteY37" fmla="*/ 36283 h 201966"/>
                <a:gd name="connsiteX38" fmla="*/ 7088316 w 7220398"/>
                <a:gd name="connsiteY38" fmla="*/ 43991 h 201966"/>
                <a:gd name="connsiteX39" fmla="*/ 7088316 w 7220398"/>
                <a:gd name="connsiteY39" fmla="*/ 153938 h 201966"/>
                <a:gd name="connsiteX40" fmla="*/ 7080614 w 7220398"/>
                <a:gd name="connsiteY40" fmla="*/ 161645 h 201966"/>
                <a:gd name="connsiteX41" fmla="*/ 6760660 w 7220398"/>
                <a:gd name="connsiteY41" fmla="*/ 161645 h 201966"/>
                <a:gd name="connsiteX42" fmla="*/ 6752944 w 7220398"/>
                <a:gd name="connsiteY42" fmla="*/ 153938 h 201966"/>
                <a:gd name="connsiteX43" fmla="*/ 6752944 w 7220398"/>
                <a:gd name="connsiteY43" fmla="*/ 43991 h 201966"/>
                <a:gd name="connsiteX44" fmla="*/ 6760660 w 7220398"/>
                <a:gd name="connsiteY44" fmla="*/ 36283 h 201966"/>
                <a:gd name="connsiteX45" fmla="*/ 6750030 w 7220398"/>
                <a:gd name="connsiteY45" fmla="*/ 8275 h 201966"/>
                <a:gd name="connsiteX46" fmla="*/ 6726576 w 7220398"/>
                <a:gd name="connsiteY46" fmla="*/ 31726 h 201966"/>
                <a:gd name="connsiteX47" fmla="*/ 6726576 w 7220398"/>
                <a:gd name="connsiteY47" fmla="*/ 170241 h 201966"/>
                <a:gd name="connsiteX48" fmla="*/ 6750030 w 7220398"/>
                <a:gd name="connsiteY48" fmla="*/ 193691 h 201966"/>
                <a:gd name="connsiteX49" fmla="*/ 7153150 w 7220398"/>
                <a:gd name="connsiteY49" fmla="*/ 193691 h 201966"/>
                <a:gd name="connsiteX50" fmla="*/ 7176604 w 7220398"/>
                <a:gd name="connsiteY50" fmla="*/ 170241 h 201966"/>
                <a:gd name="connsiteX51" fmla="*/ 7176604 w 7220398"/>
                <a:gd name="connsiteY51" fmla="*/ 31726 h 201966"/>
                <a:gd name="connsiteX52" fmla="*/ 7153150 w 7220398"/>
                <a:gd name="connsiteY52" fmla="*/ 8275 h 201966"/>
                <a:gd name="connsiteX53" fmla="*/ 6750030 w 7220398"/>
                <a:gd name="connsiteY53" fmla="*/ 0 h 201966"/>
                <a:gd name="connsiteX54" fmla="*/ 7153150 w 7220398"/>
                <a:gd name="connsiteY54" fmla="*/ 0 h 201966"/>
                <a:gd name="connsiteX55" fmla="*/ 7184856 w 7220398"/>
                <a:gd name="connsiteY55" fmla="*/ 31726 h 201966"/>
                <a:gd name="connsiteX56" fmla="*/ 7184856 w 7220398"/>
                <a:gd name="connsiteY56" fmla="*/ 64134 h 201966"/>
                <a:gd name="connsiteX57" fmla="*/ 7220398 w 7220398"/>
                <a:gd name="connsiteY57" fmla="*/ 100983 h 201966"/>
                <a:gd name="connsiteX58" fmla="*/ 7184856 w 7220398"/>
                <a:gd name="connsiteY58" fmla="*/ 137833 h 201966"/>
                <a:gd name="connsiteX59" fmla="*/ 7184856 w 7220398"/>
                <a:gd name="connsiteY59" fmla="*/ 170241 h 201966"/>
                <a:gd name="connsiteX60" fmla="*/ 7153150 w 7220398"/>
                <a:gd name="connsiteY60" fmla="*/ 201966 h 201966"/>
                <a:gd name="connsiteX61" fmla="*/ 6750030 w 7220398"/>
                <a:gd name="connsiteY61" fmla="*/ 201966 h 201966"/>
                <a:gd name="connsiteX62" fmla="*/ 6718300 w 7220398"/>
                <a:gd name="connsiteY62" fmla="*/ 170241 h 201966"/>
                <a:gd name="connsiteX63" fmla="*/ 6718300 w 7220398"/>
                <a:gd name="connsiteY63" fmla="*/ 31726 h 201966"/>
                <a:gd name="connsiteX64" fmla="*/ 6750030 w 7220398"/>
                <a:gd name="connsiteY64" fmla="*/ 0 h 201966"/>
                <a:gd name="connsiteX65" fmla="*/ 881329 w 7220398"/>
                <a:gd name="connsiteY65" fmla="*/ 0 h 201966"/>
                <a:gd name="connsiteX66" fmla="*/ 1000659 w 7220398"/>
                <a:gd name="connsiteY66" fmla="*/ 49421 h 201966"/>
                <a:gd name="connsiteX67" fmla="*/ 982307 w 7220398"/>
                <a:gd name="connsiteY67" fmla="*/ 67782 h 201966"/>
                <a:gd name="connsiteX68" fmla="*/ 780319 w 7220398"/>
                <a:gd name="connsiteY68" fmla="*/ 67770 h 201966"/>
                <a:gd name="connsiteX69" fmla="*/ 762000 w 7220398"/>
                <a:gd name="connsiteY69" fmla="*/ 49421 h 201966"/>
                <a:gd name="connsiteX70" fmla="*/ 881329 w 7220398"/>
                <a:gd name="connsiteY70" fmla="*/ 0 h 20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220398" h="201966">
                  <a:moveTo>
                    <a:pt x="884246" y="101599"/>
                  </a:moveTo>
                  <a:cubicBezTo>
                    <a:pt x="901595" y="101599"/>
                    <a:pt x="918943" y="108217"/>
                    <a:pt x="932171" y="121452"/>
                  </a:cubicBezTo>
                  <a:lnTo>
                    <a:pt x="884273" y="169391"/>
                  </a:lnTo>
                  <a:lnTo>
                    <a:pt x="836321" y="121452"/>
                  </a:lnTo>
                  <a:cubicBezTo>
                    <a:pt x="849549" y="108217"/>
                    <a:pt x="866897" y="101599"/>
                    <a:pt x="884246" y="101599"/>
                  </a:cubicBezTo>
                  <a:close/>
                  <a:moveTo>
                    <a:pt x="628020" y="50800"/>
                  </a:moveTo>
                  <a:cubicBezTo>
                    <a:pt x="659217" y="50800"/>
                    <a:pt x="684541" y="76094"/>
                    <a:pt x="684541" y="107306"/>
                  </a:cubicBezTo>
                  <a:cubicBezTo>
                    <a:pt x="684541" y="138529"/>
                    <a:pt x="659217" y="163823"/>
                    <a:pt x="628020" y="163823"/>
                  </a:cubicBezTo>
                  <a:cubicBezTo>
                    <a:pt x="596798" y="163823"/>
                    <a:pt x="571500" y="138529"/>
                    <a:pt x="571500" y="107306"/>
                  </a:cubicBezTo>
                  <a:cubicBezTo>
                    <a:pt x="571500" y="76094"/>
                    <a:pt x="596798" y="50800"/>
                    <a:pt x="628020" y="50800"/>
                  </a:cubicBezTo>
                  <a:close/>
                  <a:moveTo>
                    <a:pt x="488318" y="50800"/>
                  </a:moveTo>
                  <a:cubicBezTo>
                    <a:pt x="519540" y="50800"/>
                    <a:pt x="544837" y="76094"/>
                    <a:pt x="544837" y="107306"/>
                  </a:cubicBezTo>
                  <a:cubicBezTo>
                    <a:pt x="544837" y="138529"/>
                    <a:pt x="519540" y="163823"/>
                    <a:pt x="488318" y="163823"/>
                  </a:cubicBezTo>
                  <a:cubicBezTo>
                    <a:pt x="457123" y="163823"/>
                    <a:pt x="431800" y="138529"/>
                    <a:pt x="431800" y="107306"/>
                  </a:cubicBezTo>
                  <a:cubicBezTo>
                    <a:pt x="431800" y="76094"/>
                    <a:pt x="457123" y="50800"/>
                    <a:pt x="488318" y="50800"/>
                  </a:cubicBezTo>
                  <a:close/>
                  <a:moveTo>
                    <a:pt x="348620" y="50800"/>
                  </a:moveTo>
                  <a:cubicBezTo>
                    <a:pt x="379817" y="50800"/>
                    <a:pt x="405141" y="76094"/>
                    <a:pt x="405141" y="107306"/>
                  </a:cubicBezTo>
                  <a:cubicBezTo>
                    <a:pt x="405141" y="138529"/>
                    <a:pt x="379817" y="163823"/>
                    <a:pt x="348620" y="163823"/>
                  </a:cubicBezTo>
                  <a:cubicBezTo>
                    <a:pt x="317398" y="163823"/>
                    <a:pt x="292100" y="138529"/>
                    <a:pt x="292100" y="107306"/>
                  </a:cubicBezTo>
                  <a:cubicBezTo>
                    <a:pt x="292100" y="76094"/>
                    <a:pt x="317398" y="50800"/>
                    <a:pt x="348620" y="50800"/>
                  </a:cubicBezTo>
                  <a:close/>
                  <a:moveTo>
                    <a:pt x="196222" y="50800"/>
                  </a:moveTo>
                  <a:cubicBezTo>
                    <a:pt x="227416" y="50800"/>
                    <a:pt x="252713" y="76094"/>
                    <a:pt x="252713" y="107306"/>
                  </a:cubicBezTo>
                  <a:cubicBezTo>
                    <a:pt x="252713" y="138529"/>
                    <a:pt x="227416" y="163823"/>
                    <a:pt x="196222" y="163823"/>
                  </a:cubicBezTo>
                  <a:cubicBezTo>
                    <a:pt x="164971" y="163823"/>
                    <a:pt x="139700" y="138529"/>
                    <a:pt x="139700" y="107306"/>
                  </a:cubicBezTo>
                  <a:cubicBezTo>
                    <a:pt x="139700" y="76094"/>
                    <a:pt x="164971" y="50800"/>
                    <a:pt x="196222" y="50800"/>
                  </a:cubicBezTo>
                  <a:close/>
                  <a:moveTo>
                    <a:pt x="56517" y="50800"/>
                  </a:moveTo>
                  <a:cubicBezTo>
                    <a:pt x="87742" y="50800"/>
                    <a:pt x="113013" y="76094"/>
                    <a:pt x="113013" y="107306"/>
                  </a:cubicBezTo>
                  <a:cubicBezTo>
                    <a:pt x="113013" y="138529"/>
                    <a:pt x="87742" y="163823"/>
                    <a:pt x="56517" y="163823"/>
                  </a:cubicBezTo>
                  <a:cubicBezTo>
                    <a:pt x="25297" y="163823"/>
                    <a:pt x="0" y="138529"/>
                    <a:pt x="0" y="107306"/>
                  </a:cubicBezTo>
                  <a:cubicBezTo>
                    <a:pt x="0" y="76094"/>
                    <a:pt x="25297" y="50800"/>
                    <a:pt x="56517" y="50800"/>
                  </a:cubicBezTo>
                  <a:close/>
                  <a:moveTo>
                    <a:pt x="884231" y="50799"/>
                  </a:moveTo>
                  <a:cubicBezTo>
                    <a:pt x="914686" y="50799"/>
                    <a:pt x="945141" y="62421"/>
                    <a:pt x="968363" y="85665"/>
                  </a:cubicBezTo>
                  <a:lnTo>
                    <a:pt x="949994" y="104064"/>
                  </a:lnTo>
                  <a:cubicBezTo>
                    <a:pt x="913678" y="67746"/>
                    <a:pt x="854785" y="67746"/>
                    <a:pt x="818500" y="104064"/>
                  </a:cubicBezTo>
                  <a:lnTo>
                    <a:pt x="800100" y="85665"/>
                  </a:lnTo>
                  <a:cubicBezTo>
                    <a:pt x="823322" y="62421"/>
                    <a:pt x="853777" y="50799"/>
                    <a:pt x="884231" y="50799"/>
                  </a:cubicBezTo>
                  <a:close/>
                  <a:moveTo>
                    <a:pt x="6760660" y="36283"/>
                  </a:moveTo>
                  <a:lnTo>
                    <a:pt x="7080614" y="36283"/>
                  </a:lnTo>
                  <a:cubicBezTo>
                    <a:pt x="7084854" y="36283"/>
                    <a:pt x="7088316" y="39748"/>
                    <a:pt x="7088316" y="43991"/>
                  </a:cubicBezTo>
                  <a:lnTo>
                    <a:pt x="7088316" y="153938"/>
                  </a:lnTo>
                  <a:cubicBezTo>
                    <a:pt x="7088316" y="158180"/>
                    <a:pt x="7084854" y="161645"/>
                    <a:pt x="7080614" y="161645"/>
                  </a:cubicBezTo>
                  <a:cubicBezTo>
                    <a:pt x="7080614" y="161645"/>
                    <a:pt x="6760660" y="161645"/>
                    <a:pt x="6760660" y="161645"/>
                  </a:cubicBezTo>
                  <a:cubicBezTo>
                    <a:pt x="6756406" y="161645"/>
                    <a:pt x="6752944" y="158180"/>
                    <a:pt x="6752944" y="153938"/>
                  </a:cubicBezTo>
                  <a:lnTo>
                    <a:pt x="6752944" y="43991"/>
                  </a:lnTo>
                  <a:cubicBezTo>
                    <a:pt x="6752944" y="39748"/>
                    <a:pt x="6756406" y="36283"/>
                    <a:pt x="6760660" y="36283"/>
                  </a:cubicBezTo>
                  <a:close/>
                  <a:moveTo>
                    <a:pt x="6750030" y="8275"/>
                  </a:moveTo>
                  <a:cubicBezTo>
                    <a:pt x="6737106" y="8275"/>
                    <a:pt x="6726576" y="18785"/>
                    <a:pt x="6726576" y="31726"/>
                  </a:cubicBezTo>
                  <a:lnTo>
                    <a:pt x="6726576" y="170241"/>
                  </a:lnTo>
                  <a:cubicBezTo>
                    <a:pt x="6726576" y="183172"/>
                    <a:pt x="6737106" y="193691"/>
                    <a:pt x="6750030" y="193691"/>
                  </a:cubicBezTo>
                  <a:lnTo>
                    <a:pt x="7153150" y="193691"/>
                  </a:lnTo>
                  <a:cubicBezTo>
                    <a:pt x="7166098" y="193691"/>
                    <a:pt x="7176604" y="183172"/>
                    <a:pt x="7176604" y="170241"/>
                  </a:cubicBezTo>
                  <a:cubicBezTo>
                    <a:pt x="7176604" y="170241"/>
                    <a:pt x="7176604" y="31726"/>
                    <a:pt x="7176604" y="31726"/>
                  </a:cubicBezTo>
                  <a:cubicBezTo>
                    <a:pt x="7176604" y="18785"/>
                    <a:pt x="7166098" y="8275"/>
                    <a:pt x="7153150" y="8275"/>
                  </a:cubicBezTo>
                  <a:close/>
                  <a:moveTo>
                    <a:pt x="6750030" y="0"/>
                  </a:moveTo>
                  <a:lnTo>
                    <a:pt x="7153150" y="0"/>
                  </a:lnTo>
                  <a:cubicBezTo>
                    <a:pt x="7170630" y="0"/>
                    <a:pt x="7184856" y="14222"/>
                    <a:pt x="7184856" y="31726"/>
                  </a:cubicBezTo>
                  <a:lnTo>
                    <a:pt x="7184856" y="64134"/>
                  </a:lnTo>
                  <a:cubicBezTo>
                    <a:pt x="7204614" y="65031"/>
                    <a:pt x="7220398" y="81030"/>
                    <a:pt x="7220398" y="100983"/>
                  </a:cubicBezTo>
                  <a:cubicBezTo>
                    <a:pt x="7220398" y="120927"/>
                    <a:pt x="7204614" y="136935"/>
                    <a:pt x="7184856" y="137833"/>
                  </a:cubicBezTo>
                  <a:lnTo>
                    <a:pt x="7184856" y="170241"/>
                  </a:lnTo>
                  <a:cubicBezTo>
                    <a:pt x="7184856" y="187744"/>
                    <a:pt x="7170630" y="201966"/>
                    <a:pt x="7153150" y="201966"/>
                  </a:cubicBezTo>
                  <a:lnTo>
                    <a:pt x="6750030" y="201966"/>
                  </a:lnTo>
                  <a:cubicBezTo>
                    <a:pt x="6732526" y="201966"/>
                    <a:pt x="6718300" y="187744"/>
                    <a:pt x="6718300" y="170241"/>
                  </a:cubicBezTo>
                  <a:lnTo>
                    <a:pt x="6718300" y="31726"/>
                  </a:lnTo>
                  <a:cubicBezTo>
                    <a:pt x="6718300" y="14222"/>
                    <a:pt x="6732526" y="0"/>
                    <a:pt x="6750030" y="0"/>
                  </a:cubicBezTo>
                  <a:close/>
                  <a:moveTo>
                    <a:pt x="881329" y="0"/>
                  </a:moveTo>
                  <a:cubicBezTo>
                    <a:pt x="924520" y="0"/>
                    <a:pt x="967711" y="16474"/>
                    <a:pt x="1000659" y="49421"/>
                  </a:cubicBezTo>
                  <a:lnTo>
                    <a:pt x="982307" y="67782"/>
                  </a:lnTo>
                  <a:cubicBezTo>
                    <a:pt x="926553" y="12002"/>
                    <a:pt x="836106" y="12002"/>
                    <a:pt x="780319" y="67770"/>
                  </a:cubicBezTo>
                  <a:cubicBezTo>
                    <a:pt x="780319" y="67770"/>
                    <a:pt x="762000" y="49421"/>
                    <a:pt x="762000" y="49421"/>
                  </a:cubicBezTo>
                  <a:cubicBezTo>
                    <a:pt x="794948" y="16474"/>
                    <a:pt x="838139" y="0"/>
                    <a:pt x="881329" y="0"/>
                  </a:cubicBezTo>
                  <a:close/>
                </a:path>
              </a:pathLst>
            </a:custGeom>
            <a:solidFill>
              <a:srgbClr val="000000"/>
            </a:solidFill>
            <a:ln w="12700">
              <a:miter lim="400000"/>
            </a:ln>
          </p:spPr>
          <p:txBody>
            <a:bodyPr wrap="square" lIns="0" tIns="0" rIns="0" bIns="0" anchor="ctr">
              <a:noAutofit/>
            </a:bodyPr>
            <a:lstStyle/>
            <a:p>
              <a:pPr lvl="0">
                <a:defRPr sz="3000">
                  <a:solidFill>
                    <a:srgbClr val="FFFFFF"/>
                  </a:solidFill>
                  <a:effectLst>
                    <a:outerShdw blurRad="38100" dist="12700" dir="5400000" rotWithShape="0">
                      <a:srgbClr val="000000">
                        <a:alpha val="50000"/>
                      </a:srgbClr>
                    </a:outerShdw>
                  </a:effectLst>
                </a:defRPr>
              </a:pPr>
              <a:endParaRPr/>
            </a:p>
          </p:txBody>
        </p:sp>
        <p:sp>
          <p:nvSpPr>
            <p:cNvPr id="69" name="Shape 23">
              <a:extLst>
                <a:ext uri="{FF2B5EF4-FFF2-40B4-BE49-F238E27FC236}">
                  <a16:creationId xmlns:a16="http://schemas.microsoft.com/office/drawing/2014/main" id="{4AA1D54E-42DC-AE4F-8E62-9E5C651C2219}"/>
                </a:ext>
              </a:extLst>
            </p:cNvPr>
            <p:cNvSpPr/>
            <p:nvPr/>
          </p:nvSpPr>
          <p:spPr>
            <a:xfrm>
              <a:off x="18245261" y="6353566"/>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70" name="Shape 24">
              <a:extLst>
                <a:ext uri="{FF2B5EF4-FFF2-40B4-BE49-F238E27FC236}">
                  <a16:creationId xmlns:a16="http://schemas.microsoft.com/office/drawing/2014/main" id="{CA27DF72-235A-F30A-509D-2096F77DC28D}"/>
                </a:ext>
              </a:extLst>
            </p:cNvPr>
            <p:cNvSpPr/>
            <p:nvPr/>
          </p:nvSpPr>
          <p:spPr>
            <a:xfrm>
              <a:off x="18223908" y="6353566"/>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041"/>
                  </a:lnTo>
                  <a:lnTo>
                    <a:pt x="0" y="559"/>
                  </a:lnTo>
                  <a:cubicBezTo>
                    <a:pt x="0" y="559"/>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71" name="Shape 25">
              <a:extLst>
                <a:ext uri="{FF2B5EF4-FFF2-40B4-BE49-F238E27FC236}">
                  <a16:creationId xmlns:a16="http://schemas.microsoft.com/office/drawing/2014/main" id="{97E8B1D6-D250-B0C0-AB90-45A38CF6D632}"/>
                </a:ext>
              </a:extLst>
            </p:cNvPr>
            <p:cNvSpPr/>
            <p:nvPr/>
          </p:nvSpPr>
          <p:spPr>
            <a:xfrm>
              <a:off x="18266614" y="5093736"/>
              <a:ext cx="26590" cy="57825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72" name="Shape 26">
              <a:extLst>
                <a:ext uri="{FF2B5EF4-FFF2-40B4-BE49-F238E27FC236}">
                  <a16:creationId xmlns:a16="http://schemas.microsoft.com/office/drawing/2014/main" id="{3915FDD4-175A-3C3C-ECCA-D632512D79F3}"/>
                </a:ext>
              </a:extLst>
            </p:cNvPr>
            <p:cNvSpPr/>
            <p:nvPr/>
          </p:nvSpPr>
          <p:spPr>
            <a:xfrm>
              <a:off x="18255938" y="5093736"/>
              <a:ext cx="13295" cy="5779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0997"/>
                  </a:lnTo>
                  <a:lnTo>
                    <a:pt x="0" y="604"/>
                  </a:lnTo>
                  <a:cubicBezTo>
                    <a:pt x="0" y="604"/>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73" name="Shape 27">
              <a:extLst>
                <a:ext uri="{FF2B5EF4-FFF2-40B4-BE49-F238E27FC236}">
                  <a16:creationId xmlns:a16="http://schemas.microsoft.com/office/drawing/2014/main" id="{7F7708D2-2092-C1A6-ECDE-7761F660B1EF}"/>
                </a:ext>
              </a:extLst>
            </p:cNvPr>
            <p:cNvSpPr/>
            <p:nvPr/>
          </p:nvSpPr>
          <p:spPr>
            <a:xfrm>
              <a:off x="18245261" y="7698808"/>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74" name="Shape 28">
              <a:extLst>
                <a:ext uri="{FF2B5EF4-FFF2-40B4-BE49-F238E27FC236}">
                  <a16:creationId xmlns:a16="http://schemas.microsoft.com/office/drawing/2014/main" id="{1F8BD22B-92D4-A5A3-BF42-D35BE40CA0AA}"/>
                </a:ext>
              </a:extLst>
            </p:cNvPr>
            <p:cNvSpPr/>
            <p:nvPr/>
          </p:nvSpPr>
          <p:spPr>
            <a:xfrm>
              <a:off x="18223908" y="7698808"/>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041"/>
                  </a:lnTo>
                  <a:lnTo>
                    <a:pt x="0" y="559"/>
                  </a:lnTo>
                  <a:cubicBezTo>
                    <a:pt x="0" y="559"/>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75" name="Shape 29">
              <a:extLst>
                <a:ext uri="{FF2B5EF4-FFF2-40B4-BE49-F238E27FC236}">
                  <a16:creationId xmlns:a16="http://schemas.microsoft.com/office/drawing/2014/main" id="{AFC71F59-CB2E-62B8-219D-F27A6B5D80A9}"/>
                </a:ext>
              </a:extLst>
            </p:cNvPr>
            <p:cNvSpPr/>
            <p:nvPr/>
          </p:nvSpPr>
          <p:spPr>
            <a:xfrm>
              <a:off x="25419887" y="6353566"/>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21600"/>
                  </a:lnTo>
                  <a:cubicBezTo>
                    <a:pt x="21600" y="21600"/>
                    <a:pt x="0" y="21600"/>
                    <a:pt x="0" y="2160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76" name="Shape 30">
              <a:extLst>
                <a:ext uri="{FF2B5EF4-FFF2-40B4-BE49-F238E27FC236}">
                  <a16:creationId xmlns:a16="http://schemas.microsoft.com/office/drawing/2014/main" id="{3F2F35C2-1E03-0C0F-04A3-5E44D32D4FC8}"/>
                </a:ext>
              </a:extLst>
            </p:cNvPr>
            <p:cNvSpPr/>
            <p:nvPr/>
          </p:nvSpPr>
          <p:spPr>
            <a:xfrm>
              <a:off x="25467142" y="6355146"/>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559"/>
                  </a:lnTo>
                  <a:lnTo>
                    <a:pt x="21600" y="21041"/>
                  </a:lnTo>
                  <a:cubicBezTo>
                    <a:pt x="21600" y="21041"/>
                    <a:pt x="0" y="21600"/>
                    <a:pt x="0" y="2160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77" name="Shape 31">
              <a:extLst>
                <a:ext uri="{FF2B5EF4-FFF2-40B4-BE49-F238E27FC236}">
                  <a16:creationId xmlns:a16="http://schemas.microsoft.com/office/drawing/2014/main" id="{F43C8FBD-C085-E65E-5ABA-96B9960EEB7F}"/>
                </a:ext>
              </a:extLst>
            </p:cNvPr>
            <p:cNvSpPr/>
            <p:nvPr/>
          </p:nvSpPr>
          <p:spPr>
            <a:xfrm>
              <a:off x="20594097" y="4036760"/>
              <a:ext cx="241079" cy="24109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7" y="21600"/>
                    <a:pt x="10801" y="21600"/>
                  </a:cubicBezTo>
                  <a:cubicBezTo>
                    <a:pt x="4836" y="21600"/>
                    <a:pt x="0" y="16765"/>
                    <a:pt x="0" y="10800"/>
                  </a:cubicBezTo>
                  <a:cubicBezTo>
                    <a:pt x="0" y="4835"/>
                    <a:pt x="4836" y="0"/>
                    <a:pt x="10801" y="0"/>
                  </a:cubicBezTo>
                  <a:cubicBezTo>
                    <a:pt x="16767" y="0"/>
                    <a:pt x="21600" y="4835"/>
                    <a:pt x="21600" y="10800"/>
                  </a:cubicBezTo>
                  <a:close/>
                </a:path>
              </a:pathLst>
            </a:custGeom>
            <a:gradFill>
              <a:gsLst>
                <a:gs pos="5000">
                  <a:srgbClr val="222729"/>
                </a:gs>
                <a:gs pos="96010">
                  <a:srgbClr val="7D7F7F"/>
                </a:gs>
              </a:gsLst>
              <a:lin ang="3265368"/>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78" name="Shape 32">
              <a:extLst>
                <a:ext uri="{FF2B5EF4-FFF2-40B4-BE49-F238E27FC236}">
                  <a16:creationId xmlns:a16="http://schemas.microsoft.com/office/drawing/2014/main" id="{96DAC75B-EC79-BE8D-2DA2-F1C8A6EA8DE1}"/>
                </a:ext>
              </a:extLst>
            </p:cNvPr>
            <p:cNvSpPr/>
            <p:nvPr/>
          </p:nvSpPr>
          <p:spPr>
            <a:xfrm>
              <a:off x="20658156" y="4090143"/>
              <a:ext cx="129247" cy="129237"/>
            </a:xfrm>
            <a:custGeom>
              <a:avLst/>
              <a:gdLst/>
              <a:ahLst/>
              <a:cxnLst>
                <a:cxn ang="0">
                  <a:pos x="wd2" y="hd2"/>
                </a:cxn>
                <a:cxn ang="5400000">
                  <a:pos x="wd2" y="hd2"/>
                </a:cxn>
                <a:cxn ang="10800000">
                  <a:pos x="wd2" y="hd2"/>
                </a:cxn>
                <a:cxn ang="16200000">
                  <a:pos x="wd2" y="hd2"/>
                </a:cxn>
              </a:cxnLst>
              <a:rect l="0" t="0" r="r" b="b"/>
              <a:pathLst>
                <a:path w="21600" h="21600" extrusionOk="0">
                  <a:moveTo>
                    <a:pt x="21600" y="10801"/>
                  </a:moveTo>
                  <a:cubicBezTo>
                    <a:pt x="21600" y="16764"/>
                    <a:pt x="16767" y="21600"/>
                    <a:pt x="10802" y="21600"/>
                  </a:cubicBezTo>
                  <a:cubicBezTo>
                    <a:pt x="4837" y="21600"/>
                    <a:pt x="0" y="16764"/>
                    <a:pt x="0" y="10801"/>
                  </a:cubicBezTo>
                  <a:cubicBezTo>
                    <a:pt x="0" y="4836"/>
                    <a:pt x="4837" y="0"/>
                    <a:pt x="10802" y="0"/>
                  </a:cubicBezTo>
                  <a:cubicBezTo>
                    <a:pt x="16767" y="0"/>
                    <a:pt x="21600" y="4836"/>
                    <a:pt x="21600" y="10801"/>
                  </a:cubicBezTo>
                  <a:close/>
                </a:path>
              </a:pathLst>
            </a:custGeom>
            <a:solidFill>
              <a:srgbClr val="080A0A"/>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79" name="Shape 33">
              <a:extLst>
                <a:ext uri="{FF2B5EF4-FFF2-40B4-BE49-F238E27FC236}">
                  <a16:creationId xmlns:a16="http://schemas.microsoft.com/office/drawing/2014/main" id="{5B3C40E6-69BA-5702-47C4-F788DAA77AFC}"/>
                </a:ext>
              </a:extLst>
            </p:cNvPr>
            <p:cNvSpPr/>
            <p:nvPr/>
          </p:nvSpPr>
          <p:spPr>
            <a:xfrm>
              <a:off x="20668833" y="4100819"/>
              <a:ext cx="111876" cy="11187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4"/>
                    <a:pt x="16764" y="21600"/>
                    <a:pt x="10800" y="21600"/>
                  </a:cubicBezTo>
                  <a:cubicBezTo>
                    <a:pt x="4836" y="21600"/>
                    <a:pt x="0" y="16764"/>
                    <a:pt x="0" y="10800"/>
                  </a:cubicBezTo>
                  <a:cubicBezTo>
                    <a:pt x="0" y="4836"/>
                    <a:pt x="4836" y="0"/>
                    <a:pt x="10800" y="0"/>
                  </a:cubicBezTo>
                  <a:cubicBezTo>
                    <a:pt x="16764" y="0"/>
                    <a:pt x="21600" y="4836"/>
                    <a:pt x="21600" y="10800"/>
                  </a:cubicBezTo>
                  <a:close/>
                </a:path>
              </a:pathLst>
            </a:custGeom>
            <a:gradFill>
              <a:gsLst>
                <a:gs pos="7000">
                  <a:srgbClr val="39669E"/>
                </a:gs>
                <a:gs pos="90979">
                  <a:srgbClr val="294C7E"/>
                </a:gs>
              </a:gsLst>
              <a:lin ang="27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80" name="Shape 34">
              <a:extLst>
                <a:ext uri="{FF2B5EF4-FFF2-40B4-BE49-F238E27FC236}">
                  <a16:creationId xmlns:a16="http://schemas.microsoft.com/office/drawing/2014/main" id="{14C80513-5970-904C-0BF1-8F26C88E9131}"/>
                </a:ext>
              </a:extLst>
            </p:cNvPr>
            <p:cNvSpPr/>
            <p:nvPr/>
          </p:nvSpPr>
          <p:spPr>
            <a:xfrm>
              <a:off x="21277395" y="4090143"/>
              <a:ext cx="1159539" cy="133347"/>
            </a:xfrm>
            <a:custGeom>
              <a:avLst/>
              <a:gdLst/>
              <a:ahLst/>
              <a:cxnLst>
                <a:cxn ang="0">
                  <a:pos x="wd2" y="hd2"/>
                </a:cxn>
                <a:cxn ang="5400000">
                  <a:pos x="wd2" y="hd2"/>
                </a:cxn>
                <a:cxn ang="10800000">
                  <a:pos x="wd2" y="hd2"/>
                </a:cxn>
                <a:cxn ang="16200000">
                  <a:pos x="wd2" y="hd2"/>
                </a:cxn>
              </a:cxnLst>
              <a:rect l="0" t="0" r="r" b="b"/>
              <a:pathLst>
                <a:path w="21600" h="21600" extrusionOk="0">
                  <a:moveTo>
                    <a:pt x="20358" y="0"/>
                  </a:moveTo>
                  <a:lnTo>
                    <a:pt x="1242" y="0"/>
                  </a:lnTo>
                  <a:cubicBezTo>
                    <a:pt x="556" y="0"/>
                    <a:pt x="0" y="4835"/>
                    <a:pt x="0" y="10800"/>
                  </a:cubicBezTo>
                  <a:cubicBezTo>
                    <a:pt x="0" y="16765"/>
                    <a:pt x="556" y="21600"/>
                    <a:pt x="1242" y="21600"/>
                  </a:cubicBezTo>
                  <a:lnTo>
                    <a:pt x="20358" y="21600"/>
                  </a:lnTo>
                  <a:cubicBezTo>
                    <a:pt x="21044" y="21600"/>
                    <a:pt x="21600" y="16765"/>
                    <a:pt x="21600" y="10800"/>
                  </a:cubicBezTo>
                  <a:cubicBezTo>
                    <a:pt x="21600" y="4835"/>
                    <a:pt x="21044" y="0"/>
                    <a:pt x="20358" y="0"/>
                  </a:cubicBezTo>
                  <a:close/>
                </a:path>
              </a:pathLst>
            </a:custGeom>
            <a:solidFill>
              <a:srgbClr val="000000"/>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81" name="Shape 35">
              <a:extLst>
                <a:ext uri="{FF2B5EF4-FFF2-40B4-BE49-F238E27FC236}">
                  <a16:creationId xmlns:a16="http://schemas.microsoft.com/office/drawing/2014/main" id="{DC1B5C5F-091C-5E4F-E276-375D8627F197}"/>
                </a:ext>
              </a:extLst>
            </p:cNvPr>
            <p:cNvSpPr/>
            <p:nvPr/>
          </p:nvSpPr>
          <p:spPr>
            <a:xfrm>
              <a:off x="21277395" y="4100819"/>
              <a:ext cx="1159539" cy="116724"/>
            </a:xfrm>
            <a:custGeom>
              <a:avLst/>
              <a:gdLst/>
              <a:ahLst/>
              <a:cxnLst>
                <a:cxn ang="0">
                  <a:pos x="wd2" y="hd2"/>
                </a:cxn>
                <a:cxn ang="5400000">
                  <a:pos x="wd2" y="hd2"/>
                </a:cxn>
                <a:cxn ang="10800000">
                  <a:pos x="wd2" y="hd2"/>
                </a:cxn>
                <a:cxn ang="16200000">
                  <a:pos x="wd2" y="hd2"/>
                </a:cxn>
              </a:cxnLst>
              <a:rect l="0" t="0" r="r" b="b"/>
              <a:pathLst>
                <a:path w="21600" h="21600" extrusionOk="0">
                  <a:moveTo>
                    <a:pt x="20358" y="18895"/>
                  </a:moveTo>
                  <a:lnTo>
                    <a:pt x="1242" y="18895"/>
                  </a:lnTo>
                  <a:cubicBezTo>
                    <a:pt x="729" y="18895"/>
                    <a:pt x="311" y="15264"/>
                    <a:pt x="311" y="10800"/>
                  </a:cubicBezTo>
                  <a:cubicBezTo>
                    <a:pt x="311" y="6337"/>
                    <a:pt x="729" y="2705"/>
                    <a:pt x="1242" y="2705"/>
                  </a:cubicBezTo>
                  <a:lnTo>
                    <a:pt x="20358" y="2705"/>
                  </a:lnTo>
                  <a:cubicBezTo>
                    <a:pt x="20871" y="2705"/>
                    <a:pt x="21289" y="6337"/>
                    <a:pt x="21289" y="10800"/>
                  </a:cubicBezTo>
                  <a:cubicBezTo>
                    <a:pt x="21289" y="15264"/>
                    <a:pt x="20871" y="18895"/>
                    <a:pt x="20358" y="18895"/>
                  </a:cubicBezTo>
                  <a:close/>
                  <a:moveTo>
                    <a:pt x="20358" y="0"/>
                  </a:moveTo>
                  <a:lnTo>
                    <a:pt x="1242" y="0"/>
                  </a:lnTo>
                  <a:cubicBezTo>
                    <a:pt x="556" y="0"/>
                    <a:pt x="0" y="4834"/>
                    <a:pt x="0" y="10800"/>
                  </a:cubicBezTo>
                  <a:cubicBezTo>
                    <a:pt x="0" y="16766"/>
                    <a:pt x="556" y="21600"/>
                    <a:pt x="1242" y="21600"/>
                  </a:cubicBezTo>
                  <a:lnTo>
                    <a:pt x="20358" y="21600"/>
                  </a:lnTo>
                  <a:cubicBezTo>
                    <a:pt x="21044" y="21600"/>
                    <a:pt x="21600" y="16766"/>
                    <a:pt x="21600" y="10800"/>
                  </a:cubicBezTo>
                  <a:cubicBezTo>
                    <a:pt x="21600" y="4834"/>
                    <a:pt x="21044" y="0"/>
                    <a:pt x="20358" y="0"/>
                  </a:cubicBezTo>
                  <a:close/>
                </a:path>
              </a:pathLst>
            </a:custGeom>
            <a:gradFill>
              <a:gsLst>
                <a:gs pos="18000">
                  <a:srgbClr val="A38A5C"/>
                </a:gs>
                <a:gs pos="58000">
                  <a:srgbClr val="D6B992"/>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82" name="Shape 36">
              <a:extLst>
                <a:ext uri="{FF2B5EF4-FFF2-40B4-BE49-F238E27FC236}">
                  <a16:creationId xmlns:a16="http://schemas.microsoft.com/office/drawing/2014/main" id="{B6C47FDC-D2E8-4354-40AF-033146B445B7}"/>
                </a:ext>
              </a:extLst>
            </p:cNvPr>
            <p:cNvSpPr/>
            <p:nvPr/>
          </p:nvSpPr>
          <p:spPr>
            <a:xfrm>
              <a:off x="21277395" y="4090143"/>
              <a:ext cx="1159539" cy="133347"/>
            </a:xfrm>
            <a:custGeom>
              <a:avLst/>
              <a:gdLst/>
              <a:ahLst/>
              <a:cxnLst>
                <a:cxn ang="0">
                  <a:pos x="wd2" y="hd2"/>
                </a:cxn>
                <a:cxn ang="5400000">
                  <a:pos x="wd2" y="hd2"/>
                </a:cxn>
                <a:cxn ang="10800000">
                  <a:pos x="wd2" y="hd2"/>
                </a:cxn>
                <a:cxn ang="16200000">
                  <a:pos x="wd2" y="hd2"/>
                </a:cxn>
              </a:cxnLst>
              <a:rect l="0" t="0" r="r" b="b"/>
              <a:pathLst>
                <a:path w="21600" h="21600" extrusionOk="0">
                  <a:moveTo>
                    <a:pt x="20358" y="18895"/>
                  </a:moveTo>
                  <a:lnTo>
                    <a:pt x="1242" y="18895"/>
                  </a:lnTo>
                  <a:cubicBezTo>
                    <a:pt x="729" y="18895"/>
                    <a:pt x="311" y="15265"/>
                    <a:pt x="311" y="10800"/>
                  </a:cubicBezTo>
                  <a:cubicBezTo>
                    <a:pt x="311" y="6335"/>
                    <a:pt x="729" y="2705"/>
                    <a:pt x="1242" y="2705"/>
                  </a:cubicBezTo>
                  <a:lnTo>
                    <a:pt x="20358" y="2705"/>
                  </a:lnTo>
                  <a:cubicBezTo>
                    <a:pt x="20871" y="2705"/>
                    <a:pt x="21289" y="6335"/>
                    <a:pt x="21289" y="10800"/>
                  </a:cubicBezTo>
                  <a:cubicBezTo>
                    <a:pt x="21289" y="15265"/>
                    <a:pt x="20871" y="18895"/>
                    <a:pt x="20358" y="18895"/>
                  </a:cubicBezTo>
                  <a:close/>
                  <a:moveTo>
                    <a:pt x="20358" y="0"/>
                  </a:moveTo>
                  <a:lnTo>
                    <a:pt x="1242" y="0"/>
                  </a:lnTo>
                  <a:cubicBezTo>
                    <a:pt x="556" y="0"/>
                    <a:pt x="0" y="4835"/>
                    <a:pt x="0" y="10800"/>
                  </a:cubicBezTo>
                  <a:cubicBezTo>
                    <a:pt x="0" y="16765"/>
                    <a:pt x="556" y="21600"/>
                    <a:pt x="1242" y="21600"/>
                  </a:cubicBezTo>
                  <a:lnTo>
                    <a:pt x="20358" y="21600"/>
                  </a:lnTo>
                  <a:cubicBezTo>
                    <a:pt x="21044" y="21600"/>
                    <a:pt x="21600" y="16765"/>
                    <a:pt x="21600" y="10800"/>
                  </a:cubicBezTo>
                  <a:cubicBezTo>
                    <a:pt x="21600" y="4835"/>
                    <a:pt x="21044" y="0"/>
                    <a:pt x="20358" y="0"/>
                  </a:cubicBezTo>
                  <a:close/>
                </a:path>
              </a:pathLst>
            </a:custGeom>
            <a:gradFill>
              <a:gsLst>
                <a:gs pos="18000">
                  <a:srgbClr val="A38A5C"/>
                </a:gs>
                <a:gs pos="58000">
                  <a:srgbClr val="D6B992"/>
                </a:gs>
              </a:gsLst>
              <a:lin ang="54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83" name="Shape 37">
              <a:extLst>
                <a:ext uri="{FF2B5EF4-FFF2-40B4-BE49-F238E27FC236}">
                  <a16:creationId xmlns:a16="http://schemas.microsoft.com/office/drawing/2014/main" id="{7E019F94-DDF9-3957-21F4-954D3A1022CF}"/>
                </a:ext>
              </a:extLst>
            </p:cNvPr>
            <p:cNvSpPr/>
            <p:nvPr/>
          </p:nvSpPr>
          <p:spPr>
            <a:xfrm>
              <a:off x="18287967" y="16528293"/>
              <a:ext cx="116882" cy="2124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rgbClr val="D6B992"/>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84" name="Oval 83">
              <a:extLst>
                <a:ext uri="{FF2B5EF4-FFF2-40B4-BE49-F238E27FC236}">
                  <a16:creationId xmlns:a16="http://schemas.microsoft.com/office/drawing/2014/main" id="{35E018AE-6EA9-1568-7B1A-BD1E9F42986B}"/>
                </a:ext>
              </a:extLst>
            </p:cNvPr>
            <p:cNvSpPr/>
            <p:nvPr/>
          </p:nvSpPr>
          <p:spPr>
            <a:xfrm>
              <a:off x="21720541" y="3713462"/>
              <a:ext cx="146946" cy="146946"/>
            </a:xfrm>
            <a:prstGeom prst="ellipse">
              <a:avLst/>
            </a:prstGeom>
            <a:solidFill>
              <a:srgbClr val="000000"/>
            </a:solidFill>
            <a:ln w="25400" cap="flat">
              <a:noFill/>
              <a:prstDash val="solid"/>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457200" rtl="0" fontAlgn="auto" latinLnBrk="1" hangingPunct="0">
                <a:lnSpc>
                  <a:spcPct val="100000"/>
                </a:lnSpc>
                <a:spcBef>
                  <a:spcPts val="0"/>
                </a:spcBef>
                <a:spcAft>
                  <a:spcPts val="0"/>
                </a:spcAft>
                <a:buClrTx/>
                <a:buSzTx/>
                <a:buFontTx/>
                <a:buNone/>
                <a:tabLst/>
              </a:pPr>
              <a:endParaRPr kumimoji="0" lang="en-US" sz="3000" b="0" i="0" u="none" strike="noStrike" cap="none" spc="0" normalizeH="0" baseline="0">
                <a:ln>
                  <a:noFill/>
                </a:ln>
                <a:solidFill>
                  <a:srgbClr val="FFFFFF"/>
                </a:solidFill>
                <a:effectLst>
                  <a:outerShdw blurRad="38100" dist="12700" dir="5400000" rotWithShape="0">
                    <a:srgbClr val="000000">
                      <a:alpha val="50000"/>
                    </a:srgbClr>
                  </a:outerShdw>
                </a:effectLst>
                <a:uFillTx/>
                <a:latin typeface="+mn-lt"/>
                <a:ea typeface="+mn-ea"/>
                <a:cs typeface="+mn-cs"/>
                <a:sym typeface="Gill Sans"/>
              </a:endParaRPr>
            </a:p>
          </p:txBody>
        </p:sp>
      </p:grpSp>
      <p:sp>
        <p:nvSpPr>
          <p:cNvPr id="6" name="Picture Placeholder 5">
            <a:extLst>
              <a:ext uri="{FF2B5EF4-FFF2-40B4-BE49-F238E27FC236}">
                <a16:creationId xmlns:a16="http://schemas.microsoft.com/office/drawing/2014/main" id="{A20BB215-6934-8BEC-7AE5-4BED07875D06}"/>
              </a:ext>
            </a:extLst>
          </p:cNvPr>
          <p:cNvSpPr>
            <a:spLocks noGrp="1"/>
          </p:cNvSpPr>
          <p:nvPr>
            <p:ph type="pic" sz="quarter" idx="15"/>
          </p:nvPr>
        </p:nvSpPr>
        <p:spPr/>
      </p:sp>
    </p:spTree>
    <p:extLst>
      <p:ext uri="{BB962C8B-B14F-4D97-AF65-F5344CB8AC3E}">
        <p14:creationId xmlns:p14="http://schemas.microsoft.com/office/powerpoint/2010/main" val="107982485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565126"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World Map</a:t>
            </a:r>
          </a:p>
        </p:txBody>
      </p:sp>
      <p:sp>
        <p:nvSpPr>
          <p:cNvPr id="4" name="Rectangle 12">
            <a:extLst>
              <a:ext uri="{FF2B5EF4-FFF2-40B4-BE49-F238E27FC236}">
                <a16:creationId xmlns:a16="http://schemas.microsoft.com/office/drawing/2014/main" id="{2061514A-7388-F71F-9A62-B345CD72DD03}"/>
              </a:ext>
            </a:extLst>
          </p:cNvPr>
          <p:cNvSpPr>
            <a:spLocks noChangeArrowheads="1"/>
          </p:cNvSpPr>
          <p:nvPr/>
        </p:nvSpPr>
        <p:spPr bwMode="auto">
          <a:xfrm>
            <a:off x="4076700" y="5748338"/>
            <a:ext cx="1177925" cy="614362"/>
          </a:xfrm>
          <a:prstGeom prst="rect">
            <a:avLst/>
          </a:prstGeom>
          <a:solidFill>
            <a:schemeClr val="accent4">
              <a:lumMod val="10000"/>
              <a:lumOff val="90000"/>
            </a:schemeClr>
          </a:solidFill>
          <a:ln>
            <a:noFill/>
          </a:ln>
        </p:spPr>
        <p:txBody>
          <a:bodyPr vert="horz" wrap="square" lIns="91440" tIns="45720" rIns="91440" bIns="45720" numCol="1" anchor="ctr" anchorCtr="0" compatLnSpc="1">
            <a:prstTxWarp prst="textNoShape">
              <a:avLst/>
            </a:prstTxWarp>
          </a:bodyPr>
          <a:lstStyle/>
          <a:p>
            <a:pPr algn="ctr"/>
            <a:r>
              <a:rPr lang="en-US" sz="1600" dirty="0">
                <a:solidFill>
                  <a:schemeClr val="tx2"/>
                </a:solidFill>
                <a:latin typeface="Poppins" panose="00000500000000000000" pitchFamily="2" charset="0"/>
                <a:cs typeface="Poppins" panose="00000500000000000000" pitchFamily="2" charset="0"/>
              </a:rPr>
              <a:t>52,300</a:t>
            </a:r>
          </a:p>
        </p:txBody>
      </p:sp>
      <p:grpSp>
        <p:nvGrpSpPr>
          <p:cNvPr id="5" name="Group 4">
            <a:extLst>
              <a:ext uri="{FF2B5EF4-FFF2-40B4-BE49-F238E27FC236}">
                <a16:creationId xmlns:a16="http://schemas.microsoft.com/office/drawing/2014/main" id="{AABEC78F-7CA2-7A3B-B3CA-E272895CF481}"/>
              </a:ext>
            </a:extLst>
          </p:cNvPr>
          <p:cNvGrpSpPr/>
          <p:nvPr/>
        </p:nvGrpSpPr>
        <p:grpSpPr>
          <a:xfrm>
            <a:off x="4480103" y="2259804"/>
            <a:ext cx="7183811" cy="3553706"/>
            <a:chOff x="3843499" y="3719582"/>
            <a:chExt cx="16665619" cy="8244192"/>
          </a:xfrm>
          <a:solidFill>
            <a:schemeClr val="bg1">
              <a:lumMod val="85000"/>
            </a:schemeClr>
          </a:solidFill>
        </p:grpSpPr>
        <p:sp>
          <p:nvSpPr>
            <p:cNvPr id="6" name="Freeform 781">
              <a:extLst>
                <a:ext uri="{FF2B5EF4-FFF2-40B4-BE49-F238E27FC236}">
                  <a16:creationId xmlns:a16="http://schemas.microsoft.com/office/drawing/2014/main" id="{F02CD3F7-B18F-2C8B-A024-4CFFAE259569}"/>
                </a:ext>
              </a:extLst>
            </p:cNvPr>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7" name="Freeform 403">
              <a:extLst>
                <a:ext uri="{FF2B5EF4-FFF2-40B4-BE49-F238E27FC236}">
                  <a16:creationId xmlns:a16="http://schemas.microsoft.com/office/drawing/2014/main" id="{71F7C259-94AD-3F53-D177-13932C710E8C}"/>
                </a:ext>
              </a:extLst>
            </p:cNvPr>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dirty="0"/>
            </a:p>
          </p:txBody>
        </p:sp>
        <p:sp>
          <p:nvSpPr>
            <p:cNvPr id="8" name="Freeform 404">
              <a:extLst>
                <a:ext uri="{FF2B5EF4-FFF2-40B4-BE49-F238E27FC236}">
                  <a16:creationId xmlns:a16="http://schemas.microsoft.com/office/drawing/2014/main" id="{5F050E0F-C7D1-3565-3BB2-DDFB470DC285}"/>
                </a:ext>
              </a:extLst>
            </p:cNvPr>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9" name="Freeform 405">
              <a:extLst>
                <a:ext uri="{FF2B5EF4-FFF2-40B4-BE49-F238E27FC236}">
                  <a16:creationId xmlns:a16="http://schemas.microsoft.com/office/drawing/2014/main" id="{64B9F4F1-4025-9EE9-F477-D64FD27620DA}"/>
                </a:ext>
              </a:extLst>
            </p:cNvPr>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0" name="Freeform 406">
              <a:extLst>
                <a:ext uri="{FF2B5EF4-FFF2-40B4-BE49-F238E27FC236}">
                  <a16:creationId xmlns:a16="http://schemas.microsoft.com/office/drawing/2014/main" id="{10812DCD-F808-8B45-75A0-15ECF9DE99F0}"/>
                </a:ext>
              </a:extLst>
            </p:cNvPr>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1" name="Freeform 407">
              <a:extLst>
                <a:ext uri="{FF2B5EF4-FFF2-40B4-BE49-F238E27FC236}">
                  <a16:creationId xmlns:a16="http://schemas.microsoft.com/office/drawing/2014/main" id="{ABB25FC7-40D7-A6C4-ECAF-28E79279E446}"/>
                </a:ext>
              </a:extLst>
            </p:cNvPr>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2" name="Freeform 408">
              <a:extLst>
                <a:ext uri="{FF2B5EF4-FFF2-40B4-BE49-F238E27FC236}">
                  <a16:creationId xmlns:a16="http://schemas.microsoft.com/office/drawing/2014/main" id="{31AEF048-DC36-7FCA-5252-4678C63BB994}"/>
                </a:ext>
              </a:extLst>
            </p:cNvPr>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3" name="Freeform 409">
              <a:extLst>
                <a:ext uri="{FF2B5EF4-FFF2-40B4-BE49-F238E27FC236}">
                  <a16:creationId xmlns:a16="http://schemas.microsoft.com/office/drawing/2014/main" id="{744C7B85-9D9C-5B5C-4284-24EB6B703595}"/>
                </a:ext>
              </a:extLst>
            </p:cNvPr>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4" name="Freeform 410">
              <a:extLst>
                <a:ext uri="{FF2B5EF4-FFF2-40B4-BE49-F238E27FC236}">
                  <a16:creationId xmlns:a16="http://schemas.microsoft.com/office/drawing/2014/main" id="{9946B355-A31F-7904-4493-0DB83EB24C54}"/>
                </a:ext>
              </a:extLst>
            </p:cNvPr>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5" name="Freeform 411">
              <a:extLst>
                <a:ext uri="{FF2B5EF4-FFF2-40B4-BE49-F238E27FC236}">
                  <a16:creationId xmlns:a16="http://schemas.microsoft.com/office/drawing/2014/main" id="{39770869-329C-D9B7-BC19-C2FEB2F5721E}"/>
                </a:ext>
              </a:extLst>
            </p:cNvPr>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6" name="Freeform 412">
              <a:extLst>
                <a:ext uri="{FF2B5EF4-FFF2-40B4-BE49-F238E27FC236}">
                  <a16:creationId xmlns:a16="http://schemas.microsoft.com/office/drawing/2014/main" id="{DEB5264C-D253-30FB-7DE6-76CF7C330E8B}"/>
                </a:ext>
              </a:extLst>
            </p:cNvPr>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7" name="Freeform 413">
              <a:extLst>
                <a:ext uri="{FF2B5EF4-FFF2-40B4-BE49-F238E27FC236}">
                  <a16:creationId xmlns:a16="http://schemas.microsoft.com/office/drawing/2014/main" id="{56A7DC91-6414-A8D0-3D33-72E9281A9E39}"/>
                </a:ext>
              </a:extLst>
            </p:cNvPr>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8" name="Freeform 414">
              <a:extLst>
                <a:ext uri="{FF2B5EF4-FFF2-40B4-BE49-F238E27FC236}">
                  <a16:creationId xmlns:a16="http://schemas.microsoft.com/office/drawing/2014/main" id="{02A68FFA-0FC3-2345-5198-14BAB3F1B136}"/>
                </a:ext>
              </a:extLst>
            </p:cNvPr>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9" name="Freeform 415">
              <a:extLst>
                <a:ext uri="{FF2B5EF4-FFF2-40B4-BE49-F238E27FC236}">
                  <a16:creationId xmlns:a16="http://schemas.microsoft.com/office/drawing/2014/main" id="{0B99A7AA-359B-E44F-D84B-26CE6AB0A818}"/>
                </a:ext>
              </a:extLst>
            </p:cNvPr>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0" name="Freeform 416">
              <a:extLst>
                <a:ext uri="{FF2B5EF4-FFF2-40B4-BE49-F238E27FC236}">
                  <a16:creationId xmlns:a16="http://schemas.microsoft.com/office/drawing/2014/main" id="{AC70907B-185D-744D-27DB-633FB3EF0A0B}"/>
                </a:ext>
              </a:extLst>
            </p:cNvPr>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1" name="Freeform 417">
              <a:extLst>
                <a:ext uri="{FF2B5EF4-FFF2-40B4-BE49-F238E27FC236}">
                  <a16:creationId xmlns:a16="http://schemas.microsoft.com/office/drawing/2014/main" id="{A3171C43-205C-8B20-F96C-E9B1697952B3}"/>
                </a:ext>
              </a:extLst>
            </p:cNvPr>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2" name="Freeform 418">
              <a:extLst>
                <a:ext uri="{FF2B5EF4-FFF2-40B4-BE49-F238E27FC236}">
                  <a16:creationId xmlns:a16="http://schemas.microsoft.com/office/drawing/2014/main" id="{80E0D0DD-BCE7-2916-6C9E-FB21AED10A7F}"/>
                </a:ext>
              </a:extLst>
            </p:cNvPr>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3" name="Freeform 419">
              <a:extLst>
                <a:ext uri="{FF2B5EF4-FFF2-40B4-BE49-F238E27FC236}">
                  <a16:creationId xmlns:a16="http://schemas.microsoft.com/office/drawing/2014/main" id="{C81AE371-46D0-9E6B-C24A-75A41DA25746}"/>
                </a:ext>
              </a:extLst>
            </p:cNvPr>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4" name="Freeform 420">
              <a:extLst>
                <a:ext uri="{FF2B5EF4-FFF2-40B4-BE49-F238E27FC236}">
                  <a16:creationId xmlns:a16="http://schemas.microsoft.com/office/drawing/2014/main" id="{C8A3CDEF-F9C1-98D8-5974-3FE545690F18}"/>
                </a:ext>
              </a:extLst>
            </p:cNvPr>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5" name="Freeform 421">
              <a:extLst>
                <a:ext uri="{FF2B5EF4-FFF2-40B4-BE49-F238E27FC236}">
                  <a16:creationId xmlns:a16="http://schemas.microsoft.com/office/drawing/2014/main" id="{BE1D36A9-0817-0F44-CA9C-37F008E37738}"/>
                </a:ext>
              </a:extLst>
            </p:cNvPr>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6" name="Freeform 422">
              <a:extLst>
                <a:ext uri="{FF2B5EF4-FFF2-40B4-BE49-F238E27FC236}">
                  <a16:creationId xmlns:a16="http://schemas.microsoft.com/office/drawing/2014/main" id="{9287FE31-86F0-7030-19B5-DFD7F17BE964}"/>
                </a:ext>
              </a:extLst>
            </p:cNvPr>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7" name="Freeform 423">
              <a:extLst>
                <a:ext uri="{FF2B5EF4-FFF2-40B4-BE49-F238E27FC236}">
                  <a16:creationId xmlns:a16="http://schemas.microsoft.com/office/drawing/2014/main" id="{12496A56-1A54-BC4B-1EC9-DBF762891714}"/>
                </a:ext>
              </a:extLst>
            </p:cNvPr>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8" name="Freeform 424">
              <a:extLst>
                <a:ext uri="{FF2B5EF4-FFF2-40B4-BE49-F238E27FC236}">
                  <a16:creationId xmlns:a16="http://schemas.microsoft.com/office/drawing/2014/main" id="{AD1EBCD9-67CE-46B2-064D-F85D85DEDB3B}"/>
                </a:ext>
              </a:extLst>
            </p:cNvPr>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9" name="Freeform 425">
              <a:extLst>
                <a:ext uri="{FF2B5EF4-FFF2-40B4-BE49-F238E27FC236}">
                  <a16:creationId xmlns:a16="http://schemas.microsoft.com/office/drawing/2014/main" id="{5FC71385-E30D-6730-686B-49391EDE9998}"/>
                </a:ext>
              </a:extLst>
            </p:cNvPr>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0" name="Freeform 426">
              <a:extLst>
                <a:ext uri="{FF2B5EF4-FFF2-40B4-BE49-F238E27FC236}">
                  <a16:creationId xmlns:a16="http://schemas.microsoft.com/office/drawing/2014/main" id="{6C48B928-47B4-A164-149B-129510CCA1E6}"/>
                </a:ext>
              </a:extLst>
            </p:cNvPr>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1" name="Freeform 427">
              <a:extLst>
                <a:ext uri="{FF2B5EF4-FFF2-40B4-BE49-F238E27FC236}">
                  <a16:creationId xmlns:a16="http://schemas.microsoft.com/office/drawing/2014/main" id="{686CD8AB-1420-1DF0-41A2-7FFF27D8371B}"/>
                </a:ext>
              </a:extLst>
            </p:cNvPr>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2" name="Freeform 428">
              <a:extLst>
                <a:ext uri="{FF2B5EF4-FFF2-40B4-BE49-F238E27FC236}">
                  <a16:creationId xmlns:a16="http://schemas.microsoft.com/office/drawing/2014/main" id="{F1C650C1-CD65-ACC5-0F79-B24798D7AF16}"/>
                </a:ext>
              </a:extLst>
            </p:cNvPr>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3" name="Freeform 429">
              <a:extLst>
                <a:ext uri="{FF2B5EF4-FFF2-40B4-BE49-F238E27FC236}">
                  <a16:creationId xmlns:a16="http://schemas.microsoft.com/office/drawing/2014/main" id="{75D0451A-13CE-93F7-015B-393727B6DD4E}"/>
                </a:ext>
              </a:extLst>
            </p:cNvPr>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grpSp>
          <p:nvGrpSpPr>
            <p:cNvPr id="34" name="Group 33">
              <a:extLst>
                <a:ext uri="{FF2B5EF4-FFF2-40B4-BE49-F238E27FC236}">
                  <a16:creationId xmlns:a16="http://schemas.microsoft.com/office/drawing/2014/main" id="{6AB45406-BA6B-436C-FB9E-1CDDB7472726}"/>
                </a:ext>
              </a:extLst>
            </p:cNvPr>
            <p:cNvGrpSpPr/>
            <p:nvPr/>
          </p:nvGrpSpPr>
          <p:grpSpPr>
            <a:xfrm>
              <a:off x="17709756" y="6761778"/>
              <a:ext cx="697449" cy="662593"/>
              <a:chOff x="5961121" y="2686387"/>
              <a:chExt cx="288233" cy="273757"/>
            </a:xfrm>
            <a:grpFill/>
          </p:grpSpPr>
          <p:sp>
            <p:nvSpPr>
              <p:cNvPr id="399" name="Freeform 430">
                <a:extLst>
                  <a:ext uri="{FF2B5EF4-FFF2-40B4-BE49-F238E27FC236}">
                    <a16:creationId xmlns:a16="http://schemas.microsoft.com/office/drawing/2014/main" id="{446F2983-3F68-CA21-2EDF-B4B844355EF1}"/>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400" name="Freeform 431">
                <a:extLst>
                  <a:ext uri="{FF2B5EF4-FFF2-40B4-BE49-F238E27FC236}">
                    <a16:creationId xmlns:a16="http://schemas.microsoft.com/office/drawing/2014/main" id="{F6B6AD80-0B55-420D-7BFB-A1076B01F226}"/>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grpSp>
        <p:sp>
          <p:nvSpPr>
            <p:cNvPr id="35" name="Freeform 432">
              <a:extLst>
                <a:ext uri="{FF2B5EF4-FFF2-40B4-BE49-F238E27FC236}">
                  <a16:creationId xmlns:a16="http://schemas.microsoft.com/office/drawing/2014/main" id="{AABBC478-6806-E59C-D060-540B957799C9}"/>
                </a:ext>
              </a:extLst>
            </p:cNvPr>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6" name="Freeform 433">
              <a:extLst>
                <a:ext uri="{FF2B5EF4-FFF2-40B4-BE49-F238E27FC236}">
                  <a16:creationId xmlns:a16="http://schemas.microsoft.com/office/drawing/2014/main" id="{3A84D879-11C2-9EF8-5C73-4F4E20AB0E51}"/>
                </a:ext>
              </a:extLst>
            </p:cNvPr>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7" name="Freeform 434">
              <a:extLst>
                <a:ext uri="{FF2B5EF4-FFF2-40B4-BE49-F238E27FC236}">
                  <a16:creationId xmlns:a16="http://schemas.microsoft.com/office/drawing/2014/main" id="{1D6C3E1C-50B1-467F-FCA7-50EBC18411BF}"/>
                </a:ext>
              </a:extLst>
            </p:cNvPr>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8" name="Freeform 435">
              <a:extLst>
                <a:ext uri="{FF2B5EF4-FFF2-40B4-BE49-F238E27FC236}">
                  <a16:creationId xmlns:a16="http://schemas.microsoft.com/office/drawing/2014/main" id="{E065B8D3-6BA6-0E78-49CA-1ADDCE697B2B}"/>
                </a:ext>
              </a:extLst>
            </p:cNvPr>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9" name="Freeform 436">
              <a:extLst>
                <a:ext uri="{FF2B5EF4-FFF2-40B4-BE49-F238E27FC236}">
                  <a16:creationId xmlns:a16="http://schemas.microsoft.com/office/drawing/2014/main" id="{C6260A1B-EE37-18FE-DFEB-5FA7E1FDAE8B}"/>
                </a:ext>
              </a:extLst>
            </p:cNvPr>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40" name="Freeform 437">
              <a:extLst>
                <a:ext uri="{FF2B5EF4-FFF2-40B4-BE49-F238E27FC236}">
                  <a16:creationId xmlns:a16="http://schemas.microsoft.com/office/drawing/2014/main" id="{578E8A25-B776-ECB5-3D41-F1BB5FE39217}"/>
                </a:ext>
              </a:extLst>
            </p:cNvPr>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41" name="Freeform 438">
              <a:extLst>
                <a:ext uri="{FF2B5EF4-FFF2-40B4-BE49-F238E27FC236}">
                  <a16:creationId xmlns:a16="http://schemas.microsoft.com/office/drawing/2014/main" id="{5DDA3FA0-4EC8-18CE-FCD8-25D4AE9043D8}"/>
                </a:ext>
              </a:extLst>
            </p:cNvPr>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42" name="Freeform 439">
              <a:extLst>
                <a:ext uri="{FF2B5EF4-FFF2-40B4-BE49-F238E27FC236}">
                  <a16:creationId xmlns:a16="http://schemas.microsoft.com/office/drawing/2014/main" id="{84C56791-6175-F43C-8974-5B38E84D37CA}"/>
                </a:ext>
              </a:extLst>
            </p:cNvPr>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43" name="Freeform 440">
              <a:extLst>
                <a:ext uri="{FF2B5EF4-FFF2-40B4-BE49-F238E27FC236}">
                  <a16:creationId xmlns:a16="http://schemas.microsoft.com/office/drawing/2014/main" id="{07201822-DD1B-5CD1-64CE-D53EDC712876}"/>
                </a:ext>
              </a:extLst>
            </p:cNvPr>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44" name="Freeform 441">
              <a:extLst>
                <a:ext uri="{FF2B5EF4-FFF2-40B4-BE49-F238E27FC236}">
                  <a16:creationId xmlns:a16="http://schemas.microsoft.com/office/drawing/2014/main" id="{13AFE67B-EC25-5CEC-4B30-F88E8461C9A2}"/>
                </a:ext>
              </a:extLst>
            </p:cNvPr>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45" name="Freeform 442">
              <a:extLst>
                <a:ext uri="{FF2B5EF4-FFF2-40B4-BE49-F238E27FC236}">
                  <a16:creationId xmlns:a16="http://schemas.microsoft.com/office/drawing/2014/main" id="{7285DCE9-8D43-D976-7AF7-782CB77F887E}"/>
                </a:ext>
              </a:extLst>
            </p:cNvPr>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46" name="Freeform 443">
              <a:extLst>
                <a:ext uri="{FF2B5EF4-FFF2-40B4-BE49-F238E27FC236}">
                  <a16:creationId xmlns:a16="http://schemas.microsoft.com/office/drawing/2014/main" id="{35D50491-DB29-77C8-772F-53E38FA7E063}"/>
                </a:ext>
              </a:extLst>
            </p:cNvPr>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47" name="Freeform 444">
              <a:extLst>
                <a:ext uri="{FF2B5EF4-FFF2-40B4-BE49-F238E27FC236}">
                  <a16:creationId xmlns:a16="http://schemas.microsoft.com/office/drawing/2014/main" id="{B6F974EF-F23C-1FA3-B421-8F56DB00950D}"/>
                </a:ext>
              </a:extLst>
            </p:cNvPr>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48" name="Freeform 445">
              <a:extLst>
                <a:ext uri="{FF2B5EF4-FFF2-40B4-BE49-F238E27FC236}">
                  <a16:creationId xmlns:a16="http://schemas.microsoft.com/office/drawing/2014/main" id="{DA72FA9D-2639-BEF4-8050-16145F10FD32}"/>
                </a:ext>
              </a:extLst>
            </p:cNvPr>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49" name="Freeform 446">
              <a:extLst>
                <a:ext uri="{FF2B5EF4-FFF2-40B4-BE49-F238E27FC236}">
                  <a16:creationId xmlns:a16="http://schemas.microsoft.com/office/drawing/2014/main" id="{92316B0C-578F-3A07-334E-A2F3E1162F86}"/>
                </a:ext>
              </a:extLst>
            </p:cNvPr>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50" name="Freeform 447">
              <a:extLst>
                <a:ext uri="{FF2B5EF4-FFF2-40B4-BE49-F238E27FC236}">
                  <a16:creationId xmlns:a16="http://schemas.microsoft.com/office/drawing/2014/main" id="{ADC6F998-9B10-D502-08D7-3DE14A4F9E13}"/>
                </a:ext>
              </a:extLst>
            </p:cNvPr>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51" name="Freeform 448">
              <a:extLst>
                <a:ext uri="{FF2B5EF4-FFF2-40B4-BE49-F238E27FC236}">
                  <a16:creationId xmlns:a16="http://schemas.microsoft.com/office/drawing/2014/main" id="{D9F854B1-5D9B-D769-6183-220C1CCBEAEC}"/>
                </a:ext>
              </a:extLst>
            </p:cNvPr>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52" name="Freeform 449">
              <a:extLst>
                <a:ext uri="{FF2B5EF4-FFF2-40B4-BE49-F238E27FC236}">
                  <a16:creationId xmlns:a16="http://schemas.microsoft.com/office/drawing/2014/main" id="{C76734EA-B273-013D-B95A-E6CEB02CA720}"/>
                </a:ext>
              </a:extLst>
            </p:cNvPr>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53" name="Freeform 450">
              <a:extLst>
                <a:ext uri="{FF2B5EF4-FFF2-40B4-BE49-F238E27FC236}">
                  <a16:creationId xmlns:a16="http://schemas.microsoft.com/office/drawing/2014/main" id="{B015797B-00D3-A528-961B-870E766E5D1F}"/>
                </a:ext>
              </a:extLst>
            </p:cNvPr>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54" name="Freeform 451">
              <a:extLst>
                <a:ext uri="{FF2B5EF4-FFF2-40B4-BE49-F238E27FC236}">
                  <a16:creationId xmlns:a16="http://schemas.microsoft.com/office/drawing/2014/main" id="{3624B219-8510-662D-FCB8-91AF52FA4C89}"/>
                </a:ext>
              </a:extLst>
            </p:cNvPr>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55" name="Freeform 452">
              <a:extLst>
                <a:ext uri="{FF2B5EF4-FFF2-40B4-BE49-F238E27FC236}">
                  <a16:creationId xmlns:a16="http://schemas.microsoft.com/office/drawing/2014/main" id="{53485F08-FAD9-F1A6-7703-A2131ADF23B9}"/>
                </a:ext>
              </a:extLst>
            </p:cNvPr>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56" name="Freeform 453">
              <a:extLst>
                <a:ext uri="{FF2B5EF4-FFF2-40B4-BE49-F238E27FC236}">
                  <a16:creationId xmlns:a16="http://schemas.microsoft.com/office/drawing/2014/main" id="{007F74F3-62E9-828F-6612-FFBD6C858C0B}"/>
                </a:ext>
              </a:extLst>
            </p:cNvPr>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57" name="Freeform 454">
              <a:extLst>
                <a:ext uri="{FF2B5EF4-FFF2-40B4-BE49-F238E27FC236}">
                  <a16:creationId xmlns:a16="http://schemas.microsoft.com/office/drawing/2014/main" id="{1EEFF793-291C-C434-ADF7-CB2A8443A3EB}"/>
                </a:ext>
              </a:extLst>
            </p:cNvPr>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58" name="Freeform 455">
              <a:extLst>
                <a:ext uri="{FF2B5EF4-FFF2-40B4-BE49-F238E27FC236}">
                  <a16:creationId xmlns:a16="http://schemas.microsoft.com/office/drawing/2014/main" id="{BEB5739E-D789-296E-DB6A-A87944B196A0}"/>
                </a:ext>
              </a:extLst>
            </p:cNvPr>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59" name="Freeform 456">
              <a:extLst>
                <a:ext uri="{FF2B5EF4-FFF2-40B4-BE49-F238E27FC236}">
                  <a16:creationId xmlns:a16="http://schemas.microsoft.com/office/drawing/2014/main" id="{3B4739C3-F4A0-EFA8-D2C2-2E314A80DC81}"/>
                </a:ext>
              </a:extLst>
            </p:cNvPr>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60" name="Freeform 457">
              <a:extLst>
                <a:ext uri="{FF2B5EF4-FFF2-40B4-BE49-F238E27FC236}">
                  <a16:creationId xmlns:a16="http://schemas.microsoft.com/office/drawing/2014/main" id="{680A00F5-4642-FF2F-823B-E70A18C1F0A2}"/>
                </a:ext>
              </a:extLst>
            </p:cNvPr>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61" name="Freeform 458">
              <a:extLst>
                <a:ext uri="{FF2B5EF4-FFF2-40B4-BE49-F238E27FC236}">
                  <a16:creationId xmlns:a16="http://schemas.microsoft.com/office/drawing/2014/main" id="{B3D08769-9994-3FFF-C7B7-EB9847CC6A57}"/>
                </a:ext>
              </a:extLst>
            </p:cNvPr>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62" name="Freeform 459">
              <a:extLst>
                <a:ext uri="{FF2B5EF4-FFF2-40B4-BE49-F238E27FC236}">
                  <a16:creationId xmlns:a16="http://schemas.microsoft.com/office/drawing/2014/main" id="{BA8A8C26-A1D4-DBC4-557C-243F0AD6C9EB}"/>
                </a:ext>
              </a:extLst>
            </p:cNvPr>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63" name="Freeform 460">
              <a:extLst>
                <a:ext uri="{FF2B5EF4-FFF2-40B4-BE49-F238E27FC236}">
                  <a16:creationId xmlns:a16="http://schemas.microsoft.com/office/drawing/2014/main" id="{4094B087-02A6-CE1C-77E7-261403CC3D2A}"/>
                </a:ext>
              </a:extLst>
            </p:cNvPr>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64" name="Freeform 461">
              <a:extLst>
                <a:ext uri="{FF2B5EF4-FFF2-40B4-BE49-F238E27FC236}">
                  <a16:creationId xmlns:a16="http://schemas.microsoft.com/office/drawing/2014/main" id="{FB96E212-433B-752C-8804-26ABD1F0B6D9}"/>
                </a:ext>
              </a:extLst>
            </p:cNvPr>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65" name="Freeform 462">
              <a:extLst>
                <a:ext uri="{FF2B5EF4-FFF2-40B4-BE49-F238E27FC236}">
                  <a16:creationId xmlns:a16="http://schemas.microsoft.com/office/drawing/2014/main" id="{15A795CA-C7E0-2A64-12E8-0A0E63AC6DF1}"/>
                </a:ext>
              </a:extLst>
            </p:cNvPr>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66" name="Freeform 463">
              <a:extLst>
                <a:ext uri="{FF2B5EF4-FFF2-40B4-BE49-F238E27FC236}">
                  <a16:creationId xmlns:a16="http://schemas.microsoft.com/office/drawing/2014/main" id="{88E2D56D-C02C-68CC-C0EB-18D3A2DA16DB}"/>
                </a:ext>
              </a:extLst>
            </p:cNvPr>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67" name="Freeform 464">
              <a:extLst>
                <a:ext uri="{FF2B5EF4-FFF2-40B4-BE49-F238E27FC236}">
                  <a16:creationId xmlns:a16="http://schemas.microsoft.com/office/drawing/2014/main" id="{E0A56D6D-F5FE-8B4B-F2DC-BE03E60BBA4A}"/>
                </a:ext>
              </a:extLst>
            </p:cNvPr>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68" name="Freeform 465">
              <a:extLst>
                <a:ext uri="{FF2B5EF4-FFF2-40B4-BE49-F238E27FC236}">
                  <a16:creationId xmlns:a16="http://schemas.microsoft.com/office/drawing/2014/main" id="{6BFB121D-21A1-F38A-9279-6BB3E142552B}"/>
                </a:ext>
              </a:extLst>
            </p:cNvPr>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69" name="Freeform 466">
              <a:extLst>
                <a:ext uri="{FF2B5EF4-FFF2-40B4-BE49-F238E27FC236}">
                  <a16:creationId xmlns:a16="http://schemas.microsoft.com/office/drawing/2014/main" id="{417E2359-28BC-005A-D801-2F304672867F}"/>
                </a:ext>
              </a:extLst>
            </p:cNvPr>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70" name="Freeform 467">
              <a:extLst>
                <a:ext uri="{FF2B5EF4-FFF2-40B4-BE49-F238E27FC236}">
                  <a16:creationId xmlns:a16="http://schemas.microsoft.com/office/drawing/2014/main" id="{1ABF55B1-4A0D-D7B5-DFDF-3DAD1C85FB89}"/>
                </a:ext>
              </a:extLst>
            </p:cNvPr>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71" name="Freeform 468">
              <a:extLst>
                <a:ext uri="{FF2B5EF4-FFF2-40B4-BE49-F238E27FC236}">
                  <a16:creationId xmlns:a16="http://schemas.microsoft.com/office/drawing/2014/main" id="{2EA402F5-0C3A-1971-2AE0-3734B49038B8}"/>
                </a:ext>
              </a:extLst>
            </p:cNvPr>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72" name="Freeform 469">
              <a:extLst>
                <a:ext uri="{FF2B5EF4-FFF2-40B4-BE49-F238E27FC236}">
                  <a16:creationId xmlns:a16="http://schemas.microsoft.com/office/drawing/2014/main" id="{F4162CCC-587F-5739-B25E-A048F1EDA3AE}"/>
                </a:ext>
              </a:extLst>
            </p:cNvPr>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73" name="Freeform 470">
              <a:extLst>
                <a:ext uri="{FF2B5EF4-FFF2-40B4-BE49-F238E27FC236}">
                  <a16:creationId xmlns:a16="http://schemas.microsoft.com/office/drawing/2014/main" id="{189E13D6-9EA4-1AFA-7030-FDC7848551E7}"/>
                </a:ext>
              </a:extLst>
            </p:cNvPr>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74" name="Freeform 471">
              <a:extLst>
                <a:ext uri="{FF2B5EF4-FFF2-40B4-BE49-F238E27FC236}">
                  <a16:creationId xmlns:a16="http://schemas.microsoft.com/office/drawing/2014/main" id="{A5215A06-5399-5F5E-3318-3BCDB400B8B7}"/>
                </a:ext>
              </a:extLst>
            </p:cNvPr>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75" name="Freeform 472">
              <a:extLst>
                <a:ext uri="{FF2B5EF4-FFF2-40B4-BE49-F238E27FC236}">
                  <a16:creationId xmlns:a16="http://schemas.microsoft.com/office/drawing/2014/main" id="{FE39DA39-022A-2739-065A-8D6C48EA29AF}"/>
                </a:ext>
              </a:extLst>
            </p:cNvPr>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76" name="Freeform 473">
              <a:extLst>
                <a:ext uri="{FF2B5EF4-FFF2-40B4-BE49-F238E27FC236}">
                  <a16:creationId xmlns:a16="http://schemas.microsoft.com/office/drawing/2014/main" id="{BF1B455D-BF41-2D44-29E2-F441BE95BE0A}"/>
                </a:ext>
              </a:extLst>
            </p:cNvPr>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77" name="Freeform 474">
              <a:extLst>
                <a:ext uri="{FF2B5EF4-FFF2-40B4-BE49-F238E27FC236}">
                  <a16:creationId xmlns:a16="http://schemas.microsoft.com/office/drawing/2014/main" id="{A99ADD72-120E-4D3F-58B5-14142D71E98C}"/>
                </a:ext>
              </a:extLst>
            </p:cNvPr>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78" name="Freeform 475">
              <a:extLst>
                <a:ext uri="{FF2B5EF4-FFF2-40B4-BE49-F238E27FC236}">
                  <a16:creationId xmlns:a16="http://schemas.microsoft.com/office/drawing/2014/main" id="{8730E47A-1AE2-D81B-4935-00F6F61E571B}"/>
                </a:ext>
              </a:extLst>
            </p:cNvPr>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79" name="Freeform 476">
              <a:extLst>
                <a:ext uri="{FF2B5EF4-FFF2-40B4-BE49-F238E27FC236}">
                  <a16:creationId xmlns:a16="http://schemas.microsoft.com/office/drawing/2014/main" id="{008753AB-948E-CC06-AB8E-5DFFF08B3D74}"/>
                </a:ext>
              </a:extLst>
            </p:cNvPr>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80" name="Freeform 477">
              <a:extLst>
                <a:ext uri="{FF2B5EF4-FFF2-40B4-BE49-F238E27FC236}">
                  <a16:creationId xmlns:a16="http://schemas.microsoft.com/office/drawing/2014/main" id="{B762FBD0-413C-B164-01EC-B21E540E4AB0}"/>
                </a:ext>
              </a:extLst>
            </p:cNvPr>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81" name="Freeform 478">
              <a:extLst>
                <a:ext uri="{FF2B5EF4-FFF2-40B4-BE49-F238E27FC236}">
                  <a16:creationId xmlns:a16="http://schemas.microsoft.com/office/drawing/2014/main" id="{DB34D3AC-1AB1-5486-FD12-0A94C1F38DD3}"/>
                </a:ext>
              </a:extLst>
            </p:cNvPr>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82" name="Freeform 479">
              <a:extLst>
                <a:ext uri="{FF2B5EF4-FFF2-40B4-BE49-F238E27FC236}">
                  <a16:creationId xmlns:a16="http://schemas.microsoft.com/office/drawing/2014/main" id="{275A6B33-ABFC-5BE4-83F2-8239D42FAD39}"/>
                </a:ext>
              </a:extLst>
            </p:cNvPr>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83" name="Freeform 480">
              <a:extLst>
                <a:ext uri="{FF2B5EF4-FFF2-40B4-BE49-F238E27FC236}">
                  <a16:creationId xmlns:a16="http://schemas.microsoft.com/office/drawing/2014/main" id="{AF882E1D-2CB2-6995-648E-12AB1A18660D}"/>
                </a:ext>
              </a:extLst>
            </p:cNvPr>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84" name="Freeform 481">
              <a:extLst>
                <a:ext uri="{FF2B5EF4-FFF2-40B4-BE49-F238E27FC236}">
                  <a16:creationId xmlns:a16="http://schemas.microsoft.com/office/drawing/2014/main" id="{26487FE5-FC65-9A43-A42C-DB384CC81F3E}"/>
                </a:ext>
              </a:extLst>
            </p:cNvPr>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85" name="Freeform 482">
              <a:extLst>
                <a:ext uri="{FF2B5EF4-FFF2-40B4-BE49-F238E27FC236}">
                  <a16:creationId xmlns:a16="http://schemas.microsoft.com/office/drawing/2014/main" id="{58F06748-0623-4494-5360-0EC619DB4EC5}"/>
                </a:ext>
              </a:extLst>
            </p:cNvPr>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86" name="Freeform 483">
              <a:extLst>
                <a:ext uri="{FF2B5EF4-FFF2-40B4-BE49-F238E27FC236}">
                  <a16:creationId xmlns:a16="http://schemas.microsoft.com/office/drawing/2014/main" id="{0A83A9F8-5B55-0924-188B-63FC50E8BC88}"/>
                </a:ext>
              </a:extLst>
            </p:cNvPr>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87" name="Freeform 484">
              <a:extLst>
                <a:ext uri="{FF2B5EF4-FFF2-40B4-BE49-F238E27FC236}">
                  <a16:creationId xmlns:a16="http://schemas.microsoft.com/office/drawing/2014/main" id="{F844E189-5E94-8AF2-98AC-BBB808B7897D}"/>
                </a:ext>
              </a:extLst>
            </p:cNvPr>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88" name="Freeform 485">
              <a:extLst>
                <a:ext uri="{FF2B5EF4-FFF2-40B4-BE49-F238E27FC236}">
                  <a16:creationId xmlns:a16="http://schemas.microsoft.com/office/drawing/2014/main" id="{C68094A5-D882-C942-1A15-830175A28529}"/>
                </a:ext>
              </a:extLst>
            </p:cNvPr>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89" name="Freeform 486">
              <a:extLst>
                <a:ext uri="{FF2B5EF4-FFF2-40B4-BE49-F238E27FC236}">
                  <a16:creationId xmlns:a16="http://schemas.microsoft.com/office/drawing/2014/main" id="{78F3AA79-FE21-B399-64CE-CC86C16EBD61}"/>
                </a:ext>
              </a:extLst>
            </p:cNvPr>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90" name="Freeform 487">
              <a:extLst>
                <a:ext uri="{FF2B5EF4-FFF2-40B4-BE49-F238E27FC236}">
                  <a16:creationId xmlns:a16="http://schemas.microsoft.com/office/drawing/2014/main" id="{06B6EED2-CAF7-C933-D603-BEE1634DC26F}"/>
                </a:ext>
              </a:extLst>
            </p:cNvPr>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91" name="Freeform 488">
              <a:extLst>
                <a:ext uri="{FF2B5EF4-FFF2-40B4-BE49-F238E27FC236}">
                  <a16:creationId xmlns:a16="http://schemas.microsoft.com/office/drawing/2014/main" id="{9BD5DDBA-D6CD-90BD-7DED-CA7FFB709B42}"/>
                </a:ext>
              </a:extLst>
            </p:cNvPr>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92" name="Freeform 489">
              <a:extLst>
                <a:ext uri="{FF2B5EF4-FFF2-40B4-BE49-F238E27FC236}">
                  <a16:creationId xmlns:a16="http://schemas.microsoft.com/office/drawing/2014/main" id="{57F132BD-6D03-ED85-C6A7-F76DF0635775}"/>
                </a:ext>
              </a:extLst>
            </p:cNvPr>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93" name="Freeform 490">
              <a:extLst>
                <a:ext uri="{FF2B5EF4-FFF2-40B4-BE49-F238E27FC236}">
                  <a16:creationId xmlns:a16="http://schemas.microsoft.com/office/drawing/2014/main" id="{3B562505-C332-AFDE-A4F0-3AC8FF9CDEB3}"/>
                </a:ext>
              </a:extLst>
            </p:cNvPr>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94" name="Freeform 491">
              <a:extLst>
                <a:ext uri="{FF2B5EF4-FFF2-40B4-BE49-F238E27FC236}">
                  <a16:creationId xmlns:a16="http://schemas.microsoft.com/office/drawing/2014/main" id="{BA7FBD00-CF6C-180F-811C-14721055CA90}"/>
                </a:ext>
              </a:extLst>
            </p:cNvPr>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95" name="Freeform 492">
              <a:extLst>
                <a:ext uri="{FF2B5EF4-FFF2-40B4-BE49-F238E27FC236}">
                  <a16:creationId xmlns:a16="http://schemas.microsoft.com/office/drawing/2014/main" id="{FAB12F35-AB07-128F-2DF1-4016A2C4C9DD}"/>
                </a:ext>
              </a:extLst>
            </p:cNvPr>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96" name="Freeform 493">
              <a:extLst>
                <a:ext uri="{FF2B5EF4-FFF2-40B4-BE49-F238E27FC236}">
                  <a16:creationId xmlns:a16="http://schemas.microsoft.com/office/drawing/2014/main" id="{9A25E3E0-E603-DA0A-34FF-36243F779C7F}"/>
                </a:ext>
              </a:extLst>
            </p:cNvPr>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97" name="Freeform 494">
              <a:extLst>
                <a:ext uri="{FF2B5EF4-FFF2-40B4-BE49-F238E27FC236}">
                  <a16:creationId xmlns:a16="http://schemas.microsoft.com/office/drawing/2014/main" id="{6F1B2C29-E364-2864-B4F5-1900C03D55FC}"/>
                </a:ext>
              </a:extLst>
            </p:cNvPr>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98" name="Freeform 495">
              <a:extLst>
                <a:ext uri="{FF2B5EF4-FFF2-40B4-BE49-F238E27FC236}">
                  <a16:creationId xmlns:a16="http://schemas.microsoft.com/office/drawing/2014/main" id="{B1110458-77A4-05A1-C289-B6EB17E82DF8}"/>
                </a:ext>
              </a:extLst>
            </p:cNvPr>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99" name="Freeform 496">
              <a:extLst>
                <a:ext uri="{FF2B5EF4-FFF2-40B4-BE49-F238E27FC236}">
                  <a16:creationId xmlns:a16="http://schemas.microsoft.com/office/drawing/2014/main" id="{D5131DBE-5C34-F432-19FF-1682AE5AE24C}"/>
                </a:ext>
              </a:extLst>
            </p:cNvPr>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00" name="Freeform 497">
              <a:extLst>
                <a:ext uri="{FF2B5EF4-FFF2-40B4-BE49-F238E27FC236}">
                  <a16:creationId xmlns:a16="http://schemas.microsoft.com/office/drawing/2014/main" id="{52650A43-9D31-8DDB-07A8-86814741215D}"/>
                </a:ext>
              </a:extLst>
            </p:cNvPr>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01" name="Freeform 498">
              <a:extLst>
                <a:ext uri="{FF2B5EF4-FFF2-40B4-BE49-F238E27FC236}">
                  <a16:creationId xmlns:a16="http://schemas.microsoft.com/office/drawing/2014/main" id="{302FD6FD-5191-8262-C355-DE28F8A86EE7}"/>
                </a:ext>
              </a:extLst>
            </p:cNvPr>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02" name="Freeform 499">
              <a:extLst>
                <a:ext uri="{FF2B5EF4-FFF2-40B4-BE49-F238E27FC236}">
                  <a16:creationId xmlns:a16="http://schemas.microsoft.com/office/drawing/2014/main" id="{67F38AAC-8AE9-1041-7C7A-F0D43FFC7B94}"/>
                </a:ext>
              </a:extLst>
            </p:cNvPr>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03" name="Freeform 500">
              <a:extLst>
                <a:ext uri="{FF2B5EF4-FFF2-40B4-BE49-F238E27FC236}">
                  <a16:creationId xmlns:a16="http://schemas.microsoft.com/office/drawing/2014/main" id="{E3C8220F-D71D-13C8-20EA-34CF474E400A}"/>
                </a:ext>
              </a:extLst>
            </p:cNvPr>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04" name="Freeform 501">
              <a:extLst>
                <a:ext uri="{FF2B5EF4-FFF2-40B4-BE49-F238E27FC236}">
                  <a16:creationId xmlns:a16="http://schemas.microsoft.com/office/drawing/2014/main" id="{30DF1AD6-FB7C-2BF3-88A7-B0254573093F}"/>
                </a:ext>
              </a:extLst>
            </p:cNvPr>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05" name="Freeform 502">
              <a:extLst>
                <a:ext uri="{FF2B5EF4-FFF2-40B4-BE49-F238E27FC236}">
                  <a16:creationId xmlns:a16="http://schemas.microsoft.com/office/drawing/2014/main" id="{F68BF311-CEBE-D304-3209-BFCC7386BBB6}"/>
                </a:ext>
              </a:extLst>
            </p:cNvPr>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06" name="Freeform 503">
              <a:extLst>
                <a:ext uri="{FF2B5EF4-FFF2-40B4-BE49-F238E27FC236}">
                  <a16:creationId xmlns:a16="http://schemas.microsoft.com/office/drawing/2014/main" id="{1D8F0357-63BB-5216-8326-F92C6BD60276}"/>
                </a:ext>
              </a:extLst>
            </p:cNvPr>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07" name="Freeform 504">
              <a:extLst>
                <a:ext uri="{FF2B5EF4-FFF2-40B4-BE49-F238E27FC236}">
                  <a16:creationId xmlns:a16="http://schemas.microsoft.com/office/drawing/2014/main" id="{B790AB9F-4B54-945B-A763-EF29938A559E}"/>
                </a:ext>
              </a:extLst>
            </p:cNvPr>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08" name="Freeform 505">
              <a:extLst>
                <a:ext uri="{FF2B5EF4-FFF2-40B4-BE49-F238E27FC236}">
                  <a16:creationId xmlns:a16="http://schemas.microsoft.com/office/drawing/2014/main" id="{D9F75974-C237-FA82-2207-999CED4FD9DB}"/>
                </a:ext>
              </a:extLst>
            </p:cNvPr>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09" name="Freeform 506">
              <a:extLst>
                <a:ext uri="{FF2B5EF4-FFF2-40B4-BE49-F238E27FC236}">
                  <a16:creationId xmlns:a16="http://schemas.microsoft.com/office/drawing/2014/main" id="{33F6FEC0-4714-4494-D2CF-A595C795675B}"/>
                </a:ext>
              </a:extLst>
            </p:cNvPr>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10" name="Freeform 507">
              <a:extLst>
                <a:ext uri="{FF2B5EF4-FFF2-40B4-BE49-F238E27FC236}">
                  <a16:creationId xmlns:a16="http://schemas.microsoft.com/office/drawing/2014/main" id="{05448F32-81D2-6B1E-92CE-D725B02FD10B}"/>
                </a:ext>
              </a:extLst>
            </p:cNvPr>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11" name="Freeform 508">
              <a:extLst>
                <a:ext uri="{FF2B5EF4-FFF2-40B4-BE49-F238E27FC236}">
                  <a16:creationId xmlns:a16="http://schemas.microsoft.com/office/drawing/2014/main" id="{3F263B92-7A61-889C-485F-D46F3A95E522}"/>
                </a:ext>
              </a:extLst>
            </p:cNvPr>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12" name="Freeform 509">
              <a:extLst>
                <a:ext uri="{FF2B5EF4-FFF2-40B4-BE49-F238E27FC236}">
                  <a16:creationId xmlns:a16="http://schemas.microsoft.com/office/drawing/2014/main" id="{1960B63E-85B5-094C-5B7A-AD3C802F4123}"/>
                </a:ext>
              </a:extLst>
            </p:cNvPr>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13" name="Freeform 510">
              <a:extLst>
                <a:ext uri="{FF2B5EF4-FFF2-40B4-BE49-F238E27FC236}">
                  <a16:creationId xmlns:a16="http://schemas.microsoft.com/office/drawing/2014/main" id="{07A9BF40-7A4A-5C1D-7E21-9F1A52659F2F}"/>
                </a:ext>
              </a:extLst>
            </p:cNvPr>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14" name="Freeform 511">
              <a:extLst>
                <a:ext uri="{FF2B5EF4-FFF2-40B4-BE49-F238E27FC236}">
                  <a16:creationId xmlns:a16="http://schemas.microsoft.com/office/drawing/2014/main" id="{D9D13931-7141-C40B-6CAD-86A6401B586B}"/>
                </a:ext>
              </a:extLst>
            </p:cNvPr>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15" name="Freeform 512">
              <a:extLst>
                <a:ext uri="{FF2B5EF4-FFF2-40B4-BE49-F238E27FC236}">
                  <a16:creationId xmlns:a16="http://schemas.microsoft.com/office/drawing/2014/main" id="{7C57AA1E-CBC4-0015-F1B4-BE070A2865E9}"/>
                </a:ext>
              </a:extLst>
            </p:cNvPr>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16" name="Freeform 513">
              <a:extLst>
                <a:ext uri="{FF2B5EF4-FFF2-40B4-BE49-F238E27FC236}">
                  <a16:creationId xmlns:a16="http://schemas.microsoft.com/office/drawing/2014/main" id="{84932F93-3871-22B5-5772-FEC69C73F540}"/>
                </a:ext>
              </a:extLst>
            </p:cNvPr>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17" name="Freeform 514">
              <a:extLst>
                <a:ext uri="{FF2B5EF4-FFF2-40B4-BE49-F238E27FC236}">
                  <a16:creationId xmlns:a16="http://schemas.microsoft.com/office/drawing/2014/main" id="{AC0B7BAE-E0B2-3FB8-645D-02931F41F719}"/>
                </a:ext>
              </a:extLst>
            </p:cNvPr>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18" name="Freeform 515">
              <a:extLst>
                <a:ext uri="{FF2B5EF4-FFF2-40B4-BE49-F238E27FC236}">
                  <a16:creationId xmlns:a16="http://schemas.microsoft.com/office/drawing/2014/main" id="{BA9051E0-7234-9522-F939-9707004577DE}"/>
                </a:ext>
              </a:extLst>
            </p:cNvPr>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19" name="Freeform 516">
              <a:extLst>
                <a:ext uri="{FF2B5EF4-FFF2-40B4-BE49-F238E27FC236}">
                  <a16:creationId xmlns:a16="http://schemas.microsoft.com/office/drawing/2014/main" id="{F1C6F987-097B-736E-57D1-8F47ECB080F7}"/>
                </a:ext>
              </a:extLst>
            </p:cNvPr>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20" name="Freeform 517">
              <a:extLst>
                <a:ext uri="{FF2B5EF4-FFF2-40B4-BE49-F238E27FC236}">
                  <a16:creationId xmlns:a16="http://schemas.microsoft.com/office/drawing/2014/main" id="{C4366FB0-01C9-77AE-A6C7-270EE82BD1CB}"/>
                </a:ext>
              </a:extLst>
            </p:cNvPr>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21" name="Freeform 518">
              <a:extLst>
                <a:ext uri="{FF2B5EF4-FFF2-40B4-BE49-F238E27FC236}">
                  <a16:creationId xmlns:a16="http://schemas.microsoft.com/office/drawing/2014/main" id="{2C09531C-F680-B351-994E-6753A95C155F}"/>
                </a:ext>
              </a:extLst>
            </p:cNvPr>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22" name="Freeform 519">
              <a:extLst>
                <a:ext uri="{FF2B5EF4-FFF2-40B4-BE49-F238E27FC236}">
                  <a16:creationId xmlns:a16="http://schemas.microsoft.com/office/drawing/2014/main" id="{539200AF-F63F-3738-67AA-1473F81DE2B5}"/>
                </a:ext>
              </a:extLst>
            </p:cNvPr>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23" name="Freeform 520">
              <a:extLst>
                <a:ext uri="{FF2B5EF4-FFF2-40B4-BE49-F238E27FC236}">
                  <a16:creationId xmlns:a16="http://schemas.microsoft.com/office/drawing/2014/main" id="{81CF611B-7F28-A7CC-4DA0-0D61C21EF4DC}"/>
                </a:ext>
              </a:extLst>
            </p:cNvPr>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24" name="Freeform 521">
              <a:extLst>
                <a:ext uri="{FF2B5EF4-FFF2-40B4-BE49-F238E27FC236}">
                  <a16:creationId xmlns:a16="http://schemas.microsoft.com/office/drawing/2014/main" id="{26C436DE-1FCE-6D98-423F-2F43AA172F24}"/>
                </a:ext>
              </a:extLst>
            </p:cNvPr>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25" name="Freeform 522">
              <a:extLst>
                <a:ext uri="{FF2B5EF4-FFF2-40B4-BE49-F238E27FC236}">
                  <a16:creationId xmlns:a16="http://schemas.microsoft.com/office/drawing/2014/main" id="{E2CD3093-532D-EA55-17A2-E4E7E35A6CB0}"/>
                </a:ext>
              </a:extLst>
            </p:cNvPr>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26" name="Freeform 523">
              <a:extLst>
                <a:ext uri="{FF2B5EF4-FFF2-40B4-BE49-F238E27FC236}">
                  <a16:creationId xmlns:a16="http://schemas.microsoft.com/office/drawing/2014/main" id="{FD2B07B8-BFA9-191A-9D4C-2C94605DB988}"/>
                </a:ext>
              </a:extLst>
            </p:cNvPr>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27" name="Freeform 524">
              <a:extLst>
                <a:ext uri="{FF2B5EF4-FFF2-40B4-BE49-F238E27FC236}">
                  <a16:creationId xmlns:a16="http://schemas.microsoft.com/office/drawing/2014/main" id="{6DB6160E-D1B6-D1D9-9055-A5DAD4695C4C}"/>
                </a:ext>
              </a:extLst>
            </p:cNvPr>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28" name="Freeform 525">
              <a:extLst>
                <a:ext uri="{FF2B5EF4-FFF2-40B4-BE49-F238E27FC236}">
                  <a16:creationId xmlns:a16="http://schemas.microsoft.com/office/drawing/2014/main" id="{C8DCA68F-9E76-6482-F9C7-DE1A7142E27E}"/>
                </a:ext>
              </a:extLst>
            </p:cNvPr>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29" name="Freeform 526">
              <a:extLst>
                <a:ext uri="{FF2B5EF4-FFF2-40B4-BE49-F238E27FC236}">
                  <a16:creationId xmlns:a16="http://schemas.microsoft.com/office/drawing/2014/main" id="{77D6888F-25A5-73D5-2FA7-99AB5D871E04}"/>
                </a:ext>
              </a:extLst>
            </p:cNvPr>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30" name="Freeform 527">
              <a:extLst>
                <a:ext uri="{FF2B5EF4-FFF2-40B4-BE49-F238E27FC236}">
                  <a16:creationId xmlns:a16="http://schemas.microsoft.com/office/drawing/2014/main" id="{A969B1EA-4BE3-E37C-31B0-A2054FC21F58}"/>
                </a:ext>
              </a:extLst>
            </p:cNvPr>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31" name="Freeform 528">
              <a:extLst>
                <a:ext uri="{FF2B5EF4-FFF2-40B4-BE49-F238E27FC236}">
                  <a16:creationId xmlns:a16="http://schemas.microsoft.com/office/drawing/2014/main" id="{218EA9B6-3128-F21E-9981-17A2B054D3A8}"/>
                </a:ext>
              </a:extLst>
            </p:cNvPr>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32" name="Freeform 529">
              <a:extLst>
                <a:ext uri="{FF2B5EF4-FFF2-40B4-BE49-F238E27FC236}">
                  <a16:creationId xmlns:a16="http://schemas.microsoft.com/office/drawing/2014/main" id="{957EB776-0CAF-A1AC-F32C-4FE36F1C41B8}"/>
                </a:ext>
              </a:extLst>
            </p:cNvPr>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33" name="Freeform 530">
              <a:extLst>
                <a:ext uri="{FF2B5EF4-FFF2-40B4-BE49-F238E27FC236}">
                  <a16:creationId xmlns:a16="http://schemas.microsoft.com/office/drawing/2014/main" id="{6912C80A-46B8-5ECE-6C99-07C5894A6D6D}"/>
                </a:ext>
              </a:extLst>
            </p:cNvPr>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34" name="Freeform 531">
              <a:extLst>
                <a:ext uri="{FF2B5EF4-FFF2-40B4-BE49-F238E27FC236}">
                  <a16:creationId xmlns:a16="http://schemas.microsoft.com/office/drawing/2014/main" id="{7B7CC220-9469-0107-2E47-F37834289BE6}"/>
                </a:ext>
              </a:extLst>
            </p:cNvPr>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35" name="Freeform 532">
              <a:extLst>
                <a:ext uri="{FF2B5EF4-FFF2-40B4-BE49-F238E27FC236}">
                  <a16:creationId xmlns:a16="http://schemas.microsoft.com/office/drawing/2014/main" id="{AB953AF1-D891-D115-8CFD-4431001C8207}"/>
                </a:ext>
              </a:extLst>
            </p:cNvPr>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36" name="Freeform 533">
              <a:extLst>
                <a:ext uri="{FF2B5EF4-FFF2-40B4-BE49-F238E27FC236}">
                  <a16:creationId xmlns:a16="http://schemas.microsoft.com/office/drawing/2014/main" id="{AD1E5BCE-E6C1-E9C7-9AD7-57CF0DE22855}"/>
                </a:ext>
              </a:extLst>
            </p:cNvPr>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37" name="Freeform 534">
              <a:extLst>
                <a:ext uri="{FF2B5EF4-FFF2-40B4-BE49-F238E27FC236}">
                  <a16:creationId xmlns:a16="http://schemas.microsoft.com/office/drawing/2014/main" id="{D0E82DAA-B12F-5E54-81A5-6927276D26FA}"/>
                </a:ext>
              </a:extLst>
            </p:cNvPr>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38" name="Freeform 535">
              <a:extLst>
                <a:ext uri="{FF2B5EF4-FFF2-40B4-BE49-F238E27FC236}">
                  <a16:creationId xmlns:a16="http://schemas.microsoft.com/office/drawing/2014/main" id="{CDED7834-F503-2A2D-B68D-247D58FF91B5}"/>
                </a:ext>
              </a:extLst>
            </p:cNvPr>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39" name="Freeform 536">
              <a:extLst>
                <a:ext uri="{FF2B5EF4-FFF2-40B4-BE49-F238E27FC236}">
                  <a16:creationId xmlns:a16="http://schemas.microsoft.com/office/drawing/2014/main" id="{510E314C-4E6E-F607-66B2-E004BD1038DC}"/>
                </a:ext>
              </a:extLst>
            </p:cNvPr>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40" name="Freeform 537">
              <a:extLst>
                <a:ext uri="{FF2B5EF4-FFF2-40B4-BE49-F238E27FC236}">
                  <a16:creationId xmlns:a16="http://schemas.microsoft.com/office/drawing/2014/main" id="{00E42502-0B06-17F6-7AA4-B48CC9D8F381}"/>
                </a:ext>
              </a:extLst>
            </p:cNvPr>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41" name="Freeform 538">
              <a:extLst>
                <a:ext uri="{FF2B5EF4-FFF2-40B4-BE49-F238E27FC236}">
                  <a16:creationId xmlns:a16="http://schemas.microsoft.com/office/drawing/2014/main" id="{E8258C31-093C-BBE3-4F1D-DDB69AB107C6}"/>
                </a:ext>
              </a:extLst>
            </p:cNvPr>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42" name="Freeform 539">
              <a:extLst>
                <a:ext uri="{FF2B5EF4-FFF2-40B4-BE49-F238E27FC236}">
                  <a16:creationId xmlns:a16="http://schemas.microsoft.com/office/drawing/2014/main" id="{4B323616-0EA7-4A4F-B361-CF0A590153DD}"/>
                </a:ext>
              </a:extLst>
            </p:cNvPr>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43" name="Freeform 540">
              <a:extLst>
                <a:ext uri="{FF2B5EF4-FFF2-40B4-BE49-F238E27FC236}">
                  <a16:creationId xmlns:a16="http://schemas.microsoft.com/office/drawing/2014/main" id="{10DD1E85-7F7B-21E1-9B4F-F8D65B9EAF8B}"/>
                </a:ext>
              </a:extLst>
            </p:cNvPr>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44" name="Freeform 541">
              <a:extLst>
                <a:ext uri="{FF2B5EF4-FFF2-40B4-BE49-F238E27FC236}">
                  <a16:creationId xmlns:a16="http://schemas.microsoft.com/office/drawing/2014/main" id="{B3F9F1CE-2223-DDC8-9703-89BE01BB8E23}"/>
                </a:ext>
              </a:extLst>
            </p:cNvPr>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45" name="Freeform 542">
              <a:extLst>
                <a:ext uri="{FF2B5EF4-FFF2-40B4-BE49-F238E27FC236}">
                  <a16:creationId xmlns:a16="http://schemas.microsoft.com/office/drawing/2014/main" id="{ADC7F99F-748D-358D-301C-DA2F4275D88B}"/>
                </a:ext>
              </a:extLst>
            </p:cNvPr>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46" name="Freeform 543">
              <a:extLst>
                <a:ext uri="{FF2B5EF4-FFF2-40B4-BE49-F238E27FC236}">
                  <a16:creationId xmlns:a16="http://schemas.microsoft.com/office/drawing/2014/main" id="{1553FA35-EA73-A4E0-BD8D-00208FE66C17}"/>
                </a:ext>
              </a:extLst>
            </p:cNvPr>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47" name="Freeform 544">
              <a:extLst>
                <a:ext uri="{FF2B5EF4-FFF2-40B4-BE49-F238E27FC236}">
                  <a16:creationId xmlns:a16="http://schemas.microsoft.com/office/drawing/2014/main" id="{F0B872FF-C47D-9D7B-B2C2-203934B512BA}"/>
                </a:ext>
              </a:extLst>
            </p:cNvPr>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48" name="Freeform 545">
              <a:extLst>
                <a:ext uri="{FF2B5EF4-FFF2-40B4-BE49-F238E27FC236}">
                  <a16:creationId xmlns:a16="http://schemas.microsoft.com/office/drawing/2014/main" id="{08881AD9-A95C-5926-C7BC-648F79BE5347}"/>
                </a:ext>
              </a:extLst>
            </p:cNvPr>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49" name="Freeform 546">
              <a:extLst>
                <a:ext uri="{FF2B5EF4-FFF2-40B4-BE49-F238E27FC236}">
                  <a16:creationId xmlns:a16="http://schemas.microsoft.com/office/drawing/2014/main" id="{575DF1FF-1ED6-6D84-4AC6-9780C7E79241}"/>
                </a:ext>
              </a:extLst>
            </p:cNvPr>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50" name="Freeform 547">
              <a:extLst>
                <a:ext uri="{FF2B5EF4-FFF2-40B4-BE49-F238E27FC236}">
                  <a16:creationId xmlns:a16="http://schemas.microsoft.com/office/drawing/2014/main" id="{2B6DA83A-E1AE-35AF-FFA7-45C3FB452620}"/>
                </a:ext>
              </a:extLst>
            </p:cNvPr>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51" name="Freeform 548">
              <a:extLst>
                <a:ext uri="{FF2B5EF4-FFF2-40B4-BE49-F238E27FC236}">
                  <a16:creationId xmlns:a16="http://schemas.microsoft.com/office/drawing/2014/main" id="{AACAF360-D04B-71CC-3D8F-0D1540791BC6}"/>
                </a:ext>
              </a:extLst>
            </p:cNvPr>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52" name="Freeform 549">
              <a:extLst>
                <a:ext uri="{FF2B5EF4-FFF2-40B4-BE49-F238E27FC236}">
                  <a16:creationId xmlns:a16="http://schemas.microsoft.com/office/drawing/2014/main" id="{6A2017AB-1693-E33C-E4EA-9D6372BF9AAC}"/>
                </a:ext>
              </a:extLst>
            </p:cNvPr>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53" name="Freeform 550">
              <a:extLst>
                <a:ext uri="{FF2B5EF4-FFF2-40B4-BE49-F238E27FC236}">
                  <a16:creationId xmlns:a16="http://schemas.microsoft.com/office/drawing/2014/main" id="{662EE328-A690-0A68-6A7F-E739987C3C33}"/>
                </a:ext>
              </a:extLst>
            </p:cNvPr>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54" name="Freeform 551">
              <a:extLst>
                <a:ext uri="{FF2B5EF4-FFF2-40B4-BE49-F238E27FC236}">
                  <a16:creationId xmlns:a16="http://schemas.microsoft.com/office/drawing/2014/main" id="{593967FE-B7CA-2EA9-4625-F58ED4B3697B}"/>
                </a:ext>
              </a:extLst>
            </p:cNvPr>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55" name="Freeform 552">
              <a:extLst>
                <a:ext uri="{FF2B5EF4-FFF2-40B4-BE49-F238E27FC236}">
                  <a16:creationId xmlns:a16="http://schemas.microsoft.com/office/drawing/2014/main" id="{438D16C3-D406-F834-9BAD-217ED97C7E60}"/>
                </a:ext>
              </a:extLst>
            </p:cNvPr>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56" name="Freeform 553">
              <a:extLst>
                <a:ext uri="{FF2B5EF4-FFF2-40B4-BE49-F238E27FC236}">
                  <a16:creationId xmlns:a16="http://schemas.microsoft.com/office/drawing/2014/main" id="{0BC2A6A7-161D-FB95-C179-EEDE27630A9D}"/>
                </a:ext>
              </a:extLst>
            </p:cNvPr>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57" name="Freeform 554">
              <a:extLst>
                <a:ext uri="{FF2B5EF4-FFF2-40B4-BE49-F238E27FC236}">
                  <a16:creationId xmlns:a16="http://schemas.microsoft.com/office/drawing/2014/main" id="{60E0F53C-EBFE-CD36-B23C-9A09DD444597}"/>
                </a:ext>
              </a:extLst>
            </p:cNvPr>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58" name="Freeform 555">
              <a:extLst>
                <a:ext uri="{FF2B5EF4-FFF2-40B4-BE49-F238E27FC236}">
                  <a16:creationId xmlns:a16="http://schemas.microsoft.com/office/drawing/2014/main" id="{CC75C24E-5189-2CF9-1055-BA3E70D33674}"/>
                </a:ext>
              </a:extLst>
            </p:cNvPr>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59" name="Freeform 556">
              <a:extLst>
                <a:ext uri="{FF2B5EF4-FFF2-40B4-BE49-F238E27FC236}">
                  <a16:creationId xmlns:a16="http://schemas.microsoft.com/office/drawing/2014/main" id="{F07B9825-CC3C-9D92-447E-DA86E0A0BEF9}"/>
                </a:ext>
              </a:extLst>
            </p:cNvPr>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60" name="Freeform 557">
              <a:extLst>
                <a:ext uri="{FF2B5EF4-FFF2-40B4-BE49-F238E27FC236}">
                  <a16:creationId xmlns:a16="http://schemas.microsoft.com/office/drawing/2014/main" id="{5C840F33-8379-3B9E-3F83-DD8286564E46}"/>
                </a:ext>
              </a:extLst>
            </p:cNvPr>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61" name="Freeform 558">
              <a:extLst>
                <a:ext uri="{FF2B5EF4-FFF2-40B4-BE49-F238E27FC236}">
                  <a16:creationId xmlns:a16="http://schemas.microsoft.com/office/drawing/2014/main" id="{DF988179-967E-3183-5985-DB67863F41FD}"/>
                </a:ext>
              </a:extLst>
            </p:cNvPr>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62" name="Freeform 559">
              <a:extLst>
                <a:ext uri="{FF2B5EF4-FFF2-40B4-BE49-F238E27FC236}">
                  <a16:creationId xmlns:a16="http://schemas.microsoft.com/office/drawing/2014/main" id="{2266C683-47D4-0D46-6A1C-7E6A7A3E84C7}"/>
                </a:ext>
              </a:extLst>
            </p:cNvPr>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63" name="Freeform 560">
              <a:extLst>
                <a:ext uri="{FF2B5EF4-FFF2-40B4-BE49-F238E27FC236}">
                  <a16:creationId xmlns:a16="http://schemas.microsoft.com/office/drawing/2014/main" id="{AD2B37A4-9D34-4213-3673-7DF92E5CEBD4}"/>
                </a:ext>
              </a:extLst>
            </p:cNvPr>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64" name="Freeform 561">
              <a:extLst>
                <a:ext uri="{FF2B5EF4-FFF2-40B4-BE49-F238E27FC236}">
                  <a16:creationId xmlns:a16="http://schemas.microsoft.com/office/drawing/2014/main" id="{B4CB6F32-1672-CBE3-A6DE-95FBE23F0291}"/>
                </a:ext>
              </a:extLst>
            </p:cNvPr>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65" name="Freeform 562">
              <a:extLst>
                <a:ext uri="{FF2B5EF4-FFF2-40B4-BE49-F238E27FC236}">
                  <a16:creationId xmlns:a16="http://schemas.microsoft.com/office/drawing/2014/main" id="{F5EE408A-9ADC-A9D6-CB60-B9F1F67BEBA8}"/>
                </a:ext>
              </a:extLst>
            </p:cNvPr>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66" name="Freeform 563">
              <a:extLst>
                <a:ext uri="{FF2B5EF4-FFF2-40B4-BE49-F238E27FC236}">
                  <a16:creationId xmlns:a16="http://schemas.microsoft.com/office/drawing/2014/main" id="{95E4D40F-9F22-4B8B-6134-27374C301A22}"/>
                </a:ext>
              </a:extLst>
            </p:cNvPr>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67" name="Freeform 564">
              <a:extLst>
                <a:ext uri="{FF2B5EF4-FFF2-40B4-BE49-F238E27FC236}">
                  <a16:creationId xmlns:a16="http://schemas.microsoft.com/office/drawing/2014/main" id="{196AF9B4-CE59-EA80-E121-D73DEFEC5746}"/>
                </a:ext>
              </a:extLst>
            </p:cNvPr>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68" name="Freeform 565">
              <a:extLst>
                <a:ext uri="{FF2B5EF4-FFF2-40B4-BE49-F238E27FC236}">
                  <a16:creationId xmlns:a16="http://schemas.microsoft.com/office/drawing/2014/main" id="{F5504E2E-0C58-664D-5FF5-E6D7FCC81E63}"/>
                </a:ext>
              </a:extLst>
            </p:cNvPr>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69" name="Freeform 566">
              <a:extLst>
                <a:ext uri="{FF2B5EF4-FFF2-40B4-BE49-F238E27FC236}">
                  <a16:creationId xmlns:a16="http://schemas.microsoft.com/office/drawing/2014/main" id="{5F3E33C4-387B-195C-D0F2-8FE11B283399}"/>
                </a:ext>
              </a:extLst>
            </p:cNvPr>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70" name="Freeform 567">
              <a:extLst>
                <a:ext uri="{FF2B5EF4-FFF2-40B4-BE49-F238E27FC236}">
                  <a16:creationId xmlns:a16="http://schemas.microsoft.com/office/drawing/2014/main" id="{557CAE15-F73E-9B3F-0ACE-13FC992E3E8D}"/>
                </a:ext>
              </a:extLst>
            </p:cNvPr>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71" name="Freeform 568">
              <a:extLst>
                <a:ext uri="{FF2B5EF4-FFF2-40B4-BE49-F238E27FC236}">
                  <a16:creationId xmlns:a16="http://schemas.microsoft.com/office/drawing/2014/main" id="{1C9FEDB4-A77F-7735-CCF3-7DFB3F69D958}"/>
                </a:ext>
              </a:extLst>
            </p:cNvPr>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72" name="Freeform 569">
              <a:extLst>
                <a:ext uri="{FF2B5EF4-FFF2-40B4-BE49-F238E27FC236}">
                  <a16:creationId xmlns:a16="http://schemas.microsoft.com/office/drawing/2014/main" id="{83C017C5-C51B-E36F-E108-AD963DC2D9E0}"/>
                </a:ext>
              </a:extLst>
            </p:cNvPr>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73" name="Freeform 570">
              <a:extLst>
                <a:ext uri="{FF2B5EF4-FFF2-40B4-BE49-F238E27FC236}">
                  <a16:creationId xmlns:a16="http://schemas.microsoft.com/office/drawing/2014/main" id="{02285846-F47C-5924-0201-2091FF72DA6E}"/>
                </a:ext>
              </a:extLst>
            </p:cNvPr>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74" name="Freeform 571">
              <a:extLst>
                <a:ext uri="{FF2B5EF4-FFF2-40B4-BE49-F238E27FC236}">
                  <a16:creationId xmlns:a16="http://schemas.microsoft.com/office/drawing/2014/main" id="{442B0DC1-911F-7B3C-2DB7-5DCAF7B2BA69}"/>
                </a:ext>
              </a:extLst>
            </p:cNvPr>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75" name="Freeform 572">
              <a:extLst>
                <a:ext uri="{FF2B5EF4-FFF2-40B4-BE49-F238E27FC236}">
                  <a16:creationId xmlns:a16="http://schemas.microsoft.com/office/drawing/2014/main" id="{20B277EF-73D6-1BF5-54C9-3D4B28A44E19}"/>
                </a:ext>
              </a:extLst>
            </p:cNvPr>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76" name="Freeform 573">
              <a:extLst>
                <a:ext uri="{FF2B5EF4-FFF2-40B4-BE49-F238E27FC236}">
                  <a16:creationId xmlns:a16="http://schemas.microsoft.com/office/drawing/2014/main" id="{66239593-5999-6E4D-A66E-D9A443B74FC3}"/>
                </a:ext>
              </a:extLst>
            </p:cNvPr>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77" name="Freeform 574">
              <a:extLst>
                <a:ext uri="{FF2B5EF4-FFF2-40B4-BE49-F238E27FC236}">
                  <a16:creationId xmlns:a16="http://schemas.microsoft.com/office/drawing/2014/main" id="{F955A04C-DFC2-BEEF-6566-357E07CB015F}"/>
                </a:ext>
              </a:extLst>
            </p:cNvPr>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78" name="Freeform 575">
              <a:extLst>
                <a:ext uri="{FF2B5EF4-FFF2-40B4-BE49-F238E27FC236}">
                  <a16:creationId xmlns:a16="http://schemas.microsoft.com/office/drawing/2014/main" id="{31E6DDA0-7C03-EC64-E296-38450C5736F0}"/>
                </a:ext>
              </a:extLst>
            </p:cNvPr>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79" name="Freeform 576">
              <a:extLst>
                <a:ext uri="{FF2B5EF4-FFF2-40B4-BE49-F238E27FC236}">
                  <a16:creationId xmlns:a16="http://schemas.microsoft.com/office/drawing/2014/main" id="{46599C8E-D990-7A42-89E8-9564BFD75F50}"/>
                </a:ext>
              </a:extLst>
            </p:cNvPr>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80" name="Freeform 577">
              <a:extLst>
                <a:ext uri="{FF2B5EF4-FFF2-40B4-BE49-F238E27FC236}">
                  <a16:creationId xmlns:a16="http://schemas.microsoft.com/office/drawing/2014/main" id="{AD375936-C3B5-CEDD-9E05-7121897DB74D}"/>
                </a:ext>
              </a:extLst>
            </p:cNvPr>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81" name="Freeform 578">
              <a:extLst>
                <a:ext uri="{FF2B5EF4-FFF2-40B4-BE49-F238E27FC236}">
                  <a16:creationId xmlns:a16="http://schemas.microsoft.com/office/drawing/2014/main" id="{D6F5495B-28F8-8D76-A4B8-2ADA2AE0866B}"/>
                </a:ext>
              </a:extLst>
            </p:cNvPr>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82" name="Freeform 579">
              <a:extLst>
                <a:ext uri="{FF2B5EF4-FFF2-40B4-BE49-F238E27FC236}">
                  <a16:creationId xmlns:a16="http://schemas.microsoft.com/office/drawing/2014/main" id="{35366295-EBDE-9B90-2CFA-EEF55AFAB16B}"/>
                </a:ext>
              </a:extLst>
            </p:cNvPr>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83" name="Freeform 580">
              <a:extLst>
                <a:ext uri="{FF2B5EF4-FFF2-40B4-BE49-F238E27FC236}">
                  <a16:creationId xmlns:a16="http://schemas.microsoft.com/office/drawing/2014/main" id="{F888D51A-B069-5BF2-F9E2-7FAD61176A3D}"/>
                </a:ext>
              </a:extLst>
            </p:cNvPr>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84" name="Freeform 581">
              <a:extLst>
                <a:ext uri="{FF2B5EF4-FFF2-40B4-BE49-F238E27FC236}">
                  <a16:creationId xmlns:a16="http://schemas.microsoft.com/office/drawing/2014/main" id="{BC624EDF-A440-3C34-CF76-E0D3BE3B77CB}"/>
                </a:ext>
              </a:extLst>
            </p:cNvPr>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85" name="Freeform 582">
              <a:extLst>
                <a:ext uri="{FF2B5EF4-FFF2-40B4-BE49-F238E27FC236}">
                  <a16:creationId xmlns:a16="http://schemas.microsoft.com/office/drawing/2014/main" id="{28B8AC5F-18EF-B34F-8AE3-565CBD18330B}"/>
                </a:ext>
              </a:extLst>
            </p:cNvPr>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86" name="Freeform 583">
              <a:extLst>
                <a:ext uri="{FF2B5EF4-FFF2-40B4-BE49-F238E27FC236}">
                  <a16:creationId xmlns:a16="http://schemas.microsoft.com/office/drawing/2014/main" id="{6DB2EA71-A172-36CA-F2F3-4D07148374AC}"/>
                </a:ext>
              </a:extLst>
            </p:cNvPr>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87" name="Freeform 584">
              <a:extLst>
                <a:ext uri="{FF2B5EF4-FFF2-40B4-BE49-F238E27FC236}">
                  <a16:creationId xmlns:a16="http://schemas.microsoft.com/office/drawing/2014/main" id="{DE079A7F-BE43-CF4C-D54D-C68CC61D58F5}"/>
                </a:ext>
              </a:extLst>
            </p:cNvPr>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88" name="Freeform 585">
              <a:extLst>
                <a:ext uri="{FF2B5EF4-FFF2-40B4-BE49-F238E27FC236}">
                  <a16:creationId xmlns:a16="http://schemas.microsoft.com/office/drawing/2014/main" id="{21EF9B25-6F80-533D-43F4-D8E7CE1D543E}"/>
                </a:ext>
              </a:extLst>
            </p:cNvPr>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89" name="Freeform 586">
              <a:extLst>
                <a:ext uri="{FF2B5EF4-FFF2-40B4-BE49-F238E27FC236}">
                  <a16:creationId xmlns:a16="http://schemas.microsoft.com/office/drawing/2014/main" id="{CAD15FFB-2635-BC68-B343-8C80ABD22269}"/>
                </a:ext>
              </a:extLst>
            </p:cNvPr>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90" name="Freeform 587">
              <a:extLst>
                <a:ext uri="{FF2B5EF4-FFF2-40B4-BE49-F238E27FC236}">
                  <a16:creationId xmlns:a16="http://schemas.microsoft.com/office/drawing/2014/main" id="{D6AD1DD4-DCA0-6867-D3D5-1B8726168914}"/>
                </a:ext>
              </a:extLst>
            </p:cNvPr>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91" name="Freeform 588">
              <a:extLst>
                <a:ext uri="{FF2B5EF4-FFF2-40B4-BE49-F238E27FC236}">
                  <a16:creationId xmlns:a16="http://schemas.microsoft.com/office/drawing/2014/main" id="{24F3FDB5-5165-3502-3BEB-769F93BE98C5}"/>
                </a:ext>
              </a:extLst>
            </p:cNvPr>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92" name="Freeform 589">
              <a:extLst>
                <a:ext uri="{FF2B5EF4-FFF2-40B4-BE49-F238E27FC236}">
                  <a16:creationId xmlns:a16="http://schemas.microsoft.com/office/drawing/2014/main" id="{BBC615C7-0A2E-965F-570F-6DC0ADD890BD}"/>
                </a:ext>
              </a:extLst>
            </p:cNvPr>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93" name="Freeform 590">
              <a:extLst>
                <a:ext uri="{FF2B5EF4-FFF2-40B4-BE49-F238E27FC236}">
                  <a16:creationId xmlns:a16="http://schemas.microsoft.com/office/drawing/2014/main" id="{DC3FE852-C85E-A3BA-3F93-2B177DB5FC9C}"/>
                </a:ext>
              </a:extLst>
            </p:cNvPr>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94" name="Freeform 591">
              <a:extLst>
                <a:ext uri="{FF2B5EF4-FFF2-40B4-BE49-F238E27FC236}">
                  <a16:creationId xmlns:a16="http://schemas.microsoft.com/office/drawing/2014/main" id="{CA26F68A-0068-4D91-48C4-EEB6AEFAA320}"/>
                </a:ext>
              </a:extLst>
            </p:cNvPr>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95" name="Freeform 592">
              <a:extLst>
                <a:ext uri="{FF2B5EF4-FFF2-40B4-BE49-F238E27FC236}">
                  <a16:creationId xmlns:a16="http://schemas.microsoft.com/office/drawing/2014/main" id="{2E1569BF-B085-4947-7EBF-03E2D80BE5E5}"/>
                </a:ext>
              </a:extLst>
            </p:cNvPr>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96" name="Freeform 593">
              <a:extLst>
                <a:ext uri="{FF2B5EF4-FFF2-40B4-BE49-F238E27FC236}">
                  <a16:creationId xmlns:a16="http://schemas.microsoft.com/office/drawing/2014/main" id="{376752A2-D06D-6930-2DFB-192F2950407E}"/>
                </a:ext>
              </a:extLst>
            </p:cNvPr>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97" name="Freeform 594">
              <a:extLst>
                <a:ext uri="{FF2B5EF4-FFF2-40B4-BE49-F238E27FC236}">
                  <a16:creationId xmlns:a16="http://schemas.microsoft.com/office/drawing/2014/main" id="{29D844D6-88BD-95F3-A6D0-BA0039D76F13}"/>
                </a:ext>
              </a:extLst>
            </p:cNvPr>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98" name="Freeform 595">
              <a:extLst>
                <a:ext uri="{FF2B5EF4-FFF2-40B4-BE49-F238E27FC236}">
                  <a16:creationId xmlns:a16="http://schemas.microsoft.com/office/drawing/2014/main" id="{BE60C8F8-D5A5-322D-112E-2727A48FE744}"/>
                </a:ext>
              </a:extLst>
            </p:cNvPr>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199" name="Freeform 596">
              <a:extLst>
                <a:ext uri="{FF2B5EF4-FFF2-40B4-BE49-F238E27FC236}">
                  <a16:creationId xmlns:a16="http://schemas.microsoft.com/office/drawing/2014/main" id="{819BEF2B-96FA-79D5-995C-224CF94CA90C}"/>
                </a:ext>
              </a:extLst>
            </p:cNvPr>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00" name="Freeform 597">
              <a:extLst>
                <a:ext uri="{FF2B5EF4-FFF2-40B4-BE49-F238E27FC236}">
                  <a16:creationId xmlns:a16="http://schemas.microsoft.com/office/drawing/2014/main" id="{5AAC915E-9D4D-C0F7-43CD-49DB7C648EA0}"/>
                </a:ext>
              </a:extLst>
            </p:cNvPr>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01" name="Freeform 598">
              <a:extLst>
                <a:ext uri="{FF2B5EF4-FFF2-40B4-BE49-F238E27FC236}">
                  <a16:creationId xmlns:a16="http://schemas.microsoft.com/office/drawing/2014/main" id="{650AF850-155F-A3F5-4B92-1E2EE234BA9A}"/>
                </a:ext>
              </a:extLst>
            </p:cNvPr>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02" name="Freeform 599">
              <a:extLst>
                <a:ext uri="{FF2B5EF4-FFF2-40B4-BE49-F238E27FC236}">
                  <a16:creationId xmlns:a16="http://schemas.microsoft.com/office/drawing/2014/main" id="{4AFC3B78-094B-2C16-B2C6-CF4E5D43C8C0}"/>
                </a:ext>
              </a:extLst>
            </p:cNvPr>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03" name="Freeform 600">
              <a:extLst>
                <a:ext uri="{FF2B5EF4-FFF2-40B4-BE49-F238E27FC236}">
                  <a16:creationId xmlns:a16="http://schemas.microsoft.com/office/drawing/2014/main" id="{D2C76EE0-427E-7CDC-C421-BAA848333C55}"/>
                </a:ext>
              </a:extLst>
            </p:cNvPr>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04" name="Freeform 601">
              <a:extLst>
                <a:ext uri="{FF2B5EF4-FFF2-40B4-BE49-F238E27FC236}">
                  <a16:creationId xmlns:a16="http://schemas.microsoft.com/office/drawing/2014/main" id="{F9522CD9-1F01-C4F9-474D-5C82320D5423}"/>
                </a:ext>
              </a:extLst>
            </p:cNvPr>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05" name="Freeform 602">
              <a:extLst>
                <a:ext uri="{FF2B5EF4-FFF2-40B4-BE49-F238E27FC236}">
                  <a16:creationId xmlns:a16="http://schemas.microsoft.com/office/drawing/2014/main" id="{10371141-66D3-B88D-1EF0-FFBCCC462719}"/>
                </a:ext>
              </a:extLst>
            </p:cNvPr>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06" name="Freeform 604">
              <a:extLst>
                <a:ext uri="{FF2B5EF4-FFF2-40B4-BE49-F238E27FC236}">
                  <a16:creationId xmlns:a16="http://schemas.microsoft.com/office/drawing/2014/main" id="{4A53AC9D-E9E2-E60A-71C3-D9A4DFB70979}"/>
                </a:ext>
              </a:extLst>
            </p:cNvPr>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07" name="Freeform 605">
              <a:extLst>
                <a:ext uri="{FF2B5EF4-FFF2-40B4-BE49-F238E27FC236}">
                  <a16:creationId xmlns:a16="http://schemas.microsoft.com/office/drawing/2014/main" id="{08AD00ED-DD50-212C-2753-A3FE22A92953}"/>
                </a:ext>
              </a:extLst>
            </p:cNvPr>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08" name="Freeform 606">
              <a:extLst>
                <a:ext uri="{FF2B5EF4-FFF2-40B4-BE49-F238E27FC236}">
                  <a16:creationId xmlns:a16="http://schemas.microsoft.com/office/drawing/2014/main" id="{FFCD4FE6-5BDA-24AA-6C6F-922F7E50F1A5}"/>
                </a:ext>
              </a:extLst>
            </p:cNvPr>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09" name="Freeform 607">
              <a:extLst>
                <a:ext uri="{FF2B5EF4-FFF2-40B4-BE49-F238E27FC236}">
                  <a16:creationId xmlns:a16="http://schemas.microsoft.com/office/drawing/2014/main" id="{618E5F79-2182-BBD8-5DFE-2677619A717D}"/>
                </a:ext>
              </a:extLst>
            </p:cNvPr>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10" name="Freeform 608">
              <a:extLst>
                <a:ext uri="{FF2B5EF4-FFF2-40B4-BE49-F238E27FC236}">
                  <a16:creationId xmlns:a16="http://schemas.microsoft.com/office/drawing/2014/main" id="{1D98B41C-63B9-A7D2-2A55-5C79A2C5FAD6}"/>
                </a:ext>
              </a:extLst>
            </p:cNvPr>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11" name="Freeform 609">
              <a:extLst>
                <a:ext uri="{FF2B5EF4-FFF2-40B4-BE49-F238E27FC236}">
                  <a16:creationId xmlns:a16="http://schemas.microsoft.com/office/drawing/2014/main" id="{F062539A-0919-DEEB-8E70-AA8A695FD80B}"/>
                </a:ext>
              </a:extLst>
            </p:cNvPr>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12" name="Freeform 610">
              <a:extLst>
                <a:ext uri="{FF2B5EF4-FFF2-40B4-BE49-F238E27FC236}">
                  <a16:creationId xmlns:a16="http://schemas.microsoft.com/office/drawing/2014/main" id="{49FC5AE4-BDAB-C0B9-8712-70888A2D5580}"/>
                </a:ext>
              </a:extLst>
            </p:cNvPr>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13" name="Freeform 611">
              <a:extLst>
                <a:ext uri="{FF2B5EF4-FFF2-40B4-BE49-F238E27FC236}">
                  <a16:creationId xmlns:a16="http://schemas.microsoft.com/office/drawing/2014/main" id="{85B33439-4E6E-28FA-8396-0B1CFD00D891}"/>
                </a:ext>
              </a:extLst>
            </p:cNvPr>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14" name="Freeform 612">
              <a:extLst>
                <a:ext uri="{FF2B5EF4-FFF2-40B4-BE49-F238E27FC236}">
                  <a16:creationId xmlns:a16="http://schemas.microsoft.com/office/drawing/2014/main" id="{EB2D47C2-A134-34C9-0E32-2021421E97EB}"/>
                </a:ext>
              </a:extLst>
            </p:cNvPr>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15" name="Rectangle 613">
              <a:extLst>
                <a:ext uri="{FF2B5EF4-FFF2-40B4-BE49-F238E27FC236}">
                  <a16:creationId xmlns:a16="http://schemas.microsoft.com/office/drawing/2014/main" id="{B7B64782-C3CA-4902-F4A3-BA1FD8327E89}"/>
                </a:ext>
              </a:extLst>
            </p:cNvPr>
            <p:cNvSpPr>
              <a:spLocks noChangeArrowheads="1"/>
            </p:cNvSpPr>
            <p:nvPr/>
          </p:nvSpPr>
          <p:spPr bwMode="auto">
            <a:xfrm>
              <a:off x="12451788" y="5197675"/>
              <a:ext cx="3187" cy="3188"/>
            </a:xfrm>
            <a:prstGeom prst="rect">
              <a:avLst/>
            </a:pr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16" name="Freeform 614">
              <a:extLst>
                <a:ext uri="{FF2B5EF4-FFF2-40B4-BE49-F238E27FC236}">
                  <a16:creationId xmlns:a16="http://schemas.microsoft.com/office/drawing/2014/main" id="{24A28861-4645-6118-25CB-CD8DDFA655B4}"/>
                </a:ext>
              </a:extLst>
            </p:cNvPr>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17" name="Freeform 615">
              <a:extLst>
                <a:ext uri="{FF2B5EF4-FFF2-40B4-BE49-F238E27FC236}">
                  <a16:creationId xmlns:a16="http://schemas.microsoft.com/office/drawing/2014/main" id="{28B22FC6-2B57-DB08-D72F-2467915F99C4}"/>
                </a:ext>
              </a:extLst>
            </p:cNvPr>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18" name="Freeform 616">
              <a:extLst>
                <a:ext uri="{FF2B5EF4-FFF2-40B4-BE49-F238E27FC236}">
                  <a16:creationId xmlns:a16="http://schemas.microsoft.com/office/drawing/2014/main" id="{9C2919AB-77FE-CEAB-F7B2-58CF4AC247B3}"/>
                </a:ext>
              </a:extLst>
            </p:cNvPr>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19" name="Freeform 617">
              <a:extLst>
                <a:ext uri="{FF2B5EF4-FFF2-40B4-BE49-F238E27FC236}">
                  <a16:creationId xmlns:a16="http://schemas.microsoft.com/office/drawing/2014/main" id="{08747A05-5283-D03B-D3D0-5C0A99F4B036}"/>
                </a:ext>
              </a:extLst>
            </p:cNvPr>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20" name="Freeform 618">
              <a:extLst>
                <a:ext uri="{FF2B5EF4-FFF2-40B4-BE49-F238E27FC236}">
                  <a16:creationId xmlns:a16="http://schemas.microsoft.com/office/drawing/2014/main" id="{184F1786-EF95-2D6B-E5EE-0CE0511531ED}"/>
                </a:ext>
              </a:extLst>
            </p:cNvPr>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21" name="Freeform 619">
              <a:extLst>
                <a:ext uri="{FF2B5EF4-FFF2-40B4-BE49-F238E27FC236}">
                  <a16:creationId xmlns:a16="http://schemas.microsoft.com/office/drawing/2014/main" id="{DF882271-E95B-2E6A-298A-AC32F0AA80CF}"/>
                </a:ext>
              </a:extLst>
            </p:cNvPr>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22" name="Freeform 620">
              <a:extLst>
                <a:ext uri="{FF2B5EF4-FFF2-40B4-BE49-F238E27FC236}">
                  <a16:creationId xmlns:a16="http://schemas.microsoft.com/office/drawing/2014/main" id="{F8D4ADB3-0CF7-0506-3286-715E854697E8}"/>
                </a:ext>
              </a:extLst>
            </p:cNvPr>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23" name="Freeform 621">
              <a:extLst>
                <a:ext uri="{FF2B5EF4-FFF2-40B4-BE49-F238E27FC236}">
                  <a16:creationId xmlns:a16="http://schemas.microsoft.com/office/drawing/2014/main" id="{A52AB1C7-219C-0F9B-BE9A-23F8BAB609A2}"/>
                </a:ext>
              </a:extLst>
            </p:cNvPr>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24" name="Freeform 622">
              <a:extLst>
                <a:ext uri="{FF2B5EF4-FFF2-40B4-BE49-F238E27FC236}">
                  <a16:creationId xmlns:a16="http://schemas.microsoft.com/office/drawing/2014/main" id="{5BA3F8AF-D66B-3C98-EED0-1876B0681473}"/>
                </a:ext>
              </a:extLst>
            </p:cNvPr>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25" name="Freeform 623">
              <a:extLst>
                <a:ext uri="{FF2B5EF4-FFF2-40B4-BE49-F238E27FC236}">
                  <a16:creationId xmlns:a16="http://schemas.microsoft.com/office/drawing/2014/main" id="{059E2730-3EBC-0D86-D37F-46EEE70CA682}"/>
                </a:ext>
              </a:extLst>
            </p:cNvPr>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26" name="Freeform 624">
              <a:extLst>
                <a:ext uri="{FF2B5EF4-FFF2-40B4-BE49-F238E27FC236}">
                  <a16:creationId xmlns:a16="http://schemas.microsoft.com/office/drawing/2014/main" id="{E5695FC0-BDEB-DC2D-6D18-7A9ABD7030F1}"/>
                </a:ext>
              </a:extLst>
            </p:cNvPr>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27" name="Freeform 625">
              <a:extLst>
                <a:ext uri="{FF2B5EF4-FFF2-40B4-BE49-F238E27FC236}">
                  <a16:creationId xmlns:a16="http://schemas.microsoft.com/office/drawing/2014/main" id="{924C7954-A52A-8F1C-CDA1-64F68D98E04A}"/>
                </a:ext>
              </a:extLst>
            </p:cNvPr>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28" name="Freeform 626">
              <a:extLst>
                <a:ext uri="{FF2B5EF4-FFF2-40B4-BE49-F238E27FC236}">
                  <a16:creationId xmlns:a16="http://schemas.microsoft.com/office/drawing/2014/main" id="{0CA79A52-1BE3-0650-45AE-06C094E27E0E}"/>
                </a:ext>
              </a:extLst>
            </p:cNvPr>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29" name="Freeform 627">
              <a:extLst>
                <a:ext uri="{FF2B5EF4-FFF2-40B4-BE49-F238E27FC236}">
                  <a16:creationId xmlns:a16="http://schemas.microsoft.com/office/drawing/2014/main" id="{27C578C0-EE9C-7DE0-05B3-853051592A90}"/>
                </a:ext>
              </a:extLst>
            </p:cNvPr>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30" name="Freeform 628">
              <a:extLst>
                <a:ext uri="{FF2B5EF4-FFF2-40B4-BE49-F238E27FC236}">
                  <a16:creationId xmlns:a16="http://schemas.microsoft.com/office/drawing/2014/main" id="{E79FED05-6858-FBAA-A209-DC2888BDF45B}"/>
                </a:ext>
              </a:extLst>
            </p:cNvPr>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dirty="0"/>
            </a:p>
          </p:txBody>
        </p:sp>
        <p:sp>
          <p:nvSpPr>
            <p:cNvPr id="231" name="Freeform 629">
              <a:extLst>
                <a:ext uri="{FF2B5EF4-FFF2-40B4-BE49-F238E27FC236}">
                  <a16:creationId xmlns:a16="http://schemas.microsoft.com/office/drawing/2014/main" id="{59B35836-15B3-30CF-9946-37E2D5A2C3D7}"/>
                </a:ext>
              </a:extLst>
            </p:cNvPr>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32" name="Freeform 630">
              <a:extLst>
                <a:ext uri="{FF2B5EF4-FFF2-40B4-BE49-F238E27FC236}">
                  <a16:creationId xmlns:a16="http://schemas.microsoft.com/office/drawing/2014/main" id="{4CBE15B1-02A2-B2D3-36AB-96619FC1D5C9}"/>
                </a:ext>
              </a:extLst>
            </p:cNvPr>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33" name="Freeform 631">
              <a:extLst>
                <a:ext uri="{FF2B5EF4-FFF2-40B4-BE49-F238E27FC236}">
                  <a16:creationId xmlns:a16="http://schemas.microsoft.com/office/drawing/2014/main" id="{17E21BD0-A6FF-8FC9-87E0-517D05C151AD}"/>
                </a:ext>
              </a:extLst>
            </p:cNvPr>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34" name="Freeform 632">
              <a:extLst>
                <a:ext uri="{FF2B5EF4-FFF2-40B4-BE49-F238E27FC236}">
                  <a16:creationId xmlns:a16="http://schemas.microsoft.com/office/drawing/2014/main" id="{AA3BA161-33B6-1FAB-A222-32961B8AD192}"/>
                </a:ext>
              </a:extLst>
            </p:cNvPr>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35" name="Freeform 633">
              <a:extLst>
                <a:ext uri="{FF2B5EF4-FFF2-40B4-BE49-F238E27FC236}">
                  <a16:creationId xmlns:a16="http://schemas.microsoft.com/office/drawing/2014/main" id="{5CDF2ACE-FD35-75FD-598B-C3FAD9026BAD}"/>
                </a:ext>
              </a:extLst>
            </p:cNvPr>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36" name="Freeform 634">
              <a:extLst>
                <a:ext uri="{FF2B5EF4-FFF2-40B4-BE49-F238E27FC236}">
                  <a16:creationId xmlns:a16="http://schemas.microsoft.com/office/drawing/2014/main" id="{C2EE35BD-28D3-6FA4-3D64-6A56073A5A92}"/>
                </a:ext>
              </a:extLst>
            </p:cNvPr>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37" name="Freeform 635">
              <a:extLst>
                <a:ext uri="{FF2B5EF4-FFF2-40B4-BE49-F238E27FC236}">
                  <a16:creationId xmlns:a16="http://schemas.microsoft.com/office/drawing/2014/main" id="{F8123AC7-BE7A-AAC2-FC46-378E80F27BDD}"/>
                </a:ext>
              </a:extLst>
            </p:cNvPr>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38" name="Freeform 636">
              <a:extLst>
                <a:ext uri="{FF2B5EF4-FFF2-40B4-BE49-F238E27FC236}">
                  <a16:creationId xmlns:a16="http://schemas.microsoft.com/office/drawing/2014/main" id="{405A221F-9469-2ED1-A706-8D612A63AC9B}"/>
                </a:ext>
              </a:extLst>
            </p:cNvPr>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39" name="Freeform 637">
              <a:extLst>
                <a:ext uri="{FF2B5EF4-FFF2-40B4-BE49-F238E27FC236}">
                  <a16:creationId xmlns:a16="http://schemas.microsoft.com/office/drawing/2014/main" id="{C025EA25-A2EF-9F75-DE73-219C025D890B}"/>
                </a:ext>
              </a:extLst>
            </p:cNvPr>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40" name="Freeform 638">
              <a:extLst>
                <a:ext uri="{FF2B5EF4-FFF2-40B4-BE49-F238E27FC236}">
                  <a16:creationId xmlns:a16="http://schemas.microsoft.com/office/drawing/2014/main" id="{744C93D6-EF05-0571-46F3-72C1052015C0}"/>
                </a:ext>
              </a:extLst>
            </p:cNvPr>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41" name="Freeform 639">
              <a:extLst>
                <a:ext uri="{FF2B5EF4-FFF2-40B4-BE49-F238E27FC236}">
                  <a16:creationId xmlns:a16="http://schemas.microsoft.com/office/drawing/2014/main" id="{F2A4FC6E-BD3D-2183-0C0A-5E8587ED784A}"/>
                </a:ext>
              </a:extLst>
            </p:cNvPr>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42" name="Freeform 640">
              <a:extLst>
                <a:ext uri="{FF2B5EF4-FFF2-40B4-BE49-F238E27FC236}">
                  <a16:creationId xmlns:a16="http://schemas.microsoft.com/office/drawing/2014/main" id="{462F64F0-3CC0-2D59-3C07-C8A4BF7FEAB0}"/>
                </a:ext>
              </a:extLst>
            </p:cNvPr>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43" name="Freeform 641">
              <a:extLst>
                <a:ext uri="{FF2B5EF4-FFF2-40B4-BE49-F238E27FC236}">
                  <a16:creationId xmlns:a16="http://schemas.microsoft.com/office/drawing/2014/main" id="{14B08FAE-2F75-ECCD-45D6-EE5DDBE370EB}"/>
                </a:ext>
              </a:extLst>
            </p:cNvPr>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dirty="0"/>
            </a:p>
          </p:txBody>
        </p:sp>
        <p:sp>
          <p:nvSpPr>
            <p:cNvPr id="244" name="Freeform 642">
              <a:extLst>
                <a:ext uri="{FF2B5EF4-FFF2-40B4-BE49-F238E27FC236}">
                  <a16:creationId xmlns:a16="http://schemas.microsoft.com/office/drawing/2014/main" id="{823FDA8F-81D3-8CD0-9AED-3301B546B2F3}"/>
                </a:ext>
              </a:extLst>
            </p:cNvPr>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dirty="0"/>
            </a:p>
          </p:txBody>
        </p:sp>
        <p:sp>
          <p:nvSpPr>
            <p:cNvPr id="245" name="Freeform 643">
              <a:extLst>
                <a:ext uri="{FF2B5EF4-FFF2-40B4-BE49-F238E27FC236}">
                  <a16:creationId xmlns:a16="http://schemas.microsoft.com/office/drawing/2014/main" id="{050F0473-24B2-9C17-6C22-AB25DD2FAB80}"/>
                </a:ext>
              </a:extLst>
            </p:cNvPr>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46" name="Freeform 644">
              <a:extLst>
                <a:ext uri="{FF2B5EF4-FFF2-40B4-BE49-F238E27FC236}">
                  <a16:creationId xmlns:a16="http://schemas.microsoft.com/office/drawing/2014/main" id="{9B455B64-E339-003A-9CEC-AF77F691FD89}"/>
                </a:ext>
              </a:extLst>
            </p:cNvPr>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47" name="Freeform 645">
              <a:extLst>
                <a:ext uri="{FF2B5EF4-FFF2-40B4-BE49-F238E27FC236}">
                  <a16:creationId xmlns:a16="http://schemas.microsoft.com/office/drawing/2014/main" id="{359FF60E-7BFC-35DC-3271-4D5472192CBC}"/>
                </a:ext>
              </a:extLst>
            </p:cNvPr>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48" name="Freeform 646">
              <a:extLst>
                <a:ext uri="{FF2B5EF4-FFF2-40B4-BE49-F238E27FC236}">
                  <a16:creationId xmlns:a16="http://schemas.microsoft.com/office/drawing/2014/main" id="{1E1CC18E-2A1C-F9E7-A2A3-71140D9C97BB}"/>
                </a:ext>
              </a:extLst>
            </p:cNvPr>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49" name="Freeform 647">
              <a:extLst>
                <a:ext uri="{FF2B5EF4-FFF2-40B4-BE49-F238E27FC236}">
                  <a16:creationId xmlns:a16="http://schemas.microsoft.com/office/drawing/2014/main" id="{1DA010B8-7207-7B52-A912-412EC652ABB7}"/>
                </a:ext>
              </a:extLst>
            </p:cNvPr>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50" name="Freeform 648">
              <a:extLst>
                <a:ext uri="{FF2B5EF4-FFF2-40B4-BE49-F238E27FC236}">
                  <a16:creationId xmlns:a16="http://schemas.microsoft.com/office/drawing/2014/main" id="{E99D2362-9BF7-17B8-274A-1F4EA308E720}"/>
                </a:ext>
              </a:extLst>
            </p:cNvPr>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51" name="Freeform 649">
              <a:extLst>
                <a:ext uri="{FF2B5EF4-FFF2-40B4-BE49-F238E27FC236}">
                  <a16:creationId xmlns:a16="http://schemas.microsoft.com/office/drawing/2014/main" id="{1A32BAD8-E654-907C-6F07-046B63FC15C7}"/>
                </a:ext>
              </a:extLst>
            </p:cNvPr>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52" name="Freeform 650">
              <a:extLst>
                <a:ext uri="{FF2B5EF4-FFF2-40B4-BE49-F238E27FC236}">
                  <a16:creationId xmlns:a16="http://schemas.microsoft.com/office/drawing/2014/main" id="{097A6C18-C2B1-B997-436D-B64FB1004CA9}"/>
                </a:ext>
              </a:extLst>
            </p:cNvPr>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53" name="Freeform 651">
              <a:extLst>
                <a:ext uri="{FF2B5EF4-FFF2-40B4-BE49-F238E27FC236}">
                  <a16:creationId xmlns:a16="http://schemas.microsoft.com/office/drawing/2014/main" id="{676F4878-298C-0CDB-7AD7-9CCC976369F3}"/>
                </a:ext>
              </a:extLst>
            </p:cNvPr>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54" name="Freeform 652">
              <a:extLst>
                <a:ext uri="{FF2B5EF4-FFF2-40B4-BE49-F238E27FC236}">
                  <a16:creationId xmlns:a16="http://schemas.microsoft.com/office/drawing/2014/main" id="{34B69F8B-0309-714D-97C8-0D8E670F9E48}"/>
                </a:ext>
              </a:extLst>
            </p:cNvPr>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55" name="Freeform 653">
              <a:extLst>
                <a:ext uri="{FF2B5EF4-FFF2-40B4-BE49-F238E27FC236}">
                  <a16:creationId xmlns:a16="http://schemas.microsoft.com/office/drawing/2014/main" id="{D06B5CBB-9253-92F3-250B-EE5EECCDCEAC}"/>
                </a:ext>
              </a:extLst>
            </p:cNvPr>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56" name="Freeform 654">
              <a:extLst>
                <a:ext uri="{FF2B5EF4-FFF2-40B4-BE49-F238E27FC236}">
                  <a16:creationId xmlns:a16="http://schemas.microsoft.com/office/drawing/2014/main" id="{66EEFDFC-31B6-8FC7-056E-0996B2CCDF46}"/>
                </a:ext>
              </a:extLst>
            </p:cNvPr>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57" name="Freeform 655">
              <a:extLst>
                <a:ext uri="{FF2B5EF4-FFF2-40B4-BE49-F238E27FC236}">
                  <a16:creationId xmlns:a16="http://schemas.microsoft.com/office/drawing/2014/main" id="{E9AB7D91-44A7-660B-8592-66ECD384C453}"/>
                </a:ext>
              </a:extLst>
            </p:cNvPr>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58" name="Freeform 656">
              <a:extLst>
                <a:ext uri="{FF2B5EF4-FFF2-40B4-BE49-F238E27FC236}">
                  <a16:creationId xmlns:a16="http://schemas.microsoft.com/office/drawing/2014/main" id="{7C220226-F6BC-EC51-16E2-943C461A7022}"/>
                </a:ext>
              </a:extLst>
            </p:cNvPr>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59" name="Freeform 657">
              <a:extLst>
                <a:ext uri="{FF2B5EF4-FFF2-40B4-BE49-F238E27FC236}">
                  <a16:creationId xmlns:a16="http://schemas.microsoft.com/office/drawing/2014/main" id="{D9A51F77-8D9A-A6CE-0D2A-0711F99F3D56}"/>
                </a:ext>
              </a:extLst>
            </p:cNvPr>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60" name="Freeform 658">
              <a:extLst>
                <a:ext uri="{FF2B5EF4-FFF2-40B4-BE49-F238E27FC236}">
                  <a16:creationId xmlns:a16="http://schemas.microsoft.com/office/drawing/2014/main" id="{82800908-5343-8F41-B2BB-0BE352B25F60}"/>
                </a:ext>
              </a:extLst>
            </p:cNvPr>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61" name="Freeform 659">
              <a:extLst>
                <a:ext uri="{FF2B5EF4-FFF2-40B4-BE49-F238E27FC236}">
                  <a16:creationId xmlns:a16="http://schemas.microsoft.com/office/drawing/2014/main" id="{DFC636C3-64B7-4F8B-0662-FB76B0CF47B3}"/>
                </a:ext>
              </a:extLst>
            </p:cNvPr>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62" name="Freeform 660">
              <a:extLst>
                <a:ext uri="{FF2B5EF4-FFF2-40B4-BE49-F238E27FC236}">
                  <a16:creationId xmlns:a16="http://schemas.microsoft.com/office/drawing/2014/main" id="{93A7F2FE-A21C-B831-3755-B5BC9C9D5DF5}"/>
                </a:ext>
              </a:extLst>
            </p:cNvPr>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63" name="Freeform 661">
              <a:extLst>
                <a:ext uri="{FF2B5EF4-FFF2-40B4-BE49-F238E27FC236}">
                  <a16:creationId xmlns:a16="http://schemas.microsoft.com/office/drawing/2014/main" id="{329B22B3-D62F-EC38-A895-72DCC4353417}"/>
                </a:ext>
              </a:extLst>
            </p:cNvPr>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64" name="Freeform 662">
              <a:extLst>
                <a:ext uri="{FF2B5EF4-FFF2-40B4-BE49-F238E27FC236}">
                  <a16:creationId xmlns:a16="http://schemas.microsoft.com/office/drawing/2014/main" id="{33F77CCF-1C38-4D20-0DBB-316FF9D3AB12}"/>
                </a:ext>
              </a:extLst>
            </p:cNvPr>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65" name="Freeform 663">
              <a:extLst>
                <a:ext uri="{FF2B5EF4-FFF2-40B4-BE49-F238E27FC236}">
                  <a16:creationId xmlns:a16="http://schemas.microsoft.com/office/drawing/2014/main" id="{FB9C8EF2-3322-DD75-2051-2463EABF80A0}"/>
                </a:ext>
              </a:extLst>
            </p:cNvPr>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66" name="Freeform 664">
              <a:extLst>
                <a:ext uri="{FF2B5EF4-FFF2-40B4-BE49-F238E27FC236}">
                  <a16:creationId xmlns:a16="http://schemas.microsoft.com/office/drawing/2014/main" id="{0C37C5E4-F5AA-6B01-5E69-CBEACAC74A5C}"/>
                </a:ext>
              </a:extLst>
            </p:cNvPr>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67" name="Freeform 665">
              <a:extLst>
                <a:ext uri="{FF2B5EF4-FFF2-40B4-BE49-F238E27FC236}">
                  <a16:creationId xmlns:a16="http://schemas.microsoft.com/office/drawing/2014/main" id="{7CCEF489-2863-E2F0-40AA-E0861B4D7159}"/>
                </a:ext>
              </a:extLst>
            </p:cNvPr>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68" name="Freeform 666">
              <a:extLst>
                <a:ext uri="{FF2B5EF4-FFF2-40B4-BE49-F238E27FC236}">
                  <a16:creationId xmlns:a16="http://schemas.microsoft.com/office/drawing/2014/main" id="{BAF7E6AC-33F3-47C9-4797-8C5D9137CE0C}"/>
                </a:ext>
              </a:extLst>
            </p:cNvPr>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69" name="Freeform 667">
              <a:extLst>
                <a:ext uri="{FF2B5EF4-FFF2-40B4-BE49-F238E27FC236}">
                  <a16:creationId xmlns:a16="http://schemas.microsoft.com/office/drawing/2014/main" id="{E74D3B86-9B9A-B7CF-CFA9-199180198D39}"/>
                </a:ext>
              </a:extLst>
            </p:cNvPr>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70" name="Freeform 668">
              <a:extLst>
                <a:ext uri="{FF2B5EF4-FFF2-40B4-BE49-F238E27FC236}">
                  <a16:creationId xmlns:a16="http://schemas.microsoft.com/office/drawing/2014/main" id="{7903B95D-B6C8-9085-96A3-BE8378D30820}"/>
                </a:ext>
              </a:extLst>
            </p:cNvPr>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71" name="Freeform 669">
              <a:extLst>
                <a:ext uri="{FF2B5EF4-FFF2-40B4-BE49-F238E27FC236}">
                  <a16:creationId xmlns:a16="http://schemas.microsoft.com/office/drawing/2014/main" id="{719DFED8-A2E0-0040-5088-2522489FF8BD}"/>
                </a:ext>
              </a:extLst>
            </p:cNvPr>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72" name="Freeform 670">
              <a:extLst>
                <a:ext uri="{FF2B5EF4-FFF2-40B4-BE49-F238E27FC236}">
                  <a16:creationId xmlns:a16="http://schemas.microsoft.com/office/drawing/2014/main" id="{086AC9CF-4102-1487-A033-4D5B77597C17}"/>
                </a:ext>
              </a:extLst>
            </p:cNvPr>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73" name="Freeform 671">
              <a:extLst>
                <a:ext uri="{FF2B5EF4-FFF2-40B4-BE49-F238E27FC236}">
                  <a16:creationId xmlns:a16="http://schemas.microsoft.com/office/drawing/2014/main" id="{175DB4F9-D39F-8783-E7CD-5D28739FB626}"/>
                </a:ext>
              </a:extLst>
            </p:cNvPr>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74" name="Freeform 672">
              <a:extLst>
                <a:ext uri="{FF2B5EF4-FFF2-40B4-BE49-F238E27FC236}">
                  <a16:creationId xmlns:a16="http://schemas.microsoft.com/office/drawing/2014/main" id="{96D91BED-D236-0CD2-4B6D-DA273665F7E6}"/>
                </a:ext>
              </a:extLst>
            </p:cNvPr>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75" name="Freeform 673">
              <a:extLst>
                <a:ext uri="{FF2B5EF4-FFF2-40B4-BE49-F238E27FC236}">
                  <a16:creationId xmlns:a16="http://schemas.microsoft.com/office/drawing/2014/main" id="{C458F213-A4B4-22E1-9F64-44D0BA6E88A0}"/>
                </a:ext>
              </a:extLst>
            </p:cNvPr>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76" name="Freeform 674">
              <a:extLst>
                <a:ext uri="{FF2B5EF4-FFF2-40B4-BE49-F238E27FC236}">
                  <a16:creationId xmlns:a16="http://schemas.microsoft.com/office/drawing/2014/main" id="{B34346A3-8814-832D-FF71-C59B2FEC49E5}"/>
                </a:ext>
              </a:extLst>
            </p:cNvPr>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77" name="Freeform 675">
              <a:extLst>
                <a:ext uri="{FF2B5EF4-FFF2-40B4-BE49-F238E27FC236}">
                  <a16:creationId xmlns:a16="http://schemas.microsoft.com/office/drawing/2014/main" id="{3AFE211B-117C-8923-5ADF-8808A4592A42}"/>
                </a:ext>
              </a:extLst>
            </p:cNvPr>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78" name="Freeform 676">
              <a:extLst>
                <a:ext uri="{FF2B5EF4-FFF2-40B4-BE49-F238E27FC236}">
                  <a16:creationId xmlns:a16="http://schemas.microsoft.com/office/drawing/2014/main" id="{40B1D6F4-E3C4-E670-A567-6F7F20A59824}"/>
                </a:ext>
              </a:extLst>
            </p:cNvPr>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79" name="Freeform 677">
              <a:extLst>
                <a:ext uri="{FF2B5EF4-FFF2-40B4-BE49-F238E27FC236}">
                  <a16:creationId xmlns:a16="http://schemas.microsoft.com/office/drawing/2014/main" id="{FA285917-F7EB-72AA-FE34-06017262BE70}"/>
                </a:ext>
              </a:extLst>
            </p:cNvPr>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80" name="Freeform 678">
              <a:extLst>
                <a:ext uri="{FF2B5EF4-FFF2-40B4-BE49-F238E27FC236}">
                  <a16:creationId xmlns:a16="http://schemas.microsoft.com/office/drawing/2014/main" id="{7C4CB7E7-2FF3-6E2A-8D3E-0644029DEE82}"/>
                </a:ext>
              </a:extLst>
            </p:cNvPr>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81" name="Freeform 679">
              <a:extLst>
                <a:ext uri="{FF2B5EF4-FFF2-40B4-BE49-F238E27FC236}">
                  <a16:creationId xmlns:a16="http://schemas.microsoft.com/office/drawing/2014/main" id="{F7DBF98C-73F9-ED46-F1CC-8F2D0C5A7E2C}"/>
                </a:ext>
              </a:extLst>
            </p:cNvPr>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82" name="Freeform 680">
              <a:extLst>
                <a:ext uri="{FF2B5EF4-FFF2-40B4-BE49-F238E27FC236}">
                  <a16:creationId xmlns:a16="http://schemas.microsoft.com/office/drawing/2014/main" id="{16243451-27CD-3FFB-C7DD-63BD9704741B}"/>
                </a:ext>
              </a:extLst>
            </p:cNvPr>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83" name="Freeform 681">
              <a:extLst>
                <a:ext uri="{FF2B5EF4-FFF2-40B4-BE49-F238E27FC236}">
                  <a16:creationId xmlns:a16="http://schemas.microsoft.com/office/drawing/2014/main" id="{76A9141B-D25B-2DA0-5917-FE757A33880E}"/>
                </a:ext>
              </a:extLst>
            </p:cNvPr>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84" name="Freeform 682">
              <a:extLst>
                <a:ext uri="{FF2B5EF4-FFF2-40B4-BE49-F238E27FC236}">
                  <a16:creationId xmlns:a16="http://schemas.microsoft.com/office/drawing/2014/main" id="{EEC3BB20-00AA-2D64-C6F6-D8F81FFE83E2}"/>
                </a:ext>
              </a:extLst>
            </p:cNvPr>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85" name="Freeform 683">
              <a:extLst>
                <a:ext uri="{FF2B5EF4-FFF2-40B4-BE49-F238E27FC236}">
                  <a16:creationId xmlns:a16="http://schemas.microsoft.com/office/drawing/2014/main" id="{575C8ABF-075A-32F4-F382-56C05A4D30BD}"/>
                </a:ext>
              </a:extLst>
            </p:cNvPr>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86" name="Freeform 684">
              <a:extLst>
                <a:ext uri="{FF2B5EF4-FFF2-40B4-BE49-F238E27FC236}">
                  <a16:creationId xmlns:a16="http://schemas.microsoft.com/office/drawing/2014/main" id="{AE94562E-9701-8396-2BA4-1198BADBB480}"/>
                </a:ext>
              </a:extLst>
            </p:cNvPr>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87" name="Freeform 685">
              <a:extLst>
                <a:ext uri="{FF2B5EF4-FFF2-40B4-BE49-F238E27FC236}">
                  <a16:creationId xmlns:a16="http://schemas.microsoft.com/office/drawing/2014/main" id="{5D3CF3F0-B104-1514-8FAC-8AA821CB679E}"/>
                </a:ext>
              </a:extLst>
            </p:cNvPr>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88" name="Freeform 686">
              <a:extLst>
                <a:ext uri="{FF2B5EF4-FFF2-40B4-BE49-F238E27FC236}">
                  <a16:creationId xmlns:a16="http://schemas.microsoft.com/office/drawing/2014/main" id="{86039A33-1722-1E07-0473-4ACB51FF0AE3}"/>
                </a:ext>
              </a:extLst>
            </p:cNvPr>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89" name="Freeform 687">
              <a:extLst>
                <a:ext uri="{FF2B5EF4-FFF2-40B4-BE49-F238E27FC236}">
                  <a16:creationId xmlns:a16="http://schemas.microsoft.com/office/drawing/2014/main" id="{274B76B4-AC4C-BCC9-8A26-A3068CCD7E4A}"/>
                </a:ext>
              </a:extLst>
            </p:cNvPr>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90" name="Freeform 688">
              <a:extLst>
                <a:ext uri="{FF2B5EF4-FFF2-40B4-BE49-F238E27FC236}">
                  <a16:creationId xmlns:a16="http://schemas.microsoft.com/office/drawing/2014/main" id="{AE349628-9C7F-11E8-8983-B676BA31102F}"/>
                </a:ext>
              </a:extLst>
            </p:cNvPr>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91" name="Freeform 689">
              <a:extLst>
                <a:ext uri="{FF2B5EF4-FFF2-40B4-BE49-F238E27FC236}">
                  <a16:creationId xmlns:a16="http://schemas.microsoft.com/office/drawing/2014/main" id="{5EE35FF0-4965-E73D-B4BF-BCCE23A6B64A}"/>
                </a:ext>
              </a:extLst>
            </p:cNvPr>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92" name="Freeform 690">
              <a:extLst>
                <a:ext uri="{FF2B5EF4-FFF2-40B4-BE49-F238E27FC236}">
                  <a16:creationId xmlns:a16="http://schemas.microsoft.com/office/drawing/2014/main" id="{7C086999-D93B-9007-F5EF-6153A5A528A0}"/>
                </a:ext>
              </a:extLst>
            </p:cNvPr>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93" name="Freeform 691">
              <a:extLst>
                <a:ext uri="{FF2B5EF4-FFF2-40B4-BE49-F238E27FC236}">
                  <a16:creationId xmlns:a16="http://schemas.microsoft.com/office/drawing/2014/main" id="{665A33EA-E2B6-9241-649B-FBB1BD954AE2}"/>
                </a:ext>
              </a:extLst>
            </p:cNvPr>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94" name="Freeform 692">
              <a:extLst>
                <a:ext uri="{FF2B5EF4-FFF2-40B4-BE49-F238E27FC236}">
                  <a16:creationId xmlns:a16="http://schemas.microsoft.com/office/drawing/2014/main" id="{F7E5BC3B-8B52-B8DB-F8B1-8DD46A21F5D7}"/>
                </a:ext>
              </a:extLst>
            </p:cNvPr>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95" name="Freeform 693">
              <a:extLst>
                <a:ext uri="{FF2B5EF4-FFF2-40B4-BE49-F238E27FC236}">
                  <a16:creationId xmlns:a16="http://schemas.microsoft.com/office/drawing/2014/main" id="{AD01D4E5-9AE1-D660-DA1E-C9643D6FBF1A}"/>
                </a:ext>
              </a:extLst>
            </p:cNvPr>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96" name="Freeform 694">
              <a:extLst>
                <a:ext uri="{FF2B5EF4-FFF2-40B4-BE49-F238E27FC236}">
                  <a16:creationId xmlns:a16="http://schemas.microsoft.com/office/drawing/2014/main" id="{C8D8065C-6048-D15B-31BB-D05A86D45FBA}"/>
                </a:ext>
              </a:extLst>
            </p:cNvPr>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97" name="Freeform 695">
              <a:extLst>
                <a:ext uri="{FF2B5EF4-FFF2-40B4-BE49-F238E27FC236}">
                  <a16:creationId xmlns:a16="http://schemas.microsoft.com/office/drawing/2014/main" id="{46008043-1F17-FB18-560A-487078E7CCA7}"/>
                </a:ext>
              </a:extLst>
            </p:cNvPr>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98" name="Freeform 696">
              <a:extLst>
                <a:ext uri="{FF2B5EF4-FFF2-40B4-BE49-F238E27FC236}">
                  <a16:creationId xmlns:a16="http://schemas.microsoft.com/office/drawing/2014/main" id="{F7F47D6B-2259-EF1F-F6AF-47BF667E4AEC}"/>
                </a:ext>
              </a:extLst>
            </p:cNvPr>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299" name="Freeform 697">
              <a:extLst>
                <a:ext uri="{FF2B5EF4-FFF2-40B4-BE49-F238E27FC236}">
                  <a16:creationId xmlns:a16="http://schemas.microsoft.com/office/drawing/2014/main" id="{CEBF9F51-AB0F-69AD-6601-8CE0E87097C1}"/>
                </a:ext>
              </a:extLst>
            </p:cNvPr>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00" name="Freeform 698">
              <a:extLst>
                <a:ext uri="{FF2B5EF4-FFF2-40B4-BE49-F238E27FC236}">
                  <a16:creationId xmlns:a16="http://schemas.microsoft.com/office/drawing/2014/main" id="{9231D16E-CB77-E0C5-BAA0-0A6403A74B50}"/>
                </a:ext>
              </a:extLst>
            </p:cNvPr>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01" name="Freeform 699">
              <a:extLst>
                <a:ext uri="{FF2B5EF4-FFF2-40B4-BE49-F238E27FC236}">
                  <a16:creationId xmlns:a16="http://schemas.microsoft.com/office/drawing/2014/main" id="{6107965E-5280-BDAF-E6CD-0ED273167ABB}"/>
                </a:ext>
              </a:extLst>
            </p:cNvPr>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02" name="Freeform 700">
              <a:extLst>
                <a:ext uri="{FF2B5EF4-FFF2-40B4-BE49-F238E27FC236}">
                  <a16:creationId xmlns:a16="http://schemas.microsoft.com/office/drawing/2014/main" id="{F3FE9236-F52A-B00E-BF09-60A5DC6487C1}"/>
                </a:ext>
              </a:extLst>
            </p:cNvPr>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03" name="Freeform 701">
              <a:extLst>
                <a:ext uri="{FF2B5EF4-FFF2-40B4-BE49-F238E27FC236}">
                  <a16:creationId xmlns:a16="http://schemas.microsoft.com/office/drawing/2014/main" id="{57B0EC86-78E1-5DBC-5D12-A16D00C053D6}"/>
                </a:ext>
              </a:extLst>
            </p:cNvPr>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04" name="Freeform 702">
              <a:extLst>
                <a:ext uri="{FF2B5EF4-FFF2-40B4-BE49-F238E27FC236}">
                  <a16:creationId xmlns:a16="http://schemas.microsoft.com/office/drawing/2014/main" id="{061C59BB-6664-C9D5-7092-4F24546D1566}"/>
                </a:ext>
              </a:extLst>
            </p:cNvPr>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05" name="Freeform 703">
              <a:extLst>
                <a:ext uri="{FF2B5EF4-FFF2-40B4-BE49-F238E27FC236}">
                  <a16:creationId xmlns:a16="http://schemas.microsoft.com/office/drawing/2014/main" id="{54FB6141-40C2-24E5-3B0A-752962CA2CEC}"/>
                </a:ext>
              </a:extLst>
            </p:cNvPr>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06" name="Freeform 704">
              <a:extLst>
                <a:ext uri="{FF2B5EF4-FFF2-40B4-BE49-F238E27FC236}">
                  <a16:creationId xmlns:a16="http://schemas.microsoft.com/office/drawing/2014/main" id="{ED5EA135-685C-C1CA-9108-E5E501DBFEA0}"/>
                </a:ext>
              </a:extLst>
            </p:cNvPr>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07" name="Freeform 705">
              <a:extLst>
                <a:ext uri="{FF2B5EF4-FFF2-40B4-BE49-F238E27FC236}">
                  <a16:creationId xmlns:a16="http://schemas.microsoft.com/office/drawing/2014/main" id="{20D3171D-783E-5093-A9ED-6E952DFC1299}"/>
                </a:ext>
              </a:extLst>
            </p:cNvPr>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08" name="Freeform 706">
              <a:extLst>
                <a:ext uri="{FF2B5EF4-FFF2-40B4-BE49-F238E27FC236}">
                  <a16:creationId xmlns:a16="http://schemas.microsoft.com/office/drawing/2014/main" id="{24C1CE4C-3DD5-EF90-8FF3-EE09DA19C057}"/>
                </a:ext>
              </a:extLst>
            </p:cNvPr>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09" name="Freeform 707">
              <a:extLst>
                <a:ext uri="{FF2B5EF4-FFF2-40B4-BE49-F238E27FC236}">
                  <a16:creationId xmlns:a16="http://schemas.microsoft.com/office/drawing/2014/main" id="{88CEC288-5EE5-12A2-59C4-0213D5C634D5}"/>
                </a:ext>
              </a:extLst>
            </p:cNvPr>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10" name="Freeform 708">
              <a:extLst>
                <a:ext uri="{FF2B5EF4-FFF2-40B4-BE49-F238E27FC236}">
                  <a16:creationId xmlns:a16="http://schemas.microsoft.com/office/drawing/2014/main" id="{CA16AA36-6784-FDC2-4143-F261F8BEB104}"/>
                </a:ext>
              </a:extLst>
            </p:cNvPr>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11" name="Freeform 709">
              <a:extLst>
                <a:ext uri="{FF2B5EF4-FFF2-40B4-BE49-F238E27FC236}">
                  <a16:creationId xmlns:a16="http://schemas.microsoft.com/office/drawing/2014/main" id="{53DCC601-CE7F-0C41-581D-BF39445A64E1}"/>
                </a:ext>
              </a:extLst>
            </p:cNvPr>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12" name="Freeform 710">
              <a:extLst>
                <a:ext uri="{FF2B5EF4-FFF2-40B4-BE49-F238E27FC236}">
                  <a16:creationId xmlns:a16="http://schemas.microsoft.com/office/drawing/2014/main" id="{783A2FEF-9F31-CBE0-0B03-7DAA28E53305}"/>
                </a:ext>
              </a:extLst>
            </p:cNvPr>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13" name="Freeform 711">
              <a:extLst>
                <a:ext uri="{FF2B5EF4-FFF2-40B4-BE49-F238E27FC236}">
                  <a16:creationId xmlns:a16="http://schemas.microsoft.com/office/drawing/2014/main" id="{1D41D15E-412F-5CE4-AC60-746454B1CEC7}"/>
                </a:ext>
              </a:extLst>
            </p:cNvPr>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14" name="Freeform 712">
              <a:extLst>
                <a:ext uri="{FF2B5EF4-FFF2-40B4-BE49-F238E27FC236}">
                  <a16:creationId xmlns:a16="http://schemas.microsoft.com/office/drawing/2014/main" id="{8080B950-B93A-85E5-9670-23721F09D065}"/>
                </a:ext>
              </a:extLst>
            </p:cNvPr>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15" name="Freeform 713">
              <a:extLst>
                <a:ext uri="{FF2B5EF4-FFF2-40B4-BE49-F238E27FC236}">
                  <a16:creationId xmlns:a16="http://schemas.microsoft.com/office/drawing/2014/main" id="{4342B079-DDB3-4152-2861-E3F910ABAE2B}"/>
                </a:ext>
              </a:extLst>
            </p:cNvPr>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16" name="Freeform 714">
              <a:extLst>
                <a:ext uri="{FF2B5EF4-FFF2-40B4-BE49-F238E27FC236}">
                  <a16:creationId xmlns:a16="http://schemas.microsoft.com/office/drawing/2014/main" id="{1E992542-8739-AE33-6D11-F1FDA0784E50}"/>
                </a:ext>
              </a:extLst>
            </p:cNvPr>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17" name="Freeform 715">
              <a:extLst>
                <a:ext uri="{FF2B5EF4-FFF2-40B4-BE49-F238E27FC236}">
                  <a16:creationId xmlns:a16="http://schemas.microsoft.com/office/drawing/2014/main" id="{3A94E750-F0F5-2B61-8CB1-AB124998FC07}"/>
                </a:ext>
              </a:extLst>
            </p:cNvPr>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dirty="0"/>
            </a:p>
          </p:txBody>
        </p:sp>
        <p:sp>
          <p:nvSpPr>
            <p:cNvPr id="318" name="Freeform 716">
              <a:extLst>
                <a:ext uri="{FF2B5EF4-FFF2-40B4-BE49-F238E27FC236}">
                  <a16:creationId xmlns:a16="http://schemas.microsoft.com/office/drawing/2014/main" id="{1CB9B12F-9868-B4DD-668A-23DD5A8B41AA}"/>
                </a:ext>
              </a:extLst>
            </p:cNvPr>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19" name="Freeform 717">
              <a:extLst>
                <a:ext uri="{FF2B5EF4-FFF2-40B4-BE49-F238E27FC236}">
                  <a16:creationId xmlns:a16="http://schemas.microsoft.com/office/drawing/2014/main" id="{569B03E4-0276-C6EB-286E-227394907B35}"/>
                </a:ext>
              </a:extLst>
            </p:cNvPr>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20" name="Freeform 718">
              <a:extLst>
                <a:ext uri="{FF2B5EF4-FFF2-40B4-BE49-F238E27FC236}">
                  <a16:creationId xmlns:a16="http://schemas.microsoft.com/office/drawing/2014/main" id="{E6DA85DF-712C-3E55-75FA-A824AEF08506}"/>
                </a:ext>
              </a:extLst>
            </p:cNvPr>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21" name="Freeform 719">
              <a:extLst>
                <a:ext uri="{FF2B5EF4-FFF2-40B4-BE49-F238E27FC236}">
                  <a16:creationId xmlns:a16="http://schemas.microsoft.com/office/drawing/2014/main" id="{92E3560E-4EDC-5C7C-0FB6-B5E7D7ABBA47}"/>
                </a:ext>
              </a:extLst>
            </p:cNvPr>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dirty="0"/>
            </a:p>
          </p:txBody>
        </p:sp>
        <p:sp>
          <p:nvSpPr>
            <p:cNvPr id="322" name="Freeform 720">
              <a:extLst>
                <a:ext uri="{FF2B5EF4-FFF2-40B4-BE49-F238E27FC236}">
                  <a16:creationId xmlns:a16="http://schemas.microsoft.com/office/drawing/2014/main" id="{03EB3932-1932-DB7B-159F-49700AEDB083}"/>
                </a:ext>
              </a:extLst>
            </p:cNvPr>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23" name="Freeform 721">
              <a:extLst>
                <a:ext uri="{FF2B5EF4-FFF2-40B4-BE49-F238E27FC236}">
                  <a16:creationId xmlns:a16="http://schemas.microsoft.com/office/drawing/2014/main" id="{3758EA07-3424-D144-0A67-42C563CDD7F9}"/>
                </a:ext>
              </a:extLst>
            </p:cNvPr>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24" name="Freeform 722">
              <a:extLst>
                <a:ext uri="{FF2B5EF4-FFF2-40B4-BE49-F238E27FC236}">
                  <a16:creationId xmlns:a16="http://schemas.microsoft.com/office/drawing/2014/main" id="{D2AA3025-4963-E6A3-C65E-66CFDEECF699}"/>
                </a:ext>
              </a:extLst>
            </p:cNvPr>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25" name="Freeform 723">
              <a:extLst>
                <a:ext uri="{FF2B5EF4-FFF2-40B4-BE49-F238E27FC236}">
                  <a16:creationId xmlns:a16="http://schemas.microsoft.com/office/drawing/2014/main" id="{366F534E-D2A2-9A20-F172-16D1C8377D47}"/>
                </a:ext>
              </a:extLst>
            </p:cNvPr>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26" name="Freeform 724">
              <a:extLst>
                <a:ext uri="{FF2B5EF4-FFF2-40B4-BE49-F238E27FC236}">
                  <a16:creationId xmlns:a16="http://schemas.microsoft.com/office/drawing/2014/main" id="{60DA31AC-1DF2-CD6C-9A15-FC5A2ED5910F}"/>
                </a:ext>
              </a:extLst>
            </p:cNvPr>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27" name="Freeform 725">
              <a:extLst>
                <a:ext uri="{FF2B5EF4-FFF2-40B4-BE49-F238E27FC236}">
                  <a16:creationId xmlns:a16="http://schemas.microsoft.com/office/drawing/2014/main" id="{ADEC7D76-281F-2ADE-B3E2-0F0598AAB3AC}"/>
                </a:ext>
              </a:extLst>
            </p:cNvPr>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28" name="Freeform 726">
              <a:extLst>
                <a:ext uri="{FF2B5EF4-FFF2-40B4-BE49-F238E27FC236}">
                  <a16:creationId xmlns:a16="http://schemas.microsoft.com/office/drawing/2014/main" id="{44DB1175-945C-AB81-C8DC-81A1562FA0D0}"/>
                </a:ext>
              </a:extLst>
            </p:cNvPr>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29" name="Freeform 727">
              <a:extLst>
                <a:ext uri="{FF2B5EF4-FFF2-40B4-BE49-F238E27FC236}">
                  <a16:creationId xmlns:a16="http://schemas.microsoft.com/office/drawing/2014/main" id="{629B2967-FE52-F62C-0E80-3E273F1DBCB5}"/>
                </a:ext>
              </a:extLst>
            </p:cNvPr>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30" name="Freeform 728">
              <a:extLst>
                <a:ext uri="{FF2B5EF4-FFF2-40B4-BE49-F238E27FC236}">
                  <a16:creationId xmlns:a16="http://schemas.microsoft.com/office/drawing/2014/main" id="{8D24C703-1509-E45D-8824-ADBE7C0093A8}"/>
                </a:ext>
              </a:extLst>
            </p:cNvPr>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31" name="Freeform 729">
              <a:extLst>
                <a:ext uri="{FF2B5EF4-FFF2-40B4-BE49-F238E27FC236}">
                  <a16:creationId xmlns:a16="http://schemas.microsoft.com/office/drawing/2014/main" id="{0336A986-CAA5-F46E-5947-F4ACC7508DC0}"/>
                </a:ext>
              </a:extLst>
            </p:cNvPr>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32" name="Freeform 730">
              <a:extLst>
                <a:ext uri="{FF2B5EF4-FFF2-40B4-BE49-F238E27FC236}">
                  <a16:creationId xmlns:a16="http://schemas.microsoft.com/office/drawing/2014/main" id="{0C70A520-0C62-95AD-26DA-02D533F01E70}"/>
                </a:ext>
              </a:extLst>
            </p:cNvPr>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33" name="Freeform 731">
              <a:extLst>
                <a:ext uri="{FF2B5EF4-FFF2-40B4-BE49-F238E27FC236}">
                  <a16:creationId xmlns:a16="http://schemas.microsoft.com/office/drawing/2014/main" id="{541E056C-C17F-1D18-B07D-EACE4EA311AD}"/>
                </a:ext>
              </a:extLst>
            </p:cNvPr>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34" name="Freeform 732">
              <a:extLst>
                <a:ext uri="{FF2B5EF4-FFF2-40B4-BE49-F238E27FC236}">
                  <a16:creationId xmlns:a16="http://schemas.microsoft.com/office/drawing/2014/main" id="{A6E5EEA7-E3EA-2A5C-3081-A39244BC2D4E}"/>
                </a:ext>
              </a:extLst>
            </p:cNvPr>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35" name="Freeform 733">
              <a:extLst>
                <a:ext uri="{FF2B5EF4-FFF2-40B4-BE49-F238E27FC236}">
                  <a16:creationId xmlns:a16="http://schemas.microsoft.com/office/drawing/2014/main" id="{DB134722-BCAE-A520-03D4-A2BBF8891649}"/>
                </a:ext>
              </a:extLst>
            </p:cNvPr>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36" name="Freeform 734">
              <a:extLst>
                <a:ext uri="{FF2B5EF4-FFF2-40B4-BE49-F238E27FC236}">
                  <a16:creationId xmlns:a16="http://schemas.microsoft.com/office/drawing/2014/main" id="{0DCD09CD-20D6-BD46-1C06-2D3EDD905640}"/>
                </a:ext>
              </a:extLst>
            </p:cNvPr>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37" name="Freeform 735">
              <a:extLst>
                <a:ext uri="{FF2B5EF4-FFF2-40B4-BE49-F238E27FC236}">
                  <a16:creationId xmlns:a16="http://schemas.microsoft.com/office/drawing/2014/main" id="{C0D5F850-64E0-23DE-2751-D399F4C778D5}"/>
                </a:ext>
              </a:extLst>
            </p:cNvPr>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38" name="Freeform 736">
              <a:extLst>
                <a:ext uri="{FF2B5EF4-FFF2-40B4-BE49-F238E27FC236}">
                  <a16:creationId xmlns:a16="http://schemas.microsoft.com/office/drawing/2014/main" id="{3A048B82-1E29-EC81-8809-DB25CC869446}"/>
                </a:ext>
              </a:extLst>
            </p:cNvPr>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39" name="Freeform 737">
              <a:extLst>
                <a:ext uri="{FF2B5EF4-FFF2-40B4-BE49-F238E27FC236}">
                  <a16:creationId xmlns:a16="http://schemas.microsoft.com/office/drawing/2014/main" id="{D2CE0924-C333-B865-758A-021589E9AFA4}"/>
                </a:ext>
              </a:extLst>
            </p:cNvPr>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40" name="Freeform 738">
              <a:extLst>
                <a:ext uri="{FF2B5EF4-FFF2-40B4-BE49-F238E27FC236}">
                  <a16:creationId xmlns:a16="http://schemas.microsoft.com/office/drawing/2014/main" id="{0922142F-5722-AEAA-BA06-823D5965DF69}"/>
                </a:ext>
              </a:extLst>
            </p:cNvPr>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41" name="Freeform 739">
              <a:extLst>
                <a:ext uri="{FF2B5EF4-FFF2-40B4-BE49-F238E27FC236}">
                  <a16:creationId xmlns:a16="http://schemas.microsoft.com/office/drawing/2014/main" id="{02B47535-E3E8-11A7-B197-989D5FA2A032}"/>
                </a:ext>
              </a:extLst>
            </p:cNvPr>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42" name="Freeform 740">
              <a:extLst>
                <a:ext uri="{FF2B5EF4-FFF2-40B4-BE49-F238E27FC236}">
                  <a16:creationId xmlns:a16="http://schemas.microsoft.com/office/drawing/2014/main" id="{93B31414-BBBD-D510-6678-07C0EAC51096}"/>
                </a:ext>
              </a:extLst>
            </p:cNvPr>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43" name="Freeform 741">
              <a:extLst>
                <a:ext uri="{FF2B5EF4-FFF2-40B4-BE49-F238E27FC236}">
                  <a16:creationId xmlns:a16="http://schemas.microsoft.com/office/drawing/2014/main" id="{C16246E5-F5E6-6FBD-90F8-3D7A83FE353D}"/>
                </a:ext>
              </a:extLst>
            </p:cNvPr>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44" name="Freeform 742">
              <a:extLst>
                <a:ext uri="{FF2B5EF4-FFF2-40B4-BE49-F238E27FC236}">
                  <a16:creationId xmlns:a16="http://schemas.microsoft.com/office/drawing/2014/main" id="{9E56EB81-9FAB-864D-93E8-82D32A669C05}"/>
                </a:ext>
              </a:extLst>
            </p:cNvPr>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45" name="Freeform 743">
              <a:extLst>
                <a:ext uri="{FF2B5EF4-FFF2-40B4-BE49-F238E27FC236}">
                  <a16:creationId xmlns:a16="http://schemas.microsoft.com/office/drawing/2014/main" id="{AEB45981-91AC-7EB1-E144-5DEDEC1F3668}"/>
                </a:ext>
              </a:extLst>
            </p:cNvPr>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46" name="Freeform 744">
              <a:extLst>
                <a:ext uri="{FF2B5EF4-FFF2-40B4-BE49-F238E27FC236}">
                  <a16:creationId xmlns:a16="http://schemas.microsoft.com/office/drawing/2014/main" id="{DE3C4E35-0FA5-8A28-02AF-564434C03C54}"/>
                </a:ext>
              </a:extLst>
            </p:cNvPr>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47" name="Freeform 745">
              <a:extLst>
                <a:ext uri="{FF2B5EF4-FFF2-40B4-BE49-F238E27FC236}">
                  <a16:creationId xmlns:a16="http://schemas.microsoft.com/office/drawing/2014/main" id="{88199385-830F-C312-0467-D72166685C41}"/>
                </a:ext>
              </a:extLst>
            </p:cNvPr>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48" name="Freeform 746">
              <a:extLst>
                <a:ext uri="{FF2B5EF4-FFF2-40B4-BE49-F238E27FC236}">
                  <a16:creationId xmlns:a16="http://schemas.microsoft.com/office/drawing/2014/main" id="{2891CB2C-E4BD-8BCC-01AF-DD8A1D043DC7}"/>
                </a:ext>
              </a:extLst>
            </p:cNvPr>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49" name="Freeform 747">
              <a:extLst>
                <a:ext uri="{FF2B5EF4-FFF2-40B4-BE49-F238E27FC236}">
                  <a16:creationId xmlns:a16="http://schemas.microsoft.com/office/drawing/2014/main" id="{5CC0BFAD-82F4-3624-03F8-DF0773B5BF5C}"/>
                </a:ext>
              </a:extLst>
            </p:cNvPr>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50" name="Freeform 748">
              <a:extLst>
                <a:ext uri="{FF2B5EF4-FFF2-40B4-BE49-F238E27FC236}">
                  <a16:creationId xmlns:a16="http://schemas.microsoft.com/office/drawing/2014/main" id="{5E805534-BD35-48F0-E7FE-4B8105BB7D60}"/>
                </a:ext>
              </a:extLst>
            </p:cNvPr>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51" name="Freeform 749">
              <a:extLst>
                <a:ext uri="{FF2B5EF4-FFF2-40B4-BE49-F238E27FC236}">
                  <a16:creationId xmlns:a16="http://schemas.microsoft.com/office/drawing/2014/main" id="{11A77BDF-1D5D-A313-9F81-AC55C2870A9E}"/>
                </a:ext>
              </a:extLst>
            </p:cNvPr>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52" name="Freeform 750">
              <a:extLst>
                <a:ext uri="{FF2B5EF4-FFF2-40B4-BE49-F238E27FC236}">
                  <a16:creationId xmlns:a16="http://schemas.microsoft.com/office/drawing/2014/main" id="{3BDABCA9-864B-0AD0-1785-E9DB66A1572B}"/>
                </a:ext>
              </a:extLst>
            </p:cNvPr>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53" name="Freeform 751">
              <a:extLst>
                <a:ext uri="{FF2B5EF4-FFF2-40B4-BE49-F238E27FC236}">
                  <a16:creationId xmlns:a16="http://schemas.microsoft.com/office/drawing/2014/main" id="{B5CD60DF-8255-41D0-9264-0B6D70F74CE6}"/>
                </a:ext>
              </a:extLst>
            </p:cNvPr>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54" name="Freeform 752">
              <a:extLst>
                <a:ext uri="{FF2B5EF4-FFF2-40B4-BE49-F238E27FC236}">
                  <a16:creationId xmlns:a16="http://schemas.microsoft.com/office/drawing/2014/main" id="{CDC4F6B4-09D5-334B-31F4-951C3DA5DA32}"/>
                </a:ext>
              </a:extLst>
            </p:cNvPr>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55" name="Freeform 753">
              <a:extLst>
                <a:ext uri="{FF2B5EF4-FFF2-40B4-BE49-F238E27FC236}">
                  <a16:creationId xmlns:a16="http://schemas.microsoft.com/office/drawing/2014/main" id="{A378D0CD-878D-D218-B139-3A99FB119D0D}"/>
                </a:ext>
              </a:extLst>
            </p:cNvPr>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56" name="Freeform 754">
              <a:extLst>
                <a:ext uri="{FF2B5EF4-FFF2-40B4-BE49-F238E27FC236}">
                  <a16:creationId xmlns:a16="http://schemas.microsoft.com/office/drawing/2014/main" id="{ED28F156-AB41-D3B1-8D4D-D37EC96B2019}"/>
                </a:ext>
              </a:extLst>
            </p:cNvPr>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57" name="Freeform 755">
              <a:extLst>
                <a:ext uri="{FF2B5EF4-FFF2-40B4-BE49-F238E27FC236}">
                  <a16:creationId xmlns:a16="http://schemas.microsoft.com/office/drawing/2014/main" id="{42743DDC-2A4F-83A0-2462-E97D81856EA4}"/>
                </a:ext>
              </a:extLst>
            </p:cNvPr>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58" name="Freeform 756">
              <a:extLst>
                <a:ext uri="{FF2B5EF4-FFF2-40B4-BE49-F238E27FC236}">
                  <a16:creationId xmlns:a16="http://schemas.microsoft.com/office/drawing/2014/main" id="{D8903839-7860-602A-7819-4395A7FC9AF4}"/>
                </a:ext>
              </a:extLst>
            </p:cNvPr>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59" name="Freeform 757">
              <a:extLst>
                <a:ext uri="{FF2B5EF4-FFF2-40B4-BE49-F238E27FC236}">
                  <a16:creationId xmlns:a16="http://schemas.microsoft.com/office/drawing/2014/main" id="{765D51EA-870A-C5C5-2E1E-D972E7E5799D}"/>
                </a:ext>
              </a:extLst>
            </p:cNvPr>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60" name="Freeform 758">
              <a:extLst>
                <a:ext uri="{FF2B5EF4-FFF2-40B4-BE49-F238E27FC236}">
                  <a16:creationId xmlns:a16="http://schemas.microsoft.com/office/drawing/2014/main" id="{D9622E8D-FADC-A6AE-5DD8-674003EC8695}"/>
                </a:ext>
              </a:extLst>
            </p:cNvPr>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61" name="Freeform 759">
              <a:extLst>
                <a:ext uri="{FF2B5EF4-FFF2-40B4-BE49-F238E27FC236}">
                  <a16:creationId xmlns:a16="http://schemas.microsoft.com/office/drawing/2014/main" id="{DE4F05E3-1CD2-518D-DA72-F7D5C0904216}"/>
                </a:ext>
              </a:extLst>
            </p:cNvPr>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62" name="Freeform 760">
              <a:extLst>
                <a:ext uri="{FF2B5EF4-FFF2-40B4-BE49-F238E27FC236}">
                  <a16:creationId xmlns:a16="http://schemas.microsoft.com/office/drawing/2014/main" id="{F2E8A3B9-C098-315B-4C44-5D6FC275A7E1}"/>
                </a:ext>
              </a:extLst>
            </p:cNvPr>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63" name="Freeform 761">
              <a:extLst>
                <a:ext uri="{FF2B5EF4-FFF2-40B4-BE49-F238E27FC236}">
                  <a16:creationId xmlns:a16="http://schemas.microsoft.com/office/drawing/2014/main" id="{4DA90E90-6561-8845-A053-8BD064DF4A27}"/>
                </a:ext>
              </a:extLst>
            </p:cNvPr>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64" name="Freeform 762">
              <a:extLst>
                <a:ext uri="{FF2B5EF4-FFF2-40B4-BE49-F238E27FC236}">
                  <a16:creationId xmlns:a16="http://schemas.microsoft.com/office/drawing/2014/main" id="{C7FA0678-4332-F84F-91A6-8AAA0C26A931}"/>
                </a:ext>
              </a:extLst>
            </p:cNvPr>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65" name="Freeform 763">
              <a:extLst>
                <a:ext uri="{FF2B5EF4-FFF2-40B4-BE49-F238E27FC236}">
                  <a16:creationId xmlns:a16="http://schemas.microsoft.com/office/drawing/2014/main" id="{6774EF3F-45F4-0506-E2B3-7FD619C5AB5C}"/>
                </a:ext>
              </a:extLst>
            </p:cNvPr>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66" name="Freeform 764">
              <a:extLst>
                <a:ext uri="{FF2B5EF4-FFF2-40B4-BE49-F238E27FC236}">
                  <a16:creationId xmlns:a16="http://schemas.microsoft.com/office/drawing/2014/main" id="{FA17C910-0ED6-7967-C96C-61A39A6912A1}"/>
                </a:ext>
              </a:extLst>
            </p:cNvPr>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67" name="Freeform 765">
              <a:extLst>
                <a:ext uri="{FF2B5EF4-FFF2-40B4-BE49-F238E27FC236}">
                  <a16:creationId xmlns:a16="http://schemas.microsoft.com/office/drawing/2014/main" id="{2AAF81B6-41DC-8C97-91E8-2976C67C2E4C}"/>
                </a:ext>
              </a:extLst>
            </p:cNvPr>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68" name="Freeform 766">
              <a:extLst>
                <a:ext uri="{FF2B5EF4-FFF2-40B4-BE49-F238E27FC236}">
                  <a16:creationId xmlns:a16="http://schemas.microsoft.com/office/drawing/2014/main" id="{7714FDFC-1185-D475-011B-78F92ED032EC}"/>
                </a:ext>
              </a:extLst>
            </p:cNvPr>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69" name="Freeform 767">
              <a:extLst>
                <a:ext uri="{FF2B5EF4-FFF2-40B4-BE49-F238E27FC236}">
                  <a16:creationId xmlns:a16="http://schemas.microsoft.com/office/drawing/2014/main" id="{CDA85284-E11D-EF87-6AEA-EDAF702B161B}"/>
                </a:ext>
              </a:extLst>
            </p:cNvPr>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70" name="Freeform 768">
              <a:extLst>
                <a:ext uri="{FF2B5EF4-FFF2-40B4-BE49-F238E27FC236}">
                  <a16:creationId xmlns:a16="http://schemas.microsoft.com/office/drawing/2014/main" id="{60DCE14F-1141-0AE8-EE74-200A04FA6ECD}"/>
                </a:ext>
              </a:extLst>
            </p:cNvPr>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71" name="Freeform 769">
              <a:extLst>
                <a:ext uri="{FF2B5EF4-FFF2-40B4-BE49-F238E27FC236}">
                  <a16:creationId xmlns:a16="http://schemas.microsoft.com/office/drawing/2014/main" id="{E13D517F-E8C7-6C5B-A31A-211C0C043AF3}"/>
                </a:ext>
              </a:extLst>
            </p:cNvPr>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72" name="Freeform 770">
              <a:extLst>
                <a:ext uri="{FF2B5EF4-FFF2-40B4-BE49-F238E27FC236}">
                  <a16:creationId xmlns:a16="http://schemas.microsoft.com/office/drawing/2014/main" id="{58F7297A-34F2-4F54-5A60-F52EFBCFAE01}"/>
                </a:ext>
              </a:extLst>
            </p:cNvPr>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73" name="Freeform 771">
              <a:extLst>
                <a:ext uri="{FF2B5EF4-FFF2-40B4-BE49-F238E27FC236}">
                  <a16:creationId xmlns:a16="http://schemas.microsoft.com/office/drawing/2014/main" id="{C41584F4-221B-B326-D262-E007B036CA9E}"/>
                </a:ext>
              </a:extLst>
            </p:cNvPr>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74" name="Freeform 772">
              <a:extLst>
                <a:ext uri="{FF2B5EF4-FFF2-40B4-BE49-F238E27FC236}">
                  <a16:creationId xmlns:a16="http://schemas.microsoft.com/office/drawing/2014/main" id="{7361EA9A-91D2-6801-8C38-99A167451A08}"/>
                </a:ext>
              </a:extLst>
            </p:cNvPr>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75" name="Freeform 773">
              <a:extLst>
                <a:ext uri="{FF2B5EF4-FFF2-40B4-BE49-F238E27FC236}">
                  <a16:creationId xmlns:a16="http://schemas.microsoft.com/office/drawing/2014/main" id="{25A200EA-83C9-08D0-8F3E-7B38470B587D}"/>
                </a:ext>
              </a:extLst>
            </p:cNvPr>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76" name="Freeform 774">
              <a:extLst>
                <a:ext uri="{FF2B5EF4-FFF2-40B4-BE49-F238E27FC236}">
                  <a16:creationId xmlns:a16="http://schemas.microsoft.com/office/drawing/2014/main" id="{DF54D6E7-219D-A230-263D-3CA4EDBBC849}"/>
                </a:ext>
              </a:extLst>
            </p:cNvPr>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77" name="Freeform 775">
              <a:extLst>
                <a:ext uri="{FF2B5EF4-FFF2-40B4-BE49-F238E27FC236}">
                  <a16:creationId xmlns:a16="http://schemas.microsoft.com/office/drawing/2014/main" id="{2E9B52B8-9EEB-2601-CA8E-7210C57F7F50}"/>
                </a:ext>
              </a:extLst>
            </p:cNvPr>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78" name="Freeform 776">
              <a:extLst>
                <a:ext uri="{FF2B5EF4-FFF2-40B4-BE49-F238E27FC236}">
                  <a16:creationId xmlns:a16="http://schemas.microsoft.com/office/drawing/2014/main" id="{8651C731-B7C6-0B4B-B987-AF5778DC0957}"/>
                </a:ext>
              </a:extLst>
            </p:cNvPr>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79" name="Freeform 777">
              <a:extLst>
                <a:ext uri="{FF2B5EF4-FFF2-40B4-BE49-F238E27FC236}">
                  <a16:creationId xmlns:a16="http://schemas.microsoft.com/office/drawing/2014/main" id="{2712870F-6074-D748-3798-0C342D3E2988}"/>
                </a:ext>
              </a:extLst>
            </p:cNvPr>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80" name="Freeform 778">
              <a:extLst>
                <a:ext uri="{FF2B5EF4-FFF2-40B4-BE49-F238E27FC236}">
                  <a16:creationId xmlns:a16="http://schemas.microsoft.com/office/drawing/2014/main" id="{96997FBE-BFCC-E547-5F27-7503D19A4BA9}"/>
                </a:ext>
              </a:extLst>
            </p:cNvPr>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81" name="Freeform 779">
              <a:extLst>
                <a:ext uri="{FF2B5EF4-FFF2-40B4-BE49-F238E27FC236}">
                  <a16:creationId xmlns:a16="http://schemas.microsoft.com/office/drawing/2014/main" id="{E0F23F57-D878-6FF3-023E-7E0238EAB41D}"/>
                </a:ext>
              </a:extLst>
            </p:cNvPr>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82" name="Freeform 780">
              <a:extLst>
                <a:ext uri="{FF2B5EF4-FFF2-40B4-BE49-F238E27FC236}">
                  <a16:creationId xmlns:a16="http://schemas.microsoft.com/office/drawing/2014/main" id="{6E469E65-9EF4-CF16-8737-EDEEE6866A42}"/>
                </a:ext>
              </a:extLst>
            </p:cNvPr>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83" name="Freeform 782">
              <a:extLst>
                <a:ext uri="{FF2B5EF4-FFF2-40B4-BE49-F238E27FC236}">
                  <a16:creationId xmlns:a16="http://schemas.microsoft.com/office/drawing/2014/main" id="{D54A65B1-CBB6-FE5D-8A0D-8DF8206B4714}"/>
                </a:ext>
              </a:extLst>
            </p:cNvPr>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84" name="Freeform 783">
              <a:extLst>
                <a:ext uri="{FF2B5EF4-FFF2-40B4-BE49-F238E27FC236}">
                  <a16:creationId xmlns:a16="http://schemas.microsoft.com/office/drawing/2014/main" id="{90B3B695-58A5-5180-21BB-680EA03CC2B8}"/>
                </a:ext>
              </a:extLst>
            </p:cNvPr>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85" name="Freeform 784">
              <a:extLst>
                <a:ext uri="{FF2B5EF4-FFF2-40B4-BE49-F238E27FC236}">
                  <a16:creationId xmlns:a16="http://schemas.microsoft.com/office/drawing/2014/main" id="{5C46089C-A57D-7201-ED4C-0FEC3C24D274}"/>
                </a:ext>
              </a:extLst>
            </p:cNvPr>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86" name="Freeform 785">
              <a:extLst>
                <a:ext uri="{FF2B5EF4-FFF2-40B4-BE49-F238E27FC236}">
                  <a16:creationId xmlns:a16="http://schemas.microsoft.com/office/drawing/2014/main" id="{D7A025EF-DF6E-D074-08CF-942450C6CC65}"/>
                </a:ext>
              </a:extLst>
            </p:cNvPr>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87" name="Freeform 786">
              <a:extLst>
                <a:ext uri="{FF2B5EF4-FFF2-40B4-BE49-F238E27FC236}">
                  <a16:creationId xmlns:a16="http://schemas.microsoft.com/office/drawing/2014/main" id="{1ED6271E-ED23-34A0-9B96-B9BF25BCBC00}"/>
                </a:ext>
              </a:extLst>
            </p:cNvPr>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88" name="Freeform 787">
              <a:extLst>
                <a:ext uri="{FF2B5EF4-FFF2-40B4-BE49-F238E27FC236}">
                  <a16:creationId xmlns:a16="http://schemas.microsoft.com/office/drawing/2014/main" id="{86E068C2-C735-7DEE-8390-4EEC2BC01FD1}"/>
                </a:ext>
              </a:extLst>
            </p:cNvPr>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89" name="Freeform 788">
              <a:extLst>
                <a:ext uri="{FF2B5EF4-FFF2-40B4-BE49-F238E27FC236}">
                  <a16:creationId xmlns:a16="http://schemas.microsoft.com/office/drawing/2014/main" id="{CC9FAFA1-E338-25A9-AAFD-38484C344055}"/>
                </a:ext>
              </a:extLst>
            </p:cNvPr>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90" name="Freeform 789">
              <a:extLst>
                <a:ext uri="{FF2B5EF4-FFF2-40B4-BE49-F238E27FC236}">
                  <a16:creationId xmlns:a16="http://schemas.microsoft.com/office/drawing/2014/main" id="{89FE0405-F701-66D3-9407-DA73F27DD585}"/>
                </a:ext>
              </a:extLst>
            </p:cNvPr>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91" name="Freeform 790">
              <a:extLst>
                <a:ext uri="{FF2B5EF4-FFF2-40B4-BE49-F238E27FC236}">
                  <a16:creationId xmlns:a16="http://schemas.microsoft.com/office/drawing/2014/main" id="{8A8E91E8-0933-F13B-A5D5-6A13FBC02875}"/>
                </a:ext>
              </a:extLst>
            </p:cNvPr>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92" name="Freeform 791">
              <a:extLst>
                <a:ext uri="{FF2B5EF4-FFF2-40B4-BE49-F238E27FC236}">
                  <a16:creationId xmlns:a16="http://schemas.microsoft.com/office/drawing/2014/main" id="{D775C9B2-3A3A-2302-C554-72E4AF9A2093}"/>
                </a:ext>
              </a:extLst>
            </p:cNvPr>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93" name="Freeform 792">
              <a:extLst>
                <a:ext uri="{FF2B5EF4-FFF2-40B4-BE49-F238E27FC236}">
                  <a16:creationId xmlns:a16="http://schemas.microsoft.com/office/drawing/2014/main" id="{2087DEBB-1BBF-F6D4-EF73-EF34046EB358}"/>
                </a:ext>
              </a:extLst>
            </p:cNvPr>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94" name="Freeform 793">
              <a:extLst>
                <a:ext uri="{FF2B5EF4-FFF2-40B4-BE49-F238E27FC236}">
                  <a16:creationId xmlns:a16="http://schemas.microsoft.com/office/drawing/2014/main" id="{68B85497-7122-ABFB-20B2-9C2C7D1F1197}"/>
                </a:ext>
              </a:extLst>
            </p:cNvPr>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95" name="Freeform 794">
              <a:extLst>
                <a:ext uri="{FF2B5EF4-FFF2-40B4-BE49-F238E27FC236}">
                  <a16:creationId xmlns:a16="http://schemas.microsoft.com/office/drawing/2014/main" id="{91378CEC-086A-C5EF-9819-B796D7B6D3D8}"/>
                </a:ext>
              </a:extLst>
            </p:cNvPr>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96" name="Freeform 795">
              <a:extLst>
                <a:ext uri="{FF2B5EF4-FFF2-40B4-BE49-F238E27FC236}">
                  <a16:creationId xmlns:a16="http://schemas.microsoft.com/office/drawing/2014/main" id="{11A07A65-3E4B-C3A4-7F11-20B8AFCBDFE5}"/>
                </a:ext>
              </a:extLst>
            </p:cNvPr>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97" name="Freeform 796">
              <a:extLst>
                <a:ext uri="{FF2B5EF4-FFF2-40B4-BE49-F238E27FC236}">
                  <a16:creationId xmlns:a16="http://schemas.microsoft.com/office/drawing/2014/main" id="{42FC1732-2636-AF3F-FD81-16D5F5D9DD9C}"/>
                </a:ext>
              </a:extLst>
            </p:cNvPr>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sp>
          <p:nvSpPr>
            <p:cNvPr id="398" name="Freeform 797">
              <a:extLst>
                <a:ext uri="{FF2B5EF4-FFF2-40B4-BE49-F238E27FC236}">
                  <a16:creationId xmlns:a16="http://schemas.microsoft.com/office/drawing/2014/main" id="{8B7FF367-E067-89DD-8B64-75C8C1E497EC}"/>
                </a:ext>
              </a:extLst>
            </p:cNvPr>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grp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sz="2000"/>
            </a:p>
          </p:txBody>
        </p:sp>
      </p:grpSp>
      <p:sp>
        <p:nvSpPr>
          <p:cNvPr id="401" name="TextBox 400">
            <a:extLst>
              <a:ext uri="{FF2B5EF4-FFF2-40B4-BE49-F238E27FC236}">
                <a16:creationId xmlns:a16="http://schemas.microsoft.com/office/drawing/2014/main" id="{22659D39-C1DB-99D5-43FF-979505005522}"/>
              </a:ext>
            </a:extLst>
          </p:cNvPr>
          <p:cNvSpPr txBox="1"/>
          <p:nvPr/>
        </p:nvSpPr>
        <p:spPr>
          <a:xfrm>
            <a:off x="450509" y="2820036"/>
            <a:ext cx="3605877" cy="1860381"/>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of sacred music, or a noble picture, or a passage from the grander poets.</a:t>
            </a:r>
          </a:p>
          <a:p>
            <a:pPr>
              <a:lnSpc>
                <a:spcPts val="2000"/>
              </a:lnSpc>
            </a:pPr>
            <a:endParaRPr lang="en-US" sz="1200" dirty="0">
              <a:solidFill>
                <a:schemeClr val="tx1">
                  <a:lumMod val="50000"/>
                  <a:lumOff val="50000"/>
                </a:schemeClr>
              </a:solidFill>
              <a:latin typeface="Poppins" panose="00000500000000000000" pitchFamily="2" charset="0"/>
              <a:cs typeface="Poppins" panose="00000500000000000000" pitchFamily="2" charset="0"/>
            </a:endParaRPr>
          </a:p>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it always does one good. A peep at some distant orb has power.</a:t>
            </a:r>
          </a:p>
        </p:txBody>
      </p:sp>
      <p:sp>
        <p:nvSpPr>
          <p:cNvPr id="402" name="TextBox 401">
            <a:extLst>
              <a:ext uri="{FF2B5EF4-FFF2-40B4-BE49-F238E27FC236}">
                <a16:creationId xmlns:a16="http://schemas.microsoft.com/office/drawing/2014/main" id="{E1CD7B62-F734-9086-5A97-C734A7DB0205}"/>
              </a:ext>
            </a:extLst>
          </p:cNvPr>
          <p:cNvSpPr txBox="1"/>
          <p:nvPr/>
        </p:nvSpPr>
        <p:spPr>
          <a:xfrm>
            <a:off x="450509" y="2529349"/>
            <a:ext cx="2175837" cy="338554"/>
          </a:xfrm>
          <a:prstGeom prst="rect">
            <a:avLst/>
          </a:prstGeom>
          <a:noFill/>
        </p:spPr>
        <p:txBody>
          <a:bodyPr wrap="square" rtlCol="0">
            <a:spAutoFit/>
          </a:bodyPr>
          <a:lstStyle/>
          <a:p>
            <a:r>
              <a:rPr lang="en-US" sz="1600" b="1" dirty="0">
                <a:solidFill>
                  <a:schemeClr val="accent1"/>
                </a:solidFill>
                <a:latin typeface="Barlow" panose="00000500000000000000" pitchFamily="2" charset="0"/>
                <a:cs typeface="Poppins" panose="00000500000000000000" pitchFamily="2" charset="0"/>
              </a:rPr>
              <a:t>Subtitle Text Here</a:t>
            </a:r>
          </a:p>
        </p:txBody>
      </p:sp>
      <p:sp>
        <p:nvSpPr>
          <p:cNvPr id="403" name="Rectangle 5">
            <a:extLst>
              <a:ext uri="{FF2B5EF4-FFF2-40B4-BE49-F238E27FC236}">
                <a16:creationId xmlns:a16="http://schemas.microsoft.com/office/drawing/2014/main" id="{2E2FAB5A-BF10-755E-71BA-590C53BE98EE}"/>
              </a:ext>
            </a:extLst>
          </p:cNvPr>
          <p:cNvSpPr>
            <a:spLocks noChangeArrowheads="1"/>
          </p:cNvSpPr>
          <p:nvPr/>
        </p:nvSpPr>
        <p:spPr bwMode="auto">
          <a:xfrm>
            <a:off x="541338" y="5380038"/>
            <a:ext cx="1177925" cy="368300"/>
          </a:xfrm>
          <a:prstGeom prst="rect">
            <a:avLst/>
          </a:pr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US" sz="1400" b="1" dirty="0">
                <a:solidFill>
                  <a:schemeClr val="bg1"/>
                </a:solidFill>
                <a:latin typeface="Barlow" panose="00000500000000000000" pitchFamily="2" charset="0"/>
                <a:cs typeface="Poppins Medium" panose="00000600000000000000" pitchFamily="2" charset="0"/>
              </a:rPr>
              <a:t>Product</a:t>
            </a:r>
          </a:p>
        </p:txBody>
      </p:sp>
      <p:sp>
        <p:nvSpPr>
          <p:cNvPr id="404" name="Rectangle 6">
            <a:extLst>
              <a:ext uri="{FF2B5EF4-FFF2-40B4-BE49-F238E27FC236}">
                <a16:creationId xmlns:a16="http://schemas.microsoft.com/office/drawing/2014/main" id="{4F14DB5B-E83F-2C70-A86D-8C563338E6DA}"/>
              </a:ext>
            </a:extLst>
          </p:cNvPr>
          <p:cNvSpPr>
            <a:spLocks noChangeArrowheads="1"/>
          </p:cNvSpPr>
          <p:nvPr/>
        </p:nvSpPr>
        <p:spPr bwMode="auto">
          <a:xfrm>
            <a:off x="1719263" y="5380038"/>
            <a:ext cx="1179512" cy="368300"/>
          </a:xfrm>
          <a:prstGeom prst="rect">
            <a:avLst/>
          </a:prstGeom>
          <a:solidFill>
            <a:schemeClr val="accent2"/>
          </a:solidFill>
          <a:ln>
            <a:noFill/>
          </a:ln>
        </p:spPr>
        <p:txBody>
          <a:bodyPr vert="horz" wrap="square" lIns="91440" tIns="45720" rIns="91440" bIns="45720" numCol="1" anchor="ctr" anchorCtr="0" compatLnSpc="1">
            <a:prstTxWarp prst="textNoShape">
              <a:avLst/>
            </a:prstTxWarp>
          </a:bodyPr>
          <a:lstStyle/>
          <a:p>
            <a:pPr algn="ctr"/>
            <a:r>
              <a:rPr lang="en-US" sz="1400" b="1" dirty="0">
                <a:solidFill>
                  <a:schemeClr val="bg1"/>
                </a:solidFill>
                <a:latin typeface="Barlow" panose="00000500000000000000" pitchFamily="2" charset="0"/>
                <a:cs typeface="Poppins Medium" panose="00000600000000000000" pitchFamily="2" charset="0"/>
              </a:rPr>
              <a:t>Product 1</a:t>
            </a:r>
          </a:p>
        </p:txBody>
      </p:sp>
      <p:sp>
        <p:nvSpPr>
          <p:cNvPr id="405" name="Rectangle 7">
            <a:extLst>
              <a:ext uri="{FF2B5EF4-FFF2-40B4-BE49-F238E27FC236}">
                <a16:creationId xmlns:a16="http://schemas.microsoft.com/office/drawing/2014/main" id="{4572727F-86B5-7F85-DF67-613E371CFCBA}"/>
              </a:ext>
            </a:extLst>
          </p:cNvPr>
          <p:cNvSpPr>
            <a:spLocks noChangeArrowheads="1"/>
          </p:cNvSpPr>
          <p:nvPr/>
        </p:nvSpPr>
        <p:spPr bwMode="auto">
          <a:xfrm>
            <a:off x="2898775" y="5380038"/>
            <a:ext cx="1177925" cy="368300"/>
          </a:xfrm>
          <a:prstGeom prst="rect">
            <a:avLst/>
          </a:prstGeom>
          <a:solidFill>
            <a:schemeClr val="accent3"/>
          </a:solidFill>
          <a:ln>
            <a:noFill/>
          </a:ln>
        </p:spPr>
        <p:txBody>
          <a:bodyPr vert="horz" wrap="square" lIns="91440" tIns="45720" rIns="91440" bIns="45720" numCol="1" anchor="ctr" anchorCtr="0" compatLnSpc="1">
            <a:prstTxWarp prst="textNoShape">
              <a:avLst/>
            </a:prstTxWarp>
          </a:bodyPr>
          <a:lstStyle/>
          <a:p>
            <a:pPr algn="ctr"/>
            <a:r>
              <a:rPr lang="en-US" sz="1400" b="1" dirty="0">
                <a:solidFill>
                  <a:schemeClr val="bg1"/>
                </a:solidFill>
                <a:latin typeface="Barlow" panose="00000500000000000000" pitchFamily="2" charset="0"/>
                <a:cs typeface="Poppins Medium" panose="00000600000000000000" pitchFamily="2" charset="0"/>
              </a:rPr>
              <a:t>Product 2</a:t>
            </a:r>
          </a:p>
        </p:txBody>
      </p:sp>
      <p:sp>
        <p:nvSpPr>
          <p:cNvPr id="406" name="Rectangle 8">
            <a:extLst>
              <a:ext uri="{FF2B5EF4-FFF2-40B4-BE49-F238E27FC236}">
                <a16:creationId xmlns:a16="http://schemas.microsoft.com/office/drawing/2014/main" id="{048B373C-BFD8-157E-2FBC-D36229904490}"/>
              </a:ext>
            </a:extLst>
          </p:cNvPr>
          <p:cNvSpPr>
            <a:spLocks noChangeArrowheads="1"/>
          </p:cNvSpPr>
          <p:nvPr/>
        </p:nvSpPr>
        <p:spPr bwMode="auto">
          <a:xfrm>
            <a:off x="4076700" y="5380038"/>
            <a:ext cx="1177925" cy="368300"/>
          </a:xfrm>
          <a:prstGeom prst="rect">
            <a:avLst/>
          </a:prstGeom>
          <a:solidFill>
            <a:schemeClr val="accent4"/>
          </a:solidFill>
          <a:ln>
            <a:noFill/>
          </a:ln>
        </p:spPr>
        <p:txBody>
          <a:bodyPr vert="horz" wrap="square" lIns="91440" tIns="45720" rIns="91440" bIns="45720" numCol="1" anchor="ctr" anchorCtr="0" compatLnSpc="1">
            <a:prstTxWarp prst="textNoShape">
              <a:avLst/>
            </a:prstTxWarp>
          </a:bodyPr>
          <a:lstStyle/>
          <a:p>
            <a:pPr algn="ctr"/>
            <a:r>
              <a:rPr lang="en-US" sz="1400" b="1" dirty="0">
                <a:solidFill>
                  <a:schemeClr val="bg1"/>
                </a:solidFill>
                <a:latin typeface="Barlow" panose="00000500000000000000" pitchFamily="2" charset="0"/>
                <a:cs typeface="Poppins Medium" panose="00000600000000000000" pitchFamily="2" charset="0"/>
              </a:rPr>
              <a:t>Product 3</a:t>
            </a:r>
          </a:p>
        </p:txBody>
      </p:sp>
      <p:sp>
        <p:nvSpPr>
          <p:cNvPr id="407" name="Rectangle 9">
            <a:extLst>
              <a:ext uri="{FF2B5EF4-FFF2-40B4-BE49-F238E27FC236}">
                <a16:creationId xmlns:a16="http://schemas.microsoft.com/office/drawing/2014/main" id="{E32679F2-71E6-86DC-498F-D24C7DB1F78D}"/>
              </a:ext>
            </a:extLst>
          </p:cNvPr>
          <p:cNvSpPr>
            <a:spLocks noChangeArrowheads="1"/>
          </p:cNvSpPr>
          <p:nvPr/>
        </p:nvSpPr>
        <p:spPr bwMode="auto">
          <a:xfrm>
            <a:off x="541338" y="5748338"/>
            <a:ext cx="1177925" cy="614362"/>
          </a:xfrm>
          <a:prstGeom prst="rect">
            <a:avLst/>
          </a:prstGeom>
          <a:solidFill>
            <a:schemeClr val="accent1">
              <a:lumMod val="20000"/>
              <a:lumOff val="80000"/>
            </a:schemeClr>
          </a:solidFill>
          <a:ln>
            <a:noFill/>
          </a:ln>
        </p:spPr>
        <p:txBody>
          <a:bodyPr vert="horz" wrap="square" lIns="91440" tIns="45720" rIns="91440" bIns="45720" numCol="1" anchor="ctr" anchorCtr="0" compatLnSpc="1">
            <a:prstTxWarp prst="textNoShape">
              <a:avLst/>
            </a:prstTxWarp>
          </a:bodyPr>
          <a:lstStyle/>
          <a:p>
            <a:pPr algn="ctr"/>
            <a:endParaRPr lang="en-US" dirty="0">
              <a:solidFill>
                <a:schemeClr val="tx1">
                  <a:lumMod val="50000"/>
                  <a:lumOff val="50000"/>
                </a:schemeClr>
              </a:solidFill>
              <a:latin typeface="Poppins Medium" panose="00000600000000000000" pitchFamily="2" charset="0"/>
              <a:cs typeface="Poppins Medium" panose="00000600000000000000" pitchFamily="2" charset="0"/>
            </a:endParaRPr>
          </a:p>
        </p:txBody>
      </p:sp>
      <p:sp>
        <p:nvSpPr>
          <p:cNvPr id="408" name="Rectangle 10">
            <a:extLst>
              <a:ext uri="{FF2B5EF4-FFF2-40B4-BE49-F238E27FC236}">
                <a16:creationId xmlns:a16="http://schemas.microsoft.com/office/drawing/2014/main" id="{5714921A-FE16-F34B-1512-14885871160D}"/>
              </a:ext>
            </a:extLst>
          </p:cNvPr>
          <p:cNvSpPr>
            <a:spLocks noChangeArrowheads="1"/>
          </p:cNvSpPr>
          <p:nvPr/>
        </p:nvSpPr>
        <p:spPr bwMode="auto">
          <a:xfrm>
            <a:off x="1719263" y="5748338"/>
            <a:ext cx="1179512" cy="614362"/>
          </a:xfrm>
          <a:prstGeom prst="rect">
            <a:avLst/>
          </a:prstGeom>
          <a:solidFill>
            <a:schemeClr val="accent2">
              <a:lumMod val="20000"/>
              <a:lumOff val="80000"/>
            </a:schemeClr>
          </a:solidFill>
          <a:ln>
            <a:noFill/>
          </a:ln>
        </p:spPr>
        <p:txBody>
          <a:bodyPr vert="horz" wrap="square" lIns="91440" tIns="45720" rIns="91440" bIns="45720" numCol="1" anchor="ctr" anchorCtr="0" compatLnSpc="1">
            <a:prstTxWarp prst="textNoShape">
              <a:avLst/>
            </a:prstTxWarp>
          </a:bodyPr>
          <a:lstStyle/>
          <a:p>
            <a:pPr algn="ctr"/>
            <a:r>
              <a:rPr lang="en-US" sz="1600" dirty="0">
                <a:solidFill>
                  <a:schemeClr val="tx2"/>
                </a:solidFill>
                <a:latin typeface="Poppins" panose="00000500000000000000" pitchFamily="2" charset="0"/>
                <a:cs typeface="Poppins" panose="00000500000000000000" pitchFamily="2" charset="0"/>
              </a:rPr>
              <a:t>23,800</a:t>
            </a:r>
          </a:p>
        </p:txBody>
      </p:sp>
      <p:sp>
        <p:nvSpPr>
          <p:cNvPr id="409" name="Rectangle 11">
            <a:extLst>
              <a:ext uri="{FF2B5EF4-FFF2-40B4-BE49-F238E27FC236}">
                <a16:creationId xmlns:a16="http://schemas.microsoft.com/office/drawing/2014/main" id="{57BF2DD2-6628-A1CB-0E8F-2B0B3C6DC93A}"/>
              </a:ext>
            </a:extLst>
          </p:cNvPr>
          <p:cNvSpPr>
            <a:spLocks noChangeArrowheads="1"/>
          </p:cNvSpPr>
          <p:nvPr/>
        </p:nvSpPr>
        <p:spPr bwMode="auto">
          <a:xfrm>
            <a:off x="2898775" y="5748338"/>
            <a:ext cx="1177925" cy="614362"/>
          </a:xfrm>
          <a:prstGeom prst="rect">
            <a:avLst/>
          </a:prstGeom>
          <a:solidFill>
            <a:schemeClr val="accent3">
              <a:lumMod val="20000"/>
              <a:lumOff val="80000"/>
            </a:schemeClr>
          </a:solidFill>
          <a:ln>
            <a:noFill/>
          </a:ln>
        </p:spPr>
        <p:txBody>
          <a:bodyPr vert="horz" wrap="square" lIns="91440" tIns="45720" rIns="91440" bIns="45720" numCol="1" anchor="ctr" anchorCtr="0" compatLnSpc="1">
            <a:prstTxWarp prst="textNoShape">
              <a:avLst/>
            </a:prstTxWarp>
          </a:bodyPr>
          <a:lstStyle/>
          <a:p>
            <a:pPr algn="ctr"/>
            <a:r>
              <a:rPr lang="en-US" sz="1600" dirty="0">
                <a:solidFill>
                  <a:schemeClr val="tx2"/>
                </a:solidFill>
                <a:latin typeface="Poppins" panose="00000500000000000000" pitchFamily="2" charset="0"/>
                <a:cs typeface="Poppins" panose="00000500000000000000" pitchFamily="2" charset="0"/>
              </a:rPr>
              <a:t>38,200</a:t>
            </a:r>
          </a:p>
        </p:txBody>
      </p:sp>
      <p:sp>
        <p:nvSpPr>
          <p:cNvPr id="410" name="Shape 2627">
            <a:extLst>
              <a:ext uri="{FF2B5EF4-FFF2-40B4-BE49-F238E27FC236}">
                <a16:creationId xmlns:a16="http://schemas.microsoft.com/office/drawing/2014/main" id="{0C77BBD0-BCD6-2126-CE8E-D3C8AD94DCE2}"/>
              </a:ext>
            </a:extLst>
          </p:cNvPr>
          <p:cNvSpPr>
            <a:spLocks noChangeAspect="1"/>
          </p:cNvSpPr>
          <p:nvPr/>
        </p:nvSpPr>
        <p:spPr>
          <a:xfrm>
            <a:off x="941360" y="5866594"/>
            <a:ext cx="377881" cy="377851"/>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tx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dirty="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55203930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188420"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USA Map</a:t>
            </a:r>
          </a:p>
        </p:txBody>
      </p:sp>
      <p:grpSp>
        <p:nvGrpSpPr>
          <p:cNvPr id="4" name="Group 3">
            <a:extLst>
              <a:ext uri="{FF2B5EF4-FFF2-40B4-BE49-F238E27FC236}">
                <a16:creationId xmlns:a16="http://schemas.microsoft.com/office/drawing/2014/main" id="{78D63D9D-1A9F-00FD-E632-CC700A50D867}"/>
              </a:ext>
            </a:extLst>
          </p:cNvPr>
          <p:cNvGrpSpPr/>
          <p:nvPr/>
        </p:nvGrpSpPr>
        <p:grpSpPr>
          <a:xfrm>
            <a:off x="5715321" y="1998038"/>
            <a:ext cx="5791591" cy="3786285"/>
            <a:chOff x="557811" y="2113946"/>
            <a:chExt cx="5994379" cy="3918861"/>
          </a:xfrm>
          <a:solidFill>
            <a:schemeClr val="bg1">
              <a:lumMod val="85000"/>
            </a:schemeClr>
          </a:solidFill>
        </p:grpSpPr>
        <p:sp>
          <p:nvSpPr>
            <p:cNvPr id="5" name="Freeform 5">
              <a:extLst>
                <a:ext uri="{FF2B5EF4-FFF2-40B4-BE49-F238E27FC236}">
                  <a16:creationId xmlns:a16="http://schemas.microsoft.com/office/drawing/2014/main" id="{2433D536-0535-83DA-029D-1556A567C57E}"/>
                </a:ext>
              </a:extLst>
            </p:cNvPr>
            <p:cNvSpPr>
              <a:spLocks/>
            </p:cNvSpPr>
            <p:nvPr/>
          </p:nvSpPr>
          <p:spPr bwMode="auto">
            <a:xfrm>
              <a:off x="1009366" y="2113946"/>
              <a:ext cx="747077" cy="55442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 name="Freeform 6">
              <a:extLst>
                <a:ext uri="{FF2B5EF4-FFF2-40B4-BE49-F238E27FC236}">
                  <a16:creationId xmlns:a16="http://schemas.microsoft.com/office/drawing/2014/main" id="{C0F620A2-FB29-4CA9-0061-A9394719E984}"/>
                </a:ext>
              </a:extLst>
            </p:cNvPr>
            <p:cNvSpPr>
              <a:spLocks/>
            </p:cNvSpPr>
            <p:nvPr/>
          </p:nvSpPr>
          <p:spPr bwMode="auto">
            <a:xfrm>
              <a:off x="2124817" y="4066488"/>
              <a:ext cx="784947" cy="805811"/>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7" name="Freeform 7">
              <a:extLst>
                <a:ext uri="{FF2B5EF4-FFF2-40B4-BE49-F238E27FC236}">
                  <a16:creationId xmlns:a16="http://schemas.microsoft.com/office/drawing/2014/main" id="{1A4CF0F3-2A90-2B6A-1E17-CB00044EEA38}"/>
                </a:ext>
              </a:extLst>
            </p:cNvPr>
            <p:cNvSpPr>
              <a:spLocks/>
            </p:cNvSpPr>
            <p:nvPr/>
          </p:nvSpPr>
          <p:spPr bwMode="auto">
            <a:xfrm>
              <a:off x="2417447" y="4218009"/>
              <a:ext cx="1556123" cy="153586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8" name="Freeform 8">
              <a:extLst>
                <a:ext uri="{FF2B5EF4-FFF2-40B4-BE49-F238E27FC236}">
                  <a16:creationId xmlns:a16="http://schemas.microsoft.com/office/drawing/2014/main" id="{1F2F0476-90BD-105E-396C-6E15FA84DDD2}"/>
                </a:ext>
              </a:extLst>
            </p:cNvPr>
            <p:cNvSpPr>
              <a:spLocks/>
            </p:cNvSpPr>
            <p:nvPr/>
          </p:nvSpPr>
          <p:spPr bwMode="auto">
            <a:xfrm>
              <a:off x="1487906" y="3970065"/>
              <a:ext cx="753960" cy="888459"/>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9" name="Freeform 9">
              <a:extLst>
                <a:ext uri="{FF2B5EF4-FFF2-40B4-BE49-F238E27FC236}">
                  <a16:creationId xmlns:a16="http://schemas.microsoft.com/office/drawing/2014/main" id="{45BCA682-AC22-B04B-3394-09B4489D0622}"/>
                </a:ext>
              </a:extLst>
            </p:cNvPr>
            <p:cNvSpPr>
              <a:spLocks/>
            </p:cNvSpPr>
            <p:nvPr/>
          </p:nvSpPr>
          <p:spPr bwMode="auto">
            <a:xfrm>
              <a:off x="723616" y="3012735"/>
              <a:ext cx="884785" cy="1532420"/>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0" name="Freeform 10">
              <a:extLst>
                <a:ext uri="{FF2B5EF4-FFF2-40B4-BE49-F238E27FC236}">
                  <a16:creationId xmlns:a16="http://schemas.microsoft.com/office/drawing/2014/main" id="{B885478E-1144-FB2C-C941-07A31E62E381}"/>
                </a:ext>
              </a:extLst>
            </p:cNvPr>
            <p:cNvSpPr>
              <a:spLocks/>
            </p:cNvSpPr>
            <p:nvPr/>
          </p:nvSpPr>
          <p:spPr bwMode="auto">
            <a:xfrm>
              <a:off x="2895992" y="4145693"/>
              <a:ext cx="967412" cy="519992"/>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19050" cap="flat">
              <a:solidFill>
                <a:schemeClr val="bg1"/>
              </a:solidFill>
              <a:prstDash val="solid"/>
              <a:miter lim="800000"/>
              <a:headEnd/>
              <a:tailEnd/>
            </a:ln>
            <a:effectLst/>
          </p:spPr>
          <p:txBody>
            <a:bodyPr/>
            <a:lstStyle/>
            <a:p>
              <a:pPr defTabSz="1828434" eaLnBrk="1" fontAlgn="auto" hangingPunct="1">
                <a:spcBef>
                  <a:spcPts val="0"/>
                </a:spcBef>
                <a:spcAft>
                  <a:spcPts val="0"/>
                </a:spcAft>
                <a:defRPr/>
              </a:pPr>
              <a:endParaRPr lang="en-US">
                <a:latin typeface="+mn-lt"/>
              </a:endParaRPr>
            </a:p>
          </p:txBody>
        </p:sp>
        <p:sp>
          <p:nvSpPr>
            <p:cNvPr id="11" name="Freeform 11">
              <a:extLst>
                <a:ext uri="{FF2B5EF4-FFF2-40B4-BE49-F238E27FC236}">
                  <a16:creationId xmlns:a16="http://schemas.microsoft.com/office/drawing/2014/main" id="{2AD35678-EF7E-3548-6A6F-3F8FE55F84C1}"/>
                </a:ext>
              </a:extLst>
            </p:cNvPr>
            <p:cNvSpPr>
              <a:spLocks/>
            </p:cNvSpPr>
            <p:nvPr/>
          </p:nvSpPr>
          <p:spPr bwMode="auto">
            <a:xfrm>
              <a:off x="3019931" y="3725569"/>
              <a:ext cx="819374" cy="454562"/>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19050" cap="flat">
              <a:solidFill>
                <a:schemeClr val="bg1"/>
              </a:solidFill>
              <a:prstDash val="solid"/>
              <a:miter lim="800000"/>
              <a:headEnd/>
              <a:tailEnd/>
            </a:ln>
            <a:effectLst/>
          </p:spPr>
          <p:txBody>
            <a:bodyPr/>
            <a:lstStyle/>
            <a:p>
              <a:pPr defTabSz="1828434" eaLnBrk="1" fontAlgn="auto" hangingPunct="1">
                <a:spcBef>
                  <a:spcPts val="0"/>
                </a:spcBef>
                <a:spcAft>
                  <a:spcPts val="0"/>
                </a:spcAft>
                <a:defRPr/>
              </a:pPr>
              <a:endParaRPr lang="en-US">
                <a:latin typeface="+mn-lt"/>
              </a:endParaRPr>
            </a:p>
          </p:txBody>
        </p:sp>
        <p:sp>
          <p:nvSpPr>
            <p:cNvPr id="12" name="Freeform 12">
              <a:extLst>
                <a:ext uri="{FF2B5EF4-FFF2-40B4-BE49-F238E27FC236}">
                  <a16:creationId xmlns:a16="http://schemas.microsoft.com/office/drawing/2014/main" id="{003373FC-8E08-5E4E-66D6-FA5838988B22}"/>
                </a:ext>
              </a:extLst>
            </p:cNvPr>
            <p:cNvSpPr>
              <a:spLocks/>
            </p:cNvSpPr>
            <p:nvPr/>
          </p:nvSpPr>
          <p:spPr bwMode="auto">
            <a:xfrm>
              <a:off x="2847794" y="3291670"/>
              <a:ext cx="912328" cy="461449"/>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3" name="Freeform 13">
              <a:extLst>
                <a:ext uri="{FF2B5EF4-FFF2-40B4-BE49-F238E27FC236}">
                  <a16:creationId xmlns:a16="http://schemas.microsoft.com/office/drawing/2014/main" id="{5E42C8B2-3A97-E01C-D4C6-AB0C9D182CC8}"/>
                </a:ext>
              </a:extLst>
            </p:cNvPr>
            <p:cNvSpPr>
              <a:spLocks/>
            </p:cNvSpPr>
            <p:nvPr/>
          </p:nvSpPr>
          <p:spPr bwMode="auto">
            <a:xfrm>
              <a:off x="2875335" y="2878434"/>
              <a:ext cx="784947" cy="523435"/>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4" name="Freeform 14">
              <a:extLst>
                <a:ext uri="{FF2B5EF4-FFF2-40B4-BE49-F238E27FC236}">
                  <a16:creationId xmlns:a16="http://schemas.microsoft.com/office/drawing/2014/main" id="{6DFCF694-BD79-E228-0DEF-98E650FE8B6C}"/>
                </a:ext>
              </a:extLst>
            </p:cNvPr>
            <p:cNvSpPr>
              <a:spLocks/>
            </p:cNvSpPr>
            <p:nvPr/>
          </p:nvSpPr>
          <p:spPr bwMode="auto">
            <a:xfrm>
              <a:off x="2117931" y="2916312"/>
              <a:ext cx="788389" cy="650849"/>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5" name="Freeform 15">
              <a:extLst>
                <a:ext uri="{FF2B5EF4-FFF2-40B4-BE49-F238E27FC236}">
                  <a16:creationId xmlns:a16="http://schemas.microsoft.com/office/drawing/2014/main" id="{6C51F8FD-9A47-0544-B2E6-58B520AAC702}"/>
                </a:ext>
              </a:extLst>
            </p:cNvPr>
            <p:cNvSpPr>
              <a:spLocks/>
            </p:cNvSpPr>
            <p:nvPr/>
          </p:nvSpPr>
          <p:spPr bwMode="auto">
            <a:xfrm>
              <a:off x="2916649" y="2447977"/>
              <a:ext cx="733305" cy="471781"/>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6" name="Freeform 16">
              <a:extLst>
                <a:ext uri="{FF2B5EF4-FFF2-40B4-BE49-F238E27FC236}">
                  <a16:creationId xmlns:a16="http://schemas.microsoft.com/office/drawing/2014/main" id="{A8A2AE08-7EF3-79BA-1140-5574A45EBDEF}"/>
                </a:ext>
              </a:extLst>
            </p:cNvPr>
            <p:cNvSpPr>
              <a:spLocks/>
            </p:cNvSpPr>
            <p:nvPr/>
          </p:nvSpPr>
          <p:spPr bwMode="auto">
            <a:xfrm>
              <a:off x="2241870" y="3508620"/>
              <a:ext cx="819374" cy="643961"/>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solidFill>
              <a:schemeClr val="accent2"/>
            </a:solidFill>
            <a:ln w="19050" cap="flat">
              <a:solidFill>
                <a:schemeClr val="bg1"/>
              </a:solidFill>
              <a:prstDash val="solid"/>
              <a:miter lim="800000"/>
              <a:headEnd/>
              <a:tailEnd/>
            </a:ln>
            <a:effectLst/>
          </p:spPr>
          <p:txBody>
            <a:bodyPr/>
            <a:lstStyle/>
            <a:p>
              <a:pPr defTabSz="1828434" eaLnBrk="1" fontAlgn="auto" hangingPunct="1">
                <a:spcBef>
                  <a:spcPts val="0"/>
                </a:spcBef>
                <a:spcAft>
                  <a:spcPts val="0"/>
                </a:spcAft>
                <a:defRPr/>
              </a:pPr>
              <a:endParaRPr lang="en-US" dirty="0">
                <a:latin typeface="+mn-lt"/>
              </a:endParaRPr>
            </a:p>
          </p:txBody>
        </p:sp>
        <p:sp>
          <p:nvSpPr>
            <p:cNvPr id="17" name="Freeform 17">
              <a:extLst>
                <a:ext uri="{FF2B5EF4-FFF2-40B4-BE49-F238E27FC236}">
                  <a16:creationId xmlns:a16="http://schemas.microsoft.com/office/drawing/2014/main" id="{7E38B82E-8778-CD3B-3CCF-56B8265FF02A}"/>
                </a:ext>
              </a:extLst>
            </p:cNvPr>
            <p:cNvSpPr>
              <a:spLocks/>
            </p:cNvSpPr>
            <p:nvPr/>
          </p:nvSpPr>
          <p:spPr bwMode="auto">
            <a:xfrm>
              <a:off x="1697915" y="3277895"/>
              <a:ext cx="630023" cy="788595"/>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8" name="Freeform 18">
              <a:extLst>
                <a:ext uri="{FF2B5EF4-FFF2-40B4-BE49-F238E27FC236}">
                  <a16:creationId xmlns:a16="http://schemas.microsoft.com/office/drawing/2014/main" id="{5EF52563-6CD4-CA69-F6FF-203941ABD2B7}"/>
                </a:ext>
              </a:extLst>
            </p:cNvPr>
            <p:cNvSpPr>
              <a:spLocks/>
            </p:cNvSpPr>
            <p:nvPr/>
          </p:nvSpPr>
          <p:spPr bwMode="auto">
            <a:xfrm>
              <a:off x="1109205" y="3133263"/>
              <a:ext cx="722978" cy="1095076"/>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9" name="Freeform 19">
              <a:extLst>
                <a:ext uri="{FF2B5EF4-FFF2-40B4-BE49-F238E27FC236}">
                  <a16:creationId xmlns:a16="http://schemas.microsoft.com/office/drawing/2014/main" id="{9E9DA9FF-52B1-D2EB-A04C-34BA4A2F6F38}"/>
                </a:ext>
              </a:extLst>
            </p:cNvPr>
            <p:cNvSpPr>
              <a:spLocks/>
            </p:cNvSpPr>
            <p:nvPr/>
          </p:nvSpPr>
          <p:spPr bwMode="auto">
            <a:xfrm>
              <a:off x="802801" y="2451422"/>
              <a:ext cx="898557" cy="761045"/>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0" name="Freeform 20">
              <a:extLst>
                <a:ext uri="{FF2B5EF4-FFF2-40B4-BE49-F238E27FC236}">
                  <a16:creationId xmlns:a16="http://schemas.microsoft.com/office/drawing/2014/main" id="{440D75F5-A7D5-525C-6B98-9E8FFAAF1419}"/>
                </a:ext>
              </a:extLst>
            </p:cNvPr>
            <p:cNvSpPr>
              <a:spLocks/>
            </p:cNvSpPr>
            <p:nvPr/>
          </p:nvSpPr>
          <p:spPr bwMode="auto">
            <a:xfrm>
              <a:off x="1536104" y="2248247"/>
              <a:ext cx="664450" cy="1088188"/>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1" name="Freeform 21">
              <a:extLst>
                <a:ext uri="{FF2B5EF4-FFF2-40B4-BE49-F238E27FC236}">
                  <a16:creationId xmlns:a16="http://schemas.microsoft.com/office/drawing/2014/main" id="{AA430F46-DDA8-FC0C-F04F-F734A9494218}"/>
                </a:ext>
              </a:extLst>
            </p:cNvPr>
            <p:cNvSpPr>
              <a:spLocks/>
            </p:cNvSpPr>
            <p:nvPr/>
          </p:nvSpPr>
          <p:spPr bwMode="auto">
            <a:xfrm>
              <a:off x="1818411" y="2272353"/>
              <a:ext cx="1139549" cy="736940"/>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2" name="Freeform 22">
              <a:extLst>
                <a:ext uri="{FF2B5EF4-FFF2-40B4-BE49-F238E27FC236}">
                  <a16:creationId xmlns:a16="http://schemas.microsoft.com/office/drawing/2014/main" id="{0B308348-BFFF-19EC-7120-DE097235C1F3}"/>
                </a:ext>
              </a:extLst>
            </p:cNvPr>
            <p:cNvSpPr>
              <a:spLocks/>
            </p:cNvSpPr>
            <p:nvPr/>
          </p:nvSpPr>
          <p:spPr bwMode="auto">
            <a:xfrm>
              <a:off x="6149388" y="2361888"/>
              <a:ext cx="402802" cy="643961"/>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3" name="Freeform 23">
              <a:extLst>
                <a:ext uri="{FF2B5EF4-FFF2-40B4-BE49-F238E27FC236}">
                  <a16:creationId xmlns:a16="http://schemas.microsoft.com/office/drawing/2014/main" id="{04CB73BC-0C6F-A6E1-4671-71EF8485CD65}"/>
                </a:ext>
              </a:extLst>
            </p:cNvPr>
            <p:cNvSpPr>
              <a:spLocks/>
            </p:cNvSpPr>
            <p:nvPr/>
          </p:nvSpPr>
          <p:spPr bwMode="auto">
            <a:xfrm>
              <a:off x="5374770" y="2802675"/>
              <a:ext cx="833145" cy="612968"/>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4" name="Freeform 24">
              <a:extLst>
                <a:ext uri="{FF2B5EF4-FFF2-40B4-BE49-F238E27FC236}">
                  <a16:creationId xmlns:a16="http://schemas.microsoft.com/office/drawing/2014/main" id="{22682ADA-331F-6FE8-C342-DB4DA41AB30F}"/>
                </a:ext>
              </a:extLst>
            </p:cNvPr>
            <p:cNvSpPr>
              <a:spLocks/>
            </p:cNvSpPr>
            <p:nvPr/>
          </p:nvSpPr>
          <p:spPr bwMode="auto">
            <a:xfrm>
              <a:off x="5935938" y="2761350"/>
              <a:ext cx="192794" cy="347808"/>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5" name="Freeform 25">
              <a:extLst>
                <a:ext uri="{FF2B5EF4-FFF2-40B4-BE49-F238E27FC236}">
                  <a16:creationId xmlns:a16="http://schemas.microsoft.com/office/drawing/2014/main" id="{41D04BEF-2D65-0950-2F4E-528EFFBFA267}"/>
                </a:ext>
              </a:extLst>
            </p:cNvPr>
            <p:cNvSpPr>
              <a:spLocks/>
            </p:cNvSpPr>
            <p:nvPr/>
          </p:nvSpPr>
          <p:spPr bwMode="auto">
            <a:xfrm>
              <a:off x="6087418" y="2716582"/>
              <a:ext cx="172137" cy="382244"/>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6" name="Freeform 26">
              <a:extLst>
                <a:ext uri="{FF2B5EF4-FFF2-40B4-BE49-F238E27FC236}">
                  <a16:creationId xmlns:a16="http://schemas.microsoft.com/office/drawing/2014/main" id="{C170037C-6E11-034A-A026-7AE0D251E054}"/>
                </a:ext>
              </a:extLst>
            </p:cNvPr>
            <p:cNvSpPr>
              <a:spLocks/>
            </p:cNvSpPr>
            <p:nvPr/>
          </p:nvSpPr>
          <p:spPr bwMode="auto">
            <a:xfrm>
              <a:off x="6022009" y="3181474"/>
              <a:ext cx="192794" cy="175627"/>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7" name="Freeform 27">
              <a:extLst>
                <a:ext uri="{FF2B5EF4-FFF2-40B4-BE49-F238E27FC236}">
                  <a16:creationId xmlns:a16="http://schemas.microsoft.com/office/drawing/2014/main" id="{234DA78F-6C3E-8020-176D-DC6A16708F3A}"/>
                </a:ext>
              </a:extLst>
            </p:cNvPr>
            <p:cNvSpPr>
              <a:spLocks/>
            </p:cNvSpPr>
            <p:nvPr/>
          </p:nvSpPr>
          <p:spPr bwMode="auto">
            <a:xfrm>
              <a:off x="6194146" y="3164254"/>
              <a:ext cx="82627" cy="106753"/>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8" name="Freeform 28">
              <a:extLst>
                <a:ext uri="{FF2B5EF4-FFF2-40B4-BE49-F238E27FC236}">
                  <a16:creationId xmlns:a16="http://schemas.microsoft.com/office/drawing/2014/main" id="{CA2ABED4-55A5-C770-677B-ED8F105A5031}"/>
                </a:ext>
              </a:extLst>
            </p:cNvPr>
            <p:cNvSpPr>
              <a:spLocks/>
            </p:cNvSpPr>
            <p:nvPr/>
          </p:nvSpPr>
          <p:spPr bwMode="auto">
            <a:xfrm>
              <a:off x="6022009" y="3040283"/>
              <a:ext cx="375259" cy="189402"/>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9" name="Freeform 29">
              <a:extLst>
                <a:ext uri="{FF2B5EF4-FFF2-40B4-BE49-F238E27FC236}">
                  <a16:creationId xmlns:a16="http://schemas.microsoft.com/office/drawing/2014/main" id="{34ED605B-0966-674A-46BE-E8C15ABA1C81}"/>
                </a:ext>
              </a:extLst>
            </p:cNvPr>
            <p:cNvSpPr>
              <a:spLocks/>
            </p:cNvSpPr>
            <p:nvPr/>
          </p:nvSpPr>
          <p:spPr bwMode="auto">
            <a:xfrm>
              <a:off x="6311200" y="3215910"/>
              <a:ext cx="34427" cy="24107"/>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0" name="Freeform 30">
              <a:extLst>
                <a:ext uri="{FF2B5EF4-FFF2-40B4-BE49-F238E27FC236}">
                  <a16:creationId xmlns:a16="http://schemas.microsoft.com/office/drawing/2014/main" id="{928182CE-AFC5-70C0-AF1A-1EFB0B72C189}"/>
                </a:ext>
              </a:extLst>
            </p:cNvPr>
            <p:cNvSpPr>
              <a:spLocks/>
            </p:cNvSpPr>
            <p:nvPr/>
          </p:nvSpPr>
          <p:spPr bwMode="auto">
            <a:xfrm>
              <a:off x="5877413" y="3346770"/>
              <a:ext cx="144594" cy="323701"/>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1" name="Freeform 31">
              <a:extLst>
                <a:ext uri="{FF2B5EF4-FFF2-40B4-BE49-F238E27FC236}">
                  <a16:creationId xmlns:a16="http://schemas.microsoft.com/office/drawing/2014/main" id="{18BAAD7C-718D-AE17-577E-7A38C163B529}"/>
                </a:ext>
              </a:extLst>
            </p:cNvPr>
            <p:cNvSpPr>
              <a:spLocks/>
            </p:cNvSpPr>
            <p:nvPr/>
          </p:nvSpPr>
          <p:spPr bwMode="auto">
            <a:xfrm>
              <a:off x="5849872" y="3570605"/>
              <a:ext cx="113609" cy="185957"/>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2" name="Freeform 32">
              <a:extLst>
                <a:ext uri="{FF2B5EF4-FFF2-40B4-BE49-F238E27FC236}">
                  <a16:creationId xmlns:a16="http://schemas.microsoft.com/office/drawing/2014/main" id="{428E1E31-0796-7120-D8F5-D100B34244B8}"/>
                </a:ext>
              </a:extLst>
            </p:cNvPr>
            <p:cNvSpPr>
              <a:spLocks/>
            </p:cNvSpPr>
            <p:nvPr/>
          </p:nvSpPr>
          <p:spPr bwMode="auto">
            <a:xfrm>
              <a:off x="5299031" y="3260675"/>
              <a:ext cx="647236" cy="420124"/>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3" name="Freeform 33">
              <a:extLst>
                <a:ext uri="{FF2B5EF4-FFF2-40B4-BE49-F238E27FC236}">
                  <a16:creationId xmlns:a16="http://schemas.microsoft.com/office/drawing/2014/main" id="{53FE76D8-261F-C107-9676-C47F1F08D7C4}"/>
                </a:ext>
              </a:extLst>
            </p:cNvPr>
            <p:cNvSpPr>
              <a:spLocks/>
            </p:cNvSpPr>
            <p:nvPr/>
          </p:nvSpPr>
          <p:spPr bwMode="auto">
            <a:xfrm>
              <a:off x="4693107" y="4944619"/>
              <a:ext cx="1001838" cy="785150"/>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4" name="Freeform 34">
              <a:extLst>
                <a:ext uri="{FF2B5EF4-FFF2-40B4-BE49-F238E27FC236}">
                  <a16:creationId xmlns:a16="http://schemas.microsoft.com/office/drawing/2014/main" id="{6A731699-DB73-0906-3330-C9E5D57E4BDF}"/>
                </a:ext>
              </a:extLst>
            </p:cNvPr>
            <p:cNvSpPr>
              <a:spLocks/>
            </p:cNvSpPr>
            <p:nvPr/>
          </p:nvSpPr>
          <p:spPr bwMode="auto">
            <a:xfrm>
              <a:off x="3915046" y="4737997"/>
              <a:ext cx="626581" cy="55442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5" name="Freeform 35">
              <a:extLst>
                <a:ext uri="{FF2B5EF4-FFF2-40B4-BE49-F238E27FC236}">
                  <a16:creationId xmlns:a16="http://schemas.microsoft.com/office/drawing/2014/main" id="{D1494F44-25E0-393C-DE2E-30269E774203}"/>
                </a:ext>
              </a:extLst>
            </p:cNvPr>
            <p:cNvSpPr>
              <a:spLocks/>
            </p:cNvSpPr>
            <p:nvPr/>
          </p:nvSpPr>
          <p:spPr bwMode="auto">
            <a:xfrm>
              <a:off x="3839305" y="4242114"/>
              <a:ext cx="561168" cy="506217"/>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6" name="Freeform 36">
              <a:extLst>
                <a:ext uri="{FF2B5EF4-FFF2-40B4-BE49-F238E27FC236}">
                  <a16:creationId xmlns:a16="http://schemas.microsoft.com/office/drawing/2014/main" id="{7CEA7498-777E-568F-ACF8-F0AA749838A3}"/>
                </a:ext>
              </a:extLst>
            </p:cNvPr>
            <p:cNvSpPr>
              <a:spLocks/>
            </p:cNvSpPr>
            <p:nvPr/>
          </p:nvSpPr>
          <p:spPr bwMode="auto">
            <a:xfrm>
              <a:off x="4341947" y="4138806"/>
              <a:ext cx="950199" cy="309926"/>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7" name="Freeform 37">
              <a:extLst>
                <a:ext uri="{FF2B5EF4-FFF2-40B4-BE49-F238E27FC236}">
                  <a16:creationId xmlns:a16="http://schemas.microsoft.com/office/drawing/2014/main" id="{F27CA8D2-E6D8-66E6-7D53-E5E08C364E2F}"/>
                </a:ext>
              </a:extLst>
            </p:cNvPr>
            <p:cNvSpPr>
              <a:spLocks/>
            </p:cNvSpPr>
            <p:nvPr/>
          </p:nvSpPr>
          <p:spPr bwMode="auto">
            <a:xfrm>
              <a:off x="5016727" y="4035495"/>
              <a:ext cx="950199" cy="420124"/>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8" name="Freeform 38">
              <a:extLst>
                <a:ext uri="{FF2B5EF4-FFF2-40B4-BE49-F238E27FC236}">
                  <a16:creationId xmlns:a16="http://schemas.microsoft.com/office/drawing/2014/main" id="{49747D64-0852-9CB9-40B9-5934B39C61E1}"/>
                </a:ext>
              </a:extLst>
            </p:cNvPr>
            <p:cNvSpPr>
              <a:spLocks/>
            </p:cNvSpPr>
            <p:nvPr/>
          </p:nvSpPr>
          <p:spPr bwMode="auto">
            <a:xfrm>
              <a:off x="4879016" y="4379861"/>
              <a:ext cx="585267" cy="630188"/>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solidFill>
                  <a:schemeClr val="accent6"/>
                </a:solidFill>
                <a:latin typeface="+mn-lt"/>
              </a:endParaRPr>
            </a:p>
          </p:txBody>
        </p:sp>
        <p:sp>
          <p:nvSpPr>
            <p:cNvPr id="39" name="Freeform 39">
              <a:extLst>
                <a:ext uri="{FF2B5EF4-FFF2-40B4-BE49-F238E27FC236}">
                  <a16:creationId xmlns:a16="http://schemas.microsoft.com/office/drawing/2014/main" id="{9F1CDD71-B76E-8755-710B-86B619007166}"/>
                </a:ext>
              </a:extLst>
            </p:cNvPr>
            <p:cNvSpPr>
              <a:spLocks/>
            </p:cNvSpPr>
            <p:nvPr/>
          </p:nvSpPr>
          <p:spPr bwMode="auto">
            <a:xfrm>
              <a:off x="5071810" y="3680801"/>
              <a:ext cx="853802" cy="478667"/>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0" name="Freeform 40">
              <a:extLst>
                <a:ext uri="{FF2B5EF4-FFF2-40B4-BE49-F238E27FC236}">
                  <a16:creationId xmlns:a16="http://schemas.microsoft.com/office/drawing/2014/main" id="{F918E1B5-39E0-D730-ACB2-989ADBD34280}"/>
                </a:ext>
              </a:extLst>
            </p:cNvPr>
            <p:cNvSpPr>
              <a:spLocks/>
            </p:cNvSpPr>
            <p:nvPr/>
          </p:nvSpPr>
          <p:spPr bwMode="auto">
            <a:xfrm>
              <a:off x="5147549" y="4328205"/>
              <a:ext cx="550840" cy="427012"/>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1" name="Freeform 41">
              <a:extLst>
                <a:ext uri="{FF2B5EF4-FFF2-40B4-BE49-F238E27FC236}">
                  <a16:creationId xmlns:a16="http://schemas.microsoft.com/office/drawing/2014/main" id="{3A822BDD-AE11-1CFB-CAF3-7B3A492AA0F6}"/>
                </a:ext>
              </a:extLst>
            </p:cNvPr>
            <p:cNvSpPr>
              <a:spLocks/>
            </p:cNvSpPr>
            <p:nvPr/>
          </p:nvSpPr>
          <p:spPr bwMode="auto">
            <a:xfrm>
              <a:off x="4579496" y="4407409"/>
              <a:ext cx="433787" cy="695614"/>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2" name="Freeform 42">
              <a:extLst>
                <a:ext uri="{FF2B5EF4-FFF2-40B4-BE49-F238E27FC236}">
                  <a16:creationId xmlns:a16="http://schemas.microsoft.com/office/drawing/2014/main" id="{F544E63A-9323-ADD4-116B-141DC9D3E4C4}"/>
                </a:ext>
              </a:extLst>
            </p:cNvPr>
            <p:cNvSpPr>
              <a:spLocks/>
            </p:cNvSpPr>
            <p:nvPr/>
          </p:nvSpPr>
          <p:spPr bwMode="auto">
            <a:xfrm>
              <a:off x="4200793" y="4431514"/>
              <a:ext cx="399360" cy="699059"/>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3" name="Freeform 43">
              <a:extLst>
                <a:ext uri="{FF2B5EF4-FFF2-40B4-BE49-F238E27FC236}">
                  <a16:creationId xmlns:a16="http://schemas.microsoft.com/office/drawing/2014/main" id="{C8A7CAE5-A0BD-0A46-91AC-BA3C4154BA53}"/>
                </a:ext>
              </a:extLst>
            </p:cNvPr>
            <p:cNvSpPr>
              <a:spLocks/>
            </p:cNvSpPr>
            <p:nvPr/>
          </p:nvSpPr>
          <p:spPr bwMode="auto">
            <a:xfrm>
              <a:off x="5460841" y="3587823"/>
              <a:ext cx="495756" cy="361583"/>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4" name="Freeform 44">
              <a:extLst>
                <a:ext uri="{FF2B5EF4-FFF2-40B4-BE49-F238E27FC236}">
                  <a16:creationId xmlns:a16="http://schemas.microsoft.com/office/drawing/2014/main" id="{D3DEBFAE-FB04-3DD7-73AC-CE5151FBDF13}"/>
                </a:ext>
              </a:extLst>
            </p:cNvPr>
            <p:cNvSpPr>
              <a:spLocks/>
            </p:cNvSpPr>
            <p:nvPr/>
          </p:nvSpPr>
          <p:spPr bwMode="auto">
            <a:xfrm>
              <a:off x="5157877" y="3546500"/>
              <a:ext cx="509528" cy="502772"/>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5" name="Freeform 45">
              <a:extLst>
                <a:ext uri="{FF2B5EF4-FFF2-40B4-BE49-F238E27FC236}">
                  <a16:creationId xmlns:a16="http://schemas.microsoft.com/office/drawing/2014/main" id="{507CB948-8B0E-2349-CA85-177257A36A36}"/>
                </a:ext>
              </a:extLst>
            </p:cNvPr>
            <p:cNvSpPr>
              <a:spLocks/>
            </p:cNvSpPr>
            <p:nvPr/>
          </p:nvSpPr>
          <p:spPr bwMode="auto">
            <a:xfrm>
              <a:off x="4410802" y="3815103"/>
              <a:ext cx="812488" cy="420124"/>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6" name="Freeform 46">
              <a:extLst>
                <a:ext uri="{FF2B5EF4-FFF2-40B4-BE49-F238E27FC236}">
                  <a16:creationId xmlns:a16="http://schemas.microsoft.com/office/drawing/2014/main" id="{23AEEA1A-C4B2-03F6-2042-2432A6276D9E}"/>
                </a:ext>
              </a:extLst>
            </p:cNvPr>
            <p:cNvSpPr>
              <a:spLocks/>
            </p:cNvSpPr>
            <p:nvPr/>
          </p:nvSpPr>
          <p:spPr bwMode="auto">
            <a:xfrm>
              <a:off x="3718808" y="3667026"/>
              <a:ext cx="740191" cy="643961"/>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7" name="Freeform 47">
              <a:extLst>
                <a:ext uri="{FF2B5EF4-FFF2-40B4-BE49-F238E27FC236}">
                  <a16:creationId xmlns:a16="http://schemas.microsoft.com/office/drawing/2014/main" id="{818C40C3-0997-52F6-5137-961C81A1AD53}"/>
                </a:ext>
              </a:extLst>
            </p:cNvPr>
            <p:cNvSpPr>
              <a:spLocks/>
            </p:cNvSpPr>
            <p:nvPr/>
          </p:nvSpPr>
          <p:spPr bwMode="auto">
            <a:xfrm>
              <a:off x="3587983" y="2430759"/>
              <a:ext cx="716092" cy="833361"/>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8" name="Line 48">
              <a:extLst>
                <a:ext uri="{FF2B5EF4-FFF2-40B4-BE49-F238E27FC236}">
                  <a16:creationId xmlns:a16="http://schemas.microsoft.com/office/drawing/2014/main" id="{4C321683-AC37-8EE5-6BBA-4F44A9DF42EF}"/>
                </a:ext>
              </a:extLst>
            </p:cNvPr>
            <p:cNvSpPr>
              <a:spLocks noChangeShapeType="1"/>
            </p:cNvSpPr>
            <p:nvPr/>
          </p:nvSpPr>
          <p:spPr bwMode="auto">
            <a:xfrm>
              <a:off x="4076856" y="2826778"/>
              <a:ext cx="0" cy="0"/>
            </a:xfrm>
            <a:prstGeom prst="line">
              <a:avLst/>
            </a:prstGeom>
            <a:grpFill/>
            <a:ln w="19050">
              <a:solidFill>
                <a:schemeClr val="bg1"/>
              </a:solidFill>
              <a:round/>
              <a:headEnd/>
              <a:tailEnd/>
            </a:ln>
          </p:spPr>
          <p:txBody>
            <a:bodyPr/>
            <a:lstStyle/>
            <a:p>
              <a:pPr defTabSz="1828434" eaLnBrk="1" fontAlgn="auto" hangingPunct="1">
                <a:spcBef>
                  <a:spcPts val="0"/>
                </a:spcBef>
                <a:spcAft>
                  <a:spcPts val="0"/>
                </a:spcAft>
                <a:defRPr/>
              </a:pPr>
              <a:endParaRPr lang="en-US">
                <a:latin typeface="+mn-lt"/>
              </a:endParaRPr>
            </a:p>
          </p:txBody>
        </p:sp>
        <p:sp>
          <p:nvSpPr>
            <p:cNvPr id="49" name="Line 49">
              <a:extLst>
                <a:ext uri="{FF2B5EF4-FFF2-40B4-BE49-F238E27FC236}">
                  <a16:creationId xmlns:a16="http://schemas.microsoft.com/office/drawing/2014/main" id="{A951D39E-FC77-0C82-2975-1406AA0F7506}"/>
                </a:ext>
              </a:extLst>
            </p:cNvPr>
            <p:cNvSpPr>
              <a:spLocks noChangeShapeType="1"/>
            </p:cNvSpPr>
            <p:nvPr/>
          </p:nvSpPr>
          <p:spPr bwMode="auto">
            <a:xfrm>
              <a:off x="4076856" y="2826778"/>
              <a:ext cx="0" cy="0"/>
            </a:xfrm>
            <a:prstGeom prst="line">
              <a:avLst/>
            </a:pr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0" name="Freeform 50">
              <a:extLst>
                <a:ext uri="{FF2B5EF4-FFF2-40B4-BE49-F238E27FC236}">
                  <a16:creationId xmlns:a16="http://schemas.microsoft.com/office/drawing/2014/main" id="{B76943E3-FCE3-2718-BA29-0E2F9477A9F9}"/>
                </a:ext>
              </a:extLst>
            </p:cNvPr>
            <p:cNvSpPr>
              <a:spLocks/>
            </p:cNvSpPr>
            <p:nvPr/>
          </p:nvSpPr>
          <p:spPr bwMode="auto">
            <a:xfrm>
              <a:off x="4245551" y="2675259"/>
              <a:ext cx="836587" cy="788595"/>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1" name="Freeform 51">
              <a:extLst>
                <a:ext uri="{FF2B5EF4-FFF2-40B4-BE49-F238E27FC236}">
                  <a16:creationId xmlns:a16="http://schemas.microsoft.com/office/drawing/2014/main" id="{C41FE6D8-545F-463C-D957-5B1DE80BE0F0}"/>
                </a:ext>
              </a:extLst>
            </p:cNvPr>
            <p:cNvSpPr>
              <a:spLocks/>
            </p:cNvSpPr>
            <p:nvPr/>
          </p:nvSpPr>
          <p:spPr bwMode="auto">
            <a:xfrm>
              <a:off x="4008000" y="2768237"/>
              <a:ext cx="585267" cy="623301"/>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2" name="Freeform 52">
              <a:extLst>
                <a:ext uri="{FF2B5EF4-FFF2-40B4-BE49-F238E27FC236}">
                  <a16:creationId xmlns:a16="http://schemas.microsoft.com/office/drawing/2014/main" id="{492017D0-573B-7347-40FB-C9D568D051C5}"/>
                </a:ext>
              </a:extLst>
            </p:cNvPr>
            <p:cNvSpPr>
              <a:spLocks/>
            </p:cNvSpPr>
            <p:nvPr/>
          </p:nvSpPr>
          <p:spPr bwMode="auto">
            <a:xfrm>
              <a:off x="4865245" y="3357098"/>
              <a:ext cx="468216" cy="537208"/>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3" name="Freeform 53">
              <a:extLst>
                <a:ext uri="{FF2B5EF4-FFF2-40B4-BE49-F238E27FC236}">
                  <a16:creationId xmlns:a16="http://schemas.microsoft.com/office/drawing/2014/main" id="{28E48CFC-0655-65C5-BDF3-98DF4BFA8A2C}"/>
                </a:ext>
              </a:extLst>
            </p:cNvPr>
            <p:cNvSpPr>
              <a:spLocks/>
            </p:cNvSpPr>
            <p:nvPr/>
          </p:nvSpPr>
          <p:spPr bwMode="auto">
            <a:xfrm>
              <a:off x="4562282" y="3450079"/>
              <a:ext cx="344274" cy="592306"/>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4" name="Freeform 54">
              <a:extLst>
                <a:ext uri="{FF2B5EF4-FFF2-40B4-BE49-F238E27FC236}">
                  <a16:creationId xmlns:a16="http://schemas.microsoft.com/office/drawing/2014/main" id="{07D1B16E-EACF-F46C-51CA-122F7B874DF1}"/>
                </a:ext>
              </a:extLst>
            </p:cNvPr>
            <p:cNvSpPr>
              <a:spLocks/>
            </p:cNvSpPr>
            <p:nvPr/>
          </p:nvSpPr>
          <p:spPr bwMode="auto">
            <a:xfrm>
              <a:off x="4173252" y="3374318"/>
              <a:ext cx="444114" cy="778263"/>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5" name="Freeform 55">
              <a:extLst>
                <a:ext uri="{FF2B5EF4-FFF2-40B4-BE49-F238E27FC236}">
                  <a16:creationId xmlns:a16="http://schemas.microsoft.com/office/drawing/2014/main" id="{FD44DD49-2AE8-FFCB-C8A7-722627172F53}"/>
                </a:ext>
              </a:extLst>
            </p:cNvPr>
            <p:cNvSpPr>
              <a:spLocks/>
            </p:cNvSpPr>
            <p:nvPr/>
          </p:nvSpPr>
          <p:spPr bwMode="auto">
            <a:xfrm>
              <a:off x="3629297" y="3202134"/>
              <a:ext cx="674779" cy="495885"/>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6" name="Freeform 54">
              <a:extLst>
                <a:ext uri="{FF2B5EF4-FFF2-40B4-BE49-F238E27FC236}">
                  <a16:creationId xmlns:a16="http://schemas.microsoft.com/office/drawing/2014/main" id="{B2306E39-1A95-5BBB-6D13-F7E69D1AA7D6}"/>
                </a:ext>
              </a:extLst>
            </p:cNvPr>
            <p:cNvSpPr>
              <a:spLocks/>
            </p:cNvSpPr>
            <p:nvPr/>
          </p:nvSpPr>
          <p:spPr bwMode="auto">
            <a:xfrm>
              <a:off x="557811" y="4865413"/>
              <a:ext cx="1501592" cy="116739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7" name="Freeform 55">
              <a:extLst>
                <a:ext uri="{FF2B5EF4-FFF2-40B4-BE49-F238E27FC236}">
                  <a16:creationId xmlns:a16="http://schemas.microsoft.com/office/drawing/2014/main" id="{1FD4E646-A704-3904-810E-80F94F2D90CF}"/>
                </a:ext>
              </a:extLst>
            </p:cNvPr>
            <p:cNvSpPr>
              <a:spLocks/>
            </p:cNvSpPr>
            <p:nvPr/>
          </p:nvSpPr>
          <p:spPr bwMode="auto">
            <a:xfrm>
              <a:off x="2190228" y="5416394"/>
              <a:ext cx="915770" cy="581978"/>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19050" cap="flat">
              <a:solidFill>
                <a:schemeClr val="bg1"/>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grpSp>
      <p:sp>
        <p:nvSpPr>
          <p:cNvPr id="58" name="TextBox 57">
            <a:extLst>
              <a:ext uri="{FF2B5EF4-FFF2-40B4-BE49-F238E27FC236}">
                <a16:creationId xmlns:a16="http://schemas.microsoft.com/office/drawing/2014/main" id="{2EEB361D-1E9B-88BD-AFD8-4C0D14E4AFD1}"/>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59" name="TextBox 58">
            <a:extLst>
              <a:ext uri="{FF2B5EF4-FFF2-40B4-BE49-F238E27FC236}">
                <a16:creationId xmlns:a16="http://schemas.microsoft.com/office/drawing/2014/main" id="{DA6252EF-A6D0-8BC5-B9C8-F3D104769A96}"/>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60" name="Freeform 5">
            <a:extLst>
              <a:ext uri="{FF2B5EF4-FFF2-40B4-BE49-F238E27FC236}">
                <a16:creationId xmlns:a16="http://schemas.microsoft.com/office/drawing/2014/main" id="{231981AA-924E-B71D-026A-53355A087BDF}"/>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6">
            <a:extLst>
              <a:ext uri="{FF2B5EF4-FFF2-40B4-BE49-F238E27FC236}">
                <a16:creationId xmlns:a16="http://schemas.microsoft.com/office/drawing/2014/main" id="{7F53C458-B860-B4AB-7BEF-00AFF76833BC}"/>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5">
            <a:extLst>
              <a:ext uri="{FF2B5EF4-FFF2-40B4-BE49-F238E27FC236}">
                <a16:creationId xmlns:a16="http://schemas.microsoft.com/office/drawing/2014/main" id="{AE193D94-B443-C016-F10E-01C285DCBFCF}"/>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6">
            <a:extLst>
              <a:ext uri="{FF2B5EF4-FFF2-40B4-BE49-F238E27FC236}">
                <a16:creationId xmlns:a16="http://schemas.microsoft.com/office/drawing/2014/main" id="{C11D3757-A665-0DE6-B91F-BF5CA15CAE8A}"/>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5">
            <a:extLst>
              <a:ext uri="{FF2B5EF4-FFF2-40B4-BE49-F238E27FC236}">
                <a16:creationId xmlns:a16="http://schemas.microsoft.com/office/drawing/2014/main" id="{E6692D36-3628-F656-189A-DD1A65C8C273}"/>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6">
            <a:extLst>
              <a:ext uri="{FF2B5EF4-FFF2-40B4-BE49-F238E27FC236}">
                <a16:creationId xmlns:a16="http://schemas.microsoft.com/office/drawing/2014/main" id="{B80F81FB-6E6D-7C7E-72B1-F5B4CF0CDE3E}"/>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5">
            <a:extLst>
              <a:ext uri="{FF2B5EF4-FFF2-40B4-BE49-F238E27FC236}">
                <a16:creationId xmlns:a16="http://schemas.microsoft.com/office/drawing/2014/main" id="{2D23DDC8-51DB-5F98-1F65-2A47B3537C23}"/>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7" name="Freeform 6">
            <a:extLst>
              <a:ext uri="{FF2B5EF4-FFF2-40B4-BE49-F238E27FC236}">
                <a16:creationId xmlns:a16="http://schemas.microsoft.com/office/drawing/2014/main" id="{7CB71F4F-D5B9-22F2-CCC7-64D2A668614D}"/>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5">
            <a:extLst>
              <a:ext uri="{FF2B5EF4-FFF2-40B4-BE49-F238E27FC236}">
                <a16:creationId xmlns:a16="http://schemas.microsoft.com/office/drawing/2014/main" id="{5EE0A1D8-2B2A-D17C-B190-B36AA2ED3976}"/>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6">
            <a:extLst>
              <a:ext uri="{FF2B5EF4-FFF2-40B4-BE49-F238E27FC236}">
                <a16:creationId xmlns:a16="http://schemas.microsoft.com/office/drawing/2014/main" id="{595E6AF9-8C95-1C12-E1BA-4D5855F509E8}"/>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
            <a:extLst>
              <a:ext uri="{FF2B5EF4-FFF2-40B4-BE49-F238E27FC236}">
                <a16:creationId xmlns:a16="http://schemas.microsoft.com/office/drawing/2014/main" id="{D9A56717-19E0-1CFB-27D7-0773814353D5}"/>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6">
            <a:extLst>
              <a:ext uri="{FF2B5EF4-FFF2-40B4-BE49-F238E27FC236}">
                <a16:creationId xmlns:a16="http://schemas.microsoft.com/office/drawing/2014/main" id="{7B7FFC17-3A73-F876-127D-04A89F7CF0FC}"/>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
            <a:extLst>
              <a:ext uri="{FF2B5EF4-FFF2-40B4-BE49-F238E27FC236}">
                <a16:creationId xmlns:a16="http://schemas.microsoft.com/office/drawing/2014/main" id="{F6A00D88-9BC9-1D48-C027-1FF4BA8FC8CE}"/>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6">
            <a:extLst>
              <a:ext uri="{FF2B5EF4-FFF2-40B4-BE49-F238E27FC236}">
                <a16:creationId xmlns:a16="http://schemas.microsoft.com/office/drawing/2014/main" id="{8FA06A2E-8B63-EEFE-9E50-2BADAD9B4B1B}"/>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
            <a:extLst>
              <a:ext uri="{FF2B5EF4-FFF2-40B4-BE49-F238E27FC236}">
                <a16:creationId xmlns:a16="http://schemas.microsoft.com/office/drawing/2014/main" id="{74160DCD-499F-665F-D538-0198752A9130}"/>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6">
            <a:extLst>
              <a:ext uri="{FF2B5EF4-FFF2-40B4-BE49-F238E27FC236}">
                <a16:creationId xmlns:a16="http://schemas.microsoft.com/office/drawing/2014/main" id="{77444F05-E44E-FC12-200A-87559AEFEFD5}"/>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
            <a:extLst>
              <a:ext uri="{FF2B5EF4-FFF2-40B4-BE49-F238E27FC236}">
                <a16:creationId xmlns:a16="http://schemas.microsoft.com/office/drawing/2014/main" id="{5EA48780-754E-16DD-A840-C9190F305B01}"/>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6">
            <a:extLst>
              <a:ext uri="{FF2B5EF4-FFF2-40B4-BE49-F238E27FC236}">
                <a16:creationId xmlns:a16="http://schemas.microsoft.com/office/drawing/2014/main" id="{C54CE8B2-6329-B7C6-E5E0-141739D75D5B}"/>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5">
            <a:extLst>
              <a:ext uri="{FF2B5EF4-FFF2-40B4-BE49-F238E27FC236}">
                <a16:creationId xmlns:a16="http://schemas.microsoft.com/office/drawing/2014/main" id="{049A3AF5-0EA6-A08A-FD2B-44AD6133473C}"/>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Freeform 6">
            <a:extLst>
              <a:ext uri="{FF2B5EF4-FFF2-40B4-BE49-F238E27FC236}">
                <a16:creationId xmlns:a16="http://schemas.microsoft.com/office/drawing/2014/main" id="{D4C20830-A756-0FBE-A069-CFC4966233F2}"/>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Oval 79">
            <a:extLst>
              <a:ext uri="{FF2B5EF4-FFF2-40B4-BE49-F238E27FC236}">
                <a16:creationId xmlns:a16="http://schemas.microsoft.com/office/drawing/2014/main" id="{C8ED77AD-845E-221E-2778-E502C5354C4C}"/>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B4996840-D58C-71DD-714D-06FAB2D4B524}"/>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82" name="Rectangle 81">
            <a:extLst>
              <a:ext uri="{FF2B5EF4-FFF2-40B4-BE49-F238E27FC236}">
                <a16:creationId xmlns:a16="http://schemas.microsoft.com/office/drawing/2014/main" id="{6CCD5769-6EFC-6D51-2679-C6756D2B6F1F}"/>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extBox 82">
            <a:extLst>
              <a:ext uri="{FF2B5EF4-FFF2-40B4-BE49-F238E27FC236}">
                <a16:creationId xmlns:a16="http://schemas.microsoft.com/office/drawing/2014/main" id="{2BC4A6FB-E2FF-6CE9-38CB-14EE0CFB858F}"/>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84" name="Rectangle 83">
            <a:extLst>
              <a:ext uri="{FF2B5EF4-FFF2-40B4-BE49-F238E27FC236}">
                <a16:creationId xmlns:a16="http://schemas.microsoft.com/office/drawing/2014/main" id="{35B954BF-7992-8C64-F76B-5F6552397169}"/>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72560FAB-85AF-A16C-8737-D8AEF83ACC52}"/>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86" name="TextBox 85">
            <a:extLst>
              <a:ext uri="{FF2B5EF4-FFF2-40B4-BE49-F238E27FC236}">
                <a16:creationId xmlns:a16="http://schemas.microsoft.com/office/drawing/2014/main" id="{8BC0CFCB-0178-37B6-0C6B-6AD53AED7E0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spTree>
    <p:extLst>
      <p:ext uri="{BB962C8B-B14F-4D97-AF65-F5344CB8AC3E}">
        <p14:creationId xmlns:p14="http://schemas.microsoft.com/office/powerpoint/2010/main" val="222022514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635658"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Africa Map</a:t>
            </a:r>
          </a:p>
        </p:txBody>
      </p:sp>
      <p:grpSp>
        <p:nvGrpSpPr>
          <p:cNvPr id="4" name="Group 3">
            <a:extLst>
              <a:ext uri="{FF2B5EF4-FFF2-40B4-BE49-F238E27FC236}">
                <a16:creationId xmlns:a16="http://schemas.microsoft.com/office/drawing/2014/main" id="{D9E53088-8529-823E-47B5-27771E19DE84}"/>
              </a:ext>
            </a:extLst>
          </p:cNvPr>
          <p:cNvGrpSpPr/>
          <p:nvPr/>
        </p:nvGrpSpPr>
        <p:grpSpPr>
          <a:xfrm>
            <a:off x="5848000" y="1457726"/>
            <a:ext cx="4981108" cy="4926307"/>
            <a:chOff x="3811148" y="2018374"/>
            <a:chExt cx="4259480" cy="4212618"/>
          </a:xfrm>
          <a:solidFill>
            <a:schemeClr val="bg1">
              <a:lumMod val="85000"/>
            </a:schemeClr>
          </a:solidFill>
        </p:grpSpPr>
        <p:sp>
          <p:nvSpPr>
            <p:cNvPr id="5" name="Freeform 6">
              <a:extLst>
                <a:ext uri="{FF2B5EF4-FFF2-40B4-BE49-F238E27FC236}">
                  <a16:creationId xmlns:a16="http://schemas.microsoft.com/office/drawing/2014/main" id="{390DAFF3-6672-6F4F-52F4-22DE1783DEE0}"/>
                </a:ext>
              </a:extLst>
            </p:cNvPr>
            <p:cNvSpPr>
              <a:spLocks/>
            </p:cNvSpPr>
            <p:nvPr/>
          </p:nvSpPr>
          <p:spPr bwMode="auto">
            <a:xfrm>
              <a:off x="7582287" y="4896021"/>
              <a:ext cx="430079" cy="798642"/>
            </a:xfrm>
            <a:custGeom>
              <a:avLst/>
              <a:gdLst>
                <a:gd name="T0" fmla="*/ 215 w 224"/>
                <a:gd name="T1" fmla="*/ 79 h 452"/>
                <a:gd name="T2" fmla="*/ 211 w 224"/>
                <a:gd name="T3" fmla="*/ 41 h 452"/>
                <a:gd name="T4" fmla="*/ 202 w 224"/>
                <a:gd name="T5" fmla="*/ 23 h 452"/>
                <a:gd name="T6" fmla="*/ 196 w 224"/>
                <a:gd name="T7" fmla="*/ 11 h 452"/>
                <a:gd name="T8" fmla="*/ 186 w 224"/>
                <a:gd name="T9" fmla="*/ 2 h 452"/>
                <a:gd name="T10" fmla="*/ 181 w 224"/>
                <a:gd name="T11" fmla="*/ 11 h 452"/>
                <a:gd name="T12" fmla="*/ 176 w 224"/>
                <a:gd name="T13" fmla="*/ 13 h 452"/>
                <a:gd name="T14" fmla="*/ 178 w 224"/>
                <a:gd name="T15" fmla="*/ 28 h 452"/>
                <a:gd name="T16" fmla="*/ 170 w 224"/>
                <a:gd name="T17" fmla="*/ 48 h 452"/>
                <a:gd name="T18" fmla="*/ 164 w 224"/>
                <a:gd name="T19" fmla="*/ 49 h 452"/>
                <a:gd name="T20" fmla="*/ 157 w 224"/>
                <a:gd name="T21" fmla="*/ 45 h 452"/>
                <a:gd name="T22" fmla="*/ 158 w 224"/>
                <a:gd name="T23" fmla="*/ 51 h 452"/>
                <a:gd name="T24" fmla="*/ 160 w 224"/>
                <a:gd name="T25" fmla="*/ 59 h 452"/>
                <a:gd name="T26" fmla="*/ 158 w 224"/>
                <a:gd name="T27" fmla="*/ 54 h 452"/>
                <a:gd name="T28" fmla="*/ 149 w 224"/>
                <a:gd name="T29" fmla="*/ 67 h 452"/>
                <a:gd name="T30" fmla="*/ 142 w 224"/>
                <a:gd name="T31" fmla="*/ 78 h 452"/>
                <a:gd name="T32" fmla="*/ 139 w 224"/>
                <a:gd name="T33" fmla="*/ 92 h 452"/>
                <a:gd name="T34" fmla="*/ 125 w 224"/>
                <a:gd name="T35" fmla="*/ 101 h 452"/>
                <a:gd name="T36" fmla="*/ 112 w 224"/>
                <a:gd name="T37" fmla="*/ 110 h 452"/>
                <a:gd name="T38" fmla="*/ 101 w 224"/>
                <a:gd name="T39" fmla="*/ 130 h 452"/>
                <a:gd name="T40" fmla="*/ 88 w 224"/>
                <a:gd name="T41" fmla="*/ 125 h 452"/>
                <a:gd name="T42" fmla="*/ 78 w 224"/>
                <a:gd name="T43" fmla="*/ 128 h 452"/>
                <a:gd name="T44" fmla="*/ 68 w 224"/>
                <a:gd name="T45" fmla="*/ 130 h 452"/>
                <a:gd name="T46" fmla="*/ 56 w 224"/>
                <a:gd name="T47" fmla="*/ 138 h 452"/>
                <a:gd name="T48" fmla="*/ 48 w 224"/>
                <a:gd name="T49" fmla="*/ 137 h 452"/>
                <a:gd name="T50" fmla="*/ 38 w 224"/>
                <a:gd name="T51" fmla="*/ 164 h 452"/>
                <a:gd name="T52" fmla="*/ 29 w 224"/>
                <a:gd name="T53" fmla="*/ 203 h 452"/>
                <a:gd name="T54" fmla="*/ 36 w 224"/>
                <a:gd name="T55" fmla="*/ 242 h 452"/>
                <a:gd name="T56" fmla="*/ 39 w 224"/>
                <a:gd name="T57" fmla="*/ 263 h 452"/>
                <a:gd name="T58" fmla="*/ 30 w 224"/>
                <a:gd name="T59" fmla="*/ 281 h 452"/>
                <a:gd name="T60" fmla="*/ 24 w 224"/>
                <a:gd name="T61" fmla="*/ 290 h 452"/>
                <a:gd name="T62" fmla="*/ 18 w 224"/>
                <a:gd name="T63" fmla="*/ 302 h 452"/>
                <a:gd name="T64" fmla="*/ 10 w 224"/>
                <a:gd name="T65" fmla="*/ 308 h 452"/>
                <a:gd name="T66" fmla="*/ 1 w 224"/>
                <a:gd name="T67" fmla="*/ 329 h 452"/>
                <a:gd name="T68" fmla="*/ 5 w 224"/>
                <a:gd name="T69" fmla="*/ 362 h 452"/>
                <a:gd name="T70" fmla="*/ 11 w 224"/>
                <a:gd name="T71" fmla="*/ 413 h 452"/>
                <a:gd name="T72" fmla="*/ 27 w 224"/>
                <a:gd name="T73" fmla="*/ 438 h 452"/>
                <a:gd name="T74" fmla="*/ 48 w 224"/>
                <a:gd name="T75" fmla="*/ 450 h 452"/>
                <a:gd name="T76" fmla="*/ 84 w 224"/>
                <a:gd name="T77" fmla="*/ 439 h 452"/>
                <a:gd name="T78" fmla="*/ 97 w 224"/>
                <a:gd name="T79" fmla="*/ 438 h 452"/>
                <a:gd name="T80" fmla="*/ 112 w 224"/>
                <a:gd name="T81" fmla="*/ 423 h 452"/>
                <a:gd name="T82" fmla="*/ 126 w 224"/>
                <a:gd name="T83" fmla="*/ 390 h 452"/>
                <a:gd name="T84" fmla="*/ 142 w 224"/>
                <a:gd name="T85" fmla="*/ 339 h 452"/>
                <a:gd name="T86" fmla="*/ 157 w 224"/>
                <a:gd name="T87" fmla="*/ 295 h 452"/>
                <a:gd name="T88" fmla="*/ 169 w 224"/>
                <a:gd name="T89" fmla="*/ 258 h 452"/>
                <a:gd name="T90" fmla="*/ 183 w 224"/>
                <a:gd name="T91" fmla="*/ 223 h 452"/>
                <a:gd name="T92" fmla="*/ 191 w 224"/>
                <a:gd name="T93" fmla="*/ 188 h 452"/>
                <a:gd name="T94" fmla="*/ 197 w 224"/>
                <a:gd name="T95" fmla="*/ 164 h 452"/>
                <a:gd name="T96" fmla="*/ 205 w 224"/>
                <a:gd name="T97" fmla="*/ 166 h 452"/>
                <a:gd name="T98" fmla="*/ 199 w 224"/>
                <a:gd name="T99" fmla="*/ 158 h 452"/>
                <a:gd name="T100" fmla="*/ 199 w 224"/>
                <a:gd name="T101" fmla="*/ 136 h 452"/>
                <a:gd name="T102" fmla="*/ 203 w 224"/>
                <a:gd name="T103" fmla="*/ 120 h 452"/>
                <a:gd name="T104" fmla="*/ 218 w 224"/>
                <a:gd name="T105" fmla="*/ 129 h 452"/>
                <a:gd name="T106" fmla="*/ 221 w 224"/>
                <a:gd name="T107" fmla="*/ 10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4" h="452">
                  <a:moveTo>
                    <a:pt x="221" y="105"/>
                  </a:moveTo>
                  <a:cubicBezTo>
                    <a:pt x="221" y="105"/>
                    <a:pt x="221" y="104"/>
                    <a:pt x="220" y="104"/>
                  </a:cubicBezTo>
                  <a:cubicBezTo>
                    <a:pt x="220" y="103"/>
                    <a:pt x="220" y="103"/>
                    <a:pt x="220" y="103"/>
                  </a:cubicBezTo>
                  <a:cubicBezTo>
                    <a:pt x="219" y="101"/>
                    <a:pt x="218" y="99"/>
                    <a:pt x="217" y="97"/>
                  </a:cubicBezTo>
                  <a:cubicBezTo>
                    <a:pt x="216" y="92"/>
                    <a:pt x="216" y="88"/>
                    <a:pt x="216" y="83"/>
                  </a:cubicBezTo>
                  <a:cubicBezTo>
                    <a:pt x="216" y="81"/>
                    <a:pt x="216" y="80"/>
                    <a:pt x="215" y="79"/>
                  </a:cubicBezTo>
                  <a:cubicBezTo>
                    <a:pt x="215" y="76"/>
                    <a:pt x="215" y="72"/>
                    <a:pt x="216" y="69"/>
                  </a:cubicBezTo>
                  <a:cubicBezTo>
                    <a:pt x="216" y="65"/>
                    <a:pt x="215" y="62"/>
                    <a:pt x="215" y="59"/>
                  </a:cubicBezTo>
                  <a:cubicBezTo>
                    <a:pt x="214" y="58"/>
                    <a:pt x="214" y="56"/>
                    <a:pt x="214" y="55"/>
                  </a:cubicBezTo>
                  <a:cubicBezTo>
                    <a:pt x="214" y="54"/>
                    <a:pt x="214" y="52"/>
                    <a:pt x="213" y="51"/>
                  </a:cubicBezTo>
                  <a:cubicBezTo>
                    <a:pt x="213" y="48"/>
                    <a:pt x="212" y="46"/>
                    <a:pt x="212" y="43"/>
                  </a:cubicBezTo>
                  <a:cubicBezTo>
                    <a:pt x="212" y="42"/>
                    <a:pt x="211" y="41"/>
                    <a:pt x="211" y="41"/>
                  </a:cubicBezTo>
                  <a:cubicBezTo>
                    <a:pt x="211" y="39"/>
                    <a:pt x="211" y="36"/>
                    <a:pt x="210" y="34"/>
                  </a:cubicBezTo>
                  <a:cubicBezTo>
                    <a:pt x="209" y="33"/>
                    <a:pt x="209" y="33"/>
                    <a:pt x="209" y="32"/>
                  </a:cubicBezTo>
                  <a:cubicBezTo>
                    <a:pt x="208" y="30"/>
                    <a:pt x="207" y="29"/>
                    <a:pt x="206" y="28"/>
                  </a:cubicBezTo>
                  <a:cubicBezTo>
                    <a:pt x="206" y="27"/>
                    <a:pt x="206" y="27"/>
                    <a:pt x="205" y="27"/>
                  </a:cubicBezTo>
                  <a:cubicBezTo>
                    <a:pt x="205" y="26"/>
                    <a:pt x="205" y="25"/>
                    <a:pt x="204" y="24"/>
                  </a:cubicBezTo>
                  <a:cubicBezTo>
                    <a:pt x="203" y="23"/>
                    <a:pt x="202" y="23"/>
                    <a:pt x="202" y="23"/>
                  </a:cubicBezTo>
                  <a:cubicBezTo>
                    <a:pt x="201" y="23"/>
                    <a:pt x="201" y="23"/>
                    <a:pt x="201" y="22"/>
                  </a:cubicBezTo>
                  <a:cubicBezTo>
                    <a:pt x="200" y="22"/>
                    <a:pt x="200" y="21"/>
                    <a:pt x="201" y="19"/>
                  </a:cubicBezTo>
                  <a:cubicBezTo>
                    <a:pt x="201" y="18"/>
                    <a:pt x="201" y="16"/>
                    <a:pt x="200" y="15"/>
                  </a:cubicBezTo>
                  <a:cubicBezTo>
                    <a:pt x="199" y="13"/>
                    <a:pt x="198" y="13"/>
                    <a:pt x="197" y="12"/>
                  </a:cubicBezTo>
                  <a:cubicBezTo>
                    <a:pt x="197" y="12"/>
                    <a:pt x="197" y="12"/>
                    <a:pt x="196" y="12"/>
                  </a:cubicBezTo>
                  <a:cubicBezTo>
                    <a:pt x="196" y="12"/>
                    <a:pt x="196" y="12"/>
                    <a:pt x="196" y="11"/>
                  </a:cubicBezTo>
                  <a:cubicBezTo>
                    <a:pt x="196" y="11"/>
                    <a:pt x="195" y="11"/>
                    <a:pt x="195" y="10"/>
                  </a:cubicBezTo>
                  <a:cubicBezTo>
                    <a:pt x="196" y="9"/>
                    <a:pt x="195" y="7"/>
                    <a:pt x="195" y="6"/>
                  </a:cubicBezTo>
                  <a:cubicBezTo>
                    <a:pt x="195" y="6"/>
                    <a:pt x="195" y="5"/>
                    <a:pt x="195" y="5"/>
                  </a:cubicBezTo>
                  <a:cubicBezTo>
                    <a:pt x="194" y="0"/>
                    <a:pt x="191" y="0"/>
                    <a:pt x="190" y="0"/>
                  </a:cubicBezTo>
                  <a:cubicBezTo>
                    <a:pt x="190" y="0"/>
                    <a:pt x="189" y="0"/>
                    <a:pt x="189" y="0"/>
                  </a:cubicBezTo>
                  <a:cubicBezTo>
                    <a:pt x="187" y="0"/>
                    <a:pt x="186" y="1"/>
                    <a:pt x="186" y="2"/>
                  </a:cubicBezTo>
                  <a:cubicBezTo>
                    <a:pt x="185" y="4"/>
                    <a:pt x="185" y="5"/>
                    <a:pt x="186" y="7"/>
                  </a:cubicBezTo>
                  <a:cubicBezTo>
                    <a:pt x="186" y="7"/>
                    <a:pt x="186" y="7"/>
                    <a:pt x="186" y="8"/>
                  </a:cubicBezTo>
                  <a:cubicBezTo>
                    <a:pt x="185" y="8"/>
                    <a:pt x="185" y="8"/>
                    <a:pt x="184" y="9"/>
                  </a:cubicBezTo>
                  <a:cubicBezTo>
                    <a:pt x="184" y="9"/>
                    <a:pt x="183" y="9"/>
                    <a:pt x="183" y="10"/>
                  </a:cubicBezTo>
                  <a:cubicBezTo>
                    <a:pt x="183" y="10"/>
                    <a:pt x="182" y="11"/>
                    <a:pt x="182" y="11"/>
                  </a:cubicBezTo>
                  <a:cubicBezTo>
                    <a:pt x="181" y="11"/>
                    <a:pt x="181" y="11"/>
                    <a:pt x="181" y="11"/>
                  </a:cubicBezTo>
                  <a:cubicBezTo>
                    <a:pt x="180" y="12"/>
                    <a:pt x="180" y="12"/>
                    <a:pt x="180" y="12"/>
                  </a:cubicBezTo>
                  <a:cubicBezTo>
                    <a:pt x="180" y="13"/>
                    <a:pt x="180" y="13"/>
                    <a:pt x="180" y="14"/>
                  </a:cubicBezTo>
                  <a:cubicBezTo>
                    <a:pt x="180" y="14"/>
                    <a:pt x="179" y="14"/>
                    <a:pt x="180" y="14"/>
                  </a:cubicBezTo>
                  <a:cubicBezTo>
                    <a:pt x="179" y="14"/>
                    <a:pt x="179" y="14"/>
                    <a:pt x="179" y="14"/>
                  </a:cubicBezTo>
                  <a:cubicBezTo>
                    <a:pt x="179" y="14"/>
                    <a:pt x="179" y="14"/>
                    <a:pt x="179" y="14"/>
                  </a:cubicBezTo>
                  <a:cubicBezTo>
                    <a:pt x="178" y="14"/>
                    <a:pt x="177" y="13"/>
                    <a:pt x="176" y="13"/>
                  </a:cubicBezTo>
                  <a:cubicBezTo>
                    <a:pt x="175" y="13"/>
                    <a:pt x="174" y="14"/>
                    <a:pt x="174" y="15"/>
                  </a:cubicBezTo>
                  <a:cubicBezTo>
                    <a:pt x="173" y="17"/>
                    <a:pt x="174" y="19"/>
                    <a:pt x="175" y="20"/>
                  </a:cubicBezTo>
                  <a:cubicBezTo>
                    <a:pt x="176" y="21"/>
                    <a:pt x="176" y="22"/>
                    <a:pt x="177" y="24"/>
                  </a:cubicBezTo>
                  <a:cubicBezTo>
                    <a:pt x="177" y="24"/>
                    <a:pt x="177" y="24"/>
                    <a:pt x="177" y="25"/>
                  </a:cubicBezTo>
                  <a:cubicBezTo>
                    <a:pt x="177" y="25"/>
                    <a:pt x="177" y="26"/>
                    <a:pt x="177" y="27"/>
                  </a:cubicBezTo>
                  <a:cubicBezTo>
                    <a:pt x="178" y="27"/>
                    <a:pt x="178" y="28"/>
                    <a:pt x="178" y="28"/>
                  </a:cubicBezTo>
                  <a:cubicBezTo>
                    <a:pt x="178" y="28"/>
                    <a:pt x="178" y="29"/>
                    <a:pt x="178" y="29"/>
                  </a:cubicBezTo>
                  <a:cubicBezTo>
                    <a:pt x="179" y="30"/>
                    <a:pt x="178" y="33"/>
                    <a:pt x="176" y="35"/>
                  </a:cubicBezTo>
                  <a:cubicBezTo>
                    <a:pt x="175" y="36"/>
                    <a:pt x="175" y="37"/>
                    <a:pt x="174" y="38"/>
                  </a:cubicBezTo>
                  <a:cubicBezTo>
                    <a:pt x="174" y="40"/>
                    <a:pt x="173" y="41"/>
                    <a:pt x="173" y="43"/>
                  </a:cubicBezTo>
                  <a:cubicBezTo>
                    <a:pt x="173" y="45"/>
                    <a:pt x="173" y="46"/>
                    <a:pt x="172" y="47"/>
                  </a:cubicBezTo>
                  <a:cubicBezTo>
                    <a:pt x="171" y="48"/>
                    <a:pt x="171" y="48"/>
                    <a:pt x="170" y="48"/>
                  </a:cubicBezTo>
                  <a:cubicBezTo>
                    <a:pt x="169" y="48"/>
                    <a:pt x="169" y="48"/>
                    <a:pt x="169" y="48"/>
                  </a:cubicBezTo>
                  <a:cubicBezTo>
                    <a:pt x="168" y="48"/>
                    <a:pt x="167" y="48"/>
                    <a:pt x="166" y="49"/>
                  </a:cubicBezTo>
                  <a:cubicBezTo>
                    <a:pt x="165" y="49"/>
                    <a:pt x="165" y="50"/>
                    <a:pt x="164" y="50"/>
                  </a:cubicBezTo>
                  <a:cubicBezTo>
                    <a:pt x="164" y="51"/>
                    <a:pt x="163" y="51"/>
                    <a:pt x="163" y="51"/>
                  </a:cubicBezTo>
                  <a:cubicBezTo>
                    <a:pt x="162" y="51"/>
                    <a:pt x="162" y="51"/>
                    <a:pt x="162" y="51"/>
                  </a:cubicBezTo>
                  <a:cubicBezTo>
                    <a:pt x="163" y="51"/>
                    <a:pt x="164" y="50"/>
                    <a:pt x="164" y="49"/>
                  </a:cubicBezTo>
                  <a:cubicBezTo>
                    <a:pt x="165" y="46"/>
                    <a:pt x="165" y="43"/>
                    <a:pt x="163" y="41"/>
                  </a:cubicBezTo>
                  <a:cubicBezTo>
                    <a:pt x="162" y="40"/>
                    <a:pt x="161" y="40"/>
                    <a:pt x="160" y="40"/>
                  </a:cubicBezTo>
                  <a:cubicBezTo>
                    <a:pt x="157" y="40"/>
                    <a:pt x="156" y="44"/>
                    <a:pt x="156" y="46"/>
                  </a:cubicBezTo>
                  <a:cubicBezTo>
                    <a:pt x="156" y="46"/>
                    <a:pt x="156" y="46"/>
                    <a:pt x="156" y="47"/>
                  </a:cubicBezTo>
                  <a:cubicBezTo>
                    <a:pt x="157" y="47"/>
                    <a:pt x="157" y="47"/>
                    <a:pt x="157" y="47"/>
                  </a:cubicBezTo>
                  <a:cubicBezTo>
                    <a:pt x="157" y="45"/>
                    <a:pt x="157" y="45"/>
                    <a:pt x="157" y="45"/>
                  </a:cubicBezTo>
                  <a:cubicBezTo>
                    <a:pt x="157" y="47"/>
                    <a:pt x="157" y="47"/>
                    <a:pt x="157" y="47"/>
                  </a:cubicBezTo>
                  <a:cubicBezTo>
                    <a:pt x="157" y="47"/>
                    <a:pt x="157" y="47"/>
                    <a:pt x="157" y="47"/>
                  </a:cubicBezTo>
                  <a:cubicBezTo>
                    <a:pt x="157" y="47"/>
                    <a:pt x="157" y="47"/>
                    <a:pt x="157" y="47"/>
                  </a:cubicBezTo>
                  <a:cubicBezTo>
                    <a:pt x="158" y="49"/>
                    <a:pt x="158" y="49"/>
                    <a:pt x="158" y="49"/>
                  </a:cubicBezTo>
                  <a:cubicBezTo>
                    <a:pt x="158" y="49"/>
                    <a:pt x="158" y="49"/>
                    <a:pt x="158" y="49"/>
                  </a:cubicBezTo>
                  <a:cubicBezTo>
                    <a:pt x="158" y="51"/>
                    <a:pt x="158" y="51"/>
                    <a:pt x="158" y="51"/>
                  </a:cubicBezTo>
                  <a:cubicBezTo>
                    <a:pt x="160" y="51"/>
                    <a:pt x="160" y="51"/>
                    <a:pt x="160" y="51"/>
                  </a:cubicBezTo>
                  <a:cubicBezTo>
                    <a:pt x="160" y="51"/>
                    <a:pt x="160" y="51"/>
                    <a:pt x="161" y="51"/>
                  </a:cubicBezTo>
                  <a:cubicBezTo>
                    <a:pt x="161" y="51"/>
                    <a:pt x="161" y="51"/>
                    <a:pt x="161" y="51"/>
                  </a:cubicBezTo>
                  <a:cubicBezTo>
                    <a:pt x="160" y="53"/>
                    <a:pt x="160" y="53"/>
                    <a:pt x="160" y="53"/>
                  </a:cubicBezTo>
                  <a:cubicBezTo>
                    <a:pt x="160" y="54"/>
                    <a:pt x="160" y="55"/>
                    <a:pt x="160" y="57"/>
                  </a:cubicBezTo>
                  <a:cubicBezTo>
                    <a:pt x="160" y="58"/>
                    <a:pt x="160" y="59"/>
                    <a:pt x="160" y="59"/>
                  </a:cubicBezTo>
                  <a:cubicBezTo>
                    <a:pt x="160" y="59"/>
                    <a:pt x="159" y="59"/>
                    <a:pt x="159" y="59"/>
                  </a:cubicBezTo>
                  <a:cubicBezTo>
                    <a:pt x="159" y="59"/>
                    <a:pt x="159" y="58"/>
                    <a:pt x="159" y="58"/>
                  </a:cubicBezTo>
                  <a:cubicBezTo>
                    <a:pt x="159" y="57"/>
                    <a:pt x="159" y="57"/>
                    <a:pt x="159" y="57"/>
                  </a:cubicBezTo>
                  <a:cubicBezTo>
                    <a:pt x="159" y="55"/>
                    <a:pt x="159" y="55"/>
                    <a:pt x="159" y="55"/>
                  </a:cubicBezTo>
                  <a:cubicBezTo>
                    <a:pt x="158" y="55"/>
                    <a:pt x="158" y="55"/>
                    <a:pt x="158" y="55"/>
                  </a:cubicBezTo>
                  <a:cubicBezTo>
                    <a:pt x="158" y="55"/>
                    <a:pt x="158" y="54"/>
                    <a:pt x="158" y="54"/>
                  </a:cubicBezTo>
                  <a:cubicBezTo>
                    <a:pt x="157" y="53"/>
                    <a:pt x="157" y="53"/>
                    <a:pt x="156" y="52"/>
                  </a:cubicBezTo>
                  <a:cubicBezTo>
                    <a:pt x="155" y="52"/>
                    <a:pt x="154" y="51"/>
                    <a:pt x="152" y="51"/>
                  </a:cubicBezTo>
                  <a:cubicBezTo>
                    <a:pt x="152" y="51"/>
                    <a:pt x="151" y="51"/>
                    <a:pt x="151" y="51"/>
                  </a:cubicBezTo>
                  <a:cubicBezTo>
                    <a:pt x="147" y="52"/>
                    <a:pt x="147" y="58"/>
                    <a:pt x="147" y="58"/>
                  </a:cubicBezTo>
                  <a:cubicBezTo>
                    <a:pt x="146" y="62"/>
                    <a:pt x="147" y="64"/>
                    <a:pt x="149" y="66"/>
                  </a:cubicBezTo>
                  <a:cubicBezTo>
                    <a:pt x="149" y="66"/>
                    <a:pt x="149" y="67"/>
                    <a:pt x="149" y="67"/>
                  </a:cubicBezTo>
                  <a:cubicBezTo>
                    <a:pt x="149" y="67"/>
                    <a:pt x="149" y="67"/>
                    <a:pt x="149" y="67"/>
                  </a:cubicBezTo>
                  <a:cubicBezTo>
                    <a:pt x="149" y="69"/>
                    <a:pt x="149" y="70"/>
                    <a:pt x="149" y="71"/>
                  </a:cubicBezTo>
                  <a:cubicBezTo>
                    <a:pt x="149" y="72"/>
                    <a:pt x="148" y="74"/>
                    <a:pt x="148" y="74"/>
                  </a:cubicBezTo>
                  <a:cubicBezTo>
                    <a:pt x="148" y="74"/>
                    <a:pt x="147" y="74"/>
                    <a:pt x="147" y="74"/>
                  </a:cubicBezTo>
                  <a:cubicBezTo>
                    <a:pt x="146" y="74"/>
                    <a:pt x="144" y="75"/>
                    <a:pt x="143" y="76"/>
                  </a:cubicBezTo>
                  <a:cubicBezTo>
                    <a:pt x="142" y="77"/>
                    <a:pt x="142" y="77"/>
                    <a:pt x="142" y="78"/>
                  </a:cubicBezTo>
                  <a:cubicBezTo>
                    <a:pt x="142" y="78"/>
                    <a:pt x="142" y="78"/>
                    <a:pt x="142" y="79"/>
                  </a:cubicBezTo>
                  <a:cubicBezTo>
                    <a:pt x="141" y="80"/>
                    <a:pt x="141" y="81"/>
                    <a:pt x="141" y="82"/>
                  </a:cubicBezTo>
                  <a:cubicBezTo>
                    <a:pt x="140" y="83"/>
                    <a:pt x="140" y="84"/>
                    <a:pt x="141" y="85"/>
                  </a:cubicBezTo>
                  <a:cubicBezTo>
                    <a:pt x="141" y="86"/>
                    <a:pt x="142" y="86"/>
                    <a:pt x="142" y="86"/>
                  </a:cubicBezTo>
                  <a:cubicBezTo>
                    <a:pt x="142" y="87"/>
                    <a:pt x="142" y="87"/>
                    <a:pt x="141" y="89"/>
                  </a:cubicBezTo>
                  <a:cubicBezTo>
                    <a:pt x="140" y="90"/>
                    <a:pt x="139" y="91"/>
                    <a:pt x="139" y="92"/>
                  </a:cubicBezTo>
                  <a:cubicBezTo>
                    <a:pt x="139" y="91"/>
                    <a:pt x="138" y="91"/>
                    <a:pt x="138" y="90"/>
                  </a:cubicBezTo>
                  <a:cubicBezTo>
                    <a:pt x="137" y="89"/>
                    <a:pt x="136" y="88"/>
                    <a:pt x="135" y="88"/>
                  </a:cubicBezTo>
                  <a:cubicBezTo>
                    <a:pt x="132" y="88"/>
                    <a:pt x="131" y="91"/>
                    <a:pt x="130" y="92"/>
                  </a:cubicBezTo>
                  <a:cubicBezTo>
                    <a:pt x="130" y="93"/>
                    <a:pt x="129" y="94"/>
                    <a:pt x="129" y="95"/>
                  </a:cubicBezTo>
                  <a:cubicBezTo>
                    <a:pt x="129" y="95"/>
                    <a:pt x="129" y="96"/>
                    <a:pt x="128" y="97"/>
                  </a:cubicBezTo>
                  <a:cubicBezTo>
                    <a:pt x="127" y="99"/>
                    <a:pt x="126" y="100"/>
                    <a:pt x="125" y="101"/>
                  </a:cubicBezTo>
                  <a:cubicBezTo>
                    <a:pt x="124" y="102"/>
                    <a:pt x="124" y="102"/>
                    <a:pt x="124" y="102"/>
                  </a:cubicBezTo>
                  <a:cubicBezTo>
                    <a:pt x="123" y="103"/>
                    <a:pt x="121" y="105"/>
                    <a:pt x="121" y="107"/>
                  </a:cubicBezTo>
                  <a:cubicBezTo>
                    <a:pt x="121" y="107"/>
                    <a:pt x="121" y="107"/>
                    <a:pt x="121" y="108"/>
                  </a:cubicBezTo>
                  <a:cubicBezTo>
                    <a:pt x="120" y="107"/>
                    <a:pt x="119" y="107"/>
                    <a:pt x="118" y="107"/>
                  </a:cubicBezTo>
                  <a:cubicBezTo>
                    <a:pt x="117" y="107"/>
                    <a:pt x="117" y="107"/>
                    <a:pt x="116" y="107"/>
                  </a:cubicBezTo>
                  <a:cubicBezTo>
                    <a:pt x="115" y="108"/>
                    <a:pt x="113" y="109"/>
                    <a:pt x="112" y="110"/>
                  </a:cubicBezTo>
                  <a:cubicBezTo>
                    <a:pt x="111" y="111"/>
                    <a:pt x="111" y="112"/>
                    <a:pt x="110" y="112"/>
                  </a:cubicBezTo>
                  <a:cubicBezTo>
                    <a:pt x="108" y="113"/>
                    <a:pt x="107" y="114"/>
                    <a:pt x="106" y="115"/>
                  </a:cubicBezTo>
                  <a:cubicBezTo>
                    <a:pt x="105" y="115"/>
                    <a:pt x="105" y="116"/>
                    <a:pt x="104" y="117"/>
                  </a:cubicBezTo>
                  <a:cubicBezTo>
                    <a:pt x="100" y="119"/>
                    <a:pt x="99" y="122"/>
                    <a:pt x="100" y="124"/>
                  </a:cubicBezTo>
                  <a:cubicBezTo>
                    <a:pt x="100" y="126"/>
                    <a:pt x="101" y="128"/>
                    <a:pt x="102" y="130"/>
                  </a:cubicBezTo>
                  <a:cubicBezTo>
                    <a:pt x="102" y="130"/>
                    <a:pt x="101" y="130"/>
                    <a:pt x="101" y="130"/>
                  </a:cubicBezTo>
                  <a:cubicBezTo>
                    <a:pt x="101" y="130"/>
                    <a:pt x="100" y="128"/>
                    <a:pt x="100" y="127"/>
                  </a:cubicBezTo>
                  <a:cubicBezTo>
                    <a:pt x="100" y="124"/>
                    <a:pt x="98" y="123"/>
                    <a:pt x="96" y="123"/>
                  </a:cubicBezTo>
                  <a:cubicBezTo>
                    <a:pt x="95" y="123"/>
                    <a:pt x="93" y="123"/>
                    <a:pt x="92" y="124"/>
                  </a:cubicBezTo>
                  <a:cubicBezTo>
                    <a:pt x="92" y="125"/>
                    <a:pt x="91" y="125"/>
                    <a:pt x="91" y="126"/>
                  </a:cubicBezTo>
                  <a:cubicBezTo>
                    <a:pt x="91" y="126"/>
                    <a:pt x="91" y="126"/>
                    <a:pt x="90" y="126"/>
                  </a:cubicBezTo>
                  <a:cubicBezTo>
                    <a:pt x="90" y="125"/>
                    <a:pt x="89" y="125"/>
                    <a:pt x="88" y="125"/>
                  </a:cubicBezTo>
                  <a:cubicBezTo>
                    <a:pt x="88" y="125"/>
                    <a:pt x="88" y="125"/>
                    <a:pt x="88" y="125"/>
                  </a:cubicBezTo>
                  <a:cubicBezTo>
                    <a:pt x="87" y="125"/>
                    <a:pt x="86" y="125"/>
                    <a:pt x="86" y="126"/>
                  </a:cubicBezTo>
                  <a:cubicBezTo>
                    <a:pt x="86" y="126"/>
                    <a:pt x="85" y="126"/>
                    <a:pt x="85" y="126"/>
                  </a:cubicBezTo>
                  <a:cubicBezTo>
                    <a:pt x="84" y="126"/>
                    <a:pt x="82" y="126"/>
                    <a:pt x="80" y="126"/>
                  </a:cubicBezTo>
                  <a:cubicBezTo>
                    <a:pt x="80" y="126"/>
                    <a:pt x="78" y="126"/>
                    <a:pt x="78" y="126"/>
                  </a:cubicBezTo>
                  <a:cubicBezTo>
                    <a:pt x="78" y="128"/>
                    <a:pt x="78" y="128"/>
                    <a:pt x="78" y="128"/>
                  </a:cubicBezTo>
                  <a:cubicBezTo>
                    <a:pt x="78" y="129"/>
                    <a:pt x="78" y="130"/>
                    <a:pt x="78" y="131"/>
                  </a:cubicBezTo>
                  <a:cubicBezTo>
                    <a:pt x="77" y="131"/>
                    <a:pt x="75" y="131"/>
                    <a:pt x="74" y="132"/>
                  </a:cubicBezTo>
                  <a:cubicBezTo>
                    <a:pt x="73" y="132"/>
                    <a:pt x="73" y="133"/>
                    <a:pt x="72" y="134"/>
                  </a:cubicBezTo>
                  <a:cubicBezTo>
                    <a:pt x="72" y="134"/>
                    <a:pt x="72" y="134"/>
                    <a:pt x="72" y="134"/>
                  </a:cubicBezTo>
                  <a:cubicBezTo>
                    <a:pt x="72" y="134"/>
                    <a:pt x="72" y="134"/>
                    <a:pt x="72" y="133"/>
                  </a:cubicBezTo>
                  <a:cubicBezTo>
                    <a:pt x="71" y="132"/>
                    <a:pt x="70" y="130"/>
                    <a:pt x="68" y="130"/>
                  </a:cubicBezTo>
                  <a:cubicBezTo>
                    <a:pt x="67" y="130"/>
                    <a:pt x="66" y="131"/>
                    <a:pt x="64" y="132"/>
                  </a:cubicBezTo>
                  <a:cubicBezTo>
                    <a:pt x="63" y="133"/>
                    <a:pt x="63" y="134"/>
                    <a:pt x="63" y="135"/>
                  </a:cubicBezTo>
                  <a:cubicBezTo>
                    <a:pt x="62" y="136"/>
                    <a:pt x="62" y="136"/>
                    <a:pt x="62" y="136"/>
                  </a:cubicBezTo>
                  <a:cubicBezTo>
                    <a:pt x="61" y="137"/>
                    <a:pt x="61" y="137"/>
                    <a:pt x="60" y="137"/>
                  </a:cubicBezTo>
                  <a:cubicBezTo>
                    <a:pt x="60" y="137"/>
                    <a:pt x="59" y="137"/>
                    <a:pt x="58" y="137"/>
                  </a:cubicBezTo>
                  <a:cubicBezTo>
                    <a:pt x="57" y="137"/>
                    <a:pt x="57" y="138"/>
                    <a:pt x="56" y="138"/>
                  </a:cubicBezTo>
                  <a:cubicBezTo>
                    <a:pt x="56" y="139"/>
                    <a:pt x="55" y="139"/>
                    <a:pt x="55" y="139"/>
                  </a:cubicBezTo>
                  <a:cubicBezTo>
                    <a:pt x="55" y="139"/>
                    <a:pt x="55" y="139"/>
                    <a:pt x="55" y="139"/>
                  </a:cubicBezTo>
                  <a:cubicBezTo>
                    <a:pt x="54" y="139"/>
                    <a:pt x="54" y="139"/>
                    <a:pt x="53" y="138"/>
                  </a:cubicBezTo>
                  <a:cubicBezTo>
                    <a:pt x="52" y="138"/>
                    <a:pt x="52" y="138"/>
                    <a:pt x="51" y="138"/>
                  </a:cubicBezTo>
                  <a:cubicBezTo>
                    <a:pt x="50" y="138"/>
                    <a:pt x="50" y="138"/>
                    <a:pt x="50" y="138"/>
                  </a:cubicBezTo>
                  <a:cubicBezTo>
                    <a:pt x="50" y="138"/>
                    <a:pt x="49" y="137"/>
                    <a:pt x="48" y="137"/>
                  </a:cubicBezTo>
                  <a:cubicBezTo>
                    <a:pt x="47" y="137"/>
                    <a:pt x="46" y="137"/>
                    <a:pt x="45" y="139"/>
                  </a:cubicBezTo>
                  <a:cubicBezTo>
                    <a:pt x="44" y="140"/>
                    <a:pt x="43" y="143"/>
                    <a:pt x="43" y="145"/>
                  </a:cubicBezTo>
                  <a:cubicBezTo>
                    <a:pt x="43" y="146"/>
                    <a:pt x="43" y="147"/>
                    <a:pt x="44" y="148"/>
                  </a:cubicBezTo>
                  <a:cubicBezTo>
                    <a:pt x="44" y="148"/>
                    <a:pt x="44" y="149"/>
                    <a:pt x="44" y="150"/>
                  </a:cubicBezTo>
                  <a:cubicBezTo>
                    <a:pt x="44" y="153"/>
                    <a:pt x="42" y="156"/>
                    <a:pt x="41" y="159"/>
                  </a:cubicBezTo>
                  <a:cubicBezTo>
                    <a:pt x="40" y="160"/>
                    <a:pt x="39" y="162"/>
                    <a:pt x="38" y="164"/>
                  </a:cubicBezTo>
                  <a:cubicBezTo>
                    <a:pt x="37" y="166"/>
                    <a:pt x="37" y="168"/>
                    <a:pt x="36" y="169"/>
                  </a:cubicBezTo>
                  <a:cubicBezTo>
                    <a:pt x="34" y="172"/>
                    <a:pt x="32" y="175"/>
                    <a:pt x="30" y="178"/>
                  </a:cubicBezTo>
                  <a:cubicBezTo>
                    <a:pt x="27" y="181"/>
                    <a:pt x="27" y="186"/>
                    <a:pt x="29" y="190"/>
                  </a:cubicBezTo>
                  <a:cubicBezTo>
                    <a:pt x="30" y="193"/>
                    <a:pt x="30" y="195"/>
                    <a:pt x="30" y="198"/>
                  </a:cubicBezTo>
                  <a:cubicBezTo>
                    <a:pt x="29" y="199"/>
                    <a:pt x="29" y="200"/>
                    <a:pt x="29" y="201"/>
                  </a:cubicBezTo>
                  <a:cubicBezTo>
                    <a:pt x="29" y="203"/>
                    <a:pt x="29" y="203"/>
                    <a:pt x="29" y="203"/>
                  </a:cubicBezTo>
                  <a:cubicBezTo>
                    <a:pt x="29" y="206"/>
                    <a:pt x="29" y="209"/>
                    <a:pt x="29" y="213"/>
                  </a:cubicBezTo>
                  <a:cubicBezTo>
                    <a:pt x="30" y="216"/>
                    <a:pt x="31" y="218"/>
                    <a:pt x="32" y="220"/>
                  </a:cubicBezTo>
                  <a:cubicBezTo>
                    <a:pt x="33" y="221"/>
                    <a:pt x="34" y="221"/>
                    <a:pt x="34" y="222"/>
                  </a:cubicBezTo>
                  <a:cubicBezTo>
                    <a:pt x="35" y="225"/>
                    <a:pt x="35" y="226"/>
                    <a:pt x="34" y="228"/>
                  </a:cubicBezTo>
                  <a:cubicBezTo>
                    <a:pt x="34" y="229"/>
                    <a:pt x="34" y="231"/>
                    <a:pt x="34" y="232"/>
                  </a:cubicBezTo>
                  <a:cubicBezTo>
                    <a:pt x="33" y="235"/>
                    <a:pt x="34" y="239"/>
                    <a:pt x="36" y="242"/>
                  </a:cubicBezTo>
                  <a:cubicBezTo>
                    <a:pt x="37" y="243"/>
                    <a:pt x="37" y="243"/>
                    <a:pt x="38" y="244"/>
                  </a:cubicBezTo>
                  <a:cubicBezTo>
                    <a:pt x="39" y="245"/>
                    <a:pt x="39" y="245"/>
                    <a:pt x="39" y="246"/>
                  </a:cubicBezTo>
                  <a:cubicBezTo>
                    <a:pt x="40" y="248"/>
                    <a:pt x="39" y="249"/>
                    <a:pt x="38" y="251"/>
                  </a:cubicBezTo>
                  <a:cubicBezTo>
                    <a:pt x="38" y="253"/>
                    <a:pt x="37" y="255"/>
                    <a:pt x="37" y="258"/>
                  </a:cubicBezTo>
                  <a:cubicBezTo>
                    <a:pt x="37" y="259"/>
                    <a:pt x="38" y="260"/>
                    <a:pt x="38" y="261"/>
                  </a:cubicBezTo>
                  <a:cubicBezTo>
                    <a:pt x="39" y="262"/>
                    <a:pt x="39" y="262"/>
                    <a:pt x="39" y="263"/>
                  </a:cubicBezTo>
                  <a:cubicBezTo>
                    <a:pt x="40" y="265"/>
                    <a:pt x="39" y="266"/>
                    <a:pt x="37" y="268"/>
                  </a:cubicBezTo>
                  <a:cubicBezTo>
                    <a:pt x="37" y="268"/>
                    <a:pt x="36" y="269"/>
                    <a:pt x="36" y="269"/>
                  </a:cubicBezTo>
                  <a:cubicBezTo>
                    <a:pt x="35" y="270"/>
                    <a:pt x="34" y="272"/>
                    <a:pt x="34" y="273"/>
                  </a:cubicBezTo>
                  <a:cubicBezTo>
                    <a:pt x="33" y="275"/>
                    <a:pt x="32" y="277"/>
                    <a:pt x="31" y="278"/>
                  </a:cubicBezTo>
                  <a:cubicBezTo>
                    <a:pt x="30" y="278"/>
                    <a:pt x="30" y="279"/>
                    <a:pt x="30" y="280"/>
                  </a:cubicBezTo>
                  <a:cubicBezTo>
                    <a:pt x="30" y="281"/>
                    <a:pt x="30" y="281"/>
                    <a:pt x="30" y="281"/>
                  </a:cubicBezTo>
                  <a:cubicBezTo>
                    <a:pt x="29" y="281"/>
                    <a:pt x="29" y="282"/>
                    <a:pt x="29" y="282"/>
                  </a:cubicBezTo>
                  <a:cubicBezTo>
                    <a:pt x="28" y="283"/>
                    <a:pt x="27" y="284"/>
                    <a:pt x="26" y="285"/>
                  </a:cubicBezTo>
                  <a:cubicBezTo>
                    <a:pt x="26" y="286"/>
                    <a:pt x="26" y="286"/>
                    <a:pt x="26" y="286"/>
                  </a:cubicBezTo>
                  <a:cubicBezTo>
                    <a:pt x="25" y="287"/>
                    <a:pt x="25" y="288"/>
                    <a:pt x="24" y="288"/>
                  </a:cubicBezTo>
                  <a:cubicBezTo>
                    <a:pt x="24" y="290"/>
                    <a:pt x="24" y="290"/>
                    <a:pt x="24" y="290"/>
                  </a:cubicBezTo>
                  <a:cubicBezTo>
                    <a:pt x="24" y="290"/>
                    <a:pt x="24" y="290"/>
                    <a:pt x="24" y="290"/>
                  </a:cubicBezTo>
                  <a:cubicBezTo>
                    <a:pt x="22" y="290"/>
                    <a:pt x="22" y="290"/>
                    <a:pt x="22" y="290"/>
                  </a:cubicBezTo>
                  <a:cubicBezTo>
                    <a:pt x="22" y="291"/>
                    <a:pt x="21" y="294"/>
                    <a:pt x="21" y="294"/>
                  </a:cubicBezTo>
                  <a:cubicBezTo>
                    <a:pt x="21" y="295"/>
                    <a:pt x="20" y="296"/>
                    <a:pt x="20" y="298"/>
                  </a:cubicBezTo>
                  <a:cubicBezTo>
                    <a:pt x="20" y="298"/>
                    <a:pt x="20" y="299"/>
                    <a:pt x="20" y="300"/>
                  </a:cubicBezTo>
                  <a:cubicBezTo>
                    <a:pt x="20" y="300"/>
                    <a:pt x="20" y="300"/>
                    <a:pt x="19" y="300"/>
                  </a:cubicBezTo>
                  <a:cubicBezTo>
                    <a:pt x="19" y="301"/>
                    <a:pt x="19" y="301"/>
                    <a:pt x="18" y="302"/>
                  </a:cubicBezTo>
                  <a:cubicBezTo>
                    <a:pt x="18" y="303"/>
                    <a:pt x="18" y="304"/>
                    <a:pt x="18" y="305"/>
                  </a:cubicBezTo>
                  <a:cubicBezTo>
                    <a:pt x="18" y="305"/>
                    <a:pt x="18" y="305"/>
                    <a:pt x="18" y="305"/>
                  </a:cubicBezTo>
                  <a:cubicBezTo>
                    <a:pt x="18" y="305"/>
                    <a:pt x="18" y="305"/>
                    <a:pt x="18" y="305"/>
                  </a:cubicBezTo>
                  <a:cubicBezTo>
                    <a:pt x="18" y="305"/>
                    <a:pt x="17" y="305"/>
                    <a:pt x="17" y="305"/>
                  </a:cubicBezTo>
                  <a:cubicBezTo>
                    <a:pt x="16" y="305"/>
                    <a:pt x="16" y="305"/>
                    <a:pt x="16" y="305"/>
                  </a:cubicBezTo>
                  <a:cubicBezTo>
                    <a:pt x="14" y="306"/>
                    <a:pt x="12" y="306"/>
                    <a:pt x="10" y="308"/>
                  </a:cubicBezTo>
                  <a:cubicBezTo>
                    <a:pt x="8" y="310"/>
                    <a:pt x="8" y="312"/>
                    <a:pt x="8" y="315"/>
                  </a:cubicBezTo>
                  <a:cubicBezTo>
                    <a:pt x="8" y="316"/>
                    <a:pt x="8" y="316"/>
                    <a:pt x="8" y="317"/>
                  </a:cubicBezTo>
                  <a:cubicBezTo>
                    <a:pt x="8" y="318"/>
                    <a:pt x="7" y="319"/>
                    <a:pt x="6" y="320"/>
                  </a:cubicBezTo>
                  <a:cubicBezTo>
                    <a:pt x="6" y="321"/>
                    <a:pt x="5" y="322"/>
                    <a:pt x="5" y="322"/>
                  </a:cubicBezTo>
                  <a:cubicBezTo>
                    <a:pt x="4" y="323"/>
                    <a:pt x="4" y="324"/>
                    <a:pt x="3" y="325"/>
                  </a:cubicBezTo>
                  <a:cubicBezTo>
                    <a:pt x="3" y="326"/>
                    <a:pt x="2" y="328"/>
                    <a:pt x="1" y="329"/>
                  </a:cubicBezTo>
                  <a:cubicBezTo>
                    <a:pt x="0" y="331"/>
                    <a:pt x="1" y="334"/>
                    <a:pt x="1" y="336"/>
                  </a:cubicBezTo>
                  <a:cubicBezTo>
                    <a:pt x="1" y="336"/>
                    <a:pt x="1" y="337"/>
                    <a:pt x="1" y="338"/>
                  </a:cubicBezTo>
                  <a:cubicBezTo>
                    <a:pt x="1" y="339"/>
                    <a:pt x="1" y="340"/>
                    <a:pt x="1" y="341"/>
                  </a:cubicBezTo>
                  <a:cubicBezTo>
                    <a:pt x="1" y="343"/>
                    <a:pt x="0" y="344"/>
                    <a:pt x="0" y="346"/>
                  </a:cubicBezTo>
                  <a:cubicBezTo>
                    <a:pt x="0" y="351"/>
                    <a:pt x="0" y="357"/>
                    <a:pt x="4" y="362"/>
                  </a:cubicBezTo>
                  <a:cubicBezTo>
                    <a:pt x="5" y="362"/>
                    <a:pt x="5" y="362"/>
                    <a:pt x="5" y="362"/>
                  </a:cubicBezTo>
                  <a:cubicBezTo>
                    <a:pt x="6" y="364"/>
                    <a:pt x="7" y="366"/>
                    <a:pt x="8" y="368"/>
                  </a:cubicBezTo>
                  <a:cubicBezTo>
                    <a:pt x="9" y="371"/>
                    <a:pt x="9" y="374"/>
                    <a:pt x="11" y="378"/>
                  </a:cubicBezTo>
                  <a:cubicBezTo>
                    <a:pt x="12" y="380"/>
                    <a:pt x="12" y="382"/>
                    <a:pt x="11" y="384"/>
                  </a:cubicBezTo>
                  <a:cubicBezTo>
                    <a:pt x="9" y="387"/>
                    <a:pt x="8" y="390"/>
                    <a:pt x="8" y="394"/>
                  </a:cubicBezTo>
                  <a:cubicBezTo>
                    <a:pt x="8" y="395"/>
                    <a:pt x="8" y="396"/>
                    <a:pt x="8" y="398"/>
                  </a:cubicBezTo>
                  <a:cubicBezTo>
                    <a:pt x="8" y="403"/>
                    <a:pt x="8" y="408"/>
                    <a:pt x="11" y="413"/>
                  </a:cubicBezTo>
                  <a:cubicBezTo>
                    <a:pt x="12" y="414"/>
                    <a:pt x="12" y="415"/>
                    <a:pt x="13" y="416"/>
                  </a:cubicBezTo>
                  <a:cubicBezTo>
                    <a:pt x="14" y="416"/>
                    <a:pt x="15" y="417"/>
                    <a:pt x="15" y="418"/>
                  </a:cubicBezTo>
                  <a:cubicBezTo>
                    <a:pt x="16" y="419"/>
                    <a:pt x="16" y="421"/>
                    <a:pt x="16" y="422"/>
                  </a:cubicBezTo>
                  <a:cubicBezTo>
                    <a:pt x="16" y="423"/>
                    <a:pt x="16" y="424"/>
                    <a:pt x="16" y="425"/>
                  </a:cubicBezTo>
                  <a:cubicBezTo>
                    <a:pt x="17" y="430"/>
                    <a:pt x="21" y="433"/>
                    <a:pt x="24" y="435"/>
                  </a:cubicBezTo>
                  <a:cubicBezTo>
                    <a:pt x="25" y="436"/>
                    <a:pt x="26" y="437"/>
                    <a:pt x="27" y="438"/>
                  </a:cubicBezTo>
                  <a:cubicBezTo>
                    <a:pt x="29" y="440"/>
                    <a:pt x="30" y="441"/>
                    <a:pt x="34" y="442"/>
                  </a:cubicBezTo>
                  <a:cubicBezTo>
                    <a:pt x="36" y="443"/>
                    <a:pt x="38" y="443"/>
                    <a:pt x="40" y="444"/>
                  </a:cubicBezTo>
                  <a:cubicBezTo>
                    <a:pt x="41" y="444"/>
                    <a:pt x="41" y="445"/>
                    <a:pt x="42" y="445"/>
                  </a:cubicBezTo>
                  <a:cubicBezTo>
                    <a:pt x="43" y="446"/>
                    <a:pt x="44" y="446"/>
                    <a:pt x="44" y="447"/>
                  </a:cubicBezTo>
                  <a:cubicBezTo>
                    <a:pt x="45" y="447"/>
                    <a:pt x="46" y="448"/>
                    <a:pt x="47" y="449"/>
                  </a:cubicBezTo>
                  <a:cubicBezTo>
                    <a:pt x="47" y="449"/>
                    <a:pt x="47" y="449"/>
                    <a:pt x="48" y="450"/>
                  </a:cubicBezTo>
                  <a:cubicBezTo>
                    <a:pt x="50" y="451"/>
                    <a:pt x="52" y="452"/>
                    <a:pt x="54" y="452"/>
                  </a:cubicBezTo>
                  <a:cubicBezTo>
                    <a:pt x="59" y="452"/>
                    <a:pt x="64" y="450"/>
                    <a:pt x="67" y="447"/>
                  </a:cubicBezTo>
                  <a:cubicBezTo>
                    <a:pt x="68" y="447"/>
                    <a:pt x="69" y="446"/>
                    <a:pt x="70" y="445"/>
                  </a:cubicBezTo>
                  <a:cubicBezTo>
                    <a:pt x="74" y="443"/>
                    <a:pt x="77" y="440"/>
                    <a:pt x="81" y="440"/>
                  </a:cubicBezTo>
                  <a:cubicBezTo>
                    <a:pt x="81" y="440"/>
                    <a:pt x="82" y="440"/>
                    <a:pt x="82" y="440"/>
                  </a:cubicBezTo>
                  <a:cubicBezTo>
                    <a:pt x="83" y="440"/>
                    <a:pt x="83" y="440"/>
                    <a:pt x="84" y="439"/>
                  </a:cubicBezTo>
                  <a:cubicBezTo>
                    <a:pt x="85" y="439"/>
                    <a:pt x="85" y="439"/>
                    <a:pt x="86" y="439"/>
                  </a:cubicBezTo>
                  <a:cubicBezTo>
                    <a:pt x="87" y="439"/>
                    <a:pt x="87" y="438"/>
                    <a:pt x="88" y="438"/>
                  </a:cubicBezTo>
                  <a:cubicBezTo>
                    <a:pt x="88" y="438"/>
                    <a:pt x="88" y="438"/>
                    <a:pt x="88" y="438"/>
                  </a:cubicBezTo>
                  <a:cubicBezTo>
                    <a:pt x="89" y="438"/>
                    <a:pt x="90" y="438"/>
                    <a:pt x="91" y="438"/>
                  </a:cubicBezTo>
                  <a:cubicBezTo>
                    <a:pt x="92" y="438"/>
                    <a:pt x="92" y="439"/>
                    <a:pt x="93" y="439"/>
                  </a:cubicBezTo>
                  <a:cubicBezTo>
                    <a:pt x="95" y="439"/>
                    <a:pt x="96" y="438"/>
                    <a:pt x="97" y="438"/>
                  </a:cubicBezTo>
                  <a:cubicBezTo>
                    <a:pt x="99" y="437"/>
                    <a:pt x="101" y="436"/>
                    <a:pt x="102" y="435"/>
                  </a:cubicBezTo>
                  <a:cubicBezTo>
                    <a:pt x="103" y="435"/>
                    <a:pt x="103" y="435"/>
                    <a:pt x="103" y="435"/>
                  </a:cubicBezTo>
                  <a:cubicBezTo>
                    <a:pt x="103" y="434"/>
                    <a:pt x="104" y="434"/>
                    <a:pt x="104" y="434"/>
                  </a:cubicBezTo>
                  <a:cubicBezTo>
                    <a:pt x="106" y="432"/>
                    <a:pt x="109" y="431"/>
                    <a:pt x="110" y="429"/>
                  </a:cubicBezTo>
                  <a:cubicBezTo>
                    <a:pt x="110" y="428"/>
                    <a:pt x="111" y="427"/>
                    <a:pt x="111" y="425"/>
                  </a:cubicBezTo>
                  <a:cubicBezTo>
                    <a:pt x="112" y="424"/>
                    <a:pt x="112" y="423"/>
                    <a:pt x="112" y="423"/>
                  </a:cubicBezTo>
                  <a:cubicBezTo>
                    <a:pt x="113" y="422"/>
                    <a:pt x="113" y="421"/>
                    <a:pt x="114" y="420"/>
                  </a:cubicBezTo>
                  <a:cubicBezTo>
                    <a:pt x="115" y="418"/>
                    <a:pt x="115" y="416"/>
                    <a:pt x="116" y="414"/>
                  </a:cubicBezTo>
                  <a:cubicBezTo>
                    <a:pt x="117" y="412"/>
                    <a:pt x="117" y="410"/>
                    <a:pt x="119" y="407"/>
                  </a:cubicBezTo>
                  <a:cubicBezTo>
                    <a:pt x="119" y="405"/>
                    <a:pt x="120" y="404"/>
                    <a:pt x="121" y="402"/>
                  </a:cubicBezTo>
                  <a:cubicBezTo>
                    <a:pt x="122" y="399"/>
                    <a:pt x="124" y="397"/>
                    <a:pt x="125" y="394"/>
                  </a:cubicBezTo>
                  <a:cubicBezTo>
                    <a:pt x="125" y="392"/>
                    <a:pt x="126" y="391"/>
                    <a:pt x="126" y="390"/>
                  </a:cubicBezTo>
                  <a:cubicBezTo>
                    <a:pt x="126" y="388"/>
                    <a:pt x="126" y="387"/>
                    <a:pt x="127" y="386"/>
                  </a:cubicBezTo>
                  <a:cubicBezTo>
                    <a:pt x="128" y="384"/>
                    <a:pt x="128" y="381"/>
                    <a:pt x="129" y="379"/>
                  </a:cubicBezTo>
                  <a:cubicBezTo>
                    <a:pt x="130" y="377"/>
                    <a:pt x="130" y="375"/>
                    <a:pt x="131" y="374"/>
                  </a:cubicBezTo>
                  <a:cubicBezTo>
                    <a:pt x="132" y="370"/>
                    <a:pt x="133" y="367"/>
                    <a:pt x="134" y="363"/>
                  </a:cubicBezTo>
                  <a:cubicBezTo>
                    <a:pt x="135" y="358"/>
                    <a:pt x="136" y="353"/>
                    <a:pt x="138" y="348"/>
                  </a:cubicBezTo>
                  <a:cubicBezTo>
                    <a:pt x="139" y="345"/>
                    <a:pt x="140" y="342"/>
                    <a:pt x="142" y="339"/>
                  </a:cubicBezTo>
                  <a:cubicBezTo>
                    <a:pt x="142" y="338"/>
                    <a:pt x="143" y="336"/>
                    <a:pt x="143" y="335"/>
                  </a:cubicBezTo>
                  <a:cubicBezTo>
                    <a:pt x="145" y="331"/>
                    <a:pt x="147" y="326"/>
                    <a:pt x="149" y="321"/>
                  </a:cubicBezTo>
                  <a:cubicBezTo>
                    <a:pt x="150" y="319"/>
                    <a:pt x="151" y="316"/>
                    <a:pt x="152" y="313"/>
                  </a:cubicBezTo>
                  <a:cubicBezTo>
                    <a:pt x="153" y="310"/>
                    <a:pt x="154" y="307"/>
                    <a:pt x="155" y="304"/>
                  </a:cubicBezTo>
                  <a:cubicBezTo>
                    <a:pt x="155" y="303"/>
                    <a:pt x="156" y="301"/>
                    <a:pt x="156" y="299"/>
                  </a:cubicBezTo>
                  <a:cubicBezTo>
                    <a:pt x="156" y="298"/>
                    <a:pt x="157" y="297"/>
                    <a:pt x="157" y="295"/>
                  </a:cubicBezTo>
                  <a:cubicBezTo>
                    <a:pt x="158" y="294"/>
                    <a:pt x="158" y="293"/>
                    <a:pt x="158" y="291"/>
                  </a:cubicBezTo>
                  <a:cubicBezTo>
                    <a:pt x="158" y="290"/>
                    <a:pt x="158" y="289"/>
                    <a:pt x="158" y="288"/>
                  </a:cubicBezTo>
                  <a:cubicBezTo>
                    <a:pt x="159" y="287"/>
                    <a:pt x="159" y="285"/>
                    <a:pt x="160" y="284"/>
                  </a:cubicBezTo>
                  <a:cubicBezTo>
                    <a:pt x="161" y="283"/>
                    <a:pt x="161" y="282"/>
                    <a:pt x="161" y="282"/>
                  </a:cubicBezTo>
                  <a:cubicBezTo>
                    <a:pt x="164" y="275"/>
                    <a:pt x="166" y="269"/>
                    <a:pt x="167" y="263"/>
                  </a:cubicBezTo>
                  <a:cubicBezTo>
                    <a:pt x="168" y="261"/>
                    <a:pt x="169" y="260"/>
                    <a:pt x="169" y="258"/>
                  </a:cubicBezTo>
                  <a:cubicBezTo>
                    <a:pt x="170" y="256"/>
                    <a:pt x="171" y="255"/>
                    <a:pt x="171" y="253"/>
                  </a:cubicBezTo>
                  <a:cubicBezTo>
                    <a:pt x="172" y="249"/>
                    <a:pt x="174" y="246"/>
                    <a:pt x="175" y="242"/>
                  </a:cubicBezTo>
                  <a:cubicBezTo>
                    <a:pt x="176" y="240"/>
                    <a:pt x="176" y="240"/>
                    <a:pt x="176" y="240"/>
                  </a:cubicBezTo>
                  <a:cubicBezTo>
                    <a:pt x="177" y="238"/>
                    <a:pt x="178" y="236"/>
                    <a:pt x="179" y="234"/>
                  </a:cubicBezTo>
                  <a:cubicBezTo>
                    <a:pt x="179" y="233"/>
                    <a:pt x="180" y="232"/>
                    <a:pt x="180" y="231"/>
                  </a:cubicBezTo>
                  <a:cubicBezTo>
                    <a:pt x="182" y="228"/>
                    <a:pt x="182" y="225"/>
                    <a:pt x="183" y="223"/>
                  </a:cubicBezTo>
                  <a:cubicBezTo>
                    <a:pt x="184" y="221"/>
                    <a:pt x="184" y="221"/>
                    <a:pt x="184" y="221"/>
                  </a:cubicBezTo>
                  <a:cubicBezTo>
                    <a:pt x="184" y="219"/>
                    <a:pt x="185" y="218"/>
                    <a:pt x="185" y="216"/>
                  </a:cubicBezTo>
                  <a:cubicBezTo>
                    <a:pt x="187" y="212"/>
                    <a:pt x="188" y="209"/>
                    <a:pt x="189" y="204"/>
                  </a:cubicBezTo>
                  <a:cubicBezTo>
                    <a:pt x="189" y="202"/>
                    <a:pt x="189" y="199"/>
                    <a:pt x="191" y="197"/>
                  </a:cubicBezTo>
                  <a:cubicBezTo>
                    <a:pt x="192" y="195"/>
                    <a:pt x="192" y="192"/>
                    <a:pt x="191" y="190"/>
                  </a:cubicBezTo>
                  <a:cubicBezTo>
                    <a:pt x="191" y="189"/>
                    <a:pt x="191" y="188"/>
                    <a:pt x="191" y="188"/>
                  </a:cubicBezTo>
                  <a:cubicBezTo>
                    <a:pt x="192" y="186"/>
                    <a:pt x="191" y="184"/>
                    <a:pt x="191" y="182"/>
                  </a:cubicBezTo>
                  <a:cubicBezTo>
                    <a:pt x="190" y="180"/>
                    <a:pt x="190" y="178"/>
                    <a:pt x="190" y="177"/>
                  </a:cubicBezTo>
                  <a:cubicBezTo>
                    <a:pt x="190" y="175"/>
                    <a:pt x="191" y="174"/>
                    <a:pt x="192" y="172"/>
                  </a:cubicBezTo>
                  <a:cubicBezTo>
                    <a:pt x="192" y="171"/>
                    <a:pt x="192" y="170"/>
                    <a:pt x="193" y="169"/>
                  </a:cubicBezTo>
                  <a:cubicBezTo>
                    <a:pt x="194" y="166"/>
                    <a:pt x="194" y="165"/>
                    <a:pt x="197" y="164"/>
                  </a:cubicBezTo>
                  <a:cubicBezTo>
                    <a:pt x="197" y="164"/>
                    <a:pt x="197" y="164"/>
                    <a:pt x="197" y="164"/>
                  </a:cubicBezTo>
                  <a:cubicBezTo>
                    <a:pt x="198" y="164"/>
                    <a:pt x="198" y="164"/>
                    <a:pt x="199" y="164"/>
                  </a:cubicBezTo>
                  <a:cubicBezTo>
                    <a:pt x="198" y="164"/>
                    <a:pt x="198" y="165"/>
                    <a:pt x="198" y="165"/>
                  </a:cubicBezTo>
                  <a:cubicBezTo>
                    <a:pt x="198" y="165"/>
                    <a:pt x="197" y="169"/>
                    <a:pt x="198" y="171"/>
                  </a:cubicBezTo>
                  <a:cubicBezTo>
                    <a:pt x="199" y="172"/>
                    <a:pt x="200" y="172"/>
                    <a:pt x="201" y="172"/>
                  </a:cubicBezTo>
                  <a:cubicBezTo>
                    <a:pt x="201" y="172"/>
                    <a:pt x="202" y="172"/>
                    <a:pt x="203" y="171"/>
                  </a:cubicBezTo>
                  <a:cubicBezTo>
                    <a:pt x="205" y="170"/>
                    <a:pt x="205" y="168"/>
                    <a:pt x="205" y="166"/>
                  </a:cubicBezTo>
                  <a:cubicBezTo>
                    <a:pt x="205" y="165"/>
                    <a:pt x="206" y="164"/>
                    <a:pt x="206" y="164"/>
                  </a:cubicBezTo>
                  <a:cubicBezTo>
                    <a:pt x="206" y="164"/>
                    <a:pt x="206" y="164"/>
                    <a:pt x="206" y="163"/>
                  </a:cubicBezTo>
                  <a:cubicBezTo>
                    <a:pt x="208" y="161"/>
                    <a:pt x="209" y="158"/>
                    <a:pt x="208" y="156"/>
                  </a:cubicBezTo>
                  <a:cubicBezTo>
                    <a:pt x="207" y="155"/>
                    <a:pt x="206" y="155"/>
                    <a:pt x="205" y="155"/>
                  </a:cubicBezTo>
                  <a:cubicBezTo>
                    <a:pt x="203" y="155"/>
                    <a:pt x="202" y="156"/>
                    <a:pt x="200" y="160"/>
                  </a:cubicBezTo>
                  <a:cubicBezTo>
                    <a:pt x="200" y="159"/>
                    <a:pt x="199" y="158"/>
                    <a:pt x="199" y="158"/>
                  </a:cubicBezTo>
                  <a:cubicBezTo>
                    <a:pt x="199" y="158"/>
                    <a:pt x="199" y="158"/>
                    <a:pt x="199" y="158"/>
                  </a:cubicBezTo>
                  <a:cubicBezTo>
                    <a:pt x="199" y="157"/>
                    <a:pt x="200" y="157"/>
                    <a:pt x="200" y="156"/>
                  </a:cubicBezTo>
                  <a:cubicBezTo>
                    <a:pt x="201" y="155"/>
                    <a:pt x="202" y="154"/>
                    <a:pt x="203" y="153"/>
                  </a:cubicBezTo>
                  <a:cubicBezTo>
                    <a:pt x="204" y="150"/>
                    <a:pt x="204" y="146"/>
                    <a:pt x="204" y="143"/>
                  </a:cubicBezTo>
                  <a:cubicBezTo>
                    <a:pt x="203" y="141"/>
                    <a:pt x="202" y="139"/>
                    <a:pt x="201" y="138"/>
                  </a:cubicBezTo>
                  <a:cubicBezTo>
                    <a:pt x="200" y="137"/>
                    <a:pt x="200" y="137"/>
                    <a:pt x="199" y="136"/>
                  </a:cubicBezTo>
                  <a:cubicBezTo>
                    <a:pt x="199" y="135"/>
                    <a:pt x="199" y="134"/>
                    <a:pt x="200" y="133"/>
                  </a:cubicBezTo>
                  <a:cubicBezTo>
                    <a:pt x="200" y="131"/>
                    <a:pt x="200" y="130"/>
                    <a:pt x="200" y="129"/>
                  </a:cubicBezTo>
                  <a:cubicBezTo>
                    <a:pt x="200" y="128"/>
                    <a:pt x="200" y="126"/>
                    <a:pt x="200" y="125"/>
                  </a:cubicBezTo>
                  <a:cubicBezTo>
                    <a:pt x="199" y="122"/>
                    <a:pt x="198" y="119"/>
                    <a:pt x="199" y="118"/>
                  </a:cubicBezTo>
                  <a:cubicBezTo>
                    <a:pt x="200" y="117"/>
                    <a:pt x="200" y="117"/>
                    <a:pt x="202" y="117"/>
                  </a:cubicBezTo>
                  <a:cubicBezTo>
                    <a:pt x="203" y="117"/>
                    <a:pt x="203" y="117"/>
                    <a:pt x="203" y="120"/>
                  </a:cubicBezTo>
                  <a:cubicBezTo>
                    <a:pt x="203" y="121"/>
                    <a:pt x="203" y="121"/>
                    <a:pt x="203" y="121"/>
                  </a:cubicBezTo>
                  <a:cubicBezTo>
                    <a:pt x="203" y="123"/>
                    <a:pt x="204" y="126"/>
                    <a:pt x="206" y="128"/>
                  </a:cubicBezTo>
                  <a:cubicBezTo>
                    <a:pt x="206" y="129"/>
                    <a:pt x="206" y="129"/>
                    <a:pt x="206" y="129"/>
                  </a:cubicBezTo>
                  <a:cubicBezTo>
                    <a:pt x="207" y="131"/>
                    <a:pt x="209" y="134"/>
                    <a:pt x="212" y="135"/>
                  </a:cubicBezTo>
                  <a:cubicBezTo>
                    <a:pt x="212" y="135"/>
                    <a:pt x="212" y="135"/>
                    <a:pt x="212" y="135"/>
                  </a:cubicBezTo>
                  <a:cubicBezTo>
                    <a:pt x="216" y="135"/>
                    <a:pt x="217" y="131"/>
                    <a:pt x="218" y="129"/>
                  </a:cubicBezTo>
                  <a:cubicBezTo>
                    <a:pt x="218" y="128"/>
                    <a:pt x="218" y="128"/>
                    <a:pt x="218" y="128"/>
                  </a:cubicBezTo>
                  <a:cubicBezTo>
                    <a:pt x="218" y="127"/>
                    <a:pt x="219" y="126"/>
                    <a:pt x="219" y="125"/>
                  </a:cubicBezTo>
                  <a:cubicBezTo>
                    <a:pt x="220" y="123"/>
                    <a:pt x="221" y="122"/>
                    <a:pt x="221" y="120"/>
                  </a:cubicBezTo>
                  <a:cubicBezTo>
                    <a:pt x="221" y="119"/>
                    <a:pt x="222" y="118"/>
                    <a:pt x="222" y="117"/>
                  </a:cubicBezTo>
                  <a:cubicBezTo>
                    <a:pt x="223" y="116"/>
                    <a:pt x="224" y="114"/>
                    <a:pt x="224" y="112"/>
                  </a:cubicBezTo>
                  <a:cubicBezTo>
                    <a:pt x="224" y="109"/>
                    <a:pt x="222" y="107"/>
                    <a:pt x="221" y="105"/>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6" name="Freeform 7">
              <a:extLst>
                <a:ext uri="{FF2B5EF4-FFF2-40B4-BE49-F238E27FC236}">
                  <a16:creationId xmlns:a16="http://schemas.microsoft.com/office/drawing/2014/main" id="{86FAB13D-1F07-1B69-B426-ADF4CA2E0969}"/>
                </a:ext>
              </a:extLst>
            </p:cNvPr>
            <p:cNvSpPr>
              <a:spLocks/>
            </p:cNvSpPr>
            <p:nvPr/>
          </p:nvSpPr>
          <p:spPr bwMode="auto">
            <a:xfrm>
              <a:off x="7707285" y="4933077"/>
              <a:ext cx="23305" cy="26329"/>
            </a:xfrm>
            <a:custGeom>
              <a:avLst/>
              <a:gdLst>
                <a:gd name="T0" fmla="*/ 11 w 12"/>
                <a:gd name="T1" fmla="*/ 5 h 15"/>
                <a:gd name="T2" fmla="*/ 7 w 12"/>
                <a:gd name="T3" fmla="*/ 2 h 15"/>
                <a:gd name="T4" fmla="*/ 6 w 12"/>
                <a:gd name="T5" fmla="*/ 2 h 15"/>
                <a:gd name="T6" fmla="*/ 6 w 12"/>
                <a:gd name="T7" fmla="*/ 1 h 15"/>
                <a:gd name="T8" fmla="*/ 3 w 12"/>
                <a:gd name="T9" fmla="*/ 0 h 15"/>
                <a:gd name="T10" fmla="*/ 1 w 12"/>
                <a:gd name="T11" fmla="*/ 1 h 15"/>
                <a:gd name="T12" fmla="*/ 0 w 12"/>
                <a:gd name="T13" fmla="*/ 4 h 15"/>
                <a:gd name="T14" fmla="*/ 1 w 12"/>
                <a:gd name="T15" fmla="*/ 6 h 15"/>
                <a:gd name="T16" fmla="*/ 1 w 12"/>
                <a:gd name="T17" fmla="*/ 7 h 15"/>
                <a:gd name="T18" fmla="*/ 1 w 12"/>
                <a:gd name="T19" fmla="*/ 8 h 15"/>
                <a:gd name="T20" fmla="*/ 2 w 12"/>
                <a:gd name="T21" fmla="*/ 13 h 15"/>
                <a:gd name="T22" fmla="*/ 4 w 12"/>
                <a:gd name="T23" fmla="*/ 15 h 15"/>
                <a:gd name="T24" fmla="*/ 9 w 12"/>
                <a:gd name="T25" fmla="*/ 10 h 15"/>
                <a:gd name="T26" fmla="*/ 10 w 12"/>
                <a:gd name="T27" fmla="*/ 9 h 15"/>
                <a:gd name="T28" fmla="*/ 11 w 12"/>
                <a:gd name="T29"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5">
                  <a:moveTo>
                    <a:pt x="11" y="5"/>
                  </a:moveTo>
                  <a:cubicBezTo>
                    <a:pt x="10" y="3"/>
                    <a:pt x="9" y="3"/>
                    <a:pt x="7" y="2"/>
                  </a:cubicBezTo>
                  <a:cubicBezTo>
                    <a:pt x="7" y="2"/>
                    <a:pt x="6" y="2"/>
                    <a:pt x="6" y="2"/>
                  </a:cubicBezTo>
                  <a:cubicBezTo>
                    <a:pt x="6" y="2"/>
                    <a:pt x="6" y="1"/>
                    <a:pt x="6" y="1"/>
                  </a:cubicBezTo>
                  <a:cubicBezTo>
                    <a:pt x="5" y="1"/>
                    <a:pt x="4" y="0"/>
                    <a:pt x="3" y="0"/>
                  </a:cubicBezTo>
                  <a:cubicBezTo>
                    <a:pt x="2" y="0"/>
                    <a:pt x="1" y="0"/>
                    <a:pt x="1" y="1"/>
                  </a:cubicBezTo>
                  <a:cubicBezTo>
                    <a:pt x="0" y="2"/>
                    <a:pt x="0" y="3"/>
                    <a:pt x="0" y="4"/>
                  </a:cubicBezTo>
                  <a:cubicBezTo>
                    <a:pt x="0" y="5"/>
                    <a:pt x="1" y="6"/>
                    <a:pt x="1" y="6"/>
                  </a:cubicBezTo>
                  <a:cubicBezTo>
                    <a:pt x="1" y="6"/>
                    <a:pt x="1" y="7"/>
                    <a:pt x="1" y="7"/>
                  </a:cubicBezTo>
                  <a:cubicBezTo>
                    <a:pt x="2" y="7"/>
                    <a:pt x="1" y="8"/>
                    <a:pt x="1" y="8"/>
                  </a:cubicBezTo>
                  <a:cubicBezTo>
                    <a:pt x="1" y="10"/>
                    <a:pt x="1" y="11"/>
                    <a:pt x="2" y="13"/>
                  </a:cubicBezTo>
                  <a:cubicBezTo>
                    <a:pt x="2" y="15"/>
                    <a:pt x="4" y="15"/>
                    <a:pt x="4" y="15"/>
                  </a:cubicBezTo>
                  <a:cubicBezTo>
                    <a:pt x="7" y="15"/>
                    <a:pt x="8" y="12"/>
                    <a:pt x="9" y="10"/>
                  </a:cubicBezTo>
                  <a:cubicBezTo>
                    <a:pt x="10" y="10"/>
                    <a:pt x="10" y="9"/>
                    <a:pt x="10" y="9"/>
                  </a:cubicBezTo>
                  <a:cubicBezTo>
                    <a:pt x="11" y="8"/>
                    <a:pt x="12" y="7"/>
                    <a:pt x="11" y="5"/>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7" name="Freeform 8">
              <a:extLst>
                <a:ext uri="{FF2B5EF4-FFF2-40B4-BE49-F238E27FC236}">
                  <a16:creationId xmlns:a16="http://schemas.microsoft.com/office/drawing/2014/main" id="{BB4FC5E3-4244-D129-097B-18AE61E45F2A}"/>
                </a:ext>
              </a:extLst>
            </p:cNvPr>
            <p:cNvSpPr>
              <a:spLocks/>
            </p:cNvSpPr>
            <p:nvPr/>
          </p:nvSpPr>
          <p:spPr bwMode="auto">
            <a:xfrm>
              <a:off x="7667031" y="4898947"/>
              <a:ext cx="23305" cy="25354"/>
            </a:xfrm>
            <a:custGeom>
              <a:avLst/>
              <a:gdLst>
                <a:gd name="T0" fmla="*/ 11 w 12"/>
                <a:gd name="T1" fmla="*/ 5 h 14"/>
                <a:gd name="T2" fmla="*/ 11 w 12"/>
                <a:gd name="T3" fmla="*/ 4 h 14"/>
                <a:gd name="T4" fmla="*/ 11 w 12"/>
                <a:gd name="T5" fmla="*/ 4 h 14"/>
                <a:gd name="T6" fmla="*/ 11 w 12"/>
                <a:gd name="T7" fmla="*/ 3 h 14"/>
                <a:gd name="T8" fmla="*/ 10 w 12"/>
                <a:gd name="T9" fmla="*/ 2 h 14"/>
                <a:gd name="T10" fmla="*/ 7 w 12"/>
                <a:gd name="T11" fmla="*/ 0 h 14"/>
                <a:gd name="T12" fmla="*/ 3 w 12"/>
                <a:gd name="T13" fmla="*/ 3 h 14"/>
                <a:gd name="T14" fmla="*/ 0 w 12"/>
                <a:gd name="T15" fmla="*/ 6 h 14"/>
                <a:gd name="T16" fmla="*/ 5 w 12"/>
                <a:gd name="T17" fmla="*/ 13 h 14"/>
                <a:gd name="T18" fmla="*/ 8 w 12"/>
                <a:gd name="T19" fmla="*/ 14 h 14"/>
                <a:gd name="T20" fmla="*/ 11 w 12"/>
                <a:gd name="T21" fmla="*/ 10 h 14"/>
                <a:gd name="T22" fmla="*/ 11 w 12"/>
                <a:gd name="T23" fmla="*/ 9 h 14"/>
                <a:gd name="T24" fmla="*/ 11 w 12"/>
                <a:gd name="T25" fmla="*/ 8 h 14"/>
                <a:gd name="T26" fmla="*/ 11 w 12"/>
                <a:gd name="T2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11" y="5"/>
                  </a:moveTo>
                  <a:cubicBezTo>
                    <a:pt x="11" y="4"/>
                    <a:pt x="11" y="4"/>
                    <a:pt x="11" y="4"/>
                  </a:cubicBezTo>
                  <a:cubicBezTo>
                    <a:pt x="11" y="4"/>
                    <a:pt x="11" y="4"/>
                    <a:pt x="11" y="4"/>
                  </a:cubicBezTo>
                  <a:cubicBezTo>
                    <a:pt x="11" y="3"/>
                    <a:pt x="11" y="3"/>
                    <a:pt x="11" y="3"/>
                  </a:cubicBezTo>
                  <a:cubicBezTo>
                    <a:pt x="10" y="2"/>
                    <a:pt x="10" y="2"/>
                    <a:pt x="10" y="2"/>
                  </a:cubicBezTo>
                  <a:cubicBezTo>
                    <a:pt x="9" y="0"/>
                    <a:pt x="7" y="0"/>
                    <a:pt x="7" y="0"/>
                  </a:cubicBezTo>
                  <a:cubicBezTo>
                    <a:pt x="6" y="0"/>
                    <a:pt x="4" y="0"/>
                    <a:pt x="3" y="3"/>
                  </a:cubicBezTo>
                  <a:cubicBezTo>
                    <a:pt x="1" y="4"/>
                    <a:pt x="0" y="5"/>
                    <a:pt x="0" y="6"/>
                  </a:cubicBezTo>
                  <a:cubicBezTo>
                    <a:pt x="0" y="9"/>
                    <a:pt x="3" y="12"/>
                    <a:pt x="5" y="13"/>
                  </a:cubicBezTo>
                  <a:cubicBezTo>
                    <a:pt x="6" y="14"/>
                    <a:pt x="7" y="14"/>
                    <a:pt x="8" y="14"/>
                  </a:cubicBezTo>
                  <a:cubicBezTo>
                    <a:pt x="10" y="14"/>
                    <a:pt x="11" y="11"/>
                    <a:pt x="11" y="10"/>
                  </a:cubicBezTo>
                  <a:cubicBezTo>
                    <a:pt x="11" y="9"/>
                    <a:pt x="11" y="9"/>
                    <a:pt x="11" y="9"/>
                  </a:cubicBezTo>
                  <a:cubicBezTo>
                    <a:pt x="11" y="9"/>
                    <a:pt x="11" y="9"/>
                    <a:pt x="11" y="8"/>
                  </a:cubicBezTo>
                  <a:cubicBezTo>
                    <a:pt x="11" y="8"/>
                    <a:pt x="12" y="7"/>
                    <a:pt x="11" y="5"/>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8" name="Freeform 9">
              <a:extLst>
                <a:ext uri="{FF2B5EF4-FFF2-40B4-BE49-F238E27FC236}">
                  <a16:creationId xmlns:a16="http://schemas.microsoft.com/office/drawing/2014/main" id="{18250E15-DB36-86DE-9C50-50FA0676DEF5}"/>
                </a:ext>
              </a:extLst>
            </p:cNvPr>
            <p:cNvSpPr>
              <a:spLocks/>
            </p:cNvSpPr>
            <p:nvPr/>
          </p:nvSpPr>
          <p:spPr bwMode="auto">
            <a:xfrm>
              <a:off x="7624659" y="4907723"/>
              <a:ext cx="26483" cy="17553"/>
            </a:xfrm>
            <a:custGeom>
              <a:avLst/>
              <a:gdLst>
                <a:gd name="T0" fmla="*/ 9 w 14"/>
                <a:gd name="T1" fmla="*/ 1 h 10"/>
                <a:gd name="T2" fmla="*/ 4 w 14"/>
                <a:gd name="T3" fmla="*/ 0 h 10"/>
                <a:gd name="T4" fmla="*/ 0 w 14"/>
                <a:gd name="T5" fmla="*/ 4 h 10"/>
                <a:gd name="T6" fmla="*/ 0 w 14"/>
                <a:gd name="T7" fmla="*/ 6 h 10"/>
                <a:gd name="T8" fmla="*/ 0 w 14"/>
                <a:gd name="T9" fmla="*/ 6 h 10"/>
                <a:gd name="T10" fmla="*/ 5 w 14"/>
                <a:gd name="T11" fmla="*/ 8 h 10"/>
                <a:gd name="T12" fmla="*/ 7 w 14"/>
                <a:gd name="T13" fmla="*/ 8 h 10"/>
                <a:gd name="T14" fmla="*/ 7 w 14"/>
                <a:gd name="T15" fmla="*/ 9 h 10"/>
                <a:gd name="T16" fmla="*/ 10 w 14"/>
                <a:gd name="T17" fmla="*/ 10 h 10"/>
                <a:gd name="T18" fmla="*/ 11 w 14"/>
                <a:gd name="T19" fmla="*/ 10 h 10"/>
                <a:gd name="T20" fmla="*/ 14 w 14"/>
                <a:gd name="T21" fmla="*/ 8 h 10"/>
                <a:gd name="T22" fmla="*/ 9 w 14"/>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0">
                  <a:moveTo>
                    <a:pt x="9" y="1"/>
                  </a:moveTo>
                  <a:cubicBezTo>
                    <a:pt x="7" y="1"/>
                    <a:pt x="6" y="0"/>
                    <a:pt x="4" y="0"/>
                  </a:cubicBezTo>
                  <a:cubicBezTo>
                    <a:pt x="2" y="0"/>
                    <a:pt x="0" y="2"/>
                    <a:pt x="0" y="4"/>
                  </a:cubicBezTo>
                  <a:cubicBezTo>
                    <a:pt x="0" y="6"/>
                    <a:pt x="0" y="6"/>
                    <a:pt x="0" y="6"/>
                  </a:cubicBezTo>
                  <a:cubicBezTo>
                    <a:pt x="0" y="6"/>
                    <a:pt x="0" y="6"/>
                    <a:pt x="0" y="6"/>
                  </a:cubicBezTo>
                  <a:cubicBezTo>
                    <a:pt x="2" y="7"/>
                    <a:pt x="3" y="8"/>
                    <a:pt x="5" y="8"/>
                  </a:cubicBezTo>
                  <a:cubicBezTo>
                    <a:pt x="6" y="8"/>
                    <a:pt x="6" y="8"/>
                    <a:pt x="7" y="8"/>
                  </a:cubicBezTo>
                  <a:cubicBezTo>
                    <a:pt x="7" y="8"/>
                    <a:pt x="7" y="8"/>
                    <a:pt x="7" y="9"/>
                  </a:cubicBezTo>
                  <a:cubicBezTo>
                    <a:pt x="8" y="9"/>
                    <a:pt x="9" y="10"/>
                    <a:pt x="10" y="10"/>
                  </a:cubicBezTo>
                  <a:cubicBezTo>
                    <a:pt x="10" y="10"/>
                    <a:pt x="11" y="10"/>
                    <a:pt x="11" y="10"/>
                  </a:cubicBezTo>
                  <a:cubicBezTo>
                    <a:pt x="13" y="10"/>
                    <a:pt x="14" y="9"/>
                    <a:pt x="14" y="8"/>
                  </a:cubicBezTo>
                  <a:cubicBezTo>
                    <a:pt x="14" y="5"/>
                    <a:pt x="9" y="1"/>
                    <a:pt x="9" y="1"/>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9" name="Freeform 10">
              <a:extLst>
                <a:ext uri="{FF2B5EF4-FFF2-40B4-BE49-F238E27FC236}">
                  <a16:creationId xmlns:a16="http://schemas.microsoft.com/office/drawing/2014/main" id="{C39CD2F7-2591-0D07-0B3D-5E172034B0DB}"/>
                </a:ext>
              </a:extLst>
            </p:cNvPr>
            <p:cNvSpPr>
              <a:spLocks/>
            </p:cNvSpPr>
            <p:nvPr/>
          </p:nvSpPr>
          <p:spPr bwMode="auto">
            <a:xfrm>
              <a:off x="7601354" y="4859941"/>
              <a:ext cx="32839" cy="32180"/>
            </a:xfrm>
            <a:custGeom>
              <a:avLst/>
              <a:gdLst>
                <a:gd name="T0" fmla="*/ 13 w 17"/>
                <a:gd name="T1" fmla="*/ 16 h 18"/>
                <a:gd name="T2" fmla="*/ 13 w 17"/>
                <a:gd name="T3" fmla="*/ 14 h 18"/>
                <a:gd name="T4" fmla="*/ 13 w 17"/>
                <a:gd name="T5" fmla="*/ 14 h 18"/>
                <a:gd name="T6" fmla="*/ 16 w 17"/>
                <a:gd name="T7" fmla="*/ 13 h 18"/>
                <a:gd name="T8" fmla="*/ 16 w 17"/>
                <a:gd name="T9" fmla="*/ 10 h 18"/>
                <a:gd name="T10" fmla="*/ 14 w 17"/>
                <a:gd name="T11" fmla="*/ 8 h 18"/>
                <a:gd name="T12" fmla="*/ 13 w 17"/>
                <a:gd name="T13" fmla="*/ 8 h 18"/>
                <a:gd name="T14" fmla="*/ 13 w 17"/>
                <a:gd name="T15" fmla="*/ 6 h 18"/>
                <a:gd name="T16" fmla="*/ 9 w 17"/>
                <a:gd name="T17" fmla="*/ 0 h 18"/>
                <a:gd name="T18" fmla="*/ 7 w 17"/>
                <a:gd name="T19" fmla="*/ 1 h 18"/>
                <a:gd name="T20" fmla="*/ 4 w 17"/>
                <a:gd name="T21" fmla="*/ 7 h 18"/>
                <a:gd name="T22" fmla="*/ 4 w 17"/>
                <a:gd name="T23" fmla="*/ 7 h 18"/>
                <a:gd name="T24" fmla="*/ 0 w 17"/>
                <a:gd name="T25" fmla="*/ 9 h 18"/>
                <a:gd name="T26" fmla="*/ 3 w 17"/>
                <a:gd name="T27" fmla="*/ 14 h 18"/>
                <a:gd name="T28" fmla="*/ 3 w 17"/>
                <a:gd name="T29" fmla="*/ 14 h 18"/>
                <a:gd name="T30" fmla="*/ 4 w 17"/>
                <a:gd name="T31" fmla="*/ 15 h 18"/>
                <a:gd name="T32" fmla="*/ 9 w 17"/>
                <a:gd name="T33" fmla="*/ 18 h 18"/>
                <a:gd name="T34" fmla="*/ 13 w 17"/>
                <a:gd name="T35"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8">
                  <a:moveTo>
                    <a:pt x="13" y="16"/>
                  </a:moveTo>
                  <a:cubicBezTo>
                    <a:pt x="13" y="15"/>
                    <a:pt x="13" y="15"/>
                    <a:pt x="13" y="14"/>
                  </a:cubicBezTo>
                  <a:cubicBezTo>
                    <a:pt x="13" y="14"/>
                    <a:pt x="13" y="14"/>
                    <a:pt x="13" y="14"/>
                  </a:cubicBezTo>
                  <a:cubicBezTo>
                    <a:pt x="14" y="14"/>
                    <a:pt x="15" y="14"/>
                    <a:pt x="16" y="13"/>
                  </a:cubicBezTo>
                  <a:cubicBezTo>
                    <a:pt x="16" y="12"/>
                    <a:pt x="17" y="11"/>
                    <a:pt x="16" y="10"/>
                  </a:cubicBezTo>
                  <a:cubicBezTo>
                    <a:pt x="16" y="8"/>
                    <a:pt x="14" y="8"/>
                    <a:pt x="14" y="8"/>
                  </a:cubicBezTo>
                  <a:cubicBezTo>
                    <a:pt x="14" y="8"/>
                    <a:pt x="13" y="8"/>
                    <a:pt x="13" y="8"/>
                  </a:cubicBezTo>
                  <a:cubicBezTo>
                    <a:pt x="13" y="7"/>
                    <a:pt x="13" y="6"/>
                    <a:pt x="13" y="6"/>
                  </a:cubicBezTo>
                  <a:cubicBezTo>
                    <a:pt x="13" y="4"/>
                    <a:pt x="12" y="0"/>
                    <a:pt x="9" y="0"/>
                  </a:cubicBezTo>
                  <a:cubicBezTo>
                    <a:pt x="8" y="0"/>
                    <a:pt x="8" y="0"/>
                    <a:pt x="7" y="1"/>
                  </a:cubicBezTo>
                  <a:cubicBezTo>
                    <a:pt x="5" y="1"/>
                    <a:pt x="4" y="4"/>
                    <a:pt x="4" y="7"/>
                  </a:cubicBezTo>
                  <a:cubicBezTo>
                    <a:pt x="4" y="7"/>
                    <a:pt x="4" y="7"/>
                    <a:pt x="4" y="7"/>
                  </a:cubicBezTo>
                  <a:cubicBezTo>
                    <a:pt x="2" y="7"/>
                    <a:pt x="1" y="8"/>
                    <a:pt x="0" y="9"/>
                  </a:cubicBezTo>
                  <a:cubicBezTo>
                    <a:pt x="0" y="12"/>
                    <a:pt x="0" y="13"/>
                    <a:pt x="3" y="14"/>
                  </a:cubicBezTo>
                  <a:cubicBezTo>
                    <a:pt x="3" y="14"/>
                    <a:pt x="3" y="14"/>
                    <a:pt x="3" y="14"/>
                  </a:cubicBezTo>
                  <a:cubicBezTo>
                    <a:pt x="4" y="15"/>
                    <a:pt x="4" y="15"/>
                    <a:pt x="4" y="15"/>
                  </a:cubicBezTo>
                  <a:cubicBezTo>
                    <a:pt x="6" y="16"/>
                    <a:pt x="7" y="18"/>
                    <a:pt x="9" y="18"/>
                  </a:cubicBezTo>
                  <a:cubicBezTo>
                    <a:pt x="10" y="18"/>
                    <a:pt x="12" y="18"/>
                    <a:pt x="13" y="16"/>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10" name="Freeform 11">
              <a:extLst>
                <a:ext uri="{FF2B5EF4-FFF2-40B4-BE49-F238E27FC236}">
                  <a16:creationId xmlns:a16="http://schemas.microsoft.com/office/drawing/2014/main" id="{C1A6A759-838D-ACD7-551F-BC16FFBAC97D}"/>
                </a:ext>
              </a:extLst>
            </p:cNvPr>
            <p:cNvSpPr>
              <a:spLocks/>
            </p:cNvSpPr>
            <p:nvPr/>
          </p:nvSpPr>
          <p:spPr bwMode="auto">
            <a:xfrm>
              <a:off x="7565338" y="5185639"/>
              <a:ext cx="19068" cy="17553"/>
            </a:xfrm>
            <a:custGeom>
              <a:avLst/>
              <a:gdLst>
                <a:gd name="T0" fmla="*/ 10 w 10"/>
                <a:gd name="T1" fmla="*/ 4 h 10"/>
                <a:gd name="T2" fmla="*/ 4 w 10"/>
                <a:gd name="T3" fmla="*/ 0 h 10"/>
                <a:gd name="T4" fmla="*/ 1 w 10"/>
                <a:gd name="T5" fmla="*/ 1 h 10"/>
                <a:gd name="T6" fmla="*/ 0 w 10"/>
                <a:gd name="T7" fmla="*/ 5 h 10"/>
                <a:gd name="T8" fmla="*/ 3 w 10"/>
                <a:gd name="T9" fmla="*/ 10 h 10"/>
                <a:gd name="T10" fmla="*/ 5 w 10"/>
                <a:gd name="T11" fmla="*/ 10 h 10"/>
                <a:gd name="T12" fmla="*/ 7 w 10"/>
                <a:gd name="T13" fmla="*/ 10 h 10"/>
                <a:gd name="T14" fmla="*/ 10 w 10"/>
                <a:gd name="T15" fmla="*/ 4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10" y="4"/>
                  </a:moveTo>
                  <a:cubicBezTo>
                    <a:pt x="9" y="2"/>
                    <a:pt x="6" y="0"/>
                    <a:pt x="4" y="0"/>
                  </a:cubicBezTo>
                  <a:cubicBezTo>
                    <a:pt x="3" y="0"/>
                    <a:pt x="2" y="1"/>
                    <a:pt x="1" y="1"/>
                  </a:cubicBezTo>
                  <a:cubicBezTo>
                    <a:pt x="0" y="2"/>
                    <a:pt x="0" y="3"/>
                    <a:pt x="0" y="5"/>
                  </a:cubicBezTo>
                  <a:cubicBezTo>
                    <a:pt x="0" y="7"/>
                    <a:pt x="1" y="9"/>
                    <a:pt x="3" y="10"/>
                  </a:cubicBezTo>
                  <a:cubicBezTo>
                    <a:pt x="4" y="10"/>
                    <a:pt x="4" y="10"/>
                    <a:pt x="5" y="10"/>
                  </a:cubicBezTo>
                  <a:cubicBezTo>
                    <a:pt x="5" y="10"/>
                    <a:pt x="6" y="10"/>
                    <a:pt x="7" y="10"/>
                  </a:cubicBezTo>
                  <a:cubicBezTo>
                    <a:pt x="10" y="8"/>
                    <a:pt x="10" y="5"/>
                    <a:pt x="10" y="4"/>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11" name="Freeform 12">
              <a:extLst>
                <a:ext uri="{FF2B5EF4-FFF2-40B4-BE49-F238E27FC236}">
                  <a16:creationId xmlns:a16="http://schemas.microsoft.com/office/drawing/2014/main" id="{6DC96530-7678-EB7A-A7AB-99955A8CA638}"/>
                </a:ext>
              </a:extLst>
            </p:cNvPr>
            <p:cNvSpPr>
              <a:spLocks/>
            </p:cNvSpPr>
            <p:nvPr/>
          </p:nvSpPr>
          <p:spPr bwMode="auto">
            <a:xfrm>
              <a:off x="7421272" y="5491834"/>
              <a:ext cx="19068" cy="19503"/>
            </a:xfrm>
            <a:custGeom>
              <a:avLst/>
              <a:gdLst>
                <a:gd name="T0" fmla="*/ 5 w 10"/>
                <a:gd name="T1" fmla="*/ 0 h 11"/>
                <a:gd name="T2" fmla="*/ 3 w 10"/>
                <a:gd name="T3" fmla="*/ 0 h 11"/>
                <a:gd name="T4" fmla="*/ 0 w 10"/>
                <a:gd name="T5" fmla="*/ 7 h 11"/>
                <a:gd name="T6" fmla="*/ 5 w 10"/>
                <a:gd name="T7" fmla="*/ 11 h 11"/>
                <a:gd name="T8" fmla="*/ 6 w 10"/>
                <a:gd name="T9" fmla="*/ 11 h 11"/>
                <a:gd name="T10" fmla="*/ 10 w 10"/>
                <a:gd name="T11" fmla="*/ 5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4" y="0"/>
                    <a:pt x="4" y="0"/>
                    <a:pt x="3" y="0"/>
                  </a:cubicBezTo>
                  <a:cubicBezTo>
                    <a:pt x="1" y="1"/>
                    <a:pt x="0" y="4"/>
                    <a:pt x="0" y="7"/>
                  </a:cubicBezTo>
                  <a:cubicBezTo>
                    <a:pt x="1" y="9"/>
                    <a:pt x="3" y="11"/>
                    <a:pt x="5" y="11"/>
                  </a:cubicBezTo>
                  <a:cubicBezTo>
                    <a:pt x="5" y="11"/>
                    <a:pt x="6" y="11"/>
                    <a:pt x="6" y="11"/>
                  </a:cubicBezTo>
                  <a:cubicBezTo>
                    <a:pt x="8" y="10"/>
                    <a:pt x="10" y="8"/>
                    <a:pt x="10" y="5"/>
                  </a:cubicBezTo>
                  <a:cubicBezTo>
                    <a:pt x="10" y="2"/>
                    <a:pt x="8" y="0"/>
                    <a:pt x="5"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12" name="Freeform 13">
              <a:extLst>
                <a:ext uri="{FF2B5EF4-FFF2-40B4-BE49-F238E27FC236}">
                  <a16:creationId xmlns:a16="http://schemas.microsoft.com/office/drawing/2014/main" id="{62B1B538-02EF-A20D-D16A-D35E7549B297}"/>
                </a:ext>
              </a:extLst>
            </p:cNvPr>
            <p:cNvSpPr>
              <a:spLocks/>
            </p:cNvSpPr>
            <p:nvPr/>
          </p:nvSpPr>
          <p:spPr bwMode="auto">
            <a:xfrm>
              <a:off x="7386315" y="5442101"/>
              <a:ext cx="21186" cy="17553"/>
            </a:xfrm>
            <a:custGeom>
              <a:avLst/>
              <a:gdLst>
                <a:gd name="T0" fmla="*/ 5 w 11"/>
                <a:gd name="T1" fmla="*/ 0 h 10"/>
                <a:gd name="T2" fmla="*/ 5 w 11"/>
                <a:gd name="T3" fmla="*/ 0 h 10"/>
                <a:gd name="T4" fmla="*/ 0 w 11"/>
                <a:gd name="T5" fmla="*/ 4 h 10"/>
                <a:gd name="T6" fmla="*/ 6 w 11"/>
                <a:gd name="T7" fmla="*/ 10 h 10"/>
                <a:gd name="T8" fmla="*/ 6 w 11"/>
                <a:gd name="T9" fmla="*/ 10 h 10"/>
                <a:gd name="T10" fmla="*/ 11 w 11"/>
                <a:gd name="T11" fmla="*/ 5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5" y="0"/>
                    <a:pt x="5" y="0"/>
                    <a:pt x="5" y="0"/>
                  </a:cubicBezTo>
                  <a:cubicBezTo>
                    <a:pt x="1" y="0"/>
                    <a:pt x="0" y="2"/>
                    <a:pt x="0" y="4"/>
                  </a:cubicBezTo>
                  <a:cubicBezTo>
                    <a:pt x="0" y="7"/>
                    <a:pt x="2" y="10"/>
                    <a:pt x="6" y="10"/>
                  </a:cubicBezTo>
                  <a:cubicBezTo>
                    <a:pt x="6" y="10"/>
                    <a:pt x="6" y="10"/>
                    <a:pt x="6" y="10"/>
                  </a:cubicBezTo>
                  <a:cubicBezTo>
                    <a:pt x="9" y="9"/>
                    <a:pt x="11" y="7"/>
                    <a:pt x="11" y="5"/>
                  </a:cubicBezTo>
                  <a:cubicBezTo>
                    <a:pt x="11" y="2"/>
                    <a:pt x="8" y="0"/>
                    <a:pt x="5"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13" name="Freeform 14">
              <a:extLst>
                <a:ext uri="{FF2B5EF4-FFF2-40B4-BE49-F238E27FC236}">
                  <a16:creationId xmlns:a16="http://schemas.microsoft.com/office/drawing/2014/main" id="{51F519A1-B539-F1A9-2A07-41DE86FD57B1}"/>
                </a:ext>
              </a:extLst>
            </p:cNvPr>
            <p:cNvSpPr>
              <a:spLocks/>
            </p:cNvSpPr>
            <p:nvPr/>
          </p:nvSpPr>
          <p:spPr bwMode="auto">
            <a:xfrm>
              <a:off x="5563244" y="4166614"/>
              <a:ext cx="30720" cy="30229"/>
            </a:xfrm>
            <a:custGeom>
              <a:avLst/>
              <a:gdLst>
                <a:gd name="T0" fmla="*/ 12 w 16"/>
                <a:gd name="T1" fmla="*/ 0 h 17"/>
                <a:gd name="T2" fmla="*/ 9 w 16"/>
                <a:gd name="T3" fmla="*/ 0 h 17"/>
                <a:gd name="T4" fmla="*/ 5 w 16"/>
                <a:gd name="T5" fmla="*/ 3 h 17"/>
                <a:gd name="T6" fmla="*/ 3 w 16"/>
                <a:gd name="T7" fmla="*/ 4 h 17"/>
                <a:gd name="T8" fmla="*/ 1 w 16"/>
                <a:gd name="T9" fmla="*/ 11 h 17"/>
                <a:gd name="T10" fmla="*/ 3 w 16"/>
                <a:gd name="T11" fmla="*/ 17 h 17"/>
                <a:gd name="T12" fmla="*/ 5 w 16"/>
                <a:gd name="T13" fmla="*/ 17 h 17"/>
                <a:gd name="T14" fmla="*/ 9 w 16"/>
                <a:gd name="T15" fmla="*/ 11 h 17"/>
                <a:gd name="T16" fmla="*/ 10 w 16"/>
                <a:gd name="T17" fmla="*/ 9 h 17"/>
                <a:gd name="T18" fmla="*/ 12 w 16"/>
                <a:gd name="T19" fmla="*/ 8 h 17"/>
                <a:gd name="T20" fmla="*/ 14 w 16"/>
                <a:gd name="T21" fmla="*/ 6 h 17"/>
                <a:gd name="T22" fmla="*/ 16 w 16"/>
                <a:gd name="T23" fmla="*/ 2 h 17"/>
                <a:gd name="T24" fmla="*/ 12 w 16"/>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2" y="0"/>
                  </a:moveTo>
                  <a:cubicBezTo>
                    <a:pt x="11" y="0"/>
                    <a:pt x="10" y="0"/>
                    <a:pt x="9" y="0"/>
                  </a:cubicBezTo>
                  <a:cubicBezTo>
                    <a:pt x="7" y="1"/>
                    <a:pt x="6" y="2"/>
                    <a:pt x="5" y="3"/>
                  </a:cubicBezTo>
                  <a:cubicBezTo>
                    <a:pt x="4" y="3"/>
                    <a:pt x="3" y="4"/>
                    <a:pt x="3" y="4"/>
                  </a:cubicBezTo>
                  <a:cubicBezTo>
                    <a:pt x="1" y="5"/>
                    <a:pt x="0" y="9"/>
                    <a:pt x="1" y="11"/>
                  </a:cubicBezTo>
                  <a:cubicBezTo>
                    <a:pt x="1" y="12"/>
                    <a:pt x="1" y="16"/>
                    <a:pt x="3" y="17"/>
                  </a:cubicBezTo>
                  <a:cubicBezTo>
                    <a:pt x="4" y="17"/>
                    <a:pt x="4" y="17"/>
                    <a:pt x="5" y="17"/>
                  </a:cubicBezTo>
                  <a:cubicBezTo>
                    <a:pt x="8" y="17"/>
                    <a:pt x="9" y="13"/>
                    <a:pt x="9" y="11"/>
                  </a:cubicBezTo>
                  <a:cubicBezTo>
                    <a:pt x="9" y="10"/>
                    <a:pt x="10" y="10"/>
                    <a:pt x="10" y="9"/>
                  </a:cubicBezTo>
                  <a:cubicBezTo>
                    <a:pt x="10" y="8"/>
                    <a:pt x="10" y="8"/>
                    <a:pt x="12" y="8"/>
                  </a:cubicBezTo>
                  <a:cubicBezTo>
                    <a:pt x="12" y="7"/>
                    <a:pt x="13" y="7"/>
                    <a:pt x="14" y="6"/>
                  </a:cubicBezTo>
                  <a:cubicBezTo>
                    <a:pt x="16" y="5"/>
                    <a:pt x="16" y="3"/>
                    <a:pt x="16" y="2"/>
                  </a:cubicBezTo>
                  <a:cubicBezTo>
                    <a:pt x="16" y="1"/>
                    <a:pt x="15" y="0"/>
                    <a:pt x="12"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14" name="Freeform 15">
              <a:extLst>
                <a:ext uri="{FF2B5EF4-FFF2-40B4-BE49-F238E27FC236}">
                  <a16:creationId xmlns:a16="http://schemas.microsoft.com/office/drawing/2014/main" id="{F123F464-E713-E96F-CE2D-B37259AAE732}"/>
                </a:ext>
              </a:extLst>
            </p:cNvPr>
            <p:cNvSpPr>
              <a:spLocks/>
            </p:cNvSpPr>
            <p:nvPr/>
          </p:nvSpPr>
          <p:spPr bwMode="auto">
            <a:xfrm>
              <a:off x="5610913" y="4092503"/>
              <a:ext cx="18008" cy="17553"/>
            </a:xfrm>
            <a:custGeom>
              <a:avLst/>
              <a:gdLst>
                <a:gd name="T0" fmla="*/ 7 w 9"/>
                <a:gd name="T1" fmla="*/ 1 h 10"/>
                <a:gd name="T2" fmla="*/ 5 w 9"/>
                <a:gd name="T3" fmla="*/ 0 h 10"/>
                <a:gd name="T4" fmla="*/ 2 w 9"/>
                <a:gd name="T5" fmla="*/ 1 h 10"/>
                <a:gd name="T6" fmla="*/ 0 w 9"/>
                <a:gd name="T7" fmla="*/ 8 h 10"/>
                <a:gd name="T8" fmla="*/ 0 w 9"/>
                <a:gd name="T9" fmla="*/ 9 h 10"/>
                <a:gd name="T10" fmla="*/ 2 w 9"/>
                <a:gd name="T11" fmla="*/ 10 h 10"/>
                <a:gd name="T12" fmla="*/ 2 w 9"/>
                <a:gd name="T13" fmla="*/ 10 h 10"/>
                <a:gd name="T14" fmla="*/ 2 w 9"/>
                <a:gd name="T15" fmla="*/ 10 h 10"/>
                <a:gd name="T16" fmla="*/ 9 w 9"/>
                <a:gd name="T17" fmla="*/ 5 h 10"/>
                <a:gd name="T18" fmla="*/ 7 w 9"/>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1"/>
                  </a:moveTo>
                  <a:cubicBezTo>
                    <a:pt x="7" y="0"/>
                    <a:pt x="6" y="0"/>
                    <a:pt x="5" y="0"/>
                  </a:cubicBezTo>
                  <a:cubicBezTo>
                    <a:pt x="4" y="0"/>
                    <a:pt x="3" y="0"/>
                    <a:pt x="2" y="1"/>
                  </a:cubicBezTo>
                  <a:cubicBezTo>
                    <a:pt x="1" y="3"/>
                    <a:pt x="0" y="7"/>
                    <a:pt x="0" y="8"/>
                  </a:cubicBezTo>
                  <a:cubicBezTo>
                    <a:pt x="0" y="9"/>
                    <a:pt x="0" y="9"/>
                    <a:pt x="0" y="9"/>
                  </a:cubicBezTo>
                  <a:cubicBezTo>
                    <a:pt x="2" y="10"/>
                    <a:pt x="2" y="10"/>
                    <a:pt x="2" y="10"/>
                  </a:cubicBezTo>
                  <a:cubicBezTo>
                    <a:pt x="2" y="10"/>
                    <a:pt x="2" y="10"/>
                    <a:pt x="2" y="10"/>
                  </a:cubicBezTo>
                  <a:cubicBezTo>
                    <a:pt x="2" y="10"/>
                    <a:pt x="2" y="10"/>
                    <a:pt x="2" y="10"/>
                  </a:cubicBezTo>
                  <a:cubicBezTo>
                    <a:pt x="5" y="10"/>
                    <a:pt x="8" y="7"/>
                    <a:pt x="9" y="5"/>
                  </a:cubicBezTo>
                  <a:cubicBezTo>
                    <a:pt x="9" y="3"/>
                    <a:pt x="9" y="2"/>
                    <a:pt x="7" y="1"/>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15" name="Freeform 16">
              <a:extLst>
                <a:ext uri="{FF2B5EF4-FFF2-40B4-BE49-F238E27FC236}">
                  <a16:creationId xmlns:a16="http://schemas.microsoft.com/office/drawing/2014/main" id="{16FC81FB-CC30-65C4-1EDF-78E9B11FFD13}"/>
                </a:ext>
              </a:extLst>
            </p:cNvPr>
            <p:cNvSpPr>
              <a:spLocks/>
            </p:cNvSpPr>
            <p:nvPr/>
          </p:nvSpPr>
          <p:spPr bwMode="auto">
            <a:xfrm>
              <a:off x="3891655" y="3298737"/>
              <a:ext cx="28601" cy="37055"/>
            </a:xfrm>
            <a:custGeom>
              <a:avLst/>
              <a:gdLst>
                <a:gd name="T0" fmla="*/ 6 w 15"/>
                <a:gd name="T1" fmla="*/ 0 h 21"/>
                <a:gd name="T2" fmla="*/ 2 w 15"/>
                <a:gd name="T3" fmla="*/ 4 h 21"/>
                <a:gd name="T4" fmla="*/ 1 w 15"/>
                <a:gd name="T5" fmla="*/ 13 h 21"/>
                <a:gd name="T6" fmla="*/ 3 w 15"/>
                <a:gd name="T7" fmla="*/ 15 h 21"/>
                <a:gd name="T8" fmla="*/ 4 w 15"/>
                <a:gd name="T9" fmla="*/ 16 h 21"/>
                <a:gd name="T10" fmla="*/ 4 w 15"/>
                <a:gd name="T11" fmla="*/ 17 h 21"/>
                <a:gd name="T12" fmla="*/ 5 w 15"/>
                <a:gd name="T13" fmla="*/ 20 h 21"/>
                <a:gd name="T14" fmla="*/ 7 w 15"/>
                <a:gd name="T15" fmla="*/ 21 h 21"/>
                <a:gd name="T16" fmla="*/ 8 w 15"/>
                <a:gd name="T17" fmla="*/ 21 h 21"/>
                <a:gd name="T18" fmla="*/ 14 w 15"/>
                <a:gd name="T19" fmla="*/ 12 h 21"/>
                <a:gd name="T20" fmla="*/ 14 w 15"/>
                <a:gd name="T21" fmla="*/ 11 h 21"/>
                <a:gd name="T22" fmla="*/ 12 w 15"/>
                <a:gd name="T23" fmla="*/ 4 h 21"/>
                <a:gd name="T24" fmla="*/ 6 w 15"/>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6" y="0"/>
                  </a:moveTo>
                  <a:cubicBezTo>
                    <a:pt x="5" y="0"/>
                    <a:pt x="3" y="1"/>
                    <a:pt x="2" y="4"/>
                  </a:cubicBezTo>
                  <a:cubicBezTo>
                    <a:pt x="1" y="7"/>
                    <a:pt x="0" y="11"/>
                    <a:pt x="1" y="13"/>
                  </a:cubicBezTo>
                  <a:cubicBezTo>
                    <a:pt x="2" y="14"/>
                    <a:pt x="3" y="15"/>
                    <a:pt x="3" y="15"/>
                  </a:cubicBezTo>
                  <a:cubicBezTo>
                    <a:pt x="4" y="16"/>
                    <a:pt x="4" y="16"/>
                    <a:pt x="4" y="16"/>
                  </a:cubicBezTo>
                  <a:cubicBezTo>
                    <a:pt x="4" y="16"/>
                    <a:pt x="4" y="17"/>
                    <a:pt x="4" y="17"/>
                  </a:cubicBezTo>
                  <a:cubicBezTo>
                    <a:pt x="4" y="18"/>
                    <a:pt x="4" y="19"/>
                    <a:pt x="5" y="20"/>
                  </a:cubicBezTo>
                  <a:cubicBezTo>
                    <a:pt x="5" y="21"/>
                    <a:pt x="6" y="21"/>
                    <a:pt x="7" y="21"/>
                  </a:cubicBezTo>
                  <a:cubicBezTo>
                    <a:pt x="8" y="21"/>
                    <a:pt x="8" y="21"/>
                    <a:pt x="8" y="21"/>
                  </a:cubicBezTo>
                  <a:cubicBezTo>
                    <a:pt x="11" y="21"/>
                    <a:pt x="13" y="16"/>
                    <a:pt x="14" y="12"/>
                  </a:cubicBezTo>
                  <a:cubicBezTo>
                    <a:pt x="14" y="11"/>
                    <a:pt x="14" y="11"/>
                    <a:pt x="14" y="11"/>
                  </a:cubicBezTo>
                  <a:cubicBezTo>
                    <a:pt x="15" y="9"/>
                    <a:pt x="14" y="6"/>
                    <a:pt x="12" y="4"/>
                  </a:cubicBezTo>
                  <a:cubicBezTo>
                    <a:pt x="11" y="2"/>
                    <a:pt x="8" y="0"/>
                    <a:pt x="6"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16" name="Freeform 17">
              <a:extLst>
                <a:ext uri="{FF2B5EF4-FFF2-40B4-BE49-F238E27FC236}">
                  <a16:creationId xmlns:a16="http://schemas.microsoft.com/office/drawing/2014/main" id="{32B215C6-5A55-2F10-141F-23243518E868}"/>
                </a:ext>
              </a:extLst>
            </p:cNvPr>
            <p:cNvSpPr>
              <a:spLocks/>
            </p:cNvSpPr>
            <p:nvPr/>
          </p:nvSpPr>
          <p:spPr bwMode="auto">
            <a:xfrm>
              <a:off x="3937206" y="3240228"/>
              <a:ext cx="29661" cy="25354"/>
            </a:xfrm>
            <a:custGeom>
              <a:avLst/>
              <a:gdLst>
                <a:gd name="T0" fmla="*/ 11 w 15"/>
                <a:gd name="T1" fmla="*/ 1 h 14"/>
                <a:gd name="T2" fmla="*/ 8 w 15"/>
                <a:gd name="T3" fmla="*/ 0 h 14"/>
                <a:gd name="T4" fmla="*/ 2 w 15"/>
                <a:gd name="T5" fmla="*/ 3 h 14"/>
                <a:gd name="T6" fmla="*/ 0 w 15"/>
                <a:gd name="T7" fmla="*/ 9 h 14"/>
                <a:gd name="T8" fmla="*/ 6 w 15"/>
                <a:gd name="T9" fmla="*/ 14 h 14"/>
                <a:gd name="T10" fmla="*/ 8 w 15"/>
                <a:gd name="T11" fmla="*/ 14 h 14"/>
                <a:gd name="T12" fmla="*/ 14 w 15"/>
                <a:gd name="T13" fmla="*/ 9 h 14"/>
                <a:gd name="T14" fmla="*/ 11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1" y="1"/>
                  </a:moveTo>
                  <a:cubicBezTo>
                    <a:pt x="10" y="1"/>
                    <a:pt x="9" y="0"/>
                    <a:pt x="8" y="0"/>
                  </a:cubicBezTo>
                  <a:cubicBezTo>
                    <a:pt x="6" y="0"/>
                    <a:pt x="3" y="2"/>
                    <a:pt x="2" y="3"/>
                  </a:cubicBezTo>
                  <a:cubicBezTo>
                    <a:pt x="0" y="5"/>
                    <a:pt x="0" y="7"/>
                    <a:pt x="0" y="9"/>
                  </a:cubicBezTo>
                  <a:cubicBezTo>
                    <a:pt x="1" y="11"/>
                    <a:pt x="5" y="14"/>
                    <a:pt x="6" y="14"/>
                  </a:cubicBezTo>
                  <a:cubicBezTo>
                    <a:pt x="7" y="14"/>
                    <a:pt x="7" y="14"/>
                    <a:pt x="8" y="14"/>
                  </a:cubicBezTo>
                  <a:cubicBezTo>
                    <a:pt x="11" y="14"/>
                    <a:pt x="13" y="12"/>
                    <a:pt x="14" y="9"/>
                  </a:cubicBezTo>
                  <a:cubicBezTo>
                    <a:pt x="15" y="6"/>
                    <a:pt x="14" y="3"/>
                    <a:pt x="11" y="1"/>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17" name="Freeform 18">
              <a:extLst>
                <a:ext uri="{FF2B5EF4-FFF2-40B4-BE49-F238E27FC236}">
                  <a16:creationId xmlns:a16="http://schemas.microsoft.com/office/drawing/2014/main" id="{FAA965F0-9FE7-231C-6166-929261B60C82}"/>
                </a:ext>
              </a:extLst>
            </p:cNvPr>
            <p:cNvSpPr>
              <a:spLocks/>
            </p:cNvSpPr>
            <p:nvPr/>
          </p:nvSpPr>
          <p:spPr bwMode="auto">
            <a:xfrm>
              <a:off x="3851402" y="3314339"/>
              <a:ext cx="23305" cy="17553"/>
            </a:xfrm>
            <a:custGeom>
              <a:avLst/>
              <a:gdLst>
                <a:gd name="T0" fmla="*/ 8 w 12"/>
                <a:gd name="T1" fmla="*/ 0 h 10"/>
                <a:gd name="T2" fmla="*/ 6 w 12"/>
                <a:gd name="T3" fmla="*/ 0 h 10"/>
                <a:gd name="T4" fmla="*/ 1 w 12"/>
                <a:gd name="T5" fmla="*/ 4 h 10"/>
                <a:gd name="T6" fmla="*/ 3 w 12"/>
                <a:gd name="T7" fmla="*/ 9 h 10"/>
                <a:gd name="T8" fmla="*/ 6 w 12"/>
                <a:gd name="T9" fmla="*/ 10 h 10"/>
                <a:gd name="T10" fmla="*/ 12 w 12"/>
                <a:gd name="T11" fmla="*/ 5 h 10"/>
                <a:gd name="T12" fmla="*/ 8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8" y="0"/>
                  </a:moveTo>
                  <a:cubicBezTo>
                    <a:pt x="7" y="0"/>
                    <a:pt x="7" y="0"/>
                    <a:pt x="6" y="0"/>
                  </a:cubicBezTo>
                  <a:cubicBezTo>
                    <a:pt x="4" y="0"/>
                    <a:pt x="1" y="1"/>
                    <a:pt x="1" y="4"/>
                  </a:cubicBezTo>
                  <a:cubicBezTo>
                    <a:pt x="0" y="6"/>
                    <a:pt x="1" y="8"/>
                    <a:pt x="3" y="9"/>
                  </a:cubicBezTo>
                  <a:cubicBezTo>
                    <a:pt x="4" y="9"/>
                    <a:pt x="5" y="10"/>
                    <a:pt x="6" y="10"/>
                  </a:cubicBezTo>
                  <a:cubicBezTo>
                    <a:pt x="9" y="10"/>
                    <a:pt x="11" y="8"/>
                    <a:pt x="12" y="5"/>
                  </a:cubicBezTo>
                  <a:cubicBezTo>
                    <a:pt x="12" y="3"/>
                    <a:pt x="11" y="1"/>
                    <a:pt x="8"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18" name="Freeform 19">
              <a:extLst>
                <a:ext uri="{FF2B5EF4-FFF2-40B4-BE49-F238E27FC236}">
                  <a16:creationId xmlns:a16="http://schemas.microsoft.com/office/drawing/2014/main" id="{6325DF1B-19CD-5380-64F6-6B2321D9A1AA}"/>
                </a:ext>
              </a:extLst>
            </p:cNvPr>
            <p:cNvSpPr>
              <a:spLocks/>
            </p:cNvSpPr>
            <p:nvPr/>
          </p:nvSpPr>
          <p:spPr bwMode="auto">
            <a:xfrm>
              <a:off x="3863054" y="3217800"/>
              <a:ext cx="28601" cy="17553"/>
            </a:xfrm>
            <a:custGeom>
              <a:avLst/>
              <a:gdLst>
                <a:gd name="T0" fmla="*/ 7 w 15"/>
                <a:gd name="T1" fmla="*/ 0 h 10"/>
                <a:gd name="T2" fmla="*/ 1 w 15"/>
                <a:gd name="T3" fmla="*/ 3 h 10"/>
                <a:gd name="T4" fmla="*/ 1 w 15"/>
                <a:gd name="T5" fmla="*/ 8 h 10"/>
                <a:gd name="T6" fmla="*/ 5 w 15"/>
                <a:gd name="T7" fmla="*/ 10 h 10"/>
                <a:gd name="T8" fmla="*/ 8 w 15"/>
                <a:gd name="T9" fmla="*/ 8 h 10"/>
                <a:gd name="T10" fmla="*/ 9 w 15"/>
                <a:gd name="T11" fmla="*/ 9 h 10"/>
                <a:gd name="T12" fmla="*/ 12 w 15"/>
                <a:gd name="T13" fmla="*/ 9 h 10"/>
                <a:gd name="T14" fmla="*/ 15 w 15"/>
                <a:gd name="T15" fmla="*/ 8 h 10"/>
                <a:gd name="T16" fmla="*/ 15 w 15"/>
                <a:gd name="T17" fmla="*/ 4 h 10"/>
                <a:gd name="T18" fmla="*/ 7 w 15"/>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0">
                  <a:moveTo>
                    <a:pt x="7" y="0"/>
                  </a:moveTo>
                  <a:cubicBezTo>
                    <a:pt x="4" y="0"/>
                    <a:pt x="2" y="1"/>
                    <a:pt x="1" y="3"/>
                  </a:cubicBezTo>
                  <a:cubicBezTo>
                    <a:pt x="1" y="4"/>
                    <a:pt x="0" y="5"/>
                    <a:pt x="1" y="8"/>
                  </a:cubicBezTo>
                  <a:cubicBezTo>
                    <a:pt x="2" y="9"/>
                    <a:pt x="3" y="10"/>
                    <a:pt x="5" y="10"/>
                  </a:cubicBezTo>
                  <a:cubicBezTo>
                    <a:pt x="6" y="10"/>
                    <a:pt x="7" y="9"/>
                    <a:pt x="8" y="8"/>
                  </a:cubicBezTo>
                  <a:cubicBezTo>
                    <a:pt x="8" y="8"/>
                    <a:pt x="8" y="9"/>
                    <a:pt x="9" y="9"/>
                  </a:cubicBezTo>
                  <a:cubicBezTo>
                    <a:pt x="10" y="9"/>
                    <a:pt x="11" y="9"/>
                    <a:pt x="12" y="9"/>
                  </a:cubicBezTo>
                  <a:cubicBezTo>
                    <a:pt x="13" y="9"/>
                    <a:pt x="14" y="9"/>
                    <a:pt x="15" y="8"/>
                  </a:cubicBezTo>
                  <a:cubicBezTo>
                    <a:pt x="15" y="7"/>
                    <a:pt x="15" y="6"/>
                    <a:pt x="15" y="4"/>
                  </a:cubicBezTo>
                  <a:cubicBezTo>
                    <a:pt x="14" y="1"/>
                    <a:pt x="11" y="0"/>
                    <a:pt x="7"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19" name="Freeform 20">
              <a:extLst>
                <a:ext uri="{FF2B5EF4-FFF2-40B4-BE49-F238E27FC236}">
                  <a16:creationId xmlns:a16="http://schemas.microsoft.com/office/drawing/2014/main" id="{F664663E-CDBC-3BAD-5D89-D71A43C8B8A9}"/>
                </a:ext>
              </a:extLst>
            </p:cNvPr>
            <p:cNvSpPr>
              <a:spLocks/>
            </p:cNvSpPr>
            <p:nvPr/>
          </p:nvSpPr>
          <p:spPr bwMode="auto">
            <a:xfrm>
              <a:off x="3811148" y="3185620"/>
              <a:ext cx="33898" cy="35105"/>
            </a:xfrm>
            <a:custGeom>
              <a:avLst/>
              <a:gdLst>
                <a:gd name="T0" fmla="*/ 15 w 18"/>
                <a:gd name="T1" fmla="*/ 10 h 20"/>
                <a:gd name="T2" fmla="*/ 13 w 18"/>
                <a:gd name="T3" fmla="*/ 10 h 20"/>
                <a:gd name="T4" fmla="*/ 13 w 18"/>
                <a:gd name="T5" fmla="*/ 10 h 20"/>
                <a:gd name="T6" fmla="*/ 14 w 18"/>
                <a:gd name="T7" fmla="*/ 9 h 20"/>
                <a:gd name="T8" fmla="*/ 16 w 18"/>
                <a:gd name="T9" fmla="*/ 4 h 20"/>
                <a:gd name="T10" fmla="*/ 10 w 18"/>
                <a:gd name="T11" fmla="*/ 0 h 20"/>
                <a:gd name="T12" fmla="*/ 1 w 18"/>
                <a:gd name="T13" fmla="*/ 7 h 20"/>
                <a:gd name="T14" fmla="*/ 1 w 18"/>
                <a:gd name="T15" fmla="*/ 12 h 20"/>
                <a:gd name="T16" fmla="*/ 4 w 18"/>
                <a:gd name="T17" fmla="*/ 14 h 20"/>
                <a:gd name="T18" fmla="*/ 8 w 18"/>
                <a:gd name="T19" fmla="*/ 12 h 20"/>
                <a:gd name="T20" fmla="*/ 9 w 18"/>
                <a:gd name="T21" fmla="*/ 11 h 20"/>
                <a:gd name="T22" fmla="*/ 10 w 18"/>
                <a:gd name="T23" fmla="*/ 10 h 20"/>
                <a:gd name="T24" fmla="*/ 11 w 18"/>
                <a:gd name="T25" fmla="*/ 10 h 20"/>
                <a:gd name="T26" fmla="*/ 11 w 18"/>
                <a:gd name="T27" fmla="*/ 10 h 20"/>
                <a:gd name="T28" fmla="*/ 8 w 18"/>
                <a:gd name="T29" fmla="*/ 14 h 20"/>
                <a:gd name="T30" fmla="*/ 9 w 18"/>
                <a:gd name="T31" fmla="*/ 19 h 20"/>
                <a:gd name="T32" fmla="*/ 12 w 18"/>
                <a:gd name="T33" fmla="*/ 20 h 20"/>
                <a:gd name="T34" fmla="*/ 17 w 18"/>
                <a:gd name="T35" fmla="*/ 15 h 20"/>
                <a:gd name="T36" fmla="*/ 15 w 18"/>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15" y="10"/>
                  </a:moveTo>
                  <a:cubicBezTo>
                    <a:pt x="15" y="10"/>
                    <a:pt x="14" y="10"/>
                    <a:pt x="13" y="10"/>
                  </a:cubicBezTo>
                  <a:cubicBezTo>
                    <a:pt x="13" y="10"/>
                    <a:pt x="13" y="10"/>
                    <a:pt x="13" y="10"/>
                  </a:cubicBezTo>
                  <a:cubicBezTo>
                    <a:pt x="13" y="9"/>
                    <a:pt x="14" y="9"/>
                    <a:pt x="14" y="9"/>
                  </a:cubicBezTo>
                  <a:cubicBezTo>
                    <a:pt x="16" y="7"/>
                    <a:pt x="16" y="5"/>
                    <a:pt x="16" y="4"/>
                  </a:cubicBezTo>
                  <a:cubicBezTo>
                    <a:pt x="15" y="2"/>
                    <a:pt x="13" y="0"/>
                    <a:pt x="10" y="0"/>
                  </a:cubicBezTo>
                  <a:cubicBezTo>
                    <a:pt x="6" y="0"/>
                    <a:pt x="2" y="3"/>
                    <a:pt x="1" y="7"/>
                  </a:cubicBezTo>
                  <a:cubicBezTo>
                    <a:pt x="0" y="9"/>
                    <a:pt x="0" y="11"/>
                    <a:pt x="1" y="12"/>
                  </a:cubicBezTo>
                  <a:cubicBezTo>
                    <a:pt x="2" y="13"/>
                    <a:pt x="3" y="14"/>
                    <a:pt x="4" y="14"/>
                  </a:cubicBezTo>
                  <a:cubicBezTo>
                    <a:pt x="5" y="14"/>
                    <a:pt x="6" y="13"/>
                    <a:pt x="8" y="12"/>
                  </a:cubicBezTo>
                  <a:cubicBezTo>
                    <a:pt x="8" y="12"/>
                    <a:pt x="8" y="12"/>
                    <a:pt x="9" y="11"/>
                  </a:cubicBezTo>
                  <a:cubicBezTo>
                    <a:pt x="9" y="11"/>
                    <a:pt x="10" y="11"/>
                    <a:pt x="10" y="10"/>
                  </a:cubicBezTo>
                  <a:cubicBezTo>
                    <a:pt x="10" y="10"/>
                    <a:pt x="11" y="10"/>
                    <a:pt x="11" y="10"/>
                  </a:cubicBezTo>
                  <a:cubicBezTo>
                    <a:pt x="11" y="10"/>
                    <a:pt x="11" y="10"/>
                    <a:pt x="11" y="10"/>
                  </a:cubicBezTo>
                  <a:cubicBezTo>
                    <a:pt x="10" y="11"/>
                    <a:pt x="9" y="12"/>
                    <a:pt x="8" y="14"/>
                  </a:cubicBezTo>
                  <a:cubicBezTo>
                    <a:pt x="7" y="16"/>
                    <a:pt x="8" y="17"/>
                    <a:pt x="9" y="19"/>
                  </a:cubicBezTo>
                  <a:cubicBezTo>
                    <a:pt x="10" y="19"/>
                    <a:pt x="11" y="20"/>
                    <a:pt x="12" y="20"/>
                  </a:cubicBezTo>
                  <a:cubicBezTo>
                    <a:pt x="15" y="20"/>
                    <a:pt x="17" y="17"/>
                    <a:pt x="17" y="15"/>
                  </a:cubicBezTo>
                  <a:cubicBezTo>
                    <a:pt x="18" y="13"/>
                    <a:pt x="17" y="11"/>
                    <a:pt x="15" y="1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20" name="Freeform 21">
              <a:extLst>
                <a:ext uri="{FF2B5EF4-FFF2-40B4-BE49-F238E27FC236}">
                  <a16:creationId xmlns:a16="http://schemas.microsoft.com/office/drawing/2014/main" id="{AB7F1171-11CF-7AD6-F9E2-95FE0D6EE8D9}"/>
                </a:ext>
              </a:extLst>
            </p:cNvPr>
            <p:cNvSpPr>
              <a:spLocks/>
            </p:cNvSpPr>
            <p:nvPr/>
          </p:nvSpPr>
          <p:spPr bwMode="auto">
            <a:xfrm>
              <a:off x="3943562" y="3205123"/>
              <a:ext cx="14830" cy="22428"/>
            </a:xfrm>
            <a:custGeom>
              <a:avLst/>
              <a:gdLst>
                <a:gd name="T0" fmla="*/ 3 w 8"/>
                <a:gd name="T1" fmla="*/ 11 h 13"/>
                <a:gd name="T2" fmla="*/ 4 w 8"/>
                <a:gd name="T3" fmla="*/ 11 h 13"/>
                <a:gd name="T4" fmla="*/ 4 w 8"/>
                <a:gd name="T5" fmla="*/ 13 h 13"/>
                <a:gd name="T6" fmla="*/ 7 w 8"/>
                <a:gd name="T7" fmla="*/ 11 h 13"/>
                <a:gd name="T8" fmla="*/ 8 w 8"/>
                <a:gd name="T9" fmla="*/ 8 h 13"/>
                <a:gd name="T10" fmla="*/ 3 w 8"/>
                <a:gd name="T11" fmla="*/ 0 h 13"/>
                <a:gd name="T12" fmla="*/ 3 w 8"/>
                <a:gd name="T13" fmla="*/ 2 h 13"/>
                <a:gd name="T14" fmla="*/ 0 w 8"/>
                <a:gd name="T15" fmla="*/ 4 h 13"/>
                <a:gd name="T16" fmla="*/ 3 w 8"/>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3" y="11"/>
                  </a:moveTo>
                  <a:cubicBezTo>
                    <a:pt x="3" y="11"/>
                    <a:pt x="3" y="11"/>
                    <a:pt x="4" y="11"/>
                  </a:cubicBezTo>
                  <a:cubicBezTo>
                    <a:pt x="4" y="13"/>
                    <a:pt x="4" y="13"/>
                    <a:pt x="4" y="13"/>
                  </a:cubicBezTo>
                  <a:cubicBezTo>
                    <a:pt x="5" y="13"/>
                    <a:pt x="6" y="12"/>
                    <a:pt x="7" y="11"/>
                  </a:cubicBezTo>
                  <a:cubicBezTo>
                    <a:pt x="8" y="10"/>
                    <a:pt x="8" y="9"/>
                    <a:pt x="8" y="8"/>
                  </a:cubicBezTo>
                  <a:cubicBezTo>
                    <a:pt x="8" y="4"/>
                    <a:pt x="6" y="0"/>
                    <a:pt x="3" y="0"/>
                  </a:cubicBezTo>
                  <a:cubicBezTo>
                    <a:pt x="3" y="2"/>
                    <a:pt x="3" y="2"/>
                    <a:pt x="3" y="2"/>
                  </a:cubicBezTo>
                  <a:cubicBezTo>
                    <a:pt x="2" y="2"/>
                    <a:pt x="1" y="3"/>
                    <a:pt x="0" y="4"/>
                  </a:cubicBezTo>
                  <a:cubicBezTo>
                    <a:pt x="0" y="6"/>
                    <a:pt x="1" y="10"/>
                    <a:pt x="3" y="11"/>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21" name="Freeform 22">
              <a:extLst>
                <a:ext uri="{FF2B5EF4-FFF2-40B4-BE49-F238E27FC236}">
                  <a16:creationId xmlns:a16="http://schemas.microsoft.com/office/drawing/2014/main" id="{B3CA55A7-9D67-C5A3-9A6F-80DF64C39109}"/>
                </a:ext>
              </a:extLst>
            </p:cNvPr>
            <p:cNvSpPr>
              <a:spLocks/>
            </p:cNvSpPr>
            <p:nvPr/>
          </p:nvSpPr>
          <p:spPr bwMode="auto">
            <a:xfrm>
              <a:off x="4248642" y="2507896"/>
              <a:ext cx="23305" cy="30229"/>
            </a:xfrm>
            <a:custGeom>
              <a:avLst/>
              <a:gdLst>
                <a:gd name="T0" fmla="*/ 7 w 12"/>
                <a:gd name="T1" fmla="*/ 0 h 17"/>
                <a:gd name="T2" fmla="*/ 4 w 12"/>
                <a:gd name="T3" fmla="*/ 0 h 17"/>
                <a:gd name="T4" fmla="*/ 0 w 12"/>
                <a:gd name="T5" fmla="*/ 3 h 17"/>
                <a:gd name="T6" fmla="*/ 1 w 12"/>
                <a:gd name="T7" fmla="*/ 9 h 17"/>
                <a:gd name="T8" fmla="*/ 2 w 12"/>
                <a:gd name="T9" fmla="*/ 9 h 17"/>
                <a:gd name="T10" fmla="*/ 2 w 12"/>
                <a:gd name="T11" fmla="*/ 11 h 17"/>
                <a:gd name="T12" fmla="*/ 5 w 12"/>
                <a:gd name="T13" fmla="*/ 16 h 17"/>
                <a:gd name="T14" fmla="*/ 7 w 12"/>
                <a:gd name="T15" fmla="*/ 17 h 17"/>
                <a:gd name="T16" fmla="*/ 7 w 12"/>
                <a:gd name="T17" fmla="*/ 17 h 17"/>
                <a:gd name="T18" fmla="*/ 12 w 12"/>
                <a:gd name="T19" fmla="*/ 6 h 17"/>
                <a:gd name="T20" fmla="*/ 10 w 12"/>
                <a:gd name="T21" fmla="*/ 1 h 17"/>
                <a:gd name="T22" fmla="*/ 7 w 12"/>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7" y="0"/>
                  </a:moveTo>
                  <a:cubicBezTo>
                    <a:pt x="6" y="0"/>
                    <a:pt x="5" y="0"/>
                    <a:pt x="4" y="0"/>
                  </a:cubicBezTo>
                  <a:cubicBezTo>
                    <a:pt x="2" y="1"/>
                    <a:pt x="1" y="2"/>
                    <a:pt x="0" y="3"/>
                  </a:cubicBezTo>
                  <a:cubicBezTo>
                    <a:pt x="0" y="5"/>
                    <a:pt x="1" y="7"/>
                    <a:pt x="1" y="9"/>
                  </a:cubicBezTo>
                  <a:cubicBezTo>
                    <a:pt x="2" y="9"/>
                    <a:pt x="2" y="9"/>
                    <a:pt x="2" y="9"/>
                  </a:cubicBezTo>
                  <a:cubicBezTo>
                    <a:pt x="2" y="10"/>
                    <a:pt x="2" y="11"/>
                    <a:pt x="2" y="11"/>
                  </a:cubicBezTo>
                  <a:cubicBezTo>
                    <a:pt x="3" y="13"/>
                    <a:pt x="3" y="15"/>
                    <a:pt x="5" y="16"/>
                  </a:cubicBezTo>
                  <a:cubicBezTo>
                    <a:pt x="5" y="17"/>
                    <a:pt x="6" y="17"/>
                    <a:pt x="7" y="17"/>
                  </a:cubicBezTo>
                  <a:cubicBezTo>
                    <a:pt x="7" y="17"/>
                    <a:pt x="7" y="17"/>
                    <a:pt x="7" y="17"/>
                  </a:cubicBezTo>
                  <a:cubicBezTo>
                    <a:pt x="11" y="17"/>
                    <a:pt x="12" y="10"/>
                    <a:pt x="12" y="6"/>
                  </a:cubicBezTo>
                  <a:cubicBezTo>
                    <a:pt x="12" y="4"/>
                    <a:pt x="12" y="2"/>
                    <a:pt x="10" y="1"/>
                  </a:cubicBezTo>
                  <a:cubicBezTo>
                    <a:pt x="10" y="0"/>
                    <a:pt x="9" y="0"/>
                    <a:pt x="7"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22" name="Freeform 23">
              <a:extLst>
                <a:ext uri="{FF2B5EF4-FFF2-40B4-BE49-F238E27FC236}">
                  <a16:creationId xmlns:a16="http://schemas.microsoft.com/office/drawing/2014/main" id="{1337777B-B546-6505-1CFF-5110D1B693D6}"/>
                </a:ext>
              </a:extLst>
            </p:cNvPr>
            <p:cNvSpPr>
              <a:spLocks/>
            </p:cNvSpPr>
            <p:nvPr/>
          </p:nvSpPr>
          <p:spPr bwMode="auto">
            <a:xfrm>
              <a:off x="4309023" y="2522523"/>
              <a:ext cx="47669" cy="43881"/>
            </a:xfrm>
            <a:custGeom>
              <a:avLst/>
              <a:gdLst>
                <a:gd name="T0" fmla="*/ 23 w 25"/>
                <a:gd name="T1" fmla="*/ 0 h 25"/>
                <a:gd name="T2" fmla="*/ 22 w 25"/>
                <a:gd name="T3" fmla="*/ 0 h 25"/>
                <a:gd name="T4" fmla="*/ 12 w 25"/>
                <a:gd name="T5" fmla="*/ 4 h 25"/>
                <a:gd name="T6" fmla="*/ 7 w 25"/>
                <a:gd name="T7" fmla="*/ 6 h 25"/>
                <a:gd name="T8" fmla="*/ 0 w 25"/>
                <a:gd name="T9" fmla="*/ 11 h 25"/>
                <a:gd name="T10" fmla="*/ 1 w 25"/>
                <a:gd name="T11" fmla="*/ 17 h 25"/>
                <a:gd name="T12" fmla="*/ 4 w 25"/>
                <a:gd name="T13" fmla="*/ 22 h 25"/>
                <a:gd name="T14" fmla="*/ 10 w 25"/>
                <a:gd name="T15" fmla="*/ 25 h 25"/>
                <a:gd name="T16" fmla="*/ 10 w 25"/>
                <a:gd name="T17" fmla="*/ 25 h 25"/>
                <a:gd name="T18" fmla="*/ 14 w 25"/>
                <a:gd name="T19" fmla="*/ 21 h 25"/>
                <a:gd name="T20" fmla="*/ 14 w 25"/>
                <a:gd name="T21" fmla="*/ 20 h 25"/>
                <a:gd name="T22" fmla="*/ 15 w 25"/>
                <a:gd name="T23" fmla="*/ 19 h 25"/>
                <a:gd name="T24" fmla="*/ 18 w 25"/>
                <a:gd name="T25" fmla="*/ 16 h 25"/>
                <a:gd name="T26" fmla="*/ 19 w 25"/>
                <a:gd name="T27" fmla="*/ 14 h 25"/>
                <a:gd name="T28" fmla="*/ 19 w 25"/>
                <a:gd name="T29" fmla="*/ 12 h 25"/>
                <a:gd name="T30" fmla="*/ 21 w 25"/>
                <a:gd name="T31" fmla="*/ 10 h 25"/>
                <a:gd name="T32" fmla="*/ 25 w 25"/>
                <a:gd name="T33" fmla="*/ 2 h 25"/>
                <a:gd name="T34" fmla="*/ 25 w 25"/>
                <a:gd name="T35" fmla="*/ 1 h 25"/>
                <a:gd name="T36" fmla="*/ 23 w 25"/>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5">
                  <a:moveTo>
                    <a:pt x="23" y="0"/>
                  </a:moveTo>
                  <a:cubicBezTo>
                    <a:pt x="22" y="0"/>
                    <a:pt x="22" y="0"/>
                    <a:pt x="22" y="0"/>
                  </a:cubicBezTo>
                  <a:cubicBezTo>
                    <a:pt x="18" y="0"/>
                    <a:pt x="14" y="2"/>
                    <a:pt x="12" y="4"/>
                  </a:cubicBezTo>
                  <a:cubicBezTo>
                    <a:pt x="11" y="5"/>
                    <a:pt x="9" y="6"/>
                    <a:pt x="7" y="6"/>
                  </a:cubicBezTo>
                  <a:cubicBezTo>
                    <a:pt x="4" y="7"/>
                    <a:pt x="2" y="9"/>
                    <a:pt x="0" y="11"/>
                  </a:cubicBezTo>
                  <a:cubicBezTo>
                    <a:pt x="0" y="13"/>
                    <a:pt x="0" y="15"/>
                    <a:pt x="1" y="17"/>
                  </a:cubicBezTo>
                  <a:cubicBezTo>
                    <a:pt x="2" y="18"/>
                    <a:pt x="3" y="21"/>
                    <a:pt x="4" y="22"/>
                  </a:cubicBezTo>
                  <a:cubicBezTo>
                    <a:pt x="5" y="22"/>
                    <a:pt x="7" y="25"/>
                    <a:pt x="10" y="25"/>
                  </a:cubicBezTo>
                  <a:cubicBezTo>
                    <a:pt x="10" y="25"/>
                    <a:pt x="10" y="25"/>
                    <a:pt x="10" y="25"/>
                  </a:cubicBezTo>
                  <a:cubicBezTo>
                    <a:pt x="13" y="24"/>
                    <a:pt x="13" y="22"/>
                    <a:pt x="14" y="21"/>
                  </a:cubicBezTo>
                  <a:cubicBezTo>
                    <a:pt x="14" y="21"/>
                    <a:pt x="14" y="20"/>
                    <a:pt x="14" y="20"/>
                  </a:cubicBezTo>
                  <a:cubicBezTo>
                    <a:pt x="14" y="20"/>
                    <a:pt x="15" y="19"/>
                    <a:pt x="15" y="19"/>
                  </a:cubicBezTo>
                  <a:cubicBezTo>
                    <a:pt x="16" y="18"/>
                    <a:pt x="17" y="17"/>
                    <a:pt x="18" y="16"/>
                  </a:cubicBezTo>
                  <a:cubicBezTo>
                    <a:pt x="18" y="16"/>
                    <a:pt x="18" y="15"/>
                    <a:pt x="19" y="14"/>
                  </a:cubicBezTo>
                  <a:cubicBezTo>
                    <a:pt x="19" y="13"/>
                    <a:pt x="19" y="13"/>
                    <a:pt x="19" y="12"/>
                  </a:cubicBezTo>
                  <a:cubicBezTo>
                    <a:pt x="20" y="11"/>
                    <a:pt x="20" y="11"/>
                    <a:pt x="21" y="10"/>
                  </a:cubicBezTo>
                  <a:cubicBezTo>
                    <a:pt x="23" y="8"/>
                    <a:pt x="25" y="5"/>
                    <a:pt x="25" y="2"/>
                  </a:cubicBezTo>
                  <a:cubicBezTo>
                    <a:pt x="25" y="1"/>
                    <a:pt x="25" y="1"/>
                    <a:pt x="25" y="1"/>
                  </a:cubicBezTo>
                  <a:lnTo>
                    <a:pt x="23" y="0"/>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23" name="Freeform 24">
              <a:extLst>
                <a:ext uri="{FF2B5EF4-FFF2-40B4-BE49-F238E27FC236}">
                  <a16:creationId xmlns:a16="http://schemas.microsoft.com/office/drawing/2014/main" id="{22865AEA-21A0-6216-23DD-3DDC07871812}"/>
                </a:ext>
              </a:extLst>
            </p:cNvPr>
            <p:cNvSpPr>
              <a:spLocks/>
            </p:cNvSpPr>
            <p:nvPr/>
          </p:nvSpPr>
          <p:spPr bwMode="auto">
            <a:xfrm>
              <a:off x="4283600" y="2548852"/>
              <a:ext cx="19068" cy="17553"/>
            </a:xfrm>
            <a:custGeom>
              <a:avLst/>
              <a:gdLst>
                <a:gd name="T0" fmla="*/ 6 w 10"/>
                <a:gd name="T1" fmla="*/ 0 h 10"/>
                <a:gd name="T2" fmla="*/ 3 w 10"/>
                <a:gd name="T3" fmla="*/ 1 h 10"/>
                <a:gd name="T4" fmla="*/ 1 w 10"/>
                <a:gd name="T5" fmla="*/ 7 h 10"/>
                <a:gd name="T6" fmla="*/ 5 w 10"/>
                <a:gd name="T7" fmla="*/ 10 h 10"/>
                <a:gd name="T8" fmla="*/ 6 w 10"/>
                <a:gd name="T9" fmla="*/ 10 h 10"/>
                <a:gd name="T10" fmla="*/ 10 w 10"/>
                <a:gd name="T11" fmla="*/ 4 h 10"/>
                <a:gd name="T12" fmla="*/ 6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6" y="0"/>
                  </a:moveTo>
                  <a:cubicBezTo>
                    <a:pt x="5" y="0"/>
                    <a:pt x="4" y="0"/>
                    <a:pt x="3" y="1"/>
                  </a:cubicBezTo>
                  <a:cubicBezTo>
                    <a:pt x="1" y="2"/>
                    <a:pt x="0" y="5"/>
                    <a:pt x="1" y="7"/>
                  </a:cubicBezTo>
                  <a:cubicBezTo>
                    <a:pt x="2" y="9"/>
                    <a:pt x="3" y="10"/>
                    <a:pt x="5" y="10"/>
                  </a:cubicBezTo>
                  <a:cubicBezTo>
                    <a:pt x="5" y="10"/>
                    <a:pt x="5" y="10"/>
                    <a:pt x="6" y="10"/>
                  </a:cubicBezTo>
                  <a:cubicBezTo>
                    <a:pt x="8" y="9"/>
                    <a:pt x="10" y="6"/>
                    <a:pt x="10" y="4"/>
                  </a:cubicBezTo>
                  <a:cubicBezTo>
                    <a:pt x="9" y="1"/>
                    <a:pt x="8" y="0"/>
                    <a:pt x="6"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24" name="Freeform 25">
              <a:extLst>
                <a:ext uri="{FF2B5EF4-FFF2-40B4-BE49-F238E27FC236}">
                  <a16:creationId xmlns:a16="http://schemas.microsoft.com/office/drawing/2014/main" id="{9D0A585D-0D38-5B97-5781-F64879027095}"/>
                </a:ext>
              </a:extLst>
            </p:cNvPr>
            <p:cNvSpPr>
              <a:spLocks/>
            </p:cNvSpPr>
            <p:nvPr/>
          </p:nvSpPr>
          <p:spPr bwMode="auto">
            <a:xfrm>
              <a:off x="4364107" y="2548852"/>
              <a:ext cx="32839" cy="30229"/>
            </a:xfrm>
            <a:custGeom>
              <a:avLst/>
              <a:gdLst>
                <a:gd name="T0" fmla="*/ 16 w 17"/>
                <a:gd name="T1" fmla="*/ 1 h 17"/>
                <a:gd name="T2" fmla="*/ 14 w 17"/>
                <a:gd name="T3" fmla="*/ 1 h 17"/>
                <a:gd name="T4" fmla="*/ 12 w 17"/>
                <a:gd name="T5" fmla="*/ 1 h 17"/>
                <a:gd name="T6" fmla="*/ 9 w 17"/>
                <a:gd name="T7" fmla="*/ 0 h 17"/>
                <a:gd name="T8" fmla="*/ 5 w 17"/>
                <a:gd name="T9" fmla="*/ 1 h 17"/>
                <a:gd name="T10" fmla="*/ 3 w 17"/>
                <a:gd name="T11" fmla="*/ 4 h 17"/>
                <a:gd name="T12" fmla="*/ 2 w 17"/>
                <a:gd name="T13" fmla="*/ 5 h 17"/>
                <a:gd name="T14" fmla="*/ 1 w 17"/>
                <a:gd name="T15" fmla="*/ 12 h 17"/>
                <a:gd name="T16" fmla="*/ 8 w 17"/>
                <a:gd name="T17" fmla="*/ 17 h 17"/>
                <a:gd name="T18" fmla="*/ 14 w 17"/>
                <a:gd name="T19" fmla="*/ 14 h 17"/>
                <a:gd name="T20" fmla="*/ 16 w 17"/>
                <a:gd name="T21" fmla="*/ 2 h 17"/>
                <a:gd name="T22" fmla="*/ 16 w 17"/>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7">
                  <a:moveTo>
                    <a:pt x="16" y="1"/>
                  </a:moveTo>
                  <a:cubicBezTo>
                    <a:pt x="14" y="1"/>
                    <a:pt x="14" y="1"/>
                    <a:pt x="14" y="1"/>
                  </a:cubicBezTo>
                  <a:cubicBezTo>
                    <a:pt x="14" y="1"/>
                    <a:pt x="13" y="1"/>
                    <a:pt x="12" y="1"/>
                  </a:cubicBezTo>
                  <a:cubicBezTo>
                    <a:pt x="11" y="0"/>
                    <a:pt x="10" y="0"/>
                    <a:pt x="9" y="0"/>
                  </a:cubicBezTo>
                  <a:cubicBezTo>
                    <a:pt x="8" y="0"/>
                    <a:pt x="6" y="1"/>
                    <a:pt x="5" y="1"/>
                  </a:cubicBezTo>
                  <a:cubicBezTo>
                    <a:pt x="5" y="2"/>
                    <a:pt x="4" y="3"/>
                    <a:pt x="3" y="4"/>
                  </a:cubicBezTo>
                  <a:cubicBezTo>
                    <a:pt x="2" y="5"/>
                    <a:pt x="2" y="5"/>
                    <a:pt x="2" y="5"/>
                  </a:cubicBezTo>
                  <a:cubicBezTo>
                    <a:pt x="1" y="7"/>
                    <a:pt x="0" y="10"/>
                    <a:pt x="1" y="12"/>
                  </a:cubicBezTo>
                  <a:cubicBezTo>
                    <a:pt x="2" y="15"/>
                    <a:pt x="5" y="17"/>
                    <a:pt x="8" y="17"/>
                  </a:cubicBezTo>
                  <a:cubicBezTo>
                    <a:pt x="10" y="17"/>
                    <a:pt x="12" y="16"/>
                    <a:pt x="14" y="14"/>
                  </a:cubicBezTo>
                  <a:cubicBezTo>
                    <a:pt x="16" y="12"/>
                    <a:pt x="17" y="5"/>
                    <a:pt x="16" y="2"/>
                  </a:cubicBezTo>
                  <a:lnTo>
                    <a:pt x="16" y="1"/>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25" name="Freeform 26">
              <a:extLst>
                <a:ext uri="{FF2B5EF4-FFF2-40B4-BE49-F238E27FC236}">
                  <a16:creationId xmlns:a16="http://schemas.microsoft.com/office/drawing/2014/main" id="{7D70D51B-EA48-F4F2-F208-051F38A971AE}"/>
                </a:ext>
              </a:extLst>
            </p:cNvPr>
            <p:cNvSpPr>
              <a:spLocks/>
            </p:cNvSpPr>
            <p:nvPr/>
          </p:nvSpPr>
          <p:spPr bwMode="auto">
            <a:xfrm>
              <a:off x="4441437" y="2516672"/>
              <a:ext cx="40254" cy="46807"/>
            </a:xfrm>
            <a:custGeom>
              <a:avLst/>
              <a:gdLst>
                <a:gd name="T0" fmla="*/ 17 w 21"/>
                <a:gd name="T1" fmla="*/ 0 h 26"/>
                <a:gd name="T2" fmla="*/ 13 w 21"/>
                <a:gd name="T3" fmla="*/ 2 h 26"/>
                <a:gd name="T4" fmla="*/ 9 w 21"/>
                <a:gd name="T5" fmla="*/ 11 h 26"/>
                <a:gd name="T6" fmla="*/ 8 w 21"/>
                <a:gd name="T7" fmla="*/ 13 h 26"/>
                <a:gd name="T8" fmla="*/ 4 w 21"/>
                <a:gd name="T9" fmla="*/ 18 h 26"/>
                <a:gd name="T10" fmla="*/ 2 w 21"/>
                <a:gd name="T11" fmla="*/ 21 h 26"/>
                <a:gd name="T12" fmla="*/ 1 w 21"/>
                <a:gd name="T13" fmla="*/ 25 h 26"/>
                <a:gd name="T14" fmla="*/ 4 w 21"/>
                <a:gd name="T15" fmla="*/ 26 h 26"/>
                <a:gd name="T16" fmla="*/ 14 w 21"/>
                <a:gd name="T17" fmla="*/ 22 h 26"/>
                <a:gd name="T18" fmla="*/ 20 w 21"/>
                <a:gd name="T19" fmla="*/ 10 h 26"/>
                <a:gd name="T20" fmla="*/ 19 w 21"/>
                <a:gd name="T21" fmla="*/ 1 h 26"/>
                <a:gd name="T22" fmla="*/ 17 w 21"/>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6">
                  <a:moveTo>
                    <a:pt x="17" y="0"/>
                  </a:moveTo>
                  <a:cubicBezTo>
                    <a:pt x="15" y="0"/>
                    <a:pt x="14" y="1"/>
                    <a:pt x="13" y="2"/>
                  </a:cubicBezTo>
                  <a:cubicBezTo>
                    <a:pt x="11" y="5"/>
                    <a:pt x="9" y="8"/>
                    <a:pt x="9" y="11"/>
                  </a:cubicBezTo>
                  <a:cubicBezTo>
                    <a:pt x="8" y="12"/>
                    <a:pt x="8" y="13"/>
                    <a:pt x="8" y="13"/>
                  </a:cubicBezTo>
                  <a:cubicBezTo>
                    <a:pt x="7" y="16"/>
                    <a:pt x="6" y="17"/>
                    <a:pt x="4" y="18"/>
                  </a:cubicBezTo>
                  <a:cubicBezTo>
                    <a:pt x="4" y="19"/>
                    <a:pt x="3" y="20"/>
                    <a:pt x="2" y="21"/>
                  </a:cubicBezTo>
                  <a:cubicBezTo>
                    <a:pt x="2" y="22"/>
                    <a:pt x="0" y="23"/>
                    <a:pt x="1" y="25"/>
                  </a:cubicBezTo>
                  <a:cubicBezTo>
                    <a:pt x="1" y="25"/>
                    <a:pt x="2" y="26"/>
                    <a:pt x="4" y="26"/>
                  </a:cubicBezTo>
                  <a:cubicBezTo>
                    <a:pt x="6" y="26"/>
                    <a:pt x="12" y="23"/>
                    <a:pt x="14" y="22"/>
                  </a:cubicBezTo>
                  <a:cubicBezTo>
                    <a:pt x="17" y="19"/>
                    <a:pt x="19" y="15"/>
                    <a:pt x="20" y="10"/>
                  </a:cubicBezTo>
                  <a:cubicBezTo>
                    <a:pt x="20" y="10"/>
                    <a:pt x="21" y="4"/>
                    <a:pt x="19" y="1"/>
                  </a:cubicBezTo>
                  <a:cubicBezTo>
                    <a:pt x="18" y="0"/>
                    <a:pt x="18" y="0"/>
                    <a:pt x="17"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26" name="Freeform 27">
              <a:extLst>
                <a:ext uri="{FF2B5EF4-FFF2-40B4-BE49-F238E27FC236}">
                  <a16:creationId xmlns:a16="http://schemas.microsoft.com/office/drawing/2014/main" id="{71070211-2CE3-926F-F9C8-5B2B5FA29C40}"/>
                </a:ext>
              </a:extLst>
            </p:cNvPr>
            <p:cNvSpPr>
              <a:spLocks/>
            </p:cNvSpPr>
            <p:nvPr/>
          </p:nvSpPr>
          <p:spPr bwMode="auto">
            <a:xfrm>
              <a:off x="4474275" y="2488393"/>
              <a:ext cx="30720" cy="27304"/>
            </a:xfrm>
            <a:custGeom>
              <a:avLst/>
              <a:gdLst>
                <a:gd name="T0" fmla="*/ 15 w 16"/>
                <a:gd name="T1" fmla="*/ 1 h 15"/>
                <a:gd name="T2" fmla="*/ 12 w 16"/>
                <a:gd name="T3" fmla="*/ 0 h 15"/>
                <a:gd name="T4" fmla="*/ 9 w 16"/>
                <a:gd name="T5" fmla="*/ 1 h 15"/>
                <a:gd name="T6" fmla="*/ 7 w 16"/>
                <a:gd name="T7" fmla="*/ 3 h 15"/>
                <a:gd name="T8" fmla="*/ 6 w 16"/>
                <a:gd name="T9" fmla="*/ 4 h 15"/>
                <a:gd name="T10" fmla="*/ 0 w 16"/>
                <a:gd name="T11" fmla="*/ 13 h 15"/>
                <a:gd name="T12" fmla="*/ 0 w 16"/>
                <a:gd name="T13" fmla="*/ 15 h 15"/>
                <a:gd name="T14" fmla="*/ 1 w 16"/>
                <a:gd name="T15" fmla="*/ 15 h 15"/>
                <a:gd name="T16" fmla="*/ 3 w 16"/>
                <a:gd name="T17" fmla="*/ 15 h 15"/>
                <a:gd name="T18" fmla="*/ 7 w 16"/>
                <a:gd name="T19" fmla="*/ 13 h 15"/>
                <a:gd name="T20" fmla="*/ 9 w 16"/>
                <a:gd name="T21" fmla="*/ 12 h 15"/>
                <a:gd name="T22" fmla="*/ 10 w 16"/>
                <a:gd name="T23" fmla="*/ 11 h 15"/>
                <a:gd name="T24" fmla="*/ 16 w 16"/>
                <a:gd name="T25" fmla="*/ 7 h 15"/>
                <a:gd name="T26" fmla="*/ 15 w 16"/>
                <a:gd name="T2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15" y="1"/>
                  </a:moveTo>
                  <a:cubicBezTo>
                    <a:pt x="15" y="0"/>
                    <a:pt x="14" y="0"/>
                    <a:pt x="12" y="0"/>
                  </a:cubicBezTo>
                  <a:cubicBezTo>
                    <a:pt x="11" y="0"/>
                    <a:pt x="10" y="0"/>
                    <a:pt x="9" y="1"/>
                  </a:cubicBezTo>
                  <a:cubicBezTo>
                    <a:pt x="9" y="1"/>
                    <a:pt x="8" y="2"/>
                    <a:pt x="7" y="3"/>
                  </a:cubicBezTo>
                  <a:cubicBezTo>
                    <a:pt x="7" y="3"/>
                    <a:pt x="7" y="3"/>
                    <a:pt x="6" y="4"/>
                  </a:cubicBezTo>
                  <a:cubicBezTo>
                    <a:pt x="3" y="5"/>
                    <a:pt x="0" y="9"/>
                    <a:pt x="0" y="13"/>
                  </a:cubicBezTo>
                  <a:cubicBezTo>
                    <a:pt x="0" y="15"/>
                    <a:pt x="0" y="15"/>
                    <a:pt x="0" y="15"/>
                  </a:cubicBezTo>
                  <a:cubicBezTo>
                    <a:pt x="1" y="15"/>
                    <a:pt x="1" y="15"/>
                    <a:pt x="1" y="15"/>
                  </a:cubicBezTo>
                  <a:cubicBezTo>
                    <a:pt x="2" y="15"/>
                    <a:pt x="2" y="15"/>
                    <a:pt x="3" y="15"/>
                  </a:cubicBezTo>
                  <a:cubicBezTo>
                    <a:pt x="5" y="15"/>
                    <a:pt x="6" y="14"/>
                    <a:pt x="7" y="13"/>
                  </a:cubicBezTo>
                  <a:cubicBezTo>
                    <a:pt x="8" y="13"/>
                    <a:pt x="8" y="12"/>
                    <a:pt x="9" y="12"/>
                  </a:cubicBezTo>
                  <a:cubicBezTo>
                    <a:pt x="9" y="12"/>
                    <a:pt x="10" y="11"/>
                    <a:pt x="10" y="11"/>
                  </a:cubicBezTo>
                  <a:cubicBezTo>
                    <a:pt x="12" y="11"/>
                    <a:pt x="14" y="10"/>
                    <a:pt x="16" y="7"/>
                  </a:cubicBezTo>
                  <a:cubicBezTo>
                    <a:pt x="16" y="5"/>
                    <a:pt x="16" y="3"/>
                    <a:pt x="15" y="1"/>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27" name="Freeform 28">
              <a:extLst>
                <a:ext uri="{FF2B5EF4-FFF2-40B4-BE49-F238E27FC236}">
                  <a16:creationId xmlns:a16="http://schemas.microsoft.com/office/drawing/2014/main" id="{BB1505AB-E092-F374-9938-9CC0F808410A}"/>
                </a:ext>
              </a:extLst>
            </p:cNvPr>
            <p:cNvSpPr>
              <a:spLocks/>
            </p:cNvSpPr>
            <p:nvPr/>
          </p:nvSpPr>
          <p:spPr bwMode="auto">
            <a:xfrm>
              <a:off x="4239109" y="2570305"/>
              <a:ext cx="21186" cy="15602"/>
            </a:xfrm>
            <a:custGeom>
              <a:avLst/>
              <a:gdLst>
                <a:gd name="T0" fmla="*/ 7 w 11"/>
                <a:gd name="T1" fmla="*/ 0 h 9"/>
                <a:gd name="T2" fmla="*/ 6 w 11"/>
                <a:gd name="T3" fmla="*/ 0 h 9"/>
                <a:gd name="T4" fmla="*/ 1 w 11"/>
                <a:gd name="T5" fmla="*/ 4 h 9"/>
                <a:gd name="T6" fmla="*/ 4 w 11"/>
                <a:gd name="T7" fmla="*/ 8 h 9"/>
                <a:gd name="T8" fmla="*/ 5 w 11"/>
                <a:gd name="T9" fmla="*/ 9 h 9"/>
                <a:gd name="T10" fmla="*/ 6 w 11"/>
                <a:gd name="T11" fmla="*/ 9 h 9"/>
                <a:gd name="T12" fmla="*/ 11 w 11"/>
                <a:gd name="T13" fmla="*/ 5 h 9"/>
                <a:gd name="T14" fmla="*/ 7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7" y="0"/>
                  </a:moveTo>
                  <a:cubicBezTo>
                    <a:pt x="6" y="0"/>
                    <a:pt x="6" y="0"/>
                    <a:pt x="6" y="0"/>
                  </a:cubicBezTo>
                  <a:cubicBezTo>
                    <a:pt x="3" y="0"/>
                    <a:pt x="1" y="2"/>
                    <a:pt x="1" y="4"/>
                  </a:cubicBezTo>
                  <a:cubicBezTo>
                    <a:pt x="0" y="6"/>
                    <a:pt x="1" y="8"/>
                    <a:pt x="4" y="8"/>
                  </a:cubicBezTo>
                  <a:cubicBezTo>
                    <a:pt x="4" y="9"/>
                    <a:pt x="5" y="9"/>
                    <a:pt x="5" y="9"/>
                  </a:cubicBezTo>
                  <a:cubicBezTo>
                    <a:pt x="6" y="9"/>
                    <a:pt x="6" y="9"/>
                    <a:pt x="6" y="9"/>
                  </a:cubicBezTo>
                  <a:cubicBezTo>
                    <a:pt x="9" y="9"/>
                    <a:pt x="11" y="7"/>
                    <a:pt x="11" y="5"/>
                  </a:cubicBezTo>
                  <a:cubicBezTo>
                    <a:pt x="11" y="3"/>
                    <a:pt x="10" y="0"/>
                    <a:pt x="7"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28" name="Freeform 29">
              <a:extLst>
                <a:ext uri="{FF2B5EF4-FFF2-40B4-BE49-F238E27FC236}">
                  <a16:creationId xmlns:a16="http://schemas.microsoft.com/office/drawing/2014/main" id="{D873227D-7B61-2AB3-CA98-9ECDA0E50FD3}"/>
                </a:ext>
              </a:extLst>
            </p:cNvPr>
            <p:cNvSpPr>
              <a:spLocks/>
            </p:cNvSpPr>
            <p:nvPr/>
          </p:nvSpPr>
          <p:spPr bwMode="auto">
            <a:xfrm>
              <a:off x="4309023" y="2274837"/>
              <a:ext cx="33898" cy="23403"/>
            </a:xfrm>
            <a:custGeom>
              <a:avLst/>
              <a:gdLst>
                <a:gd name="T0" fmla="*/ 4 w 18"/>
                <a:gd name="T1" fmla="*/ 9 h 13"/>
                <a:gd name="T2" fmla="*/ 6 w 18"/>
                <a:gd name="T3" fmla="*/ 10 h 13"/>
                <a:gd name="T4" fmla="*/ 13 w 18"/>
                <a:gd name="T5" fmla="*/ 13 h 13"/>
                <a:gd name="T6" fmla="*/ 14 w 18"/>
                <a:gd name="T7" fmla="*/ 13 h 13"/>
                <a:gd name="T8" fmla="*/ 18 w 18"/>
                <a:gd name="T9" fmla="*/ 8 h 13"/>
                <a:gd name="T10" fmla="*/ 14 w 18"/>
                <a:gd name="T11" fmla="*/ 2 h 13"/>
                <a:gd name="T12" fmla="*/ 11 w 18"/>
                <a:gd name="T13" fmla="*/ 1 h 13"/>
                <a:gd name="T14" fmla="*/ 10 w 18"/>
                <a:gd name="T15" fmla="*/ 1 h 13"/>
                <a:gd name="T16" fmla="*/ 8 w 18"/>
                <a:gd name="T17" fmla="*/ 1 h 13"/>
                <a:gd name="T18" fmla="*/ 7 w 18"/>
                <a:gd name="T19" fmla="*/ 1 h 13"/>
                <a:gd name="T20" fmla="*/ 6 w 18"/>
                <a:gd name="T21" fmla="*/ 0 h 13"/>
                <a:gd name="T22" fmla="*/ 3 w 18"/>
                <a:gd name="T23" fmla="*/ 0 h 13"/>
                <a:gd name="T24" fmla="*/ 0 w 18"/>
                <a:gd name="T25" fmla="*/ 3 h 13"/>
                <a:gd name="T26" fmla="*/ 4 w 18"/>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3">
                  <a:moveTo>
                    <a:pt x="4" y="9"/>
                  </a:moveTo>
                  <a:cubicBezTo>
                    <a:pt x="5" y="10"/>
                    <a:pt x="5" y="10"/>
                    <a:pt x="6" y="10"/>
                  </a:cubicBezTo>
                  <a:cubicBezTo>
                    <a:pt x="8" y="11"/>
                    <a:pt x="10" y="13"/>
                    <a:pt x="13" y="13"/>
                  </a:cubicBezTo>
                  <a:cubicBezTo>
                    <a:pt x="13" y="13"/>
                    <a:pt x="13" y="13"/>
                    <a:pt x="14" y="13"/>
                  </a:cubicBezTo>
                  <a:cubicBezTo>
                    <a:pt x="16" y="12"/>
                    <a:pt x="18" y="10"/>
                    <a:pt x="18" y="8"/>
                  </a:cubicBezTo>
                  <a:cubicBezTo>
                    <a:pt x="18" y="5"/>
                    <a:pt x="17" y="3"/>
                    <a:pt x="14" y="2"/>
                  </a:cubicBezTo>
                  <a:cubicBezTo>
                    <a:pt x="13" y="1"/>
                    <a:pt x="12" y="1"/>
                    <a:pt x="11" y="1"/>
                  </a:cubicBezTo>
                  <a:cubicBezTo>
                    <a:pt x="11" y="1"/>
                    <a:pt x="10" y="1"/>
                    <a:pt x="10" y="1"/>
                  </a:cubicBezTo>
                  <a:cubicBezTo>
                    <a:pt x="9" y="1"/>
                    <a:pt x="9" y="1"/>
                    <a:pt x="8" y="1"/>
                  </a:cubicBezTo>
                  <a:cubicBezTo>
                    <a:pt x="7" y="1"/>
                    <a:pt x="7" y="1"/>
                    <a:pt x="7" y="1"/>
                  </a:cubicBezTo>
                  <a:cubicBezTo>
                    <a:pt x="6" y="1"/>
                    <a:pt x="6" y="1"/>
                    <a:pt x="6" y="0"/>
                  </a:cubicBezTo>
                  <a:cubicBezTo>
                    <a:pt x="5" y="0"/>
                    <a:pt x="4" y="0"/>
                    <a:pt x="3" y="0"/>
                  </a:cubicBezTo>
                  <a:cubicBezTo>
                    <a:pt x="2" y="0"/>
                    <a:pt x="0" y="0"/>
                    <a:pt x="0" y="3"/>
                  </a:cubicBezTo>
                  <a:cubicBezTo>
                    <a:pt x="0" y="6"/>
                    <a:pt x="2" y="8"/>
                    <a:pt x="4" y="9"/>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29" name="Freeform 30">
              <a:extLst>
                <a:ext uri="{FF2B5EF4-FFF2-40B4-BE49-F238E27FC236}">
                  <a16:creationId xmlns:a16="http://schemas.microsoft.com/office/drawing/2014/main" id="{E1D76398-CBB5-1640-E6E2-F4053BD7F5B9}"/>
                </a:ext>
              </a:extLst>
            </p:cNvPr>
            <p:cNvSpPr>
              <a:spLocks/>
            </p:cNvSpPr>
            <p:nvPr/>
          </p:nvSpPr>
          <p:spPr bwMode="auto">
            <a:xfrm>
              <a:off x="4350336" y="2259234"/>
              <a:ext cx="21186" cy="15602"/>
            </a:xfrm>
            <a:custGeom>
              <a:avLst/>
              <a:gdLst>
                <a:gd name="T0" fmla="*/ 10 w 11"/>
                <a:gd name="T1" fmla="*/ 6 h 9"/>
                <a:gd name="T2" fmla="*/ 9 w 11"/>
                <a:gd name="T3" fmla="*/ 2 h 9"/>
                <a:gd name="T4" fmla="*/ 6 w 11"/>
                <a:gd name="T5" fmla="*/ 0 h 9"/>
                <a:gd name="T6" fmla="*/ 1 w 11"/>
                <a:gd name="T7" fmla="*/ 3 h 9"/>
                <a:gd name="T8" fmla="*/ 2 w 11"/>
                <a:gd name="T9" fmla="*/ 7 h 9"/>
                <a:gd name="T10" fmla="*/ 5 w 11"/>
                <a:gd name="T11" fmla="*/ 9 h 9"/>
                <a:gd name="T12" fmla="*/ 10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0" y="6"/>
                  </a:moveTo>
                  <a:cubicBezTo>
                    <a:pt x="11" y="4"/>
                    <a:pt x="10" y="3"/>
                    <a:pt x="9" y="2"/>
                  </a:cubicBezTo>
                  <a:cubicBezTo>
                    <a:pt x="8" y="1"/>
                    <a:pt x="7" y="0"/>
                    <a:pt x="6" y="0"/>
                  </a:cubicBezTo>
                  <a:cubicBezTo>
                    <a:pt x="4" y="0"/>
                    <a:pt x="2" y="2"/>
                    <a:pt x="1" y="3"/>
                  </a:cubicBezTo>
                  <a:cubicBezTo>
                    <a:pt x="0" y="4"/>
                    <a:pt x="1" y="6"/>
                    <a:pt x="2" y="7"/>
                  </a:cubicBezTo>
                  <a:cubicBezTo>
                    <a:pt x="3" y="8"/>
                    <a:pt x="4" y="9"/>
                    <a:pt x="5" y="9"/>
                  </a:cubicBezTo>
                  <a:cubicBezTo>
                    <a:pt x="8" y="9"/>
                    <a:pt x="9" y="8"/>
                    <a:pt x="10" y="6"/>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30" name="Freeform 31">
              <a:extLst>
                <a:ext uri="{FF2B5EF4-FFF2-40B4-BE49-F238E27FC236}">
                  <a16:creationId xmlns:a16="http://schemas.microsoft.com/office/drawing/2014/main" id="{1120BD2C-BC1F-C09D-54B8-59E8073F69A1}"/>
                </a:ext>
              </a:extLst>
            </p:cNvPr>
            <p:cNvSpPr>
              <a:spLocks/>
            </p:cNvSpPr>
            <p:nvPr/>
          </p:nvSpPr>
          <p:spPr bwMode="auto">
            <a:xfrm>
              <a:off x="4533596" y="2738030"/>
              <a:ext cx="912065" cy="864952"/>
            </a:xfrm>
            <a:custGeom>
              <a:avLst/>
              <a:gdLst>
                <a:gd name="T0" fmla="*/ 448 w 475"/>
                <a:gd name="T1" fmla="*/ 200 h 489"/>
                <a:gd name="T2" fmla="*/ 445 w 475"/>
                <a:gd name="T3" fmla="*/ 190 h 489"/>
                <a:gd name="T4" fmla="*/ 445 w 475"/>
                <a:gd name="T5" fmla="*/ 175 h 489"/>
                <a:gd name="T6" fmla="*/ 425 w 475"/>
                <a:gd name="T7" fmla="*/ 164 h 489"/>
                <a:gd name="T8" fmla="*/ 412 w 475"/>
                <a:gd name="T9" fmla="*/ 158 h 489"/>
                <a:gd name="T10" fmla="*/ 402 w 475"/>
                <a:gd name="T11" fmla="*/ 151 h 489"/>
                <a:gd name="T12" fmla="*/ 391 w 475"/>
                <a:gd name="T13" fmla="*/ 143 h 489"/>
                <a:gd name="T14" fmla="*/ 382 w 475"/>
                <a:gd name="T15" fmla="*/ 124 h 489"/>
                <a:gd name="T16" fmla="*/ 354 w 475"/>
                <a:gd name="T17" fmla="*/ 102 h 489"/>
                <a:gd name="T18" fmla="*/ 242 w 475"/>
                <a:gd name="T19" fmla="*/ 20 h 489"/>
                <a:gd name="T20" fmla="*/ 193 w 475"/>
                <a:gd name="T21" fmla="*/ 280 h 489"/>
                <a:gd name="T22" fmla="*/ 87 w 475"/>
                <a:gd name="T23" fmla="*/ 311 h 489"/>
                <a:gd name="T24" fmla="*/ 81 w 475"/>
                <a:gd name="T25" fmla="*/ 313 h 489"/>
                <a:gd name="T26" fmla="*/ 54 w 475"/>
                <a:gd name="T27" fmla="*/ 314 h 489"/>
                <a:gd name="T28" fmla="*/ 42 w 475"/>
                <a:gd name="T29" fmla="*/ 321 h 489"/>
                <a:gd name="T30" fmla="*/ 36 w 475"/>
                <a:gd name="T31" fmla="*/ 320 h 489"/>
                <a:gd name="T32" fmla="*/ 13 w 475"/>
                <a:gd name="T33" fmla="*/ 321 h 489"/>
                <a:gd name="T34" fmla="*/ 5 w 475"/>
                <a:gd name="T35" fmla="*/ 340 h 489"/>
                <a:gd name="T36" fmla="*/ 7 w 475"/>
                <a:gd name="T37" fmla="*/ 361 h 489"/>
                <a:gd name="T38" fmla="*/ 6 w 475"/>
                <a:gd name="T39" fmla="*/ 370 h 489"/>
                <a:gd name="T40" fmla="*/ 15 w 475"/>
                <a:gd name="T41" fmla="*/ 383 h 489"/>
                <a:gd name="T42" fmla="*/ 23 w 475"/>
                <a:gd name="T43" fmla="*/ 409 h 489"/>
                <a:gd name="T44" fmla="*/ 28 w 475"/>
                <a:gd name="T45" fmla="*/ 427 h 489"/>
                <a:gd name="T46" fmla="*/ 41 w 475"/>
                <a:gd name="T47" fmla="*/ 426 h 489"/>
                <a:gd name="T48" fmla="*/ 50 w 475"/>
                <a:gd name="T49" fmla="*/ 425 h 489"/>
                <a:gd name="T50" fmla="*/ 74 w 475"/>
                <a:gd name="T51" fmla="*/ 424 h 489"/>
                <a:gd name="T52" fmla="*/ 84 w 475"/>
                <a:gd name="T53" fmla="*/ 412 h 489"/>
                <a:gd name="T54" fmla="*/ 96 w 475"/>
                <a:gd name="T55" fmla="*/ 426 h 489"/>
                <a:gd name="T56" fmla="*/ 110 w 475"/>
                <a:gd name="T57" fmla="*/ 449 h 489"/>
                <a:gd name="T58" fmla="*/ 104 w 475"/>
                <a:gd name="T59" fmla="*/ 463 h 489"/>
                <a:gd name="T60" fmla="*/ 113 w 475"/>
                <a:gd name="T61" fmla="*/ 469 h 489"/>
                <a:gd name="T62" fmla="*/ 122 w 475"/>
                <a:gd name="T63" fmla="*/ 488 h 489"/>
                <a:gd name="T64" fmla="*/ 132 w 475"/>
                <a:gd name="T65" fmla="*/ 480 h 489"/>
                <a:gd name="T66" fmla="*/ 148 w 475"/>
                <a:gd name="T67" fmla="*/ 489 h 489"/>
                <a:gd name="T68" fmla="*/ 161 w 475"/>
                <a:gd name="T69" fmla="*/ 482 h 489"/>
                <a:gd name="T70" fmla="*/ 164 w 475"/>
                <a:gd name="T71" fmla="*/ 476 h 489"/>
                <a:gd name="T72" fmla="*/ 173 w 475"/>
                <a:gd name="T73" fmla="*/ 482 h 489"/>
                <a:gd name="T74" fmla="*/ 181 w 475"/>
                <a:gd name="T75" fmla="*/ 483 h 489"/>
                <a:gd name="T76" fmla="*/ 193 w 475"/>
                <a:gd name="T77" fmla="*/ 478 h 489"/>
                <a:gd name="T78" fmla="*/ 199 w 475"/>
                <a:gd name="T79" fmla="*/ 457 h 489"/>
                <a:gd name="T80" fmla="*/ 220 w 475"/>
                <a:gd name="T81" fmla="*/ 423 h 489"/>
                <a:gd name="T82" fmla="*/ 229 w 475"/>
                <a:gd name="T83" fmla="*/ 403 h 489"/>
                <a:gd name="T84" fmla="*/ 236 w 475"/>
                <a:gd name="T85" fmla="*/ 381 h 489"/>
                <a:gd name="T86" fmla="*/ 251 w 475"/>
                <a:gd name="T87" fmla="*/ 389 h 489"/>
                <a:gd name="T88" fmla="*/ 257 w 475"/>
                <a:gd name="T89" fmla="*/ 385 h 489"/>
                <a:gd name="T90" fmla="*/ 260 w 475"/>
                <a:gd name="T91" fmla="*/ 373 h 489"/>
                <a:gd name="T92" fmla="*/ 268 w 475"/>
                <a:gd name="T93" fmla="*/ 372 h 489"/>
                <a:gd name="T94" fmla="*/ 283 w 475"/>
                <a:gd name="T95" fmla="*/ 353 h 489"/>
                <a:gd name="T96" fmla="*/ 296 w 475"/>
                <a:gd name="T97" fmla="*/ 350 h 489"/>
                <a:gd name="T98" fmla="*/ 321 w 475"/>
                <a:gd name="T99" fmla="*/ 336 h 489"/>
                <a:gd name="T100" fmla="*/ 340 w 475"/>
                <a:gd name="T101" fmla="*/ 329 h 489"/>
                <a:gd name="T102" fmla="*/ 357 w 475"/>
                <a:gd name="T103" fmla="*/ 330 h 489"/>
                <a:gd name="T104" fmla="*/ 373 w 475"/>
                <a:gd name="T105" fmla="*/ 331 h 489"/>
                <a:gd name="T106" fmla="*/ 409 w 475"/>
                <a:gd name="T107" fmla="*/ 321 h 489"/>
                <a:gd name="T108" fmla="*/ 429 w 475"/>
                <a:gd name="T109" fmla="*/ 320 h 489"/>
                <a:gd name="T110" fmla="*/ 442 w 475"/>
                <a:gd name="T111" fmla="*/ 317 h 489"/>
                <a:gd name="T112" fmla="*/ 457 w 475"/>
                <a:gd name="T113" fmla="*/ 313 h 489"/>
                <a:gd name="T114" fmla="*/ 469 w 475"/>
                <a:gd name="T115" fmla="*/ 290 h 489"/>
                <a:gd name="T116" fmla="*/ 474 w 475"/>
                <a:gd name="T117" fmla="*/ 205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5" h="489">
                  <a:moveTo>
                    <a:pt x="474" y="205"/>
                  </a:moveTo>
                  <a:cubicBezTo>
                    <a:pt x="474" y="204"/>
                    <a:pt x="474" y="203"/>
                    <a:pt x="474" y="202"/>
                  </a:cubicBezTo>
                  <a:cubicBezTo>
                    <a:pt x="475" y="200"/>
                    <a:pt x="475" y="198"/>
                    <a:pt x="474" y="196"/>
                  </a:cubicBezTo>
                  <a:cubicBezTo>
                    <a:pt x="474" y="194"/>
                    <a:pt x="474" y="194"/>
                    <a:pt x="474" y="194"/>
                  </a:cubicBezTo>
                  <a:cubicBezTo>
                    <a:pt x="448" y="200"/>
                    <a:pt x="448" y="200"/>
                    <a:pt x="448" y="200"/>
                  </a:cubicBezTo>
                  <a:cubicBezTo>
                    <a:pt x="447" y="198"/>
                    <a:pt x="446" y="196"/>
                    <a:pt x="444" y="195"/>
                  </a:cubicBezTo>
                  <a:cubicBezTo>
                    <a:pt x="444" y="195"/>
                    <a:pt x="444" y="194"/>
                    <a:pt x="443" y="194"/>
                  </a:cubicBezTo>
                  <a:cubicBezTo>
                    <a:pt x="443" y="194"/>
                    <a:pt x="443" y="194"/>
                    <a:pt x="443" y="194"/>
                  </a:cubicBezTo>
                  <a:cubicBezTo>
                    <a:pt x="443" y="193"/>
                    <a:pt x="443" y="192"/>
                    <a:pt x="443" y="192"/>
                  </a:cubicBezTo>
                  <a:cubicBezTo>
                    <a:pt x="444" y="191"/>
                    <a:pt x="444" y="190"/>
                    <a:pt x="445" y="190"/>
                  </a:cubicBezTo>
                  <a:cubicBezTo>
                    <a:pt x="446" y="188"/>
                    <a:pt x="447" y="187"/>
                    <a:pt x="447" y="184"/>
                  </a:cubicBezTo>
                  <a:cubicBezTo>
                    <a:pt x="447" y="183"/>
                    <a:pt x="447" y="182"/>
                    <a:pt x="446" y="182"/>
                  </a:cubicBezTo>
                  <a:cubicBezTo>
                    <a:pt x="446" y="181"/>
                    <a:pt x="446" y="181"/>
                    <a:pt x="446" y="180"/>
                  </a:cubicBezTo>
                  <a:cubicBezTo>
                    <a:pt x="445" y="179"/>
                    <a:pt x="445" y="178"/>
                    <a:pt x="445" y="177"/>
                  </a:cubicBezTo>
                  <a:cubicBezTo>
                    <a:pt x="445" y="176"/>
                    <a:pt x="445" y="176"/>
                    <a:pt x="445" y="175"/>
                  </a:cubicBezTo>
                  <a:cubicBezTo>
                    <a:pt x="445" y="172"/>
                    <a:pt x="444" y="169"/>
                    <a:pt x="440" y="168"/>
                  </a:cubicBezTo>
                  <a:cubicBezTo>
                    <a:pt x="440" y="167"/>
                    <a:pt x="439" y="167"/>
                    <a:pt x="439" y="167"/>
                  </a:cubicBezTo>
                  <a:cubicBezTo>
                    <a:pt x="437" y="166"/>
                    <a:pt x="435" y="165"/>
                    <a:pt x="433" y="165"/>
                  </a:cubicBezTo>
                  <a:cubicBezTo>
                    <a:pt x="432" y="165"/>
                    <a:pt x="431" y="164"/>
                    <a:pt x="430" y="164"/>
                  </a:cubicBezTo>
                  <a:cubicBezTo>
                    <a:pt x="428" y="164"/>
                    <a:pt x="426" y="164"/>
                    <a:pt x="425" y="164"/>
                  </a:cubicBezTo>
                  <a:cubicBezTo>
                    <a:pt x="423" y="163"/>
                    <a:pt x="422" y="161"/>
                    <a:pt x="421" y="160"/>
                  </a:cubicBezTo>
                  <a:cubicBezTo>
                    <a:pt x="420" y="160"/>
                    <a:pt x="420" y="159"/>
                    <a:pt x="420" y="159"/>
                  </a:cubicBezTo>
                  <a:cubicBezTo>
                    <a:pt x="419" y="158"/>
                    <a:pt x="419" y="157"/>
                    <a:pt x="417" y="157"/>
                  </a:cubicBezTo>
                  <a:cubicBezTo>
                    <a:pt x="416" y="157"/>
                    <a:pt x="415" y="157"/>
                    <a:pt x="414" y="158"/>
                  </a:cubicBezTo>
                  <a:cubicBezTo>
                    <a:pt x="413" y="158"/>
                    <a:pt x="412" y="158"/>
                    <a:pt x="412" y="158"/>
                  </a:cubicBezTo>
                  <a:cubicBezTo>
                    <a:pt x="411" y="158"/>
                    <a:pt x="411" y="158"/>
                    <a:pt x="411" y="158"/>
                  </a:cubicBezTo>
                  <a:cubicBezTo>
                    <a:pt x="410" y="158"/>
                    <a:pt x="409" y="157"/>
                    <a:pt x="408" y="157"/>
                  </a:cubicBezTo>
                  <a:cubicBezTo>
                    <a:pt x="407" y="156"/>
                    <a:pt x="407" y="156"/>
                    <a:pt x="407" y="156"/>
                  </a:cubicBezTo>
                  <a:cubicBezTo>
                    <a:pt x="405" y="155"/>
                    <a:pt x="404" y="155"/>
                    <a:pt x="403" y="153"/>
                  </a:cubicBezTo>
                  <a:cubicBezTo>
                    <a:pt x="403" y="153"/>
                    <a:pt x="403" y="152"/>
                    <a:pt x="402" y="151"/>
                  </a:cubicBezTo>
                  <a:cubicBezTo>
                    <a:pt x="402" y="150"/>
                    <a:pt x="402" y="149"/>
                    <a:pt x="401" y="148"/>
                  </a:cubicBezTo>
                  <a:cubicBezTo>
                    <a:pt x="400" y="146"/>
                    <a:pt x="398" y="145"/>
                    <a:pt x="398" y="145"/>
                  </a:cubicBezTo>
                  <a:cubicBezTo>
                    <a:pt x="397" y="144"/>
                    <a:pt x="396" y="144"/>
                    <a:pt x="395" y="144"/>
                  </a:cubicBezTo>
                  <a:cubicBezTo>
                    <a:pt x="394" y="144"/>
                    <a:pt x="393" y="144"/>
                    <a:pt x="393" y="143"/>
                  </a:cubicBezTo>
                  <a:cubicBezTo>
                    <a:pt x="392" y="143"/>
                    <a:pt x="392" y="143"/>
                    <a:pt x="391" y="143"/>
                  </a:cubicBezTo>
                  <a:cubicBezTo>
                    <a:pt x="390" y="142"/>
                    <a:pt x="390" y="142"/>
                    <a:pt x="389" y="142"/>
                  </a:cubicBezTo>
                  <a:cubicBezTo>
                    <a:pt x="389" y="142"/>
                    <a:pt x="388" y="142"/>
                    <a:pt x="388" y="142"/>
                  </a:cubicBezTo>
                  <a:cubicBezTo>
                    <a:pt x="388" y="141"/>
                    <a:pt x="388" y="139"/>
                    <a:pt x="388" y="138"/>
                  </a:cubicBezTo>
                  <a:cubicBezTo>
                    <a:pt x="388" y="135"/>
                    <a:pt x="388" y="131"/>
                    <a:pt x="387" y="129"/>
                  </a:cubicBezTo>
                  <a:cubicBezTo>
                    <a:pt x="386" y="127"/>
                    <a:pt x="384" y="126"/>
                    <a:pt x="382" y="124"/>
                  </a:cubicBezTo>
                  <a:cubicBezTo>
                    <a:pt x="381" y="124"/>
                    <a:pt x="380" y="123"/>
                    <a:pt x="379" y="122"/>
                  </a:cubicBezTo>
                  <a:cubicBezTo>
                    <a:pt x="378" y="122"/>
                    <a:pt x="378" y="121"/>
                    <a:pt x="377" y="120"/>
                  </a:cubicBezTo>
                  <a:cubicBezTo>
                    <a:pt x="375" y="118"/>
                    <a:pt x="374" y="117"/>
                    <a:pt x="372" y="116"/>
                  </a:cubicBezTo>
                  <a:cubicBezTo>
                    <a:pt x="369" y="114"/>
                    <a:pt x="365" y="111"/>
                    <a:pt x="361" y="108"/>
                  </a:cubicBezTo>
                  <a:cubicBezTo>
                    <a:pt x="359" y="106"/>
                    <a:pt x="356" y="104"/>
                    <a:pt x="354" y="102"/>
                  </a:cubicBezTo>
                  <a:cubicBezTo>
                    <a:pt x="352" y="101"/>
                    <a:pt x="350" y="100"/>
                    <a:pt x="348" y="99"/>
                  </a:cubicBezTo>
                  <a:cubicBezTo>
                    <a:pt x="340" y="93"/>
                    <a:pt x="340" y="93"/>
                    <a:pt x="340" y="93"/>
                  </a:cubicBezTo>
                  <a:cubicBezTo>
                    <a:pt x="331" y="86"/>
                    <a:pt x="324" y="80"/>
                    <a:pt x="316" y="75"/>
                  </a:cubicBezTo>
                  <a:cubicBezTo>
                    <a:pt x="306" y="66"/>
                    <a:pt x="294" y="57"/>
                    <a:pt x="280" y="47"/>
                  </a:cubicBezTo>
                  <a:cubicBezTo>
                    <a:pt x="267" y="38"/>
                    <a:pt x="253" y="28"/>
                    <a:pt x="242" y="20"/>
                  </a:cubicBezTo>
                  <a:cubicBezTo>
                    <a:pt x="241" y="19"/>
                    <a:pt x="241" y="19"/>
                    <a:pt x="241" y="19"/>
                  </a:cubicBezTo>
                  <a:cubicBezTo>
                    <a:pt x="235" y="15"/>
                    <a:pt x="229" y="10"/>
                    <a:pt x="223" y="6"/>
                  </a:cubicBezTo>
                  <a:cubicBezTo>
                    <a:pt x="216" y="0"/>
                    <a:pt x="216" y="0"/>
                    <a:pt x="216" y="0"/>
                  </a:cubicBezTo>
                  <a:cubicBezTo>
                    <a:pt x="171" y="0"/>
                    <a:pt x="171" y="0"/>
                    <a:pt x="171" y="0"/>
                  </a:cubicBezTo>
                  <a:cubicBezTo>
                    <a:pt x="193" y="280"/>
                    <a:pt x="193" y="280"/>
                    <a:pt x="193" y="280"/>
                  </a:cubicBezTo>
                  <a:cubicBezTo>
                    <a:pt x="194" y="281"/>
                    <a:pt x="194" y="281"/>
                    <a:pt x="194" y="281"/>
                  </a:cubicBezTo>
                  <a:cubicBezTo>
                    <a:pt x="201" y="285"/>
                    <a:pt x="200" y="290"/>
                    <a:pt x="199" y="292"/>
                  </a:cubicBezTo>
                  <a:cubicBezTo>
                    <a:pt x="195" y="313"/>
                    <a:pt x="195" y="313"/>
                    <a:pt x="195" y="313"/>
                  </a:cubicBezTo>
                  <a:cubicBezTo>
                    <a:pt x="88" y="313"/>
                    <a:pt x="88" y="313"/>
                    <a:pt x="88" y="313"/>
                  </a:cubicBezTo>
                  <a:cubicBezTo>
                    <a:pt x="88" y="312"/>
                    <a:pt x="87" y="312"/>
                    <a:pt x="87" y="311"/>
                  </a:cubicBezTo>
                  <a:cubicBezTo>
                    <a:pt x="87" y="310"/>
                    <a:pt x="86" y="310"/>
                    <a:pt x="86" y="309"/>
                  </a:cubicBezTo>
                  <a:cubicBezTo>
                    <a:pt x="84" y="307"/>
                    <a:pt x="84" y="307"/>
                    <a:pt x="84" y="307"/>
                  </a:cubicBezTo>
                  <a:cubicBezTo>
                    <a:pt x="83" y="309"/>
                    <a:pt x="83" y="309"/>
                    <a:pt x="83" y="309"/>
                  </a:cubicBezTo>
                  <a:cubicBezTo>
                    <a:pt x="82" y="310"/>
                    <a:pt x="82" y="311"/>
                    <a:pt x="82" y="311"/>
                  </a:cubicBezTo>
                  <a:cubicBezTo>
                    <a:pt x="82" y="312"/>
                    <a:pt x="82" y="313"/>
                    <a:pt x="81" y="313"/>
                  </a:cubicBezTo>
                  <a:cubicBezTo>
                    <a:pt x="79" y="315"/>
                    <a:pt x="78" y="315"/>
                    <a:pt x="76" y="315"/>
                  </a:cubicBezTo>
                  <a:cubicBezTo>
                    <a:pt x="76" y="315"/>
                    <a:pt x="76" y="315"/>
                    <a:pt x="75" y="315"/>
                  </a:cubicBezTo>
                  <a:cubicBezTo>
                    <a:pt x="75" y="315"/>
                    <a:pt x="75" y="315"/>
                    <a:pt x="75" y="315"/>
                  </a:cubicBezTo>
                  <a:cubicBezTo>
                    <a:pt x="72" y="315"/>
                    <a:pt x="70" y="316"/>
                    <a:pt x="67" y="316"/>
                  </a:cubicBezTo>
                  <a:cubicBezTo>
                    <a:pt x="63" y="316"/>
                    <a:pt x="59" y="315"/>
                    <a:pt x="54" y="314"/>
                  </a:cubicBezTo>
                  <a:cubicBezTo>
                    <a:pt x="54" y="314"/>
                    <a:pt x="54" y="314"/>
                    <a:pt x="54" y="314"/>
                  </a:cubicBezTo>
                  <a:cubicBezTo>
                    <a:pt x="53" y="313"/>
                    <a:pt x="51" y="313"/>
                    <a:pt x="50" y="313"/>
                  </a:cubicBezTo>
                  <a:cubicBezTo>
                    <a:pt x="49" y="313"/>
                    <a:pt x="48" y="314"/>
                    <a:pt x="47" y="314"/>
                  </a:cubicBezTo>
                  <a:cubicBezTo>
                    <a:pt x="45" y="315"/>
                    <a:pt x="44" y="317"/>
                    <a:pt x="43" y="319"/>
                  </a:cubicBezTo>
                  <a:cubicBezTo>
                    <a:pt x="43" y="320"/>
                    <a:pt x="43" y="320"/>
                    <a:pt x="42" y="321"/>
                  </a:cubicBezTo>
                  <a:cubicBezTo>
                    <a:pt x="41" y="323"/>
                    <a:pt x="41" y="324"/>
                    <a:pt x="40" y="324"/>
                  </a:cubicBezTo>
                  <a:cubicBezTo>
                    <a:pt x="40" y="324"/>
                    <a:pt x="40" y="324"/>
                    <a:pt x="40" y="324"/>
                  </a:cubicBezTo>
                  <a:cubicBezTo>
                    <a:pt x="40" y="324"/>
                    <a:pt x="39" y="323"/>
                    <a:pt x="38" y="322"/>
                  </a:cubicBezTo>
                  <a:cubicBezTo>
                    <a:pt x="38" y="322"/>
                    <a:pt x="38" y="321"/>
                    <a:pt x="38" y="321"/>
                  </a:cubicBezTo>
                  <a:cubicBezTo>
                    <a:pt x="37" y="321"/>
                    <a:pt x="37" y="320"/>
                    <a:pt x="36" y="320"/>
                  </a:cubicBezTo>
                  <a:cubicBezTo>
                    <a:pt x="35" y="318"/>
                    <a:pt x="34" y="317"/>
                    <a:pt x="33" y="316"/>
                  </a:cubicBezTo>
                  <a:cubicBezTo>
                    <a:pt x="32" y="315"/>
                    <a:pt x="32" y="315"/>
                    <a:pt x="32" y="315"/>
                  </a:cubicBezTo>
                  <a:cubicBezTo>
                    <a:pt x="30" y="312"/>
                    <a:pt x="27" y="309"/>
                    <a:pt x="23" y="309"/>
                  </a:cubicBezTo>
                  <a:cubicBezTo>
                    <a:pt x="23" y="309"/>
                    <a:pt x="23" y="309"/>
                    <a:pt x="22" y="309"/>
                  </a:cubicBezTo>
                  <a:cubicBezTo>
                    <a:pt x="17" y="310"/>
                    <a:pt x="14" y="316"/>
                    <a:pt x="13" y="321"/>
                  </a:cubicBezTo>
                  <a:cubicBezTo>
                    <a:pt x="13" y="322"/>
                    <a:pt x="13" y="324"/>
                    <a:pt x="13" y="326"/>
                  </a:cubicBezTo>
                  <a:cubicBezTo>
                    <a:pt x="13" y="329"/>
                    <a:pt x="13" y="331"/>
                    <a:pt x="11" y="334"/>
                  </a:cubicBezTo>
                  <a:cubicBezTo>
                    <a:pt x="10" y="336"/>
                    <a:pt x="9" y="337"/>
                    <a:pt x="7" y="338"/>
                  </a:cubicBezTo>
                  <a:cubicBezTo>
                    <a:pt x="6" y="339"/>
                    <a:pt x="6" y="339"/>
                    <a:pt x="5" y="339"/>
                  </a:cubicBezTo>
                  <a:cubicBezTo>
                    <a:pt x="5" y="340"/>
                    <a:pt x="5" y="340"/>
                    <a:pt x="5" y="340"/>
                  </a:cubicBezTo>
                  <a:cubicBezTo>
                    <a:pt x="5" y="340"/>
                    <a:pt x="5" y="340"/>
                    <a:pt x="5" y="340"/>
                  </a:cubicBezTo>
                  <a:cubicBezTo>
                    <a:pt x="4" y="340"/>
                    <a:pt x="3" y="341"/>
                    <a:pt x="3" y="343"/>
                  </a:cubicBezTo>
                  <a:cubicBezTo>
                    <a:pt x="0" y="346"/>
                    <a:pt x="2" y="349"/>
                    <a:pt x="4" y="352"/>
                  </a:cubicBezTo>
                  <a:cubicBezTo>
                    <a:pt x="5" y="353"/>
                    <a:pt x="6" y="354"/>
                    <a:pt x="6" y="355"/>
                  </a:cubicBezTo>
                  <a:cubicBezTo>
                    <a:pt x="7" y="357"/>
                    <a:pt x="7" y="359"/>
                    <a:pt x="7" y="361"/>
                  </a:cubicBezTo>
                  <a:cubicBezTo>
                    <a:pt x="7" y="362"/>
                    <a:pt x="7" y="364"/>
                    <a:pt x="8" y="365"/>
                  </a:cubicBezTo>
                  <a:cubicBezTo>
                    <a:pt x="8" y="365"/>
                    <a:pt x="8" y="366"/>
                    <a:pt x="8" y="366"/>
                  </a:cubicBezTo>
                  <a:cubicBezTo>
                    <a:pt x="8" y="367"/>
                    <a:pt x="8" y="367"/>
                    <a:pt x="8" y="368"/>
                  </a:cubicBezTo>
                  <a:cubicBezTo>
                    <a:pt x="8" y="368"/>
                    <a:pt x="7" y="369"/>
                    <a:pt x="7" y="369"/>
                  </a:cubicBezTo>
                  <a:cubicBezTo>
                    <a:pt x="7" y="370"/>
                    <a:pt x="6" y="370"/>
                    <a:pt x="6" y="370"/>
                  </a:cubicBezTo>
                  <a:cubicBezTo>
                    <a:pt x="5" y="371"/>
                    <a:pt x="5" y="373"/>
                    <a:pt x="6" y="374"/>
                  </a:cubicBezTo>
                  <a:cubicBezTo>
                    <a:pt x="6" y="375"/>
                    <a:pt x="7" y="377"/>
                    <a:pt x="9" y="378"/>
                  </a:cubicBezTo>
                  <a:cubicBezTo>
                    <a:pt x="10" y="379"/>
                    <a:pt x="10" y="379"/>
                    <a:pt x="10" y="380"/>
                  </a:cubicBezTo>
                  <a:cubicBezTo>
                    <a:pt x="12" y="382"/>
                    <a:pt x="13" y="382"/>
                    <a:pt x="15" y="382"/>
                  </a:cubicBezTo>
                  <a:cubicBezTo>
                    <a:pt x="15" y="383"/>
                    <a:pt x="15" y="383"/>
                    <a:pt x="15" y="383"/>
                  </a:cubicBezTo>
                  <a:cubicBezTo>
                    <a:pt x="19" y="384"/>
                    <a:pt x="20" y="387"/>
                    <a:pt x="21" y="390"/>
                  </a:cubicBezTo>
                  <a:cubicBezTo>
                    <a:pt x="22" y="391"/>
                    <a:pt x="22" y="392"/>
                    <a:pt x="22" y="393"/>
                  </a:cubicBezTo>
                  <a:cubicBezTo>
                    <a:pt x="24" y="397"/>
                    <a:pt x="24" y="400"/>
                    <a:pt x="23" y="405"/>
                  </a:cubicBezTo>
                  <a:cubicBezTo>
                    <a:pt x="23" y="406"/>
                    <a:pt x="23" y="406"/>
                    <a:pt x="23" y="406"/>
                  </a:cubicBezTo>
                  <a:cubicBezTo>
                    <a:pt x="23" y="407"/>
                    <a:pt x="23" y="408"/>
                    <a:pt x="23" y="409"/>
                  </a:cubicBezTo>
                  <a:cubicBezTo>
                    <a:pt x="23" y="409"/>
                    <a:pt x="23" y="410"/>
                    <a:pt x="23" y="410"/>
                  </a:cubicBezTo>
                  <a:cubicBezTo>
                    <a:pt x="24" y="412"/>
                    <a:pt x="23" y="414"/>
                    <a:pt x="23" y="416"/>
                  </a:cubicBezTo>
                  <a:cubicBezTo>
                    <a:pt x="22" y="417"/>
                    <a:pt x="22" y="418"/>
                    <a:pt x="22" y="420"/>
                  </a:cubicBezTo>
                  <a:cubicBezTo>
                    <a:pt x="22" y="422"/>
                    <a:pt x="23" y="425"/>
                    <a:pt x="25" y="426"/>
                  </a:cubicBezTo>
                  <a:cubicBezTo>
                    <a:pt x="26" y="427"/>
                    <a:pt x="27" y="427"/>
                    <a:pt x="28" y="427"/>
                  </a:cubicBezTo>
                  <a:cubicBezTo>
                    <a:pt x="28" y="427"/>
                    <a:pt x="29" y="427"/>
                    <a:pt x="29" y="427"/>
                  </a:cubicBezTo>
                  <a:cubicBezTo>
                    <a:pt x="30" y="426"/>
                    <a:pt x="31" y="425"/>
                    <a:pt x="32" y="424"/>
                  </a:cubicBezTo>
                  <a:cubicBezTo>
                    <a:pt x="34" y="423"/>
                    <a:pt x="35" y="421"/>
                    <a:pt x="37" y="421"/>
                  </a:cubicBezTo>
                  <a:cubicBezTo>
                    <a:pt x="37" y="421"/>
                    <a:pt x="38" y="421"/>
                    <a:pt x="39" y="422"/>
                  </a:cubicBezTo>
                  <a:cubicBezTo>
                    <a:pt x="40" y="423"/>
                    <a:pt x="41" y="425"/>
                    <a:pt x="41" y="426"/>
                  </a:cubicBezTo>
                  <a:cubicBezTo>
                    <a:pt x="42" y="427"/>
                    <a:pt x="42" y="428"/>
                    <a:pt x="42" y="428"/>
                  </a:cubicBezTo>
                  <a:cubicBezTo>
                    <a:pt x="44" y="431"/>
                    <a:pt x="44" y="431"/>
                    <a:pt x="44" y="431"/>
                  </a:cubicBezTo>
                  <a:cubicBezTo>
                    <a:pt x="45" y="429"/>
                    <a:pt x="45" y="429"/>
                    <a:pt x="45" y="429"/>
                  </a:cubicBezTo>
                  <a:cubicBezTo>
                    <a:pt x="45" y="429"/>
                    <a:pt x="46" y="429"/>
                    <a:pt x="46" y="428"/>
                  </a:cubicBezTo>
                  <a:cubicBezTo>
                    <a:pt x="48" y="427"/>
                    <a:pt x="49" y="426"/>
                    <a:pt x="50" y="425"/>
                  </a:cubicBezTo>
                  <a:cubicBezTo>
                    <a:pt x="52" y="422"/>
                    <a:pt x="54" y="420"/>
                    <a:pt x="58" y="420"/>
                  </a:cubicBezTo>
                  <a:cubicBezTo>
                    <a:pt x="59" y="420"/>
                    <a:pt x="59" y="420"/>
                    <a:pt x="59" y="420"/>
                  </a:cubicBezTo>
                  <a:cubicBezTo>
                    <a:pt x="61" y="420"/>
                    <a:pt x="63" y="422"/>
                    <a:pt x="64" y="423"/>
                  </a:cubicBezTo>
                  <a:cubicBezTo>
                    <a:pt x="66" y="424"/>
                    <a:pt x="68" y="425"/>
                    <a:pt x="70" y="425"/>
                  </a:cubicBezTo>
                  <a:cubicBezTo>
                    <a:pt x="72" y="425"/>
                    <a:pt x="73" y="425"/>
                    <a:pt x="74" y="424"/>
                  </a:cubicBezTo>
                  <a:cubicBezTo>
                    <a:pt x="74" y="423"/>
                    <a:pt x="74" y="423"/>
                    <a:pt x="75" y="423"/>
                  </a:cubicBezTo>
                  <a:cubicBezTo>
                    <a:pt x="76" y="422"/>
                    <a:pt x="77" y="421"/>
                    <a:pt x="79" y="421"/>
                  </a:cubicBezTo>
                  <a:cubicBezTo>
                    <a:pt x="79" y="421"/>
                    <a:pt x="80" y="421"/>
                    <a:pt x="81" y="421"/>
                  </a:cubicBezTo>
                  <a:cubicBezTo>
                    <a:pt x="84" y="420"/>
                    <a:pt x="84" y="418"/>
                    <a:pt x="84" y="415"/>
                  </a:cubicBezTo>
                  <a:cubicBezTo>
                    <a:pt x="84" y="414"/>
                    <a:pt x="83" y="413"/>
                    <a:pt x="84" y="412"/>
                  </a:cubicBezTo>
                  <a:cubicBezTo>
                    <a:pt x="84" y="412"/>
                    <a:pt x="85" y="411"/>
                    <a:pt x="86" y="411"/>
                  </a:cubicBezTo>
                  <a:cubicBezTo>
                    <a:pt x="86" y="411"/>
                    <a:pt x="86" y="411"/>
                    <a:pt x="86" y="411"/>
                  </a:cubicBezTo>
                  <a:cubicBezTo>
                    <a:pt x="90" y="412"/>
                    <a:pt x="94" y="415"/>
                    <a:pt x="94" y="419"/>
                  </a:cubicBezTo>
                  <a:cubicBezTo>
                    <a:pt x="95" y="420"/>
                    <a:pt x="95" y="420"/>
                    <a:pt x="95" y="420"/>
                  </a:cubicBezTo>
                  <a:cubicBezTo>
                    <a:pt x="95" y="423"/>
                    <a:pt x="95" y="425"/>
                    <a:pt x="96" y="426"/>
                  </a:cubicBezTo>
                  <a:cubicBezTo>
                    <a:pt x="96" y="427"/>
                    <a:pt x="97" y="428"/>
                    <a:pt x="97" y="428"/>
                  </a:cubicBezTo>
                  <a:cubicBezTo>
                    <a:pt x="98" y="429"/>
                    <a:pt x="99" y="430"/>
                    <a:pt x="99" y="432"/>
                  </a:cubicBezTo>
                  <a:cubicBezTo>
                    <a:pt x="99" y="433"/>
                    <a:pt x="99" y="434"/>
                    <a:pt x="100" y="435"/>
                  </a:cubicBezTo>
                  <a:cubicBezTo>
                    <a:pt x="100" y="438"/>
                    <a:pt x="100" y="441"/>
                    <a:pt x="104" y="443"/>
                  </a:cubicBezTo>
                  <a:cubicBezTo>
                    <a:pt x="106" y="445"/>
                    <a:pt x="109" y="447"/>
                    <a:pt x="110" y="449"/>
                  </a:cubicBezTo>
                  <a:cubicBezTo>
                    <a:pt x="110" y="451"/>
                    <a:pt x="109" y="452"/>
                    <a:pt x="108" y="454"/>
                  </a:cubicBezTo>
                  <a:cubicBezTo>
                    <a:pt x="108" y="454"/>
                    <a:pt x="107" y="454"/>
                    <a:pt x="107" y="455"/>
                  </a:cubicBezTo>
                  <a:cubicBezTo>
                    <a:pt x="103" y="458"/>
                    <a:pt x="102" y="459"/>
                    <a:pt x="102" y="461"/>
                  </a:cubicBezTo>
                  <a:cubicBezTo>
                    <a:pt x="102" y="463"/>
                    <a:pt x="102" y="463"/>
                    <a:pt x="102" y="463"/>
                  </a:cubicBezTo>
                  <a:cubicBezTo>
                    <a:pt x="104" y="463"/>
                    <a:pt x="104" y="463"/>
                    <a:pt x="104" y="463"/>
                  </a:cubicBezTo>
                  <a:cubicBezTo>
                    <a:pt x="105" y="463"/>
                    <a:pt x="105" y="462"/>
                    <a:pt x="108" y="461"/>
                  </a:cubicBezTo>
                  <a:cubicBezTo>
                    <a:pt x="109" y="460"/>
                    <a:pt x="110" y="459"/>
                    <a:pt x="111" y="459"/>
                  </a:cubicBezTo>
                  <a:cubicBezTo>
                    <a:pt x="111" y="459"/>
                    <a:pt x="111" y="459"/>
                    <a:pt x="111" y="459"/>
                  </a:cubicBezTo>
                  <a:cubicBezTo>
                    <a:pt x="112" y="459"/>
                    <a:pt x="113" y="461"/>
                    <a:pt x="113" y="462"/>
                  </a:cubicBezTo>
                  <a:cubicBezTo>
                    <a:pt x="114" y="464"/>
                    <a:pt x="113" y="467"/>
                    <a:pt x="113" y="469"/>
                  </a:cubicBezTo>
                  <a:cubicBezTo>
                    <a:pt x="113" y="471"/>
                    <a:pt x="112" y="474"/>
                    <a:pt x="113" y="476"/>
                  </a:cubicBezTo>
                  <a:cubicBezTo>
                    <a:pt x="114" y="479"/>
                    <a:pt x="116" y="480"/>
                    <a:pt x="117" y="481"/>
                  </a:cubicBezTo>
                  <a:cubicBezTo>
                    <a:pt x="119" y="481"/>
                    <a:pt x="120" y="482"/>
                    <a:pt x="121" y="484"/>
                  </a:cubicBezTo>
                  <a:cubicBezTo>
                    <a:pt x="122" y="485"/>
                    <a:pt x="122" y="486"/>
                    <a:pt x="122" y="487"/>
                  </a:cubicBezTo>
                  <a:cubicBezTo>
                    <a:pt x="122" y="488"/>
                    <a:pt x="122" y="488"/>
                    <a:pt x="122" y="488"/>
                  </a:cubicBezTo>
                  <a:cubicBezTo>
                    <a:pt x="124" y="488"/>
                    <a:pt x="124" y="488"/>
                    <a:pt x="124" y="488"/>
                  </a:cubicBezTo>
                  <a:cubicBezTo>
                    <a:pt x="125" y="488"/>
                    <a:pt x="125" y="488"/>
                    <a:pt x="125" y="488"/>
                  </a:cubicBezTo>
                  <a:cubicBezTo>
                    <a:pt x="126" y="488"/>
                    <a:pt x="126" y="488"/>
                    <a:pt x="127" y="487"/>
                  </a:cubicBezTo>
                  <a:cubicBezTo>
                    <a:pt x="128" y="486"/>
                    <a:pt x="129" y="485"/>
                    <a:pt x="129" y="484"/>
                  </a:cubicBezTo>
                  <a:cubicBezTo>
                    <a:pt x="130" y="482"/>
                    <a:pt x="131" y="481"/>
                    <a:pt x="132" y="480"/>
                  </a:cubicBezTo>
                  <a:cubicBezTo>
                    <a:pt x="132" y="480"/>
                    <a:pt x="133" y="480"/>
                    <a:pt x="133" y="480"/>
                  </a:cubicBezTo>
                  <a:cubicBezTo>
                    <a:pt x="134" y="480"/>
                    <a:pt x="134" y="480"/>
                    <a:pt x="135" y="481"/>
                  </a:cubicBezTo>
                  <a:cubicBezTo>
                    <a:pt x="136" y="482"/>
                    <a:pt x="137" y="483"/>
                    <a:pt x="138" y="483"/>
                  </a:cubicBezTo>
                  <a:cubicBezTo>
                    <a:pt x="139" y="484"/>
                    <a:pt x="139" y="485"/>
                    <a:pt x="140" y="486"/>
                  </a:cubicBezTo>
                  <a:cubicBezTo>
                    <a:pt x="142" y="487"/>
                    <a:pt x="145" y="489"/>
                    <a:pt x="148" y="489"/>
                  </a:cubicBezTo>
                  <a:cubicBezTo>
                    <a:pt x="150" y="489"/>
                    <a:pt x="150" y="488"/>
                    <a:pt x="151" y="487"/>
                  </a:cubicBezTo>
                  <a:cubicBezTo>
                    <a:pt x="152" y="487"/>
                    <a:pt x="152" y="486"/>
                    <a:pt x="152" y="485"/>
                  </a:cubicBezTo>
                  <a:cubicBezTo>
                    <a:pt x="153" y="484"/>
                    <a:pt x="153" y="484"/>
                    <a:pt x="156" y="484"/>
                  </a:cubicBezTo>
                  <a:cubicBezTo>
                    <a:pt x="158" y="483"/>
                    <a:pt x="159" y="483"/>
                    <a:pt x="159" y="483"/>
                  </a:cubicBezTo>
                  <a:cubicBezTo>
                    <a:pt x="161" y="482"/>
                    <a:pt x="161" y="482"/>
                    <a:pt x="161" y="482"/>
                  </a:cubicBezTo>
                  <a:cubicBezTo>
                    <a:pt x="161" y="480"/>
                    <a:pt x="161" y="480"/>
                    <a:pt x="161" y="480"/>
                  </a:cubicBezTo>
                  <a:cubicBezTo>
                    <a:pt x="161" y="480"/>
                    <a:pt x="160" y="480"/>
                    <a:pt x="160" y="479"/>
                  </a:cubicBezTo>
                  <a:cubicBezTo>
                    <a:pt x="159" y="477"/>
                    <a:pt x="158" y="476"/>
                    <a:pt x="159" y="474"/>
                  </a:cubicBezTo>
                  <a:cubicBezTo>
                    <a:pt x="161" y="476"/>
                    <a:pt x="162" y="476"/>
                    <a:pt x="164" y="476"/>
                  </a:cubicBezTo>
                  <a:cubicBezTo>
                    <a:pt x="164" y="476"/>
                    <a:pt x="164" y="476"/>
                    <a:pt x="164" y="476"/>
                  </a:cubicBezTo>
                  <a:cubicBezTo>
                    <a:pt x="165" y="476"/>
                    <a:pt x="166" y="475"/>
                    <a:pt x="167" y="473"/>
                  </a:cubicBezTo>
                  <a:cubicBezTo>
                    <a:pt x="167" y="472"/>
                    <a:pt x="168" y="470"/>
                    <a:pt x="169" y="470"/>
                  </a:cubicBezTo>
                  <a:cubicBezTo>
                    <a:pt x="170" y="470"/>
                    <a:pt x="170" y="470"/>
                    <a:pt x="170" y="470"/>
                  </a:cubicBezTo>
                  <a:cubicBezTo>
                    <a:pt x="171" y="471"/>
                    <a:pt x="173" y="475"/>
                    <a:pt x="173" y="479"/>
                  </a:cubicBezTo>
                  <a:cubicBezTo>
                    <a:pt x="173" y="480"/>
                    <a:pt x="173" y="481"/>
                    <a:pt x="173" y="482"/>
                  </a:cubicBezTo>
                  <a:cubicBezTo>
                    <a:pt x="172" y="484"/>
                    <a:pt x="171" y="487"/>
                    <a:pt x="173" y="488"/>
                  </a:cubicBezTo>
                  <a:cubicBezTo>
                    <a:pt x="174" y="488"/>
                    <a:pt x="174" y="488"/>
                    <a:pt x="174" y="488"/>
                  </a:cubicBezTo>
                  <a:cubicBezTo>
                    <a:pt x="175" y="488"/>
                    <a:pt x="175" y="488"/>
                    <a:pt x="175" y="488"/>
                  </a:cubicBezTo>
                  <a:cubicBezTo>
                    <a:pt x="176" y="488"/>
                    <a:pt x="178" y="487"/>
                    <a:pt x="180" y="484"/>
                  </a:cubicBezTo>
                  <a:cubicBezTo>
                    <a:pt x="181" y="484"/>
                    <a:pt x="181" y="484"/>
                    <a:pt x="181" y="483"/>
                  </a:cubicBezTo>
                  <a:cubicBezTo>
                    <a:pt x="183" y="482"/>
                    <a:pt x="185" y="480"/>
                    <a:pt x="188" y="480"/>
                  </a:cubicBezTo>
                  <a:cubicBezTo>
                    <a:pt x="188" y="480"/>
                    <a:pt x="189" y="480"/>
                    <a:pt x="189" y="480"/>
                  </a:cubicBezTo>
                  <a:cubicBezTo>
                    <a:pt x="192" y="482"/>
                    <a:pt x="192" y="482"/>
                    <a:pt x="192" y="482"/>
                  </a:cubicBezTo>
                  <a:cubicBezTo>
                    <a:pt x="193" y="479"/>
                    <a:pt x="193" y="479"/>
                    <a:pt x="193" y="479"/>
                  </a:cubicBezTo>
                  <a:cubicBezTo>
                    <a:pt x="193" y="478"/>
                    <a:pt x="193" y="478"/>
                    <a:pt x="193" y="478"/>
                  </a:cubicBezTo>
                  <a:cubicBezTo>
                    <a:pt x="194" y="477"/>
                    <a:pt x="194" y="475"/>
                    <a:pt x="194" y="473"/>
                  </a:cubicBezTo>
                  <a:cubicBezTo>
                    <a:pt x="195" y="471"/>
                    <a:pt x="194" y="468"/>
                    <a:pt x="194" y="466"/>
                  </a:cubicBezTo>
                  <a:cubicBezTo>
                    <a:pt x="194" y="465"/>
                    <a:pt x="194" y="464"/>
                    <a:pt x="194" y="463"/>
                  </a:cubicBezTo>
                  <a:cubicBezTo>
                    <a:pt x="194" y="460"/>
                    <a:pt x="195" y="459"/>
                    <a:pt x="196" y="459"/>
                  </a:cubicBezTo>
                  <a:cubicBezTo>
                    <a:pt x="197" y="459"/>
                    <a:pt x="198" y="458"/>
                    <a:pt x="199" y="457"/>
                  </a:cubicBezTo>
                  <a:cubicBezTo>
                    <a:pt x="200" y="455"/>
                    <a:pt x="201" y="451"/>
                    <a:pt x="202" y="447"/>
                  </a:cubicBezTo>
                  <a:cubicBezTo>
                    <a:pt x="202" y="445"/>
                    <a:pt x="201" y="442"/>
                    <a:pt x="200" y="440"/>
                  </a:cubicBezTo>
                  <a:cubicBezTo>
                    <a:pt x="199" y="436"/>
                    <a:pt x="198" y="433"/>
                    <a:pt x="202" y="431"/>
                  </a:cubicBezTo>
                  <a:cubicBezTo>
                    <a:pt x="205" y="430"/>
                    <a:pt x="207" y="429"/>
                    <a:pt x="210" y="429"/>
                  </a:cubicBezTo>
                  <a:cubicBezTo>
                    <a:pt x="213" y="428"/>
                    <a:pt x="217" y="427"/>
                    <a:pt x="220" y="423"/>
                  </a:cubicBezTo>
                  <a:cubicBezTo>
                    <a:pt x="221" y="422"/>
                    <a:pt x="221" y="422"/>
                    <a:pt x="221" y="422"/>
                  </a:cubicBezTo>
                  <a:cubicBezTo>
                    <a:pt x="222" y="420"/>
                    <a:pt x="224" y="417"/>
                    <a:pt x="225" y="415"/>
                  </a:cubicBezTo>
                  <a:cubicBezTo>
                    <a:pt x="226" y="412"/>
                    <a:pt x="226" y="410"/>
                    <a:pt x="225" y="408"/>
                  </a:cubicBezTo>
                  <a:cubicBezTo>
                    <a:pt x="225" y="407"/>
                    <a:pt x="225" y="405"/>
                    <a:pt x="225" y="404"/>
                  </a:cubicBezTo>
                  <a:cubicBezTo>
                    <a:pt x="226" y="403"/>
                    <a:pt x="227" y="403"/>
                    <a:pt x="229" y="403"/>
                  </a:cubicBezTo>
                  <a:cubicBezTo>
                    <a:pt x="231" y="403"/>
                    <a:pt x="231" y="403"/>
                    <a:pt x="231" y="403"/>
                  </a:cubicBezTo>
                  <a:cubicBezTo>
                    <a:pt x="231" y="402"/>
                    <a:pt x="231" y="402"/>
                    <a:pt x="231" y="402"/>
                  </a:cubicBezTo>
                  <a:cubicBezTo>
                    <a:pt x="232" y="399"/>
                    <a:pt x="231" y="398"/>
                    <a:pt x="230" y="396"/>
                  </a:cubicBezTo>
                  <a:cubicBezTo>
                    <a:pt x="229" y="395"/>
                    <a:pt x="228" y="393"/>
                    <a:pt x="228" y="391"/>
                  </a:cubicBezTo>
                  <a:cubicBezTo>
                    <a:pt x="229" y="388"/>
                    <a:pt x="233" y="383"/>
                    <a:pt x="236" y="381"/>
                  </a:cubicBezTo>
                  <a:cubicBezTo>
                    <a:pt x="237" y="380"/>
                    <a:pt x="238" y="380"/>
                    <a:pt x="239" y="380"/>
                  </a:cubicBezTo>
                  <a:cubicBezTo>
                    <a:pt x="240" y="380"/>
                    <a:pt x="240" y="380"/>
                    <a:pt x="241" y="380"/>
                  </a:cubicBezTo>
                  <a:cubicBezTo>
                    <a:pt x="242" y="381"/>
                    <a:pt x="243" y="383"/>
                    <a:pt x="245" y="384"/>
                  </a:cubicBezTo>
                  <a:cubicBezTo>
                    <a:pt x="247" y="387"/>
                    <a:pt x="248" y="389"/>
                    <a:pt x="251" y="389"/>
                  </a:cubicBezTo>
                  <a:cubicBezTo>
                    <a:pt x="251" y="389"/>
                    <a:pt x="251" y="389"/>
                    <a:pt x="251" y="389"/>
                  </a:cubicBezTo>
                  <a:cubicBezTo>
                    <a:pt x="252" y="389"/>
                    <a:pt x="252" y="389"/>
                    <a:pt x="252" y="389"/>
                  </a:cubicBezTo>
                  <a:cubicBezTo>
                    <a:pt x="253" y="389"/>
                    <a:pt x="253" y="389"/>
                    <a:pt x="253" y="389"/>
                  </a:cubicBezTo>
                  <a:cubicBezTo>
                    <a:pt x="253" y="388"/>
                    <a:pt x="254" y="387"/>
                    <a:pt x="254" y="387"/>
                  </a:cubicBezTo>
                  <a:cubicBezTo>
                    <a:pt x="254" y="387"/>
                    <a:pt x="255" y="386"/>
                    <a:pt x="255" y="386"/>
                  </a:cubicBezTo>
                  <a:cubicBezTo>
                    <a:pt x="256" y="386"/>
                    <a:pt x="256" y="385"/>
                    <a:pt x="257" y="385"/>
                  </a:cubicBezTo>
                  <a:cubicBezTo>
                    <a:pt x="257" y="385"/>
                    <a:pt x="257" y="385"/>
                    <a:pt x="257" y="385"/>
                  </a:cubicBezTo>
                  <a:cubicBezTo>
                    <a:pt x="258" y="385"/>
                    <a:pt x="259" y="384"/>
                    <a:pt x="259" y="383"/>
                  </a:cubicBezTo>
                  <a:cubicBezTo>
                    <a:pt x="260" y="381"/>
                    <a:pt x="259" y="378"/>
                    <a:pt x="259" y="376"/>
                  </a:cubicBezTo>
                  <a:cubicBezTo>
                    <a:pt x="259" y="375"/>
                    <a:pt x="259" y="374"/>
                    <a:pt x="259" y="373"/>
                  </a:cubicBezTo>
                  <a:cubicBezTo>
                    <a:pt x="259" y="373"/>
                    <a:pt x="260" y="373"/>
                    <a:pt x="260" y="373"/>
                  </a:cubicBezTo>
                  <a:cubicBezTo>
                    <a:pt x="261" y="373"/>
                    <a:pt x="262" y="373"/>
                    <a:pt x="264" y="373"/>
                  </a:cubicBezTo>
                  <a:cubicBezTo>
                    <a:pt x="264" y="374"/>
                    <a:pt x="265" y="374"/>
                    <a:pt x="266" y="374"/>
                  </a:cubicBezTo>
                  <a:cubicBezTo>
                    <a:pt x="266" y="374"/>
                    <a:pt x="266" y="374"/>
                    <a:pt x="266" y="374"/>
                  </a:cubicBezTo>
                  <a:cubicBezTo>
                    <a:pt x="269" y="373"/>
                    <a:pt x="269" y="373"/>
                    <a:pt x="269" y="373"/>
                  </a:cubicBezTo>
                  <a:cubicBezTo>
                    <a:pt x="268" y="372"/>
                    <a:pt x="268" y="372"/>
                    <a:pt x="268" y="372"/>
                  </a:cubicBezTo>
                  <a:cubicBezTo>
                    <a:pt x="268" y="371"/>
                    <a:pt x="268" y="371"/>
                    <a:pt x="268" y="370"/>
                  </a:cubicBezTo>
                  <a:cubicBezTo>
                    <a:pt x="269" y="369"/>
                    <a:pt x="269" y="368"/>
                    <a:pt x="269" y="367"/>
                  </a:cubicBezTo>
                  <a:cubicBezTo>
                    <a:pt x="269" y="364"/>
                    <a:pt x="270" y="361"/>
                    <a:pt x="272" y="359"/>
                  </a:cubicBezTo>
                  <a:cubicBezTo>
                    <a:pt x="274" y="357"/>
                    <a:pt x="279" y="354"/>
                    <a:pt x="282" y="353"/>
                  </a:cubicBezTo>
                  <a:cubicBezTo>
                    <a:pt x="282" y="353"/>
                    <a:pt x="282" y="353"/>
                    <a:pt x="283" y="353"/>
                  </a:cubicBezTo>
                  <a:cubicBezTo>
                    <a:pt x="284" y="353"/>
                    <a:pt x="286" y="354"/>
                    <a:pt x="287" y="355"/>
                  </a:cubicBezTo>
                  <a:cubicBezTo>
                    <a:pt x="289" y="355"/>
                    <a:pt x="290" y="356"/>
                    <a:pt x="292" y="356"/>
                  </a:cubicBezTo>
                  <a:cubicBezTo>
                    <a:pt x="293" y="356"/>
                    <a:pt x="293" y="356"/>
                    <a:pt x="293" y="356"/>
                  </a:cubicBezTo>
                  <a:cubicBezTo>
                    <a:pt x="295" y="355"/>
                    <a:pt x="295" y="353"/>
                    <a:pt x="295" y="352"/>
                  </a:cubicBezTo>
                  <a:cubicBezTo>
                    <a:pt x="295" y="351"/>
                    <a:pt x="295" y="350"/>
                    <a:pt x="296" y="350"/>
                  </a:cubicBezTo>
                  <a:cubicBezTo>
                    <a:pt x="296" y="348"/>
                    <a:pt x="298" y="347"/>
                    <a:pt x="301" y="346"/>
                  </a:cubicBezTo>
                  <a:cubicBezTo>
                    <a:pt x="302" y="346"/>
                    <a:pt x="302" y="346"/>
                    <a:pt x="303" y="346"/>
                  </a:cubicBezTo>
                  <a:cubicBezTo>
                    <a:pt x="307" y="344"/>
                    <a:pt x="310" y="343"/>
                    <a:pt x="313" y="339"/>
                  </a:cubicBezTo>
                  <a:cubicBezTo>
                    <a:pt x="315" y="338"/>
                    <a:pt x="317" y="337"/>
                    <a:pt x="319" y="337"/>
                  </a:cubicBezTo>
                  <a:cubicBezTo>
                    <a:pt x="319" y="337"/>
                    <a:pt x="320" y="336"/>
                    <a:pt x="321" y="336"/>
                  </a:cubicBezTo>
                  <a:cubicBezTo>
                    <a:pt x="323" y="335"/>
                    <a:pt x="324" y="334"/>
                    <a:pt x="326" y="332"/>
                  </a:cubicBezTo>
                  <a:cubicBezTo>
                    <a:pt x="327" y="331"/>
                    <a:pt x="327" y="331"/>
                    <a:pt x="327" y="331"/>
                  </a:cubicBezTo>
                  <a:cubicBezTo>
                    <a:pt x="329" y="328"/>
                    <a:pt x="331" y="328"/>
                    <a:pt x="333" y="328"/>
                  </a:cubicBezTo>
                  <a:cubicBezTo>
                    <a:pt x="335" y="328"/>
                    <a:pt x="337" y="328"/>
                    <a:pt x="339" y="329"/>
                  </a:cubicBezTo>
                  <a:cubicBezTo>
                    <a:pt x="340" y="329"/>
                    <a:pt x="340" y="329"/>
                    <a:pt x="340" y="329"/>
                  </a:cubicBezTo>
                  <a:cubicBezTo>
                    <a:pt x="342" y="329"/>
                    <a:pt x="343" y="329"/>
                    <a:pt x="344" y="329"/>
                  </a:cubicBezTo>
                  <a:cubicBezTo>
                    <a:pt x="346" y="329"/>
                    <a:pt x="347" y="329"/>
                    <a:pt x="348" y="329"/>
                  </a:cubicBezTo>
                  <a:cubicBezTo>
                    <a:pt x="349" y="329"/>
                    <a:pt x="350" y="329"/>
                    <a:pt x="351" y="329"/>
                  </a:cubicBezTo>
                  <a:cubicBezTo>
                    <a:pt x="354" y="329"/>
                    <a:pt x="356" y="329"/>
                    <a:pt x="357" y="330"/>
                  </a:cubicBezTo>
                  <a:cubicBezTo>
                    <a:pt x="357" y="330"/>
                    <a:pt x="357" y="330"/>
                    <a:pt x="357" y="330"/>
                  </a:cubicBezTo>
                  <a:cubicBezTo>
                    <a:pt x="358" y="331"/>
                    <a:pt x="358" y="331"/>
                    <a:pt x="358" y="331"/>
                  </a:cubicBezTo>
                  <a:cubicBezTo>
                    <a:pt x="358" y="330"/>
                    <a:pt x="358" y="330"/>
                    <a:pt x="358" y="330"/>
                  </a:cubicBezTo>
                  <a:cubicBezTo>
                    <a:pt x="361" y="331"/>
                    <a:pt x="364" y="331"/>
                    <a:pt x="366" y="331"/>
                  </a:cubicBezTo>
                  <a:cubicBezTo>
                    <a:pt x="368" y="331"/>
                    <a:pt x="369" y="331"/>
                    <a:pt x="370" y="331"/>
                  </a:cubicBezTo>
                  <a:cubicBezTo>
                    <a:pt x="371" y="331"/>
                    <a:pt x="372" y="331"/>
                    <a:pt x="373" y="331"/>
                  </a:cubicBezTo>
                  <a:cubicBezTo>
                    <a:pt x="376" y="331"/>
                    <a:pt x="376" y="331"/>
                    <a:pt x="376" y="331"/>
                  </a:cubicBezTo>
                  <a:cubicBezTo>
                    <a:pt x="380" y="331"/>
                    <a:pt x="383" y="331"/>
                    <a:pt x="386" y="327"/>
                  </a:cubicBezTo>
                  <a:cubicBezTo>
                    <a:pt x="389" y="323"/>
                    <a:pt x="391" y="321"/>
                    <a:pt x="397" y="321"/>
                  </a:cubicBezTo>
                  <a:cubicBezTo>
                    <a:pt x="399" y="321"/>
                    <a:pt x="401" y="321"/>
                    <a:pt x="402" y="321"/>
                  </a:cubicBezTo>
                  <a:cubicBezTo>
                    <a:pt x="404" y="321"/>
                    <a:pt x="406" y="321"/>
                    <a:pt x="409" y="321"/>
                  </a:cubicBezTo>
                  <a:cubicBezTo>
                    <a:pt x="410" y="321"/>
                    <a:pt x="411" y="321"/>
                    <a:pt x="413" y="321"/>
                  </a:cubicBezTo>
                  <a:cubicBezTo>
                    <a:pt x="414" y="321"/>
                    <a:pt x="414" y="321"/>
                    <a:pt x="414" y="321"/>
                  </a:cubicBezTo>
                  <a:cubicBezTo>
                    <a:pt x="416" y="321"/>
                    <a:pt x="418" y="321"/>
                    <a:pt x="420" y="321"/>
                  </a:cubicBezTo>
                  <a:cubicBezTo>
                    <a:pt x="422" y="321"/>
                    <a:pt x="424" y="320"/>
                    <a:pt x="426" y="320"/>
                  </a:cubicBezTo>
                  <a:cubicBezTo>
                    <a:pt x="427" y="320"/>
                    <a:pt x="428" y="320"/>
                    <a:pt x="429" y="320"/>
                  </a:cubicBezTo>
                  <a:cubicBezTo>
                    <a:pt x="430" y="321"/>
                    <a:pt x="430" y="321"/>
                    <a:pt x="430" y="321"/>
                  </a:cubicBezTo>
                  <a:cubicBezTo>
                    <a:pt x="431" y="321"/>
                    <a:pt x="432" y="321"/>
                    <a:pt x="432" y="321"/>
                  </a:cubicBezTo>
                  <a:cubicBezTo>
                    <a:pt x="434" y="321"/>
                    <a:pt x="435" y="320"/>
                    <a:pt x="436" y="320"/>
                  </a:cubicBezTo>
                  <a:cubicBezTo>
                    <a:pt x="437" y="320"/>
                    <a:pt x="438" y="319"/>
                    <a:pt x="439" y="319"/>
                  </a:cubicBezTo>
                  <a:cubicBezTo>
                    <a:pt x="440" y="318"/>
                    <a:pt x="441" y="317"/>
                    <a:pt x="442" y="317"/>
                  </a:cubicBezTo>
                  <a:cubicBezTo>
                    <a:pt x="443" y="317"/>
                    <a:pt x="443" y="317"/>
                    <a:pt x="444" y="317"/>
                  </a:cubicBezTo>
                  <a:cubicBezTo>
                    <a:pt x="445" y="317"/>
                    <a:pt x="446" y="317"/>
                    <a:pt x="448" y="317"/>
                  </a:cubicBezTo>
                  <a:cubicBezTo>
                    <a:pt x="449" y="318"/>
                    <a:pt x="450" y="318"/>
                    <a:pt x="451" y="318"/>
                  </a:cubicBezTo>
                  <a:cubicBezTo>
                    <a:pt x="453" y="318"/>
                    <a:pt x="454" y="317"/>
                    <a:pt x="455" y="316"/>
                  </a:cubicBezTo>
                  <a:cubicBezTo>
                    <a:pt x="456" y="315"/>
                    <a:pt x="456" y="314"/>
                    <a:pt x="457" y="313"/>
                  </a:cubicBezTo>
                  <a:cubicBezTo>
                    <a:pt x="457" y="312"/>
                    <a:pt x="458" y="311"/>
                    <a:pt x="459" y="310"/>
                  </a:cubicBezTo>
                  <a:cubicBezTo>
                    <a:pt x="460" y="310"/>
                    <a:pt x="460" y="309"/>
                    <a:pt x="461" y="309"/>
                  </a:cubicBezTo>
                  <a:cubicBezTo>
                    <a:pt x="462" y="308"/>
                    <a:pt x="463" y="308"/>
                    <a:pt x="464" y="307"/>
                  </a:cubicBezTo>
                  <a:cubicBezTo>
                    <a:pt x="466" y="304"/>
                    <a:pt x="466" y="301"/>
                    <a:pt x="467" y="298"/>
                  </a:cubicBezTo>
                  <a:cubicBezTo>
                    <a:pt x="467" y="295"/>
                    <a:pt x="467" y="292"/>
                    <a:pt x="469" y="290"/>
                  </a:cubicBezTo>
                  <a:cubicBezTo>
                    <a:pt x="471" y="285"/>
                    <a:pt x="474" y="280"/>
                    <a:pt x="474" y="274"/>
                  </a:cubicBezTo>
                  <a:cubicBezTo>
                    <a:pt x="474" y="268"/>
                    <a:pt x="474" y="268"/>
                    <a:pt x="474" y="268"/>
                  </a:cubicBezTo>
                  <a:cubicBezTo>
                    <a:pt x="474" y="254"/>
                    <a:pt x="474" y="240"/>
                    <a:pt x="475" y="226"/>
                  </a:cubicBezTo>
                  <a:cubicBezTo>
                    <a:pt x="475" y="222"/>
                    <a:pt x="475" y="219"/>
                    <a:pt x="474" y="215"/>
                  </a:cubicBezTo>
                  <a:cubicBezTo>
                    <a:pt x="474" y="212"/>
                    <a:pt x="474" y="209"/>
                    <a:pt x="474" y="205"/>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31" name="Freeform 32">
              <a:extLst>
                <a:ext uri="{FF2B5EF4-FFF2-40B4-BE49-F238E27FC236}">
                  <a16:creationId xmlns:a16="http://schemas.microsoft.com/office/drawing/2014/main" id="{ACF7545E-7388-DEEE-2333-707051CDA8A6}"/>
                </a:ext>
              </a:extLst>
            </p:cNvPr>
            <p:cNvSpPr>
              <a:spLocks/>
            </p:cNvSpPr>
            <p:nvPr/>
          </p:nvSpPr>
          <p:spPr bwMode="auto">
            <a:xfrm>
              <a:off x="4288896" y="2605410"/>
              <a:ext cx="658890" cy="734283"/>
            </a:xfrm>
            <a:custGeom>
              <a:avLst/>
              <a:gdLst>
                <a:gd name="T0" fmla="*/ 298 w 343"/>
                <a:gd name="T1" fmla="*/ 76 h 415"/>
                <a:gd name="T2" fmla="*/ 330 w 343"/>
                <a:gd name="T3" fmla="*/ 66 h 415"/>
                <a:gd name="T4" fmla="*/ 268 w 343"/>
                <a:gd name="T5" fmla="*/ 20 h 415"/>
                <a:gd name="T6" fmla="*/ 258 w 343"/>
                <a:gd name="T7" fmla="*/ 13 h 415"/>
                <a:gd name="T8" fmla="*/ 247 w 343"/>
                <a:gd name="T9" fmla="*/ 5 h 415"/>
                <a:gd name="T10" fmla="*/ 242 w 343"/>
                <a:gd name="T11" fmla="*/ 0 h 415"/>
                <a:gd name="T12" fmla="*/ 240 w 343"/>
                <a:gd name="T13" fmla="*/ 41 h 415"/>
                <a:gd name="T14" fmla="*/ 145 w 343"/>
                <a:gd name="T15" fmla="*/ 54 h 415"/>
                <a:gd name="T16" fmla="*/ 143 w 343"/>
                <a:gd name="T17" fmla="*/ 100 h 415"/>
                <a:gd name="T18" fmla="*/ 143 w 343"/>
                <a:gd name="T19" fmla="*/ 115 h 415"/>
                <a:gd name="T20" fmla="*/ 143 w 343"/>
                <a:gd name="T21" fmla="*/ 122 h 415"/>
                <a:gd name="T22" fmla="*/ 129 w 343"/>
                <a:gd name="T23" fmla="*/ 130 h 415"/>
                <a:gd name="T24" fmla="*/ 110 w 343"/>
                <a:gd name="T25" fmla="*/ 144 h 415"/>
                <a:gd name="T26" fmla="*/ 112 w 343"/>
                <a:gd name="T27" fmla="*/ 195 h 415"/>
                <a:gd name="T28" fmla="*/ 0 w 343"/>
                <a:gd name="T29" fmla="*/ 203 h 415"/>
                <a:gd name="T30" fmla="*/ 1 w 343"/>
                <a:gd name="T31" fmla="*/ 206 h 415"/>
                <a:gd name="T32" fmla="*/ 3 w 343"/>
                <a:gd name="T33" fmla="*/ 211 h 415"/>
                <a:gd name="T34" fmla="*/ 9 w 343"/>
                <a:gd name="T35" fmla="*/ 220 h 415"/>
                <a:gd name="T36" fmla="*/ 12 w 343"/>
                <a:gd name="T37" fmla="*/ 221 h 415"/>
                <a:gd name="T38" fmla="*/ 15 w 343"/>
                <a:gd name="T39" fmla="*/ 229 h 415"/>
                <a:gd name="T40" fmla="*/ 16 w 343"/>
                <a:gd name="T41" fmla="*/ 237 h 415"/>
                <a:gd name="T42" fmla="*/ 13 w 343"/>
                <a:gd name="T43" fmla="*/ 245 h 415"/>
                <a:gd name="T44" fmla="*/ 11 w 343"/>
                <a:gd name="T45" fmla="*/ 252 h 415"/>
                <a:gd name="T46" fmla="*/ 10 w 343"/>
                <a:gd name="T47" fmla="*/ 256 h 415"/>
                <a:gd name="T48" fmla="*/ 11 w 343"/>
                <a:gd name="T49" fmla="*/ 264 h 415"/>
                <a:gd name="T50" fmla="*/ 14 w 343"/>
                <a:gd name="T51" fmla="*/ 269 h 415"/>
                <a:gd name="T52" fmla="*/ 17 w 343"/>
                <a:gd name="T53" fmla="*/ 286 h 415"/>
                <a:gd name="T54" fmla="*/ 18 w 343"/>
                <a:gd name="T55" fmla="*/ 299 h 415"/>
                <a:gd name="T56" fmla="*/ 16 w 343"/>
                <a:gd name="T57" fmla="*/ 322 h 415"/>
                <a:gd name="T58" fmla="*/ 4 w 343"/>
                <a:gd name="T59" fmla="*/ 360 h 415"/>
                <a:gd name="T60" fmla="*/ 3 w 343"/>
                <a:gd name="T61" fmla="*/ 371 h 415"/>
                <a:gd name="T62" fmla="*/ 11 w 343"/>
                <a:gd name="T63" fmla="*/ 362 h 415"/>
                <a:gd name="T64" fmla="*/ 19 w 343"/>
                <a:gd name="T65" fmla="*/ 354 h 415"/>
                <a:gd name="T66" fmla="*/ 25 w 343"/>
                <a:gd name="T67" fmla="*/ 354 h 415"/>
                <a:gd name="T68" fmla="*/ 44 w 343"/>
                <a:gd name="T69" fmla="*/ 352 h 415"/>
                <a:gd name="T70" fmla="*/ 62 w 343"/>
                <a:gd name="T71" fmla="*/ 349 h 415"/>
                <a:gd name="T72" fmla="*/ 77 w 343"/>
                <a:gd name="T73" fmla="*/ 358 h 415"/>
                <a:gd name="T74" fmla="*/ 98 w 343"/>
                <a:gd name="T75" fmla="*/ 378 h 415"/>
                <a:gd name="T76" fmla="*/ 108 w 343"/>
                <a:gd name="T77" fmla="*/ 391 h 415"/>
                <a:gd name="T78" fmla="*/ 112 w 343"/>
                <a:gd name="T79" fmla="*/ 397 h 415"/>
                <a:gd name="T80" fmla="*/ 118 w 343"/>
                <a:gd name="T81" fmla="*/ 402 h 415"/>
                <a:gd name="T82" fmla="*/ 129 w 343"/>
                <a:gd name="T83" fmla="*/ 413 h 415"/>
                <a:gd name="T84" fmla="*/ 132 w 343"/>
                <a:gd name="T85" fmla="*/ 413 h 415"/>
                <a:gd name="T86" fmla="*/ 132 w 343"/>
                <a:gd name="T87" fmla="*/ 415 h 415"/>
                <a:gd name="T88" fmla="*/ 139 w 343"/>
                <a:gd name="T89" fmla="*/ 409 h 415"/>
                <a:gd name="T90" fmla="*/ 141 w 343"/>
                <a:gd name="T91" fmla="*/ 396 h 415"/>
                <a:gd name="T92" fmla="*/ 150 w 343"/>
                <a:gd name="T93" fmla="*/ 384 h 415"/>
                <a:gd name="T94" fmla="*/ 159 w 343"/>
                <a:gd name="T95" fmla="*/ 391 h 415"/>
                <a:gd name="T96" fmla="*/ 164 w 343"/>
                <a:gd name="T97" fmla="*/ 396 h 415"/>
                <a:gd name="T98" fmla="*/ 166 w 343"/>
                <a:gd name="T99" fmla="*/ 398 h 415"/>
                <a:gd name="T100" fmla="*/ 169 w 343"/>
                <a:gd name="T101" fmla="*/ 398 h 415"/>
                <a:gd name="T102" fmla="*/ 170 w 343"/>
                <a:gd name="T103" fmla="*/ 395 h 415"/>
                <a:gd name="T104" fmla="*/ 178 w 343"/>
                <a:gd name="T105" fmla="*/ 389 h 415"/>
                <a:gd name="T106" fmla="*/ 181 w 343"/>
                <a:gd name="T107" fmla="*/ 389 h 415"/>
                <a:gd name="T108" fmla="*/ 194 w 343"/>
                <a:gd name="T109" fmla="*/ 391 h 415"/>
                <a:gd name="T110" fmla="*/ 202 w 343"/>
                <a:gd name="T111" fmla="*/ 390 h 415"/>
                <a:gd name="T112" fmla="*/ 208 w 343"/>
                <a:gd name="T113" fmla="*/ 389 h 415"/>
                <a:gd name="T114" fmla="*/ 210 w 343"/>
                <a:gd name="T115" fmla="*/ 384 h 415"/>
                <a:gd name="T116" fmla="*/ 214 w 343"/>
                <a:gd name="T117" fmla="*/ 386 h 415"/>
                <a:gd name="T118" fmla="*/ 215 w 343"/>
                <a:gd name="T119" fmla="*/ 388 h 415"/>
                <a:gd name="T120" fmla="*/ 327 w 343"/>
                <a:gd name="T121" fmla="*/ 36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415">
                  <a:moveTo>
                    <a:pt x="320" y="355"/>
                  </a:moveTo>
                  <a:cubicBezTo>
                    <a:pt x="298" y="76"/>
                    <a:pt x="298" y="76"/>
                    <a:pt x="298" y="76"/>
                  </a:cubicBezTo>
                  <a:cubicBezTo>
                    <a:pt x="343" y="76"/>
                    <a:pt x="343" y="76"/>
                    <a:pt x="343" y="76"/>
                  </a:cubicBezTo>
                  <a:cubicBezTo>
                    <a:pt x="330" y="66"/>
                    <a:pt x="330" y="66"/>
                    <a:pt x="330" y="66"/>
                  </a:cubicBezTo>
                  <a:cubicBezTo>
                    <a:pt x="317" y="56"/>
                    <a:pt x="306" y="48"/>
                    <a:pt x="296" y="40"/>
                  </a:cubicBezTo>
                  <a:cubicBezTo>
                    <a:pt x="287" y="34"/>
                    <a:pt x="279" y="28"/>
                    <a:pt x="268" y="20"/>
                  </a:cubicBezTo>
                  <a:cubicBezTo>
                    <a:pt x="265" y="18"/>
                    <a:pt x="262" y="16"/>
                    <a:pt x="259" y="14"/>
                  </a:cubicBezTo>
                  <a:cubicBezTo>
                    <a:pt x="258" y="13"/>
                    <a:pt x="258" y="13"/>
                    <a:pt x="258" y="13"/>
                  </a:cubicBezTo>
                  <a:cubicBezTo>
                    <a:pt x="255" y="10"/>
                    <a:pt x="252" y="8"/>
                    <a:pt x="249" y="6"/>
                  </a:cubicBezTo>
                  <a:cubicBezTo>
                    <a:pt x="247" y="5"/>
                    <a:pt x="247" y="5"/>
                    <a:pt x="247" y="5"/>
                  </a:cubicBezTo>
                  <a:cubicBezTo>
                    <a:pt x="247" y="4"/>
                    <a:pt x="246" y="4"/>
                    <a:pt x="246" y="3"/>
                  </a:cubicBezTo>
                  <a:cubicBezTo>
                    <a:pt x="242" y="0"/>
                    <a:pt x="242" y="0"/>
                    <a:pt x="242" y="0"/>
                  </a:cubicBezTo>
                  <a:cubicBezTo>
                    <a:pt x="241" y="4"/>
                    <a:pt x="241" y="4"/>
                    <a:pt x="241" y="4"/>
                  </a:cubicBezTo>
                  <a:cubicBezTo>
                    <a:pt x="240" y="41"/>
                    <a:pt x="240" y="41"/>
                    <a:pt x="240" y="41"/>
                  </a:cubicBezTo>
                  <a:cubicBezTo>
                    <a:pt x="146" y="44"/>
                    <a:pt x="146" y="44"/>
                    <a:pt x="146" y="44"/>
                  </a:cubicBezTo>
                  <a:cubicBezTo>
                    <a:pt x="145" y="54"/>
                    <a:pt x="145" y="54"/>
                    <a:pt x="145" y="54"/>
                  </a:cubicBezTo>
                  <a:cubicBezTo>
                    <a:pt x="145" y="59"/>
                    <a:pt x="145" y="65"/>
                    <a:pt x="145" y="71"/>
                  </a:cubicBezTo>
                  <a:cubicBezTo>
                    <a:pt x="144" y="80"/>
                    <a:pt x="144" y="90"/>
                    <a:pt x="143" y="100"/>
                  </a:cubicBezTo>
                  <a:cubicBezTo>
                    <a:pt x="143" y="100"/>
                    <a:pt x="143" y="100"/>
                    <a:pt x="143" y="100"/>
                  </a:cubicBezTo>
                  <a:cubicBezTo>
                    <a:pt x="143" y="105"/>
                    <a:pt x="143" y="110"/>
                    <a:pt x="143" y="115"/>
                  </a:cubicBezTo>
                  <a:cubicBezTo>
                    <a:pt x="143" y="117"/>
                    <a:pt x="143" y="117"/>
                    <a:pt x="143" y="117"/>
                  </a:cubicBezTo>
                  <a:cubicBezTo>
                    <a:pt x="143" y="119"/>
                    <a:pt x="143" y="121"/>
                    <a:pt x="143" y="122"/>
                  </a:cubicBezTo>
                  <a:cubicBezTo>
                    <a:pt x="143" y="126"/>
                    <a:pt x="138" y="128"/>
                    <a:pt x="134" y="129"/>
                  </a:cubicBezTo>
                  <a:cubicBezTo>
                    <a:pt x="132" y="129"/>
                    <a:pt x="131" y="130"/>
                    <a:pt x="129" y="130"/>
                  </a:cubicBezTo>
                  <a:cubicBezTo>
                    <a:pt x="128" y="131"/>
                    <a:pt x="126" y="131"/>
                    <a:pt x="125" y="132"/>
                  </a:cubicBezTo>
                  <a:cubicBezTo>
                    <a:pt x="119" y="133"/>
                    <a:pt x="113" y="139"/>
                    <a:pt x="110" y="144"/>
                  </a:cubicBezTo>
                  <a:cubicBezTo>
                    <a:pt x="109" y="147"/>
                    <a:pt x="109" y="152"/>
                    <a:pt x="110" y="155"/>
                  </a:cubicBezTo>
                  <a:cubicBezTo>
                    <a:pt x="112" y="195"/>
                    <a:pt x="112" y="195"/>
                    <a:pt x="112" y="195"/>
                  </a:cubicBezTo>
                  <a:cubicBezTo>
                    <a:pt x="0" y="195"/>
                    <a:pt x="0" y="195"/>
                    <a:pt x="0" y="195"/>
                  </a:cubicBezTo>
                  <a:cubicBezTo>
                    <a:pt x="0" y="203"/>
                    <a:pt x="0" y="203"/>
                    <a:pt x="0" y="203"/>
                  </a:cubicBezTo>
                  <a:cubicBezTo>
                    <a:pt x="0" y="204"/>
                    <a:pt x="0" y="204"/>
                    <a:pt x="0" y="204"/>
                  </a:cubicBezTo>
                  <a:cubicBezTo>
                    <a:pt x="0" y="204"/>
                    <a:pt x="0" y="205"/>
                    <a:pt x="1" y="206"/>
                  </a:cubicBezTo>
                  <a:cubicBezTo>
                    <a:pt x="1" y="207"/>
                    <a:pt x="1" y="208"/>
                    <a:pt x="2" y="209"/>
                  </a:cubicBezTo>
                  <a:cubicBezTo>
                    <a:pt x="2" y="210"/>
                    <a:pt x="3" y="211"/>
                    <a:pt x="3" y="211"/>
                  </a:cubicBezTo>
                  <a:cubicBezTo>
                    <a:pt x="4" y="213"/>
                    <a:pt x="5" y="214"/>
                    <a:pt x="6" y="216"/>
                  </a:cubicBezTo>
                  <a:cubicBezTo>
                    <a:pt x="6" y="218"/>
                    <a:pt x="7" y="220"/>
                    <a:pt x="9" y="220"/>
                  </a:cubicBezTo>
                  <a:cubicBezTo>
                    <a:pt x="11" y="220"/>
                    <a:pt x="11" y="219"/>
                    <a:pt x="12" y="219"/>
                  </a:cubicBezTo>
                  <a:cubicBezTo>
                    <a:pt x="12" y="219"/>
                    <a:pt x="12" y="220"/>
                    <a:pt x="12" y="221"/>
                  </a:cubicBezTo>
                  <a:cubicBezTo>
                    <a:pt x="13" y="222"/>
                    <a:pt x="13" y="222"/>
                    <a:pt x="13" y="223"/>
                  </a:cubicBezTo>
                  <a:cubicBezTo>
                    <a:pt x="13" y="225"/>
                    <a:pt x="13" y="227"/>
                    <a:pt x="15" y="229"/>
                  </a:cubicBezTo>
                  <a:cubicBezTo>
                    <a:pt x="16" y="230"/>
                    <a:pt x="17" y="231"/>
                    <a:pt x="16" y="233"/>
                  </a:cubicBezTo>
                  <a:cubicBezTo>
                    <a:pt x="16" y="234"/>
                    <a:pt x="16" y="236"/>
                    <a:pt x="16" y="237"/>
                  </a:cubicBezTo>
                  <a:cubicBezTo>
                    <a:pt x="16" y="239"/>
                    <a:pt x="16" y="241"/>
                    <a:pt x="15" y="242"/>
                  </a:cubicBezTo>
                  <a:cubicBezTo>
                    <a:pt x="15" y="243"/>
                    <a:pt x="14" y="244"/>
                    <a:pt x="13" y="245"/>
                  </a:cubicBezTo>
                  <a:cubicBezTo>
                    <a:pt x="12" y="246"/>
                    <a:pt x="11" y="247"/>
                    <a:pt x="11" y="249"/>
                  </a:cubicBezTo>
                  <a:cubicBezTo>
                    <a:pt x="11" y="250"/>
                    <a:pt x="11" y="251"/>
                    <a:pt x="11" y="252"/>
                  </a:cubicBezTo>
                  <a:cubicBezTo>
                    <a:pt x="11" y="254"/>
                    <a:pt x="11" y="254"/>
                    <a:pt x="10" y="255"/>
                  </a:cubicBezTo>
                  <a:cubicBezTo>
                    <a:pt x="10" y="255"/>
                    <a:pt x="10" y="255"/>
                    <a:pt x="10" y="256"/>
                  </a:cubicBezTo>
                  <a:cubicBezTo>
                    <a:pt x="9" y="256"/>
                    <a:pt x="6" y="258"/>
                    <a:pt x="8" y="261"/>
                  </a:cubicBezTo>
                  <a:cubicBezTo>
                    <a:pt x="9" y="262"/>
                    <a:pt x="10" y="263"/>
                    <a:pt x="11" y="264"/>
                  </a:cubicBezTo>
                  <a:cubicBezTo>
                    <a:pt x="11" y="264"/>
                    <a:pt x="11" y="264"/>
                    <a:pt x="12" y="265"/>
                  </a:cubicBezTo>
                  <a:cubicBezTo>
                    <a:pt x="13" y="266"/>
                    <a:pt x="13" y="267"/>
                    <a:pt x="14" y="269"/>
                  </a:cubicBezTo>
                  <a:cubicBezTo>
                    <a:pt x="16" y="272"/>
                    <a:pt x="16" y="276"/>
                    <a:pt x="17" y="280"/>
                  </a:cubicBezTo>
                  <a:cubicBezTo>
                    <a:pt x="17" y="282"/>
                    <a:pt x="17" y="284"/>
                    <a:pt x="17" y="286"/>
                  </a:cubicBezTo>
                  <a:cubicBezTo>
                    <a:pt x="17" y="289"/>
                    <a:pt x="18" y="291"/>
                    <a:pt x="18" y="294"/>
                  </a:cubicBezTo>
                  <a:cubicBezTo>
                    <a:pt x="18" y="296"/>
                    <a:pt x="18" y="297"/>
                    <a:pt x="18" y="299"/>
                  </a:cubicBezTo>
                  <a:cubicBezTo>
                    <a:pt x="18" y="301"/>
                    <a:pt x="18" y="302"/>
                    <a:pt x="18" y="304"/>
                  </a:cubicBezTo>
                  <a:cubicBezTo>
                    <a:pt x="19" y="310"/>
                    <a:pt x="18" y="317"/>
                    <a:pt x="16" y="322"/>
                  </a:cubicBezTo>
                  <a:cubicBezTo>
                    <a:pt x="15" y="327"/>
                    <a:pt x="12" y="334"/>
                    <a:pt x="9" y="340"/>
                  </a:cubicBezTo>
                  <a:cubicBezTo>
                    <a:pt x="6" y="345"/>
                    <a:pt x="4" y="351"/>
                    <a:pt x="4" y="360"/>
                  </a:cubicBezTo>
                  <a:cubicBezTo>
                    <a:pt x="4" y="362"/>
                    <a:pt x="4" y="364"/>
                    <a:pt x="3" y="365"/>
                  </a:cubicBezTo>
                  <a:cubicBezTo>
                    <a:pt x="3" y="371"/>
                    <a:pt x="3" y="371"/>
                    <a:pt x="3" y="371"/>
                  </a:cubicBezTo>
                  <a:cubicBezTo>
                    <a:pt x="7" y="368"/>
                    <a:pt x="7" y="368"/>
                    <a:pt x="7" y="368"/>
                  </a:cubicBezTo>
                  <a:cubicBezTo>
                    <a:pt x="8" y="367"/>
                    <a:pt x="9" y="365"/>
                    <a:pt x="11" y="362"/>
                  </a:cubicBezTo>
                  <a:cubicBezTo>
                    <a:pt x="11" y="361"/>
                    <a:pt x="11" y="360"/>
                    <a:pt x="11" y="360"/>
                  </a:cubicBezTo>
                  <a:cubicBezTo>
                    <a:pt x="13" y="355"/>
                    <a:pt x="16" y="354"/>
                    <a:pt x="19" y="354"/>
                  </a:cubicBezTo>
                  <a:cubicBezTo>
                    <a:pt x="21" y="354"/>
                    <a:pt x="22" y="354"/>
                    <a:pt x="24" y="354"/>
                  </a:cubicBezTo>
                  <a:cubicBezTo>
                    <a:pt x="25" y="354"/>
                    <a:pt x="25" y="354"/>
                    <a:pt x="25" y="354"/>
                  </a:cubicBezTo>
                  <a:cubicBezTo>
                    <a:pt x="26" y="355"/>
                    <a:pt x="27" y="355"/>
                    <a:pt x="28" y="355"/>
                  </a:cubicBezTo>
                  <a:cubicBezTo>
                    <a:pt x="34" y="355"/>
                    <a:pt x="39" y="353"/>
                    <a:pt x="44" y="352"/>
                  </a:cubicBezTo>
                  <a:cubicBezTo>
                    <a:pt x="49" y="350"/>
                    <a:pt x="54" y="349"/>
                    <a:pt x="59" y="349"/>
                  </a:cubicBezTo>
                  <a:cubicBezTo>
                    <a:pt x="60" y="349"/>
                    <a:pt x="61" y="349"/>
                    <a:pt x="62" y="349"/>
                  </a:cubicBezTo>
                  <a:cubicBezTo>
                    <a:pt x="68" y="350"/>
                    <a:pt x="73" y="353"/>
                    <a:pt x="76" y="358"/>
                  </a:cubicBezTo>
                  <a:cubicBezTo>
                    <a:pt x="77" y="358"/>
                    <a:pt x="77" y="358"/>
                    <a:pt x="77" y="358"/>
                  </a:cubicBezTo>
                  <a:cubicBezTo>
                    <a:pt x="80" y="363"/>
                    <a:pt x="82" y="366"/>
                    <a:pt x="88" y="367"/>
                  </a:cubicBezTo>
                  <a:cubicBezTo>
                    <a:pt x="96" y="368"/>
                    <a:pt x="97" y="371"/>
                    <a:pt x="98" y="378"/>
                  </a:cubicBezTo>
                  <a:cubicBezTo>
                    <a:pt x="100" y="382"/>
                    <a:pt x="102" y="384"/>
                    <a:pt x="104" y="387"/>
                  </a:cubicBezTo>
                  <a:cubicBezTo>
                    <a:pt x="105" y="388"/>
                    <a:pt x="107" y="389"/>
                    <a:pt x="108" y="391"/>
                  </a:cubicBezTo>
                  <a:cubicBezTo>
                    <a:pt x="109" y="392"/>
                    <a:pt x="109" y="393"/>
                    <a:pt x="110" y="394"/>
                  </a:cubicBezTo>
                  <a:cubicBezTo>
                    <a:pt x="110" y="395"/>
                    <a:pt x="111" y="396"/>
                    <a:pt x="112" y="397"/>
                  </a:cubicBezTo>
                  <a:cubicBezTo>
                    <a:pt x="113" y="399"/>
                    <a:pt x="115" y="400"/>
                    <a:pt x="116" y="401"/>
                  </a:cubicBezTo>
                  <a:cubicBezTo>
                    <a:pt x="117" y="401"/>
                    <a:pt x="117" y="401"/>
                    <a:pt x="118" y="402"/>
                  </a:cubicBezTo>
                  <a:cubicBezTo>
                    <a:pt x="120" y="403"/>
                    <a:pt x="122" y="405"/>
                    <a:pt x="123" y="407"/>
                  </a:cubicBezTo>
                  <a:cubicBezTo>
                    <a:pt x="125" y="410"/>
                    <a:pt x="126" y="412"/>
                    <a:pt x="129" y="413"/>
                  </a:cubicBezTo>
                  <a:cubicBezTo>
                    <a:pt x="129" y="414"/>
                    <a:pt x="130" y="414"/>
                    <a:pt x="131" y="414"/>
                  </a:cubicBezTo>
                  <a:cubicBezTo>
                    <a:pt x="132" y="413"/>
                    <a:pt x="132" y="413"/>
                    <a:pt x="132" y="413"/>
                  </a:cubicBezTo>
                  <a:cubicBezTo>
                    <a:pt x="131" y="414"/>
                    <a:pt x="131" y="414"/>
                    <a:pt x="131" y="414"/>
                  </a:cubicBezTo>
                  <a:cubicBezTo>
                    <a:pt x="132" y="415"/>
                    <a:pt x="132" y="415"/>
                    <a:pt x="132" y="415"/>
                  </a:cubicBezTo>
                  <a:cubicBezTo>
                    <a:pt x="134" y="413"/>
                    <a:pt x="134" y="413"/>
                    <a:pt x="134" y="413"/>
                  </a:cubicBezTo>
                  <a:cubicBezTo>
                    <a:pt x="136" y="412"/>
                    <a:pt x="138" y="411"/>
                    <a:pt x="139" y="409"/>
                  </a:cubicBezTo>
                  <a:cubicBezTo>
                    <a:pt x="141" y="406"/>
                    <a:pt x="141" y="403"/>
                    <a:pt x="140" y="401"/>
                  </a:cubicBezTo>
                  <a:cubicBezTo>
                    <a:pt x="140" y="399"/>
                    <a:pt x="140" y="397"/>
                    <a:pt x="141" y="396"/>
                  </a:cubicBezTo>
                  <a:cubicBezTo>
                    <a:pt x="141" y="392"/>
                    <a:pt x="145" y="385"/>
                    <a:pt x="149" y="384"/>
                  </a:cubicBezTo>
                  <a:cubicBezTo>
                    <a:pt x="150" y="384"/>
                    <a:pt x="150" y="384"/>
                    <a:pt x="150" y="384"/>
                  </a:cubicBezTo>
                  <a:cubicBezTo>
                    <a:pt x="153" y="384"/>
                    <a:pt x="156" y="388"/>
                    <a:pt x="158" y="390"/>
                  </a:cubicBezTo>
                  <a:cubicBezTo>
                    <a:pt x="159" y="391"/>
                    <a:pt x="159" y="391"/>
                    <a:pt x="159" y="391"/>
                  </a:cubicBezTo>
                  <a:cubicBezTo>
                    <a:pt x="160" y="392"/>
                    <a:pt x="161" y="394"/>
                    <a:pt x="163" y="395"/>
                  </a:cubicBezTo>
                  <a:cubicBezTo>
                    <a:pt x="164" y="396"/>
                    <a:pt x="164" y="396"/>
                    <a:pt x="164" y="396"/>
                  </a:cubicBezTo>
                  <a:cubicBezTo>
                    <a:pt x="165" y="397"/>
                    <a:pt x="165" y="397"/>
                    <a:pt x="165" y="397"/>
                  </a:cubicBezTo>
                  <a:cubicBezTo>
                    <a:pt x="165" y="398"/>
                    <a:pt x="165" y="398"/>
                    <a:pt x="166" y="398"/>
                  </a:cubicBezTo>
                  <a:cubicBezTo>
                    <a:pt x="168" y="401"/>
                    <a:pt x="168" y="401"/>
                    <a:pt x="168" y="401"/>
                  </a:cubicBezTo>
                  <a:cubicBezTo>
                    <a:pt x="169" y="398"/>
                    <a:pt x="169" y="398"/>
                    <a:pt x="169" y="398"/>
                  </a:cubicBezTo>
                  <a:cubicBezTo>
                    <a:pt x="169" y="397"/>
                    <a:pt x="170" y="396"/>
                    <a:pt x="170" y="396"/>
                  </a:cubicBezTo>
                  <a:cubicBezTo>
                    <a:pt x="170" y="395"/>
                    <a:pt x="170" y="395"/>
                    <a:pt x="170" y="395"/>
                  </a:cubicBezTo>
                  <a:cubicBezTo>
                    <a:pt x="171" y="393"/>
                    <a:pt x="172" y="391"/>
                    <a:pt x="174" y="390"/>
                  </a:cubicBezTo>
                  <a:cubicBezTo>
                    <a:pt x="175" y="389"/>
                    <a:pt x="176" y="389"/>
                    <a:pt x="178" y="389"/>
                  </a:cubicBezTo>
                  <a:cubicBezTo>
                    <a:pt x="179" y="389"/>
                    <a:pt x="180" y="389"/>
                    <a:pt x="181" y="389"/>
                  </a:cubicBezTo>
                  <a:cubicBezTo>
                    <a:pt x="181" y="389"/>
                    <a:pt x="181" y="389"/>
                    <a:pt x="181" y="389"/>
                  </a:cubicBezTo>
                  <a:cubicBezTo>
                    <a:pt x="185" y="390"/>
                    <a:pt x="189" y="391"/>
                    <a:pt x="194" y="391"/>
                  </a:cubicBezTo>
                  <a:cubicBezTo>
                    <a:pt x="194" y="391"/>
                    <a:pt x="194" y="391"/>
                    <a:pt x="194" y="391"/>
                  </a:cubicBezTo>
                  <a:cubicBezTo>
                    <a:pt x="197" y="391"/>
                    <a:pt x="199" y="391"/>
                    <a:pt x="202" y="390"/>
                  </a:cubicBezTo>
                  <a:cubicBezTo>
                    <a:pt x="202" y="390"/>
                    <a:pt x="202" y="390"/>
                    <a:pt x="202" y="390"/>
                  </a:cubicBezTo>
                  <a:cubicBezTo>
                    <a:pt x="203" y="390"/>
                    <a:pt x="203" y="390"/>
                    <a:pt x="204" y="390"/>
                  </a:cubicBezTo>
                  <a:cubicBezTo>
                    <a:pt x="205" y="390"/>
                    <a:pt x="206" y="390"/>
                    <a:pt x="208" y="389"/>
                  </a:cubicBezTo>
                  <a:cubicBezTo>
                    <a:pt x="209" y="388"/>
                    <a:pt x="209" y="387"/>
                    <a:pt x="209" y="386"/>
                  </a:cubicBezTo>
                  <a:cubicBezTo>
                    <a:pt x="210" y="386"/>
                    <a:pt x="210" y="385"/>
                    <a:pt x="210" y="384"/>
                  </a:cubicBezTo>
                  <a:cubicBezTo>
                    <a:pt x="211" y="384"/>
                    <a:pt x="211" y="383"/>
                    <a:pt x="211" y="383"/>
                  </a:cubicBezTo>
                  <a:cubicBezTo>
                    <a:pt x="212" y="383"/>
                    <a:pt x="213" y="385"/>
                    <a:pt x="214" y="386"/>
                  </a:cubicBezTo>
                  <a:cubicBezTo>
                    <a:pt x="214" y="386"/>
                    <a:pt x="214" y="387"/>
                    <a:pt x="214" y="387"/>
                  </a:cubicBezTo>
                  <a:cubicBezTo>
                    <a:pt x="215" y="388"/>
                    <a:pt x="215" y="388"/>
                    <a:pt x="215" y="388"/>
                  </a:cubicBezTo>
                  <a:cubicBezTo>
                    <a:pt x="322" y="388"/>
                    <a:pt x="322" y="388"/>
                    <a:pt x="322" y="388"/>
                  </a:cubicBezTo>
                  <a:cubicBezTo>
                    <a:pt x="327" y="367"/>
                    <a:pt x="327" y="367"/>
                    <a:pt x="327" y="367"/>
                  </a:cubicBezTo>
                  <a:cubicBezTo>
                    <a:pt x="327" y="366"/>
                    <a:pt x="330" y="360"/>
                    <a:pt x="320" y="355"/>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32" name="Freeform 33">
              <a:extLst>
                <a:ext uri="{FF2B5EF4-FFF2-40B4-BE49-F238E27FC236}">
                  <a16:creationId xmlns:a16="http://schemas.microsoft.com/office/drawing/2014/main" id="{4A14E148-723D-AA58-31BA-D32EA5F50DC1}"/>
                </a:ext>
              </a:extLst>
            </p:cNvPr>
            <p:cNvSpPr>
              <a:spLocks/>
            </p:cNvSpPr>
            <p:nvPr/>
          </p:nvSpPr>
          <p:spPr bwMode="auto">
            <a:xfrm>
              <a:off x="4753933" y="2032026"/>
              <a:ext cx="1111215" cy="1059981"/>
            </a:xfrm>
            <a:custGeom>
              <a:avLst/>
              <a:gdLst>
                <a:gd name="T0" fmla="*/ 537 w 578"/>
                <a:gd name="T1" fmla="*/ 418 h 599"/>
                <a:gd name="T2" fmla="*/ 530 w 578"/>
                <a:gd name="T3" fmla="*/ 410 h 599"/>
                <a:gd name="T4" fmla="*/ 525 w 578"/>
                <a:gd name="T5" fmla="*/ 405 h 599"/>
                <a:gd name="T6" fmla="*/ 508 w 578"/>
                <a:gd name="T7" fmla="*/ 366 h 599"/>
                <a:gd name="T8" fmla="*/ 520 w 578"/>
                <a:gd name="T9" fmla="*/ 350 h 599"/>
                <a:gd name="T10" fmla="*/ 522 w 578"/>
                <a:gd name="T11" fmla="*/ 303 h 599"/>
                <a:gd name="T12" fmla="*/ 517 w 578"/>
                <a:gd name="T13" fmla="*/ 260 h 599"/>
                <a:gd name="T14" fmla="*/ 504 w 578"/>
                <a:gd name="T15" fmla="*/ 234 h 599"/>
                <a:gd name="T16" fmla="*/ 479 w 578"/>
                <a:gd name="T17" fmla="*/ 155 h 599"/>
                <a:gd name="T18" fmla="*/ 459 w 578"/>
                <a:gd name="T19" fmla="*/ 126 h 599"/>
                <a:gd name="T20" fmla="*/ 454 w 578"/>
                <a:gd name="T21" fmla="*/ 113 h 599"/>
                <a:gd name="T22" fmla="*/ 465 w 578"/>
                <a:gd name="T23" fmla="*/ 91 h 599"/>
                <a:gd name="T24" fmla="*/ 477 w 578"/>
                <a:gd name="T25" fmla="*/ 69 h 599"/>
                <a:gd name="T26" fmla="*/ 475 w 578"/>
                <a:gd name="T27" fmla="*/ 47 h 599"/>
                <a:gd name="T28" fmla="*/ 475 w 578"/>
                <a:gd name="T29" fmla="*/ 20 h 599"/>
                <a:gd name="T30" fmla="*/ 483 w 578"/>
                <a:gd name="T31" fmla="*/ 11 h 599"/>
                <a:gd name="T32" fmla="*/ 476 w 578"/>
                <a:gd name="T33" fmla="*/ 6 h 599"/>
                <a:gd name="T34" fmla="*/ 464 w 578"/>
                <a:gd name="T35" fmla="*/ 8 h 599"/>
                <a:gd name="T36" fmla="*/ 456 w 578"/>
                <a:gd name="T37" fmla="*/ 3 h 599"/>
                <a:gd name="T38" fmla="*/ 439 w 578"/>
                <a:gd name="T39" fmla="*/ 7 h 599"/>
                <a:gd name="T40" fmla="*/ 434 w 578"/>
                <a:gd name="T41" fmla="*/ 7 h 599"/>
                <a:gd name="T42" fmla="*/ 418 w 578"/>
                <a:gd name="T43" fmla="*/ 5 h 599"/>
                <a:gd name="T44" fmla="*/ 397 w 578"/>
                <a:gd name="T45" fmla="*/ 13 h 599"/>
                <a:gd name="T46" fmla="*/ 389 w 578"/>
                <a:gd name="T47" fmla="*/ 11 h 599"/>
                <a:gd name="T48" fmla="*/ 363 w 578"/>
                <a:gd name="T49" fmla="*/ 7 h 599"/>
                <a:gd name="T50" fmla="*/ 355 w 578"/>
                <a:gd name="T51" fmla="*/ 6 h 599"/>
                <a:gd name="T52" fmla="*/ 335 w 578"/>
                <a:gd name="T53" fmla="*/ 8 h 599"/>
                <a:gd name="T54" fmla="*/ 317 w 578"/>
                <a:gd name="T55" fmla="*/ 15 h 599"/>
                <a:gd name="T56" fmla="*/ 279 w 578"/>
                <a:gd name="T57" fmla="*/ 20 h 599"/>
                <a:gd name="T58" fmla="*/ 250 w 578"/>
                <a:gd name="T59" fmla="*/ 37 h 599"/>
                <a:gd name="T60" fmla="*/ 233 w 578"/>
                <a:gd name="T61" fmla="*/ 42 h 599"/>
                <a:gd name="T62" fmla="*/ 206 w 578"/>
                <a:gd name="T63" fmla="*/ 59 h 599"/>
                <a:gd name="T64" fmla="*/ 200 w 578"/>
                <a:gd name="T65" fmla="*/ 78 h 599"/>
                <a:gd name="T66" fmla="*/ 200 w 578"/>
                <a:gd name="T67" fmla="*/ 85 h 599"/>
                <a:gd name="T68" fmla="*/ 201 w 578"/>
                <a:gd name="T69" fmla="*/ 109 h 599"/>
                <a:gd name="T70" fmla="*/ 203 w 578"/>
                <a:gd name="T71" fmla="*/ 131 h 599"/>
                <a:gd name="T72" fmla="*/ 214 w 578"/>
                <a:gd name="T73" fmla="*/ 156 h 599"/>
                <a:gd name="T74" fmla="*/ 199 w 578"/>
                <a:gd name="T75" fmla="*/ 165 h 599"/>
                <a:gd name="T76" fmla="*/ 175 w 578"/>
                <a:gd name="T77" fmla="*/ 166 h 599"/>
                <a:gd name="T78" fmla="*/ 155 w 578"/>
                <a:gd name="T79" fmla="*/ 178 h 599"/>
                <a:gd name="T80" fmla="*/ 138 w 578"/>
                <a:gd name="T81" fmla="*/ 181 h 599"/>
                <a:gd name="T82" fmla="*/ 144 w 578"/>
                <a:gd name="T83" fmla="*/ 200 h 599"/>
                <a:gd name="T84" fmla="*/ 126 w 578"/>
                <a:gd name="T85" fmla="*/ 211 h 599"/>
                <a:gd name="T86" fmla="*/ 108 w 578"/>
                <a:gd name="T87" fmla="*/ 218 h 599"/>
                <a:gd name="T88" fmla="*/ 74 w 578"/>
                <a:gd name="T89" fmla="*/ 240 h 599"/>
                <a:gd name="T90" fmla="*/ 58 w 578"/>
                <a:gd name="T91" fmla="*/ 247 h 599"/>
                <a:gd name="T92" fmla="*/ 39 w 578"/>
                <a:gd name="T93" fmla="*/ 252 h 599"/>
                <a:gd name="T94" fmla="*/ 15 w 578"/>
                <a:gd name="T95" fmla="*/ 267 h 599"/>
                <a:gd name="T96" fmla="*/ 5 w 578"/>
                <a:gd name="T97" fmla="*/ 329 h 599"/>
                <a:gd name="T98" fmla="*/ 88 w 578"/>
                <a:gd name="T99" fmla="*/ 390 h 599"/>
                <a:gd name="T100" fmla="*/ 201 w 578"/>
                <a:gd name="T101" fmla="*/ 474 h 599"/>
                <a:gd name="T102" fmla="*/ 261 w 578"/>
                <a:gd name="T103" fmla="*/ 519 h 599"/>
                <a:gd name="T104" fmla="*/ 273 w 578"/>
                <a:gd name="T105" fmla="*/ 541 h 599"/>
                <a:gd name="T106" fmla="*/ 286 w 578"/>
                <a:gd name="T107" fmla="*/ 547 h 599"/>
                <a:gd name="T108" fmla="*/ 296 w 578"/>
                <a:gd name="T109" fmla="*/ 558 h 599"/>
                <a:gd name="T110" fmla="*/ 305 w 578"/>
                <a:gd name="T111" fmla="*/ 559 h 599"/>
                <a:gd name="T112" fmla="*/ 330 w 578"/>
                <a:gd name="T113" fmla="*/ 574 h 599"/>
                <a:gd name="T114" fmla="*/ 328 w 578"/>
                <a:gd name="T115" fmla="*/ 591 h 599"/>
                <a:gd name="T116" fmla="*/ 406 w 578"/>
                <a:gd name="T117" fmla="*/ 58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599">
                  <a:moveTo>
                    <a:pt x="569" y="424"/>
                  </a:moveTo>
                  <a:cubicBezTo>
                    <a:pt x="547" y="417"/>
                    <a:pt x="547" y="417"/>
                    <a:pt x="547" y="417"/>
                  </a:cubicBezTo>
                  <a:cubicBezTo>
                    <a:pt x="546" y="417"/>
                    <a:pt x="545" y="416"/>
                    <a:pt x="544" y="416"/>
                  </a:cubicBezTo>
                  <a:cubicBezTo>
                    <a:pt x="542" y="416"/>
                    <a:pt x="541" y="417"/>
                    <a:pt x="540" y="417"/>
                  </a:cubicBezTo>
                  <a:cubicBezTo>
                    <a:pt x="539" y="417"/>
                    <a:pt x="538" y="418"/>
                    <a:pt x="538" y="418"/>
                  </a:cubicBezTo>
                  <a:cubicBezTo>
                    <a:pt x="537" y="418"/>
                    <a:pt x="537" y="418"/>
                    <a:pt x="537" y="418"/>
                  </a:cubicBezTo>
                  <a:cubicBezTo>
                    <a:pt x="535" y="418"/>
                    <a:pt x="535" y="417"/>
                    <a:pt x="534" y="416"/>
                  </a:cubicBezTo>
                  <a:cubicBezTo>
                    <a:pt x="533" y="416"/>
                    <a:pt x="533" y="416"/>
                    <a:pt x="533" y="416"/>
                  </a:cubicBezTo>
                  <a:cubicBezTo>
                    <a:pt x="533" y="416"/>
                    <a:pt x="533" y="415"/>
                    <a:pt x="532" y="415"/>
                  </a:cubicBezTo>
                  <a:cubicBezTo>
                    <a:pt x="532" y="415"/>
                    <a:pt x="531" y="415"/>
                    <a:pt x="531" y="414"/>
                  </a:cubicBezTo>
                  <a:cubicBezTo>
                    <a:pt x="530" y="413"/>
                    <a:pt x="530" y="413"/>
                    <a:pt x="530" y="412"/>
                  </a:cubicBezTo>
                  <a:cubicBezTo>
                    <a:pt x="530" y="412"/>
                    <a:pt x="530" y="411"/>
                    <a:pt x="530" y="410"/>
                  </a:cubicBezTo>
                  <a:cubicBezTo>
                    <a:pt x="530" y="409"/>
                    <a:pt x="529" y="409"/>
                    <a:pt x="528" y="408"/>
                  </a:cubicBezTo>
                  <a:cubicBezTo>
                    <a:pt x="528" y="408"/>
                    <a:pt x="528" y="408"/>
                    <a:pt x="527" y="408"/>
                  </a:cubicBezTo>
                  <a:cubicBezTo>
                    <a:pt x="527" y="407"/>
                    <a:pt x="527" y="407"/>
                    <a:pt x="526" y="406"/>
                  </a:cubicBezTo>
                  <a:cubicBezTo>
                    <a:pt x="526" y="406"/>
                    <a:pt x="526" y="406"/>
                    <a:pt x="526" y="405"/>
                  </a:cubicBezTo>
                  <a:cubicBezTo>
                    <a:pt x="526" y="405"/>
                    <a:pt x="526" y="405"/>
                    <a:pt x="526" y="405"/>
                  </a:cubicBezTo>
                  <a:cubicBezTo>
                    <a:pt x="525" y="405"/>
                    <a:pt x="525" y="405"/>
                    <a:pt x="525" y="405"/>
                  </a:cubicBezTo>
                  <a:cubicBezTo>
                    <a:pt x="525" y="403"/>
                    <a:pt x="525" y="400"/>
                    <a:pt x="524" y="398"/>
                  </a:cubicBezTo>
                  <a:cubicBezTo>
                    <a:pt x="524" y="394"/>
                    <a:pt x="524" y="391"/>
                    <a:pt x="523" y="388"/>
                  </a:cubicBezTo>
                  <a:cubicBezTo>
                    <a:pt x="522" y="385"/>
                    <a:pt x="520" y="382"/>
                    <a:pt x="518" y="379"/>
                  </a:cubicBezTo>
                  <a:cubicBezTo>
                    <a:pt x="517" y="378"/>
                    <a:pt x="516" y="377"/>
                    <a:pt x="515" y="376"/>
                  </a:cubicBezTo>
                  <a:cubicBezTo>
                    <a:pt x="514" y="374"/>
                    <a:pt x="513" y="373"/>
                    <a:pt x="512" y="372"/>
                  </a:cubicBezTo>
                  <a:cubicBezTo>
                    <a:pt x="511" y="370"/>
                    <a:pt x="509" y="368"/>
                    <a:pt x="508" y="366"/>
                  </a:cubicBezTo>
                  <a:cubicBezTo>
                    <a:pt x="507" y="364"/>
                    <a:pt x="506" y="362"/>
                    <a:pt x="507" y="361"/>
                  </a:cubicBezTo>
                  <a:cubicBezTo>
                    <a:pt x="507" y="358"/>
                    <a:pt x="510" y="357"/>
                    <a:pt x="512" y="356"/>
                  </a:cubicBezTo>
                  <a:cubicBezTo>
                    <a:pt x="513" y="355"/>
                    <a:pt x="514" y="355"/>
                    <a:pt x="515" y="354"/>
                  </a:cubicBezTo>
                  <a:cubicBezTo>
                    <a:pt x="516" y="353"/>
                    <a:pt x="517" y="352"/>
                    <a:pt x="519" y="352"/>
                  </a:cubicBezTo>
                  <a:cubicBezTo>
                    <a:pt x="520" y="351"/>
                    <a:pt x="520" y="351"/>
                    <a:pt x="520" y="351"/>
                  </a:cubicBezTo>
                  <a:cubicBezTo>
                    <a:pt x="520" y="350"/>
                    <a:pt x="520" y="350"/>
                    <a:pt x="520" y="350"/>
                  </a:cubicBezTo>
                  <a:cubicBezTo>
                    <a:pt x="520" y="345"/>
                    <a:pt x="520" y="341"/>
                    <a:pt x="519" y="337"/>
                  </a:cubicBezTo>
                  <a:cubicBezTo>
                    <a:pt x="519" y="335"/>
                    <a:pt x="518" y="333"/>
                    <a:pt x="517" y="331"/>
                  </a:cubicBezTo>
                  <a:cubicBezTo>
                    <a:pt x="514" y="327"/>
                    <a:pt x="516" y="322"/>
                    <a:pt x="517" y="318"/>
                  </a:cubicBezTo>
                  <a:cubicBezTo>
                    <a:pt x="518" y="316"/>
                    <a:pt x="519" y="314"/>
                    <a:pt x="519" y="313"/>
                  </a:cubicBezTo>
                  <a:cubicBezTo>
                    <a:pt x="520" y="310"/>
                    <a:pt x="520" y="310"/>
                    <a:pt x="520" y="310"/>
                  </a:cubicBezTo>
                  <a:cubicBezTo>
                    <a:pt x="521" y="307"/>
                    <a:pt x="522" y="305"/>
                    <a:pt x="522" y="303"/>
                  </a:cubicBezTo>
                  <a:cubicBezTo>
                    <a:pt x="521" y="302"/>
                    <a:pt x="520" y="301"/>
                    <a:pt x="519" y="300"/>
                  </a:cubicBezTo>
                  <a:cubicBezTo>
                    <a:pt x="518" y="299"/>
                    <a:pt x="518" y="299"/>
                    <a:pt x="517" y="298"/>
                  </a:cubicBezTo>
                  <a:cubicBezTo>
                    <a:pt x="515" y="294"/>
                    <a:pt x="517" y="287"/>
                    <a:pt x="518" y="284"/>
                  </a:cubicBezTo>
                  <a:cubicBezTo>
                    <a:pt x="519" y="279"/>
                    <a:pt x="519" y="275"/>
                    <a:pt x="519" y="269"/>
                  </a:cubicBezTo>
                  <a:cubicBezTo>
                    <a:pt x="519" y="266"/>
                    <a:pt x="518" y="264"/>
                    <a:pt x="517" y="262"/>
                  </a:cubicBezTo>
                  <a:cubicBezTo>
                    <a:pt x="517" y="261"/>
                    <a:pt x="517" y="261"/>
                    <a:pt x="517" y="260"/>
                  </a:cubicBezTo>
                  <a:cubicBezTo>
                    <a:pt x="516" y="259"/>
                    <a:pt x="516" y="258"/>
                    <a:pt x="516" y="256"/>
                  </a:cubicBezTo>
                  <a:cubicBezTo>
                    <a:pt x="516" y="256"/>
                    <a:pt x="516" y="255"/>
                    <a:pt x="516" y="255"/>
                  </a:cubicBezTo>
                  <a:cubicBezTo>
                    <a:pt x="516" y="254"/>
                    <a:pt x="516" y="253"/>
                    <a:pt x="516" y="252"/>
                  </a:cubicBezTo>
                  <a:cubicBezTo>
                    <a:pt x="515" y="250"/>
                    <a:pt x="514" y="248"/>
                    <a:pt x="512" y="246"/>
                  </a:cubicBezTo>
                  <a:cubicBezTo>
                    <a:pt x="511" y="245"/>
                    <a:pt x="511" y="244"/>
                    <a:pt x="510" y="243"/>
                  </a:cubicBezTo>
                  <a:cubicBezTo>
                    <a:pt x="508" y="240"/>
                    <a:pt x="506" y="237"/>
                    <a:pt x="504" y="234"/>
                  </a:cubicBezTo>
                  <a:cubicBezTo>
                    <a:pt x="505" y="233"/>
                    <a:pt x="506" y="231"/>
                    <a:pt x="508" y="230"/>
                  </a:cubicBezTo>
                  <a:cubicBezTo>
                    <a:pt x="510" y="229"/>
                    <a:pt x="510" y="229"/>
                    <a:pt x="510" y="229"/>
                  </a:cubicBezTo>
                  <a:cubicBezTo>
                    <a:pt x="496" y="167"/>
                    <a:pt x="496" y="167"/>
                    <a:pt x="496" y="167"/>
                  </a:cubicBezTo>
                  <a:cubicBezTo>
                    <a:pt x="496" y="166"/>
                    <a:pt x="496" y="166"/>
                    <a:pt x="496" y="166"/>
                  </a:cubicBezTo>
                  <a:cubicBezTo>
                    <a:pt x="493" y="163"/>
                    <a:pt x="489" y="161"/>
                    <a:pt x="485" y="158"/>
                  </a:cubicBezTo>
                  <a:cubicBezTo>
                    <a:pt x="483" y="157"/>
                    <a:pt x="481" y="156"/>
                    <a:pt x="479" y="155"/>
                  </a:cubicBezTo>
                  <a:cubicBezTo>
                    <a:pt x="476" y="153"/>
                    <a:pt x="476" y="150"/>
                    <a:pt x="475" y="147"/>
                  </a:cubicBezTo>
                  <a:cubicBezTo>
                    <a:pt x="475" y="144"/>
                    <a:pt x="475" y="142"/>
                    <a:pt x="473" y="139"/>
                  </a:cubicBezTo>
                  <a:cubicBezTo>
                    <a:pt x="472" y="137"/>
                    <a:pt x="470" y="135"/>
                    <a:pt x="467" y="133"/>
                  </a:cubicBezTo>
                  <a:cubicBezTo>
                    <a:pt x="467" y="132"/>
                    <a:pt x="465" y="132"/>
                    <a:pt x="464" y="131"/>
                  </a:cubicBezTo>
                  <a:cubicBezTo>
                    <a:pt x="462" y="131"/>
                    <a:pt x="461" y="131"/>
                    <a:pt x="460" y="130"/>
                  </a:cubicBezTo>
                  <a:cubicBezTo>
                    <a:pt x="459" y="129"/>
                    <a:pt x="459" y="127"/>
                    <a:pt x="459" y="126"/>
                  </a:cubicBezTo>
                  <a:cubicBezTo>
                    <a:pt x="459" y="124"/>
                    <a:pt x="459" y="123"/>
                    <a:pt x="459" y="122"/>
                  </a:cubicBezTo>
                  <a:cubicBezTo>
                    <a:pt x="459" y="121"/>
                    <a:pt x="458" y="120"/>
                    <a:pt x="458" y="120"/>
                  </a:cubicBezTo>
                  <a:cubicBezTo>
                    <a:pt x="457" y="120"/>
                    <a:pt x="457" y="119"/>
                    <a:pt x="457" y="119"/>
                  </a:cubicBezTo>
                  <a:cubicBezTo>
                    <a:pt x="456" y="118"/>
                    <a:pt x="456" y="118"/>
                    <a:pt x="456" y="117"/>
                  </a:cubicBezTo>
                  <a:cubicBezTo>
                    <a:pt x="456" y="116"/>
                    <a:pt x="456" y="116"/>
                    <a:pt x="455" y="115"/>
                  </a:cubicBezTo>
                  <a:cubicBezTo>
                    <a:pt x="455" y="114"/>
                    <a:pt x="455" y="113"/>
                    <a:pt x="454" y="113"/>
                  </a:cubicBezTo>
                  <a:cubicBezTo>
                    <a:pt x="453" y="111"/>
                    <a:pt x="453" y="110"/>
                    <a:pt x="452" y="108"/>
                  </a:cubicBezTo>
                  <a:cubicBezTo>
                    <a:pt x="452" y="104"/>
                    <a:pt x="452" y="103"/>
                    <a:pt x="455" y="100"/>
                  </a:cubicBezTo>
                  <a:cubicBezTo>
                    <a:pt x="456" y="100"/>
                    <a:pt x="457" y="99"/>
                    <a:pt x="458" y="99"/>
                  </a:cubicBezTo>
                  <a:cubicBezTo>
                    <a:pt x="459" y="98"/>
                    <a:pt x="460" y="97"/>
                    <a:pt x="461" y="96"/>
                  </a:cubicBezTo>
                  <a:cubicBezTo>
                    <a:pt x="462" y="95"/>
                    <a:pt x="462" y="94"/>
                    <a:pt x="463" y="93"/>
                  </a:cubicBezTo>
                  <a:cubicBezTo>
                    <a:pt x="463" y="92"/>
                    <a:pt x="464" y="91"/>
                    <a:pt x="465" y="91"/>
                  </a:cubicBezTo>
                  <a:cubicBezTo>
                    <a:pt x="465" y="90"/>
                    <a:pt x="466" y="90"/>
                    <a:pt x="467" y="89"/>
                  </a:cubicBezTo>
                  <a:cubicBezTo>
                    <a:pt x="468" y="89"/>
                    <a:pt x="469" y="88"/>
                    <a:pt x="470" y="88"/>
                  </a:cubicBezTo>
                  <a:cubicBezTo>
                    <a:pt x="472" y="86"/>
                    <a:pt x="474" y="82"/>
                    <a:pt x="474" y="80"/>
                  </a:cubicBezTo>
                  <a:cubicBezTo>
                    <a:pt x="475" y="79"/>
                    <a:pt x="475" y="77"/>
                    <a:pt x="475" y="76"/>
                  </a:cubicBezTo>
                  <a:cubicBezTo>
                    <a:pt x="475" y="75"/>
                    <a:pt x="475" y="74"/>
                    <a:pt x="475" y="73"/>
                  </a:cubicBezTo>
                  <a:cubicBezTo>
                    <a:pt x="475" y="71"/>
                    <a:pt x="476" y="70"/>
                    <a:pt x="477" y="69"/>
                  </a:cubicBezTo>
                  <a:cubicBezTo>
                    <a:pt x="477" y="68"/>
                    <a:pt x="478" y="68"/>
                    <a:pt x="478" y="67"/>
                  </a:cubicBezTo>
                  <a:cubicBezTo>
                    <a:pt x="479" y="66"/>
                    <a:pt x="479" y="64"/>
                    <a:pt x="479" y="63"/>
                  </a:cubicBezTo>
                  <a:cubicBezTo>
                    <a:pt x="479" y="62"/>
                    <a:pt x="478" y="62"/>
                    <a:pt x="477" y="61"/>
                  </a:cubicBezTo>
                  <a:cubicBezTo>
                    <a:pt x="477" y="61"/>
                    <a:pt x="477" y="61"/>
                    <a:pt x="477" y="60"/>
                  </a:cubicBezTo>
                  <a:cubicBezTo>
                    <a:pt x="475" y="59"/>
                    <a:pt x="476" y="56"/>
                    <a:pt x="476" y="54"/>
                  </a:cubicBezTo>
                  <a:cubicBezTo>
                    <a:pt x="476" y="51"/>
                    <a:pt x="476" y="49"/>
                    <a:pt x="475" y="47"/>
                  </a:cubicBezTo>
                  <a:cubicBezTo>
                    <a:pt x="475" y="45"/>
                    <a:pt x="474" y="42"/>
                    <a:pt x="475" y="40"/>
                  </a:cubicBezTo>
                  <a:cubicBezTo>
                    <a:pt x="475" y="38"/>
                    <a:pt x="475" y="36"/>
                    <a:pt x="476" y="34"/>
                  </a:cubicBezTo>
                  <a:cubicBezTo>
                    <a:pt x="476" y="32"/>
                    <a:pt x="477" y="29"/>
                    <a:pt x="476" y="26"/>
                  </a:cubicBezTo>
                  <a:cubicBezTo>
                    <a:pt x="476" y="25"/>
                    <a:pt x="476" y="24"/>
                    <a:pt x="475" y="23"/>
                  </a:cubicBezTo>
                  <a:cubicBezTo>
                    <a:pt x="475" y="22"/>
                    <a:pt x="475" y="22"/>
                    <a:pt x="475" y="22"/>
                  </a:cubicBezTo>
                  <a:cubicBezTo>
                    <a:pt x="475" y="21"/>
                    <a:pt x="474" y="21"/>
                    <a:pt x="475" y="20"/>
                  </a:cubicBezTo>
                  <a:cubicBezTo>
                    <a:pt x="475" y="20"/>
                    <a:pt x="475" y="19"/>
                    <a:pt x="476" y="19"/>
                  </a:cubicBezTo>
                  <a:cubicBezTo>
                    <a:pt x="476" y="19"/>
                    <a:pt x="477" y="19"/>
                    <a:pt x="477" y="18"/>
                  </a:cubicBezTo>
                  <a:cubicBezTo>
                    <a:pt x="477" y="18"/>
                    <a:pt x="477" y="17"/>
                    <a:pt x="478" y="17"/>
                  </a:cubicBezTo>
                  <a:cubicBezTo>
                    <a:pt x="478" y="17"/>
                    <a:pt x="478" y="16"/>
                    <a:pt x="478" y="16"/>
                  </a:cubicBezTo>
                  <a:cubicBezTo>
                    <a:pt x="479" y="15"/>
                    <a:pt x="480" y="14"/>
                    <a:pt x="481" y="13"/>
                  </a:cubicBezTo>
                  <a:cubicBezTo>
                    <a:pt x="482" y="13"/>
                    <a:pt x="483" y="12"/>
                    <a:pt x="483" y="11"/>
                  </a:cubicBezTo>
                  <a:cubicBezTo>
                    <a:pt x="484" y="11"/>
                    <a:pt x="484" y="11"/>
                    <a:pt x="484" y="10"/>
                  </a:cubicBezTo>
                  <a:cubicBezTo>
                    <a:pt x="485" y="7"/>
                    <a:pt x="485" y="7"/>
                    <a:pt x="485" y="7"/>
                  </a:cubicBezTo>
                  <a:cubicBezTo>
                    <a:pt x="482" y="7"/>
                    <a:pt x="482" y="7"/>
                    <a:pt x="482" y="7"/>
                  </a:cubicBezTo>
                  <a:cubicBezTo>
                    <a:pt x="481" y="7"/>
                    <a:pt x="480" y="7"/>
                    <a:pt x="480" y="7"/>
                  </a:cubicBezTo>
                  <a:cubicBezTo>
                    <a:pt x="479" y="6"/>
                    <a:pt x="478" y="6"/>
                    <a:pt x="477" y="6"/>
                  </a:cubicBezTo>
                  <a:cubicBezTo>
                    <a:pt x="477" y="6"/>
                    <a:pt x="476" y="6"/>
                    <a:pt x="476" y="6"/>
                  </a:cubicBezTo>
                  <a:cubicBezTo>
                    <a:pt x="475" y="5"/>
                    <a:pt x="474" y="5"/>
                    <a:pt x="473" y="5"/>
                  </a:cubicBezTo>
                  <a:cubicBezTo>
                    <a:pt x="472" y="5"/>
                    <a:pt x="472" y="5"/>
                    <a:pt x="471" y="5"/>
                  </a:cubicBezTo>
                  <a:cubicBezTo>
                    <a:pt x="470" y="5"/>
                    <a:pt x="470" y="5"/>
                    <a:pt x="470" y="5"/>
                  </a:cubicBezTo>
                  <a:cubicBezTo>
                    <a:pt x="469" y="6"/>
                    <a:pt x="467" y="7"/>
                    <a:pt x="466" y="8"/>
                  </a:cubicBezTo>
                  <a:cubicBezTo>
                    <a:pt x="466" y="8"/>
                    <a:pt x="466" y="8"/>
                    <a:pt x="466" y="8"/>
                  </a:cubicBezTo>
                  <a:cubicBezTo>
                    <a:pt x="465" y="8"/>
                    <a:pt x="465" y="8"/>
                    <a:pt x="464" y="8"/>
                  </a:cubicBezTo>
                  <a:cubicBezTo>
                    <a:pt x="463" y="8"/>
                    <a:pt x="463" y="8"/>
                    <a:pt x="463" y="7"/>
                  </a:cubicBezTo>
                  <a:cubicBezTo>
                    <a:pt x="463" y="7"/>
                    <a:pt x="463" y="7"/>
                    <a:pt x="463" y="7"/>
                  </a:cubicBezTo>
                  <a:cubicBezTo>
                    <a:pt x="463" y="6"/>
                    <a:pt x="462" y="5"/>
                    <a:pt x="460" y="4"/>
                  </a:cubicBezTo>
                  <a:cubicBezTo>
                    <a:pt x="460" y="4"/>
                    <a:pt x="459" y="4"/>
                    <a:pt x="459" y="4"/>
                  </a:cubicBezTo>
                  <a:cubicBezTo>
                    <a:pt x="458" y="4"/>
                    <a:pt x="458" y="4"/>
                    <a:pt x="458" y="4"/>
                  </a:cubicBezTo>
                  <a:cubicBezTo>
                    <a:pt x="457" y="3"/>
                    <a:pt x="457" y="3"/>
                    <a:pt x="456" y="3"/>
                  </a:cubicBezTo>
                  <a:cubicBezTo>
                    <a:pt x="455" y="2"/>
                    <a:pt x="455" y="1"/>
                    <a:pt x="453" y="1"/>
                  </a:cubicBezTo>
                  <a:cubicBezTo>
                    <a:pt x="452" y="1"/>
                    <a:pt x="451" y="0"/>
                    <a:pt x="450" y="0"/>
                  </a:cubicBezTo>
                  <a:cubicBezTo>
                    <a:pt x="448" y="0"/>
                    <a:pt x="447" y="1"/>
                    <a:pt x="446" y="1"/>
                  </a:cubicBezTo>
                  <a:cubicBezTo>
                    <a:pt x="445" y="2"/>
                    <a:pt x="445" y="3"/>
                    <a:pt x="444" y="4"/>
                  </a:cubicBezTo>
                  <a:cubicBezTo>
                    <a:pt x="444" y="5"/>
                    <a:pt x="444" y="5"/>
                    <a:pt x="444" y="5"/>
                  </a:cubicBezTo>
                  <a:cubicBezTo>
                    <a:pt x="443" y="6"/>
                    <a:pt x="441" y="7"/>
                    <a:pt x="439" y="7"/>
                  </a:cubicBezTo>
                  <a:cubicBezTo>
                    <a:pt x="439" y="7"/>
                    <a:pt x="438" y="6"/>
                    <a:pt x="438" y="6"/>
                  </a:cubicBezTo>
                  <a:cubicBezTo>
                    <a:pt x="438" y="6"/>
                    <a:pt x="438" y="6"/>
                    <a:pt x="437" y="5"/>
                  </a:cubicBezTo>
                  <a:cubicBezTo>
                    <a:pt x="436" y="5"/>
                    <a:pt x="435" y="5"/>
                    <a:pt x="435" y="5"/>
                  </a:cubicBezTo>
                  <a:cubicBezTo>
                    <a:pt x="435" y="5"/>
                    <a:pt x="435" y="5"/>
                    <a:pt x="435" y="5"/>
                  </a:cubicBezTo>
                  <a:cubicBezTo>
                    <a:pt x="434" y="7"/>
                    <a:pt x="434" y="7"/>
                    <a:pt x="434" y="7"/>
                  </a:cubicBezTo>
                  <a:cubicBezTo>
                    <a:pt x="434" y="7"/>
                    <a:pt x="434" y="7"/>
                    <a:pt x="434" y="7"/>
                  </a:cubicBezTo>
                  <a:cubicBezTo>
                    <a:pt x="434" y="5"/>
                    <a:pt x="434" y="5"/>
                    <a:pt x="434" y="5"/>
                  </a:cubicBezTo>
                  <a:cubicBezTo>
                    <a:pt x="434" y="5"/>
                    <a:pt x="433" y="5"/>
                    <a:pt x="433" y="4"/>
                  </a:cubicBezTo>
                  <a:cubicBezTo>
                    <a:pt x="432" y="4"/>
                    <a:pt x="432" y="4"/>
                    <a:pt x="431" y="4"/>
                  </a:cubicBezTo>
                  <a:cubicBezTo>
                    <a:pt x="430" y="3"/>
                    <a:pt x="430" y="3"/>
                    <a:pt x="429" y="2"/>
                  </a:cubicBezTo>
                  <a:cubicBezTo>
                    <a:pt x="428" y="1"/>
                    <a:pt x="426" y="0"/>
                    <a:pt x="424" y="0"/>
                  </a:cubicBezTo>
                  <a:cubicBezTo>
                    <a:pt x="421" y="0"/>
                    <a:pt x="419" y="3"/>
                    <a:pt x="418" y="5"/>
                  </a:cubicBezTo>
                  <a:cubicBezTo>
                    <a:pt x="417" y="6"/>
                    <a:pt x="417" y="7"/>
                    <a:pt x="417" y="7"/>
                  </a:cubicBezTo>
                  <a:cubicBezTo>
                    <a:pt x="416" y="8"/>
                    <a:pt x="414" y="8"/>
                    <a:pt x="412" y="8"/>
                  </a:cubicBezTo>
                  <a:cubicBezTo>
                    <a:pt x="411" y="8"/>
                    <a:pt x="411" y="9"/>
                    <a:pt x="410" y="9"/>
                  </a:cubicBezTo>
                  <a:cubicBezTo>
                    <a:pt x="407" y="9"/>
                    <a:pt x="404" y="10"/>
                    <a:pt x="401" y="11"/>
                  </a:cubicBezTo>
                  <a:cubicBezTo>
                    <a:pt x="401" y="12"/>
                    <a:pt x="400" y="12"/>
                    <a:pt x="400" y="12"/>
                  </a:cubicBezTo>
                  <a:cubicBezTo>
                    <a:pt x="399" y="12"/>
                    <a:pt x="398" y="12"/>
                    <a:pt x="397" y="13"/>
                  </a:cubicBezTo>
                  <a:cubicBezTo>
                    <a:pt x="397" y="13"/>
                    <a:pt x="397" y="14"/>
                    <a:pt x="396" y="14"/>
                  </a:cubicBezTo>
                  <a:cubicBezTo>
                    <a:pt x="396" y="14"/>
                    <a:pt x="396" y="14"/>
                    <a:pt x="395" y="14"/>
                  </a:cubicBezTo>
                  <a:cubicBezTo>
                    <a:pt x="395" y="14"/>
                    <a:pt x="394" y="14"/>
                    <a:pt x="394" y="14"/>
                  </a:cubicBezTo>
                  <a:cubicBezTo>
                    <a:pt x="393" y="14"/>
                    <a:pt x="392" y="14"/>
                    <a:pt x="392" y="14"/>
                  </a:cubicBezTo>
                  <a:cubicBezTo>
                    <a:pt x="392" y="14"/>
                    <a:pt x="391" y="13"/>
                    <a:pt x="391" y="13"/>
                  </a:cubicBezTo>
                  <a:cubicBezTo>
                    <a:pt x="391" y="12"/>
                    <a:pt x="390" y="11"/>
                    <a:pt x="389" y="11"/>
                  </a:cubicBezTo>
                  <a:cubicBezTo>
                    <a:pt x="388" y="10"/>
                    <a:pt x="388" y="10"/>
                    <a:pt x="387" y="10"/>
                  </a:cubicBezTo>
                  <a:cubicBezTo>
                    <a:pt x="386" y="9"/>
                    <a:pt x="384" y="7"/>
                    <a:pt x="381" y="7"/>
                  </a:cubicBezTo>
                  <a:cubicBezTo>
                    <a:pt x="379" y="7"/>
                    <a:pt x="376" y="7"/>
                    <a:pt x="374" y="7"/>
                  </a:cubicBezTo>
                  <a:cubicBezTo>
                    <a:pt x="372" y="7"/>
                    <a:pt x="372" y="7"/>
                    <a:pt x="372" y="7"/>
                  </a:cubicBezTo>
                  <a:cubicBezTo>
                    <a:pt x="371" y="7"/>
                    <a:pt x="369" y="7"/>
                    <a:pt x="367" y="7"/>
                  </a:cubicBezTo>
                  <a:cubicBezTo>
                    <a:pt x="366" y="7"/>
                    <a:pt x="365" y="7"/>
                    <a:pt x="363" y="7"/>
                  </a:cubicBezTo>
                  <a:cubicBezTo>
                    <a:pt x="363" y="7"/>
                    <a:pt x="362" y="7"/>
                    <a:pt x="362" y="7"/>
                  </a:cubicBezTo>
                  <a:cubicBezTo>
                    <a:pt x="361" y="7"/>
                    <a:pt x="361" y="7"/>
                    <a:pt x="360" y="7"/>
                  </a:cubicBezTo>
                  <a:cubicBezTo>
                    <a:pt x="360" y="7"/>
                    <a:pt x="360" y="7"/>
                    <a:pt x="359" y="7"/>
                  </a:cubicBezTo>
                  <a:cubicBezTo>
                    <a:pt x="359" y="7"/>
                    <a:pt x="359" y="7"/>
                    <a:pt x="358" y="7"/>
                  </a:cubicBezTo>
                  <a:cubicBezTo>
                    <a:pt x="357" y="6"/>
                    <a:pt x="356" y="6"/>
                    <a:pt x="355" y="6"/>
                  </a:cubicBezTo>
                  <a:cubicBezTo>
                    <a:pt x="355" y="6"/>
                    <a:pt x="355" y="6"/>
                    <a:pt x="355" y="6"/>
                  </a:cubicBezTo>
                  <a:cubicBezTo>
                    <a:pt x="352" y="6"/>
                    <a:pt x="349" y="8"/>
                    <a:pt x="346" y="10"/>
                  </a:cubicBezTo>
                  <a:cubicBezTo>
                    <a:pt x="345" y="11"/>
                    <a:pt x="344" y="11"/>
                    <a:pt x="343" y="11"/>
                  </a:cubicBezTo>
                  <a:cubicBezTo>
                    <a:pt x="343" y="11"/>
                    <a:pt x="343" y="11"/>
                    <a:pt x="343" y="11"/>
                  </a:cubicBezTo>
                  <a:cubicBezTo>
                    <a:pt x="343" y="11"/>
                    <a:pt x="343" y="11"/>
                    <a:pt x="342" y="10"/>
                  </a:cubicBezTo>
                  <a:cubicBezTo>
                    <a:pt x="342" y="10"/>
                    <a:pt x="341" y="9"/>
                    <a:pt x="340" y="9"/>
                  </a:cubicBezTo>
                  <a:cubicBezTo>
                    <a:pt x="338" y="9"/>
                    <a:pt x="336" y="8"/>
                    <a:pt x="335" y="8"/>
                  </a:cubicBezTo>
                  <a:cubicBezTo>
                    <a:pt x="330" y="8"/>
                    <a:pt x="327" y="10"/>
                    <a:pt x="323" y="13"/>
                  </a:cubicBezTo>
                  <a:cubicBezTo>
                    <a:pt x="322" y="13"/>
                    <a:pt x="322" y="14"/>
                    <a:pt x="322" y="14"/>
                  </a:cubicBezTo>
                  <a:cubicBezTo>
                    <a:pt x="321" y="15"/>
                    <a:pt x="321" y="15"/>
                    <a:pt x="320" y="15"/>
                  </a:cubicBezTo>
                  <a:cubicBezTo>
                    <a:pt x="320" y="15"/>
                    <a:pt x="320" y="16"/>
                    <a:pt x="319" y="16"/>
                  </a:cubicBezTo>
                  <a:cubicBezTo>
                    <a:pt x="319" y="16"/>
                    <a:pt x="318" y="16"/>
                    <a:pt x="318" y="15"/>
                  </a:cubicBezTo>
                  <a:cubicBezTo>
                    <a:pt x="317" y="15"/>
                    <a:pt x="317" y="15"/>
                    <a:pt x="317" y="15"/>
                  </a:cubicBezTo>
                  <a:cubicBezTo>
                    <a:pt x="316" y="15"/>
                    <a:pt x="314" y="15"/>
                    <a:pt x="313" y="15"/>
                  </a:cubicBezTo>
                  <a:cubicBezTo>
                    <a:pt x="311" y="15"/>
                    <a:pt x="309" y="15"/>
                    <a:pt x="308" y="16"/>
                  </a:cubicBezTo>
                  <a:cubicBezTo>
                    <a:pt x="304" y="16"/>
                    <a:pt x="300" y="16"/>
                    <a:pt x="297" y="16"/>
                  </a:cubicBezTo>
                  <a:cubicBezTo>
                    <a:pt x="295" y="17"/>
                    <a:pt x="293" y="17"/>
                    <a:pt x="292" y="17"/>
                  </a:cubicBezTo>
                  <a:cubicBezTo>
                    <a:pt x="290" y="17"/>
                    <a:pt x="289" y="17"/>
                    <a:pt x="288" y="17"/>
                  </a:cubicBezTo>
                  <a:cubicBezTo>
                    <a:pt x="284" y="18"/>
                    <a:pt x="281" y="19"/>
                    <a:pt x="279" y="20"/>
                  </a:cubicBezTo>
                  <a:cubicBezTo>
                    <a:pt x="277" y="20"/>
                    <a:pt x="276" y="21"/>
                    <a:pt x="275" y="21"/>
                  </a:cubicBezTo>
                  <a:cubicBezTo>
                    <a:pt x="274" y="21"/>
                    <a:pt x="272" y="22"/>
                    <a:pt x="271" y="23"/>
                  </a:cubicBezTo>
                  <a:cubicBezTo>
                    <a:pt x="269" y="23"/>
                    <a:pt x="267" y="24"/>
                    <a:pt x="265" y="25"/>
                  </a:cubicBezTo>
                  <a:cubicBezTo>
                    <a:pt x="264" y="26"/>
                    <a:pt x="263" y="27"/>
                    <a:pt x="262" y="28"/>
                  </a:cubicBezTo>
                  <a:cubicBezTo>
                    <a:pt x="259" y="29"/>
                    <a:pt x="256" y="31"/>
                    <a:pt x="254" y="33"/>
                  </a:cubicBezTo>
                  <a:cubicBezTo>
                    <a:pt x="252" y="34"/>
                    <a:pt x="251" y="36"/>
                    <a:pt x="250" y="37"/>
                  </a:cubicBezTo>
                  <a:cubicBezTo>
                    <a:pt x="248" y="40"/>
                    <a:pt x="247" y="41"/>
                    <a:pt x="245" y="41"/>
                  </a:cubicBezTo>
                  <a:cubicBezTo>
                    <a:pt x="244" y="41"/>
                    <a:pt x="244" y="41"/>
                    <a:pt x="243" y="41"/>
                  </a:cubicBezTo>
                  <a:cubicBezTo>
                    <a:pt x="243" y="41"/>
                    <a:pt x="242" y="41"/>
                    <a:pt x="242" y="40"/>
                  </a:cubicBezTo>
                  <a:cubicBezTo>
                    <a:pt x="240" y="40"/>
                    <a:pt x="239" y="39"/>
                    <a:pt x="238" y="39"/>
                  </a:cubicBezTo>
                  <a:cubicBezTo>
                    <a:pt x="237" y="39"/>
                    <a:pt x="236" y="39"/>
                    <a:pt x="235" y="40"/>
                  </a:cubicBezTo>
                  <a:cubicBezTo>
                    <a:pt x="234" y="40"/>
                    <a:pt x="233" y="41"/>
                    <a:pt x="233" y="42"/>
                  </a:cubicBezTo>
                  <a:cubicBezTo>
                    <a:pt x="232" y="42"/>
                    <a:pt x="231" y="43"/>
                    <a:pt x="230" y="43"/>
                  </a:cubicBezTo>
                  <a:cubicBezTo>
                    <a:pt x="228" y="43"/>
                    <a:pt x="228" y="43"/>
                    <a:pt x="228" y="43"/>
                  </a:cubicBezTo>
                  <a:cubicBezTo>
                    <a:pt x="226" y="43"/>
                    <a:pt x="223" y="44"/>
                    <a:pt x="220" y="45"/>
                  </a:cubicBezTo>
                  <a:cubicBezTo>
                    <a:pt x="218" y="47"/>
                    <a:pt x="216" y="50"/>
                    <a:pt x="214" y="53"/>
                  </a:cubicBezTo>
                  <a:cubicBezTo>
                    <a:pt x="213" y="55"/>
                    <a:pt x="211" y="57"/>
                    <a:pt x="209" y="58"/>
                  </a:cubicBezTo>
                  <a:cubicBezTo>
                    <a:pt x="208" y="58"/>
                    <a:pt x="207" y="58"/>
                    <a:pt x="206" y="59"/>
                  </a:cubicBezTo>
                  <a:cubicBezTo>
                    <a:pt x="205" y="59"/>
                    <a:pt x="203" y="60"/>
                    <a:pt x="202" y="61"/>
                  </a:cubicBezTo>
                  <a:cubicBezTo>
                    <a:pt x="198" y="64"/>
                    <a:pt x="194" y="66"/>
                    <a:pt x="191" y="66"/>
                  </a:cubicBezTo>
                  <a:cubicBezTo>
                    <a:pt x="189" y="66"/>
                    <a:pt x="189" y="66"/>
                    <a:pt x="189" y="66"/>
                  </a:cubicBezTo>
                  <a:cubicBezTo>
                    <a:pt x="189" y="68"/>
                    <a:pt x="189" y="68"/>
                    <a:pt x="189" y="68"/>
                  </a:cubicBezTo>
                  <a:cubicBezTo>
                    <a:pt x="190" y="70"/>
                    <a:pt x="190" y="71"/>
                    <a:pt x="192" y="73"/>
                  </a:cubicBezTo>
                  <a:cubicBezTo>
                    <a:pt x="194" y="75"/>
                    <a:pt x="197" y="77"/>
                    <a:pt x="200" y="78"/>
                  </a:cubicBezTo>
                  <a:cubicBezTo>
                    <a:pt x="200" y="79"/>
                    <a:pt x="200" y="80"/>
                    <a:pt x="199" y="81"/>
                  </a:cubicBezTo>
                  <a:cubicBezTo>
                    <a:pt x="199" y="82"/>
                    <a:pt x="199" y="82"/>
                    <a:pt x="199" y="83"/>
                  </a:cubicBezTo>
                  <a:cubicBezTo>
                    <a:pt x="198" y="84"/>
                    <a:pt x="198" y="84"/>
                    <a:pt x="198" y="84"/>
                  </a:cubicBezTo>
                  <a:cubicBezTo>
                    <a:pt x="198" y="84"/>
                    <a:pt x="198" y="85"/>
                    <a:pt x="198" y="85"/>
                  </a:cubicBezTo>
                  <a:cubicBezTo>
                    <a:pt x="198" y="86"/>
                    <a:pt x="198" y="86"/>
                    <a:pt x="198" y="86"/>
                  </a:cubicBezTo>
                  <a:cubicBezTo>
                    <a:pt x="200" y="85"/>
                    <a:pt x="200" y="85"/>
                    <a:pt x="200" y="85"/>
                  </a:cubicBezTo>
                  <a:cubicBezTo>
                    <a:pt x="199" y="86"/>
                    <a:pt x="199" y="86"/>
                    <a:pt x="199" y="86"/>
                  </a:cubicBezTo>
                  <a:cubicBezTo>
                    <a:pt x="199" y="87"/>
                    <a:pt x="199" y="87"/>
                    <a:pt x="199" y="87"/>
                  </a:cubicBezTo>
                  <a:cubicBezTo>
                    <a:pt x="200" y="90"/>
                    <a:pt x="200" y="92"/>
                    <a:pt x="200" y="96"/>
                  </a:cubicBezTo>
                  <a:cubicBezTo>
                    <a:pt x="200" y="97"/>
                    <a:pt x="200" y="99"/>
                    <a:pt x="200" y="100"/>
                  </a:cubicBezTo>
                  <a:cubicBezTo>
                    <a:pt x="201" y="103"/>
                    <a:pt x="201" y="105"/>
                    <a:pt x="201" y="107"/>
                  </a:cubicBezTo>
                  <a:cubicBezTo>
                    <a:pt x="201" y="108"/>
                    <a:pt x="201" y="108"/>
                    <a:pt x="201" y="109"/>
                  </a:cubicBezTo>
                  <a:cubicBezTo>
                    <a:pt x="201" y="110"/>
                    <a:pt x="201" y="111"/>
                    <a:pt x="201" y="112"/>
                  </a:cubicBezTo>
                  <a:cubicBezTo>
                    <a:pt x="201" y="113"/>
                    <a:pt x="201" y="114"/>
                    <a:pt x="202" y="115"/>
                  </a:cubicBezTo>
                  <a:cubicBezTo>
                    <a:pt x="202" y="116"/>
                    <a:pt x="203" y="116"/>
                    <a:pt x="203" y="117"/>
                  </a:cubicBezTo>
                  <a:cubicBezTo>
                    <a:pt x="203" y="119"/>
                    <a:pt x="202" y="120"/>
                    <a:pt x="202" y="122"/>
                  </a:cubicBezTo>
                  <a:cubicBezTo>
                    <a:pt x="201" y="123"/>
                    <a:pt x="200" y="125"/>
                    <a:pt x="200" y="126"/>
                  </a:cubicBezTo>
                  <a:cubicBezTo>
                    <a:pt x="200" y="129"/>
                    <a:pt x="201" y="130"/>
                    <a:pt x="203" y="131"/>
                  </a:cubicBezTo>
                  <a:cubicBezTo>
                    <a:pt x="203" y="132"/>
                    <a:pt x="204" y="133"/>
                    <a:pt x="205" y="134"/>
                  </a:cubicBezTo>
                  <a:cubicBezTo>
                    <a:pt x="205" y="135"/>
                    <a:pt x="205" y="137"/>
                    <a:pt x="205" y="139"/>
                  </a:cubicBezTo>
                  <a:cubicBezTo>
                    <a:pt x="205" y="141"/>
                    <a:pt x="205" y="143"/>
                    <a:pt x="206" y="144"/>
                  </a:cubicBezTo>
                  <a:cubicBezTo>
                    <a:pt x="207" y="145"/>
                    <a:pt x="208" y="146"/>
                    <a:pt x="209" y="146"/>
                  </a:cubicBezTo>
                  <a:cubicBezTo>
                    <a:pt x="211" y="147"/>
                    <a:pt x="212" y="148"/>
                    <a:pt x="213" y="149"/>
                  </a:cubicBezTo>
                  <a:cubicBezTo>
                    <a:pt x="216" y="152"/>
                    <a:pt x="216" y="153"/>
                    <a:pt x="214" y="156"/>
                  </a:cubicBezTo>
                  <a:cubicBezTo>
                    <a:pt x="214" y="157"/>
                    <a:pt x="213" y="157"/>
                    <a:pt x="213" y="157"/>
                  </a:cubicBezTo>
                  <a:cubicBezTo>
                    <a:pt x="212" y="158"/>
                    <a:pt x="212" y="158"/>
                    <a:pt x="211" y="160"/>
                  </a:cubicBezTo>
                  <a:cubicBezTo>
                    <a:pt x="211" y="161"/>
                    <a:pt x="211" y="162"/>
                    <a:pt x="211" y="164"/>
                  </a:cubicBezTo>
                  <a:cubicBezTo>
                    <a:pt x="211" y="165"/>
                    <a:pt x="211" y="165"/>
                    <a:pt x="211" y="166"/>
                  </a:cubicBezTo>
                  <a:cubicBezTo>
                    <a:pt x="211" y="166"/>
                    <a:pt x="211" y="166"/>
                    <a:pt x="209" y="166"/>
                  </a:cubicBezTo>
                  <a:cubicBezTo>
                    <a:pt x="205" y="166"/>
                    <a:pt x="200" y="166"/>
                    <a:pt x="199" y="165"/>
                  </a:cubicBezTo>
                  <a:cubicBezTo>
                    <a:pt x="197" y="165"/>
                    <a:pt x="195" y="165"/>
                    <a:pt x="192" y="165"/>
                  </a:cubicBezTo>
                  <a:cubicBezTo>
                    <a:pt x="190" y="165"/>
                    <a:pt x="188" y="165"/>
                    <a:pt x="186" y="165"/>
                  </a:cubicBezTo>
                  <a:cubicBezTo>
                    <a:pt x="183" y="165"/>
                    <a:pt x="183" y="165"/>
                    <a:pt x="183" y="165"/>
                  </a:cubicBezTo>
                  <a:cubicBezTo>
                    <a:pt x="182" y="165"/>
                    <a:pt x="182" y="165"/>
                    <a:pt x="181" y="165"/>
                  </a:cubicBezTo>
                  <a:cubicBezTo>
                    <a:pt x="181" y="165"/>
                    <a:pt x="181" y="165"/>
                    <a:pt x="181" y="165"/>
                  </a:cubicBezTo>
                  <a:cubicBezTo>
                    <a:pt x="179" y="165"/>
                    <a:pt x="177" y="165"/>
                    <a:pt x="175" y="166"/>
                  </a:cubicBezTo>
                  <a:cubicBezTo>
                    <a:pt x="173" y="167"/>
                    <a:pt x="170" y="167"/>
                    <a:pt x="168" y="167"/>
                  </a:cubicBezTo>
                  <a:cubicBezTo>
                    <a:pt x="165" y="168"/>
                    <a:pt x="164" y="169"/>
                    <a:pt x="164" y="172"/>
                  </a:cubicBezTo>
                  <a:cubicBezTo>
                    <a:pt x="164" y="172"/>
                    <a:pt x="164" y="173"/>
                    <a:pt x="165" y="174"/>
                  </a:cubicBezTo>
                  <a:cubicBezTo>
                    <a:pt x="164" y="174"/>
                    <a:pt x="162" y="175"/>
                    <a:pt x="162" y="175"/>
                  </a:cubicBezTo>
                  <a:cubicBezTo>
                    <a:pt x="161" y="176"/>
                    <a:pt x="160" y="177"/>
                    <a:pt x="158" y="177"/>
                  </a:cubicBezTo>
                  <a:cubicBezTo>
                    <a:pt x="157" y="178"/>
                    <a:pt x="156" y="178"/>
                    <a:pt x="155" y="178"/>
                  </a:cubicBezTo>
                  <a:cubicBezTo>
                    <a:pt x="154" y="178"/>
                    <a:pt x="153" y="178"/>
                    <a:pt x="152" y="179"/>
                  </a:cubicBezTo>
                  <a:cubicBezTo>
                    <a:pt x="151" y="179"/>
                    <a:pt x="150" y="179"/>
                    <a:pt x="149" y="179"/>
                  </a:cubicBezTo>
                  <a:cubicBezTo>
                    <a:pt x="148" y="179"/>
                    <a:pt x="147" y="179"/>
                    <a:pt x="147" y="179"/>
                  </a:cubicBezTo>
                  <a:cubicBezTo>
                    <a:pt x="146" y="179"/>
                    <a:pt x="145" y="178"/>
                    <a:pt x="145" y="178"/>
                  </a:cubicBezTo>
                  <a:cubicBezTo>
                    <a:pt x="144" y="178"/>
                    <a:pt x="143" y="178"/>
                    <a:pt x="143" y="178"/>
                  </a:cubicBezTo>
                  <a:cubicBezTo>
                    <a:pt x="141" y="178"/>
                    <a:pt x="139" y="179"/>
                    <a:pt x="138" y="181"/>
                  </a:cubicBezTo>
                  <a:cubicBezTo>
                    <a:pt x="137" y="183"/>
                    <a:pt x="138" y="184"/>
                    <a:pt x="139" y="185"/>
                  </a:cubicBezTo>
                  <a:cubicBezTo>
                    <a:pt x="139" y="186"/>
                    <a:pt x="140" y="187"/>
                    <a:pt x="140" y="187"/>
                  </a:cubicBezTo>
                  <a:cubicBezTo>
                    <a:pt x="140" y="189"/>
                    <a:pt x="140" y="190"/>
                    <a:pt x="139" y="191"/>
                  </a:cubicBezTo>
                  <a:cubicBezTo>
                    <a:pt x="139" y="192"/>
                    <a:pt x="138" y="194"/>
                    <a:pt x="139" y="195"/>
                  </a:cubicBezTo>
                  <a:cubicBezTo>
                    <a:pt x="140" y="196"/>
                    <a:pt x="141" y="197"/>
                    <a:pt x="142" y="197"/>
                  </a:cubicBezTo>
                  <a:cubicBezTo>
                    <a:pt x="143" y="198"/>
                    <a:pt x="144" y="198"/>
                    <a:pt x="144" y="200"/>
                  </a:cubicBezTo>
                  <a:cubicBezTo>
                    <a:pt x="145" y="202"/>
                    <a:pt x="143" y="203"/>
                    <a:pt x="141" y="203"/>
                  </a:cubicBezTo>
                  <a:cubicBezTo>
                    <a:pt x="141" y="203"/>
                    <a:pt x="140" y="204"/>
                    <a:pt x="140" y="204"/>
                  </a:cubicBezTo>
                  <a:cubicBezTo>
                    <a:pt x="138" y="204"/>
                    <a:pt x="138" y="204"/>
                    <a:pt x="138" y="204"/>
                  </a:cubicBezTo>
                  <a:cubicBezTo>
                    <a:pt x="136" y="205"/>
                    <a:pt x="133" y="205"/>
                    <a:pt x="132" y="206"/>
                  </a:cubicBezTo>
                  <a:cubicBezTo>
                    <a:pt x="131" y="207"/>
                    <a:pt x="130" y="208"/>
                    <a:pt x="129" y="209"/>
                  </a:cubicBezTo>
                  <a:cubicBezTo>
                    <a:pt x="129" y="210"/>
                    <a:pt x="128" y="211"/>
                    <a:pt x="126" y="211"/>
                  </a:cubicBezTo>
                  <a:cubicBezTo>
                    <a:pt x="125" y="212"/>
                    <a:pt x="123" y="213"/>
                    <a:pt x="122" y="214"/>
                  </a:cubicBezTo>
                  <a:cubicBezTo>
                    <a:pt x="120" y="214"/>
                    <a:pt x="120" y="214"/>
                    <a:pt x="120" y="214"/>
                  </a:cubicBezTo>
                  <a:cubicBezTo>
                    <a:pt x="119" y="215"/>
                    <a:pt x="118" y="215"/>
                    <a:pt x="117" y="215"/>
                  </a:cubicBezTo>
                  <a:cubicBezTo>
                    <a:pt x="116" y="216"/>
                    <a:pt x="115" y="216"/>
                    <a:pt x="114" y="216"/>
                  </a:cubicBezTo>
                  <a:cubicBezTo>
                    <a:pt x="114" y="216"/>
                    <a:pt x="113" y="216"/>
                    <a:pt x="112" y="217"/>
                  </a:cubicBezTo>
                  <a:cubicBezTo>
                    <a:pt x="111" y="217"/>
                    <a:pt x="109" y="217"/>
                    <a:pt x="108" y="218"/>
                  </a:cubicBezTo>
                  <a:cubicBezTo>
                    <a:pt x="107" y="219"/>
                    <a:pt x="104" y="223"/>
                    <a:pt x="103" y="224"/>
                  </a:cubicBezTo>
                  <a:cubicBezTo>
                    <a:pt x="101" y="229"/>
                    <a:pt x="98" y="232"/>
                    <a:pt x="94" y="236"/>
                  </a:cubicBezTo>
                  <a:cubicBezTo>
                    <a:pt x="91" y="239"/>
                    <a:pt x="87" y="239"/>
                    <a:pt x="83" y="239"/>
                  </a:cubicBezTo>
                  <a:cubicBezTo>
                    <a:pt x="82" y="240"/>
                    <a:pt x="82" y="240"/>
                    <a:pt x="81" y="240"/>
                  </a:cubicBezTo>
                  <a:cubicBezTo>
                    <a:pt x="80" y="240"/>
                    <a:pt x="79" y="240"/>
                    <a:pt x="78" y="240"/>
                  </a:cubicBezTo>
                  <a:cubicBezTo>
                    <a:pt x="77" y="240"/>
                    <a:pt x="75" y="240"/>
                    <a:pt x="74" y="240"/>
                  </a:cubicBezTo>
                  <a:cubicBezTo>
                    <a:pt x="72" y="240"/>
                    <a:pt x="70" y="239"/>
                    <a:pt x="69" y="239"/>
                  </a:cubicBezTo>
                  <a:cubicBezTo>
                    <a:pt x="68" y="239"/>
                    <a:pt x="67" y="239"/>
                    <a:pt x="66" y="240"/>
                  </a:cubicBezTo>
                  <a:cubicBezTo>
                    <a:pt x="64" y="240"/>
                    <a:pt x="64" y="240"/>
                    <a:pt x="64" y="240"/>
                  </a:cubicBezTo>
                  <a:cubicBezTo>
                    <a:pt x="64" y="242"/>
                    <a:pt x="64" y="242"/>
                    <a:pt x="64" y="242"/>
                  </a:cubicBezTo>
                  <a:cubicBezTo>
                    <a:pt x="64" y="245"/>
                    <a:pt x="63" y="246"/>
                    <a:pt x="62" y="247"/>
                  </a:cubicBezTo>
                  <a:cubicBezTo>
                    <a:pt x="61" y="247"/>
                    <a:pt x="59" y="247"/>
                    <a:pt x="58" y="247"/>
                  </a:cubicBezTo>
                  <a:cubicBezTo>
                    <a:pt x="55" y="247"/>
                    <a:pt x="55" y="247"/>
                    <a:pt x="55" y="247"/>
                  </a:cubicBezTo>
                  <a:cubicBezTo>
                    <a:pt x="55" y="247"/>
                    <a:pt x="54" y="247"/>
                    <a:pt x="54" y="247"/>
                  </a:cubicBezTo>
                  <a:cubicBezTo>
                    <a:pt x="53" y="247"/>
                    <a:pt x="52" y="247"/>
                    <a:pt x="51" y="247"/>
                  </a:cubicBezTo>
                  <a:cubicBezTo>
                    <a:pt x="50" y="247"/>
                    <a:pt x="46" y="247"/>
                    <a:pt x="46" y="247"/>
                  </a:cubicBezTo>
                  <a:cubicBezTo>
                    <a:pt x="43" y="247"/>
                    <a:pt x="41" y="248"/>
                    <a:pt x="39" y="251"/>
                  </a:cubicBezTo>
                  <a:cubicBezTo>
                    <a:pt x="39" y="251"/>
                    <a:pt x="39" y="252"/>
                    <a:pt x="39" y="252"/>
                  </a:cubicBezTo>
                  <a:cubicBezTo>
                    <a:pt x="38" y="254"/>
                    <a:pt x="37" y="255"/>
                    <a:pt x="35" y="256"/>
                  </a:cubicBezTo>
                  <a:cubicBezTo>
                    <a:pt x="34" y="256"/>
                    <a:pt x="33" y="256"/>
                    <a:pt x="32" y="256"/>
                  </a:cubicBezTo>
                  <a:cubicBezTo>
                    <a:pt x="30" y="256"/>
                    <a:pt x="29" y="256"/>
                    <a:pt x="27" y="257"/>
                  </a:cubicBezTo>
                  <a:cubicBezTo>
                    <a:pt x="25" y="258"/>
                    <a:pt x="23" y="260"/>
                    <a:pt x="21" y="262"/>
                  </a:cubicBezTo>
                  <a:cubicBezTo>
                    <a:pt x="20" y="263"/>
                    <a:pt x="19" y="264"/>
                    <a:pt x="18" y="265"/>
                  </a:cubicBezTo>
                  <a:cubicBezTo>
                    <a:pt x="17" y="266"/>
                    <a:pt x="16" y="266"/>
                    <a:pt x="15" y="267"/>
                  </a:cubicBezTo>
                  <a:cubicBezTo>
                    <a:pt x="13" y="269"/>
                    <a:pt x="11" y="272"/>
                    <a:pt x="8" y="273"/>
                  </a:cubicBezTo>
                  <a:cubicBezTo>
                    <a:pt x="6" y="274"/>
                    <a:pt x="4" y="275"/>
                    <a:pt x="3" y="276"/>
                  </a:cubicBezTo>
                  <a:cubicBezTo>
                    <a:pt x="1" y="277"/>
                    <a:pt x="1" y="277"/>
                    <a:pt x="1" y="277"/>
                  </a:cubicBezTo>
                  <a:cubicBezTo>
                    <a:pt x="0" y="325"/>
                    <a:pt x="0" y="325"/>
                    <a:pt x="0" y="325"/>
                  </a:cubicBezTo>
                  <a:cubicBezTo>
                    <a:pt x="0" y="325"/>
                    <a:pt x="0" y="325"/>
                    <a:pt x="0" y="325"/>
                  </a:cubicBezTo>
                  <a:cubicBezTo>
                    <a:pt x="2" y="327"/>
                    <a:pt x="4" y="328"/>
                    <a:pt x="5" y="329"/>
                  </a:cubicBezTo>
                  <a:cubicBezTo>
                    <a:pt x="7" y="330"/>
                    <a:pt x="7" y="330"/>
                    <a:pt x="7" y="330"/>
                  </a:cubicBezTo>
                  <a:cubicBezTo>
                    <a:pt x="9" y="332"/>
                    <a:pt x="12" y="334"/>
                    <a:pt x="15" y="336"/>
                  </a:cubicBezTo>
                  <a:cubicBezTo>
                    <a:pt x="16" y="337"/>
                    <a:pt x="16" y="337"/>
                    <a:pt x="16" y="337"/>
                  </a:cubicBezTo>
                  <a:cubicBezTo>
                    <a:pt x="19" y="339"/>
                    <a:pt x="22" y="342"/>
                    <a:pt x="25" y="344"/>
                  </a:cubicBezTo>
                  <a:cubicBezTo>
                    <a:pt x="36" y="352"/>
                    <a:pt x="45" y="359"/>
                    <a:pt x="53" y="365"/>
                  </a:cubicBezTo>
                  <a:cubicBezTo>
                    <a:pt x="63" y="372"/>
                    <a:pt x="74" y="380"/>
                    <a:pt x="88" y="390"/>
                  </a:cubicBezTo>
                  <a:cubicBezTo>
                    <a:pt x="94" y="395"/>
                    <a:pt x="100" y="399"/>
                    <a:pt x="107" y="404"/>
                  </a:cubicBezTo>
                  <a:cubicBezTo>
                    <a:pt x="108" y="405"/>
                    <a:pt x="108" y="405"/>
                    <a:pt x="108" y="405"/>
                  </a:cubicBezTo>
                  <a:cubicBezTo>
                    <a:pt x="114" y="409"/>
                    <a:pt x="120" y="414"/>
                    <a:pt x="126" y="418"/>
                  </a:cubicBezTo>
                  <a:cubicBezTo>
                    <a:pt x="126" y="419"/>
                    <a:pt x="126" y="419"/>
                    <a:pt x="126" y="419"/>
                  </a:cubicBezTo>
                  <a:cubicBezTo>
                    <a:pt x="139" y="428"/>
                    <a:pt x="152" y="438"/>
                    <a:pt x="164" y="447"/>
                  </a:cubicBezTo>
                  <a:cubicBezTo>
                    <a:pt x="178" y="457"/>
                    <a:pt x="190" y="466"/>
                    <a:pt x="201" y="474"/>
                  </a:cubicBezTo>
                  <a:cubicBezTo>
                    <a:pt x="209" y="480"/>
                    <a:pt x="217" y="486"/>
                    <a:pt x="225" y="492"/>
                  </a:cubicBezTo>
                  <a:cubicBezTo>
                    <a:pt x="233" y="498"/>
                    <a:pt x="233" y="498"/>
                    <a:pt x="233" y="498"/>
                  </a:cubicBezTo>
                  <a:cubicBezTo>
                    <a:pt x="235" y="499"/>
                    <a:pt x="236" y="500"/>
                    <a:pt x="239" y="502"/>
                  </a:cubicBezTo>
                  <a:cubicBezTo>
                    <a:pt x="241" y="503"/>
                    <a:pt x="244" y="505"/>
                    <a:pt x="246" y="507"/>
                  </a:cubicBezTo>
                  <a:cubicBezTo>
                    <a:pt x="250" y="511"/>
                    <a:pt x="253" y="513"/>
                    <a:pt x="257" y="515"/>
                  </a:cubicBezTo>
                  <a:cubicBezTo>
                    <a:pt x="259" y="516"/>
                    <a:pt x="260" y="518"/>
                    <a:pt x="261" y="519"/>
                  </a:cubicBezTo>
                  <a:cubicBezTo>
                    <a:pt x="262" y="520"/>
                    <a:pt x="263" y="521"/>
                    <a:pt x="264" y="522"/>
                  </a:cubicBezTo>
                  <a:cubicBezTo>
                    <a:pt x="265" y="522"/>
                    <a:pt x="266" y="523"/>
                    <a:pt x="267" y="523"/>
                  </a:cubicBezTo>
                  <a:cubicBezTo>
                    <a:pt x="269" y="525"/>
                    <a:pt x="271" y="526"/>
                    <a:pt x="272" y="528"/>
                  </a:cubicBezTo>
                  <a:cubicBezTo>
                    <a:pt x="273" y="530"/>
                    <a:pt x="273" y="534"/>
                    <a:pt x="273" y="537"/>
                  </a:cubicBezTo>
                  <a:cubicBezTo>
                    <a:pt x="273" y="538"/>
                    <a:pt x="273" y="539"/>
                    <a:pt x="273" y="539"/>
                  </a:cubicBezTo>
                  <a:cubicBezTo>
                    <a:pt x="273" y="541"/>
                    <a:pt x="273" y="541"/>
                    <a:pt x="273" y="541"/>
                  </a:cubicBezTo>
                  <a:cubicBezTo>
                    <a:pt x="274" y="541"/>
                    <a:pt x="274" y="541"/>
                    <a:pt x="274" y="541"/>
                  </a:cubicBezTo>
                  <a:cubicBezTo>
                    <a:pt x="275" y="541"/>
                    <a:pt x="276" y="542"/>
                    <a:pt x="276" y="542"/>
                  </a:cubicBezTo>
                  <a:cubicBezTo>
                    <a:pt x="277" y="542"/>
                    <a:pt x="277" y="543"/>
                    <a:pt x="278" y="543"/>
                  </a:cubicBezTo>
                  <a:cubicBezTo>
                    <a:pt x="278" y="543"/>
                    <a:pt x="279" y="543"/>
                    <a:pt x="280" y="543"/>
                  </a:cubicBezTo>
                  <a:cubicBezTo>
                    <a:pt x="281" y="544"/>
                    <a:pt x="282" y="544"/>
                    <a:pt x="282" y="544"/>
                  </a:cubicBezTo>
                  <a:cubicBezTo>
                    <a:pt x="283" y="545"/>
                    <a:pt x="284" y="546"/>
                    <a:pt x="286" y="547"/>
                  </a:cubicBezTo>
                  <a:cubicBezTo>
                    <a:pt x="286" y="548"/>
                    <a:pt x="287" y="549"/>
                    <a:pt x="287" y="550"/>
                  </a:cubicBezTo>
                  <a:cubicBezTo>
                    <a:pt x="287" y="551"/>
                    <a:pt x="287" y="552"/>
                    <a:pt x="288" y="553"/>
                  </a:cubicBezTo>
                  <a:cubicBezTo>
                    <a:pt x="288" y="554"/>
                    <a:pt x="289" y="554"/>
                    <a:pt x="291" y="555"/>
                  </a:cubicBezTo>
                  <a:cubicBezTo>
                    <a:pt x="292" y="556"/>
                    <a:pt x="292" y="556"/>
                    <a:pt x="293" y="556"/>
                  </a:cubicBezTo>
                  <a:cubicBezTo>
                    <a:pt x="294" y="557"/>
                    <a:pt x="295" y="557"/>
                    <a:pt x="296" y="557"/>
                  </a:cubicBezTo>
                  <a:cubicBezTo>
                    <a:pt x="296" y="558"/>
                    <a:pt x="296" y="558"/>
                    <a:pt x="296" y="558"/>
                  </a:cubicBezTo>
                  <a:cubicBezTo>
                    <a:pt x="297" y="558"/>
                    <a:pt x="297" y="558"/>
                    <a:pt x="297" y="558"/>
                  </a:cubicBezTo>
                  <a:cubicBezTo>
                    <a:pt x="298" y="558"/>
                    <a:pt x="298" y="557"/>
                    <a:pt x="299" y="557"/>
                  </a:cubicBezTo>
                  <a:cubicBezTo>
                    <a:pt x="300" y="557"/>
                    <a:pt x="301" y="556"/>
                    <a:pt x="302" y="556"/>
                  </a:cubicBezTo>
                  <a:cubicBezTo>
                    <a:pt x="302" y="556"/>
                    <a:pt x="302" y="556"/>
                    <a:pt x="302" y="556"/>
                  </a:cubicBezTo>
                  <a:cubicBezTo>
                    <a:pt x="304" y="556"/>
                    <a:pt x="304" y="557"/>
                    <a:pt x="305" y="558"/>
                  </a:cubicBezTo>
                  <a:cubicBezTo>
                    <a:pt x="305" y="559"/>
                    <a:pt x="305" y="559"/>
                    <a:pt x="305" y="559"/>
                  </a:cubicBezTo>
                  <a:cubicBezTo>
                    <a:pt x="306" y="561"/>
                    <a:pt x="308" y="562"/>
                    <a:pt x="310" y="563"/>
                  </a:cubicBezTo>
                  <a:cubicBezTo>
                    <a:pt x="311" y="564"/>
                    <a:pt x="313" y="564"/>
                    <a:pt x="315" y="564"/>
                  </a:cubicBezTo>
                  <a:cubicBezTo>
                    <a:pt x="316" y="564"/>
                    <a:pt x="317" y="564"/>
                    <a:pt x="318" y="564"/>
                  </a:cubicBezTo>
                  <a:cubicBezTo>
                    <a:pt x="320" y="565"/>
                    <a:pt x="322" y="565"/>
                    <a:pt x="323" y="566"/>
                  </a:cubicBezTo>
                  <a:cubicBezTo>
                    <a:pt x="324" y="567"/>
                    <a:pt x="325" y="567"/>
                    <a:pt x="325" y="567"/>
                  </a:cubicBezTo>
                  <a:cubicBezTo>
                    <a:pt x="329" y="569"/>
                    <a:pt x="329" y="571"/>
                    <a:pt x="330" y="574"/>
                  </a:cubicBezTo>
                  <a:cubicBezTo>
                    <a:pt x="330" y="576"/>
                    <a:pt x="330" y="576"/>
                    <a:pt x="330" y="576"/>
                  </a:cubicBezTo>
                  <a:cubicBezTo>
                    <a:pt x="330" y="577"/>
                    <a:pt x="330" y="578"/>
                    <a:pt x="330" y="579"/>
                  </a:cubicBezTo>
                  <a:cubicBezTo>
                    <a:pt x="331" y="580"/>
                    <a:pt x="331" y="580"/>
                    <a:pt x="331" y="581"/>
                  </a:cubicBezTo>
                  <a:cubicBezTo>
                    <a:pt x="332" y="582"/>
                    <a:pt x="332" y="582"/>
                    <a:pt x="332" y="583"/>
                  </a:cubicBezTo>
                  <a:cubicBezTo>
                    <a:pt x="332" y="585"/>
                    <a:pt x="331" y="587"/>
                    <a:pt x="329" y="589"/>
                  </a:cubicBezTo>
                  <a:cubicBezTo>
                    <a:pt x="329" y="589"/>
                    <a:pt x="328" y="590"/>
                    <a:pt x="328" y="591"/>
                  </a:cubicBezTo>
                  <a:cubicBezTo>
                    <a:pt x="327" y="593"/>
                    <a:pt x="327" y="593"/>
                    <a:pt x="327" y="593"/>
                  </a:cubicBezTo>
                  <a:cubicBezTo>
                    <a:pt x="328" y="594"/>
                    <a:pt x="328" y="594"/>
                    <a:pt x="328" y="594"/>
                  </a:cubicBezTo>
                  <a:cubicBezTo>
                    <a:pt x="329" y="594"/>
                    <a:pt x="329" y="594"/>
                    <a:pt x="329" y="594"/>
                  </a:cubicBezTo>
                  <a:cubicBezTo>
                    <a:pt x="330" y="595"/>
                    <a:pt x="331" y="596"/>
                    <a:pt x="332" y="598"/>
                  </a:cubicBezTo>
                  <a:cubicBezTo>
                    <a:pt x="333" y="599"/>
                    <a:pt x="333" y="599"/>
                    <a:pt x="333" y="599"/>
                  </a:cubicBezTo>
                  <a:cubicBezTo>
                    <a:pt x="406" y="583"/>
                    <a:pt x="406" y="583"/>
                    <a:pt x="406" y="583"/>
                  </a:cubicBezTo>
                  <a:cubicBezTo>
                    <a:pt x="407" y="583"/>
                    <a:pt x="407" y="583"/>
                    <a:pt x="407" y="583"/>
                  </a:cubicBezTo>
                  <a:cubicBezTo>
                    <a:pt x="411" y="578"/>
                    <a:pt x="446" y="539"/>
                    <a:pt x="461" y="530"/>
                  </a:cubicBezTo>
                  <a:cubicBezTo>
                    <a:pt x="578" y="450"/>
                    <a:pt x="578" y="450"/>
                    <a:pt x="578" y="450"/>
                  </a:cubicBezTo>
                  <a:lnTo>
                    <a:pt x="569" y="424"/>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33" name="Freeform 34">
              <a:extLst>
                <a:ext uri="{FF2B5EF4-FFF2-40B4-BE49-F238E27FC236}">
                  <a16:creationId xmlns:a16="http://schemas.microsoft.com/office/drawing/2014/main" id="{74A2B5D2-0DD2-BC67-CCB7-F9A6C939B2DD}"/>
                </a:ext>
              </a:extLst>
            </p:cNvPr>
            <p:cNvSpPr>
              <a:spLocks/>
            </p:cNvSpPr>
            <p:nvPr/>
          </p:nvSpPr>
          <p:spPr bwMode="auto">
            <a:xfrm>
              <a:off x="4900117" y="3316289"/>
              <a:ext cx="443850" cy="327648"/>
            </a:xfrm>
            <a:custGeom>
              <a:avLst/>
              <a:gdLst>
                <a:gd name="T0" fmla="*/ 225 w 231"/>
                <a:gd name="T1" fmla="*/ 98 h 185"/>
                <a:gd name="T2" fmla="*/ 226 w 231"/>
                <a:gd name="T3" fmla="*/ 86 h 185"/>
                <a:gd name="T4" fmla="*/ 215 w 231"/>
                <a:gd name="T5" fmla="*/ 80 h 185"/>
                <a:gd name="T6" fmla="*/ 206 w 231"/>
                <a:gd name="T7" fmla="*/ 80 h 185"/>
                <a:gd name="T8" fmla="*/ 189 w 231"/>
                <a:gd name="T9" fmla="*/ 60 h 185"/>
                <a:gd name="T10" fmla="*/ 200 w 231"/>
                <a:gd name="T11" fmla="*/ 58 h 185"/>
                <a:gd name="T12" fmla="*/ 191 w 231"/>
                <a:gd name="T13" fmla="*/ 51 h 185"/>
                <a:gd name="T14" fmla="*/ 177 w 231"/>
                <a:gd name="T15" fmla="*/ 41 h 185"/>
                <a:gd name="T16" fmla="*/ 173 w 231"/>
                <a:gd name="T17" fmla="*/ 29 h 185"/>
                <a:gd name="T18" fmla="*/ 167 w 231"/>
                <a:gd name="T19" fmla="*/ 22 h 185"/>
                <a:gd name="T20" fmla="*/ 166 w 231"/>
                <a:gd name="T21" fmla="*/ 3 h 185"/>
                <a:gd name="T22" fmla="*/ 153 w 231"/>
                <a:gd name="T23" fmla="*/ 2 h 185"/>
                <a:gd name="T24" fmla="*/ 142 w 231"/>
                <a:gd name="T25" fmla="*/ 0 h 185"/>
                <a:gd name="T26" fmla="*/ 130 w 231"/>
                <a:gd name="T27" fmla="*/ 9 h 185"/>
                <a:gd name="T28" fmla="*/ 112 w 231"/>
                <a:gd name="T29" fmla="*/ 18 h 185"/>
                <a:gd name="T30" fmla="*/ 104 w 231"/>
                <a:gd name="T31" fmla="*/ 25 h 185"/>
                <a:gd name="T32" fmla="*/ 96 w 231"/>
                <a:gd name="T33" fmla="*/ 27 h 185"/>
                <a:gd name="T34" fmla="*/ 81 w 231"/>
                <a:gd name="T35" fmla="*/ 31 h 185"/>
                <a:gd name="T36" fmla="*/ 75 w 231"/>
                <a:gd name="T37" fmla="*/ 46 h 185"/>
                <a:gd name="T38" fmla="*/ 70 w 231"/>
                <a:gd name="T39" fmla="*/ 45 h 185"/>
                <a:gd name="T40" fmla="*/ 67 w 231"/>
                <a:gd name="T41" fmla="*/ 56 h 185"/>
                <a:gd name="T42" fmla="*/ 63 w 231"/>
                <a:gd name="T43" fmla="*/ 60 h 185"/>
                <a:gd name="T44" fmla="*/ 54 w 231"/>
                <a:gd name="T45" fmla="*/ 57 h 185"/>
                <a:gd name="T46" fmla="*/ 45 w 231"/>
                <a:gd name="T47" fmla="*/ 54 h 185"/>
                <a:gd name="T48" fmla="*/ 40 w 231"/>
                <a:gd name="T49" fmla="*/ 76 h 185"/>
                <a:gd name="T50" fmla="*/ 33 w 231"/>
                <a:gd name="T51" fmla="*/ 76 h 185"/>
                <a:gd name="T52" fmla="*/ 34 w 231"/>
                <a:gd name="T53" fmla="*/ 88 h 185"/>
                <a:gd name="T54" fmla="*/ 18 w 231"/>
                <a:gd name="T55" fmla="*/ 101 h 185"/>
                <a:gd name="T56" fmla="*/ 10 w 231"/>
                <a:gd name="T57" fmla="*/ 120 h 185"/>
                <a:gd name="T58" fmla="*/ 3 w 231"/>
                <a:gd name="T59" fmla="*/ 136 h 185"/>
                <a:gd name="T60" fmla="*/ 2 w 231"/>
                <a:gd name="T61" fmla="*/ 151 h 185"/>
                <a:gd name="T62" fmla="*/ 2 w 231"/>
                <a:gd name="T63" fmla="*/ 156 h 185"/>
                <a:gd name="T64" fmla="*/ 20 w 231"/>
                <a:gd name="T65" fmla="*/ 171 h 185"/>
                <a:gd name="T66" fmla="*/ 31 w 231"/>
                <a:gd name="T67" fmla="*/ 178 h 185"/>
                <a:gd name="T68" fmla="*/ 35 w 231"/>
                <a:gd name="T69" fmla="*/ 180 h 185"/>
                <a:gd name="T70" fmla="*/ 45 w 231"/>
                <a:gd name="T71" fmla="*/ 173 h 185"/>
                <a:gd name="T72" fmla="*/ 71 w 231"/>
                <a:gd name="T73" fmla="*/ 174 h 185"/>
                <a:gd name="T74" fmla="*/ 80 w 231"/>
                <a:gd name="T75" fmla="*/ 155 h 185"/>
                <a:gd name="T76" fmla="*/ 144 w 231"/>
                <a:gd name="T77" fmla="*/ 137 h 185"/>
                <a:gd name="T78" fmla="*/ 163 w 231"/>
                <a:gd name="T79" fmla="*/ 133 h 185"/>
                <a:gd name="T80" fmla="*/ 170 w 231"/>
                <a:gd name="T81" fmla="*/ 134 h 185"/>
                <a:gd name="T82" fmla="*/ 177 w 231"/>
                <a:gd name="T83" fmla="*/ 137 h 185"/>
                <a:gd name="T84" fmla="*/ 188 w 231"/>
                <a:gd name="T85" fmla="*/ 133 h 185"/>
                <a:gd name="T86" fmla="*/ 195 w 231"/>
                <a:gd name="T87" fmla="*/ 127 h 185"/>
                <a:gd name="T88" fmla="*/ 201 w 231"/>
                <a:gd name="T89" fmla="*/ 121 h 185"/>
                <a:gd name="T90" fmla="*/ 205 w 231"/>
                <a:gd name="T91" fmla="*/ 121 h 185"/>
                <a:gd name="T92" fmla="*/ 209 w 231"/>
                <a:gd name="T93" fmla="*/ 121 h 185"/>
                <a:gd name="T94" fmla="*/ 216 w 231"/>
                <a:gd name="T95" fmla="*/ 122 h 185"/>
                <a:gd name="T96" fmla="*/ 224 w 231"/>
                <a:gd name="T97" fmla="*/ 115 h 185"/>
                <a:gd name="T98" fmla="*/ 227 w 231"/>
                <a:gd name="T99" fmla="*/ 10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1" h="185">
                  <a:moveTo>
                    <a:pt x="227" y="100"/>
                  </a:moveTo>
                  <a:cubicBezTo>
                    <a:pt x="226" y="99"/>
                    <a:pt x="226" y="99"/>
                    <a:pt x="226" y="99"/>
                  </a:cubicBezTo>
                  <a:cubicBezTo>
                    <a:pt x="226" y="99"/>
                    <a:pt x="226" y="98"/>
                    <a:pt x="225" y="98"/>
                  </a:cubicBezTo>
                  <a:cubicBezTo>
                    <a:pt x="223" y="96"/>
                    <a:pt x="221" y="93"/>
                    <a:pt x="221" y="92"/>
                  </a:cubicBezTo>
                  <a:cubicBezTo>
                    <a:pt x="221" y="91"/>
                    <a:pt x="222" y="90"/>
                    <a:pt x="224" y="89"/>
                  </a:cubicBezTo>
                  <a:cubicBezTo>
                    <a:pt x="225" y="88"/>
                    <a:pt x="226" y="88"/>
                    <a:pt x="226" y="86"/>
                  </a:cubicBezTo>
                  <a:cubicBezTo>
                    <a:pt x="227" y="84"/>
                    <a:pt x="224" y="79"/>
                    <a:pt x="222" y="78"/>
                  </a:cubicBezTo>
                  <a:cubicBezTo>
                    <a:pt x="221" y="78"/>
                    <a:pt x="221" y="78"/>
                    <a:pt x="220" y="78"/>
                  </a:cubicBezTo>
                  <a:cubicBezTo>
                    <a:pt x="218" y="78"/>
                    <a:pt x="217" y="79"/>
                    <a:pt x="215" y="80"/>
                  </a:cubicBezTo>
                  <a:cubicBezTo>
                    <a:pt x="215" y="81"/>
                    <a:pt x="214" y="81"/>
                    <a:pt x="214" y="82"/>
                  </a:cubicBezTo>
                  <a:cubicBezTo>
                    <a:pt x="213" y="83"/>
                    <a:pt x="212" y="83"/>
                    <a:pt x="211" y="83"/>
                  </a:cubicBezTo>
                  <a:cubicBezTo>
                    <a:pt x="209" y="83"/>
                    <a:pt x="207" y="81"/>
                    <a:pt x="206" y="80"/>
                  </a:cubicBezTo>
                  <a:cubicBezTo>
                    <a:pt x="204" y="79"/>
                    <a:pt x="203" y="77"/>
                    <a:pt x="201" y="76"/>
                  </a:cubicBezTo>
                  <a:cubicBezTo>
                    <a:pt x="199" y="72"/>
                    <a:pt x="196" y="69"/>
                    <a:pt x="191" y="67"/>
                  </a:cubicBezTo>
                  <a:cubicBezTo>
                    <a:pt x="190" y="65"/>
                    <a:pt x="189" y="62"/>
                    <a:pt x="189" y="60"/>
                  </a:cubicBezTo>
                  <a:cubicBezTo>
                    <a:pt x="191" y="60"/>
                    <a:pt x="191" y="60"/>
                    <a:pt x="191" y="60"/>
                  </a:cubicBezTo>
                  <a:cubicBezTo>
                    <a:pt x="195" y="60"/>
                    <a:pt x="196" y="60"/>
                    <a:pt x="197" y="59"/>
                  </a:cubicBezTo>
                  <a:cubicBezTo>
                    <a:pt x="200" y="58"/>
                    <a:pt x="200" y="58"/>
                    <a:pt x="200" y="58"/>
                  </a:cubicBezTo>
                  <a:cubicBezTo>
                    <a:pt x="200" y="58"/>
                    <a:pt x="197" y="56"/>
                    <a:pt x="197" y="56"/>
                  </a:cubicBezTo>
                  <a:cubicBezTo>
                    <a:pt x="197" y="56"/>
                    <a:pt x="197" y="55"/>
                    <a:pt x="196" y="55"/>
                  </a:cubicBezTo>
                  <a:cubicBezTo>
                    <a:pt x="195" y="53"/>
                    <a:pt x="193" y="52"/>
                    <a:pt x="191" y="51"/>
                  </a:cubicBezTo>
                  <a:cubicBezTo>
                    <a:pt x="189" y="50"/>
                    <a:pt x="188" y="49"/>
                    <a:pt x="187" y="49"/>
                  </a:cubicBezTo>
                  <a:cubicBezTo>
                    <a:pt x="184" y="47"/>
                    <a:pt x="181" y="44"/>
                    <a:pt x="178" y="42"/>
                  </a:cubicBezTo>
                  <a:cubicBezTo>
                    <a:pt x="177" y="41"/>
                    <a:pt x="177" y="41"/>
                    <a:pt x="177" y="41"/>
                  </a:cubicBezTo>
                  <a:cubicBezTo>
                    <a:pt x="173" y="38"/>
                    <a:pt x="173" y="36"/>
                    <a:pt x="173" y="33"/>
                  </a:cubicBezTo>
                  <a:cubicBezTo>
                    <a:pt x="173" y="32"/>
                    <a:pt x="173" y="31"/>
                    <a:pt x="173" y="29"/>
                  </a:cubicBezTo>
                  <a:cubicBezTo>
                    <a:pt x="173" y="29"/>
                    <a:pt x="173" y="29"/>
                    <a:pt x="173" y="29"/>
                  </a:cubicBezTo>
                  <a:cubicBezTo>
                    <a:pt x="172" y="27"/>
                    <a:pt x="172" y="26"/>
                    <a:pt x="171" y="25"/>
                  </a:cubicBezTo>
                  <a:cubicBezTo>
                    <a:pt x="171" y="24"/>
                    <a:pt x="170" y="24"/>
                    <a:pt x="169" y="23"/>
                  </a:cubicBezTo>
                  <a:cubicBezTo>
                    <a:pt x="169" y="23"/>
                    <a:pt x="168" y="23"/>
                    <a:pt x="167" y="22"/>
                  </a:cubicBezTo>
                  <a:cubicBezTo>
                    <a:pt x="166" y="21"/>
                    <a:pt x="166" y="20"/>
                    <a:pt x="167" y="18"/>
                  </a:cubicBezTo>
                  <a:cubicBezTo>
                    <a:pt x="167" y="18"/>
                    <a:pt x="167" y="16"/>
                    <a:pt x="167" y="16"/>
                  </a:cubicBezTo>
                  <a:cubicBezTo>
                    <a:pt x="169" y="10"/>
                    <a:pt x="169" y="4"/>
                    <a:pt x="166" y="3"/>
                  </a:cubicBezTo>
                  <a:cubicBezTo>
                    <a:pt x="165" y="2"/>
                    <a:pt x="163" y="2"/>
                    <a:pt x="160" y="2"/>
                  </a:cubicBezTo>
                  <a:cubicBezTo>
                    <a:pt x="159" y="2"/>
                    <a:pt x="158" y="2"/>
                    <a:pt x="157" y="2"/>
                  </a:cubicBezTo>
                  <a:cubicBezTo>
                    <a:pt x="156" y="2"/>
                    <a:pt x="155" y="2"/>
                    <a:pt x="153" y="2"/>
                  </a:cubicBezTo>
                  <a:cubicBezTo>
                    <a:pt x="152" y="2"/>
                    <a:pt x="151" y="2"/>
                    <a:pt x="150" y="2"/>
                  </a:cubicBezTo>
                  <a:cubicBezTo>
                    <a:pt x="148" y="1"/>
                    <a:pt x="148" y="1"/>
                    <a:pt x="148" y="1"/>
                  </a:cubicBezTo>
                  <a:cubicBezTo>
                    <a:pt x="146" y="1"/>
                    <a:pt x="144" y="0"/>
                    <a:pt x="142" y="0"/>
                  </a:cubicBezTo>
                  <a:cubicBezTo>
                    <a:pt x="140" y="0"/>
                    <a:pt x="137" y="1"/>
                    <a:pt x="135" y="4"/>
                  </a:cubicBezTo>
                  <a:cubicBezTo>
                    <a:pt x="135" y="5"/>
                    <a:pt x="135" y="5"/>
                    <a:pt x="135" y="5"/>
                  </a:cubicBezTo>
                  <a:cubicBezTo>
                    <a:pt x="133" y="6"/>
                    <a:pt x="132" y="8"/>
                    <a:pt x="130" y="9"/>
                  </a:cubicBezTo>
                  <a:cubicBezTo>
                    <a:pt x="129" y="9"/>
                    <a:pt x="128" y="9"/>
                    <a:pt x="128" y="9"/>
                  </a:cubicBezTo>
                  <a:cubicBezTo>
                    <a:pt x="126" y="10"/>
                    <a:pt x="124" y="11"/>
                    <a:pt x="122" y="12"/>
                  </a:cubicBezTo>
                  <a:cubicBezTo>
                    <a:pt x="119" y="15"/>
                    <a:pt x="115" y="17"/>
                    <a:pt x="112" y="18"/>
                  </a:cubicBezTo>
                  <a:cubicBezTo>
                    <a:pt x="111" y="19"/>
                    <a:pt x="110" y="19"/>
                    <a:pt x="110" y="19"/>
                  </a:cubicBezTo>
                  <a:cubicBezTo>
                    <a:pt x="107" y="20"/>
                    <a:pt x="105" y="20"/>
                    <a:pt x="104" y="23"/>
                  </a:cubicBezTo>
                  <a:cubicBezTo>
                    <a:pt x="104" y="23"/>
                    <a:pt x="104" y="24"/>
                    <a:pt x="104" y="25"/>
                  </a:cubicBezTo>
                  <a:cubicBezTo>
                    <a:pt x="104" y="27"/>
                    <a:pt x="104" y="28"/>
                    <a:pt x="102" y="29"/>
                  </a:cubicBezTo>
                  <a:cubicBezTo>
                    <a:pt x="102" y="29"/>
                    <a:pt x="101" y="29"/>
                    <a:pt x="101" y="29"/>
                  </a:cubicBezTo>
                  <a:cubicBezTo>
                    <a:pt x="100" y="29"/>
                    <a:pt x="98" y="28"/>
                    <a:pt x="96" y="27"/>
                  </a:cubicBezTo>
                  <a:cubicBezTo>
                    <a:pt x="94" y="26"/>
                    <a:pt x="93" y="26"/>
                    <a:pt x="92" y="26"/>
                  </a:cubicBezTo>
                  <a:cubicBezTo>
                    <a:pt x="91" y="26"/>
                    <a:pt x="91" y="26"/>
                    <a:pt x="91" y="26"/>
                  </a:cubicBezTo>
                  <a:cubicBezTo>
                    <a:pt x="88" y="27"/>
                    <a:pt x="83" y="29"/>
                    <a:pt x="81" y="31"/>
                  </a:cubicBezTo>
                  <a:cubicBezTo>
                    <a:pt x="78" y="34"/>
                    <a:pt x="78" y="37"/>
                    <a:pt x="77" y="40"/>
                  </a:cubicBezTo>
                  <a:cubicBezTo>
                    <a:pt x="77" y="41"/>
                    <a:pt x="77" y="42"/>
                    <a:pt x="77" y="43"/>
                  </a:cubicBezTo>
                  <a:cubicBezTo>
                    <a:pt x="76" y="46"/>
                    <a:pt x="76" y="46"/>
                    <a:pt x="75" y="46"/>
                  </a:cubicBezTo>
                  <a:cubicBezTo>
                    <a:pt x="75" y="46"/>
                    <a:pt x="75" y="47"/>
                    <a:pt x="75" y="47"/>
                  </a:cubicBezTo>
                  <a:cubicBezTo>
                    <a:pt x="74" y="47"/>
                    <a:pt x="73" y="46"/>
                    <a:pt x="73" y="46"/>
                  </a:cubicBezTo>
                  <a:cubicBezTo>
                    <a:pt x="72" y="46"/>
                    <a:pt x="71" y="45"/>
                    <a:pt x="70" y="45"/>
                  </a:cubicBezTo>
                  <a:cubicBezTo>
                    <a:pt x="68" y="45"/>
                    <a:pt x="68" y="45"/>
                    <a:pt x="68" y="45"/>
                  </a:cubicBezTo>
                  <a:cubicBezTo>
                    <a:pt x="68" y="49"/>
                    <a:pt x="68" y="49"/>
                    <a:pt x="68" y="49"/>
                  </a:cubicBezTo>
                  <a:cubicBezTo>
                    <a:pt x="68" y="51"/>
                    <a:pt x="68" y="54"/>
                    <a:pt x="67" y="56"/>
                  </a:cubicBezTo>
                  <a:cubicBezTo>
                    <a:pt x="67" y="58"/>
                    <a:pt x="66" y="58"/>
                    <a:pt x="66" y="58"/>
                  </a:cubicBezTo>
                  <a:cubicBezTo>
                    <a:pt x="65" y="58"/>
                    <a:pt x="65" y="58"/>
                    <a:pt x="64" y="59"/>
                  </a:cubicBezTo>
                  <a:cubicBezTo>
                    <a:pt x="64" y="59"/>
                    <a:pt x="63" y="59"/>
                    <a:pt x="63" y="60"/>
                  </a:cubicBezTo>
                  <a:cubicBezTo>
                    <a:pt x="62" y="61"/>
                    <a:pt x="61" y="62"/>
                    <a:pt x="61" y="62"/>
                  </a:cubicBezTo>
                  <a:cubicBezTo>
                    <a:pt x="60" y="62"/>
                    <a:pt x="60" y="62"/>
                    <a:pt x="60" y="62"/>
                  </a:cubicBezTo>
                  <a:cubicBezTo>
                    <a:pt x="58" y="62"/>
                    <a:pt x="56" y="59"/>
                    <a:pt x="54" y="57"/>
                  </a:cubicBezTo>
                  <a:cubicBezTo>
                    <a:pt x="53" y="55"/>
                    <a:pt x="51" y="54"/>
                    <a:pt x="50" y="53"/>
                  </a:cubicBezTo>
                  <a:cubicBezTo>
                    <a:pt x="49" y="53"/>
                    <a:pt x="49" y="53"/>
                    <a:pt x="48" y="53"/>
                  </a:cubicBezTo>
                  <a:cubicBezTo>
                    <a:pt x="47" y="53"/>
                    <a:pt x="46" y="53"/>
                    <a:pt x="45" y="54"/>
                  </a:cubicBezTo>
                  <a:cubicBezTo>
                    <a:pt x="41" y="56"/>
                    <a:pt x="37" y="61"/>
                    <a:pt x="37" y="64"/>
                  </a:cubicBezTo>
                  <a:cubicBezTo>
                    <a:pt x="37" y="66"/>
                    <a:pt x="38" y="68"/>
                    <a:pt x="39" y="69"/>
                  </a:cubicBezTo>
                  <a:cubicBezTo>
                    <a:pt x="40" y="71"/>
                    <a:pt x="41" y="73"/>
                    <a:pt x="40" y="76"/>
                  </a:cubicBezTo>
                  <a:cubicBezTo>
                    <a:pt x="39" y="76"/>
                    <a:pt x="38" y="76"/>
                    <a:pt x="38" y="76"/>
                  </a:cubicBezTo>
                  <a:cubicBezTo>
                    <a:pt x="37" y="76"/>
                    <a:pt x="36" y="76"/>
                    <a:pt x="35" y="76"/>
                  </a:cubicBezTo>
                  <a:cubicBezTo>
                    <a:pt x="33" y="76"/>
                    <a:pt x="33" y="76"/>
                    <a:pt x="33" y="76"/>
                  </a:cubicBezTo>
                  <a:cubicBezTo>
                    <a:pt x="33" y="78"/>
                    <a:pt x="33" y="78"/>
                    <a:pt x="33" y="78"/>
                  </a:cubicBezTo>
                  <a:cubicBezTo>
                    <a:pt x="33" y="79"/>
                    <a:pt x="34" y="80"/>
                    <a:pt x="34" y="81"/>
                  </a:cubicBezTo>
                  <a:cubicBezTo>
                    <a:pt x="34" y="83"/>
                    <a:pt x="35" y="85"/>
                    <a:pt x="34" y="88"/>
                  </a:cubicBezTo>
                  <a:cubicBezTo>
                    <a:pt x="33" y="90"/>
                    <a:pt x="31" y="92"/>
                    <a:pt x="29" y="95"/>
                  </a:cubicBezTo>
                  <a:cubicBezTo>
                    <a:pt x="28" y="96"/>
                    <a:pt x="28" y="96"/>
                    <a:pt x="28" y="96"/>
                  </a:cubicBezTo>
                  <a:cubicBezTo>
                    <a:pt x="26" y="100"/>
                    <a:pt x="22" y="100"/>
                    <a:pt x="18" y="101"/>
                  </a:cubicBezTo>
                  <a:cubicBezTo>
                    <a:pt x="16" y="102"/>
                    <a:pt x="14" y="102"/>
                    <a:pt x="11" y="103"/>
                  </a:cubicBezTo>
                  <a:cubicBezTo>
                    <a:pt x="6" y="106"/>
                    <a:pt x="8" y="110"/>
                    <a:pt x="9" y="113"/>
                  </a:cubicBezTo>
                  <a:cubicBezTo>
                    <a:pt x="10" y="116"/>
                    <a:pt x="11" y="118"/>
                    <a:pt x="10" y="120"/>
                  </a:cubicBezTo>
                  <a:cubicBezTo>
                    <a:pt x="10" y="124"/>
                    <a:pt x="9" y="128"/>
                    <a:pt x="8" y="130"/>
                  </a:cubicBezTo>
                  <a:cubicBezTo>
                    <a:pt x="7" y="131"/>
                    <a:pt x="6" y="131"/>
                    <a:pt x="5" y="132"/>
                  </a:cubicBezTo>
                  <a:cubicBezTo>
                    <a:pt x="3" y="132"/>
                    <a:pt x="3" y="134"/>
                    <a:pt x="3" y="136"/>
                  </a:cubicBezTo>
                  <a:cubicBezTo>
                    <a:pt x="3" y="137"/>
                    <a:pt x="3" y="138"/>
                    <a:pt x="3" y="140"/>
                  </a:cubicBezTo>
                  <a:cubicBezTo>
                    <a:pt x="3" y="142"/>
                    <a:pt x="3" y="144"/>
                    <a:pt x="3" y="146"/>
                  </a:cubicBezTo>
                  <a:cubicBezTo>
                    <a:pt x="3" y="148"/>
                    <a:pt x="2" y="149"/>
                    <a:pt x="2" y="151"/>
                  </a:cubicBezTo>
                  <a:cubicBezTo>
                    <a:pt x="1" y="152"/>
                    <a:pt x="1" y="153"/>
                    <a:pt x="1" y="154"/>
                  </a:cubicBezTo>
                  <a:cubicBezTo>
                    <a:pt x="0" y="156"/>
                    <a:pt x="0" y="156"/>
                    <a:pt x="0" y="156"/>
                  </a:cubicBezTo>
                  <a:cubicBezTo>
                    <a:pt x="2" y="156"/>
                    <a:pt x="2" y="156"/>
                    <a:pt x="2" y="156"/>
                  </a:cubicBezTo>
                  <a:cubicBezTo>
                    <a:pt x="3" y="157"/>
                    <a:pt x="4" y="157"/>
                    <a:pt x="5" y="157"/>
                  </a:cubicBezTo>
                  <a:cubicBezTo>
                    <a:pt x="6" y="157"/>
                    <a:pt x="6" y="157"/>
                    <a:pt x="7" y="157"/>
                  </a:cubicBezTo>
                  <a:cubicBezTo>
                    <a:pt x="13" y="158"/>
                    <a:pt x="18" y="168"/>
                    <a:pt x="20" y="171"/>
                  </a:cubicBezTo>
                  <a:cubicBezTo>
                    <a:pt x="21" y="175"/>
                    <a:pt x="22" y="175"/>
                    <a:pt x="25" y="176"/>
                  </a:cubicBezTo>
                  <a:cubicBezTo>
                    <a:pt x="26" y="176"/>
                    <a:pt x="26" y="176"/>
                    <a:pt x="27" y="176"/>
                  </a:cubicBezTo>
                  <a:cubicBezTo>
                    <a:pt x="28" y="176"/>
                    <a:pt x="29" y="177"/>
                    <a:pt x="31" y="178"/>
                  </a:cubicBezTo>
                  <a:cubicBezTo>
                    <a:pt x="32" y="180"/>
                    <a:pt x="33" y="180"/>
                    <a:pt x="34" y="180"/>
                  </a:cubicBezTo>
                  <a:cubicBezTo>
                    <a:pt x="34" y="180"/>
                    <a:pt x="34" y="180"/>
                    <a:pt x="34" y="180"/>
                  </a:cubicBezTo>
                  <a:cubicBezTo>
                    <a:pt x="35" y="180"/>
                    <a:pt x="35" y="180"/>
                    <a:pt x="35" y="180"/>
                  </a:cubicBezTo>
                  <a:cubicBezTo>
                    <a:pt x="36" y="180"/>
                    <a:pt x="37" y="179"/>
                    <a:pt x="39" y="177"/>
                  </a:cubicBezTo>
                  <a:cubicBezTo>
                    <a:pt x="40" y="176"/>
                    <a:pt x="41" y="174"/>
                    <a:pt x="42" y="174"/>
                  </a:cubicBezTo>
                  <a:cubicBezTo>
                    <a:pt x="43" y="173"/>
                    <a:pt x="44" y="173"/>
                    <a:pt x="45" y="173"/>
                  </a:cubicBezTo>
                  <a:cubicBezTo>
                    <a:pt x="47" y="171"/>
                    <a:pt x="49" y="170"/>
                    <a:pt x="52" y="170"/>
                  </a:cubicBezTo>
                  <a:cubicBezTo>
                    <a:pt x="54" y="169"/>
                    <a:pt x="56" y="169"/>
                    <a:pt x="59" y="169"/>
                  </a:cubicBezTo>
                  <a:cubicBezTo>
                    <a:pt x="64" y="169"/>
                    <a:pt x="68" y="171"/>
                    <a:pt x="71" y="174"/>
                  </a:cubicBezTo>
                  <a:cubicBezTo>
                    <a:pt x="73" y="176"/>
                    <a:pt x="75" y="178"/>
                    <a:pt x="77" y="180"/>
                  </a:cubicBezTo>
                  <a:cubicBezTo>
                    <a:pt x="80" y="185"/>
                    <a:pt x="80" y="185"/>
                    <a:pt x="80" y="185"/>
                  </a:cubicBezTo>
                  <a:cubicBezTo>
                    <a:pt x="80" y="155"/>
                    <a:pt x="80" y="155"/>
                    <a:pt x="80" y="155"/>
                  </a:cubicBezTo>
                  <a:cubicBezTo>
                    <a:pt x="80" y="155"/>
                    <a:pt x="80" y="155"/>
                    <a:pt x="80" y="155"/>
                  </a:cubicBezTo>
                  <a:cubicBezTo>
                    <a:pt x="73" y="148"/>
                    <a:pt x="80" y="135"/>
                    <a:pt x="80" y="135"/>
                  </a:cubicBezTo>
                  <a:cubicBezTo>
                    <a:pt x="144" y="137"/>
                    <a:pt x="144" y="137"/>
                    <a:pt x="144" y="137"/>
                  </a:cubicBezTo>
                  <a:cubicBezTo>
                    <a:pt x="155" y="129"/>
                    <a:pt x="155" y="129"/>
                    <a:pt x="155" y="129"/>
                  </a:cubicBezTo>
                  <a:cubicBezTo>
                    <a:pt x="163" y="132"/>
                    <a:pt x="163" y="132"/>
                    <a:pt x="163" y="132"/>
                  </a:cubicBezTo>
                  <a:cubicBezTo>
                    <a:pt x="163" y="133"/>
                    <a:pt x="163" y="133"/>
                    <a:pt x="163" y="133"/>
                  </a:cubicBezTo>
                  <a:cubicBezTo>
                    <a:pt x="163" y="133"/>
                    <a:pt x="163" y="133"/>
                    <a:pt x="163" y="133"/>
                  </a:cubicBezTo>
                  <a:cubicBezTo>
                    <a:pt x="165" y="133"/>
                    <a:pt x="165" y="133"/>
                    <a:pt x="165" y="133"/>
                  </a:cubicBezTo>
                  <a:cubicBezTo>
                    <a:pt x="167" y="133"/>
                    <a:pt x="169" y="133"/>
                    <a:pt x="170" y="134"/>
                  </a:cubicBezTo>
                  <a:cubicBezTo>
                    <a:pt x="171" y="134"/>
                    <a:pt x="172" y="134"/>
                    <a:pt x="173" y="135"/>
                  </a:cubicBezTo>
                  <a:cubicBezTo>
                    <a:pt x="174" y="136"/>
                    <a:pt x="175" y="136"/>
                    <a:pt x="176" y="137"/>
                  </a:cubicBezTo>
                  <a:cubicBezTo>
                    <a:pt x="177" y="137"/>
                    <a:pt x="177" y="137"/>
                    <a:pt x="177" y="137"/>
                  </a:cubicBezTo>
                  <a:cubicBezTo>
                    <a:pt x="178" y="137"/>
                    <a:pt x="180" y="136"/>
                    <a:pt x="181" y="136"/>
                  </a:cubicBezTo>
                  <a:cubicBezTo>
                    <a:pt x="182" y="136"/>
                    <a:pt x="183" y="136"/>
                    <a:pt x="183" y="136"/>
                  </a:cubicBezTo>
                  <a:cubicBezTo>
                    <a:pt x="186" y="136"/>
                    <a:pt x="187" y="135"/>
                    <a:pt x="188" y="133"/>
                  </a:cubicBezTo>
                  <a:cubicBezTo>
                    <a:pt x="189" y="133"/>
                    <a:pt x="189" y="132"/>
                    <a:pt x="190" y="132"/>
                  </a:cubicBezTo>
                  <a:cubicBezTo>
                    <a:pt x="191" y="131"/>
                    <a:pt x="191" y="129"/>
                    <a:pt x="193" y="129"/>
                  </a:cubicBezTo>
                  <a:cubicBezTo>
                    <a:pt x="193" y="128"/>
                    <a:pt x="194" y="128"/>
                    <a:pt x="195" y="127"/>
                  </a:cubicBezTo>
                  <a:cubicBezTo>
                    <a:pt x="196" y="127"/>
                    <a:pt x="197" y="126"/>
                    <a:pt x="198" y="126"/>
                  </a:cubicBezTo>
                  <a:cubicBezTo>
                    <a:pt x="199" y="125"/>
                    <a:pt x="199" y="124"/>
                    <a:pt x="199" y="123"/>
                  </a:cubicBezTo>
                  <a:cubicBezTo>
                    <a:pt x="200" y="122"/>
                    <a:pt x="200" y="121"/>
                    <a:pt x="201" y="121"/>
                  </a:cubicBezTo>
                  <a:cubicBezTo>
                    <a:pt x="201" y="120"/>
                    <a:pt x="202" y="119"/>
                    <a:pt x="203" y="119"/>
                  </a:cubicBezTo>
                  <a:cubicBezTo>
                    <a:pt x="204" y="119"/>
                    <a:pt x="205" y="120"/>
                    <a:pt x="205" y="120"/>
                  </a:cubicBezTo>
                  <a:cubicBezTo>
                    <a:pt x="205" y="121"/>
                    <a:pt x="205" y="121"/>
                    <a:pt x="205" y="121"/>
                  </a:cubicBezTo>
                  <a:cubicBezTo>
                    <a:pt x="206" y="121"/>
                    <a:pt x="206" y="121"/>
                    <a:pt x="206" y="121"/>
                  </a:cubicBezTo>
                  <a:cubicBezTo>
                    <a:pt x="206" y="121"/>
                    <a:pt x="207" y="121"/>
                    <a:pt x="208" y="121"/>
                  </a:cubicBezTo>
                  <a:cubicBezTo>
                    <a:pt x="208" y="121"/>
                    <a:pt x="209" y="121"/>
                    <a:pt x="209" y="121"/>
                  </a:cubicBezTo>
                  <a:cubicBezTo>
                    <a:pt x="210" y="121"/>
                    <a:pt x="210" y="121"/>
                    <a:pt x="211" y="121"/>
                  </a:cubicBezTo>
                  <a:cubicBezTo>
                    <a:pt x="212" y="121"/>
                    <a:pt x="213" y="121"/>
                    <a:pt x="214" y="121"/>
                  </a:cubicBezTo>
                  <a:cubicBezTo>
                    <a:pt x="214" y="122"/>
                    <a:pt x="215" y="122"/>
                    <a:pt x="216" y="122"/>
                  </a:cubicBezTo>
                  <a:cubicBezTo>
                    <a:pt x="216" y="122"/>
                    <a:pt x="217" y="122"/>
                    <a:pt x="217" y="122"/>
                  </a:cubicBezTo>
                  <a:cubicBezTo>
                    <a:pt x="217" y="121"/>
                    <a:pt x="217" y="121"/>
                    <a:pt x="217" y="121"/>
                  </a:cubicBezTo>
                  <a:cubicBezTo>
                    <a:pt x="221" y="119"/>
                    <a:pt x="222" y="118"/>
                    <a:pt x="224" y="115"/>
                  </a:cubicBezTo>
                  <a:cubicBezTo>
                    <a:pt x="225" y="114"/>
                    <a:pt x="226" y="113"/>
                    <a:pt x="227" y="112"/>
                  </a:cubicBezTo>
                  <a:cubicBezTo>
                    <a:pt x="228" y="111"/>
                    <a:pt x="229" y="109"/>
                    <a:pt x="230" y="107"/>
                  </a:cubicBezTo>
                  <a:cubicBezTo>
                    <a:pt x="231" y="104"/>
                    <a:pt x="229" y="102"/>
                    <a:pt x="227" y="10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34" name="Freeform 35">
              <a:extLst>
                <a:ext uri="{FF2B5EF4-FFF2-40B4-BE49-F238E27FC236}">
                  <a16:creationId xmlns:a16="http://schemas.microsoft.com/office/drawing/2014/main" id="{B392F45D-A750-6229-7946-065F609E10C8}"/>
                </a:ext>
              </a:extLst>
            </p:cNvPr>
            <p:cNvSpPr>
              <a:spLocks/>
            </p:cNvSpPr>
            <p:nvPr/>
          </p:nvSpPr>
          <p:spPr bwMode="auto">
            <a:xfrm>
              <a:off x="5948833" y="2831643"/>
              <a:ext cx="586857" cy="932237"/>
            </a:xfrm>
            <a:custGeom>
              <a:avLst/>
              <a:gdLst>
                <a:gd name="T0" fmla="*/ 304 w 305"/>
                <a:gd name="T1" fmla="*/ 232 h 527"/>
                <a:gd name="T2" fmla="*/ 302 w 305"/>
                <a:gd name="T3" fmla="*/ 129 h 527"/>
                <a:gd name="T4" fmla="*/ 49 w 305"/>
                <a:gd name="T5" fmla="*/ 61 h 527"/>
                <a:gd name="T6" fmla="*/ 73 w 305"/>
                <a:gd name="T7" fmla="*/ 102 h 527"/>
                <a:gd name="T8" fmla="*/ 46 w 305"/>
                <a:gd name="T9" fmla="*/ 230 h 527"/>
                <a:gd name="T10" fmla="*/ 15 w 305"/>
                <a:gd name="T11" fmla="*/ 275 h 527"/>
                <a:gd name="T12" fmla="*/ 0 w 305"/>
                <a:gd name="T13" fmla="*/ 294 h 527"/>
                <a:gd name="T14" fmla="*/ 5 w 305"/>
                <a:gd name="T15" fmla="*/ 321 h 527"/>
                <a:gd name="T16" fmla="*/ 14 w 305"/>
                <a:gd name="T17" fmla="*/ 332 h 527"/>
                <a:gd name="T18" fmla="*/ 25 w 305"/>
                <a:gd name="T19" fmla="*/ 341 h 527"/>
                <a:gd name="T20" fmla="*/ 37 w 305"/>
                <a:gd name="T21" fmla="*/ 355 h 527"/>
                <a:gd name="T22" fmla="*/ 47 w 305"/>
                <a:gd name="T23" fmla="*/ 398 h 527"/>
                <a:gd name="T24" fmla="*/ 62 w 305"/>
                <a:gd name="T25" fmla="*/ 440 h 527"/>
                <a:gd name="T26" fmla="*/ 58 w 305"/>
                <a:gd name="T27" fmla="*/ 444 h 527"/>
                <a:gd name="T28" fmla="*/ 41 w 305"/>
                <a:gd name="T29" fmla="*/ 443 h 527"/>
                <a:gd name="T30" fmla="*/ 27 w 305"/>
                <a:gd name="T31" fmla="*/ 442 h 527"/>
                <a:gd name="T32" fmla="*/ 17 w 305"/>
                <a:gd name="T33" fmla="*/ 455 h 527"/>
                <a:gd name="T34" fmla="*/ 39 w 305"/>
                <a:gd name="T35" fmla="*/ 481 h 527"/>
                <a:gd name="T36" fmla="*/ 62 w 305"/>
                <a:gd name="T37" fmla="*/ 522 h 527"/>
                <a:gd name="T38" fmla="*/ 70 w 305"/>
                <a:gd name="T39" fmla="*/ 526 h 527"/>
                <a:gd name="T40" fmla="*/ 74 w 305"/>
                <a:gd name="T41" fmla="*/ 526 h 527"/>
                <a:gd name="T42" fmla="*/ 81 w 305"/>
                <a:gd name="T43" fmla="*/ 522 h 527"/>
                <a:gd name="T44" fmla="*/ 91 w 305"/>
                <a:gd name="T45" fmla="*/ 515 h 527"/>
                <a:gd name="T46" fmla="*/ 97 w 305"/>
                <a:gd name="T47" fmla="*/ 521 h 527"/>
                <a:gd name="T48" fmla="*/ 102 w 305"/>
                <a:gd name="T49" fmla="*/ 523 h 527"/>
                <a:gd name="T50" fmla="*/ 117 w 305"/>
                <a:gd name="T51" fmla="*/ 514 h 527"/>
                <a:gd name="T52" fmla="*/ 139 w 305"/>
                <a:gd name="T53" fmla="*/ 508 h 527"/>
                <a:gd name="T54" fmla="*/ 148 w 305"/>
                <a:gd name="T55" fmla="*/ 507 h 527"/>
                <a:gd name="T56" fmla="*/ 153 w 305"/>
                <a:gd name="T57" fmla="*/ 507 h 527"/>
                <a:gd name="T58" fmla="*/ 156 w 305"/>
                <a:gd name="T59" fmla="*/ 502 h 527"/>
                <a:gd name="T60" fmla="*/ 165 w 305"/>
                <a:gd name="T61" fmla="*/ 491 h 527"/>
                <a:gd name="T62" fmla="*/ 161 w 305"/>
                <a:gd name="T63" fmla="*/ 481 h 527"/>
                <a:gd name="T64" fmla="*/ 187 w 305"/>
                <a:gd name="T65" fmla="*/ 475 h 527"/>
                <a:gd name="T66" fmla="*/ 201 w 305"/>
                <a:gd name="T67" fmla="*/ 472 h 527"/>
                <a:gd name="T68" fmla="*/ 206 w 305"/>
                <a:gd name="T69" fmla="*/ 471 h 527"/>
                <a:gd name="T70" fmla="*/ 211 w 305"/>
                <a:gd name="T71" fmla="*/ 466 h 527"/>
                <a:gd name="T72" fmla="*/ 221 w 305"/>
                <a:gd name="T73" fmla="*/ 454 h 527"/>
                <a:gd name="T74" fmla="*/ 231 w 305"/>
                <a:gd name="T75" fmla="*/ 445 h 527"/>
                <a:gd name="T76" fmla="*/ 238 w 305"/>
                <a:gd name="T77" fmla="*/ 436 h 527"/>
                <a:gd name="T78" fmla="*/ 250 w 305"/>
                <a:gd name="T79" fmla="*/ 418 h 527"/>
                <a:gd name="T80" fmla="*/ 258 w 305"/>
                <a:gd name="T81" fmla="*/ 414 h 527"/>
                <a:gd name="T82" fmla="*/ 274 w 305"/>
                <a:gd name="T83" fmla="*/ 412 h 527"/>
                <a:gd name="T84" fmla="*/ 276 w 305"/>
                <a:gd name="T85" fmla="*/ 411 h 527"/>
                <a:gd name="T86" fmla="*/ 267 w 305"/>
                <a:gd name="T87" fmla="*/ 391 h 527"/>
                <a:gd name="T88" fmla="*/ 261 w 305"/>
                <a:gd name="T89" fmla="*/ 363 h 527"/>
                <a:gd name="T90" fmla="*/ 253 w 305"/>
                <a:gd name="T91" fmla="*/ 354 h 527"/>
                <a:gd name="T92" fmla="*/ 246 w 305"/>
                <a:gd name="T93" fmla="*/ 350 h 527"/>
                <a:gd name="T94" fmla="*/ 255 w 305"/>
                <a:gd name="T95" fmla="*/ 328 h 527"/>
                <a:gd name="T96" fmla="*/ 261 w 305"/>
                <a:gd name="T97" fmla="*/ 309 h 527"/>
                <a:gd name="T98" fmla="*/ 263 w 305"/>
                <a:gd name="T99" fmla="*/ 292 h 527"/>
                <a:gd name="T100" fmla="*/ 272 w 305"/>
                <a:gd name="T101" fmla="*/ 278 h 527"/>
                <a:gd name="T102" fmla="*/ 281 w 305"/>
                <a:gd name="T103" fmla="*/ 257 h 527"/>
                <a:gd name="T104" fmla="*/ 296 w 305"/>
                <a:gd name="T105" fmla="*/ 254 h 527"/>
                <a:gd name="T106" fmla="*/ 304 w 305"/>
                <a:gd name="T107" fmla="*/ 254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5" h="527">
                  <a:moveTo>
                    <a:pt x="305" y="248"/>
                  </a:moveTo>
                  <a:cubicBezTo>
                    <a:pt x="305" y="248"/>
                    <a:pt x="305" y="247"/>
                    <a:pt x="305" y="247"/>
                  </a:cubicBezTo>
                  <a:cubicBezTo>
                    <a:pt x="305" y="243"/>
                    <a:pt x="305" y="240"/>
                    <a:pt x="304" y="237"/>
                  </a:cubicBezTo>
                  <a:cubicBezTo>
                    <a:pt x="304" y="232"/>
                    <a:pt x="304" y="232"/>
                    <a:pt x="304" y="232"/>
                  </a:cubicBezTo>
                  <a:cubicBezTo>
                    <a:pt x="304" y="210"/>
                    <a:pt x="303" y="187"/>
                    <a:pt x="303" y="167"/>
                  </a:cubicBezTo>
                  <a:cubicBezTo>
                    <a:pt x="302" y="158"/>
                    <a:pt x="302" y="158"/>
                    <a:pt x="302" y="158"/>
                  </a:cubicBezTo>
                  <a:cubicBezTo>
                    <a:pt x="302" y="149"/>
                    <a:pt x="302" y="139"/>
                    <a:pt x="302" y="130"/>
                  </a:cubicBezTo>
                  <a:cubicBezTo>
                    <a:pt x="302" y="129"/>
                    <a:pt x="302" y="129"/>
                    <a:pt x="302" y="129"/>
                  </a:cubicBezTo>
                  <a:cubicBezTo>
                    <a:pt x="72" y="0"/>
                    <a:pt x="72" y="0"/>
                    <a:pt x="72" y="0"/>
                  </a:cubicBezTo>
                  <a:cubicBezTo>
                    <a:pt x="43" y="16"/>
                    <a:pt x="43" y="16"/>
                    <a:pt x="43" y="16"/>
                  </a:cubicBezTo>
                  <a:cubicBezTo>
                    <a:pt x="43" y="18"/>
                    <a:pt x="43" y="18"/>
                    <a:pt x="43" y="18"/>
                  </a:cubicBezTo>
                  <a:cubicBezTo>
                    <a:pt x="48" y="35"/>
                    <a:pt x="49" y="57"/>
                    <a:pt x="49" y="61"/>
                  </a:cubicBezTo>
                  <a:cubicBezTo>
                    <a:pt x="49" y="62"/>
                    <a:pt x="49" y="62"/>
                    <a:pt x="49" y="62"/>
                  </a:cubicBezTo>
                  <a:cubicBezTo>
                    <a:pt x="60" y="79"/>
                    <a:pt x="60" y="79"/>
                    <a:pt x="60" y="79"/>
                  </a:cubicBezTo>
                  <a:cubicBezTo>
                    <a:pt x="62" y="87"/>
                    <a:pt x="62" y="87"/>
                    <a:pt x="62" y="87"/>
                  </a:cubicBezTo>
                  <a:cubicBezTo>
                    <a:pt x="73" y="102"/>
                    <a:pt x="73" y="102"/>
                    <a:pt x="73" y="102"/>
                  </a:cubicBezTo>
                  <a:cubicBezTo>
                    <a:pt x="68" y="117"/>
                    <a:pt x="68" y="117"/>
                    <a:pt x="68" y="117"/>
                  </a:cubicBezTo>
                  <a:cubicBezTo>
                    <a:pt x="60" y="216"/>
                    <a:pt x="60" y="216"/>
                    <a:pt x="60" y="216"/>
                  </a:cubicBezTo>
                  <a:cubicBezTo>
                    <a:pt x="58" y="218"/>
                    <a:pt x="56" y="220"/>
                    <a:pt x="54" y="222"/>
                  </a:cubicBezTo>
                  <a:cubicBezTo>
                    <a:pt x="51" y="224"/>
                    <a:pt x="48" y="227"/>
                    <a:pt x="46" y="230"/>
                  </a:cubicBezTo>
                  <a:cubicBezTo>
                    <a:pt x="44" y="232"/>
                    <a:pt x="42" y="235"/>
                    <a:pt x="40" y="238"/>
                  </a:cubicBezTo>
                  <a:cubicBezTo>
                    <a:pt x="36" y="245"/>
                    <a:pt x="31" y="253"/>
                    <a:pt x="26" y="259"/>
                  </a:cubicBezTo>
                  <a:cubicBezTo>
                    <a:pt x="23" y="262"/>
                    <a:pt x="21" y="265"/>
                    <a:pt x="19" y="268"/>
                  </a:cubicBezTo>
                  <a:cubicBezTo>
                    <a:pt x="18" y="270"/>
                    <a:pt x="16" y="272"/>
                    <a:pt x="15" y="275"/>
                  </a:cubicBezTo>
                  <a:cubicBezTo>
                    <a:pt x="12" y="278"/>
                    <a:pt x="11" y="282"/>
                    <a:pt x="10" y="286"/>
                  </a:cubicBezTo>
                  <a:cubicBezTo>
                    <a:pt x="9" y="287"/>
                    <a:pt x="9" y="289"/>
                    <a:pt x="8" y="290"/>
                  </a:cubicBezTo>
                  <a:cubicBezTo>
                    <a:pt x="7" y="294"/>
                    <a:pt x="6" y="294"/>
                    <a:pt x="3" y="294"/>
                  </a:cubicBezTo>
                  <a:cubicBezTo>
                    <a:pt x="0" y="294"/>
                    <a:pt x="0" y="294"/>
                    <a:pt x="0" y="294"/>
                  </a:cubicBezTo>
                  <a:cubicBezTo>
                    <a:pt x="0" y="296"/>
                    <a:pt x="0" y="296"/>
                    <a:pt x="0" y="296"/>
                  </a:cubicBezTo>
                  <a:cubicBezTo>
                    <a:pt x="0" y="299"/>
                    <a:pt x="2" y="303"/>
                    <a:pt x="3" y="306"/>
                  </a:cubicBezTo>
                  <a:cubicBezTo>
                    <a:pt x="5" y="311"/>
                    <a:pt x="7" y="315"/>
                    <a:pt x="5" y="319"/>
                  </a:cubicBezTo>
                  <a:cubicBezTo>
                    <a:pt x="5" y="321"/>
                    <a:pt x="5" y="321"/>
                    <a:pt x="5" y="321"/>
                  </a:cubicBezTo>
                  <a:cubicBezTo>
                    <a:pt x="6" y="322"/>
                    <a:pt x="6" y="322"/>
                    <a:pt x="6" y="322"/>
                  </a:cubicBezTo>
                  <a:cubicBezTo>
                    <a:pt x="7" y="323"/>
                    <a:pt x="9" y="324"/>
                    <a:pt x="10" y="326"/>
                  </a:cubicBezTo>
                  <a:cubicBezTo>
                    <a:pt x="11" y="327"/>
                    <a:pt x="11" y="328"/>
                    <a:pt x="12" y="329"/>
                  </a:cubicBezTo>
                  <a:cubicBezTo>
                    <a:pt x="13" y="330"/>
                    <a:pt x="13" y="331"/>
                    <a:pt x="14" y="332"/>
                  </a:cubicBezTo>
                  <a:cubicBezTo>
                    <a:pt x="16" y="335"/>
                    <a:pt x="18" y="337"/>
                    <a:pt x="19" y="340"/>
                  </a:cubicBezTo>
                  <a:cubicBezTo>
                    <a:pt x="20" y="342"/>
                    <a:pt x="20" y="342"/>
                    <a:pt x="20" y="342"/>
                  </a:cubicBezTo>
                  <a:cubicBezTo>
                    <a:pt x="22" y="341"/>
                    <a:pt x="22" y="341"/>
                    <a:pt x="22" y="341"/>
                  </a:cubicBezTo>
                  <a:cubicBezTo>
                    <a:pt x="23" y="341"/>
                    <a:pt x="24" y="341"/>
                    <a:pt x="25" y="341"/>
                  </a:cubicBezTo>
                  <a:cubicBezTo>
                    <a:pt x="28" y="341"/>
                    <a:pt x="30" y="342"/>
                    <a:pt x="31" y="344"/>
                  </a:cubicBezTo>
                  <a:cubicBezTo>
                    <a:pt x="32" y="345"/>
                    <a:pt x="32" y="347"/>
                    <a:pt x="32" y="348"/>
                  </a:cubicBezTo>
                  <a:cubicBezTo>
                    <a:pt x="33" y="350"/>
                    <a:pt x="33" y="352"/>
                    <a:pt x="36" y="354"/>
                  </a:cubicBezTo>
                  <a:cubicBezTo>
                    <a:pt x="37" y="355"/>
                    <a:pt x="37" y="355"/>
                    <a:pt x="37" y="355"/>
                  </a:cubicBezTo>
                  <a:cubicBezTo>
                    <a:pt x="40" y="357"/>
                    <a:pt x="41" y="358"/>
                    <a:pt x="42" y="363"/>
                  </a:cubicBezTo>
                  <a:cubicBezTo>
                    <a:pt x="42" y="364"/>
                    <a:pt x="42" y="365"/>
                    <a:pt x="42" y="366"/>
                  </a:cubicBezTo>
                  <a:cubicBezTo>
                    <a:pt x="43" y="369"/>
                    <a:pt x="43" y="372"/>
                    <a:pt x="44" y="374"/>
                  </a:cubicBezTo>
                  <a:cubicBezTo>
                    <a:pt x="47" y="382"/>
                    <a:pt x="50" y="389"/>
                    <a:pt x="47" y="398"/>
                  </a:cubicBezTo>
                  <a:cubicBezTo>
                    <a:pt x="46" y="402"/>
                    <a:pt x="45" y="405"/>
                    <a:pt x="47" y="410"/>
                  </a:cubicBezTo>
                  <a:cubicBezTo>
                    <a:pt x="48" y="414"/>
                    <a:pt x="49" y="417"/>
                    <a:pt x="49" y="421"/>
                  </a:cubicBezTo>
                  <a:cubicBezTo>
                    <a:pt x="50" y="427"/>
                    <a:pt x="54" y="434"/>
                    <a:pt x="60" y="439"/>
                  </a:cubicBezTo>
                  <a:cubicBezTo>
                    <a:pt x="60" y="439"/>
                    <a:pt x="61" y="439"/>
                    <a:pt x="62" y="440"/>
                  </a:cubicBezTo>
                  <a:cubicBezTo>
                    <a:pt x="63" y="440"/>
                    <a:pt x="64" y="441"/>
                    <a:pt x="65" y="442"/>
                  </a:cubicBezTo>
                  <a:cubicBezTo>
                    <a:pt x="65" y="443"/>
                    <a:pt x="64" y="443"/>
                    <a:pt x="64" y="444"/>
                  </a:cubicBezTo>
                  <a:cubicBezTo>
                    <a:pt x="63" y="444"/>
                    <a:pt x="63" y="445"/>
                    <a:pt x="62" y="445"/>
                  </a:cubicBezTo>
                  <a:cubicBezTo>
                    <a:pt x="61" y="445"/>
                    <a:pt x="59" y="444"/>
                    <a:pt x="58" y="444"/>
                  </a:cubicBezTo>
                  <a:cubicBezTo>
                    <a:pt x="57" y="443"/>
                    <a:pt x="57" y="443"/>
                    <a:pt x="57" y="443"/>
                  </a:cubicBezTo>
                  <a:cubicBezTo>
                    <a:pt x="55" y="442"/>
                    <a:pt x="53" y="442"/>
                    <a:pt x="50" y="442"/>
                  </a:cubicBezTo>
                  <a:cubicBezTo>
                    <a:pt x="49" y="442"/>
                    <a:pt x="48" y="442"/>
                    <a:pt x="47" y="442"/>
                  </a:cubicBezTo>
                  <a:cubicBezTo>
                    <a:pt x="45" y="443"/>
                    <a:pt x="43" y="443"/>
                    <a:pt x="41" y="443"/>
                  </a:cubicBezTo>
                  <a:cubicBezTo>
                    <a:pt x="40" y="443"/>
                    <a:pt x="39" y="443"/>
                    <a:pt x="38" y="442"/>
                  </a:cubicBezTo>
                  <a:cubicBezTo>
                    <a:pt x="36" y="442"/>
                    <a:pt x="36" y="442"/>
                    <a:pt x="36" y="442"/>
                  </a:cubicBezTo>
                  <a:cubicBezTo>
                    <a:pt x="34" y="442"/>
                    <a:pt x="32" y="441"/>
                    <a:pt x="30" y="441"/>
                  </a:cubicBezTo>
                  <a:cubicBezTo>
                    <a:pt x="29" y="441"/>
                    <a:pt x="28" y="441"/>
                    <a:pt x="27" y="442"/>
                  </a:cubicBezTo>
                  <a:cubicBezTo>
                    <a:pt x="25" y="443"/>
                    <a:pt x="24" y="445"/>
                    <a:pt x="23" y="447"/>
                  </a:cubicBezTo>
                  <a:cubicBezTo>
                    <a:pt x="22" y="447"/>
                    <a:pt x="22" y="448"/>
                    <a:pt x="21" y="449"/>
                  </a:cubicBezTo>
                  <a:cubicBezTo>
                    <a:pt x="21" y="450"/>
                    <a:pt x="20" y="450"/>
                    <a:pt x="19" y="451"/>
                  </a:cubicBezTo>
                  <a:cubicBezTo>
                    <a:pt x="18" y="452"/>
                    <a:pt x="16" y="453"/>
                    <a:pt x="17" y="455"/>
                  </a:cubicBezTo>
                  <a:cubicBezTo>
                    <a:pt x="17" y="457"/>
                    <a:pt x="19" y="458"/>
                    <a:pt x="20" y="460"/>
                  </a:cubicBezTo>
                  <a:cubicBezTo>
                    <a:pt x="21" y="460"/>
                    <a:pt x="21" y="461"/>
                    <a:pt x="22" y="461"/>
                  </a:cubicBezTo>
                  <a:cubicBezTo>
                    <a:pt x="23" y="463"/>
                    <a:pt x="25" y="465"/>
                    <a:pt x="27" y="467"/>
                  </a:cubicBezTo>
                  <a:cubicBezTo>
                    <a:pt x="31" y="472"/>
                    <a:pt x="34" y="477"/>
                    <a:pt x="39" y="481"/>
                  </a:cubicBezTo>
                  <a:cubicBezTo>
                    <a:pt x="41" y="482"/>
                    <a:pt x="42" y="482"/>
                    <a:pt x="43" y="483"/>
                  </a:cubicBezTo>
                  <a:cubicBezTo>
                    <a:pt x="46" y="485"/>
                    <a:pt x="49" y="487"/>
                    <a:pt x="51" y="490"/>
                  </a:cubicBezTo>
                  <a:cubicBezTo>
                    <a:pt x="56" y="498"/>
                    <a:pt x="59" y="509"/>
                    <a:pt x="61" y="517"/>
                  </a:cubicBezTo>
                  <a:cubicBezTo>
                    <a:pt x="62" y="519"/>
                    <a:pt x="62" y="520"/>
                    <a:pt x="62" y="522"/>
                  </a:cubicBezTo>
                  <a:cubicBezTo>
                    <a:pt x="62" y="524"/>
                    <a:pt x="62" y="524"/>
                    <a:pt x="62" y="524"/>
                  </a:cubicBezTo>
                  <a:cubicBezTo>
                    <a:pt x="63" y="524"/>
                    <a:pt x="63" y="524"/>
                    <a:pt x="63" y="524"/>
                  </a:cubicBezTo>
                  <a:cubicBezTo>
                    <a:pt x="64" y="524"/>
                    <a:pt x="66" y="525"/>
                    <a:pt x="67" y="525"/>
                  </a:cubicBezTo>
                  <a:cubicBezTo>
                    <a:pt x="68" y="525"/>
                    <a:pt x="69" y="526"/>
                    <a:pt x="70" y="526"/>
                  </a:cubicBezTo>
                  <a:cubicBezTo>
                    <a:pt x="71" y="526"/>
                    <a:pt x="71" y="526"/>
                    <a:pt x="71" y="526"/>
                  </a:cubicBezTo>
                  <a:cubicBezTo>
                    <a:pt x="72" y="527"/>
                    <a:pt x="72" y="527"/>
                    <a:pt x="72" y="527"/>
                  </a:cubicBezTo>
                  <a:cubicBezTo>
                    <a:pt x="73" y="526"/>
                    <a:pt x="73" y="526"/>
                    <a:pt x="73" y="526"/>
                  </a:cubicBezTo>
                  <a:cubicBezTo>
                    <a:pt x="74" y="526"/>
                    <a:pt x="74" y="526"/>
                    <a:pt x="74" y="526"/>
                  </a:cubicBezTo>
                  <a:cubicBezTo>
                    <a:pt x="75" y="525"/>
                    <a:pt x="75" y="525"/>
                    <a:pt x="76" y="525"/>
                  </a:cubicBezTo>
                  <a:cubicBezTo>
                    <a:pt x="76" y="525"/>
                    <a:pt x="77" y="524"/>
                    <a:pt x="77" y="524"/>
                  </a:cubicBezTo>
                  <a:cubicBezTo>
                    <a:pt x="78" y="524"/>
                    <a:pt x="78" y="524"/>
                    <a:pt x="79" y="523"/>
                  </a:cubicBezTo>
                  <a:cubicBezTo>
                    <a:pt x="79" y="523"/>
                    <a:pt x="80" y="522"/>
                    <a:pt x="81" y="522"/>
                  </a:cubicBezTo>
                  <a:cubicBezTo>
                    <a:pt x="81" y="522"/>
                    <a:pt x="82" y="522"/>
                    <a:pt x="82" y="521"/>
                  </a:cubicBezTo>
                  <a:cubicBezTo>
                    <a:pt x="83" y="521"/>
                    <a:pt x="84" y="521"/>
                    <a:pt x="85" y="520"/>
                  </a:cubicBezTo>
                  <a:cubicBezTo>
                    <a:pt x="87" y="520"/>
                    <a:pt x="88" y="518"/>
                    <a:pt x="88" y="517"/>
                  </a:cubicBezTo>
                  <a:cubicBezTo>
                    <a:pt x="89" y="516"/>
                    <a:pt x="90" y="515"/>
                    <a:pt x="91" y="515"/>
                  </a:cubicBezTo>
                  <a:cubicBezTo>
                    <a:pt x="92" y="515"/>
                    <a:pt x="92" y="514"/>
                    <a:pt x="92" y="514"/>
                  </a:cubicBezTo>
                  <a:cubicBezTo>
                    <a:pt x="93" y="514"/>
                    <a:pt x="93" y="514"/>
                    <a:pt x="93" y="515"/>
                  </a:cubicBezTo>
                  <a:cubicBezTo>
                    <a:pt x="94" y="515"/>
                    <a:pt x="95" y="517"/>
                    <a:pt x="96" y="520"/>
                  </a:cubicBezTo>
                  <a:cubicBezTo>
                    <a:pt x="96" y="520"/>
                    <a:pt x="96" y="521"/>
                    <a:pt x="97" y="521"/>
                  </a:cubicBezTo>
                  <a:cubicBezTo>
                    <a:pt x="97" y="523"/>
                    <a:pt x="98" y="523"/>
                    <a:pt x="99" y="523"/>
                  </a:cubicBezTo>
                  <a:cubicBezTo>
                    <a:pt x="100" y="524"/>
                    <a:pt x="100" y="524"/>
                    <a:pt x="100" y="524"/>
                  </a:cubicBezTo>
                  <a:cubicBezTo>
                    <a:pt x="100" y="523"/>
                    <a:pt x="100" y="523"/>
                    <a:pt x="100" y="523"/>
                  </a:cubicBezTo>
                  <a:cubicBezTo>
                    <a:pt x="101" y="523"/>
                    <a:pt x="101" y="523"/>
                    <a:pt x="102" y="523"/>
                  </a:cubicBezTo>
                  <a:cubicBezTo>
                    <a:pt x="103" y="521"/>
                    <a:pt x="105" y="521"/>
                    <a:pt x="107" y="520"/>
                  </a:cubicBezTo>
                  <a:cubicBezTo>
                    <a:pt x="108" y="520"/>
                    <a:pt x="109" y="519"/>
                    <a:pt x="111" y="518"/>
                  </a:cubicBezTo>
                  <a:cubicBezTo>
                    <a:pt x="112" y="518"/>
                    <a:pt x="113" y="517"/>
                    <a:pt x="113" y="516"/>
                  </a:cubicBezTo>
                  <a:cubicBezTo>
                    <a:pt x="114" y="515"/>
                    <a:pt x="115" y="514"/>
                    <a:pt x="117" y="514"/>
                  </a:cubicBezTo>
                  <a:cubicBezTo>
                    <a:pt x="119" y="513"/>
                    <a:pt x="120" y="513"/>
                    <a:pt x="122" y="512"/>
                  </a:cubicBezTo>
                  <a:cubicBezTo>
                    <a:pt x="123" y="512"/>
                    <a:pt x="125" y="511"/>
                    <a:pt x="126" y="511"/>
                  </a:cubicBezTo>
                  <a:cubicBezTo>
                    <a:pt x="129" y="510"/>
                    <a:pt x="132" y="510"/>
                    <a:pt x="135" y="508"/>
                  </a:cubicBezTo>
                  <a:cubicBezTo>
                    <a:pt x="136" y="508"/>
                    <a:pt x="138" y="508"/>
                    <a:pt x="139" y="508"/>
                  </a:cubicBezTo>
                  <a:cubicBezTo>
                    <a:pt x="142" y="508"/>
                    <a:pt x="142" y="508"/>
                    <a:pt x="142" y="508"/>
                  </a:cubicBezTo>
                  <a:cubicBezTo>
                    <a:pt x="143" y="508"/>
                    <a:pt x="143" y="508"/>
                    <a:pt x="144" y="508"/>
                  </a:cubicBezTo>
                  <a:cubicBezTo>
                    <a:pt x="144" y="507"/>
                    <a:pt x="145" y="507"/>
                    <a:pt x="146" y="507"/>
                  </a:cubicBezTo>
                  <a:cubicBezTo>
                    <a:pt x="147" y="507"/>
                    <a:pt x="147" y="507"/>
                    <a:pt x="148" y="507"/>
                  </a:cubicBezTo>
                  <a:cubicBezTo>
                    <a:pt x="149" y="507"/>
                    <a:pt x="149" y="507"/>
                    <a:pt x="150" y="507"/>
                  </a:cubicBezTo>
                  <a:cubicBezTo>
                    <a:pt x="150" y="507"/>
                    <a:pt x="151" y="507"/>
                    <a:pt x="152" y="507"/>
                  </a:cubicBezTo>
                  <a:cubicBezTo>
                    <a:pt x="152" y="507"/>
                    <a:pt x="152" y="507"/>
                    <a:pt x="152" y="507"/>
                  </a:cubicBezTo>
                  <a:cubicBezTo>
                    <a:pt x="153" y="507"/>
                    <a:pt x="153" y="507"/>
                    <a:pt x="153" y="507"/>
                  </a:cubicBezTo>
                  <a:cubicBezTo>
                    <a:pt x="153" y="507"/>
                    <a:pt x="153" y="507"/>
                    <a:pt x="153" y="507"/>
                  </a:cubicBezTo>
                  <a:cubicBezTo>
                    <a:pt x="154" y="506"/>
                    <a:pt x="154" y="505"/>
                    <a:pt x="154" y="504"/>
                  </a:cubicBezTo>
                  <a:cubicBezTo>
                    <a:pt x="154" y="504"/>
                    <a:pt x="154" y="503"/>
                    <a:pt x="155" y="503"/>
                  </a:cubicBezTo>
                  <a:cubicBezTo>
                    <a:pt x="155" y="502"/>
                    <a:pt x="156" y="502"/>
                    <a:pt x="156" y="502"/>
                  </a:cubicBezTo>
                  <a:cubicBezTo>
                    <a:pt x="157" y="501"/>
                    <a:pt x="157" y="501"/>
                    <a:pt x="158" y="501"/>
                  </a:cubicBezTo>
                  <a:cubicBezTo>
                    <a:pt x="160" y="500"/>
                    <a:pt x="162" y="497"/>
                    <a:pt x="163" y="494"/>
                  </a:cubicBezTo>
                  <a:cubicBezTo>
                    <a:pt x="164" y="494"/>
                    <a:pt x="164" y="494"/>
                    <a:pt x="164" y="494"/>
                  </a:cubicBezTo>
                  <a:cubicBezTo>
                    <a:pt x="164" y="493"/>
                    <a:pt x="165" y="492"/>
                    <a:pt x="165" y="491"/>
                  </a:cubicBezTo>
                  <a:cubicBezTo>
                    <a:pt x="166" y="490"/>
                    <a:pt x="167" y="488"/>
                    <a:pt x="167" y="486"/>
                  </a:cubicBezTo>
                  <a:cubicBezTo>
                    <a:pt x="167" y="485"/>
                    <a:pt x="167" y="485"/>
                    <a:pt x="167" y="485"/>
                  </a:cubicBezTo>
                  <a:cubicBezTo>
                    <a:pt x="166" y="484"/>
                    <a:pt x="166" y="484"/>
                    <a:pt x="166" y="484"/>
                  </a:cubicBezTo>
                  <a:cubicBezTo>
                    <a:pt x="164" y="484"/>
                    <a:pt x="161" y="482"/>
                    <a:pt x="161" y="481"/>
                  </a:cubicBezTo>
                  <a:cubicBezTo>
                    <a:pt x="161" y="480"/>
                    <a:pt x="161" y="479"/>
                    <a:pt x="162" y="478"/>
                  </a:cubicBezTo>
                  <a:cubicBezTo>
                    <a:pt x="165" y="476"/>
                    <a:pt x="170" y="475"/>
                    <a:pt x="173" y="475"/>
                  </a:cubicBezTo>
                  <a:cubicBezTo>
                    <a:pt x="178" y="475"/>
                    <a:pt x="178" y="475"/>
                    <a:pt x="178" y="475"/>
                  </a:cubicBezTo>
                  <a:cubicBezTo>
                    <a:pt x="180" y="475"/>
                    <a:pt x="184" y="475"/>
                    <a:pt x="187" y="475"/>
                  </a:cubicBezTo>
                  <a:cubicBezTo>
                    <a:pt x="189" y="475"/>
                    <a:pt x="191" y="474"/>
                    <a:pt x="193" y="473"/>
                  </a:cubicBezTo>
                  <a:cubicBezTo>
                    <a:pt x="194" y="472"/>
                    <a:pt x="196" y="472"/>
                    <a:pt x="198" y="471"/>
                  </a:cubicBezTo>
                  <a:cubicBezTo>
                    <a:pt x="198" y="471"/>
                    <a:pt x="198" y="471"/>
                    <a:pt x="199" y="471"/>
                  </a:cubicBezTo>
                  <a:cubicBezTo>
                    <a:pt x="200" y="471"/>
                    <a:pt x="200" y="471"/>
                    <a:pt x="201" y="472"/>
                  </a:cubicBezTo>
                  <a:cubicBezTo>
                    <a:pt x="202" y="472"/>
                    <a:pt x="203" y="472"/>
                    <a:pt x="204" y="472"/>
                  </a:cubicBezTo>
                  <a:cubicBezTo>
                    <a:pt x="204" y="472"/>
                    <a:pt x="204" y="472"/>
                    <a:pt x="204" y="472"/>
                  </a:cubicBezTo>
                  <a:cubicBezTo>
                    <a:pt x="205" y="472"/>
                    <a:pt x="206" y="472"/>
                    <a:pt x="206" y="471"/>
                  </a:cubicBezTo>
                  <a:cubicBezTo>
                    <a:pt x="206" y="471"/>
                    <a:pt x="206" y="471"/>
                    <a:pt x="206" y="471"/>
                  </a:cubicBezTo>
                  <a:cubicBezTo>
                    <a:pt x="206" y="471"/>
                    <a:pt x="206" y="471"/>
                    <a:pt x="206" y="471"/>
                  </a:cubicBezTo>
                  <a:cubicBezTo>
                    <a:pt x="207" y="471"/>
                    <a:pt x="207" y="470"/>
                    <a:pt x="207" y="470"/>
                  </a:cubicBezTo>
                  <a:cubicBezTo>
                    <a:pt x="207" y="469"/>
                    <a:pt x="207" y="469"/>
                    <a:pt x="208" y="468"/>
                  </a:cubicBezTo>
                  <a:cubicBezTo>
                    <a:pt x="209" y="467"/>
                    <a:pt x="210" y="467"/>
                    <a:pt x="211" y="466"/>
                  </a:cubicBezTo>
                  <a:cubicBezTo>
                    <a:pt x="211" y="466"/>
                    <a:pt x="212" y="466"/>
                    <a:pt x="213" y="465"/>
                  </a:cubicBezTo>
                  <a:cubicBezTo>
                    <a:pt x="214" y="464"/>
                    <a:pt x="215" y="463"/>
                    <a:pt x="215" y="462"/>
                  </a:cubicBezTo>
                  <a:cubicBezTo>
                    <a:pt x="216" y="461"/>
                    <a:pt x="216" y="461"/>
                    <a:pt x="216" y="460"/>
                  </a:cubicBezTo>
                  <a:cubicBezTo>
                    <a:pt x="218" y="458"/>
                    <a:pt x="220" y="456"/>
                    <a:pt x="221" y="454"/>
                  </a:cubicBezTo>
                  <a:cubicBezTo>
                    <a:pt x="223" y="453"/>
                    <a:pt x="224" y="451"/>
                    <a:pt x="225" y="450"/>
                  </a:cubicBezTo>
                  <a:cubicBezTo>
                    <a:pt x="226" y="449"/>
                    <a:pt x="226" y="449"/>
                    <a:pt x="226" y="448"/>
                  </a:cubicBezTo>
                  <a:cubicBezTo>
                    <a:pt x="227" y="447"/>
                    <a:pt x="227" y="446"/>
                    <a:pt x="229" y="445"/>
                  </a:cubicBezTo>
                  <a:cubicBezTo>
                    <a:pt x="229" y="445"/>
                    <a:pt x="230" y="445"/>
                    <a:pt x="231" y="445"/>
                  </a:cubicBezTo>
                  <a:cubicBezTo>
                    <a:pt x="232" y="445"/>
                    <a:pt x="233" y="445"/>
                    <a:pt x="234" y="443"/>
                  </a:cubicBezTo>
                  <a:cubicBezTo>
                    <a:pt x="234" y="442"/>
                    <a:pt x="234" y="442"/>
                    <a:pt x="235" y="441"/>
                  </a:cubicBezTo>
                  <a:cubicBezTo>
                    <a:pt x="235" y="439"/>
                    <a:pt x="235" y="438"/>
                    <a:pt x="236" y="437"/>
                  </a:cubicBezTo>
                  <a:cubicBezTo>
                    <a:pt x="237" y="437"/>
                    <a:pt x="237" y="436"/>
                    <a:pt x="238" y="436"/>
                  </a:cubicBezTo>
                  <a:cubicBezTo>
                    <a:pt x="239" y="435"/>
                    <a:pt x="240" y="435"/>
                    <a:pt x="241" y="433"/>
                  </a:cubicBezTo>
                  <a:cubicBezTo>
                    <a:pt x="242" y="431"/>
                    <a:pt x="242" y="430"/>
                    <a:pt x="242" y="429"/>
                  </a:cubicBezTo>
                  <a:cubicBezTo>
                    <a:pt x="242" y="428"/>
                    <a:pt x="242" y="428"/>
                    <a:pt x="242" y="427"/>
                  </a:cubicBezTo>
                  <a:cubicBezTo>
                    <a:pt x="241" y="422"/>
                    <a:pt x="246" y="420"/>
                    <a:pt x="250" y="418"/>
                  </a:cubicBezTo>
                  <a:cubicBezTo>
                    <a:pt x="252" y="418"/>
                    <a:pt x="253" y="417"/>
                    <a:pt x="254" y="416"/>
                  </a:cubicBezTo>
                  <a:cubicBezTo>
                    <a:pt x="255" y="416"/>
                    <a:pt x="256" y="415"/>
                    <a:pt x="256" y="415"/>
                  </a:cubicBezTo>
                  <a:cubicBezTo>
                    <a:pt x="257" y="415"/>
                    <a:pt x="257" y="414"/>
                    <a:pt x="258" y="414"/>
                  </a:cubicBezTo>
                  <a:cubicBezTo>
                    <a:pt x="258" y="414"/>
                    <a:pt x="258" y="414"/>
                    <a:pt x="258" y="414"/>
                  </a:cubicBezTo>
                  <a:cubicBezTo>
                    <a:pt x="261" y="412"/>
                    <a:pt x="263" y="411"/>
                    <a:pt x="266" y="411"/>
                  </a:cubicBezTo>
                  <a:cubicBezTo>
                    <a:pt x="267" y="411"/>
                    <a:pt x="268" y="411"/>
                    <a:pt x="268" y="411"/>
                  </a:cubicBezTo>
                  <a:cubicBezTo>
                    <a:pt x="269" y="411"/>
                    <a:pt x="269" y="411"/>
                    <a:pt x="270" y="412"/>
                  </a:cubicBezTo>
                  <a:cubicBezTo>
                    <a:pt x="272" y="412"/>
                    <a:pt x="273" y="412"/>
                    <a:pt x="274" y="412"/>
                  </a:cubicBezTo>
                  <a:cubicBezTo>
                    <a:pt x="275" y="412"/>
                    <a:pt x="275" y="412"/>
                    <a:pt x="275" y="412"/>
                  </a:cubicBezTo>
                  <a:cubicBezTo>
                    <a:pt x="275" y="412"/>
                    <a:pt x="275" y="412"/>
                    <a:pt x="275" y="412"/>
                  </a:cubicBezTo>
                  <a:cubicBezTo>
                    <a:pt x="276" y="412"/>
                    <a:pt x="276" y="412"/>
                    <a:pt x="276" y="412"/>
                  </a:cubicBezTo>
                  <a:cubicBezTo>
                    <a:pt x="276" y="411"/>
                    <a:pt x="276" y="411"/>
                    <a:pt x="276" y="411"/>
                  </a:cubicBezTo>
                  <a:cubicBezTo>
                    <a:pt x="277" y="408"/>
                    <a:pt x="278" y="406"/>
                    <a:pt x="278" y="402"/>
                  </a:cubicBezTo>
                  <a:cubicBezTo>
                    <a:pt x="278" y="399"/>
                    <a:pt x="278" y="397"/>
                    <a:pt x="275" y="395"/>
                  </a:cubicBezTo>
                  <a:cubicBezTo>
                    <a:pt x="274" y="394"/>
                    <a:pt x="273" y="394"/>
                    <a:pt x="272" y="394"/>
                  </a:cubicBezTo>
                  <a:cubicBezTo>
                    <a:pt x="270" y="393"/>
                    <a:pt x="269" y="393"/>
                    <a:pt x="267" y="391"/>
                  </a:cubicBezTo>
                  <a:cubicBezTo>
                    <a:pt x="265" y="389"/>
                    <a:pt x="266" y="386"/>
                    <a:pt x="267" y="383"/>
                  </a:cubicBezTo>
                  <a:cubicBezTo>
                    <a:pt x="267" y="380"/>
                    <a:pt x="268" y="378"/>
                    <a:pt x="267" y="375"/>
                  </a:cubicBezTo>
                  <a:cubicBezTo>
                    <a:pt x="266" y="373"/>
                    <a:pt x="265" y="372"/>
                    <a:pt x="263" y="371"/>
                  </a:cubicBezTo>
                  <a:cubicBezTo>
                    <a:pt x="261" y="368"/>
                    <a:pt x="260" y="366"/>
                    <a:pt x="261" y="363"/>
                  </a:cubicBezTo>
                  <a:cubicBezTo>
                    <a:pt x="262" y="360"/>
                    <a:pt x="262" y="357"/>
                    <a:pt x="260" y="355"/>
                  </a:cubicBezTo>
                  <a:cubicBezTo>
                    <a:pt x="260" y="354"/>
                    <a:pt x="258" y="353"/>
                    <a:pt x="255" y="353"/>
                  </a:cubicBezTo>
                  <a:cubicBezTo>
                    <a:pt x="254" y="353"/>
                    <a:pt x="254" y="353"/>
                    <a:pt x="254" y="353"/>
                  </a:cubicBezTo>
                  <a:cubicBezTo>
                    <a:pt x="253" y="354"/>
                    <a:pt x="253" y="354"/>
                    <a:pt x="253" y="354"/>
                  </a:cubicBezTo>
                  <a:cubicBezTo>
                    <a:pt x="253" y="355"/>
                    <a:pt x="252" y="356"/>
                    <a:pt x="251" y="356"/>
                  </a:cubicBezTo>
                  <a:cubicBezTo>
                    <a:pt x="251" y="356"/>
                    <a:pt x="250" y="356"/>
                    <a:pt x="250" y="356"/>
                  </a:cubicBezTo>
                  <a:cubicBezTo>
                    <a:pt x="249" y="356"/>
                    <a:pt x="249" y="356"/>
                    <a:pt x="248" y="356"/>
                  </a:cubicBezTo>
                  <a:cubicBezTo>
                    <a:pt x="246" y="355"/>
                    <a:pt x="246" y="353"/>
                    <a:pt x="246" y="350"/>
                  </a:cubicBezTo>
                  <a:cubicBezTo>
                    <a:pt x="246" y="345"/>
                    <a:pt x="249" y="340"/>
                    <a:pt x="252" y="337"/>
                  </a:cubicBezTo>
                  <a:cubicBezTo>
                    <a:pt x="253" y="337"/>
                    <a:pt x="254" y="336"/>
                    <a:pt x="254" y="336"/>
                  </a:cubicBezTo>
                  <a:cubicBezTo>
                    <a:pt x="256" y="336"/>
                    <a:pt x="257" y="335"/>
                    <a:pt x="257" y="333"/>
                  </a:cubicBezTo>
                  <a:cubicBezTo>
                    <a:pt x="257" y="331"/>
                    <a:pt x="256" y="330"/>
                    <a:pt x="255" y="328"/>
                  </a:cubicBezTo>
                  <a:cubicBezTo>
                    <a:pt x="255" y="328"/>
                    <a:pt x="254" y="327"/>
                    <a:pt x="254" y="327"/>
                  </a:cubicBezTo>
                  <a:cubicBezTo>
                    <a:pt x="252" y="322"/>
                    <a:pt x="250" y="319"/>
                    <a:pt x="254" y="315"/>
                  </a:cubicBezTo>
                  <a:cubicBezTo>
                    <a:pt x="256" y="313"/>
                    <a:pt x="257" y="311"/>
                    <a:pt x="259" y="310"/>
                  </a:cubicBezTo>
                  <a:cubicBezTo>
                    <a:pt x="260" y="310"/>
                    <a:pt x="260" y="310"/>
                    <a:pt x="261" y="309"/>
                  </a:cubicBezTo>
                  <a:cubicBezTo>
                    <a:pt x="263" y="309"/>
                    <a:pt x="264" y="308"/>
                    <a:pt x="265" y="307"/>
                  </a:cubicBezTo>
                  <a:cubicBezTo>
                    <a:pt x="267" y="304"/>
                    <a:pt x="264" y="301"/>
                    <a:pt x="262" y="299"/>
                  </a:cubicBezTo>
                  <a:cubicBezTo>
                    <a:pt x="259" y="297"/>
                    <a:pt x="259" y="295"/>
                    <a:pt x="260" y="294"/>
                  </a:cubicBezTo>
                  <a:cubicBezTo>
                    <a:pt x="261" y="293"/>
                    <a:pt x="262" y="293"/>
                    <a:pt x="263" y="292"/>
                  </a:cubicBezTo>
                  <a:cubicBezTo>
                    <a:pt x="265" y="292"/>
                    <a:pt x="266" y="292"/>
                    <a:pt x="267" y="290"/>
                  </a:cubicBezTo>
                  <a:cubicBezTo>
                    <a:pt x="268" y="289"/>
                    <a:pt x="268" y="288"/>
                    <a:pt x="268" y="286"/>
                  </a:cubicBezTo>
                  <a:cubicBezTo>
                    <a:pt x="268" y="285"/>
                    <a:pt x="268" y="284"/>
                    <a:pt x="268" y="283"/>
                  </a:cubicBezTo>
                  <a:cubicBezTo>
                    <a:pt x="269" y="281"/>
                    <a:pt x="270" y="280"/>
                    <a:pt x="272" y="278"/>
                  </a:cubicBezTo>
                  <a:cubicBezTo>
                    <a:pt x="274" y="277"/>
                    <a:pt x="275" y="275"/>
                    <a:pt x="276" y="274"/>
                  </a:cubicBezTo>
                  <a:cubicBezTo>
                    <a:pt x="277" y="271"/>
                    <a:pt x="276" y="269"/>
                    <a:pt x="276" y="267"/>
                  </a:cubicBezTo>
                  <a:cubicBezTo>
                    <a:pt x="275" y="264"/>
                    <a:pt x="275" y="262"/>
                    <a:pt x="276" y="259"/>
                  </a:cubicBezTo>
                  <a:cubicBezTo>
                    <a:pt x="277" y="258"/>
                    <a:pt x="279" y="257"/>
                    <a:pt x="281" y="257"/>
                  </a:cubicBezTo>
                  <a:cubicBezTo>
                    <a:pt x="282" y="257"/>
                    <a:pt x="283" y="257"/>
                    <a:pt x="284" y="257"/>
                  </a:cubicBezTo>
                  <a:cubicBezTo>
                    <a:pt x="285" y="257"/>
                    <a:pt x="286" y="257"/>
                    <a:pt x="287" y="257"/>
                  </a:cubicBezTo>
                  <a:cubicBezTo>
                    <a:pt x="289" y="257"/>
                    <a:pt x="290" y="256"/>
                    <a:pt x="292" y="256"/>
                  </a:cubicBezTo>
                  <a:cubicBezTo>
                    <a:pt x="293" y="255"/>
                    <a:pt x="294" y="254"/>
                    <a:pt x="296" y="254"/>
                  </a:cubicBezTo>
                  <a:cubicBezTo>
                    <a:pt x="297" y="254"/>
                    <a:pt x="297" y="254"/>
                    <a:pt x="297" y="254"/>
                  </a:cubicBezTo>
                  <a:cubicBezTo>
                    <a:pt x="298" y="254"/>
                    <a:pt x="298" y="254"/>
                    <a:pt x="299" y="254"/>
                  </a:cubicBezTo>
                  <a:cubicBezTo>
                    <a:pt x="300" y="254"/>
                    <a:pt x="301" y="255"/>
                    <a:pt x="302" y="255"/>
                  </a:cubicBezTo>
                  <a:cubicBezTo>
                    <a:pt x="303" y="255"/>
                    <a:pt x="303" y="255"/>
                    <a:pt x="304" y="254"/>
                  </a:cubicBezTo>
                  <a:cubicBezTo>
                    <a:pt x="304" y="254"/>
                    <a:pt x="305" y="253"/>
                    <a:pt x="305" y="252"/>
                  </a:cubicBezTo>
                  <a:cubicBezTo>
                    <a:pt x="305" y="251"/>
                    <a:pt x="305" y="250"/>
                    <a:pt x="305" y="248"/>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35" name="Freeform 36">
              <a:extLst>
                <a:ext uri="{FF2B5EF4-FFF2-40B4-BE49-F238E27FC236}">
                  <a16:creationId xmlns:a16="http://schemas.microsoft.com/office/drawing/2014/main" id="{6B6A1938-2C8A-D030-5F94-E451D7E8F23D}"/>
                </a:ext>
              </a:extLst>
            </p:cNvPr>
            <p:cNvSpPr>
              <a:spLocks/>
            </p:cNvSpPr>
            <p:nvPr/>
          </p:nvSpPr>
          <p:spPr bwMode="auto">
            <a:xfrm>
              <a:off x="6010273" y="3557150"/>
              <a:ext cx="722448" cy="519751"/>
            </a:xfrm>
            <a:custGeom>
              <a:avLst/>
              <a:gdLst>
                <a:gd name="T0" fmla="*/ 366 w 376"/>
                <a:gd name="T1" fmla="*/ 170 h 294"/>
                <a:gd name="T2" fmla="*/ 353 w 376"/>
                <a:gd name="T3" fmla="*/ 164 h 294"/>
                <a:gd name="T4" fmla="*/ 346 w 376"/>
                <a:gd name="T5" fmla="*/ 147 h 294"/>
                <a:gd name="T6" fmla="*/ 343 w 376"/>
                <a:gd name="T7" fmla="*/ 140 h 294"/>
                <a:gd name="T8" fmla="*/ 330 w 376"/>
                <a:gd name="T9" fmla="*/ 127 h 294"/>
                <a:gd name="T10" fmla="*/ 314 w 376"/>
                <a:gd name="T11" fmla="*/ 110 h 294"/>
                <a:gd name="T12" fmla="*/ 303 w 376"/>
                <a:gd name="T13" fmla="*/ 95 h 294"/>
                <a:gd name="T14" fmla="*/ 283 w 376"/>
                <a:gd name="T15" fmla="*/ 83 h 294"/>
                <a:gd name="T16" fmla="*/ 264 w 376"/>
                <a:gd name="T17" fmla="*/ 75 h 294"/>
                <a:gd name="T18" fmla="*/ 263 w 376"/>
                <a:gd name="T19" fmla="*/ 60 h 294"/>
                <a:gd name="T20" fmla="*/ 266 w 376"/>
                <a:gd name="T21" fmla="*/ 46 h 294"/>
                <a:gd name="T22" fmla="*/ 248 w 376"/>
                <a:gd name="T23" fmla="*/ 11 h 294"/>
                <a:gd name="T24" fmla="*/ 238 w 376"/>
                <a:gd name="T25" fmla="*/ 1 h 294"/>
                <a:gd name="T26" fmla="*/ 222 w 376"/>
                <a:gd name="T27" fmla="*/ 6 h 294"/>
                <a:gd name="T28" fmla="*/ 206 w 376"/>
                <a:gd name="T29" fmla="*/ 26 h 294"/>
                <a:gd name="T30" fmla="*/ 196 w 376"/>
                <a:gd name="T31" fmla="*/ 35 h 294"/>
                <a:gd name="T32" fmla="*/ 183 w 376"/>
                <a:gd name="T33" fmla="*/ 52 h 294"/>
                <a:gd name="T34" fmla="*/ 172 w 376"/>
                <a:gd name="T35" fmla="*/ 61 h 294"/>
                <a:gd name="T36" fmla="*/ 160 w 376"/>
                <a:gd name="T37" fmla="*/ 63 h 294"/>
                <a:gd name="T38" fmla="*/ 129 w 376"/>
                <a:gd name="T39" fmla="*/ 71 h 294"/>
                <a:gd name="T40" fmla="*/ 126 w 376"/>
                <a:gd name="T41" fmla="*/ 91 h 294"/>
                <a:gd name="T42" fmla="*/ 120 w 376"/>
                <a:gd name="T43" fmla="*/ 97 h 294"/>
                <a:gd name="T44" fmla="*/ 112 w 376"/>
                <a:gd name="T45" fmla="*/ 97 h 294"/>
                <a:gd name="T46" fmla="*/ 90 w 376"/>
                <a:gd name="T47" fmla="*/ 102 h 294"/>
                <a:gd name="T48" fmla="*/ 70 w 376"/>
                <a:gd name="T49" fmla="*/ 112 h 294"/>
                <a:gd name="T50" fmla="*/ 61 w 376"/>
                <a:gd name="T51" fmla="*/ 104 h 294"/>
                <a:gd name="T52" fmla="*/ 50 w 376"/>
                <a:gd name="T53" fmla="*/ 111 h 294"/>
                <a:gd name="T54" fmla="*/ 42 w 376"/>
                <a:gd name="T55" fmla="*/ 115 h 294"/>
                <a:gd name="T56" fmla="*/ 35 w 376"/>
                <a:gd name="T57" fmla="*/ 115 h 294"/>
                <a:gd name="T58" fmla="*/ 20 w 376"/>
                <a:gd name="T59" fmla="*/ 130 h 294"/>
                <a:gd name="T60" fmla="*/ 1 w 376"/>
                <a:gd name="T61" fmla="*/ 164 h 294"/>
                <a:gd name="T62" fmla="*/ 6 w 376"/>
                <a:gd name="T63" fmla="*/ 191 h 294"/>
                <a:gd name="T64" fmla="*/ 15 w 376"/>
                <a:gd name="T65" fmla="*/ 216 h 294"/>
                <a:gd name="T66" fmla="*/ 34 w 376"/>
                <a:gd name="T67" fmla="*/ 253 h 294"/>
                <a:gd name="T68" fmla="*/ 49 w 376"/>
                <a:gd name="T69" fmla="*/ 288 h 294"/>
                <a:gd name="T70" fmla="*/ 59 w 376"/>
                <a:gd name="T71" fmla="*/ 274 h 294"/>
                <a:gd name="T72" fmla="*/ 86 w 376"/>
                <a:gd name="T73" fmla="*/ 243 h 294"/>
                <a:gd name="T74" fmla="*/ 112 w 376"/>
                <a:gd name="T75" fmla="*/ 246 h 294"/>
                <a:gd name="T76" fmla="*/ 122 w 376"/>
                <a:gd name="T77" fmla="*/ 233 h 294"/>
                <a:gd name="T78" fmla="*/ 130 w 376"/>
                <a:gd name="T79" fmla="*/ 210 h 294"/>
                <a:gd name="T80" fmla="*/ 174 w 376"/>
                <a:gd name="T81" fmla="*/ 211 h 294"/>
                <a:gd name="T82" fmla="*/ 193 w 376"/>
                <a:gd name="T83" fmla="*/ 219 h 294"/>
                <a:gd name="T84" fmla="*/ 220 w 376"/>
                <a:gd name="T85" fmla="*/ 225 h 294"/>
                <a:gd name="T86" fmla="*/ 247 w 376"/>
                <a:gd name="T87" fmla="*/ 205 h 294"/>
                <a:gd name="T88" fmla="*/ 269 w 376"/>
                <a:gd name="T89" fmla="*/ 208 h 294"/>
                <a:gd name="T90" fmla="*/ 295 w 376"/>
                <a:gd name="T91" fmla="*/ 199 h 294"/>
                <a:gd name="T92" fmla="*/ 318 w 376"/>
                <a:gd name="T93" fmla="*/ 192 h 294"/>
                <a:gd name="T94" fmla="*/ 334 w 376"/>
                <a:gd name="T95" fmla="*/ 193 h 294"/>
                <a:gd name="T96" fmla="*/ 346 w 376"/>
                <a:gd name="T97" fmla="*/ 193 h 294"/>
                <a:gd name="T98" fmla="*/ 357 w 376"/>
                <a:gd name="T99" fmla="*/ 196 h 294"/>
                <a:gd name="T100" fmla="*/ 370 w 376"/>
                <a:gd name="T101" fmla="*/ 1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6" h="294">
                  <a:moveTo>
                    <a:pt x="375" y="191"/>
                  </a:moveTo>
                  <a:cubicBezTo>
                    <a:pt x="374" y="188"/>
                    <a:pt x="373" y="185"/>
                    <a:pt x="372" y="181"/>
                  </a:cubicBezTo>
                  <a:cubicBezTo>
                    <a:pt x="372" y="180"/>
                    <a:pt x="372" y="180"/>
                    <a:pt x="372" y="180"/>
                  </a:cubicBezTo>
                  <a:cubicBezTo>
                    <a:pt x="372" y="176"/>
                    <a:pt x="370" y="174"/>
                    <a:pt x="368" y="172"/>
                  </a:cubicBezTo>
                  <a:cubicBezTo>
                    <a:pt x="368" y="171"/>
                    <a:pt x="367" y="171"/>
                    <a:pt x="366" y="170"/>
                  </a:cubicBezTo>
                  <a:cubicBezTo>
                    <a:pt x="366" y="170"/>
                    <a:pt x="365" y="170"/>
                    <a:pt x="365" y="170"/>
                  </a:cubicBezTo>
                  <a:cubicBezTo>
                    <a:pt x="364" y="169"/>
                    <a:pt x="363" y="169"/>
                    <a:pt x="363" y="168"/>
                  </a:cubicBezTo>
                  <a:cubicBezTo>
                    <a:pt x="362" y="168"/>
                    <a:pt x="362" y="168"/>
                    <a:pt x="362" y="167"/>
                  </a:cubicBezTo>
                  <a:cubicBezTo>
                    <a:pt x="360" y="166"/>
                    <a:pt x="359" y="166"/>
                    <a:pt x="357" y="166"/>
                  </a:cubicBezTo>
                  <a:cubicBezTo>
                    <a:pt x="356" y="165"/>
                    <a:pt x="354" y="165"/>
                    <a:pt x="353" y="164"/>
                  </a:cubicBezTo>
                  <a:cubicBezTo>
                    <a:pt x="351" y="163"/>
                    <a:pt x="351" y="162"/>
                    <a:pt x="351" y="160"/>
                  </a:cubicBezTo>
                  <a:cubicBezTo>
                    <a:pt x="351" y="158"/>
                    <a:pt x="351" y="157"/>
                    <a:pt x="350" y="155"/>
                  </a:cubicBezTo>
                  <a:cubicBezTo>
                    <a:pt x="349" y="155"/>
                    <a:pt x="348" y="154"/>
                    <a:pt x="347" y="154"/>
                  </a:cubicBezTo>
                  <a:cubicBezTo>
                    <a:pt x="345" y="153"/>
                    <a:pt x="344" y="152"/>
                    <a:pt x="344" y="150"/>
                  </a:cubicBezTo>
                  <a:cubicBezTo>
                    <a:pt x="345" y="149"/>
                    <a:pt x="345" y="148"/>
                    <a:pt x="346" y="147"/>
                  </a:cubicBezTo>
                  <a:cubicBezTo>
                    <a:pt x="346" y="147"/>
                    <a:pt x="347" y="146"/>
                    <a:pt x="347" y="146"/>
                  </a:cubicBezTo>
                  <a:cubicBezTo>
                    <a:pt x="348" y="143"/>
                    <a:pt x="348" y="143"/>
                    <a:pt x="348" y="143"/>
                  </a:cubicBezTo>
                  <a:cubicBezTo>
                    <a:pt x="346" y="143"/>
                    <a:pt x="346" y="143"/>
                    <a:pt x="346" y="143"/>
                  </a:cubicBezTo>
                  <a:cubicBezTo>
                    <a:pt x="346" y="143"/>
                    <a:pt x="345" y="142"/>
                    <a:pt x="345" y="142"/>
                  </a:cubicBezTo>
                  <a:cubicBezTo>
                    <a:pt x="344" y="141"/>
                    <a:pt x="343" y="141"/>
                    <a:pt x="343" y="140"/>
                  </a:cubicBezTo>
                  <a:cubicBezTo>
                    <a:pt x="342" y="140"/>
                    <a:pt x="342" y="140"/>
                    <a:pt x="342" y="140"/>
                  </a:cubicBezTo>
                  <a:cubicBezTo>
                    <a:pt x="341" y="139"/>
                    <a:pt x="340" y="138"/>
                    <a:pt x="339" y="137"/>
                  </a:cubicBezTo>
                  <a:cubicBezTo>
                    <a:pt x="338" y="136"/>
                    <a:pt x="337" y="134"/>
                    <a:pt x="336" y="133"/>
                  </a:cubicBezTo>
                  <a:cubicBezTo>
                    <a:pt x="336" y="131"/>
                    <a:pt x="335" y="130"/>
                    <a:pt x="334" y="129"/>
                  </a:cubicBezTo>
                  <a:cubicBezTo>
                    <a:pt x="333" y="128"/>
                    <a:pt x="331" y="128"/>
                    <a:pt x="330" y="127"/>
                  </a:cubicBezTo>
                  <a:cubicBezTo>
                    <a:pt x="328" y="127"/>
                    <a:pt x="326" y="127"/>
                    <a:pt x="325" y="126"/>
                  </a:cubicBezTo>
                  <a:cubicBezTo>
                    <a:pt x="323" y="124"/>
                    <a:pt x="320" y="121"/>
                    <a:pt x="318" y="119"/>
                  </a:cubicBezTo>
                  <a:cubicBezTo>
                    <a:pt x="317" y="119"/>
                    <a:pt x="317" y="119"/>
                    <a:pt x="317" y="119"/>
                  </a:cubicBezTo>
                  <a:cubicBezTo>
                    <a:pt x="316" y="117"/>
                    <a:pt x="313" y="115"/>
                    <a:pt x="313" y="114"/>
                  </a:cubicBezTo>
                  <a:cubicBezTo>
                    <a:pt x="313" y="113"/>
                    <a:pt x="313" y="112"/>
                    <a:pt x="314" y="110"/>
                  </a:cubicBezTo>
                  <a:cubicBezTo>
                    <a:pt x="315" y="109"/>
                    <a:pt x="316" y="107"/>
                    <a:pt x="315" y="105"/>
                  </a:cubicBezTo>
                  <a:cubicBezTo>
                    <a:pt x="314" y="103"/>
                    <a:pt x="312" y="103"/>
                    <a:pt x="311" y="103"/>
                  </a:cubicBezTo>
                  <a:cubicBezTo>
                    <a:pt x="310" y="103"/>
                    <a:pt x="309" y="102"/>
                    <a:pt x="308" y="102"/>
                  </a:cubicBezTo>
                  <a:cubicBezTo>
                    <a:pt x="306" y="101"/>
                    <a:pt x="306" y="99"/>
                    <a:pt x="305" y="98"/>
                  </a:cubicBezTo>
                  <a:cubicBezTo>
                    <a:pt x="304" y="97"/>
                    <a:pt x="304" y="96"/>
                    <a:pt x="303" y="95"/>
                  </a:cubicBezTo>
                  <a:cubicBezTo>
                    <a:pt x="301" y="92"/>
                    <a:pt x="297" y="91"/>
                    <a:pt x="293" y="90"/>
                  </a:cubicBezTo>
                  <a:cubicBezTo>
                    <a:pt x="292" y="90"/>
                    <a:pt x="291" y="90"/>
                    <a:pt x="290" y="90"/>
                  </a:cubicBezTo>
                  <a:cubicBezTo>
                    <a:pt x="288" y="90"/>
                    <a:pt x="288" y="90"/>
                    <a:pt x="288" y="90"/>
                  </a:cubicBezTo>
                  <a:cubicBezTo>
                    <a:pt x="287" y="90"/>
                    <a:pt x="285" y="90"/>
                    <a:pt x="284" y="90"/>
                  </a:cubicBezTo>
                  <a:cubicBezTo>
                    <a:pt x="282" y="88"/>
                    <a:pt x="282" y="87"/>
                    <a:pt x="283" y="83"/>
                  </a:cubicBezTo>
                  <a:cubicBezTo>
                    <a:pt x="284" y="81"/>
                    <a:pt x="285" y="79"/>
                    <a:pt x="284" y="78"/>
                  </a:cubicBezTo>
                  <a:cubicBezTo>
                    <a:pt x="283" y="75"/>
                    <a:pt x="281" y="74"/>
                    <a:pt x="279" y="74"/>
                  </a:cubicBezTo>
                  <a:cubicBezTo>
                    <a:pt x="277" y="74"/>
                    <a:pt x="275" y="75"/>
                    <a:pt x="273" y="76"/>
                  </a:cubicBezTo>
                  <a:cubicBezTo>
                    <a:pt x="271" y="76"/>
                    <a:pt x="269" y="77"/>
                    <a:pt x="267" y="77"/>
                  </a:cubicBezTo>
                  <a:cubicBezTo>
                    <a:pt x="266" y="77"/>
                    <a:pt x="265" y="76"/>
                    <a:pt x="264" y="75"/>
                  </a:cubicBezTo>
                  <a:cubicBezTo>
                    <a:pt x="264" y="74"/>
                    <a:pt x="264" y="73"/>
                    <a:pt x="264" y="72"/>
                  </a:cubicBezTo>
                  <a:cubicBezTo>
                    <a:pt x="264" y="71"/>
                    <a:pt x="264" y="70"/>
                    <a:pt x="264" y="69"/>
                  </a:cubicBezTo>
                  <a:cubicBezTo>
                    <a:pt x="264" y="68"/>
                    <a:pt x="263" y="68"/>
                    <a:pt x="262" y="67"/>
                  </a:cubicBezTo>
                  <a:cubicBezTo>
                    <a:pt x="262" y="67"/>
                    <a:pt x="261" y="66"/>
                    <a:pt x="261" y="66"/>
                  </a:cubicBezTo>
                  <a:cubicBezTo>
                    <a:pt x="260" y="63"/>
                    <a:pt x="261" y="62"/>
                    <a:pt x="263" y="60"/>
                  </a:cubicBezTo>
                  <a:cubicBezTo>
                    <a:pt x="264" y="60"/>
                    <a:pt x="265" y="59"/>
                    <a:pt x="266" y="57"/>
                  </a:cubicBezTo>
                  <a:cubicBezTo>
                    <a:pt x="267" y="55"/>
                    <a:pt x="266" y="54"/>
                    <a:pt x="266" y="53"/>
                  </a:cubicBezTo>
                  <a:cubicBezTo>
                    <a:pt x="266" y="53"/>
                    <a:pt x="266" y="52"/>
                    <a:pt x="266" y="51"/>
                  </a:cubicBezTo>
                  <a:cubicBezTo>
                    <a:pt x="265" y="50"/>
                    <a:pt x="265" y="49"/>
                    <a:pt x="266" y="47"/>
                  </a:cubicBezTo>
                  <a:cubicBezTo>
                    <a:pt x="266" y="46"/>
                    <a:pt x="266" y="46"/>
                    <a:pt x="266" y="46"/>
                  </a:cubicBezTo>
                  <a:cubicBezTo>
                    <a:pt x="268" y="40"/>
                    <a:pt x="265" y="36"/>
                    <a:pt x="262" y="32"/>
                  </a:cubicBezTo>
                  <a:cubicBezTo>
                    <a:pt x="261" y="30"/>
                    <a:pt x="260" y="29"/>
                    <a:pt x="259" y="27"/>
                  </a:cubicBezTo>
                  <a:cubicBezTo>
                    <a:pt x="258" y="26"/>
                    <a:pt x="257" y="24"/>
                    <a:pt x="256" y="22"/>
                  </a:cubicBezTo>
                  <a:cubicBezTo>
                    <a:pt x="254" y="19"/>
                    <a:pt x="253" y="16"/>
                    <a:pt x="250" y="13"/>
                  </a:cubicBezTo>
                  <a:cubicBezTo>
                    <a:pt x="250" y="12"/>
                    <a:pt x="249" y="11"/>
                    <a:pt x="248" y="11"/>
                  </a:cubicBezTo>
                  <a:cubicBezTo>
                    <a:pt x="246" y="9"/>
                    <a:pt x="244" y="7"/>
                    <a:pt x="244" y="4"/>
                  </a:cubicBezTo>
                  <a:cubicBezTo>
                    <a:pt x="244" y="2"/>
                    <a:pt x="244" y="2"/>
                    <a:pt x="244" y="2"/>
                  </a:cubicBezTo>
                  <a:cubicBezTo>
                    <a:pt x="242" y="2"/>
                    <a:pt x="242" y="2"/>
                    <a:pt x="242" y="2"/>
                  </a:cubicBezTo>
                  <a:cubicBezTo>
                    <a:pt x="241" y="2"/>
                    <a:pt x="239" y="1"/>
                    <a:pt x="238" y="1"/>
                  </a:cubicBezTo>
                  <a:cubicBezTo>
                    <a:pt x="238" y="1"/>
                    <a:pt x="238" y="1"/>
                    <a:pt x="238" y="1"/>
                  </a:cubicBezTo>
                  <a:cubicBezTo>
                    <a:pt x="237" y="1"/>
                    <a:pt x="237" y="1"/>
                    <a:pt x="236" y="1"/>
                  </a:cubicBezTo>
                  <a:cubicBezTo>
                    <a:pt x="236" y="1"/>
                    <a:pt x="235" y="0"/>
                    <a:pt x="234" y="0"/>
                  </a:cubicBezTo>
                  <a:cubicBezTo>
                    <a:pt x="231" y="0"/>
                    <a:pt x="229" y="2"/>
                    <a:pt x="226" y="3"/>
                  </a:cubicBezTo>
                  <a:cubicBezTo>
                    <a:pt x="225" y="4"/>
                    <a:pt x="225" y="4"/>
                    <a:pt x="224" y="5"/>
                  </a:cubicBezTo>
                  <a:cubicBezTo>
                    <a:pt x="223" y="5"/>
                    <a:pt x="223" y="5"/>
                    <a:pt x="222" y="6"/>
                  </a:cubicBezTo>
                  <a:cubicBezTo>
                    <a:pt x="221" y="6"/>
                    <a:pt x="220" y="7"/>
                    <a:pt x="218" y="8"/>
                  </a:cubicBezTo>
                  <a:cubicBezTo>
                    <a:pt x="214" y="9"/>
                    <a:pt x="209" y="12"/>
                    <a:pt x="209" y="17"/>
                  </a:cubicBezTo>
                  <a:cubicBezTo>
                    <a:pt x="209" y="18"/>
                    <a:pt x="209" y="18"/>
                    <a:pt x="209" y="19"/>
                  </a:cubicBezTo>
                  <a:cubicBezTo>
                    <a:pt x="210" y="20"/>
                    <a:pt x="210" y="21"/>
                    <a:pt x="209" y="23"/>
                  </a:cubicBezTo>
                  <a:cubicBezTo>
                    <a:pt x="208" y="24"/>
                    <a:pt x="207" y="25"/>
                    <a:pt x="206" y="26"/>
                  </a:cubicBezTo>
                  <a:cubicBezTo>
                    <a:pt x="205" y="26"/>
                    <a:pt x="204" y="26"/>
                    <a:pt x="204" y="27"/>
                  </a:cubicBezTo>
                  <a:cubicBezTo>
                    <a:pt x="203" y="28"/>
                    <a:pt x="202" y="29"/>
                    <a:pt x="202" y="31"/>
                  </a:cubicBezTo>
                  <a:cubicBezTo>
                    <a:pt x="202" y="31"/>
                    <a:pt x="202" y="32"/>
                    <a:pt x="201" y="33"/>
                  </a:cubicBezTo>
                  <a:cubicBezTo>
                    <a:pt x="201" y="34"/>
                    <a:pt x="200" y="34"/>
                    <a:pt x="199" y="34"/>
                  </a:cubicBezTo>
                  <a:cubicBezTo>
                    <a:pt x="198" y="34"/>
                    <a:pt x="197" y="35"/>
                    <a:pt x="196" y="35"/>
                  </a:cubicBezTo>
                  <a:cubicBezTo>
                    <a:pt x="195" y="35"/>
                    <a:pt x="195" y="37"/>
                    <a:pt x="194" y="38"/>
                  </a:cubicBezTo>
                  <a:cubicBezTo>
                    <a:pt x="194" y="38"/>
                    <a:pt x="193" y="39"/>
                    <a:pt x="193" y="40"/>
                  </a:cubicBezTo>
                  <a:cubicBezTo>
                    <a:pt x="192" y="41"/>
                    <a:pt x="190" y="42"/>
                    <a:pt x="189" y="44"/>
                  </a:cubicBezTo>
                  <a:cubicBezTo>
                    <a:pt x="187" y="46"/>
                    <a:pt x="186" y="48"/>
                    <a:pt x="184" y="50"/>
                  </a:cubicBezTo>
                  <a:cubicBezTo>
                    <a:pt x="184" y="50"/>
                    <a:pt x="183" y="51"/>
                    <a:pt x="183" y="52"/>
                  </a:cubicBezTo>
                  <a:cubicBezTo>
                    <a:pt x="182" y="53"/>
                    <a:pt x="182" y="54"/>
                    <a:pt x="181" y="55"/>
                  </a:cubicBezTo>
                  <a:cubicBezTo>
                    <a:pt x="180" y="55"/>
                    <a:pt x="179" y="56"/>
                    <a:pt x="178" y="56"/>
                  </a:cubicBezTo>
                  <a:cubicBezTo>
                    <a:pt x="177" y="56"/>
                    <a:pt x="176" y="57"/>
                    <a:pt x="176" y="58"/>
                  </a:cubicBezTo>
                  <a:cubicBezTo>
                    <a:pt x="175" y="58"/>
                    <a:pt x="175" y="59"/>
                    <a:pt x="175" y="60"/>
                  </a:cubicBezTo>
                  <a:cubicBezTo>
                    <a:pt x="174" y="61"/>
                    <a:pt x="174" y="61"/>
                    <a:pt x="172" y="61"/>
                  </a:cubicBezTo>
                  <a:cubicBezTo>
                    <a:pt x="172" y="61"/>
                    <a:pt x="172" y="61"/>
                    <a:pt x="172" y="61"/>
                  </a:cubicBezTo>
                  <a:cubicBezTo>
                    <a:pt x="171" y="61"/>
                    <a:pt x="170" y="61"/>
                    <a:pt x="169" y="61"/>
                  </a:cubicBezTo>
                  <a:cubicBezTo>
                    <a:pt x="168" y="61"/>
                    <a:pt x="168" y="61"/>
                    <a:pt x="167" y="61"/>
                  </a:cubicBezTo>
                  <a:cubicBezTo>
                    <a:pt x="166" y="61"/>
                    <a:pt x="166" y="61"/>
                    <a:pt x="166" y="61"/>
                  </a:cubicBezTo>
                  <a:cubicBezTo>
                    <a:pt x="164" y="61"/>
                    <a:pt x="162" y="62"/>
                    <a:pt x="160" y="63"/>
                  </a:cubicBezTo>
                  <a:cubicBezTo>
                    <a:pt x="158" y="64"/>
                    <a:pt x="157" y="64"/>
                    <a:pt x="155" y="65"/>
                  </a:cubicBezTo>
                  <a:cubicBezTo>
                    <a:pt x="152" y="65"/>
                    <a:pt x="149" y="65"/>
                    <a:pt x="146" y="65"/>
                  </a:cubicBezTo>
                  <a:cubicBezTo>
                    <a:pt x="141" y="65"/>
                    <a:pt x="141" y="65"/>
                    <a:pt x="141" y="65"/>
                  </a:cubicBezTo>
                  <a:cubicBezTo>
                    <a:pt x="138" y="65"/>
                    <a:pt x="133" y="66"/>
                    <a:pt x="130" y="68"/>
                  </a:cubicBezTo>
                  <a:cubicBezTo>
                    <a:pt x="129" y="69"/>
                    <a:pt x="128" y="70"/>
                    <a:pt x="129" y="71"/>
                  </a:cubicBezTo>
                  <a:cubicBezTo>
                    <a:pt x="129" y="73"/>
                    <a:pt x="133" y="75"/>
                    <a:pt x="135" y="75"/>
                  </a:cubicBezTo>
                  <a:cubicBezTo>
                    <a:pt x="135" y="77"/>
                    <a:pt x="134" y="79"/>
                    <a:pt x="133" y="81"/>
                  </a:cubicBezTo>
                  <a:cubicBezTo>
                    <a:pt x="132" y="82"/>
                    <a:pt x="132" y="83"/>
                    <a:pt x="131" y="83"/>
                  </a:cubicBezTo>
                  <a:cubicBezTo>
                    <a:pt x="131" y="84"/>
                    <a:pt x="131" y="84"/>
                    <a:pt x="131" y="84"/>
                  </a:cubicBezTo>
                  <a:cubicBezTo>
                    <a:pt x="130" y="86"/>
                    <a:pt x="128" y="90"/>
                    <a:pt x="126" y="91"/>
                  </a:cubicBezTo>
                  <a:cubicBezTo>
                    <a:pt x="125" y="91"/>
                    <a:pt x="125" y="91"/>
                    <a:pt x="124" y="91"/>
                  </a:cubicBezTo>
                  <a:cubicBezTo>
                    <a:pt x="123" y="91"/>
                    <a:pt x="122" y="92"/>
                    <a:pt x="122" y="93"/>
                  </a:cubicBezTo>
                  <a:cubicBezTo>
                    <a:pt x="122" y="93"/>
                    <a:pt x="122" y="94"/>
                    <a:pt x="122" y="94"/>
                  </a:cubicBezTo>
                  <a:cubicBezTo>
                    <a:pt x="122" y="96"/>
                    <a:pt x="122" y="96"/>
                    <a:pt x="121" y="97"/>
                  </a:cubicBezTo>
                  <a:cubicBezTo>
                    <a:pt x="120" y="97"/>
                    <a:pt x="120" y="97"/>
                    <a:pt x="120" y="97"/>
                  </a:cubicBezTo>
                  <a:cubicBezTo>
                    <a:pt x="119" y="97"/>
                    <a:pt x="118" y="97"/>
                    <a:pt x="118" y="97"/>
                  </a:cubicBezTo>
                  <a:cubicBezTo>
                    <a:pt x="117" y="97"/>
                    <a:pt x="117" y="96"/>
                    <a:pt x="116" y="96"/>
                  </a:cubicBezTo>
                  <a:cubicBezTo>
                    <a:pt x="116" y="96"/>
                    <a:pt x="116" y="96"/>
                    <a:pt x="116" y="96"/>
                  </a:cubicBezTo>
                  <a:cubicBezTo>
                    <a:pt x="115" y="96"/>
                    <a:pt x="115" y="97"/>
                    <a:pt x="114" y="97"/>
                  </a:cubicBezTo>
                  <a:cubicBezTo>
                    <a:pt x="113" y="97"/>
                    <a:pt x="112" y="97"/>
                    <a:pt x="112" y="97"/>
                  </a:cubicBezTo>
                  <a:cubicBezTo>
                    <a:pt x="111" y="97"/>
                    <a:pt x="111" y="97"/>
                    <a:pt x="110" y="97"/>
                  </a:cubicBezTo>
                  <a:cubicBezTo>
                    <a:pt x="107" y="97"/>
                    <a:pt x="107" y="97"/>
                    <a:pt x="107" y="97"/>
                  </a:cubicBezTo>
                  <a:cubicBezTo>
                    <a:pt x="106" y="97"/>
                    <a:pt x="104" y="97"/>
                    <a:pt x="103" y="98"/>
                  </a:cubicBezTo>
                  <a:cubicBezTo>
                    <a:pt x="100" y="99"/>
                    <a:pt x="97" y="100"/>
                    <a:pt x="94" y="101"/>
                  </a:cubicBezTo>
                  <a:cubicBezTo>
                    <a:pt x="93" y="101"/>
                    <a:pt x="91" y="101"/>
                    <a:pt x="90" y="102"/>
                  </a:cubicBezTo>
                  <a:cubicBezTo>
                    <a:pt x="88" y="102"/>
                    <a:pt x="87" y="103"/>
                    <a:pt x="85" y="103"/>
                  </a:cubicBezTo>
                  <a:cubicBezTo>
                    <a:pt x="83" y="104"/>
                    <a:pt x="82" y="105"/>
                    <a:pt x="81" y="106"/>
                  </a:cubicBezTo>
                  <a:cubicBezTo>
                    <a:pt x="80" y="107"/>
                    <a:pt x="79" y="107"/>
                    <a:pt x="78" y="108"/>
                  </a:cubicBezTo>
                  <a:cubicBezTo>
                    <a:pt x="77" y="109"/>
                    <a:pt x="76" y="109"/>
                    <a:pt x="75" y="110"/>
                  </a:cubicBezTo>
                  <a:cubicBezTo>
                    <a:pt x="73" y="110"/>
                    <a:pt x="71" y="111"/>
                    <a:pt x="70" y="112"/>
                  </a:cubicBezTo>
                  <a:cubicBezTo>
                    <a:pt x="69" y="113"/>
                    <a:pt x="68" y="113"/>
                    <a:pt x="67" y="113"/>
                  </a:cubicBezTo>
                  <a:cubicBezTo>
                    <a:pt x="67" y="113"/>
                    <a:pt x="67" y="113"/>
                    <a:pt x="67" y="113"/>
                  </a:cubicBezTo>
                  <a:cubicBezTo>
                    <a:pt x="66" y="113"/>
                    <a:pt x="66" y="112"/>
                    <a:pt x="65" y="111"/>
                  </a:cubicBezTo>
                  <a:cubicBezTo>
                    <a:pt x="65" y="111"/>
                    <a:pt x="64" y="110"/>
                    <a:pt x="64" y="109"/>
                  </a:cubicBezTo>
                  <a:cubicBezTo>
                    <a:pt x="63" y="106"/>
                    <a:pt x="62" y="105"/>
                    <a:pt x="61" y="104"/>
                  </a:cubicBezTo>
                  <a:cubicBezTo>
                    <a:pt x="60" y="104"/>
                    <a:pt x="60" y="104"/>
                    <a:pt x="60" y="104"/>
                  </a:cubicBezTo>
                  <a:cubicBezTo>
                    <a:pt x="59" y="104"/>
                    <a:pt x="59" y="104"/>
                    <a:pt x="59" y="104"/>
                  </a:cubicBezTo>
                  <a:cubicBezTo>
                    <a:pt x="58" y="105"/>
                    <a:pt x="57" y="106"/>
                    <a:pt x="56" y="107"/>
                  </a:cubicBezTo>
                  <a:cubicBezTo>
                    <a:pt x="55" y="108"/>
                    <a:pt x="54" y="109"/>
                    <a:pt x="53" y="110"/>
                  </a:cubicBezTo>
                  <a:cubicBezTo>
                    <a:pt x="52" y="110"/>
                    <a:pt x="51" y="111"/>
                    <a:pt x="50" y="111"/>
                  </a:cubicBezTo>
                  <a:cubicBezTo>
                    <a:pt x="50" y="111"/>
                    <a:pt x="49" y="111"/>
                    <a:pt x="49" y="112"/>
                  </a:cubicBezTo>
                  <a:cubicBezTo>
                    <a:pt x="48" y="112"/>
                    <a:pt x="47" y="112"/>
                    <a:pt x="46" y="113"/>
                  </a:cubicBezTo>
                  <a:cubicBezTo>
                    <a:pt x="46" y="113"/>
                    <a:pt x="46" y="113"/>
                    <a:pt x="45" y="114"/>
                  </a:cubicBezTo>
                  <a:cubicBezTo>
                    <a:pt x="45" y="114"/>
                    <a:pt x="44" y="114"/>
                    <a:pt x="44" y="114"/>
                  </a:cubicBezTo>
                  <a:cubicBezTo>
                    <a:pt x="43" y="115"/>
                    <a:pt x="42" y="115"/>
                    <a:pt x="42" y="115"/>
                  </a:cubicBezTo>
                  <a:cubicBezTo>
                    <a:pt x="41" y="116"/>
                    <a:pt x="41" y="116"/>
                    <a:pt x="41" y="116"/>
                  </a:cubicBezTo>
                  <a:cubicBezTo>
                    <a:pt x="40" y="116"/>
                    <a:pt x="40" y="116"/>
                    <a:pt x="40" y="116"/>
                  </a:cubicBezTo>
                  <a:cubicBezTo>
                    <a:pt x="40" y="116"/>
                    <a:pt x="39" y="116"/>
                    <a:pt x="39" y="116"/>
                  </a:cubicBezTo>
                  <a:cubicBezTo>
                    <a:pt x="38" y="116"/>
                    <a:pt x="38" y="116"/>
                    <a:pt x="38" y="116"/>
                  </a:cubicBezTo>
                  <a:cubicBezTo>
                    <a:pt x="38" y="115"/>
                    <a:pt x="36" y="115"/>
                    <a:pt x="35" y="115"/>
                  </a:cubicBezTo>
                  <a:cubicBezTo>
                    <a:pt x="34" y="114"/>
                    <a:pt x="32" y="114"/>
                    <a:pt x="32" y="114"/>
                  </a:cubicBezTo>
                  <a:cubicBezTo>
                    <a:pt x="30" y="113"/>
                    <a:pt x="30" y="113"/>
                    <a:pt x="30" y="113"/>
                  </a:cubicBezTo>
                  <a:cubicBezTo>
                    <a:pt x="29" y="115"/>
                    <a:pt x="29" y="115"/>
                    <a:pt x="29" y="115"/>
                  </a:cubicBezTo>
                  <a:cubicBezTo>
                    <a:pt x="28" y="117"/>
                    <a:pt x="27" y="119"/>
                    <a:pt x="25" y="121"/>
                  </a:cubicBezTo>
                  <a:cubicBezTo>
                    <a:pt x="24" y="123"/>
                    <a:pt x="21" y="126"/>
                    <a:pt x="20" y="130"/>
                  </a:cubicBezTo>
                  <a:cubicBezTo>
                    <a:pt x="19" y="134"/>
                    <a:pt x="18" y="137"/>
                    <a:pt x="15" y="141"/>
                  </a:cubicBezTo>
                  <a:cubicBezTo>
                    <a:pt x="14" y="143"/>
                    <a:pt x="13" y="145"/>
                    <a:pt x="12" y="147"/>
                  </a:cubicBezTo>
                  <a:cubicBezTo>
                    <a:pt x="12" y="148"/>
                    <a:pt x="11" y="150"/>
                    <a:pt x="11" y="151"/>
                  </a:cubicBezTo>
                  <a:cubicBezTo>
                    <a:pt x="10" y="153"/>
                    <a:pt x="8" y="155"/>
                    <a:pt x="6" y="156"/>
                  </a:cubicBezTo>
                  <a:cubicBezTo>
                    <a:pt x="2" y="160"/>
                    <a:pt x="0" y="162"/>
                    <a:pt x="1" y="164"/>
                  </a:cubicBezTo>
                  <a:cubicBezTo>
                    <a:pt x="1" y="166"/>
                    <a:pt x="3" y="167"/>
                    <a:pt x="6" y="167"/>
                  </a:cubicBezTo>
                  <a:cubicBezTo>
                    <a:pt x="6" y="172"/>
                    <a:pt x="6" y="176"/>
                    <a:pt x="5" y="180"/>
                  </a:cubicBezTo>
                  <a:cubicBezTo>
                    <a:pt x="5" y="181"/>
                    <a:pt x="5" y="181"/>
                    <a:pt x="5" y="181"/>
                  </a:cubicBezTo>
                  <a:cubicBezTo>
                    <a:pt x="4" y="184"/>
                    <a:pt x="4" y="187"/>
                    <a:pt x="5" y="190"/>
                  </a:cubicBezTo>
                  <a:cubicBezTo>
                    <a:pt x="6" y="191"/>
                    <a:pt x="6" y="191"/>
                    <a:pt x="6" y="191"/>
                  </a:cubicBezTo>
                  <a:cubicBezTo>
                    <a:pt x="7" y="192"/>
                    <a:pt x="7" y="192"/>
                    <a:pt x="8" y="194"/>
                  </a:cubicBezTo>
                  <a:cubicBezTo>
                    <a:pt x="8" y="195"/>
                    <a:pt x="8" y="197"/>
                    <a:pt x="8" y="198"/>
                  </a:cubicBezTo>
                  <a:cubicBezTo>
                    <a:pt x="8" y="201"/>
                    <a:pt x="8" y="201"/>
                    <a:pt x="8" y="201"/>
                  </a:cubicBezTo>
                  <a:cubicBezTo>
                    <a:pt x="8" y="205"/>
                    <a:pt x="9" y="209"/>
                    <a:pt x="11" y="212"/>
                  </a:cubicBezTo>
                  <a:cubicBezTo>
                    <a:pt x="12" y="214"/>
                    <a:pt x="13" y="215"/>
                    <a:pt x="15" y="216"/>
                  </a:cubicBezTo>
                  <a:cubicBezTo>
                    <a:pt x="17" y="217"/>
                    <a:pt x="18" y="218"/>
                    <a:pt x="19" y="221"/>
                  </a:cubicBezTo>
                  <a:cubicBezTo>
                    <a:pt x="20" y="224"/>
                    <a:pt x="20" y="226"/>
                    <a:pt x="20" y="229"/>
                  </a:cubicBezTo>
                  <a:cubicBezTo>
                    <a:pt x="20" y="232"/>
                    <a:pt x="19" y="236"/>
                    <a:pt x="21" y="239"/>
                  </a:cubicBezTo>
                  <a:cubicBezTo>
                    <a:pt x="24" y="242"/>
                    <a:pt x="26" y="245"/>
                    <a:pt x="29" y="248"/>
                  </a:cubicBezTo>
                  <a:cubicBezTo>
                    <a:pt x="31" y="250"/>
                    <a:pt x="33" y="251"/>
                    <a:pt x="34" y="253"/>
                  </a:cubicBezTo>
                  <a:cubicBezTo>
                    <a:pt x="36" y="255"/>
                    <a:pt x="38" y="256"/>
                    <a:pt x="40" y="258"/>
                  </a:cubicBezTo>
                  <a:cubicBezTo>
                    <a:pt x="43" y="260"/>
                    <a:pt x="46" y="262"/>
                    <a:pt x="48" y="265"/>
                  </a:cubicBezTo>
                  <a:cubicBezTo>
                    <a:pt x="50" y="269"/>
                    <a:pt x="49" y="273"/>
                    <a:pt x="49" y="278"/>
                  </a:cubicBezTo>
                  <a:cubicBezTo>
                    <a:pt x="49" y="280"/>
                    <a:pt x="48" y="282"/>
                    <a:pt x="48" y="284"/>
                  </a:cubicBezTo>
                  <a:cubicBezTo>
                    <a:pt x="48" y="286"/>
                    <a:pt x="49" y="287"/>
                    <a:pt x="49" y="288"/>
                  </a:cubicBezTo>
                  <a:cubicBezTo>
                    <a:pt x="50" y="294"/>
                    <a:pt x="50" y="294"/>
                    <a:pt x="50" y="294"/>
                  </a:cubicBezTo>
                  <a:cubicBezTo>
                    <a:pt x="53" y="289"/>
                    <a:pt x="53" y="289"/>
                    <a:pt x="53" y="289"/>
                  </a:cubicBezTo>
                  <a:cubicBezTo>
                    <a:pt x="53" y="288"/>
                    <a:pt x="54" y="287"/>
                    <a:pt x="54" y="286"/>
                  </a:cubicBezTo>
                  <a:cubicBezTo>
                    <a:pt x="54" y="285"/>
                    <a:pt x="55" y="284"/>
                    <a:pt x="55" y="284"/>
                  </a:cubicBezTo>
                  <a:cubicBezTo>
                    <a:pt x="57" y="281"/>
                    <a:pt x="58" y="277"/>
                    <a:pt x="59" y="274"/>
                  </a:cubicBezTo>
                  <a:cubicBezTo>
                    <a:pt x="60" y="271"/>
                    <a:pt x="61" y="268"/>
                    <a:pt x="61" y="265"/>
                  </a:cubicBezTo>
                  <a:cubicBezTo>
                    <a:pt x="62" y="261"/>
                    <a:pt x="63" y="257"/>
                    <a:pt x="65" y="253"/>
                  </a:cubicBezTo>
                  <a:cubicBezTo>
                    <a:pt x="68" y="246"/>
                    <a:pt x="70" y="246"/>
                    <a:pt x="75" y="246"/>
                  </a:cubicBezTo>
                  <a:cubicBezTo>
                    <a:pt x="77" y="246"/>
                    <a:pt x="79" y="246"/>
                    <a:pt x="82" y="245"/>
                  </a:cubicBezTo>
                  <a:cubicBezTo>
                    <a:pt x="83" y="245"/>
                    <a:pt x="85" y="244"/>
                    <a:pt x="86" y="243"/>
                  </a:cubicBezTo>
                  <a:cubicBezTo>
                    <a:pt x="88" y="242"/>
                    <a:pt x="90" y="241"/>
                    <a:pt x="92" y="241"/>
                  </a:cubicBezTo>
                  <a:cubicBezTo>
                    <a:pt x="93" y="241"/>
                    <a:pt x="96" y="243"/>
                    <a:pt x="98" y="244"/>
                  </a:cubicBezTo>
                  <a:cubicBezTo>
                    <a:pt x="99" y="244"/>
                    <a:pt x="100" y="245"/>
                    <a:pt x="101" y="245"/>
                  </a:cubicBezTo>
                  <a:cubicBezTo>
                    <a:pt x="103" y="246"/>
                    <a:pt x="106" y="247"/>
                    <a:pt x="108" y="247"/>
                  </a:cubicBezTo>
                  <a:cubicBezTo>
                    <a:pt x="110" y="247"/>
                    <a:pt x="111" y="246"/>
                    <a:pt x="112" y="246"/>
                  </a:cubicBezTo>
                  <a:cubicBezTo>
                    <a:pt x="114" y="246"/>
                    <a:pt x="115" y="246"/>
                    <a:pt x="116" y="246"/>
                  </a:cubicBezTo>
                  <a:cubicBezTo>
                    <a:pt x="117" y="246"/>
                    <a:pt x="118" y="246"/>
                    <a:pt x="118" y="246"/>
                  </a:cubicBezTo>
                  <a:cubicBezTo>
                    <a:pt x="120" y="246"/>
                    <a:pt x="120" y="246"/>
                    <a:pt x="120" y="246"/>
                  </a:cubicBezTo>
                  <a:cubicBezTo>
                    <a:pt x="120" y="245"/>
                    <a:pt x="120" y="245"/>
                    <a:pt x="120" y="245"/>
                  </a:cubicBezTo>
                  <a:cubicBezTo>
                    <a:pt x="121" y="240"/>
                    <a:pt x="122" y="237"/>
                    <a:pt x="122" y="233"/>
                  </a:cubicBezTo>
                  <a:cubicBezTo>
                    <a:pt x="122" y="232"/>
                    <a:pt x="122" y="232"/>
                    <a:pt x="122" y="232"/>
                  </a:cubicBezTo>
                  <a:cubicBezTo>
                    <a:pt x="122" y="228"/>
                    <a:pt x="122" y="225"/>
                    <a:pt x="124" y="221"/>
                  </a:cubicBezTo>
                  <a:cubicBezTo>
                    <a:pt x="125" y="219"/>
                    <a:pt x="126" y="217"/>
                    <a:pt x="127" y="215"/>
                  </a:cubicBezTo>
                  <a:cubicBezTo>
                    <a:pt x="128" y="214"/>
                    <a:pt x="129" y="213"/>
                    <a:pt x="129" y="212"/>
                  </a:cubicBezTo>
                  <a:cubicBezTo>
                    <a:pt x="130" y="210"/>
                    <a:pt x="130" y="210"/>
                    <a:pt x="130" y="210"/>
                  </a:cubicBezTo>
                  <a:cubicBezTo>
                    <a:pt x="132" y="207"/>
                    <a:pt x="134" y="204"/>
                    <a:pt x="136" y="202"/>
                  </a:cubicBezTo>
                  <a:cubicBezTo>
                    <a:pt x="139" y="198"/>
                    <a:pt x="144" y="194"/>
                    <a:pt x="150" y="194"/>
                  </a:cubicBezTo>
                  <a:cubicBezTo>
                    <a:pt x="152" y="194"/>
                    <a:pt x="154" y="195"/>
                    <a:pt x="156" y="196"/>
                  </a:cubicBezTo>
                  <a:cubicBezTo>
                    <a:pt x="163" y="199"/>
                    <a:pt x="169" y="203"/>
                    <a:pt x="173" y="209"/>
                  </a:cubicBezTo>
                  <a:cubicBezTo>
                    <a:pt x="173" y="210"/>
                    <a:pt x="174" y="211"/>
                    <a:pt x="174" y="211"/>
                  </a:cubicBezTo>
                  <a:cubicBezTo>
                    <a:pt x="176" y="214"/>
                    <a:pt x="177" y="216"/>
                    <a:pt x="180" y="217"/>
                  </a:cubicBezTo>
                  <a:cubicBezTo>
                    <a:pt x="181" y="217"/>
                    <a:pt x="182" y="217"/>
                    <a:pt x="183" y="217"/>
                  </a:cubicBezTo>
                  <a:cubicBezTo>
                    <a:pt x="185" y="217"/>
                    <a:pt x="185" y="217"/>
                    <a:pt x="185" y="217"/>
                  </a:cubicBezTo>
                  <a:cubicBezTo>
                    <a:pt x="188" y="217"/>
                    <a:pt x="190" y="217"/>
                    <a:pt x="192" y="218"/>
                  </a:cubicBezTo>
                  <a:cubicBezTo>
                    <a:pt x="193" y="219"/>
                    <a:pt x="193" y="219"/>
                    <a:pt x="193" y="219"/>
                  </a:cubicBezTo>
                  <a:cubicBezTo>
                    <a:pt x="196" y="221"/>
                    <a:pt x="198" y="222"/>
                    <a:pt x="202" y="223"/>
                  </a:cubicBezTo>
                  <a:cubicBezTo>
                    <a:pt x="203" y="223"/>
                    <a:pt x="204" y="223"/>
                    <a:pt x="206" y="223"/>
                  </a:cubicBezTo>
                  <a:cubicBezTo>
                    <a:pt x="209" y="223"/>
                    <a:pt x="209" y="223"/>
                    <a:pt x="209" y="223"/>
                  </a:cubicBezTo>
                  <a:cubicBezTo>
                    <a:pt x="211" y="223"/>
                    <a:pt x="212" y="223"/>
                    <a:pt x="213" y="223"/>
                  </a:cubicBezTo>
                  <a:cubicBezTo>
                    <a:pt x="216" y="223"/>
                    <a:pt x="218" y="224"/>
                    <a:pt x="220" y="225"/>
                  </a:cubicBezTo>
                  <a:cubicBezTo>
                    <a:pt x="223" y="225"/>
                    <a:pt x="226" y="226"/>
                    <a:pt x="229" y="226"/>
                  </a:cubicBezTo>
                  <a:cubicBezTo>
                    <a:pt x="232" y="226"/>
                    <a:pt x="234" y="225"/>
                    <a:pt x="236" y="223"/>
                  </a:cubicBezTo>
                  <a:cubicBezTo>
                    <a:pt x="237" y="221"/>
                    <a:pt x="238" y="219"/>
                    <a:pt x="239" y="216"/>
                  </a:cubicBezTo>
                  <a:cubicBezTo>
                    <a:pt x="240" y="212"/>
                    <a:pt x="242" y="207"/>
                    <a:pt x="245" y="206"/>
                  </a:cubicBezTo>
                  <a:cubicBezTo>
                    <a:pt x="246" y="205"/>
                    <a:pt x="247" y="205"/>
                    <a:pt x="247" y="205"/>
                  </a:cubicBezTo>
                  <a:cubicBezTo>
                    <a:pt x="248" y="205"/>
                    <a:pt x="249" y="206"/>
                    <a:pt x="250" y="206"/>
                  </a:cubicBezTo>
                  <a:cubicBezTo>
                    <a:pt x="252" y="207"/>
                    <a:pt x="253" y="207"/>
                    <a:pt x="254" y="208"/>
                  </a:cubicBezTo>
                  <a:cubicBezTo>
                    <a:pt x="256" y="210"/>
                    <a:pt x="257" y="211"/>
                    <a:pt x="260" y="211"/>
                  </a:cubicBezTo>
                  <a:cubicBezTo>
                    <a:pt x="260" y="211"/>
                    <a:pt x="261" y="211"/>
                    <a:pt x="261" y="211"/>
                  </a:cubicBezTo>
                  <a:cubicBezTo>
                    <a:pt x="264" y="211"/>
                    <a:pt x="266" y="209"/>
                    <a:pt x="269" y="208"/>
                  </a:cubicBezTo>
                  <a:cubicBezTo>
                    <a:pt x="270" y="207"/>
                    <a:pt x="272" y="206"/>
                    <a:pt x="273" y="205"/>
                  </a:cubicBezTo>
                  <a:cubicBezTo>
                    <a:pt x="278" y="203"/>
                    <a:pt x="282" y="201"/>
                    <a:pt x="285" y="199"/>
                  </a:cubicBezTo>
                  <a:cubicBezTo>
                    <a:pt x="287" y="197"/>
                    <a:pt x="288" y="197"/>
                    <a:pt x="290" y="197"/>
                  </a:cubicBezTo>
                  <a:cubicBezTo>
                    <a:pt x="291" y="197"/>
                    <a:pt x="293" y="198"/>
                    <a:pt x="295" y="198"/>
                  </a:cubicBezTo>
                  <a:cubicBezTo>
                    <a:pt x="295" y="199"/>
                    <a:pt x="295" y="199"/>
                    <a:pt x="295" y="199"/>
                  </a:cubicBezTo>
                  <a:cubicBezTo>
                    <a:pt x="298" y="199"/>
                    <a:pt x="299" y="200"/>
                    <a:pt x="301" y="200"/>
                  </a:cubicBezTo>
                  <a:cubicBezTo>
                    <a:pt x="303" y="200"/>
                    <a:pt x="304" y="200"/>
                    <a:pt x="307" y="199"/>
                  </a:cubicBezTo>
                  <a:cubicBezTo>
                    <a:pt x="308" y="199"/>
                    <a:pt x="309" y="199"/>
                    <a:pt x="310" y="199"/>
                  </a:cubicBezTo>
                  <a:cubicBezTo>
                    <a:pt x="312" y="198"/>
                    <a:pt x="313" y="198"/>
                    <a:pt x="315" y="198"/>
                  </a:cubicBezTo>
                  <a:cubicBezTo>
                    <a:pt x="317" y="197"/>
                    <a:pt x="317" y="194"/>
                    <a:pt x="318" y="192"/>
                  </a:cubicBezTo>
                  <a:cubicBezTo>
                    <a:pt x="318" y="189"/>
                    <a:pt x="319" y="186"/>
                    <a:pt x="322" y="186"/>
                  </a:cubicBezTo>
                  <a:cubicBezTo>
                    <a:pt x="323" y="186"/>
                    <a:pt x="323" y="186"/>
                    <a:pt x="323" y="186"/>
                  </a:cubicBezTo>
                  <a:cubicBezTo>
                    <a:pt x="325" y="186"/>
                    <a:pt x="326" y="188"/>
                    <a:pt x="328" y="190"/>
                  </a:cubicBezTo>
                  <a:cubicBezTo>
                    <a:pt x="329" y="192"/>
                    <a:pt x="330" y="193"/>
                    <a:pt x="332" y="193"/>
                  </a:cubicBezTo>
                  <a:cubicBezTo>
                    <a:pt x="333" y="193"/>
                    <a:pt x="333" y="193"/>
                    <a:pt x="334" y="193"/>
                  </a:cubicBezTo>
                  <a:cubicBezTo>
                    <a:pt x="335" y="192"/>
                    <a:pt x="335" y="192"/>
                    <a:pt x="336" y="191"/>
                  </a:cubicBezTo>
                  <a:cubicBezTo>
                    <a:pt x="337" y="190"/>
                    <a:pt x="338" y="190"/>
                    <a:pt x="340" y="190"/>
                  </a:cubicBezTo>
                  <a:cubicBezTo>
                    <a:pt x="340" y="190"/>
                    <a:pt x="340" y="190"/>
                    <a:pt x="340" y="190"/>
                  </a:cubicBezTo>
                  <a:cubicBezTo>
                    <a:pt x="342" y="190"/>
                    <a:pt x="343" y="191"/>
                    <a:pt x="345" y="192"/>
                  </a:cubicBezTo>
                  <a:cubicBezTo>
                    <a:pt x="346" y="193"/>
                    <a:pt x="346" y="193"/>
                    <a:pt x="346" y="193"/>
                  </a:cubicBezTo>
                  <a:cubicBezTo>
                    <a:pt x="348" y="196"/>
                    <a:pt x="350" y="196"/>
                    <a:pt x="353" y="196"/>
                  </a:cubicBezTo>
                  <a:cubicBezTo>
                    <a:pt x="353" y="196"/>
                    <a:pt x="353" y="196"/>
                    <a:pt x="353" y="196"/>
                  </a:cubicBezTo>
                  <a:cubicBezTo>
                    <a:pt x="354" y="196"/>
                    <a:pt x="354" y="196"/>
                    <a:pt x="355" y="196"/>
                  </a:cubicBezTo>
                  <a:cubicBezTo>
                    <a:pt x="356" y="196"/>
                    <a:pt x="356" y="196"/>
                    <a:pt x="357" y="196"/>
                  </a:cubicBezTo>
                  <a:cubicBezTo>
                    <a:pt x="357" y="196"/>
                    <a:pt x="357" y="196"/>
                    <a:pt x="357" y="196"/>
                  </a:cubicBezTo>
                  <a:cubicBezTo>
                    <a:pt x="358" y="196"/>
                    <a:pt x="359" y="196"/>
                    <a:pt x="360" y="196"/>
                  </a:cubicBezTo>
                  <a:cubicBezTo>
                    <a:pt x="362" y="197"/>
                    <a:pt x="362" y="197"/>
                    <a:pt x="362" y="197"/>
                  </a:cubicBezTo>
                  <a:cubicBezTo>
                    <a:pt x="363" y="196"/>
                    <a:pt x="363" y="196"/>
                    <a:pt x="363" y="196"/>
                  </a:cubicBezTo>
                  <a:cubicBezTo>
                    <a:pt x="364" y="194"/>
                    <a:pt x="365" y="193"/>
                    <a:pt x="367" y="193"/>
                  </a:cubicBezTo>
                  <a:cubicBezTo>
                    <a:pt x="368" y="193"/>
                    <a:pt x="369" y="194"/>
                    <a:pt x="370" y="194"/>
                  </a:cubicBezTo>
                  <a:cubicBezTo>
                    <a:pt x="371" y="194"/>
                    <a:pt x="372" y="194"/>
                    <a:pt x="373" y="194"/>
                  </a:cubicBezTo>
                  <a:cubicBezTo>
                    <a:pt x="376" y="194"/>
                    <a:pt x="376" y="194"/>
                    <a:pt x="376" y="194"/>
                  </a:cubicBezTo>
                  <a:lnTo>
                    <a:pt x="375" y="191"/>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36" name="Freeform 37">
              <a:extLst>
                <a:ext uri="{FF2B5EF4-FFF2-40B4-BE49-F238E27FC236}">
                  <a16:creationId xmlns:a16="http://schemas.microsoft.com/office/drawing/2014/main" id="{68C2BBBD-6BBD-632E-1D50-10440E597CBC}"/>
                </a:ext>
              </a:extLst>
            </p:cNvPr>
            <p:cNvSpPr>
              <a:spLocks/>
            </p:cNvSpPr>
            <p:nvPr/>
          </p:nvSpPr>
          <p:spPr bwMode="auto">
            <a:xfrm>
              <a:off x="6815347" y="4262178"/>
              <a:ext cx="115465" cy="99465"/>
            </a:xfrm>
            <a:custGeom>
              <a:avLst/>
              <a:gdLst>
                <a:gd name="T0" fmla="*/ 59 w 60"/>
                <a:gd name="T1" fmla="*/ 23 h 56"/>
                <a:gd name="T2" fmla="*/ 59 w 60"/>
                <a:gd name="T3" fmla="*/ 21 h 56"/>
                <a:gd name="T4" fmla="*/ 55 w 60"/>
                <a:gd name="T5" fmla="*/ 10 h 56"/>
                <a:gd name="T6" fmla="*/ 53 w 60"/>
                <a:gd name="T7" fmla="*/ 8 h 56"/>
                <a:gd name="T8" fmla="*/ 51 w 60"/>
                <a:gd name="T9" fmla="*/ 5 h 56"/>
                <a:gd name="T10" fmla="*/ 50 w 60"/>
                <a:gd name="T11" fmla="*/ 3 h 56"/>
                <a:gd name="T12" fmla="*/ 49 w 60"/>
                <a:gd name="T13" fmla="*/ 2 h 56"/>
                <a:gd name="T14" fmla="*/ 49 w 60"/>
                <a:gd name="T15" fmla="*/ 0 h 56"/>
                <a:gd name="T16" fmla="*/ 47 w 60"/>
                <a:gd name="T17" fmla="*/ 0 h 56"/>
                <a:gd name="T18" fmla="*/ 46 w 60"/>
                <a:gd name="T19" fmla="*/ 1 h 56"/>
                <a:gd name="T20" fmla="*/ 42 w 60"/>
                <a:gd name="T21" fmla="*/ 5 h 56"/>
                <a:gd name="T22" fmla="*/ 40 w 60"/>
                <a:gd name="T23" fmla="*/ 8 h 56"/>
                <a:gd name="T24" fmla="*/ 33 w 60"/>
                <a:gd name="T25" fmla="*/ 12 h 56"/>
                <a:gd name="T26" fmla="*/ 33 w 60"/>
                <a:gd name="T27" fmla="*/ 12 h 56"/>
                <a:gd name="T28" fmla="*/ 31 w 60"/>
                <a:gd name="T29" fmla="*/ 11 h 56"/>
                <a:gd name="T30" fmla="*/ 31 w 60"/>
                <a:gd name="T31" fmla="*/ 9 h 56"/>
                <a:gd name="T32" fmla="*/ 30 w 60"/>
                <a:gd name="T33" fmla="*/ 7 h 56"/>
                <a:gd name="T34" fmla="*/ 28 w 60"/>
                <a:gd name="T35" fmla="*/ 7 h 56"/>
                <a:gd name="T36" fmla="*/ 25 w 60"/>
                <a:gd name="T37" fmla="*/ 8 h 56"/>
                <a:gd name="T38" fmla="*/ 24 w 60"/>
                <a:gd name="T39" fmla="*/ 8 h 56"/>
                <a:gd name="T40" fmla="*/ 24 w 60"/>
                <a:gd name="T41" fmla="*/ 8 h 56"/>
                <a:gd name="T42" fmla="*/ 23 w 60"/>
                <a:gd name="T43" fmla="*/ 8 h 56"/>
                <a:gd name="T44" fmla="*/ 9 w 60"/>
                <a:gd name="T45" fmla="*/ 22 h 56"/>
                <a:gd name="T46" fmla="*/ 9 w 60"/>
                <a:gd name="T47" fmla="*/ 29 h 56"/>
                <a:gd name="T48" fmla="*/ 6 w 60"/>
                <a:gd name="T49" fmla="*/ 39 h 56"/>
                <a:gd name="T50" fmla="*/ 2 w 60"/>
                <a:gd name="T51" fmla="*/ 51 h 56"/>
                <a:gd name="T52" fmla="*/ 3 w 60"/>
                <a:gd name="T53" fmla="*/ 54 h 56"/>
                <a:gd name="T54" fmla="*/ 5 w 60"/>
                <a:gd name="T55" fmla="*/ 51 h 56"/>
                <a:gd name="T56" fmla="*/ 10 w 60"/>
                <a:gd name="T57" fmla="*/ 49 h 56"/>
                <a:gd name="T58" fmla="*/ 11 w 60"/>
                <a:gd name="T59" fmla="*/ 49 h 56"/>
                <a:gd name="T60" fmla="*/ 15 w 60"/>
                <a:gd name="T61" fmla="*/ 52 h 56"/>
                <a:gd name="T62" fmla="*/ 17 w 60"/>
                <a:gd name="T63" fmla="*/ 55 h 56"/>
                <a:gd name="T64" fmla="*/ 21 w 60"/>
                <a:gd name="T65" fmla="*/ 56 h 56"/>
                <a:gd name="T66" fmla="*/ 28 w 60"/>
                <a:gd name="T67" fmla="*/ 55 h 56"/>
                <a:gd name="T68" fmla="*/ 32 w 60"/>
                <a:gd name="T69" fmla="*/ 48 h 56"/>
                <a:gd name="T70" fmla="*/ 33 w 60"/>
                <a:gd name="T71" fmla="*/ 46 h 56"/>
                <a:gd name="T72" fmla="*/ 36 w 60"/>
                <a:gd name="T73" fmla="*/ 43 h 56"/>
                <a:gd name="T74" fmla="*/ 38 w 60"/>
                <a:gd name="T75" fmla="*/ 43 h 56"/>
                <a:gd name="T76" fmla="*/ 41 w 60"/>
                <a:gd name="T77" fmla="*/ 42 h 56"/>
                <a:gd name="T78" fmla="*/ 46 w 60"/>
                <a:gd name="T79" fmla="*/ 40 h 56"/>
                <a:gd name="T80" fmla="*/ 46 w 60"/>
                <a:gd name="T81" fmla="*/ 40 h 56"/>
                <a:gd name="T82" fmla="*/ 49 w 60"/>
                <a:gd name="T83" fmla="*/ 42 h 56"/>
                <a:gd name="T84" fmla="*/ 50 w 60"/>
                <a:gd name="T85" fmla="*/ 43 h 56"/>
                <a:gd name="T86" fmla="*/ 51 w 60"/>
                <a:gd name="T87" fmla="*/ 43 h 56"/>
                <a:gd name="T88" fmla="*/ 51 w 60"/>
                <a:gd name="T89" fmla="*/ 43 h 56"/>
                <a:gd name="T90" fmla="*/ 52 w 60"/>
                <a:gd name="T91" fmla="*/ 43 h 56"/>
                <a:gd name="T92" fmla="*/ 53 w 60"/>
                <a:gd name="T93" fmla="*/ 43 h 56"/>
                <a:gd name="T94" fmla="*/ 55 w 60"/>
                <a:gd name="T95" fmla="*/ 43 h 56"/>
                <a:gd name="T96" fmla="*/ 56 w 60"/>
                <a:gd name="T97" fmla="*/ 43 h 56"/>
                <a:gd name="T98" fmla="*/ 56 w 60"/>
                <a:gd name="T99" fmla="*/ 43 h 56"/>
                <a:gd name="T100" fmla="*/ 59 w 60"/>
                <a:gd name="T10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56">
                  <a:moveTo>
                    <a:pt x="59" y="23"/>
                  </a:moveTo>
                  <a:cubicBezTo>
                    <a:pt x="59" y="22"/>
                    <a:pt x="59" y="22"/>
                    <a:pt x="59" y="21"/>
                  </a:cubicBezTo>
                  <a:cubicBezTo>
                    <a:pt x="58" y="18"/>
                    <a:pt x="57" y="13"/>
                    <a:pt x="55" y="10"/>
                  </a:cubicBezTo>
                  <a:cubicBezTo>
                    <a:pt x="54" y="9"/>
                    <a:pt x="54" y="9"/>
                    <a:pt x="53" y="8"/>
                  </a:cubicBezTo>
                  <a:cubicBezTo>
                    <a:pt x="52" y="7"/>
                    <a:pt x="51" y="6"/>
                    <a:pt x="51" y="5"/>
                  </a:cubicBezTo>
                  <a:cubicBezTo>
                    <a:pt x="50" y="5"/>
                    <a:pt x="50" y="4"/>
                    <a:pt x="50" y="3"/>
                  </a:cubicBezTo>
                  <a:cubicBezTo>
                    <a:pt x="50" y="3"/>
                    <a:pt x="50" y="2"/>
                    <a:pt x="49" y="2"/>
                  </a:cubicBezTo>
                  <a:cubicBezTo>
                    <a:pt x="49" y="0"/>
                    <a:pt x="49" y="0"/>
                    <a:pt x="49" y="0"/>
                  </a:cubicBezTo>
                  <a:cubicBezTo>
                    <a:pt x="47" y="0"/>
                    <a:pt x="47" y="0"/>
                    <a:pt x="47" y="0"/>
                  </a:cubicBezTo>
                  <a:cubicBezTo>
                    <a:pt x="47" y="0"/>
                    <a:pt x="46" y="0"/>
                    <a:pt x="46" y="1"/>
                  </a:cubicBezTo>
                  <a:cubicBezTo>
                    <a:pt x="44" y="1"/>
                    <a:pt x="43" y="3"/>
                    <a:pt x="42" y="5"/>
                  </a:cubicBezTo>
                  <a:cubicBezTo>
                    <a:pt x="41" y="6"/>
                    <a:pt x="40" y="7"/>
                    <a:pt x="40" y="8"/>
                  </a:cubicBezTo>
                  <a:cubicBezTo>
                    <a:pt x="38" y="10"/>
                    <a:pt x="36" y="12"/>
                    <a:pt x="33" y="12"/>
                  </a:cubicBezTo>
                  <a:cubicBezTo>
                    <a:pt x="33" y="12"/>
                    <a:pt x="33" y="12"/>
                    <a:pt x="33" y="12"/>
                  </a:cubicBezTo>
                  <a:cubicBezTo>
                    <a:pt x="33" y="12"/>
                    <a:pt x="32" y="11"/>
                    <a:pt x="31" y="11"/>
                  </a:cubicBezTo>
                  <a:cubicBezTo>
                    <a:pt x="31" y="10"/>
                    <a:pt x="31" y="9"/>
                    <a:pt x="31" y="9"/>
                  </a:cubicBezTo>
                  <a:cubicBezTo>
                    <a:pt x="30" y="7"/>
                    <a:pt x="30" y="7"/>
                    <a:pt x="30" y="7"/>
                  </a:cubicBezTo>
                  <a:cubicBezTo>
                    <a:pt x="28" y="7"/>
                    <a:pt x="28" y="7"/>
                    <a:pt x="28" y="7"/>
                  </a:cubicBezTo>
                  <a:cubicBezTo>
                    <a:pt x="27" y="7"/>
                    <a:pt x="26" y="8"/>
                    <a:pt x="25" y="8"/>
                  </a:cubicBezTo>
                  <a:cubicBezTo>
                    <a:pt x="25" y="8"/>
                    <a:pt x="24" y="8"/>
                    <a:pt x="24" y="8"/>
                  </a:cubicBezTo>
                  <a:cubicBezTo>
                    <a:pt x="24" y="8"/>
                    <a:pt x="24" y="8"/>
                    <a:pt x="24" y="8"/>
                  </a:cubicBezTo>
                  <a:cubicBezTo>
                    <a:pt x="23" y="8"/>
                    <a:pt x="23" y="8"/>
                    <a:pt x="23" y="8"/>
                  </a:cubicBezTo>
                  <a:cubicBezTo>
                    <a:pt x="20" y="10"/>
                    <a:pt x="10" y="14"/>
                    <a:pt x="9" y="22"/>
                  </a:cubicBezTo>
                  <a:cubicBezTo>
                    <a:pt x="8" y="24"/>
                    <a:pt x="9" y="27"/>
                    <a:pt x="9" y="29"/>
                  </a:cubicBezTo>
                  <a:cubicBezTo>
                    <a:pt x="10" y="34"/>
                    <a:pt x="10" y="37"/>
                    <a:pt x="6" y="39"/>
                  </a:cubicBezTo>
                  <a:cubicBezTo>
                    <a:pt x="2" y="42"/>
                    <a:pt x="0" y="45"/>
                    <a:pt x="2" y="51"/>
                  </a:cubicBezTo>
                  <a:cubicBezTo>
                    <a:pt x="3" y="54"/>
                    <a:pt x="3" y="54"/>
                    <a:pt x="3" y="54"/>
                  </a:cubicBezTo>
                  <a:cubicBezTo>
                    <a:pt x="5" y="51"/>
                    <a:pt x="5" y="51"/>
                    <a:pt x="5" y="51"/>
                  </a:cubicBezTo>
                  <a:cubicBezTo>
                    <a:pt x="7" y="50"/>
                    <a:pt x="9" y="49"/>
                    <a:pt x="10" y="49"/>
                  </a:cubicBezTo>
                  <a:cubicBezTo>
                    <a:pt x="10" y="49"/>
                    <a:pt x="10" y="49"/>
                    <a:pt x="11" y="49"/>
                  </a:cubicBezTo>
                  <a:cubicBezTo>
                    <a:pt x="13" y="49"/>
                    <a:pt x="14" y="50"/>
                    <a:pt x="15" y="52"/>
                  </a:cubicBezTo>
                  <a:cubicBezTo>
                    <a:pt x="16" y="53"/>
                    <a:pt x="16" y="54"/>
                    <a:pt x="17" y="55"/>
                  </a:cubicBezTo>
                  <a:cubicBezTo>
                    <a:pt x="18" y="56"/>
                    <a:pt x="20" y="56"/>
                    <a:pt x="21" y="56"/>
                  </a:cubicBezTo>
                  <a:cubicBezTo>
                    <a:pt x="23" y="56"/>
                    <a:pt x="25" y="56"/>
                    <a:pt x="28" y="55"/>
                  </a:cubicBezTo>
                  <a:cubicBezTo>
                    <a:pt x="32" y="54"/>
                    <a:pt x="32" y="51"/>
                    <a:pt x="32" y="48"/>
                  </a:cubicBezTo>
                  <a:cubicBezTo>
                    <a:pt x="32" y="48"/>
                    <a:pt x="32" y="47"/>
                    <a:pt x="33" y="46"/>
                  </a:cubicBezTo>
                  <a:cubicBezTo>
                    <a:pt x="33" y="44"/>
                    <a:pt x="34" y="43"/>
                    <a:pt x="36" y="43"/>
                  </a:cubicBezTo>
                  <a:cubicBezTo>
                    <a:pt x="37" y="43"/>
                    <a:pt x="38" y="43"/>
                    <a:pt x="38" y="43"/>
                  </a:cubicBezTo>
                  <a:cubicBezTo>
                    <a:pt x="39" y="43"/>
                    <a:pt x="40" y="42"/>
                    <a:pt x="41" y="42"/>
                  </a:cubicBezTo>
                  <a:cubicBezTo>
                    <a:pt x="43" y="41"/>
                    <a:pt x="44" y="40"/>
                    <a:pt x="46" y="40"/>
                  </a:cubicBezTo>
                  <a:cubicBezTo>
                    <a:pt x="46" y="40"/>
                    <a:pt x="46" y="40"/>
                    <a:pt x="46" y="40"/>
                  </a:cubicBezTo>
                  <a:cubicBezTo>
                    <a:pt x="48" y="41"/>
                    <a:pt x="48" y="41"/>
                    <a:pt x="49" y="42"/>
                  </a:cubicBezTo>
                  <a:cubicBezTo>
                    <a:pt x="49" y="42"/>
                    <a:pt x="50" y="42"/>
                    <a:pt x="50" y="43"/>
                  </a:cubicBezTo>
                  <a:cubicBezTo>
                    <a:pt x="51" y="43"/>
                    <a:pt x="51" y="43"/>
                    <a:pt x="51" y="43"/>
                  </a:cubicBezTo>
                  <a:cubicBezTo>
                    <a:pt x="51" y="43"/>
                    <a:pt x="51" y="43"/>
                    <a:pt x="51" y="43"/>
                  </a:cubicBezTo>
                  <a:cubicBezTo>
                    <a:pt x="52" y="43"/>
                    <a:pt x="52" y="43"/>
                    <a:pt x="52" y="43"/>
                  </a:cubicBezTo>
                  <a:cubicBezTo>
                    <a:pt x="52" y="43"/>
                    <a:pt x="53" y="43"/>
                    <a:pt x="53" y="43"/>
                  </a:cubicBezTo>
                  <a:cubicBezTo>
                    <a:pt x="54" y="43"/>
                    <a:pt x="54" y="43"/>
                    <a:pt x="55" y="43"/>
                  </a:cubicBezTo>
                  <a:cubicBezTo>
                    <a:pt x="56" y="43"/>
                    <a:pt x="56" y="43"/>
                    <a:pt x="56" y="43"/>
                  </a:cubicBezTo>
                  <a:cubicBezTo>
                    <a:pt x="56" y="43"/>
                    <a:pt x="56" y="43"/>
                    <a:pt x="56" y="43"/>
                  </a:cubicBezTo>
                  <a:cubicBezTo>
                    <a:pt x="60" y="42"/>
                    <a:pt x="60" y="36"/>
                    <a:pt x="59" y="23"/>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37" name="Freeform 38">
              <a:extLst>
                <a:ext uri="{FF2B5EF4-FFF2-40B4-BE49-F238E27FC236}">
                  <a16:creationId xmlns:a16="http://schemas.microsoft.com/office/drawing/2014/main" id="{C9174ECE-40A5-407A-0322-71847E65CD44}"/>
                </a:ext>
              </a:extLst>
            </p:cNvPr>
            <p:cNvSpPr>
              <a:spLocks noEditPoints="1"/>
            </p:cNvSpPr>
            <p:nvPr/>
          </p:nvSpPr>
          <p:spPr bwMode="auto">
            <a:xfrm>
              <a:off x="5622566" y="2018374"/>
              <a:ext cx="221396" cy="421262"/>
            </a:xfrm>
            <a:custGeom>
              <a:avLst/>
              <a:gdLst>
                <a:gd name="T0" fmla="*/ 111 w 115"/>
                <a:gd name="T1" fmla="*/ 156 h 238"/>
                <a:gd name="T2" fmla="*/ 110 w 115"/>
                <a:gd name="T3" fmla="*/ 136 h 238"/>
                <a:gd name="T4" fmla="*/ 107 w 115"/>
                <a:gd name="T5" fmla="*/ 134 h 238"/>
                <a:gd name="T6" fmla="*/ 102 w 115"/>
                <a:gd name="T7" fmla="*/ 128 h 238"/>
                <a:gd name="T8" fmla="*/ 98 w 115"/>
                <a:gd name="T9" fmla="*/ 122 h 238"/>
                <a:gd name="T10" fmla="*/ 102 w 115"/>
                <a:gd name="T11" fmla="*/ 121 h 238"/>
                <a:gd name="T12" fmla="*/ 94 w 115"/>
                <a:gd name="T13" fmla="*/ 114 h 238"/>
                <a:gd name="T14" fmla="*/ 90 w 115"/>
                <a:gd name="T15" fmla="*/ 113 h 238"/>
                <a:gd name="T16" fmla="*/ 85 w 115"/>
                <a:gd name="T17" fmla="*/ 120 h 238"/>
                <a:gd name="T18" fmla="*/ 79 w 115"/>
                <a:gd name="T19" fmla="*/ 119 h 238"/>
                <a:gd name="T20" fmla="*/ 75 w 115"/>
                <a:gd name="T21" fmla="*/ 103 h 238"/>
                <a:gd name="T22" fmla="*/ 88 w 115"/>
                <a:gd name="T23" fmla="*/ 92 h 238"/>
                <a:gd name="T24" fmla="*/ 95 w 115"/>
                <a:gd name="T25" fmla="*/ 86 h 238"/>
                <a:gd name="T26" fmla="*/ 98 w 115"/>
                <a:gd name="T27" fmla="*/ 81 h 238"/>
                <a:gd name="T28" fmla="*/ 101 w 115"/>
                <a:gd name="T29" fmla="*/ 71 h 238"/>
                <a:gd name="T30" fmla="*/ 93 w 115"/>
                <a:gd name="T31" fmla="*/ 53 h 238"/>
                <a:gd name="T32" fmla="*/ 85 w 115"/>
                <a:gd name="T33" fmla="*/ 41 h 238"/>
                <a:gd name="T34" fmla="*/ 89 w 115"/>
                <a:gd name="T35" fmla="*/ 33 h 238"/>
                <a:gd name="T36" fmla="*/ 98 w 115"/>
                <a:gd name="T37" fmla="*/ 22 h 238"/>
                <a:gd name="T38" fmla="*/ 100 w 115"/>
                <a:gd name="T39" fmla="*/ 12 h 238"/>
                <a:gd name="T40" fmla="*/ 97 w 115"/>
                <a:gd name="T41" fmla="*/ 9 h 238"/>
                <a:gd name="T42" fmla="*/ 89 w 115"/>
                <a:gd name="T43" fmla="*/ 14 h 238"/>
                <a:gd name="T44" fmla="*/ 83 w 115"/>
                <a:gd name="T45" fmla="*/ 18 h 238"/>
                <a:gd name="T46" fmla="*/ 77 w 115"/>
                <a:gd name="T47" fmla="*/ 16 h 238"/>
                <a:gd name="T48" fmla="*/ 74 w 115"/>
                <a:gd name="T49" fmla="*/ 4 h 238"/>
                <a:gd name="T50" fmla="*/ 68 w 115"/>
                <a:gd name="T51" fmla="*/ 2 h 238"/>
                <a:gd name="T52" fmla="*/ 54 w 115"/>
                <a:gd name="T53" fmla="*/ 2 h 238"/>
                <a:gd name="T54" fmla="*/ 44 w 115"/>
                <a:gd name="T55" fmla="*/ 5 h 238"/>
                <a:gd name="T56" fmla="*/ 34 w 115"/>
                <a:gd name="T57" fmla="*/ 13 h 238"/>
                <a:gd name="T58" fmla="*/ 31 w 115"/>
                <a:gd name="T59" fmla="*/ 19 h 238"/>
                <a:gd name="T60" fmla="*/ 25 w 115"/>
                <a:gd name="T61" fmla="*/ 25 h 238"/>
                <a:gd name="T62" fmla="*/ 23 w 115"/>
                <a:gd name="T63" fmla="*/ 27 h 238"/>
                <a:gd name="T64" fmla="*/ 23 w 115"/>
                <a:gd name="T65" fmla="*/ 31 h 238"/>
                <a:gd name="T66" fmla="*/ 22 w 115"/>
                <a:gd name="T67" fmla="*/ 48 h 238"/>
                <a:gd name="T68" fmla="*/ 24 w 115"/>
                <a:gd name="T69" fmla="*/ 69 h 238"/>
                <a:gd name="T70" fmla="*/ 26 w 115"/>
                <a:gd name="T71" fmla="*/ 75 h 238"/>
                <a:gd name="T72" fmla="*/ 22 w 115"/>
                <a:gd name="T73" fmla="*/ 84 h 238"/>
                <a:gd name="T74" fmla="*/ 15 w 115"/>
                <a:gd name="T75" fmla="*/ 97 h 238"/>
                <a:gd name="T76" fmla="*/ 9 w 115"/>
                <a:gd name="T77" fmla="*/ 104 h 238"/>
                <a:gd name="T78" fmla="*/ 0 w 115"/>
                <a:gd name="T79" fmla="*/ 116 h 238"/>
                <a:gd name="T80" fmla="*/ 4 w 115"/>
                <a:gd name="T81" fmla="*/ 125 h 238"/>
                <a:gd name="T82" fmla="*/ 6 w 115"/>
                <a:gd name="T83" fmla="*/ 130 h 238"/>
                <a:gd name="T84" fmla="*/ 12 w 115"/>
                <a:gd name="T85" fmla="*/ 140 h 238"/>
                <a:gd name="T86" fmla="*/ 23 w 115"/>
                <a:gd name="T87" fmla="*/ 155 h 238"/>
                <a:gd name="T88" fmla="*/ 44 w 115"/>
                <a:gd name="T89" fmla="*/ 175 h 238"/>
                <a:gd name="T90" fmla="*/ 66 w 115"/>
                <a:gd name="T91" fmla="*/ 233 h 238"/>
                <a:gd name="T92" fmla="*/ 72 w 115"/>
                <a:gd name="T93" fmla="*/ 225 h 238"/>
                <a:gd name="T94" fmla="*/ 77 w 115"/>
                <a:gd name="T95" fmla="*/ 205 h 238"/>
                <a:gd name="T96" fmla="*/ 75 w 115"/>
                <a:gd name="T97" fmla="*/ 196 h 238"/>
                <a:gd name="T98" fmla="*/ 81 w 115"/>
                <a:gd name="T99" fmla="*/ 188 h 238"/>
                <a:gd name="T100" fmla="*/ 87 w 115"/>
                <a:gd name="T101" fmla="*/ 183 h 238"/>
                <a:gd name="T102" fmla="*/ 93 w 115"/>
                <a:gd name="T103" fmla="*/ 177 h 238"/>
                <a:gd name="T104" fmla="*/ 104 w 115"/>
                <a:gd name="T105" fmla="*/ 169 h 238"/>
                <a:gd name="T106" fmla="*/ 110 w 115"/>
                <a:gd name="T107" fmla="*/ 167 h 238"/>
                <a:gd name="T108" fmla="*/ 92 w 115"/>
                <a:gd name="T109" fmla="*/ 125 h 238"/>
                <a:gd name="T110" fmla="*/ 91 w 115"/>
                <a:gd name="T111" fmla="*/ 12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 h="238">
                  <a:moveTo>
                    <a:pt x="112" y="160"/>
                  </a:moveTo>
                  <a:cubicBezTo>
                    <a:pt x="112" y="160"/>
                    <a:pt x="112" y="159"/>
                    <a:pt x="112" y="159"/>
                  </a:cubicBezTo>
                  <a:cubicBezTo>
                    <a:pt x="111" y="158"/>
                    <a:pt x="111" y="158"/>
                    <a:pt x="111" y="156"/>
                  </a:cubicBezTo>
                  <a:cubicBezTo>
                    <a:pt x="111" y="151"/>
                    <a:pt x="111" y="145"/>
                    <a:pt x="112" y="139"/>
                  </a:cubicBezTo>
                  <a:cubicBezTo>
                    <a:pt x="112" y="136"/>
                    <a:pt x="112" y="136"/>
                    <a:pt x="112" y="136"/>
                  </a:cubicBezTo>
                  <a:cubicBezTo>
                    <a:pt x="110" y="136"/>
                    <a:pt x="110" y="136"/>
                    <a:pt x="110" y="136"/>
                  </a:cubicBezTo>
                  <a:cubicBezTo>
                    <a:pt x="110" y="136"/>
                    <a:pt x="110" y="136"/>
                    <a:pt x="110" y="136"/>
                  </a:cubicBezTo>
                  <a:cubicBezTo>
                    <a:pt x="109" y="136"/>
                    <a:pt x="109" y="136"/>
                    <a:pt x="109" y="136"/>
                  </a:cubicBezTo>
                  <a:cubicBezTo>
                    <a:pt x="108" y="135"/>
                    <a:pt x="108" y="134"/>
                    <a:pt x="107" y="134"/>
                  </a:cubicBezTo>
                  <a:cubicBezTo>
                    <a:pt x="106" y="133"/>
                    <a:pt x="105" y="133"/>
                    <a:pt x="105" y="133"/>
                  </a:cubicBezTo>
                  <a:cubicBezTo>
                    <a:pt x="104" y="133"/>
                    <a:pt x="104" y="133"/>
                    <a:pt x="104" y="132"/>
                  </a:cubicBezTo>
                  <a:cubicBezTo>
                    <a:pt x="103" y="132"/>
                    <a:pt x="102" y="130"/>
                    <a:pt x="102" y="128"/>
                  </a:cubicBezTo>
                  <a:cubicBezTo>
                    <a:pt x="102" y="128"/>
                    <a:pt x="102" y="127"/>
                    <a:pt x="102" y="127"/>
                  </a:cubicBezTo>
                  <a:cubicBezTo>
                    <a:pt x="102" y="126"/>
                    <a:pt x="102" y="125"/>
                    <a:pt x="100" y="123"/>
                  </a:cubicBezTo>
                  <a:cubicBezTo>
                    <a:pt x="100" y="123"/>
                    <a:pt x="98" y="122"/>
                    <a:pt x="98" y="122"/>
                  </a:cubicBezTo>
                  <a:cubicBezTo>
                    <a:pt x="98" y="122"/>
                    <a:pt x="98" y="122"/>
                    <a:pt x="98" y="122"/>
                  </a:cubicBezTo>
                  <a:cubicBezTo>
                    <a:pt x="98" y="122"/>
                    <a:pt x="99" y="121"/>
                    <a:pt x="99" y="121"/>
                  </a:cubicBezTo>
                  <a:cubicBezTo>
                    <a:pt x="102" y="121"/>
                    <a:pt x="102" y="121"/>
                    <a:pt x="102" y="121"/>
                  </a:cubicBezTo>
                  <a:cubicBezTo>
                    <a:pt x="101" y="119"/>
                    <a:pt x="101" y="119"/>
                    <a:pt x="101" y="119"/>
                  </a:cubicBezTo>
                  <a:cubicBezTo>
                    <a:pt x="101" y="117"/>
                    <a:pt x="100" y="116"/>
                    <a:pt x="98" y="114"/>
                  </a:cubicBezTo>
                  <a:cubicBezTo>
                    <a:pt x="96" y="114"/>
                    <a:pt x="95" y="114"/>
                    <a:pt x="94" y="114"/>
                  </a:cubicBezTo>
                  <a:cubicBezTo>
                    <a:pt x="93" y="114"/>
                    <a:pt x="93" y="114"/>
                    <a:pt x="92" y="113"/>
                  </a:cubicBezTo>
                  <a:cubicBezTo>
                    <a:pt x="92" y="113"/>
                    <a:pt x="92" y="113"/>
                    <a:pt x="92" y="113"/>
                  </a:cubicBezTo>
                  <a:cubicBezTo>
                    <a:pt x="91" y="113"/>
                    <a:pt x="91" y="113"/>
                    <a:pt x="90" y="113"/>
                  </a:cubicBezTo>
                  <a:cubicBezTo>
                    <a:pt x="90" y="113"/>
                    <a:pt x="88" y="113"/>
                    <a:pt x="87" y="115"/>
                  </a:cubicBezTo>
                  <a:cubicBezTo>
                    <a:pt x="87" y="117"/>
                    <a:pt x="87" y="118"/>
                    <a:pt x="88" y="119"/>
                  </a:cubicBezTo>
                  <a:cubicBezTo>
                    <a:pt x="87" y="120"/>
                    <a:pt x="86" y="120"/>
                    <a:pt x="85" y="120"/>
                  </a:cubicBezTo>
                  <a:cubicBezTo>
                    <a:pt x="84" y="121"/>
                    <a:pt x="84" y="121"/>
                    <a:pt x="83" y="121"/>
                  </a:cubicBezTo>
                  <a:cubicBezTo>
                    <a:pt x="82" y="121"/>
                    <a:pt x="82" y="121"/>
                    <a:pt x="81" y="120"/>
                  </a:cubicBezTo>
                  <a:cubicBezTo>
                    <a:pt x="81" y="120"/>
                    <a:pt x="80" y="119"/>
                    <a:pt x="79" y="119"/>
                  </a:cubicBezTo>
                  <a:cubicBezTo>
                    <a:pt x="78" y="118"/>
                    <a:pt x="76" y="117"/>
                    <a:pt x="75" y="115"/>
                  </a:cubicBezTo>
                  <a:cubicBezTo>
                    <a:pt x="74" y="113"/>
                    <a:pt x="72" y="110"/>
                    <a:pt x="72" y="107"/>
                  </a:cubicBezTo>
                  <a:cubicBezTo>
                    <a:pt x="71" y="105"/>
                    <a:pt x="72" y="104"/>
                    <a:pt x="75" y="103"/>
                  </a:cubicBezTo>
                  <a:cubicBezTo>
                    <a:pt x="76" y="102"/>
                    <a:pt x="76" y="102"/>
                    <a:pt x="76" y="102"/>
                  </a:cubicBezTo>
                  <a:cubicBezTo>
                    <a:pt x="79" y="100"/>
                    <a:pt x="82" y="97"/>
                    <a:pt x="85" y="95"/>
                  </a:cubicBezTo>
                  <a:cubicBezTo>
                    <a:pt x="86" y="94"/>
                    <a:pt x="87" y="93"/>
                    <a:pt x="88" y="92"/>
                  </a:cubicBezTo>
                  <a:cubicBezTo>
                    <a:pt x="89" y="91"/>
                    <a:pt x="91" y="89"/>
                    <a:pt x="92" y="88"/>
                  </a:cubicBezTo>
                  <a:cubicBezTo>
                    <a:pt x="92" y="88"/>
                    <a:pt x="92" y="88"/>
                    <a:pt x="93" y="88"/>
                  </a:cubicBezTo>
                  <a:cubicBezTo>
                    <a:pt x="93" y="88"/>
                    <a:pt x="94" y="87"/>
                    <a:pt x="95" y="86"/>
                  </a:cubicBezTo>
                  <a:cubicBezTo>
                    <a:pt x="95" y="86"/>
                    <a:pt x="95" y="85"/>
                    <a:pt x="95" y="84"/>
                  </a:cubicBezTo>
                  <a:cubicBezTo>
                    <a:pt x="96" y="84"/>
                    <a:pt x="96" y="84"/>
                    <a:pt x="96" y="84"/>
                  </a:cubicBezTo>
                  <a:cubicBezTo>
                    <a:pt x="97" y="83"/>
                    <a:pt x="98" y="82"/>
                    <a:pt x="98" y="81"/>
                  </a:cubicBezTo>
                  <a:cubicBezTo>
                    <a:pt x="98" y="80"/>
                    <a:pt x="99" y="79"/>
                    <a:pt x="99" y="78"/>
                  </a:cubicBezTo>
                  <a:cubicBezTo>
                    <a:pt x="99" y="77"/>
                    <a:pt x="100" y="77"/>
                    <a:pt x="100" y="76"/>
                  </a:cubicBezTo>
                  <a:cubicBezTo>
                    <a:pt x="101" y="74"/>
                    <a:pt x="101" y="72"/>
                    <a:pt x="101" y="71"/>
                  </a:cubicBezTo>
                  <a:cubicBezTo>
                    <a:pt x="101" y="70"/>
                    <a:pt x="101" y="70"/>
                    <a:pt x="101" y="70"/>
                  </a:cubicBezTo>
                  <a:cubicBezTo>
                    <a:pt x="101" y="67"/>
                    <a:pt x="101" y="63"/>
                    <a:pt x="99" y="59"/>
                  </a:cubicBezTo>
                  <a:cubicBezTo>
                    <a:pt x="98" y="56"/>
                    <a:pt x="96" y="54"/>
                    <a:pt x="93" y="53"/>
                  </a:cubicBezTo>
                  <a:cubicBezTo>
                    <a:pt x="91" y="51"/>
                    <a:pt x="91" y="51"/>
                    <a:pt x="91" y="51"/>
                  </a:cubicBezTo>
                  <a:cubicBezTo>
                    <a:pt x="90" y="50"/>
                    <a:pt x="88" y="49"/>
                    <a:pt x="87" y="48"/>
                  </a:cubicBezTo>
                  <a:cubicBezTo>
                    <a:pt x="85" y="46"/>
                    <a:pt x="85" y="44"/>
                    <a:pt x="85" y="41"/>
                  </a:cubicBezTo>
                  <a:cubicBezTo>
                    <a:pt x="85" y="40"/>
                    <a:pt x="85" y="40"/>
                    <a:pt x="85" y="40"/>
                  </a:cubicBezTo>
                  <a:cubicBezTo>
                    <a:pt x="85" y="36"/>
                    <a:pt x="85" y="36"/>
                    <a:pt x="88" y="34"/>
                  </a:cubicBezTo>
                  <a:cubicBezTo>
                    <a:pt x="88" y="33"/>
                    <a:pt x="89" y="33"/>
                    <a:pt x="89" y="33"/>
                  </a:cubicBezTo>
                  <a:cubicBezTo>
                    <a:pt x="90" y="33"/>
                    <a:pt x="91" y="32"/>
                    <a:pt x="92" y="32"/>
                  </a:cubicBezTo>
                  <a:cubicBezTo>
                    <a:pt x="94" y="30"/>
                    <a:pt x="95" y="28"/>
                    <a:pt x="96" y="25"/>
                  </a:cubicBezTo>
                  <a:cubicBezTo>
                    <a:pt x="97" y="24"/>
                    <a:pt x="97" y="23"/>
                    <a:pt x="98" y="22"/>
                  </a:cubicBezTo>
                  <a:cubicBezTo>
                    <a:pt x="98" y="22"/>
                    <a:pt x="98" y="22"/>
                    <a:pt x="99" y="21"/>
                  </a:cubicBezTo>
                  <a:cubicBezTo>
                    <a:pt x="100" y="20"/>
                    <a:pt x="101" y="19"/>
                    <a:pt x="101" y="18"/>
                  </a:cubicBezTo>
                  <a:cubicBezTo>
                    <a:pt x="102" y="16"/>
                    <a:pt x="101" y="13"/>
                    <a:pt x="100" y="12"/>
                  </a:cubicBezTo>
                  <a:cubicBezTo>
                    <a:pt x="100" y="11"/>
                    <a:pt x="100" y="10"/>
                    <a:pt x="99" y="10"/>
                  </a:cubicBezTo>
                  <a:cubicBezTo>
                    <a:pt x="99" y="8"/>
                    <a:pt x="99" y="8"/>
                    <a:pt x="99" y="8"/>
                  </a:cubicBezTo>
                  <a:cubicBezTo>
                    <a:pt x="97" y="9"/>
                    <a:pt x="97" y="9"/>
                    <a:pt x="97" y="9"/>
                  </a:cubicBezTo>
                  <a:cubicBezTo>
                    <a:pt x="96" y="9"/>
                    <a:pt x="95" y="9"/>
                    <a:pt x="94" y="10"/>
                  </a:cubicBezTo>
                  <a:cubicBezTo>
                    <a:pt x="93" y="11"/>
                    <a:pt x="92" y="11"/>
                    <a:pt x="92" y="12"/>
                  </a:cubicBezTo>
                  <a:cubicBezTo>
                    <a:pt x="91" y="12"/>
                    <a:pt x="90" y="13"/>
                    <a:pt x="89" y="14"/>
                  </a:cubicBezTo>
                  <a:cubicBezTo>
                    <a:pt x="89" y="14"/>
                    <a:pt x="88" y="15"/>
                    <a:pt x="87" y="15"/>
                  </a:cubicBezTo>
                  <a:cubicBezTo>
                    <a:pt x="86" y="16"/>
                    <a:pt x="85" y="16"/>
                    <a:pt x="84" y="17"/>
                  </a:cubicBezTo>
                  <a:cubicBezTo>
                    <a:pt x="83" y="18"/>
                    <a:pt x="83" y="18"/>
                    <a:pt x="83" y="18"/>
                  </a:cubicBezTo>
                  <a:cubicBezTo>
                    <a:pt x="83" y="19"/>
                    <a:pt x="81" y="20"/>
                    <a:pt x="80" y="21"/>
                  </a:cubicBezTo>
                  <a:cubicBezTo>
                    <a:pt x="80" y="21"/>
                    <a:pt x="79" y="20"/>
                    <a:pt x="79" y="19"/>
                  </a:cubicBezTo>
                  <a:cubicBezTo>
                    <a:pt x="78" y="18"/>
                    <a:pt x="78" y="17"/>
                    <a:pt x="77" y="16"/>
                  </a:cubicBezTo>
                  <a:cubicBezTo>
                    <a:pt x="76" y="13"/>
                    <a:pt x="75" y="11"/>
                    <a:pt x="77" y="10"/>
                  </a:cubicBezTo>
                  <a:cubicBezTo>
                    <a:pt x="77" y="9"/>
                    <a:pt x="78" y="7"/>
                    <a:pt x="78" y="6"/>
                  </a:cubicBezTo>
                  <a:cubicBezTo>
                    <a:pt x="77" y="5"/>
                    <a:pt x="76" y="4"/>
                    <a:pt x="74" y="4"/>
                  </a:cubicBezTo>
                  <a:cubicBezTo>
                    <a:pt x="73" y="3"/>
                    <a:pt x="72" y="3"/>
                    <a:pt x="71" y="3"/>
                  </a:cubicBezTo>
                  <a:cubicBezTo>
                    <a:pt x="70" y="3"/>
                    <a:pt x="69" y="3"/>
                    <a:pt x="69" y="3"/>
                  </a:cubicBezTo>
                  <a:cubicBezTo>
                    <a:pt x="68" y="3"/>
                    <a:pt x="68" y="2"/>
                    <a:pt x="68" y="2"/>
                  </a:cubicBezTo>
                  <a:cubicBezTo>
                    <a:pt x="67" y="0"/>
                    <a:pt x="65" y="0"/>
                    <a:pt x="63" y="0"/>
                  </a:cubicBezTo>
                  <a:cubicBezTo>
                    <a:pt x="61" y="0"/>
                    <a:pt x="57" y="1"/>
                    <a:pt x="56" y="1"/>
                  </a:cubicBezTo>
                  <a:cubicBezTo>
                    <a:pt x="56" y="1"/>
                    <a:pt x="55" y="1"/>
                    <a:pt x="54" y="2"/>
                  </a:cubicBezTo>
                  <a:cubicBezTo>
                    <a:pt x="53" y="2"/>
                    <a:pt x="52" y="3"/>
                    <a:pt x="50" y="3"/>
                  </a:cubicBezTo>
                  <a:cubicBezTo>
                    <a:pt x="50" y="4"/>
                    <a:pt x="49" y="4"/>
                    <a:pt x="48" y="4"/>
                  </a:cubicBezTo>
                  <a:cubicBezTo>
                    <a:pt x="47" y="4"/>
                    <a:pt x="46" y="4"/>
                    <a:pt x="44" y="5"/>
                  </a:cubicBezTo>
                  <a:cubicBezTo>
                    <a:pt x="43" y="6"/>
                    <a:pt x="42" y="7"/>
                    <a:pt x="41" y="8"/>
                  </a:cubicBezTo>
                  <a:cubicBezTo>
                    <a:pt x="39" y="10"/>
                    <a:pt x="37" y="12"/>
                    <a:pt x="35" y="12"/>
                  </a:cubicBezTo>
                  <a:cubicBezTo>
                    <a:pt x="34" y="13"/>
                    <a:pt x="34" y="13"/>
                    <a:pt x="34" y="13"/>
                  </a:cubicBezTo>
                  <a:cubicBezTo>
                    <a:pt x="33" y="13"/>
                    <a:pt x="33" y="13"/>
                    <a:pt x="33" y="13"/>
                  </a:cubicBezTo>
                  <a:cubicBezTo>
                    <a:pt x="32" y="15"/>
                    <a:pt x="32" y="15"/>
                    <a:pt x="32" y="15"/>
                  </a:cubicBezTo>
                  <a:cubicBezTo>
                    <a:pt x="32" y="16"/>
                    <a:pt x="32" y="18"/>
                    <a:pt x="31" y="19"/>
                  </a:cubicBezTo>
                  <a:cubicBezTo>
                    <a:pt x="30" y="20"/>
                    <a:pt x="29" y="20"/>
                    <a:pt x="28" y="21"/>
                  </a:cubicBezTo>
                  <a:cubicBezTo>
                    <a:pt x="28" y="22"/>
                    <a:pt x="27" y="23"/>
                    <a:pt x="26" y="23"/>
                  </a:cubicBezTo>
                  <a:cubicBezTo>
                    <a:pt x="26" y="24"/>
                    <a:pt x="25" y="24"/>
                    <a:pt x="25" y="25"/>
                  </a:cubicBezTo>
                  <a:cubicBezTo>
                    <a:pt x="25" y="25"/>
                    <a:pt x="25" y="26"/>
                    <a:pt x="25" y="26"/>
                  </a:cubicBezTo>
                  <a:cubicBezTo>
                    <a:pt x="24" y="26"/>
                    <a:pt x="24" y="27"/>
                    <a:pt x="23" y="27"/>
                  </a:cubicBezTo>
                  <a:cubicBezTo>
                    <a:pt x="23" y="27"/>
                    <a:pt x="23" y="27"/>
                    <a:pt x="23" y="27"/>
                  </a:cubicBezTo>
                  <a:cubicBezTo>
                    <a:pt x="22" y="29"/>
                    <a:pt x="22" y="29"/>
                    <a:pt x="22" y="29"/>
                  </a:cubicBezTo>
                  <a:cubicBezTo>
                    <a:pt x="23" y="30"/>
                    <a:pt x="23" y="30"/>
                    <a:pt x="23" y="30"/>
                  </a:cubicBezTo>
                  <a:cubicBezTo>
                    <a:pt x="23" y="30"/>
                    <a:pt x="23" y="30"/>
                    <a:pt x="23" y="31"/>
                  </a:cubicBezTo>
                  <a:cubicBezTo>
                    <a:pt x="24" y="32"/>
                    <a:pt x="24" y="33"/>
                    <a:pt x="24" y="34"/>
                  </a:cubicBezTo>
                  <a:cubicBezTo>
                    <a:pt x="25" y="37"/>
                    <a:pt x="24" y="40"/>
                    <a:pt x="23" y="42"/>
                  </a:cubicBezTo>
                  <a:cubicBezTo>
                    <a:pt x="23" y="44"/>
                    <a:pt x="22" y="46"/>
                    <a:pt x="22" y="48"/>
                  </a:cubicBezTo>
                  <a:cubicBezTo>
                    <a:pt x="22" y="50"/>
                    <a:pt x="22" y="53"/>
                    <a:pt x="23" y="55"/>
                  </a:cubicBezTo>
                  <a:cubicBezTo>
                    <a:pt x="23" y="57"/>
                    <a:pt x="24" y="59"/>
                    <a:pt x="23" y="62"/>
                  </a:cubicBezTo>
                  <a:cubicBezTo>
                    <a:pt x="23" y="64"/>
                    <a:pt x="23" y="67"/>
                    <a:pt x="24" y="69"/>
                  </a:cubicBezTo>
                  <a:cubicBezTo>
                    <a:pt x="25" y="69"/>
                    <a:pt x="25" y="69"/>
                    <a:pt x="25" y="70"/>
                  </a:cubicBezTo>
                  <a:cubicBezTo>
                    <a:pt x="26" y="70"/>
                    <a:pt x="26" y="70"/>
                    <a:pt x="26" y="71"/>
                  </a:cubicBezTo>
                  <a:cubicBezTo>
                    <a:pt x="27" y="72"/>
                    <a:pt x="26" y="74"/>
                    <a:pt x="26" y="75"/>
                  </a:cubicBezTo>
                  <a:cubicBezTo>
                    <a:pt x="25" y="75"/>
                    <a:pt x="25" y="76"/>
                    <a:pt x="24" y="77"/>
                  </a:cubicBezTo>
                  <a:cubicBezTo>
                    <a:pt x="24" y="78"/>
                    <a:pt x="23" y="79"/>
                    <a:pt x="22" y="81"/>
                  </a:cubicBezTo>
                  <a:cubicBezTo>
                    <a:pt x="22" y="82"/>
                    <a:pt x="22" y="83"/>
                    <a:pt x="22" y="84"/>
                  </a:cubicBezTo>
                  <a:cubicBezTo>
                    <a:pt x="22" y="86"/>
                    <a:pt x="22" y="87"/>
                    <a:pt x="22" y="88"/>
                  </a:cubicBezTo>
                  <a:cubicBezTo>
                    <a:pt x="22" y="90"/>
                    <a:pt x="19" y="94"/>
                    <a:pt x="18" y="95"/>
                  </a:cubicBezTo>
                  <a:cubicBezTo>
                    <a:pt x="17" y="96"/>
                    <a:pt x="16" y="96"/>
                    <a:pt x="15" y="97"/>
                  </a:cubicBezTo>
                  <a:cubicBezTo>
                    <a:pt x="14" y="97"/>
                    <a:pt x="13" y="98"/>
                    <a:pt x="12" y="98"/>
                  </a:cubicBezTo>
                  <a:cubicBezTo>
                    <a:pt x="11" y="99"/>
                    <a:pt x="11" y="100"/>
                    <a:pt x="10" y="101"/>
                  </a:cubicBezTo>
                  <a:cubicBezTo>
                    <a:pt x="10" y="102"/>
                    <a:pt x="9" y="103"/>
                    <a:pt x="9" y="104"/>
                  </a:cubicBezTo>
                  <a:cubicBezTo>
                    <a:pt x="8" y="105"/>
                    <a:pt x="7" y="106"/>
                    <a:pt x="5" y="107"/>
                  </a:cubicBezTo>
                  <a:cubicBezTo>
                    <a:pt x="5" y="107"/>
                    <a:pt x="4" y="108"/>
                    <a:pt x="3" y="108"/>
                  </a:cubicBezTo>
                  <a:cubicBezTo>
                    <a:pt x="0" y="111"/>
                    <a:pt x="0" y="112"/>
                    <a:pt x="0" y="116"/>
                  </a:cubicBezTo>
                  <a:cubicBezTo>
                    <a:pt x="0" y="118"/>
                    <a:pt x="1" y="119"/>
                    <a:pt x="2" y="121"/>
                  </a:cubicBezTo>
                  <a:cubicBezTo>
                    <a:pt x="2" y="122"/>
                    <a:pt x="3" y="122"/>
                    <a:pt x="3" y="123"/>
                  </a:cubicBezTo>
                  <a:cubicBezTo>
                    <a:pt x="3" y="124"/>
                    <a:pt x="3" y="124"/>
                    <a:pt x="4" y="125"/>
                  </a:cubicBezTo>
                  <a:cubicBezTo>
                    <a:pt x="4" y="126"/>
                    <a:pt x="4" y="127"/>
                    <a:pt x="4" y="127"/>
                  </a:cubicBezTo>
                  <a:cubicBezTo>
                    <a:pt x="5" y="128"/>
                    <a:pt x="5" y="128"/>
                    <a:pt x="5" y="128"/>
                  </a:cubicBezTo>
                  <a:cubicBezTo>
                    <a:pt x="6" y="129"/>
                    <a:pt x="6" y="129"/>
                    <a:pt x="6" y="130"/>
                  </a:cubicBezTo>
                  <a:cubicBezTo>
                    <a:pt x="7" y="131"/>
                    <a:pt x="7" y="132"/>
                    <a:pt x="7" y="134"/>
                  </a:cubicBezTo>
                  <a:cubicBezTo>
                    <a:pt x="7" y="135"/>
                    <a:pt x="7" y="137"/>
                    <a:pt x="8" y="138"/>
                  </a:cubicBezTo>
                  <a:cubicBezTo>
                    <a:pt x="8" y="139"/>
                    <a:pt x="10" y="139"/>
                    <a:pt x="12" y="140"/>
                  </a:cubicBezTo>
                  <a:cubicBezTo>
                    <a:pt x="13" y="140"/>
                    <a:pt x="14" y="140"/>
                    <a:pt x="15" y="141"/>
                  </a:cubicBezTo>
                  <a:cubicBezTo>
                    <a:pt x="18" y="143"/>
                    <a:pt x="19" y="145"/>
                    <a:pt x="21" y="147"/>
                  </a:cubicBezTo>
                  <a:cubicBezTo>
                    <a:pt x="23" y="150"/>
                    <a:pt x="23" y="152"/>
                    <a:pt x="23" y="155"/>
                  </a:cubicBezTo>
                  <a:cubicBezTo>
                    <a:pt x="23" y="158"/>
                    <a:pt x="24" y="161"/>
                    <a:pt x="27" y="163"/>
                  </a:cubicBezTo>
                  <a:cubicBezTo>
                    <a:pt x="29" y="165"/>
                    <a:pt x="31" y="166"/>
                    <a:pt x="33" y="167"/>
                  </a:cubicBezTo>
                  <a:cubicBezTo>
                    <a:pt x="37" y="169"/>
                    <a:pt x="41" y="171"/>
                    <a:pt x="44" y="175"/>
                  </a:cubicBezTo>
                  <a:cubicBezTo>
                    <a:pt x="57" y="238"/>
                    <a:pt x="57" y="238"/>
                    <a:pt x="57" y="238"/>
                  </a:cubicBezTo>
                  <a:cubicBezTo>
                    <a:pt x="60" y="236"/>
                    <a:pt x="60" y="236"/>
                    <a:pt x="60" y="236"/>
                  </a:cubicBezTo>
                  <a:cubicBezTo>
                    <a:pt x="62" y="235"/>
                    <a:pt x="64" y="234"/>
                    <a:pt x="66" y="233"/>
                  </a:cubicBezTo>
                  <a:cubicBezTo>
                    <a:pt x="67" y="232"/>
                    <a:pt x="68" y="231"/>
                    <a:pt x="68" y="230"/>
                  </a:cubicBezTo>
                  <a:cubicBezTo>
                    <a:pt x="69" y="229"/>
                    <a:pt x="69" y="228"/>
                    <a:pt x="70" y="227"/>
                  </a:cubicBezTo>
                  <a:cubicBezTo>
                    <a:pt x="71" y="226"/>
                    <a:pt x="72" y="225"/>
                    <a:pt x="72" y="225"/>
                  </a:cubicBezTo>
                  <a:cubicBezTo>
                    <a:pt x="74" y="223"/>
                    <a:pt x="75" y="222"/>
                    <a:pt x="76" y="221"/>
                  </a:cubicBezTo>
                  <a:cubicBezTo>
                    <a:pt x="78" y="217"/>
                    <a:pt x="79" y="210"/>
                    <a:pt x="77" y="206"/>
                  </a:cubicBezTo>
                  <a:cubicBezTo>
                    <a:pt x="77" y="205"/>
                    <a:pt x="77" y="205"/>
                    <a:pt x="77" y="205"/>
                  </a:cubicBezTo>
                  <a:cubicBezTo>
                    <a:pt x="76" y="204"/>
                    <a:pt x="76" y="203"/>
                    <a:pt x="75" y="201"/>
                  </a:cubicBezTo>
                  <a:cubicBezTo>
                    <a:pt x="75" y="200"/>
                    <a:pt x="75" y="199"/>
                    <a:pt x="75" y="198"/>
                  </a:cubicBezTo>
                  <a:cubicBezTo>
                    <a:pt x="75" y="197"/>
                    <a:pt x="75" y="196"/>
                    <a:pt x="75" y="196"/>
                  </a:cubicBezTo>
                  <a:cubicBezTo>
                    <a:pt x="74" y="194"/>
                    <a:pt x="75" y="193"/>
                    <a:pt x="76" y="192"/>
                  </a:cubicBezTo>
                  <a:cubicBezTo>
                    <a:pt x="76" y="192"/>
                    <a:pt x="76" y="191"/>
                    <a:pt x="76" y="191"/>
                  </a:cubicBezTo>
                  <a:cubicBezTo>
                    <a:pt x="78" y="189"/>
                    <a:pt x="79" y="188"/>
                    <a:pt x="81" y="188"/>
                  </a:cubicBezTo>
                  <a:cubicBezTo>
                    <a:pt x="82" y="188"/>
                    <a:pt x="83" y="188"/>
                    <a:pt x="84" y="187"/>
                  </a:cubicBezTo>
                  <a:cubicBezTo>
                    <a:pt x="86" y="186"/>
                    <a:pt x="86" y="186"/>
                    <a:pt x="86" y="184"/>
                  </a:cubicBezTo>
                  <a:cubicBezTo>
                    <a:pt x="87" y="184"/>
                    <a:pt x="87" y="183"/>
                    <a:pt x="87" y="183"/>
                  </a:cubicBezTo>
                  <a:cubicBezTo>
                    <a:pt x="87" y="181"/>
                    <a:pt x="88" y="181"/>
                    <a:pt x="89" y="181"/>
                  </a:cubicBezTo>
                  <a:cubicBezTo>
                    <a:pt x="89" y="180"/>
                    <a:pt x="89" y="180"/>
                    <a:pt x="90" y="180"/>
                  </a:cubicBezTo>
                  <a:cubicBezTo>
                    <a:pt x="91" y="179"/>
                    <a:pt x="92" y="178"/>
                    <a:pt x="93" y="177"/>
                  </a:cubicBezTo>
                  <a:cubicBezTo>
                    <a:pt x="94" y="176"/>
                    <a:pt x="95" y="175"/>
                    <a:pt x="96" y="174"/>
                  </a:cubicBezTo>
                  <a:cubicBezTo>
                    <a:pt x="98" y="173"/>
                    <a:pt x="99" y="172"/>
                    <a:pt x="101" y="171"/>
                  </a:cubicBezTo>
                  <a:cubicBezTo>
                    <a:pt x="102" y="171"/>
                    <a:pt x="103" y="170"/>
                    <a:pt x="104" y="169"/>
                  </a:cubicBezTo>
                  <a:cubicBezTo>
                    <a:pt x="105" y="169"/>
                    <a:pt x="106" y="169"/>
                    <a:pt x="107" y="168"/>
                  </a:cubicBezTo>
                  <a:cubicBezTo>
                    <a:pt x="107" y="168"/>
                    <a:pt x="108" y="168"/>
                    <a:pt x="108" y="167"/>
                  </a:cubicBezTo>
                  <a:cubicBezTo>
                    <a:pt x="109" y="167"/>
                    <a:pt x="109" y="167"/>
                    <a:pt x="110" y="167"/>
                  </a:cubicBezTo>
                  <a:cubicBezTo>
                    <a:pt x="112" y="166"/>
                    <a:pt x="112" y="165"/>
                    <a:pt x="113" y="165"/>
                  </a:cubicBezTo>
                  <a:cubicBezTo>
                    <a:pt x="115" y="163"/>
                    <a:pt x="113" y="161"/>
                    <a:pt x="112" y="160"/>
                  </a:cubicBezTo>
                  <a:close/>
                  <a:moveTo>
                    <a:pt x="92" y="125"/>
                  </a:moveTo>
                  <a:cubicBezTo>
                    <a:pt x="92" y="125"/>
                    <a:pt x="91" y="126"/>
                    <a:pt x="91" y="126"/>
                  </a:cubicBezTo>
                  <a:cubicBezTo>
                    <a:pt x="91" y="126"/>
                    <a:pt x="91" y="125"/>
                    <a:pt x="91" y="125"/>
                  </a:cubicBezTo>
                  <a:cubicBezTo>
                    <a:pt x="91" y="124"/>
                    <a:pt x="91" y="124"/>
                    <a:pt x="91" y="123"/>
                  </a:cubicBezTo>
                  <a:cubicBezTo>
                    <a:pt x="91" y="123"/>
                    <a:pt x="91" y="123"/>
                    <a:pt x="91" y="123"/>
                  </a:cubicBezTo>
                  <a:cubicBezTo>
                    <a:pt x="92" y="124"/>
                    <a:pt x="92" y="125"/>
                    <a:pt x="92" y="125"/>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38" name="Freeform 39">
              <a:extLst>
                <a:ext uri="{FF2B5EF4-FFF2-40B4-BE49-F238E27FC236}">
                  <a16:creationId xmlns:a16="http://schemas.microsoft.com/office/drawing/2014/main" id="{282745E2-07F4-FDDE-40B3-78CD5B7C0DD5}"/>
                </a:ext>
              </a:extLst>
            </p:cNvPr>
            <p:cNvSpPr>
              <a:spLocks/>
            </p:cNvSpPr>
            <p:nvPr/>
          </p:nvSpPr>
          <p:spPr bwMode="auto">
            <a:xfrm>
              <a:off x="5721081" y="2259234"/>
              <a:ext cx="862277" cy="800592"/>
            </a:xfrm>
            <a:custGeom>
              <a:avLst/>
              <a:gdLst>
                <a:gd name="T0" fmla="*/ 430 w 449"/>
                <a:gd name="T1" fmla="*/ 105 h 453"/>
                <a:gd name="T2" fmla="*/ 434 w 449"/>
                <a:gd name="T3" fmla="*/ 73 h 453"/>
                <a:gd name="T4" fmla="*/ 440 w 449"/>
                <a:gd name="T5" fmla="*/ 51 h 453"/>
                <a:gd name="T6" fmla="*/ 438 w 449"/>
                <a:gd name="T7" fmla="*/ 45 h 453"/>
                <a:gd name="T8" fmla="*/ 431 w 449"/>
                <a:gd name="T9" fmla="*/ 41 h 453"/>
                <a:gd name="T10" fmla="*/ 422 w 449"/>
                <a:gd name="T11" fmla="*/ 39 h 453"/>
                <a:gd name="T12" fmla="*/ 411 w 449"/>
                <a:gd name="T13" fmla="*/ 40 h 453"/>
                <a:gd name="T14" fmla="*/ 405 w 449"/>
                <a:gd name="T15" fmla="*/ 36 h 453"/>
                <a:gd name="T16" fmla="*/ 397 w 449"/>
                <a:gd name="T17" fmla="*/ 34 h 453"/>
                <a:gd name="T18" fmla="*/ 388 w 449"/>
                <a:gd name="T19" fmla="*/ 34 h 453"/>
                <a:gd name="T20" fmla="*/ 383 w 449"/>
                <a:gd name="T21" fmla="*/ 26 h 453"/>
                <a:gd name="T22" fmla="*/ 369 w 449"/>
                <a:gd name="T23" fmla="*/ 16 h 453"/>
                <a:gd name="T24" fmla="*/ 336 w 449"/>
                <a:gd name="T25" fmla="*/ 11 h 453"/>
                <a:gd name="T26" fmla="*/ 322 w 449"/>
                <a:gd name="T27" fmla="*/ 15 h 453"/>
                <a:gd name="T28" fmla="*/ 296 w 449"/>
                <a:gd name="T29" fmla="*/ 64 h 453"/>
                <a:gd name="T30" fmla="*/ 273 w 449"/>
                <a:gd name="T31" fmla="*/ 97 h 453"/>
                <a:gd name="T32" fmla="*/ 260 w 449"/>
                <a:gd name="T33" fmla="*/ 91 h 453"/>
                <a:gd name="T34" fmla="*/ 251 w 449"/>
                <a:gd name="T35" fmla="*/ 83 h 453"/>
                <a:gd name="T36" fmla="*/ 234 w 449"/>
                <a:gd name="T37" fmla="*/ 75 h 453"/>
                <a:gd name="T38" fmla="*/ 210 w 449"/>
                <a:gd name="T39" fmla="*/ 67 h 453"/>
                <a:gd name="T40" fmla="*/ 189 w 449"/>
                <a:gd name="T41" fmla="*/ 64 h 453"/>
                <a:gd name="T42" fmla="*/ 173 w 449"/>
                <a:gd name="T43" fmla="*/ 52 h 453"/>
                <a:gd name="T44" fmla="*/ 154 w 449"/>
                <a:gd name="T45" fmla="*/ 25 h 453"/>
                <a:gd name="T46" fmla="*/ 130 w 449"/>
                <a:gd name="T47" fmla="*/ 15 h 453"/>
                <a:gd name="T48" fmla="*/ 107 w 449"/>
                <a:gd name="T49" fmla="*/ 10 h 453"/>
                <a:gd name="T50" fmla="*/ 95 w 449"/>
                <a:gd name="T51" fmla="*/ 14 h 453"/>
                <a:gd name="T52" fmla="*/ 74 w 449"/>
                <a:gd name="T53" fmla="*/ 6 h 453"/>
                <a:gd name="T54" fmla="*/ 61 w 449"/>
                <a:gd name="T55" fmla="*/ 0 h 453"/>
                <a:gd name="T56" fmla="*/ 61 w 449"/>
                <a:gd name="T57" fmla="*/ 24 h 453"/>
                <a:gd name="T58" fmla="*/ 55 w 449"/>
                <a:gd name="T59" fmla="*/ 32 h 453"/>
                <a:gd name="T60" fmla="*/ 42 w 449"/>
                <a:gd name="T61" fmla="*/ 41 h 453"/>
                <a:gd name="T62" fmla="*/ 35 w 449"/>
                <a:gd name="T63" fmla="*/ 48 h 453"/>
                <a:gd name="T64" fmla="*/ 24 w 449"/>
                <a:gd name="T65" fmla="*/ 56 h 453"/>
                <a:gd name="T66" fmla="*/ 25 w 449"/>
                <a:gd name="T67" fmla="*/ 69 h 453"/>
                <a:gd name="T68" fmla="*/ 19 w 449"/>
                <a:gd name="T69" fmla="*/ 91 h 453"/>
                <a:gd name="T70" fmla="*/ 2 w 449"/>
                <a:gd name="T71" fmla="*/ 104 h 453"/>
                <a:gd name="T72" fmla="*/ 9 w 449"/>
                <a:gd name="T73" fmla="*/ 118 h 453"/>
                <a:gd name="T74" fmla="*/ 13 w 449"/>
                <a:gd name="T75" fmla="*/ 133 h 453"/>
                <a:gd name="T76" fmla="*/ 14 w 449"/>
                <a:gd name="T77" fmla="*/ 170 h 453"/>
                <a:gd name="T78" fmla="*/ 16 w 449"/>
                <a:gd name="T79" fmla="*/ 185 h 453"/>
                <a:gd name="T80" fmla="*/ 17 w 449"/>
                <a:gd name="T81" fmla="*/ 223 h 453"/>
                <a:gd name="T82" fmla="*/ 5 w 449"/>
                <a:gd name="T83" fmla="*/ 238 h 453"/>
                <a:gd name="T84" fmla="*/ 20 w 449"/>
                <a:gd name="T85" fmla="*/ 260 h 453"/>
                <a:gd name="T86" fmla="*/ 22 w 449"/>
                <a:gd name="T87" fmla="*/ 278 h 453"/>
                <a:gd name="T88" fmla="*/ 27 w 449"/>
                <a:gd name="T89" fmla="*/ 282 h 453"/>
                <a:gd name="T90" fmla="*/ 30 w 449"/>
                <a:gd name="T91" fmla="*/ 288 h 453"/>
                <a:gd name="T92" fmla="*/ 37 w 449"/>
                <a:gd name="T93" fmla="*/ 290 h 453"/>
                <a:gd name="T94" fmla="*/ 75 w 449"/>
                <a:gd name="T95" fmla="*/ 322 h 453"/>
                <a:gd name="T96" fmla="*/ 190 w 449"/>
                <a:gd name="T97" fmla="*/ 32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9" h="453">
                  <a:moveTo>
                    <a:pt x="420" y="438"/>
                  </a:moveTo>
                  <a:cubicBezTo>
                    <a:pt x="449" y="438"/>
                    <a:pt x="449" y="438"/>
                    <a:pt x="449" y="438"/>
                  </a:cubicBezTo>
                  <a:cubicBezTo>
                    <a:pt x="439" y="133"/>
                    <a:pt x="439" y="133"/>
                    <a:pt x="439" y="133"/>
                  </a:cubicBezTo>
                  <a:cubicBezTo>
                    <a:pt x="430" y="105"/>
                    <a:pt x="430" y="105"/>
                    <a:pt x="430" y="105"/>
                  </a:cubicBezTo>
                  <a:cubicBezTo>
                    <a:pt x="429" y="101"/>
                    <a:pt x="431" y="99"/>
                    <a:pt x="433" y="97"/>
                  </a:cubicBezTo>
                  <a:cubicBezTo>
                    <a:pt x="434" y="96"/>
                    <a:pt x="435" y="94"/>
                    <a:pt x="436" y="92"/>
                  </a:cubicBezTo>
                  <a:cubicBezTo>
                    <a:pt x="438" y="87"/>
                    <a:pt x="437" y="82"/>
                    <a:pt x="435" y="76"/>
                  </a:cubicBezTo>
                  <a:cubicBezTo>
                    <a:pt x="435" y="75"/>
                    <a:pt x="434" y="74"/>
                    <a:pt x="434" y="73"/>
                  </a:cubicBezTo>
                  <a:cubicBezTo>
                    <a:pt x="433" y="70"/>
                    <a:pt x="431" y="66"/>
                    <a:pt x="433" y="62"/>
                  </a:cubicBezTo>
                  <a:cubicBezTo>
                    <a:pt x="434" y="61"/>
                    <a:pt x="437" y="56"/>
                    <a:pt x="440" y="54"/>
                  </a:cubicBezTo>
                  <a:cubicBezTo>
                    <a:pt x="441" y="53"/>
                    <a:pt x="441" y="53"/>
                    <a:pt x="441" y="53"/>
                  </a:cubicBezTo>
                  <a:cubicBezTo>
                    <a:pt x="440" y="51"/>
                    <a:pt x="440" y="51"/>
                    <a:pt x="440" y="51"/>
                  </a:cubicBezTo>
                  <a:cubicBezTo>
                    <a:pt x="440" y="51"/>
                    <a:pt x="440" y="50"/>
                    <a:pt x="440" y="50"/>
                  </a:cubicBezTo>
                  <a:cubicBezTo>
                    <a:pt x="440" y="49"/>
                    <a:pt x="440" y="49"/>
                    <a:pt x="440" y="48"/>
                  </a:cubicBezTo>
                  <a:cubicBezTo>
                    <a:pt x="439" y="47"/>
                    <a:pt x="439" y="47"/>
                    <a:pt x="438" y="46"/>
                  </a:cubicBezTo>
                  <a:cubicBezTo>
                    <a:pt x="438" y="45"/>
                    <a:pt x="438" y="45"/>
                    <a:pt x="438" y="45"/>
                  </a:cubicBezTo>
                  <a:cubicBezTo>
                    <a:pt x="438" y="45"/>
                    <a:pt x="438" y="45"/>
                    <a:pt x="438" y="44"/>
                  </a:cubicBezTo>
                  <a:cubicBezTo>
                    <a:pt x="437" y="44"/>
                    <a:pt x="437" y="43"/>
                    <a:pt x="437" y="42"/>
                  </a:cubicBezTo>
                  <a:cubicBezTo>
                    <a:pt x="436" y="41"/>
                    <a:pt x="434" y="40"/>
                    <a:pt x="433" y="40"/>
                  </a:cubicBezTo>
                  <a:cubicBezTo>
                    <a:pt x="432" y="40"/>
                    <a:pt x="431" y="40"/>
                    <a:pt x="431" y="41"/>
                  </a:cubicBezTo>
                  <a:cubicBezTo>
                    <a:pt x="430" y="41"/>
                    <a:pt x="430" y="41"/>
                    <a:pt x="429" y="41"/>
                  </a:cubicBezTo>
                  <a:cubicBezTo>
                    <a:pt x="428" y="41"/>
                    <a:pt x="427" y="40"/>
                    <a:pt x="426" y="40"/>
                  </a:cubicBezTo>
                  <a:cubicBezTo>
                    <a:pt x="425" y="40"/>
                    <a:pt x="425" y="40"/>
                    <a:pt x="424" y="40"/>
                  </a:cubicBezTo>
                  <a:cubicBezTo>
                    <a:pt x="423" y="39"/>
                    <a:pt x="422" y="39"/>
                    <a:pt x="422" y="39"/>
                  </a:cubicBezTo>
                  <a:cubicBezTo>
                    <a:pt x="420" y="39"/>
                    <a:pt x="418" y="40"/>
                    <a:pt x="417" y="40"/>
                  </a:cubicBezTo>
                  <a:cubicBezTo>
                    <a:pt x="416" y="40"/>
                    <a:pt x="416" y="40"/>
                    <a:pt x="415" y="40"/>
                  </a:cubicBezTo>
                  <a:cubicBezTo>
                    <a:pt x="414" y="40"/>
                    <a:pt x="414" y="40"/>
                    <a:pt x="413" y="40"/>
                  </a:cubicBezTo>
                  <a:cubicBezTo>
                    <a:pt x="412" y="40"/>
                    <a:pt x="412" y="40"/>
                    <a:pt x="411" y="40"/>
                  </a:cubicBezTo>
                  <a:cubicBezTo>
                    <a:pt x="410" y="40"/>
                    <a:pt x="410" y="40"/>
                    <a:pt x="409" y="39"/>
                  </a:cubicBezTo>
                  <a:cubicBezTo>
                    <a:pt x="409" y="39"/>
                    <a:pt x="409" y="38"/>
                    <a:pt x="408" y="38"/>
                  </a:cubicBezTo>
                  <a:cubicBezTo>
                    <a:pt x="407" y="37"/>
                    <a:pt x="407" y="37"/>
                    <a:pt x="406" y="37"/>
                  </a:cubicBezTo>
                  <a:cubicBezTo>
                    <a:pt x="406" y="37"/>
                    <a:pt x="405" y="36"/>
                    <a:pt x="405" y="36"/>
                  </a:cubicBezTo>
                  <a:cubicBezTo>
                    <a:pt x="405" y="36"/>
                    <a:pt x="405" y="36"/>
                    <a:pt x="404" y="36"/>
                  </a:cubicBezTo>
                  <a:cubicBezTo>
                    <a:pt x="404" y="35"/>
                    <a:pt x="403" y="35"/>
                    <a:pt x="403" y="34"/>
                  </a:cubicBezTo>
                  <a:cubicBezTo>
                    <a:pt x="402" y="34"/>
                    <a:pt x="401" y="33"/>
                    <a:pt x="399" y="33"/>
                  </a:cubicBezTo>
                  <a:cubicBezTo>
                    <a:pt x="399" y="33"/>
                    <a:pt x="398" y="34"/>
                    <a:pt x="397" y="34"/>
                  </a:cubicBezTo>
                  <a:cubicBezTo>
                    <a:pt x="396" y="34"/>
                    <a:pt x="396" y="34"/>
                    <a:pt x="396" y="34"/>
                  </a:cubicBezTo>
                  <a:cubicBezTo>
                    <a:pt x="395" y="34"/>
                    <a:pt x="395" y="34"/>
                    <a:pt x="395" y="34"/>
                  </a:cubicBezTo>
                  <a:cubicBezTo>
                    <a:pt x="393" y="34"/>
                    <a:pt x="391" y="34"/>
                    <a:pt x="389" y="34"/>
                  </a:cubicBezTo>
                  <a:cubicBezTo>
                    <a:pt x="388" y="34"/>
                    <a:pt x="388" y="34"/>
                    <a:pt x="388" y="34"/>
                  </a:cubicBezTo>
                  <a:cubicBezTo>
                    <a:pt x="387" y="34"/>
                    <a:pt x="387" y="34"/>
                    <a:pt x="386" y="33"/>
                  </a:cubicBezTo>
                  <a:cubicBezTo>
                    <a:pt x="385" y="32"/>
                    <a:pt x="385" y="32"/>
                    <a:pt x="384" y="31"/>
                  </a:cubicBezTo>
                  <a:cubicBezTo>
                    <a:pt x="383" y="30"/>
                    <a:pt x="383" y="30"/>
                    <a:pt x="383" y="29"/>
                  </a:cubicBezTo>
                  <a:cubicBezTo>
                    <a:pt x="382" y="28"/>
                    <a:pt x="383" y="27"/>
                    <a:pt x="383" y="26"/>
                  </a:cubicBezTo>
                  <a:cubicBezTo>
                    <a:pt x="383" y="25"/>
                    <a:pt x="383" y="24"/>
                    <a:pt x="383" y="23"/>
                  </a:cubicBezTo>
                  <a:cubicBezTo>
                    <a:pt x="383" y="21"/>
                    <a:pt x="382" y="18"/>
                    <a:pt x="376" y="17"/>
                  </a:cubicBezTo>
                  <a:cubicBezTo>
                    <a:pt x="375" y="17"/>
                    <a:pt x="375" y="17"/>
                    <a:pt x="375" y="17"/>
                  </a:cubicBezTo>
                  <a:cubicBezTo>
                    <a:pt x="373" y="17"/>
                    <a:pt x="371" y="17"/>
                    <a:pt x="369" y="16"/>
                  </a:cubicBezTo>
                  <a:cubicBezTo>
                    <a:pt x="367" y="15"/>
                    <a:pt x="366" y="15"/>
                    <a:pt x="364" y="14"/>
                  </a:cubicBezTo>
                  <a:cubicBezTo>
                    <a:pt x="361" y="12"/>
                    <a:pt x="358" y="10"/>
                    <a:pt x="354" y="10"/>
                  </a:cubicBezTo>
                  <a:cubicBezTo>
                    <a:pt x="351" y="9"/>
                    <a:pt x="348" y="9"/>
                    <a:pt x="346" y="9"/>
                  </a:cubicBezTo>
                  <a:cubicBezTo>
                    <a:pt x="342" y="9"/>
                    <a:pt x="339" y="10"/>
                    <a:pt x="336" y="11"/>
                  </a:cubicBezTo>
                  <a:cubicBezTo>
                    <a:pt x="335" y="12"/>
                    <a:pt x="335" y="12"/>
                    <a:pt x="335" y="12"/>
                  </a:cubicBezTo>
                  <a:cubicBezTo>
                    <a:pt x="333" y="13"/>
                    <a:pt x="332" y="14"/>
                    <a:pt x="330" y="15"/>
                  </a:cubicBezTo>
                  <a:cubicBezTo>
                    <a:pt x="329" y="15"/>
                    <a:pt x="327" y="15"/>
                    <a:pt x="326" y="15"/>
                  </a:cubicBezTo>
                  <a:cubicBezTo>
                    <a:pt x="325" y="15"/>
                    <a:pt x="323" y="15"/>
                    <a:pt x="322" y="15"/>
                  </a:cubicBezTo>
                  <a:cubicBezTo>
                    <a:pt x="318" y="16"/>
                    <a:pt x="314" y="19"/>
                    <a:pt x="310" y="21"/>
                  </a:cubicBezTo>
                  <a:cubicBezTo>
                    <a:pt x="309" y="22"/>
                    <a:pt x="308" y="23"/>
                    <a:pt x="307" y="24"/>
                  </a:cubicBezTo>
                  <a:cubicBezTo>
                    <a:pt x="296" y="31"/>
                    <a:pt x="290" y="45"/>
                    <a:pt x="292" y="57"/>
                  </a:cubicBezTo>
                  <a:cubicBezTo>
                    <a:pt x="293" y="59"/>
                    <a:pt x="294" y="62"/>
                    <a:pt x="296" y="64"/>
                  </a:cubicBezTo>
                  <a:cubicBezTo>
                    <a:pt x="297" y="66"/>
                    <a:pt x="299" y="68"/>
                    <a:pt x="299" y="71"/>
                  </a:cubicBezTo>
                  <a:cubicBezTo>
                    <a:pt x="299" y="76"/>
                    <a:pt x="296" y="81"/>
                    <a:pt x="293" y="85"/>
                  </a:cubicBezTo>
                  <a:cubicBezTo>
                    <a:pt x="290" y="90"/>
                    <a:pt x="285" y="93"/>
                    <a:pt x="280" y="95"/>
                  </a:cubicBezTo>
                  <a:cubicBezTo>
                    <a:pt x="278" y="96"/>
                    <a:pt x="275" y="97"/>
                    <a:pt x="273" y="97"/>
                  </a:cubicBezTo>
                  <a:cubicBezTo>
                    <a:pt x="272" y="97"/>
                    <a:pt x="272" y="97"/>
                    <a:pt x="271" y="97"/>
                  </a:cubicBezTo>
                  <a:cubicBezTo>
                    <a:pt x="268" y="96"/>
                    <a:pt x="266" y="96"/>
                    <a:pt x="263" y="94"/>
                  </a:cubicBezTo>
                  <a:cubicBezTo>
                    <a:pt x="263" y="94"/>
                    <a:pt x="263" y="94"/>
                    <a:pt x="262" y="93"/>
                  </a:cubicBezTo>
                  <a:cubicBezTo>
                    <a:pt x="261" y="93"/>
                    <a:pt x="260" y="92"/>
                    <a:pt x="260" y="91"/>
                  </a:cubicBezTo>
                  <a:cubicBezTo>
                    <a:pt x="258" y="89"/>
                    <a:pt x="257" y="88"/>
                    <a:pt x="256" y="87"/>
                  </a:cubicBezTo>
                  <a:cubicBezTo>
                    <a:pt x="255" y="86"/>
                    <a:pt x="254" y="86"/>
                    <a:pt x="254" y="85"/>
                  </a:cubicBezTo>
                  <a:cubicBezTo>
                    <a:pt x="253" y="85"/>
                    <a:pt x="253" y="84"/>
                    <a:pt x="252" y="84"/>
                  </a:cubicBezTo>
                  <a:cubicBezTo>
                    <a:pt x="252" y="84"/>
                    <a:pt x="251" y="83"/>
                    <a:pt x="251" y="83"/>
                  </a:cubicBezTo>
                  <a:cubicBezTo>
                    <a:pt x="250" y="82"/>
                    <a:pt x="249" y="81"/>
                    <a:pt x="247" y="80"/>
                  </a:cubicBezTo>
                  <a:cubicBezTo>
                    <a:pt x="246" y="80"/>
                    <a:pt x="246" y="79"/>
                    <a:pt x="245" y="79"/>
                  </a:cubicBezTo>
                  <a:cubicBezTo>
                    <a:pt x="242" y="78"/>
                    <a:pt x="240" y="77"/>
                    <a:pt x="238" y="77"/>
                  </a:cubicBezTo>
                  <a:cubicBezTo>
                    <a:pt x="237" y="76"/>
                    <a:pt x="235" y="75"/>
                    <a:pt x="234" y="75"/>
                  </a:cubicBezTo>
                  <a:cubicBezTo>
                    <a:pt x="232" y="74"/>
                    <a:pt x="231" y="73"/>
                    <a:pt x="229" y="72"/>
                  </a:cubicBezTo>
                  <a:cubicBezTo>
                    <a:pt x="226" y="72"/>
                    <a:pt x="223" y="71"/>
                    <a:pt x="219" y="69"/>
                  </a:cubicBezTo>
                  <a:cubicBezTo>
                    <a:pt x="218" y="69"/>
                    <a:pt x="216" y="68"/>
                    <a:pt x="214" y="68"/>
                  </a:cubicBezTo>
                  <a:cubicBezTo>
                    <a:pt x="213" y="68"/>
                    <a:pt x="211" y="68"/>
                    <a:pt x="210" y="67"/>
                  </a:cubicBezTo>
                  <a:cubicBezTo>
                    <a:pt x="207" y="66"/>
                    <a:pt x="205" y="66"/>
                    <a:pt x="202" y="66"/>
                  </a:cubicBezTo>
                  <a:cubicBezTo>
                    <a:pt x="201" y="66"/>
                    <a:pt x="200" y="65"/>
                    <a:pt x="199" y="65"/>
                  </a:cubicBezTo>
                  <a:cubicBezTo>
                    <a:pt x="198" y="65"/>
                    <a:pt x="196" y="65"/>
                    <a:pt x="195" y="65"/>
                  </a:cubicBezTo>
                  <a:cubicBezTo>
                    <a:pt x="193" y="64"/>
                    <a:pt x="191" y="64"/>
                    <a:pt x="189" y="64"/>
                  </a:cubicBezTo>
                  <a:cubicBezTo>
                    <a:pt x="186" y="64"/>
                    <a:pt x="184" y="63"/>
                    <a:pt x="182" y="61"/>
                  </a:cubicBezTo>
                  <a:cubicBezTo>
                    <a:pt x="181" y="61"/>
                    <a:pt x="181" y="61"/>
                    <a:pt x="181" y="61"/>
                  </a:cubicBezTo>
                  <a:cubicBezTo>
                    <a:pt x="180" y="60"/>
                    <a:pt x="178" y="59"/>
                    <a:pt x="177" y="58"/>
                  </a:cubicBezTo>
                  <a:cubicBezTo>
                    <a:pt x="176" y="57"/>
                    <a:pt x="174" y="55"/>
                    <a:pt x="173" y="52"/>
                  </a:cubicBezTo>
                  <a:cubicBezTo>
                    <a:pt x="171" y="48"/>
                    <a:pt x="170" y="44"/>
                    <a:pt x="170" y="41"/>
                  </a:cubicBezTo>
                  <a:cubicBezTo>
                    <a:pt x="170" y="40"/>
                    <a:pt x="170" y="39"/>
                    <a:pt x="169" y="39"/>
                  </a:cubicBezTo>
                  <a:cubicBezTo>
                    <a:pt x="169" y="35"/>
                    <a:pt x="169" y="31"/>
                    <a:pt x="165" y="28"/>
                  </a:cubicBezTo>
                  <a:cubicBezTo>
                    <a:pt x="161" y="25"/>
                    <a:pt x="158" y="25"/>
                    <a:pt x="154" y="25"/>
                  </a:cubicBezTo>
                  <a:cubicBezTo>
                    <a:pt x="153" y="25"/>
                    <a:pt x="152" y="25"/>
                    <a:pt x="152" y="25"/>
                  </a:cubicBezTo>
                  <a:cubicBezTo>
                    <a:pt x="147" y="25"/>
                    <a:pt x="144" y="24"/>
                    <a:pt x="141" y="22"/>
                  </a:cubicBezTo>
                  <a:cubicBezTo>
                    <a:pt x="140" y="21"/>
                    <a:pt x="140" y="21"/>
                    <a:pt x="140" y="21"/>
                  </a:cubicBezTo>
                  <a:cubicBezTo>
                    <a:pt x="137" y="18"/>
                    <a:pt x="134" y="16"/>
                    <a:pt x="130" y="15"/>
                  </a:cubicBezTo>
                  <a:cubicBezTo>
                    <a:pt x="128" y="15"/>
                    <a:pt x="126" y="15"/>
                    <a:pt x="125" y="14"/>
                  </a:cubicBezTo>
                  <a:cubicBezTo>
                    <a:pt x="122" y="14"/>
                    <a:pt x="120" y="13"/>
                    <a:pt x="117" y="12"/>
                  </a:cubicBezTo>
                  <a:cubicBezTo>
                    <a:pt x="116" y="12"/>
                    <a:pt x="114" y="12"/>
                    <a:pt x="113" y="12"/>
                  </a:cubicBezTo>
                  <a:cubicBezTo>
                    <a:pt x="111" y="11"/>
                    <a:pt x="109" y="10"/>
                    <a:pt x="107" y="10"/>
                  </a:cubicBezTo>
                  <a:cubicBezTo>
                    <a:pt x="106" y="10"/>
                    <a:pt x="105" y="10"/>
                    <a:pt x="104" y="11"/>
                  </a:cubicBezTo>
                  <a:cubicBezTo>
                    <a:pt x="103" y="11"/>
                    <a:pt x="102" y="12"/>
                    <a:pt x="101" y="12"/>
                  </a:cubicBezTo>
                  <a:cubicBezTo>
                    <a:pt x="100" y="12"/>
                    <a:pt x="99" y="13"/>
                    <a:pt x="99" y="13"/>
                  </a:cubicBezTo>
                  <a:cubicBezTo>
                    <a:pt x="98" y="13"/>
                    <a:pt x="96" y="14"/>
                    <a:pt x="95" y="14"/>
                  </a:cubicBezTo>
                  <a:cubicBezTo>
                    <a:pt x="94" y="14"/>
                    <a:pt x="94" y="14"/>
                    <a:pt x="93" y="13"/>
                  </a:cubicBezTo>
                  <a:cubicBezTo>
                    <a:pt x="90" y="13"/>
                    <a:pt x="85" y="13"/>
                    <a:pt x="82" y="11"/>
                  </a:cubicBezTo>
                  <a:cubicBezTo>
                    <a:pt x="80" y="10"/>
                    <a:pt x="79" y="9"/>
                    <a:pt x="77" y="8"/>
                  </a:cubicBezTo>
                  <a:cubicBezTo>
                    <a:pt x="76" y="7"/>
                    <a:pt x="75" y="6"/>
                    <a:pt x="74" y="6"/>
                  </a:cubicBezTo>
                  <a:cubicBezTo>
                    <a:pt x="71" y="4"/>
                    <a:pt x="69" y="4"/>
                    <a:pt x="67" y="3"/>
                  </a:cubicBezTo>
                  <a:cubicBezTo>
                    <a:pt x="66" y="3"/>
                    <a:pt x="65" y="3"/>
                    <a:pt x="64" y="2"/>
                  </a:cubicBezTo>
                  <a:cubicBezTo>
                    <a:pt x="64" y="2"/>
                    <a:pt x="64" y="2"/>
                    <a:pt x="64" y="2"/>
                  </a:cubicBezTo>
                  <a:cubicBezTo>
                    <a:pt x="61" y="0"/>
                    <a:pt x="61" y="0"/>
                    <a:pt x="61" y="0"/>
                  </a:cubicBezTo>
                  <a:cubicBezTo>
                    <a:pt x="61" y="3"/>
                    <a:pt x="61" y="3"/>
                    <a:pt x="61" y="3"/>
                  </a:cubicBezTo>
                  <a:cubicBezTo>
                    <a:pt x="60" y="9"/>
                    <a:pt x="59" y="15"/>
                    <a:pt x="59" y="20"/>
                  </a:cubicBezTo>
                  <a:cubicBezTo>
                    <a:pt x="59" y="22"/>
                    <a:pt x="59" y="22"/>
                    <a:pt x="60" y="23"/>
                  </a:cubicBezTo>
                  <a:cubicBezTo>
                    <a:pt x="61" y="24"/>
                    <a:pt x="61" y="24"/>
                    <a:pt x="61" y="24"/>
                  </a:cubicBezTo>
                  <a:cubicBezTo>
                    <a:pt x="63" y="27"/>
                    <a:pt x="62" y="28"/>
                    <a:pt x="61" y="29"/>
                  </a:cubicBezTo>
                  <a:cubicBezTo>
                    <a:pt x="61" y="29"/>
                    <a:pt x="60" y="30"/>
                    <a:pt x="58" y="31"/>
                  </a:cubicBezTo>
                  <a:cubicBezTo>
                    <a:pt x="58" y="31"/>
                    <a:pt x="58" y="31"/>
                    <a:pt x="57" y="31"/>
                  </a:cubicBezTo>
                  <a:cubicBezTo>
                    <a:pt x="57" y="31"/>
                    <a:pt x="56" y="32"/>
                    <a:pt x="55" y="32"/>
                  </a:cubicBezTo>
                  <a:cubicBezTo>
                    <a:pt x="55" y="32"/>
                    <a:pt x="54" y="33"/>
                    <a:pt x="53" y="33"/>
                  </a:cubicBezTo>
                  <a:cubicBezTo>
                    <a:pt x="52" y="34"/>
                    <a:pt x="51" y="34"/>
                    <a:pt x="50" y="35"/>
                  </a:cubicBezTo>
                  <a:cubicBezTo>
                    <a:pt x="48" y="35"/>
                    <a:pt x="46" y="36"/>
                    <a:pt x="45" y="37"/>
                  </a:cubicBezTo>
                  <a:cubicBezTo>
                    <a:pt x="44" y="38"/>
                    <a:pt x="43" y="39"/>
                    <a:pt x="42" y="41"/>
                  </a:cubicBezTo>
                  <a:cubicBezTo>
                    <a:pt x="41" y="42"/>
                    <a:pt x="40" y="43"/>
                    <a:pt x="38" y="44"/>
                  </a:cubicBezTo>
                  <a:cubicBezTo>
                    <a:pt x="38" y="44"/>
                    <a:pt x="38" y="44"/>
                    <a:pt x="37" y="44"/>
                  </a:cubicBezTo>
                  <a:cubicBezTo>
                    <a:pt x="36" y="45"/>
                    <a:pt x="36" y="46"/>
                    <a:pt x="35" y="47"/>
                  </a:cubicBezTo>
                  <a:cubicBezTo>
                    <a:pt x="35" y="47"/>
                    <a:pt x="35" y="48"/>
                    <a:pt x="35" y="48"/>
                  </a:cubicBezTo>
                  <a:cubicBezTo>
                    <a:pt x="35" y="49"/>
                    <a:pt x="35" y="50"/>
                    <a:pt x="33" y="51"/>
                  </a:cubicBezTo>
                  <a:cubicBezTo>
                    <a:pt x="32" y="51"/>
                    <a:pt x="31" y="51"/>
                    <a:pt x="30" y="52"/>
                  </a:cubicBezTo>
                  <a:cubicBezTo>
                    <a:pt x="28" y="52"/>
                    <a:pt x="27" y="52"/>
                    <a:pt x="25" y="55"/>
                  </a:cubicBezTo>
                  <a:cubicBezTo>
                    <a:pt x="25" y="55"/>
                    <a:pt x="25" y="55"/>
                    <a:pt x="24" y="56"/>
                  </a:cubicBezTo>
                  <a:cubicBezTo>
                    <a:pt x="24" y="57"/>
                    <a:pt x="23" y="58"/>
                    <a:pt x="23" y="60"/>
                  </a:cubicBezTo>
                  <a:cubicBezTo>
                    <a:pt x="23" y="60"/>
                    <a:pt x="23" y="61"/>
                    <a:pt x="24" y="62"/>
                  </a:cubicBezTo>
                  <a:cubicBezTo>
                    <a:pt x="24" y="63"/>
                    <a:pt x="24" y="64"/>
                    <a:pt x="24" y="65"/>
                  </a:cubicBezTo>
                  <a:cubicBezTo>
                    <a:pt x="24" y="67"/>
                    <a:pt x="25" y="68"/>
                    <a:pt x="25" y="69"/>
                  </a:cubicBezTo>
                  <a:cubicBezTo>
                    <a:pt x="26" y="70"/>
                    <a:pt x="26" y="70"/>
                    <a:pt x="26" y="70"/>
                  </a:cubicBezTo>
                  <a:cubicBezTo>
                    <a:pt x="27" y="74"/>
                    <a:pt x="27" y="81"/>
                    <a:pt x="24" y="85"/>
                  </a:cubicBezTo>
                  <a:cubicBezTo>
                    <a:pt x="24" y="86"/>
                    <a:pt x="22" y="87"/>
                    <a:pt x="21" y="88"/>
                  </a:cubicBezTo>
                  <a:cubicBezTo>
                    <a:pt x="20" y="89"/>
                    <a:pt x="19" y="90"/>
                    <a:pt x="19" y="91"/>
                  </a:cubicBezTo>
                  <a:cubicBezTo>
                    <a:pt x="18" y="92"/>
                    <a:pt x="17" y="93"/>
                    <a:pt x="17" y="93"/>
                  </a:cubicBezTo>
                  <a:cubicBezTo>
                    <a:pt x="16" y="94"/>
                    <a:pt x="16" y="96"/>
                    <a:pt x="14" y="97"/>
                  </a:cubicBezTo>
                  <a:cubicBezTo>
                    <a:pt x="11" y="99"/>
                    <a:pt x="9" y="100"/>
                    <a:pt x="7" y="101"/>
                  </a:cubicBezTo>
                  <a:cubicBezTo>
                    <a:pt x="5" y="102"/>
                    <a:pt x="3" y="103"/>
                    <a:pt x="2" y="104"/>
                  </a:cubicBezTo>
                  <a:cubicBezTo>
                    <a:pt x="0" y="106"/>
                    <a:pt x="0" y="106"/>
                    <a:pt x="0" y="106"/>
                  </a:cubicBezTo>
                  <a:cubicBezTo>
                    <a:pt x="1" y="107"/>
                    <a:pt x="1" y="107"/>
                    <a:pt x="1" y="107"/>
                  </a:cubicBezTo>
                  <a:cubicBezTo>
                    <a:pt x="4" y="110"/>
                    <a:pt x="5" y="113"/>
                    <a:pt x="7" y="115"/>
                  </a:cubicBezTo>
                  <a:cubicBezTo>
                    <a:pt x="7" y="116"/>
                    <a:pt x="8" y="117"/>
                    <a:pt x="9" y="118"/>
                  </a:cubicBezTo>
                  <a:cubicBezTo>
                    <a:pt x="10" y="120"/>
                    <a:pt x="12" y="122"/>
                    <a:pt x="12" y="124"/>
                  </a:cubicBezTo>
                  <a:cubicBezTo>
                    <a:pt x="13" y="125"/>
                    <a:pt x="12" y="126"/>
                    <a:pt x="12" y="127"/>
                  </a:cubicBezTo>
                  <a:cubicBezTo>
                    <a:pt x="12" y="127"/>
                    <a:pt x="12" y="128"/>
                    <a:pt x="12" y="128"/>
                  </a:cubicBezTo>
                  <a:cubicBezTo>
                    <a:pt x="12" y="130"/>
                    <a:pt x="13" y="131"/>
                    <a:pt x="13" y="133"/>
                  </a:cubicBezTo>
                  <a:cubicBezTo>
                    <a:pt x="14" y="133"/>
                    <a:pt x="14" y="134"/>
                    <a:pt x="14" y="134"/>
                  </a:cubicBezTo>
                  <a:cubicBezTo>
                    <a:pt x="15" y="136"/>
                    <a:pt x="15" y="139"/>
                    <a:pt x="15" y="141"/>
                  </a:cubicBezTo>
                  <a:cubicBezTo>
                    <a:pt x="16" y="147"/>
                    <a:pt x="15" y="151"/>
                    <a:pt x="14" y="156"/>
                  </a:cubicBezTo>
                  <a:cubicBezTo>
                    <a:pt x="13" y="161"/>
                    <a:pt x="12" y="167"/>
                    <a:pt x="14" y="170"/>
                  </a:cubicBezTo>
                  <a:cubicBezTo>
                    <a:pt x="15" y="171"/>
                    <a:pt x="15" y="171"/>
                    <a:pt x="16" y="172"/>
                  </a:cubicBezTo>
                  <a:cubicBezTo>
                    <a:pt x="17" y="173"/>
                    <a:pt x="18" y="174"/>
                    <a:pt x="18" y="175"/>
                  </a:cubicBezTo>
                  <a:cubicBezTo>
                    <a:pt x="19" y="177"/>
                    <a:pt x="18" y="180"/>
                    <a:pt x="17" y="181"/>
                  </a:cubicBezTo>
                  <a:cubicBezTo>
                    <a:pt x="16" y="185"/>
                    <a:pt x="16" y="185"/>
                    <a:pt x="16" y="185"/>
                  </a:cubicBezTo>
                  <a:cubicBezTo>
                    <a:pt x="15" y="186"/>
                    <a:pt x="14" y="188"/>
                    <a:pt x="14" y="190"/>
                  </a:cubicBezTo>
                  <a:cubicBezTo>
                    <a:pt x="12" y="195"/>
                    <a:pt x="11" y="199"/>
                    <a:pt x="14" y="203"/>
                  </a:cubicBezTo>
                  <a:cubicBezTo>
                    <a:pt x="15" y="205"/>
                    <a:pt x="16" y="207"/>
                    <a:pt x="16" y="209"/>
                  </a:cubicBezTo>
                  <a:cubicBezTo>
                    <a:pt x="17" y="213"/>
                    <a:pt x="17" y="218"/>
                    <a:pt x="17" y="223"/>
                  </a:cubicBezTo>
                  <a:cubicBezTo>
                    <a:pt x="15" y="223"/>
                    <a:pt x="13" y="225"/>
                    <a:pt x="11" y="226"/>
                  </a:cubicBezTo>
                  <a:cubicBezTo>
                    <a:pt x="11" y="226"/>
                    <a:pt x="10" y="227"/>
                    <a:pt x="9" y="227"/>
                  </a:cubicBezTo>
                  <a:cubicBezTo>
                    <a:pt x="6" y="229"/>
                    <a:pt x="4" y="231"/>
                    <a:pt x="3" y="233"/>
                  </a:cubicBezTo>
                  <a:cubicBezTo>
                    <a:pt x="3" y="234"/>
                    <a:pt x="3" y="236"/>
                    <a:pt x="5" y="238"/>
                  </a:cubicBezTo>
                  <a:cubicBezTo>
                    <a:pt x="6" y="240"/>
                    <a:pt x="7" y="242"/>
                    <a:pt x="9" y="244"/>
                  </a:cubicBezTo>
                  <a:cubicBezTo>
                    <a:pt x="10" y="245"/>
                    <a:pt x="11" y="247"/>
                    <a:pt x="12" y="248"/>
                  </a:cubicBezTo>
                  <a:cubicBezTo>
                    <a:pt x="13" y="249"/>
                    <a:pt x="14" y="250"/>
                    <a:pt x="15" y="251"/>
                  </a:cubicBezTo>
                  <a:cubicBezTo>
                    <a:pt x="17" y="254"/>
                    <a:pt x="19" y="257"/>
                    <a:pt x="20" y="260"/>
                  </a:cubicBezTo>
                  <a:cubicBezTo>
                    <a:pt x="21" y="263"/>
                    <a:pt x="21" y="266"/>
                    <a:pt x="21" y="270"/>
                  </a:cubicBezTo>
                  <a:cubicBezTo>
                    <a:pt x="21" y="272"/>
                    <a:pt x="21" y="274"/>
                    <a:pt x="22" y="276"/>
                  </a:cubicBezTo>
                  <a:cubicBezTo>
                    <a:pt x="22" y="277"/>
                    <a:pt x="22" y="277"/>
                    <a:pt x="22" y="277"/>
                  </a:cubicBezTo>
                  <a:cubicBezTo>
                    <a:pt x="22" y="278"/>
                    <a:pt x="22" y="278"/>
                    <a:pt x="22" y="278"/>
                  </a:cubicBezTo>
                  <a:cubicBezTo>
                    <a:pt x="23" y="278"/>
                    <a:pt x="23" y="278"/>
                    <a:pt x="23" y="279"/>
                  </a:cubicBezTo>
                  <a:cubicBezTo>
                    <a:pt x="23" y="279"/>
                    <a:pt x="23" y="280"/>
                    <a:pt x="24" y="280"/>
                  </a:cubicBezTo>
                  <a:cubicBezTo>
                    <a:pt x="24" y="280"/>
                    <a:pt x="25" y="281"/>
                    <a:pt x="25" y="281"/>
                  </a:cubicBezTo>
                  <a:cubicBezTo>
                    <a:pt x="26" y="281"/>
                    <a:pt x="26" y="282"/>
                    <a:pt x="27" y="282"/>
                  </a:cubicBezTo>
                  <a:cubicBezTo>
                    <a:pt x="27" y="283"/>
                    <a:pt x="27" y="284"/>
                    <a:pt x="27" y="284"/>
                  </a:cubicBezTo>
                  <a:cubicBezTo>
                    <a:pt x="27" y="285"/>
                    <a:pt x="27" y="286"/>
                    <a:pt x="27" y="286"/>
                  </a:cubicBezTo>
                  <a:cubicBezTo>
                    <a:pt x="28" y="287"/>
                    <a:pt x="28" y="287"/>
                    <a:pt x="29" y="288"/>
                  </a:cubicBezTo>
                  <a:cubicBezTo>
                    <a:pt x="29" y="288"/>
                    <a:pt x="30" y="288"/>
                    <a:pt x="30" y="288"/>
                  </a:cubicBezTo>
                  <a:cubicBezTo>
                    <a:pt x="31" y="289"/>
                    <a:pt x="31" y="289"/>
                    <a:pt x="31" y="289"/>
                  </a:cubicBezTo>
                  <a:cubicBezTo>
                    <a:pt x="32" y="290"/>
                    <a:pt x="32" y="290"/>
                    <a:pt x="34" y="290"/>
                  </a:cubicBezTo>
                  <a:cubicBezTo>
                    <a:pt x="34" y="290"/>
                    <a:pt x="34" y="290"/>
                    <a:pt x="35" y="290"/>
                  </a:cubicBezTo>
                  <a:cubicBezTo>
                    <a:pt x="36" y="290"/>
                    <a:pt x="36" y="290"/>
                    <a:pt x="37" y="290"/>
                  </a:cubicBezTo>
                  <a:cubicBezTo>
                    <a:pt x="38" y="289"/>
                    <a:pt x="39" y="289"/>
                    <a:pt x="41" y="289"/>
                  </a:cubicBezTo>
                  <a:cubicBezTo>
                    <a:pt x="42" y="289"/>
                    <a:pt x="43" y="289"/>
                    <a:pt x="44" y="289"/>
                  </a:cubicBezTo>
                  <a:cubicBezTo>
                    <a:pt x="65" y="296"/>
                    <a:pt x="65" y="296"/>
                    <a:pt x="65" y="296"/>
                  </a:cubicBezTo>
                  <a:cubicBezTo>
                    <a:pt x="75" y="322"/>
                    <a:pt x="75" y="322"/>
                    <a:pt x="75" y="322"/>
                  </a:cubicBezTo>
                  <a:cubicBezTo>
                    <a:pt x="76" y="322"/>
                    <a:pt x="76" y="322"/>
                    <a:pt x="76" y="322"/>
                  </a:cubicBezTo>
                  <a:cubicBezTo>
                    <a:pt x="107" y="328"/>
                    <a:pt x="121" y="332"/>
                    <a:pt x="122" y="334"/>
                  </a:cubicBezTo>
                  <a:cubicBezTo>
                    <a:pt x="141" y="352"/>
                    <a:pt x="141" y="352"/>
                    <a:pt x="141" y="352"/>
                  </a:cubicBezTo>
                  <a:cubicBezTo>
                    <a:pt x="190" y="324"/>
                    <a:pt x="190" y="324"/>
                    <a:pt x="190" y="324"/>
                  </a:cubicBezTo>
                  <a:cubicBezTo>
                    <a:pt x="421" y="453"/>
                    <a:pt x="421" y="453"/>
                    <a:pt x="421" y="453"/>
                  </a:cubicBezTo>
                  <a:cubicBezTo>
                    <a:pt x="421" y="450"/>
                    <a:pt x="421" y="450"/>
                    <a:pt x="421" y="450"/>
                  </a:cubicBezTo>
                  <a:lnTo>
                    <a:pt x="420" y="438"/>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39" name="Freeform 40">
              <a:extLst>
                <a:ext uri="{FF2B5EF4-FFF2-40B4-BE49-F238E27FC236}">
                  <a16:creationId xmlns:a16="http://schemas.microsoft.com/office/drawing/2014/main" id="{ED45BCC0-8BF6-B0A6-2B92-FCA3525590C9}"/>
                </a:ext>
              </a:extLst>
            </p:cNvPr>
            <p:cNvSpPr>
              <a:spLocks/>
            </p:cNvSpPr>
            <p:nvPr/>
          </p:nvSpPr>
          <p:spPr bwMode="auto">
            <a:xfrm>
              <a:off x="5876800" y="4455256"/>
              <a:ext cx="66736" cy="76061"/>
            </a:xfrm>
            <a:custGeom>
              <a:avLst/>
              <a:gdLst>
                <a:gd name="T0" fmla="*/ 30 w 35"/>
                <a:gd name="T1" fmla="*/ 5 h 43"/>
                <a:gd name="T2" fmla="*/ 28 w 35"/>
                <a:gd name="T3" fmla="*/ 0 h 43"/>
                <a:gd name="T4" fmla="*/ 27 w 35"/>
                <a:gd name="T5" fmla="*/ 0 h 43"/>
                <a:gd name="T6" fmla="*/ 12 w 35"/>
                <a:gd name="T7" fmla="*/ 8 h 43"/>
                <a:gd name="T8" fmla="*/ 6 w 35"/>
                <a:gd name="T9" fmla="*/ 12 h 43"/>
                <a:gd name="T10" fmla="*/ 5 w 35"/>
                <a:gd name="T11" fmla="*/ 12 h 43"/>
                <a:gd name="T12" fmla="*/ 4 w 35"/>
                <a:gd name="T13" fmla="*/ 13 h 43"/>
                <a:gd name="T14" fmla="*/ 1 w 35"/>
                <a:gd name="T15" fmla="*/ 20 h 43"/>
                <a:gd name="T16" fmla="*/ 0 w 35"/>
                <a:gd name="T17" fmla="*/ 21 h 43"/>
                <a:gd name="T18" fmla="*/ 1 w 35"/>
                <a:gd name="T19" fmla="*/ 22 h 43"/>
                <a:gd name="T20" fmla="*/ 1 w 35"/>
                <a:gd name="T21" fmla="*/ 23 h 43"/>
                <a:gd name="T22" fmla="*/ 2 w 35"/>
                <a:gd name="T23" fmla="*/ 26 h 43"/>
                <a:gd name="T24" fmla="*/ 3 w 35"/>
                <a:gd name="T25" fmla="*/ 27 h 43"/>
                <a:gd name="T26" fmla="*/ 3 w 35"/>
                <a:gd name="T27" fmla="*/ 28 h 43"/>
                <a:gd name="T28" fmla="*/ 4 w 35"/>
                <a:gd name="T29" fmla="*/ 36 h 43"/>
                <a:gd name="T30" fmla="*/ 4 w 35"/>
                <a:gd name="T31" fmla="*/ 42 h 43"/>
                <a:gd name="T32" fmla="*/ 4 w 35"/>
                <a:gd name="T33" fmla="*/ 43 h 43"/>
                <a:gd name="T34" fmla="*/ 18 w 35"/>
                <a:gd name="T35" fmla="*/ 43 h 43"/>
                <a:gd name="T36" fmla="*/ 18 w 35"/>
                <a:gd name="T37" fmla="*/ 41 h 43"/>
                <a:gd name="T38" fmla="*/ 18 w 35"/>
                <a:gd name="T39" fmla="*/ 36 h 43"/>
                <a:gd name="T40" fmla="*/ 18 w 35"/>
                <a:gd name="T41" fmla="*/ 25 h 43"/>
                <a:gd name="T42" fmla="*/ 18 w 35"/>
                <a:gd name="T43" fmla="*/ 23 h 43"/>
                <a:gd name="T44" fmla="*/ 18 w 35"/>
                <a:gd name="T45" fmla="*/ 21 h 43"/>
                <a:gd name="T46" fmla="*/ 21 w 35"/>
                <a:gd name="T47" fmla="*/ 17 h 43"/>
                <a:gd name="T48" fmla="*/ 24 w 35"/>
                <a:gd name="T49" fmla="*/ 14 h 43"/>
                <a:gd name="T50" fmla="*/ 24 w 35"/>
                <a:gd name="T51" fmla="*/ 12 h 43"/>
                <a:gd name="T52" fmla="*/ 28 w 35"/>
                <a:gd name="T53" fmla="*/ 9 h 43"/>
                <a:gd name="T54" fmla="*/ 30 w 35"/>
                <a:gd name="T55" fmla="*/ 8 h 43"/>
                <a:gd name="T56" fmla="*/ 35 w 35"/>
                <a:gd name="T57" fmla="*/ 8 h 43"/>
                <a:gd name="T58" fmla="*/ 30 w 35"/>
                <a:gd name="T5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43">
                  <a:moveTo>
                    <a:pt x="30" y="5"/>
                  </a:moveTo>
                  <a:cubicBezTo>
                    <a:pt x="30" y="3"/>
                    <a:pt x="30" y="1"/>
                    <a:pt x="28" y="0"/>
                  </a:cubicBezTo>
                  <a:cubicBezTo>
                    <a:pt x="28" y="0"/>
                    <a:pt x="27" y="0"/>
                    <a:pt x="27" y="0"/>
                  </a:cubicBezTo>
                  <a:cubicBezTo>
                    <a:pt x="23" y="0"/>
                    <a:pt x="18" y="4"/>
                    <a:pt x="12" y="8"/>
                  </a:cubicBezTo>
                  <a:cubicBezTo>
                    <a:pt x="9" y="10"/>
                    <a:pt x="7" y="11"/>
                    <a:pt x="6" y="12"/>
                  </a:cubicBezTo>
                  <a:cubicBezTo>
                    <a:pt x="5" y="12"/>
                    <a:pt x="5" y="12"/>
                    <a:pt x="5" y="12"/>
                  </a:cubicBezTo>
                  <a:cubicBezTo>
                    <a:pt x="4" y="13"/>
                    <a:pt x="4" y="13"/>
                    <a:pt x="4" y="13"/>
                  </a:cubicBezTo>
                  <a:cubicBezTo>
                    <a:pt x="4" y="15"/>
                    <a:pt x="2" y="18"/>
                    <a:pt x="1" y="20"/>
                  </a:cubicBezTo>
                  <a:cubicBezTo>
                    <a:pt x="0" y="21"/>
                    <a:pt x="0" y="21"/>
                    <a:pt x="0" y="21"/>
                  </a:cubicBezTo>
                  <a:cubicBezTo>
                    <a:pt x="1" y="22"/>
                    <a:pt x="1" y="22"/>
                    <a:pt x="1" y="22"/>
                  </a:cubicBezTo>
                  <a:cubicBezTo>
                    <a:pt x="1" y="22"/>
                    <a:pt x="1" y="23"/>
                    <a:pt x="1" y="23"/>
                  </a:cubicBezTo>
                  <a:cubicBezTo>
                    <a:pt x="1" y="24"/>
                    <a:pt x="2" y="25"/>
                    <a:pt x="2" y="26"/>
                  </a:cubicBezTo>
                  <a:cubicBezTo>
                    <a:pt x="3" y="27"/>
                    <a:pt x="3" y="27"/>
                    <a:pt x="3" y="27"/>
                  </a:cubicBezTo>
                  <a:cubicBezTo>
                    <a:pt x="3" y="28"/>
                    <a:pt x="3" y="28"/>
                    <a:pt x="3" y="28"/>
                  </a:cubicBezTo>
                  <a:cubicBezTo>
                    <a:pt x="5" y="31"/>
                    <a:pt x="5" y="33"/>
                    <a:pt x="4" y="36"/>
                  </a:cubicBezTo>
                  <a:cubicBezTo>
                    <a:pt x="4" y="38"/>
                    <a:pt x="4" y="40"/>
                    <a:pt x="4" y="42"/>
                  </a:cubicBezTo>
                  <a:cubicBezTo>
                    <a:pt x="4" y="43"/>
                    <a:pt x="4" y="43"/>
                    <a:pt x="4" y="43"/>
                  </a:cubicBezTo>
                  <a:cubicBezTo>
                    <a:pt x="18" y="43"/>
                    <a:pt x="18" y="43"/>
                    <a:pt x="18" y="43"/>
                  </a:cubicBezTo>
                  <a:cubicBezTo>
                    <a:pt x="18" y="41"/>
                    <a:pt x="18" y="41"/>
                    <a:pt x="18" y="41"/>
                  </a:cubicBezTo>
                  <a:cubicBezTo>
                    <a:pt x="18" y="40"/>
                    <a:pt x="18" y="38"/>
                    <a:pt x="18" y="36"/>
                  </a:cubicBezTo>
                  <a:cubicBezTo>
                    <a:pt x="18" y="33"/>
                    <a:pt x="17" y="29"/>
                    <a:pt x="18" y="25"/>
                  </a:cubicBezTo>
                  <a:cubicBezTo>
                    <a:pt x="18" y="24"/>
                    <a:pt x="18" y="24"/>
                    <a:pt x="18" y="23"/>
                  </a:cubicBezTo>
                  <a:cubicBezTo>
                    <a:pt x="18" y="22"/>
                    <a:pt x="17" y="21"/>
                    <a:pt x="18" y="21"/>
                  </a:cubicBezTo>
                  <a:cubicBezTo>
                    <a:pt x="18" y="19"/>
                    <a:pt x="20" y="18"/>
                    <a:pt x="21" y="17"/>
                  </a:cubicBezTo>
                  <a:cubicBezTo>
                    <a:pt x="22" y="16"/>
                    <a:pt x="23" y="15"/>
                    <a:pt x="24" y="14"/>
                  </a:cubicBezTo>
                  <a:cubicBezTo>
                    <a:pt x="24" y="13"/>
                    <a:pt x="24" y="13"/>
                    <a:pt x="24" y="12"/>
                  </a:cubicBezTo>
                  <a:cubicBezTo>
                    <a:pt x="25" y="11"/>
                    <a:pt x="26" y="10"/>
                    <a:pt x="28" y="9"/>
                  </a:cubicBezTo>
                  <a:cubicBezTo>
                    <a:pt x="28" y="9"/>
                    <a:pt x="29" y="8"/>
                    <a:pt x="30" y="8"/>
                  </a:cubicBezTo>
                  <a:cubicBezTo>
                    <a:pt x="35" y="8"/>
                    <a:pt x="35" y="8"/>
                    <a:pt x="35" y="8"/>
                  </a:cubicBezTo>
                  <a:lnTo>
                    <a:pt x="30" y="5"/>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40" name="Freeform 41">
              <a:extLst>
                <a:ext uri="{FF2B5EF4-FFF2-40B4-BE49-F238E27FC236}">
                  <a16:creationId xmlns:a16="http://schemas.microsoft.com/office/drawing/2014/main" id="{A68792AF-9E07-B4A6-4DE4-E6E9D3D7F448}"/>
                </a:ext>
              </a:extLst>
            </p:cNvPr>
            <p:cNvSpPr>
              <a:spLocks noEditPoints="1"/>
            </p:cNvSpPr>
            <p:nvPr/>
          </p:nvSpPr>
          <p:spPr bwMode="auto">
            <a:xfrm>
              <a:off x="6545224" y="2350898"/>
              <a:ext cx="623933" cy="583136"/>
            </a:xfrm>
            <a:custGeom>
              <a:avLst/>
              <a:gdLst>
                <a:gd name="T0" fmla="*/ 319 w 325"/>
                <a:gd name="T1" fmla="*/ 258 h 330"/>
                <a:gd name="T2" fmla="*/ 320 w 325"/>
                <a:gd name="T3" fmla="*/ 253 h 330"/>
                <a:gd name="T4" fmla="*/ 315 w 325"/>
                <a:gd name="T5" fmla="*/ 248 h 330"/>
                <a:gd name="T6" fmla="*/ 308 w 325"/>
                <a:gd name="T7" fmla="*/ 240 h 330"/>
                <a:gd name="T8" fmla="*/ 301 w 325"/>
                <a:gd name="T9" fmla="*/ 228 h 330"/>
                <a:gd name="T10" fmla="*/ 295 w 325"/>
                <a:gd name="T11" fmla="*/ 217 h 330"/>
                <a:gd name="T12" fmla="*/ 287 w 325"/>
                <a:gd name="T13" fmla="*/ 204 h 330"/>
                <a:gd name="T14" fmla="*/ 270 w 325"/>
                <a:gd name="T15" fmla="*/ 170 h 330"/>
                <a:gd name="T16" fmla="*/ 260 w 325"/>
                <a:gd name="T17" fmla="*/ 142 h 330"/>
                <a:gd name="T18" fmla="*/ 268 w 325"/>
                <a:gd name="T19" fmla="*/ 142 h 330"/>
                <a:gd name="T20" fmla="*/ 266 w 325"/>
                <a:gd name="T21" fmla="*/ 135 h 330"/>
                <a:gd name="T22" fmla="*/ 252 w 325"/>
                <a:gd name="T23" fmla="*/ 124 h 330"/>
                <a:gd name="T24" fmla="*/ 234 w 325"/>
                <a:gd name="T25" fmla="*/ 102 h 330"/>
                <a:gd name="T26" fmla="*/ 226 w 325"/>
                <a:gd name="T27" fmla="*/ 90 h 330"/>
                <a:gd name="T28" fmla="*/ 226 w 325"/>
                <a:gd name="T29" fmla="*/ 82 h 330"/>
                <a:gd name="T30" fmla="*/ 218 w 325"/>
                <a:gd name="T31" fmla="*/ 65 h 330"/>
                <a:gd name="T32" fmla="*/ 221 w 325"/>
                <a:gd name="T33" fmla="*/ 66 h 330"/>
                <a:gd name="T34" fmla="*/ 226 w 325"/>
                <a:gd name="T35" fmla="*/ 76 h 330"/>
                <a:gd name="T36" fmla="*/ 233 w 325"/>
                <a:gd name="T37" fmla="*/ 87 h 330"/>
                <a:gd name="T38" fmla="*/ 245 w 325"/>
                <a:gd name="T39" fmla="*/ 110 h 330"/>
                <a:gd name="T40" fmla="*/ 254 w 325"/>
                <a:gd name="T41" fmla="*/ 120 h 330"/>
                <a:gd name="T42" fmla="*/ 265 w 325"/>
                <a:gd name="T43" fmla="*/ 130 h 330"/>
                <a:gd name="T44" fmla="*/ 278 w 325"/>
                <a:gd name="T45" fmla="*/ 125 h 330"/>
                <a:gd name="T46" fmla="*/ 279 w 325"/>
                <a:gd name="T47" fmla="*/ 105 h 330"/>
                <a:gd name="T48" fmla="*/ 285 w 325"/>
                <a:gd name="T49" fmla="*/ 77 h 330"/>
                <a:gd name="T50" fmla="*/ 260 w 325"/>
                <a:gd name="T51" fmla="*/ 11 h 330"/>
                <a:gd name="T52" fmla="*/ 234 w 325"/>
                <a:gd name="T53" fmla="*/ 16 h 330"/>
                <a:gd name="T54" fmla="*/ 223 w 325"/>
                <a:gd name="T55" fmla="*/ 18 h 330"/>
                <a:gd name="T56" fmla="*/ 214 w 325"/>
                <a:gd name="T57" fmla="*/ 15 h 330"/>
                <a:gd name="T58" fmla="*/ 200 w 325"/>
                <a:gd name="T59" fmla="*/ 13 h 330"/>
                <a:gd name="T60" fmla="*/ 203 w 325"/>
                <a:gd name="T61" fmla="*/ 8 h 330"/>
                <a:gd name="T62" fmla="*/ 191 w 325"/>
                <a:gd name="T63" fmla="*/ 6 h 330"/>
                <a:gd name="T64" fmla="*/ 176 w 325"/>
                <a:gd name="T65" fmla="*/ 0 h 330"/>
                <a:gd name="T66" fmla="*/ 158 w 325"/>
                <a:gd name="T67" fmla="*/ 6 h 330"/>
                <a:gd name="T68" fmla="*/ 149 w 325"/>
                <a:gd name="T69" fmla="*/ 12 h 330"/>
                <a:gd name="T70" fmla="*/ 132 w 325"/>
                <a:gd name="T71" fmla="*/ 22 h 330"/>
                <a:gd name="T72" fmla="*/ 114 w 325"/>
                <a:gd name="T73" fmla="*/ 23 h 330"/>
                <a:gd name="T74" fmla="*/ 95 w 325"/>
                <a:gd name="T75" fmla="*/ 18 h 330"/>
                <a:gd name="T76" fmla="*/ 83 w 325"/>
                <a:gd name="T77" fmla="*/ 13 h 330"/>
                <a:gd name="T78" fmla="*/ 80 w 325"/>
                <a:gd name="T79" fmla="*/ 16 h 330"/>
                <a:gd name="T80" fmla="*/ 65 w 325"/>
                <a:gd name="T81" fmla="*/ 7 h 330"/>
                <a:gd name="T82" fmla="*/ 39 w 325"/>
                <a:gd name="T83" fmla="*/ 2 h 330"/>
                <a:gd name="T84" fmla="*/ 20 w 325"/>
                <a:gd name="T85" fmla="*/ 4 h 330"/>
                <a:gd name="T86" fmla="*/ 14 w 325"/>
                <a:gd name="T87" fmla="*/ 4 h 330"/>
                <a:gd name="T88" fmla="*/ 4 w 325"/>
                <a:gd name="T89" fmla="*/ 10 h 330"/>
                <a:gd name="T90" fmla="*/ 3 w 325"/>
                <a:gd name="T91" fmla="*/ 45 h 330"/>
                <a:gd name="T92" fmla="*/ 19 w 325"/>
                <a:gd name="T93" fmla="*/ 321 h 330"/>
                <a:gd name="T94" fmla="*/ 132 w 325"/>
                <a:gd name="T95" fmla="*/ 321 h 330"/>
                <a:gd name="T96" fmla="*/ 189 w 325"/>
                <a:gd name="T97" fmla="*/ 321 h 330"/>
                <a:gd name="T98" fmla="*/ 194 w 325"/>
                <a:gd name="T99" fmla="*/ 322 h 330"/>
                <a:gd name="T100" fmla="*/ 203 w 325"/>
                <a:gd name="T101" fmla="*/ 314 h 330"/>
                <a:gd name="T102" fmla="*/ 217 w 325"/>
                <a:gd name="T103" fmla="*/ 322 h 330"/>
                <a:gd name="T104" fmla="*/ 257 w 325"/>
                <a:gd name="T105" fmla="*/ 325 h 330"/>
                <a:gd name="T106" fmla="*/ 277 w 325"/>
                <a:gd name="T107" fmla="*/ 321 h 330"/>
                <a:gd name="T108" fmla="*/ 297 w 325"/>
                <a:gd name="T109" fmla="*/ 303 h 330"/>
                <a:gd name="T110" fmla="*/ 317 w 325"/>
                <a:gd name="T111" fmla="*/ 286 h 330"/>
                <a:gd name="T112" fmla="*/ 318 w 325"/>
                <a:gd name="T113" fmla="*/ 278 h 330"/>
                <a:gd name="T114" fmla="*/ 255 w 325"/>
                <a:gd name="T115" fmla="*/ 136 h 330"/>
                <a:gd name="T116" fmla="*/ 255 w 325"/>
                <a:gd name="T117" fmla="*/ 13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 h="330">
                  <a:moveTo>
                    <a:pt x="316" y="258"/>
                  </a:moveTo>
                  <a:cubicBezTo>
                    <a:pt x="316" y="258"/>
                    <a:pt x="316" y="258"/>
                    <a:pt x="316" y="258"/>
                  </a:cubicBezTo>
                  <a:cubicBezTo>
                    <a:pt x="316" y="258"/>
                    <a:pt x="317" y="258"/>
                    <a:pt x="317" y="258"/>
                  </a:cubicBezTo>
                  <a:cubicBezTo>
                    <a:pt x="318" y="258"/>
                    <a:pt x="319" y="258"/>
                    <a:pt x="319" y="258"/>
                  </a:cubicBezTo>
                  <a:cubicBezTo>
                    <a:pt x="320" y="258"/>
                    <a:pt x="321" y="258"/>
                    <a:pt x="322" y="258"/>
                  </a:cubicBezTo>
                  <a:cubicBezTo>
                    <a:pt x="325" y="258"/>
                    <a:pt x="325" y="258"/>
                    <a:pt x="325" y="258"/>
                  </a:cubicBezTo>
                  <a:cubicBezTo>
                    <a:pt x="323" y="255"/>
                    <a:pt x="323" y="255"/>
                    <a:pt x="323" y="255"/>
                  </a:cubicBezTo>
                  <a:cubicBezTo>
                    <a:pt x="322" y="254"/>
                    <a:pt x="321" y="253"/>
                    <a:pt x="320" y="253"/>
                  </a:cubicBezTo>
                  <a:cubicBezTo>
                    <a:pt x="320" y="253"/>
                    <a:pt x="320" y="253"/>
                    <a:pt x="320" y="253"/>
                  </a:cubicBezTo>
                  <a:cubicBezTo>
                    <a:pt x="319" y="252"/>
                    <a:pt x="318" y="251"/>
                    <a:pt x="317" y="251"/>
                  </a:cubicBezTo>
                  <a:cubicBezTo>
                    <a:pt x="317" y="250"/>
                    <a:pt x="317" y="250"/>
                    <a:pt x="317" y="250"/>
                  </a:cubicBezTo>
                  <a:cubicBezTo>
                    <a:pt x="316" y="249"/>
                    <a:pt x="315" y="249"/>
                    <a:pt x="315" y="248"/>
                  </a:cubicBezTo>
                  <a:cubicBezTo>
                    <a:pt x="314" y="247"/>
                    <a:pt x="313" y="246"/>
                    <a:pt x="313" y="246"/>
                  </a:cubicBezTo>
                  <a:cubicBezTo>
                    <a:pt x="312" y="245"/>
                    <a:pt x="312" y="245"/>
                    <a:pt x="311" y="244"/>
                  </a:cubicBezTo>
                  <a:cubicBezTo>
                    <a:pt x="310" y="243"/>
                    <a:pt x="309" y="242"/>
                    <a:pt x="308" y="241"/>
                  </a:cubicBezTo>
                  <a:cubicBezTo>
                    <a:pt x="308" y="241"/>
                    <a:pt x="308" y="240"/>
                    <a:pt x="308" y="240"/>
                  </a:cubicBezTo>
                  <a:cubicBezTo>
                    <a:pt x="307" y="239"/>
                    <a:pt x="307" y="239"/>
                    <a:pt x="307" y="238"/>
                  </a:cubicBezTo>
                  <a:cubicBezTo>
                    <a:pt x="306" y="237"/>
                    <a:pt x="306" y="236"/>
                    <a:pt x="305" y="236"/>
                  </a:cubicBezTo>
                  <a:cubicBezTo>
                    <a:pt x="305" y="236"/>
                    <a:pt x="304" y="235"/>
                    <a:pt x="304" y="235"/>
                  </a:cubicBezTo>
                  <a:cubicBezTo>
                    <a:pt x="303" y="233"/>
                    <a:pt x="302" y="230"/>
                    <a:pt x="301" y="228"/>
                  </a:cubicBezTo>
                  <a:cubicBezTo>
                    <a:pt x="301" y="227"/>
                    <a:pt x="300" y="227"/>
                    <a:pt x="300" y="226"/>
                  </a:cubicBezTo>
                  <a:cubicBezTo>
                    <a:pt x="299" y="224"/>
                    <a:pt x="298" y="222"/>
                    <a:pt x="297" y="220"/>
                  </a:cubicBezTo>
                  <a:cubicBezTo>
                    <a:pt x="296" y="219"/>
                    <a:pt x="296" y="219"/>
                    <a:pt x="295" y="218"/>
                  </a:cubicBezTo>
                  <a:cubicBezTo>
                    <a:pt x="295" y="217"/>
                    <a:pt x="295" y="217"/>
                    <a:pt x="295" y="217"/>
                  </a:cubicBezTo>
                  <a:cubicBezTo>
                    <a:pt x="294" y="215"/>
                    <a:pt x="292" y="213"/>
                    <a:pt x="291" y="211"/>
                  </a:cubicBezTo>
                  <a:cubicBezTo>
                    <a:pt x="291" y="211"/>
                    <a:pt x="291" y="210"/>
                    <a:pt x="290" y="209"/>
                  </a:cubicBezTo>
                  <a:cubicBezTo>
                    <a:pt x="290" y="208"/>
                    <a:pt x="290" y="208"/>
                    <a:pt x="289" y="207"/>
                  </a:cubicBezTo>
                  <a:cubicBezTo>
                    <a:pt x="289" y="206"/>
                    <a:pt x="288" y="205"/>
                    <a:pt x="287" y="204"/>
                  </a:cubicBezTo>
                  <a:cubicBezTo>
                    <a:pt x="287" y="203"/>
                    <a:pt x="287" y="203"/>
                    <a:pt x="286" y="202"/>
                  </a:cubicBezTo>
                  <a:cubicBezTo>
                    <a:pt x="285" y="200"/>
                    <a:pt x="285" y="199"/>
                    <a:pt x="284" y="196"/>
                  </a:cubicBezTo>
                  <a:cubicBezTo>
                    <a:pt x="283" y="195"/>
                    <a:pt x="283" y="194"/>
                    <a:pt x="282" y="193"/>
                  </a:cubicBezTo>
                  <a:cubicBezTo>
                    <a:pt x="279" y="185"/>
                    <a:pt x="275" y="177"/>
                    <a:pt x="270" y="170"/>
                  </a:cubicBezTo>
                  <a:cubicBezTo>
                    <a:pt x="268" y="167"/>
                    <a:pt x="266" y="163"/>
                    <a:pt x="266" y="158"/>
                  </a:cubicBezTo>
                  <a:cubicBezTo>
                    <a:pt x="266" y="157"/>
                    <a:pt x="265" y="156"/>
                    <a:pt x="265" y="155"/>
                  </a:cubicBezTo>
                  <a:cubicBezTo>
                    <a:pt x="265" y="152"/>
                    <a:pt x="264" y="147"/>
                    <a:pt x="262" y="144"/>
                  </a:cubicBezTo>
                  <a:cubicBezTo>
                    <a:pt x="261" y="143"/>
                    <a:pt x="261" y="143"/>
                    <a:pt x="260" y="142"/>
                  </a:cubicBezTo>
                  <a:cubicBezTo>
                    <a:pt x="260" y="142"/>
                    <a:pt x="260" y="141"/>
                    <a:pt x="259" y="141"/>
                  </a:cubicBezTo>
                  <a:cubicBezTo>
                    <a:pt x="260" y="141"/>
                    <a:pt x="261" y="141"/>
                    <a:pt x="261" y="140"/>
                  </a:cubicBezTo>
                  <a:cubicBezTo>
                    <a:pt x="263" y="141"/>
                    <a:pt x="266" y="142"/>
                    <a:pt x="266" y="142"/>
                  </a:cubicBezTo>
                  <a:cubicBezTo>
                    <a:pt x="268" y="142"/>
                    <a:pt x="268" y="142"/>
                    <a:pt x="268" y="142"/>
                  </a:cubicBezTo>
                  <a:cubicBezTo>
                    <a:pt x="268" y="141"/>
                    <a:pt x="268" y="141"/>
                    <a:pt x="268" y="141"/>
                  </a:cubicBezTo>
                  <a:cubicBezTo>
                    <a:pt x="269" y="140"/>
                    <a:pt x="269" y="139"/>
                    <a:pt x="269" y="138"/>
                  </a:cubicBezTo>
                  <a:cubicBezTo>
                    <a:pt x="269" y="137"/>
                    <a:pt x="267" y="136"/>
                    <a:pt x="266" y="135"/>
                  </a:cubicBezTo>
                  <a:cubicBezTo>
                    <a:pt x="266" y="135"/>
                    <a:pt x="266" y="135"/>
                    <a:pt x="266" y="135"/>
                  </a:cubicBezTo>
                  <a:cubicBezTo>
                    <a:pt x="264" y="134"/>
                    <a:pt x="262" y="132"/>
                    <a:pt x="260" y="131"/>
                  </a:cubicBezTo>
                  <a:cubicBezTo>
                    <a:pt x="259" y="130"/>
                    <a:pt x="258" y="129"/>
                    <a:pt x="257" y="128"/>
                  </a:cubicBezTo>
                  <a:cubicBezTo>
                    <a:pt x="256" y="127"/>
                    <a:pt x="256" y="126"/>
                    <a:pt x="255" y="125"/>
                  </a:cubicBezTo>
                  <a:cubicBezTo>
                    <a:pt x="254" y="125"/>
                    <a:pt x="253" y="124"/>
                    <a:pt x="252" y="124"/>
                  </a:cubicBezTo>
                  <a:cubicBezTo>
                    <a:pt x="251" y="123"/>
                    <a:pt x="251" y="122"/>
                    <a:pt x="250" y="121"/>
                  </a:cubicBezTo>
                  <a:cubicBezTo>
                    <a:pt x="245" y="116"/>
                    <a:pt x="242" y="112"/>
                    <a:pt x="239" y="108"/>
                  </a:cubicBezTo>
                  <a:cubicBezTo>
                    <a:pt x="238" y="107"/>
                    <a:pt x="238" y="107"/>
                    <a:pt x="238" y="107"/>
                  </a:cubicBezTo>
                  <a:cubicBezTo>
                    <a:pt x="237" y="105"/>
                    <a:pt x="235" y="104"/>
                    <a:pt x="234" y="102"/>
                  </a:cubicBezTo>
                  <a:cubicBezTo>
                    <a:pt x="234" y="101"/>
                    <a:pt x="233" y="100"/>
                    <a:pt x="233" y="99"/>
                  </a:cubicBezTo>
                  <a:cubicBezTo>
                    <a:pt x="232" y="98"/>
                    <a:pt x="232" y="96"/>
                    <a:pt x="231" y="95"/>
                  </a:cubicBezTo>
                  <a:cubicBezTo>
                    <a:pt x="230" y="94"/>
                    <a:pt x="229" y="93"/>
                    <a:pt x="228" y="92"/>
                  </a:cubicBezTo>
                  <a:cubicBezTo>
                    <a:pt x="227" y="91"/>
                    <a:pt x="226" y="90"/>
                    <a:pt x="226" y="90"/>
                  </a:cubicBezTo>
                  <a:cubicBezTo>
                    <a:pt x="226" y="89"/>
                    <a:pt x="226" y="89"/>
                    <a:pt x="226" y="88"/>
                  </a:cubicBezTo>
                  <a:cubicBezTo>
                    <a:pt x="226" y="87"/>
                    <a:pt x="226" y="87"/>
                    <a:pt x="226" y="86"/>
                  </a:cubicBezTo>
                  <a:cubicBezTo>
                    <a:pt x="226" y="86"/>
                    <a:pt x="226" y="85"/>
                    <a:pt x="226" y="84"/>
                  </a:cubicBezTo>
                  <a:cubicBezTo>
                    <a:pt x="226" y="84"/>
                    <a:pt x="226" y="83"/>
                    <a:pt x="226" y="82"/>
                  </a:cubicBezTo>
                  <a:cubicBezTo>
                    <a:pt x="226" y="79"/>
                    <a:pt x="224" y="77"/>
                    <a:pt x="222" y="74"/>
                  </a:cubicBezTo>
                  <a:cubicBezTo>
                    <a:pt x="221" y="73"/>
                    <a:pt x="220" y="73"/>
                    <a:pt x="219" y="72"/>
                  </a:cubicBezTo>
                  <a:cubicBezTo>
                    <a:pt x="218" y="71"/>
                    <a:pt x="217" y="71"/>
                    <a:pt x="217" y="70"/>
                  </a:cubicBezTo>
                  <a:cubicBezTo>
                    <a:pt x="216" y="69"/>
                    <a:pt x="217" y="66"/>
                    <a:pt x="218" y="65"/>
                  </a:cubicBezTo>
                  <a:cubicBezTo>
                    <a:pt x="219" y="64"/>
                    <a:pt x="219" y="63"/>
                    <a:pt x="220" y="62"/>
                  </a:cubicBezTo>
                  <a:cubicBezTo>
                    <a:pt x="220" y="62"/>
                    <a:pt x="220" y="62"/>
                    <a:pt x="220" y="62"/>
                  </a:cubicBezTo>
                  <a:cubicBezTo>
                    <a:pt x="220" y="63"/>
                    <a:pt x="220" y="64"/>
                    <a:pt x="221" y="65"/>
                  </a:cubicBezTo>
                  <a:cubicBezTo>
                    <a:pt x="221" y="65"/>
                    <a:pt x="221" y="66"/>
                    <a:pt x="221" y="66"/>
                  </a:cubicBezTo>
                  <a:cubicBezTo>
                    <a:pt x="222" y="67"/>
                    <a:pt x="222" y="67"/>
                    <a:pt x="222" y="68"/>
                  </a:cubicBezTo>
                  <a:cubicBezTo>
                    <a:pt x="222" y="68"/>
                    <a:pt x="222" y="69"/>
                    <a:pt x="223" y="69"/>
                  </a:cubicBezTo>
                  <a:cubicBezTo>
                    <a:pt x="223" y="70"/>
                    <a:pt x="223" y="72"/>
                    <a:pt x="224" y="73"/>
                  </a:cubicBezTo>
                  <a:cubicBezTo>
                    <a:pt x="225" y="74"/>
                    <a:pt x="225" y="75"/>
                    <a:pt x="226" y="76"/>
                  </a:cubicBezTo>
                  <a:cubicBezTo>
                    <a:pt x="226" y="77"/>
                    <a:pt x="227" y="78"/>
                    <a:pt x="228" y="80"/>
                  </a:cubicBezTo>
                  <a:cubicBezTo>
                    <a:pt x="228" y="80"/>
                    <a:pt x="228" y="80"/>
                    <a:pt x="228" y="80"/>
                  </a:cubicBezTo>
                  <a:cubicBezTo>
                    <a:pt x="229" y="83"/>
                    <a:pt x="231" y="85"/>
                    <a:pt x="233" y="86"/>
                  </a:cubicBezTo>
                  <a:cubicBezTo>
                    <a:pt x="233" y="87"/>
                    <a:pt x="233" y="87"/>
                    <a:pt x="233" y="87"/>
                  </a:cubicBezTo>
                  <a:cubicBezTo>
                    <a:pt x="235" y="89"/>
                    <a:pt x="237" y="90"/>
                    <a:pt x="237" y="91"/>
                  </a:cubicBezTo>
                  <a:cubicBezTo>
                    <a:pt x="237" y="93"/>
                    <a:pt x="237" y="94"/>
                    <a:pt x="237" y="96"/>
                  </a:cubicBezTo>
                  <a:cubicBezTo>
                    <a:pt x="238" y="97"/>
                    <a:pt x="238" y="98"/>
                    <a:pt x="238" y="99"/>
                  </a:cubicBezTo>
                  <a:cubicBezTo>
                    <a:pt x="238" y="104"/>
                    <a:pt x="242" y="107"/>
                    <a:pt x="245" y="110"/>
                  </a:cubicBezTo>
                  <a:cubicBezTo>
                    <a:pt x="246" y="111"/>
                    <a:pt x="247" y="112"/>
                    <a:pt x="247" y="112"/>
                  </a:cubicBezTo>
                  <a:cubicBezTo>
                    <a:pt x="248" y="113"/>
                    <a:pt x="249" y="114"/>
                    <a:pt x="249" y="114"/>
                  </a:cubicBezTo>
                  <a:cubicBezTo>
                    <a:pt x="250" y="115"/>
                    <a:pt x="251" y="117"/>
                    <a:pt x="252" y="118"/>
                  </a:cubicBezTo>
                  <a:cubicBezTo>
                    <a:pt x="253" y="118"/>
                    <a:pt x="253" y="119"/>
                    <a:pt x="254" y="120"/>
                  </a:cubicBezTo>
                  <a:cubicBezTo>
                    <a:pt x="255" y="122"/>
                    <a:pt x="256" y="123"/>
                    <a:pt x="258" y="125"/>
                  </a:cubicBezTo>
                  <a:cubicBezTo>
                    <a:pt x="259" y="125"/>
                    <a:pt x="260" y="126"/>
                    <a:pt x="261" y="127"/>
                  </a:cubicBezTo>
                  <a:cubicBezTo>
                    <a:pt x="262" y="127"/>
                    <a:pt x="263" y="128"/>
                    <a:pt x="264" y="129"/>
                  </a:cubicBezTo>
                  <a:cubicBezTo>
                    <a:pt x="264" y="129"/>
                    <a:pt x="265" y="129"/>
                    <a:pt x="265" y="130"/>
                  </a:cubicBezTo>
                  <a:cubicBezTo>
                    <a:pt x="266" y="131"/>
                    <a:pt x="268" y="133"/>
                    <a:pt x="270" y="133"/>
                  </a:cubicBezTo>
                  <a:cubicBezTo>
                    <a:pt x="271" y="133"/>
                    <a:pt x="272" y="132"/>
                    <a:pt x="273" y="132"/>
                  </a:cubicBezTo>
                  <a:cubicBezTo>
                    <a:pt x="274" y="130"/>
                    <a:pt x="275" y="129"/>
                    <a:pt x="276" y="127"/>
                  </a:cubicBezTo>
                  <a:cubicBezTo>
                    <a:pt x="277" y="126"/>
                    <a:pt x="277" y="125"/>
                    <a:pt x="278" y="125"/>
                  </a:cubicBezTo>
                  <a:cubicBezTo>
                    <a:pt x="280" y="122"/>
                    <a:pt x="280" y="120"/>
                    <a:pt x="279" y="116"/>
                  </a:cubicBezTo>
                  <a:cubicBezTo>
                    <a:pt x="279" y="116"/>
                    <a:pt x="278" y="116"/>
                    <a:pt x="278" y="115"/>
                  </a:cubicBezTo>
                  <a:cubicBezTo>
                    <a:pt x="277" y="113"/>
                    <a:pt x="277" y="112"/>
                    <a:pt x="277" y="110"/>
                  </a:cubicBezTo>
                  <a:cubicBezTo>
                    <a:pt x="278" y="109"/>
                    <a:pt x="278" y="107"/>
                    <a:pt x="279" y="105"/>
                  </a:cubicBezTo>
                  <a:cubicBezTo>
                    <a:pt x="280" y="104"/>
                    <a:pt x="280" y="103"/>
                    <a:pt x="280" y="102"/>
                  </a:cubicBezTo>
                  <a:cubicBezTo>
                    <a:pt x="282" y="98"/>
                    <a:pt x="282" y="93"/>
                    <a:pt x="283" y="88"/>
                  </a:cubicBezTo>
                  <a:cubicBezTo>
                    <a:pt x="283" y="86"/>
                    <a:pt x="283" y="84"/>
                    <a:pt x="283" y="82"/>
                  </a:cubicBezTo>
                  <a:cubicBezTo>
                    <a:pt x="284" y="81"/>
                    <a:pt x="284" y="78"/>
                    <a:pt x="285" y="77"/>
                  </a:cubicBezTo>
                  <a:cubicBezTo>
                    <a:pt x="285" y="77"/>
                    <a:pt x="285" y="77"/>
                    <a:pt x="285" y="77"/>
                  </a:cubicBezTo>
                  <a:cubicBezTo>
                    <a:pt x="285" y="67"/>
                    <a:pt x="285" y="67"/>
                    <a:pt x="285" y="67"/>
                  </a:cubicBezTo>
                  <a:cubicBezTo>
                    <a:pt x="262" y="10"/>
                    <a:pt x="262" y="10"/>
                    <a:pt x="262" y="10"/>
                  </a:cubicBezTo>
                  <a:cubicBezTo>
                    <a:pt x="260" y="11"/>
                    <a:pt x="260" y="11"/>
                    <a:pt x="260" y="11"/>
                  </a:cubicBezTo>
                  <a:cubicBezTo>
                    <a:pt x="256" y="14"/>
                    <a:pt x="250" y="15"/>
                    <a:pt x="245" y="16"/>
                  </a:cubicBezTo>
                  <a:cubicBezTo>
                    <a:pt x="243" y="16"/>
                    <a:pt x="243" y="16"/>
                    <a:pt x="243" y="16"/>
                  </a:cubicBezTo>
                  <a:cubicBezTo>
                    <a:pt x="241" y="16"/>
                    <a:pt x="239" y="16"/>
                    <a:pt x="237" y="16"/>
                  </a:cubicBezTo>
                  <a:cubicBezTo>
                    <a:pt x="236" y="16"/>
                    <a:pt x="235" y="16"/>
                    <a:pt x="234" y="16"/>
                  </a:cubicBezTo>
                  <a:cubicBezTo>
                    <a:pt x="233" y="16"/>
                    <a:pt x="233" y="16"/>
                    <a:pt x="233" y="16"/>
                  </a:cubicBezTo>
                  <a:cubicBezTo>
                    <a:pt x="232" y="16"/>
                    <a:pt x="231" y="16"/>
                    <a:pt x="230" y="16"/>
                  </a:cubicBezTo>
                  <a:cubicBezTo>
                    <a:pt x="229" y="16"/>
                    <a:pt x="228" y="16"/>
                    <a:pt x="227" y="16"/>
                  </a:cubicBezTo>
                  <a:cubicBezTo>
                    <a:pt x="226" y="16"/>
                    <a:pt x="224" y="17"/>
                    <a:pt x="223" y="18"/>
                  </a:cubicBezTo>
                  <a:cubicBezTo>
                    <a:pt x="223" y="18"/>
                    <a:pt x="222" y="19"/>
                    <a:pt x="222" y="19"/>
                  </a:cubicBezTo>
                  <a:cubicBezTo>
                    <a:pt x="221" y="19"/>
                    <a:pt x="221" y="19"/>
                    <a:pt x="221" y="19"/>
                  </a:cubicBezTo>
                  <a:cubicBezTo>
                    <a:pt x="220" y="19"/>
                    <a:pt x="218" y="18"/>
                    <a:pt x="217" y="17"/>
                  </a:cubicBezTo>
                  <a:cubicBezTo>
                    <a:pt x="216" y="16"/>
                    <a:pt x="215" y="15"/>
                    <a:pt x="214" y="15"/>
                  </a:cubicBezTo>
                  <a:cubicBezTo>
                    <a:pt x="213" y="14"/>
                    <a:pt x="212" y="14"/>
                    <a:pt x="211" y="14"/>
                  </a:cubicBezTo>
                  <a:cubicBezTo>
                    <a:pt x="209" y="14"/>
                    <a:pt x="207" y="15"/>
                    <a:pt x="205" y="17"/>
                  </a:cubicBezTo>
                  <a:cubicBezTo>
                    <a:pt x="204" y="15"/>
                    <a:pt x="204" y="14"/>
                    <a:pt x="202" y="13"/>
                  </a:cubicBezTo>
                  <a:cubicBezTo>
                    <a:pt x="201" y="13"/>
                    <a:pt x="200" y="13"/>
                    <a:pt x="200" y="13"/>
                  </a:cubicBezTo>
                  <a:cubicBezTo>
                    <a:pt x="199" y="13"/>
                    <a:pt x="199" y="13"/>
                    <a:pt x="199" y="13"/>
                  </a:cubicBezTo>
                  <a:cubicBezTo>
                    <a:pt x="199" y="12"/>
                    <a:pt x="199" y="12"/>
                    <a:pt x="199" y="12"/>
                  </a:cubicBezTo>
                  <a:cubicBezTo>
                    <a:pt x="200" y="12"/>
                    <a:pt x="201" y="12"/>
                    <a:pt x="202" y="11"/>
                  </a:cubicBezTo>
                  <a:cubicBezTo>
                    <a:pt x="203" y="10"/>
                    <a:pt x="203" y="9"/>
                    <a:pt x="203" y="8"/>
                  </a:cubicBezTo>
                  <a:cubicBezTo>
                    <a:pt x="202" y="6"/>
                    <a:pt x="199" y="5"/>
                    <a:pt x="199" y="5"/>
                  </a:cubicBezTo>
                  <a:cubicBezTo>
                    <a:pt x="198" y="4"/>
                    <a:pt x="197" y="4"/>
                    <a:pt x="196" y="4"/>
                  </a:cubicBezTo>
                  <a:cubicBezTo>
                    <a:pt x="195" y="4"/>
                    <a:pt x="194" y="4"/>
                    <a:pt x="193" y="5"/>
                  </a:cubicBezTo>
                  <a:cubicBezTo>
                    <a:pt x="192" y="5"/>
                    <a:pt x="192" y="5"/>
                    <a:pt x="191" y="6"/>
                  </a:cubicBezTo>
                  <a:cubicBezTo>
                    <a:pt x="191" y="6"/>
                    <a:pt x="190" y="7"/>
                    <a:pt x="190" y="7"/>
                  </a:cubicBezTo>
                  <a:cubicBezTo>
                    <a:pt x="189" y="7"/>
                    <a:pt x="188" y="6"/>
                    <a:pt x="188" y="6"/>
                  </a:cubicBezTo>
                  <a:cubicBezTo>
                    <a:pt x="187" y="5"/>
                    <a:pt x="186" y="5"/>
                    <a:pt x="185" y="4"/>
                  </a:cubicBezTo>
                  <a:cubicBezTo>
                    <a:pt x="182" y="2"/>
                    <a:pt x="179" y="0"/>
                    <a:pt x="176" y="0"/>
                  </a:cubicBezTo>
                  <a:cubicBezTo>
                    <a:pt x="175" y="0"/>
                    <a:pt x="175" y="0"/>
                    <a:pt x="174" y="0"/>
                  </a:cubicBezTo>
                  <a:cubicBezTo>
                    <a:pt x="173" y="0"/>
                    <a:pt x="163" y="3"/>
                    <a:pt x="162" y="6"/>
                  </a:cubicBezTo>
                  <a:cubicBezTo>
                    <a:pt x="162" y="6"/>
                    <a:pt x="161" y="6"/>
                    <a:pt x="161" y="6"/>
                  </a:cubicBezTo>
                  <a:cubicBezTo>
                    <a:pt x="160" y="6"/>
                    <a:pt x="159" y="6"/>
                    <a:pt x="158" y="6"/>
                  </a:cubicBezTo>
                  <a:cubicBezTo>
                    <a:pt x="158" y="6"/>
                    <a:pt x="158" y="6"/>
                    <a:pt x="158" y="6"/>
                  </a:cubicBezTo>
                  <a:cubicBezTo>
                    <a:pt x="155" y="6"/>
                    <a:pt x="154" y="8"/>
                    <a:pt x="153" y="10"/>
                  </a:cubicBezTo>
                  <a:cubicBezTo>
                    <a:pt x="153" y="11"/>
                    <a:pt x="152" y="11"/>
                    <a:pt x="152" y="12"/>
                  </a:cubicBezTo>
                  <a:cubicBezTo>
                    <a:pt x="151" y="12"/>
                    <a:pt x="151" y="12"/>
                    <a:pt x="149" y="12"/>
                  </a:cubicBezTo>
                  <a:cubicBezTo>
                    <a:pt x="148" y="12"/>
                    <a:pt x="148" y="12"/>
                    <a:pt x="148" y="12"/>
                  </a:cubicBezTo>
                  <a:cubicBezTo>
                    <a:pt x="147" y="12"/>
                    <a:pt x="147" y="13"/>
                    <a:pt x="146" y="13"/>
                  </a:cubicBezTo>
                  <a:cubicBezTo>
                    <a:pt x="142" y="13"/>
                    <a:pt x="139" y="16"/>
                    <a:pt x="136" y="19"/>
                  </a:cubicBezTo>
                  <a:cubicBezTo>
                    <a:pt x="134" y="20"/>
                    <a:pt x="133" y="22"/>
                    <a:pt x="132" y="22"/>
                  </a:cubicBezTo>
                  <a:cubicBezTo>
                    <a:pt x="128" y="25"/>
                    <a:pt x="125" y="26"/>
                    <a:pt x="122" y="26"/>
                  </a:cubicBezTo>
                  <a:cubicBezTo>
                    <a:pt x="121" y="26"/>
                    <a:pt x="120" y="26"/>
                    <a:pt x="119" y="26"/>
                  </a:cubicBezTo>
                  <a:cubicBezTo>
                    <a:pt x="118" y="25"/>
                    <a:pt x="117" y="25"/>
                    <a:pt x="116" y="24"/>
                  </a:cubicBezTo>
                  <a:cubicBezTo>
                    <a:pt x="115" y="23"/>
                    <a:pt x="115" y="23"/>
                    <a:pt x="114" y="23"/>
                  </a:cubicBezTo>
                  <a:cubicBezTo>
                    <a:pt x="113" y="22"/>
                    <a:pt x="111" y="21"/>
                    <a:pt x="110" y="21"/>
                  </a:cubicBezTo>
                  <a:cubicBezTo>
                    <a:pt x="109" y="20"/>
                    <a:pt x="108" y="20"/>
                    <a:pt x="107" y="20"/>
                  </a:cubicBezTo>
                  <a:cubicBezTo>
                    <a:pt x="104" y="18"/>
                    <a:pt x="102" y="18"/>
                    <a:pt x="99" y="18"/>
                  </a:cubicBezTo>
                  <a:cubicBezTo>
                    <a:pt x="98" y="18"/>
                    <a:pt x="96" y="18"/>
                    <a:pt x="95" y="18"/>
                  </a:cubicBezTo>
                  <a:cubicBezTo>
                    <a:pt x="94" y="18"/>
                    <a:pt x="93" y="18"/>
                    <a:pt x="91" y="17"/>
                  </a:cubicBezTo>
                  <a:cubicBezTo>
                    <a:pt x="90" y="17"/>
                    <a:pt x="90" y="17"/>
                    <a:pt x="89" y="16"/>
                  </a:cubicBezTo>
                  <a:cubicBezTo>
                    <a:pt x="89" y="16"/>
                    <a:pt x="88" y="15"/>
                    <a:pt x="88" y="15"/>
                  </a:cubicBezTo>
                  <a:cubicBezTo>
                    <a:pt x="86" y="14"/>
                    <a:pt x="84" y="13"/>
                    <a:pt x="83" y="13"/>
                  </a:cubicBezTo>
                  <a:cubicBezTo>
                    <a:pt x="82" y="13"/>
                    <a:pt x="82" y="13"/>
                    <a:pt x="81" y="13"/>
                  </a:cubicBezTo>
                  <a:cubicBezTo>
                    <a:pt x="81" y="14"/>
                    <a:pt x="80" y="14"/>
                    <a:pt x="80" y="14"/>
                  </a:cubicBezTo>
                  <a:cubicBezTo>
                    <a:pt x="80" y="16"/>
                    <a:pt x="80" y="16"/>
                    <a:pt x="80" y="16"/>
                  </a:cubicBezTo>
                  <a:cubicBezTo>
                    <a:pt x="80" y="16"/>
                    <a:pt x="80" y="16"/>
                    <a:pt x="80" y="16"/>
                  </a:cubicBezTo>
                  <a:cubicBezTo>
                    <a:pt x="80" y="14"/>
                    <a:pt x="80" y="14"/>
                    <a:pt x="80" y="14"/>
                  </a:cubicBezTo>
                  <a:cubicBezTo>
                    <a:pt x="77" y="13"/>
                    <a:pt x="76" y="13"/>
                    <a:pt x="75" y="12"/>
                  </a:cubicBezTo>
                  <a:cubicBezTo>
                    <a:pt x="72" y="10"/>
                    <a:pt x="71" y="9"/>
                    <a:pt x="68" y="8"/>
                  </a:cubicBezTo>
                  <a:cubicBezTo>
                    <a:pt x="67" y="8"/>
                    <a:pt x="66" y="8"/>
                    <a:pt x="65" y="7"/>
                  </a:cubicBezTo>
                  <a:cubicBezTo>
                    <a:pt x="64" y="7"/>
                    <a:pt x="63" y="6"/>
                    <a:pt x="62" y="6"/>
                  </a:cubicBezTo>
                  <a:cubicBezTo>
                    <a:pt x="60" y="6"/>
                    <a:pt x="60" y="6"/>
                    <a:pt x="60" y="6"/>
                  </a:cubicBezTo>
                  <a:cubicBezTo>
                    <a:pt x="58" y="6"/>
                    <a:pt x="56" y="5"/>
                    <a:pt x="54" y="5"/>
                  </a:cubicBezTo>
                  <a:cubicBezTo>
                    <a:pt x="47" y="5"/>
                    <a:pt x="42" y="4"/>
                    <a:pt x="39" y="2"/>
                  </a:cubicBezTo>
                  <a:cubicBezTo>
                    <a:pt x="37" y="1"/>
                    <a:pt x="34" y="1"/>
                    <a:pt x="32" y="1"/>
                  </a:cubicBezTo>
                  <a:cubicBezTo>
                    <a:pt x="29" y="1"/>
                    <a:pt x="27" y="1"/>
                    <a:pt x="25" y="2"/>
                  </a:cubicBezTo>
                  <a:cubicBezTo>
                    <a:pt x="24" y="2"/>
                    <a:pt x="24" y="3"/>
                    <a:pt x="23" y="3"/>
                  </a:cubicBezTo>
                  <a:cubicBezTo>
                    <a:pt x="22" y="3"/>
                    <a:pt x="21" y="3"/>
                    <a:pt x="20" y="4"/>
                  </a:cubicBezTo>
                  <a:cubicBezTo>
                    <a:pt x="19" y="4"/>
                    <a:pt x="19" y="4"/>
                    <a:pt x="18" y="4"/>
                  </a:cubicBezTo>
                  <a:cubicBezTo>
                    <a:pt x="18" y="4"/>
                    <a:pt x="17" y="4"/>
                    <a:pt x="17" y="4"/>
                  </a:cubicBezTo>
                  <a:cubicBezTo>
                    <a:pt x="16" y="4"/>
                    <a:pt x="16" y="4"/>
                    <a:pt x="15" y="4"/>
                  </a:cubicBezTo>
                  <a:cubicBezTo>
                    <a:pt x="15" y="4"/>
                    <a:pt x="14" y="4"/>
                    <a:pt x="14" y="4"/>
                  </a:cubicBezTo>
                  <a:cubicBezTo>
                    <a:pt x="14" y="4"/>
                    <a:pt x="13" y="4"/>
                    <a:pt x="13" y="4"/>
                  </a:cubicBezTo>
                  <a:cubicBezTo>
                    <a:pt x="13" y="4"/>
                    <a:pt x="12" y="0"/>
                    <a:pt x="12" y="0"/>
                  </a:cubicBezTo>
                  <a:cubicBezTo>
                    <a:pt x="9" y="3"/>
                    <a:pt x="9" y="3"/>
                    <a:pt x="9" y="3"/>
                  </a:cubicBezTo>
                  <a:cubicBezTo>
                    <a:pt x="7" y="5"/>
                    <a:pt x="5" y="8"/>
                    <a:pt x="4" y="10"/>
                  </a:cubicBezTo>
                  <a:cubicBezTo>
                    <a:pt x="2" y="14"/>
                    <a:pt x="3" y="18"/>
                    <a:pt x="5" y="21"/>
                  </a:cubicBezTo>
                  <a:cubicBezTo>
                    <a:pt x="5" y="22"/>
                    <a:pt x="5" y="23"/>
                    <a:pt x="6" y="24"/>
                  </a:cubicBezTo>
                  <a:cubicBezTo>
                    <a:pt x="7" y="29"/>
                    <a:pt x="8" y="35"/>
                    <a:pt x="6" y="40"/>
                  </a:cubicBezTo>
                  <a:cubicBezTo>
                    <a:pt x="6" y="42"/>
                    <a:pt x="5" y="43"/>
                    <a:pt x="3" y="45"/>
                  </a:cubicBezTo>
                  <a:cubicBezTo>
                    <a:pt x="1" y="47"/>
                    <a:pt x="0" y="49"/>
                    <a:pt x="0" y="53"/>
                  </a:cubicBezTo>
                  <a:cubicBezTo>
                    <a:pt x="10" y="81"/>
                    <a:pt x="10" y="81"/>
                    <a:pt x="10" y="81"/>
                  </a:cubicBezTo>
                  <a:cubicBezTo>
                    <a:pt x="17" y="321"/>
                    <a:pt x="17" y="321"/>
                    <a:pt x="17" y="321"/>
                  </a:cubicBezTo>
                  <a:cubicBezTo>
                    <a:pt x="19" y="321"/>
                    <a:pt x="19" y="321"/>
                    <a:pt x="19" y="321"/>
                  </a:cubicBezTo>
                  <a:cubicBezTo>
                    <a:pt x="28" y="321"/>
                    <a:pt x="37" y="321"/>
                    <a:pt x="46" y="321"/>
                  </a:cubicBezTo>
                  <a:cubicBezTo>
                    <a:pt x="56" y="321"/>
                    <a:pt x="66" y="321"/>
                    <a:pt x="77" y="321"/>
                  </a:cubicBezTo>
                  <a:cubicBezTo>
                    <a:pt x="93" y="321"/>
                    <a:pt x="93" y="321"/>
                    <a:pt x="93" y="321"/>
                  </a:cubicBezTo>
                  <a:cubicBezTo>
                    <a:pt x="106" y="321"/>
                    <a:pt x="119" y="321"/>
                    <a:pt x="132" y="321"/>
                  </a:cubicBezTo>
                  <a:cubicBezTo>
                    <a:pt x="147" y="321"/>
                    <a:pt x="161" y="321"/>
                    <a:pt x="173" y="321"/>
                  </a:cubicBezTo>
                  <a:cubicBezTo>
                    <a:pt x="178" y="321"/>
                    <a:pt x="178" y="321"/>
                    <a:pt x="178" y="321"/>
                  </a:cubicBezTo>
                  <a:cubicBezTo>
                    <a:pt x="180" y="321"/>
                    <a:pt x="183" y="321"/>
                    <a:pt x="186" y="321"/>
                  </a:cubicBezTo>
                  <a:cubicBezTo>
                    <a:pt x="187" y="321"/>
                    <a:pt x="188" y="321"/>
                    <a:pt x="189" y="321"/>
                  </a:cubicBezTo>
                  <a:cubicBezTo>
                    <a:pt x="190" y="321"/>
                    <a:pt x="191" y="321"/>
                    <a:pt x="191" y="321"/>
                  </a:cubicBezTo>
                  <a:cubicBezTo>
                    <a:pt x="192" y="322"/>
                    <a:pt x="193" y="322"/>
                    <a:pt x="193" y="322"/>
                  </a:cubicBezTo>
                  <a:cubicBezTo>
                    <a:pt x="194" y="322"/>
                    <a:pt x="194" y="322"/>
                    <a:pt x="194" y="322"/>
                  </a:cubicBezTo>
                  <a:cubicBezTo>
                    <a:pt x="194" y="322"/>
                    <a:pt x="194" y="322"/>
                    <a:pt x="194" y="322"/>
                  </a:cubicBezTo>
                  <a:cubicBezTo>
                    <a:pt x="196" y="321"/>
                    <a:pt x="197" y="319"/>
                    <a:pt x="198" y="317"/>
                  </a:cubicBezTo>
                  <a:cubicBezTo>
                    <a:pt x="199" y="316"/>
                    <a:pt x="200" y="314"/>
                    <a:pt x="201" y="314"/>
                  </a:cubicBezTo>
                  <a:cubicBezTo>
                    <a:pt x="201" y="314"/>
                    <a:pt x="201" y="314"/>
                    <a:pt x="202" y="314"/>
                  </a:cubicBezTo>
                  <a:cubicBezTo>
                    <a:pt x="202" y="314"/>
                    <a:pt x="202" y="314"/>
                    <a:pt x="203" y="314"/>
                  </a:cubicBezTo>
                  <a:cubicBezTo>
                    <a:pt x="204" y="315"/>
                    <a:pt x="204" y="317"/>
                    <a:pt x="204" y="319"/>
                  </a:cubicBezTo>
                  <a:cubicBezTo>
                    <a:pt x="203" y="321"/>
                    <a:pt x="203" y="321"/>
                    <a:pt x="203" y="321"/>
                  </a:cubicBezTo>
                  <a:cubicBezTo>
                    <a:pt x="205" y="321"/>
                    <a:pt x="205" y="321"/>
                    <a:pt x="205" y="321"/>
                  </a:cubicBezTo>
                  <a:cubicBezTo>
                    <a:pt x="209" y="322"/>
                    <a:pt x="213" y="322"/>
                    <a:pt x="217" y="322"/>
                  </a:cubicBezTo>
                  <a:cubicBezTo>
                    <a:pt x="223" y="322"/>
                    <a:pt x="229" y="322"/>
                    <a:pt x="234" y="321"/>
                  </a:cubicBezTo>
                  <a:cubicBezTo>
                    <a:pt x="237" y="321"/>
                    <a:pt x="237" y="321"/>
                    <a:pt x="237" y="321"/>
                  </a:cubicBezTo>
                  <a:cubicBezTo>
                    <a:pt x="239" y="321"/>
                    <a:pt x="241" y="321"/>
                    <a:pt x="243" y="321"/>
                  </a:cubicBezTo>
                  <a:cubicBezTo>
                    <a:pt x="248" y="321"/>
                    <a:pt x="253" y="321"/>
                    <a:pt x="257" y="325"/>
                  </a:cubicBezTo>
                  <a:cubicBezTo>
                    <a:pt x="259" y="328"/>
                    <a:pt x="264" y="330"/>
                    <a:pt x="268" y="330"/>
                  </a:cubicBezTo>
                  <a:cubicBezTo>
                    <a:pt x="268" y="330"/>
                    <a:pt x="269" y="330"/>
                    <a:pt x="269" y="330"/>
                  </a:cubicBezTo>
                  <a:cubicBezTo>
                    <a:pt x="272" y="329"/>
                    <a:pt x="274" y="328"/>
                    <a:pt x="275" y="325"/>
                  </a:cubicBezTo>
                  <a:cubicBezTo>
                    <a:pt x="276" y="324"/>
                    <a:pt x="276" y="323"/>
                    <a:pt x="277" y="321"/>
                  </a:cubicBezTo>
                  <a:cubicBezTo>
                    <a:pt x="277" y="319"/>
                    <a:pt x="278" y="317"/>
                    <a:pt x="280" y="315"/>
                  </a:cubicBezTo>
                  <a:cubicBezTo>
                    <a:pt x="282" y="314"/>
                    <a:pt x="284" y="314"/>
                    <a:pt x="286" y="313"/>
                  </a:cubicBezTo>
                  <a:cubicBezTo>
                    <a:pt x="287" y="313"/>
                    <a:pt x="289" y="313"/>
                    <a:pt x="290" y="313"/>
                  </a:cubicBezTo>
                  <a:cubicBezTo>
                    <a:pt x="294" y="311"/>
                    <a:pt x="296" y="307"/>
                    <a:pt x="297" y="303"/>
                  </a:cubicBezTo>
                  <a:cubicBezTo>
                    <a:pt x="298" y="300"/>
                    <a:pt x="299" y="297"/>
                    <a:pt x="301" y="295"/>
                  </a:cubicBezTo>
                  <a:cubicBezTo>
                    <a:pt x="303" y="294"/>
                    <a:pt x="304" y="294"/>
                    <a:pt x="306" y="293"/>
                  </a:cubicBezTo>
                  <a:cubicBezTo>
                    <a:pt x="308" y="293"/>
                    <a:pt x="309" y="293"/>
                    <a:pt x="311" y="292"/>
                  </a:cubicBezTo>
                  <a:cubicBezTo>
                    <a:pt x="314" y="291"/>
                    <a:pt x="315" y="288"/>
                    <a:pt x="317" y="286"/>
                  </a:cubicBezTo>
                  <a:cubicBezTo>
                    <a:pt x="318" y="285"/>
                    <a:pt x="318" y="285"/>
                    <a:pt x="318" y="284"/>
                  </a:cubicBezTo>
                  <a:cubicBezTo>
                    <a:pt x="320" y="283"/>
                    <a:pt x="320" y="283"/>
                    <a:pt x="320" y="283"/>
                  </a:cubicBezTo>
                  <a:cubicBezTo>
                    <a:pt x="320" y="283"/>
                    <a:pt x="319" y="281"/>
                    <a:pt x="319" y="281"/>
                  </a:cubicBezTo>
                  <a:cubicBezTo>
                    <a:pt x="319" y="280"/>
                    <a:pt x="318" y="279"/>
                    <a:pt x="318" y="278"/>
                  </a:cubicBezTo>
                  <a:cubicBezTo>
                    <a:pt x="317" y="275"/>
                    <a:pt x="316" y="272"/>
                    <a:pt x="316" y="269"/>
                  </a:cubicBezTo>
                  <a:cubicBezTo>
                    <a:pt x="316" y="266"/>
                    <a:pt x="316" y="263"/>
                    <a:pt x="316" y="260"/>
                  </a:cubicBezTo>
                  <a:cubicBezTo>
                    <a:pt x="316" y="259"/>
                    <a:pt x="316" y="259"/>
                    <a:pt x="316" y="258"/>
                  </a:cubicBezTo>
                  <a:close/>
                  <a:moveTo>
                    <a:pt x="255" y="136"/>
                  </a:moveTo>
                  <a:cubicBezTo>
                    <a:pt x="255" y="136"/>
                    <a:pt x="256" y="136"/>
                    <a:pt x="256" y="137"/>
                  </a:cubicBezTo>
                  <a:cubicBezTo>
                    <a:pt x="256" y="137"/>
                    <a:pt x="256" y="137"/>
                    <a:pt x="256" y="137"/>
                  </a:cubicBezTo>
                  <a:cubicBezTo>
                    <a:pt x="256" y="137"/>
                    <a:pt x="256" y="137"/>
                    <a:pt x="256" y="138"/>
                  </a:cubicBezTo>
                  <a:cubicBezTo>
                    <a:pt x="255" y="137"/>
                    <a:pt x="255" y="136"/>
                    <a:pt x="255" y="136"/>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41" name="Freeform 42">
              <a:extLst>
                <a:ext uri="{FF2B5EF4-FFF2-40B4-BE49-F238E27FC236}">
                  <a16:creationId xmlns:a16="http://schemas.microsoft.com/office/drawing/2014/main" id="{1967F01C-387A-CC2E-CB63-126311CBC5F7}"/>
                </a:ext>
              </a:extLst>
            </p:cNvPr>
            <p:cNvSpPr>
              <a:spLocks/>
            </p:cNvSpPr>
            <p:nvPr/>
          </p:nvSpPr>
          <p:spPr bwMode="auto">
            <a:xfrm>
              <a:off x="6821703" y="4333364"/>
              <a:ext cx="111227" cy="127744"/>
            </a:xfrm>
            <a:custGeom>
              <a:avLst/>
              <a:gdLst>
                <a:gd name="T0" fmla="*/ 55 w 58"/>
                <a:gd name="T1" fmla="*/ 24 h 72"/>
                <a:gd name="T2" fmla="*/ 51 w 58"/>
                <a:gd name="T3" fmla="*/ 21 h 72"/>
                <a:gd name="T4" fmla="*/ 49 w 58"/>
                <a:gd name="T5" fmla="*/ 20 h 72"/>
                <a:gd name="T6" fmla="*/ 46 w 58"/>
                <a:gd name="T7" fmla="*/ 19 h 72"/>
                <a:gd name="T8" fmla="*/ 46 w 58"/>
                <a:gd name="T9" fmla="*/ 12 h 72"/>
                <a:gd name="T10" fmla="*/ 47 w 58"/>
                <a:gd name="T11" fmla="*/ 9 h 72"/>
                <a:gd name="T12" fmla="*/ 46 w 58"/>
                <a:gd name="T13" fmla="*/ 7 h 72"/>
                <a:gd name="T14" fmla="*/ 47 w 58"/>
                <a:gd name="T15" fmla="*/ 4 h 72"/>
                <a:gd name="T16" fmla="*/ 48 w 58"/>
                <a:gd name="T17" fmla="*/ 2 h 72"/>
                <a:gd name="T18" fmla="*/ 46 w 58"/>
                <a:gd name="T19" fmla="*/ 1 h 72"/>
                <a:gd name="T20" fmla="*/ 43 w 58"/>
                <a:gd name="T21" fmla="*/ 0 h 72"/>
                <a:gd name="T22" fmla="*/ 43 w 58"/>
                <a:gd name="T23" fmla="*/ 0 h 72"/>
                <a:gd name="T24" fmla="*/ 38 w 58"/>
                <a:gd name="T25" fmla="*/ 1 h 72"/>
                <a:gd name="T26" fmla="*/ 35 w 58"/>
                <a:gd name="T27" fmla="*/ 3 h 72"/>
                <a:gd name="T28" fmla="*/ 33 w 58"/>
                <a:gd name="T29" fmla="*/ 3 h 72"/>
                <a:gd name="T30" fmla="*/ 29 w 58"/>
                <a:gd name="T31" fmla="*/ 6 h 72"/>
                <a:gd name="T32" fmla="*/ 29 w 58"/>
                <a:gd name="T33" fmla="*/ 9 h 72"/>
                <a:gd name="T34" fmla="*/ 25 w 58"/>
                <a:gd name="T35" fmla="*/ 14 h 72"/>
                <a:gd name="T36" fmla="*/ 18 w 58"/>
                <a:gd name="T37" fmla="*/ 16 h 72"/>
                <a:gd name="T38" fmla="*/ 15 w 58"/>
                <a:gd name="T39" fmla="*/ 15 h 72"/>
                <a:gd name="T40" fmla="*/ 12 w 58"/>
                <a:gd name="T41" fmla="*/ 12 h 72"/>
                <a:gd name="T42" fmla="*/ 8 w 58"/>
                <a:gd name="T43" fmla="*/ 8 h 72"/>
                <a:gd name="T44" fmla="*/ 7 w 58"/>
                <a:gd name="T45" fmla="*/ 8 h 72"/>
                <a:gd name="T46" fmla="*/ 1 w 58"/>
                <a:gd name="T47" fmla="*/ 13 h 72"/>
                <a:gd name="T48" fmla="*/ 0 w 58"/>
                <a:gd name="T49" fmla="*/ 14 h 72"/>
                <a:gd name="T50" fmla="*/ 1 w 58"/>
                <a:gd name="T51" fmla="*/ 15 h 72"/>
                <a:gd name="T52" fmla="*/ 6 w 58"/>
                <a:gd name="T53" fmla="*/ 23 h 72"/>
                <a:gd name="T54" fmla="*/ 8 w 58"/>
                <a:gd name="T55" fmla="*/ 30 h 72"/>
                <a:gd name="T56" fmla="*/ 8 w 58"/>
                <a:gd name="T57" fmla="*/ 32 h 72"/>
                <a:gd name="T58" fmla="*/ 8 w 58"/>
                <a:gd name="T59" fmla="*/ 36 h 72"/>
                <a:gd name="T60" fmla="*/ 8 w 58"/>
                <a:gd name="T61" fmla="*/ 49 h 72"/>
                <a:gd name="T62" fmla="*/ 8 w 58"/>
                <a:gd name="T63" fmla="*/ 51 h 72"/>
                <a:gd name="T64" fmla="*/ 9 w 58"/>
                <a:gd name="T65" fmla="*/ 51 h 72"/>
                <a:gd name="T66" fmla="*/ 9 w 58"/>
                <a:gd name="T67" fmla="*/ 51 h 72"/>
                <a:gd name="T68" fmla="*/ 19 w 58"/>
                <a:gd name="T69" fmla="*/ 68 h 72"/>
                <a:gd name="T70" fmla="*/ 19 w 58"/>
                <a:gd name="T71" fmla="*/ 70 h 72"/>
                <a:gd name="T72" fmla="*/ 19 w 58"/>
                <a:gd name="T73" fmla="*/ 72 h 72"/>
                <a:gd name="T74" fmla="*/ 21 w 58"/>
                <a:gd name="T75" fmla="*/ 72 h 72"/>
                <a:gd name="T76" fmla="*/ 22 w 58"/>
                <a:gd name="T77" fmla="*/ 72 h 72"/>
                <a:gd name="T78" fmla="*/ 26 w 58"/>
                <a:gd name="T79" fmla="*/ 70 h 72"/>
                <a:gd name="T80" fmla="*/ 27 w 58"/>
                <a:gd name="T81" fmla="*/ 69 h 72"/>
                <a:gd name="T82" fmla="*/ 28 w 58"/>
                <a:gd name="T83" fmla="*/ 68 h 72"/>
                <a:gd name="T84" fmla="*/ 29 w 58"/>
                <a:gd name="T85" fmla="*/ 68 h 72"/>
                <a:gd name="T86" fmla="*/ 31 w 58"/>
                <a:gd name="T87" fmla="*/ 67 h 72"/>
                <a:gd name="T88" fmla="*/ 33 w 58"/>
                <a:gd name="T89" fmla="*/ 65 h 72"/>
                <a:gd name="T90" fmla="*/ 35 w 58"/>
                <a:gd name="T91" fmla="*/ 63 h 72"/>
                <a:gd name="T92" fmla="*/ 37 w 58"/>
                <a:gd name="T93" fmla="*/ 59 h 72"/>
                <a:gd name="T94" fmla="*/ 38 w 58"/>
                <a:gd name="T95" fmla="*/ 57 h 72"/>
                <a:gd name="T96" fmla="*/ 41 w 58"/>
                <a:gd name="T97" fmla="*/ 51 h 72"/>
                <a:gd name="T98" fmla="*/ 45 w 58"/>
                <a:gd name="T99" fmla="*/ 41 h 72"/>
                <a:gd name="T100" fmla="*/ 51 w 58"/>
                <a:gd name="T101" fmla="*/ 35 h 72"/>
                <a:gd name="T102" fmla="*/ 52 w 58"/>
                <a:gd name="T103" fmla="*/ 34 h 72"/>
                <a:gd name="T104" fmla="*/ 55 w 58"/>
                <a:gd name="T105" fmla="*/ 2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72">
                  <a:moveTo>
                    <a:pt x="55" y="24"/>
                  </a:moveTo>
                  <a:cubicBezTo>
                    <a:pt x="54" y="23"/>
                    <a:pt x="52" y="22"/>
                    <a:pt x="51" y="21"/>
                  </a:cubicBezTo>
                  <a:cubicBezTo>
                    <a:pt x="51" y="21"/>
                    <a:pt x="50" y="21"/>
                    <a:pt x="49" y="20"/>
                  </a:cubicBezTo>
                  <a:cubicBezTo>
                    <a:pt x="48" y="20"/>
                    <a:pt x="47" y="20"/>
                    <a:pt x="46" y="19"/>
                  </a:cubicBezTo>
                  <a:cubicBezTo>
                    <a:pt x="45" y="18"/>
                    <a:pt x="45" y="15"/>
                    <a:pt x="46" y="12"/>
                  </a:cubicBezTo>
                  <a:cubicBezTo>
                    <a:pt x="46" y="11"/>
                    <a:pt x="46" y="10"/>
                    <a:pt x="47" y="9"/>
                  </a:cubicBezTo>
                  <a:cubicBezTo>
                    <a:pt x="47" y="9"/>
                    <a:pt x="47" y="8"/>
                    <a:pt x="46" y="7"/>
                  </a:cubicBezTo>
                  <a:cubicBezTo>
                    <a:pt x="46" y="6"/>
                    <a:pt x="46" y="5"/>
                    <a:pt x="47" y="4"/>
                  </a:cubicBezTo>
                  <a:cubicBezTo>
                    <a:pt x="48" y="2"/>
                    <a:pt x="48" y="2"/>
                    <a:pt x="48" y="2"/>
                  </a:cubicBezTo>
                  <a:cubicBezTo>
                    <a:pt x="46" y="1"/>
                    <a:pt x="46" y="1"/>
                    <a:pt x="46" y="1"/>
                  </a:cubicBezTo>
                  <a:cubicBezTo>
                    <a:pt x="46" y="1"/>
                    <a:pt x="45" y="0"/>
                    <a:pt x="43" y="0"/>
                  </a:cubicBezTo>
                  <a:cubicBezTo>
                    <a:pt x="43" y="0"/>
                    <a:pt x="43" y="0"/>
                    <a:pt x="43" y="0"/>
                  </a:cubicBezTo>
                  <a:cubicBezTo>
                    <a:pt x="41" y="0"/>
                    <a:pt x="40" y="1"/>
                    <a:pt x="38" y="1"/>
                  </a:cubicBezTo>
                  <a:cubicBezTo>
                    <a:pt x="37" y="2"/>
                    <a:pt x="36" y="2"/>
                    <a:pt x="35" y="3"/>
                  </a:cubicBezTo>
                  <a:cubicBezTo>
                    <a:pt x="34" y="3"/>
                    <a:pt x="34" y="3"/>
                    <a:pt x="33" y="3"/>
                  </a:cubicBezTo>
                  <a:cubicBezTo>
                    <a:pt x="31" y="3"/>
                    <a:pt x="30" y="3"/>
                    <a:pt x="29" y="6"/>
                  </a:cubicBezTo>
                  <a:cubicBezTo>
                    <a:pt x="29" y="7"/>
                    <a:pt x="29" y="8"/>
                    <a:pt x="29" y="9"/>
                  </a:cubicBezTo>
                  <a:cubicBezTo>
                    <a:pt x="28" y="12"/>
                    <a:pt x="28" y="13"/>
                    <a:pt x="25" y="14"/>
                  </a:cubicBezTo>
                  <a:cubicBezTo>
                    <a:pt x="23" y="15"/>
                    <a:pt x="21" y="16"/>
                    <a:pt x="18" y="16"/>
                  </a:cubicBezTo>
                  <a:cubicBezTo>
                    <a:pt x="17" y="16"/>
                    <a:pt x="16" y="15"/>
                    <a:pt x="15" y="15"/>
                  </a:cubicBezTo>
                  <a:cubicBezTo>
                    <a:pt x="14" y="14"/>
                    <a:pt x="13" y="13"/>
                    <a:pt x="12" y="12"/>
                  </a:cubicBezTo>
                  <a:cubicBezTo>
                    <a:pt x="11" y="10"/>
                    <a:pt x="10" y="9"/>
                    <a:pt x="8" y="8"/>
                  </a:cubicBezTo>
                  <a:cubicBezTo>
                    <a:pt x="7" y="8"/>
                    <a:pt x="7" y="8"/>
                    <a:pt x="7" y="8"/>
                  </a:cubicBezTo>
                  <a:cubicBezTo>
                    <a:pt x="4" y="8"/>
                    <a:pt x="1" y="12"/>
                    <a:pt x="1" y="13"/>
                  </a:cubicBezTo>
                  <a:cubicBezTo>
                    <a:pt x="0" y="14"/>
                    <a:pt x="0" y="14"/>
                    <a:pt x="0" y="14"/>
                  </a:cubicBezTo>
                  <a:cubicBezTo>
                    <a:pt x="1" y="15"/>
                    <a:pt x="1" y="15"/>
                    <a:pt x="1" y="15"/>
                  </a:cubicBezTo>
                  <a:cubicBezTo>
                    <a:pt x="2" y="18"/>
                    <a:pt x="3" y="20"/>
                    <a:pt x="6" y="23"/>
                  </a:cubicBezTo>
                  <a:cubicBezTo>
                    <a:pt x="8" y="25"/>
                    <a:pt x="8" y="27"/>
                    <a:pt x="8" y="30"/>
                  </a:cubicBezTo>
                  <a:cubicBezTo>
                    <a:pt x="8" y="30"/>
                    <a:pt x="8" y="31"/>
                    <a:pt x="8" y="32"/>
                  </a:cubicBezTo>
                  <a:cubicBezTo>
                    <a:pt x="8" y="36"/>
                    <a:pt x="8" y="36"/>
                    <a:pt x="8" y="36"/>
                  </a:cubicBezTo>
                  <a:cubicBezTo>
                    <a:pt x="8" y="40"/>
                    <a:pt x="8" y="45"/>
                    <a:pt x="8" y="49"/>
                  </a:cubicBezTo>
                  <a:cubicBezTo>
                    <a:pt x="8" y="51"/>
                    <a:pt x="8" y="51"/>
                    <a:pt x="8" y="51"/>
                  </a:cubicBezTo>
                  <a:cubicBezTo>
                    <a:pt x="9" y="51"/>
                    <a:pt x="9" y="51"/>
                    <a:pt x="9" y="51"/>
                  </a:cubicBezTo>
                  <a:cubicBezTo>
                    <a:pt x="9" y="51"/>
                    <a:pt x="9" y="51"/>
                    <a:pt x="9" y="51"/>
                  </a:cubicBezTo>
                  <a:cubicBezTo>
                    <a:pt x="12" y="54"/>
                    <a:pt x="18" y="64"/>
                    <a:pt x="19" y="68"/>
                  </a:cubicBezTo>
                  <a:cubicBezTo>
                    <a:pt x="19" y="68"/>
                    <a:pt x="19" y="69"/>
                    <a:pt x="19" y="70"/>
                  </a:cubicBezTo>
                  <a:cubicBezTo>
                    <a:pt x="19" y="72"/>
                    <a:pt x="19" y="72"/>
                    <a:pt x="19" y="72"/>
                  </a:cubicBezTo>
                  <a:cubicBezTo>
                    <a:pt x="21" y="72"/>
                    <a:pt x="21" y="72"/>
                    <a:pt x="21" y="72"/>
                  </a:cubicBezTo>
                  <a:cubicBezTo>
                    <a:pt x="21" y="72"/>
                    <a:pt x="22" y="72"/>
                    <a:pt x="22" y="72"/>
                  </a:cubicBezTo>
                  <a:cubicBezTo>
                    <a:pt x="24" y="72"/>
                    <a:pt x="25" y="71"/>
                    <a:pt x="26" y="70"/>
                  </a:cubicBezTo>
                  <a:cubicBezTo>
                    <a:pt x="26" y="70"/>
                    <a:pt x="26" y="70"/>
                    <a:pt x="27" y="69"/>
                  </a:cubicBezTo>
                  <a:cubicBezTo>
                    <a:pt x="27" y="69"/>
                    <a:pt x="27" y="68"/>
                    <a:pt x="28" y="68"/>
                  </a:cubicBezTo>
                  <a:cubicBezTo>
                    <a:pt x="28" y="68"/>
                    <a:pt x="29" y="68"/>
                    <a:pt x="29" y="68"/>
                  </a:cubicBezTo>
                  <a:cubicBezTo>
                    <a:pt x="30" y="68"/>
                    <a:pt x="30" y="68"/>
                    <a:pt x="31" y="67"/>
                  </a:cubicBezTo>
                  <a:cubicBezTo>
                    <a:pt x="31" y="66"/>
                    <a:pt x="32" y="66"/>
                    <a:pt x="33" y="65"/>
                  </a:cubicBezTo>
                  <a:cubicBezTo>
                    <a:pt x="34" y="64"/>
                    <a:pt x="34" y="64"/>
                    <a:pt x="35" y="63"/>
                  </a:cubicBezTo>
                  <a:cubicBezTo>
                    <a:pt x="36" y="62"/>
                    <a:pt x="37" y="60"/>
                    <a:pt x="37" y="59"/>
                  </a:cubicBezTo>
                  <a:cubicBezTo>
                    <a:pt x="37" y="58"/>
                    <a:pt x="37" y="57"/>
                    <a:pt x="38" y="57"/>
                  </a:cubicBezTo>
                  <a:cubicBezTo>
                    <a:pt x="39" y="55"/>
                    <a:pt x="40" y="53"/>
                    <a:pt x="41" y="51"/>
                  </a:cubicBezTo>
                  <a:cubicBezTo>
                    <a:pt x="43" y="48"/>
                    <a:pt x="44" y="44"/>
                    <a:pt x="45" y="41"/>
                  </a:cubicBezTo>
                  <a:cubicBezTo>
                    <a:pt x="46" y="38"/>
                    <a:pt x="48" y="37"/>
                    <a:pt x="51" y="35"/>
                  </a:cubicBezTo>
                  <a:cubicBezTo>
                    <a:pt x="52" y="34"/>
                    <a:pt x="52" y="34"/>
                    <a:pt x="52" y="34"/>
                  </a:cubicBezTo>
                  <a:cubicBezTo>
                    <a:pt x="55" y="31"/>
                    <a:pt x="58" y="28"/>
                    <a:pt x="55" y="24"/>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42" name="Freeform 43">
              <a:extLst>
                <a:ext uri="{FF2B5EF4-FFF2-40B4-BE49-F238E27FC236}">
                  <a16:creationId xmlns:a16="http://schemas.microsoft.com/office/drawing/2014/main" id="{9568FBCE-0A83-CDC0-5877-162757388045}"/>
                </a:ext>
              </a:extLst>
            </p:cNvPr>
            <p:cNvSpPr>
              <a:spLocks/>
            </p:cNvSpPr>
            <p:nvPr/>
          </p:nvSpPr>
          <p:spPr bwMode="auto">
            <a:xfrm>
              <a:off x="6420225" y="2851146"/>
              <a:ext cx="916302" cy="1142868"/>
            </a:xfrm>
            <a:custGeom>
              <a:avLst/>
              <a:gdLst>
                <a:gd name="T0" fmla="*/ 465 w 477"/>
                <a:gd name="T1" fmla="*/ 159 h 646"/>
                <a:gd name="T2" fmla="*/ 455 w 477"/>
                <a:gd name="T3" fmla="*/ 149 h 646"/>
                <a:gd name="T4" fmla="*/ 443 w 477"/>
                <a:gd name="T5" fmla="*/ 140 h 646"/>
                <a:gd name="T6" fmla="*/ 436 w 477"/>
                <a:gd name="T7" fmla="*/ 112 h 646"/>
                <a:gd name="T8" fmla="*/ 431 w 477"/>
                <a:gd name="T9" fmla="*/ 71 h 646"/>
                <a:gd name="T10" fmla="*/ 419 w 477"/>
                <a:gd name="T11" fmla="*/ 32 h 646"/>
                <a:gd name="T12" fmla="*/ 393 w 477"/>
                <a:gd name="T13" fmla="*/ 11 h 646"/>
                <a:gd name="T14" fmla="*/ 371 w 477"/>
                <a:gd name="T15" fmla="*/ 10 h 646"/>
                <a:gd name="T16" fmla="*/ 341 w 477"/>
                <a:gd name="T17" fmla="*/ 38 h 646"/>
                <a:gd name="T18" fmla="*/ 302 w 477"/>
                <a:gd name="T19" fmla="*/ 38 h 646"/>
                <a:gd name="T20" fmla="*/ 267 w 477"/>
                <a:gd name="T21" fmla="*/ 29 h 646"/>
                <a:gd name="T22" fmla="*/ 256 w 477"/>
                <a:gd name="T23" fmla="*/ 38 h 646"/>
                <a:gd name="T24" fmla="*/ 158 w 477"/>
                <a:gd name="T25" fmla="*/ 38 h 646"/>
                <a:gd name="T26" fmla="*/ 56 w 477"/>
                <a:gd name="T27" fmla="*/ 103 h 646"/>
                <a:gd name="T28" fmla="*/ 59 w 477"/>
                <a:gd name="T29" fmla="*/ 236 h 646"/>
                <a:gd name="T30" fmla="*/ 52 w 477"/>
                <a:gd name="T31" fmla="*/ 242 h 646"/>
                <a:gd name="T32" fmla="*/ 36 w 477"/>
                <a:gd name="T33" fmla="*/ 245 h 646"/>
                <a:gd name="T34" fmla="*/ 22 w 477"/>
                <a:gd name="T35" fmla="*/ 275 h 646"/>
                <a:gd name="T36" fmla="*/ 16 w 477"/>
                <a:gd name="T37" fmla="*/ 298 h 646"/>
                <a:gd name="T38" fmla="*/ 9 w 477"/>
                <a:gd name="T39" fmla="*/ 325 h 646"/>
                <a:gd name="T40" fmla="*/ 9 w 477"/>
                <a:gd name="T41" fmla="*/ 342 h 646"/>
                <a:gd name="T42" fmla="*/ 21 w 477"/>
                <a:gd name="T43" fmla="*/ 372 h 646"/>
                <a:gd name="T44" fmla="*/ 31 w 477"/>
                <a:gd name="T45" fmla="*/ 401 h 646"/>
                <a:gd name="T46" fmla="*/ 53 w 477"/>
                <a:gd name="T47" fmla="*/ 445 h 646"/>
                <a:gd name="T48" fmla="*/ 47 w 477"/>
                <a:gd name="T49" fmla="*/ 465 h 646"/>
                <a:gd name="T50" fmla="*/ 60 w 477"/>
                <a:gd name="T51" fmla="*/ 475 h 646"/>
                <a:gd name="T52" fmla="*/ 77 w 477"/>
                <a:gd name="T53" fmla="*/ 490 h 646"/>
                <a:gd name="T54" fmla="*/ 101 w 477"/>
                <a:gd name="T55" fmla="*/ 504 h 646"/>
                <a:gd name="T56" fmla="*/ 116 w 477"/>
                <a:gd name="T57" fmla="*/ 527 h 646"/>
                <a:gd name="T58" fmla="*/ 133 w 477"/>
                <a:gd name="T59" fmla="*/ 546 h 646"/>
                <a:gd name="T60" fmla="*/ 144 w 477"/>
                <a:gd name="T61" fmla="*/ 565 h 646"/>
                <a:gd name="T62" fmla="*/ 159 w 477"/>
                <a:gd name="T63" fmla="*/ 579 h 646"/>
                <a:gd name="T64" fmla="*/ 175 w 477"/>
                <a:gd name="T65" fmla="*/ 611 h 646"/>
                <a:gd name="T66" fmla="*/ 198 w 477"/>
                <a:gd name="T67" fmla="*/ 616 h 646"/>
                <a:gd name="T68" fmla="*/ 216 w 477"/>
                <a:gd name="T69" fmla="*/ 619 h 646"/>
                <a:gd name="T70" fmla="*/ 232 w 477"/>
                <a:gd name="T71" fmla="*/ 613 h 646"/>
                <a:gd name="T72" fmla="*/ 255 w 477"/>
                <a:gd name="T73" fmla="*/ 639 h 646"/>
                <a:gd name="T74" fmla="*/ 284 w 477"/>
                <a:gd name="T75" fmla="*/ 641 h 646"/>
                <a:gd name="T76" fmla="*/ 297 w 477"/>
                <a:gd name="T77" fmla="*/ 643 h 646"/>
                <a:gd name="T78" fmla="*/ 304 w 477"/>
                <a:gd name="T79" fmla="*/ 645 h 646"/>
                <a:gd name="T80" fmla="*/ 327 w 477"/>
                <a:gd name="T81" fmla="*/ 635 h 646"/>
                <a:gd name="T82" fmla="*/ 367 w 477"/>
                <a:gd name="T83" fmla="*/ 610 h 646"/>
                <a:gd name="T84" fmla="*/ 400 w 477"/>
                <a:gd name="T85" fmla="*/ 585 h 646"/>
                <a:gd name="T86" fmla="*/ 387 w 477"/>
                <a:gd name="T87" fmla="*/ 575 h 646"/>
                <a:gd name="T88" fmla="*/ 369 w 477"/>
                <a:gd name="T89" fmla="*/ 538 h 646"/>
                <a:gd name="T90" fmla="*/ 343 w 477"/>
                <a:gd name="T91" fmla="*/ 509 h 646"/>
                <a:gd name="T92" fmla="*/ 328 w 477"/>
                <a:gd name="T93" fmla="*/ 498 h 646"/>
                <a:gd name="T94" fmla="*/ 344 w 477"/>
                <a:gd name="T95" fmla="*/ 487 h 646"/>
                <a:gd name="T96" fmla="*/ 356 w 477"/>
                <a:gd name="T97" fmla="*/ 439 h 646"/>
                <a:gd name="T98" fmla="*/ 373 w 477"/>
                <a:gd name="T99" fmla="*/ 406 h 646"/>
                <a:gd name="T100" fmla="*/ 379 w 477"/>
                <a:gd name="T101" fmla="*/ 397 h 646"/>
                <a:gd name="T102" fmla="*/ 395 w 477"/>
                <a:gd name="T103" fmla="*/ 356 h 646"/>
                <a:gd name="T104" fmla="*/ 413 w 477"/>
                <a:gd name="T105" fmla="*/ 334 h 646"/>
                <a:gd name="T106" fmla="*/ 420 w 477"/>
                <a:gd name="T107" fmla="*/ 272 h 646"/>
                <a:gd name="T108" fmla="*/ 430 w 477"/>
                <a:gd name="T109" fmla="*/ 221 h 646"/>
                <a:gd name="T110" fmla="*/ 436 w 477"/>
                <a:gd name="T111" fmla="*/ 202 h 646"/>
                <a:gd name="T112" fmla="*/ 456 w 477"/>
                <a:gd name="T113" fmla="*/ 186 h 646"/>
                <a:gd name="T114" fmla="*/ 477 w 477"/>
                <a:gd name="T115" fmla="*/ 168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7" h="646">
                  <a:moveTo>
                    <a:pt x="476" y="166"/>
                  </a:moveTo>
                  <a:cubicBezTo>
                    <a:pt x="476" y="166"/>
                    <a:pt x="476" y="166"/>
                    <a:pt x="476" y="166"/>
                  </a:cubicBezTo>
                  <a:cubicBezTo>
                    <a:pt x="475" y="165"/>
                    <a:pt x="474" y="164"/>
                    <a:pt x="473" y="164"/>
                  </a:cubicBezTo>
                  <a:cubicBezTo>
                    <a:pt x="472" y="163"/>
                    <a:pt x="471" y="163"/>
                    <a:pt x="471" y="163"/>
                  </a:cubicBezTo>
                  <a:cubicBezTo>
                    <a:pt x="471" y="162"/>
                    <a:pt x="470" y="162"/>
                    <a:pt x="470" y="162"/>
                  </a:cubicBezTo>
                  <a:cubicBezTo>
                    <a:pt x="469" y="161"/>
                    <a:pt x="468" y="160"/>
                    <a:pt x="465" y="159"/>
                  </a:cubicBezTo>
                  <a:cubicBezTo>
                    <a:pt x="465" y="159"/>
                    <a:pt x="464" y="159"/>
                    <a:pt x="464" y="159"/>
                  </a:cubicBezTo>
                  <a:cubicBezTo>
                    <a:pt x="464" y="159"/>
                    <a:pt x="464" y="158"/>
                    <a:pt x="464" y="158"/>
                  </a:cubicBezTo>
                  <a:cubicBezTo>
                    <a:pt x="464" y="158"/>
                    <a:pt x="464" y="157"/>
                    <a:pt x="463" y="157"/>
                  </a:cubicBezTo>
                  <a:cubicBezTo>
                    <a:pt x="463" y="155"/>
                    <a:pt x="461" y="154"/>
                    <a:pt x="460" y="153"/>
                  </a:cubicBezTo>
                  <a:cubicBezTo>
                    <a:pt x="459" y="153"/>
                    <a:pt x="459" y="153"/>
                    <a:pt x="459" y="152"/>
                  </a:cubicBezTo>
                  <a:cubicBezTo>
                    <a:pt x="457" y="151"/>
                    <a:pt x="456" y="150"/>
                    <a:pt x="455" y="149"/>
                  </a:cubicBezTo>
                  <a:cubicBezTo>
                    <a:pt x="454" y="148"/>
                    <a:pt x="454" y="148"/>
                    <a:pt x="454" y="147"/>
                  </a:cubicBezTo>
                  <a:cubicBezTo>
                    <a:pt x="453" y="146"/>
                    <a:pt x="452" y="145"/>
                    <a:pt x="449" y="144"/>
                  </a:cubicBezTo>
                  <a:cubicBezTo>
                    <a:pt x="449" y="144"/>
                    <a:pt x="448" y="144"/>
                    <a:pt x="448" y="144"/>
                  </a:cubicBezTo>
                  <a:cubicBezTo>
                    <a:pt x="448" y="144"/>
                    <a:pt x="447" y="144"/>
                    <a:pt x="446" y="144"/>
                  </a:cubicBezTo>
                  <a:cubicBezTo>
                    <a:pt x="446" y="144"/>
                    <a:pt x="445" y="144"/>
                    <a:pt x="445" y="144"/>
                  </a:cubicBezTo>
                  <a:cubicBezTo>
                    <a:pt x="444" y="143"/>
                    <a:pt x="443" y="141"/>
                    <a:pt x="443" y="140"/>
                  </a:cubicBezTo>
                  <a:cubicBezTo>
                    <a:pt x="443" y="139"/>
                    <a:pt x="443" y="139"/>
                    <a:pt x="443" y="139"/>
                  </a:cubicBezTo>
                  <a:cubicBezTo>
                    <a:pt x="441" y="135"/>
                    <a:pt x="440" y="131"/>
                    <a:pt x="439" y="127"/>
                  </a:cubicBezTo>
                  <a:cubicBezTo>
                    <a:pt x="438" y="126"/>
                    <a:pt x="438" y="124"/>
                    <a:pt x="438" y="123"/>
                  </a:cubicBezTo>
                  <a:cubicBezTo>
                    <a:pt x="438" y="122"/>
                    <a:pt x="438" y="121"/>
                    <a:pt x="438" y="119"/>
                  </a:cubicBezTo>
                  <a:cubicBezTo>
                    <a:pt x="438" y="118"/>
                    <a:pt x="437" y="117"/>
                    <a:pt x="437" y="115"/>
                  </a:cubicBezTo>
                  <a:cubicBezTo>
                    <a:pt x="436" y="114"/>
                    <a:pt x="436" y="113"/>
                    <a:pt x="436" y="112"/>
                  </a:cubicBezTo>
                  <a:cubicBezTo>
                    <a:pt x="436" y="111"/>
                    <a:pt x="435" y="109"/>
                    <a:pt x="435" y="108"/>
                  </a:cubicBezTo>
                  <a:cubicBezTo>
                    <a:pt x="434" y="106"/>
                    <a:pt x="434" y="105"/>
                    <a:pt x="434" y="103"/>
                  </a:cubicBezTo>
                  <a:cubicBezTo>
                    <a:pt x="433" y="99"/>
                    <a:pt x="433" y="93"/>
                    <a:pt x="434" y="87"/>
                  </a:cubicBezTo>
                  <a:cubicBezTo>
                    <a:pt x="434" y="85"/>
                    <a:pt x="433" y="83"/>
                    <a:pt x="433" y="81"/>
                  </a:cubicBezTo>
                  <a:cubicBezTo>
                    <a:pt x="433" y="80"/>
                    <a:pt x="432" y="79"/>
                    <a:pt x="432" y="78"/>
                  </a:cubicBezTo>
                  <a:cubicBezTo>
                    <a:pt x="432" y="76"/>
                    <a:pt x="432" y="73"/>
                    <a:pt x="431" y="71"/>
                  </a:cubicBezTo>
                  <a:cubicBezTo>
                    <a:pt x="431" y="70"/>
                    <a:pt x="431" y="69"/>
                    <a:pt x="432" y="68"/>
                  </a:cubicBezTo>
                  <a:cubicBezTo>
                    <a:pt x="432" y="66"/>
                    <a:pt x="432" y="64"/>
                    <a:pt x="431" y="63"/>
                  </a:cubicBezTo>
                  <a:cubicBezTo>
                    <a:pt x="430" y="61"/>
                    <a:pt x="429" y="59"/>
                    <a:pt x="428" y="57"/>
                  </a:cubicBezTo>
                  <a:cubicBezTo>
                    <a:pt x="427" y="54"/>
                    <a:pt x="425" y="51"/>
                    <a:pt x="424" y="48"/>
                  </a:cubicBezTo>
                  <a:cubicBezTo>
                    <a:pt x="423" y="46"/>
                    <a:pt x="423" y="44"/>
                    <a:pt x="423" y="41"/>
                  </a:cubicBezTo>
                  <a:cubicBezTo>
                    <a:pt x="422" y="37"/>
                    <a:pt x="422" y="35"/>
                    <a:pt x="419" y="32"/>
                  </a:cubicBezTo>
                  <a:cubicBezTo>
                    <a:pt x="418" y="31"/>
                    <a:pt x="416" y="30"/>
                    <a:pt x="415" y="29"/>
                  </a:cubicBezTo>
                  <a:cubicBezTo>
                    <a:pt x="412" y="27"/>
                    <a:pt x="410" y="25"/>
                    <a:pt x="408" y="23"/>
                  </a:cubicBezTo>
                  <a:cubicBezTo>
                    <a:pt x="407" y="22"/>
                    <a:pt x="406" y="21"/>
                    <a:pt x="406" y="20"/>
                  </a:cubicBezTo>
                  <a:cubicBezTo>
                    <a:pt x="404" y="17"/>
                    <a:pt x="402" y="13"/>
                    <a:pt x="397" y="12"/>
                  </a:cubicBezTo>
                  <a:cubicBezTo>
                    <a:pt x="397" y="12"/>
                    <a:pt x="396" y="12"/>
                    <a:pt x="395" y="12"/>
                  </a:cubicBezTo>
                  <a:cubicBezTo>
                    <a:pt x="394" y="12"/>
                    <a:pt x="393" y="12"/>
                    <a:pt x="393" y="11"/>
                  </a:cubicBezTo>
                  <a:cubicBezTo>
                    <a:pt x="391" y="10"/>
                    <a:pt x="390" y="9"/>
                    <a:pt x="389" y="8"/>
                  </a:cubicBezTo>
                  <a:cubicBezTo>
                    <a:pt x="388" y="6"/>
                    <a:pt x="387" y="4"/>
                    <a:pt x="386" y="3"/>
                  </a:cubicBezTo>
                  <a:cubicBezTo>
                    <a:pt x="384" y="0"/>
                    <a:pt x="384" y="0"/>
                    <a:pt x="384" y="0"/>
                  </a:cubicBezTo>
                  <a:cubicBezTo>
                    <a:pt x="382" y="3"/>
                    <a:pt x="382" y="3"/>
                    <a:pt x="382" y="3"/>
                  </a:cubicBezTo>
                  <a:cubicBezTo>
                    <a:pt x="380" y="5"/>
                    <a:pt x="378" y="8"/>
                    <a:pt x="376" y="9"/>
                  </a:cubicBezTo>
                  <a:cubicBezTo>
                    <a:pt x="374" y="10"/>
                    <a:pt x="373" y="10"/>
                    <a:pt x="371" y="10"/>
                  </a:cubicBezTo>
                  <a:cubicBezTo>
                    <a:pt x="369" y="10"/>
                    <a:pt x="368" y="10"/>
                    <a:pt x="366" y="12"/>
                  </a:cubicBezTo>
                  <a:cubicBezTo>
                    <a:pt x="363" y="14"/>
                    <a:pt x="362" y="17"/>
                    <a:pt x="362" y="20"/>
                  </a:cubicBezTo>
                  <a:cubicBezTo>
                    <a:pt x="360" y="24"/>
                    <a:pt x="359" y="28"/>
                    <a:pt x="355" y="29"/>
                  </a:cubicBezTo>
                  <a:cubicBezTo>
                    <a:pt x="354" y="30"/>
                    <a:pt x="352" y="30"/>
                    <a:pt x="351" y="30"/>
                  </a:cubicBezTo>
                  <a:cubicBezTo>
                    <a:pt x="349" y="30"/>
                    <a:pt x="347" y="30"/>
                    <a:pt x="345" y="32"/>
                  </a:cubicBezTo>
                  <a:cubicBezTo>
                    <a:pt x="343" y="34"/>
                    <a:pt x="342" y="36"/>
                    <a:pt x="341" y="38"/>
                  </a:cubicBezTo>
                  <a:cubicBezTo>
                    <a:pt x="341" y="40"/>
                    <a:pt x="341" y="41"/>
                    <a:pt x="340" y="42"/>
                  </a:cubicBezTo>
                  <a:cubicBezTo>
                    <a:pt x="339" y="45"/>
                    <a:pt x="337" y="46"/>
                    <a:pt x="334" y="47"/>
                  </a:cubicBezTo>
                  <a:cubicBezTo>
                    <a:pt x="334" y="47"/>
                    <a:pt x="333" y="47"/>
                    <a:pt x="333" y="47"/>
                  </a:cubicBezTo>
                  <a:cubicBezTo>
                    <a:pt x="329" y="47"/>
                    <a:pt x="324" y="44"/>
                    <a:pt x="322" y="42"/>
                  </a:cubicBezTo>
                  <a:cubicBezTo>
                    <a:pt x="318" y="38"/>
                    <a:pt x="312" y="38"/>
                    <a:pt x="308" y="38"/>
                  </a:cubicBezTo>
                  <a:cubicBezTo>
                    <a:pt x="306" y="38"/>
                    <a:pt x="304" y="38"/>
                    <a:pt x="302" y="38"/>
                  </a:cubicBezTo>
                  <a:cubicBezTo>
                    <a:pt x="299" y="38"/>
                    <a:pt x="299" y="38"/>
                    <a:pt x="299" y="38"/>
                  </a:cubicBezTo>
                  <a:cubicBezTo>
                    <a:pt x="294" y="38"/>
                    <a:pt x="288" y="38"/>
                    <a:pt x="282" y="38"/>
                  </a:cubicBezTo>
                  <a:cubicBezTo>
                    <a:pt x="277" y="38"/>
                    <a:pt x="273" y="38"/>
                    <a:pt x="269" y="38"/>
                  </a:cubicBezTo>
                  <a:cubicBezTo>
                    <a:pt x="269" y="37"/>
                    <a:pt x="269" y="37"/>
                    <a:pt x="269" y="36"/>
                  </a:cubicBezTo>
                  <a:cubicBezTo>
                    <a:pt x="269" y="33"/>
                    <a:pt x="269" y="32"/>
                    <a:pt x="268" y="31"/>
                  </a:cubicBezTo>
                  <a:cubicBezTo>
                    <a:pt x="267" y="29"/>
                    <a:pt x="267" y="29"/>
                    <a:pt x="267" y="29"/>
                  </a:cubicBezTo>
                  <a:cubicBezTo>
                    <a:pt x="266" y="30"/>
                    <a:pt x="266" y="30"/>
                    <a:pt x="266" y="30"/>
                  </a:cubicBezTo>
                  <a:cubicBezTo>
                    <a:pt x="266" y="30"/>
                    <a:pt x="266" y="30"/>
                    <a:pt x="266" y="30"/>
                  </a:cubicBezTo>
                  <a:cubicBezTo>
                    <a:pt x="265" y="31"/>
                    <a:pt x="264" y="32"/>
                    <a:pt x="263" y="34"/>
                  </a:cubicBezTo>
                  <a:cubicBezTo>
                    <a:pt x="262" y="36"/>
                    <a:pt x="261" y="38"/>
                    <a:pt x="259" y="38"/>
                  </a:cubicBezTo>
                  <a:cubicBezTo>
                    <a:pt x="259" y="38"/>
                    <a:pt x="259" y="38"/>
                    <a:pt x="258" y="38"/>
                  </a:cubicBezTo>
                  <a:cubicBezTo>
                    <a:pt x="258" y="38"/>
                    <a:pt x="257" y="38"/>
                    <a:pt x="256" y="38"/>
                  </a:cubicBezTo>
                  <a:cubicBezTo>
                    <a:pt x="256" y="38"/>
                    <a:pt x="255" y="38"/>
                    <a:pt x="254" y="38"/>
                  </a:cubicBezTo>
                  <a:cubicBezTo>
                    <a:pt x="253" y="38"/>
                    <a:pt x="252" y="38"/>
                    <a:pt x="251" y="38"/>
                  </a:cubicBezTo>
                  <a:cubicBezTo>
                    <a:pt x="248" y="38"/>
                    <a:pt x="245" y="38"/>
                    <a:pt x="243" y="38"/>
                  </a:cubicBezTo>
                  <a:cubicBezTo>
                    <a:pt x="238" y="38"/>
                    <a:pt x="238" y="38"/>
                    <a:pt x="238" y="38"/>
                  </a:cubicBezTo>
                  <a:cubicBezTo>
                    <a:pt x="226" y="38"/>
                    <a:pt x="212" y="38"/>
                    <a:pt x="197" y="38"/>
                  </a:cubicBezTo>
                  <a:cubicBezTo>
                    <a:pt x="184" y="38"/>
                    <a:pt x="171" y="38"/>
                    <a:pt x="158" y="38"/>
                  </a:cubicBezTo>
                  <a:cubicBezTo>
                    <a:pt x="142" y="38"/>
                    <a:pt x="142" y="38"/>
                    <a:pt x="142" y="38"/>
                  </a:cubicBezTo>
                  <a:cubicBezTo>
                    <a:pt x="131" y="38"/>
                    <a:pt x="121" y="38"/>
                    <a:pt x="111" y="38"/>
                  </a:cubicBezTo>
                  <a:cubicBezTo>
                    <a:pt x="102" y="38"/>
                    <a:pt x="93" y="38"/>
                    <a:pt x="84" y="38"/>
                  </a:cubicBezTo>
                  <a:cubicBezTo>
                    <a:pt x="82" y="38"/>
                    <a:pt x="82" y="38"/>
                    <a:pt x="82" y="38"/>
                  </a:cubicBezTo>
                  <a:cubicBezTo>
                    <a:pt x="84" y="103"/>
                    <a:pt x="84" y="103"/>
                    <a:pt x="84" y="103"/>
                  </a:cubicBezTo>
                  <a:cubicBezTo>
                    <a:pt x="56" y="103"/>
                    <a:pt x="56" y="103"/>
                    <a:pt x="56" y="103"/>
                  </a:cubicBezTo>
                  <a:cubicBezTo>
                    <a:pt x="56" y="118"/>
                    <a:pt x="56" y="118"/>
                    <a:pt x="56" y="118"/>
                  </a:cubicBezTo>
                  <a:cubicBezTo>
                    <a:pt x="57" y="128"/>
                    <a:pt x="57" y="137"/>
                    <a:pt x="57" y="147"/>
                  </a:cubicBezTo>
                  <a:cubicBezTo>
                    <a:pt x="57" y="156"/>
                    <a:pt x="57" y="156"/>
                    <a:pt x="57" y="156"/>
                  </a:cubicBezTo>
                  <a:cubicBezTo>
                    <a:pt x="58" y="176"/>
                    <a:pt x="58" y="199"/>
                    <a:pt x="59" y="221"/>
                  </a:cubicBezTo>
                  <a:cubicBezTo>
                    <a:pt x="59" y="226"/>
                    <a:pt x="59" y="226"/>
                    <a:pt x="59" y="226"/>
                  </a:cubicBezTo>
                  <a:cubicBezTo>
                    <a:pt x="59" y="226"/>
                    <a:pt x="59" y="233"/>
                    <a:pt x="59" y="236"/>
                  </a:cubicBezTo>
                  <a:cubicBezTo>
                    <a:pt x="59" y="236"/>
                    <a:pt x="59" y="237"/>
                    <a:pt x="59" y="237"/>
                  </a:cubicBezTo>
                  <a:cubicBezTo>
                    <a:pt x="60" y="238"/>
                    <a:pt x="60" y="240"/>
                    <a:pt x="60" y="241"/>
                  </a:cubicBezTo>
                  <a:cubicBezTo>
                    <a:pt x="59" y="242"/>
                    <a:pt x="59" y="243"/>
                    <a:pt x="58" y="243"/>
                  </a:cubicBezTo>
                  <a:cubicBezTo>
                    <a:pt x="58" y="243"/>
                    <a:pt x="58" y="243"/>
                    <a:pt x="57" y="243"/>
                  </a:cubicBezTo>
                  <a:cubicBezTo>
                    <a:pt x="56" y="243"/>
                    <a:pt x="55" y="243"/>
                    <a:pt x="54" y="243"/>
                  </a:cubicBezTo>
                  <a:cubicBezTo>
                    <a:pt x="54" y="243"/>
                    <a:pt x="53" y="242"/>
                    <a:pt x="52" y="242"/>
                  </a:cubicBezTo>
                  <a:cubicBezTo>
                    <a:pt x="52" y="242"/>
                    <a:pt x="52" y="242"/>
                    <a:pt x="51" y="242"/>
                  </a:cubicBezTo>
                  <a:cubicBezTo>
                    <a:pt x="49" y="242"/>
                    <a:pt x="48" y="243"/>
                    <a:pt x="46" y="244"/>
                  </a:cubicBezTo>
                  <a:cubicBezTo>
                    <a:pt x="45" y="245"/>
                    <a:pt x="44" y="246"/>
                    <a:pt x="42" y="246"/>
                  </a:cubicBezTo>
                  <a:cubicBezTo>
                    <a:pt x="42" y="246"/>
                    <a:pt x="42" y="246"/>
                    <a:pt x="42" y="246"/>
                  </a:cubicBezTo>
                  <a:cubicBezTo>
                    <a:pt x="41" y="246"/>
                    <a:pt x="40" y="246"/>
                    <a:pt x="39" y="246"/>
                  </a:cubicBezTo>
                  <a:cubicBezTo>
                    <a:pt x="38" y="246"/>
                    <a:pt x="37" y="245"/>
                    <a:pt x="36" y="245"/>
                  </a:cubicBezTo>
                  <a:cubicBezTo>
                    <a:pt x="34" y="245"/>
                    <a:pt x="32" y="246"/>
                    <a:pt x="31" y="248"/>
                  </a:cubicBezTo>
                  <a:cubicBezTo>
                    <a:pt x="29" y="251"/>
                    <a:pt x="30" y="253"/>
                    <a:pt x="31" y="256"/>
                  </a:cubicBezTo>
                  <a:cubicBezTo>
                    <a:pt x="31" y="258"/>
                    <a:pt x="32" y="260"/>
                    <a:pt x="30" y="262"/>
                  </a:cubicBezTo>
                  <a:cubicBezTo>
                    <a:pt x="30" y="264"/>
                    <a:pt x="28" y="265"/>
                    <a:pt x="27" y="267"/>
                  </a:cubicBezTo>
                  <a:cubicBezTo>
                    <a:pt x="25" y="268"/>
                    <a:pt x="23" y="270"/>
                    <a:pt x="23" y="272"/>
                  </a:cubicBezTo>
                  <a:cubicBezTo>
                    <a:pt x="22" y="273"/>
                    <a:pt x="22" y="274"/>
                    <a:pt x="22" y="275"/>
                  </a:cubicBezTo>
                  <a:cubicBezTo>
                    <a:pt x="22" y="277"/>
                    <a:pt x="22" y="278"/>
                    <a:pt x="22" y="279"/>
                  </a:cubicBezTo>
                  <a:cubicBezTo>
                    <a:pt x="21" y="280"/>
                    <a:pt x="20" y="280"/>
                    <a:pt x="18" y="281"/>
                  </a:cubicBezTo>
                  <a:cubicBezTo>
                    <a:pt x="17" y="281"/>
                    <a:pt x="16" y="281"/>
                    <a:pt x="15" y="282"/>
                  </a:cubicBezTo>
                  <a:cubicBezTo>
                    <a:pt x="13" y="285"/>
                    <a:pt x="15" y="287"/>
                    <a:pt x="17" y="289"/>
                  </a:cubicBezTo>
                  <a:cubicBezTo>
                    <a:pt x="19" y="291"/>
                    <a:pt x="21" y="293"/>
                    <a:pt x="20" y="295"/>
                  </a:cubicBezTo>
                  <a:cubicBezTo>
                    <a:pt x="19" y="297"/>
                    <a:pt x="17" y="297"/>
                    <a:pt x="16" y="298"/>
                  </a:cubicBezTo>
                  <a:cubicBezTo>
                    <a:pt x="15" y="298"/>
                    <a:pt x="14" y="299"/>
                    <a:pt x="14" y="299"/>
                  </a:cubicBezTo>
                  <a:cubicBezTo>
                    <a:pt x="12" y="300"/>
                    <a:pt x="10" y="302"/>
                    <a:pt x="9" y="304"/>
                  </a:cubicBezTo>
                  <a:cubicBezTo>
                    <a:pt x="5" y="308"/>
                    <a:pt x="6" y="311"/>
                    <a:pt x="9" y="316"/>
                  </a:cubicBezTo>
                  <a:cubicBezTo>
                    <a:pt x="9" y="316"/>
                    <a:pt x="9" y="317"/>
                    <a:pt x="10" y="317"/>
                  </a:cubicBezTo>
                  <a:cubicBezTo>
                    <a:pt x="11" y="319"/>
                    <a:pt x="12" y="320"/>
                    <a:pt x="12" y="322"/>
                  </a:cubicBezTo>
                  <a:cubicBezTo>
                    <a:pt x="11" y="324"/>
                    <a:pt x="10" y="324"/>
                    <a:pt x="9" y="325"/>
                  </a:cubicBezTo>
                  <a:cubicBezTo>
                    <a:pt x="8" y="325"/>
                    <a:pt x="8" y="325"/>
                    <a:pt x="7" y="326"/>
                  </a:cubicBezTo>
                  <a:cubicBezTo>
                    <a:pt x="3" y="328"/>
                    <a:pt x="0" y="334"/>
                    <a:pt x="0" y="339"/>
                  </a:cubicBezTo>
                  <a:cubicBezTo>
                    <a:pt x="0" y="341"/>
                    <a:pt x="0" y="344"/>
                    <a:pt x="3" y="345"/>
                  </a:cubicBezTo>
                  <a:cubicBezTo>
                    <a:pt x="4" y="346"/>
                    <a:pt x="4" y="346"/>
                    <a:pt x="5" y="346"/>
                  </a:cubicBezTo>
                  <a:cubicBezTo>
                    <a:pt x="6" y="346"/>
                    <a:pt x="6" y="346"/>
                    <a:pt x="7" y="345"/>
                  </a:cubicBezTo>
                  <a:cubicBezTo>
                    <a:pt x="8" y="345"/>
                    <a:pt x="9" y="344"/>
                    <a:pt x="9" y="342"/>
                  </a:cubicBezTo>
                  <a:cubicBezTo>
                    <a:pt x="9" y="342"/>
                    <a:pt x="10" y="342"/>
                    <a:pt x="10" y="342"/>
                  </a:cubicBezTo>
                  <a:cubicBezTo>
                    <a:pt x="12" y="342"/>
                    <a:pt x="14" y="343"/>
                    <a:pt x="15" y="344"/>
                  </a:cubicBezTo>
                  <a:cubicBezTo>
                    <a:pt x="16" y="346"/>
                    <a:pt x="16" y="349"/>
                    <a:pt x="15" y="352"/>
                  </a:cubicBezTo>
                  <a:cubicBezTo>
                    <a:pt x="14" y="355"/>
                    <a:pt x="16" y="358"/>
                    <a:pt x="18" y="360"/>
                  </a:cubicBezTo>
                  <a:cubicBezTo>
                    <a:pt x="19" y="361"/>
                    <a:pt x="20" y="363"/>
                    <a:pt x="21" y="364"/>
                  </a:cubicBezTo>
                  <a:cubicBezTo>
                    <a:pt x="22" y="367"/>
                    <a:pt x="22" y="369"/>
                    <a:pt x="21" y="372"/>
                  </a:cubicBezTo>
                  <a:cubicBezTo>
                    <a:pt x="20" y="375"/>
                    <a:pt x="20" y="378"/>
                    <a:pt x="22" y="380"/>
                  </a:cubicBezTo>
                  <a:cubicBezTo>
                    <a:pt x="24" y="382"/>
                    <a:pt x="25" y="383"/>
                    <a:pt x="27" y="383"/>
                  </a:cubicBezTo>
                  <a:cubicBezTo>
                    <a:pt x="28" y="383"/>
                    <a:pt x="29" y="384"/>
                    <a:pt x="30" y="384"/>
                  </a:cubicBezTo>
                  <a:cubicBezTo>
                    <a:pt x="32" y="386"/>
                    <a:pt x="33" y="388"/>
                    <a:pt x="33" y="391"/>
                  </a:cubicBezTo>
                  <a:cubicBezTo>
                    <a:pt x="33" y="395"/>
                    <a:pt x="32" y="397"/>
                    <a:pt x="31" y="400"/>
                  </a:cubicBezTo>
                  <a:cubicBezTo>
                    <a:pt x="31" y="401"/>
                    <a:pt x="31" y="401"/>
                    <a:pt x="31" y="401"/>
                  </a:cubicBezTo>
                  <a:cubicBezTo>
                    <a:pt x="29" y="405"/>
                    <a:pt x="32" y="408"/>
                    <a:pt x="35" y="410"/>
                  </a:cubicBezTo>
                  <a:cubicBezTo>
                    <a:pt x="36" y="411"/>
                    <a:pt x="36" y="411"/>
                    <a:pt x="37" y="412"/>
                  </a:cubicBezTo>
                  <a:cubicBezTo>
                    <a:pt x="39" y="415"/>
                    <a:pt x="41" y="418"/>
                    <a:pt x="43" y="421"/>
                  </a:cubicBezTo>
                  <a:cubicBezTo>
                    <a:pt x="44" y="423"/>
                    <a:pt x="45" y="425"/>
                    <a:pt x="46" y="426"/>
                  </a:cubicBezTo>
                  <a:cubicBezTo>
                    <a:pt x="47" y="428"/>
                    <a:pt x="48" y="429"/>
                    <a:pt x="49" y="431"/>
                  </a:cubicBezTo>
                  <a:cubicBezTo>
                    <a:pt x="52" y="435"/>
                    <a:pt x="55" y="439"/>
                    <a:pt x="53" y="445"/>
                  </a:cubicBezTo>
                  <a:cubicBezTo>
                    <a:pt x="53" y="446"/>
                    <a:pt x="53" y="446"/>
                    <a:pt x="53" y="446"/>
                  </a:cubicBezTo>
                  <a:cubicBezTo>
                    <a:pt x="52" y="448"/>
                    <a:pt x="52" y="449"/>
                    <a:pt x="52" y="450"/>
                  </a:cubicBezTo>
                  <a:cubicBezTo>
                    <a:pt x="52" y="451"/>
                    <a:pt x="52" y="452"/>
                    <a:pt x="53" y="452"/>
                  </a:cubicBezTo>
                  <a:cubicBezTo>
                    <a:pt x="53" y="454"/>
                    <a:pt x="53" y="454"/>
                    <a:pt x="53" y="456"/>
                  </a:cubicBezTo>
                  <a:cubicBezTo>
                    <a:pt x="52" y="457"/>
                    <a:pt x="51" y="458"/>
                    <a:pt x="50" y="459"/>
                  </a:cubicBezTo>
                  <a:cubicBezTo>
                    <a:pt x="48" y="460"/>
                    <a:pt x="46" y="462"/>
                    <a:pt x="47" y="465"/>
                  </a:cubicBezTo>
                  <a:cubicBezTo>
                    <a:pt x="48" y="466"/>
                    <a:pt x="48" y="466"/>
                    <a:pt x="49" y="467"/>
                  </a:cubicBezTo>
                  <a:cubicBezTo>
                    <a:pt x="50" y="467"/>
                    <a:pt x="50" y="468"/>
                    <a:pt x="51" y="468"/>
                  </a:cubicBezTo>
                  <a:cubicBezTo>
                    <a:pt x="51" y="469"/>
                    <a:pt x="51" y="470"/>
                    <a:pt x="51" y="471"/>
                  </a:cubicBezTo>
                  <a:cubicBezTo>
                    <a:pt x="50" y="472"/>
                    <a:pt x="50" y="473"/>
                    <a:pt x="51" y="474"/>
                  </a:cubicBezTo>
                  <a:cubicBezTo>
                    <a:pt x="51" y="475"/>
                    <a:pt x="53" y="476"/>
                    <a:pt x="54" y="476"/>
                  </a:cubicBezTo>
                  <a:cubicBezTo>
                    <a:pt x="56" y="476"/>
                    <a:pt x="57" y="476"/>
                    <a:pt x="60" y="475"/>
                  </a:cubicBezTo>
                  <a:cubicBezTo>
                    <a:pt x="62" y="474"/>
                    <a:pt x="64" y="474"/>
                    <a:pt x="66" y="474"/>
                  </a:cubicBezTo>
                  <a:cubicBezTo>
                    <a:pt x="68" y="474"/>
                    <a:pt x="70" y="475"/>
                    <a:pt x="71" y="477"/>
                  </a:cubicBezTo>
                  <a:cubicBezTo>
                    <a:pt x="72" y="478"/>
                    <a:pt x="71" y="480"/>
                    <a:pt x="70" y="482"/>
                  </a:cubicBezTo>
                  <a:cubicBezTo>
                    <a:pt x="69" y="485"/>
                    <a:pt x="68" y="488"/>
                    <a:pt x="71" y="489"/>
                  </a:cubicBezTo>
                  <a:cubicBezTo>
                    <a:pt x="72" y="489"/>
                    <a:pt x="73" y="490"/>
                    <a:pt x="76" y="490"/>
                  </a:cubicBezTo>
                  <a:cubicBezTo>
                    <a:pt x="77" y="490"/>
                    <a:pt x="77" y="490"/>
                    <a:pt x="77" y="490"/>
                  </a:cubicBezTo>
                  <a:cubicBezTo>
                    <a:pt x="78" y="490"/>
                    <a:pt x="79" y="490"/>
                    <a:pt x="80" y="490"/>
                  </a:cubicBezTo>
                  <a:cubicBezTo>
                    <a:pt x="84" y="491"/>
                    <a:pt x="88" y="492"/>
                    <a:pt x="90" y="494"/>
                  </a:cubicBezTo>
                  <a:cubicBezTo>
                    <a:pt x="91" y="495"/>
                    <a:pt x="91" y="496"/>
                    <a:pt x="92" y="497"/>
                  </a:cubicBezTo>
                  <a:cubicBezTo>
                    <a:pt x="92" y="499"/>
                    <a:pt x="93" y="500"/>
                    <a:pt x="94" y="501"/>
                  </a:cubicBezTo>
                  <a:cubicBezTo>
                    <a:pt x="95" y="502"/>
                    <a:pt x="97" y="502"/>
                    <a:pt x="98" y="502"/>
                  </a:cubicBezTo>
                  <a:cubicBezTo>
                    <a:pt x="99" y="503"/>
                    <a:pt x="101" y="503"/>
                    <a:pt x="101" y="504"/>
                  </a:cubicBezTo>
                  <a:cubicBezTo>
                    <a:pt x="102" y="506"/>
                    <a:pt x="102" y="507"/>
                    <a:pt x="101" y="509"/>
                  </a:cubicBezTo>
                  <a:cubicBezTo>
                    <a:pt x="100" y="510"/>
                    <a:pt x="99" y="511"/>
                    <a:pt x="100" y="513"/>
                  </a:cubicBezTo>
                  <a:cubicBezTo>
                    <a:pt x="100" y="514"/>
                    <a:pt x="101" y="515"/>
                    <a:pt x="104" y="518"/>
                  </a:cubicBezTo>
                  <a:cubicBezTo>
                    <a:pt x="105" y="519"/>
                    <a:pt x="105" y="519"/>
                    <a:pt x="105" y="519"/>
                  </a:cubicBezTo>
                  <a:cubicBezTo>
                    <a:pt x="107" y="521"/>
                    <a:pt x="109" y="523"/>
                    <a:pt x="112" y="525"/>
                  </a:cubicBezTo>
                  <a:cubicBezTo>
                    <a:pt x="113" y="526"/>
                    <a:pt x="115" y="527"/>
                    <a:pt x="116" y="527"/>
                  </a:cubicBezTo>
                  <a:cubicBezTo>
                    <a:pt x="118" y="527"/>
                    <a:pt x="119" y="527"/>
                    <a:pt x="121" y="528"/>
                  </a:cubicBezTo>
                  <a:cubicBezTo>
                    <a:pt x="122" y="529"/>
                    <a:pt x="122" y="530"/>
                    <a:pt x="123" y="532"/>
                  </a:cubicBezTo>
                  <a:cubicBezTo>
                    <a:pt x="124" y="533"/>
                    <a:pt x="124" y="535"/>
                    <a:pt x="125" y="536"/>
                  </a:cubicBezTo>
                  <a:cubicBezTo>
                    <a:pt x="127" y="537"/>
                    <a:pt x="128" y="538"/>
                    <a:pt x="129" y="539"/>
                  </a:cubicBezTo>
                  <a:cubicBezTo>
                    <a:pt x="130" y="540"/>
                    <a:pt x="131" y="540"/>
                    <a:pt x="131" y="541"/>
                  </a:cubicBezTo>
                  <a:cubicBezTo>
                    <a:pt x="134" y="544"/>
                    <a:pt x="134" y="545"/>
                    <a:pt x="133" y="546"/>
                  </a:cubicBezTo>
                  <a:cubicBezTo>
                    <a:pt x="132" y="547"/>
                    <a:pt x="131" y="548"/>
                    <a:pt x="131" y="549"/>
                  </a:cubicBezTo>
                  <a:cubicBezTo>
                    <a:pt x="130" y="552"/>
                    <a:pt x="132" y="553"/>
                    <a:pt x="134" y="553"/>
                  </a:cubicBezTo>
                  <a:cubicBezTo>
                    <a:pt x="135" y="554"/>
                    <a:pt x="136" y="554"/>
                    <a:pt x="136" y="555"/>
                  </a:cubicBezTo>
                  <a:cubicBezTo>
                    <a:pt x="137" y="556"/>
                    <a:pt x="137" y="557"/>
                    <a:pt x="138" y="559"/>
                  </a:cubicBezTo>
                  <a:cubicBezTo>
                    <a:pt x="138" y="561"/>
                    <a:pt x="138" y="562"/>
                    <a:pt x="140" y="564"/>
                  </a:cubicBezTo>
                  <a:cubicBezTo>
                    <a:pt x="141" y="565"/>
                    <a:pt x="143" y="565"/>
                    <a:pt x="144" y="565"/>
                  </a:cubicBezTo>
                  <a:cubicBezTo>
                    <a:pt x="146" y="565"/>
                    <a:pt x="147" y="565"/>
                    <a:pt x="149" y="567"/>
                  </a:cubicBezTo>
                  <a:cubicBezTo>
                    <a:pt x="149" y="567"/>
                    <a:pt x="149" y="567"/>
                    <a:pt x="150" y="568"/>
                  </a:cubicBezTo>
                  <a:cubicBezTo>
                    <a:pt x="150" y="568"/>
                    <a:pt x="150" y="569"/>
                    <a:pt x="151" y="569"/>
                  </a:cubicBezTo>
                  <a:cubicBezTo>
                    <a:pt x="152" y="569"/>
                    <a:pt x="152" y="570"/>
                    <a:pt x="153" y="570"/>
                  </a:cubicBezTo>
                  <a:cubicBezTo>
                    <a:pt x="154" y="570"/>
                    <a:pt x="154" y="570"/>
                    <a:pt x="155" y="571"/>
                  </a:cubicBezTo>
                  <a:cubicBezTo>
                    <a:pt x="157" y="573"/>
                    <a:pt x="158" y="575"/>
                    <a:pt x="159" y="579"/>
                  </a:cubicBezTo>
                  <a:cubicBezTo>
                    <a:pt x="159" y="580"/>
                    <a:pt x="159" y="580"/>
                    <a:pt x="159" y="580"/>
                  </a:cubicBezTo>
                  <a:cubicBezTo>
                    <a:pt x="160" y="587"/>
                    <a:pt x="161" y="591"/>
                    <a:pt x="165" y="596"/>
                  </a:cubicBezTo>
                  <a:cubicBezTo>
                    <a:pt x="166" y="597"/>
                    <a:pt x="168" y="598"/>
                    <a:pt x="169" y="600"/>
                  </a:cubicBezTo>
                  <a:cubicBezTo>
                    <a:pt x="170" y="600"/>
                    <a:pt x="171" y="601"/>
                    <a:pt x="172" y="602"/>
                  </a:cubicBezTo>
                  <a:cubicBezTo>
                    <a:pt x="173" y="604"/>
                    <a:pt x="173" y="605"/>
                    <a:pt x="174" y="607"/>
                  </a:cubicBezTo>
                  <a:cubicBezTo>
                    <a:pt x="174" y="608"/>
                    <a:pt x="174" y="609"/>
                    <a:pt x="175" y="611"/>
                  </a:cubicBezTo>
                  <a:cubicBezTo>
                    <a:pt x="176" y="613"/>
                    <a:pt x="180" y="615"/>
                    <a:pt x="183" y="617"/>
                  </a:cubicBezTo>
                  <a:cubicBezTo>
                    <a:pt x="185" y="617"/>
                    <a:pt x="187" y="618"/>
                    <a:pt x="188" y="619"/>
                  </a:cubicBezTo>
                  <a:cubicBezTo>
                    <a:pt x="189" y="620"/>
                    <a:pt x="191" y="620"/>
                    <a:pt x="192" y="620"/>
                  </a:cubicBezTo>
                  <a:cubicBezTo>
                    <a:pt x="193" y="620"/>
                    <a:pt x="194" y="620"/>
                    <a:pt x="196" y="618"/>
                  </a:cubicBezTo>
                  <a:cubicBezTo>
                    <a:pt x="197" y="618"/>
                    <a:pt x="197" y="618"/>
                    <a:pt x="197" y="618"/>
                  </a:cubicBezTo>
                  <a:cubicBezTo>
                    <a:pt x="198" y="616"/>
                    <a:pt x="198" y="616"/>
                    <a:pt x="198" y="616"/>
                  </a:cubicBezTo>
                  <a:cubicBezTo>
                    <a:pt x="200" y="615"/>
                    <a:pt x="202" y="614"/>
                    <a:pt x="204" y="614"/>
                  </a:cubicBezTo>
                  <a:cubicBezTo>
                    <a:pt x="205" y="614"/>
                    <a:pt x="205" y="614"/>
                    <a:pt x="207" y="614"/>
                  </a:cubicBezTo>
                  <a:cubicBezTo>
                    <a:pt x="208" y="614"/>
                    <a:pt x="208" y="614"/>
                    <a:pt x="208" y="614"/>
                  </a:cubicBezTo>
                  <a:cubicBezTo>
                    <a:pt x="209" y="615"/>
                    <a:pt x="211" y="615"/>
                    <a:pt x="212" y="616"/>
                  </a:cubicBezTo>
                  <a:cubicBezTo>
                    <a:pt x="213" y="616"/>
                    <a:pt x="213" y="617"/>
                    <a:pt x="214" y="617"/>
                  </a:cubicBezTo>
                  <a:cubicBezTo>
                    <a:pt x="215" y="618"/>
                    <a:pt x="215" y="619"/>
                    <a:pt x="216" y="619"/>
                  </a:cubicBezTo>
                  <a:cubicBezTo>
                    <a:pt x="217" y="619"/>
                    <a:pt x="217" y="619"/>
                    <a:pt x="217" y="619"/>
                  </a:cubicBezTo>
                  <a:cubicBezTo>
                    <a:pt x="220" y="619"/>
                    <a:pt x="221" y="616"/>
                    <a:pt x="222" y="614"/>
                  </a:cubicBezTo>
                  <a:cubicBezTo>
                    <a:pt x="223" y="613"/>
                    <a:pt x="223" y="612"/>
                    <a:pt x="224" y="611"/>
                  </a:cubicBezTo>
                  <a:cubicBezTo>
                    <a:pt x="225" y="610"/>
                    <a:pt x="226" y="609"/>
                    <a:pt x="228" y="609"/>
                  </a:cubicBezTo>
                  <a:cubicBezTo>
                    <a:pt x="228" y="609"/>
                    <a:pt x="228" y="609"/>
                    <a:pt x="228" y="609"/>
                  </a:cubicBezTo>
                  <a:cubicBezTo>
                    <a:pt x="230" y="610"/>
                    <a:pt x="232" y="611"/>
                    <a:pt x="232" y="613"/>
                  </a:cubicBezTo>
                  <a:cubicBezTo>
                    <a:pt x="235" y="619"/>
                    <a:pt x="239" y="623"/>
                    <a:pt x="244" y="628"/>
                  </a:cubicBezTo>
                  <a:cubicBezTo>
                    <a:pt x="245" y="629"/>
                    <a:pt x="246" y="630"/>
                    <a:pt x="247" y="631"/>
                  </a:cubicBezTo>
                  <a:cubicBezTo>
                    <a:pt x="249" y="633"/>
                    <a:pt x="250" y="633"/>
                    <a:pt x="251" y="634"/>
                  </a:cubicBezTo>
                  <a:cubicBezTo>
                    <a:pt x="252" y="634"/>
                    <a:pt x="252" y="634"/>
                    <a:pt x="253" y="634"/>
                  </a:cubicBezTo>
                  <a:cubicBezTo>
                    <a:pt x="255" y="635"/>
                    <a:pt x="255" y="636"/>
                    <a:pt x="255" y="638"/>
                  </a:cubicBezTo>
                  <a:cubicBezTo>
                    <a:pt x="255" y="638"/>
                    <a:pt x="255" y="639"/>
                    <a:pt x="255" y="639"/>
                  </a:cubicBezTo>
                  <a:cubicBezTo>
                    <a:pt x="257" y="643"/>
                    <a:pt x="259" y="643"/>
                    <a:pt x="263" y="643"/>
                  </a:cubicBezTo>
                  <a:cubicBezTo>
                    <a:pt x="266" y="643"/>
                    <a:pt x="267" y="642"/>
                    <a:pt x="269" y="641"/>
                  </a:cubicBezTo>
                  <a:cubicBezTo>
                    <a:pt x="269" y="640"/>
                    <a:pt x="270" y="639"/>
                    <a:pt x="272" y="638"/>
                  </a:cubicBezTo>
                  <a:cubicBezTo>
                    <a:pt x="273" y="638"/>
                    <a:pt x="274" y="637"/>
                    <a:pt x="275" y="637"/>
                  </a:cubicBezTo>
                  <a:cubicBezTo>
                    <a:pt x="277" y="637"/>
                    <a:pt x="278" y="638"/>
                    <a:pt x="280" y="639"/>
                  </a:cubicBezTo>
                  <a:cubicBezTo>
                    <a:pt x="281" y="640"/>
                    <a:pt x="283" y="641"/>
                    <a:pt x="284" y="641"/>
                  </a:cubicBezTo>
                  <a:cubicBezTo>
                    <a:pt x="286" y="641"/>
                    <a:pt x="287" y="641"/>
                    <a:pt x="288" y="640"/>
                  </a:cubicBezTo>
                  <a:cubicBezTo>
                    <a:pt x="289" y="639"/>
                    <a:pt x="291" y="638"/>
                    <a:pt x="292" y="638"/>
                  </a:cubicBezTo>
                  <a:cubicBezTo>
                    <a:pt x="293" y="638"/>
                    <a:pt x="294" y="638"/>
                    <a:pt x="294" y="639"/>
                  </a:cubicBezTo>
                  <a:cubicBezTo>
                    <a:pt x="295" y="639"/>
                    <a:pt x="295" y="640"/>
                    <a:pt x="296" y="641"/>
                  </a:cubicBezTo>
                  <a:cubicBezTo>
                    <a:pt x="296" y="642"/>
                    <a:pt x="296" y="642"/>
                    <a:pt x="296" y="642"/>
                  </a:cubicBezTo>
                  <a:cubicBezTo>
                    <a:pt x="297" y="643"/>
                    <a:pt x="297" y="643"/>
                    <a:pt x="297" y="643"/>
                  </a:cubicBezTo>
                  <a:cubicBezTo>
                    <a:pt x="297" y="643"/>
                    <a:pt x="297" y="644"/>
                    <a:pt x="297" y="644"/>
                  </a:cubicBezTo>
                  <a:cubicBezTo>
                    <a:pt x="299" y="646"/>
                    <a:pt x="299" y="646"/>
                    <a:pt x="299" y="646"/>
                  </a:cubicBezTo>
                  <a:cubicBezTo>
                    <a:pt x="300" y="645"/>
                    <a:pt x="300" y="645"/>
                    <a:pt x="300" y="645"/>
                  </a:cubicBezTo>
                  <a:cubicBezTo>
                    <a:pt x="301" y="645"/>
                    <a:pt x="301" y="645"/>
                    <a:pt x="301" y="645"/>
                  </a:cubicBezTo>
                  <a:cubicBezTo>
                    <a:pt x="301" y="645"/>
                    <a:pt x="301" y="645"/>
                    <a:pt x="302" y="645"/>
                  </a:cubicBezTo>
                  <a:cubicBezTo>
                    <a:pt x="304" y="645"/>
                    <a:pt x="304" y="645"/>
                    <a:pt x="304" y="645"/>
                  </a:cubicBezTo>
                  <a:cubicBezTo>
                    <a:pt x="304" y="644"/>
                    <a:pt x="304" y="644"/>
                    <a:pt x="304" y="644"/>
                  </a:cubicBezTo>
                  <a:cubicBezTo>
                    <a:pt x="304" y="643"/>
                    <a:pt x="305" y="643"/>
                    <a:pt x="305" y="642"/>
                  </a:cubicBezTo>
                  <a:cubicBezTo>
                    <a:pt x="305" y="642"/>
                    <a:pt x="306" y="641"/>
                    <a:pt x="306" y="641"/>
                  </a:cubicBezTo>
                  <a:cubicBezTo>
                    <a:pt x="308" y="639"/>
                    <a:pt x="311" y="639"/>
                    <a:pt x="314" y="639"/>
                  </a:cubicBezTo>
                  <a:cubicBezTo>
                    <a:pt x="318" y="639"/>
                    <a:pt x="320" y="638"/>
                    <a:pt x="323" y="636"/>
                  </a:cubicBezTo>
                  <a:cubicBezTo>
                    <a:pt x="325" y="635"/>
                    <a:pt x="326" y="635"/>
                    <a:pt x="327" y="635"/>
                  </a:cubicBezTo>
                  <a:cubicBezTo>
                    <a:pt x="328" y="635"/>
                    <a:pt x="329" y="636"/>
                    <a:pt x="330" y="637"/>
                  </a:cubicBezTo>
                  <a:cubicBezTo>
                    <a:pt x="331" y="637"/>
                    <a:pt x="331" y="637"/>
                    <a:pt x="331" y="637"/>
                  </a:cubicBezTo>
                  <a:cubicBezTo>
                    <a:pt x="333" y="638"/>
                    <a:pt x="335" y="638"/>
                    <a:pt x="337" y="638"/>
                  </a:cubicBezTo>
                  <a:cubicBezTo>
                    <a:pt x="339" y="638"/>
                    <a:pt x="340" y="638"/>
                    <a:pt x="342" y="638"/>
                  </a:cubicBezTo>
                  <a:cubicBezTo>
                    <a:pt x="342" y="638"/>
                    <a:pt x="342" y="638"/>
                    <a:pt x="342" y="638"/>
                  </a:cubicBezTo>
                  <a:cubicBezTo>
                    <a:pt x="367" y="610"/>
                    <a:pt x="367" y="610"/>
                    <a:pt x="367" y="610"/>
                  </a:cubicBezTo>
                  <a:cubicBezTo>
                    <a:pt x="408" y="610"/>
                    <a:pt x="408" y="610"/>
                    <a:pt x="408" y="610"/>
                  </a:cubicBezTo>
                  <a:cubicBezTo>
                    <a:pt x="407" y="607"/>
                    <a:pt x="407" y="607"/>
                    <a:pt x="407" y="607"/>
                  </a:cubicBezTo>
                  <a:cubicBezTo>
                    <a:pt x="407" y="605"/>
                    <a:pt x="407" y="602"/>
                    <a:pt x="407" y="599"/>
                  </a:cubicBezTo>
                  <a:cubicBezTo>
                    <a:pt x="407" y="598"/>
                    <a:pt x="407" y="597"/>
                    <a:pt x="408" y="596"/>
                  </a:cubicBezTo>
                  <a:cubicBezTo>
                    <a:pt x="408" y="592"/>
                    <a:pt x="407" y="588"/>
                    <a:pt x="403" y="586"/>
                  </a:cubicBezTo>
                  <a:cubicBezTo>
                    <a:pt x="402" y="586"/>
                    <a:pt x="401" y="585"/>
                    <a:pt x="400" y="585"/>
                  </a:cubicBezTo>
                  <a:cubicBezTo>
                    <a:pt x="400" y="585"/>
                    <a:pt x="399" y="586"/>
                    <a:pt x="398" y="586"/>
                  </a:cubicBezTo>
                  <a:cubicBezTo>
                    <a:pt x="398" y="586"/>
                    <a:pt x="397" y="586"/>
                    <a:pt x="396" y="586"/>
                  </a:cubicBezTo>
                  <a:cubicBezTo>
                    <a:pt x="395" y="586"/>
                    <a:pt x="394" y="586"/>
                    <a:pt x="394" y="586"/>
                  </a:cubicBezTo>
                  <a:cubicBezTo>
                    <a:pt x="393" y="584"/>
                    <a:pt x="392" y="583"/>
                    <a:pt x="391" y="582"/>
                  </a:cubicBezTo>
                  <a:cubicBezTo>
                    <a:pt x="390" y="581"/>
                    <a:pt x="390" y="580"/>
                    <a:pt x="389" y="579"/>
                  </a:cubicBezTo>
                  <a:cubicBezTo>
                    <a:pt x="388" y="578"/>
                    <a:pt x="388" y="576"/>
                    <a:pt x="387" y="575"/>
                  </a:cubicBezTo>
                  <a:cubicBezTo>
                    <a:pt x="387" y="573"/>
                    <a:pt x="387" y="572"/>
                    <a:pt x="386" y="571"/>
                  </a:cubicBezTo>
                  <a:cubicBezTo>
                    <a:pt x="385" y="566"/>
                    <a:pt x="382" y="560"/>
                    <a:pt x="380" y="554"/>
                  </a:cubicBezTo>
                  <a:cubicBezTo>
                    <a:pt x="380" y="553"/>
                    <a:pt x="380" y="553"/>
                    <a:pt x="380" y="553"/>
                  </a:cubicBezTo>
                  <a:cubicBezTo>
                    <a:pt x="379" y="549"/>
                    <a:pt x="378" y="545"/>
                    <a:pt x="374" y="543"/>
                  </a:cubicBezTo>
                  <a:cubicBezTo>
                    <a:pt x="371" y="541"/>
                    <a:pt x="371" y="541"/>
                    <a:pt x="370" y="539"/>
                  </a:cubicBezTo>
                  <a:cubicBezTo>
                    <a:pt x="369" y="538"/>
                    <a:pt x="369" y="538"/>
                    <a:pt x="369" y="538"/>
                  </a:cubicBezTo>
                  <a:cubicBezTo>
                    <a:pt x="368" y="537"/>
                    <a:pt x="367" y="536"/>
                    <a:pt x="366" y="535"/>
                  </a:cubicBezTo>
                  <a:cubicBezTo>
                    <a:pt x="365" y="535"/>
                    <a:pt x="365" y="534"/>
                    <a:pt x="364" y="534"/>
                  </a:cubicBezTo>
                  <a:cubicBezTo>
                    <a:pt x="361" y="531"/>
                    <a:pt x="359" y="527"/>
                    <a:pt x="356" y="524"/>
                  </a:cubicBezTo>
                  <a:cubicBezTo>
                    <a:pt x="354" y="520"/>
                    <a:pt x="352" y="516"/>
                    <a:pt x="348" y="513"/>
                  </a:cubicBezTo>
                  <a:cubicBezTo>
                    <a:pt x="347" y="512"/>
                    <a:pt x="347" y="512"/>
                    <a:pt x="347" y="512"/>
                  </a:cubicBezTo>
                  <a:cubicBezTo>
                    <a:pt x="346" y="511"/>
                    <a:pt x="345" y="509"/>
                    <a:pt x="343" y="509"/>
                  </a:cubicBezTo>
                  <a:cubicBezTo>
                    <a:pt x="342" y="509"/>
                    <a:pt x="342" y="509"/>
                    <a:pt x="341" y="509"/>
                  </a:cubicBezTo>
                  <a:cubicBezTo>
                    <a:pt x="340" y="509"/>
                    <a:pt x="339" y="509"/>
                    <a:pt x="339" y="509"/>
                  </a:cubicBezTo>
                  <a:cubicBezTo>
                    <a:pt x="338" y="509"/>
                    <a:pt x="337" y="509"/>
                    <a:pt x="336" y="509"/>
                  </a:cubicBezTo>
                  <a:cubicBezTo>
                    <a:pt x="336" y="509"/>
                    <a:pt x="335" y="509"/>
                    <a:pt x="335" y="509"/>
                  </a:cubicBezTo>
                  <a:cubicBezTo>
                    <a:pt x="330" y="508"/>
                    <a:pt x="325" y="504"/>
                    <a:pt x="326" y="501"/>
                  </a:cubicBezTo>
                  <a:cubicBezTo>
                    <a:pt x="326" y="500"/>
                    <a:pt x="327" y="499"/>
                    <a:pt x="328" y="498"/>
                  </a:cubicBezTo>
                  <a:cubicBezTo>
                    <a:pt x="328" y="497"/>
                    <a:pt x="329" y="496"/>
                    <a:pt x="329" y="495"/>
                  </a:cubicBezTo>
                  <a:cubicBezTo>
                    <a:pt x="330" y="494"/>
                    <a:pt x="330" y="492"/>
                    <a:pt x="330" y="491"/>
                  </a:cubicBezTo>
                  <a:cubicBezTo>
                    <a:pt x="330" y="490"/>
                    <a:pt x="330" y="488"/>
                    <a:pt x="331" y="487"/>
                  </a:cubicBezTo>
                  <a:cubicBezTo>
                    <a:pt x="332" y="484"/>
                    <a:pt x="334" y="483"/>
                    <a:pt x="335" y="483"/>
                  </a:cubicBezTo>
                  <a:cubicBezTo>
                    <a:pt x="337" y="483"/>
                    <a:pt x="339" y="485"/>
                    <a:pt x="341" y="486"/>
                  </a:cubicBezTo>
                  <a:cubicBezTo>
                    <a:pt x="342" y="486"/>
                    <a:pt x="343" y="487"/>
                    <a:pt x="344" y="487"/>
                  </a:cubicBezTo>
                  <a:cubicBezTo>
                    <a:pt x="345" y="487"/>
                    <a:pt x="345" y="488"/>
                    <a:pt x="346" y="488"/>
                  </a:cubicBezTo>
                  <a:cubicBezTo>
                    <a:pt x="350" y="488"/>
                    <a:pt x="352" y="484"/>
                    <a:pt x="354" y="481"/>
                  </a:cubicBezTo>
                  <a:cubicBezTo>
                    <a:pt x="357" y="477"/>
                    <a:pt x="356" y="471"/>
                    <a:pt x="356" y="466"/>
                  </a:cubicBezTo>
                  <a:cubicBezTo>
                    <a:pt x="355" y="464"/>
                    <a:pt x="355" y="461"/>
                    <a:pt x="355" y="459"/>
                  </a:cubicBezTo>
                  <a:cubicBezTo>
                    <a:pt x="355" y="458"/>
                    <a:pt x="355" y="456"/>
                    <a:pt x="355" y="454"/>
                  </a:cubicBezTo>
                  <a:cubicBezTo>
                    <a:pt x="355" y="449"/>
                    <a:pt x="355" y="444"/>
                    <a:pt x="356" y="439"/>
                  </a:cubicBezTo>
                  <a:cubicBezTo>
                    <a:pt x="357" y="437"/>
                    <a:pt x="357" y="437"/>
                    <a:pt x="357" y="437"/>
                  </a:cubicBezTo>
                  <a:cubicBezTo>
                    <a:pt x="358" y="431"/>
                    <a:pt x="360" y="426"/>
                    <a:pt x="360" y="420"/>
                  </a:cubicBezTo>
                  <a:cubicBezTo>
                    <a:pt x="361" y="419"/>
                    <a:pt x="361" y="419"/>
                    <a:pt x="361" y="419"/>
                  </a:cubicBezTo>
                  <a:cubicBezTo>
                    <a:pt x="361" y="414"/>
                    <a:pt x="362" y="406"/>
                    <a:pt x="367" y="405"/>
                  </a:cubicBezTo>
                  <a:cubicBezTo>
                    <a:pt x="368" y="405"/>
                    <a:pt x="368" y="405"/>
                    <a:pt x="368" y="405"/>
                  </a:cubicBezTo>
                  <a:cubicBezTo>
                    <a:pt x="370" y="405"/>
                    <a:pt x="371" y="406"/>
                    <a:pt x="373" y="406"/>
                  </a:cubicBezTo>
                  <a:cubicBezTo>
                    <a:pt x="375" y="408"/>
                    <a:pt x="376" y="408"/>
                    <a:pt x="377" y="408"/>
                  </a:cubicBezTo>
                  <a:cubicBezTo>
                    <a:pt x="378" y="408"/>
                    <a:pt x="379" y="407"/>
                    <a:pt x="379" y="407"/>
                  </a:cubicBezTo>
                  <a:cubicBezTo>
                    <a:pt x="379" y="407"/>
                    <a:pt x="379" y="407"/>
                    <a:pt x="379" y="407"/>
                  </a:cubicBezTo>
                  <a:cubicBezTo>
                    <a:pt x="379" y="406"/>
                    <a:pt x="379" y="406"/>
                    <a:pt x="379" y="406"/>
                  </a:cubicBezTo>
                  <a:cubicBezTo>
                    <a:pt x="379" y="406"/>
                    <a:pt x="379" y="405"/>
                    <a:pt x="379" y="400"/>
                  </a:cubicBezTo>
                  <a:cubicBezTo>
                    <a:pt x="379" y="399"/>
                    <a:pt x="379" y="398"/>
                    <a:pt x="379" y="397"/>
                  </a:cubicBezTo>
                  <a:cubicBezTo>
                    <a:pt x="379" y="394"/>
                    <a:pt x="380" y="390"/>
                    <a:pt x="381" y="386"/>
                  </a:cubicBezTo>
                  <a:cubicBezTo>
                    <a:pt x="381" y="384"/>
                    <a:pt x="381" y="383"/>
                    <a:pt x="381" y="381"/>
                  </a:cubicBezTo>
                  <a:cubicBezTo>
                    <a:pt x="381" y="380"/>
                    <a:pt x="381" y="378"/>
                    <a:pt x="382" y="376"/>
                  </a:cubicBezTo>
                  <a:cubicBezTo>
                    <a:pt x="382" y="374"/>
                    <a:pt x="383" y="373"/>
                    <a:pt x="384" y="373"/>
                  </a:cubicBezTo>
                  <a:cubicBezTo>
                    <a:pt x="385" y="372"/>
                    <a:pt x="386" y="372"/>
                    <a:pt x="387" y="371"/>
                  </a:cubicBezTo>
                  <a:cubicBezTo>
                    <a:pt x="390" y="367"/>
                    <a:pt x="393" y="361"/>
                    <a:pt x="395" y="356"/>
                  </a:cubicBezTo>
                  <a:cubicBezTo>
                    <a:pt x="396" y="353"/>
                    <a:pt x="396" y="353"/>
                    <a:pt x="396" y="353"/>
                  </a:cubicBezTo>
                  <a:cubicBezTo>
                    <a:pt x="396" y="353"/>
                    <a:pt x="397" y="352"/>
                    <a:pt x="397" y="352"/>
                  </a:cubicBezTo>
                  <a:cubicBezTo>
                    <a:pt x="398" y="349"/>
                    <a:pt x="399" y="347"/>
                    <a:pt x="401" y="346"/>
                  </a:cubicBezTo>
                  <a:cubicBezTo>
                    <a:pt x="403" y="345"/>
                    <a:pt x="405" y="345"/>
                    <a:pt x="406" y="345"/>
                  </a:cubicBezTo>
                  <a:cubicBezTo>
                    <a:pt x="409" y="345"/>
                    <a:pt x="411" y="345"/>
                    <a:pt x="412" y="340"/>
                  </a:cubicBezTo>
                  <a:cubicBezTo>
                    <a:pt x="413" y="338"/>
                    <a:pt x="413" y="336"/>
                    <a:pt x="413" y="334"/>
                  </a:cubicBezTo>
                  <a:cubicBezTo>
                    <a:pt x="413" y="330"/>
                    <a:pt x="413" y="328"/>
                    <a:pt x="414" y="325"/>
                  </a:cubicBezTo>
                  <a:cubicBezTo>
                    <a:pt x="417" y="318"/>
                    <a:pt x="418" y="313"/>
                    <a:pt x="420" y="306"/>
                  </a:cubicBezTo>
                  <a:cubicBezTo>
                    <a:pt x="422" y="302"/>
                    <a:pt x="421" y="298"/>
                    <a:pt x="421" y="293"/>
                  </a:cubicBezTo>
                  <a:cubicBezTo>
                    <a:pt x="421" y="292"/>
                    <a:pt x="420" y="291"/>
                    <a:pt x="420" y="289"/>
                  </a:cubicBezTo>
                  <a:cubicBezTo>
                    <a:pt x="420" y="287"/>
                    <a:pt x="420" y="284"/>
                    <a:pt x="420" y="281"/>
                  </a:cubicBezTo>
                  <a:cubicBezTo>
                    <a:pt x="420" y="278"/>
                    <a:pt x="420" y="275"/>
                    <a:pt x="420" y="272"/>
                  </a:cubicBezTo>
                  <a:cubicBezTo>
                    <a:pt x="419" y="265"/>
                    <a:pt x="419" y="263"/>
                    <a:pt x="422" y="258"/>
                  </a:cubicBezTo>
                  <a:cubicBezTo>
                    <a:pt x="424" y="254"/>
                    <a:pt x="424" y="251"/>
                    <a:pt x="425" y="248"/>
                  </a:cubicBezTo>
                  <a:cubicBezTo>
                    <a:pt x="425" y="246"/>
                    <a:pt x="425" y="245"/>
                    <a:pt x="426" y="243"/>
                  </a:cubicBezTo>
                  <a:cubicBezTo>
                    <a:pt x="426" y="241"/>
                    <a:pt x="427" y="239"/>
                    <a:pt x="428" y="237"/>
                  </a:cubicBezTo>
                  <a:cubicBezTo>
                    <a:pt x="429" y="234"/>
                    <a:pt x="431" y="231"/>
                    <a:pt x="431" y="228"/>
                  </a:cubicBezTo>
                  <a:cubicBezTo>
                    <a:pt x="431" y="225"/>
                    <a:pt x="431" y="223"/>
                    <a:pt x="430" y="221"/>
                  </a:cubicBezTo>
                  <a:cubicBezTo>
                    <a:pt x="429" y="219"/>
                    <a:pt x="429" y="217"/>
                    <a:pt x="430" y="213"/>
                  </a:cubicBezTo>
                  <a:cubicBezTo>
                    <a:pt x="430" y="213"/>
                    <a:pt x="431" y="212"/>
                    <a:pt x="431" y="212"/>
                  </a:cubicBezTo>
                  <a:cubicBezTo>
                    <a:pt x="431" y="211"/>
                    <a:pt x="432" y="211"/>
                    <a:pt x="432" y="210"/>
                  </a:cubicBezTo>
                  <a:cubicBezTo>
                    <a:pt x="432" y="209"/>
                    <a:pt x="432" y="208"/>
                    <a:pt x="432" y="207"/>
                  </a:cubicBezTo>
                  <a:cubicBezTo>
                    <a:pt x="432" y="207"/>
                    <a:pt x="432" y="206"/>
                    <a:pt x="432" y="205"/>
                  </a:cubicBezTo>
                  <a:cubicBezTo>
                    <a:pt x="433" y="202"/>
                    <a:pt x="434" y="202"/>
                    <a:pt x="436" y="202"/>
                  </a:cubicBezTo>
                  <a:cubicBezTo>
                    <a:pt x="437" y="202"/>
                    <a:pt x="437" y="202"/>
                    <a:pt x="438" y="202"/>
                  </a:cubicBezTo>
                  <a:cubicBezTo>
                    <a:pt x="443" y="202"/>
                    <a:pt x="445" y="201"/>
                    <a:pt x="445" y="197"/>
                  </a:cubicBezTo>
                  <a:cubicBezTo>
                    <a:pt x="445" y="195"/>
                    <a:pt x="446" y="193"/>
                    <a:pt x="446" y="191"/>
                  </a:cubicBezTo>
                  <a:cubicBezTo>
                    <a:pt x="447" y="191"/>
                    <a:pt x="447" y="192"/>
                    <a:pt x="447" y="192"/>
                  </a:cubicBezTo>
                  <a:cubicBezTo>
                    <a:pt x="449" y="192"/>
                    <a:pt x="451" y="190"/>
                    <a:pt x="453" y="189"/>
                  </a:cubicBezTo>
                  <a:cubicBezTo>
                    <a:pt x="454" y="188"/>
                    <a:pt x="455" y="187"/>
                    <a:pt x="456" y="186"/>
                  </a:cubicBezTo>
                  <a:cubicBezTo>
                    <a:pt x="458" y="186"/>
                    <a:pt x="459" y="186"/>
                    <a:pt x="461" y="186"/>
                  </a:cubicBezTo>
                  <a:cubicBezTo>
                    <a:pt x="463" y="185"/>
                    <a:pt x="466" y="185"/>
                    <a:pt x="468" y="184"/>
                  </a:cubicBezTo>
                  <a:cubicBezTo>
                    <a:pt x="470" y="182"/>
                    <a:pt x="470" y="180"/>
                    <a:pt x="470" y="178"/>
                  </a:cubicBezTo>
                  <a:cubicBezTo>
                    <a:pt x="471" y="176"/>
                    <a:pt x="471" y="175"/>
                    <a:pt x="472" y="173"/>
                  </a:cubicBezTo>
                  <a:cubicBezTo>
                    <a:pt x="472" y="173"/>
                    <a:pt x="474" y="171"/>
                    <a:pt x="476" y="169"/>
                  </a:cubicBezTo>
                  <a:cubicBezTo>
                    <a:pt x="477" y="168"/>
                    <a:pt x="477" y="168"/>
                    <a:pt x="477" y="168"/>
                  </a:cubicBezTo>
                  <a:lnTo>
                    <a:pt x="476" y="166"/>
                  </a:lnTo>
                  <a:close/>
                </a:path>
              </a:pathLst>
            </a:custGeom>
            <a:solidFill>
              <a:schemeClr val="accent2"/>
            </a:solid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43" name="Freeform 44">
              <a:extLst>
                <a:ext uri="{FF2B5EF4-FFF2-40B4-BE49-F238E27FC236}">
                  <a16:creationId xmlns:a16="http://schemas.microsoft.com/office/drawing/2014/main" id="{244FA4B3-6197-A030-B399-6A689258530F}"/>
                </a:ext>
              </a:extLst>
            </p:cNvPr>
            <p:cNvSpPr>
              <a:spLocks/>
            </p:cNvSpPr>
            <p:nvPr/>
          </p:nvSpPr>
          <p:spPr bwMode="auto">
            <a:xfrm>
              <a:off x="6859838" y="3949157"/>
              <a:ext cx="304022" cy="334474"/>
            </a:xfrm>
            <a:custGeom>
              <a:avLst/>
              <a:gdLst>
                <a:gd name="T0" fmla="*/ 154 w 158"/>
                <a:gd name="T1" fmla="*/ 72 h 189"/>
                <a:gd name="T2" fmla="*/ 153 w 158"/>
                <a:gd name="T3" fmla="*/ 55 h 189"/>
                <a:gd name="T4" fmla="*/ 147 w 158"/>
                <a:gd name="T5" fmla="*/ 47 h 189"/>
                <a:gd name="T6" fmla="*/ 144 w 158"/>
                <a:gd name="T7" fmla="*/ 38 h 189"/>
                <a:gd name="T8" fmla="*/ 141 w 158"/>
                <a:gd name="T9" fmla="*/ 37 h 189"/>
                <a:gd name="T10" fmla="*/ 140 w 158"/>
                <a:gd name="T11" fmla="*/ 29 h 189"/>
                <a:gd name="T12" fmla="*/ 141 w 158"/>
                <a:gd name="T13" fmla="*/ 23 h 189"/>
                <a:gd name="T14" fmla="*/ 134 w 158"/>
                <a:gd name="T15" fmla="*/ 18 h 189"/>
                <a:gd name="T16" fmla="*/ 130 w 158"/>
                <a:gd name="T17" fmla="*/ 8 h 189"/>
                <a:gd name="T18" fmla="*/ 113 w 158"/>
                <a:gd name="T19" fmla="*/ 16 h 189"/>
                <a:gd name="T20" fmla="*/ 102 w 158"/>
                <a:gd name="T21" fmla="*/ 15 h 189"/>
                <a:gd name="T22" fmla="*/ 85 w 158"/>
                <a:gd name="T23" fmla="*/ 17 h 189"/>
                <a:gd name="T24" fmla="*/ 74 w 158"/>
                <a:gd name="T25" fmla="*/ 23 h 189"/>
                <a:gd name="T26" fmla="*/ 70 w 158"/>
                <a:gd name="T27" fmla="*/ 23 h 189"/>
                <a:gd name="T28" fmla="*/ 67 w 158"/>
                <a:gd name="T29" fmla="*/ 20 h 189"/>
                <a:gd name="T30" fmla="*/ 59 w 158"/>
                <a:gd name="T31" fmla="*/ 18 h 189"/>
                <a:gd name="T32" fmla="*/ 46 w 158"/>
                <a:gd name="T33" fmla="*/ 16 h 189"/>
                <a:gd name="T34" fmla="*/ 38 w 158"/>
                <a:gd name="T35" fmla="*/ 21 h 189"/>
                <a:gd name="T36" fmla="*/ 35 w 158"/>
                <a:gd name="T37" fmla="*/ 34 h 189"/>
                <a:gd name="T38" fmla="*/ 36 w 158"/>
                <a:gd name="T39" fmla="*/ 45 h 189"/>
                <a:gd name="T40" fmla="*/ 34 w 158"/>
                <a:gd name="T41" fmla="*/ 52 h 189"/>
                <a:gd name="T42" fmla="*/ 33 w 158"/>
                <a:gd name="T43" fmla="*/ 61 h 189"/>
                <a:gd name="T44" fmla="*/ 48 w 158"/>
                <a:gd name="T45" fmla="*/ 70 h 189"/>
                <a:gd name="T46" fmla="*/ 27 w 158"/>
                <a:gd name="T47" fmla="*/ 99 h 189"/>
                <a:gd name="T48" fmla="*/ 18 w 158"/>
                <a:gd name="T49" fmla="*/ 106 h 189"/>
                <a:gd name="T50" fmla="*/ 9 w 158"/>
                <a:gd name="T51" fmla="*/ 117 h 189"/>
                <a:gd name="T52" fmla="*/ 3 w 158"/>
                <a:gd name="T53" fmla="*/ 149 h 189"/>
                <a:gd name="T54" fmla="*/ 0 w 158"/>
                <a:gd name="T55" fmla="*/ 182 h 189"/>
                <a:gd name="T56" fmla="*/ 5 w 158"/>
                <a:gd name="T57" fmla="*/ 184 h 189"/>
                <a:gd name="T58" fmla="*/ 10 w 158"/>
                <a:gd name="T59" fmla="*/ 189 h 189"/>
                <a:gd name="T60" fmla="*/ 19 w 158"/>
                <a:gd name="T61" fmla="*/ 182 h 189"/>
                <a:gd name="T62" fmla="*/ 26 w 158"/>
                <a:gd name="T63" fmla="*/ 178 h 189"/>
                <a:gd name="T64" fmla="*/ 32 w 158"/>
                <a:gd name="T65" fmla="*/ 176 h 189"/>
                <a:gd name="T66" fmla="*/ 46 w 158"/>
                <a:gd name="T67" fmla="*/ 174 h 189"/>
                <a:gd name="T68" fmla="*/ 51 w 158"/>
                <a:gd name="T69" fmla="*/ 174 h 189"/>
                <a:gd name="T70" fmla="*/ 62 w 158"/>
                <a:gd name="T71" fmla="*/ 174 h 189"/>
                <a:gd name="T72" fmla="*/ 65 w 158"/>
                <a:gd name="T73" fmla="*/ 171 h 189"/>
                <a:gd name="T74" fmla="*/ 64 w 158"/>
                <a:gd name="T75" fmla="*/ 164 h 189"/>
                <a:gd name="T76" fmla="*/ 67 w 158"/>
                <a:gd name="T77" fmla="*/ 156 h 189"/>
                <a:gd name="T78" fmla="*/ 72 w 158"/>
                <a:gd name="T79" fmla="*/ 147 h 189"/>
                <a:gd name="T80" fmla="*/ 84 w 158"/>
                <a:gd name="T81" fmla="*/ 141 h 189"/>
                <a:gd name="T82" fmla="*/ 91 w 158"/>
                <a:gd name="T83" fmla="*/ 138 h 189"/>
                <a:gd name="T84" fmla="*/ 102 w 158"/>
                <a:gd name="T85" fmla="*/ 135 h 189"/>
                <a:gd name="T86" fmla="*/ 111 w 158"/>
                <a:gd name="T87" fmla="*/ 135 h 189"/>
                <a:gd name="T88" fmla="*/ 117 w 158"/>
                <a:gd name="T89" fmla="*/ 134 h 189"/>
                <a:gd name="T90" fmla="*/ 123 w 158"/>
                <a:gd name="T91" fmla="*/ 139 h 189"/>
                <a:gd name="T92" fmla="*/ 128 w 158"/>
                <a:gd name="T93" fmla="*/ 133 h 189"/>
                <a:gd name="T94" fmla="*/ 134 w 158"/>
                <a:gd name="T95" fmla="*/ 121 h 189"/>
                <a:gd name="T96" fmla="*/ 137 w 158"/>
                <a:gd name="T97" fmla="*/ 117 h 189"/>
                <a:gd name="T98" fmla="*/ 141 w 158"/>
                <a:gd name="T99" fmla="*/ 110 h 189"/>
                <a:gd name="T100" fmla="*/ 150 w 158"/>
                <a:gd name="T101" fmla="*/ 101 h 189"/>
                <a:gd name="T102" fmla="*/ 154 w 158"/>
                <a:gd name="T103" fmla="*/ 9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189">
                  <a:moveTo>
                    <a:pt x="157" y="81"/>
                  </a:moveTo>
                  <a:cubicBezTo>
                    <a:pt x="157" y="80"/>
                    <a:pt x="156" y="78"/>
                    <a:pt x="155" y="77"/>
                  </a:cubicBezTo>
                  <a:cubicBezTo>
                    <a:pt x="155" y="75"/>
                    <a:pt x="154" y="73"/>
                    <a:pt x="154" y="72"/>
                  </a:cubicBezTo>
                  <a:cubicBezTo>
                    <a:pt x="153" y="70"/>
                    <a:pt x="154" y="67"/>
                    <a:pt x="154" y="65"/>
                  </a:cubicBezTo>
                  <a:cubicBezTo>
                    <a:pt x="155" y="62"/>
                    <a:pt x="155" y="59"/>
                    <a:pt x="154" y="57"/>
                  </a:cubicBezTo>
                  <a:cubicBezTo>
                    <a:pt x="154" y="56"/>
                    <a:pt x="153" y="55"/>
                    <a:pt x="153" y="55"/>
                  </a:cubicBezTo>
                  <a:cubicBezTo>
                    <a:pt x="152" y="54"/>
                    <a:pt x="152" y="54"/>
                    <a:pt x="151" y="53"/>
                  </a:cubicBezTo>
                  <a:cubicBezTo>
                    <a:pt x="150" y="52"/>
                    <a:pt x="150" y="52"/>
                    <a:pt x="150" y="52"/>
                  </a:cubicBezTo>
                  <a:cubicBezTo>
                    <a:pt x="150" y="50"/>
                    <a:pt x="149" y="49"/>
                    <a:pt x="147" y="47"/>
                  </a:cubicBezTo>
                  <a:cubicBezTo>
                    <a:pt x="145" y="45"/>
                    <a:pt x="145" y="45"/>
                    <a:pt x="145" y="42"/>
                  </a:cubicBezTo>
                  <a:cubicBezTo>
                    <a:pt x="145" y="41"/>
                    <a:pt x="145" y="41"/>
                    <a:pt x="145" y="41"/>
                  </a:cubicBezTo>
                  <a:cubicBezTo>
                    <a:pt x="145" y="40"/>
                    <a:pt x="145" y="39"/>
                    <a:pt x="144" y="38"/>
                  </a:cubicBezTo>
                  <a:cubicBezTo>
                    <a:pt x="144" y="37"/>
                    <a:pt x="144" y="37"/>
                    <a:pt x="144" y="37"/>
                  </a:cubicBezTo>
                  <a:cubicBezTo>
                    <a:pt x="143" y="37"/>
                    <a:pt x="143" y="37"/>
                    <a:pt x="143" y="37"/>
                  </a:cubicBezTo>
                  <a:cubicBezTo>
                    <a:pt x="142" y="37"/>
                    <a:pt x="142" y="37"/>
                    <a:pt x="141" y="37"/>
                  </a:cubicBezTo>
                  <a:cubicBezTo>
                    <a:pt x="140" y="36"/>
                    <a:pt x="140" y="34"/>
                    <a:pt x="140" y="32"/>
                  </a:cubicBezTo>
                  <a:cubicBezTo>
                    <a:pt x="140" y="30"/>
                    <a:pt x="140" y="30"/>
                    <a:pt x="140" y="30"/>
                  </a:cubicBezTo>
                  <a:cubicBezTo>
                    <a:pt x="140" y="30"/>
                    <a:pt x="140" y="30"/>
                    <a:pt x="140" y="29"/>
                  </a:cubicBezTo>
                  <a:cubicBezTo>
                    <a:pt x="140" y="28"/>
                    <a:pt x="140" y="28"/>
                    <a:pt x="140" y="27"/>
                  </a:cubicBezTo>
                  <a:cubicBezTo>
                    <a:pt x="140" y="26"/>
                    <a:pt x="140" y="26"/>
                    <a:pt x="140" y="25"/>
                  </a:cubicBezTo>
                  <a:cubicBezTo>
                    <a:pt x="141" y="25"/>
                    <a:pt x="141" y="24"/>
                    <a:pt x="141" y="23"/>
                  </a:cubicBezTo>
                  <a:cubicBezTo>
                    <a:pt x="141" y="20"/>
                    <a:pt x="140" y="19"/>
                    <a:pt x="137" y="19"/>
                  </a:cubicBezTo>
                  <a:cubicBezTo>
                    <a:pt x="137" y="18"/>
                    <a:pt x="136" y="18"/>
                    <a:pt x="136" y="18"/>
                  </a:cubicBezTo>
                  <a:cubicBezTo>
                    <a:pt x="135" y="18"/>
                    <a:pt x="135" y="18"/>
                    <a:pt x="134" y="18"/>
                  </a:cubicBezTo>
                  <a:cubicBezTo>
                    <a:pt x="134" y="17"/>
                    <a:pt x="133" y="17"/>
                    <a:pt x="132" y="16"/>
                  </a:cubicBezTo>
                  <a:cubicBezTo>
                    <a:pt x="132" y="15"/>
                    <a:pt x="132" y="15"/>
                    <a:pt x="132" y="15"/>
                  </a:cubicBezTo>
                  <a:cubicBezTo>
                    <a:pt x="130" y="13"/>
                    <a:pt x="130" y="10"/>
                    <a:pt x="130" y="8"/>
                  </a:cubicBezTo>
                  <a:cubicBezTo>
                    <a:pt x="130" y="6"/>
                    <a:pt x="129" y="5"/>
                    <a:pt x="129" y="3"/>
                  </a:cubicBezTo>
                  <a:cubicBezTo>
                    <a:pt x="128" y="0"/>
                    <a:pt x="128" y="0"/>
                    <a:pt x="128" y="0"/>
                  </a:cubicBezTo>
                  <a:cubicBezTo>
                    <a:pt x="113" y="16"/>
                    <a:pt x="113" y="16"/>
                    <a:pt x="113" y="16"/>
                  </a:cubicBezTo>
                  <a:cubicBezTo>
                    <a:pt x="112" y="16"/>
                    <a:pt x="110" y="17"/>
                    <a:pt x="108" y="17"/>
                  </a:cubicBezTo>
                  <a:cubicBezTo>
                    <a:pt x="106" y="17"/>
                    <a:pt x="104" y="16"/>
                    <a:pt x="103" y="16"/>
                  </a:cubicBezTo>
                  <a:cubicBezTo>
                    <a:pt x="102" y="15"/>
                    <a:pt x="102" y="15"/>
                    <a:pt x="102" y="15"/>
                  </a:cubicBezTo>
                  <a:cubicBezTo>
                    <a:pt x="100" y="14"/>
                    <a:pt x="99" y="14"/>
                    <a:pt x="98" y="14"/>
                  </a:cubicBezTo>
                  <a:cubicBezTo>
                    <a:pt x="96" y="14"/>
                    <a:pt x="95" y="14"/>
                    <a:pt x="94" y="15"/>
                  </a:cubicBezTo>
                  <a:cubicBezTo>
                    <a:pt x="91" y="16"/>
                    <a:pt x="89" y="17"/>
                    <a:pt x="85" y="17"/>
                  </a:cubicBezTo>
                  <a:cubicBezTo>
                    <a:pt x="82" y="18"/>
                    <a:pt x="79" y="18"/>
                    <a:pt x="77" y="20"/>
                  </a:cubicBezTo>
                  <a:cubicBezTo>
                    <a:pt x="76" y="20"/>
                    <a:pt x="76" y="21"/>
                    <a:pt x="76" y="21"/>
                  </a:cubicBezTo>
                  <a:cubicBezTo>
                    <a:pt x="75" y="22"/>
                    <a:pt x="75" y="22"/>
                    <a:pt x="74" y="23"/>
                  </a:cubicBezTo>
                  <a:cubicBezTo>
                    <a:pt x="73" y="23"/>
                    <a:pt x="73" y="23"/>
                    <a:pt x="73" y="23"/>
                  </a:cubicBezTo>
                  <a:cubicBezTo>
                    <a:pt x="72" y="23"/>
                    <a:pt x="72" y="23"/>
                    <a:pt x="71" y="23"/>
                  </a:cubicBezTo>
                  <a:cubicBezTo>
                    <a:pt x="70" y="23"/>
                    <a:pt x="70" y="23"/>
                    <a:pt x="70" y="23"/>
                  </a:cubicBezTo>
                  <a:cubicBezTo>
                    <a:pt x="69" y="23"/>
                    <a:pt x="69" y="23"/>
                    <a:pt x="68" y="22"/>
                  </a:cubicBezTo>
                  <a:cubicBezTo>
                    <a:pt x="68" y="21"/>
                    <a:pt x="68" y="21"/>
                    <a:pt x="68" y="21"/>
                  </a:cubicBezTo>
                  <a:cubicBezTo>
                    <a:pt x="67" y="21"/>
                    <a:pt x="67" y="20"/>
                    <a:pt x="67" y="20"/>
                  </a:cubicBezTo>
                  <a:cubicBezTo>
                    <a:pt x="67" y="19"/>
                    <a:pt x="66" y="18"/>
                    <a:pt x="66" y="17"/>
                  </a:cubicBezTo>
                  <a:cubicBezTo>
                    <a:pt x="66" y="17"/>
                    <a:pt x="65" y="16"/>
                    <a:pt x="63" y="16"/>
                  </a:cubicBezTo>
                  <a:cubicBezTo>
                    <a:pt x="62" y="16"/>
                    <a:pt x="61" y="17"/>
                    <a:pt x="59" y="18"/>
                  </a:cubicBezTo>
                  <a:cubicBezTo>
                    <a:pt x="57" y="19"/>
                    <a:pt x="56" y="20"/>
                    <a:pt x="55" y="20"/>
                  </a:cubicBezTo>
                  <a:cubicBezTo>
                    <a:pt x="54" y="20"/>
                    <a:pt x="53" y="19"/>
                    <a:pt x="51" y="18"/>
                  </a:cubicBezTo>
                  <a:cubicBezTo>
                    <a:pt x="50" y="17"/>
                    <a:pt x="48" y="16"/>
                    <a:pt x="46" y="16"/>
                  </a:cubicBezTo>
                  <a:cubicBezTo>
                    <a:pt x="45" y="16"/>
                    <a:pt x="44" y="16"/>
                    <a:pt x="43" y="17"/>
                  </a:cubicBezTo>
                  <a:cubicBezTo>
                    <a:pt x="41" y="18"/>
                    <a:pt x="40" y="19"/>
                    <a:pt x="39" y="20"/>
                  </a:cubicBezTo>
                  <a:cubicBezTo>
                    <a:pt x="39" y="20"/>
                    <a:pt x="39" y="20"/>
                    <a:pt x="38" y="21"/>
                  </a:cubicBezTo>
                  <a:cubicBezTo>
                    <a:pt x="37" y="22"/>
                    <a:pt x="37" y="22"/>
                    <a:pt x="37" y="22"/>
                  </a:cubicBezTo>
                  <a:cubicBezTo>
                    <a:pt x="38" y="23"/>
                    <a:pt x="38" y="23"/>
                    <a:pt x="38" y="23"/>
                  </a:cubicBezTo>
                  <a:cubicBezTo>
                    <a:pt x="39" y="26"/>
                    <a:pt x="37" y="30"/>
                    <a:pt x="35" y="34"/>
                  </a:cubicBezTo>
                  <a:cubicBezTo>
                    <a:pt x="33" y="38"/>
                    <a:pt x="32" y="40"/>
                    <a:pt x="33" y="42"/>
                  </a:cubicBezTo>
                  <a:cubicBezTo>
                    <a:pt x="33" y="42"/>
                    <a:pt x="34" y="43"/>
                    <a:pt x="34" y="43"/>
                  </a:cubicBezTo>
                  <a:cubicBezTo>
                    <a:pt x="35" y="44"/>
                    <a:pt x="35" y="44"/>
                    <a:pt x="36" y="45"/>
                  </a:cubicBezTo>
                  <a:cubicBezTo>
                    <a:pt x="36" y="47"/>
                    <a:pt x="36" y="48"/>
                    <a:pt x="35" y="49"/>
                  </a:cubicBezTo>
                  <a:cubicBezTo>
                    <a:pt x="35" y="50"/>
                    <a:pt x="35" y="50"/>
                    <a:pt x="35" y="50"/>
                  </a:cubicBezTo>
                  <a:cubicBezTo>
                    <a:pt x="35" y="50"/>
                    <a:pt x="34" y="51"/>
                    <a:pt x="34" y="52"/>
                  </a:cubicBezTo>
                  <a:cubicBezTo>
                    <a:pt x="33" y="54"/>
                    <a:pt x="32" y="57"/>
                    <a:pt x="32" y="59"/>
                  </a:cubicBezTo>
                  <a:cubicBezTo>
                    <a:pt x="32" y="60"/>
                    <a:pt x="32" y="60"/>
                    <a:pt x="32" y="60"/>
                  </a:cubicBezTo>
                  <a:cubicBezTo>
                    <a:pt x="33" y="61"/>
                    <a:pt x="33" y="61"/>
                    <a:pt x="33" y="61"/>
                  </a:cubicBezTo>
                  <a:cubicBezTo>
                    <a:pt x="34" y="61"/>
                    <a:pt x="35" y="62"/>
                    <a:pt x="37" y="62"/>
                  </a:cubicBezTo>
                  <a:cubicBezTo>
                    <a:pt x="37" y="62"/>
                    <a:pt x="37" y="62"/>
                    <a:pt x="37" y="62"/>
                  </a:cubicBezTo>
                  <a:cubicBezTo>
                    <a:pt x="42" y="64"/>
                    <a:pt x="47" y="66"/>
                    <a:pt x="48" y="70"/>
                  </a:cubicBezTo>
                  <a:cubicBezTo>
                    <a:pt x="48" y="72"/>
                    <a:pt x="47" y="74"/>
                    <a:pt x="45" y="76"/>
                  </a:cubicBezTo>
                  <a:cubicBezTo>
                    <a:pt x="41" y="80"/>
                    <a:pt x="38" y="84"/>
                    <a:pt x="35" y="89"/>
                  </a:cubicBezTo>
                  <a:cubicBezTo>
                    <a:pt x="32" y="92"/>
                    <a:pt x="30" y="96"/>
                    <a:pt x="27" y="99"/>
                  </a:cubicBezTo>
                  <a:cubicBezTo>
                    <a:pt x="25" y="101"/>
                    <a:pt x="24" y="101"/>
                    <a:pt x="23" y="101"/>
                  </a:cubicBezTo>
                  <a:cubicBezTo>
                    <a:pt x="22" y="102"/>
                    <a:pt x="21" y="102"/>
                    <a:pt x="20" y="102"/>
                  </a:cubicBezTo>
                  <a:cubicBezTo>
                    <a:pt x="18" y="103"/>
                    <a:pt x="18" y="104"/>
                    <a:pt x="18" y="106"/>
                  </a:cubicBezTo>
                  <a:cubicBezTo>
                    <a:pt x="18" y="107"/>
                    <a:pt x="18" y="107"/>
                    <a:pt x="18" y="108"/>
                  </a:cubicBezTo>
                  <a:cubicBezTo>
                    <a:pt x="17" y="111"/>
                    <a:pt x="15" y="111"/>
                    <a:pt x="13" y="112"/>
                  </a:cubicBezTo>
                  <a:cubicBezTo>
                    <a:pt x="11" y="113"/>
                    <a:pt x="9" y="114"/>
                    <a:pt x="9" y="117"/>
                  </a:cubicBezTo>
                  <a:cubicBezTo>
                    <a:pt x="9" y="119"/>
                    <a:pt x="9" y="121"/>
                    <a:pt x="9" y="123"/>
                  </a:cubicBezTo>
                  <a:cubicBezTo>
                    <a:pt x="9" y="126"/>
                    <a:pt x="9" y="129"/>
                    <a:pt x="7" y="132"/>
                  </a:cubicBezTo>
                  <a:cubicBezTo>
                    <a:pt x="5" y="138"/>
                    <a:pt x="4" y="143"/>
                    <a:pt x="3" y="149"/>
                  </a:cubicBezTo>
                  <a:cubicBezTo>
                    <a:pt x="1" y="155"/>
                    <a:pt x="1" y="162"/>
                    <a:pt x="0" y="171"/>
                  </a:cubicBezTo>
                  <a:cubicBezTo>
                    <a:pt x="0" y="174"/>
                    <a:pt x="0" y="174"/>
                    <a:pt x="0" y="174"/>
                  </a:cubicBezTo>
                  <a:cubicBezTo>
                    <a:pt x="0" y="176"/>
                    <a:pt x="0" y="179"/>
                    <a:pt x="0" y="182"/>
                  </a:cubicBezTo>
                  <a:cubicBezTo>
                    <a:pt x="0" y="186"/>
                    <a:pt x="0" y="186"/>
                    <a:pt x="0" y="186"/>
                  </a:cubicBezTo>
                  <a:cubicBezTo>
                    <a:pt x="3" y="185"/>
                    <a:pt x="3" y="185"/>
                    <a:pt x="3" y="185"/>
                  </a:cubicBezTo>
                  <a:cubicBezTo>
                    <a:pt x="4" y="185"/>
                    <a:pt x="5" y="185"/>
                    <a:pt x="5" y="184"/>
                  </a:cubicBezTo>
                  <a:cubicBezTo>
                    <a:pt x="7" y="184"/>
                    <a:pt x="7" y="185"/>
                    <a:pt x="7" y="186"/>
                  </a:cubicBezTo>
                  <a:cubicBezTo>
                    <a:pt x="7" y="187"/>
                    <a:pt x="8" y="187"/>
                    <a:pt x="8" y="188"/>
                  </a:cubicBezTo>
                  <a:cubicBezTo>
                    <a:pt x="9" y="189"/>
                    <a:pt x="10" y="189"/>
                    <a:pt x="10" y="189"/>
                  </a:cubicBezTo>
                  <a:cubicBezTo>
                    <a:pt x="11" y="189"/>
                    <a:pt x="11" y="189"/>
                    <a:pt x="11" y="189"/>
                  </a:cubicBezTo>
                  <a:cubicBezTo>
                    <a:pt x="13" y="189"/>
                    <a:pt x="15" y="188"/>
                    <a:pt x="17" y="185"/>
                  </a:cubicBezTo>
                  <a:cubicBezTo>
                    <a:pt x="18" y="184"/>
                    <a:pt x="18" y="183"/>
                    <a:pt x="19" y="182"/>
                  </a:cubicBezTo>
                  <a:cubicBezTo>
                    <a:pt x="20" y="180"/>
                    <a:pt x="21" y="179"/>
                    <a:pt x="23" y="178"/>
                  </a:cubicBezTo>
                  <a:cubicBezTo>
                    <a:pt x="24" y="178"/>
                    <a:pt x="24" y="178"/>
                    <a:pt x="25" y="178"/>
                  </a:cubicBezTo>
                  <a:cubicBezTo>
                    <a:pt x="25" y="178"/>
                    <a:pt x="26" y="178"/>
                    <a:pt x="26" y="178"/>
                  </a:cubicBezTo>
                  <a:cubicBezTo>
                    <a:pt x="26" y="178"/>
                    <a:pt x="27" y="178"/>
                    <a:pt x="27" y="178"/>
                  </a:cubicBezTo>
                  <a:cubicBezTo>
                    <a:pt x="27" y="178"/>
                    <a:pt x="28" y="178"/>
                    <a:pt x="29" y="177"/>
                  </a:cubicBezTo>
                  <a:cubicBezTo>
                    <a:pt x="30" y="177"/>
                    <a:pt x="31" y="176"/>
                    <a:pt x="32" y="176"/>
                  </a:cubicBezTo>
                  <a:cubicBezTo>
                    <a:pt x="33" y="175"/>
                    <a:pt x="34" y="175"/>
                    <a:pt x="36" y="175"/>
                  </a:cubicBezTo>
                  <a:cubicBezTo>
                    <a:pt x="36" y="175"/>
                    <a:pt x="37" y="175"/>
                    <a:pt x="37" y="175"/>
                  </a:cubicBezTo>
                  <a:cubicBezTo>
                    <a:pt x="40" y="175"/>
                    <a:pt x="43" y="175"/>
                    <a:pt x="46" y="174"/>
                  </a:cubicBezTo>
                  <a:cubicBezTo>
                    <a:pt x="46" y="174"/>
                    <a:pt x="46" y="174"/>
                    <a:pt x="46" y="174"/>
                  </a:cubicBezTo>
                  <a:cubicBezTo>
                    <a:pt x="47" y="174"/>
                    <a:pt x="49" y="174"/>
                    <a:pt x="50" y="174"/>
                  </a:cubicBezTo>
                  <a:cubicBezTo>
                    <a:pt x="51" y="174"/>
                    <a:pt x="51" y="174"/>
                    <a:pt x="51" y="174"/>
                  </a:cubicBezTo>
                  <a:cubicBezTo>
                    <a:pt x="53" y="174"/>
                    <a:pt x="55" y="174"/>
                    <a:pt x="57" y="174"/>
                  </a:cubicBezTo>
                  <a:cubicBezTo>
                    <a:pt x="58" y="174"/>
                    <a:pt x="59" y="174"/>
                    <a:pt x="60" y="174"/>
                  </a:cubicBezTo>
                  <a:cubicBezTo>
                    <a:pt x="61" y="174"/>
                    <a:pt x="61" y="174"/>
                    <a:pt x="62" y="174"/>
                  </a:cubicBezTo>
                  <a:cubicBezTo>
                    <a:pt x="62" y="174"/>
                    <a:pt x="63" y="174"/>
                    <a:pt x="63" y="174"/>
                  </a:cubicBezTo>
                  <a:cubicBezTo>
                    <a:pt x="67" y="175"/>
                    <a:pt x="67" y="175"/>
                    <a:pt x="67" y="175"/>
                  </a:cubicBezTo>
                  <a:cubicBezTo>
                    <a:pt x="65" y="171"/>
                    <a:pt x="65" y="171"/>
                    <a:pt x="65" y="171"/>
                  </a:cubicBezTo>
                  <a:cubicBezTo>
                    <a:pt x="64" y="170"/>
                    <a:pt x="64" y="170"/>
                    <a:pt x="64" y="170"/>
                  </a:cubicBezTo>
                  <a:cubicBezTo>
                    <a:pt x="64" y="169"/>
                    <a:pt x="64" y="168"/>
                    <a:pt x="64" y="166"/>
                  </a:cubicBezTo>
                  <a:cubicBezTo>
                    <a:pt x="64" y="164"/>
                    <a:pt x="64" y="164"/>
                    <a:pt x="64" y="164"/>
                  </a:cubicBezTo>
                  <a:cubicBezTo>
                    <a:pt x="64" y="162"/>
                    <a:pt x="64" y="162"/>
                    <a:pt x="65" y="160"/>
                  </a:cubicBezTo>
                  <a:cubicBezTo>
                    <a:pt x="65" y="160"/>
                    <a:pt x="65" y="159"/>
                    <a:pt x="66" y="159"/>
                  </a:cubicBezTo>
                  <a:cubicBezTo>
                    <a:pt x="66" y="158"/>
                    <a:pt x="67" y="157"/>
                    <a:pt x="67" y="156"/>
                  </a:cubicBezTo>
                  <a:cubicBezTo>
                    <a:pt x="67" y="156"/>
                    <a:pt x="68" y="156"/>
                    <a:pt x="68" y="156"/>
                  </a:cubicBezTo>
                  <a:cubicBezTo>
                    <a:pt x="69" y="155"/>
                    <a:pt x="70" y="155"/>
                    <a:pt x="71" y="153"/>
                  </a:cubicBezTo>
                  <a:cubicBezTo>
                    <a:pt x="73" y="151"/>
                    <a:pt x="72" y="149"/>
                    <a:pt x="72" y="147"/>
                  </a:cubicBezTo>
                  <a:cubicBezTo>
                    <a:pt x="72" y="145"/>
                    <a:pt x="72" y="144"/>
                    <a:pt x="73" y="144"/>
                  </a:cubicBezTo>
                  <a:cubicBezTo>
                    <a:pt x="74" y="143"/>
                    <a:pt x="75" y="143"/>
                    <a:pt x="77" y="143"/>
                  </a:cubicBezTo>
                  <a:cubicBezTo>
                    <a:pt x="79" y="142"/>
                    <a:pt x="82" y="142"/>
                    <a:pt x="84" y="141"/>
                  </a:cubicBezTo>
                  <a:cubicBezTo>
                    <a:pt x="85" y="140"/>
                    <a:pt x="85" y="140"/>
                    <a:pt x="86" y="139"/>
                  </a:cubicBezTo>
                  <a:cubicBezTo>
                    <a:pt x="87" y="138"/>
                    <a:pt x="88" y="138"/>
                    <a:pt x="89" y="138"/>
                  </a:cubicBezTo>
                  <a:cubicBezTo>
                    <a:pt x="89" y="138"/>
                    <a:pt x="90" y="138"/>
                    <a:pt x="91" y="138"/>
                  </a:cubicBezTo>
                  <a:cubicBezTo>
                    <a:pt x="91" y="138"/>
                    <a:pt x="92" y="138"/>
                    <a:pt x="92" y="138"/>
                  </a:cubicBezTo>
                  <a:cubicBezTo>
                    <a:pt x="94" y="139"/>
                    <a:pt x="95" y="139"/>
                    <a:pt x="96" y="139"/>
                  </a:cubicBezTo>
                  <a:cubicBezTo>
                    <a:pt x="98" y="139"/>
                    <a:pt x="100" y="138"/>
                    <a:pt x="102" y="135"/>
                  </a:cubicBezTo>
                  <a:cubicBezTo>
                    <a:pt x="102" y="135"/>
                    <a:pt x="102" y="135"/>
                    <a:pt x="102" y="135"/>
                  </a:cubicBezTo>
                  <a:cubicBezTo>
                    <a:pt x="103" y="133"/>
                    <a:pt x="105" y="131"/>
                    <a:pt x="106" y="130"/>
                  </a:cubicBezTo>
                  <a:cubicBezTo>
                    <a:pt x="108" y="132"/>
                    <a:pt x="110" y="134"/>
                    <a:pt x="111" y="135"/>
                  </a:cubicBezTo>
                  <a:cubicBezTo>
                    <a:pt x="112" y="135"/>
                    <a:pt x="113" y="136"/>
                    <a:pt x="114" y="136"/>
                  </a:cubicBezTo>
                  <a:cubicBezTo>
                    <a:pt x="115" y="136"/>
                    <a:pt x="116" y="135"/>
                    <a:pt x="117" y="134"/>
                  </a:cubicBezTo>
                  <a:cubicBezTo>
                    <a:pt x="117" y="134"/>
                    <a:pt x="117" y="134"/>
                    <a:pt x="117" y="134"/>
                  </a:cubicBezTo>
                  <a:cubicBezTo>
                    <a:pt x="118" y="135"/>
                    <a:pt x="119" y="136"/>
                    <a:pt x="120" y="136"/>
                  </a:cubicBezTo>
                  <a:cubicBezTo>
                    <a:pt x="120" y="136"/>
                    <a:pt x="120" y="137"/>
                    <a:pt x="121" y="137"/>
                  </a:cubicBezTo>
                  <a:cubicBezTo>
                    <a:pt x="121" y="138"/>
                    <a:pt x="122" y="138"/>
                    <a:pt x="123" y="139"/>
                  </a:cubicBezTo>
                  <a:cubicBezTo>
                    <a:pt x="125" y="142"/>
                    <a:pt x="125" y="142"/>
                    <a:pt x="125" y="142"/>
                  </a:cubicBezTo>
                  <a:cubicBezTo>
                    <a:pt x="126" y="139"/>
                    <a:pt x="126" y="139"/>
                    <a:pt x="126" y="139"/>
                  </a:cubicBezTo>
                  <a:cubicBezTo>
                    <a:pt x="127" y="138"/>
                    <a:pt x="128" y="135"/>
                    <a:pt x="128" y="133"/>
                  </a:cubicBezTo>
                  <a:cubicBezTo>
                    <a:pt x="132" y="131"/>
                    <a:pt x="132" y="127"/>
                    <a:pt x="132" y="123"/>
                  </a:cubicBezTo>
                  <a:cubicBezTo>
                    <a:pt x="132" y="122"/>
                    <a:pt x="132" y="122"/>
                    <a:pt x="132" y="121"/>
                  </a:cubicBezTo>
                  <a:cubicBezTo>
                    <a:pt x="133" y="121"/>
                    <a:pt x="134" y="121"/>
                    <a:pt x="134" y="121"/>
                  </a:cubicBezTo>
                  <a:cubicBezTo>
                    <a:pt x="135" y="121"/>
                    <a:pt x="136" y="121"/>
                    <a:pt x="136" y="120"/>
                  </a:cubicBezTo>
                  <a:cubicBezTo>
                    <a:pt x="142" y="118"/>
                    <a:pt x="142" y="118"/>
                    <a:pt x="142" y="118"/>
                  </a:cubicBezTo>
                  <a:cubicBezTo>
                    <a:pt x="137" y="117"/>
                    <a:pt x="137" y="117"/>
                    <a:pt x="137" y="117"/>
                  </a:cubicBezTo>
                  <a:cubicBezTo>
                    <a:pt x="137" y="117"/>
                    <a:pt x="137" y="116"/>
                    <a:pt x="138" y="116"/>
                  </a:cubicBezTo>
                  <a:cubicBezTo>
                    <a:pt x="138" y="115"/>
                    <a:pt x="139" y="114"/>
                    <a:pt x="139" y="114"/>
                  </a:cubicBezTo>
                  <a:cubicBezTo>
                    <a:pt x="140" y="113"/>
                    <a:pt x="141" y="112"/>
                    <a:pt x="141" y="110"/>
                  </a:cubicBezTo>
                  <a:cubicBezTo>
                    <a:pt x="142" y="107"/>
                    <a:pt x="142" y="107"/>
                    <a:pt x="145" y="105"/>
                  </a:cubicBezTo>
                  <a:cubicBezTo>
                    <a:pt x="145" y="104"/>
                    <a:pt x="146" y="104"/>
                    <a:pt x="146" y="104"/>
                  </a:cubicBezTo>
                  <a:cubicBezTo>
                    <a:pt x="147" y="102"/>
                    <a:pt x="148" y="101"/>
                    <a:pt x="150" y="101"/>
                  </a:cubicBezTo>
                  <a:cubicBezTo>
                    <a:pt x="151" y="100"/>
                    <a:pt x="151" y="100"/>
                    <a:pt x="151" y="100"/>
                  </a:cubicBezTo>
                  <a:cubicBezTo>
                    <a:pt x="151" y="98"/>
                    <a:pt x="151" y="98"/>
                    <a:pt x="151" y="98"/>
                  </a:cubicBezTo>
                  <a:cubicBezTo>
                    <a:pt x="152" y="96"/>
                    <a:pt x="152" y="94"/>
                    <a:pt x="154" y="91"/>
                  </a:cubicBezTo>
                  <a:cubicBezTo>
                    <a:pt x="155" y="89"/>
                    <a:pt x="158" y="85"/>
                    <a:pt x="157" y="81"/>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44" name="Freeform 45">
              <a:extLst>
                <a:ext uri="{FF2B5EF4-FFF2-40B4-BE49-F238E27FC236}">
                  <a16:creationId xmlns:a16="http://schemas.microsoft.com/office/drawing/2014/main" id="{CD9A5544-6F99-9D33-4F9E-088307ACCE41}"/>
                </a:ext>
              </a:extLst>
            </p:cNvPr>
            <p:cNvSpPr>
              <a:spLocks/>
            </p:cNvSpPr>
            <p:nvPr/>
          </p:nvSpPr>
          <p:spPr bwMode="auto">
            <a:xfrm>
              <a:off x="7223181" y="3146615"/>
              <a:ext cx="376055" cy="334474"/>
            </a:xfrm>
            <a:custGeom>
              <a:avLst/>
              <a:gdLst>
                <a:gd name="T0" fmla="*/ 191 w 196"/>
                <a:gd name="T1" fmla="*/ 171 h 189"/>
                <a:gd name="T2" fmla="*/ 188 w 196"/>
                <a:gd name="T3" fmla="*/ 171 h 189"/>
                <a:gd name="T4" fmla="*/ 175 w 196"/>
                <a:gd name="T5" fmla="*/ 157 h 189"/>
                <a:gd name="T6" fmla="*/ 168 w 196"/>
                <a:gd name="T7" fmla="*/ 145 h 189"/>
                <a:gd name="T8" fmla="*/ 158 w 196"/>
                <a:gd name="T9" fmla="*/ 136 h 189"/>
                <a:gd name="T10" fmla="*/ 152 w 196"/>
                <a:gd name="T11" fmla="*/ 131 h 189"/>
                <a:gd name="T12" fmla="*/ 144 w 196"/>
                <a:gd name="T13" fmla="*/ 121 h 189"/>
                <a:gd name="T14" fmla="*/ 142 w 196"/>
                <a:gd name="T15" fmla="*/ 116 h 189"/>
                <a:gd name="T16" fmla="*/ 135 w 196"/>
                <a:gd name="T17" fmla="*/ 111 h 189"/>
                <a:gd name="T18" fmla="*/ 124 w 196"/>
                <a:gd name="T19" fmla="*/ 105 h 189"/>
                <a:gd name="T20" fmla="*/ 114 w 196"/>
                <a:gd name="T21" fmla="*/ 100 h 189"/>
                <a:gd name="T22" fmla="*/ 109 w 196"/>
                <a:gd name="T23" fmla="*/ 100 h 189"/>
                <a:gd name="T24" fmla="*/ 106 w 196"/>
                <a:gd name="T25" fmla="*/ 92 h 189"/>
                <a:gd name="T26" fmla="*/ 96 w 196"/>
                <a:gd name="T27" fmla="*/ 83 h 189"/>
                <a:gd name="T28" fmla="*/ 91 w 196"/>
                <a:gd name="T29" fmla="*/ 81 h 189"/>
                <a:gd name="T30" fmla="*/ 87 w 196"/>
                <a:gd name="T31" fmla="*/ 72 h 189"/>
                <a:gd name="T32" fmla="*/ 83 w 196"/>
                <a:gd name="T33" fmla="*/ 71 h 189"/>
                <a:gd name="T34" fmla="*/ 80 w 196"/>
                <a:gd name="T35" fmla="*/ 61 h 189"/>
                <a:gd name="T36" fmla="*/ 78 w 196"/>
                <a:gd name="T37" fmla="*/ 50 h 189"/>
                <a:gd name="T38" fmla="*/ 75 w 196"/>
                <a:gd name="T39" fmla="*/ 37 h 189"/>
                <a:gd name="T40" fmla="*/ 71 w 196"/>
                <a:gd name="T41" fmla="*/ 26 h 189"/>
                <a:gd name="T42" fmla="*/ 62 w 196"/>
                <a:gd name="T43" fmla="*/ 6 h 189"/>
                <a:gd name="T44" fmla="*/ 58 w 196"/>
                <a:gd name="T45" fmla="*/ 2 h 189"/>
                <a:gd name="T46" fmla="*/ 49 w 196"/>
                <a:gd name="T47" fmla="*/ 16 h 189"/>
                <a:gd name="T48" fmla="*/ 34 w 196"/>
                <a:gd name="T49" fmla="*/ 21 h 189"/>
                <a:gd name="T50" fmla="*/ 28 w 196"/>
                <a:gd name="T51" fmla="*/ 25 h 189"/>
                <a:gd name="T52" fmla="*/ 18 w 196"/>
                <a:gd name="T53" fmla="*/ 35 h 189"/>
                <a:gd name="T54" fmla="*/ 14 w 196"/>
                <a:gd name="T55" fmla="*/ 40 h 189"/>
                <a:gd name="T56" fmla="*/ 12 w 196"/>
                <a:gd name="T57" fmla="*/ 46 h 189"/>
                <a:gd name="T58" fmla="*/ 10 w 196"/>
                <a:gd name="T59" fmla="*/ 70 h 189"/>
                <a:gd name="T60" fmla="*/ 3 w 196"/>
                <a:gd name="T61" fmla="*/ 90 h 189"/>
                <a:gd name="T62" fmla="*/ 2 w 196"/>
                <a:gd name="T63" fmla="*/ 123 h 189"/>
                <a:gd name="T64" fmla="*/ 8 w 196"/>
                <a:gd name="T65" fmla="*/ 125 h 189"/>
                <a:gd name="T66" fmla="*/ 19 w 196"/>
                <a:gd name="T67" fmla="*/ 125 h 189"/>
                <a:gd name="T68" fmla="*/ 25 w 196"/>
                <a:gd name="T69" fmla="*/ 119 h 189"/>
                <a:gd name="T70" fmla="*/ 32 w 196"/>
                <a:gd name="T71" fmla="*/ 129 h 189"/>
                <a:gd name="T72" fmla="*/ 38 w 196"/>
                <a:gd name="T73" fmla="*/ 118 h 189"/>
                <a:gd name="T74" fmla="*/ 41 w 196"/>
                <a:gd name="T75" fmla="*/ 108 h 189"/>
                <a:gd name="T76" fmla="*/ 44 w 196"/>
                <a:gd name="T77" fmla="*/ 108 h 189"/>
                <a:gd name="T78" fmla="*/ 51 w 196"/>
                <a:gd name="T79" fmla="*/ 113 h 189"/>
                <a:gd name="T80" fmla="*/ 61 w 196"/>
                <a:gd name="T81" fmla="*/ 120 h 189"/>
                <a:gd name="T82" fmla="*/ 77 w 196"/>
                <a:gd name="T83" fmla="*/ 114 h 189"/>
                <a:gd name="T84" fmla="*/ 81 w 196"/>
                <a:gd name="T85" fmla="*/ 118 h 189"/>
                <a:gd name="T86" fmla="*/ 90 w 196"/>
                <a:gd name="T87" fmla="*/ 117 h 189"/>
                <a:gd name="T88" fmla="*/ 98 w 196"/>
                <a:gd name="T89" fmla="*/ 120 h 189"/>
                <a:gd name="T90" fmla="*/ 114 w 196"/>
                <a:gd name="T91" fmla="*/ 124 h 189"/>
                <a:gd name="T92" fmla="*/ 136 w 196"/>
                <a:gd name="T93" fmla="*/ 139 h 189"/>
                <a:gd name="T94" fmla="*/ 162 w 196"/>
                <a:gd name="T95" fmla="*/ 170 h 189"/>
                <a:gd name="T96" fmla="*/ 168 w 196"/>
                <a:gd name="T97" fmla="*/ 176 h 189"/>
                <a:gd name="T98" fmla="*/ 175 w 196"/>
                <a:gd name="T99" fmla="*/ 186 h 189"/>
                <a:gd name="T100" fmla="*/ 180 w 196"/>
                <a:gd name="T101" fmla="*/ 186 h 189"/>
                <a:gd name="T102" fmla="*/ 188 w 196"/>
                <a:gd name="T103" fmla="*/ 186 h 189"/>
                <a:gd name="T104" fmla="*/ 192 w 196"/>
                <a:gd name="T105" fmla="*/ 178 h 189"/>
                <a:gd name="T106" fmla="*/ 195 w 196"/>
                <a:gd name="T107"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189">
                  <a:moveTo>
                    <a:pt x="195" y="173"/>
                  </a:moveTo>
                  <a:cubicBezTo>
                    <a:pt x="195" y="173"/>
                    <a:pt x="194" y="171"/>
                    <a:pt x="191" y="171"/>
                  </a:cubicBezTo>
                  <a:cubicBezTo>
                    <a:pt x="191" y="171"/>
                    <a:pt x="191" y="171"/>
                    <a:pt x="191" y="171"/>
                  </a:cubicBezTo>
                  <a:cubicBezTo>
                    <a:pt x="190" y="171"/>
                    <a:pt x="189" y="171"/>
                    <a:pt x="189" y="171"/>
                  </a:cubicBezTo>
                  <a:cubicBezTo>
                    <a:pt x="189" y="171"/>
                    <a:pt x="189" y="171"/>
                    <a:pt x="189" y="171"/>
                  </a:cubicBezTo>
                  <a:cubicBezTo>
                    <a:pt x="189" y="171"/>
                    <a:pt x="189" y="171"/>
                    <a:pt x="188" y="171"/>
                  </a:cubicBezTo>
                  <a:cubicBezTo>
                    <a:pt x="188" y="170"/>
                    <a:pt x="187" y="169"/>
                    <a:pt x="187" y="168"/>
                  </a:cubicBezTo>
                  <a:cubicBezTo>
                    <a:pt x="185" y="165"/>
                    <a:pt x="183" y="162"/>
                    <a:pt x="179" y="161"/>
                  </a:cubicBezTo>
                  <a:cubicBezTo>
                    <a:pt x="177" y="160"/>
                    <a:pt x="176" y="159"/>
                    <a:pt x="175" y="157"/>
                  </a:cubicBezTo>
                  <a:cubicBezTo>
                    <a:pt x="175" y="156"/>
                    <a:pt x="175" y="156"/>
                    <a:pt x="175" y="155"/>
                  </a:cubicBezTo>
                  <a:cubicBezTo>
                    <a:pt x="174" y="152"/>
                    <a:pt x="173" y="148"/>
                    <a:pt x="169" y="146"/>
                  </a:cubicBezTo>
                  <a:cubicBezTo>
                    <a:pt x="168" y="145"/>
                    <a:pt x="168" y="145"/>
                    <a:pt x="168" y="145"/>
                  </a:cubicBezTo>
                  <a:cubicBezTo>
                    <a:pt x="166" y="144"/>
                    <a:pt x="166" y="144"/>
                    <a:pt x="165" y="142"/>
                  </a:cubicBezTo>
                  <a:cubicBezTo>
                    <a:pt x="164" y="141"/>
                    <a:pt x="163" y="139"/>
                    <a:pt x="160" y="137"/>
                  </a:cubicBezTo>
                  <a:cubicBezTo>
                    <a:pt x="159" y="137"/>
                    <a:pt x="159" y="136"/>
                    <a:pt x="158" y="136"/>
                  </a:cubicBezTo>
                  <a:cubicBezTo>
                    <a:pt x="157" y="136"/>
                    <a:pt x="156" y="135"/>
                    <a:pt x="155" y="135"/>
                  </a:cubicBezTo>
                  <a:cubicBezTo>
                    <a:pt x="154" y="134"/>
                    <a:pt x="153" y="133"/>
                    <a:pt x="153" y="132"/>
                  </a:cubicBezTo>
                  <a:cubicBezTo>
                    <a:pt x="152" y="132"/>
                    <a:pt x="152" y="131"/>
                    <a:pt x="152" y="131"/>
                  </a:cubicBezTo>
                  <a:cubicBezTo>
                    <a:pt x="151" y="129"/>
                    <a:pt x="150" y="128"/>
                    <a:pt x="149" y="127"/>
                  </a:cubicBezTo>
                  <a:cubicBezTo>
                    <a:pt x="146" y="124"/>
                    <a:pt x="146" y="124"/>
                    <a:pt x="146" y="124"/>
                  </a:cubicBezTo>
                  <a:cubicBezTo>
                    <a:pt x="145" y="123"/>
                    <a:pt x="144" y="122"/>
                    <a:pt x="144" y="121"/>
                  </a:cubicBezTo>
                  <a:cubicBezTo>
                    <a:pt x="144" y="120"/>
                    <a:pt x="144" y="120"/>
                    <a:pt x="144" y="120"/>
                  </a:cubicBezTo>
                  <a:cubicBezTo>
                    <a:pt x="143" y="119"/>
                    <a:pt x="143" y="119"/>
                    <a:pt x="143" y="118"/>
                  </a:cubicBezTo>
                  <a:cubicBezTo>
                    <a:pt x="143" y="118"/>
                    <a:pt x="142" y="117"/>
                    <a:pt x="142" y="116"/>
                  </a:cubicBezTo>
                  <a:cubicBezTo>
                    <a:pt x="141" y="116"/>
                    <a:pt x="141" y="116"/>
                    <a:pt x="141" y="115"/>
                  </a:cubicBezTo>
                  <a:cubicBezTo>
                    <a:pt x="140" y="115"/>
                    <a:pt x="140" y="115"/>
                    <a:pt x="140" y="115"/>
                  </a:cubicBezTo>
                  <a:cubicBezTo>
                    <a:pt x="139" y="113"/>
                    <a:pt x="138" y="111"/>
                    <a:pt x="135" y="111"/>
                  </a:cubicBezTo>
                  <a:cubicBezTo>
                    <a:pt x="135" y="111"/>
                    <a:pt x="134" y="110"/>
                    <a:pt x="133" y="110"/>
                  </a:cubicBezTo>
                  <a:cubicBezTo>
                    <a:pt x="131" y="110"/>
                    <a:pt x="130" y="110"/>
                    <a:pt x="129" y="110"/>
                  </a:cubicBezTo>
                  <a:cubicBezTo>
                    <a:pt x="127" y="109"/>
                    <a:pt x="126" y="107"/>
                    <a:pt x="124" y="105"/>
                  </a:cubicBezTo>
                  <a:cubicBezTo>
                    <a:pt x="123" y="104"/>
                    <a:pt x="122" y="103"/>
                    <a:pt x="122" y="102"/>
                  </a:cubicBezTo>
                  <a:cubicBezTo>
                    <a:pt x="121" y="101"/>
                    <a:pt x="118" y="99"/>
                    <a:pt x="115" y="99"/>
                  </a:cubicBezTo>
                  <a:cubicBezTo>
                    <a:pt x="115" y="99"/>
                    <a:pt x="114" y="99"/>
                    <a:pt x="114" y="100"/>
                  </a:cubicBezTo>
                  <a:cubicBezTo>
                    <a:pt x="113" y="100"/>
                    <a:pt x="113" y="100"/>
                    <a:pt x="112" y="100"/>
                  </a:cubicBezTo>
                  <a:cubicBezTo>
                    <a:pt x="111" y="100"/>
                    <a:pt x="111" y="101"/>
                    <a:pt x="110" y="101"/>
                  </a:cubicBezTo>
                  <a:cubicBezTo>
                    <a:pt x="110" y="101"/>
                    <a:pt x="110" y="101"/>
                    <a:pt x="109" y="100"/>
                  </a:cubicBezTo>
                  <a:cubicBezTo>
                    <a:pt x="109" y="100"/>
                    <a:pt x="109" y="100"/>
                    <a:pt x="108" y="99"/>
                  </a:cubicBezTo>
                  <a:cubicBezTo>
                    <a:pt x="108" y="98"/>
                    <a:pt x="108" y="97"/>
                    <a:pt x="107" y="97"/>
                  </a:cubicBezTo>
                  <a:cubicBezTo>
                    <a:pt x="106" y="95"/>
                    <a:pt x="106" y="94"/>
                    <a:pt x="106" y="92"/>
                  </a:cubicBezTo>
                  <a:cubicBezTo>
                    <a:pt x="106" y="90"/>
                    <a:pt x="105" y="88"/>
                    <a:pt x="103" y="85"/>
                  </a:cubicBezTo>
                  <a:cubicBezTo>
                    <a:pt x="102" y="84"/>
                    <a:pt x="100" y="83"/>
                    <a:pt x="98" y="83"/>
                  </a:cubicBezTo>
                  <a:cubicBezTo>
                    <a:pt x="97" y="83"/>
                    <a:pt x="96" y="83"/>
                    <a:pt x="96" y="83"/>
                  </a:cubicBezTo>
                  <a:cubicBezTo>
                    <a:pt x="95" y="84"/>
                    <a:pt x="94" y="85"/>
                    <a:pt x="94" y="86"/>
                  </a:cubicBezTo>
                  <a:cubicBezTo>
                    <a:pt x="94" y="85"/>
                    <a:pt x="94" y="85"/>
                    <a:pt x="94" y="85"/>
                  </a:cubicBezTo>
                  <a:cubicBezTo>
                    <a:pt x="93" y="83"/>
                    <a:pt x="92" y="82"/>
                    <a:pt x="91" y="81"/>
                  </a:cubicBezTo>
                  <a:cubicBezTo>
                    <a:pt x="91" y="80"/>
                    <a:pt x="91" y="80"/>
                    <a:pt x="90" y="79"/>
                  </a:cubicBezTo>
                  <a:cubicBezTo>
                    <a:pt x="90" y="79"/>
                    <a:pt x="90" y="78"/>
                    <a:pt x="90" y="77"/>
                  </a:cubicBezTo>
                  <a:cubicBezTo>
                    <a:pt x="89" y="75"/>
                    <a:pt x="89" y="74"/>
                    <a:pt x="87" y="72"/>
                  </a:cubicBezTo>
                  <a:cubicBezTo>
                    <a:pt x="86" y="71"/>
                    <a:pt x="85" y="71"/>
                    <a:pt x="84" y="71"/>
                  </a:cubicBezTo>
                  <a:cubicBezTo>
                    <a:pt x="84" y="71"/>
                    <a:pt x="84" y="71"/>
                    <a:pt x="84" y="71"/>
                  </a:cubicBezTo>
                  <a:cubicBezTo>
                    <a:pt x="83" y="71"/>
                    <a:pt x="83" y="71"/>
                    <a:pt x="83" y="71"/>
                  </a:cubicBezTo>
                  <a:cubicBezTo>
                    <a:pt x="83" y="71"/>
                    <a:pt x="82" y="69"/>
                    <a:pt x="82" y="68"/>
                  </a:cubicBezTo>
                  <a:cubicBezTo>
                    <a:pt x="82" y="67"/>
                    <a:pt x="82" y="66"/>
                    <a:pt x="81" y="65"/>
                  </a:cubicBezTo>
                  <a:cubicBezTo>
                    <a:pt x="81" y="64"/>
                    <a:pt x="81" y="62"/>
                    <a:pt x="80" y="61"/>
                  </a:cubicBezTo>
                  <a:cubicBezTo>
                    <a:pt x="80" y="60"/>
                    <a:pt x="80" y="59"/>
                    <a:pt x="80" y="59"/>
                  </a:cubicBezTo>
                  <a:cubicBezTo>
                    <a:pt x="80" y="57"/>
                    <a:pt x="80" y="56"/>
                    <a:pt x="79" y="55"/>
                  </a:cubicBezTo>
                  <a:cubicBezTo>
                    <a:pt x="79" y="53"/>
                    <a:pt x="79" y="52"/>
                    <a:pt x="78" y="50"/>
                  </a:cubicBezTo>
                  <a:cubicBezTo>
                    <a:pt x="78" y="49"/>
                    <a:pt x="78" y="49"/>
                    <a:pt x="78" y="49"/>
                  </a:cubicBezTo>
                  <a:cubicBezTo>
                    <a:pt x="78" y="45"/>
                    <a:pt x="77" y="42"/>
                    <a:pt x="76" y="38"/>
                  </a:cubicBezTo>
                  <a:cubicBezTo>
                    <a:pt x="76" y="38"/>
                    <a:pt x="76" y="37"/>
                    <a:pt x="75" y="37"/>
                  </a:cubicBezTo>
                  <a:cubicBezTo>
                    <a:pt x="75" y="36"/>
                    <a:pt x="75" y="35"/>
                    <a:pt x="74" y="34"/>
                  </a:cubicBezTo>
                  <a:cubicBezTo>
                    <a:pt x="74" y="32"/>
                    <a:pt x="73" y="30"/>
                    <a:pt x="73" y="29"/>
                  </a:cubicBezTo>
                  <a:cubicBezTo>
                    <a:pt x="72" y="28"/>
                    <a:pt x="72" y="27"/>
                    <a:pt x="71" y="26"/>
                  </a:cubicBezTo>
                  <a:cubicBezTo>
                    <a:pt x="71" y="25"/>
                    <a:pt x="70" y="24"/>
                    <a:pt x="70" y="22"/>
                  </a:cubicBezTo>
                  <a:cubicBezTo>
                    <a:pt x="68" y="18"/>
                    <a:pt x="67" y="13"/>
                    <a:pt x="64" y="9"/>
                  </a:cubicBezTo>
                  <a:cubicBezTo>
                    <a:pt x="64" y="8"/>
                    <a:pt x="63" y="7"/>
                    <a:pt x="62" y="6"/>
                  </a:cubicBezTo>
                  <a:cubicBezTo>
                    <a:pt x="62" y="5"/>
                    <a:pt x="61" y="4"/>
                    <a:pt x="61" y="2"/>
                  </a:cubicBezTo>
                  <a:cubicBezTo>
                    <a:pt x="59" y="0"/>
                    <a:pt x="59" y="0"/>
                    <a:pt x="59" y="0"/>
                  </a:cubicBezTo>
                  <a:cubicBezTo>
                    <a:pt x="58" y="2"/>
                    <a:pt x="58" y="2"/>
                    <a:pt x="58" y="2"/>
                  </a:cubicBezTo>
                  <a:cubicBezTo>
                    <a:pt x="56" y="3"/>
                    <a:pt x="55" y="5"/>
                    <a:pt x="54" y="6"/>
                  </a:cubicBezTo>
                  <a:cubicBezTo>
                    <a:pt x="53" y="8"/>
                    <a:pt x="52" y="9"/>
                    <a:pt x="52" y="11"/>
                  </a:cubicBezTo>
                  <a:cubicBezTo>
                    <a:pt x="52" y="13"/>
                    <a:pt x="51" y="15"/>
                    <a:pt x="49" y="16"/>
                  </a:cubicBezTo>
                  <a:cubicBezTo>
                    <a:pt x="47" y="18"/>
                    <a:pt x="45" y="18"/>
                    <a:pt x="43" y="18"/>
                  </a:cubicBezTo>
                  <a:cubicBezTo>
                    <a:pt x="41" y="18"/>
                    <a:pt x="40" y="18"/>
                    <a:pt x="38" y="19"/>
                  </a:cubicBezTo>
                  <a:cubicBezTo>
                    <a:pt x="37" y="19"/>
                    <a:pt x="36" y="20"/>
                    <a:pt x="34" y="21"/>
                  </a:cubicBezTo>
                  <a:cubicBezTo>
                    <a:pt x="33" y="23"/>
                    <a:pt x="31" y="24"/>
                    <a:pt x="29" y="24"/>
                  </a:cubicBezTo>
                  <a:cubicBezTo>
                    <a:pt x="28" y="24"/>
                    <a:pt x="28" y="24"/>
                    <a:pt x="28" y="24"/>
                  </a:cubicBezTo>
                  <a:cubicBezTo>
                    <a:pt x="28" y="25"/>
                    <a:pt x="28" y="25"/>
                    <a:pt x="28" y="25"/>
                  </a:cubicBezTo>
                  <a:cubicBezTo>
                    <a:pt x="27" y="27"/>
                    <a:pt x="27" y="28"/>
                    <a:pt x="27" y="30"/>
                  </a:cubicBezTo>
                  <a:cubicBezTo>
                    <a:pt x="26" y="33"/>
                    <a:pt x="26" y="34"/>
                    <a:pt x="20" y="35"/>
                  </a:cubicBezTo>
                  <a:cubicBezTo>
                    <a:pt x="19" y="35"/>
                    <a:pt x="19" y="35"/>
                    <a:pt x="18" y="35"/>
                  </a:cubicBezTo>
                  <a:cubicBezTo>
                    <a:pt x="18" y="35"/>
                    <a:pt x="18" y="35"/>
                    <a:pt x="18" y="35"/>
                  </a:cubicBezTo>
                  <a:cubicBezTo>
                    <a:pt x="15" y="35"/>
                    <a:pt x="14" y="35"/>
                    <a:pt x="14" y="38"/>
                  </a:cubicBezTo>
                  <a:cubicBezTo>
                    <a:pt x="13" y="39"/>
                    <a:pt x="13" y="39"/>
                    <a:pt x="14" y="40"/>
                  </a:cubicBezTo>
                  <a:cubicBezTo>
                    <a:pt x="14" y="41"/>
                    <a:pt x="14" y="42"/>
                    <a:pt x="14" y="42"/>
                  </a:cubicBezTo>
                  <a:cubicBezTo>
                    <a:pt x="13" y="43"/>
                    <a:pt x="13" y="44"/>
                    <a:pt x="13" y="45"/>
                  </a:cubicBezTo>
                  <a:cubicBezTo>
                    <a:pt x="12" y="45"/>
                    <a:pt x="12" y="45"/>
                    <a:pt x="12" y="46"/>
                  </a:cubicBezTo>
                  <a:cubicBezTo>
                    <a:pt x="10" y="50"/>
                    <a:pt x="11" y="52"/>
                    <a:pt x="12" y="55"/>
                  </a:cubicBezTo>
                  <a:cubicBezTo>
                    <a:pt x="12" y="56"/>
                    <a:pt x="13" y="58"/>
                    <a:pt x="13" y="61"/>
                  </a:cubicBezTo>
                  <a:cubicBezTo>
                    <a:pt x="12" y="64"/>
                    <a:pt x="11" y="67"/>
                    <a:pt x="10" y="70"/>
                  </a:cubicBezTo>
                  <a:cubicBezTo>
                    <a:pt x="9" y="72"/>
                    <a:pt x="8" y="74"/>
                    <a:pt x="7" y="76"/>
                  </a:cubicBezTo>
                  <a:cubicBezTo>
                    <a:pt x="7" y="78"/>
                    <a:pt x="6" y="79"/>
                    <a:pt x="6" y="81"/>
                  </a:cubicBezTo>
                  <a:cubicBezTo>
                    <a:pt x="6" y="84"/>
                    <a:pt x="5" y="87"/>
                    <a:pt x="3" y="90"/>
                  </a:cubicBezTo>
                  <a:cubicBezTo>
                    <a:pt x="0" y="96"/>
                    <a:pt x="0" y="98"/>
                    <a:pt x="1" y="105"/>
                  </a:cubicBezTo>
                  <a:cubicBezTo>
                    <a:pt x="2" y="108"/>
                    <a:pt x="2" y="111"/>
                    <a:pt x="2" y="114"/>
                  </a:cubicBezTo>
                  <a:cubicBezTo>
                    <a:pt x="1" y="117"/>
                    <a:pt x="1" y="120"/>
                    <a:pt x="2" y="123"/>
                  </a:cubicBezTo>
                  <a:cubicBezTo>
                    <a:pt x="2" y="124"/>
                    <a:pt x="2" y="124"/>
                    <a:pt x="2" y="124"/>
                  </a:cubicBezTo>
                  <a:cubicBezTo>
                    <a:pt x="4" y="124"/>
                    <a:pt x="4" y="124"/>
                    <a:pt x="4" y="124"/>
                  </a:cubicBezTo>
                  <a:cubicBezTo>
                    <a:pt x="5" y="125"/>
                    <a:pt x="7" y="125"/>
                    <a:pt x="8" y="125"/>
                  </a:cubicBezTo>
                  <a:cubicBezTo>
                    <a:pt x="10" y="126"/>
                    <a:pt x="12" y="126"/>
                    <a:pt x="14" y="126"/>
                  </a:cubicBezTo>
                  <a:cubicBezTo>
                    <a:pt x="15" y="126"/>
                    <a:pt x="16" y="126"/>
                    <a:pt x="17" y="126"/>
                  </a:cubicBezTo>
                  <a:cubicBezTo>
                    <a:pt x="19" y="125"/>
                    <a:pt x="19" y="125"/>
                    <a:pt x="19" y="125"/>
                  </a:cubicBezTo>
                  <a:cubicBezTo>
                    <a:pt x="19" y="124"/>
                    <a:pt x="19" y="124"/>
                    <a:pt x="19" y="124"/>
                  </a:cubicBezTo>
                  <a:cubicBezTo>
                    <a:pt x="19" y="123"/>
                    <a:pt x="19" y="122"/>
                    <a:pt x="20" y="121"/>
                  </a:cubicBezTo>
                  <a:cubicBezTo>
                    <a:pt x="21" y="120"/>
                    <a:pt x="23" y="119"/>
                    <a:pt x="25" y="119"/>
                  </a:cubicBezTo>
                  <a:cubicBezTo>
                    <a:pt x="26" y="119"/>
                    <a:pt x="26" y="119"/>
                    <a:pt x="26" y="119"/>
                  </a:cubicBezTo>
                  <a:cubicBezTo>
                    <a:pt x="27" y="119"/>
                    <a:pt x="27" y="119"/>
                    <a:pt x="27" y="119"/>
                  </a:cubicBezTo>
                  <a:cubicBezTo>
                    <a:pt x="29" y="123"/>
                    <a:pt x="31" y="127"/>
                    <a:pt x="32" y="129"/>
                  </a:cubicBezTo>
                  <a:cubicBezTo>
                    <a:pt x="35" y="133"/>
                    <a:pt x="35" y="133"/>
                    <a:pt x="35" y="133"/>
                  </a:cubicBezTo>
                  <a:cubicBezTo>
                    <a:pt x="36" y="128"/>
                    <a:pt x="36" y="128"/>
                    <a:pt x="36" y="128"/>
                  </a:cubicBezTo>
                  <a:cubicBezTo>
                    <a:pt x="36" y="125"/>
                    <a:pt x="37" y="121"/>
                    <a:pt x="38" y="118"/>
                  </a:cubicBezTo>
                  <a:cubicBezTo>
                    <a:pt x="39" y="115"/>
                    <a:pt x="39" y="115"/>
                    <a:pt x="39" y="115"/>
                  </a:cubicBezTo>
                  <a:cubicBezTo>
                    <a:pt x="39" y="114"/>
                    <a:pt x="39" y="114"/>
                    <a:pt x="39" y="113"/>
                  </a:cubicBezTo>
                  <a:cubicBezTo>
                    <a:pt x="40" y="111"/>
                    <a:pt x="40" y="108"/>
                    <a:pt x="41" y="108"/>
                  </a:cubicBezTo>
                  <a:cubicBezTo>
                    <a:pt x="41" y="107"/>
                    <a:pt x="42" y="107"/>
                    <a:pt x="42" y="107"/>
                  </a:cubicBezTo>
                  <a:cubicBezTo>
                    <a:pt x="42" y="107"/>
                    <a:pt x="42" y="107"/>
                    <a:pt x="42" y="107"/>
                  </a:cubicBezTo>
                  <a:cubicBezTo>
                    <a:pt x="43" y="107"/>
                    <a:pt x="43" y="107"/>
                    <a:pt x="44" y="108"/>
                  </a:cubicBezTo>
                  <a:cubicBezTo>
                    <a:pt x="44" y="109"/>
                    <a:pt x="44" y="109"/>
                    <a:pt x="45" y="110"/>
                  </a:cubicBezTo>
                  <a:cubicBezTo>
                    <a:pt x="47" y="112"/>
                    <a:pt x="48" y="112"/>
                    <a:pt x="49" y="113"/>
                  </a:cubicBezTo>
                  <a:cubicBezTo>
                    <a:pt x="50" y="113"/>
                    <a:pt x="51" y="113"/>
                    <a:pt x="51" y="113"/>
                  </a:cubicBezTo>
                  <a:cubicBezTo>
                    <a:pt x="54" y="114"/>
                    <a:pt x="54" y="115"/>
                    <a:pt x="56" y="116"/>
                  </a:cubicBezTo>
                  <a:cubicBezTo>
                    <a:pt x="56" y="117"/>
                    <a:pt x="56" y="117"/>
                    <a:pt x="56" y="117"/>
                  </a:cubicBezTo>
                  <a:cubicBezTo>
                    <a:pt x="58" y="119"/>
                    <a:pt x="59" y="120"/>
                    <a:pt x="61" y="120"/>
                  </a:cubicBezTo>
                  <a:cubicBezTo>
                    <a:pt x="62" y="120"/>
                    <a:pt x="64" y="119"/>
                    <a:pt x="66" y="118"/>
                  </a:cubicBezTo>
                  <a:cubicBezTo>
                    <a:pt x="66" y="118"/>
                    <a:pt x="67" y="117"/>
                    <a:pt x="68" y="117"/>
                  </a:cubicBezTo>
                  <a:cubicBezTo>
                    <a:pt x="71" y="115"/>
                    <a:pt x="74" y="114"/>
                    <a:pt x="77" y="114"/>
                  </a:cubicBezTo>
                  <a:cubicBezTo>
                    <a:pt x="78" y="114"/>
                    <a:pt x="78" y="114"/>
                    <a:pt x="79" y="114"/>
                  </a:cubicBezTo>
                  <a:cubicBezTo>
                    <a:pt x="80" y="115"/>
                    <a:pt x="80" y="115"/>
                    <a:pt x="81" y="117"/>
                  </a:cubicBezTo>
                  <a:cubicBezTo>
                    <a:pt x="81" y="118"/>
                    <a:pt x="81" y="118"/>
                    <a:pt x="81" y="118"/>
                  </a:cubicBezTo>
                  <a:cubicBezTo>
                    <a:pt x="83" y="118"/>
                    <a:pt x="83" y="118"/>
                    <a:pt x="83" y="118"/>
                  </a:cubicBezTo>
                  <a:cubicBezTo>
                    <a:pt x="84" y="118"/>
                    <a:pt x="85" y="118"/>
                    <a:pt x="86" y="118"/>
                  </a:cubicBezTo>
                  <a:cubicBezTo>
                    <a:pt x="88" y="117"/>
                    <a:pt x="89" y="117"/>
                    <a:pt x="90" y="117"/>
                  </a:cubicBezTo>
                  <a:cubicBezTo>
                    <a:pt x="91" y="117"/>
                    <a:pt x="92" y="117"/>
                    <a:pt x="93" y="118"/>
                  </a:cubicBezTo>
                  <a:cubicBezTo>
                    <a:pt x="93" y="118"/>
                    <a:pt x="94" y="118"/>
                    <a:pt x="95" y="119"/>
                  </a:cubicBezTo>
                  <a:cubicBezTo>
                    <a:pt x="96" y="119"/>
                    <a:pt x="97" y="120"/>
                    <a:pt x="98" y="120"/>
                  </a:cubicBezTo>
                  <a:cubicBezTo>
                    <a:pt x="100" y="120"/>
                    <a:pt x="102" y="120"/>
                    <a:pt x="104" y="121"/>
                  </a:cubicBezTo>
                  <a:cubicBezTo>
                    <a:pt x="107" y="121"/>
                    <a:pt x="110" y="121"/>
                    <a:pt x="113" y="123"/>
                  </a:cubicBezTo>
                  <a:cubicBezTo>
                    <a:pt x="114" y="124"/>
                    <a:pt x="114" y="124"/>
                    <a:pt x="114" y="124"/>
                  </a:cubicBezTo>
                  <a:cubicBezTo>
                    <a:pt x="116" y="126"/>
                    <a:pt x="118" y="128"/>
                    <a:pt x="121" y="129"/>
                  </a:cubicBezTo>
                  <a:cubicBezTo>
                    <a:pt x="123" y="130"/>
                    <a:pt x="124" y="131"/>
                    <a:pt x="126" y="131"/>
                  </a:cubicBezTo>
                  <a:cubicBezTo>
                    <a:pt x="130" y="133"/>
                    <a:pt x="133" y="135"/>
                    <a:pt x="136" y="139"/>
                  </a:cubicBezTo>
                  <a:cubicBezTo>
                    <a:pt x="139" y="145"/>
                    <a:pt x="144" y="150"/>
                    <a:pt x="149" y="155"/>
                  </a:cubicBezTo>
                  <a:cubicBezTo>
                    <a:pt x="153" y="159"/>
                    <a:pt x="157" y="163"/>
                    <a:pt x="161" y="168"/>
                  </a:cubicBezTo>
                  <a:cubicBezTo>
                    <a:pt x="161" y="169"/>
                    <a:pt x="162" y="169"/>
                    <a:pt x="162" y="170"/>
                  </a:cubicBezTo>
                  <a:cubicBezTo>
                    <a:pt x="162" y="171"/>
                    <a:pt x="163" y="172"/>
                    <a:pt x="164" y="173"/>
                  </a:cubicBezTo>
                  <a:cubicBezTo>
                    <a:pt x="164" y="174"/>
                    <a:pt x="165" y="174"/>
                    <a:pt x="166" y="174"/>
                  </a:cubicBezTo>
                  <a:cubicBezTo>
                    <a:pt x="167" y="175"/>
                    <a:pt x="168" y="175"/>
                    <a:pt x="168" y="176"/>
                  </a:cubicBezTo>
                  <a:cubicBezTo>
                    <a:pt x="169" y="177"/>
                    <a:pt x="170" y="179"/>
                    <a:pt x="171" y="180"/>
                  </a:cubicBezTo>
                  <a:cubicBezTo>
                    <a:pt x="171" y="182"/>
                    <a:pt x="172" y="184"/>
                    <a:pt x="173" y="185"/>
                  </a:cubicBezTo>
                  <a:cubicBezTo>
                    <a:pt x="175" y="186"/>
                    <a:pt x="175" y="186"/>
                    <a:pt x="175" y="186"/>
                  </a:cubicBezTo>
                  <a:cubicBezTo>
                    <a:pt x="176" y="185"/>
                    <a:pt x="176" y="185"/>
                    <a:pt x="176" y="185"/>
                  </a:cubicBezTo>
                  <a:cubicBezTo>
                    <a:pt x="176" y="184"/>
                    <a:pt x="177" y="184"/>
                    <a:pt x="177" y="183"/>
                  </a:cubicBezTo>
                  <a:cubicBezTo>
                    <a:pt x="178" y="184"/>
                    <a:pt x="179" y="185"/>
                    <a:pt x="180" y="186"/>
                  </a:cubicBezTo>
                  <a:cubicBezTo>
                    <a:pt x="182" y="188"/>
                    <a:pt x="183" y="189"/>
                    <a:pt x="184" y="189"/>
                  </a:cubicBezTo>
                  <a:cubicBezTo>
                    <a:pt x="185" y="189"/>
                    <a:pt x="185" y="189"/>
                    <a:pt x="185" y="189"/>
                  </a:cubicBezTo>
                  <a:cubicBezTo>
                    <a:pt x="186" y="189"/>
                    <a:pt x="187" y="188"/>
                    <a:pt x="188" y="186"/>
                  </a:cubicBezTo>
                  <a:cubicBezTo>
                    <a:pt x="188" y="185"/>
                    <a:pt x="188" y="184"/>
                    <a:pt x="188" y="183"/>
                  </a:cubicBezTo>
                  <a:cubicBezTo>
                    <a:pt x="188" y="182"/>
                    <a:pt x="189" y="181"/>
                    <a:pt x="190" y="180"/>
                  </a:cubicBezTo>
                  <a:cubicBezTo>
                    <a:pt x="190" y="179"/>
                    <a:pt x="191" y="178"/>
                    <a:pt x="192" y="178"/>
                  </a:cubicBezTo>
                  <a:cubicBezTo>
                    <a:pt x="193" y="177"/>
                    <a:pt x="194" y="177"/>
                    <a:pt x="195" y="176"/>
                  </a:cubicBezTo>
                  <a:cubicBezTo>
                    <a:pt x="196" y="174"/>
                    <a:pt x="196" y="174"/>
                    <a:pt x="196" y="174"/>
                  </a:cubicBezTo>
                  <a:lnTo>
                    <a:pt x="195" y="173"/>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45" name="Freeform 46">
              <a:extLst>
                <a:ext uri="{FF2B5EF4-FFF2-40B4-BE49-F238E27FC236}">
                  <a16:creationId xmlns:a16="http://schemas.microsoft.com/office/drawing/2014/main" id="{89AC9100-1C9E-A286-DE70-0477692262AC}"/>
                </a:ext>
              </a:extLst>
            </p:cNvPr>
            <p:cNvSpPr>
              <a:spLocks/>
            </p:cNvSpPr>
            <p:nvPr/>
          </p:nvSpPr>
          <p:spPr bwMode="auto">
            <a:xfrm>
              <a:off x="7042039" y="3333842"/>
              <a:ext cx="842150" cy="666998"/>
            </a:xfrm>
            <a:custGeom>
              <a:avLst/>
              <a:gdLst>
                <a:gd name="T0" fmla="*/ 316 w 438"/>
                <a:gd name="T1" fmla="*/ 189 h 377"/>
                <a:gd name="T2" fmla="*/ 301 w 438"/>
                <a:gd name="T3" fmla="*/ 174 h 377"/>
                <a:gd name="T4" fmla="*/ 296 w 438"/>
                <a:gd name="T5" fmla="*/ 165 h 377"/>
                <a:gd name="T6" fmla="*/ 292 w 438"/>
                <a:gd name="T7" fmla="*/ 163 h 377"/>
                <a:gd name="T8" fmla="*/ 288 w 438"/>
                <a:gd name="T9" fmla="*/ 157 h 377"/>
                <a:gd name="T10" fmla="*/ 283 w 438"/>
                <a:gd name="T11" fmla="*/ 146 h 377"/>
                <a:gd name="T12" fmla="*/ 285 w 438"/>
                <a:gd name="T13" fmla="*/ 128 h 377"/>
                <a:gd name="T14" fmla="*/ 279 w 438"/>
                <a:gd name="T15" fmla="*/ 124 h 377"/>
                <a:gd name="T16" fmla="*/ 269 w 438"/>
                <a:gd name="T17" fmla="*/ 127 h 377"/>
                <a:gd name="T18" fmla="*/ 253 w 438"/>
                <a:gd name="T19" fmla="*/ 129 h 377"/>
                <a:gd name="T20" fmla="*/ 252 w 438"/>
                <a:gd name="T21" fmla="*/ 116 h 377"/>
                <a:gd name="T22" fmla="*/ 263 w 438"/>
                <a:gd name="T23" fmla="*/ 92 h 377"/>
                <a:gd name="T24" fmla="*/ 269 w 438"/>
                <a:gd name="T25" fmla="*/ 80 h 377"/>
                <a:gd name="T26" fmla="*/ 263 w 438"/>
                <a:gd name="T27" fmla="*/ 69 h 377"/>
                <a:gd name="T28" fmla="*/ 256 w 438"/>
                <a:gd name="T29" fmla="*/ 64 h 377"/>
                <a:gd name="T30" fmla="*/ 230 w 438"/>
                <a:gd name="T31" fmla="*/ 33 h 377"/>
                <a:gd name="T32" fmla="*/ 208 w 438"/>
                <a:gd name="T33" fmla="*/ 18 h 377"/>
                <a:gd name="T34" fmla="*/ 192 w 438"/>
                <a:gd name="T35" fmla="*/ 14 h 377"/>
                <a:gd name="T36" fmla="*/ 184 w 438"/>
                <a:gd name="T37" fmla="*/ 11 h 377"/>
                <a:gd name="T38" fmla="*/ 176 w 438"/>
                <a:gd name="T39" fmla="*/ 12 h 377"/>
                <a:gd name="T40" fmla="*/ 171 w 438"/>
                <a:gd name="T41" fmla="*/ 7 h 377"/>
                <a:gd name="T42" fmla="*/ 155 w 438"/>
                <a:gd name="T43" fmla="*/ 14 h 377"/>
                <a:gd name="T44" fmla="*/ 145 w 438"/>
                <a:gd name="T45" fmla="*/ 7 h 377"/>
                <a:gd name="T46" fmla="*/ 138 w 438"/>
                <a:gd name="T47" fmla="*/ 2 h 377"/>
                <a:gd name="T48" fmla="*/ 134 w 438"/>
                <a:gd name="T49" fmla="*/ 2 h 377"/>
                <a:gd name="T50" fmla="*/ 133 w 438"/>
                <a:gd name="T51" fmla="*/ 9 h 377"/>
                <a:gd name="T52" fmla="*/ 122 w 438"/>
                <a:gd name="T53" fmla="*/ 14 h 377"/>
                <a:gd name="T54" fmla="*/ 114 w 438"/>
                <a:gd name="T55" fmla="*/ 15 h 377"/>
                <a:gd name="T56" fmla="*/ 102 w 438"/>
                <a:gd name="T57" fmla="*/ 19 h 377"/>
                <a:gd name="T58" fmla="*/ 96 w 438"/>
                <a:gd name="T59" fmla="*/ 21 h 377"/>
                <a:gd name="T60" fmla="*/ 88 w 438"/>
                <a:gd name="T61" fmla="*/ 61 h 377"/>
                <a:gd name="T62" fmla="*/ 77 w 438"/>
                <a:gd name="T63" fmla="*/ 72 h 377"/>
                <a:gd name="T64" fmla="*/ 63 w 438"/>
                <a:gd name="T65" fmla="*/ 97 h 377"/>
                <a:gd name="T66" fmla="*/ 57 w 438"/>
                <a:gd name="T67" fmla="*/ 108 h 377"/>
                <a:gd name="T68" fmla="*/ 55 w 438"/>
                <a:gd name="T69" fmla="*/ 127 h 377"/>
                <a:gd name="T70" fmla="*/ 49 w 438"/>
                <a:gd name="T71" fmla="*/ 133 h 377"/>
                <a:gd name="T72" fmla="*/ 36 w 438"/>
                <a:gd name="T73" fmla="*/ 146 h 377"/>
                <a:gd name="T74" fmla="*/ 31 w 438"/>
                <a:gd name="T75" fmla="*/ 166 h 377"/>
                <a:gd name="T76" fmla="*/ 31 w 438"/>
                <a:gd name="T77" fmla="*/ 193 h 377"/>
                <a:gd name="T78" fmla="*/ 20 w 438"/>
                <a:gd name="T79" fmla="*/ 214 h 377"/>
                <a:gd name="T80" fmla="*/ 6 w 438"/>
                <a:gd name="T81" fmla="*/ 214 h 377"/>
                <a:gd name="T82" fmla="*/ 3 w 438"/>
                <a:gd name="T83" fmla="*/ 224 h 377"/>
                <a:gd name="T84" fmla="*/ 12 w 438"/>
                <a:gd name="T85" fmla="*/ 237 h 377"/>
                <a:gd name="T86" fmla="*/ 19 w 438"/>
                <a:gd name="T87" fmla="*/ 236 h 377"/>
                <a:gd name="T88" fmla="*/ 32 w 438"/>
                <a:gd name="T89" fmla="*/ 251 h 377"/>
                <a:gd name="T90" fmla="*/ 44 w 438"/>
                <a:gd name="T91" fmla="*/ 265 h 377"/>
                <a:gd name="T92" fmla="*/ 56 w 438"/>
                <a:gd name="T93" fmla="*/ 280 h 377"/>
                <a:gd name="T94" fmla="*/ 63 w 438"/>
                <a:gd name="T95" fmla="*/ 302 h 377"/>
                <a:gd name="T96" fmla="*/ 69 w 438"/>
                <a:gd name="T97" fmla="*/ 312 h 377"/>
                <a:gd name="T98" fmla="*/ 72 w 438"/>
                <a:gd name="T99" fmla="*/ 313 h 377"/>
                <a:gd name="T100" fmla="*/ 79 w 438"/>
                <a:gd name="T101" fmla="*/ 313 h 377"/>
                <a:gd name="T102" fmla="*/ 83 w 438"/>
                <a:gd name="T103" fmla="*/ 335 h 377"/>
                <a:gd name="T104" fmla="*/ 89 w 438"/>
                <a:gd name="T105" fmla="*/ 344 h 377"/>
                <a:gd name="T106" fmla="*/ 193 w 438"/>
                <a:gd name="T107" fmla="*/ 377 h 377"/>
                <a:gd name="T108" fmla="*/ 241 w 438"/>
                <a:gd name="T109" fmla="*/ 359 h 377"/>
                <a:gd name="T110" fmla="*/ 252 w 438"/>
                <a:gd name="T111" fmla="*/ 359 h 377"/>
                <a:gd name="T112" fmla="*/ 270 w 438"/>
                <a:gd name="T113" fmla="*/ 353 h 377"/>
                <a:gd name="T114" fmla="*/ 292 w 438"/>
                <a:gd name="T115" fmla="*/ 344 h 377"/>
                <a:gd name="T116" fmla="*/ 308 w 438"/>
                <a:gd name="T117" fmla="*/ 332 h 377"/>
                <a:gd name="T118" fmla="*/ 320 w 438"/>
                <a:gd name="T119" fmla="*/ 328 h 377"/>
                <a:gd name="T120" fmla="*/ 410 w 438"/>
                <a:gd name="T121" fmla="*/ 22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8" h="377">
                  <a:moveTo>
                    <a:pt x="410" y="226"/>
                  </a:moveTo>
                  <a:cubicBezTo>
                    <a:pt x="320" y="192"/>
                    <a:pt x="320" y="192"/>
                    <a:pt x="320" y="192"/>
                  </a:cubicBezTo>
                  <a:cubicBezTo>
                    <a:pt x="319" y="191"/>
                    <a:pt x="316" y="189"/>
                    <a:pt x="316" y="189"/>
                  </a:cubicBezTo>
                  <a:cubicBezTo>
                    <a:pt x="315" y="187"/>
                    <a:pt x="313" y="185"/>
                    <a:pt x="311" y="184"/>
                  </a:cubicBezTo>
                  <a:cubicBezTo>
                    <a:pt x="310" y="183"/>
                    <a:pt x="308" y="182"/>
                    <a:pt x="307" y="181"/>
                  </a:cubicBezTo>
                  <a:cubicBezTo>
                    <a:pt x="305" y="179"/>
                    <a:pt x="302" y="178"/>
                    <a:pt x="301" y="174"/>
                  </a:cubicBezTo>
                  <a:cubicBezTo>
                    <a:pt x="301" y="174"/>
                    <a:pt x="301" y="174"/>
                    <a:pt x="301" y="174"/>
                  </a:cubicBezTo>
                  <a:cubicBezTo>
                    <a:pt x="300" y="173"/>
                    <a:pt x="300" y="173"/>
                    <a:pt x="300" y="173"/>
                  </a:cubicBezTo>
                  <a:cubicBezTo>
                    <a:pt x="298" y="172"/>
                    <a:pt x="297" y="168"/>
                    <a:pt x="296" y="165"/>
                  </a:cubicBezTo>
                  <a:cubicBezTo>
                    <a:pt x="296" y="163"/>
                    <a:pt x="296" y="163"/>
                    <a:pt x="296" y="163"/>
                  </a:cubicBezTo>
                  <a:cubicBezTo>
                    <a:pt x="294" y="163"/>
                    <a:pt x="294" y="163"/>
                    <a:pt x="294" y="163"/>
                  </a:cubicBezTo>
                  <a:cubicBezTo>
                    <a:pt x="293" y="163"/>
                    <a:pt x="292" y="163"/>
                    <a:pt x="292" y="163"/>
                  </a:cubicBezTo>
                  <a:cubicBezTo>
                    <a:pt x="291" y="162"/>
                    <a:pt x="291" y="161"/>
                    <a:pt x="291" y="161"/>
                  </a:cubicBezTo>
                  <a:cubicBezTo>
                    <a:pt x="291" y="160"/>
                    <a:pt x="291" y="160"/>
                    <a:pt x="290" y="159"/>
                  </a:cubicBezTo>
                  <a:cubicBezTo>
                    <a:pt x="290" y="158"/>
                    <a:pt x="289" y="157"/>
                    <a:pt x="288" y="157"/>
                  </a:cubicBezTo>
                  <a:cubicBezTo>
                    <a:pt x="287" y="156"/>
                    <a:pt x="287" y="155"/>
                    <a:pt x="286" y="154"/>
                  </a:cubicBezTo>
                  <a:cubicBezTo>
                    <a:pt x="285" y="153"/>
                    <a:pt x="285" y="151"/>
                    <a:pt x="284" y="149"/>
                  </a:cubicBezTo>
                  <a:cubicBezTo>
                    <a:pt x="284" y="148"/>
                    <a:pt x="283" y="147"/>
                    <a:pt x="283" y="146"/>
                  </a:cubicBezTo>
                  <a:cubicBezTo>
                    <a:pt x="279" y="139"/>
                    <a:pt x="281" y="136"/>
                    <a:pt x="285" y="131"/>
                  </a:cubicBezTo>
                  <a:cubicBezTo>
                    <a:pt x="286" y="129"/>
                    <a:pt x="286" y="129"/>
                    <a:pt x="286" y="129"/>
                  </a:cubicBezTo>
                  <a:cubicBezTo>
                    <a:pt x="285" y="128"/>
                    <a:pt x="285" y="128"/>
                    <a:pt x="285" y="128"/>
                  </a:cubicBezTo>
                  <a:cubicBezTo>
                    <a:pt x="284" y="128"/>
                    <a:pt x="284" y="127"/>
                    <a:pt x="284" y="127"/>
                  </a:cubicBezTo>
                  <a:cubicBezTo>
                    <a:pt x="282" y="125"/>
                    <a:pt x="282" y="125"/>
                    <a:pt x="281" y="124"/>
                  </a:cubicBezTo>
                  <a:cubicBezTo>
                    <a:pt x="280" y="124"/>
                    <a:pt x="280" y="124"/>
                    <a:pt x="279" y="124"/>
                  </a:cubicBezTo>
                  <a:cubicBezTo>
                    <a:pt x="278" y="124"/>
                    <a:pt x="277" y="124"/>
                    <a:pt x="276" y="125"/>
                  </a:cubicBezTo>
                  <a:cubicBezTo>
                    <a:pt x="275" y="125"/>
                    <a:pt x="274" y="126"/>
                    <a:pt x="274" y="126"/>
                  </a:cubicBezTo>
                  <a:cubicBezTo>
                    <a:pt x="272" y="126"/>
                    <a:pt x="270" y="127"/>
                    <a:pt x="269" y="127"/>
                  </a:cubicBezTo>
                  <a:cubicBezTo>
                    <a:pt x="266" y="127"/>
                    <a:pt x="263" y="127"/>
                    <a:pt x="260" y="131"/>
                  </a:cubicBezTo>
                  <a:cubicBezTo>
                    <a:pt x="259" y="130"/>
                    <a:pt x="258" y="130"/>
                    <a:pt x="257" y="130"/>
                  </a:cubicBezTo>
                  <a:cubicBezTo>
                    <a:pt x="255" y="130"/>
                    <a:pt x="253" y="130"/>
                    <a:pt x="253" y="129"/>
                  </a:cubicBezTo>
                  <a:cubicBezTo>
                    <a:pt x="251" y="127"/>
                    <a:pt x="252" y="124"/>
                    <a:pt x="252" y="122"/>
                  </a:cubicBezTo>
                  <a:cubicBezTo>
                    <a:pt x="252" y="121"/>
                    <a:pt x="252" y="120"/>
                    <a:pt x="252" y="120"/>
                  </a:cubicBezTo>
                  <a:cubicBezTo>
                    <a:pt x="252" y="119"/>
                    <a:pt x="252" y="118"/>
                    <a:pt x="252" y="116"/>
                  </a:cubicBezTo>
                  <a:cubicBezTo>
                    <a:pt x="252" y="112"/>
                    <a:pt x="252" y="108"/>
                    <a:pt x="255" y="104"/>
                  </a:cubicBezTo>
                  <a:cubicBezTo>
                    <a:pt x="256" y="102"/>
                    <a:pt x="256" y="102"/>
                    <a:pt x="256" y="102"/>
                  </a:cubicBezTo>
                  <a:cubicBezTo>
                    <a:pt x="259" y="98"/>
                    <a:pt x="261" y="95"/>
                    <a:pt x="263" y="92"/>
                  </a:cubicBezTo>
                  <a:cubicBezTo>
                    <a:pt x="263" y="91"/>
                    <a:pt x="264" y="89"/>
                    <a:pt x="264" y="88"/>
                  </a:cubicBezTo>
                  <a:cubicBezTo>
                    <a:pt x="265" y="86"/>
                    <a:pt x="267" y="84"/>
                    <a:pt x="268" y="81"/>
                  </a:cubicBezTo>
                  <a:cubicBezTo>
                    <a:pt x="269" y="80"/>
                    <a:pt x="269" y="80"/>
                    <a:pt x="269" y="80"/>
                  </a:cubicBezTo>
                  <a:cubicBezTo>
                    <a:pt x="267" y="79"/>
                    <a:pt x="267" y="79"/>
                    <a:pt x="267" y="79"/>
                  </a:cubicBezTo>
                  <a:cubicBezTo>
                    <a:pt x="266" y="78"/>
                    <a:pt x="265" y="76"/>
                    <a:pt x="265" y="74"/>
                  </a:cubicBezTo>
                  <a:cubicBezTo>
                    <a:pt x="264" y="72"/>
                    <a:pt x="264" y="71"/>
                    <a:pt x="263" y="69"/>
                  </a:cubicBezTo>
                  <a:cubicBezTo>
                    <a:pt x="262" y="69"/>
                    <a:pt x="261" y="68"/>
                    <a:pt x="260" y="68"/>
                  </a:cubicBezTo>
                  <a:cubicBezTo>
                    <a:pt x="259" y="68"/>
                    <a:pt x="259" y="67"/>
                    <a:pt x="258" y="66"/>
                  </a:cubicBezTo>
                  <a:cubicBezTo>
                    <a:pt x="257" y="66"/>
                    <a:pt x="257" y="65"/>
                    <a:pt x="256" y="64"/>
                  </a:cubicBezTo>
                  <a:cubicBezTo>
                    <a:pt x="256" y="63"/>
                    <a:pt x="256" y="62"/>
                    <a:pt x="255" y="62"/>
                  </a:cubicBezTo>
                  <a:cubicBezTo>
                    <a:pt x="252" y="57"/>
                    <a:pt x="247" y="52"/>
                    <a:pt x="243" y="48"/>
                  </a:cubicBezTo>
                  <a:cubicBezTo>
                    <a:pt x="238" y="44"/>
                    <a:pt x="234" y="39"/>
                    <a:pt x="230" y="33"/>
                  </a:cubicBezTo>
                  <a:cubicBezTo>
                    <a:pt x="227" y="28"/>
                    <a:pt x="224" y="27"/>
                    <a:pt x="220" y="25"/>
                  </a:cubicBezTo>
                  <a:cubicBezTo>
                    <a:pt x="218" y="24"/>
                    <a:pt x="217" y="24"/>
                    <a:pt x="215" y="23"/>
                  </a:cubicBezTo>
                  <a:cubicBezTo>
                    <a:pt x="213" y="21"/>
                    <a:pt x="210" y="19"/>
                    <a:pt x="208" y="18"/>
                  </a:cubicBezTo>
                  <a:cubicBezTo>
                    <a:pt x="208" y="17"/>
                    <a:pt x="208" y="17"/>
                    <a:pt x="208" y="17"/>
                  </a:cubicBezTo>
                  <a:cubicBezTo>
                    <a:pt x="204" y="14"/>
                    <a:pt x="201" y="14"/>
                    <a:pt x="198" y="14"/>
                  </a:cubicBezTo>
                  <a:cubicBezTo>
                    <a:pt x="196" y="14"/>
                    <a:pt x="194" y="14"/>
                    <a:pt x="192" y="14"/>
                  </a:cubicBezTo>
                  <a:cubicBezTo>
                    <a:pt x="191" y="13"/>
                    <a:pt x="190" y="13"/>
                    <a:pt x="189" y="12"/>
                  </a:cubicBezTo>
                  <a:cubicBezTo>
                    <a:pt x="188" y="12"/>
                    <a:pt x="188" y="11"/>
                    <a:pt x="187" y="11"/>
                  </a:cubicBezTo>
                  <a:cubicBezTo>
                    <a:pt x="186" y="11"/>
                    <a:pt x="185" y="11"/>
                    <a:pt x="184" y="11"/>
                  </a:cubicBezTo>
                  <a:cubicBezTo>
                    <a:pt x="183" y="11"/>
                    <a:pt x="182" y="11"/>
                    <a:pt x="180" y="11"/>
                  </a:cubicBezTo>
                  <a:cubicBezTo>
                    <a:pt x="179" y="12"/>
                    <a:pt x="178" y="12"/>
                    <a:pt x="176" y="12"/>
                  </a:cubicBezTo>
                  <a:cubicBezTo>
                    <a:pt x="176" y="12"/>
                    <a:pt x="176" y="12"/>
                    <a:pt x="176" y="12"/>
                  </a:cubicBezTo>
                  <a:cubicBezTo>
                    <a:pt x="176" y="12"/>
                    <a:pt x="175" y="12"/>
                    <a:pt x="175" y="12"/>
                  </a:cubicBezTo>
                  <a:cubicBezTo>
                    <a:pt x="175" y="11"/>
                    <a:pt x="175" y="9"/>
                    <a:pt x="173" y="8"/>
                  </a:cubicBezTo>
                  <a:cubicBezTo>
                    <a:pt x="173" y="7"/>
                    <a:pt x="172" y="7"/>
                    <a:pt x="171" y="7"/>
                  </a:cubicBezTo>
                  <a:cubicBezTo>
                    <a:pt x="169" y="7"/>
                    <a:pt x="166" y="8"/>
                    <a:pt x="162" y="11"/>
                  </a:cubicBezTo>
                  <a:cubicBezTo>
                    <a:pt x="161" y="11"/>
                    <a:pt x="160" y="12"/>
                    <a:pt x="159" y="12"/>
                  </a:cubicBezTo>
                  <a:cubicBezTo>
                    <a:pt x="158" y="13"/>
                    <a:pt x="156" y="14"/>
                    <a:pt x="155" y="14"/>
                  </a:cubicBezTo>
                  <a:cubicBezTo>
                    <a:pt x="154" y="14"/>
                    <a:pt x="152" y="13"/>
                    <a:pt x="151" y="11"/>
                  </a:cubicBezTo>
                  <a:cubicBezTo>
                    <a:pt x="150" y="11"/>
                    <a:pt x="150" y="10"/>
                    <a:pt x="150" y="10"/>
                  </a:cubicBezTo>
                  <a:cubicBezTo>
                    <a:pt x="148" y="8"/>
                    <a:pt x="148" y="8"/>
                    <a:pt x="145" y="7"/>
                  </a:cubicBezTo>
                  <a:cubicBezTo>
                    <a:pt x="145" y="7"/>
                    <a:pt x="144" y="6"/>
                    <a:pt x="144" y="6"/>
                  </a:cubicBezTo>
                  <a:cubicBezTo>
                    <a:pt x="142" y="6"/>
                    <a:pt x="141" y="5"/>
                    <a:pt x="139" y="4"/>
                  </a:cubicBezTo>
                  <a:cubicBezTo>
                    <a:pt x="139" y="3"/>
                    <a:pt x="138" y="3"/>
                    <a:pt x="138" y="2"/>
                  </a:cubicBezTo>
                  <a:cubicBezTo>
                    <a:pt x="137" y="0"/>
                    <a:pt x="137" y="0"/>
                    <a:pt x="137" y="0"/>
                  </a:cubicBezTo>
                  <a:cubicBezTo>
                    <a:pt x="135" y="1"/>
                    <a:pt x="135" y="1"/>
                    <a:pt x="135" y="1"/>
                  </a:cubicBezTo>
                  <a:cubicBezTo>
                    <a:pt x="134" y="2"/>
                    <a:pt x="134" y="2"/>
                    <a:pt x="134" y="2"/>
                  </a:cubicBezTo>
                  <a:cubicBezTo>
                    <a:pt x="134" y="2"/>
                    <a:pt x="134" y="2"/>
                    <a:pt x="134" y="2"/>
                  </a:cubicBezTo>
                  <a:cubicBezTo>
                    <a:pt x="134" y="2"/>
                    <a:pt x="133" y="3"/>
                    <a:pt x="133" y="7"/>
                  </a:cubicBezTo>
                  <a:cubicBezTo>
                    <a:pt x="133" y="8"/>
                    <a:pt x="133" y="8"/>
                    <a:pt x="133" y="9"/>
                  </a:cubicBezTo>
                  <a:cubicBezTo>
                    <a:pt x="132" y="12"/>
                    <a:pt x="132" y="12"/>
                    <a:pt x="132" y="12"/>
                  </a:cubicBezTo>
                  <a:cubicBezTo>
                    <a:pt x="131" y="16"/>
                    <a:pt x="130" y="21"/>
                    <a:pt x="129" y="25"/>
                  </a:cubicBezTo>
                  <a:cubicBezTo>
                    <a:pt x="127" y="24"/>
                    <a:pt x="124" y="20"/>
                    <a:pt x="122" y="14"/>
                  </a:cubicBezTo>
                  <a:cubicBezTo>
                    <a:pt x="122" y="13"/>
                    <a:pt x="122" y="13"/>
                    <a:pt x="122" y="13"/>
                  </a:cubicBezTo>
                  <a:cubicBezTo>
                    <a:pt x="120" y="13"/>
                    <a:pt x="120" y="13"/>
                    <a:pt x="120" y="13"/>
                  </a:cubicBezTo>
                  <a:cubicBezTo>
                    <a:pt x="118" y="13"/>
                    <a:pt x="115" y="13"/>
                    <a:pt x="114" y="15"/>
                  </a:cubicBezTo>
                  <a:cubicBezTo>
                    <a:pt x="113" y="16"/>
                    <a:pt x="112" y="17"/>
                    <a:pt x="112" y="19"/>
                  </a:cubicBezTo>
                  <a:cubicBezTo>
                    <a:pt x="111" y="20"/>
                    <a:pt x="110" y="20"/>
                    <a:pt x="108" y="20"/>
                  </a:cubicBezTo>
                  <a:cubicBezTo>
                    <a:pt x="106" y="20"/>
                    <a:pt x="104" y="19"/>
                    <a:pt x="102" y="19"/>
                  </a:cubicBezTo>
                  <a:cubicBezTo>
                    <a:pt x="101" y="19"/>
                    <a:pt x="100" y="18"/>
                    <a:pt x="99" y="18"/>
                  </a:cubicBezTo>
                  <a:cubicBezTo>
                    <a:pt x="96" y="18"/>
                    <a:pt x="96" y="18"/>
                    <a:pt x="96" y="18"/>
                  </a:cubicBezTo>
                  <a:cubicBezTo>
                    <a:pt x="96" y="21"/>
                    <a:pt x="96" y="21"/>
                    <a:pt x="96" y="21"/>
                  </a:cubicBezTo>
                  <a:cubicBezTo>
                    <a:pt x="97" y="25"/>
                    <a:pt x="98" y="29"/>
                    <a:pt x="96" y="33"/>
                  </a:cubicBezTo>
                  <a:cubicBezTo>
                    <a:pt x="94" y="40"/>
                    <a:pt x="92" y="45"/>
                    <a:pt x="90" y="51"/>
                  </a:cubicBezTo>
                  <a:cubicBezTo>
                    <a:pt x="88" y="55"/>
                    <a:pt x="88" y="58"/>
                    <a:pt x="88" y="61"/>
                  </a:cubicBezTo>
                  <a:cubicBezTo>
                    <a:pt x="88" y="63"/>
                    <a:pt x="89" y="65"/>
                    <a:pt x="88" y="67"/>
                  </a:cubicBezTo>
                  <a:cubicBezTo>
                    <a:pt x="87" y="71"/>
                    <a:pt x="85" y="71"/>
                    <a:pt x="82" y="71"/>
                  </a:cubicBezTo>
                  <a:cubicBezTo>
                    <a:pt x="81" y="71"/>
                    <a:pt x="79" y="71"/>
                    <a:pt x="77" y="72"/>
                  </a:cubicBezTo>
                  <a:cubicBezTo>
                    <a:pt x="74" y="74"/>
                    <a:pt x="73" y="76"/>
                    <a:pt x="72" y="78"/>
                  </a:cubicBezTo>
                  <a:cubicBezTo>
                    <a:pt x="72" y="79"/>
                    <a:pt x="70" y="83"/>
                    <a:pt x="70" y="83"/>
                  </a:cubicBezTo>
                  <a:cubicBezTo>
                    <a:pt x="68" y="88"/>
                    <a:pt x="66" y="94"/>
                    <a:pt x="63" y="97"/>
                  </a:cubicBezTo>
                  <a:cubicBezTo>
                    <a:pt x="62" y="99"/>
                    <a:pt x="61" y="99"/>
                    <a:pt x="60" y="99"/>
                  </a:cubicBezTo>
                  <a:cubicBezTo>
                    <a:pt x="59" y="100"/>
                    <a:pt x="58" y="101"/>
                    <a:pt x="57" y="103"/>
                  </a:cubicBezTo>
                  <a:cubicBezTo>
                    <a:pt x="57" y="105"/>
                    <a:pt x="57" y="107"/>
                    <a:pt x="57" y="108"/>
                  </a:cubicBezTo>
                  <a:cubicBezTo>
                    <a:pt x="57" y="110"/>
                    <a:pt x="56" y="111"/>
                    <a:pt x="56" y="113"/>
                  </a:cubicBezTo>
                  <a:cubicBezTo>
                    <a:pt x="55" y="117"/>
                    <a:pt x="55" y="120"/>
                    <a:pt x="55" y="124"/>
                  </a:cubicBezTo>
                  <a:cubicBezTo>
                    <a:pt x="55" y="125"/>
                    <a:pt x="55" y="126"/>
                    <a:pt x="55" y="127"/>
                  </a:cubicBezTo>
                  <a:cubicBezTo>
                    <a:pt x="55" y="130"/>
                    <a:pt x="55" y="133"/>
                    <a:pt x="55" y="134"/>
                  </a:cubicBezTo>
                  <a:cubicBezTo>
                    <a:pt x="54" y="135"/>
                    <a:pt x="53" y="135"/>
                    <a:pt x="53" y="135"/>
                  </a:cubicBezTo>
                  <a:cubicBezTo>
                    <a:pt x="51" y="135"/>
                    <a:pt x="50" y="134"/>
                    <a:pt x="49" y="133"/>
                  </a:cubicBezTo>
                  <a:cubicBezTo>
                    <a:pt x="47" y="132"/>
                    <a:pt x="46" y="131"/>
                    <a:pt x="44" y="131"/>
                  </a:cubicBezTo>
                  <a:cubicBezTo>
                    <a:pt x="44" y="131"/>
                    <a:pt x="43" y="131"/>
                    <a:pt x="43" y="131"/>
                  </a:cubicBezTo>
                  <a:cubicBezTo>
                    <a:pt x="38" y="133"/>
                    <a:pt x="37" y="141"/>
                    <a:pt x="36" y="146"/>
                  </a:cubicBezTo>
                  <a:cubicBezTo>
                    <a:pt x="36" y="147"/>
                    <a:pt x="36" y="147"/>
                    <a:pt x="36" y="147"/>
                  </a:cubicBezTo>
                  <a:cubicBezTo>
                    <a:pt x="35" y="153"/>
                    <a:pt x="34" y="158"/>
                    <a:pt x="32" y="163"/>
                  </a:cubicBezTo>
                  <a:cubicBezTo>
                    <a:pt x="31" y="166"/>
                    <a:pt x="31" y="166"/>
                    <a:pt x="31" y="166"/>
                  </a:cubicBezTo>
                  <a:cubicBezTo>
                    <a:pt x="30" y="171"/>
                    <a:pt x="30" y="176"/>
                    <a:pt x="30" y="181"/>
                  </a:cubicBezTo>
                  <a:cubicBezTo>
                    <a:pt x="30" y="183"/>
                    <a:pt x="31" y="185"/>
                    <a:pt x="31" y="186"/>
                  </a:cubicBezTo>
                  <a:cubicBezTo>
                    <a:pt x="31" y="188"/>
                    <a:pt x="31" y="191"/>
                    <a:pt x="31" y="193"/>
                  </a:cubicBezTo>
                  <a:cubicBezTo>
                    <a:pt x="32" y="198"/>
                    <a:pt x="33" y="204"/>
                    <a:pt x="30" y="208"/>
                  </a:cubicBezTo>
                  <a:cubicBezTo>
                    <a:pt x="29" y="210"/>
                    <a:pt x="26" y="214"/>
                    <a:pt x="22" y="214"/>
                  </a:cubicBezTo>
                  <a:cubicBezTo>
                    <a:pt x="21" y="214"/>
                    <a:pt x="21" y="214"/>
                    <a:pt x="20" y="214"/>
                  </a:cubicBezTo>
                  <a:cubicBezTo>
                    <a:pt x="19" y="213"/>
                    <a:pt x="18" y="213"/>
                    <a:pt x="17" y="212"/>
                  </a:cubicBezTo>
                  <a:cubicBezTo>
                    <a:pt x="15" y="211"/>
                    <a:pt x="13" y="210"/>
                    <a:pt x="11" y="210"/>
                  </a:cubicBezTo>
                  <a:cubicBezTo>
                    <a:pt x="9" y="210"/>
                    <a:pt x="7" y="212"/>
                    <a:pt x="6" y="214"/>
                  </a:cubicBezTo>
                  <a:cubicBezTo>
                    <a:pt x="5" y="215"/>
                    <a:pt x="5" y="217"/>
                    <a:pt x="5" y="218"/>
                  </a:cubicBezTo>
                  <a:cubicBezTo>
                    <a:pt x="5" y="219"/>
                    <a:pt x="5" y="221"/>
                    <a:pt x="5" y="222"/>
                  </a:cubicBezTo>
                  <a:cubicBezTo>
                    <a:pt x="5" y="223"/>
                    <a:pt x="4" y="224"/>
                    <a:pt x="3" y="224"/>
                  </a:cubicBezTo>
                  <a:cubicBezTo>
                    <a:pt x="3" y="225"/>
                    <a:pt x="2" y="226"/>
                    <a:pt x="1" y="227"/>
                  </a:cubicBezTo>
                  <a:cubicBezTo>
                    <a:pt x="0" y="232"/>
                    <a:pt x="6" y="235"/>
                    <a:pt x="10" y="236"/>
                  </a:cubicBezTo>
                  <a:cubicBezTo>
                    <a:pt x="11" y="237"/>
                    <a:pt x="12" y="237"/>
                    <a:pt x="12" y="237"/>
                  </a:cubicBezTo>
                  <a:cubicBezTo>
                    <a:pt x="13" y="237"/>
                    <a:pt x="14" y="237"/>
                    <a:pt x="15" y="236"/>
                  </a:cubicBezTo>
                  <a:cubicBezTo>
                    <a:pt x="15" y="236"/>
                    <a:pt x="16" y="236"/>
                    <a:pt x="17" y="236"/>
                  </a:cubicBezTo>
                  <a:cubicBezTo>
                    <a:pt x="18" y="236"/>
                    <a:pt x="18" y="236"/>
                    <a:pt x="19" y="236"/>
                  </a:cubicBezTo>
                  <a:cubicBezTo>
                    <a:pt x="20" y="237"/>
                    <a:pt x="22" y="238"/>
                    <a:pt x="23" y="240"/>
                  </a:cubicBezTo>
                  <a:cubicBezTo>
                    <a:pt x="24" y="241"/>
                    <a:pt x="24" y="241"/>
                    <a:pt x="24" y="241"/>
                  </a:cubicBezTo>
                  <a:cubicBezTo>
                    <a:pt x="27" y="243"/>
                    <a:pt x="30" y="247"/>
                    <a:pt x="32" y="251"/>
                  </a:cubicBezTo>
                  <a:cubicBezTo>
                    <a:pt x="34" y="255"/>
                    <a:pt x="37" y="258"/>
                    <a:pt x="40" y="261"/>
                  </a:cubicBezTo>
                  <a:cubicBezTo>
                    <a:pt x="40" y="261"/>
                    <a:pt x="41" y="262"/>
                    <a:pt x="41" y="262"/>
                  </a:cubicBezTo>
                  <a:cubicBezTo>
                    <a:pt x="42" y="263"/>
                    <a:pt x="43" y="264"/>
                    <a:pt x="44" y="265"/>
                  </a:cubicBezTo>
                  <a:cubicBezTo>
                    <a:pt x="45" y="267"/>
                    <a:pt x="45" y="267"/>
                    <a:pt x="45" y="267"/>
                  </a:cubicBezTo>
                  <a:cubicBezTo>
                    <a:pt x="46" y="269"/>
                    <a:pt x="47" y="269"/>
                    <a:pt x="49" y="270"/>
                  </a:cubicBezTo>
                  <a:cubicBezTo>
                    <a:pt x="53" y="273"/>
                    <a:pt x="54" y="276"/>
                    <a:pt x="56" y="280"/>
                  </a:cubicBezTo>
                  <a:cubicBezTo>
                    <a:pt x="56" y="281"/>
                    <a:pt x="56" y="281"/>
                    <a:pt x="56" y="281"/>
                  </a:cubicBezTo>
                  <a:cubicBezTo>
                    <a:pt x="58" y="287"/>
                    <a:pt x="60" y="293"/>
                    <a:pt x="62" y="298"/>
                  </a:cubicBezTo>
                  <a:cubicBezTo>
                    <a:pt x="62" y="299"/>
                    <a:pt x="63" y="301"/>
                    <a:pt x="63" y="302"/>
                  </a:cubicBezTo>
                  <a:cubicBezTo>
                    <a:pt x="63" y="303"/>
                    <a:pt x="64" y="305"/>
                    <a:pt x="65" y="306"/>
                  </a:cubicBezTo>
                  <a:cubicBezTo>
                    <a:pt x="65" y="308"/>
                    <a:pt x="66" y="308"/>
                    <a:pt x="67" y="309"/>
                  </a:cubicBezTo>
                  <a:cubicBezTo>
                    <a:pt x="68" y="310"/>
                    <a:pt x="69" y="311"/>
                    <a:pt x="69" y="312"/>
                  </a:cubicBezTo>
                  <a:cubicBezTo>
                    <a:pt x="70" y="313"/>
                    <a:pt x="70" y="313"/>
                    <a:pt x="70" y="313"/>
                  </a:cubicBezTo>
                  <a:cubicBezTo>
                    <a:pt x="70" y="313"/>
                    <a:pt x="70" y="313"/>
                    <a:pt x="70" y="313"/>
                  </a:cubicBezTo>
                  <a:cubicBezTo>
                    <a:pt x="71" y="313"/>
                    <a:pt x="71" y="313"/>
                    <a:pt x="72" y="313"/>
                  </a:cubicBezTo>
                  <a:cubicBezTo>
                    <a:pt x="73" y="313"/>
                    <a:pt x="73" y="313"/>
                    <a:pt x="74" y="313"/>
                  </a:cubicBezTo>
                  <a:cubicBezTo>
                    <a:pt x="75" y="313"/>
                    <a:pt x="76" y="313"/>
                    <a:pt x="76" y="313"/>
                  </a:cubicBezTo>
                  <a:cubicBezTo>
                    <a:pt x="77" y="313"/>
                    <a:pt x="78" y="313"/>
                    <a:pt x="79" y="313"/>
                  </a:cubicBezTo>
                  <a:cubicBezTo>
                    <a:pt x="83" y="315"/>
                    <a:pt x="83" y="318"/>
                    <a:pt x="83" y="323"/>
                  </a:cubicBezTo>
                  <a:cubicBezTo>
                    <a:pt x="83" y="324"/>
                    <a:pt x="83" y="325"/>
                    <a:pt x="83" y="326"/>
                  </a:cubicBezTo>
                  <a:cubicBezTo>
                    <a:pt x="82" y="329"/>
                    <a:pt x="82" y="332"/>
                    <a:pt x="83" y="335"/>
                  </a:cubicBezTo>
                  <a:cubicBezTo>
                    <a:pt x="84" y="337"/>
                    <a:pt x="85" y="339"/>
                    <a:pt x="87" y="340"/>
                  </a:cubicBezTo>
                  <a:cubicBezTo>
                    <a:pt x="87" y="341"/>
                    <a:pt x="88" y="342"/>
                    <a:pt x="89" y="343"/>
                  </a:cubicBezTo>
                  <a:cubicBezTo>
                    <a:pt x="89" y="344"/>
                    <a:pt x="89" y="344"/>
                    <a:pt x="89" y="344"/>
                  </a:cubicBezTo>
                  <a:cubicBezTo>
                    <a:pt x="118" y="344"/>
                    <a:pt x="118" y="344"/>
                    <a:pt x="118" y="344"/>
                  </a:cubicBezTo>
                  <a:cubicBezTo>
                    <a:pt x="153" y="371"/>
                    <a:pt x="153" y="371"/>
                    <a:pt x="153" y="371"/>
                  </a:cubicBezTo>
                  <a:cubicBezTo>
                    <a:pt x="193" y="377"/>
                    <a:pt x="193" y="377"/>
                    <a:pt x="193" y="377"/>
                  </a:cubicBezTo>
                  <a:cubicBezTo>
                    <a:pt x="205" y="359"/>
                    <a:pt x="205" y="359"/>
                    <a:pt x="205" y="359"/>
                  </a:cubicBezTo>
                  <a:cubicBezTo>
                    <a:pt x="229" y="349"/>
                    <a:pt x="229" y="349"/>
                    <a:pt x="229" y="349"/>
                  </a:cubicBezTo>
                  <a:cubicBezTo>
                    <a:pt x="241" y="359"/>
                    <a:pt x="241" y="359"/>
                    <a:pt x="241" y="359"/>
                  </a:cubicBezTo>
                  <a:cubicBezTo>
                    <a:pt x="242" y="359"/>
                    <a:pt x="242" y="359"/>
                    <a:pt x="242" y="359"/>
                  </a:cubicBezTo>
                  <a:cubicBezTo>
                    <a:pt x="243" y="359"/>
                    <a:pt x="245" y="359"/>
                    <a:pt x="246" y="359"/>
                  </a:cubicBezTo>
                  <a:cubicBezTo>
                    <a:pt x="248" y="359"/>
                    <a:pt x="250" y="359"/>
                    <a:pt x="252" y="359"/>
                  </a:cubicBezTo>
                  <a:cubicBezTo>
                    <a:pt x="253" y="359"/>
                    <a:pt x="255" y="359"/>
                    <a:pt x="257" y="359"/>
                  </a:cubicBezTo>
                  <a:cubicBezTo>
                    <a:pt x="260" y="359"/>
                    <a:pt x="262" y="357"/>
                    <a:pt x="264" y="356"/>
                  </a:cubicBezTo>
                  <a:cubicBezTo>
                    <a:pt x="266" y="354"/>
                    <a:pt x="268" y="353"/>
                    <a:pt x="270" y="353"/>
                  </a:cubicBezTo>
                  <a:cubicBezTo>
                    <a:pt x="272" y="352"/>
                    <a:pt x="274" y="352"/>
                    <a:pt x="277" y="352"/>
                  </a:cubicBezTo>
                  <a:cubicBezTo>
                    <a:pt x="280" y="351"/>
                    <a:pt x="284" y="351"/>
                    <a:pt x="287" y="349"/>
                  </a:cubicBezTo>
                  <a:cubicBezTo>
                    <a:pt x="289" y="348"/>
                    <a:pt x="291" y="346"/>
                    <a:pt x="292" y="344"/>
                  </a:cubicBezTo>
                  <a:cubicBezTo>
                    <a:pt x="293" y="342"/>
                    <a:pt x="293" y="341"/>
                    <a:pt x="295" y="340"/>
                  </a:cubicBezTo>
                  <a:cubicBezTo>
                    <a:pt x="297" y="337"/>
                    <a:pt x="302" y="335"/>
                    <a:pt x="306" y="333"/>
                  </a:cubicBezTo>
                  <a:cubicBezTo>
                    <a:pt x="306" y="333"/>
                    <a:pt x="307" y="332"/>
                    <a:pt x="308" y="332"/>
                  </a:cubicBezTo>
                  <a:cubicBezTo>
                    <a:pt x="312" y="330"/>
                    <a:pt x="316" y="328"/>
                    <a:pt x="319" y="328"/>
                  </a:cubicBezTo>
                  <a:cubicBezTo>
                    <a:pt x="319" y="328"/>
                    <a:pt x="320" y="328"/>
                    <a:pt x="320" y="328"/>
                  </a:cubicBezTo>
                  <a:cubicBezTo>
                    <a:pt x="320" y="328"/>
                    <a:pt x="320" y="328"/>
                    <a:pt x="320" y="328"/>
                  </a:cubicBezTo>
                  <a:cubicBezTo>
                    <a:pt x="352" y="328"/>
                    <a:pt x="352" y="328"/>
                    <a:pt x="352" y="328"/>
                  </a:cubicBezTo>
                  <a:cubicBezTo>
                    <a:pt x="438" y="225"/>
                    <a:pt x="438" y="225"/>
                    <a:pt x="438" y="225"/>
                  </a:cubicBezTo>
                  <a:lnTo>
                    <a:pt x="410" y="226"/>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46" name="Freeform 47">
              <a:extLst>
                <a:ext uri="{FF2B5EF4-FFF2-40B4-BE49-F238E27FC236}">
                  <a16:creationId xmlns:a16="http://schemas.microsoft.com/office/drawing/2014/main" id="{58B94BA8-F021-25A4-D28D-955B94A58988}"/>
                </a:ext>
              </a:extLst>
            </p:cNvPr>
            <p:cNvSpPr>
              <a:spLocks/>
            </p:cNvSpPr>
            <p:nvPr/>
          </p:nvSpPr>
          <p:spPr bwMode="auto">
            <a:xfrm>
              <a:off x="7409619" y="4644434"/>
              <a:ext cx="28601" cy="26329"/>
            </a:xfrm>
            <a:custGeom>
              <a:avLst/>
              <a:gdLst>
                <a:gd name="T0" fmla="*/ 12 w 15"/>
                <a:gd name="T1" fmla="*/ 0 h 15"/>
                <a:gd name="T2" fmla="*/ 11 w 15"/>
                <a:gd name="T3" fmla="*/ 0 h 15"/>
                <a:gd name="T4" fmla="*/ 11 w 15"/>
                <a:gd name="T5" fmla="*/ 0 h 15"/>
                <a:gd name="T6" fmla="*/ 7 w 15"/>
                <a:gd name="T7" fmla="*/ 2 h 15"/>
                <a:gd name="T8" fmla="*/ 5 w 15"/>
                <a:gd name="T9" fmla="*/ 3 h 15"/>
                <a:gd name="T10" fmla="*/ 0 w 15"/>
                <a:gd name="T11" fmla="*/ 10 h 15"/>
                <a:gd name="T12" fmla="*/ 5 w 15"/>
                <a:gd name="T13" fmla="*/ 15 h 15"/>
                <a:gd name="T14" fmla="*/ 7 w 15"/>
                <a:gd name="T15" fmla="*/ 15 h 15"/>
                <a:gd name="T16" fmla="*/ 8 w 15"/>
                <a:gd name="T17" fmla="*/ 13 h 15"/>
                <a:gd name="T18" fmla="*/ 9 w 15"/>
                <a:gd name="T19" fmla="*/ 13 h 15"/>
                <a:gd name="T20" fmla="*/ 10 w 15"/>
                <a:gd name="T21" fmla="*/ 12 h 15"/>
                <a:gd name="T22" fmla="*/ 12 w 15"/>
                <a:gd name="T23" fmla="*/ 10 h 15"/>
                <a:gd name="T24" fmla="*/ 14 w 15"/>
                <a:gd name="T25" fmla="*/ 5 h 15"/>
                <a:gd name="T26" fmla="*/ 12 w 15"/>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5">
                  <a:moveTo>
                    <a:pt x="12" y="0"/>
                  </a:moveTo>
                  <a:cubicBezTo>
                    <a:pt x="11" y="0"/>
                    <a:pt x="11" y="0"/>
                    <a:pt x="11" y="0"/>
                  </a:cubicBezTo>
                  <a:cubicBezTo>
                    <a:pt x="11" y="0"/>
                    <a:pt x="11" y="0"/>
                    <a:pt x="11" y="0"/>
                  </a:cubicBezTo>
                  <a:cubicBezTo>
                    <a:pt x="10" y="0"/>
                    <a:pt x="9" y="0"/>
                    <a:pt x="7" y="2"/>
                  </a:cubicBezTo>
                  <a:cubicBezTo>
                    <a:pt x="7" y="2"/>
                    <a:pt x="6" y="3"/>
                    <a:pt x="5" y="3"/>
                  </a:cubicBezTo>
                  <a:cubicBezTo>
                    <a:pt x="3" y="5"/>
                    <a:pt x="0" y="7"/>
                    <a:pt x="0" y="10"/>
                  </a:cubicBezTo>
                  <a:cubicBezTo>
                    <a:pt x="0" y="13"/>
                    <a:pt x="2" y="15"/>
                    <a:pt x="5" y="15"/>
                  </a:cubicBezTo>
                  <a:cubicBezTo>
                    <a:pt x="6" y="15"/>
                    <a:pt x="6" y="15"/>
                    <a:pt x="7" y="15"/>
                  </a:cubicBezTo>
                  <a:cubicBezTo>
                    <a:pt x="8" y="14"/>
                    <a:pt x="8" y="14"/>
                    <a:pt x="8" y="13"/>
                  </a:cubicBezTo>
                  <a:cubicBezTo>
                    <a:pt x="9" y="13"/>
                    <a:pt x="9" y="13"/>
                    <a:pt x="9" y="13"/>
                  </a:cubicBezTo>
                  <a:cubicBezTo>
                    <a:pt x="9" y="12"/>
                    <a:pt x="9" y="12"/>
                    <a:pt x="10" y="12"/>
                  </a:cubicBezTo>
                  <a:cubicBezTo>
                    <a:pt x="10" y="12"/>
                    <a:pt x="11" y="11"/>
                    <a:pt x="12" y="10"/>
                  </a:cubicBezTo>
                  <a:cubicBezTo>
                    <a:pt x="13" y="9"/>
                    <a:pt x="14" y="7"/>
                    <a:pt x="14" y="5"/>
                  </a:cubicBezTo>
                  <a:cubicBezTo>
                    <a:pt x="15" y="1"/>
                    <a:pt x="13" y="0"/>
                    <a:pt x="12"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47" name="Freeform 48">
              <a:extLst>
                <a:ext uri="{FF2B5EF4-FFF2-40B4-BE49-F238E27FC236}">
                  <a16:creationId xmlns:a16="http://schemas.microsoft.com/office/drawing/2014/main" id="{66ACDCAC-2622-4934-D42F-0606DCD86D2F}"/>
                </a:ext>
              </a:extLst>
            </p:cNvPr>
            <p:cNvSpPr>
              <a:spLocks/>
            </p:cNvSpPr>
            <p:nvPr/>
          </p:nvSpPr>
          <p:spPr bwMode="auto">
            <a:xfrm>
              <a:off x="7388433" y="4529367"/>
              <a:ext cx="30720" cy="51683"/>
            </a:xfrm>
            <a:custGeom>
              <a:avLst/>
              <a:gdLst>
                <a:gd name="T0" fmla="*/ 3 w 16"/>
                <a:gd name="T1" fmla="*/ 4 h 29"/>
                <a:gd name="T2" fmla="*/ 3 w 16"/>
                <a:gd name="T3" fmla="*/ 5 h 29"/>
                <a:gd name="T4" fmla="*/ 2 w 16"/>
                <a:gd name="T5" fmla="*/ 5 h 29"/>
                <a:gd name="T6" fmla="*/ 0 w 16"/>
                <a:gd name="T7" fmla="*/ 11 h 29"/>
                <a:gd name="T8" fmla="*/ 0 w 16"/>
                <a:gd name="T9" fmla="*/ 12 h 29"/>
                <a:gd name="T10" fmla="*/ 0 w 16"/>
                <a:gd name="T11" fmla="*/ 13 h 29"/>
                <a:gd name="T12" fmla="*/ 4 w 16"/>
                <a:gd name="T13" fmla="*/ 22 h 29"/>
                <a:gd name="T14" fmla="*/ 5 w 16"/>
                <a:gd name="T15" fmla="*/ 22 h 29"/>
                <a:gd name="T16" fmla="*/ 5 w 16"/>
                <a:gd name="T17" fmla="*/ 23 h 29"/>
                <a:gd name="T18" fmla="*/ 5 w 16"/>
                <a:gd name="T19" fmla="*/ 23 h 29"/>
                <a:gd name="T20" fmla="*/ 7 w 16"/>
                <a:gd name="T21" fmla="*/ 25 h 29"/>
                <a:gd name="T22" fmla="*/ 12 w 16"/>
                <a:gd name="T23" fmla="*/ 29 h 29"/>
                <a:gd name="T24" fmla="*/ 14 w 16"/>
                <a:gd name="T25" fmla="*/ 27 h 29"/>
                <a:gd name="T26" fmla="*/ 15 w 16"/>
                <a:gd name="T27" fmla="*/ 22 h 29"/>
                <a:gd name="T28" fmla="*/ 15 w 16"/>
                <a:gd name="T29" fmla="*/ 20 h 29"/>
                <a:gd name="T30" fmla="*/ 14 w 16"/>
                <a:gd name="T31" fmla="*/ 19 h 29"/>
                <a:gd name="T32" fmla="*/ 13 w 16"/>
                <a:gd name="T33" fmla="*/ 15 h 29"/>
                <a:gd name="T34" fmla="*/ 11 w 16"/>
                <a:gd name="T35" fmla="*/ 14 h 29"/>
                <a:gd name="T36" fmla="*/ 11 w 16"/>
                <a:gd name="T37" fmla="*/ 13 h 29"/>
                <a:gd name="T38" fmla="*/ 11 w 16"/>
                <a:gd name="T39" fmla="*/ 11 h 29"/>
                <a:gd name="T40" fmla="*/ 11 w 16"/>
                <a:gd name="T41" fmla="*/ 10 h 29"/>
                <a:gd name="T42" fmla="*/ 10 w 16"/>
                <a:gd name="T43" fmla="*/ 8 h 29"/>
                <a:gd name="T44" fmla="*/ 10 w 16"/>
                <a:gd name="T45" fmla="*/ 7 h 29"/>
                <a:gd name="T46" fmla="*/ 9 w 16"/>
                <a:gd name="T47" fmla="*/ 1 h 29"/>
                <a:gd name="T48" fmla="*/ 6 w 16"/>
                <a:gd name="T49" fmla="*/ 0 h 29"/>
                <a:gd name="T50" fmla="*/ 3 w 16"/>
                <a:gd name="T5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9">
                  <a:moveTo>
                    <a:pt x="3" y="4"/>
                  </a:moveTo>
                  <a:cubicBezTo>
                    <a:pt x="3" y="4"/>
                    <a:pt x="3" y="4"/>
                    <a:pt x="3" y="5"/>
                  </a:cubicBezTo>
                  <a:cubicBezTo>
                    <a:pt x="3" y="5"/>
                    <a:pt x="2" y="5"/>
                    <a:pt x="2" y="5"/>
                  </a:cubicBezTo>
                  <a:cubicBezTo>
                    <a:pt x="0" y="7"/>
                    <a:pt x="0" y="9"/>
                    <a:pt x="0" y="11"/>
                  </a:cubicBezTo>
                  <a:cubicBezTo>
                    <a:pt x="0" y="12"/>
                    <a:pt x="0" y="12"/>
                    <a:pt x="0" y="12"/>
                  </a:cubicBezTo>
                  <a:cubicBezTo>
                    <a:pt x="0" y="12"/>
                    <a:pt x="0" y="13"/>
                    <a:pt x="0" y="13"/>
                  </a:cubicBezTo>
                  <a:cubicBezTo>
                    <a:pt x="0" y="16"/>
                    <a:pt x="0" y="20"/>
                    <a:pt x="4" y="22"/>
                  </a:cubicBezTo>
                  <a:cubicBezTo>
                    <a:pt x="5" y="22"/>
                    <a:pt x="5" y="22"/>
                    <a:pt x="5" y="22"/>
                  </a:cubicBezTo>
                  <a:cubicBezTo>
                    <a:pt x="5" y="22"/>
                    <a:pt x="5" y="23"/>
                    <a:pt x="5" y="23"/>
                  </a:cubicBezTo>
                  <a:cubicBezTo>
                    <a:pt x="5" y="23"/>
                    <a:pt x="5" y="23"/>
                    <a:pt x="5" y="23"/>
                  </a:cubicBezTo>
                  <a:cubicBezTo>
                    <a:pt x="6" y="24"/>
                    <a:pt x="6" y="24"/>
                    <a:pt x="7" y="25"/>
                  </a:cubicBezTo>
                  <a:cubicBezTo>
                    <a:pt x="8" y="26"/>
                    <a:pt x="9" y="29"/>
                    <a:pt x="12" y="29"/>
                  </a:cubicBezTo>
                  <a:cubicBezTo>
                    <a:pt x="12" y="29"/>
                    <a:pt x="13" y="28"/>
                    <a:pt x="14" y="27"/>
                  </a:cubicBezTo>
                  <a:cubicBezTo>
                    <a:pt x="16" y="26"/>
                    <a:pt x="16" y="24"/>
                    <a:pt x="15" y="22"/>
                  </a:cubicBezTo>
                  <a:cubicBezTo>
                    <a:pt x="15" y="22"/>
                    <a:pt x="15" y="21"/>
                    <a:pt x="15" y="20"/>
                  </a:cubicBezTo>
                  <a:cubicBezTo>
                    <a:pt x="14" y="19"/>
                    <a:pt x="14" y="19"/>
                    <a:pt x="14" y="19"/>
                  </a:cubicBezTo>
                  <a:cubicBezTo>
                    <a:pt x="14" y="18"/>
                    <a:pt x="14" y="16"/>
                    <a:pt x="13" y="15"/>
                  </a:cubicBezTo>
                  <a:cubicBezTo>
                    <a:pt x="12" y="14"/>
                    <a:pt x="12" y="14"/>
                    <a:pt x="11" y="14"/>
                  </a:cubicBezTo>
                  <a:cubicBezTo>
                    <a:pt x="11" y="14"/>
                    <a:pt x="11" y="13"/>
                    <a:pt x="11" y="13"/>
                  </a:cubicBezTo>
                  <a:cubicBezTo>
                    <a:pt x="11" y="12"/>
                    <a:pt x="11" y="12"/>
                    <a:pt x="11" y="11"/>
                  </a:cubicBezTo>
                  <a:cubicBezTo>
                    <a:pt x="11" y="11"/>
                    <a:pt x="11" y="10"/>
                    <a:pt x="11" y="10"/>
                  </a:cubicBezTo>
                  <a:cubicBezTo>
                    <a:pt x="10" y="9"/>
                    <a:pt x="10" y="9"/>
                    <a:pt x="10" y="8"/>
                  </a:cubicBezTo>
                  <a:cubicBezTo>
                    <a:pt x="10" y="8"/>
                    <a:pt x="10" y="8"/>
                    <a:pt x="10" y="7"/>
                  </a:cubicBezTo>
                  <a:cubicBezTo>
                    <a:pt x="11" y="5"/>
                    <a:pt x="11" y="3"/>
                    <a:pt x="9" y="1"/>
                  </a:cubicBezTo>
                  <a:cubicBezTo>
                    <a:pt x="8" y="1"/>
                    <a:pt x="7" y="0"/>
                    <a:pt x="6" y="0"/>
                  </a:cubicBezTo>
                  <a:cubicBezTo>
                    <a:pt x="4" y="0"/>
                    <a:pt x="3" y="3"/>
                    <a:pt x="3" y="4"/>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48" name="Freeform 49">
              <a:extLst>
                <a:ext uri="{FF2B5EF4-FFF2-40B4-BE49-F238E27FC236}">
                  <a16:creationId xmlns:a16="http://schemas.microsoft.com/office/drawing/2014/main" id="{73A4F3F8-EC34-FD3E-5C3C-598E6774FC33}"/>
                </a:ext>
              </a:extLst>
            </p:cNvPr>
            <p:cNvSpPr>
              <a:spLocks/>
            </p:cNvSpPr>
            <p:nvPr/>
          </p:nvSpPr>
          <p:spPr bwMode="auto">
            <a:xfrm>
              <a:off x="7412797" y="4479635"/>
              <a:ext cx="23305" cy="40956"/>
            </a:xfrm>
            <a:custGeom>
              <a:avLst/>
              <a:gdLst>
                <a:gd name="T0" fmla="*/ 3 w 12"/>
                <a:gd name="T1" fmla="*/ 13 h 23"/>
                <a:gd name="T2" fmla="*/ 2 w 12"/>
                <a:gd name="T3" fmla="*/ 14 h 23"/>
                <a:gd name="T4" fmla="*/ 2 w 12"/>
                <a:gd name="T5" fmla="*/ 21 h 23"/>
                <a:gd name="T6" fmla="*/ 5 w 12"/>
                <a:gd name="T7" fmla="*/ 23 h 23"/>
                <a:gd name="T8" fmla="*/ 6 w 12"/>
                <a:gd name="T9" fmla="*/ 23 h 23"/>
                <a:gd name="T10" fmla="*/ 8 w 12"/>
                <a:gd name="T11" fmla="*/ 22 h 23"/>
                <a:gd name="T12" fmla="*/ 10 w 12"/>
                <a:gd name="T13" fmla="*/ 16 h 23"/>
                <a:gd name="T14" fmla="*/ 11 w 12"/>
                <a:gd name="T15" fmla="*/ 16 h 23"/>
                <a:gd name="T16" fmla="*/ 11 w 12"/>
                <a:gd name="T17" fmla="*/ 14 h 23"/>
                <a:gd name="T18" fmla="*/ 11 w 12"/>
                <a:gd name="T19" fmla="*/ 11 h 23"/>
                <a:gd name="T20" fmla="*/ 10 w 12"/>
                <a:gd name="T21" fmla="*/ 9 h 23"/>
                <a:gd name="T22" fmla="*/ 11 w 12"/>
                <a:gd name="T23" fmla="*/ 8 h 23"/>
                <a:gd name="T24" fmla="*/ 12 w 12"/>
                <a:gd name="T25" fmla="*/ 4 h 23"/>
                <a:gd name="T26" fmla="*/ 9 w 12"/>
                <a:gd name="T27" fmla="*/ 1 h 23"/>
                <a:gd name="T28" fmla="*/ 7 w 12"/>
                <a:gd name="T29" fmla="*/ 2 h 23"/>
                <a:gd name="T30" fmla="*/ 7 w 12"/>
                <a:gd name="T31" fmla="*/ 2 h 23"/>
                <a:gd name="T32" fmla="*/ 7 w 12"/>
                <a:gd name="T33" fmla="*/ 2 h 23"/>
                <a:gd name="T34" fmla="*/ 4 w 12"/>
                <a:gd name="T35" fmla="*/ 0 h 23"/>
                <a:gd name="T36" fmla="*/ 4 w 12"/>
                <a:gd name="T37" fmla="*/ 0 h 23"/>
                <a:gd name="T38" fmla="*/ 2 w 12"/>
                <a:gd name="T39" fmla="*/ 1 h 23"/>
                <a:gd name="T40" fmla="*/ 1 w 12"/>
                <a:gd name="T41" fmla="*/ 5 h 23"/>
                <a:gd name="T42" fmla="*/ 2 w 12"/>
                <a:gd name="T43" fmla="*/ 8 h 23"/>
                <a:gd name="T44" fmla="*/ 3 w 12"/>
                <a:gd name="T45" fmla="*/ 10 h 23"/>
                <a:gd name="T46" fmla="*/ 3 w 12"/>
                <a:gd name="T47" fmla="*/ 11 h 23"/>
                <a:gd name="T48" fmla="*/ 3 w 12"/>
                <a:gd name="T4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23">
                  <a:moveTo>
                    <a:pt x="3" y="13"/>
                  </a:moveTo>
                  <a:cubicBezTo>
                    <a:pt x="3" y="13"/>
                    <a:pt x="2" y="13"/>
                    <a:pt x="2" y="14"/>
                  </a:cubicBezTo>
                  <a:cubicBezTo>
                    <a:pt x="0" y="16"/>
                    <a:pt x="0" y="19"/>
                    <a:pt x="2" y="21"/>
                  </a:cubicBezTo>
                  <a:cubicBezTo>
                    <a:pt x="3" y="22"/>
                    <a:pt x="5" y="23"/>
                    <a:pt x="5" y="23"/>
                  </a:cubicBezTo>
                  <a:cubicBezTo>
                    <a:pt x="6" y="23"/>
                    <a:pt x="6" y="23"/>
                    <a:pt x="6" y="23"/>
                  </a:cubicBezTo>
                  <a:cubicBezTo>
                    <a:pt x="7" y="23"/>
                    <a:pt x="7" y="22"/>
                    <a:pt x="8" y="22"/>
                  </a:cubicBezTo>
                  <a:cubicBezTo>
                    <a:pt x="10" y="21"/>
                    <a:pt x="10" y="18"/>
                    <a:pt x="10" y="16"/>
                  </a:cubicBezTo>
                  <a:cubicBezTo>
                    <a:pt x="11" y="16"/>
                    <a:pt x="11" y="16"/>
                    <a:pt x="11" y="16"/>
                  </a:cubicBezTo>
                  <a:cubicBezTo>
                    <a:pt x="11" y="14"/>
                    <a:pt x="11" y="14"/>
                    <a:pt x="11" y="14"/>
                  </a:cubicBezTo>
                  <a:cubicBezTo>
                    <a:pt x="11" y="13"/>
                    <a:pt x="11" y="12"/>
                    <a:pt x="11" y="11"/>
                  </a:cubicBezTo>
                  <a:cubicBezTo>
                    <a:pt x="11" y="10"/>
                    <a:pt x="10" y="9"/>
                    <a:pt x="10" y="9"/>
                  </a:cubicBezTo>
                  <a:cubicBezTo>
                    <a:pt x="10" y="9"/>
                    <a:pt x="11" y="8"/>
                    <a:pt x="11" y="8"/>
                  </a:cubicBezTo>
                  <a:cubicBezTo>
                    <a:pt x="11" y="7"/>
                    <a:pt x="12" y="6"/>
                    <a:pt x="12" y="4"/>
                  </a:cubicBezTo>
                  <a:cubicBezTo>
                    <a:pt x="11" y="2"/>
                    <a:pt x="10" y="1"/>
                    <a:pt x="9" y="1"/>
                  </a:cubicBezTo>
                  <a:cubicBezTo>
                    <a:pt x="8" y="1"/>
                    <a:pt x="8" y="2"/>
                    <a:pt x="7" y="2"/>
                  </a:cubicBezTo>
                  <a:cubicBezTo>
                    <a:pt x="7" y="2"/>
                    <a:pt x="7" y="2"/>
                    <a:pt x="7" y="2"/>
                  </a:cubicBezTo>
                  <a:cubicBezTo>
                    <a:pt x="7" y="2"/>
                    <a:pt x="7" y="2"/>
                    <a:pt x="7" y="2"/>
                  </a:cubicBezTo>
                  <a:cubicBezTo>
                    <a:pt x="6" y="1"/>
                    <a:pt x="6" y="0"/>
                    <a:pt x="4" y="0"/>
                  </a:cubicBezTo>
                  <a:cubicBezTo>
                    <a:pt x="4" y="0"/>
                    <a:pt x="4" y="0"/>
                    <a:pt x="4" y="0"/>
                  </a:cubicBezTo>
                  <a:cubicBezTo>
                    <a:pt x="3" y="0"/>
                    <a:pt x="2" y="0"/>
                    <a:pt x="2" y="1"/>
                  </a:cubicBezTo>
                  <a:cubicBezTo>
                    <a:pt x="1" y="2"/>
                    <a:pt x="1" y="3"/>
                    <a:pt x="1" y="5"/>
                  </a:cubicBezTo>
                  <a:cubicBezTo>
                    <a:pt x="1" y="6"/>
                    <a:pt x="2" y="7"/>
                    <a:pt x="2" y="8"/>
                  </a:cubicBezTo>
                  <a:cubicBezTo>
                    <a:pt x="3" y="8"/>
                    <a:pt x="3" y="9"/>
                    <a:pt x="3" y="10"/>
                  </a:cubicBezTo>
                  <a:cubicBezTo>
                    <a:pt x="3" y="10"/>
                    <a:pt x="3" y="11"/>
                    <a:pt x="3" y="11"/>
                  </a:cubicBezTo>
                  <a:cubicBezTo>
                    <a:pt x="3" y="12"/>
                    <a:pt x="3" y="12"/>
                    <a:pt x="3" y="13"/>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49" name="Freeform 50">
              <a:extLst>
                <a:ext uri="{FF2B5EF4-FFF2-40B4-BE49-F238E27FC236}">
                  <a16:creationId xmlns:a16="http://schemas.microsoft.com/office/drawing/2014/main" id="{0B53677E-C410-A7AB-8112-165A5543918A}"/>
                </a:ext>
              </a:extLst>
            </p:cNvPr>
            <p:cNvSpPr>
              <a:spLocks/>
            </p:cNvSpPr>
            <p:nvPr/>
          </p:nvSpPr>
          <p:spPr bwMode="auto">
            <a:xfrm>
              <a:off x="6857720" y="4255352"/>
              <a:ext cx="609102" cy="627992"/>
            </a:xfrm>
            <a:custGeom>
              <a:avLst/>
              <a:gdLst>
                <a:gd name="T0" fmla="*/ 291 w 317"/>
                <a:gd name="T1" fmla="*/ 275 h 355"/>
                <a:gd name="T2" fmla="*/ 285 w 317"/>
                <a:gd name="T3" fmla="*/ 252 h 355"/>
                <a:gd name="T4" fmla="*/ 287 w 317"/>
                <a:gd name="T5" fmla="*/ 232 h 355"/>
                <a:gd name="T6" fmla="*/ 282 w 317"/>
                <a:gd name="T7" fmla="*/ 219 h 355"/>
                <a:gd name="T8" fmla="*/ 282 w 317"/>
                <a:gd name="T9" fmla="*/ 189 h 355"/>
                <a:gd name="T10" fmla="*/ 270 w 317"/>
                <a:gd name="T11" fmla="*/ 176 h 355"/>
                <a:gd name="T12" fmla="*/ 275 w 317"/>
                <a:gd name="T13" fmla="*/ 147 h 355"/>
                <a:gd name="T14" fmla="*/ 280 w 317"/>
                <a:gd name="T15" fmla="*/ 130 h 355"/>
                <a:gd name="T16" fmla="*/ 240 w 317"/>
                <a:gd name="T17" fmla="*/ 92 h 355"/>
                <a:gd name="T18" fmla="*/ 235 w 317"/>
                <a:gd name="T19" fmla="*/ 79 h 355"/>
                <a:gd name="T20" fmla="*/ 181 w 317"/>
                <a:gd name="T21" fmla="*/ 34 h 355"/>
                <a:gd name="T22" fmla="*/ 127 w 317"/>
                <a:gd name="T23" fmla="*/ 1 h 355"/>
                <a:gd name="T24" fmla="*/ 122 w 317"/>
                <a:gd name="T25" fmla="*/ 12 h 355"/>
                <a:gd name="T26" fmla="*/ 116 w 317"/>
                <a:gd name="T27" fmla="*/ 21 h 355"/>
                <a:gd name="T28" fmla="*/ 113 w 317"/>
                <a:gd name="T29" fmla="*/ 25 h 355"/>
                <a:gd name="T30" fmla="*/ 109 w 317"/>
                <a:gd name="T31" fmla="*/ 32 h 355"/>
                <a:gd name="T32" fmla="*/ 114 w 317"/>
                <a:gd name="T33" fmla="*/ 42 h 355"/>
                <a:gd name="T34" fmla="*/ 114 w 317"/>
                <a:gd name="T35" fmla="*/ 46 h 355"/>
                <a:gd name="T36" fmla="*/ 107 w 317"/>
                <a:gd name="T37" fmla="*/ 49 h 355"/>
                <a:gd name="T38" fmla="*/ 93 w 317"/>
                <a:gd name="T39" fmla="*/ 49 h 355"/>
                <a:gd name="T40" fmla="*/ 85 w 317"/>
                <a:gd name="T41" fmla="*/ 47 h 355"/>
                <a:gd name="T42" fmla="*/ 73 w 317"/>
                <a:gd name="T43" fmla="*/ 46 h 355"/>
                <a:gd name="T44" fmla="*/ 67 w 317"/>
                <a:gd name="T45" fmla="*/ 51 h 355"/>
                <a:gd name="T46" fmla="*/ 62 w 317"/>
                <a:gd name="T47" fmla="*/ 43 h 355"/>
                <a:gd name="T48" fmla="*/ 62 w 317"/>
                <a:gd name="T49" fmla="*/ 33 h 355"/>
                <a:gd name="T50" fmla="*/ 66 w 317"/>
                <a:gd name="T51" fmla="*/ 18 h 355"/>
                <a:gd name="T52" fmla="*/ 66 w 317"/>
                <a:gd name="T53" fmla="*/ 1 h 355"/>
                <a:gd name="T54" fmla="*/ 52 w 317"/>
                <a:gd name="T55" fmla="*/ 0 h 355"/>
                <a:gd name="T56" fmla="*/ 32 w 317"/>
                <a:gd name="T57" fmla="*/ 3 h 355"/>
                <a:gd name="T58" fmla="*/ 27 w 317"/>
                <a:gd name="T59" fmla="*/ 7 h 355"/>
                <a:gd name="T60" fmla="*/ 37 w 317"/>
                <a:gd name="T61" fmla="*/ 27 h 355"/>
                <a:gd name="T62" fmla="*/ 29 w 317"/>
                <a:gd name="T63" fmla="*/ 46 h 355"/>
                <a:gd name="T64" fmla="*/ 28 w 317"/>
                <a:gd name="T65" fmla="*/ 47 h 355"/>
                <a:gd name="T66" fmla="*/ 30 w 317"/>
                <a:gd name="T67" fmla="*/ 65 h 355"/>
                <a:gd name="T68" fmla="*/ 26 w 317"/>
                <a:gd name="T69" fmla="*/ 85 h 355"/>
                <a:gd name="T70" fmla="*/ 13 w 317"/>
                <a:gd name="T71" fmla="*/ 109 h 355"/>
                <a:gd name="T72" fmla="*/ 7 w 317"/>
                <a:gd name="T73" fmla="*/ 114 h 355"/>
                <a:gd name="T74" fmla="*/ 2 w 317"/>
                <a:gd name="T75" fmla="*/ 132 h 355"/>
                <a:gd name="T76" fmla="*/ 3 w 317"/>
                <a:gd name="T77" fmla="*/ 165 h 355"/>
                <a:gd name="T78" fmla="*/ 27 w 317"/>
                <a:gd name="T79" fmla="*/ 208 h 355"/>
                <a:gd name="T80" fmla="*/ 33 w 317"/>
                <a:gd name="T81" fmla="*/ 228 h 355"/>
                <a:gd name="T82" fmla="*/ 53 w 317"/>
                <a:gd name="T83" fmla="*/ 254 h 355"/>
                <a:gd name="T84" fmla="*/ 69 w 317"/>
                <a:gd name="T85" fmla="*/ 265 h 355"/>
                <a:gd name="T86" fmla="*/ 73 w 317"/>
                <a:gd name="T87" fmla="*/ 268 h 355"/>
                <a:gd name="T88" fmla="*/ 86 w 317"/>
                <a:gd name="T89" fmla="*/ 273 h 355"/>
                <a:gd name="T90" fmla="*/ 100 w 317"/>
                <a:gd name="T91" fmla="*/ 282 h 355"/>
                <a:gd name="T92" fmla="*/ 116 w 317"/>
                <a:gd name="T93" fmla="*/ 284 h 355"/>
                <a:gd name="T94" fmla="*/ 129 w 317"/>
                <a:gd name="T95" fmla="*/ 283 h 355"/>
                <a:gd name="T96" fmla="*/ 143 w 317"/>
                <a:gd name="T97" fmla="*/ 327 h 355"/>
                <a:gd name="T98" fmla="*/ 151 w 317"/>
                <a:gd name="T99" fmla="*/ 351 h 355"/>
                <a:gd name="T100" fmla="*/ 165 w 317"/>
                <a:gd name="T101" fmla="*/ 351 h 355"/>
                <a:gd name="T102" fmla="*/ 187 w 317"/>
                <a:gd name="T103" fmla="*/ 351 h 355"/>
                <a:gd name="T104" fmla="*/ 199 w 317"/>
                <a:gd name="T105" fmla="*/ 354 h 355"/>
                <a:gd name="T106" fmla="*/ 211 w 317"/>
                <a:gd name="T107" fmla="*/ 351 h 355"/>
                <a:gd name="T108" fmla="*/ 236 w 317"/>
                <a:gd name="T109" fmla="*/ 347 h 355"/>
                <a:gd name="T110" fmla="*/ 255 w 317"/>
                <a:gd name="T111" fmla="*/ 345 h 355"/>
                <a:gd name="T112" fmla="*/ 275 w 317"/>
                <a:gd name="T113" fmla="*/ 337 h 355"/>
                <a:gd name="T114" fmla="*/ 297 w 317"/>
                <a:gd name="T115" fmla="*/ 326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7" h="355">
                  <a:moveTo>
                    <a:pt x="315" y="311"/>
                  </a:moveTo>
                  <a:cubicBezTo>
                    <a:pt x="314" y="308"/>
                    <a:pt x="312" y="306"/>
                    <a:pt x="308" y="305"/>
                  </a:cubicBezTo>
                  <a:cubicBezTo>
                    <a:pt x="305" y="304"/>
                    <a:pt x="303" y="303"/>
                    <a:pt x="300" y="301"/>
                  </a:cubicBezTo>
                  <a:cubicBezTo>
                    <a:pt x="297" y="298"/>
                    <a:pt x="296" y="294"/>
                    <a:pt x="294" y="289"/>
                  </a:cubicBezTo>
                  <a:cubicBezTo>
                    <a:pt x="293" y="285"/>
                    <a:pt x="292" y="280"/>
                    <a:pt x="291" y="275"/>
                  </a:cubicBezTo>
                  <a:cubicBezTo>
                    <a:pt x="291" y="272"/>
                    <a:pt x="290" y="269"/>
                    <a:pt x="289" y="267"/>
                  </a:cubicBezTo>
                  <a:cubicBezTo>
                    <a:pt x="289" y="265"/>
                    <a:pt x="288" y="264"/>
                    <a:pt x="288" y="262"/>
                  </a:cubicBezTo>
                  <a:cubicBezTo>
                    <a:pt x="287" y="260"/>
                    <a:pt x="286" y="258"/>
                    <a:pt x="286" y="256"/>
                  </a:cubicBezTo>
                  <a:cubicBezTo>
                    <a:pt x="286" y="255"/>
                    <a:pt x="286" y="255"/>
                    <a:pt x="286" y="255"/>
                  </a:cubicBezTo>
                  <a:cubicBezTo>
                    <a:pt x="285" y="254"/>
                    <a:pt x="285" y="253"/>
                    <a:pt x="285" y="252"/>
                  </a:cubicBezTo>
                  <a:cubicBezTo>
                    <a:pt x="284" y="251"/>
                    <a:pt x="284" y="250"/>
                    <a:pt x="283" y="250"/>
                  </a:cubicBezTo>
                  <a:cubicBezTo>
                    <a:pt x="283" y="250"/>
                    <a:pt x="283" y="249"/>
                    <a:pt x="283" y="249"/>
                  </a:cubicBezTo>
                  <a:cubicBezTo>
                    <a:pt x="282" y="248"/>
                    <a:pt x="282" y="245"/>
                    <a:pt x="283" y="244"/>
                  </a:cubicBezTo>
                  <a:cubicBezTo>
                    <a:pt x="283" y="242"/>
                    <a:pt x="284" y="241"/>
                    <a:pt x="285" y="239"/>
                  </a:cubicBezTo>
                  <a:cubicBezTo>
                    <a:pt x="286" y="237"/>
                    <a:pt x="287" y="235"/>
                    <a:pt x="287" y="232"/>
                  </a:cubicBezTo>
                  <a:cubicBezTo>
                    <a:pt x="287" y="229"/>
                    <a:pt x="287" y="226"/>
                    <a:pt x="286" y="225"/>
                  </a:cubicBezTo>
                  <a:cubicBezTo>
                    <a:pt x="285" y="224"/>
                    <a:pt x="284" y="223"/>
                    <a:pt x="284" y="222"/>
                  </a:cubicBezTo>
                  <a:cubicBezTo>
                    <a:pt x="283" y="222"/>
                    <a:pt x="283" y="222"/>
                    <a:pt x="283" y="222"/>
                  </a:cubicBezTo>
                  <a:cubicBezTo>
                    <a:pt x="282" y="221"/>
                    <a:pt x="282" y="221"/>
                    <a:pt x="282" y="220"/>
                  </a:cubicBezTo>
                  <a:cubicBezTo>
                    <a:pt x="282" y="220"/>
                    <a:pt x="282" y="220"/>
                    <a:pt x="282" y="219"/>
                  </a:cubicBezTo>
                  <a:cubicBezTo>
                    <a:pt x="282" y="216"/>
                    <a:pt x="283" y="213"/>
                    <a:pt x="285" y="210"/>
                  </a:cubicBezTo>
                  <a:cubicBezTo>
                    <a:pt x="285" y="210"/>
                    <a:pt x="286" y="209"/>
                    <a:pt x="286" y="209"/>
                  </a:cubicBezTo>
                  <a:cubicBezTo>
                    <a:pt x="288" y="206"/>
                    <a:pt x="290" y="203"/>
                    <a:pt x="290" y="200"/>
                  </a:cubicBezTo>
                  <a:cubicBezTo>
                    <a:pt x="290" y="196"/>
                    <a:pt x="287" y="193"/>
                    <a:pt x="285" y="191"/>
                  </a:cubicBezTo>
                  <a:cubicBezTo>
                    <a:pt x="284" y="190"/>
                    <a:pt x="283" y="189"/>
                    <a:pt x="282" y="189"/>
                  </a:cubicBezTo>
                  <a:cubicBezTo>
                    <a:pt x="282" y="188"/>
                    <a:pt x="281" y="187"/>
                    <a:pt x="281" y="186"/>
                  </a:cubicBezTo>
                  <a:cubicBezTo>
                    <a:pt x="280" y="185"/>
                    <a:pt x="279" y="184"/>
                    <a:pt x="278" y="183"/>
                  </a:cubicBezTo>
                  <a:cubicBezTo>
                    <a:pt x="277" y="181"/>
                    <a:pt x="275" y="181"/>
                    <a:pt x="274" y="181"/>
                  </a:cubicBezTo>
                  <a:cubicBezTo>
                    <a:pt x="273" y="180"/>
                    <a:pt x="273" y="180"/>
                    <a:pt x="272" y="180"/>
                  </a:cubicBezTo>
                  <a:cubicBezTo>
                    <a:pt x="271" y="180"/>
                    <a:pt x="271" y="178"/>
                    <a:pt x="270" y="176"/>
                  </a:cubicBezTo>
                  <a:cubicBezTo>
                    <a:pt x="270" y="176"/>
                    <a:pt x="270" y="175"/>
                    <a:pt x="270" y="174"/>
                  </a:cubicBezTo>
                  <a:cubicBezTo>
                    <a:pt x="270" y="172"/>
                    <a:pt x="270" y="171"/>
                    <a:pt x="270" y="169"/>
                  </a:cubicBezTo>
                  <a:cubicBezTo>
                    <a:pt x="269" y="167"/>
                    <a:pt x="269" y="166"/>
                    <a:pt x="269" y="164"/>
                  </a:cubicBezTo>
                  <a:cubicBezTo>
                    <a:pt x="269" y="161"/>
                    <a:pt x="270" y="158"/>
                    <a:pt x="272" y="155"/>
                  </a:cubicBezTo>
                  <a:cubicBezTo>
                    <a:pt x="274" y="153"/>
                    <a:pt x="274" y="150"/>
                    <a:pt x="275" y="147"/>
                  </a:cubicBezTo>
                  <a:cubicBezTo>
                    <a:pt x="276" y="145"/>
                    <a:pt x="276" y="145"/>
                    <a:pt x="276" y="145"/>
                  </a:cubicBezTo>
                  <a:cubicBezTo>
                    <a:pt x="276" y="143"/>
                    <a:pt x="277" y="141"/>
                    <a:pt x="277" y="140"/>
                  </a:cubicBezTo>
                  <a:cubicBezTo>
                    <a:pt x="278" y="138"/>
                    <a:pt x="278" y="137"/>
                    <a:pt x="279" y="135"/>
                  </a:cubicBezTo>
                  <a:cubicBezTo>
                    <a:pt x="279" y="134"/>
                    <a:pt x="279" y="134"/>
                    <a:pt x="279" y="134"/>
                  </a:cubicBezTo>
                  <a:cubicBezTo>
                    <a:pt x="280" y="133"/>
                    <a:pt x="280" y="132"/>
                    <a:pt x="280" y="130"/>
                  </a:cubicBezTo>
                  <a:cubicBezTo>
                    <a:pt x="281" y="129"/>
                    <a:pt x="281" y="128"/>
                    <a:pt x="281" y="127"/>
                  </a:cubicBezTo>
                  <a:cubicBezTo>
                    <a:pt x="282" y="125"/>
                    <a:pt x="282" y="125"/>
                    <a:pt x="282" y="125"/>
                  </a:cubicBezTo>
                  <a:cubicBezTo>
                    <a:pt x="244" y="94"/>
                    <a:pt x="244" y="94"/>
                    <a:pt x="244" y="94"/>
                  </a:cubicBezTo>
                  <a:cubicBezTo>
                    <a:pt x="244" y="94"/>
                    <a:pt x="243" y="94"/>
                    <a:pt x="243" y="94"/>
                  </a:cubicBezTo>
                  <a:cubicBezTo>
                    <a:pt x="242" y="93"/>
                    <a:pt x="241" y="93"/>
                    <a:pt x="240" y="92"/>
                  </a:cubicBezTo>
                  <a:cubicBezTo>
                    <a:pt x="240" y="91"/>
                    <a:pt x="240" y="90"/>
                    <a:pt x="240" y="89"/>
                  </a:cubicBezTo>
                  <a:cubicBezTo>
                    <a:pt x="240" y="89"/>
                    <a:pt x="240" y="88"/>
                    <a:pt x="239" y="87"/>
                  </a:cubicBezTo>
                  <a:cubicBezTo>
                    <a:pt x="239" y="86"/>
                    <a:pt x="238" y="86"/>
                    <a:pt x="236" y="85"/>
                  </a:cubicBezTo>
                  <a:cubicBezTo>
                    <a:pt x="235" y="85"/>
                    <a:pt x="234" y="84"/>
                    <a:pt x="234" y="83"/>
                  </a:cubicBezTo>
                  <a:cubicBezTo>
                    <a:pt x="233" y="82"/>
                    <a:pt x="234" y="80"/>
                    <a:pt x="235" y="79"/>
                  </a:cubicBezTo>
                  <a:cubicBezTo>
                    <a:pt x="235" y="77"/>
                    <a:pt x="236" y="76"/>
                    <a:pt x="236" y="75"/>
                  </a:cubicBezTo>
                  <a:cubicBezTo>
                    <a:pt x="236" y="72"/>
                    <a:pt x="234" y="69"/>
                    <a:pt x="232" y="66"/>
                  </a:cubicBezTo>
                  <a:cubicBezTo>
                    <a:pt x="230" y="63"/>
                    <a:pt x="226" y="61"/>
                    <a:pt x="223" y="59"/>
                  </a:cubicBezTo>
                  <a:cubicBezTo>
                    <a:pt x="221" y="59"/>
                    <a:pt x="220" y="58"/>
                    <a:pt x="218" y="57"/>
                  </a:cubicBezTo>
                  <a:cubicBezTo>
                    <a:pt x="206" y="49"/>
                    <a:pt x="193" y="41"/>
                    <a:pt x="181" y="34"/>
                  </a:cubicBezTo>
                  <a:cubicBezTo>
                    <a:pt x="181" y="34"/>
                    <a:pt x="181" y="34"/>
                    <a:pt x="181" y="34"/>
                  </a:cubicBezTo>
                  <a:cubicBezTo>
                    <a:pt x="174" y="29"/>
                    <a:pt x="167" y="25"/>
                    <a:pt x="160" y="21"/>
                  </a:cubicBezTo>
                  <a:cubicBezTo>
                    <a:pt x="156" y="18"/>
                    <a:pt x="151" y="16"/>
                    <a:pt x="147" y="13"/>
                  </a:cubicBezTo>
                  <a:cubicBezTo>
                    <a:pt x="141" y="9"/>
                    <a:pt x="135" y="6"/>
                    <a:pt x="129" y="2"/>
                  </a:cubicBezTo>
                  <a:cubicBezTo>
                    <a:pt x="127" y="1"/>
                    <a:pt x="127" y="1"/>
                    <a:pt x="127" y="1"/>
                  </a:cubicBezTo>
                  <a:cubicBezTo>
                    <a:pt x="126" y="3"/>
                    <a:pt x="126" y="3"/>
                    <a:pt x="126" y="3"/>
                  </a:cubicBezTo>
                  <a:cubicBezTo>
                    <a:pt x="126" y="3"/>
                    <a:pt x="126" y="3"/>
                    <a:pt x="126" y="3"/>
                  </a:cubicBezTo>
                  <a:cubicBezTo>
                    <a:pt x="125" y="5"/>
                    <a:pt x="125" y="6"/>
                    <a:pt x="124" y="7"/>
                  </a:cubicBezTo>
                  <a:cubicBezTo>
                    <a:pt x="124" y="7"/>
                    <a:pt x="124" y="8"/>
                    <a:pt x="124" y="8"/>
                  </a:cubicBezTo>
                  <a:cubicBezTo>
                    <a:pt x="122" y="9"/>
                    <a:pt x="122" y="11"/>
                    <a:pt x="122" y="12"/>
                  </a:cubicBezTo>
                  <a:cubicBezTo>
                    <a:pt x="122" y="13"/>
                    <a:pt x="121" y="14"/>
                    <a:pt x="121" y="14"/>
                  </a:cubicBezTo>
                  <a:cubicBezTo>
                    <a:pt x="121" y="15"/>
                    <a:pt x="120" y="15"/>
                    <a:pt x="120" y="15"/>
                  </a:cubicBezTo>
                  <a:cubicBezTo>
                    <a:pt x="119" y="15"/>
                    <a:pt x="117" y="16"/>
                    <a:pt x="116" y="18"/>
                  </a:cubicBezTo>
                  <a:cubicBezTo>
                    <a:pt x="115" y="19"/>
                    <a:pt x="116" y="20"/>
                    <a:pt x="116" y="21"/>
                  </a:cubicBezTo>
                  <a:cubicBezTo>
                    <a:pt x="116" y="21"/>
                    <a:pt x="116" y="21"/>
                    <a:pt x="116" y="21"/>
                  </a:cubicBezTo>
                  <a:cubicBezTo>
                    <a:pt x="116" y="21"/>
                    <a:pt x="116" y="21"/>
                    <a:pt x="116" y="21"/>
                  </a:cubicBezTo>
                  <a:cubicBezTo>
                    <a:pt x="116" y="21"/>
                    <a:pt x="116" y="21"/>
                    <a:pt x="116" y="21"/>
                  </a:cubicBezTo>
                  <a:cubicBezTo>
                    <a:pt x="115" y="22"/>
                    <a:pt x="115" y="22"/>
                    <a:pt x="115" y="23"/>
                  </a:cubicBezTo>
                  <a:cubicBezTo>
                    <a:pt x="115" y="23"/>
                    <a:pt x="114" y="23"/>
                    <a:pt x="114" y="23"/>
                  </a:cubicBezTo>
                  <a:cubicBezTo>
                    <a:pt x="114" y="24"/>
                    <a:pt x="113" y="24"/>
                    <a:pt x="113" y="25"/>
                  </a:cubicBezTo>
                  <a:cubicBezTo>
                    <a:pt x="113" y="25"/>
                    <a:pt x="113" y="26"/>
                    <a:pt x="113" y="27"/>
                  </a:cubicBezTo>
                  <a:cubicBezTo>
                    <a:pt x="112" y="27"/>
                    <a:pt x="111" y="27"/>
                    <a:pt x="110" y="28"/>
                  </a:cubicBezTo>
                  <a:cubicBezTo>
                    <a:pt x="110" y="29"/>
                    <a:pt x="110" y="30"/>
                    <a:pt x="110" y="31"/>
                  </a:cubicBezTo>
                  <a:cubicBezTo>
                    <a:pt x="109" y="31"/>
                    <a:pt x="109" y="32"/>
                    <a:pt x="109" y="32"/>
                  </a:cubicBezTo>
                  <a:cubicBezTo>
                    <a:pt x="109" y="32"/>
                    <a:pt x="109" y="32"/>
                    <a:pt x="109" y="32"/>
                  </a:cubicBezTo>
                  <a:cubicBezTo>
                    <a:pt x="109" y="32"/>
                    <a:pt x="109" y="32"/>
                    <a:pt x="108" y="32"/>
                  </a:cubicBezTo>
                  <a:cubicBezTo>
                    <a:pt x="107" y="32"/>
                    <a:pt x="107" y="32"/>
                    <a:pt x="106" y="32"/>
                  </a:cubicBezTo>
                  <a:cubicBezTo>
                    <a:pt x="104" y="34"/>
                    <a:pt x="104" y="36"/>
                    <a:pt x="104" y="37"/>
                  </a:cubicBezTo>
                  <a:cubicBezTo>
                    <a:pt x="105" y="40"/>
                    <a:pt x="110" y="41"/>
                    <a:pt x="113" y="42"/>
                  </a:cubicBezTo>
                  <a:cubicBezTo>
                    <a:pt x="113" y="42"/>
                    <a:pt x="114" y="42"/>
                    <a:pt x="114" y="42"/>
                  </a:cubicBezTo>
                  <a:cubicBezTo>
                    <a:pt x="116" y="42"/>
                    <a:pt x="117" y="42"/>
                    <a:pt x="119" y="41"/>
                  </a:cubicBezTo>
                  <a:cubicBezTo>
                    <a:pt x="120" y="41"/>
                    <a:pt x="120" y="41"/>
                    <a:pt x="121" y="40"/>
                  </a:cubicBezTo>
                  <a:cubicBezTo>
                    <a:pt x="121" y="42"/>
                    <a:pt x="120" y="43"/>
                    <a:pt x="117" y="45"/>
                  </a:cubicBezTo>
                  <a:cubicBezTo>
                    <a:pt x="117" y="45"/>
                    <a:pt x="116" y="45"/>
                    <a:pt x="116" y="45"/>
                  </a:cubicBezTo>
                  <a:cubicBezTo>
                    <a:pt x="115" y="46"/>
                    <a:pt x="114" y="46"/>
                    <a:pt x="114" y="46"/>
                  </a:cubicBezTo>
                  <a:cubicBezTo>
                    <a:pt x="113" y="47"/>
                    <a:pt x="112" y="48"/>
                    <a:pt x="112" y="48"/>
                  </a:cubicBezTo>
                  <a:cubicBezTo>
                    <a:pt x="111" y="49"/>
                    <a:pt x="111" y="49"/>
                    <a:pt x="111" y="49"/>
                  </a:cubicBezTo>
                  <a:cubicBezTo>
                    <a:pt x="110" y="50"/>
                    <a:pt x="109" y="50"/>
                    <a:pt x="108" y="50"/>
                  </a:cubicBezTo>
                  <a:cubicBezTo>
                    <a:pt x="108" y="50"/>
                    <a:pt x="108" y="50"/>
                    <a:pt x="108" y="50"/>
                  </a:cubicBezTo>
                  <a:cubicBezTo>
                    <a:pt x="107" y="50"/>
                    <a:pt x="107" y="50"/>
                    <a:pt x="107" y="49"/>
                  </a:cubicBezTo>
                  <a:cubicBezTo>
                    <a:pt x="107" y="49"/>
                    <a:pt x="106" y="48"/>
                    <a:pt x="105" y="47"/>
                  </a:cubicBezTo>
                  <a:cubicBezTo>
                    <a:pt x="104" y="46"/>
                    <a:pt x="103" y="45"/>
                    <a:pt x="101" y="45"/>
                  </a:cubicBezTo>
                  <a:cubicBezTo>
                    <a:pt x="99" y="45"/>
                    <a:pt x="98" y="47"/>
                    <a:pt x="97" y="48"/>
                  </a:cubicBezTo>
                  <a:cubicBezTo>
                    <a:pt x="96" y="49"/>
                    <a:pt x="95" y="49"/>
                    <a:pt x="95" y="49"/>
                  </a:cubicBezTo>
                  <a:cubicBezTo>
                    <a:pt x="95" y="49"/>
                    <a:pt x="93" y="49"/>
                    <a:pt x="93" y="49"/>
                  </a:cubicBezTo>
                  <a:cubicBezTo>
                    <a:pt x="92" y="49"/>
                    <a:pt x="91" y="48"/>
                    <a:pt x="91" y="48"/>
                  </a:cubicBezTo>
                  <a:cubicBezTo>
                    <a:pt x="91" y="48"/>
                    <a:pt x="90" y="48"/>
                    <a:pt x="90" y="48"/>
                  </a:cubicBezTo>
                  <a:cubicBezTo>
                    <a:pt x="89" y="48"/>
                    <a:pt x="88" y="48"/>
                    <a:pt x="88" y="47"/>
                  </a:cubicBezTo>
                  <a:cubicBezTo>
                    <a:pt x="86" y="46"/>
                    <a:pt x="86" y="46"/>
                    <a:pt x="86" y="46"/>
                  </a:cubicBezTo>
                  <a:cubicBezTo>
                    <a:pt x="85" y="47"/>
                    <a:pt x="85" y="47"/>
                    <a:pt x="85" y="47"/>
                  </a:cubicBezTo>
                  <a:cubicBezTo>
                    <a:pt x="85" y="47"/>
                    <a:pt x="84" y="48"/>
                    <a:pt x="84" y="48"/>
                  </a:cubicBezTo>
                  <a:cubicBezTo>
                    <a:pt x="84" y="47"/>
                    <a:pt x="84" y="47"/>
                    <a:pt x="84" y="47"/>
                  </a:cubicBezTo>
                  <a:cubicBezTo>
                    <a:pt x="84" y="45"/>
                    <a:pt x="84" y="43"/>
                    <a:pt x="82" y="42"/>
                  </a:cubicBezTo>
                  <a:cubicBezTo>
                    <a:pt x="82" y="41"/>
                    <a:pt x="81" y="41"/>
                    <a:pt x="80" y="41"/>
                  </a:cubicBezTo>
                  <a:cubicBezTo>
                    <a:pt x="77" y="41"/>
                    <a:pt x="75" y="44"/>
                    <a:pt x="73" y="46"/>
                  </a:cubicBezTo>
                  <a:cubicBezTo>
                    <a:pt x="73" y="46"/>
                    <a:pt x="73" y="46"/>
                    <a:pt x="73" y="46"/>
                  </a:cubicBezTo>
                  <a:cubicBezTo>
                    <a:pt x="72" y="47"/>
                    <a:pt x="72" y="47"/>
                    <a:pt x="71" y="48"/>
                  </a:cubicBezTo>
                  <a:cubicBezTo>
                    <a:pt x="71" y="48"/>
                    <a:pt x="70" y="48"/>
                    <a:pt x="70" y="49"/>
                  </a:cubicBezTo>
                  <a:cubicBezTo>
                    <a:pt x="70" y="49"/>
                    <a:pt x="69" y="49"/>
                    <a:pt x="69" y="50"/>
                  </a:cubicBezTo>
                  <a:cubicBezTo>
                    <a:pt x="68" y="50"/>
                    <a:pt x="67" y="51"/>
                    <a:pt x="67" y="51"/>
                  </a:cubicBezTo>
                  <a:cubicBezTo>
                    <a:pt x="66" y="52"/>
                    <a:pt x="66" y="53"/>
                    <a:pt x="66" y="53"/>
                  </a:cubicBezTo>
                  <a:cubicBezTo>
                    <a:pt x="65" y="53"/>
                    <a:pt x="65" y="52"/>
                    <a:pt x="65" y="52"/>
                  </a:cubicBezTo>
                  <a:cubicBezTo>
                    <a:pt x="65" y="51"/>
                    <a:pt x="65" y="50"/>
                    <a:pt x="65" y="50"/>
                  </a:cubicBezTo>
                  <a:cubicBezTo>
                    <a:pt x="65" y="48"/>
                    <a:pt x="66" y="46"/>
                    <a:pt x="64" y="45"/>
                  </a:cubicBezTo>
                  <a:cubicBezTo>
                    <a:pt x="64" y="44"/>
                    <a:pt x="63" y="44"/>
                    <a:pt x="62" y="43"/>
                  </a:cubicBezTo>
                  <a:cubicBezTo>
                    <a:pt x="63" y="43"/>
                    <a:pt x="63" y="42"/>
                    <a:pt x="63" y="42"/>
                  </a:cubicBezTo>
                  <a:cubicBezTo>
                    <a:pt x="63" y="40"/>
                    <a:pt x="64" y="39"/>
                    <a:pt x="64" y="37"/>
                  </a:cubicBezTo>
                  <a:cubicBezTo>
                    <a:pt x="63" y="36"/>
                    <a:pt x="63" y="35"/>
                    <a:pt x="62" y="34"/>
                  </a:cubicBezTo>
                  <a:cubicBezTo>
                    <a:pt x="62" y="34"/>
                    <a:pt x="62" y="34"/>
                    <a:pt x="62" y="34"/>
                  </a:cubicBezTo>
                  <a:cubicBezTo>
                    <a:pt x="62" y="34"/>
                    <a:pt x="62" y="33"/>
                    <a:pt x="62" y="33"/>
                  </a:cubicBezTo>
                  <a:cubicBezTo>
                    <a:pt x="62" y="33"/>
                    <a:pt x="62" y="32"/>
                    <a:pt x="63" y="31"/>
                  </a:cubicBezTo>
                  <a:cubicBezTo>
                    <a:pt x="63" y="30"/>
                    <a:pt x="63" y="30"/>
                    <a:pt x="63" y="29"/>
                  </a:cubicBezTo>
                  <a:cubicBezTo>
                    <a:pt x="63" y="27"/>
                    <a:pt x="63" y="26"/>
                    <a:pt x="64" y="25"/>
                  </a:cubicBezTo>
                  <a:cubicBezTo>
                    <a:pt x="65" y="24"/>
                    <a:pt x="65" y="24"/>
                    <a:pt x="65" y="24"/>
                  </a:cubicBezTo>
                  <a:cubicBezTo>
                    <a:pt x="66" y="22"/>
                    <a:pt x="66" y="21"/>
                    <a:pt x="66" y="18"/>
                  </a:cubicBezTo>
                  <a:cubicBezTo>
                    <a:pt x="66" y="16"/>
                    <a:pt x="67" y="15"/>
                    <a:pt x="67" y="13"/>
                  </a:cubicBezTo>
                  <a:cubicBezTo>
                    <a:pt x="68" y="10"/>
                    <a:pt x="69" y="7"/>
                    <a:pt x="68" y="4"/>
                  </a:cubicBezTo>
                  <a:cubicBezTo>
                    <a:pt x="68" y="3"/>
                    <a:pt x="68" y="3"/>
                    <a:pt x="68" y="2"/>
                  </a:cubicBezTo>
                  <a:cubicBezTo>
                    <a:pt x="68" y="1"/>
                    <a:pt x="68" y="1"/>
                    <a:pt x="68" y="1"/>
                  </a:cubicBezTo>
                  <a:cubicBezTo>
                    <a:pt x="66" y="1"/>
                    <a:pt x="66" y="1"/>
                    <a:pt x="66" y="1"/>
                  </a:cubicBezTo>
                  <a:cubicBezTo>
                    <a:pt x="66" y="1"/>
                    <a:pt x="65" y="1"/>
                    <a:pt x="65" y="1"/>
                  </a:cubicBezTo>
                  <a:cubicBezTo>
                    <a:pt x="64" y="1"/>
                    <a:pt x="63" y="1"/>
                    <a:pt x="63" y="1"/>
                  </a:cubicBezTo>
                  <a:cubicBezTo>
                    <a:pt x="62" y="0"/>
                    <a:pt x="62" y="0"/>
                    <a:pt x="61" y="0"/>
                  </a:cubicBezTo>
                  <a:cubicBezTo>
                    <a:pt x="60" y="0"/>
                    <a:pt x="59" y="0"/>
                    <a:pt x="58" y="0"/>
                  </a:cubicBezTo>
                  <a:cubicBezTo>
                    <a:pt x="56" y="0"/>
                    <a:pt x="54" y="0"/>
                    <a:pt x="52" y="0"/>
                  </a:cubicBezTo>
                  <a:cubicBezTo>
                    <a:pt x="51" y="1"/>
                    <a:pt x="51" y="1"/>
                    <a:pt x="51" y="1"/>
                  </a:cubicBezTo>
                  <a:cubicBezTo>
                    <a:pt x="50" y="1"/>
                    <a:pt x="48" y="1"/>
                    <a:pt x="47" y="1"/>
                  </a:cubicBezTo>
                  <a:cubicBezTo>
                    <a:pt x="44" y="1"/>
                    <a:pt x="41" y="1"/>
                    <a:pt x="38" y="1"/>
                  </a:cubicBezTo>
                  <a:cubicBezTo>
                    <a:pt x="37" y="1"/>
                    <a:pt x="37" y="1"/>
                    <a:pt x="37" y="1"/>
                  </a:cubicBezTo>
                  <a:cubicBezTo>
                    <a:pt x="35" y="1"/>
                    <a:pt x="34" y="2"/>
                    <a:pt x="32" y="3"/>
                  </a:cubicBezTo>
                  <a:cubicBezTo>
                    <a:pt x="32" y="3"/>
                    <a:pt x="31" y="4"/>
                    <a:pt x="30" y="4"/>
                  </a:cubicBezTo>
                  <a:cubicBezTo>
                    <a:pt x="29" y="4"/>
                    <a:pt x="29" y="4"/>
                    <a:pt x="29" y="4"/>
                  </a:cubicBezTo>
                  <a:cubicBezTo>
                    <a:pt x="27" y="5"/>
                    <a:pt x="27" y="5"/>
                    <a:pt x="27" y="5"/>
                  </a:cubicBezTo>
                  <a:cubicBezTo>
                    <a:pt x="27" y="7"/>
                    <a:pt x="27" y="7"/>
                    <a:pt x="27" y="7"/>
                  </a:cubicBezTo>
                  <a:cubicBezTo>
                    <a:pt x="27" y="7"/>
                    <a:pt x="27" y="7"/>
                    <a:pt x="27" y="7"/>
                  </a:cubicBezTo>
                  <a:cubicBezTo>
                    <a:pt x="28" y="8"/>
                    <a:pt x="28" y="9"/>
                    <a:pt x="28" y="10"/>
                  </a:cubicBezTo>
                  <a:cubicBezTo>
                    <a:pt x="29" y="11"/>
                    <a:pt x="30" y="12"/>
                    <a:pt x="31" y="12"/>
                  </a:cubicBezTo>
                  <a:cubicBezTo>
                    <a:pt x="31" y="13"/>
                    <a:pt x="32" y="13"/>
                    <a:pt x="33" y="14"/>
                  </a:cubicBezTo>
                  <a:cubicBezTo>
                    <a:pt x="35" y="17"/>
                    <a:pt x="36" y="22"/>
                    <a:pt x="36" y="25"/>
                  </a:cubicBezTo>
                  <a:cubicBezTo>
                    <a:pt x="37" y="27"/>
                    <a:pt x="37" y="27"/>
                    <a:pt x="37" y="27"/>
                  </a:cubicBezTo>
                  <a:cubicBezTo>
                    <a:pt x="37" y="33"/>
                    <a:pt x="39" y="45"/>
                    <a:pt x="34" y="47"/>
                  </a:cubicBezTo>
                  <a:cubicBezTo>
                    <a:pt x="33" y="47"/>
                    <a:pt x="33" y="47"/>
                    <a:pt x="33" y="47"/>
                  </a:cubicBezTo>
                  <a:cubicBezTo>
                    <a:pt x="32" y="47"/>
                    <a:pt x="32" y="47"/>
                    <a:pt x="31" y="46"/>
                  </a:cubicBezTo>
                  <a:cubicBezTo>
                    <a:pt x="31" y="46"/>
                    <a:pt x="30" y="46"/>
                    <a:pt x="30" y="46"/>
                  </a:cubicBezTo>
                  <a:cubicBezTo>
                    <a:pt x="29" y="46"/>
                    <a:pt x="29" y="46"/>
                    <a:pt x="29" y="46"/>
                  </a:cubicBezTo>
                  <a:cubicBezTo>
                    <a:pt x="29" y="46"/>
                    <a:pt x="29" y="46"/>
                    <a:pt x="29" y="46"/>
                  </a:cubicBezTo>
                  <a:cubicBezTo>
                    <a:pt x="29" y="46"/>
                    <a:pt x="29" y="46"/>
                    <a:pt x="29" y="46"/>
                  </a:cubicBezTo>
                  <a:cubicBezTo>
                    <a:pt x="29" y="47"/>
                    <a:pt x="29" y="47"/>
                    <a:pt x="29" y="47"/>
                  </a:cubicBezTo>
                  <a:cubicBezTo>
                    <a:pt x="28" y="47"/>
                    <a:pt x="28" y="47"/>
                    <a:pt x="28" y="47"/>
                  </a:cubicBezTo>
                  <a:cubicBezTo>
                    <a:pt x="28" y="47"/>
                    <a:pt x="28" y="47"/>
                    <a:pt x="28" y="47"/>
                  </a:cubicBezTo>
                  <a:cubicBezTo>
                    <a:pt x="27" y="48"/>
                    <a:pt x="27" y="50"/>
                    <a:pt x="27" y="51"/>
                  </a:cubicBezTo>
                  <a:cubicBezTo>
                    <a:pt x="27" y="52"/>
                    <a:pt x="27" y="53"/>
                    <a:pt x="27" y="53"/>
                  </a:cubicBezTo>
                  <a:cubicBezTo>
                    <a:pt x="27" y="54"/>
                    <a:pt x="27" y="55"/>
                    <a:pt x="26" y="56"/>
                  </a:cubicBezTo>
                  <a:cubicBezTo>
                    <a:pt x="26" y="59"/>
                    <a:pt x="25" y="62"/>
                    <a:pt x="27" y="64"/>
                  </a:cubicBezTo>
                  <a:cubicBezTo>
                    <a:pt x="28" y="65"/>
                    <a:pt x="29" y="65"/>
                    <a:pt x="30" y="65"/>
                  </a:cubicBezTo>
                  <a:cubicBezTo>
                    <a:pt x="31" y="65"/>
                    <a:pt x="31" y="65"/>
                    <a:pt x="32" y="65"/>
                  </a:cubicBezTo>
                  <a:cubicBezTo>
                    <a:pt x="33" y="66"/>
                    <a:pt x="35" y="68"/>
                    <a:pt x="35" y="69"/>
                  </a:cubicBezTo>
                  <a:cubicBezTo>
                    <a:pt x="38" y="72"/>
                    <a:pt x="36" y="74"/>
                    <a:pt x="33" y="78"/>
                  </a:cubicBezTo>
                  <a:cubicBezTo>
                    <a:pt x="31" y="78"/>
                    <a:pt x="31" y="78"/>
                    <a:pt x="31" y="78"/>
                  </a:cubicBezTo>
                  <a:cubicBezTo>
                    <a:pt x="29" y="80"/>
                    <a:pt x="27" y="82"/>
                    <a:pt x="26" y="85"/>
                  </a:cubicBezTo>
                  <a:cubicBezTo>
                    <a:pt x="25" y="88"/>
                    <a:pt x="23" y="91"/>
                    <a:pt x="22" y="94"/>
                  </a:cubicBezTo>
                  <a:cubicBezTo>
                    <a:pt x="20" y="96"/>
                    <a:pt x="19" y="98"/>
                    <a:pt x="18" y="101"/>
                  </a:cubicBezTo>
                  <a:cubicBezTo>
                    <a:pt x="18" y="101"/>
                    <a:pt x="18" y="102"/>
                    <a:pt x="18" y="103"/>
                  </a:cubicBezTo>
                  <a:cubicBezTo>
                    <a:pt x="17" y="104"/>
                    <a:pt x="17" y="106"/>
                    <a:pt x="16" y="107"/>
                  </a:cubicBezTo>
                  <a:cubicBezTo>
                    <a:pt x="15" y="107"/>
                    <a:pt x="14" y="108"/>
                    <a:pt x="13" y="109"/>
                  </a:cubicBezTo>
                  <a:cubicBezTo>
                    <a:pt x="13" y="110"/>
                    <a:pt x="12" y="110"/>
                    <a:pt x="11" y="111"/>
                  </a:cubicBezTo>
                  <a:cubicBezTo>
                    <a:pt x="11" y="111"/>
                    <a:pt x="10" y="111"/>
                    <a:pt x="10" y="112"/>
                  </a:cubicBezTo>
                  <a:cubicBezTo>
                    <a:pt x="10" y="112"/>
                    <a:pt x="9" y="112"/>
                    <a:pt x="9" y="112"/>
                  </a:cubicBezTo>
                  <a:cubicBezTo>
                    <a:pt x="8" y="112"/>
                    <a:pt x="8" y="113"/>
                    <a:pt x="7" y="113"/>
                  </a:cubicBezTo>
                  <a:cubicBezTo>
                    <a:pt x="7" y="113"/>
                    <a:pt x="7" y="113"/>
                    <a:pt x="7" y="114"/>
                  </a:cubicBezTo>
                  <a:cubicBezTo>
                    <a:pt x="6" y="115"/>
                    <a:pt x="4" y="115"/>
                    <a:pt x="3" y="115"/>
                  </a:cubicBezTo>
                  <a:cubicBezTo>
                    <a:pt x="0" y="115"/>
                    <a:pt x="0" y="115"/>
                    <a:pt x="0" y="115"/>
                  </a:cubicBezTo>
                  <a:cubicBezTo>
                    <a:pt x="0" y="117"/>
                    <a:pt x="0" y="117"/>
                    <a:pt x="0" y="117"/>
                  </a:cubicBezTo>
                  <a:cubicBezTo>
                    <a:pt x="0" y="118"/>
                    <a:pt x="0" y="119"/>
                    <a:pt x="0" y="120"/>
                  </a:cubicBezTo>
                  <a:cubicBezTo>
                    <a:pt x="0" y="124"/>
                    <a:pt x="0" y="127"/>
                    <a:pt x="2" y="132"/>
                  </a:cubicBezTo>
                  <a:cubicBezTo>
                    <a:pt x="3" y="135"/>
                    <a:pt x="4" y="138"/>
                    <a:pt x="4" y="142"/>
                  </a:cubicBezTo>
                  <a:cubicBezTo>
                    <a:pt x="4" y="145"/>
                    <a:pt x="4" y="148"/>
                    <a:pt x="5" y="151"/>
                  </a:cubicBezTo>
                  <a:cubicBezTo>
                    <a:pt x="5" y="152"/>
                    <a:pt x="5" y="152"/>
                    <a:pt x="6" y="153"/>
                  </a:cubicBezTo>
                  <a:cubicBezTo>
                    <a:pt x="8" y="159"/>
                    <a:pt x="9" y="163"/>
                    <a:pt x="4" y="165"/>
                  </a:cubicBezTo>
                  <a:cubicBezTo>
                    <a:pt x="3" y="165"/>
                    <a:pt x="3" y="165"/>
                    <a:pt x="3" y="165"/>
                  </a:cubicBezTo>
                  <a:cubicBezTo>
                    <a:pt x="3" y="166"/>
                    <a:pt x="3" y="166"/>
                    <a:pt x="3" y="166"/>
                  </a:cubicBezTo>
                  <a:cubicBezTo>
                    <a:pt x="2" y="174"/>
                    <a:pt x="5" y="182"/>
                    <a:pt x="13" y="185"/>
                  </a:cubicBezTo>
                  <a:cubicBezTo>
                    <a:pt x="21" y="188"/>
                    <a:pt x="24" y="194"/>
                    <a:pt x="25" y="202"/>
                  </a:cubicBezTo>
                  <a:cubicBezTo>
                    <a:pt x="25" y="204"/>
                    <a:pt x="26" y="205"/>
                    <a:pt x="26" y="206"/>
                  </a:cubicBezTo>
                  <a:cubicBezTo>
                    <a:pt x="27" y="206"/>
                    <a:pt x="27" y="207"/>
                    <a:pt x="27" y="208"/>
                  </a:cubicBezTo>
                  <a:cubicBezTo>
                    <a:pt x="28" y="209"/>
                    <a:pt x="27" y="210"/>
                    <a:pt x="27" y="211"/>
                  </a:cubicBezTo>
                  <a:cubicBezTo>
                    <a:pt x="27" y="212"/>
                    <a:pt x="27" y="214"/>
                    <a:pt x="27" y="215"/>
                  </a:cubicBezTo>
                  <a:cubicBezTo>
                    <a:pt x="28" y="217"/>
                    <a:pt x="28" y="218"/>
                    <a:pt x="29" y="220"/>
                  </a:cubicBezTo>
                  <a:cubicBezTo>
                    <a:pt x="29" y="220"/>
                    <a:pt x="29" y="220"/>
                    <a:pt x="30" y="221"/>
                  </a:cubicBezTo>
                  <a:cubicBezTo>
                    <a:pt x="31" y="224"/>
                    <a:pt x="32" y="226"/>
                    <a:pt x="33" y="228"/>
                  </a:cubicBezTo>
                  <a:cubicBezTo>
                    <a:pt x="34" y="233"/>
                    <a:pt x="36" y="238"/>
                    <a:pt x="39" y="242"/>
                  </a:cubicBezTo>
                  <a:cubicBezTo>
                    <a:pt x="41" y="246"/>
                    <a:pt x="43" y="248"/>
                    <a:pt x="43" y="251"/>
                  </a:cubicBezTo>
                  <a:cubicBezTo>
                    <a:pt x="44" y="252"/>
                    <a:pt x="44" y="252"/>
                    <a:pt x="44" y="252"/>
                  </a:cubicBezTo>
                  <a:cubicBezTo>
                    <a:pt x="47" y="252"/>
                    <a:pt x="47" y="252"/>
                    <a:pt x="47" y="252"/>
                  </a:cubicBezTo>
                  <a:cubicBezTo>
                    <a:pt x="50" y="252"/>
                    <a:pt x="52" y="252"/>
                    <a:pt x="53" y="254"/>
                  </a:cubicBezTo>
                  <a:cubicBezTo>
                    <a:pt x="55" y="255"/>
                    <a:pt x="56" y="256"/>
                    <a:pt x="56" y="257"/>
                  </a:cubicBezTo>
                  <a:cubicBezTo>
                    <a:pt x="57" y="259"/>
                    <a:pt x="58" y="261"/>
                    <a:pt x="60" y="262"/>
                  </a:cubicBezTo>
                  <a:cubicBezTo>
                    <a:pt x="62" y="263"/>
                    <a:pt x="64" y="264"/>
                    <a:pt x="65" y="264"/>
                  </a:cubicBezTo>
                  <a:cubicBezTo>
                    <a:pt x="67" y="264"/>
                    <a:pt x="68" y="265"/>
                    <a:pt x="69" y="265"/>
                  </a:cubicBezTo>
                  <a:cubicBezTo>
                    <a:pt x="69" y="265"/>
                    <a:pt x="69" y="265"/>
                    <a:pt x="69" y="265"/>
                  </a:cubicBezTo>
                  <a:cubicBezTo>
                    <a:pt x="69" y="266"/>
                    <a:pt x="69" y="266"/>
                    <a:pt x="69" y="266"/>
                  </a:cubicBezTo>
                  <a:cubicBezTo>
                    <a:pt x="70" y="267"/>
                    <a:pt x="70" y="267"/>
                    <a:pt x="70" y="267"/>
                  </a:cubicBezTo>
                  <a:cubicBezTo>
                    <a:pt x="70" y="267"/>
                    <a:pt x="71" y="268"/>
                    <a:pt x="72" y="268"/>
                  </a:cubicBezTo>
                  <a:cubicBezTo>
                    <a:pt x="72" y="268"/>
                    <a:pt x="72" y="268"/>
                    <a:pt x="73" y="268"/>
                  </a:cubicBezTo>
                  <a:cubicBezTo>
                    <a:pt x="73" y="268"/>
                    <a:pt x="73" y="268"/>
                    <a:pt x="73" y="268"/>
                  </a:cubicBezTo>
                  <a:cubicBezTo>
                    <a:pt x="75" y="268"/>
                    <a:pt x="75" y="268"/>
                    <a:pt x="75" y="268"/>
                  </a:cubicBezTo>
                  <a:cubicBezTo>
                    <a:pt x="76" y="269"/>
                    <a:pt x="77" y="270"/>
                    <a:pt x="78" y="270"/>
                  </a:cubicBezTo>
                  <a:cubicBezTo>
                    <a:pt x="79" y="270"/>
                    <a:pt x="80" y="271"/>
                    <a:pt x="81" y="271"/>
                  </a:cubicBezTo>
                  <a:cubicBezTo>
                    <a:pt x="81" y="271"/>
                    <a:pt x="82" y="271"/>
                    <a:pt x="83" y="271"/>
                  </a:cubicBezTo>
                  <a:cubicBezTo>
                    <a:pt x="84" y="272"/>
                    <a:pt x="85" y="273"/>
                    <a:pt x="86" y="273"/>
                  </a:cubicBezTo>
                  <a:cubicBezTo>
                    <a:pt x="86" y="274"/>
                    <a:pt x="87" y="274"/>
                    <a:pt x="87" y="275"/>
                  </a:cubicBezTo>
                  <a:cubicBezTo>
                    <a:pt x="89" y="276"/>
                    <a:pt x="90" y="276"/>
                    <a:pt x="92" y="276"/>
                  </a:cubicBezTo>
                  <a:cubicBezTo>
                    <a:pt x="94" y="276"/>
                    <a:pt x="96" y="277"/>
                    <a:pt x="97" y="278"/>
                  </a:cubicBezTo>
                  <a:cubicBezTo>
                    <a:pt x="98" y="278"/>
                    <a:pt x="98" y="279"/>
                    <a:pt x="99" y="280"/>
                  </a:cubicBezTo>
                  <a:cubicBezTo>
                    <a:pt x="99" y="280"/>
                    <a:pt x="99" y="281"/>
                    <a:pt x="100" y="282"/>
                  </a:cubicBezTo>
                  <a:cubicBezTo>
                    <a:pt x="101" y="282"/>
                    <a:pt x="102" y="282"/>
                    <a:pt x="103" y="282"/>
                  </a:cubicBezTo>
                  <a:cubicBezTo>
                    <a:pt x="104" y="282"/>
                    <a:pt x="104" y="282"/>
                    <a:pt x="105" y="282"/>
                  </a:cubicBezTo>
                  <a:cubicBezTo>
                    <a:pt x="105" y="282"/>
                    <a:pt x="106" y="282"/>
                    <a:pt x="106" y="282"/>
                  </a:cubicBezTo>
                  <a:cubicBezTo>
                    <a:pt x="107" y="282"/>
                    <a:pt x="107" y="282"/>
                    <a:pt x="107" y="282"/>
                  </a:cubicBezTo>
                  <a:cubicBezTo>
                    <a:pt x="111" y="282"/>
                    <a:pt x="113" y="283"/>
                    <a:pt x="116" y="284"/>
                  </a:cubicBezTo>
                  <a:cubicBezTo>
                    <a:pt x="117" y="285"/>
                    <a:pt x="117" y="285"/>
                    <a:pt x="117" y="285"/>
                  </a:cubicBezTo>
                  <a:cubicBezTo>
                    <a:pt x="119" y="285"/>
                    <a:pt x="121" y="286"/>
                    <a:pt x="123" y="286"/>
                  </a:cubicBezTo>
                  <a:cubicBezTo>
                    <a:pt x="123" y="286"/>
                    <a:pt x="124" y="286"/>
                    <a:pt x="124" y="286"/>
                  </a:cubicBezTo>
                  <a:cubicBezTo>
                    <a:pt x="125" y="286"/>
                    <a:pt x="125" y="285"/>
                    <a:pt x="126" y="284"/>
                  </a:cubicBezTo>
                  <a:cubicBezTo>
                    <a:pt x="127" y="284"/>
                    <a:pt x="127" y="283"/>
                    <a:pt x="129" y="283"/>
                  </a:cubicBezTo>
                  <a:cubicBezTo>
                    <a:pt x="130" y="283"/>
                    <a:pt x="132" y="283"/>
                    <a:pt x="133" y="288"/>
                  </a:cubicBezTo>
                  <a:cubicBezTo>
                    <a:pt x="133" y="289"/>
                    <a:pt x="133" y="289"/>
                    <a:pt x="133" y="289"/>
                  </a:cubicBezTo>
                  <a:cubicBezTo>
                    <a:pt x="134" y="289"/>
                    <a:pt x="134" y="289"/>
                    <a:pt x="134" y="289"/>
                  </a:cubicBezTo>
                  <a:cubicBezTo>
                    <a:pt x="141" y="295"/>
                    <a:pt x="144" y="317"/>
                    <a:pt x="144" y="324"/>
                  </a:cubicBezTo>
                  <a:cubicBezTo>
                    <a:pt x="144" y="325"/>
                    <a:pt x="143" y="326"/>
                    <a:pt x="143" y="327"/>
                  </a:cubicBezTo>
                  <a:cubicBezTo>
                    <a:pt x="142" y="330"/>
                    <a:pt x="141" y="333"/>
                    <a:pt x="142" y="336"/>
                  </a:cubicBezTo>
                  <a:cubicBezTo>
                    <a:pt x="144" y="338"/>
                    <a:pt x="145" y="339"/>
                    <a:pt x="146" y="340"/>
                  </a:cubicBezTo>
                  <a:cubicBezTo>
                    <a:pt x="148" y="342"/>
                    <a:pt x="149" y="344"/>
                    <a:pt x="150" y="346"/>
                  </a:cubicBezTo>
                  <a:cubicBezTo>
                    <a:pt x="150" y="347"/>
                    <a:pt x="150" y="348"/>
                    <a:pt x="151" y="349"/>
                  </a:cubicBezTo>
                  <a:cubicBezTo>
                    <a:pt x="151" y="351"/>
                    <a:pt x="151" y="351"/>
                    <a:pt x="151" y="351"/>
                  </a:cubicBezTo>
                  <a:cubicBezTo>
                    <a:pt x="154" y="351"/>
                    <a:pt x="154" y="351"/>
                    <a:pt x="154" y="351"/>
                  </a:cubicBezTo>
                  <a:cubicBezTo>
                    <a:pt x="155" y="351"/>
                    <a:pt x="157" y="351"/>
                    <a:pt x="158" y="351"/>
                  </a:cubicBezTo>
                  <a:cubicBezTo>
                    <a:pt x="159" y="351"/>
                    <a:pt x="159" y="351"/>
                    <a:pt x="159" y="351"/>
                  </a:cubicBezTo>
                  <a:cubicBezTo>
                    <a:pt x="160" y="351"/>
                    <a:pt x="160" y="351"/>
                    <a:pt x="160" y="351"/>
                  </a:cubicBezTo>
                  <a:cubicBezTo>
                    <a:pt x="162" y="351"/>
                    <a:pt x="164" y="351"/>
                    <a:pt x="165" y="351"/>
                  </a:cubicBezTo>
                  <a:cubicBezTo>
                    <a:pt x="168" y="351"/>
                    <a:pt x="170" y="351"/>
                    <a:pt x="173" y="350"/>
                  </a:cubicBezTo>
                  <a:cubicBezTo>
                    <a:pt x="174" y="349"/>
                    <a:pt x="175" y="348"/>
                    <a:pt x="176" y="348"/>
                  </a:cubicBezTo>
                  <a:cubicBezTo>
                    <a:pt x="178" y="347"/>
                    <a:pt x="179" y="346"/>
                    <a:pt x="180" y="346"/>
                  </a:cubicBezTo>
                  <a:cubicBezTo>
                    <a:pt x="181" y="346"/>
                    <a:pt x="182" y="347"/>
                    <a:pt x="184" y="347"/>
                  </a:cubicBezTo>
                  <a:cubicBezTo>
                    <a:pt x="185" y="348"/>
                    <a:pt x="186" y="350"/>
                    <a:pt x="187" y="351"/>
                  </a:cubicBezTo>
                  <a:cubicBezTo>
                    <a:pt x="189" y="353"/>
                    <a:pt x="190" y="354"/>
                    <a:pt x="194" y="354"/>
                  </a:cubicBezTo>
                  <a:cubicBezTo>
                    <a:pt x="194" y="354"/>
                    <a:pt x="195" y="354"/>
                    <a:pt x="196" y="354"/>
                  </a:cubicBezTo>
                  <a:cubicBezTo>
                    <a:pt x="196" y="354"/>
                    <a:pt x="197" y="353"/>
                    <a:pt x="197" y="353"/>
                  </a:cubicBezTo>
                  <a:cubicBezTo>
                    <a:pt x="197" y="353"/>
                    <a:pt x="197" y="353"/>
                    <a:pt x="197" y="353"/>
                  </a:cubicBezTo>
                  <a:cubicBezTo>
                    <a:pt x="198" y="353"/>
                    <a:pt x="198" y="354"/>
                    <a:pt x="199" y="354"/>
                  </a:cubicBezTo>
                  <a:cubicBezTo>
                    <a:pt x="199" y="354"/>
                    <a:pt x="200" y="355"/>
                    <a:pt x="201" y="355"/>
                  </a:cubicBezTo>
                  <a:cubicBezTo>
                    <a:pt x="201" y="355"/>
                    <a:pt x="201" y="355"/>
                    <a:pt x="202" y="354"/>
                  </a:cubicBezTo>
                  <a:cubicBezTo>
                    <a:pt x="203" y="354"/>
                    <a:pt x="204" y="354"/>
                    <a:pt x="205" y="353"/>
                  </a:cubicBezTo>
                  <a:cubicBezTo>
                    <a:pt x="205" y="352"/>
                    <a:pt x="206" y="352"/>
                    <a:pt x="207" y="351"/>
                  </a:cubicBezTo>
                  <a:cubicBezTo>
                    <a:pt x="208" y="351"/>
                    <a:pt x="209" y="351"/>
                    <a:pt x="211" y="351"/>
                  </a:cubicBezTo>
                  <a:cubicBezTo>
                    <a:pt x="213" y="351"/>
                    <a:pt x="215" y="352"/>
                    <a:pt x="218" y="353"/>
                  </a:cubicBezTo>
                  <a:cubicBezTo>
                    <a:pt x="220" y="354"/>
                    <a:pt x="220" y="354"/>
                    <a:pt x="220" y="354"/>
                  </a:cubicBezTo>
                  <a:cubicBezTo>
                    <a:pt x="222" y="355"/>
                    <a:pt x="223" y="355"/>
                    <a:pt x="225" y="355"/>
                  </a:cubicBezTo>
                  <a:cubicBezTo>
                    <a:pt x="228" y="355"/>
                    <a:pt x="230" y="354"/>
                    <a:pt x="233" y="351"/>
                  </a:cubicBezTo>
                  <a:cubicBezTo>
                    <a:pt x="235" y="350"/>
                    <a:pt x="235" y="348"/>
                    <a:pt x="236" y="347"/>
                  </a:cubicBezTo>
                  <a:cubicBezTo>
                    <a:pt x="237" y="345"/>
                    <a:pt x="238" y="343"/>
                    <a:pt x="240" y="342"/>
                  </a:cubicBezTo>
                  <a:cubicBezTo>
                    <a:pt x="242" y="341"/>
                    <a:pt x="243" y="340"/>
                    <a:pt x="244" y="340"/>
                  </a:cubicBezTo>
                  <a:cubicBezTo>
                    <a:pt x="246" y="340"/>
                    <a:pt x="247" y="341"/>
                    <a:pt x="249" y="342"/>
                  </a:cubicBezTo>
                  <a:cubicBezTo>
                    <a:pt x="250" y="343"/>
                    <a:pt x="251" y="343"/>
                    <a:pt x="252" y="344"/>
                  </a:cubicBezTo>
                  <a:cubicBezTo>
                    <a:pt x="253" y="344"/>
                    <a:pt x="254" y="345"/>
                    <a:pt x="255" y="345"/>
                  </a:cubicBezTo>
                  <a:cubicBezTo>
                    <a:pt x="258" y="345"/>
                    <a:pt x="259" y="343"/>
                    <a:pt x="261" y="341"/>
                  </a:cubicBezTo>
                  <a:cubicBezTo>
                    <a:pt x="262" y="341"/>
                    <a:pt x="263" y="340"/>
                    <a:pt x="264" y="339"/>
                  </a:cubicBezTo>
                  <a:cubicBezTo>
                    <a:pt x="266" y="337"/>
                    <a:pt x="268" y="337"/>
                    <a:pt x="269" y="337"/>
                  </a:cubicBezTo>
                  <a:cubicBezTo>
                    <a:pt x="270" y="337"/>
                    <a:pt x="271" y="337"/>
                    <a:pt x="272" y="337"/>
                  </a:cubicBezTo>
                  <a:cubicBezTo>
                    <a:pt x="273" y="337"/>
                    <a:pt x="274" y="337"/>
                    <a:pt x="275" y="337"/>
                  </a:cubicBezTo>
                  <a:cubicBezTo>
                    <a:pt x="275" y="337"/>
                    <a:pt x="276" y="337"/>
                    <a:pt x="276" y="337"/>
                  </a:cubicBezTo>
                  <a:cubicBezTo>
                    <a:pt x="279" y="337"/>
                    <a:pt x="281" y="335"/>
                    <a:pt x="283" y="334"/>
                  </a:cubicBezTo>
                  <a:cubicBezTo>
                    <a:pt x="283" y="333"/>
                    <a:pt x="284" y="332"/>
                    <a:pt x="286" y="331"/>
                  </a:cubicBezTo>
                  <a:cubicBezTo>
                    <a:pt x="288" y="330"/>
                    <a:pt x="289" y="329"/>
                    <a:pt x="291" y="329"/>
                  </a:cubicBezTo>
                  <a:cubicBezTo>
                    <a:pt x="293" y="328"/>
                    <a:pt x="295" y="328"/>
                    <a:pt x="297" y="326"/>
                  </a:cubicBezTo>
                  <a:cubicBezTo>
                    <a:pt x="299" y="325"/>
                    <a:pt x="301" y="323"/>
                    <a:pt x="303" y="322"/>
                  </a:cubicBezTo>
                  <a:cubicBezTo>
                    <a:pt x="306" y="319"/>
                    <a:pt x="310" y="315"/>
                    <a:pt x="314" y="314"/>
                  </a:cubicBezTo>
                  <a:cubicBezTo>
                    <a:pt x="317" y="313"/>
                    <a:pt x="317" y="313"/>
                    <a:pt x="317" y="313"/>
                  </a:cubicBezTo>
                  <a:lnTo>
                    <a:pt x="315" y="311"/>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50" name="Freeform 51">
              <a:extLst>
                <a:ext uri="{FF2B5EF4-FFF2-40B4-BE49-F238E27FC236}">
                  <a16:creationId xmlns:a16="http://schemas.microsoft.com/office/drawing/2014/main" id="{06C7776B-1B37-3042-4808-FBD36BBBFD29}"/>
                </a:ext>
              </a:extLst>
            </p:cNvPr>
            <p:cNvSpPr>
              <a:spLocks/>
            </p:cNvSpPr>
            <p:nvPr/>
          </p:nvSpPr>
          <p:spPr bwMode="auto">
            <a:xfrm>
              <a:off x="7525084" y="3454760"/>
              <a:ext cx="95338" cy="111166"/>
            </a:xfrm>
            <a:custGeom>
              <a:avLst/>
              <a:gdLst>
                <a:gd name="T0" fmla="*/ 36 w 50"/>
                <a:gd name="T1" fmla="*/ 36 h 63"/>
                <a:gd name="T2" fmla="*/ 40 w 50"/>
                <a:gd name="T3" fmla="*/ 34 h 63"/>
                <a:gd name="T4" fmla="*/ 42 w 50"/>
                <a:gd name="T5" fmla="*/ 32 h 63"/>
                <a:gd name="T6" fmla="*/ 49 w 50"/>
                <a:gd name="T7" fmla="*/ 21 h 63"/>
                <a:gd name="T8" fmla="*/ 45 w 50"/>
                <a:gd name="T9" fmla="*/ 10 h 63"/>
                <a:gd name="T10" fmla="*/ 43 w 50"/>
                <a:gd name="T11" fmla="*/ 7 h 63"/>
                <a:gd name="T12" fmla="*/ 41 w 50"/>
                <a:gd name="T13" fmla="*/ 3 h 63"/>
                <a:gd name="T14" fmla="*/ 39 w 50"/>
                <a:gd name="T15" fmla="*/ 0 h 63"/>
                <a:gd name="T16" fmla="*/ 37 w 50"/>
                <a:gd name="T17" fmla="*/ 2 h 63"/>
                <a:gd name="T18" fmla="*/ 35 w 50"/>
                <a:gd name="T19" fmla="*/ 3 h 63"/>
                <a:gd name="T20" fmla="*/ 32 w 50"/>
                <a:gd name="T21" fmla="*/ 5 h 63"/>
                <a:gd name="T22" fmla="*/ 31 w 50"/>
                <a:gd name="T23" fmla="*/ 9 h 63"/>
                <a:gd name="T24" fmla="*/ 30 w 50"/>
                <a:gd name="T25" fmla="*/ 12 h 63"/>
                <a:gd name="T26" fmla="*/ 27 w 50"/>
                <a:gd name="T27" fmla="*/ 14 h 63"/>
                <a:gd name="T28" fmla="*/ 23 w 50"/>
                <a:gd name="T29" fmla="*/ 12 h 63"/>
                <a:gd name="T30" fmla="*/ 22 w 50"/>
                <a:gd name="T31" fmla="*/ 10 h 63"/>
                <a:gd name="T32" fmla="*/ 20 w 50"/>
                <a:gd name="T33" fmla="*/ 9 h 63"/>
                <a:gd name="T34" fmla="*/ 19 w 50"/>
                <a:gd name="T35" fmla="*/ 10 h 63"/>
                <a:gd name="T36" fmla="*/ 13 w 50"/>
                <a:gd name="T37" fmla="*/ 20 h 63"/>
                <a:gd name="T38" fmla="*/ 11 w 50"/>
                <a:gd name="T39" fmla="*/ 24 h 63"/>
                <a:gd name="T40" fmla="*/ 5 w 50"/>
                <a:gd name="T41" fmla="*/ 33 h 63"/>
                <a:gd name="T42" fmla="*/ 3 w 50"/>
                <a:gd name="T43" fmla="*/ 35 h 63"/>
                <a:gd name="T44" fmla="*/ 1 w 50"/>
                <a:gd name="T45" fmla="*/ 49 h 63"/>
                <a:gd name="T46" fmla="*/ 1 w 50"/>
                <a:gd name="T47" fmla="*/ 52 h 63"/>
                <a:gd name="T48" fmla="*/ 1 w 50"/>
                <a:gd name="T49" fmla="*/ 54 h 63"/>
                <a:gd name="T50" fmla="*/ 1 w 50"/>
                <a:gd name="T51" fmla="*/ 61 h 63"/>
                <a:gd name="T52" fmla="*/ 6 w 50"/>
                <a:gd name="T53" fmla="*/ 62 h 63"/>
                <a:gd name="T54" fmla="*/ 8 w 50"/>
                <a:gd name="T55" fmla="*/ 63 h 63"/>
                <a:gd name="T56" fmla="*/ 9 w 50"/>
                <a:gd name="T57" fmla="*/ 63 h 63"/>
                <a:gd name="T58" fmla="*/ 10 w 50"/>
                <a:gd name="T59" fmla="*/ 62 h 63"/>
                <a:gd name="T60" fmla="*/ 18 w 50"/>
                <a:gd name="T61" fmla="*/ 59 h 63"/>
                <a:gd name="T62" fmla="*/ 23 w 50"/>
                <a:gd name="T63" fmla="*/ 58 h 63"/>
                <a:gd name="T64" fmla="*/ 25 w 50"/>
                <a:gd name="T65" fmla="*/ 57 h 63"/>
                <a:gd name="T66" fmla="*/ 28 w 50"/>
                <a:gd name="T67" fmla="*/ 56 h 63"/>
                <a:gd name="T68" fmla="*/ 30 w 50"/>
                <a:gd name="T69" fmla="*/ 57 h 63"/>
                <a:gd name="T70" fmla="*/ 32 w 50"/>
                <a:gd name="T71" fmla="*/ 59 h 63"/>
                <a:gd name="T72" fmla="*/ 34 w 50"/>
                <a:gd name="T73" fmla="*/ 58 h 63"/>
                <a:gd name="T74" fmla="*/ 33 w 50"/>
                <a:gd name="T75" fmla="*/ 59 h 63"/>
                <a:gd name="T76" fmla="*/ 33 w 50"/>
                <a:gd name="T77" fmla="*/ 60 h 63"/>
                <a:gd name="T78" fmla="*/ 34 w 50"/>
                <a:gd name="T79" fmla="*/ 60 h 63"/>
                <a:gd name="T80" fmla="*/ 34 w 50"/>
                <a:gd name="T81" fmla="*/ 60 h 63"/>
                <a:gd name="T82" fmla="*/ 36 w 50"/>
                <a:gd name="T83" fmla="*/ 60 h 63"/>
                <a:gd name="T84" fmla="*/ 40 w 50"/>
                <a:gd name="T85" fmla="*/ 54 h 63"/>
                <a:gd name="T86" fmla="*/ 46 w 50"/>
                <a:gd name="T87" fmla="*/ 45 h 63"/>
                <a:gd name="T88" fmla="*/ 47 w 50"/>
                <a:gd name="T89" fmla="*/ 43 h 63"/>
                <a:gd name="T90" fmla="*/ 46 w 50"/>
                <a:gd name="T91" fmla="*/ 42 h 63"/>
                <a:gd name="T92" fmla="*/ 37 w 50"/>
                <a:gd name="T93" fmla="*/ 37 h 63"/>
                <a:gd name="T94" fmla="*/ 36 w 50"/>
                <a:gd name="T95" fmla="*/ 37 h 63"/>
                <a:gd name="T96" fmla="*/ 34 w 50"/>
                <a:gd name="T97" fmla="*/ 37 h 63"/>
                <a:gd name="T98" fmla="*/ 33 w 50"/>
                <a:gd name="T99" fmla="*/ 37 h 63"/>
                <a:gd name="T100" fmla="*/ 34 w 50"/>
                <a:gd name="T101" fmla="*/ 37 h 63"/>
                <a:gd name="T102" fmla="*/ 36 w 50"/>
                <a:gd name="T10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3">
                  <a:moveTo>
                    <a:pt x="36" y="36"/>
                  </a:moveTo>
                  <a:cubicBezTo>
                    <a:pt x="37" y="35"/>
                    <a:pt x="39" y="34"/>
                    <a:pt x="40" y="34"/>
                  </a:cubicBezTo>
                  <a:cubicBezTo>
                    <a:pt x="41" y="33"/>
                    <a:pt x="41" y="33"/>
                    <a:pt x="42" y="32"/>
                  </a:cubicBezTo>
                  <a:cubicBezTo>
                    <a:pt x="46" y="30"/>
                    <a:pt x="49" y="25"/>
                    <a:pt x="49" y="21"/>
                  </a:cubicBezTo>
                  <a:cubicBezTo>
                    <a:pt x="50" y="17"/>
                    <a:pt x="47" y="13"/>
                    <a:pt x="45" y="10"/>
                  </a:cubicBezTo>
                  <a:cubicBezTo>
                    <a:pt x="45" y="9"/>
                    <a:pt x="44" y="8"/>
                    <a:pt x="43" y="7"/>
                  </a:cubicBezTo>
                  <a:cubicBezTo>
                    <a:pt x="43" y="6"/>
                    <a:pt x="42" y="5"/>
                    <a:pt x="41" y="3"/>
                  </a:cubicBezTo>
                  <a:cubicBezTo>
                    <a:pt x="39" y="0"/>
                    <a:pt x="39" y="0"/>
                    <a:pt x="39" y="0"/>
                  </a:cubicBezTo>
                  <a:cubicBezTo>
                    <a:pt x="37" y="2"/>
                    <a:pt x="37" y="2"/>
                    <a:pt x="37" y="2"/>
                  </a:cubicBezTo>
                  <a:cubicBezTo>
                    <a:pt x="37" y="2"/>
                    <a:pt x="36" y="3"/>
                    <a:pt x="35" y="3"/>
                  </a:cubicBezTo>
                  <a:cubicBezTo>
                    <a:pt x="34" y="4"/>
                    <a:pt x="33" y="4"/>
                    <a:pt x="32" y="5"/>
                  </a:cubicBezTo>
                  <a:cubicBezTo>
                    <a:pt x="31" y="7"/>
                    <a:pt x="31" y="8"/>
                    <a:pt x="31" y="9"/>
                  </a:cubicBezTo>
                  <a:cubicBezTo>
                    <a:pt x="31" y="10"/>
                    <a:pt x="31" y="11"/>
                    <a:pt x="30" y="12"/>
                  </a:cubicBezTo>
                  <a:cubicBezTo>
                    <a:pt x="29" y="14"/>
                    <a:pt x="28" y="14"/>
                    <a:pt x="27" y="14"/>
                  </a:cubicBezTo>
                  <a:cubicBezTo>
                    <a:pt x="26" y="14"/>
                    <a:pt x="25" y="13"/>
                    <a:pt x="23" y="12"/>
                  </a:cubicBezTo>
                  <a:cubicBezTo>
                    <a:pt x="23" y="11"/>
                    <a:pt x="22" y="10"/>
                    <a:pt x="22" y="10"/>
                  </a:cubicBezTo>
                  <a:cubicBezTo>
                    <a:pt x="20" y="9"/>
                    <a:pt x="20" y="9"/>
                    <a:pt x="20" y="9"/>
                  </a:cubicBezTo>
                  <a:cubicBezTo>
                    <a:pt x="19" y="10"/>
                    <a:pt x="19" y="10"/>
                    <a:pt x="19" y="10"/>
                  </a:cubicBezTo>
                  <a:cubicBezTo>
                    <a:pt x="16" y="13"/>
                    <a:pt x="15" y="17"/>
                    <a:pt x="13" y="20"/>
                  </a:cubicBezTo>
                  <a:cubicBezTo>
                    <a:pt x="12" y="21"/>
                    <a:pt x="12" y="22"/>
                    <a:pt x="11" y="24"/>
                  </a:cubicBezTo>
                  <a:cubicBezTo>
                    <a:pt x="10" y="27"/>
                    <a:pt x="7" y="30"/>
                    <a:pt x="5" y="33"/>
                  </a:cubicBezTo>
                  <a:cubicBezTo>
                    <a:pt x="3" y="35"/>
                    <a:pt x="3" y="35"/>
                    <a:pt x="3" y="35"/>
                  </a:cubicBezTo>
                  <a:cubicBezTo>
                    <a:pt x="0" y="40"/>
                    <a:pt x="1" y="44"/>
                    <a:pt x="1" y="49"/>
                  </a:cubicBezTo>
                  <a:cubicBezTo>
                    <a:pt x="1" y="50"/>
                    <a:pt x="1" y="51"/>
                    <a:pt x="1" y="52"/>
                  </a:cubicBezTo>
                  <a:cubicBezTo>
                    <a:pt x="1" y="52"/>
                    <a:pt x="1" y="53"/>
                    <a:pt x="1" y="54"/>
                  </a:cubicBezTo>
                  <a:cubicBezTo>
                    <a:pt x="0" y="58"/>
                    <a:pt x="0" y="60"/>
                    <a:pt x="1" y="61"/>
                  </a:cubicBezTo>
                  <a:cubicBezTo>
                    <a:pt x="2" y="62"/>
                    <a:pt x="4" y="62"/>
                    <a:pt x="6" y="62"/>
                  </a:cubicBezTo>
                  <a:cubicBezTo>
                    <a:pt x="6" y="63"/>
                    <a:pt x="7" y="63"/>
                    <a:pt x="8" y="63"/>
                  </a:cubicBezTo>
                  <a:cubicBezTo>
                    <a:pt x="9" y="63"/>
                    <a:pt x="9" y="63"/>
                    <a:pt x="9" y="63"/>
                  </a:cubicBezTo>
                  <a:cubicBezTo>
                    <a:pt x="10" y="62"/>
                    <a:pt x="10" y="62"/>
                    <a:pt x="10" y="62"/>
                  </a:cubicBezTo>
                  <a:cubicBezTo>
                    <a:pt x="12" y="60"/>
                    <a:pt x="15" y="59"/>
                    <a:pt x="18" y="59"/>
                  </a:cubicBezTo>
                  <a:cubicBezTo>
                    <a:pt x="19" y="59"/>
                    <a:pt x="21" y="59"/>
                    <a:pt x="23" y="58"/>
                  </a:cubicBezTo>
                  <a:cubicBezTo>
                    <a:pt x="24" y="58"/>
                    <a:pt x="24" y="58"/>
                    <a:pt x="25" y="57"/>
                  </a:cubicBezTo>
                  <a:cubicBezTo>
                    <a:pt x="26" y="57"/>
                    <a:pt x="27" y="56"/>
                    <a:pt x="28" y="56"/>
                  </a:cubicBezTo>
                  <a:cubicBezTo>
                    <a:pt x="29" y="56"/>
                    <a:pt x="29" y="56"/>
                    <a:pt x="30" y="57"/>
                  </a:cubicBezTo>
                  <a:cubicBezTo>
                    <a:pt x="31" y="57"/>
                    <a:pt x="32" y="58"/>
                    <a:pt x="32" y="59"/>
                  </a:cubicBezTo>
                  <a:cubicBezTo>
                    <a:pt x="34" y="58"/>
                    <a:pt x="34" y="58"/>
                    <a:pt x="34" y="58"/>
                  </a:cubicBezTo>
                  <a:cubicBezTo>
                    <a:pt x="33" y="59"/>
                    <a:pt x="33" y="59"/>
                    <a:pt x="33" y="59"/>
                  </a:cubicBezTo>
                  <a:cubicBezTo>
                    <a:pt x="33" y="60"/>
                    <a:pt x="33" y="60"/>
                    <a:pt x="33" y="60"/>
                  </a:cubicBezTo>
                  <a:cubicBezTo>
                    <a:pt x="34" y="60"/>
                    <a:pt x="34" y="60"/>
                    <a:pt x="34" y="60"/>
                  </a:cubicBezTo>
                  <a:cubicBezTo>
                    <a:pt x="34" y="60"/>
                    <a:pt x="34" y="60"/>
                    <a:pt x="34" y="60"/>
                  </a:cubicBezTo>
                  <a:cubicBezTo>
                    <a:pt x="36" y="60"/>
                    <a:pt x="36" y="60"/>
                    <a:pt x="36" y="60"/>
                  </a:cubicBezTo>
                  <a:cubicBezTo>
                    <a:pt x="40" y="54"/>
                    <a:pt x="40" y="54"/>
                    <a:pt x="40" y="54"/>
                  </a:cubicBezTo>
                  <a:cubicBezTo>
                    <a:pt x="42" y="51"/>
                    <a:pt x="44" y="48"/>
                    <a:pt x="46" y="45"/>
                  </a:cubicBezTo>
                  <a:cubicBezTo>
                    <a:pt x="47" y="43"/>
                    <a:pt x="47" y="43"/>
                    <a:pt x="47" y="43"/>
                  </a:cubicBezTo>
                  <a:cubicBezTo>
                    <a:pt x="46" y="42"/>
                    <a:pt x="46" y="42"/>
                    <a:pt x="46" y="42"/>
                  </a:cubicBezTo>
                  <a:cubicBezTo>
                    <a:pt x="44" y="40"/>
                    <a:pt x="42" y="38"/>
                    <a:pt x="37" y="37"/>
                  </a:cubicBezTo>
                  <a:cubicBezTo>
                    <a:pt x="36" y="37"/>
                    <a:pt x="36" y="37"/>
                    <a:pt x="36" y="37"/>
                  </a:cubicBezTo>
                  <a:cubicBezTo>
                    <a:pt x="36" y="37"/>
                    <a:pt x="35" y="37"/>
                    <a:pt x="34" y="37"/>
                  </a:cubicBezTo>
                  <a:cubicBezTo>
                    <a:pt x="34" y="37"/>
                    <a:pt x="33" y="37"/>
                    <a:pt x="33" y="37"/>
                  </a:cubicBezTo>
                  <a:cubicBezTo>
                    <a:pt x="33" y="37"/>
                    <a:pt x="34" y="37"/>
                    <a:pt x="34" y="37"/>
                  </a:cubicBezTo>
                  <a:cubicBezTo>
                    <a:pt x="35" y="36"/>
                    <a:pt x="35" y="36"/>
                    <a:pt x="36" y="36"/>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51" name="Freeform 52">
              <a:extLst>
                <a:ext uri="{FF2B5EF4-FFF2-40B4-BE49-F238E27FC236}">
                  <a16:creationId xmlns:a16="http://schemas.microsoft.com/office/drawing/2014/main" id="{1B98548E-BF11-3F51-F1CB-EDFE00ECFA48}"/>
                </a:ext>
              </a:extLst>
            </p:cNvPr>
            <p:cNvSpPr>
              <a:spLocks/>
            </p:cNvSpPr>
            <p:nvPr/>
          </p:nvSpPr>
          <p:spPr bwMode="auto">
            <a:xfrm>
              <a:off x="6314294" y="5231470"/>
              <a:ext cx="503172" cy="532428"/>
            </a:xfrm>
            <a:custGeom>
              <a:avLst/>
              <a:gdLst>
                <a:gd name="T0" fmla="*/ 260 w 262"/>
                <a:gd name="T1" fmla="*/ 142 h 301"/>
                <a:gd name="T2" fmla="*/ 259 w 262"/>
                <a:gd name="T3" fmla="*/ 137 h 301"/>
                <a:gd name="T4" fmla="*/ 237 w 262"/>
                <a:gd name="T5" fmla="*/ 129 h 301"/>
                <a:gd name="T6" fmla="*/ 231 w 262"/>
                <a:gd name="T7" fmla="*/ 128 h 301"/>
                <a:gd name="T8" fmla="*/ 225 w 262"/>
                <a:gd name="T9" fmla="*/ 118 h 301"/>
                <a:gd name="T10" fmla="*/ 221 w 262"/>
                <a:gd name="T11" fmla="*/ 104 h 301"/>
                <a:gd name="T12" fmla="*/ 220 w 262"/>
                <a:gd name="T13" fmla="*/ 92 h 301"/>
                <a:gd name="T14" fmla="*/ 210 w 262"/>
                <a:gd name="T15" fmla="*/ 89 h 301"/>
                <a:gd name="T16" fmla="*/ 200 w 262"/>
                <a:gd name="T17" fmla="*/ 76 h 301"/>
                <a:gd name="T18" fmla="*/ 191 w 262"/>
                <a:gd name="T19" fmla="*/ 70 h 301"/>
                <a:gd name="T20" fmla="*/ 183 w 262"/>
                <a:gd name="T21" fmla="*/ 62 h 301"/>
                <a:gd name="T22" fmla="*/ 174 w 262"/>
                <a:gd name="T23" fmla="*/ 48 h 301"/>
                <a:gd name="T24" fmla="*/ 171 w 262"/>
                <a:gd name="T25" fmla="*/ 37 h 301"/>
                <a:gd name="T26" fmla="*/ 154 w 262"/>
                <a:gd name="T27" fmla="*/ 10 h 301"/>
                <a:gd name="T28" fmla="*/ 153 w 262"/>
                <a:gd name="T29" fmla="*/ 0 h 301"/>
                <a:gd name="T30" fmla="*/ 141 w 262"/>
                <a:gd name="T31" fmla="*/ 5 h 301"/>
                <a:gd name="T32" fmla="*/ 131 w 262"/>
                <a:gd name="T33" fmla="*/ 10 h 301"/>
                <a:gd name="T34" fmla="*/ 120 w 262"/>
                <a:gd name="T35" fmla="*/ 13 h 301"/>
                <a:gd name="T36" fmla="*/ 98 w 262"/>
                <a:gd name="T37" fmla="*/ 7 h 301"/>
                <a:gd name="T38" fmla="*/ 29 w 262"/>
                <a:gd name="T39" fmla="*/ 140 h 301"/>
                <a:gd name="T40" fmla="*/ 1 w 262"/>
                <a:gd name="T41" fmla="*/ 234 h 301"/>
                <a:gd name="T42" fmla="*/ 22 w 262"/>
                <a:gd name="T43" fmla="*/ 269 h 301"/>
                <a:gd name="T44" fmla="*/ 17 w 262"/>
                <a:gd name="T45" fmla="*/ 299 h 301"/>
                <a:gd name="T46" fmla="*/ 21 w 262"/>
                <a:gd name="T47" fmla="*/ 300 h 301"/>
                <a:gd name="T48" fmla="*/ 32 w 262"/>
                <a:gd name="T49" fmla="*/ 301 h 301"/>
                <a:gd name="T50" fmla="*/ 39 w 262"/>
                <a:gd name="T51" fmla="*/ 301 h 301"/>
                <a:gd name="T52" fmla="*/ 46 w 262"/>
                <a:gd name="T53" fmla="*/ 301 h 301"/>
                <a:gd name="T54" fmla="*/ 52 w 262"/>
                <a:gd name="T55" fmla="*/ 296 h 301"/>
                <a:gd name="T56" fmla="*/ 59 w 262"/>
                <a:gd name="T57" fmla="*/ 291 h 301"/>
                <a:gd name="T58" fmla="*/ 65 w 262"/>
                <a:gd name="T59" fmla="*/ 285 h 301"/>
                <a:gd name="T60" fmla="*/ 75 w 262"/>
                <a:gd name="T61" fmla="*/ 274 h 301"/>
                <a:gd name="T62" fmla="*/ 80 w 262"/>
                <a:gd name="T63" fmla="*/ 259 h 301"/>
                <a:gd name="T64" fmla="*/ 100 w 262"/>
                <a:gd name="T65" fmla="*/ 252 h 301"/>
                <a:gd name="T66" fmla="*/ 115 w 262"/>
                <a:gd name="T67" fmla="*/ 261 h 301"/>
                <a:gd name="T68" fmla="*/ 122 w 262"/>
                <a:gd name="T69" fmla="*/ 263 h 301"/>
                <a:gd name="T70" fmla="*/ 135 w 262"/>
                <a:gd name="T71" fmla="*/ 267 h 301"/>
                <a:gd name="T72" fmla="*/ 145 w 262"/>
                <a:gd name="T73" fmla="*/ 264 h 301"/>
                <a:gd name="T74" fmla="*/ 152 w 262"/>
                <a:gd name="T75" fmla="*/ 265 h 301"/>
                <a:gd name="T76" fmla="*/ 161 w 262"/>
                <a:gd name="T77" fmla="*/ 252 h 301"/>
                <a:gd name="T78" fmla="*/ 168 w 262"/>
                <a:gd name="T79" fmla="*/ 233 h 301"/>
                <a:gd name="T80" fmla="*/ 183 w 262"/>
                <a:gd name="T81" fmla="*/ 226 h 301"/>
                <a:gd name="T82" fmla="*/ 195 w 262"/>
                <a:gd name="T83" fmla="*/ 213 h 301"/>
                <a:gd name="T84" fmla="*/ 209 w 262"/>
                <a:gd name="T85" fmla="*/ 189 h 301"/>
                <a:gd name="T86" fmla="*/ 225 w 262"/>
                <a:gd name="T87" fmla="*/ 176 h 301"/>
                <a:gd name="T88" fmla="*/ 233 w 262"/>
                <a:gd name="T89" fmla="*/ 166 h 301"/>
                <a:gd name="T90" fmla="*/ 243 w 262"/>
                <a:gd name="T91" fmla="*/ 161 h 301"/>
                <a:gd name="T92" fmla="*/ 251 w 262"/>
                <a:gd name="T93" fmla="*/ 158 h 301"/>
                <a:gd name="T94" fmla="*/ 256 w 262"/>
                <a:gd name="T95" fmla="*/ 153 h 301"/>
                <a:gd name="T96" fmla="*/ 260 w 262"/>
                <a:gd name="T97" fmla="*/ 148 h 301"/>
                <a:gd name="T98" fmla="*/ 261 w 262"/>
                <a:gd name="T99" fmla="*/ 14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2" h="301">
                  <a:moveTo>
                    <a:pt x="261" y="143"/>
                  </a:moveTo>
                  <a:cubicBezTo>
                    <a:pt x="261" y="143"/>
                    <a:pt x="261" y="143"/>
                    <a:pt x="261" y="143"/>
                  </a:cubicBezTo>
                  <a:cubicBezTo>
                    <a:pt x="260" y="142"/>
                    <a:pt x="260" y="142"/>
                    <a:pt x="260" y="142"/>
                  </a:cubicBezTo>
                  <a:cubicBezTo>
                    <a:pt x="259" y="142"/>
                    <a:pt x="259" y="141"/>
                    <a:pt x="259" y="140"/>
                  </a:cubicBezTo>
                  <a:cubicBezTo>
                    <a:pt x="259" y="140"/>
                    <a:pt x="259" y="140"/>
                    <a:pt x="259" y="139"/>
                  </a:cubicBezTo>
                  <a:cubicBezTo>
                    <a:pt x="259" y="138"/>
                    <a:pt x="259" y="138"/>
                    <a:pt x="259" y="137"/>
                  </a:cubicBezTo>
                  <a:cubicBezTo>
                    <a:pt x="258" y="134"/>
                    <a:pt x="254" y="133"/>
                    <a:pt x="252" y="132"/>
                  </a:cubicBezTo>
                  <a:cubicBezTo>
                    <a:pt x="251" y="131"/>
                    <a:pt x="250" y="131"/>
                    <a:pt x="250" y="131"/>
                  </a:cubicBezTo>
                  <a:cubicBezTo>
                    <a:pt x="246" y="129"/>
                    <a:pt x="242" y="129"/>
                    <a:pt x="237" y="129"/>
                  </a:cubicBezTo>
                  <a:cubicBezTo>
                    <a:pt x="237" y="129"/>
                    <a:pt x="236" y="129"/>
                    <a:pt x="236" y="129"/>
                  </a:cubicBezTo>
                  <a:cubicBezTo>
                    <a:pt x="235" y="129"/>
                    <a:pt x="235" y="129"/>
                    <a:pt x="234" y="129"/>
                  </a:cubicBezTo>
                  <a:cubicBezTo>
                    <a:pt x="233" y="129"/>
                    <a:pt x="232" y="129"/>
                    <a:pt x="231" y="128"/>
                  </a:cubicBezTo>
                  <a:cubicBezTo>
                    <a:pt x="230" y="128"/>
                    <a:pt x="230" y="126"/>
                    <a:pt x="230" y="125"/>
                  </a:cubicBezTo>
                  <a:cubicBezTo>
                    <a:pt x="229" y="124"/>
                    <a:pt x="229" y="124"/>
                    <a:pt x="229" y="123"/>
                  </a:cubicBezTo>
                  <a:cubicBezTo>
                    <a:pt x="228" y="122"/>
                    <a:pt x="227" y="120"/>
                    <a:pt x="225" y="118"/>
                  </a:cubicBezTo>
                  <a:cubicBezTo>
                    <a:pt x="225" y="117"/>
                    <a:pt x="224" y="117"/>
                    <a:pt x="223" y="116"/>
                  </a:cubicBezTo>
                  <a:cubicBezTo>
                    <a:pt x="222" y="115"/>
                    <a:pt x="221" y="114"/>
                    <a:pt x="221" y="111"/>
                  </a:cubicBezTo>
                  <a:cubicBezTo>
                    <a:pt x="220" y="109"/>
                    <a:pt x="221" y="107"/>
                    <a:pt x="221" y="104"/>
                  </a:cubicBezTo>
                  <a:cubicBezTo>
                    <a:pt x="221" y="103"/>
                    <a:pt x="221" y="102"/>
                    <a:pt x="222" y="101"/>
                  </a:cubicBezTo>
                  <a:cubicBezTo>
                    <a:pt x="222" y="101"/>
                    <a:pt x="222" y="100"/>
                    <a:pt x="222" y="99"/>
                  </a:cubicBezTo>
                  <a:cubicBezTo>
                    <a:pt x="222" y="96"/>
                    <a:pt x="223" y="93"/>
                    <a:pt x="220" y="92"/>
                  </a:cubicBezTo>
                  <a:cubicBezTo>
                    <a:pt x="219" y="91"/>
                    <a:pt x="219" y="91"/>
                    <a:pt x="219" y="91"/>
                  </a:cubicBezTo>
                  <a:cubicBezTo>
                    <a:pt x="210" y="92"/>
                    <a:pt x="210" y="92"/>
                    <a:pt x="210" y="92"/>
                  </a:cubicBezTo>
                  <a:cubicBezTo>
                    <a:pt x="210" y="91"/>
                    <a:pt x="210" y="90"/>
                    <a:pt x="210" y="89"/>
                  </a:cubicBezTo>
                  <a:cubicBezTo>
                    <a:pt x="211" y="85"/>
                    <a:pt x="211" y="80"/>
                    <a:pt x="206" y="77"/>
                  </a:cubicBezTo>
                  <a:cubicBezTo>
                    <a:pt x="205" y="77"/>
                    <a:pt x="204" y="76"/>
                    <a:pt x="203" y="76"/>
                  </a:cubicBezTo>
                  <a:cubicBezTo>
                    <a:pt x="202" y="76"/>
                    <a:pt x="201" y="76"/>
                    <a:pt x="200" y="76"/>
                  </a:cubicBezTo>
                  <a:cubicBezTo>
                    <a:pt x="199" y="75"/>
                    <a:pt x="199" y="75"/>
                    <a:pt x="199" y="75"/>
                  </a:cubicBezTo>
                  <a:cubicBezTo>
                    <a:pt x="198" y="74"/>
                    <a:pt x="197" y="73"/>
                    <a:pt x="195" y="73"/>
                  </a:cubicBezTo>
                  <a:cubicBezTo>
                    <a:pt x="193" y="73"/>
                    <a:pt x="192" y="71"/>
                    <a:pt x="191" y="70"/>
                  </a:cubicBezTo>
                  <a:cubicBezTo>
                    <a:pt x="190" y="70"/>
                    <a:pt x="190" y="70"/>
                    <a:pt x="190" y="69"/>
                  </a:cubicBezTo>
                  <a:cubicBezTo>
                    <a:pt x="188" y="68"/>
                    <a:pt x="186" y="67"/>
                    <a:pt x="185" y="65"/>
                  </a:cubicBezTo>
                  <a:cubicBezTo>
                    <a:pt x="184" y="64"/>
                    <a:pt x="184" y="63"/>
                    <a:pt x="183" y="62"/>
                  </a:cubicBezTo>
                  <a:cubicBezTo>
                    <a:pt x="183" y="61"/>
                    <a:pt x="182" y="61"/>
                    <a:pt x="182" y="60"/>
                  </a:cubicBezTo>
                  <a:cubicBezTo>
                    <a:pt x="181" y="59"/>
                    <a:pt x="181" y="59"/>
                    <a:pt x="181" y="59"/>
                  </a:cubicBezTo>
                  <a:cubicBezTo>
                    <a:pt x="178" y="56"/>
                    <a:pt x="176" y="52"/>
                    <a:pt x="174" y="48"/>
                  </a:cubicBezTo>
                  <a:cubicBezTo>
                    <a:pt x="174" y="47"/>
                    <a:pt x="174" y="45"/>
                    <a:pt x="174" y="44"/>
                  </a:cubicBezTo>
                  <a:cubicBezTo>
                    <a:pt x="174" y="43"/>
                    <a:pt x="174" y="41"/>
                    <a:pt x="173" y="40"/>
                  </a:cubicBezTo>
                  <a:cubicBezTo>
                    <a:pt x="173" y="39"/>
                    <a:pt x="172" y="38"/>
                    <a:pt x="171" y="37"/>
                  </a:cubicBezTo>
                  <a:cubicBezTo>
                    <a:pt x="171" y="36"/>
                    <a:pt x="170" y="36"/>
                    <a:pt x="170" y="35"/>
                  </a:cubicBezTo>
                  <a:cubicBezTo>
                    <a:pt x="167" y="29"/>
                    <a:pt x="164" y="25"/>
                    <a:pt x="162" y="21"/>
                  </a:cubicBezTo>
                  <a:cubicBezTo>
                    <a:pt x="159" y="17"/>
                    <a:pt x="156" y="14"/>
                    <a:pt x="154" y="10"/>
                  </a:cubicBezTo>
                  <a:cubicBezTo>
                    <a:pt x="154" y="9"/>
                    <a:pt x="154" y="7"/>
                    <a:pt x="154" y="6"/>
                  </a:cubicBezTo>
                  <a:cubicBezTo>
                    <a:pt x="154" y="5"/>
                    <a:pt x="154" y="5"/>
                    <a:pt x="154" y="4"/>
                  </a:cubicBezTo>
                  <a:cubicBezTo>
                    <a:pt x="153" y="0"/>
                    <a:pt x="153" y="0"/>
                    <a:pt x="153" y="0"/>
                  </a:cubicBezTo>
                  <a:cubicBezTo>
                    <a:pt x="150" y="3"/>
                    <a:pt x="150" y="3"/>
                    <a:pt x="150" y="3"/>
                  </a:cubicBezTo>
                  <a:cubicBezTo>
                    <a:pt x="149" y="4"/>
                    <a:pt x="147" y="4"/>
                    <a:pt x="145" y="4"/>
                  </a:cubicBezTo>
                  <a:cubicBezTo>
                    <a:pt x="143" y="4"/>
                    <a:pt x="142" y="4"/>
                    <a:pt x="141" y="5"/>
                  </a:cubicBezTo>
                  <a:cubicBezTo>
                    <a:pt x="138" y="6"/>
                    <a:pt x="135" y="8"/>
                    <a:pt x="135" y="11"/>
                  </a:cubicBezTo>
                  <a:cubicBezTo>
                    <a:pt x="134" y="11"/>
                    <a:pt x="134" y="11"/>
                    <a:pt x="134" y="11"/>
                  </a:cubicBezTo>
                  <a:cubicBezTo>
                    <a:pt x="133" y="11"/>
                    <a:pt x="132" y="10"/>
                    <a:pt x="131" y="10"/>
                  </a:cubicBezTo>
                  <a:cubicBezTo>
                    <a:pt x="130" y="9"/>
                    <a:pt x="130" y="8"/>
                    <a:pt x="128" y="8"/>
                  </a:cubicBezTo>
                  <a:cubicBezTo>
                    <a:pt x="128" y="8"/>
                    <a:pt x="127" y="8"/>
                    <a:pt x="127" y="9"/>
                  </a:cubicBezTo>
                  <a:cubicBezTo>
                    <a:pt x="124" y="9"/>
                    <a:pt x="122" y="11"/>
                    <a:pt x="120" y="13"/>
                  </a:cubicBezTo>
                  <a:cubicBezTo>
                    <a:pt x="119" y="14"/>
                    <a:pt x="119" y="14"/>
                    <a:pt x="118" y="15"/>
                  </a:cubicBezTo>
                  <a:cubicBezTo>
                    <a:pt x="114" y="18"/>
                    <a:pt x="111" y="21"/>
                    <a:pt x="107" y="24"/>
                  </a:cubicBezTo>
                  <a:cubicBezTo>
                    <a:pt x="98" y="7"/>
                    <a:pt x="98" y="7"/>
                    <a:pt x="98" y="7"/>
                  </a:cubicBezTo>
                  <a:cubicBezTo>
                    <a:pt x="53" y="17"/>
                    <a:pt x="53" y="17"/>
                    <a:pt x="53" y="17"/>
                  </a:cubicBezTo>
                  <a:cubicBezTo>
                    <a:pt x="29" y="19"/>
                    <a:pt x="29" y="19"/>
                    <a:pt x="29" y="19"/>
                  </a:cubicBezTo>
                  <a:cubicBezTo>
                    <a:pt x="29" y="140"/>
                    <a:pt x="29" y="140"/>
                    <a:pt x="29" y="140"/>
                  </a:cubicBezTo>
                  <a:cubicBezTo>
                    <a:pt x="2" y="140"/>
                    <a:pt x="2" y="140"/>
                    <a:pt x="2" y="140"/>
                  </a:cubicBezTo>
                  <a:cubicBezTo>
                    <a:pt x="0" y="233"/>
                    <a:pt x="0" y="233"/>
                    <a:pt x="0" y="233"/>
                  </a:cubicBezTo>
                  <a:cubicBezTo>
                    <a:pt x="1" y="234"/>
                    <a:pt x="1" y="234"/>
                    <a:pt x="1" y="234"/>
                  </a:cubicBezTo>
                  <a:cubicBezTo>
                    <a:pt x="10" y="236"/>
                    <a:pt x="15" y="246"/>
                    <a:pt x="18" y="255"/>
                  </a:cubicBezTo>
                  <a:cubicBezTo>
                    <a:pt x="19" y="258"/>
                    <a:pt x="20" y="262"/>
                    <a:pt x="21" y="265"/>
                  </a:cubicBezTo>
                  <a:cubicBezTo>
                    <a:pt x="22" y="269"/>
                    <a:pt x="22" y="269"/>
                    <a:pt x="22" y="269"/>
                  </a:cubicBezTo>
                  <a:cubicBezTo>
                    <a:pt x="24" y="274"/>
                    <a:pt x="25" y="278"/>
                    <a:pt x="21" y="283"/>
                  </a:cubicBezTo>
                  <a:cubicBezTo>
                    <a:pt x="17" y="287"/>
                    <a:pt x="17" y="292"/>
                    <a:pt x="17" y="297"/>
                  </a:cubicBezTo>
                  <a:cubicBezTo>
                    <a:pt x="17" y="297"/>
                    <a:pt x="17" y="298"/>
                    <a:pt x="17" y="299"/>
                  </a:cubicBezTo>
                  <a:cubicBezTo>
                    <a:pt x="17" y="301"/>
                    <a:pt x="17" y="301"/>
                    <a:pt x="17" y="301"/>
                  </a:cubicBezTo>
                  <a:cubicBezTo>
                    <a:pt x="20" y="301"/>
                    <a:pt x="20" y="301"/>
                    <a:pt x="20" y="301"/>
                  </a:cubicBezTo>
                  <a:cubicBezTo>
                    <a:pt x="20" y="301"/>
                    <a:pt x="21" y="301"/>
                    <a:pt x="21" y="300"/>
                  </a:cubicBezTo>
                  <a:cubicBezTo>
                    <a:pt x="23" y="300"/>
                    <a:pt x="24" y="299"/>
                    <a:pt x="25" y="299"/>
                  </a:cubicBezTo>
                  <a:cubicBezTo>
                    <a:pt x="27" y="299"/>
                    <a:pt x="28" y="300"/>
                    <a:pt x="29" y="300"/>
                  </a:cubicBezTo>
                  <a:cubicBezTo>
                    <a:pt x="30" y="301"/>
                    <a:pt x="31" y="301"/>
                    <a:pt x="32" y="301"/>
                  </a:cubicBezTo>
                  <a:cubicBezTo>
                    <a:pt x="33" y="301"/>
                    <a:pt x="33" y="301"/>
                    <a:pt x="34" y="301"/>
                  </a:cubicBezTo>
                  <a:cubicBezTo>
                    <a:pt x="34" y="301"/>
                    <a:pt x="35" y="301"/>
                    <a:pt x="36" y="301"/>
                  </a:cubicBezTo>
                  <a:cubicBezTo>
                    <a:pt x="37" y="301"/>
                    <a:pt x="38" y="301"/>
                    <a:pt x="39" y="301"/>
                  </a:cubicBezTo>
                  <a:cubicBezTo>
                    <a:pt x="40" y="301"/>
                    <a:pt x="41" y="301"/>
                    <a:pt x="42" y="301"/>
                  </a:cubicBezTo>
                  <a:cubicBezTo>
                    <a:pt x="43" y="301"/>
                    <a:pt x="43" y="301"/>
                    <a:pt x="44" y="301"/>
                  </a:cubicBezTo>
                  <a:cubicBezTo>
                    <a:pt x="45" y="301"/>
                    <a:pt x="45" y="301"/>
                    <a:pt x="46" y="301"/>
                  </a:cubicBezTo>
                  <a:cubicBezTo>
                    <a:pt x="47" y="301"/>
                    <a:pt x="48" y="300"/>
                    <a:pt x="48" y="299"/>
                  </a:cubicBezTo>
                  <a:cubicBezTo>
                    <a:pt x="48" y="298"/>
                    <a:pt x="48" y="297"/>
                    <a:pt x="49" y="297"/>
                  </a:cubicBezTo>
                  <a:cubicBezTo>
                    <a:pt x="49" y="296"/>
                    <a:pt x="50" y="296"/>
                    <a:pt x="52" y="296"/>
                  </a:cubicBezTo>
                  <a:cubicBezTo>
                    <a:pt x="53" y="296"/>
                    <a:pt x="53" y="296"/>
                    <a:pt x="53" y="296"/>
                  </a:cubicBezTo>
                  <a:cubicBezTo>
                    <a:pt x="53" y="296"/>
                    <a:pt x="54" y="296"/>
                    <a:pt x="55" y="295"/>
                  </a:cubicBezTo>
                  <a:cubicBezTo>
                    <a:pt x="57" y="295"/>
                    <a:pt x="58" y="293"/>
                    <a:pt x="59" y="291"/>
                  </a:cubicBezTo>
                  <a:cubicBezTo>
                    <a:pt x="59" y="291"/>
                    <a:pt x="59" y="291"/>
                    <a:pt x="59" y="290"/>
                  </a:cubicBezTo>
                  <a:cubicBezTo>
                    <a:pt x="60" y="288"/>
                    <a:pt x="60" y="287"/>
                    <a:pt x="62" y="286"/>
                  </a:cubicBezTo>
                  <a:cubicBezTo>
                    <a:pt x="63" y="285"/>
                    <a:pt x="64" y="285"/>
                    <a:pt x="65" y="285"/>
                  </a:cubicBezTo>
                  <a:cubicBezTo>
                    <a:pt x="66" y="284"/>
                    <a:pt x="67" y="284"/>
                    <a:pt x="69" y="282"/>
                  </a:cubicBezTo>
                  <a:cubicBezTo>
                    <a:pt x="70" y="281"/>
                    <a:pt x="71" y="279"/>
                    <a:pt x="72" y="277"/>
                  </a:cubicBezTo>
                  <a:cubicBezTo>
                    <a:pt x="73" y="276"/>
                    <a:pt x="74" y="275"/>
                    <a:pt x="75" y="274"/>
                  </a:cubicBezTo>
                  <a:cubicBezTo>
                    <a:pt x="76" y="272"/>
                    <a:pt x="77" y="271"/>
                    <a:pt x="78" y="269"/>
                  </a:cubicBezTo>
                  <a:cubicBezTo>
                    <a:pt x="79" y="266"/>
                    <a:pt x="80" y="263"/>
                    <a:pt x="80" y="260"/>
                  </a:cubicBezTo>
                  <a:cubicBezTo>
                    <a:pt x="80" y="259"/>
                    <a:pt x="80" y="259"/>
                    <a:pt x="80" y="259"/>
                  </a:cubicBezTo>
                  <a:cubicBezTo>
                    <a:pt x="81" y="253"/>
                    <a:pt x="84" y="249"/>
                    <a:pt x="88" y="249"/>
                  </a:cubicBezTo>
                  <a:cubicBezTo>
                    <a:pt x="89" y="248"/>
                    <a:pt x="91" y="248"/>
                    <a:pt x="92" y="248"/>
                  </a:cubicBezTo>
                  <a:cubicBezTo>
                    <a:pt x="95" y="248"/>
                    <a:pt x="98" y="249"/>
                    <a:pt x="100" y="252"/>
                  </a:cubicBezTo>
                  <a:cubicBezTo>
                    <a:pt x="103" y="255"/>
                    <a:pt x="107" y="259"/>
                    <a:pt x="111" y="260"/>
                  </a:cubicBezTo>
                  <a:cubicBezTo>
                    <a:pt x="112" y="261"/>
                    <a:pt x="112" y="261"/>
                    <a:pt x="113" y="261"/>
                  </a:cubicBezTo>
                  <a:cubicBezTo>
                    <a:pt x="114" y="261"/>
                    <a:pt x="114" y="261"/>
                    <a:pt x="115" y="261"/>
                  </a:cubicBezTo>
                  <a:cubicBezTo>
                    <a:pt x="116" y="261"/>
                    <a:pt x="117" y="260"/>
                    <a:pt x="118" y="260"/>
                  </a:cubicBezTo>
                  <a:cubicBezTo>
                    <a:pt x="118" y="260"/>
                    <a:pt x="118" y="260"/>
                    <a:pt x="118" y="260"/>
                  </a:cubicBezTo>
                  <a:cubicBezTo>
                    <a:pt x="120" y="260"/>
                    <a:pt x="121" y="261"/>
                    <a:pt x="122" y="263"/>
                  </a:cubicBezTo>
                  <a:cubicBezTo>
                    <a:pt x="125" y="266"/>
                    <a:pt x="129" y="266"/>
                    <a:pt x="133" y="267"/>
                  </a:cubicBezTo>
                  <a:cubicBezTo>
                    <a:pt x="134" y="267"/>
                    <a:pt x="134" y="267"/>
                    <a:pt x="134" y="267"/>
                  </a:cubicBezTo>
                  <a:cubicBezTo>
                    <a:pt x="135" y="267"/>
                    <a:pt x="135" y="267"/>
                    <a:pt x="135" y="267"/>
                  </a:cubicBezTo>
                  <a:cubicBezTo>
                    <a:pt x="137" y="267"/>
                    <a:pt x="138" y="266"/>
                    <a:pt x="140" y="266"/>
                  </a:cubicBezTo>
                  <a:cubicBezTo>
                    <a:pt x="141" y="265"/>
                    <a:pt x="142" y="264"/>
                    <a:pt x="143" y="264"/>
                  </a:cubicBezTo>
                  <a:cubicBezTo>
                    <a:pt x="144" y="264"/>
                    <a:pt x="145" y="264"/>
                    <a:pt x="145" y="264"/>
                  </a:cubicBezTo>
                  <a:cubicBezTo>
                    <a:pt x="146" y="265"/>
                    <a:pt x="146" y="265"/>
                    <a:pt x="147" y="265"/>
                  </a:cubicBezTo>
                  <a:cubicBezTo>
                    <a:pt x="148" y="265"/>
                    <a:pt x="149" y="266"/>
                    <a:pt x="150" y="266"/>
                  </a:cubicBezTo>
                  <a:cubicBezTo>
                    <a:pt x="151" y="266"/>
                    <a:pt x="151" y="266"/>
                    <a:pt x="152" y="265"/>
                  </a:cubicBezTo>
                  <a:cubicBezTo>
                    <a:pt x="154" y="264"/>
                    <a:pt x="156" y="262"/>
                    <a:pt x="157" y="260"/>
                  </a:cubicBezTo>
                  <a:cubicBezTo>
                    <a:pt x="158" y="260"/>
                    <a:pt x="158" y="260"/>
                    <a:pt x="158" y="260"/>
                  </a:cubicBezTo>
                  <a:cubicBezTo>
                    <a:pt x="160" y="257"/>
                    <a:pt x="160" y="254"/>
                    <a:pt x="161" y="252"/>
                  </a:cubicBezTo>
                  <a:cubicBezTo>
                    <a:pt x="162" y="250"/>
                    <a:pt x="162" y="248"/>
                    <a:pt x="163" y="246"/>
                  </a:cubicBezTo>
                  <a:cubicBezTo>
                    <a:pt x="164" y="244"/>
                    <a:pt x="165" y="242"/>
                    <a:pt x="165" y="239"/>
                  </a:cubicBezTo>
                  <a:cubicBezTo>
                    <a:pt x="166" y="237"/>
                    <a:pt x="167" y="235"/>
                    <a:pt x="168" y="233"/>
                  </a:cubicBezTo>
                  <a:cubicBezTo>
                    <a:pt x="169" y="230"/>
                    <a:pt x="172" y="229"/>
                    <a:pt x="175" y="228"/>
                  </a:cubicBezTo>
                  <a:cubicBezTo>
                    <a:pt x="176" y="228"/>
                    <a:pt x="177" y="228"/>
                    <a:pt x="178" y="228"/>
                  </a:cubicBezTo>
                  <a:cubicBezTo>
                    <a:pt x="179" y="228"/>
                    <a:pt x="181" y="228"/>
                    <a:pt x="183" y="226"/>
                  </a:cubicBezTo>
                  <a:cubicBezTo>
                    <a:pt x="185" y="224"/>
                    <a:pt x="188" y="222"/>
                    <a:pt x="191" y="220"/>
                  </a:cubicBezTo>
                  <a:cubicBezTo>
                    <a:pt x="192" y="219"/>
                    <a:pt x="192" y="219"/>
                    <a:pt x="192" y="219"/>
                  </a:cubicBezTo>
                  <a:cubicBezTo>
                    <a:pt x="195" y="217"/>
                    <a:pt x="195" y="216"/>
                    <a:pt x="195" y="213"/>
                  </a:cubicBezTo>
                  <a:cubicBezTo>
                    <a:pt x="195" y="212"/>
                    <a:pt x="195" y="212"/>
                    <a:pt x="195" y="212"/>
                  </a:cubicBezTo>
                  <a:cubicBezTo>
                    <a:pt x="196" y="206"/>
                    <a:pt x="197" y="199"/>
                    <a:pt x="201" y="195"/>
                  </a:cubicBezTo>
                  <a:cubicBezTo>
                    <a:pt x="204" y="193"/>
                    <a:pt x="207" y="191"/>
                    <a:pt x="209" y="189"/>
                  </a:cubicBezTo>
                  <a:cubicBezTo>
                    <a:pt x="212" y="187"/>
                    <a:pt x="215" y="185"/>
                    <a:pt x="218" y="183"/>
                  </a:cubicBezTo>
                  <a:cubicBezTo>
                    <a:pt x="219" y="182"/>
                    <a:pt x="220" y="181"/>
                    <a:pt x="221" y="180"/>
                  </a:cubicBezTo>
                  <a:cubicBezTo>
                    <a:pt x="223" y="179"/>
                    <a:pt x="224" y="178"/>
                    <a:pt x="225" y="176"/>
                  </a:cubicBezTo>
                  <a:cubicBezTo>
                    <a:pt x="228" y="173"/>
                    <a:pt x="228" y="173"/>
                    <a:pt x="228" y="173"/>
                  </a:cubicBezTo>
                  <a:cubicBezTo>
                    <a:pt x="229" y="172"/>
                    <a:pt x="230" y="170"/>
                    <a:pt x="231" y="168"/>
                  </a:cubicBezTo>
                  <a:cubicBezTo>
                    <a:pt x="232" y="168"/>
                    <a:pt x="232" y="167"/>
                    <a:pt x="233" y="166"/>
                  </a:cubicBezTo>
                  <a:cubicBezTo>
                    <a:pt x="235" y="164"/>
                    <a:pt x="237" y="162"/>
                    <a:pt x="239" y="161"/>
                  </a:cubicBezTo>
                  <a:cubicBezTo>
                    <a:pt x="240" y="161"/>
                    <a:pt x="240" y="160"/>
                    <a:pt x="241" y="160"/>
                  </a:cubicBezTo>
                  <a:cubicBezTo>
                    <a:pt x="242" y="160"/>
                    <a:pt x="243" y="161"/>
                    <a:pt x="243" y="161"/>
                  </a:cubicBezTo>
                  <a:cubicBezTo>
                    <a:pt x="244" y="161"/>
                    <a:pt x="245" y="161"/>
                    <a:pt x="246" y="161"/>
                  </a:cubicBezTo>
                  <a:cubicBezTo>
                    <a:pt x="247" y="161"/>
                    <a:pt x="248" y="160"/>
                    <a:pt x="249" y="160"/>
                  </a:cubicBezTo>
                  <a:cubicBezTo>
                    <a:pt x="250" y="159"/>
                    <a:pt x="250" y="159"/>
                    <a:pt x="251" y="158"/>
                  </a:cubicBezTo>
                  <a:cubicBezTo>
                    <a:pt x="252" y="157"/>
                    <a:pt x="252" y="157"/>
                    <a:pt x="253" y="156"/>
                  </a:cubicBezTo>
                  <a:cubicBezTo>
                    <a:pt x="254" y="156"/>
                    <a:pt x="254" y="156"/>
                    <a:pt x="254" y="156"/>
                  </a:cubicBezTo>
                  <a:cubicBezTo>
                    <a:pt x="255" y="155"/>
                    <a:pt x="256" y="154"/>
                    <a:pt x="256" y="153"/>
                  </a:cubicBezTo>
                  <a:cubicBezTo>
                    <a:pt x="257" y="152"/>
                    <a:pt x="257" y="152"/>
                    <a:pt x="257" y="152"/>
                  </a:cubicBezTo>
                  <a:cubicBezTo>
                    <a:pt x="257" y="151"/>
                    <a:pt x="257" y="150"/>
                    <a:pt x="258" y="149"/>
                  </a:cubicBezTo>
                  <a:cubicBezTo>
                    <a:pt x="259" y="149"/>
                    <a:pt x="259" y="148"/>
                    <a:pt x="260" y="148"/>
                  </a:cubicBezTo>
                  <a:cubicBezTo>
                    <a:pt x="261" y="147"/>
                    <a:pt x="262" y="147"/>
                    <a:pt x="262" y="145"/>
                  </a:cubicBezTo>
                  <a:cubicBezTo>
                    <a:pt x="262" y="144"/>
                    <a:pt x="262" y="144"/>
                    <a:pt x="262" y="144"/>
                  </a:cubicBezTo>
                  <a:lnTo>
                    <a:pt x="261" y="143"/>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52" name="Freeform 53">
              <a:extLst>
                <a:ext uri="{FF2B5EF4-FFF2-40B4-BE49-F238E27FC236}">
                  <a16:creationId xmlns:a16="http://schemas.microsoft.com/office/drawing/2014/main" id="{9E137500-D30B-CDD0-D052-AA2A347B64FD}"/>
                </a:ext>
              </a:extLst>
            </p:cNvPr>
            <p:cNvSpPr>
              <a:spLocks/>
            </p:cNvSpPr>
            <p:nvPr/>
          </p:nvSpPr>
          <p:spPr bwMode="auto">
            <a:xfrm>
              <a:off x="5884215" y="3885773"/>
              <a:ext cx="1069902" cy="1095086"/>
            </a:xfrm>
            <a:custGeom>
              <a:avLst/>
              <a:gdLst>
                <a:gd name="T0" fmla="*/ 542 w 557"/>
                <a:gd name="T1" fmla="*/ 79 h 619"/>
                <a:gd name="T2" fmla="*/ 542 w 557"/>
                <a:gd name="T3" fmla="*/ 58 h 619"/>
                <a:gd name="T4" fmla="*/ 507 w 557"/>
                <a:gd name="T5" fmla="*/ 24 h 619"/>
                <a:gd name="T6" fmla="*/ 491 w 557"/>
                <a:gd name="T7" fmla="*/ 31 h 619"/>
                <a:gd name="T8" fmla="*/ 463 w 557"/>
                <a:gd name="T9" fmla="*/ 31 h 619"/>
                <a:gd name="T10" fmla="*/ 441 w 557"/>
                <a:gd name="T11" fmla="*/ 8 h 619"/>
                <a:gd name="T12" fmla="*/ 419 w 557"/>
                <a:gd name="T13" fmla="*/ 10 h 619"/>
                <a:gd name="T14" fmla="*/ 389 w 557"/>
                <a:gd name="T15" fmla="*/ 0 h 619"/>
                <a:gd name="T16" fmla="*/ 361 w 557"/>
                <a:gd name="T17" fmla="*/ 12 h 619"/>
                <a:gd name="T18" fmla="*/ 317 w 557"/>
                <a:gd name="T19" fmla="*/ 20 h 619"/>
                <a:gd name="T20" fmla="*/ 275 w 557"/>
                <a:gd name="T21" fmla="*/ 36 h 619"/>
                <a:gd name="T22" fmla="*/ 240 w 557"/>
                <a:gd name="T23" fmla="*/ 25 h 619"/>
                <a:gd name="T24" fmla="*/ 189 w 557"/>
                <a:gd name="T25" fmla="*/ 35 h 619"/>
                <a:gd name="T26" fmla="*/ 174 w 557"/>
                <a:gd name="T27" fmla="*/ 108 h 619"/>
                <a:gd name="T28" fmla="*/ 154 w 557"/>
                <a:gd name="T29" fmla="*/ 206 h 619"/>
                <a:gd name="T30" fmla="*/ 118 w 557"/>
                <a:gd name="T31" fmla="*/ 273 h 619"/>
                <a:gd name="T32" fmla="*/ 102 w 557"/>
                <a:gd name="T33" fmla="*/ 309 h 619"/>
                <a:gd name="T34" fmla="*/ 68 w 557"/>
                <a:gd name="T35" fmla="*/ 329 h 619"/>
                <a:gd name="T36" fmla="*/ 50 w 557"/>
                <a:gd name="T37" fmla="*/ 323 h 619"/>
                <a:gd name="T38" fmla="*/ 28 w 557"/>
                <a:gd name="T39" fmla="*/ 329 h 619"/>
                <a:gd name="T40" fmla="*/ 13 w 557"/>
                <a:gd name="T41" fmla="*/ 347 h 619"/>
                <a:gd name="T42" fmla="*/ 6 w 557"/>
                <a:gd name="T43" fmla="*/ 374 h 619"/>
                <a:gd name="T44" fmla="*/ 16 w 557"/>
                <a:gd name="T45" fmla="*/ 374 h 619"/>
                <a:gd name="T46" fmla="*/ 99 w 557"/>
                <a:gd name="T47" fmla="*/ 370 h 619"/>
                <a:gd name="T48" fmla="*/ 132 w 557"/>
                <a:gd name="T49" fmla="*/ 377 h 619"/>
                <a:gd name="T50" fmla="*/ 135 w 557"/>
                <a:gd name="T51" fmla="*/ 396 h 619"/>
                <a:gd name="T52" fmla="*/ 149 w 557"/>
                <a:gd name="T53" fmla="*/ 426 h 619"/>
                <a:gd name="T54" fmla="*/ 172 w 557"/>
                <a:gd name="T55" fmla="*/ 443 h 619"/>
                <a:gd name="T56" fmla="*/ 185 w 557"/>
                <a:gd name="T57" fmla="*/ 441 h 619"/>
                <a:gd name="T58" fmla="*/ 195 w 557"/>
                <a:gd name="T59" fmla="*/ 441 h 619"/>
                <a:gd name="T60" fmla="*/ 213 w 557"/>
                <a:gd name="T61" fmla="*/ 426 h 619"/>
                <a:gd name="T62" fmla="*/ 239 w 557"/>
                <a:gd name="T63" fmla="*/ 405 h 619"/>
                <a:gd name="T64" fmla="*/ 260 w 557"/>
                <a:gd name="T65" fmla="*/ 417 h 619"/>
                <a:gd name="T66" fmla="*/ 283 w 557"/>
                <a:gd name="T67" fmla="*/ 464 h 619"/>
                <a:gd name="T68" fmla="*/ 295 w 557"/>
                <a:gd name="T69" fmla="*/ 519 h 619"/>
                <a:gd name="T70" fmla="*/ 293 w 557"/>
                <a:gd name="T71" fmla="*/ 539 h 619"/>
                <a:gd name="T72" fmla="*/ 307 w 557"/>
                <a:gd name="T73" fmla="*/ 544 h 619"/>
                <a:gd name="T74" fmla="*/ 322 w 557"/>
                <a:gd name="T75" fmla="*/ 543 h 619"/>
                <a:gd name="T76" fmla="*/ 334 w 557"/>
                <a:gd name="T77" fmla="*/ 540 h 619"/>
                <a:gd name="T78" fmla="*/ 352 w 557"/>
                <a:gd name="T79" fmla="*/ 541 h 619"/>
                <a:gd name="T80" fmla="*/ 371 w 557"/>
                <a:gd name="T81" fmla="*/ 548 h 619"/>
                <a:gd name="T82" fmla="*/ 410 w 557"/>
                <a:gd name="T83" fmla="*/ 570 h 619"/>
                <a:gd name="T84" fmla="*/ 438 w 557"/>
                <a:gd name="T85" fmla="*/ 565 h 619"/>
                <a:gd name="T86" fmla="*/ 452 w 557"/>
                <a:gd name="T87" fmla="*/ 582 h 619"/>
                <a:gd name="T88" fmla="*/ 471 w 557"/>
                <a:gd name="T89" fmla="*/ 589 h 619"/>
                <a:gd name="T90" fmla="*/ 496 w 557"/>
                <a:gd name="T91" fmla="*/ 619 h 619"/>
                <a:gd name="T92" fmla="*/ 512 w 557"/>
                <a:gd name="T93" fmla="*/ 607 h 619"/>
                <a:gd name="T94" fmla="*/ 499 w 557"/>
                <a:gd name="T95" fmla="*/ 586 h 619"/>
                <a:gd name="T96" fmla="*/ 474 w 557"/>
                <a:gd name="T97" fmla="*/ 543 h 619"/>
                <a:gd name="T98" fmla="*/ 473 w 557"/>
                <a:gd name="T99" fmla="*/ 483 h 619"/>
                <a:gd name="T100" fmla="*/ 528 w 557"/>
                <a:gd name="T101" fmla="*/ 432 h 619"/>
                <a:gd name="T102" fmla="*/ 502 w 557"/>
                <a:gd name="T103" fmla="*/ 385 h 619"/>
                <a:gd name="T104" fmla="*/ 497 w 557"/>
                <a:gd name="T105" fmla="*/ 318 h 619"/>
                <a:gd name="T106" fmla="*/ 496 w 557"/>
                <a:gd name="T107" fmla="*/ 283 h 619"/>
                <a:gd name="T108" fmla="*/ 509 w 557"/>
                <a:gd name="T109" fmla="*/ 220 h 619"/>
                <a:gd name="T110" fmla="*/ 521 w 557"/>
                <a:gd name="T111" fmla="*/ 148 h 619"/>
                <a:gd name="T112" fmla="*/ 556 w 557"/>
                <a:gd name="T113" fmla="*/ 1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7" h="619">
                  <a:moveTo>
                    <a:pt x="556" y="106"/>
                  </a:moveTo>
                  <a:cubicBezTo>
                    <a:pt x="556" y="102"/>
                    <a:pt x="550" y="100"/>
                    <a:pt x="545" y="98"/>
                  </a:cubicBezTo>
                  <a:cubicBezTo>
                    <a:pt x="543" y="97"/>
                    <a:pt x="541" y="97"/>
                    <a:pt x="540" y="96"/>
                  </a:cubicBezTo>
                  <a:cubicBezTo>
                    <a:pt x="540" y="94"/>
                    <a:pt x="541" y="91"/>
                    <a:pt x="542" y="88"/>
                  </a:cubicBezTo>
                  <a:cubicBezTo>
                    <a:pt x="543" y="87"/>
                    <a:pt x="543" y="87"/>
                    <a:pt x="543" y="86"/>
                  </a:cubicBezTo>
                  <a:cubicBezTo>
                    <a:pt x="544" y="85"/>
                    <a:pt x="544" y="85"/>
                    <a:pt x="544" y="85"/>
                  </a:cubicBezTo>
                  <a:cubicBezTo>
                    <a:pt x="544" y="84"/>
                    <a:pt x="545" y="83"/>
                    <a:pt x="544" y="81"/>
                  </a:cubicBezTo>
                  <a:cubicBezTo>
                    <a:pt x="544" y="80"/>
                    <a:pt x="543" y="80"/>
                    <a:pt x="542" y="79"/>
                  </a:cubicBezTo>
                  <a:cubicBezTo>
                    <a:pt x="542" y="79"/>
                    <a:pt x="541" y="78"/>
                    <a:pt x="541" y="77"/>
                  </a:cubicBezTo>
                  <a:cubicBezTo>
                    <a:pt x="541" y="76"/>
                    <a:pt x="542" y="73"/>
                    <a:pt x="543" y="70"/>
                  </a:cubicBezTo>
                  <a:cubicBezTo>
                    <a:pt x="546" y="64"/>
                    <a:pt x="547" y="61"/>
                    <a:pt x="546" y="59"/>
                  </a:cubicBezTo>
                  <a:cubicBezTo>
                    <a:pt x="546" y="59"/>
                    <a:pt x="545" y="58"/>
                    <a:pt x="545" y="58"/>
                  </a:cubicBezTo>
                  <a:cubicBezTo>
                    <a:pt x="544" y="58"/>
                    <a:pt x="544" y="58"/>
                    <a:pt x="544" y="58"/>
                  </a:cubicBezTo>
                  <a:cubicBezTo>
                    <a:pt x="544" y="58"/>
                    <a:pt x="544" y="58"/>
                    <a:pt x="544" y="58"/>
                  </a:cubicBezTo>
                  <a:cubicBezTo>
                    <a:pt x="543" y="58"/>
                    <a:pt x="543" y="58"/>
                    <a:pt x="542" y="58"/>
                  </a:cubicBezTo>
                  <a:cubicBezTo>
                    <a:pt x="542" y="58"/>
                    <a:pt x="542" y="58"/>
                    <a:pt x="542" y="58"/>
                  </a:cubicBezTo>
                  <a:cubicBezTo>
                    <a:pt x="538" y="58"/>
                    <a:pt x="536" y="58"/>
                    <a:pt x="535" y="54"/>
                  </a:cubicBezTo>
                  <a:cubicBezTo>
                    <a:pt x="535" y="53"/>
                    <a:pt x="535" y="53"/>
                    <a:pt x="535" y="52"/>
                  </a:cubicBezTo>
                  <a:cubicBezTo>
                    <a:pt x="534" y="50"/>
                    <a:pt x="534" y="50"/>
                    <a:pt x="532" y="49"/>
                  </a:cubicBezTo>
                  <a:cubicBezTo>
                    <a:pt x="531" y="49"/>
                    <a:pt x="531" y="48"/>
                    <a:pt x="530" y="48"/>
                  </a:cubicBezTo>
                  <a:cubicBezTo>
                    <a:pt x="529" y="48"/>
                    <a:pt x="528" y="47"/>
                    <a:pt x="527" y="46"/>
                  </a:cubicBezTo>
                  <a:cubicBezTo>
                    <a:pt x="526" y="45"/>
                    <a:pt x="524" y="44"/>
                    <a:pt x="523" y="42"/>
                  </a:cubicBezTo>
                  <a:cubicBezTo>
                    <a:pt x="519" y="38"/>
                    <a:pt x="514" y="33"/>
                    <a:pt x="512" y="28"/>
                  </a:cubicBezTo>
                  <a:cubicBezTo>
                    <a:pt x="511" y="26"/>
                    <a:pt x="509" y="24"/>
                    <a:pt x="507" y="24"/>
                  </a:cubicBezTo>
                  <a:cubicBezTo>
                    <a:pt x="507" y="24"/>
                    <a:pt x="507" y="24"/>
                    <a:pt x="507" y="24"/>
                  </a:cubicBezTo>
                  <a:cubicBezTo>
                    <a:pt x="507" y="24"/>
                    <a:pt x="507" y="24"/>
                    <a:pt x="507" y="24"/>
                  </a:cubicBezTo>
                  <a:cubicBezTo>
                    <a:pt x="506" y="24"/>
                    <a:pt x="504" y="24"/>
                    <a:pt x="503" y="26"/>
                  </a:cubicBezTo>
                  <a:cubicBezTo>
                    <a:pt x="502" y="27"/>
                    <a:pt x="501" y="28"/>
                    <a:pt x="501" y="29"/>
                  </a:cubicBezTo>
                  <a:cubicBezTo>
                    <a:pt x="500" y="32"/>
                    <a:pt x="499" y="33"/>
                    <a:pt x="496" y="33"/>
                  </a:cubicBezTo>
                  <a:cubicBezTo>
                    <a:pt x="496" y="33"/>
                    <a:pt x="496" y="33"/>
                    <a:pt x="495" y="33"/>
                  </a:cubicBezTo>
                  <a:cubicBezTo>
                    <a:pt x="495" y="33"/>
                    <a:pt x="494" y="33"/>
                    <a:pt x="493" y="32"/>
                  </a:cubicBezTo>
                  <a:cubicBezTo>
                    <a:pt x="492" y="31"/>
                    <a:pt x="492" y="31"/>
                    <a:pt x="491" y="31"/>
                  </a:cubicBezTo>
                  <a:cubicBezTo>
                    <a:pt x="490" y="30"/>
                    <a:pt x="488" y="29"/>
                    <a:pt x="487" y="29"/>
                  </a:cubicBezTo>
                  <a:cubicBezTo>
                    <a:pt x="486" y="29"/>
                    <a:pt x="486" y="29"/>
                    <a:pt x="486" y="29"/>
                  </a:cubicBezTo>
                  <a:cubicBezTo>
                    <a:pt x="484" y="28"/>
                    <a:pt x="484" y="28"/>
                    <a:pt x="483" y="28"/>
                  </a:cubicBezTo>
                  <a:cubicBezTo>
                    <a:pt x="480" y="28"/>
                    <a:pt x="479" y="30"/>
                    <a:pt x="476" y="32"/>
                  </a:cubicBezTo>
                  <a:cubicBezTo>
                    <a:pt x="476" y="32"/>
                    <a:pt x="476" y="32"/>
                    <a:pt x="476" y="32"/>
                  </a:cubicBezTo>
                  <a:cubicBezTo>
                    <a:pt x="474" y="34"/>
                    <a:pt x="472" y="35"/>
                    <a:pt x="471" y="35"/>
                  </a:cubicBezTo>
                  <a:cubicBezTo>
                    <a:pt x="470" y="35"/>
                    <a:pt x="469" y="35"/>
                    <a:pt x="467" y="34"/>
                  </a:cubicBezTo>
                  <a:cubicBezTo>
                    <a:pt x="466" y="33"/>
                    <a:pt x="464" y="32"/>
                    <a:pt x="463" y="31"/>
                  </a:cubicBezTo>
                  <a:cubicBezTo>
                    <a:pt x="459" y="30"/>
                    <a:pt x="456" y="28"/>
                    <a:pt x="454" y="25"/>
                  </a:cubicBezTo>
                  <a:cubicBezTo>
                    <a:pt x="453" y="24"/>
                    <a:pt x="453" y="23"/>
                    <a:pt x="453" y="22"/>
                  </a:cubicBezTo>
                  <a:cubicBezTo>
                    <a:pt x="453" y="20"/>
                    <a:pt x="452" y="19"/>
                    <a:pt x="451" y="17"/>
                  </a:cubicBezTo>
                  <a:cubicBezTo>
                    <a:pt x="450" y="16"/>
                    <a:pt x="449" y="15"/>
                    <a:pt x="448" y="14"/>
                  </a:cubicBezTo>
                  <a:cubicBezTo>
                    <a:pt x="447" y="13"/>
                    <a:pt x="446" y="12"/>
                    <a:pt x="445" y="11"/>
                  </a:cubicBezTo>
                  <a:cubicBezTo>
                    <a:pt x="444" y="10"/>
                    <a:pt x="443" y="9"/>
                    <a:pt x="443" y="8"/>
                  </a:cubicBezTo>
                  <a:cubicBezTo>
                    <a:pt x="442" y="7"/>
                    <a:pt x="442" y="7"/>
                    <a:pt x="442" y="7"/>
                  </a:cubicBezTo>
                  <a:cubicBezTo>
                    <a:pt x="441" y="8"/>
                    <a:pt x="441" y="8"/>
                    <a:pt x="441" y="8"/>
                  </a:cubicBezTo>
                  <a:cubicBezTo>
                    <a:pt x="440" y="8"/>
                    <a:pt x="440" y="8"/>
                    <a:pt x="439" y="8"/>
                  </a:cubicBezTo>
                  <a:cubicBezTo>
                    <a:pt x="438" y="8"/>
                    <a:pt x="437" y="8"/>
                    <a:pt x="436" y="7"/>
                  </a:cubicBezTo>
                  <a:cubicBezTo>
                    <a:pt x="435" y="7"/>
                    <a:pt x="433" y="7"/>
                    <a:pt x="432" y="7"/>
                  </a:cubicBezTo>
                  <a:cubicBezTo>
                    <a:pt x="430" y="7"/>
                    <a:pt x="428" y="9"/>
                    <a:pt x="428" y="10"/>
                  </a:cubicBezTo>
                  <a:cubicBezTo>
                    <a:pt x="427" y="10"/>
                    <a:pt x="426" y="10"/>
                    <a:pt x="426" y="10"/>
                  </a:cubicBezTo>
                  <a:cubicBezTo>
                    <a:pt x="425" y="10"/>
                    <a:pt x="424" y="10"/>
                    <a:pt x="423" y="10"/>
                  </a:cubicBezTo>
                  <a:cubicBezTo>
                    <a:pt x="422" y="10"/>
                    <a:pt x="422" y="10"/>
                    <a:pt x="421" y="10"/>
                  </a:cubicBezTo>
                  <a:cubicBezTo>
                    <a:pt x="420" y="10"/>
                    <a:pt x="420" y="10"/>
                    <a:pt x="419" y="10"/>
                  </a:cubicBezTo>
                  <a:cubicBezTo>
                    <a:pt x="416" y="10"/>
                    <a:pt x="414" y="9"/>
                    <a:pt x="412" y="7"/>
                  </a:cubicBezTo>
                  <a:cubicBezTo>
                    <a:pt x="411" y="6"/>
                    <a:pt x="411" y="6"/>
                    <a:pt x="411" y="6"/>
                  </a:cubicBezTo>
                  <a:cubicBezTo>
                    <a:pt x="410" y="5"/>
                    <a:pt x="408" y="3"/>
                    <a:pt x="406" y="3"/>
                  </a:cubicBezTo>
                  <a:cubicBezTo>
                    <a:pt x="404" y="3"/>
                    <a:pt x="403" y="4"/>
                    <a:pt x="402" y="5"/>
                  </a:cubicBezTo>
                  <a:cubicBezTo>
                    <a:pt x="401" y="6"/>
                    <a:pt x="400" y="6"/>
                    <a:pt x="400" y="7"/>
                  </a:cubicBezTo>
                  <a:cubicBezTo>
                    <a:pt x="399" y="7"/>
                    <a:pt x="398" y="7"/>
                    <a:pt x="398" y="7"/>
                  </a:cubicBezTo>
                  <a:cubicBezTo>
                    <a:pt x="396" y="7"/>
                    <a:pt x="395" y="6"/>
                    <a:pt x="394" y="4"/>
                  </a:cubicBezTo>
                  <a:cubicBezTo>
                    <a:pt x="393" y="2"/>
                    <a:pt x="391" y="0"/>
                    <a:pt x="389" y="0"/>
                  </a:cubicBezTo>
                  <a:cubicBezTo>
                    <a:pt x="388" y="0"/>
                    <a:pt x="388" y="0"/>
                    <a:pt x="388" y="0"/>
                  </a:cubicBezTo>
                  <a:cubicBezTo>
                    <a:pt x="385" y="0"/>
                    <a:pt x="384" y="3"/>
                    <a:pt x="383" y="6"/>
                  </a:cubicBezTo>
                  <a:cubicBezTo>
                    <a:pt x="383" y="8"/>
                    <a:pt x="382" y="10"/>
                    <a:pt x="380" y="11"/>
                  </a:cubicBezTo>
                  <a:cubicBezTo>
                    <a:pt x="379" y="12"/>
                    <a:pt x="378" y="12"/>
                    <a:pt x="376" y="12"/>
                  </a:cubicBezTo>
                  <a:cubicBezTo>
                    <a:pt x="375" y="12"/>
                    <a:pt x="374" y="12"/>
                    <a:pt x="373" y="13"/>
                  </a:cubicBezTo>
                  <a:cubicBezTo>
                    <a:pt x="370" y="13"/>
                    <a:pt x="369" y="13"/>
                    <a:pt x="367" y="13"/>
                  </a:cubicBezTo>
                  <a:cubicBezTo>
                    <a:pt x="365" y="13"/>
                    <a:pt x="364" y="13"/>
                    <a:pt x="361" y="12"/>
                  </a:cubicBezTo>
                  <a:cubicBezTo>
                    <a:pt x="361" y="12"/>
                    <a:pt x="361" y="12"/>
                    <a:pt x="361" y="12"/>
                  </a:cubicBezTo>
                  <a:cubicBezTo>
                    <a:pt x="359" y="11"/>
                    <a:pt x="357" y="11"/>
                    <a:pt x="356" y="11"/>
                  </a:cubicBezTo>
                  <a:cubicBezTo>
                    <a:pt x="354" y="11"/>
                    <a:pt x="353" y="11"/>
                    <a:pt x="351" y="12"/>
                  </a:cubicBezTo>
                  <a:cubicBezTo>
                    <a:pt x="347" y="15"/>
                    <a:pt x="344" y="17"/>
                    <a:pt x="339" y="19"/>
                  </a:cubicBezTo>
                  <a:cubicBezTo>
                    <a:pt x="337" y="19"/>
                    <a:pt x="336" y="20"/>
                    <a:pt x="334" y="21"/>
                  </a:cubicBezTo>
                  <a:cubicBezTo>
                    <a:pt x="332" y="23"/>
                    <a:pt x="330" y="24"/>
                    <a:pt x="327" y="25"/>
                  </a:cubicBezTo>
                  <a:cubicBezTo>
                    <a:pt x="327" y="25"/>
                    <a:pt x="326" y="25"/>
                    <a:pt x="326" y="25"/>
                  </a:cubicBezTo>
                  <a:cubicBezTo>
                    <a:pt x="324" y="25"/>
                    <a:pt x="322" y="23"/>
                    <a:pt x="320" y="22"/>
                  </a:cubicBezTo>
                  <a:cubicBezTo>
                    <a:pt x="319" y="21"/>
                    <a:pt x="318" y="20"/>
                    <a:pt x="317" y="20"/>
                  </a:cubicBezTo>
                  <a:cubicBezTo>
                    <a:pt x="315" y="19"/>
                    <a:pt x="314" y="19"/>
                    <a:pt x="313" y="19"/>
                  </a:cubicBezTo>
                  <a:cubicBezTo>
                    <a:pt x="313" y="19"/>
                    <a:pt x="312" y="19"/>
                    <a:pt x="311" y="19"/>
                  </a:cubicBezTo>
                  <a:cubicBezTo>
                    <a:pt x="308" y="21"/>
                    <a:pt x="306" y="26"/>
                    <a:pt x="304" y="30"/>
                  </a:cubicBezTo>
                  <a:cubicBezTo>
                    <a:pt x="303" y="33"/>
                    <a:pt x="302" y="35"/>
                    <a:pt x="301" y="36"/>
                  </a:cubicBezTo>
                  <a:cubicBezTo>
                    <a:pt x="300" y="39"/>
                    <a:pt x="298" y="40"/>
                    <a:pt x="295" y="40"/>
                  </a:cubicBezTo>
                  <a:cubicBezTo>
                    <a:pt x="292" y="40"/>
                    <a:pt x="289" y="39"/>
                    <a:pt x="286" y="38"/>
                  </a:cubicBezTo>
                  <a:cubicBezTo>
                    <a:pt x="284" y="37"/>
                    <a:pt x="282" y="37"/>
                    <a:pt x="279" y="36"/>
                  </a:cubicBezTo>
                  <a:cubicBezTo>
                    <a:pt x="278" y="36"/>
                    <a:pt x="277" y="36"/>
                    <a:pt x="275" y="36"/>
                  </a:cubicBezTo>
                  <a:cubicBezTo>
                    <a:pt x="272" y="36"/>
                    <a:pt x="272" y="36"/>
                    <a:pt x="272" y="36"/>
                  </a:cubicBezTo>
                  <a:cubicBezTo>
                    <a:pt x="271" y="36"/>
                    <a:pt x="269" y="36"/>
                    <a:pt x="268" y="36"/>
                  </a:cubicBezTo>
                  <a:cubicBezTo>
                    <a:pt x="264" y="36"/>
                    <a:pt x="262" y="34"/>
                    <a:pt x="259" y="32"/>
                  </a:cubicBezTo>
                  <a:cubicBezTo>
                    <a:pt x="258" y="32"/>
                    <a:pt x="258" y="32"/>
                    <a:pt x="258" y="32"/>
                  </a:cubicBezTo>
                  <a:cubicBezTo>
                    <a:pt x="256" y="30"/>
                    <a:pt x="253" y="30"/>
                    <a:pt x="251" y="30"/>
                  </a:cubicBezTo>
                  <a:cubicBezTo>
                    <a:pt x="249" y="30"/>
                    <a:pt x="249" y="30"/>
                    <a:pt x="249" y="30"/>
                  </a:cubicBezTo>
                  <a:cubicBezTo>
                    <a:pt x="248" y="30"/>
                    <a:pt x="247" y="30"/>
                    <a:pt x="246" y="30"/>
                  </a:cubicBezTo>
                  <a:cubicBezTo>
                    <a:pt x="243" y="30"/>
                    <a:pt x="242" y="28"/>
                    <a:pt x="240" y="25"/>
                  </a:cubicBezTo>
                  <a:cubicBezTo>
                    <a:pt x="240" y="24"/>
                    <a:pt x="240" y="24"/>
                    <a:pt x="239" y="23"/>
                  </a:cubicBezTo>
                  <a:cubicBezTo>
                    <a:pt x="235" y="17"/>
                    <a:pt x="229" y="13"/>
                    <a:pt x="223" y="9"/>
                  </a:cubicBezTo>
                  <a:cubicBezTo>
                    <a:pt x="220" y="8"/>
                    <a:pt x="218" y="8"/>
                    <a:pt x="216" y="8"/>
                  </a:cubicBezTo>
                  <a:cubicBezTo>
                    <a:pt x="212" y="8"/>
                    <a:pt x="207" y="10"/>
                    <a:pt x="202" y="15"/>
                  </a:cubicBezTo>
                  <a:cubicBezTo>
                    <a:pt x="200" y="18"/>
                    <a:pt x="198" y="21"/>
                    <a:pt x="196" y="24"/>
                  </a:cubicBezTo>
                  <a:cubicBezTo>
                    <a:pt x="195" y="26"/>
                    <a:pt x="195" y="26"/>
                    <a:pt x="195" y="26"/>
                  </a:cubicBezTo>
                  <a:cubicBezTo>
                    <a:pt x="194" y="27"/>
                    <a:pt x="194" y="28"/>
                    <a:pt x="193" y="29"/>
                  </a:cubicBezTo>
                  <a:cubicBezTo>
                    <a:pt x="191" y="31"/>
                    <a:pt x="190" y="33"/>
                    <a:pt x="189" y="35"/>
                  </a:cubicBezTo>
                  <a:cubicBezTo>
                    <a:pt x="188" y="39"/>
                    <a:pt x="188" y="42"/>
                    <a:pt x="188" y="46"/>
                  </a:cubicBezTo>
                  <a:cubicBezTo>
                    <a:pt x="188" y="47"/>
                    <a:pt x="188" y="47"/>
                    <a:pt x="188" y="47"/>
                  </a:cubicBezTo>
                  <a:cubicBezTo>
                    <a:pt x="188" y="52"/>
                    <a:pt x="187" y="56"/>
                    <a:pt x="186" y="59"/>
                  </a:cubicBezTo>
                  <a:cubicBezTo>
                    <a:pt x="186" y="60"/>
                    <a:pt x="186" y="60"/>
                    <a:pt x="186" y="60"/>
                  </a:cubicBezTo>
                  <a:cubicBezTo>
                    <a:pt x="186" y="60"/>
                    <a:pt x="186" y="60"/>
                    <a:pt x="186" y="60"/>
                  </a:cubicBezTo>
                  <a:cubicBezTo>
                    <a:pt x="190" y="68"/>
                    <a:pt x="185" y="80"/>
                    <a:pt x="182" y="86"/>
                  </a:cubicBezTo>
                  <a:cubicBezTo>
                    <a:pt x="181" y="87"/>
                    <a:pt x="181" y="89"/>
                    <a:pt x="180" y="90"/>
                  </a:cubicBezTo>
                  <a:cubicBezTo>
                    <a:pt x="177" y="96"/>
                    <a:pt x="174" y="101"/>
                    <a:pt x="174" y="108"/>
                  </a:cubicBezTo>
                  <a:cubicBezTo>
                    <a:pt x="174" y="116"/>
                    <a:pt x="172" y="124"/>
                    <a:pt x="170" y="132"/>
                  </a:cubicBezTo>
                  <a:cubicBezTo>
                    <a:pt x="169" y="137"/>
                    <a:pt x="168" y="143"/>
                    <a:pt x="167" y="149"/>
                  </a:cubicBezTo>
                  <a:cubicBezTo>
                    <a:pt x="167" y="152"/>
                    <a:pt x="166" y="155"/>
                    <a:pt x="165" y="158"/>
                  </a:cubicBezTo>
                  <a:cubicBezTo>
                    <a:pt x="164" y="165"/>
                    <a:pt x="163" y="171"/>
                    <a:pt x="163" y="177"/>
                  </a:cubicBezTo>
                  <a:cubicBezTo>
                    <a:pt x="163" y="179"/>
                    <a:pt x="163" y="181"/>
                    <a:pt x="164" y="183"/>
                  </a:cubicBezTo>
                  <a:cubicBezTo>
                    <a:pt x="165" y="187"/>
                    <a:pt x="166" y="191"/>
                    <a:pt x="164" y="195"/>
                  </a:cubicBezTo>
                  <a:cubicBezTo>
                    <a:pt x="162" y="197"/>
                    <a:pt x="160" y="200"/>
                    <a:pt x="157" y="203"/>
                  </a:cubicBezTo>
                  <a:cubicBezTo>
                    <a:pt x="156" y="204"/>
                    <a:pt x="155" y="205"/>
                    <a:pt x="154" y="206"/>
                  </a:cubicBezTo>
                  <a:cubicBezTo>
                    <a:pt x="151" y="209"/>
                    <a:pt x="149" y="212"/>
                    <a:pt x="146" y="216"/>
                  </a:cubicBezTo>
                  <a:cubicBezTo>
                    <a:pt x="145" y="218"/>
                    <a:pt x="143" y="220"/>
                    <a:pt x="142" y="222"/>
                  </a:cubicBezTo>
                  <a:cubicBezTo>
                    <a:pt x="140" y="224"/>
                    <a:pt x="138" y="226"/>
                    <a:pt x="136" y="228"/>
                  </a:cubicBezTo>
                  <a:cubicBezTo>
                    <a:pt x="132" y="234"/>
                    <a:pt x="128" y="239"/>
                    <a:pt x="123" y="243"/>
                  </a:cubicBezTo>
                  <a:cubicBezTo>
                    <a:pt x="122" y="245"/>
                    <a:pt x="120" y="246"/>
                    <a:pt x="119" y="247"/>
                  </a:cubicBezTo>
                  <a:cubicBezTo>
                    <a:pt x="118" y="247"/>
                    <a:pt x="118" y="247"/>
                    <a:pt x="118" y="247"/>
                  </a:cubicBezTo>
                  <a:cubicBezTo>
                    <a:pt x="118" y="248"/>
                    <a:pt x="118" y="248"/>
                    <a:pt x="118" y="248"/>
                  </a:cubicBezTo>
                  <a:cubicBezTo>
                    <a:pt x="117" y="256"/>
                    <a:pt x="118" y="265"/>
                    <a:pt x="118" y="273"/>
                  </a:cubicBezTo>
                  <a:cubicBezTo>
                    <a:pt x="118" y="276"/>
                    <a:pt x="118" y="276"/>
                    <a:pt x="118" y="276"/>
                  </a:cubicBezTo>
                  <a:cubicBezTo>
                    <a:pt x="119" y="285"/>
                    <a:pt x="118" y="288"/>
                    <a:pt x="115" y="295"/>
                  </a:cubicBezTo>
                  <a:cubicBezTo>
                    <a:pt x="114" y="296"/>
                    <a:pt x="114" y="298"/>
                    <a:pt x="113" y="300"/>
                  </a:cubicBezTo>
                  <a:cubicBezTo>
                    <a:pt x="113" y="302"/>
                    <a:pt x="112" y="304"/>
                    <a:pt x="112" y="305"/>
                  </a:cubicBezTo>
                  <a:cubicBezTo>
                    <a:pt x="110" y="306"/>
                    <a:pt x="109" y="307"/>
                    <a:pt x="107" y="307"/>
                  </a:cubicBezTo>
                  <a:cubicBezTo>
                    <a:pt x="106" y="307"/>
                    <a:pt x="104" y="308"/>
                    <a:pt x="103" y="308"/>
                  </a:cubicBezTo>
                  <a:cubicBezTo>
                    <a:pt x="103" y="309"/>
                    <a:pt x="103" y="309"/>
                    <a:pt x="103" y="309"/>
                  </a:cubicBezTo>
                  <a:cubicBezTo>
                    <a:pt x="102" y="309"/>
                    <a:pt x="102" y="309"/>
                    <a:pt x="102" y="309"/>
                  </a:cubicBezTo>
                  <a:cubicBezTo>
                    <a:pt x="102" y="312"/>
                    <a:pt x="98" y="314"/>
                    <a:pt x="95" y="316"/>
                  </a:cubicBezTo>
                  <a:cubicBezTo>
                    <a:pt x="93" y="317"/>
                    <a:pt x="92" y="319"/>
                    <a:pt x="91" y="320"/>
                  </a:cubicBezTo>
                  <a:cubicBezTo>
                    <a:pt x="87" y="323"/>
                    <a:pt x="84" y="327"/>
                    <a:pt x="80" y="331"/>
                  </a:cubicBezTo>
                  <a:cubicBezTo>
                    <a:pt x="79" y="332"/>
                    <a:pt x="79" y="332"/>
                    <a:pt x="78" y="333"/>
                  </a:cubicBezTo>
                  <a:cubicBezTo>
                    <a:pt x="76" y="336"/>
                    <a:pt x="74" y="339"/>
                    <a:pt x="71" y="339"/>
                  </a:cubicBezTo>
                  <a:cubicBezTo>
                    <a:pt x="71" y="339"/>
                    <a:pt x="71" y="339"/>
                    <a:pt x="71" y="339"/>
                  </a:cubicBezTo>
                  <a:cubicBezTo>
                    <a:pt x="70" y="339"/>
                    <a:pt x="69" y="338"/>
                    <a:pt x="68" y="336"/>
                  </a:cubicBezTo>
                  <a:cubicBezTo>
                    <a:pt x="67" y="334"/>
                    <a:pt x="67" y="331"/>
                    <a:pt x="68" y="329"/>
                  </a:cubicBezTo>
                  <a:cubicBezTo>
                    <a:pt x="68" y="325"/>
                    <a:pt x="68" y="322"/>
                    <a:pt x="66" y="320"/>
                  </a:cubicBezTo>
                  <a:cubicBezTo>
                    <a:pt x="65" y="319"/>
                    <a:pt x="65" y="319"/>
                    <a:pt x="65" y="319"/>
                  </a:cubicBezTo>
                  <a:cubicBezTo>
                    <a:pt x="64" y="319"/>
                    <a:pt x="64" y="319"/>
                    <a:pt x="64" y="319"/>
                  </a:cubicBezTo>
                  <a:cubicBezTo>
                    <a:pt x="62" y="320"/>
                    <a:pt x="61" y="320"/>
                    <a:pt x="60" y="321"/>
                  </a:cubicBezTo>
                  <a:cubicBezTo>
                    <a:pt x="58" y="322"/>
                    <a:pt x="57" y="323"/>
                    <a:pt x="55" y="323"/>
                  </a:cubicBezTo>
                  <a:cubicBezTo>
                    <a:pt x="54" y="323"/>
                    <a:pt x="54" y="323"/>
                    <a:pt x="53" y="323"/>
                  </a:cubicBezTo>
                  <a:cubicBezTo>
                    <a:pt x="53" y="323"/>
                    <a:pt x="52" y="323"/>
                    <a:pt x="52" y="323"/>
                  </a:cubicBezTo>
                  <a:cubicBezTo>
                    <a:pt x="51" y="323"/>
                    <a:pt x="51" y="323"/>
                    <a:pt x="50" y="323"/>
                  </a:cubicBezTo>
                  <a:cubicBezTo>
                    <a:pt x="48" y="323"/>
                    <a:pt x="47" y="325"/>
                    <a:pt x="47" y="326"/>
                  </a:cubicBezTo>
                  <a:cubicBezTo>
                    <a:pt x="46" y="328"/>
                    <a:pt x="46" y="330"/>
                    <a:pt x="46" y="331"/>
                  </a:cubicBezTo>
                  <a:cubicBezTo>
                    <a:pt x="46" y="333"/>
                    <a:pt x="46" y="335"/>
                    <a:pt x="40" y="335"/>
                  </a:cubicBezTo>
                  <a:cubicBezTo>
                    <a:pt x="37" y="335"/>
                    <a:pt x="36" y="334"/>
                    <a:pt x="34" y="333"/>
                  </a:cubicBezTo>
                  <a:cubicBezTo>
                    <a:pt x="34" y="332"/>
                    <a:pt x="33" y="331"/>
                    <a:pt x="31" y="331"/>
                  </a:cubicBezTo>
                  <a:cubicBezTo>
                    <a:pt x="31" y="331"/>
                    <a:pt x="31" y="330"/>
                    <a:pt x="31" y="330"/>
                  </a:cubicBezTo>
                  <a:cubicBezTo>
                    <a:pt x="30" y="327"/>
                    <a:pt x="30" y="327"/>
                    <a:pt x="30" y="327"/>
                  </a:cubicBezTo>
                  <a:cubicBezTo>
                    <a:pt x="28" y="329"/>
                    <a:pt x="28" y="329"/>
                    <a:pt x="28" y="329"/>
                  </a:cubicBezTo>
                  <a:cubicBezTo>
                    <a:pt x="27" y="330"/>
                    <a:pt x="26" y="330"/>
                    <a:pt x="26" y="330"/>
                  </a:cubicBezTo>
                  <a:cubicBezTo>
                    <a:pt x="25" y="330"/>
                    <a:pt x="24" y="330"/>
                    <a:pt x="23" y="330"/>
                  </a:cubicBezTo>
                  <a:cubicBezTo>
                    <a:pt x="21" y="331"/>
                    <a:pt x="21" y="333"/>
                    <a:pt x="20" y="334"/>
                  </a:cubicBezTo>
                  <a:cubicBezTo>
                    <a:pt x="20" y="335"/>
                    <a:pt x="20" y="335"/>
                    <a:pt x="19" y="336"/>
                  </a:cubicBezTo>
                  <a:cubicBezTo>
                    <a:pt x="19" y="337"/>
                    <a:pt x="18" y="338"/>
                    <a:pt x="16" y="339"/>
                  </a:cubicBezTo>
                  <a:cubicBezTo>
                    <a:pt x="15" y="340"/>
                    <a:pt x="14" y="341"/>
                    <a:pt x="13" y="342"/>
                  </a:cubicBezTo>
                  <a:cubicBezTo>
                    <a:pt x="13" y="343"/>
                    <a:pt x="13" y="344"/>
                    <a:pt x="13" y="345"/>
                  </a:cubicBezTo>
                  <a:cubicBezTo>
                    <a:pt x="13" y="346"/>
                    <a:pt x="13" y="346"/>
                    <a:pt x="13" y="347"/>
                  </a:cubicBezTo>
                  <a:cubicBezTo>
                    <a:pt x="13" y="351"/>
                    <a:pt x="13" y="355"/>
                    <a:pt x="13" y="358"/>
                  </a:cubicBezTo>
                  <a:cubicBezTo>
                    <a:pt x="13" y="359"/>
                    <a:pt x="13" y="359"/>
                    <a:pt x="13" y="359"/>
                  </a:cubicBezTo>
                  <a:cubicBezTo>
                    <a:pt x="13" y="361"/>
                    <a:pt x="14" y="363"/>
                    <a:pt x="14" y="365"/>
                  </a:cubicBezTo>
                  <a:cubicBezTo>
                    <a:pt x="0" y="365"/>
                    <a:pt x="0" y="365"/>
                    <a:pt x="0" y="365"/>
                  </a:cubicBezTo>
                  <a:cubicBezTo>
                    <a:pt x="2" y="368"/>
                    <a:pt x="2" y="368"/>
                    <a:pt x="2" y="368"/>
                  </a:cubicBezTo>
                  <a:cubicBezTo>
                    <a:pt x="2" y="369"/>
                    <a:pt x="2" y="369"/>
                    <a:pt x="3" y="369"/>
                  </a:cubicBezTo>
                  <a:cubicBezTo>
                    <a:pt x="3" y="370"/>
                    <a:pt x="4" y="371"/>
                    <a:pt x="5" y="372"/>
                  </a:cubicBezTo>
                  <a:cubicBezTo>
                    <a:pt x="5" y="372"/>
                    <a:pt x="6" y="373"/>
                    <a:pt x="6" y="374"/>
                  </a:cubicBezTo>
                  <a:cubicBezTo>
                    <a:pt x="6" y="376"/>
                    <a:pt x="6" y="376"/>
                    <a:pt x="6" y="376"/>
                  </a:cubicBezTo>
                  <a:cubicBezTo>
                    <a:pt x="8" y="376"/>
                    <a:pt x="8" y="376"/>
                    <a:pt x="8" y="376"/>
                  </a:cubicBezTo>
                  <a:cubicBezTo>
                    <a:pt x="9" y="376"/>
                    <a:pt x="9" y="376"/>
                    <a:pt x="9" y="376"/>
                  </a:cubicBezTo>
                  <a:cubicBezTo>
                    <a:pt x="10" y="376"/>
                    <a:pt x="11" y="376"/>
                    <a:pt x="11" y="376"/>
                  </a:cubicBezTo>
                  <a:cubicBezTo>
                    <a:pt x="12" y="376"/>
                    <a:pt x="12" y="375"/>
                    <a:pt x="13" y="375"/>
                  </a:cubicBezTo>
                  <a:cubicBezTo>
                    <a:pt x="13" y="375"/>
                    <a:pt x="13" y="374"/>
                    <a:pt x="14" y="374"/>
                  </a:cubicBezTo>
                  <a:cubicBezTo>
                    <a:pt x="14" y="374"/>
                    <a:pt x="15" y="374"/>
                    <a:pt x="15" y="374"/>
                  </a:cubicBezTo>
                  <a:cubicBezTo>
                    <a:pt x="15" y="374"/>
                    <a:pt x="16" y="374"/>
                    <a:pt x="16" y="374"/>
                  </a:cubicBezTo>
                  <a:cubicBezTo>
                    <a:pt x="16" y="374"/>
                    <a:pt x="17" y="374"/>
                    <a:pt x="18" y="374"/>
                  </a:cubicBezTo>
                  <a:cubicBezTo>
                    <a:pt x="20" y="374"/>
                    <a:pt x="21" y="373"/>
                    <a:pt x="22" y="373"/>
                  </a:cubicBezTo>
                  <a:cubicBezTo>
                    <a:pt x="23" y="372"/>
                    <a:pt x="23" y="372"/>
                    <a:pt x="24" y="371"/>
                  </a:cubicBezTo>
                  <a:cubicBezTo>
                    <a:pt x="27" y="370"/>
                    <a:pt x="30" y="370"/>
                    <a:pt x="32" y="370"/>
                  </a:cubicBezTo>
                  <a:cubicBezTo>
                    <a:pt x="32" y="370"/>
                    <a:pt x="55" y="370"/>
                    <a:pt x="55" y="370"/>
                  </a:cubicBezTo>
                  <a:cubicBezTo>
                    <a:pt x="58" y="370"/>
                    <a:pt x="61" y="370"/>
                    <a:pt x="64" y="370"/>
                  </a:cubicBezTo>
                  <a:cubicBezTo>
                    <a:pt x="74" y="370"/>
                    <a:pt x="74" y="370"/>
                    <a:pt x="74" y="370"/>
                  </a:cubicBezTo>
                  <a:cubicBezTo>
                    <a:pt x="82" y="370"/>
                    <a:pt x="91" y="370"/>
                    <a:pt x="99" y="370"/>
                  </a:cubicBezTo>
                  <a:cubicBezTo>
                    <a:pt x="104" y="370"/>
                    <a:pt x="110" y="370"/>
                    <a:pt x="115" y="370"/>
                  </a:cubicBezTo>
                  <a:cubicBezTo>
                    <a:pt x="116" y="370"/>
                    <a:pt x="117" y="370"/>
                    <a:pt x="118" y="370"/>
                  </a:cubicBezTo>
                  <a:cubicBezTo>
                    <a:pt x="120" y="370"/>
                    <a:pt x="121" y="370"/>
                    <a:pt x="123" y="370"/>
                  </a:cubicBezTo>
                  <a:cubicBezTo>
                    <a:pt x="123" y="370"/>
                    <a:pt x="124" y="370"/>
                    <a:pt x="124" y="370"/>
                  </a:cubicBezTo>
                  <a:cubicBezTo>
                    <a:pt x="125" y="370"/>
                    <a:pt x="125" y="370"/>
                    <a:pt x="125" y="370"/>
                  </a:cubicBezTo>
                  <a:cubicBezTo>
                    <a:pt x="129" y="370"/>
                    <a:pt x="130" y="371"/>
                    <a:pt x="130" y="376"/>
                  </a:cubicBezTo>
                  <a:cubicBezTo>
                    <a:pt x="131" y="377"/>
                    <a:pt x="131" y="377"/>
                    <a:pt x="131" y="377"/>
                  </a:cubicBezTo>
                  <a:cubicBezTo>
                    <a:pt x="132" y="377"/>
                    <a:pt x="132" y="377"/>
                    <a:pt x="132" y="377"/>
                  </a:cubicBezTo>
                  <a:cubicBezTo>
                    <a:pt x="132" y="378"/>
                    <a:pt x="132" y="378"/>
                    <a:pt x="132" y="378"/>
                  </a:cubicBezTo>
                  <a:cubicBezTo>
                    <a:pt x="133" y="378"/>
                    <a:pt x="133" y="378"/>
                    <a:pt x="133" y="378"/>
                  </a:cubicBezTo>
                  <a:cubicBezTo>
                    <a:pt x="133" y="379"/>
                    <a:pt x="133" y="381"/>
                    <a:pt x="133" y="382"/>
                  </a:cubicBezTo>
                  <a:cubicBezTo>
                    <a:pt x="133" y="383"/>
                    <a:pt x="133" y="383"/>
                    <a:pt x="133" y="383"/>
                  </a:cubicBezTo>
                  <a:cubicBezTo>
                    <a:pt x="133" y="384"/>
                    <a:pt x="133" y="386"/>
                    <a:pt x="134" y="388"/>
                  </a:cubicBezTo>
                  <a:cubicBezTo>
                    <a:pt x="134" y="389"/>
                    <a:pt x="134" y="389"/>
                    <a:pt x="133" y="390"/>
                  </a:cubicBezTo>
                  <a:cubicBezTo>
                    <a:pt x="133" y="391"/>
                    <a:pt x="133" y="392"/>
                    <a:pt x="133" y="393"/>
                  </a:cubicBezTo>
                  <a:cubicBezTo>
                    <a:pt x="134" y="394"/>
                    <a:pt x="134" y="395"/>
                    <a:pt x="135" y="396"/>
                  </a:cubicBezTo>
                  <a:cubicBezTo>
                    <a:pt x="135" y="396"/>
                    <a:pt x="135" y="397"/>
                    <a:pt x="136" y="397"/>
                  </a:cubicBezTo>
                  <a:cubicBezTo>
                    <a:pt x="136" y="398"/>
                    <a:pt x="136" y="399"/>
                    <a:pt x="137" y="400"/>
                  </a:cubicBezTo>
                  <a:cubicBezTo>
                    <a:pt x="138" y="403"/>
                    <a:pt x="140" y="406"/>
                    <a:pt x="140" y="409"/>
                  </a:cubicBezTo>
                  <a:cubicBezTo>
                    <a:pt x="141" y="410"/>
                    <a:pt x="141" y="411"/>
                    <a:pt x="140" y="412"/>
                  </a:cubicBezTo>
                  <a:cubicBezTo>
                    <a:pt x="140" y="413"/>
                    <a:pt x="140" y="414"/>
                    <a:pt x="141" y="416"/>
                  </a:cubicBezTo>
                  <a:cubicBezTo>
                    <a:pt x="142" y="417"/>
                    <a:pt x="143" y="418"/>
                    <a:pt x="144" y="420"/>
                  </a:cubicBezTo>
                  <a:cubicBezTo>
                    <a:pt x="145" y="420"/>
                    <a:pt x="145" y="421"/>
                    <a:pt x="146" y="421"/>
                  </a:cubicBezTo>
                  <a:cubicBezTo>
                    <a:pt x="147" y="423"/>
                    <a:pt x="148" y="425"/>
                    <a:pt x="149" y="426"/>
                  </a:cubicBezTo>
                  <a:cubicBezTo>
                    <a:pt x="150" y="427"/>
                    <a:pt x="150" y="428"/>
                    <a:pt x="151" y="429"/>
                  </a:cubicBezTo>
                  <a:cubicBezTo>
                    <a:pt x="152" y="430"/>
                    <a:pt x="153" y="432"/>
                    <a:pt x="154" y="433"/>
                  </a:cubicBezTo>
                  <a:cubicBezTo>
                    <a:pt x="155" y="436"/>
                    <a:pt x="157" y="438"/>
                    <a:pt x="159" y="441"/>
                  </a:cubicBezTo>
                  <a:cubicBezTo>
                    <a:pt x="160" y="442"/>
                    <a:pt x="161" y="443"/>
                    <a:pt x="162" y="443"/>
                  </a:cubicBezTo>
                  <a:cubicBezTo>
                    <a:pt x="163" y="443"/>
                    <a:pt x="164" y="442"/>
                    <a:pt x="165" y="442"/>
                  </a:cubicBezTo>
                  <a:cubicBezTo>
                    <a:pt x="166" y="442"/>
                    <a:pt x="167" y="442"/>
                    <a:pt x="168" y="442"/>
                  </a:cubicBezTo>
                  <a:cubicBezTo>
                    <a:pt x="169" y="442"/>
                    <a:pt x="169" y="442"/>
                    <a:pt x="170" y="442"/>
                  </a:cubicBezTo>
                  <a:cubicBezTo>
                    <a:pt x="171" y="442"/>
                    <a:pt x="171" y="443"/>
                    <a:pt x="172" y="443"/>
                  </a:cubicBezTo>
                  <a:cubicBezTo>
                    <a:pt x="173" y="444"/>
                    <a:pt x="173" y="444"/>
                    <a:pt x="173" y="444"/>
                  </a:cubicBezTo>
                  <a:cubicBezTo>
                    <a:pt x="174" y="443"/>
                    <a:pt x="174" y="443"/>
                    <a:pt x="174" y="443"/>
                  </a:cubicBezTo>
                  <a:cubicBezTo>
                    <a:pt x="175" y="443"/>
                    <a:pt x="175" y="442"/>
                    <a:pt x="175" y="442"/>
                  </a:cubicBezTo>
                  <a:cubicBezTo>
                    <a:pt x="176" y="441"/>
                    <a:pt x="176" y="441"/>
                    <a:pt x="178" y="440"/>
                  </a:cubicBezTo>
                  <a:cubicBezTo>
                    <a:pt x="178" y="440"/>
                    <a:pt x="179" y="440"/>
                    <a:pt x="179" y="440"/>
                  </a:cubicBezTo>
                  <a:cubicBezTo>
                    <a:pt x="180" y="440"/>
                    <a:pt x="181" y="440"/>
                    <a:pt x="182" y="441"/>
                  </a:cubicBezTo>
                  <a:cubicBezTo>
                    <a:pt x="182" y="441"/>
                    <a:pt x="183" y="441"/>
                    <a:pt x="184" y="441"/>
                  </a:cubicBezTo>
                  <a:cubicBezTo>
                    <a:pt x="184" y="441"/>
                    <a:pt x="185" y="441"/>
                    <a:pt x="185" y="441"/>
                  </a:cubicBezTo>
                  <a:cubicBezTo>
                    <a:pt x="185" y="441"/>
                    <a:pt x="185" y="441"/>
                    <a:pt x="185" y="441"/>
                  </a:cubicBezTo>
                  <a:cubicBezTo>
                    <a:pt x="186" y="441"/>
                    <a:pt x="186" y="441"/>
                    <a:pt x="186" y="441"/>
                  </a:cubicBezTo>
                  <a:cubicBezTo>
                    <a:pt x="187" y="440"/>
                    <a:pt x="187" y="440"/>
                    <a:pt x="187" y="440"/>
                  </a:cubicBezTo>
                  <a:cubicBezTo>
                    <a:pt x="187" y="440"/>
                    <a:pt x="187" y="440"/>
                    <a:pt x="188" y="439"/>
                  </a:cubicBezTo>
                  <a:cubicBezTo>
                    <a:pt x="188" y="439"/>
                    <a:pt x="190" y="438"/>
                    <a:pt x="192" y="438"/>
                  </a:cubicBezTo>
                  <a:cubicBezTo>
                    <a:pt x="192" y="438"/>
                    <a:pt x="192" y="438"/>
                    <a:pt x="192" y="438"/>
                  </a:cubicBezTo>
                  <a:cubicBezTo>
                    <a:pt x="193" y="438"/>
                    <a:pt x="194" y="438"/>
                    <a:pt x="194" y="439"/>
                  </a:cubicBezTo>
                  <a:cubicBezTo>
                    <a:pt x="194" y="440"/>
                    <a:pt x="194" y="440"/>
                    <a:pt x="195" y="441"/>
                  </a:cubicBezTo>
                  <a:cubicBezTo>
                    <a:pt x="196" y="441"/>
                    <a:pt x="198" y="441"/>
                    <a:pt x="200" y="441"/>
                  </a:cubicBezTo>
                  <a:cubicBezTo>
                    <a:pt x="202" y="441"/>
                    <a:pt x="206" y="441"/>
                    <a:pt x="208" y="441"/>
                  </a:cubicBezTo>
                  <a:cubicBezTo>
                    <a:pt x="209" y="440"/>
                    <a:pt x="209" y="440"/>
                    <a:pt x="209" y="440"/>
                  </a:cubicBezTo>
                  <a:cubicBezTo>
                    <a:pt x="211" y="440"/>
                    <a:pt x="211" y="440"/>
                    <a:pt x="211" y="440"/>
                  </a:cubicBezTo>
                  <a:cubicBezTo>
                    <a:pt x="211" y="438"/>
                    <a:pt x="211" y="438"/>
                    <a:pt x="211" y="438"/>
                  </a:cubicBezTo>
                  <a:cubicBezTo>
                    <a:pt x="211" y="438"/>
                    <a:pt x="211" y="437"/>
                    <a:pt x="211" y="436"/>
                  </a:cubicBezTo>
                  <a:cubicBezTo>
                    <a:pt x="211" y="434"/>
                    <a:pt x="211" y="431"/>
                    <a:pt x="211" y="429"/>
                  </a:cubicBezTo>
                  <a:cubicBezTo>
                    <a:pt x="212" y="428"/>
                    <a:pt x="212" y="427"/>
                    <a:pt x="213" y="426"/>
                  </a:cubicBezTo>
                  <a:cubicBezTo>
                    <a:pt x="214" y="424"/>
                    <a:pt x="215" y="423"/>
                    <a:pt x="215" y="421"/>
                  </a:cubicBezTo>
                  <a:cubicBezTo>
                    <a:pt x="215" y="420"/>
                    <a:pt x="215" y="419"/>
                    <a:pt x="215" y="417"/>
                  </a:cubicBezTo>
                  <a:cubicBezTo>
                    <a:pt x="215" y="414"/>
                    <a:pt x="214" y="410"/>
                    <a:pt x="216" y="408"/>
                  </a:cubicBezTo>
                  <a:cubicBezTo>
                    <a:pt x="216" y="408"/>
                    <a:pt x="218" y="407"/>
                    <a:pt x="227" y="407"/>
                  </a:cubicBezTo>
                  <a:cubicBezTo>
                    <a:pt x="228" y="407"/>
                    <a:pt x="233" y="407"/>
                    <a:pt x="234" y="407"/>
                  </a:cubicBezTo>
                  <a:cubicBezTo>
                    <a:pt x="235" y="407"/>
                    <a:pt x="236" y="407"/>
                    <a:pt x="237" y="407"/>
                  </a:cubicBezTo>
                  <a:cubicBezTo>
                    <a:pt x="239" y="407"/>
                    <a:pt x="239" y="407"/>
                    <a:pt x="239" y="407"/>
                  </a:cubicBezTo>
                  <a:cubicBezTo>
                    <a:pt x="239" y="405"/>
                    <a:pt x="239" y="405"/>
                    <a:pt x="239" y="405"/>
                  </a:cubicBezTo>
                  <a:cubicBezTo>
                    <a:pt x="239" y="404"/>
                    <a:pt x="239" y="404"/>
                    <a:pt x="239" y="404"/>
                  </a:cubicBezTo>
                  <a:cubicBezTo>
                    <a:pt x="240" y="404"/>
                    <a:pt x="241" y="404"/>
                    <a:pt x="242" y="404"/>
                  </a:cubicBezTo>
                  <a:cubicBezTo>
                    <a:pt x="243" y="404"/>
                    <a:pt x="244" y="404"/>
                    <a:pt x="245" y="404"/>
                  </a:cubicBezTo>
                  <a:cubicBezTo>
                    <a:pt x="246" y="404"/>
                    <a:pt x="246" y="404"/>
                    <a:pt x="247" y="404"/>
                  </a:cubicBezTo>
                  <a:cubicBezTo>
                    <a:pt x="247" y="407"/>
                    <a:pt x="246" y="408"/>
                    <a:pt x="245" y="410"/>
                  </a:cubicBezTo>
                  <a:cubicBezTo>
                    <a:pt x="245" y="412"/>
                    <a:pt x="245" y="414"/>
                    <a:pt x="244" y="415"/>
                  </a:cubicBezTo>
                  <a:cubicBezTo>
                    <a:pt x="244" y="417"/>
                    <a:pt x="244" y="417"/>
                    <a:pt x="244" y="417"/>
                  </a:cubicBezTo>
                  <a:cubicBezTo>
                    <a:pt x="244" y="417"/>
                    <a:pt x="259" y="417"/>
                    <a:pt x="260" y="417"/>
                  </a:cubicBezTo>
                  <a:cubicBezTo>
                    <a:pt x="262" y="417"/>
                    <a:pt x="262" y="417"/>
                    <a:pt x="262" y="417"/>
                  </a:cubicBezTo>
                  <a:cubicBezTo>
                    <a:pt x="264" y="417"/>
                    <a:pt x="265" y="417"/>
                    <a:pt x="267" y="417"/>
                  </a:cubicBezTo>
                  <a:cubicBezTo>
                    <a:pt x="269" y="416"/>
                    <a:pt x="271" y="416"/>
                    <a:pt x="273" y="416"/>
                  </a:cubicBezTo>
                  <a:cubicBezTo>
                    <a:pt x="280" y="416"/>
                    <a:pt x="282" y="418"/>
                    <a:pt x="282" y="420"/>
                  </a:cubicBezTo>
                  <a:cubicBezTo>
                    <a:pt x="283" y="424"/>
                    <a:pt x="282" y="427"/>
                    <a:pt x="281" y="431"/>
                  </a:cubicBezTo>
                  <a:cubicBezTo>
                    <a:pt x="281" y="434"/>
                    <a:pt x="280" y="437"/>
                    <a:pt x="280" y="441"/>
                  </a:cubicBezTo>
                  <a:cubicBezTo>
                    <a:pt x="281" y="443"/>
                    <a:pt x="281" y="445"/>
                    <a:pt x="282" y="447"/>
                  </a:cubicBezTo>
                  <a:cubicBezTo>
                    <a:pt x="283" y="452"/>
                    <a:pt x="285" y="457"/>
                    <a:pt x="283" y="464"/>
                  </a:cubicBezTo>
                  <a:cubicBezTo>
                    <a:pt x="282" y="467"/>
                    <a:pt x="282" y="471"/>
                    <a:pt x="282" y="474"/>
                  </a:cubicBezTo>
                  <a:cubicBezTo>
                    <a:pt x="282" y="477"/>
                    <a:pt x="282" y="477"/>
                    <a:pt x="282" y="477"/>
                  </a:cubicBezTo>
                  <a:cubicBezTo>
                    <a:pt x="282" y="479"/>
                    <a:pt x="281" y="480"/>
                    <a:pt x="281" y="482"/>
                  </a:cubicBezTo>
                  <a:cubicBezTo>
                    <a:pt x="281" y="484"/>
                    <a:pt x="280" y="486"/>
                    <a:pt x="281" y="489"/>
                  </a:cubicBezTo>
                  <a:cubicBezTo>
                    <a:pt x="281" y="493"/>
                    <a:pt x="284" y="497"/>
                    <a:pt x="286" y="500"/>
                  </a:cubicBezTo>
                  <a:cubicBezTo>
                    <a:pt x="288" y="502"/>
                    <a:pt x="290" y="504"/>
                    <a:pt x="291" y="507"/>
                  </a:cubicBezTo>
                  <a:cubicBezTo>
                    <a:pt x="292" y="508"/>
                    <a:pt x="292" y="509"/>
                    <a:pt x="293" y="510"/>
                  </a:cubicBezTo>
                  <a:cubicBezTo>
                    <a:pt x="294" y="513"/>
                    <a:pt x="295" y="516"/>
                    <a:pt x="295" y="519"/>
                  </a:cubicBezTo>
                  <a:cubicBezTo>
                    <a:pt x="295" y="521"/>
                    <a:pt x="295" y="524"/>
                    <a:pt x="295" y="527"/>
                  </a:cubicBezTo>
                  <a:cubicBezTo>
                    <a:pt x="295" y="529"/>
                    <a:pt x="295" y="531"/>
                    <a:pt x="295" y="533"/>
                  </a:cubicBezTo>
                  <a:cubicBezTo>
                    <a:pt x="294" y="533"/>
                    <a:pt x="294" y="533"/>
                    <a:pt x="294" y="533"/>
                  </a:cubicBezTo>
                  <a:cubicBezTo>
                    <a:pt x="294" y="533"/>
                    <a:pt x="294" y="533"/>
                    <a:pt x="294" y="533"/>
                  </a:cubicBezTo>
                  <a:cubicBezTo>
                    <a:pt x="294" y="533"/>
                    <a:pt x="293" y="534"/>
                    <a:pt x="292" y="535"/>
                  </a:cubicBezTo>
                  <a:cubicBezTo>
                    <a:pt x="291" y="535"/>
                    <a:pt x="291" y="535"/>
                    <a:pt x="291" y="535"/>
                  </a:cubicBezTo>
                  <a:cubicBezTo>
                    <a:pt x="291" y="536"/>
                    <a:pt x="291" y="536"/>
                    <a:pt x="291" y="536"/>
                  </a:cubicBezTo>
                  <a:cubicBezTo>
                    <a:pt x="292" y="537"/>
                    <a:pt x="292" y="537"/>
                    <a:pt x="293" y="539"/>
                  </a:cubicBezTo>
                  <a:cubicBezTo>
                    <a:pt x="293" y="540"/>
                    <a:pt x="294" y="540"/>
                    <a:pt x="294" y="541"/>
                  </a:cubicBezTo>
                  <a:cubicBezTo>
                    <a:pt x="294" y="542"/>
                    <a:pt x="294" y="543"/>
                    <a:pt x="293" y="544"/>
                  </a:cubicBezTo>
                  <a:cubicBezTo>
                    <a:pt x="291" y="550"/>
                    <a:pt x="291" y="550"/>
                    <a:pt x="291" y="550"/>
                  </a:cubicBezTo>
                  <a:cubicBezTo>
                    <a:pt x="296" y="546"/>
                    <a:pt x="296" y="546"/>
                    <a:pt x="296" y="546"/>
                  </a:cubicBezTo>
                  <a:cubicBezTo>
                    <a:pt x="298" y="544"/>
                    <a:pt x="302" y="542"/>
                    <a:pt x="304" y="542"/>
                  </a:cubicBezTo>
                  <a:cubicBezTo>
                    <a:pt x="305" y="542"/>
                    <a:pt x="305" y="542"/>
                    <a:pt x="305" y="542"/>
                  </a:cubicBezTo>
                  <a:cubicBezTo>
                    <a:pt x="305" y="542"/>
                    <a:pt x="306" y="543"/>
                    <a:pt x="306" y="543"/>
                  </a:cubicBezTo>
                  <a:cubicBezTo>
                    <a:pt x="306" y="543"/>
                    <a:pt x="307" y="544"/>
                    <a:pt x="307" y="544"/>
                  </a:cubicBezTo>
                  <a:cubicBezTo>
                    <a:pt x="313" y="547"/>
                    <a:pt x="313" y="547"/>
                    <a:pt x="313" y="547"/>
                  </a:cubicBezTo>
                  <a:cubicBezTo>
                    <a:pt x="310" y="542"/>
                    <a:pt x="310" y="542"/>
                    <a:pt x="310" y="542"/>
                  </a:cubicBezTo>
                  <a:cubicBezTo>
                    <a:pt x="311" y="542"/>
                    <a:pt x="311" y="542"/>
                    <a:pt x="311" y="541"/>
                  </a:cubicBezTo>
                  <a:cubicBezTo>
                    <a:pt x="312" y="541"/>
                    <a:pt x="312" y="541"/>
                    <a:pt x="312" y="541"/>
                  </a:cubicBezTo>
                  <a:cubicBezTo>
                    <a:pt x="313" y="541"/>
                    <a:pt x="313" y="541"/>
                    <a:pt x="313" y="542"/>
                  </a:cubicBezTo>
                  <a:cubicBezTo>
                    <a:pt x="314" y="543"/>
                    <a:pt x="314" y="543"/>
                    <a:pt x="315" y="544"/>
                  </a:cubicBezTo>
                  <a:cubicBezTo>
                    <a:pt x="315" y="544"/>
                    <a:pt x="316" y="545"/>
                    <a:pt x="317" y="545"/>
                  </a:cubicBezTo>
                  <a:cubicBezTo>
                    <a:pt x="318" y="545"/>
                    <a:pt x="320" y="544"/>
                    <a:pt x="322" y="543"/>
                  </a:cubicBezTo>
                  <a:cubicBezTo>
                    <a:pt x="323" y="542"/>
                    <a:pt x="323" y="541"/>
                    <a:pt x="324" y="541"/>
                  </a:cubicBezTo>
                  <a:cubicBezTo>
                    <a:pt x="324" y="540"/>
                    <a:pt x="325" y="539"/>
                    <a:pt x="326" y="539"/>
                  </a:cubicBezTo>
                  <a:cubicBezTo>
                    <a:pt x="326" y="539"/>
                    <a:pt x="327" y="538"/>
                    <a:pt x="329" y="538"/>
                  </a:cubicBezTo>
                  <a:cubicBezTo>
                    <a:pt x="330" y="538"/>
                    <a:pt x="330" y="538"/>
                    <a:pt x="331" y="538"/>
                  </a:cubicBezTo>
                  <a:cubicBezTo>
                    <a:pt x="331" y="538"/>
                    <a:pt x="331" y="538"/>
                    <a:pt x="332" y="538"/>
                  </a:cubicBezTo>
                  <a:cubicBezTo>
                    <a:pt x="332" y="539"/>
                    <a:pt x="332" y="539"/>
                    <a:pt x="332" y="539"/>
                  </a:cubicBezTo>
                  <a:cubicBezTo>
                    <a:pt x="332" y="539"/>
                    <a:pt x="332" y="539"/>
                    <a:pt x="332" y="539"/>
                  </a:cubicBezTo>
                  <a:cubicBezTo>
                    <a:pt x="332" y="540"/>
                    <a:pt x="333" y="540"/>
                    <a:pt x="334" y="540"/>
                  </a:cubicBezTo>
                  <a:cubicBezTo>
                    <a:pt x="336" y="541"/>
                    <a:pt x="337" y="541"/>
                    <a:pt x="338" y="541"/>
                  </a:cubicBezTo>
                  <a:cubicBezTo>
                    <a:pt x="339" y="541"/>
                    <a:pt x="340" y="541"/>
                    <a:pt x="341" y="540"/>
                  </a:cubicBezTo>
                  <a:cubicBezTo>
                    <a:pt x="342" y="540"/>
                    <a:pt x="342" y="539"/>
                    <a:pt x="343" y="538"/>
                  </a:cubicBezTo>
                  <a:cubicBezTo>
                    <a:pt x="343" y="537"/>
                    <a:pt x="344" y="536"/>
                    <a:pt x="345" y="536"/>
                  </a:cubicBezTo>
                  <a:cubicBezTo>
                    <a:pt x="345" y="536"/>
                    <a:pt x="345" y="536"/>
                    <a:pt x="345" y="536"/>
                  </a:cubicBezTo>
                  <a:cubicBezTo>
                    <a:pt x="346" y="536"/>
                    <a:pt x="348" y="537"/>
                    <a:pt x="349" y="538"/>
                  </a:cubicBezTo>
                  <a:cubicBezTo>
                    <a:pt x="350" y="539"/>
                    <a:pt x="350" y="540"/>
                    <a:pt x="351" y="540"/>
                  </a:cubicBezTo>
                  <a:cubicBezTo>
                    <a:pt x="351" y="540"/>
                    <a:pt x="352" y="540"/>
                    <a:pt x="352" y="541"/>
                  </a:cubicBezTo>
                  <a:cubicBezTo>
                    <a:pt x="353" y="541"/>
                    <a:pt x="354" y="541"/>
                    <a:pt x="355" y="542"/>
                  </a:cubicBezTo>
                  <a:cubicBezTo>
                    <a:pt x="356" y="543"/>
                    <a:pt x="356" y="545"/>
                    <a:pt x="356" y="548"/>
                  </a:cubicBezTo>
                  <a:cubicBezTo>
                    <a:pt x="355" y="549"/>
                    <a:pt x="355" y="551"/>
                    <a:pt x="355" y="552"/>
                  </a:cubicBezTo>
                  <a:cubicBezTo>
                    <a:pt x="355" y="555"/>
                    <a:pt x="357" y="555"/>
                    <a:pt x="358" y="555"/>
                  </a:cubicBezTo>
                  <a:cubicBezTo>
                    <a:pt x="360" y="555"/>
                    <a:pt x="360" y="554"/>
                    <a:pt x="361" y="553"/>
                  </a:cubicBezTo>
                  <a:cubicBezTo>
                    <a:pt x="362" y="553"/>
                    <a:pt x="362" y="552"/>
                    <a:pt x="363" y="552"/>
                  </a:cubicBezTo>
                  <a:cubicBezTo>
                    <a:pt x="364" y="551"/>
                    <a:pt x="366" y="550"/>
                    <a:pt x="368" y="549"/>
                  </a:cubicBezTo>
                  <a:cubicBezTo>
                    <a:pt x="369" y="549"/>
                    <a:pt x="370" y="549"/>
                    <a:pt x="371" y="548"/>
                  </a:cubicBezTo>
                  <a:cubicBezTo>
                    <a:pt x="374" y="547"/>
                    <a:pt x="377" y="547"/>
                    <a:pt x="380" y="547"/>
                  </a:cubicBezTo>
                  <a:cubicBezTo>
                    <a:pt x="382" y="546"/>
                    <a:pt x="382" y="546"/>
                    <a:pt x="382" y="546"/>
                  </a:cubicBezTo>
                  <a:cubicBezTo>
                    <a:pt x="382" y="547"/>
                    <a:pt x="382" y="549"/>
                    <a:pt x="382" y="550"/>
                  </a:cubicBezTo>
                  <a:cubicBezTo>
                    <a:pt x="382" y="555"/>
                    <a:pt x="382" y="559"/>
                    <a:pt x="386" y="562"/>
                  </a:cubicBezTo>
                  <a:cubicBezTo>
                    <a:pt x="388" y="564"/>
                    <a:pt x="391" y="565"/>
                    <a:pt x="393" y="565"/>
                  </a:cubicBezTo>
                  <a:cubicBezTo>
                    <a:pt x="394" y="566"/>
                    <a:pt x="394" y="566"/>
                    <a:pt x="394" y="566"/>
                  </a:cubicBezTo>
                  <a:cubicBezTo>
                    <a:pt x="397" y="566"/>
                    <a:pt x="398" y="567"/>
                    <a:pt x="401" y="568"/>
                  </a:cubicBezTo>
                  <a:cubicBezTo>
                    <a:pt x="404" y="570"/>
                    <a:pt x="407" y="570"/>
                    <a:pt x="410" y="570"/>
                  </a:cubicBezTo>
                  <a:cubicBezTo>
                    <a:pt x="413" y="571"/>
                    <a:pt x="415" y="571"/>
                    <a:pt x="417" y="572"/>
                  </a:cubicBezTo>
                  <a:cubicBezTo>
                    <a:pt x="419" y="572"/>
                    <a:pt x="420" y="572"/>
                    <a:pt x="421" y="572"/>
                  </a:cubicBezTo>
                  <a:cubicBezTo>
                    <a:pt x="424" y="572"/>
                    <a:pt x="428" y="571"/>
                    <a:pt x="431" y="565"/>
                  </a:cubicBezTo>
                  <a:cubicBezTo>
                    <a:pt x="431" y="565"/>
                    <a:pt x="431" y="564"/>
                    <a:pt x="431" y="564"/>
                  </a:cubicBezTo>
                  <a:cubicBezTo>
                    <a:pt x="432" y="561"/>
                    <a:pt x="433" y="559"/>
                    <a:pt x="435" y="559"/>
                  </a:cubicBezTo>
                  <a:cubicBezTo>
                    <a:pt x="435" y="559"/>
                    <a:pt x="435" y="559"/>
                    <a:pt x="436" y="559"/>
                  </a:cubicBezTo>
                  <a:cubicBezTo>
                    <a:pt x="436" y="559"/>
                    <a:pt x="437" y="559"/>
                    <a:pt x="437" y="560"/>
                  </a:cubicBezTo>
                  <a:cubicBezTo>
                    <a:pt x="438" y="561"/>
                    <a:pt x="438" y="563"/>
                    <a:pt x="438" y="565"/>
                  </a:cubicBezTo>
                  <a:cubicBezTo>
                    <a:pt x="437" y="566"/>
                    <a:pt x="437" y="566"/>
                    <a:pt x="437" y="566"/>
                  </a:cubicBezTo>
                  <a:cubicBezTo>
                    <a:pt x="439" y="567"/>
                    <a:pt x="439" y="567"/>
                    <a:pt x="439" y="567"/>
                  </a:cubicBezTo>
                  <a:cubicBezTo>
                    <a:pt x="441" y="568"/>
                    <a:pt x="442" y="570"/>
                    <a:pt x="443" y="571"/>
                  </a:cubicBezTo>
                  <a:cubicBezTo>
                    <a:pt x="444" y="572"/>
                    <a:pt x="444" y="574"/>
                    <a:pt x="445" y="575"/>
                  </a:cubicBezTo>
                  <a:cubicBezTo>
                    <a:pt x="445" y="577"/>
                    <a:pt x="445" y="578"/>
                    <a:pt x="447" y="579"/>
                  </a:cubicBezTo>
                  <a:cubicBezTo>
                    <a:pt x="447" y="580"/>
                    <a:pt x="450" y="582"/>
                    <a:pt x="451" y="582"/>
                  </a:cubicBezTo>
                  <a:cubicBezTo>
                    <a:pt x="451" y="582"/>
                    <a:pt x="451" y="582"/>
                    <a:pt x="452" y="582"/>
                  </a:cubicBezTo>
                  <a:cubicBezTo>
                    <a:pt x="452" y="582"/>
                    <a:pt x="452" y="582"/>
                    <a:pt x="452" y="582"/>
                  </a:cubicBezTo>
                  <a:cubicBezTo>
                    <a:pt x="453" y="582"/>
                    <a:pt x="453" y="582"/>
                    <a:pt x="453" y="582"/>
                  </a:cubicBezTo>
                  <a:cubicBezTo>
                    <a:pt x="453" y="582"/>
                    <a:pt x="453" y="582"/>
                    <a:pt x="454" y="581"/>
                  </a:cubicBezTo>
                  <a:cubicBezTo>
                    <a:pt x="454" y="581"/>
                    <a:pt x="454" y="581"/>
                    <a:pt x="455" y="581"/>
                  </a:cubicBezTo>
                  <a:cubicBezTo>
                    <a:pt x="456" y="581"/>
                    <a:pt x="457" y="582"/>
                    <a:pt x="458" y="583"/>
                  </a:cubicBezTo>
                  <a:cubicBezTo>
                    <a:pt x="459" y="584"/>
                    <a:pt x="460" y="584"/>
                    <a:pt x="462" y="585"/>
                  </a:cubicBezTo>
                  <a:cubicBezTo>
                    <a:pt x="465" y="585"/>
                    <a:pt x="466" y="586"/>
                    <a:pt x="467" y="587"/>
                  </a:cubicBezTo>
                  <a:cubicBezTo>
                    <a:pt x="468" y="587"/>
                    <a:pt x="469" y="588"/>
                    <a:pt x="469" y="588"/>
                  </a:cubicBezTo>
                  <a:cubicBezTo>
                    <a:pt x="470" y="588"/>
                    <a:pt x="470" y="589"/>
                    <a:pt x="471" y="589"/>
                  </a:cubicBezTo>
                  <a:cubicBezTo>
                    <a:pt x="473" y="590"/>
                    <a:pt x="474" y="591"/>
                    <a:pt x="475" y="594"/>
                  </a:cubicBezTo>
                  <a:cubicBezTo>
                    <a:pt x="476" y="598"/>
                    <a:pt x="476" y="599"/>
                    <a:pt x="479" y="601"/>
                  </a:cubicBezTo>
                  <a:cubicBezTo>
                    <a:pt x="482" y="603"/>
                    <a:pt x="484" y="604"/>
                    <a:pt x="485" y="607"/>
                  </a:cubicBezTo>
                  <a:cubicBezTo>
                    <a:pt x="485" y="608"/>
                    <a:pt x="486" y="609"/>
                    <a:pt x="486" y="611"/>
                  </a:cubicBezTo>
                  <a:cubicBezTo>
                    <a:pt x="486" y="613"/>
                    <a:pt x="487" y="615"/>
                    <a:pt x="488" y="617"/>
                  </a:cubicBezTo>
                  <a:cubicBezTo>
                    <a:pt x="489" y="619"/>
                    <a:pt x="491" y="619"/>
                    <a:pt x="493" y="619"/>
                  </a:cubicBezTo>
                  <a:cubicBezTo>
                    <a:pt x="495" y="619"/>
                    <a:pt x="495" y="619"/>
                    <a:pt x="495" y="619"/>
                  </a:cubicBezTo>
                  <a:cubicBezTo>
                    <a:pt x="496" y="619"/>
                    <a:pt x="496" y="619"/>
                    <a:pt x="496" y="619"/>
                  </a:cubicBezTo>
                  <a:cubicBezTo>
                    <a:pt x="498" y="619"/>
                    <a:pt x="498" y="619"/>
                    <a:pt x="498" y="619"/>
                  </a:cubicBezTo>
                  <a:cubicBezTo>
                    <a:pt x="498" y="618"/>
                    <a:pt x="498" y="618"/>
                    <a:pt x="498" y="618"/>
                  </a:cubicBezTo>
                  <a:cubicBezTo>
                    <a:pt x="500" y="615"/>
                    <a:pt x="501" y="614"/>
                    <a:pt x="504" y="614"/>
                  </a:cubicBezTo>
                  <a:cubicBezTo>
                    <a:pt x="504" y="614"/>
                    <a:pt x="504" y="614"/>
                    <a:pt x="504" y="614"/>
                  </a:cubicBezTo>
                  <a:cubicBezTo>
                    <a:pt x="505" y="614"/>
                    <a:pt x="506" y="614"/>
                    <a:pt x="506" y="614"/>
                  </a:cubicBezTo>
                  <a:cubicBezTo>
                    <a:pt x="508" y="614"/>
                    <a:pt x="508" y="615"/>
                    <a:pt x="509" y="615"/>
                  </a:cubicBezTo>
                  <a:cubicBezTo>
                    <a:pt x="510" y="615"/>
                    <a:pt x="511" y="614"/>
                    <a:pt x="511" y="614"/>
                  </a:cubicBezTo>
                  <a:cubicBezTo>
                    <a:pt x="513" y="612"/>
                    <a:pt x="513" y="610"/>
                    <a:pt x="512" y="607"/>
                  </a:cubicBezTo>
                  <a:cubicBezTo>
                    <a:pt x="512" y="606"/>
                    <a:pt x="512" y="605"/>
                    <a:pt x="512" y="605"/>
                  </a:cubicBezTo>
                  <a:cubicBezTo>
                    <a:pt x="512" y="599"/>
                    <a:pt x="512" y="592"/>
                    <a:pt x="512" y="585"/>
                  </a:cubicBezTo>
                  <a:cubicBezTo>
                    <a:pt x="512" y="585"/>
                    <a:pt x="512" y="584"/>
                    <a:pt x="512" y="584"/>
                  </a:cubicBezTo>
                  <a:cubicBezTo>
                    <a:pt x="512" y="582"/>
                    <a:pt x="512" y="580"/>
                    <a:pt x="509" y="579"/>
                  </a:cubicBezTo>
                  <a:cubicBezTo>
                    <a:pt x="509" y="579"/>
                    <a:pt x="508" y="579"/>
                    <a:pt x="508" y="579"/>
                  </a:cubicBezTo>
                  <a:cubicBezTo>
                    <a:pt x="506" y="579"/>
                    <a:pt x="504" y="580"/>
                    <a:pt x="503" y="581"/>
                  </a:cubicBezTo>
                  <a:cubicBezTo>
                    <a:pt x="503" y="582"/>
                    <a:pt x="502" y="583"/>
                    <a:pt x="502" y="583"/>
                  </a:cubicBezTo>
                  <a:cubicBezTo>
                    <a:pt x="502" y="585"/>
                    <a:pt x="501" y="586"/>
                    <a:pt x="499" y="586"/>
                  </a:cubicBezTo>
                  <a:cubicBezTo>
                    <a:pt x="497" y="586"/>
                    <a:pt x="492" y="585"/>
                    <a:pt x="490" y="584"/>
                  </a:cubicBezTo>
                  <a:cubicBezTo>
                    <a:pt x="489" y="583"/>
                    <a:pt x="488" y="582"/>
                    <a:pt x="488" y="580"/>
                  </a:cubicBezTo>
                  <a:cubicBezTo>
                    <a:pt x="488" y="579"/>
                    <a:pt x="487" y="578"/>
                    <a:pt x="487" y="577"/>
                  </a:cubicBezTo>
                  <a:cubicBezTo>
                    <a:pt x="485" y="574"/>
                    <a:pt x="482" y="572"/>
                    <a:pt x="479" y="571"/>
                  </a:cubicBezTo>
                  <a:cubicBezTo>
                    <a:pt x="477" y="570"/>
                    <a:pt x="475" y="569"/>
                    <a:pt x="474" y="567"/>
                  </a:cubicBezTo>
                  <a:cubicBezTo>
                    <a:pt x="471" y="564"/>
                    <a:pt x="470" y="555"/>
                    <a:pt x="471" y="551"/>
                  </a:cubicBezTo>
                  <a:cubicBezTo>
                    <a:pt x="472" y="551"/>
                    <a:pt x="472" y="550"/>
                    <a:pt x="472" y="549"/>
                  </a:cubicBezTo>
                  <a:cubicBezTo>
                    <a:pt x="473" y="547"/>
                    <a:pt x="474" y="545"/>
                    <a:pt x="474" y="543"/>
                  </a:cubicBezTo>
                  <a:cubicBezTo>
                    <a:pt x="475" y="539"/>
                    <a:pt x="476" y="537"/>
                    <a:pt x="477" y="534"/>
                  </a:cubicBezTo>
                  <a:cubicBezTo>
                    <a:pt x="481" y="529"/>
                    <a:pt x="480" y="526"/>
                    <a:pt x="479" y="522"/>
                  </a:cubicBezTo>
                  <a:cubicBezTo>
                    <a:pt x="479" y="520"/>
                    <a:pt x="478" y="518"/>
                    <a:pt x="478" y="516"/>
                  </a:cubicBezTo>
                  <a:cubicBezTo>
                    <a:pt x="478" y="513"/>
                    <a:pt x="478" y="510"/>
                    <a:pt x="479" y="507"/>
                  </a:cubicBezTo>
                  <a:cubicBezTo>
                    <a:pt x="480" y="505"/>
                    <a:pt x="480" y="503"/>
                    <a:pt x="480" y="501"/>
                  </a:cubicBezTo>
                  <a:cubicBezTo>
                    <a:pt x="480" y="496"/>
                    <a:pt x="477" y="490"/>
                    <a:pt x="475" y="487"/>
                  </a:cubicBezTo>
                  <a:cubicBezTo>
                    <a:pt x="475" y="487"/>
                    <a:pt x="474" y="486"/>
                    <a:pt x="474" y="485"/>
                  </a:cubicBezTo>
                  <a:cubicBezTo>
                    <a:pt x="473" y="484"/>
                    <a:pt x="473" y="484"/>
                    <a:pt x="473" y="483"/>
                  </a:cubicBezTo>
                  <a:cubicBezTo>
                    <a:pt x="473" y="482"/>
                    <a:pt x="474" y="482"/>
                    <a:pt x="475" y="481"/>
                  </a:cubicBezTo>
                  <a:cubicBezTo>
                    <a:pt x="480" y="477"/>
                    <a:pt x="484" y="474"/>
                    <a:pt x="487" y="468"/>
                  </a:cubicBezTo>
                  <a:cubicBezTo>
                    <a:pt x="488" y="465"/>
                    <a:pt x="488" y="461"/>
                    <a:pt x="488" y="458"/>
                  </a:cubicBezTo>
                  <a:cubicBezTo>
                    <a:pt x="488" y="457"/>
                    <a:pt x="488" y="457"/>
                    <a:pt x="488" y="457"/>
                  </a:cubicBezTo>
                  <a:cubicBezTo>
                    <a:pt x="537" y="448"/>
                    <a:pt x="537" y="448"/>
                    <a:pt x="537" y="448"/>
                  </a:cubicBezTo>
                  <a:cubicBezTo>
                    <a:pt x="537" y="446"/>
                    <a:pt x="537" y="446"/>
                    <a:pt x="537" y="446"/>
                  </a:cubicBezTo>
                  <a:cubicBezTo>
                    <a:pt x="536" y="442"/>
                    <a:pt x="533" y="439"/>
                    <a:pt x="531" y="436"/>
                  </a:cubicBezTo>
                  <a:cubicBezTo>
                    <a:pt x="530" y="435"/>
                    <a:pt x="529" y="433"/>
                    <a:pt x="528" y="432"/>
                  </a:cubicBezTo>
                  <a:cubicBezTo>
                    <a:pt x="527" y="430"/>
                    <a:pt x="526" y="429"/>
                    <a:pt x="526" y="426"/>
                  </a:cubicBezTo>
                  <a:cubicBezTo>
                    <a:pt x="526" y="426"/>
                    <a:pt x="526" y="425"/>
                    <a:pt x="526" y="424"/>
                  </a:cubicBezTo>
                  <a:cubicBezTo>
                    <a:pt x="525" y="418"/>
                    <a:pt x="522" y="414"/>
                    <a:pt x="517" y="410"/>
                  </a:cubicBezTo>
                  <a:cubicBezTo>
                    <a:pt x="516" y="410"/>
                    <a:pt x="516" y="410"/>
                    <a:pt x="516" y="410"/>
                  </a:cubicBezTo>
                  <a:cubicBezTo>
                    <a:pt x="512" y="407"/>
                    <a:pt x="511" y="407"/>
                    <a:pt x="509" y="403"/>
                  </a:cubicBezTo>
                  <a:cubicBezTo>
                    <a:pt x="508" y="401"/>
                    <a:pt x="508" y="399"/>
                    <a:pt x="508" y="397"/>
                  </a:cubicBezTo>
                  <a:cubicBezTo>
                    <a:pt x="507" y="396"/>
                    <a:pt x="507" y="394"/>
                    <a:pt x="506" y="392"/>
                  </a:cubicBezTo>
                  <a:cubicBezTo>
                    <a:pt x="506" y="389"/>
                    <a:pt x="504" y="387"/>
                    <a:pt x="502" y="385"/>
                  </a:cubicBezTo>
                  <a:cubicBezTo>
                    <a:pt x="501" y="382"/>
                    <a:pt x="500" y="380"/>
                    <a:pt x="499" y="378"/>
                  </a:cubicBezTo>
                  <a:cubicBezTo>
                    <a:pt x="498" y="375"/>
                    <a:pt x="499" y="373"/>
                    <a:pt x="500" y="371"/>
                  </a:cubicBezTo>
                  <a:cubicBezTo>
                    <a:pt x="500" y="369"/>
                    <a:pt x="501" y="368"/>
                    <a:pt x="501" y="367"/>
                  </a:cubicBezTo>
                  <a:cubicBezTo>
                    <a:pt x="503" y="361"/>
                    <a:pt x="501" y="357"/>
                    <a:pt x="499" y="353"/>
                  </a:cubicBezTo>
                  <a:cubicBezTo>
                    <a:pt x="498" y="352"/>
                    <a:pt x="497" y="350"/>
                    <a:pt x="496" y="349"/>
                  </a:cubicBezTo>
                  <a:cubicBezTo>
                    <a:pt x="494" y="342"/>
                    <a:pt x="493" y="334"/>
                    <a:pt x="495" y="328"/>
                  </a:cubicBezTo>
                  <a:cubicBezTo>
                    <a:pt x="495" y="328"/>
                    <a:pt x="496" y="327"/>
                    <a:pt x="496" y="326"/>
                  </a:cubicBezTo>
                  <a:cubicBezTo>
                    <a:pt x="497" y="324"/>
                    <a:pt x="498" y="321"/>
                    <a:pt x="497" y="318"/>
                  </a:cubicBezTo>
                  <a:cubicBezTo>
                    <a:pt x="496" y="316"/>
                    <a:pt x="495" y="316"/>
                    <a:pt x="495" y="315"/>
                  </a:cubicBezTo>
                  <a:cubicBezTo>
                    <a:pt x="495" y="315"/>
                    <a:pt x="494" y="315"/>
                    <a:pt x="494" y="314"/>
                  </a:cubicBezTo>
                  <a:cubicBezTo>
                    <a:pt x="494" y="310"/>
                    <a:pt x="494" y="305"/>
                    <a:pt x="496" y="304"/>
                  </a:cubicBezTo>
                  <a:cubicBezTo>
                    <a:pt x="496" y="303"/>
                    <a:pt x="496" y="303"/>
                    <a:pt x="496" y="303"/>
                  </a:cubicBezTo>
                  <a:cubicBezTo>
                    <a:pt x="496" y="302"/>
                    <a:pt x="496" y="302"/>
                    <a:pt x="496" y="302"/>
                  </a:cubicBezTo>
                  <a:cubicBezTo>
                    <a:pt x="496" y="297"/>
                    <a:pt x="496" y="292"/>
                    <a:pt x="496" y="289"/>
                  </a:cubicBezTo>
                  <a:cubicBezTo>
                    <a:pt x="496" y="285"/>
                    <a:pt x="496" y="285"/>
                    <a:pt x="496" y="285"/>
                  </a:cubicBezTo>
                  <a:cubicBezTo>
                    <a:pt x="496" y="284"/>
                    <a:pt x="496" y="283"/>
                    <a:pt x="496" y="283"/>
                  </a:cubicBezTo>
                  <a:cubicBezTo>
                    <a:pt x="496" y="280"/>
                    <a:pt x="496" y="278"/>
                    <a:pt x="494" y="276"/>
                  </a:cubicBezTo>
                  <a:cubicBezTo>
                    <a:pt x="492" y="273"/>
                    <a:pt x="490" y="271"/>
                    <a:pt x="489" y="268"/>
                  </a:cubicBezTo>
                  <a:cubicBezTo>
                    <a:pt x="486" y="263"/>
                    <a:pt x="484" y="256"/>
                    <a:pt x="491" y="253"/>
                  </a:cubicBezTo>
                  <a:cubicBezTo>
                    <a:pt x="496" y="250"/>
                    <a:pt x="495" y="246"/>
                    <a:pt x="494" y="242"/>
                  </a:cubicBezTo>
                  <a:cubicBezTo>
                    <a:pt x="494" y="240"/>
                    <a:pt x="494" y="237"/>
                    <a:pt x="494" y="235"/>
                  </a:cubicBezTo>
                  <a:cubicBezTo>
                    <a:pt x="495" y="228"/>
                    <a:pt x="504" y="224"/>
                    <a:pt x="508" y="222"/>
                  </a:cubicBezTo>
                  <a:cubicBezTo>
                    <a:pt x="509" y="222"/>
                    <a:pt x="509" y="222"/>
                    <a:pt x="509" y="222"/>
                  </a:cubicBezTo>
                  <a:cubicBezTo>
                    <a:pt x="509" y="220"/>
                    <a:pt x="509" y="220"/>
                    <a:pt x="509" y="220"/>
                  </a:cubicBezTo>
                  <a:cubicBezTo>
                    <a:pt x="509" y="220"/>
                    <a:pt x="509" y="219"/>
                    <a:pt x="509" y="218"/>
                  </a:cubicBezTo>
                  <a:cubicBezTo>
                    <a:pt x="508" y="216"/>
                    <a:pt x="509" y="213"/>
                    <a:pt x="509" y="210"/>
                  </a:cubicBezTo>
                  <a:cubicBezTo>
                    <a:pt x="509" y="207"/>
                    <a:pt x="509" y="207"/>
                    <a:pt x="509" y="207"/>
                  </a:cubicBezTo>
                  <a:cubicBezTo>
                    <a:pt x="509" y="198"/>
                    <a:pt x="510" y="191"/>
                    <a:pt x="511" y="185"/>
                  </a:cubicBezTo>
                  <a:cubicBezTo>
                    <a:pt x="512" y="179"/>
                    <a:pt x="514" y="174"/>
                    <a:pt x="516" y="168"/>
                  </a:cubicBezTo>
                  <a:cubicBezTo>
                    <a:pt x="517" y="165"/>
                    <a:pt x="517" y="162"/>
                    <a:pt x="517" y="159"/>
                  </a:cubicBezTo>
                  <a:cubicBezTo>
                    <a:pt x="517" y="157"/>
                    <a:pt x="517" y="155"/>
                    <a:pt x="517" y="153"/>
                  </a:cubicBezTo>
                  <a:cubicBezTo>
                    <a:pt x="518" y="150"/>
                    <a:pt x="520" y="149"/>
                    <a:pt x="521" y="148"/>
                  </a:cubicBezTo>
                  <a:cubicBezTo>
                    <a:pt x="523" y="148"/>
                    <a:pt x="525" y="147"/>
                    <a:pt x="526" y="144"/>
                  </a:cubicBezTo>
                  <a:cubicBezTo>
                    <a:pt x="526" y="144"/>
                    <a:pt x="526" y="143"/>
                    <a:pt x="526" y="142"/>
                  </a:cubicBezTo>
                  <a:cubicBezTo>
                    <a:pt x="527" y="141"/>
                    <a:pt x="527" y="139"/>
                    <a:pt x="529" y="139"/>
                  </a:cubicBezTo>
                  <a:cubicBezTo>
                    <a:pt x="530" y="138"/>
                    <a:pt x="530" y="138"/>
                    <a:pt x="531" y="138"/>
                  </a:cubicBezTo>
                  <a:cubicBezTo>
                    <a:pt x="532" y="138"/>
                    <a:pt x="534" y="137"/>
                    <a:pt x="535" y="136"/>
                  </a:cubicBezTo>
                  <a:cubicBezTo>
                    <a:pt x="538" y="132"/>
                    <a:pt x="541" y="128"/>
                    <a:pt x="543" y="125"/>
                  </a:cubicBezTo>
                  <a:cubicBezTo>
                    <a:pt x="546" y="121"/>
                    <a:pt x="550" y="116"/>
                    <a:pt x="553" y="112"/>
                  </a:cubicBezTo>
                  <a:cubicBezTo>
                    <a:pt x="556" y="110"/>
                    <a:pt x="557" y="108"/>
                    <a:pt x="556" y="106"/>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53" name="Freeform 54">
              <a:extLst>
                <a:ext uri="{FF2B5EF4-FFF2-40B4-BE49-F238E27FC236}">
                  <a16:creationId xmlns:a16="http://schemas.microsoft.com/office/drawing/2014/main" id="{BA2D1B91-6125-FA3E-BAC1-B809C23A4887}"/>
                </a:ext>
              </a:extLst>
            </p:cNvPr>
            <p:cNvSpPr>
              <a:spLocks/>
            </p:cNvSpPr>
            <p:nvPr/>
          </p:nvSpPr>
          <p:spPr bwMode="auto">
            <a:xfrm>
              <a:off x="5860910" y="4538144"/>
              <a:ext cx="687491" cy="706004"/>
            </a:xfrm>
            <a:custGeom>
              <a:avLst/>
              <a:gdLst>
                <a:gd name="T0" fmla="*/ 356 w 358"/>
                <a:gd name="T1" fmla="*/ 194 h 399"/>
                <a:gd name="T2" fmla="*/ 357 w 358"/>
                <a:gd name="T3" fmla="*/ 180 h 399"/>
                <a:gd name="T4" fmla="*/ 353 w 358"/>
                <a:gd name="T5" fmla="*/ 171 h 399"/>
                <a:gd name="T6" fmla="*/ 343 w 358"/>
                <a:gd name="T7" fmla="*/ 169 h 399"/>
                <a:gd name="T8" fmla="*/ 329 w 358"/>
                <a:gd name="T9" fmla="*/ 175 h 399"/>
                <a:gd name="T10" fmla="*/ 323 w 358"/>
                <a:gd name="T11" fmla="*/ 172 h 399"/>
                <a:gd name="T12" fmla="*/ 316 w 358"/>
                <a:gd name="T13" fmla="*/ 173 h 399"/>
                <a:gd name="T14" fmla="*/ 306 w 358"/>
                <a:gd name="T15" fmla="*/ 175 h 399"/>
                <a:gd name="T16" fmla="*/ 307 w 358"/>
                <a:gd name="T17" fmla="*/ 164 h 399"/>
                <a:gd name="T18" fmla="*/ 304 w 358"/>
                <a:gd name="T19" fmla="*/ 138 h 399"/>
                <a:gd name="T20" fmla="*/ 294 w 358"/>
                <a:gd name="T21" fmla="*/ 105 h 399"/>
                <a:gd name="T22" fmla="*/ 295 w 358"/>
                <a:gd name="T23" fmla="*/ 51 h 399"/>
                <a:gd name="T24" fmla="*/ 262 w 358"/>
                <a:gd name="T25" fmla="*/ 47 h 399"/>
                <a:gd name="T26" fmla="*/ 257 w 358"/>
                <a:gd name="T27" fmla="*/ 35 h 399"/>
                <a:gd name="T28" fmla="*/ 250 w 358"/>
                <a:gd name="T29" fmla="*/ 37 h 399"/>
                <a:gd name="T30" fmla="*/ 227 w 358"/>
                <a:gd name="T31" fmla="*/ 39 h 399"/>
                <a:gd name="T32" fmla="*/ 223 w 358"/>
                <a:gd name="T33" fmla="*/ 67 h 399"/>
                <a:gd name="T34" fmla="*/ 207 w 358"/>
                <a:gd name="T35" fmla="*/ 71 h 399"/>
                <a:gd name="T36" fmla="*/ 204 w 358"/>
                <a:gd name="T37" fmla="*/ 68 h 399"/>
                <a:gd name="T38" fmla="*/ 194 w 358"/>
                <a:gd name="T39" fmla="*/ 71 h 399"/>
                <a:gd name="T40" fmla="*/ 185 w 358"/>
                <a:gd name="T41" fmla="*/ 74 h 399"/>
                <a:gd name="T42" fmla="*/ 174 w 358"/>
                <a:gd name="T43" fmla="*/ 73 h 399"/>
                <a:gd name="T44" fmla="*/ 158 w 358"/>
                <a:gd name="T45" fmla="*/ 52 h 399"/>
                <a:gd name="T46" fmla="*/ 149 w 358"/>
                <a:gd name="T47" fmla="*/ 30 h 399"/>
                <a:gd name="T48" fmla="*/ 146 w 358"/>
                <a:gd name="T49" fmla="*/ 19 h 399"/>
                <a:gd name="T50" fmla="*/ 143 w 358"/>
                <a:gd name="T51" fmla="*/ 8 h 399"/>
                <a:gd name="T52" fmla="*/ 130 w 358"/>
                <a:gd name="T53" fmla="*/ 0 h 399"/>
                <a:gd name="T54" fmla="*/ 67 w 358"/>
                <a:gd name="T55" fmla="*/ 0 h 399"/>
                <a:gd name="T56" fmla="*/ 29 w 358"/>
                <a:gd name="T57" fmla="*/ 5 h 399"/>
                <a:gd name="T58" fmla="*/ 24 w 358"/>
                <a:gd name="T59" fmla="*/ 6 h 399"/>
                <a:gd name="T60" fmla="*/ 15 w 358"/>
                <a:gd name="T61" fmla="*/ 7 h 399"/>
                <a:gd name="T62" fmla="*/ 30 w 358"/>
                <a:gd name="T63" fmla="*/ 35 h 399"/>
                <a:gd name="T64" fmla="*/ 35 w 358"/>
                <a:gd name="T65" fmla="*/ 54 h 399"/>
                <a:gd name="T66" fmla="*/ 45 w 358"/>
                <a:gd name="T67" fmla="*/ 77 h 399"/>
                <a:gd name="T68" fmla="*/ 48 w 358"/>
                <a:gd name="T69" fmla="*/ 90 h 399"/>
                <a:gd name="T70" fmla="*/ 37 w 358"/>
                <a:gd name="T71" fmla="*/ 110 h 399"/>
                <a:gd name="T72" fmla="*/ 42 w 358"/>
                <a:gd name="T73" fmla="*/ 122 h 399"/>
                <a:gd name="T74" fmla="*/ 46 w 358"/>
                <a:gd name="T75" fmla="*/ 134 h 399"/>
                <a:gd name="T76" fmla="*/ 51 w 358"/>
                <a:gd name="T77" fmla="*/ 149 h 399"/>
                <a:gd name="T78" fmla="*/ 60 w 358"/>
                <a:gd name="T79" fmla="*/ 166 h 399"/>
                <a:gd name="T80" fmla="*/ 58 w 358"/>
                <a:gd name="T81" fmla="*/ 194 h 399"/>
                <a:gd name="T82" fmla="*/ 41 w 358"/>
                <a:gd name="T83" fmla="*/ 223 h 399"/>
                <a:gd name="T84" fmla="*/ 32 w 358"/>
                <a:gd name="T85" fmla="*/ 237 h 399"/>
                <a:gd name="T86" fmla="*/ 21 w 358"/>
                <a:gd name="T87" fmla="*/ 263 h 399"/>
                <a:gd name="T88" fmla="*/ 17 w 358"/>
                <a:gd name="T89" fmla="*/ 278 h 399"/>
                <a:gd name="T90" fmla="*/ 9 w 358"/>
                <a:gd name="T91" fmla="*/ 316 h 399"/>
                <a:gd name="T92" fmla="*/ 2 w 358"/>
                <a:gd name="T93" fmla="*/ 337 h 399"/>
                <a:gd name="T94" fmla="*/ 3 w 358"/>
                <a:gd name="T95" fmla="*/ 376 h 399"/>
                <a:gd name="T96" fmla="*/ 23 w 358"/>
                <a:gd name="T97" fmla="*/ 376 h 399"/>
                <a:gd name="T98" fmla="*/ 46 w 358"/>
                <a:gd name="T99" fmla="*/ 366 h 399"/>
                <a:gd name="T100" fmla="*/ 86 w 358"/>
                <a:gd name="T101" fmla="*/ 381 h 399"/>
                <a:gd name="T102" fmla="*/ 215 w 358"/>
                <a:gd name="T103" fmla="*/ 395 h 399"/>
                <a:gd name="T104" fmla="*/ 247 w 358"/>
                <a:gd name="T105" fmla="*/ 395 h 399"/>
                <a:gd name="T106" fmla="*/ 269 w 358"/>
                <a:gd name="T107" fmla="*/ 398 h 399"/>
                <a:gd name="T108" fmla="*/ 288 w 358"/>
                <a:gd name="T109" fmla="*/ 398 h 399"/>
                <a:gd name="T110" fmla="*/ 335 w 358"/>
                <a:gd name="T111" fmla="*/ 388 h 399"/>
                <a:gd name="T112" fmla="*/ 346 w 358"/>
                <a:gd name="T113" fmla="*/ 236 h 399"/>
                <a:gd name="T114" fmla="*/ 354 w 358"/>
                <a:gd name="T115" fmla="*/ 2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399">
                  <a:moveTo>
                    <a:pt x="357" y="213"/>
                  </a:moveTo>
                  <a:cubicBezTo>
                    <a:pt x="357" y="212"/>
                    <a:pt x="357" y="212"/>
                    <a:pt x="356" y="211"/>
                  </a:cubicBezTo>
                  <a:cubicBezTo>
                    <a:pt x="356" y="211"/>
                    <a:pt x="355" y="210"/>
                    <a:pt x="355" y="209"/>
                  </a:cubicBezTo>
                  <a:cubicBezTo>
                    <a:pt x="355" y="205"/>
                    <a:pt x="355" y="201"/>
                    <a:pt x="355" y="197"/>
                  </a:cubicBezTo>
                  <a:cubicBezTo>
                    <a:pt x="356" y="194"/>
                    <a:pt x="356" y="194"/>
                    <a:pt x="356" y="194"/>
                  </a:cubicBezTo>
                  <a:cubicBezTo>
                    <a:pt x="356" y="193"/>
                    <a:pt x="356" y="193"/>
                    <a:pt x="356" y="192"/>
                  </a:cubicBezTo>
                  <a:cubicBezTo>
                    <a:pt x="356" y="191"/>
                    <a:pt x="355" y="190"/>
                    <a:pt x="356" y="189"/>
                  </a:cubicBezTo>
                  <a:cubicBezTo>
                    <a:pt x="356" y="188"/>
                    <a:pt x="356" y="188"/>
                    <a:pt x="356" y="187"/>
                  </a:cubicBezTo>
                  <a:cubicBezTo>
                    <a:pt x="357" y="187"/>
                    <a:pt x="357" y="186"/>
                    <a:pt x="357" y="185"/>
                  </a:cubicBezTo>
                  <a:cubicBezTo>
                    <a:pt x="358" y="183"/>
                    <a:pt x="358" y="182"/>
                    <a:pt x="357" y="180"/>
                  </a:cubicBezTo>
                  <a:cubicBezTo>
                    <a:pt x="357" y="179"/>
                    <a:pt x="357" y="178"/>
                    <a:pt x="357" y="176"/>
                  </a:cubicBezTo>
                  <a:cubicBezTo>
                    <a:pt x="357" y="175"/>
                    <a:pt x="357" y="173"/>
                    <a:pt x="356" y="172"/>
                  </a:cubicBezTo>
                  <a:cubicBezTo>
                    <a:pt x="356" y="168"/>
                    <a:pt x="356" y="168"/>
                    <a:pt x="356" y="168"/>
                  </a:cubicBezTo>
                  <a:cubicBezTo>
                    <a:pt x="353" y="171"/>
                    <a:pt x="353" y="171"/>
                    <a:pt x="353" y="171"/>
                  </a:cubicBezTo>
                  <a:cubicBezTo>
                    <a:pt x="353" y="171"/>
                    <a:pt x="353" y="171"/>
                    <a:pt x="353" y="171"/>
                  </a:cubicBezTo>
                  <a:cubicBezTo>
                    <a:pt x="352" y="171"/>
                    <a:pt x="351" y="171"/>
                    <a:pt x="350" y="171"/>
                  </a:cubicBezTo>
                  <a:cubicBezTo>
                    <a:pt x="348" y="171"/>
                    <a:pt x="347" y="171"/>
                    <a:pt x="346" y="171"/>
                  </a:cubicBezTo>
                  <a:cubicBezTo>
                    <a:pt x="345" y="171"/>
                    <a:pt x="345" y="170"/>
                    <a:pt x="344" y="170"/>
                  </a:cubicBezTo>
                  <a:cubicBezTo>
                    <a:pt x="344" y="169"/>
                    <a:pt x="344" y="169"/>
                    <a:pt x="344" y="169"/>
                  </a:cubicBezTo>
                  <a:cubicBezTo>
                    <a:pt x="343" y="169"/>
                    <a:pt x="343" y="169"/>
                    <a:pt x="343" y="169"/>
                  </a:cubicBezTo>
                  <a:cubicBezTo>
                    <a:pt x="342" y="169"/>
                    <a:pt x="342" y="169"/>
                    <a:pt x="341" y="169"/>
                  </a:cubicBezTo>
                  <a:cubicBezTo>
                    <a:pt x="340" y="169"/>
                    <a:pt x="338" y="169"/>
                    <a:pt x="338" y="169"/>
                  </a:cubicBezTo>
                  <a:cubicBezTo>
                    <a:pt x="337" y="170"/>
                    <a:pt x="336" y="171"/>
                    <a:pt x="335" y="171"/>
                  </a:cubicBezTo>
                  <a:cubicBezTo>
                    <a:pt x="335" y="172"/>
                    <a:pt x="335" y="173"/>
                    <a:pt x="334" y="173"/>
                  </a:cubicBezTo>
                  <a:cubicBezTo>
                    <a:pt x="332" y="175"/>
                    <a:pt x="330" y="175"/>
                    <a:pt x="329" y="175"/>
                  </a:cubicBezTo>
                  <a:cubicBezTo>
                    <a:pt x="328" y="175"/>
                    <a:pt x="327" y="175"/>
                    <a:pt x="327" y="175"/>
                  </a:cubicBezTo>
                  <a:cubicBezTo>
                    <a:pt x="326" y="174"/>
                    <a:pt x="326" y="174"/>
                    <a:pt x="326" y="173"/>
                  </a:cubicBezTo>
                  <a:cubicBezTo>
                    <a:pt x="325" y="172"/>
                    <a:pt x="325" y="172"/>
                    <a:pt x="325" y="172"/>
                  </a:cubicBezTo>
                  <a:cubicBezTo>
                    <a:pt x="324" y="172"/>
                    <a:pt x="324" y="172"/>
                    <a:pt x="324" y="172"/>
                  </a:cubicBezTo>
                  <a:cubicBezTo>
                    <a:pt x="323" y="172"/>
                    <a:pt x="323" y="172"/>
                    <a:pt x="323" y="172"/>
                  </a:cubicBezTo>
                  <a:cubicBezTo>
                    <a:pt x="322" y="173"/>
                    <a:pt x="322" y="173"/>
                    <a:pt x="322" y="173"/>
                  </a:cubicBezTo>
                  <a:cubicBezTo>
                    <a:pt x="321" y="174"/>
                    <a:pt x="321" y="174"/>
                    <a:pt x="320" y="175"/>
                  </a:cubicBezTo>
                  <a:cubicBezTo>
                    <a:pt x="320" y="175"/>
                    <a:pt x="319" y="174"/>
                    <a:pt x="318" y="174"/>
                  </a:cubicBezTo>
                  <a:cubicBezTo>
                    <a:pt x="318" y="173"/>
                    <a:pt x="317" y="173"/>
                    <a:pt x="317" y="173"/>
                  </a:cubicBezTo>
                  <a:cubicBezTo>
                    <a:pt x="316" y="173"/>
                    <a:pt x="316" y="173"/>
                    <a:pt x="316" y="173"/>
                  </a:cubicBezTo>
                  <a:cubicBezTo>
                    <a:pt x="314" y="173"/>
                    <a:pt x="309" y="175"/>
                    <a:pt x="308" y="177"/>
                  </a:cubicBezTo>
                  <a:cubicBezTo>
                    <a:pt x="307" y="177"/>
                    <a:pt x="307" y="178"/>
                    <a:pt x="307" y="178"/>
                  </a:cubicBezTo>
                  <a:cubicBezTo>
                    <a:pt x="307" y="179"/>
                    <a:pt x="306" y="180"/>
                    <a:pt x="306" y="180"/>
                  </a:cubicBezTo>
                  <a:cubicBezTo>
                    <a:pt x="306" y="180"/>
                    <a:pt x="305" y="179"/>
                    <a:pt x="305" y="178"/>
                  </a:cubicBezTo>
                  <a:cubicBezTo>
                    <a:pt x="305" y="178"/>
                    <a:pt x="305" y="176"/>
                    <a:pt x="306" y="175"/>
                  </a:cubicBezTo>
                  <a:cubicBezTo>
                    <a:pt x="306" y="174"/>
                    <a:pt x="306" y="173"/>
                    <a:pt x="306" y="172"/>
                  </a:cubicBezTo>
                  <a:cubicBezTo>
                    <a:pt x="306" y="171"/>
                    <a:pt x="306" y="170"/>
                    <a:pt x="305" y="170"/>
                  </a:cubicBezTo>
                  <a:cubicBezTo>
                    <a:pt x="304" y="168"/>
                    <a:pt x="304" y="167"/>
                    <a:pt x="304" y="166"/>
                  </a:cubicBezTo>
                  <a:cubicBezTo>
                    <a:pt x="304" y="166"/>
                    <a:pt x="305" y="165"/>
                    <a:pt x="306" y="165"/>
                  </a:cubicBezTo>
                  <a:cubicBezTo>
                    <a:pt x="307" y="164"/>
                    <a:pt x="307" y="164"/>
                    <a:pt x="307" y="164"/>
                  </a:cubicBezTo>
                  <a:cubicBezTo>
                    <a:pt x="307" y="163"/>
                    <a:pt x="307" y="163"/>
                    <a:pt x="307" y="163"/>
                  </a:cubicBezTo>
                  <a:cubicBezTo>
                    <a:pt x="307" y="161"/>
                    <a:pt x="307" y="160"/>
                    <a:pt x="307" y="157"/>
                  </a:cubicBezTo>
                  <a:cubicBezTo>
                    <a:pt x="307" y="155"/>
                    <a:pt x="307" y="152"/>
                    <a:pt x="307" y="150"/>
                  </a:cubicBezTo>
                  <a:cubicBezTo>
                    <a:pt x="308" y="147"/>
                    <a:pt x="306" y="144"/>
                    <a:pt x="305" y="141"/>
                  </a:cubicBezTo>
                  <a:cubicBezTo>
                    <a:pt x="305" y="140"/>
                    <a:pt x="304" y="139"/>
                    <a:pt x="304" y="138"/>
                  </a:cubicBezTo>
                  <a:cubicBezTo>
                    <a:pt x="303" y="135"/>
                    <a:pt x="301" y="132"/>
                    <a:pt x="299" y="130"/>
                  </a:cubicBezTo>
                  <a:cubicBezTo>
                    <a:pt x="296" y="127"/>
                    <a:pt x="293" y="124"/>
                    <a:pt x="293" y="120"/>
                  </a:cubicBezTo>
                  <a:cubicBezTo>
                    <a:pt x="293" y="117"/>
                    <a:pt x="293" y="115"/>
                    <a:pt x="294" y="113"/>
                  </a:cubicBezTo>
                  <a:cubicBezTo>
                    <a:pt x="294" y="111"/>
                    <a:pt x="294" y="110"/>
                    <a:pt x="294" y="108"/>
                  </a:cubicBezTo>
                  <a:cubicBezTo>
                    <a:pt x="294" y="105"/>
                    <a:pt x="294" y="105"/>
                    <a:pt x="294" y="105"/>
                  </a:cubicBezTo>
                  <a:cubicBezTo>
                    <a:pt x="294" y="102"/>
                    <a:pt x="294" y="98"/>
                    <a:pt x="295" y="95"/>
                  </a:cubicBezTo>
                  <a:cubicBezTo>
                    <a:pt x="297" y="88"/>
                    <a:pt x="296" y="83"/>
                    <a:pt x="294" y="78"/>
                  </a:cubicBezTo>
                  <a:cubicBezTo>
                    <a:pt x="294" y="76"/>
                    <a:pt x="293" y="74"/>
                    <a:pt x="293" y="72"/>
                  </a:cubicBezTo>
                  <a:cubicBezTo>
                    <a:pt x="292" y="68"/>
                    <a:pt x="293" y="65"/>
                    <a:pt x="294" y="62"/>
                  </a:cubicBezTo>
                  <a:cubicBezTo>
                    <a:pt x="295" y="58"/>
                    <a:pt x="296" y="55"/>
                    <a:pt x="295" y="51"/>
                  </a:cubicBezTo>
                  <a:cubicBezTo>
                    <a:pt x="294" y="47"/>
                    <a:pt x="289" y="47"/>
                    <a:pt x="285" y="47"/>
                  </a:cubicBezTo>
                  <a:cubicBezTo>
                    <a:pt x="283" y="47"/>
                    <a:pt x="281" y="47"/>
                    <a:pt x="279" y="47"/>
                  </a:cubicBezTo>
                  <a:cubicBezTo>
                    <a:pt x="277" y="47"/>
                    <a:pt x="275" y="48"/>
                    <a:pt x="274" y="48"/>
                  </a:cubicBezTo>
                  <a:cubicBezTo>
                    <a:pt x="271" y="48"/>
                    <a:pt x="268" y="48"/>
                    <a:pt x="265" y="47"/>
                  </a:cubicBezTo>
                  <a:cubicBezTo>
                    <a:pt x="265" y="47"/>
                    <a:pt x="263" y="47"/>
                    <a:pt x="262" y="47"/>
                  </a:cubicBezTo>
                  <a:cubicBezTo>
                    <a:pt x="260" y="47"/>
                    <a:pt x="258" y="48"/>
                    <a:pt x="257" y="48"/>
                  </a:cubicBezTo>
                  <a:cubicBezTo>
                    <a:pt x="257" y="47"/>
                    <a:pt x="257" y="44"/>
                    <a:pt x="258" y="42"/>
                  </a:cubicBezTo>
                  <a:cubicBezTo>
                    <a:pt x="258" y="40"/>
                    <a:pt x="259" y="39"/>
                    <a:pt x="259" y="37"/>
                  </a:cubicBezTo>
                  <a:cubicBezTo>
                    <a:pt x="259" y="35"/>
                    <a:pt x="259" y="35"/>
                    <a:pt x="259" y="35"/>
                  </a:cubicBezTo>
                  <a:cubicBezTo>
                    <a:pt x="257" y="35"/>
                    <a:pt x="257" y="35"/>
                    <a:pt x="257" y="35"/>
                  </a:cubicBezTo>
                  <a:cubicBezTo>
                    <a:pt x="256" y="35"/>
                    <a:pt x="255" y="35"/>
                    <a:pt x="254" y="35"/>
                  </a:cubicBezTo>
                  <a:cubicBezTo>
                    <a:pt x="254" y="35"/>
                    <a:pt x="253" y="35"/>
                    <a:pt x="253" y="34"/>
                  </a:cubicBezTo>
                  <a:cubicBezTo>
                    <a:pt x="251" y="34"/>
                    <a:pt x="251" y="34"/>
                    <a:pt x="251" y="34"/>
                  </a:cubicBezTo>
                  <a:cubicBezTo>
                    <a:pt x="250" y="36"/>
                    <a:pt x="250" y="36"/>
                    <a:pt x="250" y="36"/>
                  </a:cubicBezTo>
                  <a:cubicBezTo>
                    <a:pt x="250" y="37"/>
                    <a:pt x="250" y="37"/>
                    <a:pt x="250" y="37"/>
                  </a:cubicBezTo>
                  <a:cubicBezTo>
                    <a:pt x="249" y="38"/>
                    <a:pt x="247" y="38"/>
                    <a:pt x="246" y="38"/>
                  </a:cubicBezTo>
                  <a:cubicBezTo>
                    <a:pt x="245" y="38"/>
                    <a:pt x="240" y="37"/>
                    <a:pt x="239" y="37"/>
                  </a:cubicBezTo>
                  <a:cubicBezTo>
                    <a:pt x="233" y="37"/>
                    <a:pt x="229" y="38"/>
                    <a:pt x="228" y="39"/>
                  </a:cubicBezTo>
                  <a:cubicBezTo>
                    <a:pt x="227" y="39"/>
                    <a:pt x="227" y="39"/>
                    <a:pt x="227" y="39"/>
                  </a:cubicBezTo>
                  <a:cubicBezTo>
                    <a:pt x="227" y="39"/>
                    <a:pt x="227" y="39"/>
                    <a:pt x="227" y="39"/>
                  </a:cubicBezTo>
                  <a:cubicBezTo>
                    <a:pt x="226" y="40"/>
                    <a:pt x="226" y="42"/>
                    <a:pt x="226" y="48"/>
                  </a:cubicBezTo>
                  <a:cubicBezTo>
                    <a:pt x="226" y="50"/>
                    <a:pt x="226" y="51"/>
                    <a:pt x="226" y="52"/>
                  </a:cubicBezTo>
                  <a:cubicBezTo>
                    <a:pt x="226" y="54"/>
                    <a:pt x="225" y="55"/>
                    <a:pt x="225" y="57"/>
                  </a:cubicBezTo>
                  <a:cubicBezTo>
                    <a:pt x="224" y="58"/>
                    <a:pt x="223" y="59"/>
                    <a:pt x="223" y="60"/>
                  </a:cubicBezTo>
                  <a:cubicBezTo>
                    <a:pt x="222" y="62"/>
                    <a:pt x="222" y="65"/>
                    <a:pt x="223" y="67"/>
                  </a:cubicBezTo>
                  <a:cubicBezTo>
                    <a:pt x="223" y="68"/>
                    <a:pt x="223" y="70"/>
                    <a:pt x="223" y="71"/>
                  </a:cubicBezTo>
                  <a:cubicBezTo>
                    <a:pt x="222" y="71"/>
                    <a:pt x="221" y="71"/>
                    <a:pt x="220" y="71"/>
                  </a:cubicBezTo>
                  <a:cubicBezTo>
                    <a:pt x="220" y="71"/>
                    <a:pt x="220" y="71"/>
                    <a:pt x="220" y="71"/>
                  </a:cubicBezTo>
                  <a:cubicBezTo>
                    <a:pt x="217" y="72"/>
                    <a:pt x="214" y="72"/>
                    <a:pt x="212" y="72"/>
                  </a:cubicBezTo>
                  <a:cubicBezTo>
                    <a:pt x="210" y="72"/>
                    <a:pt x="208" y="72"/>
                    <a:pt x="207" y="71"/>
                  </a:cubicBezTo>
                  <a:cubicBezTo>
                    <a:pt x="207" y="71"/>
                    <a:pt x="207" y="70"/>
                    <a:pt x="206" y="70"/>
                  </a:cubicBezTo>
                  <a:cubicBezTo>
                    <a:pt x="206" y="70"/>
                    <a:pt x="206" y="69"/>
                    <a:pt x="206" y="69"/>
                  </a:cubicBezTo>
                  <a:cubicBezTo>
                    <a:pt x="205" y="68"/>
                    <a:pt x="205" y="68"/>
                    <a:pt x="205" y="68"/>
                  </a:cubicBezTo>
                  <a:cubicBezTo>
                    <a:pt x="205" y="68"/>
                    <a:pt x="205" y="68"/>
                    <a:pt x="205" y="68"/>
                  </a:cubicBezTo>
                  <a:cubicBezTo>
                    <a:pt x="204" y="68"/>
                    <a:pt x="204" y="68"/>
                    <a:pt x="204" y="68"/>
                  </a:cubicBezTo>
                  <a:cubicBezTo>
                    <a:pt x="202" y="68"/>
                    <a:pt x="201" y="69"/>
                    <a:pt x="199" y="70"/>
                  </a:cubicBezTo>
                  <a:cubicBezTo>
                    <a:pt x="199" y="70"/>
                    <a:pt x="198" y="71"/>
                    <a:pt x="198" y="71"/>
                  </a:cubicBezTo>
                  <a:cubicBezTo>
                    <a:pt x="198" y="71"/>
                    <a:pt x="198" y="71"/>
                    <a:pt x="197" y="71"/>
                  </a:cubicBezTo>
                  <a:cubicBezTo>
                    <a:pt x="197" y="71"/>
                    <a:pt x="196" y="71"/>
                    <a:pt x="196" y="71"/>
                  </a:cubicBezTo>
                  <a:cubicBezTo>
                    <a:pt x="195" y="71"/>
                    <a:pt x="194" y="71"/>
                    <a:pt x="194" y="71"/>
                  </a:cubicBezTo>
                  <a:cubicBezTo>
                    <a:pt x="193" y="71"/>
                    <a:pt x="192" y="71"/>
                    <a:pt x="191" y="71"/>
                  </a:cubicBezTo>
                  <a:cubicBezTo>
                    <a:pt x="191" y="71"/>
                    <a:pt x="190" y="71"/>
                    <a:pt x="190" y="71"/>
                  </a:cubicBezTo>
                  <a:cubicBezTo>
                    <a:pt x="188" y="71"/>
                    <a:pt x="188" y="72"/>
                    <a:pt x="187" y="73"/>
                  </a:cubicBezTo>
                  <a:cubicBezTo>
                    <a:pt x="187" y="73"/>
                    <a:pt x="186" y="73"/>
                    <a:pt x="186" y="74"/>
                  </a:cubicBezTo>
                  <a:cubicBezTo>
                    <a:pt x="185" y="74"/>
                    <a:pt x="185" y="74"/>
                    <a:pt x="185" y="74"/>
                  </a:cubicBezTo>
                  <a:cubicBezTo>
                    <a:pt x="185" y="74"/>
                    <a:pt x="184" y="74"/>
                    <a:pt x="184" y="74"/>
                  </a:cubicBezTo>
                  <a:cubicBezTo>
                    <a:pt x="184" y="73"/>
                    <a:pt x="183" y="73"/>
                    <a:pt x="182" y="73"/>
                  </a:cubicBezTo>
                  <a:cubicBezTo>
                    <a:pt x="182" y="72"/>
                    <a:pt x="181" y="72"/>
                    <a:pt x="180" y="72"/>
                  </a:cubicBezTo>
                  <a:cubicBezTo>
                    <a:pt x="179" y="72"/>
                    <a:pt x="178" y="72"/>
                    <a:pt x="177" y="73"/>
                  </a:cubicBezTo>
                  <a:cubicBezTo>
                    <a:pt x="176" y="73"/>
                    <a:pt x="175" y="73"/>
                    <a:pt x="174" y="73"/>
                  </a:cubicBezTo>
                  <a:cubicBezTo>
                    <a:pt x="174" y="73"/>
                    <a:pt x="172" y="73"/>
                    <a:pt x="171" y="71"/>
                  </a:cubicBezTo>
                  <a:cubicBezTo>
                    <a:pt x="169" y="69"/>
                    <a:pt x="167" y="67"/>
                    <a:pt x="166" y="64"/>
                  </a:cubicBezTo>
                  <a:cubicBezTo>
                    <a:pt x="165" y="62"/>
                    <a:pt x="164" y="61"/>
                    <a:pt x="163" y="59"/>
                  </a:cubicBezTo>
                  <a:cubicBezTo>
                    <a:pt x="163" y="59"/>
                    <a:pt x="162" y="58"/>
                    <a:pt x="161" y="57"/>
                  </a:cubicBezTo>
                  <a:cubicBezTo>
                    <a:pt x="160" y="55"/>
                    <a:pt x="159" y="54"/>
                    <a:pt x="158" y="52"/>
                  </a:cubicBezTo>
                  <a:cubicBezTo>
                    <a:pt x="158" y="52"/>
                    <a:pt x="157" y="51"/>
                    <a:pt x="156" y="50"/>
                  </a:cubicBezTo>
                  <a:cubicBezTo>
                    <a:pt x="155" y="49"/>
                    <a:pt x="154" y="48"/>
                    <a:pt x="153" y="47"/>
                  </a:cubicBezTo>
                  <a:cubicBezTo>
                    <a:pt x="153" y="45"/>
                    <a:pt x="153" y="44"/>
                    <a:pt x="153" y="43"/>
                  </a:cubicBezTo>
                  <a:cubicBezTo>
                    <a:pt x="153" y="42"/>
                    <a:pt x="153" y="41"/>
                    <a:pt x="153" y="40"/>
                  </a:cubicBezTo>
                  <a:cubicBezTo>
                    <a:pt x="152" y="37"/>
                    <a:pt x="151" y="34"/>
                    <a:pt x="149" y="30"/>
                  </a:cubicBezTo>
                  <a:cubicBezTo>
                    <a:pt x="149" y="30"/>
                    <a:pt x="148" y="29"/>
                    <a:pt x="148" y="28"/>
                  </a:cubicBezTo>
                  <a:cubicBezTo>
                    <a:pt x="148" y="27"/>
                    <a:pt x="147" y="27"/>
                    <a:pt x="147" y="26"/>
                  </a:cubicBezTo>
                  <a:cubicBezTo>
                    <a:pt x="147" y="26"/>
                    <a:pt x="146" y="25"/>
                    <a:pt x="146" y="24"/>
                  </a:cubicBezTo>
                  <a:cubicBezTo>
                    <a:pt x="146" y="23"/>
                    <a:pt x="146" y="22"/>
                    <a:pt x="146" y="21"/>
                  </a:cubicBezTo>
                  <a:cubicBezTo>
                    <a:pt x="146" y="20"/>
                    <a:pt x="146" y="20"/>
                    <a:pt x="146" y="19"/>
                  </a:cubicBezTo>
                  <a:cubicBezTo>
                    <a:pt x="146" y="17"/>
                    <a:pt x="146" y="15"/>
                    <a:pt x="145" y="13"/>
                  </a:cubicBezTo>
                  <a:cubicBezTo>
                    <a:pt x="145" y="12"/>
                    <a:pt x="145" y="11"/>
                    <a:pt x="145" y="10"/>
                  </a:cubicBezTo>
                  <a:cubicBezTo>
                    <a:pt x="145" y="9"/>
                    <a:pt x="145" y="9"/>
                    <a:pt x="145" y="9"/>
                  </a:cubicBezTo>
                  <a:cubicBezTo>
                    <a:pt x="144" y="8"/>
                    <a:pt x="144" y="8"/>
                    <a:pt x="144" y="8"/>
                  </a:cubicBezTo>
                  <a:cubicBezTo>
                    <a:pt x="143" y="8"/>
                    <a:pt x="143" y="8"/>
                    <a:pt x="143" y="8"/>
                  </a:cubicBezTo>
                  <a:cubicBezTo>
                    <a:pt x="143" y="8"/>
                    <a:pt x="143" y="8"/>
                    <a:pt x="143" y="8"/>
                  </a:cubicBezTo>
                  <a:cubicBezTo>
                    <a:pt x="143" y="4"/>
                    <a:pt x="142" y="0"/>
                    <a:pt x="138" y="0"/>
                  </a:cubicBezTo>
                  <a:cubicBezTo>
                    <a:pt x="137" y="0"/>
                    <a:pt x="137" y="0"/>
                    <a:pt x="136" y="1"/>
                  </a:cubicBezTo>
                  <a:cubicBezTo>
                    <a:pt x="136" y="1"/>
                    <a:pt x="135" y="1"/>
                    <a:pt x="135" y="1"/>
                  </a:cubicBezTo>
                  <a:cubicBezTo>
                    <a:pt x="133" y="1"/>
                    <a:pt x="132" y="0"/>
                    <a:pt x="130" y="0"/>
                  </a:cubicBezTo>
                  <a:cubicBezTo>
                    <a:pt x="129" y="0"/>
                    <a:pt x="128" y="0"/>
                    <a:pt x="127" y="0"/>
                  </a:cubicBezTo>
                  <a:cubicBezTo>
                    <a:pt x="122" y="0"/>
                    <a:pt x="116" y="0"/>
                    <a:pt x="111" y="0"/>
                  </a:cubicBezTo>
                  <a:cubicBezTo>
                    <a:pt x="102" y="0"/>
                    <a:pt x="94" y="0"/>
                    <a:pt x="86" y="0"/>
                  </a:cubicBezTo>
                  <a:cubicBezTo>
                    <a:pt x="76" y="0"/>
                    <a:pt x="76" y="0"/>
                    <a:pt x="76" y="0"/>
                  </a:cubicBezTo>
                  <a:cubicBezTo>
                    <a:pt x="73" y="0"/>
                    <a:pt x="70" y="0"/>
                    <a:pt x="67" y="0"/>
                  </a:cubicBezTo>
                  <a:cubicBezTo>
                    <a:pt x="44" y="0"/>
                    <a:pt x="44" y="0"/>
                    <a:pt x="44" y="0"/>
                  </a:cubicBezTo>
                  <a:cubicBezTo>
                    <a:pt x="42" y="0"/>
                    <a:pt x="38" y="1"/>
                    <a:pt x="36" y="2"/>
                  </a:cubicBezTo>
                  <a:cubicBezTo>
                    <a:pt x="35" y="2"/>
                    <a:pt x="34" y="3"/>
                    <a:pt x="34" y="3"/>
                  </a:cubicBezTo>
                  <a:cubicBezTo>
                    <a:pt x="33" y="4"/>
                    <a:pt x="32" y="5"/>
                    <a:pt x="30" y="5"/>
                  </a:cubicBezTo>
                  <a:cubicBezTo>
                    <a:pt x="29" y="5"/>
                    <a:pt x="29" y="5"/>
                    <a:pt x="29" y="5"/>
                  </a:cubicBezTo>
                  <a:cubicBezTo>
                    <a:pt x="29" y="5"/>
                    <a:pt x="28" y="5"/>
                    <a:pt x="28" y="5"/>
                  </a:cubicBezTo>
                  <a:cubicBezTo>
                    <a:pt x="27" y="4"/>
                    <a:pt x="27" y="4"/>
                    <a:pt x="27" y="4"/>
                  </a:cubicBezTo>
                  <a:cubicBezTo>
                    <a:pt x="27" y="4"/>
                    <a:pt x="27" y="4"/>
                    <a:pt x="27" y="4"/>
                  </a:cubicBezTo>
                  <a:cubicBezTo>
                    <a:pt x="27" y="4"/>
                    <a:pt x="26" y="5"/>
                    <a:pt x="26" y="5"/>
                  </a:cubicBezTo>
                  <a:cubicBezTo>
                    <a:pt x="25" y="5"/>
                    <a:pt x="25" y="5"/>
                    <a:pt x="24" y="6"/>
                  </a:cubicBezTo>
                  <a:cubicBezTo>
                    <a:pt x="24" y="6"/>
                    <a:pt x="24" y="6"/>
                    <a:pt x="23" y="6"/>
                  </a:cubicBezTo>
                  <a:cubicBezTo>
                    <a:pt x="22" y="7"/>
                    <a:pt x="22" y="7"/>
                    <a:pt x="21" y="7"/>
                  </a:cubicBezTo>
                  <a:cubicBezTo>
                    <a:pt x="20" y="7"/>
                    <a:pt x="19" y="6"/>
                    <a:pt x="18" y="6"/>
                  </a:cubicBezTo>
                  <a:cubicBezTo>
                    <a:pt x="16" y="5"/>
                    <a:pt x="16" y="5"/>
                    <a:pt x="16" y="5"/>
                  </a:cubicBezTo>
                  <a:cubicBezTo>
                    <a:pt x="15" y="7"/>
                    <a:pt x="15" y="7"/>
                    <a:pt x="15" y="7"/>
                  </a:cubicBezTo>
                  <a:cubicBezTo>
                    <a:pt x="15" y="8"/>
                    <a:pt x="15" y="8"/>
                    <a:pt x="15" y="9"/>
                  </a:cubicBezTo>
                  <a:cubicBezTo>
                    <a:pt x="16" y="11"/>
                    <a:pt x="16" y="12"/>
                    <a:pt x="17" y="14"/>
                  </a:cubicBezTo>
                  <a:cubicBezTo>
                    <a:pt x="18" y="15"/>
                    <a:pt x="18" y="15"/>
                    <a:pt x="18" y="15"/>
                  </a:cubicBezTo>
                  <a:cubicBezTo>
                    <a:pt x="20" y="18"/>
                    <a:pt x="22" y="22"/>
                    <a:pt x="23" y="25"/>
                  </a:cubicBezTo>
                  <a:cubicBezTo>
                    <a:pt x="25" y="29"/>
                    <a:pt x="27" y="32"/>
                    <a:pt x="30" y="35"/>
                  </a:cubicBezTo>
                  <a:cubicBezTo>
                    <a:pt x="31" y="36"/>
                    <a:pt x="31" y="36"/>
                    <a:pt x="31" y="38"/>
                  </a:cubicBezTo>
                  <a:cubicBezTo>
                    <a:pt x="31" y="38"/>
                    <a:pt x="31" y="39"/>
                    <a:pt x="31" y="40"/>
                  </a:cubicBezTo>
                  <a:cubicBezTo>
                    <a:pt x="31" y="41"/>
                    <a:pt x="31" y="42"/>
                    <a:pt x="31" y="43"/>
                  </a:cubicBezTo>
                  <a:cubicBezTo>
                    <a:pt x="31" y="45"/>
                    <a:pt x="32" y="47"/>
                    <a:pt x="33" y="49"/>
                  </a:cubicBezTo>
                  <a:cubicBezTo>
                    <a:pt x="34" y="51"/>
                    <a:pt x="34" y="52"/>
                    <a:pt x="35" y="54"/>
                  </a:cubicBezTo>
                  <a:cubicBezTo>
                    <a:pt x="35" y="57"/>
                    <a:pt x="37" y="60"/>
                    <a:pt x="38" y="63"/>
                  </a:cubicBezTo>
                  <a:cubicBezTo>
                    <a:pt x="39" y="65"/>
                    <a:pt x="39" y="66"/>
                    <a:pt x="40" y="68"/>
                  </a:cubicBezTo>
                  <a:cubicBezTo>
                    <a:pt x="40" y="69"/>
                    <a:pt x="41" y="70"/>
                    <a:pt x="41" y="71"/>
                  </a:cubicBezTo>
                  <a:cubicBezTo>
                    <a:pt x="42" y="73"/>
                    <a:pt x="43" y="74"/>
                    <a:pt x="43" y="75"/>
                  </a:cubicBezTo>
                  <a:cubicBezTo>
                    <a:pt x="44" y="76"/>
                    <a:pt x="44" y="76"/>
                    <a:pt x="45" y="77"/>
                  </a:cubicBezTo>
                  <a:cubicBezTo>
                    <a:pt x="45" y="79"/>
                    <a:pt x="46" y="80"/>
                    <a:pt x="46" y="82"/>
                  </a:cubicBezTo>
                  <a:cubicBezTo>
                    <a:pt x="46" y="83"/>
                    <a:pt x="46" y="83"/>
                    <a:pt x="46" y="83"/>
                  </a:cubicBezTo>
                  <a:cubicBezTo>
                    <a:pt x="47" y="83"/>
                    <a:pt x="47" y="84"/>
                    <a:pt x="46" y="85"/>
                  </a:cubicBezTo>
                  <a:cubicBezTo>
                    <a:pt x="46" y="86"/>
                    <a:pt x="46" y="87"/>
                    <a:pt x="46" y="88"/>
                  </a:cubicBezTo>
                  <a:cubicBezTo>
                    <a:pt x="47" y="89"/>
                    <a:pt x="47" y="90"/>
                    <a:pt x="48" y="90"/>
                  </a:cubicBezTo>
                  <a:cubicBezTo>
                    <a:pt x="48" y="91"/>
                    <a:pt x="48" y="91"/>
                    <a:pt x="48" y="91"/>
                  </a:cubicBezTo>
                  <a:cubicBezTo>
                    <a:pt x="48" y="92"/>
                    <a:pt x="48" y="94"/>
                    <a:pt x="47" y="94"/>
                  </a:cubicBezTo>
                  <a:cubicBezTo>
                    <a:pt x="46" y="96"/>
                    <a:pt x="44" y="97"/>
                    <a:pt x="42" y="98"/>
                  </a:cubicBezTo>
                  <a:cubicBezTo>
                    <a:pt x="42" y="99"/>
                    <a:pt x="41" y="99"/>
                    <a:pt x="40" y="100"/>
                  </a:cubicBezTo>
                  <a:cubicBezTo>
                    <a:pt x="37" y="102"/>
                    <a:pt x="36" y="106"/>
                    <a:pt x="37" y="110"/>
                  </a:cubicBezTo>
                  <a:cubicBezTo>
                    <a:pt x="38" y="111"/>
                    <a:pt x="38" y="111"/>
                    <a:pt x="38" y="112"/>
                  </a:cubicBezTo>
                  <a:cubicBezTo>
                    <a:pt x="39" y="113"/>
                    <a:pt x="39" y="113"/>
                    <a:pt x="39" y="114"/>
                  </a:cubicBezTo>
                  <a:cubicBezTo>
                    <a:pt x="40" y="114"/>
                    <a:pt x="40" y="115"/>
                    <a:pt x="40" y="115"/>
                  </a:cubicBezTo>
                  <a:cubicBezTo>
                    <a:pt x="40" y="116"/>
                    <a:pt x="40" y="117"/>
                    <a:pt x="41" y="119"/>
                  </a:cubicBezTo>
                  <a:cubicBezTo>
                    <a:pt x="42" y="120"/>
                    <a:pt x="42" y="121"/>
                    <a:pt x="42" y="122"/>
                  </a:cubicBezTo>
                  <a:cubicBezTo>
                    <a:pt x="42" y="123"/>
                    <a:pt x="42" y="123"/>
                    <a:pt x="42" y="124"/>
                  </a:cubicBezTo>
                  <a:cubicBezTo>
                    <a:pt x="42" y="125"/>
                    <a:pt x="42" y="127"/>
                    <a:pt x="43" y="129"/>
                  </a:cubicBezTo>
                  <a:cubicBezTo>
                    <a:pt x="43" y="130"/>
                    <a:pt x="44" y="130"/>
                    <a:pt x="44" y="131"/>
                  </a:cubicBezTo>
                  <a:cubicBezTo>
                    <a:pt x="45" y="131"/>
                    <a:pt x="45" y="132"/>
                    <a:pt x="45" y="132"/>
                  </a:cubicBezTo>
                  <a:cubicBezTo>
                    <a:pt x="46" y="133"/>
                    <a:pt x="46" y="134"/>
                    <a:pt x="46" y="134"/>
                  </a:cubicBezTo>
                  <a:cubicBezTo>
                    <a:pt x="46" y="135"/>
                    <a:pt x="46" y="136"/>
                    <a:pt x="46" y="137"/>
                  </a:cubicBezTo>
                  <a:cubicBezTo>
                    <a:pt x="47" y="138"/>
                    <a:pt x="48" y="140"/>
                    <a:pt x="48" y="141"/>
                  </a:cubicBezTo>
                  <a:cubicBezTo>
                    <a:pt x="49" y="143"/>
                    <a:pt x="49" y="144"/>
                    <a:pt x="50" y="145"/>
                  </a:cubicBezTo>
                  <a:cubicBezTo>
                    <a:pt x="50" y="145"/>
                    <a:pt x="50" y="146"/>
                    <a:pt x="50" y="146"/>
                  </a:cubicBezTo>
                  <a:cubicBezTo>
                    <a:pt x="50" y="147"/>
                    <a:pt x="50" y="148"/>
                    <a:pt x="51" y="149"/>
                  </a:cubicBezTo>
                  <a:cubicBezTo>
                    <a:pt x="52" y="151"/>
                    <a:pt x="53" y="152"/>
                    <a:pt x="54" y="153"/>
                  </a:cubicBezTo>
                  <a:cubicBezTo>
                    <a:pt x="55" y="154"/>
                    <a:pt x="56" y="155"/>
                    <a:pt x="56" y="156"/>
                  </a:cubicBezTo>
                  <a:cubicBezTo>
                    <a:pt x="57" y="157"/>
                    <a:pt x="57" y="158"/>
                    <a:pt x="57" y="160"/>
                  </a:cubicBezTo>
                  <a:cubicBezTo>
                    <a:pt x="57" y="161"/>
                    <a:pt x="57" y="162"/>
                    <a:pt x="57" y="163"/>
                  </a:cubicBezTo>
                  <a:cubicBezTo>
                    <a:pt x="58" y="165"/>
                    <a:pt x="59" y="166"/>
                    <a:pt x="60" y="166"/>
                  </a:cubicBezTo>
                  <a:cubicBezTo>
                    <a:pt x="60" y="167"/>
                    <a:pt x="60" y="167"/>
                    <a:pt x="60" y="167"/>
                  </a:cubicBezTo>
                  <a:cubicBezTo>
                    <a:pt x="61" y="169"/>
                    <a:pt x="60" y="171"/>
                    <a:pt x="60" y="174"/>
                  </a:cubicBezTo>
                  <a:cubicBezTo>
                    <a:pt x="59" y="175"/>
                    <a:pt x="59" y="177"/>
                    <a:pt x="59" y="179"/>
                  </a:cubicBezTo>
                  <a:cubicBezTo>
                    <a:pt x="59" y="180"/>
                    <a:pt x="59" y="180"/>
                    <a:pt x="59" y="180"/>
                  </a:cubicBezTo>
                  <a:cubicBezTo>
                    <a:pt x="59" y="185"/>
                    <a:pt x="59" y="189"/>
                    <a:pt x="58" y="194"/>
                  </a:cubicBezTo>
                  <a:cubicBezTo>
                    <a:pt x="58" y="198"/>
                    <a:pt x="57" y="201"/>
                    <a:pt x="56" y="206"/>
                  </a:cubicBezTo>
                  <a:cubicBezTo>
                    <a:pt x="55" y="208"/>
                    <a:pt x="55" y="208"/>
                    <a:pt x="55" y="208"/>
                  </a:cubicBezTo>
                  <a:cubicBezTo>
                    <a:pt x="54" y="212"/>
                    <a:pt x="50" y="216"/>
                    <a:pt x="47" y="219"/>
                  </a:cubicBezTo>
                  <a:cubicBezTo>
                    <a:pt x="45" y="220"/>
                    <a:pt x="44" y="221"/>
                    <a:pt x="42" y="222"/>
                  </a:cubicBezTo>
                  <a:cubicBezTo>
                    <a:pt x="42" y="222"/>
                    <a:pt x="41" y="223"/>
                    <a:pt x="41" y="223"/>
                  </a:cubicBezTo>
                  <a:cubicBezTo>
                    <a:pt x="40" y="223"/>
                    <a:pt x="38" y="224"/>
                    <a:pt x="37" y="225"/>
                  </a:cubicBezTo>
                  <a:cubicBezTo>
                    <a:pt x="35" y="228"/>
                    <a:pt x="35" y="230"/>
                    <a:pt x="35" y="233"/>
                  </a:cubicBezTo>
                  <a:cubicBezTo>
                    <a:pt x="35" y="234"/>
                    <a:pt x="35" y="234"/>
                    <a:pt x="35" y="234"/>
                  </a:cubicBezTo>
                  <a:cubicBezTo>
                    <a:pt x="35" y="235"/>
                    <a:pt x="35" y="235"/>
                    <a:pt x="34" y="235"/>
                  </a:cubicBezTo>
                  <a:cubicBezTo>
                    <a:pt x="33" y="236"/>
                    <a:pt x="33" y="236"/>
                    <a:pt x="32" y="237"/>
                  </a:cubicBezTo>
                  <a:cubicBezTo>
                    <a:pt x="31" y="238"/>
                    <a:pt x="30" y="240"/>
                    <a:pt x="29" y="241"/>
                  </a:cubicBezTo>
                  <a:cubicBezTo>
                    <a:pt x="28" y="242"/>
                    <a:pt x="27" y="243"/>
                    <a:pt x="26" y="244"/>
                  </a:cubicBezTo>
                  <a:cubicBezTo>
                    <a:pt x="24" y="247"/>
                    <a:pt x="22" y="250"/>
                    <a:pt x="22" y="253"/>
                  </a:cubicBezTo>
                  <a:cubicBezTo>
                    <a:pt x="22" y="255"/>
                    <a:pt x="22" y="256"/>
                    <a:pt x="22" y="257"/>
                  </a:cubicBezTo>
                  <a:cubicBezTo>
                    <a:pt x="22" y="259"/>
                    <a:pt x="22" y="261"/>
                    <a:pt x="21" y="263"/>
                  </a:cubicBezTo>
                  <a:cubicBezTo>
                    <a:pt x="21" y="263"/>
                    <a:pt x="21" y="264"/>
                    <a:pt x="20" y="264"/>
                  </a:cubicBezTo>
                  <a:cubicBezTo>
                    <a:pt x="20" y="265"/>
                    <a:pt x="20" y="265"/>
                    <a:pt x="20" y="265"/>
                  </a:cubicBezTo>
                  <a:cubicBezTo>
                    <a:pt x="19" y="267"/>
                    <a:pt x="18" y="268"/>
                    <a:pt x="18" y="269"/>
                  </a:cubicBezTo>
                  <a:cubicBezTo>
                    <a:pt x="17" y="271"/>
                    <a:pt x="17" y="273"/>
                    <a:pt x="17" y="275"/>
                  </a:cubicBezTo>
                  <a:cubicBezTo>
                    <a:pt x="17" y="276"/>
                    <a:pt x="17" y="277"/>
                    <a:pt x="17" y="278"/>
                  </a:cubicBezTo>
                  <a:cubicBezTo>
                    <a:pt x="17" y="279"/>
                    <a:pt x="17" y="280"/>
                    <a:pt x="17" y="280"/>
                  </a:cubicBezTo>
                  <a:cubicBezTo>
                    <a:pt x="16" y="282"/>
                    <a:pt x="16" y="284"/>
                    <a:pt x="16" y="286"/>
                  </a:cubicBezTo>
                  <a:cubicBezTo>
                    <a:pt x="16" y="290"/>
                    <a:pt x="15" y="295"/>
                    <a:pt x="13" y="299"/>
                  </a:cubicBezTo>
                  <a:cubicBezTo>
                    <a:pt x="11" y="303"/>
                    <a:pt x="9" y="308"/>
                    <a:pt x="9" y="314"/>
                  </a:cubicBezTo>
                  <a:cubicBezTo>
                    <a:pt x="9" y="315"/>
                    <a:pt x="9" y="315"/>
                    <a:pt x="9" y="316"/>
                  </a:cubicBezTo>
                  <a:cubicBezTo>
                    <a:pt x="9" y="317"/>
                    <a:pt x="9" y="318"/>
                    <a:pt x="8" y="320"/>
                  </a:cubicBezTo>
                  <a:cubicBezTo>
                    <a:pt x="7" y="320"/>
                    <a:pt x="6" y="321"/>
                    <a:pt x="5" y="322"/>
                  </a:cubicBezTo>
                  <a:cubicBezTo>
                    <a:pt x="4" y="323"/>
                    <a:pt x="3" y="325"/>
                    <a:pt x="2" y="327"/>
                  </a:cubicBezTo>
                  <a:cubicBezTo>
                    <a:pt x="0" y="330"/>
                    <a:pt x="1" y="333"/>
                    <a:pt x="1" y="335"/>
                  </a:cubicBezTo>
                  <a:cubicBezTo>
                    <a:pt x="1" y="336"/>
                    <a:pt x="2" y="337"/>
                    <a:pt x="2" y="337"/>
                  </a:cubicBezTo>
                  <a:cubicBezTo>
                    <a:pt x="2" y="342"/>
                    <a:pt x="3" y="346"/>
                    <a:pt x="3" y="350"/>
                  </a:cubicBezTo>
                  <a:cubicBezTo>
                    <a:pt x="3" y="353"/>
                    <a:pt x="3" y="356"/>
                    <a:pt x="2" y="358"/>
                  </a:cubicBezTo>
                  <a:cubicBezTo>
                    <a:pt x="1" y="364"/>
                    <a:pt x="0" y="368"/>
                    <a:pt x="0" y="373"/>
                  </a:cubicBezTo>
                  <a:cubicBezTo>
                    <a:pt x="0" y="378"/>
                    <a:pt x="0" y="378"/>
                    <a:pt x="0" y="378"/>
                  </a:cubicBezTo>
                  <a:cubicBezTo>
                    <a:pt x="3" y="376"/>
                    <a:pt x="3" y="376"/>
                    <a:pt x="3" y="376"/>
                  </a:cubicBezTo>
                  <a:cubicBezTo>
                    <a:pt x="7" y="374"/>
                    <a:pt x="10" y="372"/>
                    <a:pt x="13" y="372"/>
                  </a:cubicBezTo>
                  <a:cubicBezTo>
                    <a:pt x="14" y="372"/>
                    <a:pt x="14" y="372"/>
                    <a:pt x="15" y="372"/>
                  </a:cubicBezTo>
                  <a:cubicBezTo>
                    <a:pt x="16" y="372"/>
                    <a:pt x="17" y="373"/>
                    <a:pt x="18" y="374"/>
                  </a:cubicBezTo>
                  <a:cubicBezTo>
                    <a:pt x="19" y="375"/>
                    <a:pt x="20" y="375"/>
                    <a:pt x="22" y="376"/>
                  </a:cubicBezTo>
                  <a:cubicBezTo>
                    <a:pt x="22" y="376"/>
                    <a:pt x="22" y="376"/>
                    <a:pt x="23" y="376"/>
                  </a:cubicBezTo>
                  <a:cubicBezTo>
                    <a:pt x="25" y="376"/>
                    <a:pt x="29" y="375"/>
                    <a:pt x="31" y="374"/>
                  </a:cubicBezTo>
                  <a:cubicBezTo>
                    <a:pt x="32" y="373"/>
                    <a:pt x="33" y="372"/>
                    <a:pt x="34" y="371"/>
                  </a:cubicBezTo>
                  <a:cubicBezTo>
                    <a:pt x="35" y="369"/>
                    <a:pt x="36" y="368"/>
                    <a:pt x="37" y="368"/>
                  </a:cubicBezTo>
                  <a:cubicBezTo>
                    <a:pt x="38" y="367"/>
                    <a:pt x="44" y="366"/>
                    <a:pt x="46" y="366"/>
                  </a:cubicBezTo>
                  <a:cubicBezTo>
                    <a:pt x="46" y="366"/>
                    <a:pt x="46" y="366"/>
                    <a:pt x="46" y="366"/>
                  </a:cubicBezTo>
                  <a:cubicBezTo>
                    <a:pt x="50" y="366"/>
                    <a:pt x="53" y="369"/>
                    <a:pt x="55" y="372"/>
                  </a:cubicBezTo>
                  <a:cubicBezTo>
                    <a:pt x="56" y="374"/>
                    <a:pt x="57" y="375"/>
                    <a:pt x="58" y="376"/>
                  </a:cubicBezTo>
                  <a:cubicBezTo>
                    <a:pt x="60" y="377"/>
                    <a:pt x="63" y="379"/>
                    <a:pt x="65" y="380"/>
                  </a:cubicBezTo>
                  <a:cubicBezTo>
                    <a:pt x="68" y="381"/>
                    <a:pt x="71" y="382"/>
                    <a:pt x="76" y="382"/>
                  </a:cubicBezTo>
                  <a:cubicBezTo>
                    <a:pt x="80" y="382"/>
                    <a:pt x="83" y="381"/>
                    <a:pt x="86" y="381"/>
                  </a:cubicBezTo>
                  <a:cubicBezTo>
                    <a:pt x="88" y="381"/>
                    <a:pt x="90" y="381"/>
                    <a:pt x="92" y="381"/>
                  </a:cubicBezTo>
                  <a:cubicBezTo>
                    <a:pt x="195" y="381"/>
                    <a:pt x="195" y="381"/>
                    <a:pt x="195" y="381"/>
                  </a:cubicBezTo>
                  <a:cubicBezTo>
                    <a:pt x="198" y="385"/>
                    <a:pt x="200" y="390"/>
                    <a:pt x="204" y="393"/>
                  </a:cubicBezTo>
                  <a:cubicBezTo>
                    <a:pt x="206" y="395"/>
                    <a:pt x="210" y="396"/>
                    <a:pt x="212" y="396"/>
                  </a:cubicBezTo>
                  <a:cubicBezTo>
                    <a:pt x="213" y="396"/>
                    <a:pt x="214" y="396"/>
                    <a:pt x="215" y="395"/>
                  </a:cubicBezTo>
                  <a:cubicBezTo>
                    <a:pt x="216" y="395"/>
                    <a:pt x="217" y="395"/>
                    <a:pt x="218" y="395"/>
                  </a:cubicBezTo>
                  <a:cubicBezTo>
                    <a:pt x="223" y="395"/>
                    <a:pt x="227" y="396"/>
                    <a:pt x="231" y="397"/>
                  </a:cubicBezTo>
                  <a:cubicBezTo>
                    <a:pt x="232" y="397"/>
                    <a:pt x="233" y="397"/>
                    <a:pt x="234" y="397"/>
                  </a:cubicBezTo>
                  <a:cubicBezTo>
                    <a:pt x="237" y="397"/>
                    <a:pt x="239" y="396"/>
                    <a:pt x="242" y="396"/>
                  </a:cubicBezTo>
                  <a:cubicBezTo>
                    <a:pt x="243" y="395"/>
                    <a:pt x="245" y="395"/>
                    <a:pt x="247" y="395"/>
                  </a:cubicBezTo>
                  <a:cubicBezTo>
                    <a:pt x="248" y="395"/>
                    <a:pt x="248" y="395"/>
                    <a:pt x="248" y="395"/>
                  </a:cubicBezTo>
                  <a:cubicBezTo>
                    <a:pt x="251" y="395"/>
                    <a:pt x="254" y="396"/>
                    <a:pt x="256" y="397"/>
                  </a:cubicBezTo>
                  <a:cubicBezTo>
                    <a:pt x="258" y="397"/>
                    <a:pt x="260" y="398"/>
                    <a:pt x="262" y="398"/>
                  </a:cubicBezTo>
                  <a:cubicBezTo>
                    <a:pt x="263" y="399"/>
                    <a:pt x="264" y="399"/>
                    <a:pt x="264" y="399"/>
                  </a:cubicBezTo>
                  <a:cubicBezTo>
                    <a:pt x="266" y="399"/>
                    <a:pt x="268" y="398"/>
                    <a:pt x="269" y="398"/>
                  </a:cubicBezTo>
                  <a:cubicBezTo>
                    <a:pt x="270" y="398"/>
                    <a:pt x="272" y="398"/>
                    <a:pt x="273" y="398"/>
                  </a:cubicBezTo>
                  <a:cubicBezTo>
                    <a:pt x="274" y="398"/>
                    <a:pt x="275" y="398"/>
                    <a:pt x="276" y="398"/>
                  </a:cubicBezTo>
                  <a:cubicBezTo>
                    <a:pt x="278" y="398"/>
                    <a:pt x="278" y="398"/>
                    <a:pt x="278" y="398"/>
                  </a:cubicBezTo>
                  <a:cubicBezTo>
                    <a:pt x="280" y="399"/>
                    <a:pt x="281" y="399"/>
                    <a:pt x="283" y="399"/>
                  </a:cubicBezTo>
                  <a:cubicBezTo>
                    <a:pt x="285" y="399"/>
                    <a:pt x="286" y="399"/>
                    <a:pt x="288" y="398"/>
                  </a:cubicBezTo>
                  <a:cubicBezTo>
                    <a:pt x="292" y="397"/>
                    <a:pt x="296" y="395"/>
                    <a:pt x="300" y="395"/>
                  </a:cubicBezTo>
                  <a:cubicBezTo>
                    <a:pt x="304" y="394"/>
                    <a:pt x="304" y="394"/>
                    <a:pt x="304" y="394"/>
                  </a:cubicBezTo>
                  <a:cubicBezTo>
                    <a:pt x="312" y="394"/>
                    <a:pt x="319" y="393"/>
                    <a:pt x="326" y="390"/>
                  </a:cubicBezTo>
                  <a:cubicBezTo>
                    <a:pt x="328" y="390"/>
                    <a:pt x="330" y="389"/>
                    <a:pt x="332" y="389"/>
                  </a:cubicBezTo>
                  <a:cubicBezTo>
                    <a:pt x="335" y="388"/>
                    <a:pt x="335" y="388"/>
                    <a:pt x="335" y="388"/>
                  </a:cubicBezTo>
                  <a:cubicBezTo>
                    <a:pt x="302" y="351"/>
                    <a:pt x="302" y="351"/>
                    <a:pt x="302" y="351"/>
                  </a:cubicBezTo>
                  <a:cubicBezTo>
                    <a:pt x="302" y="350"/>
                    <a:pt x="302" y="343"/>
                    <a:pt x="297" y="341"/>
                  </a:cubicBezTo>
                  <a:cubicBezTo>
                    <a:pt x="299" y="236"/>
                    <a:pt x="299" y="236"/>
                    <a:pt x="299" y="236"/>
                  </a:cubicBezTo>
                  <a:cubicBezTo>
                    <a:pt x="331" y="236"/>
                    <a:pt x="331" y="236"/>
                    <a:pt x="331" y="236"/>
                  </a:cubicBezTo>
                  <a:cubicBezTo>
                    <a:pt x="336" y="236"/>
                    <a:pt x="341" y="236"/>
                    <a:pt x="346" y="236"/>
                  </a:cubicBezTo>
                  <a:cubicBezTo>
                    <a:pt x="352" y="236"/>
                    <a:pt x="352" y="236"/>
                    <a:pt x="352" y="236"/>
                  </a:cubicBezTo>
                  <a:cubicBezTo>
                    <a:pt x="352" y="236"/>
                    <a:pt x="353" y="236"/>
                    <a:pt x="353" y="236"/>
                  </a:cubicBezTo>
                  <a:cubicBezTo>
                    <a:pt x="356" y="236"/>
                    <a:pt x="356" y="236"/>
                    <a:pt x="356" y="236"/>
                  </a:cubicBezTo>
                  <a:cubicBezTo>
                    <a:pt x="355" y="233"/>
                    <a:pt x="355" y="233"/>
                    <a:pt x="355" y="233"/>
                  </a:cubicBezTo>
                  <a:cubicBezTo>
                    <a:pt x="355" y="233"/>
                    <a:pt x="354" y="233"/>
                    <a:pt x="354" y="232"/>
                  </a:cubicBezTo>
                  <a:cubicBezTo>
                    <a:pt x="353" y="231"/>
                    <a:pt x="353" y="230"/>
                    <a:pt x="353" y="228"/>
                  </a:cubicBezTo>
                  <a:cubicBezTo>
                    <a:pt x="353" y="226"/>
                    <a:pt x="354" y="223"/>
                    <a:pt x="356" y="220"/>
                  </a:cubicBezTo>
                  <a:cubicBezTo>
                    <a:pt x="357" y="218"/>
                    <a:pt x="358" y="216"/>
                    <a:pt x="357" y="213"/>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54" name="Freeform 55">
              <a:extLst>
                <a:ext uri="{FF2B5EF4-FFF2-40B4-BE49-F238E27FC236}">
                  <a16:creationId xmlns:a16="http://schemas.microsoft.com/office/drawing/2014/main" id="{38EA5527-7841-9082-F195-43EA62BC8D94}"/>
                </a:ext>
              </a:extLst>
            </p:cNvPr>
            <p:cNvSpPr>
              <a:spLocks/>
            </p:cNvSpPr>
            <p:nvPr/>
          </p:nvSpPr>
          <p:spPr bwMode="auto">
            <a:xfrm>
              <a:off x="7027209" y="4754625"/>
              <a:ext cx="170549" cy="443690"/>
            </a:xfrm>
            <a:custGeom>
              <a:avLst/>
              <a:gdLst>
                <a:gd name="T0" fmla="*/ 88 w 89"/>
                <a:gd name="T1" fmla="*/ 192 h 251"/>
                <a:gd name="T2" fmla="*/ 88 w 89"/>
                <a:gd name="T3" fmla="*/ 188 h 251"/>
                <a:gd name="T4" fmla="*/ 69 w 89"/>
                <a:gd name="T5" fmla="*/ 144 h 251"/>
                <a:gd name="T6" fmla="*/ 67 w 89"/>
                <a:gd name="T7" fmla="*/ 148 h 251"/>
                <a:gd name="T8" fmla="*/ 69 w 89"/>
                <a:gd name="T9" fmla="*/ 156 h 251"/>
                <a:gd name="T10" fmla="*/ 62 w 89"/>
                <a:gd name="T11" fmla="*/ 148 h 251"/>
                <a:gd name="T12" fmla="*/ 57 w 89"/>
                <a:gd name="T13" fmla="*/ 154 h 251"/>
                <a:gd name="T14" fmla="*/ 52 w 89"/>
                <a:gd name="T15" fmla="*/ 134 h 251"/>
                <a:gd name="T16" fmla="*/ 46 w 89"/>
                <a:gd name="T17" fmla="*/ 108 h 251"/>
                <a:gd name="T18" fmla="*/ 45 w 89"/>
                <a:gd name="T19" fmla="*/ 78 h 251"/>
                <a:gd name="T20" fmla="*/ 47 w 89"/>
                <a:gd name="T21" fmla="*/ 56 h 251"/>
                <a:gd name="T22" fmla="*/ 47 w 89"/>
                <a:gd name="T23" fmla="*/ 40 h 251"/>
                <a:gd name="T24" fmla="*/ 44 w 89"/>
                <a:gd name="T25" fmla="*/ 21 h 251"/>
                <a:gd name="T26" fmla="*/ 40 w 89"/>
                <a:gd name="T27" fmla="*/ 7 h 251"/>
                <a:gd name="T28" fmla="*/ 46 w 89"/>
                <a:gd name="T29" fmla="*/ 6 h 251"/>
                <a:gd name="T30" fmla="*/ 41 w 89"/>
                <a:gd name="T31" fmla="*/ 0 h 251"/>
                <a:gd name="T32" fmla="*/ 36 w 89"/>
                <a:gd name="T33" fmla="*/ 3 h 251"/>
                <a:gd name="T34" fmla="*/ 30 w 89"/>
                <a:gd name="T35" fmla="*/ 2 h 251"/>
                <a:gd name="T36" fmla="*/ 19 w 89"/>
                <a:gd name="T37" fmla="*/ 0 h 251"/>
                <a:gd name="T38" fmla="*/ 17 w 89"/>
                <a:gd name="T39" fmla="*/ 0 h 251"/>
                <a:gd name="T40" fmla="*/ 14 w 89"/>
                <a:gd name="T41" fmla="*/ 3 h 251"/>
                <a:gd name="T42" fmla="*/ 19 w 89"/>
                <a:gd name="T43" fmla="*/ 9 h 251"/>
                <a:gd name="T44" fmla="*/ 19 w 89"/>
                <a:gd name="T45" fmla="*/ 16 h 251"/>
                <a:gd name="T46" fmla="*/ 26 w 89"/>
                <a:gd name="T47" fmla="*/ 22 h 251"/>
                <a:gd name="T48" fmla="*/ 30 w 89"/>
                <a:gd name="T49" fmla="*/ 32 h 251"/>
                <a:gd name="T50" fmla="*/ 20 w 89"/>
                <a:gd name="T51" fmla="*/ 42 h 251"/>
                <a:gd name="T52" fmla="*/ 18 w 89"/>
                <a:gd name="T53" fmla="*/ 49 h 251"/>
                <a:gd name="T54" fmla="*/ 19 w 89"/>
                <a:gd name="T55" fmla="*/ 57 h 251"/>
                <a:gd name="T56" fmla="*/ 18 w 89"/>
                <a:gd name="T57" fmla="*/ 66 h 251"/>
                <a:gd name="T58" fmla="*/ 18 w 89"/>
                <a:gd name="T59" fmla="*/ 77 h 251"/>
                <a:gd name="T60" fmla="*/ 21 w 89"/>
                <a:gd name="T61" fmla="*/ 91 h 251"/>
                <a:gd name="T62" fmla="*/ 15 w 89"/>
                <a:gd name="T63" fmla="*/ 101 h 251"/>
                <a:gd name="T64" fmla="*/ 8 w 89"/>
                <a:gd name="T65" fmla="*/ 103 h 251"/>
                <a:gd name="T66" fmla="*/ 8 w 89"/>
                <a:gd name="T67" fmla="*/ 111 h 251"/>
                <a:gd name="T68" fmla="*/ 4 w 89"/>
                <a:gd name="T69" fmla="*/ 129 h 251"/>
                <a:gd name="T70" fmla="*/ 2 w 89"/>
                <a:gd name="T71" fmla="*/ 140 h 251"/>
                <a:gd name="T72" fmla="*/ 4 w 89"/>
                <a:gd name="T73" fmla="*/ 144 h 251"/>
                <a:gd name="T74" fmla="*/ 10 w 89"/>
                <a:gd name="T75" fmla="*/ 148 h 251"/>
                <a:gd name="T76" fmla="*/ 12 w 89"/>
                <a:gd name="T77" fmla="*/ 148 h 251"/>
                <a:gd name="T78" fmla="*/ 18 w 89"/>
                <a:gd name="T79" fmla="*/ 156 h 251"/>
                <a:gd name="T80" fmla="*/ 27 w 89"/>
                <a:gd name="T81" fmla="*/ 166 h 251"/>
                <a:gd name="T82" fmla="*/ 44 w 89"/>
                <a:gd name="T83" fmla="*/ 161 h 251"/>
                <a:gd name="T84" fmla="*/ 49 w 89"/>
                <a:gd name="T85" fmla="*/ 194 h 251"/>
                <a:gd name="T86" fmla="*/ 46 w 89"/>
                <a:gd name="T87" fmla="*/ 203 h 251"/>
                <a:gd name="T88" fmla="*/ 45 w 89"/>
                <a:gd name="T89" fmla="*/ 212 h 251"/>
                <a:gd name="T90" fmla="*/ 48 w 89"/>
                <a:gd name="T91" fmla="*/ 218 h 251"/>
                <a:gd name="T92" fmla="*/ 48 w 89"/>
                <a:gd name="T93" fmla="*/ 223 h 251"/>
                <a:gd name="T94" fmla="*/ 61 w 89"/>
                <a:gd name="T95" fmla="*/ 237 h 251"/>
                <a:gd name="T96" fmla="*/ 64 w 89"/>
                <a:gd name="T97" fmla="*/ 247 h 251"/>
                <a:gd name="T98" fmla="*/ 67 w 89"/>
                <a:gd name="T99" fmla="*/ 251 h 251"/>
                <a:gd name="T100" fmla="*/ 71 w 89"/>
                <a:gd name="T101" fmla="*/ 251 h 251"/>
                <a:gd name="T102" fmla="*/ 70 w 89"/>
                <a:gd name="T103" fmla="*/ 239 h 251"/>
                <a:gd name="T104" fmla="*/ 71 w 89"/>
                <a:gd name="T105" fmla="*/ 225 h 251"/>
                <a:gd name="T106" fmla="*/ 78 w 89"/>
                <a:gd name="T107" fmla="*/ 218 h 251"/>
                <a:gd name="T108" fmla="*/ 89 w 89"/>
                <a:gd name="T109" fmla="*/ 20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251">
                  <a:moveTo>
                    <a:pt x="88" y="199"/>
                  </a:moveTo>
                  <a:cubicBezTo>
                    <a:pt x="88" y="197"/>
                    <a:pt x="88" y="194"/>
                    <a:pt x="88" y="192"/>
                  </a:cubicBezTo>
                  <a:cubicBezTo>
                    <a:pt x="88" y="191"/>
                    <a:pt x="88" y="190"/>
                    <a:pt x="88" y="189"/>
                  </a:cubicBezTo>
                  <a:cubicBezTo>
                    <a:pt x="88" y="188"/>
                    <a:pt x="88" y="188"/>
                    <a:pt x="88" y="188"/>
                  </a:cubicBezTo>
                  <a:cubicBezTo>
                    <a:pt x="88" y="184"/>
                    <a:pt x="89" y="181"/>
                    <a:pt x="88" y="178"/>
                  </a:cubicBezTo>
                  <a:cubicBezTo>
                    <a:pt x="86" y="168"/>
                    <a:pt x="81" y="150"/>
                    <a:pt x="69" y="144"/>
                  </a:cubicBezTo>
                  <a:cubicBezTo>
                    <a:pt x="64" y="141"/>
                    <a:pt x="64" y="141"/>
                    <a:pt x="64" y="141"/>
                  </a:cubicBezTo>
                  <a:cubicBezTo>
                    <a:pt x="67" y="148"/>
                    <a:pt x="67" y="148"/>
                    <a:pt x="67" y="148"/>
                  </a:cubicBezTo>
                  <a:cubicBezTo>
                    <a:pt x="68" y="151"/>
                    <a:pt x="70" y="155"/>
                    <a:pt x="69" y="156"/>
                  </a:cubicBezTo>
                  <a:cubicBezTo>
                    <a:pt x="69" y="156"/>
                    <a:pt x="69" y="156"/>
                    <a:pt x="69" y="156"/>
                  </a:cubicBezTo>
                  <a:cubicBezTo>
                    <a:pt x="69" y="156"/>
                    <a:pt x="68" y="155"/>
                    <a:pt x="68" y="153"/>
                  </a:cubicBezTo>
                  <a:cubicBezTo>
                    <a:pt x="67" y="151"/>
                    <a:pt x="66" y="148"/>
                    <a:pt x="62" y="148"/>
                  </a:cubicBezTo>
                  <a:cubicBezTo>
                    <a:pt x="59" y="148"/>
                    <a:pt x="58" y="151"/>
                    <a:pt x="58" y="152"/>
                  </a:cubicBezTo>
                  <a:cubicBezTo>
                    <a:pt x="57" y="153"/>
                    <a:pt x="57" y="153"/>
                    <a:pt x="57" y="154"/>
                  </a:cubicBezTo>
                  <a:cubicBezTo>
                    <a:pt x="57" y="154"/>
                    <a:pt x="55" y="153"/>
                    <a:pt x="54" y="148"/>
                  </a:cubicBezTo>
                  <a:cubicBezTo>
                    <a:pt x="52" y="144"/>
                    <a:pt x="52" y="139"/>
                    <a:pt x="52" y="134"/>
                  </a:cubicBezTo>
                  <a:cubicBezTo>
                    <a:pt x="51" y="131"/>
                    <a:pt x="51" y="127"/>
                    <a:pt x="51" y="124"/>
                  </a:cubicBezTo>
                  <a:cubicBezTo>
                    <a:pt x="50" y="119"/>
                    <a:pt x="48" y="113"/>
                    <a:pt x="46" y="108"/>
                  </a:cubicBezTo>
                  <a:cubicBezTo>
                    <a:pt x="45" y="103"/>
                    <a:pt x="43" y="98"/>
                    <a:pt x="42" y="93"/>
                  </a:cubicBezTo>
                  <a:cubicBezTo>
                    <a:pt x="42" y="88"/>
                    <a:pt x="43" y="83"/>
                    <a:pt x="45" y="78"/>
                  </a:cubicBezTo>
                  <a:cubicBezTo>
                    <a:pt x="47" y="74"/>
                    <a:pt x="48" y="69"/>
                    <a:pt x="48" y="64"/>
                  </a:cubicBezTo>
                  <a:cubicBezTo>
                    <a:pt x="48" y="61"/>
                    <a:pt x="47" y="58"/>
                    <a:pt x="47" y="56"/>
                  </a:cubicBezTo>
                  <a:cubicBezTo>
                    <a:pt x="46" y="53"/>
                    <a:pt x="46" y="50"/>
                    <a:pt x="46" y="48"/>
                  </a:cubicBezTo>
                  <a:cubicBezTo>
                    <a:pt x="46" y="45"/>
                    <a:pt x="46" y="43"/>
                    <a:pt x="47" y="40"/>
                  </a:cubicBezTo>
                  <a:cubicBezTo>
                    <a:pt x="48" y="35"/>
                    <a:pt x="48" y="30"/>
                    <a:pt x="46" y="25"/>
                  </a:cubicBezTo>
                  <a:cubicBezTo>
                    <a:pt x="46" y="24"/>
                    <a:pt x="45" y="23"/>
                    <a:pt x="44" y="21"/>
                  </a:cubicBezTo>
                  <a:cubicBezTo>
                    <a:pt x="41" y="17"/>
                    <a:pt x="38" y="12"/>
                    <a:pt x="38" y="9"/>
                  </a:cubicBezTo>
                  <a:cubicBezTo>
                    <a:pt x="39" y="8"/>
                    <a:pt x="39" y="7"/>
                    <a:pt x="40" y="7"/>
                  </a:cubicBezTo>
                  <a:cubicBezTo>
                    <a:pt x="41" y="6"/>
                    <a:pt x="42" y="6"/>
                    <a:pt x="43" y="6"/>
                  </a:cubicBezTo>
                  <a:cubicBezTo>
                    <a:pt x="46" y="6"/>
                    <a:pt x="46" y="6"/>
                    <a:pt x="46" y="6"/>
                  </a:cubicBezTo>
                  <a:cubicBezTo>
                    <a:pt x="44" y="3"/>
                    <a:pt x="44" y="3"/>
                    <a:pt x="44" y="3"/>
                  </a:cubicBezTo>
                  <a:cubicBezTo>
                    <a:pt x="43" y="1"/>
                    <a:pt x="42" y="0"/>
                    <a:pt x="41" y="0"/>
                  </a:cubicBezTo>
                  <a:cubicBezTo>
                    <a:pt x="39" y="0"/>
                    <a:pt x="38" y="1"/>
                    <a:pt x="38" y="2"/>
                  </a:cubicBezTo>
                  <a:cubicBezTo>
                    <a:pt x="37" y="3"/>
                    <a:pt x="37" y="3"/>
                    <a:pt x="36" y="3"/>
                  </a:cubicBezTo>
                  <a:cubicBezTo>
                    <a:pt x="35" y="3"/>
                    <a:pt x="35" y="3"/>
                    <a:pt x="35" y="3"/>
                  </a:cubicBezTo>
                  <a:cubicBezTo>
                    <a:pt x="33" y="3"/>
                    <a:pt x="31" y="3"/>
                    <a:pt x="30" y="2"/>
                  </a:cubicBezTo>
                  <a:cubicBezTo>
                    <a:pt x="29" y="2"/>
                    <a:pt x="29" y="2"/>
                    <a:pt x="29" y="2"/>
                  </a:cubicBezTo>
                  <a:cubicBezTo>
                    <a:pt x="25" y="1"/>
                    <a:pt x="23" y="0"/>
                    <a:pt x="19" y="0"/>
                  </a:cubicBezTo>
                  <a:cubicBezTo>
                    <a:pt x="19" y="0"/>
                    <a:pt x="19" y="0"/>
                    <a:pt x="18" y="0"/>
                  </a:cubicBezTo>
                  <a:cubicBezTo>
                    <a:pt x="18" y="0"/>
                    <a:pt x="17" y="0"/>
                    <a:pt x="17" y="0"/>
                  </a:cubicBezTo>
                  <a:cubicBezTo>
                    <a:pt x="12" y="0"/>
                    <a:pt x="12" y="0"/>
                    <a:pt x="12" y="0"/>
                  </a:cubicBezTo>
                  <a:cubicBezTo>
                    <a:pt x="14" y="3"/>
                    <a:pt x="14" y="3"/>
                    <a:pt x="14" y="3"/>
                  </a:cubicBezTo>
                  <a:cubicBezTo>
                    <a:pt x="15" y="4"/>
                    <a:pt x="16" y="5"/>
                    <a:pt x="16" y="6"/>
                  </a:cubicBezTo>
                  <a:cubicBezTo>
                    <a:pt x="17" y="7"/>
                    <a:pt x="18" y="8"/>
                    <a:pt x="19" y="9"/>
                  </a:cubicBezTo>
                  <a:cubicBezTo>
                    <a:pt x="21" y="11"/>
                    <a:pt x="20" y="12"/>
                    <a:pt x="20" y="13"/>
                  </a:cubicBezTo>
                  <a:cubicBezTo>
                    <a:pt x="19" y="13"/>
                    <a:pt x="19" y="14"/>
                    <a:pt x="19" y="16"/>
                  </a:cubicBezTo>
                  <a:cubicBezTo>
                    <a:pt x="19" y="19"/>
                    <a:pt x="20" y="20"/>
                    <a:pt x="23" y="21"/>
                  </a:cubicBezTo>
                  <a:cubicBezTo>
                    <a:pt x="24" y="21"/>
                    <a:pt x="25" y="21"/>
                    <a:pt x="26" y="22"/>
                  </a:cubicBezTo>
                  <a:cubicBezTo>
                    <a:pt x="27" y="23"/>
                    <a:pt x="27" y="25"/>
                    <a:pt x="27" y="26"/>
                  </a:cubicBezTo>
                  <a:cubicBezTo>
                    <a:pt x="27" y="28"/>
                    <a:pt x="27" y="31"/>
                    <a:pt x="30" y="32"/>
                  </a:cubicBezTo>
                  <a:cubicBezTo>
                    <a:pt x="30" y="37"/>
                    <a:pt x="27" y="39"/>
                    <a:pt x="23" y="41"/>
                  </a:cubicBezTo>
                  <a:cubicBezTo>
                    <a:pt x="22" y="41"/>
                    <a:pt x="21" y="42"/>
                    <a:pt x="20" y="42"/>
                  </a:cubicBezTo>
                  <a:cubicBezTo>
                    <a:pt x="18" y="43"/>
                    <a:pt x="17" y="44"/>
                    <a:pt x="17" y="45"/>
                  </a:cubicBezTo>
                  <a:cubicBezTo>
                    <a:pt x="17" y="46"/>
                    <a:pt x="17" y="47"/>
                    <a:pt x="18" y="49"/>
                  </a:cubicBezTo>
                  <a:cubicBezTo>
                    <a:pt x="19" y="50"/>
                    <a:pt x="20" y="51"/>
                    <a:pt x="21" y="53"/>
                  </a:cubicBezTo>
                  <a:cubicBezTo>
                    <a:pt x="21" y="55"/>
                    <a:pt x="20" y="56"/>
                    <a:pt x="19" y="57"/>
                  </a:cubicBezTo>
                  <a:cubicBezTo>
                    <a:pt x="19" y="58"/>
                    <a:pt x="18" y="59"/>
                    <a:pt x="18" y="60"/>
                  </a:cubicBezTo>
                  <a:cubicBezTo>
                    <a:pt x="17" y="62"/>
                    <a:pt x="18" y="64"/>
                    <a:pt x="18" y="66"/>
                  </a:cubicBezTo>
                  <a:cubicBezTo>
                    <a:pt x="18" y="66"/>
                    <a:pt x="18" y="67"/>
                    <a:pt x="19" y="68"/>
                  </a:cubicBezTo>
                  <a:cubicBezTo>
                    <a:pt x="19" y="71"/>
                    <a:pt x="18" y="74"/>
                    <a:pt x="18" y="77"/>
                  </a:cubicBezTo>
                  <a:cubicBezTo>
                    <a:pt x="17" y="80"/>
                    <a:pt x="17" y="82"/>
                    <a:pt x="17" y="84"/>
                  </a:cubicBezTo>
                  <a:cubicBezTo>
                    <a:pt x="16" y="89"/>
                    <a:pt x="19" y="90"/>
                    <a:pt x="21" y="91"/>
                  </a:cubicBezTo>
                  <a:cubicBezTo>
                    <a:pt x="23" y="91"/>
                    <a:pt x="24" y="92"/>
                    <a:pt x="25" y="93"/>
                  </a:cubicBezTo>
                  <a:cubicBezTo>
                    <a:pt x="25" y="98"/>
                    <a:pt x="21" y="99"/>
                    <a:pt x="15" y="101"/>
                  </a:cubicBezTo>
                  <a:cubicBezTo>
                    <a:pt x="13" y="101"/>
                    <a:pt x="11" y="102"/>
                    <a:pt x="9" y="103"/>
                  </a:cubicBezTo>
                  <a:cubicBezTo>
                    <a:pt x="8" y="103"/>
                    <a:pt x="8" y="103"/>
                    <a:pt x="8" y="103"/>
                  </a:cubicBezTo>
                  <a:cubicBezTo>
                    <a:pt x="8" y="104"/>
                    <a:pt x="8" y="104"/>
                    <a:pt x="8" y="104"/>
                  </a:cubicBezTo>
                  <a:cubicBezTo>
                    <a:pt x="8" y="107"/>
                    <a:pt x="8" y="109"/>
                    <a:pt x="8" y="111"/>
                  </a:cubicBezTo>
                  <a:cubicBezTo>
                    <a:pt x="9" y="116"/>
                    <a:pt x="9" y="120"/>
                    <a:pt x="6" y="126"/>
                  </a:cubicBezTo>
                  <a:cubicBezTo>
                    <a:pt x="6" y="127"/>
                    <a:pt x="5" y="128"/>
                    <a:pt x="4" y="129"/>
                  </a:cubicBezTo>
                  <a:cubicBezTo>
                    <a:pt x="2" y="131"/>
                    <a:pt x="1" y="132"/>
                    <a:pt x="0" y="133"/>
                  </a:cubicBezTo>
                  <a:cubicBezTo>
                    <a:pt x="0" y="136"/>
                    <a:pt x="1" y="138"/>
                    <a:pt x="2" y="140"/>
                  </a:cubicBezTo>
                  <a:cubicBezTo>
                    <a:pt x="2" y="141"/>
                    <a:pt x="3" y="141"/>
                    <a:pt x="3" y="142"/>
                  </a:cubicBezTo>
                  <a:cubicBezTo>
                    <a:pt x="3" y="143"/>
                    <a:pt x="4" y="143"/>
                    <a:pt x="4" y="144"/>
                  </a:cubicBezTo>
                  <a:cubicBezTo>
                    <a:pt x="5" y="146"/>
                    <a:pt x="5" y="148"/>
                    <a:pt x="9" y="148"/>
                  </a:cubicBezTo>
                  <a:cubicBezTo>
                    <a:pt x="9" y="148"/>
                    <a:pt x="9" y="148"/>
                    <a:pt x="10" y="148"/>
                  </a:cubicBezTo>
                  <a:cubicBezTo>
                    <a:pt x="11" y="148"/>
                    <a:pt x="11" y="148"/>
                    <a:pt x="12" y="148"/>
                  </a:cubicBezTo>
                  <a:cubicBezTo>
                    <a:pt x="12" y="148"/>
                    <a:pt x="12" y="148"/>
                    <a:pt x="12" y="148"/>
                  </a:cubicBezTo>
                  <a:cubicBezTo>
                    <a:pt x="13" y="148"/>
                    <a:pt x="14" y="149"/>
                    <a:pt x="15" y="150"/>
                  </a:cubicBezTo>
                  <a:cubicBezTo>
                    <a:pt x="16" y="151"/>
                    <a:pt x="17" y="154"/>
                    <a:pt x="18" y="156"/>
                  </a:cubicBezTo>
                  <a:cubicBezTo>
                    <a:pt x="21" y="161"/>
                    <a:pt x="24" y="165"/>
                    <a:pt x="27" y="166"/>
                  </a:cubicBezTo>
                  <a:cubicBezTo>
                    <a:pt x="27" y="166"/>
                    <a:pt x="27" y="166"/>
                    <a:pt x="27" y="166"/>
                  </a:cubicBezTo>
                  <a:cubicBezTo>
                    <a:pt x="30" y="166"/>
                    <a:pt x="33" y="164"/>
                    <a:pt x="36" y="163"/>
                  </a:cubicBezTo>
                  <a:cubicBezTo>
                    <a:pt x="38" y="162"/>
                    <a:pt x="41" y="161"/>
                    <a:pt x="44" y="161"/>
                  </a:cubicBezTo>
                  <a:cubicBezTo>
                    <a:pt x="46" y="161"/>
                    <a:pt x="48" y="163"/>
                    <a:pt x="50" y="165"/>
                  </a:cubicBezTo>
                  <a:cubicBezTo>
                    <a:pt x="56" y="174"/>
                    <a:pt x="53" y="186"/>
                    <a:pt x="49" y="194"/>
                  </a:cubicBezTo>
                  <a:cubicBezTo>
                    <a:pt x="49" y="195"/>
                    <a:pt x="48" y="197"/>
                    <a:pt x="48" y="198"/>
                  </a:cubicBezTo>
                  <a:cubicBezTo>
                    <a:pt x="48" y="200"/>
                    <a:pt x="47" y="202"/>
                    <a:pt x="46" y="203"/>
                  </a:cubicBezTo>
                  <a:cubicBezTo>
                    <a:pt x="46" y="204"/>
                    <a:pt x="45" y="205"/>
                    <a:pt x="45" y="205"/>
                  </a:cubicBezTo>
                  <a:cubicBezTo>
                    <a:pt x="43" y="208"/>
                    <a:pt x="43" y="209"/>
                    <a:pt x="45" y="212"/>
                  </a:cubicBezTo>
                  <a:cubicBezTo>
                    <a:pt x="45" y="213"/>
                    <a:pt x="46" y="214"/>
                    <a:pt x="46" y="214"/>
                  </a:cubicBezTo>
                  <a:cubicBezTo>
                    <a:pt x="47" y="215"/>
                    <a:pt x="47" y="216"/>
                    <a:pt x="48" y="218"/>
                  </a:cubicBezTo>
                  <a:cubicBezTo>
                    <a:pt x="48" y="219"/>
                    <a:pt x="48" y="219"/>
                    <a:pt x="48" y="220"/>
                  </a:cubicBezTo>
                  <a:cubicBezTo>
                    <a:pt x="48" y="221"/>
                    <a:pt x="48" y="222"/>
                    <a:pt x="48" y="223"/>
                  </a:cubicBezTo>
                  <a:cubicBezTo>
                    <a:pt x="50" y="228"/>
                    <a:pt x="54" y="231"/>
                    <a:pt x="58" y="234"/>
                  </a:cubicBezTo>
                  <a:cubicBezTo>
                    <a:pt x="59" y="235"/>
                    <a:pt x="60" y="236"/>
                    <a:pt x="61" y="237"/>
                  </a:cubicBezTo>
                  <a:cubicBezTo>
                    <a:pt x="65" y="240"/>
                    <a:pt x="64" y="241"/>
                    <a:pt x="64" y="243"/>
                  </a:cubicBezTo>
                  <a:cubicBezTo>
                    <a:pt x="64" y="244"/>
                    <a:pt x="64" y="245"/>
                    <a:pt x="64" y="247"/>
                  </a:cubicBezTo>
                  <a:cubicBezTo>
                    <a:pt x="64" y="249"/>
                    <a:pt x="64" y="250"/>
                    <a:pt x="65" y="251"/>
                  </a:cubicBezTo>
                  <a:cubicBezTo>
                    <a:pt x="66" y="251"/>
                    <a:pt x="66" y="251"/>
                    <a:pt x="67" y="251"/>
                  </a:cubicBezTo>
                  <a:cubicBezTo>
                    <a:pt x="68" y="251"/>
                    <a:pt x="69" y="251"/>
                    <a:pt x="70" y="251"/>
                  </a:cubicBezTo>
                  <a:cubicBezTo>
                    <a:pt x="71" y="251"/>
                    <a:pt x="71" y="251"/>
                    <a:pt x="71" y="251"/>
                  </a:cubicBezTo>
                  <a:cubicBezTo>
                    <a:pt x="71" y="249"/>
                    <a:pt x="71" y="249"/>
                    <a:pt x="71" y="249"/>
                  </a:cubicBezTo>
                  <a:cubicBezTo>
                    <a:pt x="71" y="245"/>
                    <a:pt x="71" y="242"/>
                    <a:pt x="70" y="239"/>
                  </a:cubicBezTo>
                  <a:cubicBezTo>
                    <a:pt x="69" y="237"/>
                    <a:pt x="69" y="236"/>
                    <a:pt x="68" y="234"/>
                  </a:cubicBezTo>
                  <a:cubicBezTo>
                    <a:pt x="68" y="231"/>
                    <a:pt x="69" y="228"/>
                    <a:pt x="71" y="225"/>
                  </a:cubicBezTo>
                  <a:cubicBezTo>
                    <a:pt x="71" y="225"/>
                    <a:pt x="72" y="223"/>
                    <a:pt x="72" y="222"/>
                  </a:cubicBezTo>
                  <a:cubicBezTo>
                    <a:pt x="74" y="219"/>
                    <a:pt x="76" y="219"/>
                    <a:pt x="78" y="218"/>
                  </a:cubicBezTo>
                  <a:cubicBezTo>
                    <a:pt x="79" y="218"/>
                    <a:pt x="81" y="218"/>
                    <a:pt x="83" y="217"/>
                  </a:cubicBezTo>
                  <a:cubicBezTo>
                    <a:pt x="87" y="216"/>
                    <a:pt x="88" y="212"/>
                    <a:pt x="89" y="206"/>
                  </a:cubicBezTo>
                  <a:cubicBezTo>
                    <a:pt x="89" y="204"/>
                    <a:pt x="89" y="202"/>
                    <a:pt x="88" y="199"/>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55" name="Freeform 56">
              <a:extLst>
                <a:ext uri="{FF2B5EF4-FFF2-40B4-BE49-F238E27FC236}">
                  <a16:creationId xmlns:a16="http://schemas.microsoft.com/office/drawing/2014/main" id="{59519632-E2F0-14CC-9696-DE78CA25155E}"/>
                </a:ext>
              </a:extLst>
            </p:cNvPr>
            <p:cNvSpPr>
              <a:spLocks/>
            </p:cNvSpPr>
            <p:nvPr/>
          </p:nvSpPr>
          <p:spPr bwMode="auto">
            <a:xfrm>
              <a:off x="6431878" y="4678564"/>
              <a:ext cx="654653" cy="574359"/>
            </a:xfrm>
            <a:custGeom>
              <a:avLst/>
              <a:gdLst>
                <a:gd name="T0" fmla="*/ 329 w 341"/>
                <a:gd name="T1" fmla="*/ 59 h 325"/>
                <a:gd name="T2" fmla="*/ 322 w 341"/>
                <a:gd name="T3" fmla="*/ 42 h 325"/>
                <a:gd name="T4" fmla="*/ 309 w 341"/>
                <a:gd name="T5" fmla="*/ 35 h 325"/>
                <a:gd name="T6" fmla="*/ 296 w 341"/>
                <a:gd name="T7" fmla="*/ 29 h 325"/>
                <a:gd name="T8" fmla="*/ 292 w 341"/>
                <a:gd name="T9" fmla="*/ 27 h 325"/>
                <a:gd name="T10" fmla="*/ 279 w 341"/>
                <a:gd name="T11" fmla="*/ 18 h 325"/>
                <a:gd name="T12" fmla="*/ 265 w 341"/>
                <a:gd name="T13" fmla="*/ 15 h 325"/>
                <a:gd name="T14" fmla="*/ 254 w 341"/>
                <a:gd name="T15" fmla="*/ 8 h 325"/>
                <a:gd name="T16" fmla="*/ 252 w 341"/>
                <a:gd name="T17" fmla="*/ 0 h 325"/>
                <a:gd name="T18" fmla="*/ 187 w 341"/>
                <a:gd name="T19" fmla="*/ 35 h 325"/>
                <a:gd name="T20" fmla="*/ 195 w 341"/>
                <a:gd name="T21" fmla="*/ 53 h 325"/>
                <a:gd name="T22" fmla="*/ 189 w 341"/>
                <a:gd name="T23" fmla="*/ 95 h 325"/>
                <a:gd name="T24" fmla="*/ 201 w 341"/>
                <a:gd name="T25" fmla="*/ 129 h 325"/>
                <a:gd name="T26" fmla="*/ 218 w 341"/>
                <a:gd name="T27" fmla="*/ 134 h 325"/>
                <a:gd name="T28" fmla="*/ 227 w 341"/>
                <a:gd name="T29" fmla="*/ 157 h 325"/>
                <a:gd name="T30" fmla="*/ 219 w 341"/>
                <a:gd name="T31" fmla="*/ 165 h 325"/>
                <a:gd name="T32" fmla="*/ 203 w 341"/>
                <a:gd name="T33" fmla="*/ 169 h 325"/>
                <a:gd name="T34" fmla="*/ 186 w 341"/>
                <a:gd name="T35" fmla="*/ 141 h 325"/>
                <a:gd name="T36" fmla="*/ 170 w 341"/>
                <a:gd name="T37" fmla="*/ 133 h 325"/>
                <a:gd name="T38" fmla="*/ 162 w 341"/>
                <a:gd name="T39" fmla="*/ 131 h 325"/>
                <a:gd name="T40" fmla="*/ 153 w 341"/>
                <a:gd name="T41" fmla="*/ 118 h 325"/>
                <a:gd name="T42" fmla="*/ 145 w 341"/>
                <a:gd name="T43" fmla="*/ 117 h 325"/>
                <a:gd name="T44" fmla="*/ 109 w 341"/>
                <a:gd name="T45" fmla="*/ 117 h 325"/>
                <a:gd name="T46" fmla="*/ 97 w 341"/>
                <a:gd name="T47" fmla="*/ 98 h 325"/>
                <a:gd name="T48" fmla="*/ 76 w 341"/>
                <a:gd name="T49" fmla="*/ 105 h 325"/>
                <a:gd name="T50" fmla="*/ 68 w 341"/>
                <a:gd name="T51" fmla="*/ 92 h 325"/>
                <a:gd name="T52" fmla="*/ 59 w 341"/>
                <a:gd name="T53" fmla="*/ 91 h 325"/>
                <a:gd name="T54" fmla="*/ 58 w 341"/>
                <a:gd name="T55" fmla="*/ 110 h 325"/>
                <a:gd name="T56" fmla="*/ 59 w 341"/>
                <a:gd name="T57" fmla="*/ 133 h 325"/>
                <a:gd name="T58" fmla="*/ 58 w 341"/>
                <a:gd name="T59" fmla="*/ 156 h 325"/>
                <a:gd name="T60" fmla="*/ 0 w 341"/>
                <a:gd name="T61" fmla="*/ 262 h 325"/>
                <a:gd name="T62" fmla="*/ 40 w 341"/>
                <a:gd name="T63" fmla="*/ 308 h 325"/>
                <a:gd name="T64" fmla="*/ 59 w 341"/>
                <a:gd name="T65" fmla="*/ 306 h 325"/>
                <a:gd name="T66" fmla="*/ 76 w 341"/>
                <a:gd name="T67" fmla="*/ 306 h 325"/>
                <a:gd name="T68" fmla="*/ 83 w 341"/>
                <a:gd name="T69" fmla="*/ 308 h 325"/>
                <a:gd name="T70" fmla="*/ 91 w 341"/>
                <a:gd name="T71" fmla="*/ 313 h 325"/>
                <a:gd name="T72" fmla="*/ 101 w 341"/>
                <a:gd name="T73" fmla="*/ 318 h 325"/>
                <a:gd name="T74" fmla="*/ 109 w 341"/>
                <a:gd name="T75" fmla="*/ 319 h 325"/>
                <a:gd name="T76" fmla="*/ 128 w 341"/>
                <a:gd name="T77" fmla="*/ 322 h 325"/>
                <a:gd name="T78" fmla="*/ 142 w 341"/>
                <a:gd name="T79" fmla="*/ 321 h 325"/>
                <a:gd name="T80" fmla="*/ 162 w 341"/>
                <a:gd name="T81" fmla="*/ 296 h 325"/>
                <a:gd name="T82" fmla="*/ 177 w 341"/>
                <a:gd name="T83" fmla="*/ 282 h 325"/>
                <a:gd name="T84" fmla="*/ 202 w 341"/>
                <a:gd name="T85" fmla="*/ 255 h 325"/>
                <a:gd name="T86" fmla="*/ 224 w 341"/>
                <a:gd name="T87" fmla="*/ 245 h 325"/>
                <a:gd name="T88" fmla="*/ 237 w 341"/>
                <a:gd name="T89" fmla="*/ 244 h 325"/>
                <a:gd name="T90" fmla="*/ 237 w 341"/>
                <a:gd name="T91" fmla="*/ 224 h 325"/>
                <a:gd name="T92" fmla="*/ 314 w 341"/>
                <a:gd name="T93" fmla="*/ 187 h 325"/>
                <a:gd name="T94" fmla="*/ 317 w 341"/>
                <a:gd name="T95" fmla="*/ 169 h 325"/>
                <a:gd name="T96" fmla="*/ 336 w 341"/>
                <a:gd name="T97" fmla="*/ 136 h 325"/>
                <a:gd name="T98" fmla="*/ 329 w 341"/>
                <a:gd name="T99" fmla="*/ 111 h 325"/>
                <a:gd name="T100" fmla="*/ 329 w 341"/>
                <a:gd name="T101" fmla="*/ 91 h 325"/>
                <a:gd name="T102" fmla="*/ 341 w 341"/>
                <a:gd name="T103" fmla="*/ 7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1" h="325">
                  <a:moveTo>
                    <a:pt x="339" y="74"/>
                  </a:moveTo>
                  <a:cubicBezTo>
                    <a:pt x="337" y="73"/>
                    <a:pt x="337" y="71"/>
                    <a:pt x="337" y="69"/>
                  </a:cubicBezTo>
                  <a:cubicBezTo>
                    <a:pt x="337" y="68"/>
                    <a:pt x="337" y="66"/>
                    <a:pt x="336" y="65"/>
                  </a:cubicBezTo>
                  <a:cubicBezTo>
                    <a:pt x="335" y="64"/>
                    <a:pt x="334" y="63"/>
                    <a:pt x="333" y="63"/>
                  </a:cubicBezTo>
                  <a:cubicBezTo>
                    <a:pt x="331" y="63"/>
                    <a:pt x="329" y="62"/>
                    <a:pt x="329" y="59"/>
                  </a:cubicBezTo>
                  <a:cubicBezTo>
                    <a:pt x="329" y="57"/>
                    <a:pt x="330" y="56"/>
                    <a:pt x="330" y="56"/>
                  </a:cubicBezTo>
                  <a:cubicBezTo>
                    <a:pt x="331" y="54"/>
                    <a:pt x="330" y="53"/>
                    <a:pt x="329" y="51"/>
                  </a:cubicBezTo>
                  <a:cubicBezTo>
                    <a:pt x="328" y="50"/>
                    <a:pt x="327" y="49"/>
                    <a:pt x="327" y="48"/>
                  </a:cubicBezTo>
                  <a:cubicBezTo>
                    <a:pt x="325" y="47"/>
                    <a:pt x="324" y="45"/>
                    <a:pt x="323" y="43"/>
                  </a:cubicBezTo>
                  <a:cubicBezTo>
                    <a:pt x="322" y="42"/>
                    <a:pt x="322" y="42"/>
                    <a:pt x="322" y="42"/>
                  </a:cubicBezTo>
                  <a:cubicBezTo>
                    <a:pt x="322" y="42"/>
                    <a:pt x="322" y="42"/>
                    <a:pt x="322" y="42"/>
                  </a:cubicBezTo>
                  <a:cubicBezTo>
                    <a:pt x="322" y="42"/>
                    <a:pt x="321" y="41"/>
                    <a:pt x="321" y="40"/>
                  </a:cubicBezTo>
                  <a:cubicBezTo>
                    <a:pt x="321" y="40"/>
                    <a:pt x="320" y="39"/>
                    <a:pt x="320" y="38"/>
                  </a:cubicBezTo>
                  <a:cubicBezTo>
                    <a:pt x="318" y="37"/>
                    <a:pt x="316" y="37"/>
                    <a:pt x="314" y="37"/>
                  </a:cubicBezTo>
                  <a:cubicBezTo>
                    <a:pt x="313" y="37"/>
                    <a:pt x="311" y="36"/>
                    <a:pt x="309" y="35"/>
                  </a:cubicBezTo>
                  <a:cubicBezTo>
                    <a:pt x="309" y="35"/>
                    <a:pt x="308" y="34"/>
                    <a:pt x="308" y="34"/>
                  </a:cubicBezTo>
                  <a:cubicBezTo>
                    <a:pt x="307" y="33"/>
                    <a:pt x="306" y="33"/>
                    <a:pt x="305" y="32"/>
                  </a:cubicBezTo>
                  <a:cubicBezTo>
                    <a:pt x="304" y="32"/>
                    <a:pt x="304" y="32"/>
                    <a:pt x="303" y="31"/>
                  </a:cubicBezTo>
                  <a:cubicBezTo>
                    <a:pt x="302" y="31"/>
                    <a:pt x="301" y="31"/>
                    <a:pt x="301" y="31"/>
                  </a:cubicBezTo>
                  <a:cubicBezTo>
                    <a:pt x="299" y="30"/>
                    <a:pt x="298" y="29"/>
                    <a:pt x="296" y="29"/>
                  </a:cubicBezTo>
                  <a:cubicBezTo>
                    <a:pt x="295" y="28"/>
                    <a:pt x="295" y="28"/>
                    <a:pt x="295" y="28"/>
                  </a:cubicBezTo>
                  <a:cubicBezTo>
                    <a:pt x="294" y="28"/>
                    <a:pt x="294" y="28"/>
                    <a:pt x="294" y="28"/>
                  </a:cubicBezTo>
                  <a:cubicBezTo>
                    <a:pt x="294" y="28"/>
                    <a:pt x="294" y="28"/>
                    <a:pt x="294" y="28"/>
                  </a:cubicBezTo>
                  <a:cubicBezTo>
                    <a:pt x="293" y="28"/>
                    <a:pt x="293" y="28"/>
                    <a:pt x="293" y="28"/>
                  </a:cubicBezTo>
                  <a:cubicBezTo>
                    <a:pt x="292" y="28"/>
                    <a:pt x="292" y="27"/>
                    <a:pt x="292" y="27"/>
                  </a:cubicBezTo>
                  <a:cubicBezTo>
                    <a:pt x="292" y="26"/>
                    <a:pt x="292" y="26"/>
                    <a:pt x="292" y="26"/>
                  </a:cubicBezTo>
                  <a:cubicBezTo>
                    <a:pt x="291" y="26"/>
                    <a:pt x="291" y="26"/>
                    <a:pt x="291" y="26"/>
                  </a:cubicBezTo>
                  <a:cubicBezTo>
                    <a:pt x="290" y="25"/>
                    <a:pt x="289" y="25"/>
                    <a:pt x="287" y="25"/>
                  </a:cubicBezTo>
                  <a:cubicBezTo>
                    <a:pt x="286" y="24"/>
                    <a:pt x="284" y="24"/>
                    <a:pt x="282" y="23"/>
                  </a:cubicBezTo>
                  <a:cubicBezTo>
                    <a:pt x="281" y="22"/>
                    <a:pt x="280" y="20"/>
                    <a:pt x="279" y="18"/>
                  </a:cubicBezTo>
                  <a:cubicBezTo>
                    <a:pt x="278" y="17"/>
                    <a:pt x="277" y="15"/>
                    <a:pt x="276" y="14"/>
                  </a:cubicBezTo>
                  <a:cubicBezTo>
                    <a:pt x="274" y="13"/>
                    <a:pt x="272" y="13"/>
                    <a:pt x="269" y="13"/>
                  </a:cubicBezTo>
                  <a:cubicBezTo>
                    <a:pt x="267" y="13"/>
                    <a:pt x="267" y="13"/>
                    <a:pt x="267" y="13"/>
                  </a:cubicBezTo>
                  <a:cubicBezTo>
                    <a:pt x="265" y="13"/>
                    <a:pt x="265" y="13"/>
                    <a:pt x="265" y="13"/>
                  </a:cubicBezTo>
                  <a:cubicBezTo>
                    <a:pt x="265" y="13"/>
                    <a:pt x="265" y="15"/>
                    <a:pt x="265" y="15"/>
                  </a:cubicBezTo>
                  <a:cubicBezTo>
                    <a:pt x="265" y="15"/>
                    <a:pt x="265" y="15"/>
                    <a:pt x="265" y="15"/>
                  </a:cubicBezTo>
                  <a:cubicBezTo>
                    <a:pt x="263" y="15"/>
                    <a:pt x="261" y="15"/>
                    <a:pt x="260" y="13"/>
                  </a:cubicBezTo>
                  <a:cubicBezTo>
                    <a:pt x="259" y="13"/>
                    <a:pt x="259" y="12"/>
                    <a:pt x="259" y="11"/>
                  </a:cubicBezTo>
                  <a:cubicBezTo>
                    <a:pt x="258" y="10"/>
                    <a:pt x="257" y="9"/>
                    <a:pt x="256" y="8"/>
                  </a:cubicBezTo>
                  <a:cubicBezTo>
                    <a:pt x="255" y="8"/>
                    <a:pt x="255" y="8"/>
                    <a:pt x="254" y="8"/>
                  </a:cubicBezTo>
                  <a:cubicBezTo>
                    <a:pt x="253" y="8"/>
                    <a:pt x="252" y="8"/>
                    <a:pt x="252" y="8"/>
                  </a:cubicBezTo>
                  <a:cubicBezTo>
                    <a:pt x="251" y="8"/>
                    <a:pt x="251" y="8"/>
                    <a:pt x="251" y="8"/>
                  </a:cubicBezTo>
                  <a:cubicBezTo>
                    <a:pt x="250" y="8"/>
                    <a:pt x="250" y="8"/>
                    <a:pt x="249" y="7"/>
                  </a:cubicBezTo>
                  <a:cubicBezTo>
                    <a:pt x="249" y="7"/>
                    <a:pt x="250" y="5"/>
                    <a:pt x="250" y="4"/>
                  </a:cubicBezTo>
                  <a:cubicBezTo>
                    <a:pt x="252" y="0"/>
                    <a:pt x="252" y="0"/>
                    <a:pt x="252" y="0"/>
                  </a:cubicBezTo>
                  <a:cubicBezTo>
                    <a:pt x="203" y="9"/>
                    <a:pt x="203" y="9"/>
                    <a:pt x="203" y="9"/>
                  </a:cubicBezTo>
                  <a:cubicBezTo>
                    <a:pt x="203" y="10"/>
                    <a:pt x="203" y="10"/>
                    <a:pt x="203" y="10"/>
                  </a:cubicBezTo>
                  <a:cubicBezTo>
                    <a:pt x="203" y="14"/>
                    <a:pt x="203" y="17"/>
                    <a:pt x="201" y="20"/>
                  </a:cubicBezTo>
                  <a:cubicBezTo>
                    <a:pt x="198" y="25"/>
                    <a:pt x="195" y="29"/>
                    <a:pt x="189" y="33"/>
                  </a:cubicBezTo>
                  <a:cubicBezTo>
                    <a:pt x="188" y="33"/>
                    <a:pt x="188" y="34"/>
                    <a:pt x="187" y="35"/>
                  </a:cubicBezTo>
                  <a:cubicBezTo>
                    <a:pt x="187" y="36"/>
                    <a:pt x="187" y="36"/>
                    <a:pt x="187" y="36"/>
                  </a:cubicBezTo>
                  <a:cubicBezTo>
                    <a:pt x="188" y="37"/>
                    <a:pt x="188" y="37"/>
                    <a:pt x="188" y="37"/>
                  </a:cubicBezTo>
                  <a:cubicBezTo>
                    <a:pt x="188" y="37"/>
                    <a:pt x="188" y="37"/>
                    <a:pt x="189" y="38"/>
                  </a:cubicBezTo>
                  <a:cubicBezTo>
                    <a:pt x="189" y="38"/>
                    <a:pt x="190" y="39"/>
                    <a:pt x="190" y="39"/>
                  </a:cubicBezTo>
                  <a:cubicBezTo>
                    <a:pt x="192" y="43"/>
                    <a:pt x="195" y="48"/>
                    <a:pt x="195" y="53"/>
                  </a:cubicBezTo>
                  <a:cubicBezTo>
                    <a:pt x="195" y="55"/>
                    <a:pt x="194" y="57"/>
                    <a:pt x="194" y="59"/>
                  </a:cubicBezTo>
                  <a:cubicBezTo>
                    <a:pt x="193" y="62"/>
                    <a:pt x="192" y="65"/>
                    <a:pt x="193" y="68"/>
                  </a:cubicBezTo>
                  <a:cubicBezTo>
                    <a:pt x="193" y="70"/>
                    <a:pt x="193" y="72"/>
                    <a:pt x="194" y="74"/>
                  </a:cubicBezTo>
                  <a:cubicBezTo>
                    <a:pt x="194" y="78"/>
                    <a:pt x="195" y="81"/>
                    <a:pt x="192" y="86"/>
                  </a:cubicBezTo>
                  <a:cubicBezTo>
                    <a:pt x="190" y="89"/>
                    <a:pt x="190" y="91"/>
                    <a:pt x="189" y="95"/>
                  </a:cubicBezTo>
                  <a:cubicBezTo>
                    <a:pt x="189" y="97"/>
                    <a:pt x="188" y="99"/>
                    <a:pt x="187" y="101"/>
                  </a:cubicBezTo>
                  <a:cubicBezTo>
                    <a:pt x="187" y="102"/>
                    <a:pt x="186" y="102"/>
                    <a:pt x="186" y="103"/>
                  </a:cubicBezTo>
                  <a:cubicBezTo>
                    <a:pt x="184" y="107"/>
                    <a:pt x="186" y="116"/>
                    <a:pt x="188" y="119"/>
                  </a:cubicBezTo>
                  <a:cubicBezTo>
                    <a:pt x="190" y="121"/>
                    <a:pt x="192" y="122"/>
                    <a:pt x="194" y="123"/>
                  </a:cubicBezTo>
                  <a:cubicBezTo>
                    <a:pt x="197" y="125"/>
                    <a:pt x="199" y="126"/>
                    <a:pt x="201" y="129"/>
                  </a:cubicBezTo>
                  <a:cubicBezTo>
                    <a:pt x="202" y="130"/>
                    <a:pt x="202" y="131"/>
                    <a:pt x="203" y="132"/>
                  </a:cubicBezTo>
                  <a:cubicBezTo>
                    <a:pt x="203" y="134"/>
                    <a:pt x="204" y="135"/>
                    <a:pt x="205" y="136"/>
                  </a:cubicBezTo>
                  <a:cubicBezTo>
                    <a:pt x="207" y="138"/>
                    <a:pt x="212" y="139"/>
                    <a:pt x="214" y="139"/>
                  </a:cubicBezTo>
                  <a:cubicBezTo>
                    <a:pt x="217" y="139"/>
                    <a:pt x="217" y="137"/>
                    <a:pt x="218" y="136"/>
                  </a:cubicBezTo>
                  <a:cubicBezTo>
                    <a:pt x="218" y="135"/>
                    <a:pt x="218" y="134"/>
                    <a:pt x="218" y="134"/>
                  </a:cubicBezTo>
                  <a:cubicBezTo>
                    <a:pt x="219" y="132"/>
                    <a:pt x="221" y="132"/>
                    <a:pt x="223" y="132"/>
                  </a:cubicBezTo>
                  <a:cubicBezTo>
                    <a:pt x="223" y="132"/>
                    <a:pt x="224" y="132"/>
                    <a:pt x="224" y="132"/>
                  </a:cubicBezTo>
                  <a:cubicBezTo>
                    <a:pt x="226" y="132"/>
                    <a:pt x="226" y="134"/>
                    <a:pt x="226" y="136"/>
                  </a:cubicBezTo>
                  <a:cubicBezTo>
                    <a:pt x="226" y="136"/>
                    <a:pt x="226" y="137"/>
                    <a:pt x="226" y="137"/>
                  </a:cubicBezTo>
                  <a:cubicBezTo>
                    <a:pt x="226" y="144"/>
                    <a:pt x="227" y="151"/>
                    <a:pt x="227" y="157"/>
                  </a:cubicBezTo>
                  <a:cubicBezTo>
                    <a:pt x="227" y="157"/>
                    <a:pt x="227" y="158"/>
                    <a:pt x="227" y="159"/>
                  </a:cubicBezTo>
                  <a:cubicBezTo>
                    <a:pt x="227" y="161"/>
                    <a:pt x="228" y="164"/>
                    <a:pt x="226" y="165"/>
                  </a:cubicBezTo>
                  <a:cubicBezTo>
                    <a:pt x="226" y="166"/>
                    <a:pt x="225" y="166"/>
                    <a:pt x="224" y="166"/>
                  </a:cubicBezTo>
                  <a:cubicBezTo>
                    <a:pt x="223" y="166"/>
                    <a:pt x="222" y="166"/>
                    <a:pt x="221" y="166"/>
                  </a:cubicBezTo>
                  <a:cubicBezTo>
                    <a:pt x="221" y="166"/>
                    <a:pt x="220" y="165"/>
                    <a:pt x="219" y="165"/>
                  </a:cubicBezTo>
                  <a:cubicBezTo>
                    <a:pt x="219" y="165"/>
                    <a:pt x="219" y="165"/>
                    <a:pt x="219" y="165"/>
                  </a:cubicBezTo>
                  <a:cubicBezTo>
                    <a:pt x="215" y="166"/>
                    <a:pt x="213" y="169"/>
                    <a:pt x="213" y="170"/>
                  </a:cubicBezTo>
                  <a:cubicBezTo>
                    <a:pt x="212" y="170"/>
                    <a:pt x="211" y="170"/>
                    <a:pt x="210" y="170"/>
                  </a:cubicBezTo>
                  <a:cubicBezTo>
                    <a:pt x="208" y="170"/>
                    <a:pt x="208" y="170"/>
                    <a:pt x="208" y="170"/>
                  </a:cubicBezTo>
                  <a:cubicBezTo>
                    <a:pt x="206" y="170"/>
                    <a:pt x="204" y="170"/>
                    <a:pt x="203" y="169"/>
                  </a:cubicBezTo>
                  <a:cubicBezTo>
                    <a:pt x="202" y="167"/>
                    <a:pt x="202" y="165"/>
                    <a:pt x="201" y="163"/>
                  </a:cubicBezTo>
                  <a:cubicBezTo>
                    <a:pt x="201" y="161"/>
                    <a:pt x="201" y="160"/>
                    <a:pt x="200" y="159"/>
                  </a:cubicBezTo>
                  <a:cubicBezTo>
                    <a:pt x="199" y="156"/>
                    <a:pt x="197" y="154"/>
                    <a:pt x="194" y="153"/>
                  </a:cubicBezTo>
                  <a:cubicBezTo>
                    <a:pt x="191" y="151"/>
                    <a:pt x="191" y="150"/>
                    <a:pt x="190" y="146"/>
                  </a:cubicBezTo>
                  <a:cubicBezTo>
                    <a:pt x="189" y="143"/>
                    <a:pt x="189" y="142"/>
                    <a:pt x="186" y="141"/>
                  </a:cubicBezTo>
                  <a:cubicBezTo>
                    <a:pt x="186" y="140"/>
                    <a:pt x="185" y="140"/>
                    <a:pt x="185" y="140"/>
                  </a:cubicBezTo>
                  <a:cubicBezTo>
                    <a:pt x="184" y="139"/>
                    <a:pt x="183" y="139"/>
                    <a:pt x="182" y="138"/>
                  </a:cubicBezTo>
                  <a:cubicBezTo>
                    <a:pt x="181" y="137"/>
                    <a:pt x="180" y="136"/>
                    <a:pt x="177" y="136"/>
                  </a:cubicBezTo>
                  <a:cubicBezTo>
                    <a:pt x="175" y="136"/>
                    <a:pt x="174" y="135"/>
                    <a:pt x="173" y="134"/>
                  </a:cubicBezTo>
                  <a:cubicBezTo>
                    <a:pt x="172" y="134"/>
                    <a:pt x="171" y="133"/>
                    <a:pt x="170" y="133"/>
                  </a:cubicBezTo>
                  <a:cubicBezTo>
                    <a:pt x="169" y="133"/>
                    <a:pt x="169" y="133"/>
                    <a:pt x="169" y="133"/>
                  </a:cubicBezTo>
                  <a:cubicBezTo>
                    <a:pt x="168" y="133"/>
                    <a:pt x="168" y="133"/>
                    <a:pt x="167" y="134"/>
                  </a:cubicBezTo>
                  <a:cubicBezTo>
                    <a:pt x="167" y="134"/>
                    <a:pt x="167" y="134"/>
                    <a:pt x="167" y="134"/>
                  </a:cubicBezTo>
                  <a:cubicBezTo>
                    <a:pt x="166" y="134"/>
                    <a:pt x="166" y="134"/>
                    <a:pt x="166" y="134"/>
                  </a:cubicBezTo>
                  <a:cubicBezTo>
                    <a:pt x="165" y="133"/>
                    <a:pt x="162" y="132"/>
                    <a:pt x="162" y="131"/>
                  </a:cubicBezTo>
                  <a:cubicBezTo>
                    <a:pt x="161" y="130"/>
                    <a:pt x="161" y="128"/>
                    <a:pt x="160" y="127"/>
                  </a:cubicBezTo>
                  <a:cubicBezTo>
                    <a:pt x="160" y="125"/>
                    <a:pt x="160" y="124"/>
                    <a:pt x="159" y="123"/>
                  </a:cubicBezTo>
                  <a:cubicBezTo>
                    <a:pt x="158" y="121"/>
                    <a:pt x="156" y="120"/>
                    <a:pt x="154" y="119"/>
                  </a:cubicBezTo>
                  <a:cubicBezTo>
                    <a:pt x="154" y="119"/>
                    <a:pt x="153" y="118"/>
                    <a:pt x="153" y="118"/>
                  </a:cubicBezTo>
                  <a:cubicBezTo>
                    <a:pt x="153" y="118"/>
                    <a:pt x="153" y="118"/>
                    <a:pt x="153" y="118"/>
                  </a:cubicBezTo>
                  <a:cubicBezTo>
                    <a:pt x="154" y="114"/>
                    <a:pt x="154" y="112"/>
                    <a:pt x="153" y="111"/>
                  </a:cubicBezTo>
                  <a:cubicBezTo>
                    <a:pt x="152" y="111"/>
                    <a:pt x="151" y="110"/>
                    <a:pt x="151" y="110"/>
                  </a:cubicBezTo>
                  <a:cubicBezTo>
                    <a:pt x="150" y="110"/>
                    <a:pt x="150" y="110"/>
                    <a:pt x="150" y="110"/>
                  </a:cubicBezTo>
                  <a:cubicBezTo>
                    <a:pt x="148" y="111"/>
                    <a:pt x="147" y="113"/>
                    <a:pt x="146" y="116"/>
                  </a:cubicBezTo>
                  <a:cubicBezTo>
                    <a:pt x="146" y="116"/>
                    <a:pt x="145" y="117"/>
                    <a:pt x="145" y="117"/>
                  </a:cubicBezTo>
                  <a:cubicBezTo>
                    <a:pt x="144" y="120"/>
                    <a:pt x="141" y="124"/>
                    <a:pt x="136" y="124"/>
                  </a:cubicBezTo>
                  <a:cubicBezTo>
                    <a:pt x="135" y="124"/>
                    <a:pt x="134" y="124"/>
                    <a:pt x="132" y="123"/>
                  </a:cubicBezTo>
                  <a:cubicBezTo>
                    <a:pt x="130" y="122"/>
                    <a:pt x="128" y="122"/>
                    <a:pt x="125" y="122"/>
                  </a:cubicBezTo>
                  <a:cubicBezTo>
                    <a:pt x="122" y="122"/>
                    <a:pt x="119" y="121"/>
                    <a:pt x="116" y="120"/>
                  </a:cubicBezTo>
                  <a:cubicBezTo>
                    <a:pt x="114" y="118"/>
                    <a:pt x="112" y="118"/>
                    <a:pt x="109" y="117"/>
                  </a:cubicBezTo>
                  <a:cubicBezTo>
                    <a:pt x="108" y="117"/>
                    <a:pt x="108" y="117"/>
                    <a:pt x="108" y="117"/>
                  </a:cubicBezTo>
                  <a:cubicBezTo>
                    <a:pt x="106" y="116"/>
                    <a:pt x="103" y="116"/>
                    <a:pt x="101" y="114"/>
                  </a:cubicBezTo>
                  <a:cubicBezTo>
                    <a:pt x="97" y="111"/>
                    <a:pt x="97" y="107"/>
                    <a:pt x="98" y="102"/>
                  </a:cubicBezTo>
                  <a:cubicBezTo>
                    <a:pt x="98" y="100"/>
                    <a:pt x="98" y="100"/>
                    <a:pt x="98" y="100"/>
                  </a:cubicBezTo>
                  <a:cubicBezTo>
                    <a:pt x="97" y="98"/>
                    <a:pt x="97" y="98"/>
                    <a:pt x="97" y="98"/>
                  </a:cubicBezTo>
                  <a:cubicBezTo>
                    <a:pt x="95" y="98"/>
                    <a:pt x="95" y="98"/>
                    <a:pt x="95" y="98"/>
                  </a:cubicBezTo>
                  <a:cubicBezTo>
                    <a:pt x="92" y="98"/>
                    <a:pt x="89" y="99"/>
                    <a:pt x="86" y="100"/>
                  </a:cubicBezTo>
                  <a:cubicBezTo>
                    <a:pt x="85" y="100"/>
                    <a:pt x="84" y="101"/>
                    <a:pt x="83" y="101"/>
                  </a:cubicBezTo>
                  <a:cubicBezTo>
                    <a:pt x="81" y="102"/>
                    <a:pt x="79" y="102"/>
                    <a:pt x="77" y="103"/>
                  </a:cubicBezTo>
                  <a:cubicBezTo>
                    <a:pt x="77" y="104"/>
                    <a:pt x="76" y="104"/>
                    <a:pt x="76" y="105"/>
                  </a:cubicBezTo>
                  <a:cubicBezTo>
                    <a:pt x="75" y="106"/>
                    <a:pt x="74" y="107"/>
                    <a:pt x="73" y="107"/>
                  </a:cubicBezTo>
                  <a:cubicBezTo>
                    <a:pt x="71" y="107"/>
                    <a:pt x="71" y="105"/>
                    <a:pt x="71" y="104"/>
                  </a:cubicBezTo>
                  <a:cubicBezTo>
                    <a:pt x="70" y="102"/>
                    <a:pt x="71" y="101"/>
                    <a:pt x="71" y="100"/>
                  </a:cubicBezTo>
                  <a:cubicBezTo>
                    <a:pt x="71" y="98"/>
                    <a:pt x="72" y="95"/>
                    <a:pt x="70" y="93"/>
                  </a:cubicBezTo>
                  <a:cubicBezTo>
                    <a:pt x="69" y="93"/>
                    <a:pt x="69" y="93"/>
                    <a:pt x="68" y="92"/>
                  </a:cubicBezTo>
                  <a:cubicBezTo>
                    <a:pt x="67" y="92"/>
                    <a:pt x="66" y="92"/>
                    <a:pt x="66" y="91"/>
                  </a:cubicBezTo>
                  <a:cubicBezTo>
                    <a:pt x="65" y="91"/>
                    <a:pt x="65" y="91"/>
                    <a:pt x="64" y="90"/>
                  </a:cubicBezTo>
                  <a:cubicBezTo>
                    <a:pt x="63" y="88"/>
                    <a:pt x="61" y="87"/>
                    <a:pt x="60" y="87"/>
                  </a:cubicBezTo>
                  <a:cubicBezTo>
                    <a:pt x="60" y="87"/>
                    <a:pt x="58" y="88"/>
                    <a:pt x="58" y="88"/>
                  </a:cubicBezTo>
                  <a:cubicBezTo>
                    <a:pt x="59" y="91"/>
                    <a:pt x="59" y="91"/>
                    <a:pt x="59" y="91"/>
                  </a:cubicBezTo>
                  <a:cubicBezTo>
                    <a:pt x="59" y="93"/>
                    <a:pt x="59" y="95"/>
                    <a:pt x="59" y="97"/>
                  </a:cubicBezTo>
                  <a:cubicBezTo>
                    <a:pt x="59" y="99"/>
                    <a:pt x="60" y="100"/>
                    <a:pt x="60" y="101"/>
                  </a:cubicBezTo>
                  <a:cubicBezTo>
                    <a:pt x="60" y="103"/>
                    <a:pt x="61" y="104"/>
                    <a:pt x="60" y="106"/>
                  </a:cubicBezTo>
                  <a:cubicBezTo>
                    <a:pt x="60" y="107"/>
                    <a:pt x="59" y="107"/>
                    <a:pt x="59" y="108"/>
                  </a:cubicBezTo>
                  <a:cubicBezTo>
                    <a:pt x="59" y="109"/>
                    <a:pt x="58" y="109"/>
                    <a:pt x="58" y="110"/>
                  </a:cubicBezTo>
                  <a:cubicBezTo>
                    <a:pt x="58" y="111"/>
                    <a:pt x="58" y="112"/>
                    <a:pt x="58" y="113"/>
                  </a:cubicBezTo>
                  <a:cubicBezTo>
                    <a:pt x="58" y="114"/>
                    <a:pt x="58" y="114"/>
                    <a:pt x="58" y="115"/>
                  </a:cubicBezTo>
                  <a:cubicBezTo>
                    <a:pt x="58" y="116"/>
                    <a:pt x="58" y="117"/>
                    <a:pt x="58" y="118"/>
                  </a:cubicBezTo>
                  <a:cubicBezTo>
                    <a:pt x="58" y="122"/>
                    <a:pt x="57" y="126"/>
                    <a:pt x="58" y="130"/>
                  </a:cubicBezTo>
                  <a:cubicBezTo>
                    <a:pt x="58" y="131"/>
                    <a:pt x="59" y="132"/>
                    <a:pt x="59" y="133"/>
                  </a:cubicBezTo>
                  <a:cubicBezTo>
                    <a:pt x="59" y="133"/>
                    <a:pt x="59" y="133"/>
                    <a:pt x="60" y="134"/>
                  </a:cubicBezTo>
                  <a:cubicBezTo>
                    <a:pt x="61" y="137"/>
                    <a:pt x="60" y="139"/>
                    <a:pt x="58" y="141"/>
                  </a:cubicBezTo>
                  <a:cubicBezTo>
                    <a:pt x="56" y="144"/>
                    <a:pt x="56" y="147"/>
                    <a:pt x="56" y="149"/>
                  </a:cubicBezTo>
                  <a:cubicBezTo>
                    <a:pt x="56" y="151"/>
                    <a:pt x="56" y="152"/>
                    <a:pt x="57" y="153"/>
                  </a:cubicBezTo>
                  <a:cubicBezTo>
                    <a:pt x="57" y="154"/>
                    <a:pt x="58" y="156"/>
                    <a:pt x="58" y="156"/>
                  </a:cubicBezTo>
                  <a:cubicBezTo>
                    <a:pt x="57" y="157"/>
                    <a:pt x="56" y="157"/>
                    <a:pt x="55" y="157"/>
                  </a:cubicBezTo>
                  <a:cubicBezTo>
                    <a:pt x="49" y="157"/>
                    <a:pt x="49" y="157"/>
                    <a:pt x="49" y="157"/>
                  </a:cubicBezTo>
                  <a:cubicBezTo>
                    <a:pt x="43" y="157"/>
                    <a:pt x="38" y="157"/>
                    <a:pt x="32" y="157"/>
                  </a:cubicBezTo>
                  <a:cubicBezTo>
                    <a:pt x="1" y="157"/>
                    <a:pt x="1" y="157"/>
                    <a:pt x="1" y="157"/>
                  </a:cubicBezTo>
                  <a:cubicBezTo>
                    <a:pt x="0" y="262"/>
                    <a:pt x="0" y="262"/>
                    <a:pt x="0" y="262"/>
                  </a:cubicBezTo>
                  <a:cubicBezTo>
                    <a:pt x="1" y="262"/>
                    <a:pt x="1" y="262"/>
                    <a:pt x="1" y="262"/>
                  </a:cubicBezTo>
                  <a:cubicBezTo>
                    <a:pt x="4" y="265"/>
                    <a:pt x="4" y="269"/>
                    <a:pt x="4" y="271"/>
                  </a:cubicBezTo>
                  <a:cubicBezTo>
                    <a:pt x="4" y="272"/>
                    <a:pt x="4" y="272"/>
                    <a:pt x="4" y="272"/>
                  </a:cubicBezTo>
                  <a:cubicBezTo>
                    <a:pt x="38" y="309"/>
                    <a:pt x="38" y="309"/>
                    <a:pt x="38" y="309"/>
                  </a:cubicBezTo>
                  <a:cubicBezTo>
                    <a:pt x="40" y="308"/>
                    <a:pt x="40" y="308"/>
                    <a:pt x="40" y="308"/>
                  </a:cubicBezTo>
                  <a:cubicBezTo>
                    <a:pt x="41" y="308"/>
                    <a:pt x="42" y="308"/>
                    <a:pt x="43" y="308"/>
                  </a:cubicBezTo>
                  <a:cubicBezTo>
                    <a:pt x="45" y="307"/>
                    <a:pt x="47" y="307"/>
                    <a:pt x="50" y="307"/>
                  </a:cubicBezTo>
                  <a:cubicBezTo>
                    <a:pt x="50" y="307"/>
                    <a:pt x="50" y="307"/>
                    <a:pt x="50" y="307"/>
                  </a:cubicBezTo>
                  <a:cubicBezTo>
                    <a:pt x="52" y="307"/>
                    <a:pt x="54" y="307"/>
                    <a:pt x="55" y="306"/>
                  </a:cubicBezTo>
                  <a:cubicBezTo>
                    <a:pt x="57" y="306"/>
                    <a:pt x="58" y="306"/>
                    <a:pt x="59" y="306"/>
                  </a:cubicBezTo>
                  <a:cubicBezTo>
                    <a:pt x="61" y="306"/>
                    <a:pt x="63" y="306"/>
                    <a:pt x="65" y="305"/>
                  </a:cubicBezTo>
                  <a:cubicBezTo>
                    <a:pt x="66" y="305"/>
                    <a:pt x="68" y="305"/>
                    <a:pt x="69" y="305"/>
                  </a:cubicBezTo>
                  <a:cubicBezTo>
                    <a:pt x="71" y="305"/>
                    <a:pt x="72" y="305"/>
                    <a:pt x="74" y="305"/>
                  </a:cubicBezTo>
                  <a:cubicBezTo>
                    <a:pt x="75" y="306"/>
                    <a:pt x="75" y="306"/>
                    <a:pt x="75" y="306"/>
                  </a:cubicBezTo>
                  <a:cubicBezTo>
                    <a:pt x="75" y="306"/>
                    <a:pt x="76" y="306"/>
                    <a:pt x="76" y="306"/>
                  </a:cubicBezTo>
                  <a:cubicBezTo>
                    <a:pt x="77" y="306"/>
                    <a:pt x="77" y="306"/>
                    <a:pt x="77" y="306"/>
                  </a:cubicBezTo>
                  <a:cubicBezTo>
                    <a:pt x="78" y="306"/>
                    <a:pt x="78" y="306"/>
                    <a:pt x="79" y="306"/>
                  </a:cubicBezTo>
                  <a:cubicBezTo>
                    <a:pt x="79" y="306"/>
                    <a:pt x="80" y="306"/>
                    <a:pt x="80" y="306"/>
                  </a:cubicBezTo>
                  <a:cubicBezTo>
                    <a:pt x="81" y="306"/>
                    <a:pt x="81" y="306"/>
                    <a:pt x="82" y="307"/>
                  </a:cubicBezTo>
                  <a:cubicBezTo>
                    <a:pt x="82" y="307"/>
                    <a:pt x="83" y="308"/>
                    <a:pt x="83" y="308"/>
                  </a:cubicBezTo>
                  <a:cubicBezTo>
                    <a:pt x="84" y="308"/>
                    <a:pt x="85" y="308"/>
                    <a:pt x="85" y="309"/>
                  </a:cubicBezTo>
                  <a:cubicBezTo>
                    <a:pt x="86" y="309"/>
                    <a:pt x="87" y="309"/>
                    <a:pt x="87" y="309"/>
                  </a:cubicBezTo>
                  <a:cubicBezTo>
                    <a:pt x="89" y="310"/>
                    <a:pt x="90" y="311"/>
                    <a:pt x="90" y="312"/>
                  </a:cubicBezTo>
                  <a:cubicBezTo>
                    <a:pt x="90" y="313"/>
                    <a:pt x="90" y="313"/>
                    <a:pt x="90" y="313"/>
                  </a:cubicBezTo>
                  <a:cubicBezTo>
                    <a:pt x="91" y="313"/>
                    <a:pt x="91" y="313"/>
                    <a:pt x="91" y="313"/>
                  </a:cubicBezTo>
                  <a:cubicBezTo>
                    <a:pt x="93" y="314"/>
                    <a:pt x="94" y="315"/>
                    <a:pt x="96" y="316"/>
                  </a:cubicBezTo>
                  <a:cubicBezTo>
                    <a:pt x="97" y="317"/>
                    <a:pt x="97" y="317"/>
                    <a:pt x="97" y="317"/>
                  </a:cubicBezTo>
                  <a:cubicBezTo>
                    <a:pt x="98" y="317"/>
                    <a:pt x="99" y="318"/>
                    <a:pt x="100" y="318"/>
                  </a:cubicBezTo>
                  <a:cubicBezTo>
                    <a:pt x="100" y="318"/>
                    <a:pt x="100" y="318"/>
                    <a:pt x="100" y="318"/>
                  </a:cubicBezTo>
                  <a:cubicBezTo>
                    <a:pt x="101" y="318"/>
                    <a:pt x="101" y="318"/>
                    <a:pt x="101" y="318"/>
                  </a:cubicBezTo>
                  <a:cubicBezTo>
                    <a:pt x="101" y="318"/>
                    <a:pt x="101" y="318"/>
                    <a:pt x="101" y="318"/>
                  </a:cubicBezTo>
                  <a:cubicBezTo>
                    <a:pt x="101" y="318"/>
                    <a:pt x="101" y="317"/>
                    <a:pt x="101" y="317"/>
                  </a:cubicBezTo>
                  <a:cubicBezTo>
                    <a:pt x="102" y="317"/>
                    <a:pt x="102" y="316"/>
                    <a:pt x="103" y="316"/>
                  </a:cubicBezTo>
                  <a:cubicBezTo>
                    <a:pt x="103" y="316"/>
                    <a:pt x="104" y="316"/>
                    <a:pt x="104" y="316"/>
                  </a:cubicBezTo>
                  <a:cubicBezTo>
                    <a:pt x="106" y="316"/>
                    <a:pt x="107" y="318"/>
                    <a:pt x="109" y="319"/>
                  </a:cubicBezTo>
                  <a:cubicBezTo>
                    <a:pt x="110" y="321"/>
                    <a:pt x="111" y="323"/>
                    <a:pt x="114" y="323"/>
                  </a:cubicBezTo>
                  <a:cubicBezTo>
                    <a:pt x="115" y="323"/>
                    <a:pt x="117" y="322"/>
                    <a:pt x="118" y="321"/>
                  </a:cubicBezTo>
                  <a:cubicBezTo>
                    <a:pt x="119" y="320"/>
                    <a:pt x="121" y="319"/>
                    <a:pt x="122" y="319"/>
                  </a:cubicBezTo>
                  <a:cubicBezTo>
                    <a:pt x="123" y="319"/>
                    <a:pt x="123" y="319"/>
                    <a:pt x="123" y="319"/>
                  </a:cubicBezTo>
                  <a:cubicBezTo>
                    <a:pt x="125" y="319"/>
                    <a:pt x="127" y="320"/>
                    <a:pt x="128" y="322"/>
                  </a:cubicBezTo>
                  <a:cubicBezTo>
                    <a:pt x="130" y="323"/>
                    <a:pt x="131" y="325"/>
                    <a:pt x="134" y="325"/>
                  </a:cubicBezTo>
                  <a:cubicBezTo>
                    <a:pt x="134" y="325"/>
                    <a:pt x="134" y="325"/>
                    <a:pt x="134" y="325"/>
                  </a:cubicBezTo>
                  <a:cubicBezTo>
                    <a:pt x="135" y="325"/>
                    <a:pt x="136" y="324"/>
                    <a:pt x="137" y="323"/>
                  </a:cubicBezTo>
                  <a:cubicBezTo>
                    <a:pt x="138" y="323"/>
                    <a:pt x="138" y="323"/>
                    <a:pt x="138" y="322"/>
                  </a:cubicBezTo>
                  <a:cubicBezTo>
                    <a:pt x="139" y="322"/>
                    <a:pt x="141" y="321"/>
                    <a:pt x="142" y="321"/>
                  </a:cubicBezTo>
                  <a:cubicBezTo>
                    <a:pt x="143" y="320"/>
                    <a:pt x="144" y="320"/>
                    <a:pt x="145" y="320"/>
                  </a:cubicBezTo>
                  <a:cubicBezTo>
                    <a:pt x="148" y="318"/>
                    <a:pt x="150" y="314"/>
                    <a:pt x="152" y="311"/>
                  </a:cubicBezTo>
                  <a:cubicBezTo>
                    <a:pt x="152" y="310"/>
                    <a:pt x="153" y="309"/>
                    <a:pt x="153" y="309"/>
                  </a:cubicBezTo>
                  <a:cubicBezTo>
                    <a:pt x="154" y="307"/>
                    <a:pt x="156" y="306"/>
                    <a:pt x="157" y="304"/>
                  </a:cubicBezTo>
                  <a:cubicBezTo>
                    <a:pt x="159" y="302"/>
                    <a:pt x="161" y="299"/>
                    <a:pt x="162" y="296"/>
                  </a:cubicBezTo>
                  <a:cubicBezTo>
                    <a:pt x="162" y="296"/>
                    <a:pt x="163" y="295"/>
                    <a:pt x="163" y="294"/>
                  </a:cubicBezTo>
                  <a:cubicBezTo>
                    <a:pt x="164" y="293"/>
                    <a:pt x="164" y="291"/>
                    <a:pt x="165" y="290"/>
                  </a:cubicBezTo>
                  <a:cubicBezTo>
                    <a:pt x="167" y="288"/>
                    <a:pt x="168" y="287"/>
                    <a:pt x="170" y="286"/>
                  </a:cubicBezTo>
                  <a:cubicBezTo>
                    <a:pt x="170" y="286"/>
                    <a:pt x="171" y="286"/>
                    <a:pt x="172" y="285"/>
                  </a:cubicBezTo>
                  <a:cubicBezTo>
                    <a:pt x="173" y="284"/>
                    <a:pt x="175" y="283"/>
                    <a:pt x="177" y="282"/>
                  </a:cubicBezTo>
                  <a:cubicBezTo>
                    <a:pt x="178" y="281"/>
                    <a:pt x="181" y="279"/>
                    <a:pt x="183" y="278"/>
                  </a:cubicBezTo>
                  <a:cubicBezTo>
                    <a:pt x="187" y="276"/>
                    <a:pt x="191" y="274"/>
                    <a:pt x="194" y="273"/>
                  </a:cubicBezTo>
                  <a:cubicBezTo>
                    <a:pt x="199" y="271"/>
                    <a:pt x="199" y="268"/>
                    <a:pt x="198" y="264"/>
                  </a:cubicBezTo>
                  <a:cubicBezTo>
                    <a:pt x="198" y="262"/>
                    <a:pt x="198" y="261"/>
                    <a:pt x="198" y="259"/>
                  </a:cubicBezTo>
                  <a:cubicBezTo>
                    <a:pt x="199" y="257"/>
                    <a:pt x="200" y="256"/>
                    <a:pt x="202" y="255"/>
                  </a:cubicBezTo>
                  <a:cubicBezTo>
                    <a:pt x="202" y="255"/>
                    <a:pt x="203" y="254"/>
                    <a:pt x="203" y="254"/>
                  </a:cubicBezTo>
                  <a:cubicBezTo>
                    <a:pt x="204" y="253"/>
                    <a:pt x="205" y="252"/>
                    <a:pt x="206" y="251"/>
                  </a:cubicBezTo>
                  <a:cubicBezTo>
                    <a:pt x="209" y="248"/>
                    <a:pt x="212" y="246"/>
                    <a:pt x="216" y="246"/>
                  </a:cubicBezTo>
                  <a:cubicBezTo>
                    <a:pt x="218" y="246"/>
                    <a:pt x="218" y="246"/>
                    <a:pt x="218" y="246"/>
                  </a:cubicBezTo>
                  <a:cubicBezTo>
                    <a:pt x="220" y="246"/>
                    <a:pt x="222" y="245"/>
                    <a:pt x="224" y="245"/>
                  </a:cubicBezTo>
                  <a:cubicBezTo>
                    <a:pt x="226" y="244"/>
                    <a:pt x="227" y="244"/>
                    <a:pt x="229" y="244"/>
                  </a:cubicBezTo>
                  <a:cubicBezTo>
                    <a:pt x="230" y="244"/>
                    <a:pt x="231" y="244"/>
                    <a:pt x="233" y="244"/>
                  </a:cubicBezTo>
                  <a:cubicBezTo>
                    <a:pt x="233" y="244"/>
                    <a:pt x="233" y="244"/>
                    <a:pt x="234" y="244"/>
                  </a:cubicBezTo>
                  <a:cubicBezTo>
                    <a:pt x="234" y="244"/>
                    <a:pt x="235" y="244"/>
                    <a:pt x="236" y="244"/>
                  </a:cubicBezTo>
                  <a:cubicBezTo>
                    <a:pt x="236" y="244"/>
                    <a:pt x="237" y="244"/>
                    <a:pt x="237" y="244"/>
                  </a:cubicBezTo>
                  <a:cubicBezTo>
                    <a:pt x="238" y="244"/>
                    <a:pt x="239" y="244"/>
                    <a:pt x="240" y="244"/>
                  </a:cubicBezTo>
                  <a:cubicBezTo>
                    <a:pt x="242" y="245"/>
                    <a:pt x="242" y="245"/>
                    <a:pt x="242" y="245"/>
                  </a:cubicBezTo>
                  <a:cubicBezTo>
                    <a:pt x="242" y="240"/>
                    <a:pt x="242" y="240"/>
                    <a:pt x="242" y="240"/>
                  </a:cubicBezTo>
                  <a:cubicBezTo>
                    <a:pt x="242" y="237"/>
                    <a:pt x="241" y="234"/>
                    <a:pt x="239" y="231"/>
                  </a:cubicBezTo>
                  <a:cubicBezTo>
                    <a:pt x="238" y="230"/>
                    <a:pt x="236" y="225"/>
                    <a:pt x="237" y="224"/>
                  </a:cubicBezTo>
                  <a:cubicBezTo>
                    <a:pt x="237" y="224"/>
                    <a:pt x="238" y="224"/>
                    <a:pt x="238" y="224"/>
                  </a:cubicBezTo>
                  <a:cubicBezTo>
                    <a:pt x="239" y="224"/>
                    <a:pt x="239" y="224"/>
                    <a:pt x="239" y="224"/>
                  </a:cubicBezTo>
                  <a:cubicBezTo>
                    <a:pt x="318" y="192"/>
                    <a:pt x="318" y="192"/>
                    <a:pt x="318" y="192"/>
                  </a:cubicBezTo>
                  <a:cubicBezTo>
                    <a:pt x="316" y="190"/>
                    <a:pt x="316" y="190"/>
                    <a:pt x="316" y="190"/>
                  </a:cubicBezTo>
                  <a:cubicBezTo>
                    <a:pt x="315" y="189"/>
                    <a:pt x="315" y="188"/>
                    <a:pt x="314" y="187"/>
                  </a:cubicBezTo>
                  <a:cubicBezTo>
                    <a:pt x="314" y="186"/>
                    <a:pt x="314" y="186"/>
                    <a:pt x="313" y="185"/>
                  </a:cubicBezTo>
                  <a:cubicBezTo>
                    <a:pt x="313" y="184"/>
                    <a:pt x="313" y="183"/>
                    <a:pt x="312" y="183"/>
                  </a:cubicBezTo>
                  <a:cubicBezTo>
                    <a:pt x="311" y="181"/>
                    <a:pt x="310" y="179"/>
                    <a:pt x="311" y="176"/>
                  </a:cubicBezTo>
                  <a:cubicBezTo>
                    <a:pt x="311" y="175"/>
                    <a:pt x="313" y="174"/>
                    <a:pt x="314" y="173"/>
                  </a:cubicBezTo>
                  <a:cubicBezTo>
                    <a:pt x="315" y="172"/>
                    <a:pt x="316" y="170"/>
                    <a:pt x="317" y="169"/>
                  </a:cubicBezTo>
                  <a:cubicBezTo>
                    <a:pt x="320" y="163"/>
                    <a:pt x="319" y="159"/>
                    <a:pt x="319" y="154"/>
                  </a:cubicBezTo>
                  <a:cubicBezTo>
                    <a:pt x="319" y="152"/>
                    <a:pt x="318" y="149"/>
                    <a:pt x="318" y="147"/>
                  </a:cubicBezTo>
                  <a:cubicBezTo>
                    <a:pt x="320" y="145"/>
                    <a:pt x="323" y="145"/>
                    <a:pt x="325" y="144"/>
                  </a:cubicBezTo>
                  <a:cubicBezTo>
                    <a:pt x="330" y="143"/>
                    <a:pt x="334" y="142"/>
                    <a:pt x="335" y="137"/>
                  </a:cubicBezTo>
                  <a:cubicBezTo>
                    <a:pt x="336" y="136"/>
                    <a:pt x="336" y="136"/>
                    <a:pt x="336" y="136"/>
                  </a:cubicBezTo>
                  <a:cubicBezTo>
                    <a:pt x="335" y="135"/>
                    <a:pt x="335" y="135"/>
                    <a:pt x="335" y="135"/>
                  </a:cubicBezTo>
                  <a:cubicBezTo>
                    <a:pt x="334" y="134"/>
                    <a:pt x="332" y="134"/>
                    <a:pt x="331" y="133"/>
                  </a:cubicBezTo>
                  <a:cubicBezTo>
                    <a:pt x="329" y="132"/>
                    <a:pt x="327" y="131"/>
                    <a:pt x="327" y="127"/>
                  </a:cubicBezTo>
                  <a:cubicBezTo>
                    <a:pt x="327" y="125"/>
                    <a:pt x="328" y="122"/>
                    <a:pt x="328" y="120"/>
                  </a:cubicBezTo>
                  <a:cubicBezTo>
                    <a:pt x="329" y="117"/>
                    <a:pt x="329" y="114"/>
                    <a:pt x="329" y="111"/>
                  </a:cubicBezTo>
                  <a:cubicBezTo>
                    <a:pt x="329" y="110"/>
                    <a:pt x="329" y="109"/>
                    <a:pt x="329" y="108"/>
                  </a:cubicBezTo>
                  <a:cubicBezTo>
                    <a:pt x="328" y="107"/>
                    <a:pt x="328" y="105"/>
                    <a:pt x="329" y="103"/>
                  </a:cubicBezTo>
                  <a:cubicBezTo>
                    <a:pt x="329" y="102"/>
                    <a:pt x="329" y="101"/>
                    <a:pt x="330" y="101"/>
                  </a:cubicBezTo>
                  <a:cubicBezTo>
                    <a:pt x="330" y="99"/>
                    <a:pt x="331" y="98"/>
                    <a:pt x="331" y="96"/>
                  </a:cubicBezTo>
                  <a:cubicBezTo>
                    <a:pt x="331" y="94"/>
                    <a:pt x="329" y="93"/>
                    <a:pt x="329" y="91"/>
                  </a:cubicBezTo>
                  <a:cubicBezTo>
                    <a:pt x="328" y="90"/>
                    <a:pt x="327" y="89"/>
                    <a:pt x="327" y="88"/>
                  </a:cubicBezTo>
                  <a:cubicBezTo>
                    <a:pt x="328" y="88"/>
                    <a:pt x="328" y="87"/>
                    <a:pt x="330" y="86"/>
                  </a:cubicBezTo>
                  <a:cubicBezTo>
                    <a:pt x="331" y="85"/>
                    <a:pt x="332" y="84"/>
                    <a:pt x="333" y="84"/>
                  </a:cubicBezTo>
                  <a:cubicBezTo>
                    <a:pt x="337" y="82"/>
                    <a:pt x="340" y="81"/>
                    <a:pt x="340" y="76"/>
                  </a:cubicBezTo>
                  <a:cubicBezTo>
                    <a:pt x="341" y="75"/>
                    <a:pt x="341" y="75"/>
                    <a:pt x="341" y="75"/>
                  </a:cubicBezTo>
                  <a:lnTo>
                    <a:pt x="339" y="74"/>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56" name="Freeform 57">
              <a:extLst>
                <a:ext uri="{FF2B5EF4-FFF2-40B4-BE49-F238E27FC236}">
                  <a16:creationId xmlns:a16="http://schemas.microsoft.com/office/drawing/2014/main" id="{85625A58-317B-E183-F307-038355107830}"/>
                </a:ext>
              </a:extLst>
            </p:cNvPr>
            <p:cNvSpPr>
              <a:spLocks/>
            </p:cNvSpPr>
            <p:nvPr/>
          </p:nvSpPr>
          <p:spPr bwMode="auto">
            <a:xfrm>
              <a:off x="6608782" y="5109577"/>
              <a:ext cx="430079" cy="397858"/>
            </a:xfrm>
            <a:custGeom>
              <a:avLst/>
              <a:gdLst>
                <a:gd name="T0" fmla="*/ 223 w 224"/>
                <a:gd name="T1" fmla="*/ 52 h 225"/>
                <a:gd name="T2" fmla="*/ 221 w 224"/>
                <a:gd name="T3" fmla="*/ 41 h 225"/>
                <a:gd name="T4" fmla="*/ 211 w 224"/>
                <a:gd name="T5" fmla="*/ 28 h 225"/>
                <a:gd name="T6" fmla="*/ 199 w 224"/>
                <a:gd name="T7" fmla="*/ 27 h 225"/>
                <a:gd name="T8" fmla="*/ 182 w 224"/>
                <a:gd name="T9" fmla="*/ 18 h 225"/>
                <a:gd name="T10" fmla="*/ 173 w 224"/>
                <a:gd name="T11" fmla="*/ 13 h 225"/>
                <a:gd name="T12" fmla="*/ 149 w 224"/>
                <a:gd name="T13" fmla="*/ 0 h 225"/>
                <a:gd name="T14" fmla="*/ 142 w 224"/>
                <a:gd name="T15" fmla="*/ 0 h 225"/>
                <a:gd name="T16" fmla="*/ 132 w 224"/>
                <a:gd name="T17" fmla="*/ 0 h 225"/>
                <a:gd name="T18" fmla="*/ 115 w 224"/>
                <a:gd name="T19" fmla="*/ 6 h 225"/>
                <a:gd name="T20" fmla="*/ 109 w 224"/>
                <a:gd name="T21" fmla="*/ 11 h 225"/>
                <a:gd name="T22" fmla="*/ 102 w 224"/>
                <a:gd name="T23" fmla="*/ 28 h 225"/>
                <a:gd name="T24" fmla="*/ 79 w 224"/>
                <a:gd name="T25" fmla="*/ 41 h 225"/>
                <a:gd name="T26" fmla="*/ 71 w 224"/>
                <a:gd name="T27" fmla="*/ 50 h 225"/>
                <a:gd name="T28" fmla="*/ 61 w 224"/>
                <a:gd name="T29" fmla="*/ 65 h 225"/>
                <a:gd name="T30" fmla="*/ 50 w 224"/>
                <a:gd name="T31" fmla="*/ 76 h 225"/>
                <a:gd name="T32" fmla="*/ 42 w 224"/>
                <a:gd name="T33" fmla="*/ 81 h 225"/>
                <a:gd name="T34" fmla="*/ 31 w 224"/>
                <a:gd name="T35" fmla="*/ 74 h 225"/>
                <a:gd name="T36" fmla="*/ 22 w 224"/>
                <a:gd name="T37" fmla="*/ 78 h 225"/>
                <a:gd name="T38" fmla="*/ 11 w 224"/>
                <a:gd name="T39" fmla="*/ 72 h 225"/>
                <a:gd name="T40" fmla="*/ 5 w 224"/>
                <a:gd name="T41" fmla="*/ 72 h 225"/>
                <a:gd name="T42" fmla="*/ 0 w 224"/>
                <a:gd name="T43" fmla="*/ 73 h 225"/>
                <a:gd name="T44" fmla="*/ 8 w 224"/>
                <a:gd name="T45" fmla="*/ 90 h 225"/>
                <a:gd name="T46" fmla="*/ 20 w 224"/>
                <a:gd name="T47" fmla="*/ 109 h 225"/>
                <a:gd name="T48" fmla="*/ 28 w 224"/>
                <a:gd name="T49" fmla="*/ 129 h 225"/>
                <a:gd name="T50" fmla="*/ 32 w 224"/>
                <a:gd name="T51" fmla="*/ 135 h 225"/>
                <a:gd name="T52" fmla="*/ 42 w 224"/>
                <a:gd name="T53" fmla="*/ 142 h 225"/>
                <a:gd name="T54" fmla="*/ 50 w 224"/>
                <a:gd name="T55" fmla="*/ 146 h 225"/>
                <a:gd name="T56" fmla="*/ 57 w 224"/>
                <a:gd name="T57" fmla="*/ 161 h 225"/>
                <a:gd name="T58" fmla="*/ 68 w 224"/>
                <a:gd name="T59" fmla="*/ 170 h 225"/>
                <a:gd name="T60" fmla="*/ 70 w 224"/>
                <a:gd name="T61" fmla="*/ 185 h 225"/>
                <a:gd name="T62" fmla="*/ 76 w 224"/>
                <a:gd name="T63" fmla="*/ 194 h 225"/>
                <a:gd name="T64" fmla="*/ 83 w 224"/>
                <a:gd name="T65" fmla="*/ 198 h 225"/>
                <a:gd name="T66" fmla="*/ 97 w 224"/>
                <a:gd name="T67" fmla="*/ 200 h 225"/>
                <a:gd name="T68" fmla="*/ 105 w 224"/>
                <a:gd name="T69" fmla="*/ 208 h 225"/>
                <a:gd name="T70" fmla="*/ 108 w 224"/>
                <a:gd name="T71" fmla="*/ 212 h 225"/>
                <a:gd name="T72" fmla="*/ 109 w 224"/>
                <a:gd name="T73" fmla="*/ 214 h 225"/>
                <a:gd name="T74" fmla="*/ 118 w 224"/>
                <a:gd name="T75" fmla="*/ 217 h 225"/>
                <a:gd name="T76" fmla="*/ 130 w 224"/>
                <a:gd name="T77" fmla="*/ 217 h 225"/>
                <a:gd name="T78" fmla="*/ 144 w 224"/>
                <a:gd name="T79" fmla="*/ 222 h 225"/>
                <a:gd name="T80" fmla="*/ 158 w 224"/>
                <a:gd name="T81" fmla="*/ 220 h 225"/>
                <a:gd name="T82" fmla="*/ 170 w 224"/>
                <a:gd name="T83" fmla="*/ 225 h 225"/>
                <a:gd name="T84" fmla="*/ 202 w 224"/>
                <a:gd name="T85" fmla="*/ 191 h 225"/>
                <a:gd name="T86" fmla="*/ 204 w 224"/>
                <a:gd name="T87" fmla="*/ 180 h 225"/>
                <a:gd name="T88" fmla="*/ 206 w 224"/>
                <a:gd name="T89" fmla="*/ 167 h 225"/>
                <a:gd name="T90" fmla="*/ 213 w 224"/>
                <a:gd name="T91" fmla="*/ 160 h 225"/>
                <a:gd name="T92" fmla="*/ 223 w 224"/>
                <a:gd name="T93" fmla="*/ 140 h 225"/>
                <a:gd name="T94" fmla="*/ 218 w 224"/>
                <a:gd name="T95" fmla="*/ 120 h 225"/>
                <a:gd name="T96" fmla="*/ 216 w 224"/>
                <a:gd name="T97" fmla="*/ 111 h 225"/>
                <a:gd name="T98" fmla="*/ 219 w 224"/>
                <a:gd name="T99" fmla="*/ 104 h 225"/>
                <a:gd name="T100" fmla="*/ 221 w 224"/>
                <a:gd name="T101" fmla="*/ 95 h 225"/>
                <a:gd name="T102" fmla="*/ 223 w 224"/>
                <a:gd name="T103" fmla="*/ 8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225">
                  <a:moveTo>
                    <a:pt x="223" y="62"/>
                  </a:moveTo>
                  <a:cubicBezTo>
                    <a:pt x="223" y="61"/>
                    <a:pt x="224" y="60"/>
                    <a:pt x="224" y="59"/>
                  </a:cubicBezTo>
                  <a:cubicBezTo>
                    <a:pt x="224" y="57"/>
                    <a:pt x="224" y="55"/>
                    <a:pt x="223" y="52"/>
                  </a:cubicBezTo>
                  <a:cubicBezTo>
                    <a:pt x="223" y="51"/>
                    <a:pt x="222" y="50"/>
                    <a:pt x="222" y="49"/>
                  </a:cubicBezTo>
                  <a:cubicBezTo>
                    <a:pt x="221" y="47"/>
                    <a:pt x="220" y="46"/>
                    <a:pt x="221" y="43"/>
                  </a:cubicBezTo>
                  <a:cubicBezTo>
                    <a:pt x="221" y="42"/>
                    <a:pt x="221" y="41"/>
                    <a:pt x="221" y="41"/>
                  </a:cubicBezTo>
                  <a:cubicBezTo>
                    <a:pt x="222" y="37"/>
                    <a:pt x="221" y="37"/>
                    <a:pt x="219" y="35"/>
                  </a:cubicBezTo>
                  <a:cubicBezTo>
                    <a:pt x="217" y="34"/>
                    <a:pt x="216" y="33"/>
                    <a:pt x="215" y="32"/>
                  </a:cubicBezTo>
                  <a:cubicBezTo>
                    <a:pt x="214" y="31"/>
                    <a:pt x="212" y="29"/>
                    <a:pt x="211" y="28"/>
                  </a:cubicBezTo>
                  <a:cubicBezTo>
                    <a:pt x="209" y="28"/>
                    <a:pt x="207" y="27"/>
                    <a:pt x="205" y="27"/>
                  </a:cubicBezTo>
                  <a:cubicBezTo>
                    <a:pt x="204" y="27"/>
                    <a:pt x="203" y="27"/>
                    <a:pt x="202" y="27"/>
                  </a:cubicBezTo>
                  <a:cubicBezTo>
                    <a:pt x="201" y="27"/>
                    <a:pt x="200" y="27"/>
                    <a:pt x="199" y="27"/>
                  </a:cubicBezTo>
                  <a:cubicBezTo>
                    <a:pt x="196" y="27"/>
                    <a:pt x="195" y="26"/>
                    <a:pt x="193" y="24"/>
                  </a:cubicBezTo>
                  <a:cubicBezTo>
                    <a:pt x="192" y="23"/>
                    <a:pt x="192" y="23"/>
                    <a:pt x="192" y="23"/>
                  </a:cubicBezTo>
                  <a:cubicBezTo>
                    <a:pt x="189" y="19"/>
                    <a:pt x="186" y="18"/>
                    <a:pt x="182" y="18"/>
                  </a:cubicBezTo>
                  <a:cubicBezTo>
                    <a:pt x="179" y="17"/>
                    <a:pt x="178" y="16"/>
                    <a:pt x="176" y="15"/>
                  </a:cubicBezTo>
                  <a:cubicBezTo>
                    <a:pt x="175" y="14"/>
                    <a:pt x="174" y="14"/>
                    <a:pt x="173" y="13"/>
                  </a:cubicBezTo>
                  <a:cubicBezTo>
                    <a:pt x="173" y="13"/>
                    <a:pt x="173" y="13"/>
                    <a:pt x="173" y="13"/>
                  </a:cubicBezTo>
                  <a:cubicBezTo>
                    <a:pt x="152" y="13"/>
                    <a:pt x="152" y="13"/>
                    <a:pt x="152" y="13"/>
                  </a:cubicBezTo>
                  <a:cubicBezTo>
                    <a:pt x="150" y="1"/>
                    <a:pt x="150" y="1"/>
                    <a:pt x="150" y="1"/>
                  </a:cubicBezTo>
                  <a:cubicBezTo>
                    <a:pt x="149" y="0"/>
                    <a:pt x="149" y="0"/>
                    <a:pt x="149" y="0"/>
                  </a:cubicBezTo>
                  <a:cubicBezTo>
                    <a:pt x="148" y="0"/>
                    <a:pt x="147" y="0"/>
                    <a:pt x="146" y="0"/>
                  </a:cubicBezTo>
                  <a:cubicBezTo>
                    <a:pt x="145" y="0"/>
                    <a:pt x="144" y="0"/>
                    <a:pt x="144" y="0"/>
                  </a:cubicBezTo>
                  <a:cubicBezTo>
                    <a:pt x="143" y="0"/>
                    <a:pt x="142" y="0"/>
                    <a:pt x="142" y="0"/>
                  </a:cubicBezTo>
                  <a:cubicBezTo>
                    <a:pt x="141" y="0"/>
                    <a:pt x="141" y="0"/>
                    <a:pt x="141" y="0"/>
                  </a:cubicBezTo>
                  <a:cubicBezTo>
                    <a:pt x="139" y="0"/>
                    <a:pt x="138" y="0"/>
                    <a:pt x="137" y="0"/>
                  </a:cubicBezTo>
                  <a:cubicBezTo>
                    <a:pt x="135" y="0"/>
                    <a:pt x="134" y="0"/>
                    <a:pt x="132" y="0"/>
                  </a:cubicBezTo>
                  <a:cubicBezTo>
                    <a:pt x="129" y="1"/>
                    <a:pt x="128" y="1"/>
                    <a:pt x="126" y="1"/>
                  </a:cubicBezTo>
                  <a:cubicBezTo>
                    <a:pt x="124" y="1"/>
                    <a:pt x="124" y="1"/>
                    <a:pt x="124" y="1"/>
                  </a:cubicBezTo>
                  <a:cubicBezTo>
                    <a:pt x="120" y="1"/>
                    <a:pt x="117" y="4"/>
                    <a:pt x="115" y="6"/>
                  </a:cubicBezTo>
                  <a:cubicBezTo>
                    <a:pt x="114" y="7"/>
                    <a:pt x="114" y="7"/>
                    <a:pt x="114" y="7"/>
                  </a:cubicBezTo>
                  <a:cubicBezTo>
                    <a:pt x="113" y="8"/>
                    <a:pt x="112" y="9"/>
                    <a:pt x="111" y="10"/>
                  </a:cubicBezTo>
                  <a:cubicBezTo>
                    <a:pt x="110" y="10"/>
                    <a:pt x="110" y="10"/>
                    <a:pt x="109" y="11"/>
                  </a:cubicBezTo>
                  <a:cubicBezTo>
                    <a:pt x="108" y="12"/>
                    <a:pt x="106" y="13"/>
                    <a:pt x="106" y="15"/>
                  </a:cubicBezTo>
                  <a:cubicBezTo>
                    <a:pt x="106" y="17"/>
                    <a:pt x="106" y="18"/>
                    <a:pt x="106" y="20"/>
                  </a:cubicBezTo>
                  <a:cubicBezTo>
                    <a:pt x="106" y="24"/>
                    <a:pt x="106" y="27"/>
                    <a:pt x="102" y="28"/>
                  </a:cubicBezTo>
                  <a:cubicBezTo>
                    <a:pt x="99" y="29"/>
                    <a:pt x="95" y="31"/>
                    <a:pt x="91" y="34"/>
                  </a:cubicBezTo>
                  <a:cubicBezTo>
                    <a:pt x="88" y="35"/>
                    <a:pt x="86" y="36"/>
                    <a:pt x="84" y="38"/>
                  </a:cubicBezTo>
                  <a:cubicBezTo>
                    <a:pt x="83" y="39"/>
                    <a:pt x="81" y="40"/>
                    <a:pt x="79" y="41"/>
                  </a:cubicBezTo>
                  <a:cubicBezTo>
                    <a:pt x="79" y="41"/>
                    <a:pt x="78" y="42"/>
                    <a:pt x="78" y="42"/>
                  </a:cubicBezTo>
                  <a:cubicBezTo>
                    <a:pt x="76" y="43"/>
                    <a:pt x="74" y="44"/>
                    <a:pt x="73" y="46"/>
                  </a:cubicBezTo>
                  <a:cubicBezTo>
                    <a:pt x="72" y="47"/>
                    <a:pt x="71" y="49"/>
                    <a:pt x="71" y="50"/>
                  </a:cubicBezTo>
                  <a:cubicBezTo>
                    <a:pt x="70" y="51"/>
                    <a:pt x="70" y="51"/>
                    <a:pt x="70" y="52"/>
                  </a:cubicBezTo>
                  <a:cubicBezTo>
                    <a:pt x="68" y="55"/>
                    <a:pt x="67" y="57"/>
                    <a:pt x="65" y="60"/>
                  </a:cubicBezTo>
                  <a:cubicBezTo>
                    <a:pt x="63" y="61"/>
                    <a:pt x="62" y="63"/>
                    <a:pt x="61" y="65"/>
                  </a:cubicBezTo>
                  <a:cubicBezTo>
                    <a:pt x="60" y="67"/>
                    <a:pt x="60" y="67"/>
                    <a:pt x="60" y="67"/>
                  </a:cubicBezTo>
                  <a:cubicBezTo>
                    <a:pt x="58" y="70"/>
                    <a:pt x="55" y="74"/>
                    <a:pt x="52" y="75"/>
                  </a:cubicBezTo>
                  <a:cubicBezTo>
                    <a:pt x="52" y="76"/>
                    <a:pt x="51" y="76"/>
                    <a:pt x="50" y="76"/>
                  </a:cubicBezTo>
                  <a:cubicBezTo>
                    <a:pt x="49" y="77"/>
                    <a:pt x="47" y="77"/>
                    <a:pt x="46" y="78"/>
                  </a:cubicBezTo>
                  <a:cubicBezTo>
                    <a:pt x="46" y="78"/>
                    <a:pt x="45" y="79"/>
                    <a:pt x="45" y="79"/>
                  </a:cubicBezTo>
                  <a:cubicBezTo>
                    <a:pt x="44" y="80"/>
                    <a:pt x="43" y="81"/>
                    <a:pt x="42" y="81"/>
                  </a:cubicBezTo>
                  <a:cubicBezTo>
                    <a:pt x="42" y="81"/>
                    <a:pt x="42" y="81"/>
                    <a:pt x="42" y="81"/>
                  </a:cubicBezTo>
                  <a:cubicBezTo>
                    <a:pt x="39" y="80"/>
                    <a:pt x="38" y="79"/>
                    <a:pt x="36" y="77"/>
                  </a:cubicBezTo>
                  <a:cubicBezTo>
                    <a:pt x="35" y="76"/>
                    <a:pt x="33" y="74"/>
                    <a:pt x="31" y="74"/>
                  </a:cubicBezTo>
                  <a:cubicBezTo>
                    <a:pt x="30" y="74"/>
                    <a:pt x="30" y="74"/>
                    <a:pt x="30" y="74"/>
                  </a:cubicBezTo>
                  <a:cubicBezTo>
                    <a:pt x="29" y="74"/>
                    <a:pt x="27" y="75"/>
                    <a:pt x="26" y="76"/>
                  </a:cubicBezTo>
                  <a:cubicBezTo>
                    <a:pt x="24" y="78"/>
                    <a:pt x="23" y="78"/>
                    <a:pt x="22" y="78"/>
                  </a:cubicBezTo>
                  <a:cubicBezTo>
                    <a:pt x="20" y="78"/>
                    <a:pt x="19" y="77"/>
                    <a:pt x="17" y="75"/>
                  </a:cubicBezTo>
                  <a:cubicBezTo>
                    <a:pt x="16" y="73"/>
                    <a:pt x="14" y="72"/>
                    <a:pt x="12" y="72"/>
                  </a:cubicBezTo>
                  <a:cubicBezTo>
                    <a:pt x="12" y="72"/>
                    <a:pt x="11" y="72"/>
                    <a:pt x="11" y="72"/>
                  </a:cubicBezTo>
                  <a:cubicBezTo>
                    <a:pt x="10" y="72"/>
                    <a:pt x="10" y="72"/>
                    <a:pt x="9" y="73"/>
                  </a:cubicBezTo>
                  <a:cubicBezTo>
                    <a:pt x="9" y="73"/>
                    <a:pt x="8" y="73"/>
                    <a:pt x="8" y="73"/>
                  </a:cubicBezTo>
                  <a:cubicBezTo>
                    <a:pt x="7" y="73"/>
                    <a:pt x="6" y="73"/>
                    <a:pt x="5" y="72"/>
                  </a:cubicBezTo>
                  <a:cubicBezTo>
                    <a:pt x="4" y="72"/>
                    <a:pt x="4" y="72"/>
                    <a:pt x="4" y="72"/>
                  </a:cubicBezTo>
                  <a:cubicBezTo>
                    <a:pt x="0" y="69"/>
                    <a:pt x="0" y="69"/>
                    <a:pt x="0" y="69"/>
                  </a:cubicBezTo>
                  <a:cubicBezTo>
                    <a:pt x="0" y="73"/>
                    <a:pt x="0" y="73"/>
                    <a:pt x="0" y="73"/>
                  </a:cubicBezTo>
                  <a:cubicBezTo>
                    <a:pt x="0" y="74"/>
                    <a:pt x="0" y="74"/>
                    <a:pt x="0" y="75"/>
                  </a:cubicBezTo>
                  <a:cubicBezTo>
                    <a:pt x="0" y="76"/>
                    <a:pt x="0" y="78"/>
                    <a:pt x="1" y="79"/>
                  </a:cubicBezTo>
                  <a:cubicBezTo>
                    <a:pt x="3" y="83"/>
                    <a:pt x="6" y="86"/>
                    <a:pt x="8" y="90"/>
                  </a:cubicBezTo>
                  <a:cubicBezTo>
                    <a:pt x="11" y="94"/>
                    <a:pt x="14" y="99"/>
                    <a:pt x="16" y="104"/>
                  </a:cubicBezTo>
                  <a:cubicBezTo>
                    <a:pt x="17" y="105"/>
                    <a:pt x="17" y="106"/>
                    <a:pt x="18" y="106"/>
                  </a:cubicBezTo>
                  <a:cubicBezTo>
                    <a:pt x="19" y="107"/>
                    <a:pt x="19" y="108"/>
                    <a:pt x="20" y="109"/>
                  </a:cubicBezTo>
                  <a:cubicBezTo>
                    <a:pt x="20" y="110"/>
                    <a:pt x="20" y="112"/>
                    <a:pt x="20" y="113"/>
                  </a:cubicBezTo>
                  <a:cubicBezTo>
                    <a:pt x="20" y="114"/>
                    <a:pt x="20" y="116"/>
                    <a:pt x="21" y="117"/>
                  </a:cubicBezTo>
                  <a:cubicBezTo>
                    <a:pt x="22" y="122"/>
                    <a:pt x="25" y="125"/>
                    <a:pt x="28" y="129"/>
                  </a:cubicBezTo>
                  <a:cubicBezTo>
                    <a:pt x="28" y="129"/>
                    <a:pt x="28" y="129"/>
                    <a:pt x="28" y="129"/>
                  </a:cubicBezTo>
                  <a:cubicBezTo>
                    <a:pt x="29" y="130"/>
                    <a:pt x="29" y="131"/>
                    <a:pt x="30" y="132"/>
                  </a:cubicBezTo>
                  <a:cubicBezTo>
                    <a:pt x="30" y="133"/>
                    <a:pt x="31" y="134"/>
                    <a:pt x="32" y="135"/>
                  </a:cubicBezTo>
                  <a:cubicBezTo>
                    <a:pt x="33" y="136"/>
                    <a:pt x="34" y="137"/>
                    <a:pt x="36" y="139"/>
                  </a:cubicBezTo>
                  <a:cubicBezTo>
                    <a:pt x="37" y="139"/>
                    <a:pt x="37" y="139"/>
                    <a:pt x="37" y="140"/>
                  </a:cubicBezTo>
                  <a:cubicBezTo>
                    <a:pt x="39" y="141"/>
                    <a:pt x="40" y="142"/>
                    <a:pt x="42" y="142"/>
                  </a:cubicBezTo>
                  <a:cubicBezTo>
                    <a:pt x="43" y="143"/>
                    <a:pt x="44" y="143"/>
                    <a:pt x="46" y="144"/>
                  </a:cubicBezTo>
                  <a:cubicBezTo>
                    <a:pt x="47" y="145"/>
                    <a:pt x="47" y="145"/>
                    <a:pt x="47" y="145"/>
                  </a:cubicBezTo>
                  <a:cubicBezTo>
                    <a:pt x="48" y="145"/>
                    <a:pt x="49" y="146"/>
                    <a:pt x="50" y="146"/>
                  </a:cubicBezTo>
                  <a:cubicBezTo>
                    <a:pt x="51" y="146"/>
                    <a:pt x="52" y="146"/>
                    <a:pt x="53" y="147"/>
                  </a:cubicBezTo>
                  <a:cubicBezTo>
                    <a:pt x="57" y="149"/>
                    <a:pt x="57" y="153"/>
                    <a:pt x="57" y="158"/>
                  </a:cubicBezTo>
                  <a:cubicBezTo>
                    <a:pt x="57" y="161"/>
                    <a:pt x="57" y="161"/>
                    <a:pt x="57" y="161"/>
                  </a:cubicBezTo>
                  <a:cubicBezTo>
                    <a:pt x="66" y="161"/>
                    <a:pt x="66" y="161"/>
                    <a:pt x="66" y="161"/>
                  </a:cubicBezTo>
                  <a:cubicBezTo>
                    <a:pt x="69" y="162"/>
                    <a:pt x="69" y="164"/>
                    <a:pt x="68" y="168"/>
                  </a:cubicBezTo>
                  <a:cubicBezTo>
                    <a:pt x="68" y="169"/>
                    <a:pt x="68" y="170"/>
                    <a:pt x="68" y="170"/>
                  </a:cubicBezTo>
                  <a:cubicBezTo>
                    <a:pt x="68" y="171"/>
                    <a:pt x="68" y="172"/>
                    <a:pt x="68" y="173"/>
                  </a:cubicBezTo>
                  <a:cubicBezTo>
                    <a:pt x="67" y="176"/>
                    <a:pt x="67" y="178"/>
                    <a:pt x="67" y="180"/>
                  </a:cubicBezTo>
                  <a:cubicBezTo>
                    <a:pt x="67" y="183"/>
                    <a:pt x="69" y="184"/>
                    <a:pt x="70" y="185"/>
                  </a:cubicBezTo>
                  <a:cubicBezTo>
                    <a:pt x="71" y="186"/>
                    <a:pt x="71" y="186"/>
                    <a:pt x="72" y="187"/>
                  </a:cubicBezTo>
                  <a:cubicBezTo>
                    <a:pt x="73" y="188"/>
                    <a:pt x="75" y="190"/>
                    <a:pt x="76" y="192"/>
                  </a:cubicBezTo>
                  <a:cubicBezTo>
                    <a:pt x="76" y="193"/>
                    <a:pt x="76" y="194"/>
                    <a:pt x="76" y="194"/>
                  </a:cubicBezTo>
                  <a:cubicBezTo>
                    <a:pt x="77" y="196"/>
                    <a:pt x="77" y="197"/>
                    <a:pt x="78" y="198"/>
                  </a:cubicBezTo>
                  <a:cubicBezTo>
                    <a:pt x="79" y="198"/>
                    <a:pt x="80" y="198"/>
                    <a:pt x="81" y="198"/>
                  </a:cubicBezTo>
                  <a:cubicBezTo>
                    <a:pt x="82" y="198"/>
                    <a:pt x="82" y="198"/>
                    <a:pt x="83" y="198"/>
                  </a:cubicBezTo>
                  <a:cubicBezTo>
                    <a:pt x="84" y="198"/>
                    <a:pt x="84" y="198"/>
                    <a:pt x="84" y="198"/>
                  </a:cubicBezTo>
                  <a:cubicBezTo>
                    <a:pt x="84" y="198"/>
                    <a:pt x="85" y="198"/>
                    <a:pt x="85" y="198"/>
                  </a:cubicBezTo>
                  <a:cubicBezTo>
                    <a:pt x="89" y="198"/>
                    <a:pt x="93" y="199"/>
                    <a:pt x="97" y="200"/>
                  </a:cubicBezTo>
                  <a:cubicBezTo>
                    <a:pt x="97" y="201"/>
                    <a:pt x="98" y="201"/>
                    <a:pt x="98" y="201"/>
                  </a:cubicBezTo>
                  <a:cubicBezTo>
                    <a:pt x="101" y="202"/>
                    <a:pt x="105" y="204"/>
                    <a:pt x="105" y="206"/>
                  </a:cubicBezTo>
                  <a:cubicBezTo>
                    <a:pt x="105" y="207"/>
                    <a:pt x="105" y="207"/>
                    <a:pt x="105" y="208"/>
                  </a:cubicBezTo>
                  <a:cubicBezTo>
                    <a:pt x="105" y="208"/>
                    <a:pt x="105" y="208"/>
                    <a:pt x="105" y="209"/>
                  </a:cubicBezTo>
                  <a:cubicBezTo>
                    <a:pt x="104" y="210"/>
                    <a:pt x="104" y="210"/>
                    <a:pt x="104" y="210"/>
                  </a:cubicBezTo>
                  <a:cubicBezTo>
                    <a:pt x="108" y="212"/>
                    <a:pt x="108" y="212"/>
                    <a:pt x="108" y="212"/>
                  </a:cubicBezTo>
                  <a:cubicBezTo>
                    <a:pt x="108" y="212"/>
                    <a:pt x="108" y="212"/>
                    <a:pt x="108" y="212"/>
                  </a:cubicBezTo>
                  <a:cubicBezTo>
                    <a:pt x="108" y="213"/>
                    <a:pt x="108" y="213"/>
                    <a:pt x="108" y="213"/>
                  </a:cubicBezTo>
                  <a:cubicBezTo>
                    <a:pt x="109" y="214"/>
                    <a:pt x="109" y="214"/>
                    <a:pt x="109" y="214"/>
                  </a:cubicBezTo>
                  <a:cubicBezTo>
                    <a:pt x="110" y="214"/>
                    <a:pt x="110" y="214"/>
                    <a:pt x="110" y="214"/>
                  </a:cubicBezTo>
                  <a:cubicBezTo>
                    <a:pt x="112" y="214"/>
                    <a:pt x="113" y="215"/>
                    <a:pt x="115" y="216"/>
                  </a:cubicBezTo>
                  <a:cubicBezTo>
                    <a:pt x="116" y="216"/>
                    <a:pt x="117" y="217"/>
                    <a:pt x="118" y="217"/>
                  </a:cubicBezTo>
                  <a:cubicBezTo>
                    <a:pt x="119" y="217"/>
                    <a:pt x="121" y="217"/>
                    <a:pt x="122" y="217"/>
                  </a:cubicBezTo>
                  <a:cubicBezTo>
                    <a:pt x="126" y="217"/>
                    <a:pt x="126" y="217"/>
                    <a:pt x="126" y="217"/>
                  </a:cubicBezTo>
                  <a:cubicBezTo>
                    <a:pt x="127" y="217"/>
                    <a:pt x="128" y="217"/>
                    <a:pt x="130" y="217"/>
                  </a:cubicBezTo>
                  <a:cubicBezTo>
                    <a:pt x="132" y="217"/>
                    <a:pt x="133" y="218"/>
                    <a:pt x="134" y="219"/>
                  </a:cubicBezTo>
                  <a:cubicBezTo>
                    <a:pt x="135" y="220"/>
                    <a:pt x="137" y="221"/>
                    <a:pt x="139" y="222"/>
                  </a:cubicBezTo>
                  <a:cubicBezTo>
                    <a:pt x="141" y="222"/>
                    <a:pt x="142" y="222"/>
                    <a:pt x="144" y="222"/>
                  </a:cubicBezTo>
                  <a:cubicBezTo>
                    <a:pt x="145" y="222"/>
                    <a:pt x="147" y="222"/>
                    <a:pt x="148" y="222"/>
                  </a:cubicBezTo>
                  <a:cubicBezTo>
                    <a:pt x="149" y="222"/>
                    <a:pt x="150" y="221"/>
                    <a:pt x="151" y="221"/>
                  </a:cubicBezTo>
                  <a:cubicBezTo>
                    <a:pt x="153" y="220"/>
                    <a:pt x="155" y="220"/>
                    <a:pt x="158" y="220"/>
                  </a:cubicBezTo>
                  <a:cubicBezTo>
                    <a:pt x="158" y="220"/>
                    <a:pt x="159" y="220"/>
                    <a:pt x="160" y="220"/>
                  </a:cubicBezTo>
                  <a:cubicBezTo>
                    <a:pt x="163" y="221"/>
                    <a:pt x="165" y="222"/>
                    <a:pt x="168" y="224"/>
                  </a:cubicBezTo>
                  <a:cubicBezTo>
                    <a:pt x="170" y="225"/>
                    <a:pt x="170" y="225"/>
                    <a:pt x="170" y="225"/>
                  </a:cubicBezTo>
                  <a:cubicBezTo>
                    <a:pt x="198" y="195"/>
                    <a:pt x="198" y="195"/>
                    <a:pt x="198" y="195"/>
                  </a:cubicBezTo>
                  <a:cubicBezTo>
                    <a:pt x="198" y="194"/>
                    <a:pt x="199" y="194"/>
                    <a:pt x="200" y="193"/>
                  </a:cubicBezTo>
                  <a:cubicBezTo>
                    <a:pt x="200" y="193"/>
                    <a:pt x="201" y="192"/>
                    <a:pt x="202" y="191"/>
                  </a:cubicBezTo>
                  <a:cubicBezTo>
                    <a:pt x="203" y="189"/>
                    <a:pt x="203" y="188"/>
                    <a:pt x="203" y="185"/>
                  </a:cubicBezTo>
                  <a:cubicBezTo>
                    <a:pt x="203" y="185"/>
                    <a:pt x="203" y="184"/>
                    <a:pt x="203" y="183"/>
                  </a:cubicBezTo>
                  <a:cubicBezTo>
                    <a:pt x="203" y="181"/>
                    <a:pt x="203" y="181"/>
                    <a:pt x="204" y="180"/>
                  </a:cubicBezTo>
                  <a:cubicBezTo>
                    <a:pt x="204" y="180"/>
                    <a:pt x="205" y="179"/>
                    <a:pt x="205" y="179"/>
                  </a:cubicBezTo>
                  <a:cubicBezTo>
                    <a:pt x="207" y="176"/>
                    <a:pt x="206" y="174"/>
                    <a:pt x="206" y="171"/>
                  </a:cubicBezTo>
                  <a:cubicBezTo>
                    <a:pt x="206" y="170"/>
                    <a:pt x="206" y="169"/>
                    <a:pt x="206" y="167"/>
                  </a:cubicBezTo>
                  <a:cubicBezTo>
                    <a:pt x="206" y="165"/>
                    <a:pt x="207" y="165"/>
                    <a:pt x="208" y="164"/>
                  </a:cubicBezTo>
                  <a:cubicBezTo>
                    <a:pt x="209" y="163"/>
                    <a:pt x="210" y="163"/>
                    <a:pt x="210" y="163"/>
                  </a:cubicBezTo>
                  <a:cubicBezTo>
                    <a:pt x="211" y="162"/>
                    <a:pt x="212" y="162"/>
                    <a:pt x="213" y="160"/>
                  </a:cubicBezTo>
                  <a:cubicBezTo>
                    <a:pt x="215" y="157"/>
                    <a:pt x="216" y="154"/>
                    <a:pt x="218" y="151"/>
                  </a:cubicBezTo>
                  <a:cubicBezTo>
                    <a:pt x="218" y="149"/>
                    <a:pt x="219" y="148"/>
                    <a:pt x="220" y="147"/>
                  </a:cubicBezTo>
                  <a:cubicBezTo>
                    <a:pt x="221" y="145"/>
                    <a:pt x="223" y="143"/>
                    <a:pt x="223" y="140"/>
                  </a:cubicBezTo>
                  <a:cubicBezTo>
                    <a:pt x="223" y="137"/>
                    <a:pt x="222" y="135"/>
                    <a:pt x="220" y="134"/>
                  </a:cubicBezTo>
                  <a:cubicBezTo>
                    <a:pt x="219" y="133"/>
                    <a:pt x="219" y="132"/>
                    <a:pt x="218" y="131"/>
                  </a:cubicBezTo>
                  <a:cubicBezTo>
                    <a:pt x="216" y="128"/>
                    <a:pt x="217" y="123"/>
                    <a:pt x="218" y="120"/>
                  </a:cubicBezTo>
                  <a:cubicBezTo>
                    <a:pt x="218" y="119"/>
                    <a:pt x="218" y="119"/>
                    <a:pt x="218" y="118"/>
                  </a:cubicBezTo>
                  <a:cubicBezTo>
                    <a:pt x="218" y="117"/>
                    <a:pt x="219" y="116"/>
                    <a:pt x="218" y="114"/>
                  </a:cubicBezTo>
                  <a:cubicBezTo>
                    <a:pt x="218" y="113"/>
                    <a:pt x="217" y="112"/>
                    <a:pt x="216" y="111"/>
                  </a:cubicBezTo>
                  <a:cubicBezTo>
                    <a:pt x="215" y="110"/>
                    <a:pt x="215" y="109"/>
                    <a:pt x="215" y="108"/>
                  </a:cubicBezTo>
                  <a:cubicBezTo>
                    <a:pt x="214" y="106"/>
                    <a:pt x="215" y="106"/>
                    <a:pt x="217" y="105"/>
                  </a:cubicBezTo>
                  <a:cubicBezTo>
                    <a:pt x="217" y="105"/>
                    <a:pt x="218" y="105"/>
                    <a:pt x="219" y="104"/>
                  </a:cubicBezTo>
                  <a:cubicBezTo>
                    <a:pt x="219" y="103"/>
                    <a:pt x="219" y="102"/>
                    <a:pt x="219" y="100"/>
                  </a:cubicBezTo>
                  <a:cubicBezTo>
                    <a:pt x="219" y="99"/>
                    <a:pt x="219" y="98"/>
                    <a:pt x="220" y="97"/>
                  </a:cubicBezTo>
                  <a:cubicBezTo>
                    <a:pt x="220" y="96"/>
                    <a:pt x="221" y="95"/>
                    <a:pt x="221" y="95"/>
                  </a:cubicBezTo>
                  <a:cubicBezTo>
                    <a:pt x="222" y="94"/>
                    <a:pt x="222" y="93"/>
                    <a:pt x="223" y="93"/>
                  </a:cubicBezTo>
                  <a:cubicBezTo>
                    <a:pt x="224" y="91"/>
                    <a:pt x="224" y="88"/>
                    <a:pt x="223" y="84"/>
                  </a:cubicBezTo>
                  <a:cubicBezTo>
                    <a:pt x="223" y="83"/>
                    <a:pt x="223" y="81"/>
                    <a:pt x="223" y="80"/>
                  </a:cubicBezTo>
                  <a:cubicBezTo>
                    <a:pt x="223" y="77"/>
                    <a:pt x="223" y="74"/>
                    <a:pt x="223" y="71"/>
                  </a:cubicBezTo>
                  <a:cubicBezTo>
                    <a:pt x="223" y="68"/>
                    <a:pt x="223" y="65"/>
                    <a:pt x="223" y="62"/>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57" name="Freeform 58">
              <a:extLst>
                <a:ext uri="{FF2B5EF4-FFF2-40B4-BE49-F238E27FC236}">
                  <a16:creationId xmlns:a16="http://schemas.microsoft.com/office/drawing/2014/main" id="{60826F30-D20C-180B-C9A4-B07F5157564E}"/>
                </a:ext>
              </a:extLst>
            </p:cNvPr>
            <p:cNvSpPr>
              <a:spLocks/>
            </p:cNvSpPr>
            <p:nvPr/>
          </p:nvSpPr>
          <p:spPr bwMode="auto">
            <a:xfrm>
              <a:off x="5218969" y="2826768"/>
              <a:ext cx="872870" cy="687476"/>
            </a:xfrm>
            <a:custGeom>
              <a:avLst/>
              <a:gdLst>
                <a:gd name="T0" fmla="*/ 424 w 454"/>
                <a:gd name="T1" fmla="*/ 22 h 389"/>
                <a:gd name="T2" fmla="*/ 383 w 454"/>
                <a:gd name="T3" fmla="*/ 13 h 389"/>
                <a:gd name="T4" fmla="*/ 164 w 454"/>
                <a:gd name="T5" fmla="*/ 134 h 389"/>
                <a:gd name="T6" fmla="*/ 117 w 454"/>
                <a:gd name="T7" fmla="*/ 155 h 389"/>
                <a:gd name="T8" fmla="*/ 116 w 454"/>
                <a:gd name="T9" fmla="*/ 224 h 389"/>
                <a:gd name="T10" fmla="*/ 104 w 454"/>
                <a:gd name="T11" fmla="*/ 259 h 389"/>
                <a:gd name="T12" fmla="*/ 94 w 454"/>
                <a:gd name="T13" fmla="*/ 267 h 389"/>
                <a:gd name="T14" fmla="*/ 82 w 454"/>
                <a:gd name="T15" fmla="*/ 268 h 389"/>
                <a:gd name="T16" fmla="*/ 72 w 454"/>
                <a:gd name="T17" fmla="*/ 270 h 389"/>
                <a:gd name="T18" fmla="*/ 56 w 454"/>
                <a:gd name="T19" fmla="*/ 270 h 389"/>
                <a:gd name="T20" fmla="*/ 28 w 454"/>
                <a:gd name="T21" fmla="*/ 277 h 389"/>
                <a:gd name="T22" fmla="*/ 9 w 454"/>
                <a:gd name="T23" fmla="*/ 281 h 389"/>
                <a:gd name="T24" fmla="*/ 1 w 454"/>
                <a:gd name="T25" fmla="*/ 293 h 389"/>
                <a:gd name="T26" fmla="*/ 3 w 454"/>
                <a:gd name="T27" fmla="*/ 301 h 389"/>
                <a:gd name="T28" fmla="*/ 7 w 454"/>
                <a:gd name="T29" fmla="*/ 310 h 389"/>
                <a:gd name="T30" fmla="*/ 24 w 454"/>
                <a:gd name="T31" fmla="*/ 328 h 389"/>
                <a:gd name="T32" fmla="*/ 23 w 454"/>
                <a:gd name="T33" fmla="*/ 337 h 389"/>
                <a:gd name="T34" fmla="*/ 25 w 454"/>
                <a:gd name="T35" fmla="*/ 345 h 389"/>
                <a:gd name="T36" fmla="*/ 48 w 454"/>
                <a:gd name="T37" fmla="*/ 359 h 389"/>
                <a:gd name="T38" fmla="*/ 60 w 454"/>
                <a:gd name="T39" fmla="*/ 363 h 389"/>
                <a:gd name="T40" fmla="*/ 60 w 454"/>
                <a:gd name="T41" fmla="*/ 377 h 389"/>
                <a:gd name="T42" fmla="*/ 66 w 454"/>
                <a:gd name="T43" fmla="*/ 379 h 389"/>
                <a:gd name="T44" fmla="*/ 68 w 454"/>
                <a:gd name="T45" fmla="*/ 369 h 389"/>
                <a:gd name="T46" fmla="*/ 76 w 454"/>
                <a:gd name="T47" fmla="*/ 366 h 389"/>
                <a:gd name="T48" fmla="*/ 87 w 454"/>
                <a:gd name="T49" fmla="*/ 377 h 389"/>
                <a:gd name="T50" fmla="*/ 97 w 454"/>
                <a:gd name="T51" fmla="*/ 387 h 389"/>
                <a:gd name="T52" fmla="*/ 100 w 454"/>
                <a:gd name="T53" fmla="*/ 386 h 389"/>
                <a:gd name="T54" fmla="*/ 104 w 454"/>
                <a:gd name="T55" fmla="*/ 358 h 389"/>
                <a:gd name="T56" fmla="*/ 114 w 454"/>
                <a:gd name="T57" fmla="*/ 340 h 389"/>
                <a:gd name="T58" fmla="*/ 121 w 454"/>
                <a:gd name="T59" fmla="*/ 325 h 389"/>
                <a:gd name="T60" fmla="*/ 139 w 454"/>
                <a:gd name="T61" fmla="*/ 323 h 389"/>
                <a:gd name="T62" fmla="*/ 154 w 454"/>
                <a:gd name="T63" fmla="*/ 318 h 389"/>
                <a:gd name="T64" fmla="*/ 170 w 454"/>
                <a:gd name="T65" fmla="*/ 325 h 389"/>
                <a:gd name="T66" fmla="*/ 176 w 454"/>
                <a:gd name="T67" fmla="*/ 325 h 389"/>
                <a:gd name="T68" fmla="*/ 199 w 454"/>
                <a:gd name="T69" fmla="*/ 346 h 389"/>
                <a:gd name="T70" fmla="*/ 225 w 454"/>
                <a:gd name="T71" fmla="*/ 336 h 389"/>
                <a:gd name="T72" fmla="*/ 254 w 454"/>
                <a:gd name="T73" fmla="*/ 352 h 389"/>
                <a:gd name="T74" fmla="*/ 267 w 454"/>
                <a:gd name="T75" fmla="*/ 352 h 389"/>
                <a:gd name="T76" fmla="*/ 271 w 454"/>
                <a:gd name="T77" fmla="*/ 350 h 389"/>
                <a:gd name="T78" fmla="*/ 276 w 454"/>
                <a:gd name="T79" fmla="*/ 348 h 389"/>
                <a:gd name="T80" fmla="*/ 321 w 454"/>
                <a:gd name="T81" fmla="*/ 335 h 389"/>
                <a:gd name="T82" fmla="*/ 341 w 454"/>
                <a:gd name="T83" fmla="*/ 342 h 389"/>
                <a:gd name="T84" fmla="*/ 359 w 454"/>
                <a:gd name="T85" fmla="*/ 339 h 389"/>
                <a:gd name="T86" fmla="*/ 374 w 454"/>
                <a:gd name="T87" fmla="*/ 328 h 389"/>
                <a:gd name="T88" fmla="*/ 385 w 454"/>
                <a:gd name="T89" fmla="*/ 324 h 389"/>
                <a:gd name="T90" fmla="*/ 383 w 454"/>
                <a:gd name="T91" fmla="*/ 297 h 389"/>
                <a:gd name="T92" fmla="*/ 400 w 454"/>
                <a:gd name="T93" fmla="*/ 271 h 389"/>
                <a:gd name="T94" fmla="*/ 434 w 454"/>
                <a:gd name="T95" fmla="*/ 225 h 389"/>
                <a:gd name="T96" fmla="*/ 454 w 454"/>
                <a:gd name="T97" fmla="*/ 10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4" h="389">
                  <a:moveTo>
                    <a:pt x="443" y="90"/>
                  </a:moveTo>
                  <a:cubicBezTo>
                    <a:pt x="440" y="82"/>
                    <a:pt x="440" y="82"/>
                    <a:pt x="440" y="82"/>
                  </a:cubicBezTo>
                  <a:cubicBezTo>
                    <a:pt x="429" y="65"/>
                    <a:pt x="429" y="65"/>
                    <a:pt x="429" y="65"/>
                  </a:cubicBezTo>
                  <a:cubicBezTo>
                    <a:pt x="429" y="64"/>
                    <a:pt x="429" y="41"/>
                    <a:pt x="424" y="22"/>
                  </a:cubicBezTo>
                  <a:cubicBezTo>
                    <a:pt x="423" y="19"/>
                    <a:pt x="423" y="19"/>
                    <a:pt x="423" y="19"/>
                  </a:cubicBezTo>
                  <a:cubicBezTo>
                    <a:pt x="421" y="20"/>
                    <a:pt x="421" y="20"/>
                    <a:pt x="421" y="20"/>
                  </a:cubicBezTo>
                  <a:cubicBezTo>
                    <a:pt x="402" y="31"/>
                    <a:pt x="402" y="31"/>
                    <a:pt x="402" y="31"/>
                  </a:cubicBezTo>
                  <a:cubicBezTo>
                    <a:pt x="383" y="13"/>
                    <a:pt x="383" y="13"/>
                    <a:pt x="383" y="13"/>
                  </a:cubicBezTo>
                  <a:cubicBezTo>
                    <a:pt x="379" y="9"/>
                    <a:pt x="338" y="1"/>
                    <a:pt x="337" y="1"/>
                  </a:cubicBezTo>
                  <a:cubicBezTo>
                    <a:pt x="336" y="0"/>
                    <a:pt x="336" y="0"/>
                    <a:pt x="336" y="0"/>
                  </a:cubicBezTo>
                  <a:cubicBezTo>
                    <a:pt x="218" y="81"/>
                    <a:pt x="218" y="81"/>
                    <a:pt x="218" y="81"/>
                  </a:cubicBezTo>
                  <a:cubicBezTo>
                    <a:pt x="203" y="90"/>
                    <a:pt x="164" y="134"/>
                    <a:pt x="164" y="134"/>
                  </a:cubicBezTo>
                  <a:cubicBezTo>
                    <a:pt x="116" y="144"/>
                    <a:pt x="116" y="144"/>
                    <a:pt x="116" y="144"/>
                  </a:cubicBezTo>
                  <a:cubicBezTo>
                    <a:pt x="117" y="146"/>
                    <a:pt x="117" y="146"/>
                    <a:pt x="117" y="146"/>
                  </a:cubicBezTo>
                  <a:cubicBezTo>
                    <a:pt x="118" y="148"/>
                    <a:pt x="117" y="150"/>
                    <a:pt x="117" y="152"/>
                  </a:cubicBezTo>
                  <a:cubicBezTo>
                    <a:pt x="117" y="153"/>
                    <a:pt x="117" y="154"/>
                    <a:pt x="117" y="155"/>
                  </a:cubicBezTo>
                  <a:cubicBezTo>
                    <a:pt x="116" y="159"/>
                    <a:pt x="117" y="162"/>
                    <a:pt x="117" y="166"/>
                  </a:cubicBezTo>
                  <a:cubicBezTo>
                    <a:pt x="117" y="169"/>
                    <a:pt x="117" y="172"/>
                    <a:pt x="117" y="176"/>
                  </a:cubicBezTo>
                  <a:cubicBezTo>
                    <a:pt x="116" y="190"/>
                    <a:pt x="116" y="204"/>
                    <a:pt x="116" y="218"/>
                  </a:cubicBezTo>
                  <a:cubicBezTo>
                    <a:pt x="116" y="224"/>
                    <a:pt x="116" y="224"/>
                    <a:pt x="116" y="224"/>
                  </a:cubicBezTo>
                  <a:cubicBezTo>
                    <a:pt x="116" y="230"/>
                    <a:pt x="114" y="235"/>
                    <a:pt x="111" y="240"/>
                  </a:cubicBezTo>
                  <a:cubicBezTo>
                    <a:pt x="110" y="242"/>
                    <a:pt x="110" y="245"/>
                    <a:pt x="109" y="248"/>
                  </a:cubicBezTo>
                  <a:cubicBezTo>
                    <a:pt x="109" y="251"/>
                    <a:pt x="109" y="254"/>
                    <a:pt x="107" y="256"/>
                  </a:cubicBezTo>
                  <a:cubicBezTo>
                    <a:pt x="106" y="258"/>
                    <a:pt x="105" y="258"/>
                    <a:pt x="104" y="259"/>
                  </a:cubicBezTo>
                  <a:cubicBezTo>
                    <a:pt x="103" y="259"/>
                    <a:pt x="102" y="259"/>
                    <a:pt x="102" y="260"/>
                  </a:cubicBezTo>
                  <a:cubicBezTo>
                    <a:pt x="100" y="261"/>
                    <a:pt x="100" y="262"/>
                    <a:pt x="99" y="263"/>
                  </a:cubicBezTo>
                  <a:cubicBezTo>
                    <a:pt x="99" y="264"/>
                    <a:pt x="98" y="265"/>
                    <a:pt x="98" y="265"/>
                  </a:cubicBezTo>
                  <a:cubicBezTo>
                    <a:pt x="97" y="267"/>
                    <a:pt x="96" y="267"/>
                    <a:pt x="94" y="267"/>
                  </a:cubicBezTo>
                  <a:cubicBezTo>
                    <a:pt x="93" y="267"/>
                    <a:pt x="92" y="267"/>
                    <a:pt x="91" y="267"/>
                  </a:cubicBezTo>
                  <a:cubicBezTo>
                    <a:pt x="90" y="267"/>
                    <a:pt x="88" y="266"/>
                    <a:pt x="87" y="266"/>
                  </a:cubicBezTo>
                  <a:cubicBezTo>
                    <a:pt x="86" y="266"/>
                    <a:pt x="86" y="266"/>
                    <a:pt x="85" y="267"/>
                  </a:cubicBezTo>
                  <a:cubicBezTo>
                    <a:pt x="84" y="267"/>
                    <a:pt x="83" y="268"/>
                    <a:pt x="82" y="268"/>
                  </a:cubicBezTo>
                  <a:cubicBezTo>
                    <a:pt x="81" y="269"/>
                    <a:pt x="80" y="269"/>
                    <a:pt x="79" y="270"/>
                  </a:cubicBezTo>
                  <a:cubicBezTo>
                    <a:pt x="78" y="270"/>
                    <a:pt x="77" y="270"/>
                    <a:pt x="75" y="270"/>
                  </a:cubicBezTo>
                  <a:cubicBezTo>
                    <a:pt x="75" y="270"/>
                    <a:pt x="74" y="270"/>
                    <a:pt x="73" y="270"/>
                  </a:cubicBezTo>
                  <a:cubicBezTo>
                    <a:pt x="72" y="270"/>
                    <a:pt x="72" y="270"/>
                    <a:pt x="72" y="270"/>
                  </a:cubicBezTo>
                  <a:cubicBezTo>
                    <a:pt x="71" y="270"/>
                    <a:pt x="70" y="270"/>
                    <a:pt x="70" y="270"/>
                  </a:cubicBezTo>
                  <a:cubicBezTo>
                    <a:pt x="67" y="270"/>
                    <a:pt x="65" y="270"/>
                    <a:pt x="63" y="270"/>
                  </a:cubicBezTo>
                  <a:cubicBezTo>
                    <a:pt x="61" y="270"/>
                    <a:pt x="59" y="270"/>
                    <a:pt x="57" y="270"/>
                  </a:cubicBezTo>
                  <a:cubicBezTo>
                    <a:pt x="56" y="270"/>
                    <a:pt x="56" y="270"/>
                    <a:pt x="56" y="270"/>
                  </a:cubicBezTo>
                  <a:cubicBezTo>
                    <a:pt x="54" y="270"/>
                    <a:pt x="53" y="270"/>
                    <a:pt x="51" y="270"/>
                  </a:cubicBezTo>
                  <a:cubicBezTo>
                    <a:pt x="49" y="270"/>
                    <a:pt x="47" y="270"/>
                    <a:pt x="45" y="270"/>
                  </a:cubicBezTo>
                  <a:cubicBezTo>
                    <a:pt x="44" y="270"/>
                    <a:pt x="42" y="270"/>
                    <a:pt x="40" y="270"/>
                  </a:cubicBezTo>
                  <a:cubicBezTo>
                    <a:pt x="34" y="271"/>
                    <a:pt x="32" y="273"/>
                    <a:pt x="28" y="277"/>
                  </a:cubicBezTo>
                  <a:cubicBezTo>
                    <a:pt x="26" y="280"/>
                    <a:pt x="23" y="281"/>
                    <a:pt x="19" y="281"/>
                  </a:cubicBezTo>
                  <a:cubicBezTo>
                    <a:pt x="16" y="281"/>
                    <a:pt x="16" y="281"/>
                    <a:pt x="16" y="281"/>
                  </a:cubicBezTo>
                  <a:cubicBezTo>
                    <a:pt x="15" y="281"/>
                    <a:pt x="14" y="281"/>
                    <a:pt x="13" y="281"/>
                  </a:cubicBezTo>
                  <a:cubicBezTo>
                    <a:pt x="12" y="281"/>
                    <a:pt x="11" y="281"/>
                    <a:pt x="9" y="281"/>
                  </a:cubicBezTo>
                  <a:cubicBezTo>
                    <a:pt x="8" y="281"/>
                    <a:pt x="6" y="281"/>
                    <a:pt x="4" y="280"/>
                  </a:cubicBezTo>
                  <a:cubicBezTo>
                    <a:pt x="1" y="280"/>
                    <a:pt x="1" y="280"/>
                    <a:pt x="1" y="280"/>
                  </a:cubicBezTo>
                  <a:cubicBezTo>
                    <a:pt x="2" y="283"/>
                    <a:pt x="2" y="283"/>
                    <a:pt x="2" y="283"/>
                  </a:cubicBezTo>
                  <a:cubicBezTo>
                    <a:pt x="2" y="286"/>
                    <a:pt x="1" y="290"/>
                    <a:pt x="1" y="293"/>
                  </a:cubicBezTo>
                  <a:cubicBezTo>
                    <a:pt x="1" y="294"/>
                    <a:pt x="1" y="294"/>
                    <a:pt x="1" y="294"/>
                  </a:cubicBezTo>
                  <a:cubicBezTo>
                    <a:pt x="1" y="294"/>
                    <a:pt x="0" y="295"/>
                    <a:pt x="0" y="295"/>
                  </a:cubicBezTo>
                  <a:cubicBezTo>
                    <a:pt x="0" y="297"/>
                    <a:pt x="0" y="298"/>
                    <a:pt x="1" y="299"/>
                  </a:cubicBezTo>
                  <a:cubicBezTo>
                    <a:pt x="2" y="300"/>
                    <a:pt x="2" y="300"/>
                    <a:pt x="3" y="301"/>
                  </a:cubicBezTo>
                  <a:cubicBezTo>
                    <a:pt x="4" y="301"/>
                    <a:pt x="5" y="301"/>
                    <a:pt x="5" y="302"/>
                  </a:cubicBezTo>
                  <a:cubicBezTo>
                    <a:pt x="6" y="303"/>
                    <a:pt x="6" y="304"/>
                    <a:pt x="6" y="306"/>
                  </a:cubicBezTo>
                  <a:cubicBezTo>
                    <a:pt x="6" y="306"/>
                    <a:pt x="6" y="306"/>
                    <a:pt x="6" y="306"/>
                  </a:cubicBezTo>
                  <a:cubicBezTo>
                    <a:pt x="7" y="308"/>
                    <a:pt x="7" y="309"/>
                    <a:pt x="7" y="310"/>
                  </a:cubicBezTo>
                  <a:cubicBezTo>
                    <a:pt x="7" y="313"/>
                    <a:pt x="7" y="315"/>
                    <a:pt x="10" y="318"/>
                  </a:cubicBezTo>
                  <a:cubicBezTo>
                    <a:pt x="12" y="319"/>
                    <a:pt x="12" y="319"/>
                    <a:pt x="12" y="319"/>
                  </a:cubicBezTo>
                  <a:cubicBezTo>
                    <a:pt x="15" y="322"/>
                    <a:pt x="18" y="324"/>
                    <a:pt x="21" y="326"/>
                  </a:cubicBezTo>
                  <a:cubicBezTo>
                    <a:pt x="22" y="327"/>
                    <a:pt x="23" y="328"/>
                    <a:pt x="24" y="328"/>
                  </a:cubicBezTo>
                  <a:cubicBezTo>
                    <a:pt x="26" y="329"/>
                    <a:pt x="28" y="330"/>
                    <a:pt x="30" y="332"/>
                  </a:cubicBezTo>
                  <a:cubicBezTo>
                    <a:pt x="31" y="334"/>
                    <a:pt x="32" y="335"/>
                    <a:pt x="32" y="335"/>
                  </a:cubicBezTo>
                  <a:cubicBezTo>
                    <a:pt x="31" y="337"/>
                    <a:pt x="27" y="337"/>
                    <a:pt x="26" y="337"/>
                  </a:cubicBezTo>
                  <a:cubicBezTo>
                    <a:pt x="23" y="337"/>
                    <a:pt x="23" y="337"/>
                    <a:pt x="23" y="337"/>
                  </a:cubicBezTo>
                  <a:cubicBezTo>
                    <a:pt x="23" y="339"/>
                    <a:pt x="23" y="339"/>
                    <a:pt x="23" y="339"/>
                  </a:cubicBezTo>
                  <a:cubicBezTo>
                    <a:pt x="23" y="341"/>
                    <a:pt x="24" y="342"/>
                    <a:pt x="24" y="344"/>
                  </a:cubicBezTo>
                  <a:cubicBezTo>
                    <a:pt x="24" y="345"/>
                    <a:pt x="24" y="345"/>
                    <a:pt x="24" y="345"/>
                  </a:cubicBezTo>
                  <a:cubicBezTo>
                    <a:pt x="25" y="345"/>
                    <a:pt x="25" y="345"/>
                    <a:pt x="25" y="345"/>
                  </a:cubicBezTo>
                  <a:cubicBezTo>
                    <a:pt x="30" y="346"/>
                    <a:pt x="32" y="350"/>
                    <a:pt x="35" y="353"/>
                  </a:cubicBezTo>
                  <a:cubicBezTo>
                    <a:pt x="37" y="355"/>
                    <a:pt x="38" y="356"/>
                    <a:pt x="39" y="357"/>
                  </a:cubicBezTo>
                  <a:cubicBezTo>
                    <a:pt x="41" y="359"/>
                    <a:pt x="43" y="360"/>
                    <a:pt x="45" y="360"/>
                  </a:cubicBezTo>
                  <a:cubicBezTo>
                    <a:pt x="46" y="360"/>
                    <a:pt x="47" y="360"/>
                    <a:pt x="48" y="359"/>
                  </a:cubicBezTo>
                  <a:cubicBezTo>
                    <a:pt x="48" y="359"/>
                    <a:pt x="49" y="358"/>
                    <a:pt x="50" y="358"/>
                  </a:cubicBezTo>
                  <a:cubicBezTo>
                    <a:pt x="51" y="357"/>
                    <a:pt x="53" y="355"/>
                    <a:pt x="54" y="355"/>
                  </a:cubicBezTo>
                  <a:cubicBezTo>
                    <a:pt x="55" y="355"/>
                    <a:pt x="55" y="355"/>
                    <a:pt x="55" y="355"/>
                  </a:cubicBezTo>
                  <a:cubicBezTo>
                    <a:pt x="57" y="356"/>
                    <a:pt x="60" y="361"/>
                    <a:pt x="60" y="363"/>
                  </a:cubicBezTo>
                  <a:cubicBezTo>
                    <a:pt x="60" y="364"/>
                    <a:pt x="59" y="365"/>
                    <a:pt x="57" y="366"/>
                  </a:cubicBezTo>
                  <a:cubicBezTo>
                    <a:pt x="56" y="367"/>
                    <a:pt x="55" y="367"/>
                    <a:pt x="55" y="369"/>
                  </a:cubicBezTo>
                  <a:cubicBezTo>
                    <a:pt x="55" y="371"/>
                    <a:pt x="56" y="372"/>
                    <a:pt x="59" y="375"/>
                  </a:cubicBezTo>
                  <a:cubicBezTo>
                    <a:pt x="59" y="376"/>
                    <a:pt x="60" y="376"/>
                    <a:pt x="60" y="377"/>
                  </a:cubicBezTo>
                  <a:cubicBezTo>
                    <a:pt x="61" y="378"/>
                    <a:pt x="61" y="378"/>
                    <a:pt x="61" y="378"/>
                  </a:cubicBezTo>
                  <a:cubicBezTo>
                    <a:pt x="62" y="378"/>
                    <a:pt x="62" y="379"/>
                    <a:pt x="63" y="380"/>
                  </a:cubicBezTo>
                  <a:cubicBezTo>
                    <a:pt x="67" y="386"/>
                    <a:pt x="67" y="386"/>
                    <a:pt x="67" y="386"/>
                  </a:cubicBezTo>
                  <a:cubicBezTo>
                    <a:pt x="66" y="379"/>
                    <a:pt x="66" y="379"/>
                    <a:pt x="66" y="379"/>
                  </a:cubicBezTo>
                  <a:cubicBezTo>
                    <a:pt x="66" y="378"/>
                    <a:pt x="66" y="377"/>
                    <a:pt x="66" y="376"/>
                  </a:cubicBezTo>
                  <a:cubicBezTo>
                    <a:pt x="66" y="376"/>
                    <a:pt x="66" y="375"/>
                    <a:pt x="65" y="375"/>
                  </a:cubicBezTo>
                  <a:cubicBezTo>
                    <a:pt x="64" y="373"/>
                    <a:pt x="64" y="372"/>
                    <a:pt x="64" y="371"/>
                  </a:cubicBezTo>
                  <a:cubicBezTo>
                    <a:pt x="65" y="371"/>
                    <a:pt x="67" y="370"/>
                    <a:pt x="68" y="369"/>
                  </a:cubicBezTo>
                  <a:cubicBezTo>
                    <a:pt x="68" y="369"/>
                    <a:pt x="69" y="369"/>
                    <a:pt x="69" y="369"/>
                  </a:cubicBezTo>
                  <a:cubicBezTo>
                    <a:pt x="70" y="368"/>
                    <a:pt x="70" y="368"/>
                    <a:pt x="70" y="368"/>
                  </a:cubicBezTo>
                  <a:cubicBezTo>
                    <a:pt x="72" y="367"/>
                    <a:pt x="74" y="366"/>
                    <a:pt x="75" y="366"/>
                  </a:cubicBezTo>
                  <a:cubicBezTo>
                    <a:pt x="76" y="366"/>
                    <a:pt x="76" y="366"/>
                    <a:pt x="76" y="366"/>
                  </a:cubicBezTo>
                  <a:cubicBezTo>
                    <a:pt x="77" y="366"/>
                    <a:pt x="79" y="368"/>
                    <a:pt x="80" y="369"/>
                  </a:cubicBezTo>
                  <a:cubicBezTo>
                    <a:pt x="80" y="370"/>
                    <a:pt x="81" y="370"/>
                    <a:pt x="81" y="371"/>
                  </a:cubicBezTo>
                  <a:cubicBezTo>
                    <a:pt x="83" y="372"/>
                    <a:pt x="84" y="373"/>
                    <a:pt x="85" y="375"/>
                  </a:cubicBezTo>
                  <a:cubicBezTo>
                    <a:pt x="87" y="377"/>
                    <a:pt x="87" y="377"/>
                    <a:pt x="87" y="377"/>
                  </a:cubicBezTo>
                  <a:cubicBezTo>
                    <a:pt x="88" y="378"/>
                    <a:pt x="89" y="379"/>
                    <a:pt x="90" y="380"/>
                  </a:cubicBezTo>
                  <a:cubicBezTo>
                    <a:pt x="91" y="381"/>
                    <a:pt x="92" y="382"/>
                    <a:pt x="93" y="383"/>
                  </a:cubicBezTo>
                  <a:cubicBezTo>
                    <a:pt x="94" y="384"/>
                    <a:pt x="94" y="384"/>
                    <a:pt x="94" y="384"/>
                  </a:cubicBezTo>
                  <a:cubicBezTo>
                    <a:pt x="95" y="385"/>
                    <a:pt x="96" y="386"/>
                    <a:pt x="97" y="387"/>
                  </a:cubicBezTo>
                  <a:cubicBezTo>
                    <a:pt x="98" y="385"/>
                    <a:pt x="98" y="385"/>
                    <a:pt x="98" y="385"/>
                  </a:cubicBezTo>
                  <a:cubicBezTo>
                    <a:pt x="97" y="387"/>
                    <a:pt x="97" y="387"/>
                    <a:pt x="97" y="387"/>
                  </a:cubicBezTo>
                  <a:cubicBezTo>
                    <a:pt x="99" y="389"/>
                    <a:pt x="99" y="389"/>
                    <a:pt x="99" y="389"/>
                  </a:cubicBezTo>
                  <a:cubicBezTo>
                    <a:pt x="100" y="386"/>
                    <a:pt x="100" y="386"/>
                    <a:pt x="100" y="386"/>
                  </a:cubicBezTo>
                  <a:cubicBezTo>
                    <a:pt x="102" y="382"/>
                    <a:pt x="101" y="377"/>
                    <a:pt x="100" y="373"/>
                  </a:cubicBezTo>
                  <a:cubicBezTo>
                    <a:pt x="100" y="372"/>
                    <a:pt x="100" y="370"/>
                    <a:pt x="99" y="369"/>
                  </a:cubicBezTo>
                  <a:cubicBezTo>
                    <a:pt x="99" y="365"/>
                    <a:pt x="99" y="362"/>
                    <a:pt x="101" y="360"/>
                  </a:cubicBezTo>
                  <a:cubicBezTo>
                    <a:pt x="102" y="359"/>
                    <a:pt x="103" y="359"/>
                    <a:pt x="104" y="358"/>
                  </a:cubicBezTo>
                  <a:cubicBezTo>
                    <a:pt x="105" y="357"/>
                    <a:pt x="106" y="356"/>
                    <a:pt x="107" y="355"/>
                  </a:cubicBezTo>
                  <a:cubicBezTo>
                    <a:pt x="108" y="354"/>
                    <a:pt x="108" y="353"/>
                    <a:pt x="109" y="352"/>
                  </a:cubicBezTo>
                  <a:cubicBezTo>
                    <a:pt x="110" y="351"/>
                    <a:pt x="112" y="349"/>
                    <a:pt x="113" y="348"/>
                  </a:cubicBezTo>
                  <a:cubicBezTo>
                    <a:pt x="114" y="345"/>
                    <a:pt x="114" y="343"/>
                    <a:pt x="114" y="340"/>
                  </a:cubicBezTo>
                  <a:cubicBezTo>
                    <a:pt x="114" y="340"/>
                    <a:pt x="114" y="339"/>
                    <a:pt x="114" y="339"/>
                  </a:cubicBezTo>
                  <a:cubicBezTo>
                    <a:pt x="114" y="338"/>
                    <a:pt x="114" y="337"/>
                    <a:pt x="114" y="337"/>
                  </a:cubicBezTo>
                  <a:cubicBezTo>
                    <a:pt x="114" y="334"/>
                    <a:pt x="114" y="331"/>
                    <a:pt x="115" y="330"/>
                  </a:cubicBezTo>
                  <a:cubicBezTo>
                    <a:pt x="116" y="328"/>
                    <a:pt x="118" y="326"/>
                    <a:pt x="121" y="325"/>
                  </a:cubicBezTo>
                  <a:cubicBezTo>
                    <a:pt x="122" y="325"/>
                    <a:pt x="122" y="324"/>
                    <a:pt x="123" y="324"/>
                  </a:cubicBezTo>
                  <a:cubicBezTo>
                    <a:pt x="125" y="323"/>
                    <a:pt x="127" y="322"/>
                    <a:pt x="130" y="322"/>
                  </a:cubicBezTo>
                  <a:cubicBezTo>
                    <a:pt x="132" y="322"/>
                    <a:pt x="133" y="322"/>
                    <a:pt x="135" y="323"/>
                  </a:cubicBezTo>
                  <a:cubicBezTo>
                    <a:pt x="136" y="323"/>
                    <a:pt x="138" y="323"/>
                    <a:pt x="139" y="323"/>
                  </a:cubicBezTo>
                  <a:cubicBezTo>
                    <a:pt x="140" y="323"/>
                    <a:pt x="141" y="323"/>
                    <a:pt x="142" y="323"/>
                  </a:cubicBezTo>
                  <a:cubicBezTo>
                    <a:pt x="144" y="322"/>
                    <a:pt x="146" y="321"/>
                    <a:pt x="147" y="320"/>
                  </a:cubicBezTo>
                  <a:cubicBezTo>
                    <a:pt x="149" y="319"/>
                    <a:pt x="150" y="317"/>
                    <a:pt x="152" y="317"/>
                  </a:cubicBezTo>
                  <a:cubicBezTo>
                    <a:pt x="153" y="317"/>
                    <a:pt x="153" y="317"/>
                    <a:pt x="154" y="318"/>
                  </a:cubicBezTo>
                  <a:cubicBezTo>
                    <a:pt x="155" y="318"/>
                    <a:pt x="155" y="318"/>
                    <a:pt x="156" y="318"/>
                  </a:cubicBezTo>
                  <a:cubicBezTo>
                    <a:pt x="159" y="319"/>
                    <a:pt x="163" y="320"/>
                    <a:pt x="165" y="322"/>
                  </a:cubicBezTo>
                  <a:cubicBezTo>
                    <a:pt x="166" y="322"/>
                    <a:pt x="166" y="323"/>
                    <a:pt x="167" y="323"/>
                  </a:cubicBezTo>
                  <a:cubicBezTo>
                    <a:pt x="168" y="324"/>
                    <a:pt x="168" y="325"/>
                    <a:pt x="170" y="325"/>
                  </a:cubicBezTo>
                  <a:cubicBezTo>
                    <a:pt x="170" y="325"/>
                    <a:pt x="170" y="325"/>
                    <a:pt x="171" y="325"/>
                  </a:cubicBezTo>
                  <a:cubicBezTo>
                    <a:pt x="171" y="325"/>
                    <a:pt x="172" y="325"/>
                    <a:pt x="173" y="325"/>
                  </a:cubicBezTo>
                  <a:cubicBezTo>
                    <a:pt x="173" y="325"/>
                    <a:pt x="174" y="324"/>
                    <a:pt x="175" y="324"/>
                  </a:cubicBezTo>
                  <a:cubicBezTo>
                    <a:pt x="175" y="324"/>
                    <a:pt x="176" y="324"/>
                    <a:pt x="176" y="325"/>
                  </a:cubicBezTo>
                  <a:cubicBezTo>
                    <a:pt x="180" y="326"/>
                    <a:pt x="184" y="330"/>
                    <a:pt x="185" y="332"/>
                  </a:cubicBezTo>
                  <a:cubicBezTo>
                    <a:pt x="186" y="333"/>
                    <a:pt x="187" y="335"/>
                    <a:pt x="188" y="337"/>
                  </a:cubicBezTo>
                  <a:cubicBezTo>
                    <a:pt x="190" y="342"/>
                    <a:pt x="192" y="346"/>
                    <a:pt x="196" y="346"/>
                  </a:cubicBezTo>
                  <a:cubicBezTo>
                    <a:pt x="197" y="346"/>
                    <a:pt x="198" y="346"/>
                    <a:pt x="199" y="346"/>
                  </a:cubicBezTo>
                  <a:cubicBezTo>
                    <a:pt x="202" y="344"/>
                    <a:pt x="205" y="343"/>
                    <a:pt x="208" y="341"/>
                  </a:cubicBezTo>
                  <a:cubicBezTo>
                    <a:pt x="209" y="341"/>
                    <a:pt x="210" y="340"/>
                    <a:pt x="212" y="339"/>
                  </a:cubicBezTo>
                  <a:cubicBezTo>
                    <a:pt x="215" y="337"/>
                    <a:pt x="217" y="335"/>
                    <a:pt x="221" y="335"/>
                  </a:cubicBezTo>
                  <a:cubicBezTo>
                    <a:pt x="222" y="335"/>
                    <a:pt x="223" y="336"/>
                    <a:pt x="225" y="336"/>
                  </a:cubicBezTo>
                  <a:cubicBezTo>
                    <a:pt x="229" y="337"/>
                    <a:pt x="232" y="340"/>
                    <a:pt x="236" y="343"/>
                  </a:cubicBezTo>
                  <a:cubicBezTo>
                    <a:pt x="237" y="344"/>
                    <a:pt x="237" y="344"/>
                    <a:pt x="237" y="344"/>
                  </a:cubicBezTo>
                  <a:cubicBezTo>
                    <a:pt x="241" y="348"/>
                    <a:pt x="248" y="351"/>
                    <a:pt x="253" y="352"/>
                  </a:cubicBezTo>
                  <a:cubicBezTo>
                    <a:pt x="253" y="352"/>
                    <a:pt x="253" y="352"/>
                    <a:pt x="254" y="352"/>
                  </a:cubicBezTo>
                  <a:cubicBezTo>
                    <a:pt x="255" y="352"/>
                    <a:pt x="257" y="352"/>
                    <a:pt x="259" y="351"/>
                  </a:cubicBezTo>
                  <a:cubicBezTo>
                    <a:pt x="260" y="351"/>
                    <a:pt x="261" y="351"/>
                    <a:pt x="263" y="351"/>
                  </a:cubicBezTo>
                  <a:cubicBezTo>
                    <a:pt x="263" y="351"/>
                    <a:pt x="263" y="351"/>
                    <a:pt x="263" y="351"/>
                  </a:cubicBezTo>
                  <a:cubicBezTo>
                    <a:pt x="264" y="351"/>
                    <a:pt x="265" y="351"/>
                    <a:pt x="267" y="352"/>
                  </a:cubicBezTo>
                  <a:cubicBezTo>
                    <a:pt x="267" y="352"/>
                    <a:pt x="268" y="352"/>
                    <a:pt x="269" y="352"/>
                  </a:cubicBezTo>
                  <a:cubicBezTo>
                    <a:pt x="270" y="352"/>
                    <a:pt x="270" y="352"/>
                    <a:pt x="271" y="352"/>
                  </a:cubicBezTo>
                  <a:cubicBezTo>
                    <a:pt x="271" y="352"/>
                    <a:pt x="271" y="352"/>
                    <a:pt x="271" y="352"/>
                  </a:cubicBezTo>
                  <a:cubicBezTo>
                    <a:pt x="271" y="350"/>
                    <a:pt x="271" y="350"/>
                    <a:pt x="271" y="350"/>
                  </a:cubicBezTo>
                  <a:cubicBezTo>
                    <a:pt x="271" y="350"/>
                    <a:pt x="271" y="350"/>
                    <a:pt x="271" y="350"/>
                  </a:cubicBezTo>
                  <a:cubicBezTo>
                    <a:pt x="273" y="352"/>
                    <a:pt x="273" y="352"/>
                    <a:pt x="273" y="352"/>
                  </a:cubicBezTo>
                  <a:cubicBezTo>
                    <a:pt x="273" y="351"/>
                    <a:pt x="273" y="351"/>
                    <a:pt x="273" y="351"/>
                  </a:cubicBezTo>
                  <a:cubicBezTo>
                    <a:pt x="274" y="350"/>
                    <a:pt x="275" y="349"/>
                    <a:pt x="276" y="348"/>
                  </a:cubicBezTo>
                  <a:cubicBezTo>
                    <a:pt x="278" y="347"/>
                    <a:pt x="280" y="345"/>
                    <a:pt x="282" y="344"/>
                  </a:cubicBezTo>
                  <a:cubicBezTo>
                    <a:pt x="290" y="337"/>
                    <a:pt x="300" y="334"/>
                    <a:pt x="310" y="333"/>
                  </a:cubicBezTo>
                  <a:cubicBezTo>
                    <a:pt x="310" y="333"/>
                    <a:pt x="310" y="333"/>
                    <a:pt x="310" y="333"/>
                  </a:cubicBezTo>
                  <a:cubicBezTo>
                    <a:pt x="314" y="333"/>
                    <a:pt x="317" y="334"/>
                    <a:pt x="321" y="335"/>
                  </a:cubicBezTo>
                  <a:cubicBezTo>
                    <a:pt x="322" y="335"/>
                    <a:pt x="323" y="336"/>
                    <a:pt x="324" y="336"/>
                  </a:cubicBezTo>
                  <a:cubicBezTo>
                    <a:pt x="326" y="336"/>
                    <a:pt x="327" y="336"/>
                    <a:pt x="328" y="336"/>
                  </a:cubicBezTo>
                  <a:cubicBezTo>
                    <a:pt x="331" y="337"/>
                    <a:pt x="334" y="338"/>
                    <a:pt x="338" y="339"/>
                  </a:cubicBezTo>
                  <a:cubicBezTo>
                    <a:pt x="339" y="340"/>
                    <a:pt x="340" y="341"/>
                    <a:pt x="341" y="342"/>
                  </a:cubicBezTo>
                  <a:cubicBezTo>
                    <a:pt x="343" y="343"/>
                    <a:pt x="344" y="345"/>
                    <a:pt x="348" y="345"/>
                  </a:cubicBezTo>
                  <a:cubicBezTo>
                    <a:pt x="348" y="345"/>
                    <a:pt x="349" y="345"/>
                    <a:pt x="350" y="345"/>
                  </a:cubicBezTo>
                  <a:cubicBezTo>
                    <a:pt x="352" y="345"/>
                    <a:pt x="355" y="344"/>
                    <a:pt x="357" y="342"/>
                  </a:cubicBezTo>
                  <a:cubicBezTo>
                    <a:pt x="357" y="341"/>
                    <a:pt x="358" y="340"/>
                    <a:pt x="359" y="339"/>
                  </a:cubicBezTo>
                  <a:cubicBezTo>
                    <a:pt x="360" y="337"/>
                    <a:pt x="361" y="335"/>
                    <a:pt x="362" y="334"/>
                  </a:cubicBezTo>
                  <a:cubicBezTo>
                    <a:pt x="364" y="332"/>
                    <a:pt x="365" y="332"/>
                    <a:pt x="367" y="331"/>
                  </a:cubicBezTo>
                  <a:cubicBezTo>
                    <a:pt x="368" y="331"/>
                    <a:pt x="369" y="331"/>
                    <a:pt x="370" y="330"/>
                  </a:cubicBezTo>
                  <a:cubicBezTo>
                    <a:pt x="371" y="330"/>
                    <a:pt x="373" y="329"/>
                    <a:pt x="374" y="328"/>
                  </a:cubicBezTo>
                  <a:cubicBezTo>
                    <a:pt x="375" y="327"/>
                    <a:pt x="376" y="326"/>
                    <a:pt x="377" y="325"/>
                  </a:cubicBezTo>
                  <a:cubicBezTo>
                    <a:pt x="379" y="324"/>
                    <a:pt x="381" y="324"/>
                    <a:pt x="383" y="324"/>
                  </a:cubicBezTo>
                  <a:cubicBezTo>
                    <a:pt x="383" y="324"/>
                    <a:pt x="383" y="324"/>
                    <a:pt x="383" y="324"/>
                  </a:cubicBezTo>
                  <a:cubicBezTo>
                    <a:pt x="385" y="324"/>
                    <a:pt x="385" y="324"/>
                    <a:pt x="385" y="324"/>
                  </a:cubicBezTo>
                  <a:cubicBezTo>
                    <a:pt x="386" y="322"/>
                    <a:pt x="386" y="322"/>
                    <a:pt x="386" y="322"/>
                  </a:cubicBezTo>
                  <a:cubicBezTo>
                    <a:pt x="387" y="318"/>
                    <a:pt x="385" y="314"/>
                    <a:pt x="383" y="309"/>
                  </a:cubicBezTo>
                  <a:cubicBezTo>
                    <a:pt x="382" y="305"/>
                    <a:pt x="380" y="301"/>
                    <a:pt x="381" y="298"/>
                  </a:cubicBezTo>
                  <a:cubicBezTo>
                    <a:pt x="382" y="297"/>
                    <a:pt x="383" y="297"/>
                    <a:pt x="383" y="297"/>
                  </a:cubicBezTo>
                  <a:cubicBezTo>
                    <a:pt x="387" y="297"/>
                    <a:pt x="388" y="297"/>
                    <a:pt x="389" y="293"/>
                  </a:cubicBezTo>
                  <a:cubicBezTo>
                    <a:pt x="389" y="292"/>
                    <a:pt x="390" y="291"/>
                    <a:pt x="390" y="289"/>
                  </a:cubicBezTo>
                  <a:cubicBezTo>
                    <a:pt x="391" y="285"/>
                    <a:pt x="392" y="282"/>
                    <a:pt x="395" y="278"/>
                  </a:cubicBezTo>
                  <a:cubicBezTo>
                    <a:pt x="397" y="276"/>
                    <a:pt x="398" y="273"/>
                    <a:pt x="400" y="271"/>
                  </a:cubicBezTo>
                  <a:cubicBezTo>
                    <a:pt x="402" y="268"/>
                    <a:pt x="404" y="265"/>
                    <a:pt x="406" y="262"/>
                  </a:cubicBezTo>
                  <a:cubicBezTo>
                    <a:pt x="411" y="256"/>
                    <a:pt x="416" y="249"/>
                    <a:pt x="421" y="241"/>
                  </a:cubicBezTo>
                  <a:cubicBezTo>
                    <a:pt x="423" y="239"/>
                    <a:pt x="425" y="236"/>
                    <a:pt x="427" y="233"/>
                  </a:cubicBezTo>
                  <a:cubicBezTo>
                    <a:pt x="428" y="230"/>
                    <a:pt x="431" y="228"/>
                    <a:pt x="434" y="225"/>
                  </a:cubicBezTo>
                  <a:cubicBezTo>
                    <a:pt x="436" y="224"/>
                    <a:pt x="438" y="222"/>
                    <a:pt x="440" y="220"/>
                  </a:cubicBezTo>
                  <a:cubicBezTo>
                    <a:pt x="440" y="220"/>
                    <a:pt x="440" y="220"/>
                    <a:pt x="440" y="220"/>
                  </a:cubicBezTo>
                  <a:cubicBezTo>
                    <a:pt x="449" y="120"/>
                    <a:pt x="449" y="120"/>
                    <a:pt x="449" y="120"/>
                  </a:cubicBezTo>
                  <a:cubicBezTo>
                    <a:pt x="454" y="105"/>
                    <a:pt x="454" y="105"/>
                    <a:pt x="454" y="105"/>
                  </a:cubicBezTo>
                  <a:lnTo>
                    <a:pt x="443" y="90"/>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58" name="Freeform 59">
              <a:extLst>
                <a:ext uri="{FF2B5EF4-FFF2-40B4-BE49-F238E27FC236}">
                  <a16:creationId xmlns:a16="http://schemas.microsoft.com/office/drawing/2014/main" id="{9075162B-C1F5-2B12-6573-11F9FA3C8541}"/>
                </a:ext>
              </a:extLst>
            </p:cNvPr>
            <p:cNvSpPr>
              <a:spLocks/>
            </p:cNvSpPr>
            <p:nvPr/>
          </p:nvSpPr>
          <p:spPr bwMode="auto">
            <a:xfrm>
              <a:off x="5690362" y="4062274"/>
              <a:ext cx="328386" cy="368604"/>
            </a:xfrm>
            <a:custGeom>
              <a:avLst/>
              <a:gdLst>
                <a:gd name="T0" fmla="*/ 163 w 171"/>
                <a:gd name="T1" fmla="*/ 92 h 208"/>
                <a:gd name="T2" fmla="*/ 160 w 171"/>
                <a:gd name="T3" fmla="*/ 86 h 208"/>
                <a:gd name="T4" fmla="*/ 153 w 171"/>
                <a:gd name="T5" fmla="*/ 85 h 208"/>
                <a:gd name="T6" fmla="*/ 153 w 171"/>
                <a:gd name="T7" fmla="*/ 78 h 208"/>
                <a:gd name="T8" fmla="*/ 163 w 171"/>
                <a:gd name="T9" fmla="*/ 56 h 208"/>
                <a:gd name="T10" fmla="*/ 167 w 171"/>
                <a:gd name="T11" fmla="*/ 52 h 208"/>
                <a:gd name="T12" fmla="*/ 169 w 171"/>
                <a:gd name="T13" fmla="*/ 49 h 208"/>
                <a:gd name="T14" fmla="*/ 169 w 171"/>
                <a:gd name="T15" fmla="*/ 45 h 208"/>
                <a:gd name="T16" fmla="*/ 161 w 171"/>
                <a:gd name="T17" fmla="*/ 32 h 208"/>
                <a:gd name="T18" fmla="*/ 132 w 171"/>
                <a:gd name="T19" fmla="*/ 36 h 208"/>
                <a:gd name="T20" fmla="*/ 133 w 171"/>
                <a:gd name="T21" fmla="*/ 30 h 208"/>
                <a:gd name="T22" fmla="*/ 131 w 171"/>
                <a:gd name="T23" fmla="*/ 22 h 208"/>
                <a:gd name="T24" fmla="*/ 135 w 171"/>
                <a:gd name="T25" fmla="*/ 5 h 208"/>
                <a:gd name="T26" fmla="*/ 132 w 171"/>
                <a:gd name="T27" fmla="*/ 1 h 208"/>
                <a:gd name="T28" fmla="*/ 95 w 171"/>
                <a:gd name="T29" fmla="*/ 0 h 208"/>
                <a:gd name="T30" fmla="*/ 79 w 171"/>
                <a:gd name="T31" fmla="*/ 44 h 208"/>
                <a:gd name="T32" fmla="*/ 37 w 171"/>
                <a:gd name="T33" fmla="*/ 44 h 208"/>
                <a:gd name="T34" fmla="*/ 31 w 171"/>
                <a:gd name="T35" fmla="*/ 41 h 208"/>
                <a:gd name="T36" fmla="*/ 24 w 171"/>
                <a:gd name="T37" fmla="*/ 43 h 208"/>
                <a:gd name="T38" fmla="*/ 24 w 171"/>
                <a:gd name="T39" fmla="*/ 48 h 208"/>
                <a:gd name="T40" fmla="*/ 19 w 171"/>
                <a:gd name="T41" fmla="*/ 52 h 208"/>
                <a:gd name="T42" fmla="*/ 18 w 171"/>
                <a:gd name="T43" fmla="*/ 63 h 208"/>
                <a:gd name="T44" fmla="*/ 17 w 171"/>
                <a:gd name="T45" fmla="*/ 78 h 208"/>
                <a:gd name="T46" fmla="*/ 13 w 171"/>
                <a:gd name="T47" fmla="*/ 93 h 208"/>
                <a:gd name="T48" fmla="*/ 10 w 171"/>
                <a:gd name="T49" fmla="*/ 97 h 208"/>
                <a:gd name="T50" fmla="*/ 7 w 171"/>
                <a:gd name="T51" fmla="*/ 97 h 208"/>
                <a:gd name="T52" fmla="*/ 1 w 171"/>
                <a:gd name="T53" fmla="*/ 93 h 208"/>
                <a:gd name="T54" fmla="*/ 7 w 171"/>
                <a:gd name="T55" fmla="*/ 112 h 208"/>
                <a:gd name="T56" fmla="*/ 15 w 171"/>
                <a:gd name="T57" fmla="*/ 123 h 208"/>
                <a:gd name="T58" fmla="*/ 17 w 171"/>
                <a:gd name="T59" fmla="*/ 127 h 208"/>
                <a:gd name="T60" fmla="*/ 15 w 171"/>
                <a:gd name="T61" fmla="*/ 130 h 208"/>
                <a:gd name="T62" fmla="*/ 22 w 171"/>
                <a:gd name="T63" fmla="*/ 138 h 208"/>
                <a:gd name="T64" fmla="*/ 23 w 171"/>
                <a:gd name="T65" fmla="*/ 145 h 208"/>
                <a:gd name="T66" fmla="*/ 26 w 171"/>
                <a:gd name="T67" fmla="*/ 150 h 208"/>
                <a:gd name="T68" fmla="*/ 35 w 171"/>
                <a:gd name="T69" fmla="*/ 159 h 208"/>
                <a:gd name="T70" fmla="*/ 38 w 171"/>
                <a:gd name="T71" fmla="*/ 166 h 208"/>
                <a:gd name="T72" fmla="*/ 47 w 171"/>
                <a:gd name="T73" fmla="*/ 174 h 208"/>
                <a:gd name="T74" fmla="*/ 58 w 171"/>
                <a:gd name="T75" fmla="*/ 189 h 208"/>
                <a:gd name="T76" fmla="*/ 66 w 171"/>
                <a:gd name="T77" fmla="*/ 199 h 208"/>
                <a:gd name="T78" fmla="*/ 73 w 171"/>
                <a:gd name="T79" fmla="*/ 208 h 208"/>
                <a:gd name="T80" fmla="*/ 82 w 171"/>
                <a:gd name="T81" fmla="*/ 195 h 208"/>
                <a:gd name="T82" fmla="*/ 89 w 171"/>
                <a:gd name="T83" fmla="*/ 194 h 208"/>
                <a:gd name="T84" fmla="*/ 94 w 171"/>
                <a:gd name="T85" fmla="*/ 188 h 208"/>
                <a:gd name="T86" fmla="*/ 92 w 171"/>
                <a:gd name="T87" fmla="*/ 182 h 208"/>
                <a:gd name="T88" fmla="*/ 91 w 171"/>
                <a:gd name="T89" fmla="*/ 176 h 208"/>
                <a:gd name="T90" fmla="*/ 86 w 171"/>
                <a:gd name="T91" fmla="*/ 166 h 208"/>
                <a:gd name="T92" fmla="*/ 87 w 171"/>
                <a:gd name="T93" fmla="*/ 160 h 208"/>
                <a:gd name="T94" fmla="*/ 87 w 171"/>
                <a:gd name="T95" fmla="*/ 154 h 208"/>
                <a:gd name="T96" fmla="*/ 91 w 171"/>
                <a:gd name="T97" fmla="*/ 155 h 208"/>
                <a:gd name="T98" fmla="*/ 96 w 171"/>
                <a:gd name="T99" fmla="*/ 154 h 208"/>
                <a:gd name="T100" fmla="*/ 102 w 171"/>
                <a:gd name="T101" fmla="*/ 156 h 208"/>
                <a:gd name="T102" fmla="*/ 106 w 171"/>
                <a:gd name="T103" fmla="*/ 154 h 208"/>
                <a:gd name="T104" fmla="*/ 112 w 171"/>
                <a:gd name="T105" fmla="*/ 153 h 208"/>
                <a:gd name="T106" fmla="*/ 111 w 171"/>
                <a:gd name="T107" fmla="*/ 143 h 208"/>
                <a:gd name="T108" fmla="*/ 120 w 171"/>
                <a:gd name="T109" fmla="*/ 138 h 208"/>
                <a:gd name="T110" fmla="*/ 128 w 171"/>
                <a:gd name="T111" fmla="*/ 152 h 208"/>
                <a:gd name="T112" fmla="*/ 134 w 171"/>
                <a:gd name="T113" fmla="*/ 155 h 208"/>
                <a:gd name="T114" fmla="*/ 144 w 171"/>
                <a:gd name="T115" fmla="*/ 152 h 208"/>
                <a:gd name="T116" fmla="*/ 150 w 171"/>
                <a:gd name="T117" fmla="*/ 148 h 208"/>
                <a:gd name="T118" fmla="*/ 160 w 171"/>
                <a:gd name="T119" fmla="*/ 156 h 208"/>
                <a:gd name="T120" fmla="*/ 166 w 171"/>
                <a:gd name="T121" fmla="*/ 141 h 208"/>
                <a:gd name="T122" fmla="*/ 168 w 171"/>
                <a:gd name="T123" fmla="*/ 123 h 208"/>
                <a:gd name="T124" fmla="*/ 171 w 171"/>
                <a:gd name="T125" fmla="*/ 10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08">
                  <a:moveTo>
                    <a:pt x="171" y="100"/>
                  </a:moveTo>
                  <a:cubicBezTo>
                    <a:pt x="171" y="98"/>
                    <a:pt x="171" y="96"/>
                    <a:pt x="170" y="94"/>
                  </a:cubicBezTo>
                  <a:cubicBezTo>
                    <a:pt x="168" y="93"/>
                    <a:pt x="166" y="92"/>
                    <a:pt x="163" y="92"/>
                  </a:cubicBezTo>
                  <a:cubicBezTo>
                    <a:pt x="163" y="92"/>
                    <a:pt x="162" y="92"/>
                    <a:pt x="162" y="92"/>
                  </a:cubicBezTo>
                  <a:cubicBezTo>
                    <a:pt x="162" y="92"/>
                    <a:pt x="162" y="91"/>
                    <a:pt x="162" y="90"/>
                  </a:cubicBezTo>
                  <a:cubicBezTo>
                    <a:pt x="161" y="88"/>
                    <a:pt x="160" y="86"/>
                    <a:pt x="160" y="86"/>
                  </a:cubicBezTo>
                  <a:cubicBezTo>
                    <a:pt x="159" y="85"/>
                    <a:pt x="157" y="85"/>
                    <a:pt x="156" y="85"/>
                  </a:cubicBezTo>
                  <a:cubicBezTo>
                    <a:pt x="156" y="85"/>
                    <a:pt x="155" y="85"/>
                    <a:pt x="154" y="85"/>
                  </a:cubicBezTo>
                  <a:cubicBezTo>
                    <a:pt x="154" y="85"/>
                    <a:pt x="153" y="85"/>
                    <a:pt x="153" y="85"/>
                  </a:cubicBezTo>
                  <a:cubicBezTo>
                    <a:pt x="153" y="85"/>
                    <a:pt x="153" y="85"/>
                    <a:pt x="153" y="85"/>
                  </a:cubicBezTo>
                  <a:cubicBezTo>
                    <a:pt x="153" y="85"/>
                    <a:pt x="152" y="85"/>
                    <a:pt x="152" y="85"/>
                  </a:cubicBezTo>
                  <a:cubicBezTo>
                    <a:pt x="152" y="82"/>
                    <a:pt x="152" y="81"/>
                    <a:pt x="153" y="78"/>
                  </a:cubicBezTo>
                  <a:cubicBezTo>
                    <a:pt x="154" y="76"/>
                    <a:pt x="154" y="74"/>
                    <a:pt x="154" y="71"/>
                  </a:cubicBezTo>
                  <a:cubicBezTo>
                    <a:pt x="155" y="67"/>
                    <a:pt x="155" y="63"/>
                    <a:pt x="160" y="60"/>
                  </a:cubicBezTo>
                  <a:cubicBezTo>
                    <a:pt x="161" y="59"/>
                    <a:pt x="162" y="58"/>
                    <a:pt x="163" y="56"/>
                  </a:cubicBezTo>
                  <a:cubicBezTo>
                    <a:pt x="163" y="56"/>
                    <a:pt x="163" y="55"/>
                    <a:pt x="164" y="55"/>
                  </a:cubicBezTo>
                  <a:cubicBezTo>
                    <a:pt x="164" y="54"/>
                    <a:pt x="165" y="54"/>
                    <a:pt x="165" y="54"/>
                  </a:cubicBezTo>
                  <a:cubicBezTo>
                    <a:pt x="166" y="53"/>
                    <a:pt x="166" y="53"/>
                    <a:pt x="167" y="52"/>
                  </a:cubicBezTo>
                  <a:cubicBezTo>
                    <a:pt x="167" y="52"/>
                    <a:pt x="167" y="52"/>
                    <a:pt x="167" y="51"/>
                  </a:cubicBezTo>
                  <a:cubicBezTo>
                    <a:pt x="167" y="50"/>
                    <a:pt x="168" y="50"/>
                    <a:pt x="168" y="50"/>
                  </a:cubicBezTo>
                  <a:cubicBezTo>
                    <a:pt x="169" y="49"/>
                    <a:pt x="169" y="49"/>
                    <a:pt x="169" y="49"/>
                  </a:cubicBezTo>
                  <a:cubicBezTo>
                    <a:pt x="169" y="48"/>
                    <a:pt x="169" y="48"/>
                    <a:pt x="169" y="48"/>
                  </a:cubicBezTo>
                  <a:cubicBezTo>
                    <a:pt x="169" y="48"/>
                    <a:pt x="169" y="47"/>
                    <a:pt x="169" y="46"/>
                  </a:cubicBezTo>
                  <a:cubicBezTo>
                    <a:pt x="169" y="45"/>
                    <a:pt x="169" y="45"/>
                    <a:pt x="169" y="45"/>
                  </a:cubicBezTo>
                  <a:cubicBezTo>
                    <a:pt x="168" y="45"/>
                    <a:pt x="168" y="45"/>
                    <a:pt x="168" y="45"/>
                  </a:cubicBezTo>
                  <a:cubicBezTo>
                    <a:pt x="167" y="43"/>
                    <a:pt x="166" y="41"/>
                    <a:pt x="165" y="38"/>
                  </a:cubicBezTo>
                  <a:cubicBezTo>
                    <a:pt x="164" y="36"/>
                    <a:pt x="163" y="33"/>
                    <a:pt x="161" y="32"/>
                  </a:cubicBezTo>
                  <a:cubicBezTo>
                    <a:pt x="159" y="30"/>
                    <a:pt x="157" y="29"/>
                    <a:pt x="153" y="29"/>
                  </a:cubicBezTo>
                  <a:cubicBezTo>
                    <a:pt x="151" y="29"/>
                    <a:pt x="148" y="30"/>
                    <a:pt x="146" y="31"/>
                  </a:cubicBezTo>
                  <a:cubicBezTo>
                    <a:pt x="144" y="32"/>
                    <a:pt x="136" y="36"/>
                    <a:pt x="132" y="36"/>
                  </a:cubicBezTo>
                  <a:cubicBezTo>
                    <a:pt x="131" y="36"/>
                    <a:pt x="130" y="36"/>
                    <a:pt x="130" y="35"/>
                  </a:cubicBezTo>
                  <a:cubicBezTo>
                    <a:pt x="130" y="35"/>
                    <a:pt x="129" y="34"/>
                    <a:pt x="131" y="33"/>
                  </a:cubicBezTo>
                  <a:cubicBezTo>
                    <a:pt x="132" y="32"/>
                    <a:pt x="133" y="31"/>
                    <a:pt x="133" y="30"/>
                  </a:cubicBezTo>
                  <a:cubicBezTo>
                    <a:pt x="133" y="29"/>
                    <a:pt x="133" y="29"/>
                    <a:pt x="132" y="28"/>
                  </a:cubicBezTo>
                  <a:cubicBezTo>
                    <a:pt x="132" y="27"/>
                    <a:pt x="131" y="27"/>
                    <a:pt x="131" y="26"/>
                  </a:cubicBezTo>
                  <a:cubicBezTo>
                    <a:pt x="131" y="25"/>
                    <a:pt x="131" y="24"/>
                    <a:pt x="131" y="22"/>
                  </a:cubicBezTo>
                  <a:cubicBezTo>
                    <a:pt x="130" y="22"/>
                    <a:pt x="130" y="22"/>
                    <a:pt x="130" y="22"/>
                  </a:cubicBezTo>
                  <a:cubicBezTo>
                    <a:pt x="130" y="18"/>
                    <a:pt x="130" y="14"/>
                    <a:pt x="132" y="11"/>
                  </a:cubicBezTo>
                  <a:cubicBezTo>
                    <a:pt x="132" y="9"/>
                    <a:pt x="133" y="7"/>
                    <a:pt x="135" y="5"/>
                  </a:cubicBezTo>
                  <a:cubicBezTo>
                    <a:pt x="136" y="3"/>
                    <a:pt x="136" y="3"/>
                    <a:pt x="136" y="3"/>
                  </a:cubicBezTo>
                  <a:cubicBezTo>
                    <a:pt x="134" y="2"/>
                    <a:pt x="134" y="2"/>
                    <a:pt x="134" y="2"/>
                  </a:cubicBezTo>
                  <a:cubicBezTo>
                    <a:pt x="134" y="2"/>
                    <a:pt x="133" y="2"/>
                    <a:pt x="132" y="1"/>
                  </a:cubicBezTo>
                  <a:cubicBezTo>
                    <a:pt x="131" y="1"/>
                    <a:pt x="130" y="1"/>
                    <a:pt x="128" y="1"/>
                  </a:cubicBezTo>
                  <a:cubicBezTo>
                    <a:pt x="127" y="1"/>
                    <a:pt x="127" y="1"/>
                    <a:pt x="127" y="1"/>
                  </a:cubicBezTo>
                  <a:cubicBezTo>
                    <a:pt x="116" y="1"/>
                    <a:pt x="106" y="1"/>
                    <a:pt x="95" y="0"/>
                  </a:cubicBezTo>
                  <a:cubicBezTo>
                    <a:pt x="79" y="0"/>
                    <a:pt x="79" y="0"/>
                    <a:pt x="79" y="0"/>
                  </a:cubicBezTo>
                  <a:cubicBezTo>
                    <a:pt x="79" y="4"/>
                    <a:pt x="79" y="4"/>
                    <a:pt x="79" y="4"/>
                  </a:cubicBezTo>
                  <a:cubicBezTo>
                    <a:pt x="79" y="44"/>
                    <a:pt x="79" y="44"/>
                    <a:pt x="79" y="44"/>
                  </a:cubicBezTo>
                  <a:cubicBezTo>
                    <a:pt x="39" y="43"/>
                    <a:pt x="39" y="43"/>
                    <a:pt x="39" y="43"/>
                  </a:cubicBezTo>
                  <a:cubicBezTo>
                    <a:pt x="39" y="44"/>
                    <a:pt x="39" y="44"/>
                    <a:pt x="39" y="44"/>
                  </a:cubicBezTo>
                  <a:cubicBezTo>
                    <a:pt x="38" y="44"/>
                    <a:pt x="38" y="44"/>
                    <a:pt x="37" y="44"/>
                  </a:cubicBezTo>
                  <a:cubicBezTo>
                    <a:pt x="36" y="44"/>
                    <a:pt x="35" y="43"/>
                    <a:pt x="34" y="42"/>
                  </a:cubicBezTo>
                  <a:cubicBezTo>
                    <a:pt x="33" y="42"/>
                    <a:pt x="32" y="41"/>
                    <a:pt x="32" y="41"/>
                  </a:cubicBezTo>
                  <a:cubicBezTo>
                    <a:pt x="31" y="41"/>
                    <a:pt x="31" y="41"/>
                    <a:pt x="31" y="41"/>
                  </a:cubicBezTo>
                  <a:cubicBezTo>
                    <a:pt x="31" y="41"/>
                    <a:pt x="31" y="41"/>
                    <a:pt x="31" y="41"/>
                  </a:cubicBezTo>
                  <a:cubicBezTo>
                    <a:pt x="29" y="41"/>
                    <a:pt x="27" y="42"/>
                    <a:pt x="25" y="43"/>
                  </a:cubicBezTo>
                  <a:cubicBezTo>
                    <a:pt x="24" y="43"/>
                    <a:pt x="24" y="43"/>
                    <a:pt x="24" y="43"/>
                  </a:cubicBezTo>
                  <a:cubicBezTo>
                    <a:pt x="24" y="44"/>
                    <a:pt x="24" y="44"/>
                    <a:pt x="24" y="44"/>
                  </a:cubicBezTo>
                  <a:cubicBezTo>
                    <a:pt x="24" y="45"/>
                    <a:pt x="24" y="46"/>
                    <a:pt x="24" y="47"/>
                  </a:cubicBezTo>
                  <a:cubicBezTo>
                    <a:pt x="24" y="47"/>
                    <a:pt x="24" y="48"/>
                    <a:pt x="24" y="48"/>
                  </a:cubicBezTo>
                  <a:cubicBezTo>
                    <a:pt x="25" y="49"/>
                    <a:pt x="25" y="51"/>
                    <a:pt x="25" y="51"/>
                  </a:cubicBezTo>
                  <a:cubicBezTo>
                    <a:pt x="25" y="51"/>
                    <a:pt x="22" y="52"/>
                    <a:pt x="20" y="52"/>
                  </a:cubicBezTo>
                  <a:cubicBezTo>
                    <a:pt x="20" y="52"/>
                    <a:pt x="19" y="52"/>
                    <a:pt x="19" y="52"/>
                  </a:cubicBezTo>
                  <a:cubicBezTo>
                    <a:pt x="19" y="53"/>
                    <a:pt x="19" y="53"/>
                    <a:pt x="19" y="53"/>
                  </a:cubicBezTo>
                  <a:cubicBezTo>
                    <a:pt x="17" y="56"/>
                    <a:pt x="16" y="58"/>
                    <a:pt x="17" y="60"/>
                  </a:cubicBezTo>
                  <a:cubicBezTo>
                    <a:pt x="17" y="61"/>
                    <a:pt x="18" y="62"/>
                    <a:pt x="18" y="63"/>
                  </a:cubicBezTo>
                  <a:cubicBezTo>
                    <a:pt x="19" y="64"/>
                    <a:pt x="19" y="64"/>
                    <a:pt x="18" y="65"/>
                  </a:cubicBezTo>
                  <a:cubicBezTo>
                    <a:pt x="17" y="69"/>
                    <a:pt x="17" y="73"/>
                    <a:pt x="17" y="77"/>
                  </a:cubicBezTo>
                  <a:cubicBezTo>
                    <a:pt x="17" y="78"/>
                    <a:pt x="17" y="78"/>
                    <a:pt x="17" y="78"/>
                  </a:cubicBezTo>
                  <a:cubicBezTo>
                    <a:pt x="17" y="82"/>
                    <a:pt x="17" y="86"/>
                    <a:pt x="16" y="89"/>
                  </a:cubicBezTo>
                  <a:cubicBezTo>
                    <a:pt x="15" y="89"/>
                    <a:pt x="15" y="90"/>
                    <a:pt x="14" y="91"/>
                  </a:cubicBezTo>
                  <a:cubicBezTo>
                    <a:pt x="14" y="91"/>
                    <a:pt x="13" y="92"/>
                    <a:pt x="13" y="93"/>
                  </a:cubicBezTo>
                  <a:cubicBezTo>
                    <a:pt x="12" y="93"/>
                    <a:pt x="12" y="94"/>
                    <a:pt x="12" y="94"/>
                  </a:cubicBezTo>
                  <a:cubicBezTo>
                    <a:pt x="11" y="94"/>
                    <a:pt x="11" y="95"/>
                    <a:pt x="11" y="95"/>
                  </a:cubicBezTo>
                  <a:cubicBezTo>
                    <a:pt x="10" y="96"/>
                    <a:pt x="10" y="96"/>
                    <a:pt x="10" y="97"/>
                  </a:cubicBezTo>
                  <a:cubicBezTo>
                    <a:pt x="10" y="97"/>
                    <a:pt x="10" y="98"/>
                    <a:pt x="10" y="98"/>
                  </a:cubicBezTo>
                  <a:cubicBezTo>
                    <a:pt x="9" y="98"/>
                    <a:pt x="8" y="97"/>
                    <a:pt x="8" y="97"/>
                  </a:cubicBezTo>
                  <a:cubicBezTo>
                    <a:pt x="7" y="97"/>
                    <a:pt x="7" y="97"/>
                    <a:pt x="7" y="97"/>
                  </a:cubicBezTo>
                  <a:cubicBezTo>
                    <a:pt x="6" y="97"/>
                    <a:pt x="6" y="96"/>
                    <a:pt x="6" y="96"/>
                  </a:cubicBezTo>
                  <a:cubicBezTo>
                    <a:pt x="5" y="95"/>
                    <a:pt x="4" y="94"/>
                    <a:pt x="3" y="94"/>
                  </a:cubicBezTo>
                  <a:cubicBezTo>
                    <a:pt x="1" y="93"/>
                    <a:pt x="1" y="93"/>
                    <a:pt x="1" y="93"/>
                  </a:cubicBezTo>
                  <a:cubicBezTo>
                    <a:pt x="0" y="95"/>
                    <a:pt x="0" y="95"/>
                    <a:pt x="0" y="95"/>
                  </a:cubicBezTo>
                  <a:cubicBezTo>
                    <a:pt x="0" y="99"/>
                    <a:pt x="2" y="104"/>
                    <a:pt x="5" y="108"/>
                  </a:cubicBezTo>
                  <a:cubicBezTo>
                    <a:pt x="6" y="109"/>
                    <a:pt x="6" y="110"/>
                    <a:pt x="7" y="112"/>
                  </a:cubicBezTo>
                  <a:cubicBezTo>
                    <a:pt x="7" y="113"/>
                    <a:pt x="8" y="115"/>
                    <a:pt x="9" y="117"/>
                  </a:cubicBezTo>
                  <a:cubicBezTo>
                    <a:pt x="10" y="117"/>
                    <a:pt x="10" y="117"/>
                    <a:pt x="10" y="117"/>
                  </a:cubicBezTo>
                  <a:cubicBezTo>
                    <a:pt x="11" y="119"/>
                    <a:pt x="13" y="122"/>
                    <a:pt x="15" y="123"/>
                  </a:cubicBezTo>
                  <a:cubicBezTo>
                    <a:pt x="16" y="123"/>
                    <a:pt x="16" y="123"/>
                    <a:pt x="16" y="123"/>
                  </a:cubicBezTo>
                  <a:cubicBezTo>
                    <a:pt x="17" y="123"/>
                    <a:pt x="17" y="123"/>
                    <a:pt x="18" y="123"/>
                  </a:cubicBezTo>
                  <a:cubicBezTo>
                    <a:pt x="17" y="124"/>
                    <a:pt x="16" y="125"/>
                    <a:pt x="17" y="127"/>
                  </a:cubicBezTo>
                  <a:cubicBezTo>
                    <a:pt x="17" y="128"/>
                    <a:pt x="17" y="128"/>
                    <a:pt x="17" y="128"/>
                  </a:cubicBezTo>
                  <a:cubicBezTo>
                    <a:pt x="15" y="128"/>
                    <a:pt x="15" y="128"/>
                    <a:pt x="15" y="128"/>
                  </a:cubicBezTo>
                  <a:cubicBezTo>
                    <a:pt x="15" y="130"/>
                    <a:pt x="15" y="130"/>
                    <a:pt x="15" y="130"/>
                  </a:cubicBezTo>
                  <a:cubicBezTo>
                    <a:pt x="15" y="132"/>
                    <a:pt x="15" y="135"/>
                    <a:pt x="17" y="137"/>
                  </a:cubicBezTo>
                  <a:cubicBezTo>
                    <a:pt x="18" y="138"/>
                    <a:pt x="19" y="138"/>
                    <a:pt x="21" y="138"/>
                  </a:cubicBezTo>
                  <a:cubicBezTo>
                    <a:pt x="21" y="138"/>
                    <a:pt x="22" y="138"/>
                    <a:pt x="22" y="138"/>
                  </a:cubicBezTo>
                  <a:cubicBezTo>
                    <a:pt x="23" y="139"/>
                    <a:pt x="24" y="140"/>
                    <a:pt x="24" y="141"/>
                  </a:cubicBezTo>
                  <a:cubicBezTo>
                    <a:pt x="24" y="141"/>
                    <a:pt x="24" y="142"/>
                    <a:pt x="24" y="142"/>
                  </a:cubicBezTo>
                  <a:cubicBezTo>
                    <a:pt x="23" y="143"/>
                    <a:pt x="23" y="143"/>
                    <a:pt x="23" y="145"/>
                  </a:cubicBezTo>
                  <a:cubicBezTo>
                    <a:pt x="23" y="146"/>
                    <a:pt x="24" y="147"/>
                    <a:pt x="25" y="148"/>
                  </a:cubicBezTo>
                  <a:cubicBezTo>
                    <a:pt x="25" y="148"/>
                    <a:pt x="25" y="149"/>
                    <a:pt x="25" y="149"/>
                  </a:cubicBezTo>
                  <a:cubicBezTo>
                    <a:pt x="26" y="149"/>
                    <a:pt x="26" y="150"/>
                    <a:pt x="26" y="150"/>
                  </a:cubicBezTo>
                  <a:cubicBezTo>
                    <a:pt x="26" y="151"/>
                    <a:pt x="26" y="152"/>
                    <a:pt x="27" y="154"/>
                  </a:cubicBezTo>
                  <a:cubicBezTo>
                    <a:pt x="29" y="155"/>
                    <a:pt x="31" y="156"/>
                    <a:pt x="33" y="158"/>
                  </a:cubicBezTo>
                  <a:cubicBezTo>
                    <a:pt x="34" y="158"/>
                    <a:pt x="34" y="158"/>
                    <a:pt x="35" y="159"/>
                  </a:cubicBezTo>
                  <a:cubicBezTo>
                    <a:pt x="36" y="159"/>
                    <a:pt x="36" y="159"/>
                    <a:pt x="37" y="160"/>
                  </a:cubicBezTo>
                  <a:cubicBezTo>
                    <a:pt x="36" y="160"/>
                    <a:pt x="35" y="161"/>
                    <a:pt x="35" y="162"/>
                  </a:cubicBezTo>
                  <a:cubicBezTo>
                    <a:pt x="35" y="164"/>
                    <a:pt x="37" y="165"/>
                    <a:pt x="38" y="166"/>
                  </a:cubicBezTo>
                  <a:cubicBezTo>
                    <a:pt x="39" y="167"/>
                    <a:pt x="39" y="167"/>
                    <a:pt x="39" y="167"/>
                  </a:cubicBezTo>
                  <a:cubicBezTo>
                    <a:pt x="41" y="168"/>
                    <a:pt x="42" y="169"/>
                    <a:pt x="43" y="170"/>
                  </a:cubicBezTo>
                  <a:cubicBezTo>
                    <a:pt x="44" y="172"/>
                    <a:pt x="46" y="173"/>
                    <a:pt x="47" y="174"/>
                  </a:cubicBezTo>
                  <a:cubicBezTo>
                    <a:pt x="49" y="177"/>
                    <a:pt x="51" y="180"/>
                    <a:pt x="53" y="183"/>
                  </a:cubicBezTo>
                  <a:cubicBezTo>
                    <a:pt x="54" y="184"/>
                    <a:pt x="55" y="185"/>
                    <a:pt x="56" y="186"/>
                  </a:cubicBezTo>
                  <a:cubicBezTo>
                    <a:pt x="57" y="187"/>
                    <a:pt x="57" y="188"/>
                    <a:pt x="58" y="189"/>
                  </a:cubicBezTo>
                  <a:cubicBezTo>
                    <a:pt x="59" y="191"/>
                    <a:pt x="60" y="192"/>
                    <a:pt x="61" y="193"/>
                  </a:cubicBezTo>
                  <a:cubicBezTo>
                    <a:pt x="63" y="195"/>
                    <a:pt x="64" y="196"/>
                    <a:pt x="65" y="198"/>
                  </a:cubicBezTo>
                  <a:cubicBezTo>
                    <a:pt x="65" y="198"/>
                    <a:pt x="66" y="199"/>
                    <a:pt x="66" y="199"/>
                  </a:cubicBezTo>
                  <a:cubicBezTo>
                    <a:pt x="67" y="200"/>
                    <a:pt x="68" y="202"/>
                    <a:pt x="69" y="203"/>
                  </a:cubicBezTo>
                  <a:cubicBezTo>
                    <a:pt x="70" y="203"/>
                    <a:pt x="70" y="204"/>
                    <a:pt x="70" y="204"/>
                  </a:cubicBezTo>
                  <a:cubicBezTo>
                    <a:pt x="73" y="208"/>
                    <a:pt x="73" y="208"/>
                    <a:pt x="73" y="208"/>
                  </a:cubicBezTo>
                  <a:cubicBezTo>
                    <a:pt x="74" y="204"/>
                    <a:pt x="74" y="204"/>
                    <a:pt x="74" y="204"/>
                  </a:cubicBezTo>
                  <a:cubicBezTo>
                    <a:pt x="74" y="202"/>
                    <a:pt x="75" y="201"/>
                    <a:pt x="75" y="200"/>
                  </a:cubicBezTo>
                  <a:cubicBezTo>
                    <a:pt x="77" y="196"/>
                    <a:pt x="79" y="196"/>
                    <a:pt x="82" y="195"/>
                  </a:cubicBezTo>
                  <a:cubicBezTo>
                    <a:pt x="83" y="195"/>
                    <a:pt x="83" y="195"/>
                    <a:pt x="83" y="195"/>
                  </a:cubicBezTo>
                  <a:cubicBezTo>
                    <a:pt x="84" y="195"/>
                    <a:pt x="84" y="195"/>
                    <a:pt x="85" y="195"/>
                  </a:cubicBezTo>
                  <a:cubicBezTo>
                    <a:pt x="87" y="195"/>
                    <a:pt x="88" y="194"/>
                    <a:pt x="89" y="194"/>
                  </a:cubicBezTo>
                  <a:cubicBezTo>
                    <a:pt x="90" y="193"/>
                    <a:pt x="91" y="193"/>
                    <a:pt x="91" y="192"/>
                  </a:cubicBezTo>
                  <a:cubicBezTo>
                    <a:pt x="91" y="191"/>
                    <a:pt x="92" y="191"/>
                    <a:pt x="92" y="190"/>
                  </a:cubicBezTo>
                  <a:cubicBezTo>
                    <a:pt x="93" y="190"/>
                    <a:pt x="93" y="189"/>
                    <a:pt x="94" y="188"/>
                  </a:cubicBezTo>
                  <a:cubicBezTo>
                    <a:pt x="95" y="187"/>
                    <a:pt x="96" y="186"/>
                    <a:pt x="96" y="185"/>
                  </a:cubicBezTo>
                  <a:cubicBezTo>
                    <a:pt x="96" y="184"/>
                    <a:pt x="95" y="183"/>
                    <a:pt x="94" y="183"/>
                  </a:cubicBezTo>
                  <a:cubicBezTo>
                    <a:pt x="94" y="182"/>
                    <a:pt x="93" y="182"/>
                    <a:pt x="92" y="182"/>
                  </a:cubicBezTo>
                  <a:cubicBezTo>
                    <a:pt x="91" y="181"/>
                    <a:pt x="90" y="181"/>
                    <a:pt x="90" y="180"/>
                  </a:cubicBezTo>
                  <a:cubicBezTo>
                    <a:pt x="89" y="179"/>
                    <a:pt x="90" y="178"/>
                    <a:pt x="90" y="177"/>
                  </a:cubicBezTo>
                  <a:cubicBezTo>
                    <a:pt x="90" y="177"/>
                    <a:pt x="91" y="176"/>
                    <a:pt x="91" y="176"/>
                  </a:cubicBezTo>
                  <a:cubicBezTo>
                    <a:pt x="92" y="172"/>
                    <a:pt x="90" y="172"/>
                    <a:pt x="88" y="171"/>
                  </a:cubicBezTo>
                  <a:cubicBezTo>
                    <a:pt x="87" y="170"/>
                    <a:pt x="86" y="170"/>
                    <a:pt x="85" y="169"/>
                  </a:cubicBezTo>
                  <a:cubicBezTo>
                    <a:pt x="85" y="168"/>
                    <a:pt x="85" y="167"/>
                    <a:pt x="86" y="166"/>
                  </a:cubicBezTo>
                  <a:cubicBezTo>
                    <a:pt x="86" y="166"/>
                    <a:pt x="87" y="165"/>
                    <a:pt x="87" y="165"/>
                  </a:cubicBezTo>
                  <a:cubicBezTo>
                    <a:pt x="88" y="163"/>
                    <a:pt x="87" y="162"/>
                    <a:pt x="87" y="160"/>
                  </a:cubicBezTo>
                  <a:cubicBezTo>
                    <a:pt x="87" y="160"/>
                    <a:pt x="87" y="160"/>
                    <a:pt x="87" y="160"/>
                  </a:cubicBezTo>
                  <a:cubicBezTo>
                    <a:pt x="87" y="159"/>
                    <a:pt x="87" y="159"/>
                    <a:pt x="86" y="158"/>
                  </a:cubicBezTo>
                  <a:cubicBezTo>
                    <a:pt x="86" y="157"/>
                    <a:pt x="85" y="155"/>
                    <a:pt x="86" y="155"/>
                  </a:cubicBezTo>
                  <a:cubicBezTo>
                    <a:pt x="87" y="154"/>
                    <a:pt x="87" y="154"/>
                    <a:pt x="87" y="154"/>
                  </a:cubicBezTo>
                  <a:cubicBezTo>
                    <a:pt x="88" y="154"/>
                    <a:pt x="88" y="154"/>
                    <a:pt x="89" y="155"/>
                  </a:cubicBezTo>
                  <a:cubicBezTo>
                    <a:pt x="89" y="155"/>
                    <a:pt x="90" y="155"/>
                    <a:pt x="91" y="155"/>
                  </a:cubicBezTo>
                  <a:cubicBezTo>
                    <a:pt x="91" y="155"/>
                    <a:pt x="91" y="155"/>
                    <a:pt x="91" y="155"/>
                  </a:cubicBezTo>
                  <a:cubicBezTo>
                    <a:pt x="92" y="155"/>
                    <a:pt x="93" y="155"/>
                    <a:pt x="93" y="154"/>
                  </a:cubicBezTo>
                  <a:cubicBezTo>
                    <a:pt x="94" y="154"/>
                    <a:pt x="95" y="154"/>
                    <a:pt x="96" y="154"/>
                  </a:cubicBezTo>
                  <a:cubicBezTo>
                    <a:pt x="96" y="154"/>
                    <a:pt x="96" y="154"/>
                    <a:pt x="96" y="154"/>
                  </a:cubicBezTo>
                  <a:cubicBezTo>
                    <a:pt x="97" y="154"/>
                    <a:pt x="98" y="154"/>
                    <a:pt x="99" y="155"/>
                  </a:cubicBezTo>
                  <a:cubicBezTo>
                    <a:pt x="99" y="155"/>
                    <a:pt x="100" y="156"/>
                    <a:pt x="101" y="156"/>
                  </a:cubicBezTo>
                  <a:cubicBezTo>
                    <a:pt x="102" y="156"/>
                    <a:pt x="102" y="156"/>
                    <a:pt x="102" y="156"/>
                  </a:cubicBezTo>
                  <a:cubicBezTo>
                    <a:pt x="102" y="156"/>
                    <a:pt x="102" y="156"/>
                    <a:pt x="102" y="156"/>
                  </a:cubicBezTo>
                  <a:cubicBezTo>
                    <a:pt x="103" y="156"/>
                    <a:pt x="103" y="156"/>
                    <a:pt x="104" y="155"/>
                  </a:cubicBezTo>
                  <a:cubicBezTo>
                    <a:pt x="104" y="155"/>
                    <a:pt x="105" y="154"/>
                    <a:pt x="106" y="154"/>
                  </a:cubicBezTo>
                  <a:cubicBezTo>
                    <a:pt x="106" y="153"/>
                    <a:pt x="108" y="153"/>
                    <a:pt x="109" y="153"/>
                  </a:cubicBezTo>
                  <a:cubicBezTo>
                    <a:pt x="109" y="153"/>
                    <a:pt x="110" y="153"/>
                    <a:pt x="110" y="153"/>
                  </a:cubicBezTo>
                  <a:cubicBezTo>
                    <a:pt x="112" y="153"/>
                    <a:pt x="112" y="153"/>
                    <a:pt x="112" y="153"/>
                  </a:cubicBezTo>
                  <a:cubicBezTo>
                    <a:pt x="112" y="151"/>
                    <a:pt x="112" y="151"/>
                    <a:pt x="112" y="151"/>
                  </a:cubicBezTo>
                  <a:cubicBezTo>
                    <a:pt x="112" y="148"/>
                    <a:pt x="113" y="146"/>
                    <a:pt x="112" y="144"/>
                  </a:cubicBezTo>
                  <a:cubicBezTo>
                    <a:pt x="111" y="143"/>
                    <a:pt x="111" y="143"/>
                    <a:pt x="111" y="143"/>
                  </a:cubicBezTo>
                  <a:cubicBezTo>
                    <a:pt x="110" y="140"/>
                    <a:pt x="110" y="140"/>
                    <a:pt x="113" y="138"/>
                  </a:cubicBezTo>
                  <a:cubicBezTo>
                    <a:pt x="115" y="137"/>
                    <a:pt x="116" y="136"/>
                    <a:pt x="117" y="136"/>
                  </a:cubicBezTo>
                  <a:cubicBezTo>
                    <a:pt x="117" y="136"/>
                    <a:pt x="118" y="137"/>
                    <a:pt x="120" y="138"/>
                  </a:cubicBezTo>
                  <a:cubicBezTo>
                    <a:pt x="122" y="139"/>
                    <a:pt x="123" y="141"/>
                    <a:pt x="124" y="143"/>
                  </a:cubicBezTo>
                  <a:cubicBezTo>
                    <a:pt x="124" y="144"/>
                    <a:pt x="124" y="144"/>
                    <a:pt x="124" y="144"/>
                  </a:cubicBezTo>
                  <a:cubicBezTo>
                    <a:pt x="126" y="147"/>
                    <a:pt x="127" y="149"/>
                    <a:pt x="128" y="152"/>
                  </a:cubicBezTo>
                  <a:cubicBezTo>
                    <a:pt x="128" y="153"/>
                    <a:pt x="128" y="153"/>
                    <a:pt x="128" y="153"/>
                  </a:cubicBezTo>
                  <a:cubicBezTo>
                    <a:pt x="129" y="153"/>
                    <a:pt x="129" y="153"/>
                    <a:pt x="129" y="153"/>
                  </a:cubicBezTo>
                  <a:cubicBezTo>
                    <a:pt x="131" y="154"/>
                    <a:pt x="133" y="154"/>
                    <a:pt x="134" y="155"/>
                  </a:cubicBezTo>
                  <a:cubicBezTo>
                    <a:pt x="136" y="155"/>
                    <a:pt x="137" y="156"/>
                    <a:pt x="139" y="156"/>
                  </a:cubicBezTo>
                  <a:cubicBezTo>
                    <a:pt x="139" y="156"/>
                    <a:pt x="140" y="156"/>
                    <a:pt x="140" y="156"/>
                  </a:cubicBezTo>
                  <a:cubicBezTo>
                    <a:pt x="143" y="155"/>
                    <a:pt x="143" y="154"/>
                    <a:pt x="144" y="152"/>
                  </a:cubicBezTo>
                  <a:cubicBezTo>
                    <a:pt x="145" y="150"/>
                    <a:pt x="145" y="149"/>
                    <a:pt x="147" y="148"/>
                  </a:cubicBezTo>
                  <a:cubicBezTo>
                    <a:pt x="148" y="148"/>
                    <a:pt x="148" y="148"/>
                    <a:pt x="149" y="148"/>
                  </a:cubicBezTo>
                  <a:cubicBezTo>
                    <a:pt x="149" y="148"/>
                    <a:pt x="149" y="148"/>
                    <a:pt x="150" y="148"/>
                  </a:cubicBezTo>
                  <a:cubicBezTo>
                    <a:pt x="152" y="149"/>
                    <a:pt x="153" y="152"/>
                    <a:pt x="153" y="154"/>
                  </a:cubicBezTo>
                  <a:cubicBezTo>
                    <a:pt x="154" y="156"/>
                    <a:pt x="155" y="158"/>
                    <a:pt x="157" y="158"/>
                  </a:cubicBezTo>
                  <a:cubicBezTo>
                    <a:pt x="159" y="158"/>
                    <a:pt x="160" y="157"/>
                    <a:pt x="160" y="156"/>
                  </a:cubicBezTo>
                  <a:cubicBezTo>
                    <a:pt x="162" y="154"/>
                    <a:pt x="162" y="152"/>
                    <a:pt x="162" y="149"/>
                  </a:cubicBezTo>
                  <a:cubicBezTo>
                    <a:pt x="163" y="147"/>
                    <a:pt x="163" y="146"/>
                    <a:pt x="164" y="144"/>
                  </a:cubicBezTo>
                  <a:cubicBezTo>
                    <a:pt x="164" y="143"/>
                    <a:pt x="165" y="142"/>
                    <a:pt x="166" y="141"/>
                  </a:cubicBezTo>
                  <a:cubicBezTo>
                    <a:pt x="167" y="139"/>
                    <a:pt x="168" y="137"/>
                    <a:pt x="168" y="135"/>
                  </a:cubicBezTo>
                  <a:cubicBezTo>
                    <a:pt x="168" y="133"/>
                    <a:pt x="168" y="132"/>
                    <a:pt x="168" y="130"/>
                  </a:cubicBezTo>
                  <a:cubicBezTo>
                    <a:pt x="168" y="128"/>
                    <a:pt x="168" y="125"/>
                    <a:pt x="168" y="123"/>
                  </a:cubicBezTo>
                  <a:cubicBezTo>
                    <a:pt x="170" y="118"/>
                    <a:pt x="170" y="115"/>
                    <a:pt x="168" y="111"/>
                  </a:cubicBezTo>
                  <a:cubicBezTo>
                    <a:pt x="167" y="108"/>
                    <a:pt x="168" y="106"/>
                    <a:pt x="169" y="104"/>
                  </a:cubicBezTo>
                  <a:cubicBezTo>
                    <a:pt x="170" y="103"/>
                    <a:pt x="170" y="101"/>
                    <a:pt x="171" y="10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59" name="Freeform 60">
              <a:extLst>
                <a:ext uri="{FF2B5EF4-FFF2-40B4-BE49-F238E27FC236}">
                  <a16:creationId xmlns:a16="http://schemas.microsoft.com/office/drawing/2014/main" id="{E77AA080-7F55-0A18-BFB4-5A9F6E707D48}"/>
                </a:ext>
              </a:extLst>
            </p:cNvPr>
            <p:cNvSpPr>
              <a:spLocks/>
            </p:cNvSpPr>
            <p:nvPr/>
          </p:nvSpPr>
          <p:spPr bwMode="auto">
            <a:xfrm>
              <a:off x="6689290" y="5868239"/>
              <a:ext cx="124998" cy="117017"/>
            </a:xfrm>
            <a:custGeom>
              <a:avLst/>
              <a:gdLst>
                <a:gd name="T0" fmla="*/ 63 w 65"/>
                <a:gd name="T1" fmla="*/ 18 h 66"/>
                <a:gd name="T2" fmla="*/ 56 w 65"/>
                <a:gd name="T3" fmla="*/ 10 h 66"/>
                <a:gd name="T4" fmla="*/ 52 w 65"/>
                <a:gd name="T5" fmla="*/ 5 h 66"/>
                <a:gd name="T6" fmla="*/ 42 w 65"/>
                <a:gd name="T7" fmla="*/ 0 h 66"/>
                <a:gd name="T8" fmla="*/ 28 w 65"/>
                <a:gd name="T9" fmla="*/ 6 h 66"/>
                <a:gd name="T10" fmla="*/ 25 w 65"/>
                <a:gd name="T11" fmla="*/ 7 h 66"/>
                <a:gd name="T12" fmla="*/ 15 w 65"/>
                <a:gd name="T13" fmla="*/ 18 h 66"/>
                <a:gd name="T14" fmla="*/ 10 w 65"/>
                <a:gd name="T15" fmla="*/ 26 h 66"/>
                <a:gd name="T16" fmla="*/ 6 w 65"/>
                <a:gd name="T17" fmla="*/ 29 h 66"/>
                <a:gd name="T18" fmla="*/ 1 w 65"/>
                <a:gd name="T19" fmla="*/ 32 h 66"/>
                <a:gd name="T20" fmla="*/ 0 w 65"/>
                <a:gd name="T21" fmla="*/ 35 h 66"/>
                <a:gd name="T22" fmla="*/ 1 w 65"/>
                <a:gd name="T23" fmla="*/ 38 h 66"/>
                <a:gd name="T24" fmla="*/ 3 w 65"/>
                <a:gd name="T25" fmla="*/ 40 h 66"/>
                <a:gd name="T26" fmla="*/ 4 w 65"/>
                <a:gd name="T27" fmla="*/ 44 h 66"/>
                <a:gd name="T28" fmla="*/ 5 w 65"/>
                <a:gd name="T29" fmla="*/ 46 h 66"/>
                <a:gd name="T30" fmla="*/ 5 w 65"/>
                <a:gd name="T31" fmla="*/ 47 h 66"/>
                <a:gd name="T32" fmla="*/ 6 w 65"/>
                <a:gd name="T33" fmla="*/ 48 h 66"/>
                <a:gd name="T34" fmla="*/ 10 w 65"/>
                <a:gd name="T35" fmla="*/ 53 h 66"/>
                <a:gd name="T36" fmla="*/ 12 w 65"/>
                <a:gd name="T37" fmla="*/ 56 h 66"/>
                <a:gd name="T38" fmla="*/ 13 w 65"/>
                <a:gd name="T39" fmla="*/ 57 h 66"/>
                <a:gd name="T40" fmla="*/ 15 w 65"/>
                <a:gd name="T41" fmla="*/ 58 h 66"/>
                <a:gd name="T42" fmla="*/ 15 w 65"/>
                <a:gd name="T43" fmla="*/ 60 h 66"/>
                <a:gd name="T44" fmla="*/ 15 w 65"/>
                <a:gd name="T45" fmla="*/ 62 h 66"/>
                <a:gd name="T46" fmla="*/ 22 w 65"/>
                <a:gd name="T47" fmla="*/ 66 h 66"/>
                <a:gd name="T48" fmla="*/ 30 w 65"/>
                <a:gd name="T49" fmla="*/ 60 h 66"/>
                <a:gd name="T50" fmla="*/ 42 w 65"/>
                <a:gd name="T51" fmla="*/ 49 h 66"/>
                <a:gd name="T52" fmla="*/ 45 w 65"/>
                <a:gd name="T53" fmla="*/ 48 h 66"/>
                <a:gd name="T54" fmla="*/ 56 w 65"/>
                <a:gd name="T55" fmla="*/ 45 h 66"/>
                <a:gd name="T56" fmla="*/ 58 w 65"/>
                <a:gd name="T57" fmla="*/ 37 h 66"/>
                <a:gd name="T58" fmla="*/ 58 w 65"/>
                <a:gd name="T59" fmla="*/ 32 h 66"/>
                <a:gd name="T60" fmla="*/ 63 w 65"/>
                <a:gd name="T61" fmla="*/ 28 h 66"/>
                <a:gd name="T62" fmla="*/ 63 w 65"/>
                <a:gd name="T63"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6">
                  <a:moveTo>
                    <a:pt x="63" y="18"/>
                  </a:moveTo>
                  <a:cubicBezTo>
                    <a:pt x="61" y="15"/>
                    <a:pt x="59" y="12"/>
                    <a:pt x="56" y="10"/>
                  </a:cubicBezTo>
                  <a:cubicBezTo>
                    <a:pt x="55" y="8"/>
                    <a:pt x="53" y="7"/>
                    <a:pt x="52" y="5"/>
                  </a:cubicBezTo>
                  <a:cubicBezTo>
                    <a:pt x="49" y="1"/>
                    <a:pt x="46" y="0"/>
                    <a:pt x="42" y="0"/>
                  </a:cubicBezTo>
                  <a:cubicBezTo>
                    <a:pt x="38" y="0"/>
                    <a:pt x="33" y="2"/>
                    <a:pt x="28" y="6"/>
                  </a:cubicBezTo>
                  <a:cubicBezTo>
                    <a:pt x="25" y="7"/>
                    <a:pt x="25" y="7"/>
                    <a:pt x="25" y="7"/>
                  </a:cubicBezTo>
                  <a:cubicBezTo>
                    <a:pt x="21" y="10"/>
                    <a:pt x="18" y="14"/>
                    <a:pt x="15" y="18"/>
                  </a:cubicBezTo>
                  <a:cubicBezTo>
                    <a:pt x="14" y="21"/>
                    <a:pt x="12" y="23"/>
                    <a:pt x="10" y="26"/>
                  </a:cubicBezTo>
                  <a:cubicBezTo>
                    <a:pt x="9" y="27"/>
                    <a:pt x="7" y="28"/>
                    <a:pt x="6" y="29"/>
                  </a:cubicBezTo>
                  <a:cubicBezTo>
                    <a:pt x="4" y="30"/>
                    <a:pt x="2" y="31"/>
                    <a:pt x="1" y="32"/>
                  </a:cubicBezTo>
                  <a:cubicBezTo>
                    <a:pt x="0" y="34"/>
                    <a:pt x="0" y="34"/>
                    <a:pt x="0" y="35"/>
                  </a:cubicBezTo>
                  <a:cubicBezTo>
                    <a:pt x="0" y="36"/>
                    <a:pt x="0" y="37"/>
                    <a:pt x="1" y="38"/>
                  </a:cubicBezTo>
                  <a:cubicBezTo>
                    <a:pt x="2" y="38"/>
                    <a:pt x="2" y="39"/>
                    <a:pt x="3" y="40"/>
                  </a:cubicBezTo>
                  <a:cubicBezTo>
                    <a:pt x="4" y="41"/>
                    <a:pt x="4" y="43"/>
                    <a:pt x="4" y="44"/>
                  </a:cubicBezTo>
                  <a:cubicBezTo>
                    <a:pt x="5" y="45"/>
                    <a:pt x="5" y="46"/>
                    <a:pt x="5" y="46"/>
                  </a:cubicBezTo>
                  <a:cubicBezTo>
                    <a:pt x="5" y="47"/>
                    <a:pt x="5" y="47"/>
                    <a:pt x="5" y="47"/>
                  </a:cubicBezTo>
                  <a:cubicBezTo>
                    <a:pt x="6" y="48"/>
                    <a:pt x="6" y="48"/>
                    <a:pt x="6" y="48"/>
                  </a:cubicBezTo>
                  <a:cubicBezTo>
                    <a:pt x="8" y="48"/>
                    <a:pt x="9" y="51"/>
                    <a:pt x="10" y="53"/>
                  </a:cubicBezTo>
                  <a:cubicBezTo>
                    <a:pt x="11" y="54"/>
                    <a:pt x="11" y="55"/>
                    <a:pt x="12" y="56"/>
                  </a:cubicBezTo>
                  <a:cubicBezTo>
                    <a:pt x="12" y="57"/>
                    <a:pt x="13" y="57"/>
                    <a:pt x="13" y="57"/>
                  </a:cubicBezTo>
                  <a:cubicBezTo>
                    <a:pt x="14" y="57"/>
                    <a:pt x="14" y="58"/>
                    <a:pt x="15" y="58"/>
                  </a:cubicBezTo>
                  <a:cubicBezTo>
                    <a:pt x="15" y="59"/>
                    <a:pt x="15" y="59"/>
                    <a:pt x="15" y="60"/>
                  </a:cubicBezTo>
                  <a:cubicBezTo>
                    <a:pt x="15" y="61"/>
                    <a:pt x="15" y="61"/>
                    <a:pt x="15" y="62"/>
                  </a:cubicBezTo>
                  <a:cubicBezTo>
                    <a:pt x="17" y="64"/>
                    <a:pt x="19" y="66"/>
                    <a:pt x="22" y="66"/>
                  </a:cubicBezTo>
                  <a:cubicBezTo>
                    <a:pt x="25" y="66"/>
                    <a:pt x="29" y="63"/>
                    <a:pt x="30" y="60"/>
                  </a:cubicBezTo>
                  <a:cubicBezTo>
                    <a:pt x="32" y="54"/>
                    <a:pt x="36" y="50"/>
                    <a:pt x="42" y="49"/>
                  </a:cubicBezTo>
                  <a:cubicBezTo>
                    <a:pt x="43" y="49"/>
                    <a:pt x="44" y="48"/>
                    <a:pt x="45" y="48"/>
                  </a:cubicBezTo>
                  <a:cubicBezTo>
                    <a:pt x="49" y="47"/>
                    <a:pt x="53" y="47"/>
                    <a:pt x="56" y="45"/>
                  </a:cubicBezTo>
                  <a:cubicBezTo>
                    <a:pt x="59" y="43"/>
                    <a:pt x="59" y="40"/>
                    <a:pt x="58" y="37"/>
                  </a:cubicBezTo>
                  <a:cubicBezTo>
                    <a:pt x="58" y="35"/>
                    <a:pt x="57" y="34"/>
                    <a:pt x="58" y="32"/>
                  </a:cubicBezTo>
                  <a:cubicBezTo>
                    <a:pt x="60" y="32"/>
                    <a:pt x="62" y="30"/>
                    <a:pt x="63" y="28"/>
                  </a:cubicBezTo>
                  <a:cubicBezTo>
                    <a:pt x="65" y="25"/>
                    <a:pt x="65" y="21"/>
                    <a:pt x="63" y="18"/>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60" name="Freeform 61">
              <a:extLst>
                <a:ext uri="{FF2B5EF4-FFF2-40B4-BE49-F238E27FC236}">
                  <a16:creationId xmlns:a16="http://schemas.microsoft.com/office/drawing/2014/main" id="{4F1FB350-DB41-6D00-17DF-BFCFAF5A172A}"/>
                </a:ext>
              </a:extLst>
            </p:cNvPr>
            <p:cNvSpPr>
              <a:spLocks/>
            </p:cNvSpPr>
            <p:nvPr/>
          </p:nvSpPr>
          <p:spPr bwMode="auto">
            <a:xfrm>
              <a:off x="5860910" y="5185639"/>
              <a:ext cx="745753" cy="700153"/>
            </a:xfrm>
            <a:custGeom>
              <a:avLst/>
              <a:gdLst>
                <a:gd name="T0" fmla="*/ 385 w 388"/>
                <a:gd name="T1" fmla="*/ 22 h 396"/>
                <a:gd name="T2" fmla="*/ 377 w 388"/>
                <a:gd name="T3" fmla="*/ 18 h 396"/>
                <a:gd name="T4" fmla="*/ 372 w 388"/>
                <a:gd name="T5" fmla="*/ 18 h 396"/>
                <a:gd name="T6" fmla="*/ 356 w 388"/>
                <a:gd name="T7" fmla="*/ 19 h 396"/>
                <a:gd name="T8" fmla="*/ 326 w 388"/>
                <a:gd name="T9" fmla="*/ 24 h 396"/>
                <a:gd name="T10" fmla="*/ 283 w 388"/>
                <a:gd name="T11" fmla="*/ 33 h 396"/>
                <a:gd name="T12" fmla="*/ 269 w 388"/>
                <a:gd name="T13" fmla="*/ 32 h 396"/>
                <a:gd name="T14" fmla="*/ 248 w 388"/>
                <a:gd name="T15" fmla="*/ 28 h 396"/>
                <a:gd name="T16" fmla="*/ 231 w 388"/>
                <a:gd name="T17" fmla="*/ 30 h 396"/>
                <a:gd name="T18" fmla="*/ 212 w 388"/>
                <a:gd name="T19" fmla="*/ 29 h 396"/>
                <a:gd name="T20" fmla="*/ 92 w 388"/>
                <a:gd name="T21" fmla="*/ 15 h 396"/>
                <a:gd name="T22" fmla="*/ 59 w 388"/>
                <a:gd name="T23" fmla="*/ 10 h 396"/>
                <a:gd name="T24" fmla="*/ 33 w 388"/>
                <a:gd name="T25" fmla="*/ 4 h 396"/>
                <a:gd name="T26" fmla="*/ 18 w 388"/>
                <a:gd name="T27" fmla="*/ 7 h 396"/>
                <a:gd name="T28" fmla="*/ 0 w 388"/>
                <a:gd name="T29" fmla="*/ 11 h 396"/>
                <a:gd name="T30" fmla="*/ 1 w 388"/>
                <a:gd name="T31" fmla="*/ 34 h 396"/>
                <a:gd name="T32" fmla="*/ 10 w 388"/>
                <a:gd name="T33" fmla="*/ 51 h 396"/>
                <a:gd name="T34" fmla="*/ 24 w 388"/>
                <a:gd name="T35" fmla="*/ 71 h 396"/>
                <a:gd name="T36" fmla="*/ 31 w 388"/>
                <a:gd name="T37" fmla="*/ 86 h 396"/>
                <a:gd name="T38" fmla="*/ 37 w 388"/>
                <a:gd name="T39" fmla="*/ 98 h 396"/>
                <a:gd name="T40" fmla="*/ 45 w 388"/>
                <a:gd name="T41" fmla="*/ 118 h 396"/>
                <a:gd name="T42" fmla="*/ 56 w 388"/>
                <a:gd name="T43" fmla="*/ 139 h 396"/>
                <a:gd name="T44" fmla="*/ 68 w 388"/>
                <a:gd name="T45" fmla="*/ 162 h 396"/>
                <a:gd name="T46" fmla="*/ 74 w 388"/>
                <a:gd name="T47" fmla="*/ 172 h 396"/>
                <a:gd name="T48" fmla="*/ 79 w 388"/>
                <a:gd name="T49" fmla="*/ 193 h 396"/>
                <a:gd name="T50" fmla="*/ 78 w 388"/>
                <a:gd name="T51" fmla="*/ 204 h 396"/>
                <a:gd name="T52" fmla="*/ 78 w 388"/>
                <a:gd name="T53" fmla="*/ 221 h 396"/>
                <a:gd name="T54" fmla="*/ 79 w 388"/>
                <a:gd name="T55" fmla="*/ 242 h 396"/>
                <a:gd name="T56" fmla="*/ 87 w 388"/>
                <a:gd name="T57" fmla="*/ 269 h 396"/>
                <a:gd name="T58" fmla="*/ 88 w 388"/>
                <a:gd name="T59" fmla="*/ 285 h 396"/>
                <a:gd name="T60" fmla="*/ 92 w 388"/>
                <a:gd name="T61" fmla="*/ 303 h 396"/>
                <a:gd name="T62" fmla="*/ 96 w 388"/>
                <a:gd name="T63" fmla="*/ 318 h 396"/>
                <a:gd name="T64" fmla="*/ 99 w 388"/>
                <a:gd name="T65" fmla="*/ 335 h 396"/>
                <a:gd name="T66" fmla="*/ 107 w 388"/>
                <a:gd name="T67" fmla="*/ 353 h 396"/>
                <a:gd name="T68" fmla="*/ 111 w 388"/>
                <a:gd name="T69" fmla="*/ 361 h 396"/>
                <a:gd name="T70" fmla="*/ 125 w 388"/>
                <a:gd name="T71" fmla="*/ 378 h 396"/>
                <a:gd name="T72" fmla="*/ 135 w 388"/>
                <a:gd name="T73" fmla="*/ 383 h 396"/>
                <a:gd name="T74" fmla="*/ 154 w 388"/>
                <a:gd name="T75" fmla="*/ 366 h 396"/>
                <a:gd name="T76" fmla="*/ 162 w 388"/>
                <a:gd name="T77" fmla="*/ 377 h 396"/>
                <a:gd name="T78" fmla="*/ 161 w 388"/>
                <a:gd name="T79" fmla="*/ 382 h 396"/>
                <a:gd name="T80" fmla="*/ 179 w 388"/>
                <a:gd name="T81" fmla="*/ 394 h 396"/>
                <a:gd name="T82" fmla="*/ 190 w 388"/>
                <a:gd name="T83" fmla="*/ 394 h 396"/>
                <a:gd name="T84" fmla="*/ 205 w 388"/>
                <a:gd name="T85" fmla="*/ 394 h 396"/>
                <a:gd name="T86" fmla="*/ 213 w 388"/>
                <a:gd name="T87" fmla="*/ 389 h 396"/>
                <a:gd name="T88" fmla="*/ 222 w 388"/>
                <a:gd name="T89" fmla="*/ 382 h 396"/>
                <a:gd name="T90" fmla="*/ 238 w 388"/>
                <a:gd name="T91" fmla="*/ 166 h 396"/>
                <a:gd name="T92" fmla="*/ 333 w 388"/>
                <a:gd name="T93" fmla="*/ 33 h 396"/>
                <a:gd name="T94" fmla="*/ 356 w 388"/>
                <a:gd name="T95" fmla="*/ 39 h 396"/>
                <a:gd name="T96" fmla="*/ 369 w 388"/>
                <a:gd name="T97" fmla="*/ 37 h 396"/>
                <a:gd name="T98" fmla="*/ 382 w 388"/>
                <a:gd name="T99" fmla="*/ 30 h 396"/>
                <a:gd name="T100" fmla="*/ 388 w 388"/>
                <a:gd name="T101" fmla="*/ 2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8" h="396">
                  <a:moveTo>
                    <a:pt x="388" y="26"/>
                  </a:moveTo>
                  <a:cubicBezTo>
                    <a:pt x="388" y="26"/>
                    <a:pt x="388" y="26"/>
                    <a:pt x="388" y="26"/>
                  </a:cubicBezTo>
                  <a:cubicBezTo>
                    <a:pt x="387" y="25"/>
                    <a:pt x="387" y="25"/>
                    <a:pt x="387" y="25"/>
                  </a:cubicBezTo>
                  <a:cubicBezTo>
                    <a:pt x="387" y="24"/>
                    <a:pt x="386" y="23"/>
                    <a:pt x="385" y="22"/>
                  </a:cubicBezTo>
                  <a:cubicBezTo>
                    <a:pt x="384" y="22"/>
                    <a:pt x="383" y="21"/>
                    <a:pt x="382" y="21"/>
                  </a:cubicBezTo>
                  <a:cubicBezTo>
                    <a:pt x="382" y="21"/>
                    <a:pt x="381" y="21"/>
                    <a:pt x="381" y="21"/>
                  </a:cubicBezTo>
                  <a:cubicBezTo>
                    <a:pt x="380" y="20"/>
                    <a:pt x="380" y="20"/>
                    <a:pt x="379" y="20"/>
                  </a:cubicBezTo>
                  <a:cubicBezTo>
                    <a:pt x="379" y="19"/>
                    <a:pt x="378" y="19"/>
                    <a:pt x="377" y="18"/>
                  </a:cubicBezTo>
                  <a:cubicBezTo>
                    <a:pt x="377" y="18"/>
                    <a:pt x="376" y="18"/>
                    <a:pt x="376" y="18"/>
                  </a:cubicBezTo>
                  <a:cubicBezTo>
                    <a:pt x="375" y="18"/>
                    <a:pt x="375" y="18"/>
                    <a:pt x="374" y="18"/>
                  </a:cubicBezTo>
                  <a:cubicBezTo>
                    <a:pt x="374" y="18"/>
                    <a:pt x="374" y="18"/>
                    <a:pt x="373" y="18"/>
                  </a:cubicBezTo>
                  <a:cubicBezTo>
                    <a:pt x="373" y="18"/>
                    <a:pt x="373" y="18"/>
                    <a:pt x="372" y="18"/>
                  </a:cubicBezTo>
                  <a:cubicBezTo>
                    <a:pt x="371" y="18"/>
                    <a:pt x="371" y="18"/>
                    <a:pt x="371" y="18"/>
                  </a:cubicBezTo>
                  <a:cubicBezTo>
                    <a:pt x="369" y="18"/>
                    <a:pt x="368" y="17"/>
                    <a:pt x="366" y="17"/>
                  </a:cubicBezTo>
                  <a:cubicBezTo>
                    <a:pt x="365" y="17"/>
                    <a:pt x="363" y="17"/>
                    <a:pt x="362" y="18"/>
                  </a:cubicBezTo>
                  <a:cubicBezTo>
                    <a:pt x="360" y="18"/>
                    <a:pt x="358" y="18"/>
                    <a:pt x="356" y="19"/>
                  </a:cubicBezTo>
                  <a:cubicBezTo>
                    <a:pt x="355" y="19"/>
                    <a:pt x="354" y="19"/>
                    <a:pt x="352" y="19"/>
                  </a:cubicBezTo>
                  <a:cubicBezTo>
                    <a:pt x="351" y="19"/>
                    <a:pt x="349" y="19"/>
                    <a:pt x="347" y="20"/>
                  </a:cubicBezTo>
                  <a:cubicBezTo>
                    <a:pt x="344" y="20"/>
                    <a:pt x="342" y="20"/>
                    <a:pt x="340" y="20"/>
                  </a:cubicBezTo>
                  <a:cubicBezTo>
                    <a:pt x="335" y="21"/>
                    <a:pt x="331" y="22"/>
                    <a:pt x="326" y="24"/>
                  </a:cubicBezTo>
                  <a:cubicBezTo>
                    <a:pt x="319" y="26"/>
                    <a:pt x="312" y="27"/>
                    <a:pt x="304" y="28"/>
                  </a:cubicBezTo>
                  <a:cubicBezTo>
                    <a:pt x="300" y="28"/>
                    <a:pt x="300" y="28"/>
                    <a:pt x="300" y="28"/>
                  </a:cubicBezTo>
                  <a:cubicBezTo>
                    <a:pt x="296" y="29"/>
                    <a:pt x="292" y="30"/>
                    <a:pt x="288" y="32"/>
                  </a:cubicBezTo>
                  <a:cubicBezTo>
                    <a:pt x="286" y="32"/>
                    <a:pt x="285" y="33"/>
                    <a:pt x="283" y="33"/>
                  </a:cubicBezTo>
                  <a:cubicBezTo>
                    <a:pt x="281" y="33"/>
                    <a:pt x="280" y="32"/>
                    <a:pt x="278" y="32"/>
                  </a:cubicBezTo>
                  <a:cubicBezTo>
                    <a:pt x="278" y="32"/>
                    <a:pt x="277" y="32"/>
                    <a:pt x="276" y="32"/>
                  </a:cubicBezTo>
                  <a:cubicBezTo>
                    <a:pt x="275" y="31"/>
                    <a:pt x="274" y="31"/>
                    <a:pt x="273" y="31"/>
                  </a:cubicBezTo>
                  <a:cubicBezTo>
                    <a:pt x="272" y="31"/>
                    <a:pt x="271" y="32"/>
                    <a:pt x="269" y="32"/>
                  </a:cubicBezTo>
                  <a:cubicBezTo>
                    <a:pt x="268" y="32"/>
                    <a:pt x="266" y="32"/>
                    <a:pt x="264" y="32"/>
                  </a:cubicBezTo>
                  <a:cubicBezTo>
                    <a:pt x="264" y="32"/>
                    <a:pt x="263" y="32"/>
                    <a:pt x="262" y="32"/>
                  </a:cubicBezTo>
                  <a:cubicBezTo>
                    <a:pt x="260" y="32"/>
                    <a:pt x="258" y="31"/>
                    <a:pt x="256" y="30"/>
                  </a:cubicBezTo>
                  <a:cubicBezTo>
                    <a:pt x="253" y="29"/>
                    <a:pt x="251" y="28"/>
                    <a:pt x="248" y="28"/>
                  </a:cubicBezTo>
                  <a:cubicBezTo>
                    <a:pt x="248" y="28"/>
                    <a:pt x="248" y="28"/>
                    <a:pt x="247" y="28"/>
                  </a:cubicBezTo>
                  <a:cubicBezTo>
                    <a:pt x="245" y="29"/>
                    <a:pt x="243" y="29"/>
                    <a:pt x="241" y="30"/>
                  </a:cubicBezTo>
                  <a:cubicBezTo>
                    <a:pt x="239" y="30"/>
                    <a:pt x="237" y="31"/>
                    <a:pt x="234" y="31"/>
                  </a:cubicBezTo>
                  <a:cubicBezTo>
                    <a:pt x="233" y="31"/>
                    <a:pt x="232" y="30"/>
                    <a:pt x="231" y="30"/>
                  </a:cubicBezTo>
                  <a:cubicBezTo>
                    <a:pt x="227" y="29"/>
                    <a:pt x="223" y="29"/>
                    <a:pt x="219" y="29"/>
                  </a:cubicBezTo>
                  <a:cubicBezTo>
                    <a:pt x="217" y="29"/>
                    <a:pt x="217" y="29"/>
                    <a:pt x="217" y="29"/>
                  </a:cubicBezTo>
                  <a:cubicBezTo>
                    <a:pt x="216" y="29"/>
                    <a:pt x="215" y="29"/>
                    <a:pt x="215" y="29"/>
                  </a:cubicBezTo>
                  <a:cubicBezTo>
                    <a:pt x="214" y="29"/>
                    <a:pt x="213" y="29"/>
                    <a:pt x="212" y="29"/>
                  </a:cubicBezTo>
                  <a:cubicBezTo>
                    <a:pt x="210" y="29"/>
                    <a:pt x="206" y="29"/>
                    <a:pt x="204" y="27"/>
                  </a:cubicBezTo>
                  <a:cubicBezTo>
                    <a:pt x="201" y="24"/>
                    <a:pt x="198" y="20"/>
                    <a:pt x="196" y="16"/>
                  </a:cubicBezTo>
                  <a:cubicBezTo>
                    <a:pt x="196" y="15"/>
                    <a:pt x="196" y="15"/>
                    <a:pt x="196" y="15"/>
                  </a:cubicBezTo>
                  <a:cubicBezTo>
                    <a:pt x="92" y="15"/>
                    <a:pt x="92" y="15"/>
                    <a:pt x="92" y="15"/>
                  </a:cubicBezTo>
                  <a:cubicBezTo>
                    <a:pt x="90" y="15"/>
                    <a:pt x="88" y="15"/>
                    <a:pt x="86" y="15"/>
                  </a:cubicBezTo>
                  <a:cubicBezTo>
                    <a:pt x="83" y="15"/>
                    <a:pt x="79" y="15"/>
                    <a:pt x="76" y="15"/>
                  </a:cubicBezTo>
                  <a:cubicBezTo>
                    <a:pt x="71" y="15"/>
                    <a:pt x="68" y="15"/>
                    <a:pt x="65" y="14"/>
                  </a:cubicBezTo>
                  <a:cubicBezTo>
                    <a:pt x="63" y="13"/>
                    <a:pt x="60" y="11"/>
                    <a:pt x="59" y="10"/>
                  </a:cubicBezTo>
                  <a:cubicBezTo>
                    <a:pt x="57" y="9"/>
                    <a:pt x="56" y="7"/>
                    <a:pt x="55" y="6"/>
                  </a:cubicBezTo>
                  <a:cubicBezTo>
                    <a:pt x="53" y="3"/>
                    <a:pt x="50" y="0"/>
                    <a:pt x="46" y="0"/>
                  </a:cubicBezTo>
                  <a:cubicBezTo>
                    <a:pt x="44" y="0"/>
                    <a:pt x="38" y="1"/>
                    <a:pt x="37" y="1"/>
                  </a:cubicBezTo>
                  <a:cubicBezTo>
                    <a:pt x="35" y="2"/>
                    <a:pt x="34" y="3"/>
                    <a:pt x="33" y="4"/>
                  </a:cubicBezTo>
                  <a:cubicBezTo>
                    <a:pt x="33" y="5"/>
                    <a:pt x="32" y="7"/>
                    <a:pt x="31" y="7"/>
                  </a:cubicBezTo>
                  <a:cubicBezTo>
                    <a:pt x="29" y="8"/>
                    <a:pt x="25" y="9"/>
                    <a:pt x="23" y="9"/>
                  </a:cubicBezTo>
                  <a:cubicBezTo>
                    <a:pt x="22" y="9"/>
                    <a:pt x="22" y="9"/>
                    <a:pt x="22" y="9"/>
                  </a:cubicBezTo>
                  <a:cubicBezTo>
                    <a:pt x="20" y="9"/>
                    <a:pt x="19" y="8"/>
                    <a:pt x="18" y="7"/>
                  </a:cubicBezTo>
                  <a:cubicBezTo>
                    <a:pt x="17" y="7"/>
                    <a:pt x="16" y="6"/>
                    <a:pt x="15" y="6"/>
                  </a:cubicBezTo>
                  <a:cubicBezTo>
                    <a:pt x="14" y="5"/>
                    <a:pt x="14" y="5"/>
                    <a:pt x="13" y="5"/>
                  </a:cubicBezTo>
                  <a:cubicBezTo>
                    <a:pt x="10" y="5"/>
                    <a:pt x="5" y="8"/>
                    <a:pt x="1" y="11"/>
                  </a:cubicBezTo>
                  <a:cubicBezTo>
                    <a:pt x="0" y="11"/>
                    <a:pt x="0" y="11"/>
                    <a:pt x="0" y="11"/>
                  </a:cubicBezTo>
                  <a:cubicBezTo>
                    <a:pt x="0" y="12"/>
                    <a:pt x="0" y="12"/>
                    <a:pt x="0" y="12"/>
                  </a:cubicBezTo>
                  <a:cubicBezTo>
                    <a:pt x="0" y="15"/>
                    <a:pt x="0" y="19"/>
                    <a:pt x="0" y="24"/>
                  </a:cubicBezTo>
                  <a:cubicBezTo>
                    <a:pt x="0" y="24"/>
                    <a:pt x="0" y="25"/>
                    <a:pt x="0" y="26"/>
                  </a:cubicBezTo>
                  <a:cubicBezTo>
                    <a:pt x="0" y="29"/>
                    <a:pt x="1" y="32"/>
                    <a:pt x="1" y="34"/>
                  </a:cubicBezTo>
                  <a:cubicBezTo>
                    <a:pt x="2" y="37"/>
                    <a:pt x="3" y="38"/>
                    <a:pt x="4" y="40"/>
                  </a:cubicBezTo>
                  <a:cubicBezTo>
                    <a:pt x="5" y="41"/>
                    <a:pt x="5" y="42"/>
                    <a:pt x="6" y="43"/>
                  </a:cubicBezTo>
                  <a:cubicBezTo>
                    <a:pt x="6" y="44"/>
                    <a:pt x="7" y="45"/>
                    <a:pt x="7" y="46"/>
                  </a:cubicBezTo>
                  <a:cubicBezTo>
                    <a:pt x="8" y="48"/>
                    <a:pt x="8" y="50"/>
                    <a:pt x="10" y="51"/>
                  </a:cubicBezTo>
                  <a:cubicBezTo>
                    <a:pt x="11" y="53"/>
                    <a:pt x="12" y="54"/>
                    <a:pt x="14" y="56"/>
                  </a:cubicBezTo>
                  <a:cubicBezTo>
                    <a:pt x="15" y="57"/>
                    <a:pt x="16" y="57"/>
                    <a:pt x="17" y="58"/>
                  </a:cubicBezTo>
                  <a:cubicBezTo>
                    <a:pt x="18" y="61"/>
                    <a:pt x="20" y="64"/>
                    <a:pt x="22" y="67"/>
                  </a:cubicBezTo>
                  <a:cubicBezTo>
                    <a:pt x="22" y="68"/>
                    <a:pt x="23" y="70"/>
                    <a:pt x="24" y="71"/>
                  </a:cubicBezTo>
                  <a:cubicBezTo>
                    <a:pt x="25" y="73"/>
                    <a:pt x="25" y="75"/>
                    <a:pt x="26" y="76"/>
                  </a:cubicBezTo>
                  <a:cubicBezTo>
                    <a:pt x="27" y="78"/>
                    <a:pt x="28" y="79"/>
                    <a:pt x="28" y="80"/>
                  </a:cubicBezTo>
                  <a:cubicBezTo>
                    <a:pt x="29" y="82"/>
                    <a:pt x="29" y="83"/>
                    <a:pt x="30" y="84"/>
                  </a:cubicBezTo>
                  <a:cubicBezTo>
                    <a:pt x="30" y="85"/>
                    <a:pt x="30" y="86"/>
                    <a:pt x="31" y="86"/>
                  </a:cubicBezTo>
                  <a:cubicBezTo>
                    <a:pt x="31" y="87"/>
                    <a:pt x="31" y="88"/>
                    <a:pt x="31" y="88"/>
                  </a:cubicBezTo>
                  <a:cubicBezTo>
                    <a:pt x="32" y="89"/>
                    <a:pt x="33" y="90"/>
                    <a:pt x="33" y="91"/>
                  </a:cubicBezTo>
                  <a:cubicBezTo>
                    <a:pt x="33" y="91"/>
                    <a:pt x="34" y="91"/>
                    <a:pt x="34" y="91"/>
                  </a:cubicBezTo>
                  <a:cubicBezTo>
                    <a:pt x="35" y="93"/>
                    <a:pt x="36" y="95"/>
                    <a:pt x="37" y="98"/>
                  </a:cubicBezTo>
                  <a:cubicBezTo>
                    <a:pt x="37" y="101"/>
                    <a:pt x="38" y="104"/>
                    <a:pt x="41" y="107"/>
                  </a:cubicBezTo>
                  <a:cubicBezTo>
                    <a:pt x="42" y="108"/>
                    <a:pt x="42" y="110"/>
                    <a:pt x="43" y="111"/>
                  </a:cubicBezTo>
                  <a:cubicBezTo>
                    <a:pt x="43" y="112"/>
                    <a:pt x="43" y="112"/>
                    <a:pt x="43" y="112"/>
                  </a:cubicBezTo>
                  <a:cubicBezTo>
                    <a:pt x="44" y="114"/>
                    <a:pt x="44" y="116"/>
                    <a:pt x="45" y="118"/>
                  </a:cubicBezTo>
                  <a:cubicBezTo>
                    <a:pt x="45" y="121"/>
                    <a:pt x="45" y="121"/>
                    <a:pt x="45" y="121"/>
                  </a:cubicBezTo>
                  <a:cubicBezTo>
                    <a:pt x="46" y="124"/>
                    <a:pt x="47" y="128"/>
                    <a:pt x="49" y="131"/>
                  </a:cubicBezTo>
                  <a:cubicBezTo>
                    <a:pt x="50" y="133"/>
                    <a:pt x="52" y="134"/>
                    <a:pt x="53" y="136"/>
                  </a:cubicBezTo>
                  <a:cubicBezTo>
                    <a:pt x="54" y="137"/>
                    <a:pt x="55" y="138"/>
                    <a:pt x="56" y="139"/>
                  </a:cubicBezTo>
                  <a:cubicBezTo>
                    <a:pt x="58" y="142"/>
                    <a:pt x="60" y="146"/>
                    <a:pt x="62" y="150"/>
                  </a:cubicBezTo>
                  <a:cubicBezTo>
                    <a:pt x="62" y="151"/>
                    <a:pt x="63" y="152"/>
                    <a:pt x="63" y="153"/>
                  </a:cubicBezTo>
                  <a:cubicBezTo>
                    <a:pt x="63" y="155"/>
                    <a:pt x="64" y="157"/>
                    <a:pt x="65" y="159"/>
                  </a:cubicBezTo>
                  <a:cubicBezTo>
                    <a:pt x="66" y="160"/>
                    <a:pt x="67" y="161"/>
                    <a:pt x="68" y="162"/>
                  </a:cubicBezTo>
                  <a:cubicBezTo>
                    <a:pt x="68" y="162"/>
                    <a:pt x="69" y="163"/>
                    <a:pt x="69" y="163"/>
                  </a:cubicBezTo>
                  <a:cubicBezTo>
                    <a:pt x="70" y="164"/>
                    <a:pt x="70" y="165"/>
                    <a:pt x="71" y="166"/>
                  </a:cubicBezTo>
                  <a:cubicBezTo>
                    <a:pt x="71" y="166"/>
                    <a:pt x="71" y="167"/>
                    <a:pt x="71" y="167"/>
                  </a:cubicBezTo>
                  <a:cubicBezTo>
                    <a:pt x="72" y="169"/>
                    <a:pt x="73" y="170"/>
                    <a:pt x="74" y="172"/>
                  </a:cubicBezTo>
                  <a:cubicBezTo>
                    <a:pt x="75" y="173"/>
                    <a:pt x="76" y="174"/>
                    <a:pt x="76" y="176"/>
                  </a:cubicBezTo>
                  <a:cubicBezTo>
                    <a:pt x="78" y="178"/>
                    <a:pt x="78" y="181"/>
                    <a:pt x="79" y="184"/>
                  </a:cubicBezTo>
                  <a:cubicBezTo>
                    <a:pt x="79" y="185"/>
                    <a:pt x="79" y="185"/>
                    <a:pt x="79" y="185"/>
                  </a:cubicBezTo>
                  <a:cubicBezTo>
                    <a:pt x="80" y="187"/>
                    <a:pt x="80" y="191"/>
                    <a:pt x="79" y="193"/>
                  </a:cubicBezTo>
                  <a:cubicBezTo>
                    <a:pt x="79" y="193"/>
                    <a:pt x="79" y="193"/>
                    <a:pt x="78" y="194"/>
                  </a:cubicBezTo>
                  <a:cubicBezTo>
                    <a:pt x="78" y="195"/>
                    <a:pt x="77" y="196"/>
                    <a:pt x="77" y="197"/>
                  </a:cubicBezTo>
                  <a:cubicBezTo>
                    <a:pt x="76" y="199"/>
                    <a:pt x="77" y="201"/>
                    <a:pt x="78" y="202"/>
                  </a:cubicBezTo>
                  <a:cubicBezTo>
                    <a:pt x="78" y="203"/>
                    <a:pt x="78" y="203"/>
                    <a:pt x="78" y="204"/>
                  </a:cubicBezTo>
                  <a:cubicBezTo>
                    <a:pt x="78" y="205"/>
                    <a:pt x="78" y="207"/>
                    <a:pt x="78" y="209"/>
                  </a:cubicBezTo>
                  <a:cubicBezTo>
                    <a:pt x="78" y="210"/>
                    <a:pt x="78" y="211"/>
                    <a:pt x="78" y="212"/>
                  </a:cubicBezTo>
                  <a:cubicBezTo>
                    <a:pt x="78" y="214"/>
                    <a:pt x="78" y="215"/>
                    <a:pt x="78" y="217"/>
                  </a:cubicBezTo>
                  <a:cubicBezTo>
                    <a:pt x="78" y="218"/>
                    <a:pt x="78" y="219"/>
                    <a:pt x="78" y="221"/>
                  </a:cubicBezTo>
                  <a:cubicBezTo>
                    <a:pt x="78" y="223"/>
                    <a:pt x="78" y="226"/>
                    <a:pt x="78" y="229"/>
                  </a:cubicBezTo>
                  <a:cubicBezTo>
                    <a:pt x="78" y="230"/>
                    <a:pt x="78" y="230"/>
                    <a:pt x="78" y="230"/>
                  </a:cubicBezTo>
                  <a:cubicBezTo>
                    <a:pt x="77" y="232"/>
                    <a:pt x="77" y="235"/>
                    <a:pt x="78" y="237"/>
                  </a:cubicBezTo>
                  <a:cubicBezTo>
                    <a:pt x="78" y="239"/>
                    <a:pt x="79" y="240"/>
                    <a:pt x="79" y="242"/>
                  </a:cubicBezTo>
                  <a:cubicBezTo>
                    <a:pt x="80" y="243"/>
                    <a:pt x="81" y="244"/>
                    <a:pt x="81" y="245"/>
                  </a:cubicBezTo>
                  <a:cubicBezTo>
                    <a:pt x="81" y="246"/>
                    <a:pt x="81" y="247"/>
                    <a:pt x="81" y="248"/>
                  </a:cubicBezTo>
                  <a:cubicBezTo>
                    <a:pt x="81" y="250"/>
                    <a:pt x="82" y="252"/>
                    <a:pt x="83" y="254"/>
                  </a:cubicBezTo>
                  <a:cubicBezTo>
                    <a:pt x="86" y="259"/>
                    <a:pt x="87" y="264"/>
                    <a:pt x="87" y="269"/>
                  </a:cubicBezTo>
                  <a:cubicBezTo>
                    <a:pt x="87" y="272"/>
                    <a:pt x="88" y="275"/>
                    <a:pt x="88" y="277"/>
                  </a:cubicBezTo>
                  <a:cubicBezTo>
                    <a:pt x="89" y="279"/>
                    <a:pt x="89" y="281"/>
                    <a:pt x="89" y="282"/>
                  </a:cubicBezTo>
                  <a:cubicBezTo>
                    <a:pt x="89" y="283"/>
                    <a:pt x="89" y="283"/>
                    <a:pt x="89" y="283"/>
                  </a:cubicBezTo>
                  <a:cubicBezTo>
                    <a:pt x="89" y="284"/>
                    <a:pt x="88" y="285"/>
                    <a:pt x="88" y="285"/>
                  </a:cubicBezTo>
                  <a:cubicBezTo>
                    <a:pt x="88" y="288"/>
                    <a:pt x="88" y="291"/>
                    <a:pt x="89" y="294"/>
                  </a:cubicBezTo>
                  <a:cubicBezTo>
                    <a:pt x="90" y="295"/>
                    <a:pt x="90" y="296"/>
                    <a:pt x="90" y="296"/>
                  </a:cubicBezTo>
                  <a:cubicBezTo>
                    <a:pt x="91" y="298"/>
                    <a:pt x="92" y="300"/>
                    <a:pt x="92" y="301"/>
                  </a:cubicBezTo>
                  <a:cubicBezTo>
                    <a:pt x="92" y="302"/>
                    <a:pt x="92" y="303"/>
                    <a:pt x="92" y="303"/>
                  </a:cubicBezTo>
                  <a:cubicBezTo>
                    <a:pt x="91" y="305"/>
                    <a:pt x="91" y="308"/>
                    <a:pt x="93" y="310"/>
                  </a:cubicBezTo>
                  <a:cubicBezTo>
                    <a:pt x="94" y="311"/>
                    <a:pt x="94" y="312"/>
                    <a:pt x="95" y="313"/>
                  </a:cubicBezTo>
                  <a:cubicBezTo>
                    <a:pt x="97" y="314"/>
                    <a:pt x="97" y="315"/>
                    <a:pt x="97" y="316"/>
                  </a:cubicBezTo>
                  <a:cubicBezTo>
                    <a:pt x="97" y="317"/>
                    <a:pt x="97" y="317"/>
                    <a:pt x="96" y="318"/>
                  </a:cubicBezTo>
                  <a:cubicBezTo>
                    <a:pt x="95" y="320"/>
                    <a:pt x="94" y="322"/>
                    <a:pt x="95" y="324"/>
                  </a:cubicBezTo>
                  <a:cubicBezTo>
                    <a:pt x="95" y="326"/>
                    <a:pt x="96" y="327"/>
                    <a:pt x="97" y="329"/>
                  </a:cubicBezTo>
                  <a:cubicBezTo>
                    <a:pt x="98" y="330"/>
                    <a:pt x="98" y="331"/>
                    <a:pt x="98" y="332"/>
                  </a:cubicBezTo>
                  <a:cubicBezTo>
                    <a:pt x="99" y="333"/>
                    <a:pt x="99" y="334"/>
                    <a:pt x="99" y="335"/>
                  </a:cubicBezTo>
                  <a:cubicBezTo>
                    <a:pt x="99" y="337"/>
                    <a:pt x="99" y="339"/>
                    <a:pt x="100" y="341"/>
                  </a:cubicBezTo>
                  <a:cubicBezTo>
                    <a:pt x="101" y="343"/>
                    <a:pt x="102" y="346"/>
                    <a:pt x="104" y="348"/>
                  </a:cubicBezTo>
                  <a:cubicBezTo>
                    <a:pt x="105" y="350"/>
                    <a:pt x="106" y="351"/>
                    <a:pt x="107" y="352"/>
                  </a:cubicBezTo>
                  <a:cubicBezTo>
                    <a:pt x="107" y="352"/>
                    <a:pt x="107" y="353"/>
                    <a:pt x="107" y="353"/>
                  </a:cubicBezTo>
                  <a:cubicBezTo>
                    <a:pt x="108" y="354"/>
                    <a:pt x="108" y="355"/>
                    <a:pt x="108" y="356"/>
                  </a:cubicBezTo>
                  <a:cubicBezTo>
                    <a:pt x="108" y="356"/>
                    <a:pt x="109" y="357"/>
                    <a:pt x="109" y="358"/>
                  </a:cubicBezTo>
                  <a:cubicBezTo>
                    <a:pt x="110" y="358"/>
                    <a:pt x="110" y="359"/>
                    <a:pt x="110" y="359"/>
                  </a:cubicBezTo>
                  <a:cubicBezTo>
                    <a:pt x="111" y="360"/>
                    <a:pt x="111" y="360"/>
                    <a:pt x="111" y="361"/>
                  </a:cubicBezTo>
                  <a:cubicBezTo>
                    <a:pt x="111" y="362"/>
                    <a:pt x="112" y="363"/>
                    <a:pt x="112" y="364"/>
                  </a:cubicBezTo>
                  <a:cubicBezTo>
                    <a:pt x="114" y="366"/>
                    <a:pt x="115" y="368"/>
                    <a:pt x="117" y="369"/>
                  </a:cubicBezTo>
                  <a:cubicBezTo>
                    <a:pt x="118" y="370"/>
                    <a:pt x="119" y="371"/>
                    <a:pt x="120" y="371"/>
                  </a:cubicBezTo>
                  <a:cubicBezTo>
                    <a:pt x="122" y="373"/>
                    <a:pt x="123" y="376"/>
                    <a:pt x="125" y="378"/>
                  </a:cubicBezTo>
                  <a:cubicBezTo>
                    <a:pt x="126" y="380"/>
                    <a:pt x="128" y="381"/>
                    <a:pt x="130" y="383"/>
                  </a:cubicBezTo>
                  <a:cubicBezTo>
                    <a:pt x="131" y="383"/>
                    <a:pt x="131" y="383"/>
                    <a:pt x="131" y="383"/>
                  </a:cubicBezTo>
                  <a:cubicBezTo>
                    <a:pt x="132" y="383"/>
                    <a:pt x="132" y="383"/>
                    <a:pt x="132" y="383"/>
                  </a:cubicBezTo>
                  <a:cubicBezTo>
                    <a:pt x="133" y="383"/>
                    <a:pt x="134" y="383"/>
                    <a:pt x="135" y="383"/>
                  </a:cubicBezTo>
                  <a:cubicBezTo>
                    <a:pt x="136" y="382"/>
                    <a:pt x="136" y="382"/>
                    <a:pt x="137" y="382"/>
                  </a:cubicBezTo>
                  <a:cubicBezTo>
                    <a:pt x="141" y="381"/>
                    <a:pt x="142" y="381"/>
                    <a:pt x="143" y="376"/>
                  </a:cubicBezTo>
                  <a:cubicBezTo>
                    <a:pt x="145" y="371"/>
                    <a:pt x="147" y="366"/>
                    <a:pt x="153" y="366"/>
                  </a:cubicBezTo>
                  <a:cubicBezTo>
                    <a:pt x="153" y="366"/>
                    <a:pt x="154" y="366"/>
                    <a:pt x="154" y="366"/>
                  </a:cubicBezTo>
                  <a:cubicBezTo>
                    <a:pt x="154" y="366"/>
                    <a:pt x="155" y="366"/>
                    <a:pt x="155" y="366"/>
                  </a:cubicBezTo>
                  <a:cubicBezTo>
                    <a:pt x="156" y="369"/>
                    <a:pt x="157" y="370"/>
                    <a:pt x="159" y="371"/>
                  </a:cubicBezTo>
                  <a:cubicBezTo>
                    <a:pt x="160" y="371"/>
                    <a:pt x="161" y="372"/>
                    <a:pt x="162" y="374"/>
                  </a:cubicBezTo>
                  <a:cubicBezTo>
                    <a:pt x="163" y="375"/>
                    <a:pt x="162" y="376"/>
                    <a:pt x="162" y="377"/>
                  </a:cubicBezTo>
                  <a:cubicBezTo>
                    <a:pt x="162" y="378"/>
                    <a:pt x="162" y="378"/>
                    <a:pt x="161" y="379"/>
                  </a:cubicBezTo>
                  <a:cubicBezTo>
                    <a:pt x="161" y="380"/>
                    <a:pt x="161" y="380"/>
                    <a:pt x="161" y="381"/>
                  </a:cubicBezTo>
                  <a:cubicBezTo>
                    <a:pt x="161" y="382"/>
                    <a:pt x="161" y="382"/>
                    <a:pt x="161" y="382"/>
                  </a:cubicBezTo>
                  <a:cubicBezTo>
                    <a:pt x="161" y="382"/>
                    <a:pt x="161" y="382"/>
                    <a:pt x="161" y="382"/>
                  </a:cubicBezTo>
                  <a:cubicBezTo>
                    <a:pt x="161" y="383"/>
                    <a:pt x="162" y="384"/>
                    <a:pt x="162" y="384"/>
                  </a:cubicBezTo>
                  <a:cubicBezTo>
                    <a:pt x="164" y="388"/>
                    <a:pt x="165" y="388"/>
                    <a:pt x="169" y="389"/>
                  </a:cubicBezTo>
                  <a:cubicBezTo>
                    <a:pt x="170" y="389"/>
                    <a:pt x="171" y="389"/>
                    <a:pt x="171" y="389"/>
                  </a:cubicBezTo>
                  <a:cubicBezTo>
                    <a:pt x="177" y="389"/>
                    <a:pt x="177" y="390"/>
                    <a:pt x="179" y="394"/>
                  </a:cubicBezTo>
                  <a:cubicBezTo>
                    <a:pt x="179" y="395"/>
                    <a:pt x="179" y="395"/>
                    <a:pt x="179" y="395"/>
                  </a:cubicBezTo>
                  <a:cubicBezTo>
                    <a:pt x="181" y="395"/>
                    <a:pt x="181" y="395"/>
                    <a:pt x="181" y="395"/>
                  </a:cubicBezTo>
                  <a:cubicBezTo>
                    <a:pt x="183" y="395"/>
                    <a:pt x="184" y="395"/>
                    <a:pt x="186" y="394"/>
                  </a:cubicBezTo>
                  <a:cubicBezTo>
                    <a:pt x="187" y="394"/>
                    <a:pt x="188" y="394"/>
                    <a:pt x="190" y="394"/>
                  </a:cubicBezTo>
                  <a:cubicBezTo>
                    <a:pt x="192" y="393"/>
                    <a:pt x="195" y="393"/>
                    <a:pt x="198" y="393"/>
                  </a:cubicBezTo>
                  <a:cubicBezTo>
                    <a:pt x="199" y="393"/>
                    <a:pt x="200" y="393"/>
                    <a:pt x="201" y="393"/>
                  </a:cubicBezTo>
                  <a:cubicBezTo>
                    <a:pt x="201" y="393"/>
                    <a:pt x="201" y="393"/>
                    <a:pt x="201" y="393"/>
                  </a:cubicBezTo>
                  <a:cubicBezTo>
                    <a:pt x="203" y="393"/>
                    <a:pt x="204" y="393"/>
                    <a:pt x="205" y="394"/>
                  </a:cubicBezTo>
                  <a:cubicBezTo>
                    <a:pt x="206" y="395"/>
                    <a:pt x="207" y="396"/>
                    <a:pt x="208" y="396"/>
                  </a:cubicBezTo>
                  <a:cubicBezTo>
                    <a:pt x="209" y="396"/>
                    <a:pt x="209" y="396"/>
                    <a:pt x="210" y="396"/>
                  </a:cubicBezTo>
                  <a:cubicBezTo>
                    <a:pt x="210" y="396"/>
                    <a:pt x="211" y="396"/>
                    <a:pt x="212" y="395"/>
                  </a:cubicBezTo>
                  <a:cubicBezTo>
                    <a:pt x="213" y="394"/>
                    <a:pt x="213" y="391"/>
                    <a:pt x="213" y="389"/>
                  </a:cubicBezTo>
                  <a:cubicBezTo>
                    <a:pt x="214" y="389"/>
                    <a:pt x="215" y="389"/>
                    <a:pt x="216" y="388"/>
                  </a:cubicBezTo>
                  <a:cubicBezTo>
                    <a:pt x="217" y="388"/>
                    <a:pt x="218" y="388"/>
                    <a:pt x="219" y="387"/>
                  </a:cubicBezTo>
                  <a:cubicBezTo>
                    <a:pt x="220" y="386"/>
                    <a:pt x="220" y="385"/>
                    <a:pt x="220" y="384"/>
                  </a:cubicBezTo>
                  <a:cubicBezTo>
                    <a:pt x="220" y="384"/>
                    <a:pt x="220" y="383"/>
                    <a:pt x="222" y="382"/>
                  </a:cubicBezTo>
                  <a:cubicBezTo>
                    <a:pt x="224" y="381"/>
                    <a:pt x="226" y="380"/>
                    <a:pt x="229" y="380"/>
                  </a:cubicBezTo>
                  <a:cubicBezTo>
                    <a:pt x="230" y="379"/>
                    <a:pt x="232" y="379"/>
                    <a:pt x="233" y="378"/>
                  </a:cubicBezTo>
                  <a:cubicBezTo>
                    <a:pt x="234" y="378"/>
                    <a:pt x="234" y="378"/>
                    <a:pt x="234" y="378"/>
                  </a:cubicBezTo>
                  <a:cubicBezTo>
                    <a:pt x="238" y="166"/>
                    <a:pt x="238" y="166"/>
                    <a:pt x="238" y="166"/>
                  </a:cubicBezTo>
                  <a:cubicBezTo>
                    <a:pt x="265" y="166"/>
                    <a:pt x="265" y="166"/>
                    <a:pt x="265" y="166"/>
                  </a:cubicBezTo>
                  <a:cubicBezTo>
                    <a:pt x="265" y="46"/>
                    <a:pt x="265" y="46"/>
                    <a:pt x="265" y="46"/>
                  </a:cubicBezTo>
                  <a:cubicBezTo>
                    <a:pt x="289" y="44"/>
                    <a:pt x="289" y="44"/>
                    <a:pt x="289" y="44"/>
                  </a:cubicBezTo>
                  <a:cubicBezTo>
                    <a:pt x="333" y="33"/>
                    <a:pt x="333" y="33"/>
                    <a:pt x="333" y="33"/>
                  </a:cubicBezTo>
                  <a:cubicBezTo>
                    <a:pt x="343" y="50"/>
                    <a:pt x="343" y="50"/>
                    <a:pt x="343" y="50"/>
                  </a:cubicBezTo>
                  <a:cubicBezTo>
                    <a:pt x="345" y="49"/>
                    <a:pt x="345" y="49"/>
                    <a:pt x="345" y="49"/>
                  </a:cubicBezTo>
                  <a:cubicBezTo>
                    <a:pt x="348" y="46"/>
                    <a:pt x="351" y="43"/>
                    <a:pt x="354" y="41"/>
                  </a:cubicBezTo>
                  <a:cubicBezTo>
                    <a:pt x="355" y="41"/>
                    <a:pt x="356" y="40"/>
                    <a:pt x="356" y="39"/>
                  </a:cubicBezTo>
                  <a:cubicBezTo>
                    <a:pt x="358" y="38"/>
                    <a:pt x="361" y="36"/>
                    <a:pt x="363" y="35"/>
                  </a:cubicBezTo>
                  <a:cubicBezTo>
                    <a:pt x="363" y="35"/>
                    <a:pt x="364" y="35"/>
                    <a:pt x="364" y="35"/>
                  </a:cubicBezTo>
                  <a:cubicBezTo>
                    <a:pt x="365" y="35"/>
                    <a:pt x="366" y="35"/>
                    <a:pt x="367" y="36"/>
                  </a:cubicBezTo>
                  <a:cubicBezTo>
                    <a:pt x="367" y="36"/>
                    <a:pt x="368" y="37"/>
                    <a:pt x="369" y="37"/>
                  </a:cubicBezTo>
                  <a:cubicBezTo>
                    <a:pt x="370" y="38"/>
                    <a:pt x="370" y="38"/>
                    <a:pt x="370" y="38"/>
                  </a:cubicBezTo>
                  <a:cubicBezTo>
                    <a:pt x="371" y="36"/>
                    <a:pt x="371" y="36"/>
                    <a:pt x="371" y="36"/>
                  </a:cubicBezTo>
                  <a:cubicBezTo>
                    <a:pt x="372" y="33"/>
                    <a:pt x="375" y="32"/>
                    <a:pt x="377" y="31"/>
                  </a:cubicBezTo>
                  <a:cubicBezTo>
                    <a:pt x="378" y="30"/>
                    <a:pt x="380" y="30"/>
                    <a:pt x="382" y="30"/>
                  </a:cubicBezTo>
                  <a:cubicBezTo>
                    <a:pt x="384" y="30"/>
                    <a:pt x="385" y="30"/>
                    <a:pt x="386" y="29"/>
                  </a:cubicBezTo>
                  <a:cubicBezTo>
                    <a:pt x="387" y="29"/>
                    <a:pt x="387" y="28"/>
                    <a:pt x="388" y="27"/>
                  </a:cubicBezTo>
                  <a:cubicBezTo>
                    <a:pt x="388" y="27"/>
                    <a:pt x="388" y="27"/>
                    <a:pt x="388" y="27"/>
                  </a:cubicBezTo>
                  <a:lnTo>
                    <a:pt x="388" y="26"/>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61" name="Freeform 62">
              <a:extLst>
                <a:ext uri="{FF2B5EF4-FFF2-40B4-BE49-F238E27FC236}">
                  <a16:creationId xmlns:a16="http://schemas.microsoft.com/office/drawing/2014/main" id="{A187C57F-7C03-FD7F-E4D3-2D5AD2CF3B46}"/>
                </a:ext>
              </a:extLst>
            </p:cNvPr>
            <p:cNvSpPr>
              <a:spLocks/>
            </p:cNvSpPr>
            <p:nvPr/>
          </p:nvSpPr>
          <p:spPr bwMode="auto">
            <a:xfrm>
              <a:off x="5830190" y="3983287"/>
              <a:ext cx="418427" cy="510975"/>
            </a:xfrm>
            <a:custGeom>
              <a:avLst/>
              <a:gdLst>
                <a:gd name="T0" fmla="*/ 211 w 218"/>
                <a:gd name="T1" fmla="*/ 5 h 289"/>
                <a:gd name="T2" fmla="*/ 192 w 218"/>
                <a:gd name="T3" fmla="*/ 2 h 289"/>
                <a:gd name="T4" fmla="*/ 169 w 218"/>
                <a:gd name="T5" fmla="*/ 5 h 289"/>
                <a:gd name="T6" fmla="*/ 149 w 218"/>
                <a:gd name="T7" fmla="*/ 42 h 289"/>
                <a:gd name="T8" fmla="*/ 144 w 218"/>
                <a:gd name="T9" fmla="*/ 52 h 289"/>
                <a:gd name="T10" fmla="*/ 136 w 218"/>
                <a:gd name="T11" fmla="*/ 60 h 289"/>
                <a:gd name="T12" fmla="*/ 118 w 218"/>
                <a:gd name="T13" fmla="*/ 56 h 289"/>
                <a:gd name="T14" fmla="*/ 90 w 218"/>
                <a:gd name="T15" fmla="*/ 49 h 289"/>
                <a:gd name="T16" fmla="*/ 69 w 218"/>
                <a:gd name="T17" fmla="*/ 49 h 289"/>
                <a:gd name="T18" fmla="*/ 63 w 218"/>
                <a:gd name="T19" fmla="*/ 49 h 289"/>
                <a:gd name="T20" fmla="*/ 57 w 218"/>
                <a:gd name="T21" fmla="*/ 68 h 289"/>
                <a:gd name="T22" fmla="*/ 58 w 218"/>
                <a:gd name="T23" fmla="*/ 78 h 289"/>
                <a:gd name="T24" fmla="*/ 80 w 218"/>
                <a:gd name="T25" fmla="*/ 74 h 289"/>
                <a:gd name="T26" fmla="*/ 95 w 218"/>
                <a:gd name="T27" fmla="*/ 94 h 289"/>
                <a:gd name="T28" fmla="*/ 91 w 218"/>
                <a:gd name="T29" fmla="*/ 99 h 289"/>
                <a:gd name="T30" fmla="*/ 80 w 218"/>
                <a:gd name="T31" fmla="*/ 123 h 289"/>
                <a:gd name="T32" fmla="*/ 83 w 218"/>
                <a:gd name="T33" fmla="*/ 130 h 289"/>
                <a:gd name="T34" fmla="*/ 90 w 218"/>
                <a:gd name="T35" fmla="*/ 137 h 289"/>
                <a:gd name="T36" fmla="*/ 95 w 218"/>
                <a:gd name="T37" fmla="*/ 156 h 289"/>
                <a:gd name="T38" fmla="*/ 92 w 218"/>
                <a:gd name="T39" fmla="*/ 186 h 289"/>
                <a:gd name="T40" fmla="*/ 84 w 218"/>
                <a:gd name="T41" fmla="*/ 203 h 289"/>
                <a:gd name="T42" fmla="*/ 76 w 218"/>
                <a:gd name="T43" fmla="*/ 192 h 289"/>
                <a:gd name="T44" fmla="*/ 66 w 218"/>
                <a:gd name="T45" fmla="*/ 200 h 289"/>
                <a:gd name="T46" fmla="*/ 52 w 218"/>
                <a:gd name="T47" fmla="*/ 189 h 289"/>
                <a:gd name="T48" fmla="*/ 40 w 218"/>
                <a:gd name="T49" fmla="*/ 183 h 289"/>
                <a:gd name="T50" fmla="*/ 38 w 218"/>
                <a:gd name="T51" fmla="*/ 189 h 289"/>
                <a:gd name="T52" fmla="*/ 32 w 218"/>
                <a:gd name="T53" fmla="*/ 198 h 289"/>
                <a:gd name="T54" fmla="*/ 26 w 218"/>
                <a:gd name="T55" fmla="*/ 200 h 289"/>
                <a:gd name="T56" fmla="*/ 18 w 218"/>
                <a:gd name="T57" fmla="*/ 200 h 289"/>
                <a:gd name="T58" fmla="*/ 13 w 218"/>
                <a:gd name="T59" fmla="*/ 199 h 289"/>
                <a:gd name="T60" fmla="*/ 13 w 218"/>
                <a:gd name="T61" fmla="*/ 210 h 289"/>
                <a:gd name="T62" fmla="*/ 12 w 218"/>
                <a:gd name="T63" fmla="*/ 214 h 289"/>
                <a:gd name="T64" fmla="*/ 17 w 218"/>
                <a:gd name="T65" fmla="*/ 225 h 289"/>
                <a:gd name="T66" fmla="*/ 20 w 218"/>
                <a:gd name="T67" fmla="*/ 233 h 289"/>
                <a:gd name="T68" fmla="*/ 12 w 218"/>
                <a:gd name="T69" fmla="*/ 239 h 289"/>
                <a:gd name="T70" fmla="*/ 0 w 218"/>
                <a:gd name="T71" fmla="*/ 252 h 289"/>
                <a:gd name="T72" fmla="*/ 11 w 218"/>
                <a:gd name="T73" fmla="*/ 265 h 289"/>
                <a:gd name="T74" fmla="*/ 19 w 218"/>
                <a:gd name="T75" fmla="*/ 283 h 289"/>
                <a:gd name="T76" fmla="*/ 25 w 218"/>
                <a:gd name="T77" fmla="*/ 287 h 289"/>
                <a:gd name="T78" fmla="*/ 52 w 218"/>
                <a:gd name="T79" fmla="*/ 268 h 289"/>
                <a:gd name="T80" fmla="*/ 59 w 218"/>
                <a:gd name="T81" fmla="*/ 275 h 289"/>
                <a:gd name="T82" fmla="*/ 68 w 218"/>
                <a:gd name="T83" fmla="*/ 280 h 289"/>
                <a:gd name="T84" fmla="*/ 78 w 218"/>
                <a:gd name="T85" fmla="*/ 268 h 289"/>
                <a:gd name="T86" fmla="*/ 88 w 218"/>
                <a:gd name="T87" fmla="*/ 266 h 289"/>
                <a:gd name="T88" fmla="*/ 100 w 218"/>
                <a:gd name="T89" fmla="*/ 284 h 289"/>
                <a:gd name="T90" fmla="*/ 123 w 218"/>
                <a:gd name="T91" fmla="*/ 262 h 289"/>
                <a:gd name="T92" fmla="*/ 142 w 218"/>
                <a:gd name="T93" fmla="*/ 245 h 289"/>
                <a:gd name="T94" fmla="*/ 146 w 218"/>
                <a:gd name="T95" fmla="*/ 193 h 289"/>
                <a:gd name="T96" fmla="*/ 164 w 218"/>
                <a:gd name="T97" fmla="*/ 174 h 289"/>
                <a:gd name="T98" fmla="*/ 173 w 218"/>
                <a:gd name="T99" fmla="*/ 160 h 289"/>
                <a:gd name="T100" fmla="*/ 192 w 218"/>
                <a:gd name="T101" fmla="*/ 140 h 289"/>
                <a:gd name="T102" fmla="*/ 195 w 218"/>
                <a:gd name="T103" fmla="*/ 94 h 289"/>
                <a:gd name="T104" fmla="*/ 210 w 218"/>
                <a:gd name="T105" fmla="*/ 3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289">
                  <a:moveTo>
                    <a:pt x="215" y="6"/>
                  </a:moveTo>
                  <a:cubicBezTo>
                    <a:pt x="214" y="5"/>
                    <a:pt x="214" y="5"/>
                    <a:pt x="214" y="5"/>
                  </a:cubicBezTo>
                  <a:cubicBezTo>
                    <a:pt x="213" y="5"/>
                    <a:pt x="213" y="5"/>
                    <a:pt x="213" y="5"/>
                  </a:cubicBezTo>
                  <a:cubicBezTo>
                    <a:pt x="212" y="5"/>
                    <a:pt x="212" y="5"/>
                    <a:pt x="211" y="5"/>
                  </a:cubicBezTo>
                  <a:cubicBezTo>
                    <a:pt x="209" y="5"/>
                    <a:pt x="208" y="5"/>
                    <a:pt x="206" y="5"/>
                  </a:cubicBezTo>
                  <a:cubicBezTo>
                    <a:pt x="205" y="5"/>
                    <a:pt x="204" y="5"/>
                    <a:pt x="202" y="5"/>
                  </a:cubicBezTo>
                  <a:cubicBezTo>
                    <a:pt x="200" y="5"/>
                    <a:pt x="197" y="5"/>
                    <a:pt x="195" y="4"/>
                  </a:cubicBezTo>
                  <a:cubicBezTo>
                    <a:pt x="194" y="3"/>
                    <a:pt x="193" y="3"/>
                    <a:pt x="192" y="2"/>
                  </a:cubicBezTo>
                  <a:cubicBezTo>
                    <a:pt x="190" y="1"/>
                    <a:pt x="187" y="0"/>
                    <a:pt x="185" y="0"/>
                  </a:cubicBezTo>
                  <a:cubicBezTo>
                    <a:pt x="183" y="0"/>
                    <a:pt x="182" y="1"/>
                    <a:pt x="180" y="2"/>
                  </a:cubicBezTo>
                  <a:cubicBezTo>
                    <a:pt x="179" y="3"/>
                    <a:pt x="177" y="3"/>
                    <a:pt x="176" y="4"/>
                  </a:cubicBezTo>
                  <a:cubicBezTo>
                    <a:pt x="173" y="5"/>
                    <a:pt x="171" y="5"/>
                    <a:pt x="169" y="5"/>
                  </a:cubicBezTo>
                  <a:cubicBezTo>
                    <a:pt x="164" y="5"/>
                    <a:pt x="161" y="5"/>
                    <a:pt x="158" y="12"/>
                  </a:cubicBezTo>
                  <a:cubicBezTo>
                    <a:pt x="156" y="16"/>
                    <a:pt x="156" y="20"/>
                    <a:pt x="155" y="24"/>
                  </a:cubicBezTo>
                  <a:cubicBezTo>
                    <a:pt x="154" y="27"/>
                    <a:pt x="154" y="30"/>
                    <a:pt x="153" y="33"/>
                  </a:cubicBezTo>
                  <a:cubicBezTo>
                    <a:pt x="152" y="36"/>
                    <a:pt x="150" y="39"/>
                    <a:pt x="149" y="42"/>
                  </a:cubicBezTo>
                  <a:cubicBezTo>
                    <a:pt x="148" y="43"/>
                    <a:pt x="148" y="44"/>
                    <a:pt x="148" y="45"/>
                  </a:cubicBezTo>
                  <a:cubicBezTo>
                    <a:pt x="147" y="47"/>
                    <a:pt x="146" y="49"/>
                    <a:pt x="145" y="50"/>
                  </a:cubicBezTo>
                  <a:cubicBezTo>
                    <a:pt x="143" y="50"/>
                    <a:pt x="143" y="50"/>
                    <a:pt x="143" y="50"/>
                  </a:cubicBezTo>
                  <a:cubicBezTo>
                    <a:pt x="144" y="52"/>
                    <a:pt x="144" y="52"/>
                    <a:pt x="144" y="52"/>
                  </a:cubicBezTo>
                  <a:cubicBezTo>
                    <a:pt x="144" y="55"/>
                    <a:pt x="145" y="58"/>
                    <a:pt x="144" y="61"/>
                  </a:cubicBezTo>
                  <a:cubicBezTo>
                    <a:pt x="143" y="62"/>
                    <a:pt x="143" y="63"/>
                    <a:pt x="142" y="63"/>
                  </a:cubicBezTo>
                  <a:cubicBezTo>
                    <a:pt x="142" y="63"/>
                    <a:pt x="142" y="63"/>
                    <a:pt x="142" y="63"/>
                  </a:cubicBezTo>
                  <a:cubicBezTo>
                    <a:pt x="140" y="63"/>
                    <a:pt x="138" y="62"/>
                    <a:pt x="136" y="60"/>
                  </a:cubicBezTo>
                  <a:cubicBezTo>
                    <a:pt x="136" y="59"/>
                    <a:pt x="135" y="59"/>
                    <a:pt x="134" y="58"/>
                  </a:cubicBezTo>
                  <a:cubicBezTo>
                    <a:pt x="131" y="56"/>
                    <a:pt x="128" y="56"/>
                    <a:pt x="126" y="56"/>
                  </a:cubicBezTo>
                  <a:cubicBezTo>
                    <a:pt x="124" y="56"/>
                    <a:pt x="123" y="56"/>
                    <a:pt x="122" y="56"/>
                  </a:cubicBezTo>
                  <a:cubicBezTo>
                    <a:pt x="121" y="56"/>
                    <a:pt x="120" y="56"/>
                    <a:pt x="118" y="56"/>
                  </a:cubicBezTo>
                  <a:cubicBezTo>
                    <a:pt x="117" y="56"/>
                    <a:pt x="117" y="56"/>
                    <a:pt x="117" y="56"/>
                  </a:cubicBezTo>
                  <a:cubicBezTo>
                    <a:pt x="114" y="56"/>
                    <a:pt x="111" y="54"/>
                    <a:pt x="107" y="53"/>
                  </a:cubicBezTo>
                  <a:cubicBezTo>
                    <a:pt x="105" y="52"/>
                    <a:pt x="103" y="51"/>
                    <a:pt x="101" y="50"/>
                  </a:cubicBezTo>
                  <a:cubicBezTo>
                    <a:pt x="98" y="50"/>
                    <a:pt x="95" y="49"/>
                    <a:pt x="90" y="49"/>
                  </a:cubicBezTo>
                  <a:cubicBezTo>
                    <a:pt x="88" y="49"/>
                    <a:pt x="86" y="49"/>
                    <a:pt x="83" y="49"/>
                  </a:cubicBezTo>
                  <a:cubicBezTo>
                    <a:pt x="81" y="50"/>
                    <a:pt x="79" y="50"/>
                    <a:pt x="77" y="50"/>
                  </a:cubicBezTo>
                  <a:cubicBezTo>
                    <a:pt x="74" y="50"/>
                    <a:pt x="72" y="50"/>
                    <a:pt x="70" y="49"/>
                  </a:cubicBezTo>
                  <a:cubicBezTo>
                    <a:pt x="70" y="49"/>
                    <a:pt x="70" y="49"/>
                    <a:pt x="69" y="49"/>
                  </a:cubicBezTo>
                  <a:cubicBezTo>
                    <a:pt x="69" y="49"/>
                    <a:pt x="69" y="49"/>
                    <a:pt x="68" y="49"/>
                  </a:cubicBezTo>
                  <a:cubicBezTo>
                    <a:pt x="67" y="49"/>
                    <a:pt x="67" y="49"/>
                    <a:pt x="66" y="49"/>
                  </a:cubicBezTo>
                  <a:cubicBezTo>
                    <a:pt x="66" y="49"/>
                    <a:pt x="65" y="49"/>
                    <a:pt x="64" y="49"/>
                  </a:cubicBezTo>
                  <a:cubicBezTo>
                    <a:pt x="63" y="49"/>
                    <a:pt x="63" y="49"/>
                    <a:pt x="63" y="49"/>
                  </a:cubicBezTo>
                  <a:cubicBezTo>
                    <a:pt x="63" y="49"/>
                    <a:pt x="63" y="49"/>
                    <a:pt x="63" y="49"/>
                  </a:cubicBezTo>
                  <a:cubicBezTo>
                    <a:pt x="62" y="49"/>
                    <a:pt x="60" y="50"/>
                    <a:pt x="58" y="55"/>
                  </a:cubicBezTo>
                  <a:cubicBezTo>
                    <a:pt x="57" y="59"/>
                    <a:pt x="56" y="63"/>
                    <a:pt x="57" y="67"/>
                  </a:cubicBezTo>
                  <a:cubicBezTo>
                    <a:pt x="57" y="68"/>
                    <a:pt x="57" y="68"/>
                    <a:pt x="57" y="68"/>
                  </a:cubicBezTo>
                  <a:cubicBezTo>
                    <a:pt x="57" y="69"/>
                    <a:pt x="57" y="70"/>
                    <a:pt x="58" y="71"/>
                  </a:cubicBezTo>
                  <a:cubicBezTo>
                    <a:pt x="58" y="72"/>
                    <a:pt x="58" y="72"/>
                    <a:pt x="59" y="73"/>
                  </a:cubicBezTo>
                  <a:cubicBezTo>
                    <a:pt x="59" y="74"/>
                    <a:pt x="60" y="74"/>
                    <a:pt x="60" y="75"/>
                  </a:cubicBezTo>
                  <a:cubicBezTo>
                    <a:pt x="60" y="76"/>
                    <a:pt x="59" y="77"/>
                    <a:pt x="58" y="78"/>
                  </a:cubicBezTo>
                  <a:cubicBezTo>
                    <a:pt x="52" y="82"/>
                    <a:pt x="52" y="82"/>
                    <a:pt x="52" y="82"/>
                  </a:cubicBezTo>
                  <a:cubicBezTo>
                    <a:pt x="59" y="81"/>
                    <a:pt x="59" y="81"/>
                    <a:pt x="59" y="81"/>
                  </a:cubicBezTo>
                  <a:cubicBezTo>
                    <a:pt x="62" y="81"/>
                    <a:pt x="70" y="78"/>
                    <a:pt x="73" y="76"/>
                  </a:cubicBezTo>
                  <a:cubicBezTo>
                    <a:pt x="75" y="75"/>
                    <a:pt x="78" y="74"/>
                    <a:pt x="80" y="74"/>
                  </a:cubicBezTo>
                  <a:cubicBezTo>
                    <a:pt x="83" y="74"/>
                    <a:pt x="86" y="75"/>
                    <a:pt x="88" y="77"/>
                  </a:cubicBezTo>
                  <a:cubicBezTo>
                    <a:pt x="89" y="79"/>
                    <a:pt x="90" y="81"/>
                    <a:pt x="91" y="83"/>
                  </a:cubicBezTo>
                  <a:cubicBezTo>
                    <a:pt x="92" y="86"/>
                    <a:pt x="94" y="89"/>
                    <a:pt x="96" y="90"/>
                  </a:cubicBezTo>
                  <a:cubicBezTo>
                    <a:pt x="96" y="92"/>
                    <a:pt x="96" y="93"/>
                    <a:pt x="95" y="94"/>
                  </a:cubicBezTo>
                  <a:cubicBezTo>
                    <a:pt x="94" y="94"/>
                    <a:pt x="94" y="95"/>
                    <a:pt x="94" y="96"/>
                  </a:cubicBezTo>
                  <a:cubicBezTo>
                    <a:pt x="94" y="96"/>
                    <a:pt x="94" y="97"/>
                    <a:pt x="93" y="97"/>
                  </a:cubicBezTo>
                  <a:cubicBezTo>
                    <a:pt x="93" y="98"/>
                    <a:pt x="92" y="98"/>
                    <a:pt x="92" y="98"/>
                  </a:cubicBezTo>
                  <a:cubicBezTo>
                    <a:pt x="91" y="99"/>
                    <a:pt x="91" y="99"/>
                    <a:pt x="91" y="99"/>
                  </a:cubicBezTo>
                  <a:cubicBezTo>
                    <a:pt x="90" y="100"/>
                    <a:pt x="90" y="101"/>
                    <a:pt x="89" y="101"/>
                  </a:cubicBezTo>
                  <a:cubicBezTo>
                    <a:pt x="88" y="102"/>
                    <a:pt x="88" y="103"/>
                    <a:pt x="86" y="104"/>
                  </a:cubicBezTo>
                  <a:cubicBezTo>
                    <a:pt x="82" y="108"/>
                    <a:pt x="81" y="112"/>
                    <a:pt x="81" y="116"/>
                  </a:cubicBezTo>
                  <a:cubicBezTo>
                    <a:pt x="81" y="119"/>
                    <a:pt x="80" y="121"/>
                    <a:pt x="80" y="123"/>
                  </a:cubicBezTo>
                  <a:cubicBezTo>
                    <a:pt x="79" y="125"/>
                    <a:pt x="79" y="127"/>
                    <a:pt x="79" y="128"/>
                  </a:cubicBezTo>
                  <a:cubicBezTo>
                    <a:pt x="79" y="130"/>
                    <a:pt x="79" y="130"/>
                    <a:pt x="79" y="130"/>
                  </a:cubicBezTo>
                  <a:cubicBezTo>
                    <a:pt x="81" y="130"/>
                    <a:pt x="81" y="130"/>
                    <a:pt x="81" y="130"/>
                  </a:cubicBezTo>
                  <a:cubicBezTo>
                    <a:pt x="82" y="130"/>
                    <a:pt x="83" y="130"/>
                    <a:pt x="83" y="130"/>
                  </a:cubicBezTo>
                  <a:cubicBezTo>
                    <a:pt x="85" y="130"/>
                    <a:pt x="86" y="130"/>
                    <a:pt x="86" y="131"/>
                  </a:cubicBezTo>
                  <a:cubicBezTo>
                    <a:pt x="87" y="132"/>
                    <a:pt x="88" y="134"/>
                    <a:pt x="88" y="135"/>
                  </a:cubicBezTo>
                  <a:cubicBezTo>
                    <a:pt x="89" y="137"/>
                    <a:pt x="89" y="137"/>
                    <a:pt x="89" y="137"/>
                  </a:cubicBezTo>
                  <a:cubicBezTo>
                    <a:pt x="90" y="137"/>
                    <a:pt x="90" y="137"/>
                    <a:pt x="90" y="137"/>
                  </a:cubicBezTo>
                  <a:cubicBezTo>
                    <a:pt x="91" y="137"/>
                    <a:pt x="95" y="138"/>
                    <a:pt x="96" y="140"/>
                  </a:cubicBezTo>
                  <a:cubicBezTo>
                    <a:pt x="97" y="141"/>
                    <a:pt x="98" y="143"/>
                    <a:pt x="97" y="144"/>
                  </a:cubicBezTo>
                  <a:cubicBezTo>
                    <a:pt x="97" y="146"/>
                    <a:pt x="96" y="147"/>
                    <a:pt x="96" y="149"/>
                  </a:cubicBezTo>
                  <a:cubicBezTo>
                    <a:pt x="95" y="151"/>
                    <a:pt x="94" y="153"/>
                    <a:pt x="95" y="156"/>
                  </a:cubicBezTo>
                  <a:cubicBezTo>
                    <a:pt x="96" y="160"/>
                    <a:pt x="96" y="163"/>
                    <a:pt x="95" y="167"/>
                  </a:cubicBezTo>
                  <a:cubicBezTo>
                    <a:pt x="94" y="170"/>
                    <a:pt x="94" y="173"/>
                    <a:pt x="95" y="175"/>
                  </a:cubicBezTo>
                  <a:cubicBezTo>
                    <a:pt x="95" y="177"/>
                    <a:pt x="95" y="178"/>
                    <a:pt x="95" y="180"/>
                  </a:cubicBezTo>
                  <a:cubicBezTo>
                    <a:pt x="95" y="182"/>
                    <a:pt x="93" y="184"/>
                    <a:pt x="92" y="186"/>
                  </a:cubicBezTo>
                  <a:cubicBezTo>
                    <a:pt x="91" y="187"/>
                    <a:pt x="91" y="188"/>
                    <a:pt x="90" y="189"/>
                  </a:cubicBezTo>
                  <a:cubicBezTo>
                    <a:pt x="89" y="190"/>
                    <a:pt x="89" y="192"/>
                    <a:pt x="89" y="194"/>
                  </a:cubicBezTo>
                  <a:cubicBezTo>
                    <a:pt x="89" y="196"/>
                    <a:pt x="88" y="199"/>
                    <a:pt x="87" y="201"/>
                  </a:cubicBezTo>
                  <a:cubicBezTo>
                    <a:pt x="86" y="202"/>
                    <a:pt x="85" y="203"/>
                    <a:pt x="84" y="203"/>
                  </a:cubicBezTo>
                  <a:cubicBezTo>
                    <a:pt x="84" y="203"/>
                    <a:pt x="84" y="203"/>
                    <a:pt x="84" y="203"/>
                  </a:cubicBezTo>
                  <a:cubicBezTo>
                    <a:pt x="83" y="202"/>
                    <a:pt x="81" y="201"/>
                    <a:pt x="81" y="199"/>
                  </a:cubicBezTo>
                  <a:cubicBezTo>
                    <a:pt x="80" y="196"/>
                    <a:pt x="79" y="193"/>
                    <a:pt x="77" y="193"/>
                  </a:cubicBezTo>
                  <a:cubicBezTo>
                    <a:pt x="77" y="192"/>
                    <a:pt x="76" y="192"/>
                    <a:pt x="76" y="192"/>
                  </a:cubicBezTo>
                  <a:cubicBezTo>
                    <a:pt x="75" y="192"/>
                    <a:pt x="74" y="192"/>
                    <a:pt x="74" y="193"/>
                  </a:cubicBezTo>
                  <a:cubicBezTo>
                    <a:pt x="72" y="194"/>
                    <a:pt x="71" y="195"/>
                    <a:pt x="71" y="197"/>
                  </a:cubicBezTo>
                  <a:cubicBezTo>
                    <a:pt x="70" y="199"/>
                    <a:pt x="69" y="200"/>
                    <a:pt x="67" y="200"/>
                  </a:cubicBezTo>
                  <a:cubicBezTo>
                    <a:pt x="67" y="200"/>
                    <a:pt x="66" y="200"/>
                    <a:pt x="66" y="200"/>
                  </a:cubicBezTo>
                  <a:cubicBezTo>
                    <a:pt x="65" y="200"/>
                    <a:pt x="63" y="200"/>
                    <a:pt x="61" y="199"/>
                  </a:cubicBezTo>
                  <a:cubicBezTo>
                    <a:pt x="59" y="199"/>
                    <a:pt x="57" y="198"/>
                    <a:pt x="56" y="198"/>
                  </a:cubicBezTo>
                  <a:cubicBezTo>
                    <a:pt x="55" y="198"/>
                    <a:pt x="55" y="198"/>
                    <a:pt x="55" y="198"/>
                  </a:cubicBezTo>
                  <a:cubicBezTo>
                    <a:pt x="55" y="194"/>
                    <a:pt x="54" y="192"/>
                    <a:pt x="52" y="189"/>
                  </a:cubicBezTo>
                  <a:cubicBezTo>
                    <a:pt x="51" y="188"/>
                    <a:pt x="51" y="188"/>
                    <a:pt x="51" y="188"/>
                  </a:cubicBezTo>
                  <a:cubicBezTo>
                    <a:pt x="50" y="186"/>
                    <a:pt x="49" y="184"/>
                    <a:pt x="47" y="182"/>
                  </a:cubicBezTo>
                  <a:cubicBezTo>
                    <a:pt x="46" y="181"/>
                    <a:pt x="45" y="181"/>
                    <a:pt x="44" y="181"/>
                  </a:cubicBezTo>
                  <a:cubicBezTo>
                    <a:pt x="43" y="181"/>
                    <a:pt x="42" y="181"/>
                    <a:pt x="40" y="183"/>
                  </a:cubicBezTo>
                  <a:cubicBezTo>
                    <a:pt x="38" y="184"/>
                    <a:pt x="38" y="185"/>
                    <a:pt x="37" y="185"/>
                  </a:cubicBezTo>
                  <a:cubicBezTo>
                    <a:pt x="37" y="186"/>
                    <a:pt x="37" y="186"/>
                    <a:pt x="37" y="186"/>
                  </a:cubicBezTo>
                  <a:cubicBezTo>
                    <a:pt x="37" y="187"/>
                    <a:pt x="37" y="187"/>
                    <a:pt x="37" y="187"/>
                  </a:cubicBezTo>
                  <a:cubicBezTo>
                    <a:pt x="37" y="187"/>
                    <a:pt x="38" y="189"/>
                    <a:pt x="38" y="189"/>
                  </a:cubicBezTo>
                  <a:cubicBezTo>
                    <a:pt x="39" y="191"/>
                    <a:pt x="39" y="193"/>
                    <a:pt x="39" y="196"/>
                  </a:cubicBezTo>
                  <a:cubicBezTo>
                    <a:pt x="38" y="196"/>
                    <a:pt x="38" y="197"/>
                    <a:pt x="38" y="198"/>
                  </a:cubicBezTo>
                  <a:cubicBezTo>
                    <a:pt x="38" y="198"/>
                    <a:pt x="37" y="198"/>
                    <a:pt x="36" y="198"/>
                  </a:cubicBezTo>
                  <a:cubicBezTo>
                    <a:pt x="35" y="198"/>
                    <a:pt x="33" y="198"/>
                    <a:pt x="32" y="198"/>
                  </a:cubicBezTo>
                  <a:cubicBezTo>
                    <a:pt x="32" y="199"/>
                    <a:pt x="31" y="199"/>
                    <a:pt x="31" y="200"/>
                  </a:cubicBezTo>
                  <a:cubicBezTo>
                    <a:pt x="30" y="200"/>
                    <a:pt x="30" y="201"/>
                    <a:pt x="29" y="201"/>
                  </a:cubicBezTo>
                  <a:cubicBezTo>
                    <a:pt x="29" y="201"/>
                    <a:pt x="28" y="201"/>
                    <a:pt x="28" y="201"/>
                  </a:cubicBezTo>
                  <a:cubicBezTo>
                    <a:pt x="27" y="201"/>
                    <a:pt x="27" y="200"/>
                    <a:pt x="26" y="200"/>
                  </a:cubicBezTo>
                  <a:cubicBezTo>
                    <a:pt x="25" y="199"/>
                    <a:pt x="24" y="198"/>
                    <a:pt x="23" y="198"/>
                  </a:cubicBezTo>
                  <a:cubicBezTo>
                    <a:pt x="22" y="198"/>
                    <a:pt x="21" y="199"/>
                    <a:pt x="20" y="199"/>
                  </a:cubicBezTo>
                  <a:cubicBezTo>
                    <a:pt x="19" y="199"/>
                    <a:pt x="19" y="200"/>
                    <a:pt x="18" y="200"/>
                  </a:cubicBezTo>
                  <a:cubicBezTo>
                    <a:pt x="18" y="200"/>
                    <a:pt x="18" y="200"/>
                    <a:pt x="18" y="200"/>
                  </a:cubicBezTo>
                  <a:cubicBezTo>
                    <a:pt x="17" y="200"/>
                    <a:pt x="16" y="199"/>
                    <a:pt x="16" y="199"/>
                  </a:cubicBezTo>
                  <a:cubicBezTo>
                    <a:pt x="15" y="199"/>
                    <a:pt x="15" y="199"/>
                    <a:pt x="15" y="199"/>
                  </a:cubicBezTo>
                  <a:cubicBezTo>
                    <a:pt x="13" y="198"/>
                    <a:pt x="13" y="198"/>
                    <a:pt x="13" y="198"/>
                  </a:cubicBezTo>
                  <a:cubicBezTo>
                    <a:pt x="13" y="199"/>
                    <a:pt x="13" y="199"/>
                    <a:pt x="13" y="199"/>
                  </a:cubicBezTo>
                  <a:cubicBezTo>
                    <a:pt x="12" y="201"/>
                    <a:pt x="12" y="202"/>
                    <a:pt x="13" y="204"/>
                  </a:cubicBezTo>
                  <a:cubicBezTo>
                    <a:pt x="13" y="204"/>
                    <a:pt x="13" y="204"/>
                    <a:pt x="13" y="205"/>
                  </a:cubicBezTo>
                  <a:cubicBezTo>
                    <a:pt x="14" y="205"/>
                    <a:pt x="14" y="205"/>
                    <a:pt x="14" y="205"/>
                  </a:cubicBezTo>
                  <a:cubicBezTo>
                    <a:pt x="14" y="207"/>
                    <a:pt x="14" y="208"/>
                    <a:pt x="13" y="210"/>
                  </a:cubicBezTo>
                  <a:cubicBezTo>
                    <a:pt x="13" y="210"/>
                    <a:pt x="13" y="211"/>
                    <a:pt x="12" y="211"/>
                  </a:cubicBezTo>
                  <a:cubicBezTo>
                    <a:pt x="12" y="211"/>
                    <a:pt x="12" y="212"/>
                    <a:pt x="12" y="212"/>
                  </a:cubicBezTo>
                  <a:cubicBezTo>
                    <a:pt x="11" y="213"/>
                    <a:pt x="11" y="213"/>
                    <a:pt x="11" y="213"/>
                  </a:cubicBezTo>
                  <a:cubicBezTo>
                    <a:pt x="12" y="214"/>
                    <a:pt x="12" y="214"/>
                    <a:pt x="12" y="214"/>
                  </a:cubicBezTo>
                  <a:cubicBezTo>
                    <a:pt x="13" y="215"/>
                    <a:pt x="14" y="216"/>
                    <a:pt x="15" y="216"/>
                  </a:cubicBezTo>
                  <a:cubicBezTo>
                    <a:pt x="17" y="217"/>
                    <a:pt x="18" y="218"/>
                    <a:pt x="18" y="221"/>
                  </a:cubicBezTo>
                  <a:cubicBezTo>
                    <a:pt x="17" y="221"/>
                    <a:pt x="17" y="222"/>
                    <a:pt x="17" y="222"/>
                  </a:cubicBezTo>
                  <a:cubicBezTo>
                    <a:pt x="16" y="222"/>
                    <a:pt x="16" y="223"/>
                    <a:pt x="17" y="225"/>
                  </a:cubicBezTo>
                  <a:cubicBezTo>
                    <a:pt x="17" y="226"/>
                    <a:pt x="18" y="227"/>
                    <a:pt x="19" y="227"/>
                  </a:cubicBezTo>
                  <a:cubicBezTo>
                    <a:pt x="20" y="227"/>
                    <a:pt x="21" y="227"/>
                    <a:pt x="21" y="228"/>
                  </a:cubicBezTo>
                  <a:cubicBezTo>
                    <a:pt x="22" y="229"/>
                    <a:pt x="22" y="230"/>
                    <a:pt x="22" y="230"/>
                  </a:cubicBezTo>
                  <a:cubicBezTo>
                    <a:pt x="22" y="231"/>
                    <a:pt x="22" y="232"/>
                    <a:pt x="20" y="233"/>
                  </a:cubicBezTo>
                  <a:cubicBezTo>
                    <a:pt x="20" y="234"/>
                    <a:pt x="19" y="234"/>
                    <a:pt x="19" y="235"/>
                  </a:cubicBezTo>
                  <a:cubicBezTo>
                    <a:pt x="18" y="235"/>
                    <a:pt x="18" y="236"/>
                    <a:pt x="18" y="237"/>
                  </a:cubicBezTo>
                  <a:cubicBezTo>
                    <a:pt x="17" y="237"/>
                    <a:pt x="17" y="238"/>
                    <a:pt x="16" y="239"/>
                  </a:cubicBezTo>
                  <a:cubicBezTo>
                    <a:pt x="15" y="239"/>
                    <a:pt x="14" y="239"/>
                    <a:pt x="12" y="239"/>
                  </a:cubicBezTo>
                  <a:cubicBezTo>
                    <a:pt x="11" y="239"/>
                    <a:pt x="11" y="239"/>
                    <a:pt x="10" y="240"/>
                  </a:cubicBezTo>
                  <a:cubicBezTo>
                    <a:pt x="9" y="240"/>
                    <a:pt x="9" y="240"/>
                    <a:pt x="9" y="240"/>
                  </a:cubicBezTo>
                  <a:cubicBezTo>
                    <a:pt x="6" y="240"/>
                    <a:pt x="3" y="241"/>
                    <a:pt x="2" y="245"/>
                  </a:cubicBezTo>
                  <a:cubicBezTo>
                    <a:pt x="1" y="246"/>
                    <a:pt x="0" y="249"/>
                    <a:pt x="0" y="252"/>
                  </a:cubicBezTo>
                  <a:cubicBezTo>
                    <a:pt x="0" y="253"/>
                    <a:pt x="0" y="253"/>
                    <a:pt x="0" y="253"/>
                  </a:cubicBezTo>
                  <a:cubicBezTo>
                    <a:pt x="1" y="254"/>
                    <a:pt x="1" y="254"/>
                    <a:pt x="1" y="254"/>
                  </a:cubicBezTo>
                  <a:cubicBezTo>
                    <a:pt x="3" y="256"/>
                    <a:pt x="5" y="259"/>
                    <a:pt x="8" y="262"/>
                  </a:cubicBezTo>
                  <a:cubicBezTo>
                    <a:pt x="9" y="263"/>
                    <a:pt x="10" y="264"/>
                    <a:pt x="11" y="265"/>
                  </a:cubicBezTo>
                  <a:cubicBezTo>
                    <a:pt x="13" y="266"/>
                    <a:pt x="14" y="268"/>
                    <a:pt x="15" y="270"/>
                  </a:cubicBezTo>
                  <a:cubicBezTo>
                    <a:pt x="16" y="271"/>
                    <a:pt x="16" y="272"/>
                    <a:pt x="16" y="274"/>
                  </a:cubicBezTo>
                  <a:cubicBezTo>
                    <a:pt x="16" y="275"/>
                    <a:pt x="16" y="277"/>
                    <a:pt x="17" y="278"/>
                  </a:cubicBezTo>
                  <a:cubicBezTo>
                    <a:pt x="17" y="280"/>
                    <a:pt x="18" y="281"/>
                    <a:pt x="19" y="283"/>
                  </a:cubicBezTo>
                  <a:cubicBezTo>
                    <a:pt x="20" y="284"/>
                    <a:pt x="21" y="285"/>
                    <a:pt x="22" y="286"/>
                  </a:cubicBezTo>
                  <a:cubicBezTo>
                    <a:pt x="22" y="286"/>
                    <a:pt x="22" y="286"/>
                    <a:pt x="22" y="286"/>
                  </a:cubicBezTo>
                  <a:cubicBezTo>
                    <a:pt x="24" y="289"/>
                    <a:pt x="24" y="289"/>
                    <a:pt x="24" y="289"/>
                  </a:cubicBezTo>
                  <a:cubicBezTo>
                    <a:pt x="25" y="287"/>
                    <a:pt x="25" y="287"/>
                    <a:pt x="25" y="287"/>
                  </a:cubicBezTo>
                  <a:cubicBezTo>
                    <a:pt x="27" y="284"/>
                    <a:pt x="29" y="282"/>
                    <a:pt x="29" y="279"/>
                  </a:cubicBezTo>
                  <a:cubicBezTo>
                    <a:pt x="30" y="279"/>
                    <a:pt x="32" y="278"/>
                    <a:pt x="36" y="275"/>
                  </a:cubicBezTo>
                  <a:cubicBezTo>
                    <a:pt x="41" y="272"/>
                    <a:pt x="47" y="268"/>
                    <a:pt x="51" y="268"/>
                  </a:cubicBezTo>
                  <a:cubicBezTo>
                    <a:pt x="51" y="268"/>
                    <a:pt x="52" y="268"/>
                    <a:pt x="52" y="268"/>
                  </a:cubicBezTo>
                  <a:cubicBezTo>
                    <a:pt x="53" y="268"/>
                    <a:pt x="54" y="269"/>
                    <a:pt x="54" y="271"/>
                  </a:cubicBezTo>
                  <a:cubicBezTo>
                    <a:pt x="54" y="272"/>
                    <a:pt x="54" y="272"/>
                    <a:pt x="54" y="272"/>
                  </a:cubicBezTo>
                  <a:cubicBezTo>
                    <a:pt x="55" y="272"/>
                    <a:pt x="55" y="272"/>
                    <a:pt x="55" y="272"/>
                  </a:cubicBezTo>
                  <a:cubicBezTo>
                    <a:pt x="57" y="273"/>
                    <a:pt x="58" y="273"/>
                    <a:pt x="59" y="275"/>
                  </a:cubicBezTo>
                  <a:cubicBezTo>
                    <a:pt x="59" y="276"/>
                    <a:pt x="59" y="276"/>
                    <a:pt x="59" y="276"/>
                  </a:cubicBezTo>
                  <a:cubicBezTo>
                    <a:pt x="60" y="276"/>
                    <a:pt x="60" y="276"/>
                    <a:pt x="60" y="276"/>
                  </a:cubicBezTo>
                  <a:cubicBezTo>
                    <a:pt x="61" y="277"/>
                    <a:pt x="61" y="278"/>
                    <a:pt x="62" y="278"/>
                  </a:cubicBezTo>
                  <a:cubicBezTo>
                    <a:pt x="64" y="279"/>
                    <a:pt x="65" y="280"/>
                    <a:pt x="68" y="280"/>
                  </a:cubicBezTo>
                  <a:cubicBezTo>
                    <a:pt x="68" y="280"/>
                    <a:pt x="68" y="280"/>
                    <a:pt x="68" y="280"/>
                  </a:cubicBezTo>
                  <a:cubicBezTo>
                    <a:pt x="72" y="280"/>
                    <a:pt x="74" y="280"/>
                    <a:pt x="74" y="276"/>
                  </a:cubicBezTo>
                  <a:cubicBezTo>
                    <a:pt x="74" y="275"/>
                    <a:pt x="74" y="273"/>
                    <a:pt x="75" y="271"/>
                  </a:cubicBezTo>
                  <a:cubicBezTo>
                    <a:pt x="76" y="268"/>
                    <a:pt x="78" y="268"/>
                    <a:pt x="78" y="268"/>
                  </a:cubicBezTo>
                  <a:cubicBezTo>
                    <a:pt x="79" y="268"/>
                    <a:pt x="79" y="268"/>
                    <a:pt x="80" y="269"/>
                  </a:cubicBezTo>
                  <a:cubicBezTo>
                    <a:pt x="80" y="269"/>
                    <a:pt x="81" y="269"/>
                    <a:pt x="81" y="269"/>
                  </a:cubicBezTo>
                  <a:cubicBezTo>
                    <a:pt x="82" y="269"/>
                    <a:pt x="82" y="269"/>
                    <a:pt x="83" y="269"/>
                  </a:cubicBezTo>
                  <a:cubicBezTo>
                    <a:pt x="85" y="268"/>
                    <a:pt x="87" y="267"/>
                    <a:pt x="88" y="266"/>
                  </a:cubicBezTo>
                  <a:cubicBezTo>
                    <a:pt x="90" y="266"/>
                    <a:pt x="91" y="265"/>
                    <a:pt x="93" y="264"/>
                  </a:cubicBezTo>
                  <a:cubicBezTo>
                    <a:pt x="96" y="266"/>
                    <a:pt x="96" y="269"/>
                    <a:pt x="95" y="273"/>
                  </a:cubicBezTo>
                  <a:cubicBezTo>
                    <a:pt x="95" y="276"/>
                    <a:pt x="94" y="279"/>
                    <a:pt x="96" y="281"/>
                  </a:cubicBezTo>
                  <a:cubicBezTo>
                    <a:pt x="97" y="283"/>
                    <a:pt x="98" y="284"/>
                    <a:pt x="100" y="284"/>
                  </a:cubicBezTo>
                  <a:cubicBezTo>
                    <a:pt x="102" y="284"/>
                    <a:pt x="104" y="282"/>
                    <a:pt x="106" y="279"/>
                  </a:cubicBezTo>
                  <a:cubicBezTo>
                    <a:pt x="107" y="278"/>
                    <a:pt x="108" y="277"/>
                    <a:pt x="108" y="276"/>
                  </a:cubicBezTo>
                  <a:cubicBezTo>
                    <a:pt x="112" y="272"/>
                    <a:pt x="116" y="268"/>
                    <a:pt x="119" y="265"/>
                  </a:cubicBezTo>
                  <a:cubicBezTo>
                    <a:pt x="120" y="264"/>
                    <a:pt x="122" y="263"/>
                    <a:pt x="123" y="262"/>
                  </a:cubicBezTo>
                  <a:cubicBezTo>
                    <a:pt x="128" y="259"/>
                    <a:pt x="131" y="257"/>
                    <a:pt x="131" y="254"/>
                  </a:cubicBezTo>
                  <a:cubicBezTo>
                    <a:pt x="132" y="253"/>
                    <a:pt x="133" y="253"/>
                    <a:pt x="135" y="252"/>
                  </a:cubicBezTo>
                  <a:cubicBezTo>
                    <a:pt x="137" y="252"/>
                    <a:pt x="139" y="252"/>
                    <a:pt x="140" y="250"/>
                  </a:cubicBezTo>
                  <a:cubicBezTo>
                    <a:pt x="141" y="249"/>
                    <a:pt x="141" y="247"/>
                    <a:pt x="142" y="245"/>
                  </a:cubicBezTo>
                  <a:cubicBezTo>
                    <a:pt x="142" y="243"/>
                    <a:pt x="143" y="241"/>
                    <a:pt x="143" y="240"/>
                  </a:cubicBezTo>
                  <a:cubicBezTo>
                    <a:pt x="147" y="233"/>
                    <a:pt x="147" y="230"/>
                    <a:pt x="147" y="221"/>
                  </a:cubicBezTo>
                  <a:cubicBezTo>
                    <a:pt x="147" y="218"/>
                    <a:pt x="147" y="218"/>
                    <a:pt x="147" y="218"/>
                  </a:cubicBezTo>
                  <a:cubicBezTo>
                    <a:pt x="146" y="209"/>
                    <a:pt x="146" y="200"/>
                    <a:pt x="146" y="193"/>
                  </a:cubicBezTo>
                  <a:cubicBezTo>
                    <a:pt x="146" y="193"/>
                    <a:pt x="146" y="193"/>
                    <a:pt x="146" y="193"/>
                  </a:cubicBezTo>
                  <a:cubicBezTo>
                    <a:pt x="146" y="192"/>
                    <a:pt x="146" y="192"/>
                    <a:pt x="146" y="192"/>
                  </a:cubicBezTo>
                  <a:cubicBezTo>
                    <a:pt x="148" y="192"/>
                    <a:pt x="151" y="189"/>
                    <a:pt x="151" y="189"/>
                  </a:cubicBezTo>
                  <a:cubicBezTo>
                    <a:pt x="156" y="184"/>
                    <a:pt x="160" y="179"/>
                    <a:pt x="164" y="174"/>
                  </a:cubicBezTo>
                  <a:cubicBezTo>
                    <a:pt x="166" y="171"/>
                    <a:pt x="168" y="169"/>
                    <a:pt x="170" y="167"/>
                  </a:cubicBezTo>
                  <a:cubicBezTo>
                    <a:pt x="171" y="165"/>
                    <a:pt x="173" y="163"/>
                    <a:pt x="175" y="161"/>
                  </a:cubicBezTo>
                  <a:cubicBezTo>
                    <a:pt x="173" y="160"/>
                    <a:pt x="173" y="160"/>
                    <a:pt x="173" y="160"/>
                  </a:cubicBezTo>
                  <a:cubicBezTo>
                    <a:pt x="173" y="160"/>
                    <a:pt x="173" y="160"/>
                    <a:pt x="173" y="160"/>
                  </a:cubicBezTo>
                  <a:cubicBezTo>
                    <a:pt x="175" y="161"/>
                    <a:pt x="175" y="161"/>
                    <a:pt x="175" y="161"/>
                  </a:cubicBezTo>
                  <a:cubicBezTo>
                    <a:pt x="177" y="158"/>
                    <a:pt x="180" y="154"/>
                    <a:pt x="182" y="152"/>
                  </a:cubicBezTo>
                  <a:cubicBezTo>
                    <a:pt x="183" y="151"/>
                    <a:pt x="184" y="149"/>
                    <a:pt x="185" y="148"/>
                  </a:cubicBezTo>
                  <a:cubicBezTo>
                    <a:pt x="188" y="146"/>
                    <a:pt x="191" y="143"/>
                    <a:pt x="192" y="140"/>
                  </a:cubicBezTo>
                  <a:cubicBezTo>
                    <a:pt x="194" y="136"/>
                    <a:pt x="193" y="132"/>
                    <a:pt x="192" y="127"/>
                  </a:cubicBezTo>
                  <a:cubicBezTo>
                    <a:pt x="192" y="125"/>
                    <a:pt x="191" y="124"/>
                    <a:pt x="191" y="122"/>
                  </a:cubicBezTo>
                  <a:cubicBezTo>
                    <a:pt x="191" y="116"/>
                    <a:pt x="192" y="110"/>
                    <a:pt x="194" y="104"/>
                  </a:cubicBezTo>
                  <a:cubicBezTo>
                    <a:pt x="194" y="100"/>
                    <a:pt x="195" y="97"/>
                    <a:pt x="195" y="94"/>
                  </a:cubicBezTo>
                  <a:cubicBezTo>
                    <a:pt x="196" y="88"/>
                    <a:pt x="197" y="83"/>
                    <a:pt x="199" y="77"/>
                  </a:cubicBezTo>
                  <a:cubicBezTo>
                    <a:pt x="201" y="70"/>
                    <a:pt x="202" y="62"/>
                    <a:pt x="203" y="53"/>
                  </a:cubicBezTo>
                  <a:cubicBezTo>
                    <a:pt x="203" y="46"/>
                    <a:pt x="205" y="41"/>
                    <a:pt x="208" y="35"/>
                  </a:cubicBezTo>
                  <a:cubicBezTo>
                    <a:pt x="209" y="34"/>
                    <a:pt x="210" y="32"/>
                    <a:pt x="210" y="31"/>
                  </a:cubicBezTo>
                  <a:cubicBezTo>
                    <a:pt x="213" y="25"/>
                    <a:pt x="218" y="14"/>
                    <a:pt x="215" y="6"/>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62" name="Freeform 63">
              <a:extLst>
                <a:ext uri="{FF2B5EF4-FFF2-40B4-BE49-F238E27FC236}">
                  <a16:creationId xmlns:a16="http://schemas.microsoft.com/office/drawing/2014/main" id="{2A7F545D-BA85-DE7A-749A-E3AFEF60BC50}"/>
                </a:ext>
              </a:extLst>
            </p:cNvPr>
            <p:cNvSpPr>
              <a:spLocks/>
            </p:cNvSpPr>
            <p:nvPr/>
          </p:nvSpPr>
          <p:spPr bwMode="auto">
            <a:xfrm>
              <a:off x="5359857" y="3387475"/>
              <a:ext cx="662068" cy="563633"/>
            </a:xfrm>
            <a:custGeom>
              <a:avLst/>
              <a:gdLst>
                <a:gd name="T0" fmla="*/ 330 w 345"/>
                <a:gd name="T1" fmla="*/ 40 h 319"/>
                <a:gd name="T2" fmla="*/ 327 w 345"/>
                <a:gd name="T3" fmla="*/ 27 h 319"/>
                <a:gd name="T4" fmla="*/ 317 w 345"/>
                <a:gd name="T5" fmla="*/ 12 h 319"/>
                <a:gd name="T6" fmla="*/ 294 w 345"/>
                <a:gd name="T7" fmla="*/ 14 h 319"/>
                <a:gd name="T8" fmla="*/ 275 w 345"/>
                <a:gd name="T9" fmla="*/ 27 h 319"/>
                <a:gd name="T10" fmla="*/ 248 w 345"/>
                <a:gd name="T11" fmla="*/ 18 h 319"/>
                <a:gd name="T12" fmla="*/ 200 w 345"/>
                <a:gd name="T13" fmla="*/ 34 h 319"/>
                <a:gd name="T14" fmla="*/ 190 w 345"/>
                <a:gd name="T15" fmla="*/ 34 h 319"/>
                <a:gd name="T16" fmla="*/ 164 w 345"/>
                <a:gd name="T17" fmla="*/ 27 h 319"/>
                <a:gd name="T18" fmla="*/ 135 w 345"/>
                <a:gd name="T19" fmla="*/ 24 h 319"/>
                <a:gd name="T20" fmla="*/ 103 w 345"/>
                <a:gd name="T21" fmla="*/ 7 h 319"/>
                <a:gd name="T22" fmla="*/ 94 w 345"/>
                <a:gd name="T23" fmla="*/ 6 h 319"/>
                <a:gd name="T24" fmla="*/ 74 w 345"/>
                <a:gd name="T25" fmla="*/ 3 h 319"/>
                <a:gd name="T26" fmla="*/ 50 w 345"/>
                <a:gd name="T27" fmla="*/ 7 h 319"/>
                <a:gd name="T28" fmla="*/ 40 w 345"/>
                <a:gd name="T29" fmla="*/ 24 h 319"/>
                <a:gd name="T30" fmla="*/ 28 w 345"/>
                <a:gd name="T31" fmla="*/ 43 h 319"/>
                <a:gd name="T32" fmla="*/ 26 w 345"/>
                <a:gd name="T33" fmla="*/ 72 h 319"/>
                <a:gd name="T34" fmla="*/ 26 w 345"/>
                <a:gd name="T35" fmla="*/ 88 h 319"/>
                <a:gd name="T36" fmla="*/ 31 w 345"/>
                <a:gd name="T37" fmla="*/ 104 h 319"/>
                <a:gd name="T38" fmla="*/ 26 w 345"/>
                <a:gd name="T39" fmla="*/ 119 h 319"/>
                <a:gd name="T40" fmla="*/ 27 w 345"/>
                <a:gd name="T41" fmla="*/ 126 h 319"/>
                <a:gd name="T42" fmla="*/ 21 w 345"/>
                <a:gd name="T43" fmla="*/ 133 h 319"/>
                <a:gd name="T44" fmla="*/ 7 w 345"/>
                <a:gd name="T45" fmla="*/ 158 h 319"/>
                <a:gd name="T46" fmla="*/ 1 w 345"/>
                <a:gd name="T47" fmla="*/ 175 h 319"/>
                <a:gd name="T48" fmla="*/ 1 w 345"/>
                <a:gd name="T49" fmla="*/ 246 h 319"/>
                <a:gd name="T50" fmla="*/ 15 w 345"/>
                <a:gd name="T51" fmla="*/ 248 h 319"/>
                <a:gd name="T52" fmla="*/ 22 w 345"/>
                <a:gd name="T53" fmla="*/ 245 h 319"/>
                <a:gd name="T54" fmla="*/ 38 w 345"/>
                <a:gd name="T55" fmla="*/ 248 h 319"/>
                <a:gd name="T56" fmla="*/ 66 w 345"/>
                <a:gd name="T57" fmla="*/ 270 h 319"/>
                <a:gd name="T58" fmla="*/ 74 w 345"/>
                <a:gd name="T59" fmla="*/ 281 h 319"/>
                <a:gd name="T60" fmla="*/ 88 w 345"/>
                <a:gd name="T61" fmla="*/ 313 h 319"/>
                <a:gd name="T62" fmla="*/ 103 w 345"/>
                <a:gd name="T63" fmla="*/ 317 h 319"/>
                <a:gd name="T64" fmla="*/ 112 w 345"/>
                <a:gd name="T65" fmla="*/ 316 h 319"/>
                <a:gd name="T66" fmla="*/ 129 w 345"/>
                <a:gd name="T67" fmla="*/ 310 h 319"/>
                <a:gd name="T68" fmla="*/ 137 w 345"/>
                <a:gd name="T69" fmla="*/ 309 h 319"/>
                <a:gd name="T70" fmla="*/ 149 w 345"/>
                <a:gd name="T71" fmla="*/ 310 h 319"/>
                <a:gd name="T72" fmla="*/ 163 w 345"/>
                <a:gd name="T73" fmla="*/ 308 h 319"/>
                <a:gd name="T74" fmla="*/ 173 w 345"/>
                <a:gd name="T75" fmla="*/ 295 h 319"/>
                <a:gd name="T76" fmla="*/ 178 w 345"/>
                <a:gd name="T77" fmla="*/ 278 h 319"/>
                <a:gd name="T78" fmla="*/ 182 w 345"/>
                <a:gd name="T79" fmla="*/ 264 h 319"/>
                <a:gd name="T80" fmla="*/ 204 w 345"/>
                <a:gd name="T81" fmla="*/ 244 h 319"/>
                <a:gd name="T82" fmla="*/ 207 w 345"/>
                <a:gd name="T83" fmla="*/ 235 h 319"/>
                <a:gd name="T84" fmla="*/ 212 w 345"/>
                <a:gd name="T85" fmla="*/ 229 h 319"/>
                <a:gd name="T86" fmla="*/ 217 w 345"/>
                <a:gd name="T87" fmla="*/ 230 h 319"/>
                <a:gd name="T88" fmla="*/ 228 w 345"/>
                <a:gd name="T89" fmla="*/ 225 h 319"/>
                <a:gd name="T90" fmla="*/ 240 w 345"/>
                <a:gd name="T91" fmla="*/ 235 h 319"/>
                <a:gd name="T92" fmla="*/ 246 w 345"/>
                <a:gd name="T93" fmla="*/ 246 h 319"/>
                <a:gd name="T94" fmla="*/ 263 w 345"/>
                <a:gd name="T95" fmla="*/ 228 h 319"/>
                <a:gd name="T96" fmla="*/ 270 w 345"/>
                <a:gd name="T97" fmla="*/ 206 h 319"/>
                <a:gd name="T98" fmla="*/ 276 w 345"/>
                <a:gd name="T99" fmla="*/ 186 h 319"/>
                <a:gd name="T100" fmla="*/ 295 w 345"/>
                <a:gd name="T101" fmla="*/ 152 h 319"/>
                <a:gd name="T102" fmla="*/ 305 w 345"/>
                <a:gd name="T103" fmla="*/ 131 h 319"/>
                <a:gd name="T104" fmla="*/ 315 w 345"/>
                <a:gd name="T105" fmla="*/ 104 h 319"/>
                <a:gd name="T106" fmla="*/ 340 w 345"/>
                <a:gd name="T107" fmla="*/ 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5" h="319">
                  <a:moveTo>
                    <a:pt x="343" y="55"/>
                  </a:moveTo>
                  <a:cubicBezTo>
                    <a:pt x="342" y="53"/>
                    <a:pt x="339" y="52"/>
                    <a:pt x="337" y="52"/>
                  </a:cubicBezTo>
                  <a:cubicBezTo>
                    <a:pt x="334" y="51"/>
                    <a:pt x="332" y="50"/>
                    <a:pt x="331" y="48"/>
                  </a:cubicBezTo>
                  <a:cubicBezTo>
                    <a:pt x="330" y="47"/>
                    <a:pt x="330" y="46"/>
                    <a:pt x="330" y="44"/>
                  </a:cubicBezTo>
                  <a:cubicBezTo>
                    <a:pt x="330" y="43"/>
                    <a:pt x="330" y="41"/>
                    <a:pt x="330" y="40"/>
                  </a:cubicBezTo>
                  <a:cubicBezTo>
                    <a:pt x="330" y="39"/>
                    <a:pt x="329" y="37"/>
                    <a:pt x="329" y="35"/>
                  </a:cubicBezTo>
                  <a:cubicBezTo>
                    <a:pt x="329" y="33"/>
                    <a:pt x="328" y="30"/>
                    <a:pt x="327" y="28"/>
                  </a:cubicBezTo>
                  <a:cubicBezTo>
                    <a:pt x="327" y="28"/>
                    <a:pt x="327" y="28"/>
                    <a:pt x="327" y="28"/>
                  </a:cubicBezTo>
                  <a:cubicBezTo>
                    <a:pt x="327" y="27"/>
                    <a:pt x="327" y="27"/>
                    <a:pt x="327" y="27"/>
                  </a:cubicBezTo>
                  <a:cubicBezTo>
                    <a:pt x="327" y="27"/>
                    <a:pt x="327" y="27"/>
                    <a:pt x="327" y="27"/>
                  </a:cubicBezTo>
                  <a:cubicBezTo>
                    <a:pt x="327" y="27"/>
                    <a:pt x="327" y="27"/>
                    <a:pt x="327" y="27"/>
                  </a:cubicBezTo>
                  <a:cubicBezTo>
                    <a:pt x="326" y="23"/>
                    <a:pt x="324" y="21"/>
                    <a:pt x="321" y="17"/>
                  </a:cubicBezTo>
                  <a:cubicBezTo>
                    <a:pt x="320" y="17"/>
                    <a:pt x="320" y="16"/>
                    <a:pt x="319" y="15"/>
                  </a:cubicBezTo>
                  <a:cubicBezTo>
                    <a:pt x="319" y="14"/>
                    <a:pt x="318" y="13"/>
                    <a:pt x="318" y="13"/>
                  </a:cubicBezTo>
                  <a:cubicBezTo>
                    <a:pt x="317" y="12"/>
                    <a:pt x="317" y="12"/>
                    <a:pt x="317" y="12"/>
                  </a:cubicBezTo>
                  <a:cubicBezTo>
                    <a:pt x="315" y="9"/>
                    <a:pt x="313" y="6"/>
                    <a:pt x="310" y="6"/>
                  </a:cubicBezTo>
                  <a:cubicBezTo>
                    <a:pt x="308" y="6"/>
                    <a:pt x="306" y="7"/>
                    <a:pt x="304" y="8"/>
                  </a:cubicBezTo>
                  <a:cubicBezTo>
                    <a:pt x="303" y="8"/>
                    <a:pt x="301" y="9"/>
                    <a:pt x="300" y="10"/>
                  </a:cubicBezTo>
                  <a:cubicBezTo>
                    <a:pt x="299" y="11"/>
                    <a:pt x="298" y="12"/>
                    <a:pt x="297" y="13"/>
                  </a:cubicBezTo>
                  <a:cubicBezTo>
                    <a:pt x="296" y="13"/>
                    <a:pt x="295" y="14"/>
                    <a:pt x="294" y="14"/>
                  </a:cubicBezTo>
                  <a:cubicBezTo>
                    <a:pt x="292" y="14"/>
                    <a:pt x="291" y="15"/>
                    <a:pt x="289" y="16"/>
                  </a:cubicBezTo>
                  <a:cubicBezTo>
                    <a:pt x="287" y="18"/>
                    <a:pt x="286" y="20"/>
                    <a:pt x="285" y="22"/>
                  </a:cubicBezTo>
                  <a:cubicBezTo>
                    <a:pt x="285" y="23"/>
                    <a:pt x="284" y="24"/>
                    <a:pt x="283" y="25"/>
                  </a:cubicBezTo>
                  <a:cubicBezTo>
                    <a:pt x="282" y="27"/>
                    <a:pt x="280" y="27"/>
                    <a:pt x="277" y="27"/>
                  </a:cubicBezTo>
                  <a:cubicBezTo>
                    <a:pt x="276" y="27"/>
                    <a:pt x="275" y="27"/>
                    <a:pt x="275" y="27"/>
                  </a:cubicBezTo>
                  <a:cubicBezTo>
                    <a:pt x="272" y="27"/>
                    <a:pt x="270" y="26"/>
                    <a:pt x="268" y="24"/>
                  </a:cubicBezTo>
                  <a:cubicBezTo>
                    <a:pt x="267" y="23"/>
                    <a:pt x="266" y="23"/>
                    <a:pt x="265" y="22"/>
                  </a:cubicBezTo>
                  <a:cubicBezTo>
                    <a:pt x="262" y="20"/>
                    <a:pt x="258" y="20"/>
                    <a:pt x="255" y="19"/>
                  </a:cubicBezTo>
                  <a:cubicBezTo>
                    <a:pt x="254" y="19"/>
                    <a:pt x="253" y="19"/>
                    <a:pt x="251" y="18"/>
                  </a:cubicBezTo>
                  <a:cubicBezTo>
                    <a:pt x="250" y="18"/>
                    <a:pt x="249" y="18"/>
                    <a:pt x="248" y="18"/>
                  </a:cubicBezTo>
                  <a:cubicBezTo>
                    <a:pt x="245" y="17"/>
                    <a:pt x="241" y="16"/>
                    <a:pt x="237" y="16"/>
                  </a:cubicBezTo>
                  <a:cubicBezTo>
                    <a:pt x="237" y="16"/>
                    <a:pt x="237" y="16"/>
                    <a:pt x="237" y="16"/>
                  </a:cubicBezTo>
                  <a:cubicBezTo>
                    <a:pt x="224" y="16"/>
                    <a:pt x="215" y="22"/>
                    <a:pt x="208" y="26"/>
                  </a:cubicBezTo>
                  <a:cubicBezTo>
                    <a:pt x="206" y="28"/>
                    <a:pt x="205" y="29"/>
                    <a:pt x="203" y="31"/>
                  </a:cubicBezTo>
                  <a:cubicBezTo>
                    <a:pt x="202" y="32"/>
                    <a:pt x="201" y="33"/>
                    <a:pt x="200" y="34"/>
                  </a:cubicBezTo>
                  <a:cubicBezTo>
                    <a:pt x="199" y="34"/>
                    <a:pt x="199" y="34"/>
                    <a:pt x="199" y="34"/>
                  </a:cubicBezTo>
                  <a:cubicBezTo>
                    <a:pt x="198" y="35"/>
                    <a:pt x="198" y="35"/>
                    <a:pt x="198" y="35"/>
                  </a:cubicBezTo>
                  <a:cubicBezTo>
                    <a:pt x="198" y="35"/>
                    <a:pt x="197" y="35"/>
                    <a:pt x="196" y="35"/>
                  </a:cubicBezTo>
                  <a:cubicBezTo>
                    <a:pt x="195" y="35"/>
                    <a:pt x="194" y="34"/>
                    <a:pt x="194" y="34"/>
                  </a:cubicBezTo>
                  <a:cubicBezTo>
                    <a:pt x="193" y="34"/>
                    <a:pt x="191" y="34"/>
                    <a:pt x="190" y="34"/>
                  </a:cubicBezTo>
                  <a:cubicBezTo>
                    <a:pt x="190" y="34"/>
                    <a:pt x="190" y="34"/>
                    <a:pt x="189" y="34"/>
                  </a:cubicBezTo>
                  <a:cubicBezTo>
                    <a:pt x="188" y="34"/>
                    <a:pt x="187" y="34"/>
                    <a:pt x="186" y="34"/>
                  </a:cubicBezTo>
                  <a:cubicBezTo>
                    <a:pt x="184" y="34"/>
                    <a:pt x="182" y="34"/>
                    <a:pt x="181" y="34"/>
                  </a:cubicBezTo>
                  <a:cubicBezTo>
                    <a:pt x="180" y="34"/>
                    <a:pt x="180" y="34"/>
                    <a:pt x="180" y="34"/>
                  </a:cubicBezTo>
                  <a:cubicBezTo>
                    <a:pt x="175" y="34"/>
                    <a:pt x="168" y="30"/>
                    <a:pt x="164" y="27"/>
                  </a:cubicBezTo>
                  <a:cubicBezTo>
                    <a:pt x="163" y="26"/>
                    <a:pt x="163" y="26"/>
                    <a:pt x="163" y="26"/>
                  </a:cubicBezTo>
                  <a:cubicBezTo>
                    <a:pt x="160" y="23"/>
                    <a:pt x="156" y="20"/>
                    <a:pt x="152" y="19"/>
                  </a:cubicBezTo>
                  <a:cubicBezTo>
                    <a:pt x="150" y="18"/>
                    <a:pt x="149" y="18"/>
                    <a:pt x="148" y="18"/>
                  </a:cubicBezTo>
                  <a:cubicBezTo>
                    <a:pt x="144" y="18"/>
                    <a:pt x="142" y="20"/>
                    <a:pt x="138" y="22"/>
                  </a:cubicBezTo>
                  <a:cubicBezTo>
                    <a:pt x="137" y="22"/>
                    <a:pt x="136" y="23"/>
                    <a:pt x="135" y="24"/>
                  </a:cubicBezTo>
                  <a:cubicBezTo>
                    <a:pt x="132" y="25"/>
                    <a:pt x="129" y="27"/>
                    <a:pt x="125" y="28"/>
                  </a:cubicBezTo>
                  <a:cubicBezTo>
                    <a:pt x="125" y="29"/>
                    <a:pt x="124" y="29"/>
                    <a:pt x="123" y="29"/>
                  </a:cubicBezTo>
                  <a:cubicBezTo>
                    <a:pt x="119" y="29"/>
                    <a:pt x="117" y="23"/>
                    <a:pt x="115" y="20"/>
                  </a:cubicBezTo>
                  <a:cubicBezTo>
                    <a:pt x="114" y="18"/>
                    <a:pt x="113" y="16"/>
                    <a:pt x="112" y="14"/>
                  </a:cubicBezTo>
                  <a:cubicBezTo>
                    <a:pt x="109" y="11"/>
                    <a:pt x="106" y="8"/>
                    <a:pt x="103" y="7"/>
                  </a:cubicBezTo>
                  <a:cubicBezTo>
                    <a:pt x="103" y="7"/>
                    <a:pt x="102" y="7"/>
                    <a:pt x="102" y="7"/>
                  </a:cubicBezTo>
                  <a:cubicBezTo>
                    <a:pt x="101" y="7"/>
                    <a:pt x="100" y="7"/>
                    <a:pt x="100" y="7"/>
                  </a:cubicBezTo>
                  <a:cubicBezTo>
                    <a:pt x="99" y="7"/>
                    <a:pt x="98" y="7"/>
                    <a:pt x="98" y="7"/>
                  </a:cubicBezTo>
                  <a:cubicBezTo>
                    <a:pt x="97" y="7"/>
                    <a:pt x="97" y="7"/>
                    <a:pt x="97" y="7"/>
                  </a:cubicBezTo>
                  <a:cubicBezTo>
                    <a:pt x="96" y="7"/>
                    <a:pt x="95" y="6"/>
                    <a:pt x="94" y="6"/>
                  </a:cubicBezTo>
                  <a:cubicBezTo>
                    <a:pt x="93" y="5"/>
                    <a:pt x="93" y="5"/>
                    <a:pt x="93" y="5"/>
                  </a:cubicBezTo>
                  <a:cubicBezTo>
                    <a:pt x="90" y="3"/>
                    <a:pt x="87" y="2"/>
                    <a:pt x="83" y="1"/>
                  </a:cubicBezTo>
                  <a:cubicBezTo>
                    <a:pt x="81" y="0"/>
                    <a:pt x="81" y="0"/>
                    <a:pt x="81" y="0"/>
                  </a:cubicBezTo>
                  <a:cubicBezTo>
                    <a:pt x="80" y="0"/>
                    <a:pt x="80" y="0"/>
                    <a:pt x="79" y="0"/>
                  </a:cubicBezTo>
                  <a:cubicBezTo>
                    <a:pt x="77" y="0"/>
                    <a:pt x="76" y="1"/>
                    <a:pt x="74" y="3"/>
                  </a:cubicBezTo>
                  <a:cubicBezTo>
                    <a:pt x="72" y="4"/>
                    <a:pt x="71" y="5"/>
                    <a:pt x="69" y="5"/>
                  </a:cubicBezTo>
                  <a:cubicBezTo>
                    <a:pt x="68" y="5"/>
                    <a:pt x="67" y="5"/>
                    <a:pt x="66" y="5"/>
                  </a:cubicBezTo>
                  <a:cubicBezTo>
                    <a:pt x="65" y="5"/>
                    <a:pt x="63" y="5"/>
                    <a:pt x="62" y="5"/>
                  </a:cubicBezTo>
                  <a:cubicBezTo>
                    <a:pt x="60" y="5"/>
                    <a:pt x="59" y="5"/>
                    <a:pt x="57" y="5"/>
                  </a:cubicBezTo>
                  <a:cubicBezTo>
                    <a:pt x="54" y="5"/>
                    <a:pt x="52" y="5"/>
                    <a:pt x="50" y="7"/>
                  </a:cubicBezTo>
                  <a:cubicBezTo>
                    <a:pt x="49" y="7"/>
                    <a:pt x="48" y="8"/>
                    <a:pt x="47" y="8"/>
                  </a:cubicBezTo>
                  <a:cubicBezTo>
                    <a:pt x="45" y="9"/>
                    <a:pt x="43" y="11"/>
                    <a:pt x="41" y="12"/>
                  </a:cubicBezTo>
                  <a:cubicBezTo>
                    <a:pt x="40" y="14"/>
                    <a:pt x="40" y="17"/>
                    <a:pt x="40" y="20"/>
                  </a:cubicBezTo>
                  <a:cubicBezTo>
                    <a:pt x="40" y="20"/>
                    <a:pt x="40" y="21"/>
                    <a:pt x="40" y="22"/>
                  </a:cubicBezTo>
                  <a:cubicBezTo>
                    <a:pt x="40" y="22"/>
                    <a:pt x="40" y="23"/>
                    <a:pt x="40" y="24"/>
                  </a:cubicBezTo>
                  <a:cubicBezTo>
                    <a:pt x="40" y="26"/>
                    <a:pt x="40" y="28"/>
                    <a:pt x="39" y="30"/>
                  </a:cubicBezTo>
                  <a:cubicBezTo>
                    <a:pt x="38" y="32"/>
                    <a:pt x="37" y="34"/>
                    <a:pt x="36" y="35"/>
                  </a:cubicBezTo>
                  <a:cubicBezTo>
                    <a:pt x="35" y="36"/>
                    <a:pt x="35" y="37"/>
                    <a:pt x="34" y="37"/>
                  </a:cubicBezTo>
                  <a:cubicBezTo>
                    <a:pt x="33" y="39"/>
                    <a:pt x="32" y="40"/>
                    <a:pt x="31" y="41"/>
                  </a:cubicBezTo>
                  <a:cubicBezTo>
                    <a:pt x="30" y="41"/>
                    <a:pt x="29" y="42"/>
                    <a:pt x="28" y="43"/>
                  </a:cubicBezTo>
                  <a:cubicBezTo>
                    <a:pt x="26" y="45"/>
                    <a:pt x="25" y="48"/>
                    <a:pt x="26" y="52"/>
                  </a:cubicBezTo>
                  <a:cubicBezTo>
                    <a:pt x="26" y="53"/>
                    <a:pt x="26" y="55"/>
                    <a:pt x="27" y="56"/>
                  </a:cubicBezTo>
                  <a:cubicBezTo>
                    <a:pt x="28" y="61"/>
                    <a:pt x="29" y="66"/>
                    <a:pt x="26" y="71"/>
                  </a:cubicBezTo>
                  <a:cubicBezTo>
                    <a:pt x="26" y="71"/>
                    <a:pt x="26" y="71"/>
                    <a:pt x="26" y="71"/>
                  </a:cubicBezTo>
                  <a:cubicBezTo>
                    <a:pt x="26" y="72"/>
                    <a:pt x="26" y="72"/>
                    <a:pt x="26" y="72"/>
                  </a:cubicBezTo>
                  <a:cubicBezTo>
                    <a:pt x="26" y="73"/>
                    <a:pt x="26" y="73"/>
                    <a:pt x="26" y="73"/>
                  </a:cubicBezTo>
                  <a:cubicBezTo>
                    <a:pt x="25" y="74"/>
                    <a:pt x="25" y="75"/>
                    <a:pt x="24" y="76"/>
                  </a:cubicBezTo>
                  <a:cubicBezTo>
                    <a:pt x="23" y="78"/>
                    <a:pt x="22" y="79"/>
                    <a:pt x="22" y="80"/>
                  </a:cubicBezTo>
                  <a:cubicBezTo>
                    <a:pt x="22" y="83"/>
                    <a:pt x="24" y="85"/>
                    <a:pt x="26" y="87"/>
                  </a:cubicBezTo>
                  <a:cubicBezTo>
                    <a:pt x="26" y="88"/>
                    <a:pt x="26" y="88"/>
                    <a:pt x="26" y="88"/>
                  </a:cubicBezTo>
                  <a:cubicBezTo>
                    <a:pt x="28" y="90"/>
                    <a:pt x="29" y="92"/>
                    <a:pt x="30" y="96"/>
                  </a:cubicBezTo>
                  <a:cubicBezTo>
                    <a:pt x="30" y="97"/>
                    <a:pt x="30" y="98"/>
                    <a:pt x="30" y="99"/>
                  </a:cubicBezTo>
                  <a:cubicBezTo>
                    <a:pt x="30" y="99"/>
                    <a:pt x="30" y="100"/>
                    <a:pt x="30" y="101"/>
                  </a:cubicBezTo>
                  <a:cubicBezTo>
                    <a:pt x="30" y="102"/>
                    <a:pt x="30" y="103"/>
                    <a:pt x="30" y="103"/>
                  </a:cubicBezTo>
                  <a:cubicBezTo>
                    <a:pt x="31" y="104"/>
                    <a:pt x="31" y="104"/>
                    <a:pt x="31" y="104"/>
                  </a:cubicBezTo>
                  <a:cubicBezTo>
                    <a:pt x="31" y="104"/>
                    <a:pt x="31" y="104"/>
                    <a:pt x="31" y="104"/>
                  </a:cubicBezTo>
                  <a:cubicBezTo>
                    <a:pt x="32" y="104"/>
                    <a:pt x="32" y="104"/>
                    <a:pt x="32" y="105"/>
                  </a:cubicBezTo>
                  <a:cubicBezTo>
                    <a:pt x="33" y="106"/>
                    <a:pt x="33" y="108"/>
                    <a:pt x="32" y="110"/>
                  </a:cubicBezTo>
                  <a:cubicBezTo>
                    <a:pt x="32" y="112"/>
                    <a:pt x="30" y="113"/>
                    <a:pt x="29" y="114"/>
                  </a:cubicBezTo>
                  <a:cubicBezTo>
                    <a:pt x="26" y="115"/>
                    <a:pt x="26" y="116"/>
                    <a:pt x="26" y="119"/>
                  </a:cubicBezTo>
                  <a:cubicBezTo>
                    <a:pt x="26" y="120"/>
                    <a:pt x="26" y="120"/>
                    <a:pt x="26" y="120"/>
                  </a:cubicBezTo>
                  <a:cubicBezTo>
                    <a:pt x="26" y="121"/>
                    <a:pt x="26" y="121"/>
                    <a:pt x="26" y="121"/>
                  </a:cubicBezTo>
                  <a:cubicBezTo>
                    <a:pt x="27" y="123"/>
                    <a:pt x="27" y="123"/>
                    <a:pt x="27" y="123"/>
                  </a:cubicBezTo>
                  <a:cubicBezTo>
                    <a:pt x="28" y="123"/>
                    <a:pt x="28" y="124"/>
                    <a:pt x="28" y="124"/>
                  </a:cubicBezTo>
                  <a:cubicBezTo>
                    <a:pt x="28" y="125"/>
                    <a:pt x="27" y="125"/>
                    <a:pt x="27" y="126"/>
                  </a:cubicBezTo>
                  <a:cubicBezTo>
                    <a:pt x="27" y="126"/>
                    <a:pt x="26" y="126"/>
                    <a:pt x="26" y="127"/>
                  </a:cubicBezTo>
                  <a:cubicBezTo>
                    <a:pt x="26" y="127"/>
                    <a:pt x="26" y="128"/>
                    <a:pt x="25" y="129"/>
                  </a:cubicBezTo>
                  <a:cubicBezTo>
                    <a:pt x="25" y="129"/>
                    <a:pt x="25" y="130"/>
                    <a:pt x="25" y="130"/>
                  </a:cubicBezTo>
                  <a:cubicBezTo>
                    <a:pt x="24" y="132"/>
                    <a:pt x="23" y="132"/>
                    <a:pt x="22" y="133"/>
                  </a:cubicBezTo>
                  <a:cubicBezTo>
                    <a:pt x="22" y="133"/>
                    <a:pt x="21" y="133"/>
                    <a:pt x="21" y="133"/>
                  </a:cubicBezTo>
                  <a:cubicBezTo>
                    <a:pt x="19" y="135"/>
                    <a:pt x="17" y="137"/>
                    <a:pt x="16" y="140"/>
                  </a:cubicBezTo>
                  <a:cubicBezTo>
                    <a:pt x="15" y="141"/>
                    <a:pt x="14" y="142"/>
                    <a:pt x="14" y="143"/>
                  </a:cubicBezTo>
                  <a:cubicBezTo>
                    <a:pt x="13" y="145"/>
                    <a:pt x="12" y="147"/>
                    <a:pt x="12" y="149"/>
                  </a:cubicBezTo>
                  <a:cubicBezTo>
                    <a:pt x="13" y="154"/>
                    <a:pt x="13" y="157"/>
                    <a:pt x="9" y="158"/>
                  </a:cubicBezTo>
                  <a:cubicBezTo>
                    <a:pt x="8" y="158"/>
                    <a:pt x="8" y="158"/>
                    <a:pt x="7" y="158"/>
                  </a:cubicBezTo>
                  <a:cubicBezTo>
                    <a:pt x="5" y="158"/>
                    <a:pt x="2" y="159"/>
                    <a:pt x="1" y="161"/>
                  </a:cubicBezTo>
                  <a:cubicBezTo>
                    <a:pt x="1" y="162"/>
                    <a:pt x="1" y="164"/>
                    <a:pt x="1" y="165"/>
                  </a:cubicBezTo>
                  <a:cubicBezTo>
                    <a:pt x="1" y="166"/>
                    <a:pt x="1" y="167"/>
                    <a:pt x="1" y="168"/>
                  </a:cubicBezTo>
                  <a:cubicBezTo>
                    <a:pt x="1" y="169"/>
                    <a:pt x="1" y="169"/>
                    <a:pt x="1" y="169"/>
                  </a:cubicBezTo>
                  <a:cubicBezTo>
                    <a:pt x="1" y="171"/>
                    <a:pt x="1" y="173"/>
                    <a:pt x="1" y="175"/>
                  </a:cubicBezTo>
                  <a:cubicBezTo>
                    <a:pt x="1" y="180"/>
                    <a:pt x="1" y="184"/>
                    <a:pt x="0" y="189"/>
                  </a:cubicBezTo>
                  <a:cubicBezTo>
                    <a:pt x="0" y="196"/>
                    <a:pt x="0" y="202"/>
                    <a:pt x="1" y="209"/>
                  </a:cubicBezTo>
                  <a:cubicBezTo>
                    <a:pt x="1" y="213"/>
                    <a:pt x="1" y="217"/>
                    <a:pt x="1" y="221"/>
                  </a:cubicBezTo>
                  <a:cubicBezTo>
                    <a:pt x="1" y="224"/>
                    <a:pt x="1" y="227"/>
                    <a:pt x="1" y="230"/>
                  </a:cubicBezTo>
                  <a:cubicBezTo>
                    <a:pt x="1" y="236"/>
                    <a:pt x="1" y="241"/>
                    <a:pt x="1" y="246"/>
                  </a:cubicBezTo>
                  <a:cubicBezTo>
                    <a:pt x="1" y="248"/>
                    <a:pt x="1" y="248"/>
                    <a:pt x="1" y="248"/>
                  </a:cubicBezTo>
                  <a:cubicBezTo>
                    <a:pt x="3" y="248"/>
                    <a:pt x="3" y="248"/>
                    <a:pt x="3" y="248"/>
                  </a:cubicBezTo>
                  <a:cubicBezTo>
                    <a:pt x="4" y="248"/>
                    <a:pt x="6" y="248"/>
                    <a:pt x="7" y="248"/>
                  </a:cubicBezTo>
                  <a:cubicBezTo>
                    <a:pt x="9" y="248"/>
                    <a:pt x="11" y="248"/>
                    <a:pt x="13" y="248"/>
                  </a:cubicBezTo>
                  <a:cubicBezTo>
                    <a:pt x="14" y="248"/>
                    <a:pt x="14" y="248"/>
                    <a:pt x="15" y="248"/>
                  </a:cubicBezTo>
                  <a:cubicBezTo>
                    <a:pt x="16" y="248"/>
                    <a:pt x="17" y="248"/>
                    <a:pt x="18" y="247"/>
                  </a:cubicBezTo>
                  <a:cubicBezTo>
                    <a:pt x="19" y="247"/>
                    <a:pt x="20" y="245"/>
                    <a:pt x="21" y="245"/>
                  </a:cubicBezTo>
                  <a:cubicBezTo>
                    <a:pt x="21" y="244"/>
                    <a:pt x="21" y="244"/>
                    <a:pt x="21" y="244"/>
                  </a:cubicBezTo>
                  <a:cubicBezTo>
                    <a:pt x="22" y="244"/>
                    <a:pt x="22" y="243"/>
                    <a:pt x="23" y="243"/>
                  </a:cubicBezTo>
                  <a:cubicBezTo>
                    <a:pt x="23" y="244"/>
                    <a:pt x="22" y="244"/>
                    <a:pt x="22" y="245"/>
                  </a:cubicBezTo>
                  <a:cubicBezTo>
                    <a:pt x="21" y="247"/>
                    <a:pt x="21" y="247"/>
                    <a:pt x="21" y="247"/>
                  </a:cubicBezTo>
                  <a:cubicBezTo>
                    <a:pt x="24" y="247"/>
                    <a:pt x="24" y="247"/>
                    <a:pt x="24" y="247"/>
                  </a:cubicBezTo>
                  <a:cubicBezTo>
                    <a:pt x="25" y="247"/>
                    <a:pt x="27" y="248"/>
                    <a:pt x="28" y="248"/>
                  </a:cubicBezTo>
                  <a:cubicBezTo>
                    <a:pt x="30" y="248"/>
                    <a:pt x="33" y="249"/>
                    <a:pt x="35" y="249"/>
                  </a:cubicBezTo>
                  <a:cubicBezTo>
                    <a:pt x="36" y="249"/>
                    <a:pt x="37" y="248"/>
                    <a:pt x="38" y="248"/>
                  </a:cubicBezTo>
                  <a:cubicBezTo>
                    <a:pt x="39" y="248"/>
                    <a:pt x="39" y="248"/>
                    <a:pt x="40" y="248"/>
                  </a:cubicBezTo>
                  <a:cubicBezTo>
                    <a:pt x="43" y="248"/>
                    <a:pt x="47" y="249"/>
                    <a:pt x="50" y="251"/>
                  </a:cubicBezTo>
                  <a:cubicBezTo>
                    <a:pt x="55" y="254"/>
                    <a:pt x="61" y="259"/>
                    <a:pt x="64" y="264"/>
                  </a:cubicBezTo>
                  <a:cubicBezTo>
                    <a:pt x="64" y="265"/>
                    <a:pt x="64" y="266"/>
                    <a:pt x="64" y="266"/>
                  </a:cubicBezTo>
                  <a:cubicBezTo>
                    <a:pt x="65" y="267"/>
                    <a:pt x="65" y="269"/>
                    <a:pt x="66" y="270"/>
                  </a:cubicBezTo>
                  <a:cubicBezTo>
                    <a:pt x="66" y="270"/>
                    <a:pt x="67" y="271"/>
                    <a:pt x="67" y="272"/>
                  </a:cubicBezTo>
                  <a:cubicBezTo>
                    <a:pt x="68" y="272"/>
                    <a:pt x="68" y="273"/>
                    <a:pt x="68" y="274"/>
                  </a:cubicBezTo>
                  <a:cubicBezTo>
                    <a:pt x="69" y="274"/>
                    <a:pt x="69" y="274"/>
                    <a:pt x="69" y="274"/>
                  </a:cubicBezTo>
                  <a:cubicBezTo>
                    <a:pt x="70" y="276"/>
                    <a:pt x="70" y="277"/>
                    <a:pt x="72" y="278"/>
                  </a:cubicBezTo>
                  <a:cubicBezTo>
                    <a:pt x="73" y="279"/>
                    <a:pt x="73" y="279"/>
                    <a:pt x="74" y="281"/>
                  </a:cubicBezTo>
                  <a:cubicBezTo>
                    <a:pt x="74" y="281"/>
                    <a:pt x="74" y="282"/>
                    <a:pt x="74" y="282"/>
                  </a:cubicBezTo>
                  <a:cubicBezTo>
                    <a:pt x="74" y="285"/>
                    <a:pt x="75" y="289"/>
                    <a:pt x="76" y="291"/>
                  </a:cubicBezTo>
                  <a:cubicBezTo>
                    <a:pt x="76" y="293"/>
                    <a:pt x="76" y="293"/>
                    <a:pt x="76" y="293"/>
                  </a:cubicBezTo>
                  <a:cubicBezTo>
                    <a:pt x="78" y="298"/>
                    <a:pt x="80" y="303"/>
                    <a:pt x="82" y="308"/>
                  </a:cubicBezTo>
                  <a:cubicBezTo>
                    <a:pt x="84" y="310"/>
                    <a:pt x="86" y="312"/>
                    <a:pt x="88" y="313"/>
                  </a:cubicBezTo>
                  <a:cubicBezTo>
                    <a:pt x="89" y="314"/>
                    <a:pt x="89" y="314"/>
                    <a:pt x="90" y="315"/>
                  </a:cubicBezTo>
                  <a:cubicBezTo>
                    <a:pt x="92" y="316"/>
                    <a:pt x="93" y="317"/>
                    <a:pt x="95" y="318"/>
                  </a:cubicBezTo>
                  <a:cubicBezTo>
                    <a:pt x="95" y="319"/>
                    <a:pt x="96" y="319"/>
                    <a:pt x="97" y="319"/>
                  </a:cubicBezTo>
                  <a:cubicBezTo>
                    <a:pt x="99" y="319"/>
                    <a:pt x="100" y="318"/>
                    <a:pt x="101" y="318"/>
                  </a:cubicBezTo>
                  <a:cubicBezTo>
                    <a:pt x="101" y="317"/>
                    <a:pt x="102" y="317"/>
                    <a:pt x="103" y="317"/>
                  </a:cubicBezTo>
                  <a:cubicBezTo>
                    <a:pt x="103" y="317"/>
                    <a:pt x="104" y="317"/>
                    <a:pt x="105" y="317"/>
                  </a:cubicBezTo>
                  <a:cubicBezTo>
                    <a:pt x="105" y="317"/>
                    <a:pt x="106" y="317"/>
                    <a:pt x="106" y="317"/>
                  </a:cubicBezTo>
                  <a:cubicBezTo>
                    <a:pt x="107" y="317"/>
                    <a:pt x="107" y="317"/>
                    <a:pt x="108" y="317"/>
                  </a:cubicBezTo>
                  <a:cubicBezTo>
                    <a:pt x="109" y="317"/>
                    <a:pt x="109" y="317"/>
                    <a:pt x="110" y="317"/>
                  </a:cubicBezTo>
                  <a:cubicBezTo>
                    <a:pt x="111" y="317"/>
                    <a:pt x="111" y="316"/>
                    <a:pt x="112" y="316"/>
                  </a:cubicBezTo>
                  <a:cubicBezTo>
                    <a:pt x="113" y="316"/>
                    <a:pt x="114" y="316"/>
                    <a:pt x="115" y="316"/>
                  </a:cubicBezTo>
                  <a:cubicBezTo>
                    <a:pt x="116" y="316"/>
                    <a:pt x="116" y="316"/>
                    <a:pt x="116" y="316"/>
                  </a:cubicBezTo>
                  <a:cubicBezTo>
                    <a:pt x="117" y="316"/>
                    <a:pt x="118" y="316"/>
                    <a:pt x="119" y="316"/>
                  </a:cubicBezTo>
                  <a:cubicBezTo>
                    <a:pt x="123" y="316"/>
                    <a:pt x="125" y="314"/>
                    <a:pt x="127" y="312"/>
                  </a:cubicBezTo>
                  <a:cubicBezTo>
                    <a:pt x="128" y="311"/>
                    <a:pt x="128" y="311"/>
                    <a:pt x="129" y="310"/>
                  </a:cubicBezTo>
                  <a:cubicBezTo>
                    <a:pt x="129" y="310"/>
                    <a:pt x="130" y="309"/>
                    <a:pt x="130" y="309"/>
                  </a:cubicBezTo>
                  <a:cubicBezTo>
                    <a:pt x="130" y="309"/>
                    <a:pt x="131" y="310"/>
                    <a:pt x="131" y="310"/>
                  </a:cubicBezTo>
                  <a:cubicBezTo>
                    <a:pt x="132" y="310"/>
                    <a:pt x="132" y="310"/>
                    <a:pt x="132" y="310"/>
                  </a:cubicBezTo>
                  <a:cubicBezTo>
                    <a:pt x="133" y="310"/>
                    <a:pt x="134" y="309"/>
                    <a:pt x="135" y="309"/>
                  </a:cubicBezTo>
                  <a:cubicBezTo>
                    <a:pt x="136" y="309"/>
                    <a:pt x="137" y="309"/>
                    <a:pt x="137" y="309"/>
                  </a:cubicBezTo>
                  <a:cubicBezTo>
                    <a:pt x="137" y="309"/>
                    <a:pt x="137" y="309"/>
                    <a:pt x="137" y="309"/>
                  </a:cubicBezTo>
                  <a:cubicBezTo>
                    <a:pt x="138" y="309"/>
                    <a:pt x="139" y="309"/>
                    <a:pt x="140" y="310"/>
                  </a:cubicBezTo>
                  <a:cubicBezTo>
                    <a:pt x="140" y="310"/>
                    <a:pt x="141" y="310"/>
                    <a:pt x="142" y="311"/>
                  </a:cubicBezTo>
                  <a:cubicBezTo>
                    <a:pt x="142" y="311"/>
                    <a:pt x="143" y="311"/>
                    <a:pt x="144" y="311"/>
                  </a:cubicBezTo>
                  <a:cubicBezTo>
                    <a:pt x="146" y="311"/>
                    <a:pt x="147" y="311"/>
                    <a:pt x="149" y="310"/>
                  </a:cubicBezTo>
                  <a:cubicBezTo>
                    <a:pt x="150" y="310"/>
                    <a:pt x="151" y="310"/>
                    <a:pt x="152" y="310"/>
                  </a:cubicBezTo>
                  <a:cubicBezTo>
                    <a:pt x="152" y="310"/>
                    <a:pt x="152" y="310"/>
                    <a:pt x="152" y="310"/>
                  </a:cubicBezTo>
                  <a:cubicBezTo>
                    <a:pt x="153" y="310"/>
                    <a:pt x="154" y="310"/>
                    <a:pt x="155" y="310"/>
                  </a:cubicBezTo>
                  <a:cubicBezTo>
                    <a:pt x="156" y="310"/>
                    <a:pt x="157" y="310"/>
                    <a:pt x="158" y="310"/>
                  </a:cubicBezTo>
                  <a:cubicBezTo>
                    <a:pt x="160" y="310"/>
                    <a:pt x="162" y="310"/>
                    <a:pt x="163" y="308"/>
                  </a:cubicBezTo>
                  <a:cubicBezTo>
                    <a:pt x="165" y="307"/>
                    <a:pt x="165" y="305"/>
                    <a:pt x="165" y="304"/>
                  </a:cubicBezTo>
                  <a:cubicBezTo>
                    <a:pt x="166" y="306"/>
                    <a:pt x="166" y="306"/>
                    <a:pt x="166" y="306"/>
                  </a:cubicBezTo>
                  <a:cubicBezTo>
                    <a:pt x="168" y="303"/>
                    <a:pt x="168" y="303"/>
                    <a:pt x="168" y="303"/>
                  </a:cubicBezTo>
                  <a:cubicBezTo>
                    <a:pt x="169" y="301"/>
                    <a:pt x="170" y="299"/>
                    <a:pt x="171" y="298"/>
                  </a:cubicBezTo>
                  <a:cubicBezTo>
                    <a:pt x="171" y="297"/>
                    <a:pt x="172" y="296"/>
                    <a:pt x="173" y="295"/>
                  </a:cubicBezTo>
                  <a:cubicBezTo>
                    <a:pt x="174" y="293"/>
                    <a:pt x="174" y="293"/>
                    <a:pt x="174" y="293"/>
                  </a:cubicBezTo>
                  <a:cubicBezTo>
                    <a:pt x="175" y="291"/>
                    <a:pt x="176" y="289"/>
                    <a:pt x="177" y="286"/>
                  </a:cubicBezTo>
                  <a:cubicBezTo>
                    <a:pt x="177" y="284"/>
                    <a:pt x="177" y="283"/>
                    <a:pt x="177" y="282"/>
                  </a:cubicBezTo>
                  <a:cubicBezTo>
                    <a:pt x="177" y="280"/>
                    <a:pt x="177" y="280"/>
                    <a:pt x="177" y="280"/>
                  </a:cubicBezTo>
                  <a:cubicBezTo>
                    <a:pt x="177" y="279"/>
                    <a:pt x="178" y="278"/>
                    <a:pt x="178" y="278"/>
                  </a:cubicBezTo>
                  <a:cubicBezTo>
                    <a:pt x="178" y="277"/>
                    <a:pt x="178" y="277"/>
                    <a:pt x="179" y="276"/>
                  </a:cubicBezTo>
                  <a:cubicBezTo>
                    <a:pt x="179" y="275"/>
                    <a:pt x="179" y="273"/>
                    <a:pt x="179" y="272"/>
                  </a:cubicBezTo>
                  <a:cubicBezTo>
                    <a:pt x="179" y="271"/>
                    <a:pt x="178" y="270"/>
                    <a:pt x="179" y="269"/>
                  </a:cubicBezTo>
                  <a:cubicBezTo>
                    <a:pt x="179" y="267"/>
                    <a:pt x="179" y="266"/>
                    <a:pt x="180" y="265"/>
                  </a:cubicBezTo>
                  <a:cubicBezTo>
                    <a:pt x="181" y="265"/>
                    <a:pt x="181" y="264"/>
                    <a:pt x="182" y="264"/>
                  </a:cubicBezTo>
                  <a:cubicBezTo>
                    <a:pt x="184" y="262"/>
                    <a:pt x="185" y="260"/>
                    <a:pt x="187" y="258"/>
                  </a:cubicBezTo>
                  <a:cubicBezTo>
                    <a:pt x="188" y="256"/>
                    <a:pt x="190" y="255"/>
                    <a:pt x="191" y="253"/>
                  </a:cubicBezTo>
                  <a:cubicBezTo>
                    <a:pt x="193" y="251"/>
                    <a:pt x="195" y="250"/>
                    <a:pt x="196" y="248"/>
                  </a:cubicBezTo>
                  <a:cubicBezTo>
                    <a:pt x="198" y="245"/>
                    <a:pt x="199" y="244"/>
                    <a:pt x="202" y="244"/>
                  </a:cubicBezTo>
                  <a:cubicBezTo>
                    <a:pt x="204" y="244"/>
                    <a:pt x="204" y="244"/>
                    <a:pt x="204" y="244"/>
                  </a:cubicBezTo>
                  <a:cubicBezTo>
                    <a:pt x="204" y="242"/>
                    <a:pt x="204" y="242"/>
                    <a:pt x="204" y="242"/>
                  </a:cubicBezTo>
                  <a:cubicBezTo>
                    <a:pt x="204" y="241"/>
                    <a:pt x="204" y="240"/>
                    <a:pt x="203" y="239"/>
                  </a:cubicBezTo>
                  <a:cubicBezTo>
                    <a:pt x="203" y="238"/>
                    <a:pt x="203" y="236"/>
                    <a:pt x="203" y="235"/>
                  </a:cubicBezTo>
                  <a:cubicBezTo>
                    <a:pt x="204" y="235"/>
                    <a:pt x="204" y="235"/>
                    <a:pt x="205" y="235"/>
                  </a:cubicBezTo>
                  <a:cubicBezTo>
                    <a:pt x="206" y="235"/>
                    <a:pt x="206" y="235"/>
                    <a:pt x="207" y="235"/>
                  </a:cubicBezTo>
                  <a:cubicBezTo>
                    <a:pt x="207" y="234"/>
                    <a:pt x="207" y="234"/>
                    <a:pt x="207" y="234"/>
                  </a:cubicBezTo>
                  <a:cubicBezTo>
                    <a:pt x="209" y="233"/>
                    <a:pt x="209" y="233"/>
                    <a:pt x="209" y="233"/>
                  </a:cubicBezTo>
                  <a:cubicBezTo>
                    <a:pt x="208" y="233"/>
                    <a:pt x="208" y="233"/>
                    <a:pt x="208" y="233"/>
                  </a:cubicBezTo>
                  <a:cubicBezTo>
                    <a:pt x="209" y="233"/>
                    <a:pt x="209" y="233"/>
                    <a:pt x="209" y="233"/>
                  </a:cubicBezTo>
                  <a:cubicBezTo>
                    <a:pt x="210" y="232"/>
                    <a:pt x="211" y="230"/>
                    <a:pt x="212" y="229"/>
                  </a:cubicBezTo>
                  <a:cubicBezTo>
                    <a:pt x="213" y="228"/>
                    <a:pt x="214" y="227"/>
                    <a:pt x="215" y="227"/>
                  </a:cubicBezTo>
                  <a:cubicBezTo>
                    <a:pt x="215" y="227"/>
                    <a:pt x="215" y="227"/>
                    <a:pt x="215" y="227"/>
                  </a:cubicBezTo>
                  <a:cubicBezTo>
                    <a:pt x="215" y="227"/>
                    <a:pt x="215" y="227"/>
                    <a:pt x="216" y="229"/>
                  </a:cubicBezTo>
                  <a:cubicBezTo>
                    <a:pt x="216" y="229"/>
                    <a:pt x="216" y="229"/>
                    <a:pt x="216" y="229"/>
                  </a:cubicBezTo>
                  <a:cubicBezTo>
                    <a:pt x="216" y="230"/>
                    <a:pt x="217" y="230"/>
                    <a:pt x="217" y="230"/>
                  </a:cubicBezTo>
                  <a:cubicBezTo>
                    <a:pt x="217" y="232"/>
                    <a:pt x="218" y="232"/>
                    <a:pt x="219" y="232"/>
                  </a:cubicBezTo>
                  <a:cubicBezTo>
                    <a:pt x="220" y="233"/>
                    <a:pt x="220" y="233"/>
                    <a:pt x="221" y="233"/>
                  </a:cubicBezTo>
                  <a:cubicBezTo>
                    <a:pt x="223" y="233"/>
                    <a:pt x="224" y="232"/>
                    <a:pt x="225" y="232"/>
                  </a:cubicBezTo>
                  <a:cubicBezTo>
                    <a:pt x="226" y="231"/>
                    <a:pt x="226" y="230"/>
                    <a:pt x="226" y="228"/>
                  </a:cubicBezTo>
                  <a:cubicBezTo>
                    <a:pt x="227" y="227"/>
                    <a:pt x="227" y="226"/>
                    <a:pt x="228" y="225"/>
                  </a:cubicBezTo>
                  <a:cubicBezTo>
                    <a:pt x="228" y="225"/>
                    <a:pt x="229" y="224"/>
                    <a:pt x="230" y="224"/>
                  </a:cubicBezTo>
                  <a:cubicBezTo>
                    <a:pt x="230" y="224"/>
                    <a:pt x="230" y="224"/>
                    <a:pt x="231" y="224"/>
                  </a:cubicBezTo>
                  <a:cubicBezTo>
                    <a:pt x="233" y="225"/>
                    <a:pt x="234" y="228"/>
                    <a:pt x="235" y="231"/>
                  </a:cubicBezTo>
                  <a:cubicBezTo>
                    <a:pt x="236" y="232"/>
                    <a:pt x="237" y="233"/>
                    <a:pt x="237" y="233"/>
                  </a:cubicBezTo>
                  <a:cubicBezTo>
                    <a:pt x="238" y="234"/>
                    <a:pt x="239" y="235"/>
                    <a:pt x="240" y="235"/>
                  </a:cubicBezTo>
                  <a:cubicBezTo>
                    <a:pt x="241" y="235"/>
                    <a:pt x="242" y="236"/>
                    <a:pt x="242" y="237"/>
                  </a:cubicBezTo>
                  <a:cubicBezTo>
                    <a:pt x="243" y="238"/>
                    <a:pt x="243" y="239"/>
                    <a:pt x="243" y="241"/>
                  </a:cubicBezTo>
                  <a:cubicBezTo>
                    <a:pt x="242" y="242"/>
                    <a:pt x="242" y="244"/>
                    <a:pt x="243" y="245"/>
                  </a:cubicBezTo>
                  <a:cubicBezTo>
                    <a:pt x="244" y="246"/>
                    <a:pt x="245" y="246"/>
                    <a:pt x="246" y="246"/>
                  </a:cubicBezTo>
                  <a:cubicBezTo>
                    <a:pt x="246" y="246"/>
                    <a:pt x="246" y="246"/>
                    <a:pt x="246" y="246"/>
                  </a:cubicBezTo>
                  <a:cubicBezTo>
                    <a:pt x="249" y="246"/>
                    <a:pt x="252" y="243"/>
                    <a:pt x="255" y="239"/>
                  </a:cubicBezTo>
                  <a:cubicBezTo>
                    <a:pt x="256" y="238"/>
                    <a:pt x="256" y="236"/>
                    <a:pt x="257" y="235"/>
                  </a:cubicBezTo>
                  <a:cubicBezTo>
                    <a:pt x="257" y="233"/>
                    <a:pt x="257" y="232"/>
                    <a:pt x="257" y="231"/>
                  </a:cubicBezTo>
                  <a:cubicBezTo>
                    <a:pt x="258" y="230"/>
                    <a:pt x="259" y="229"/>
                    <a:pt x="261" y="229"/>
                  </a:cubicBezTo>
                  <a:cubicBezTo>
                    <a:pt x="261" y="229"/>
                    <a:pt x="262" y="229"/>
                    <a:pt x="263" y="228"/>
                  </a:cubicBezTo>
                  <a:cubicBezTo>
                    <a:pt x="266" y="226"/>
                    <a:pt x="265" y="224"/>
                    <a:pt x="264" y="221"/>
                  </a:cubicBezTo>
                  <a:cubicBezTo>
                    <a:pt x="264" y="219"/>
                    <a:pt x="263" y="217"/>
                    <a:pt x="265" y="215"/>
                  </a:cubicBezTo>
                  <a:cubicBezTo>
                    <a:pt x="265" y="214"/>
                    <a:pt x="266" y="214"/>
                    <a:pt x="267" y="213"/>
                  </a:cubicBezTo>
                  <a:cubicBezTo>
                    <a:pt x="268" y="212"/>
                    <a:pt x="269" y="211"/>
                    <a:pt x="270" y="209"/>
                  </a:cubicBezTo>
                  <a:cubicBezTo>
                    <a:pt x="270" y="208"/>
                    <a:pt x="270" y="207"/>
                    <a:pt x="270" y="206"/>
                  </a:cubicBezTo>
                  <a:cubicBezTo>
                    <a:pt x="270" y="204"/>
                    <a:pt x="270" y="203"/>
                    <a:pt x="271" y="202"/>
                  </a:cubicBezTo>
                  <a:cubicBezTo>
                    <a:pt x="271" y="201"/>
                    <a:pt x="272" y="200"/>
                    <a:pt x="272" y="199"/>
                  </a:cubicBezTo>
                  <a:cubicBezTo>
                    <a:pt x="273" y="197"/>
                    <a:pt x="274" y="196"/>
                    <a:pt x="275" y="194"/>
                  </a:cubicBezTo>
                  <a:cubicBezTo>
                    <a:pt x="275" y="192"/>
                    <a:pt x="275" y="192"/>
                    <a:pt x="275" y="192"/>
                  </a:cubicBezTo>
                  <a:cubicBezTo>
                    <a:pt x="275" y="190"/>
                    <a:pt x="276" y="188"/>
                    <a:pt x="276" y="186"/>
                  </a:cubicBezTo>
                  <a:cubicBezTo>
                    <a:pt x="277" y="180"/>
                    <a:pt x="280" y="176"/>
                    <a:pt x="285" y="174"/>
                  </a:cubicBezTo>
                  <a:cubicBezTo>
                    <a:pt x="292" y="171"/>
                    <a:pt x="292" y="167"/>
                    <a:pt x="293" y="161"/>
                  </a:cubicBezTo>
                  <a:cubicBezTo>
                    <a:pt x="294" y="159"/>
                    <a:pt x="294" y="159"/>
                    <a:pt x="294" y="159"/>
                  </a:cubicBezTo>
                  <a:cubicBezTo>
                    <a:pt x="294" y="158"/>
                    <a:pt x="294" y="157"/>
                    <a:pt x="294" y="156"/>
                  </a:cubicBezTo>
                  <a:cubicBezTo>
                    <a:pt x="294" y="154"/>
                    <a:pt x="294" y="153"/>
                    <a:pt x="295" y="152"/>
                  </a:cubicBezTo>
                  <a:cubicBezTo>
                    <a:pt x="296" y="148"/>
                    <a:pt x="298" y="146"/>
                    <a:pt x="302" y="145"/>
                  </a:cubicBezTo>
                  <a:cubicBezTo>
                    <a:pt x="304" y="145"/>
                    <a:pt x="304" y="145"/>
                    <a:pt x="304" y="145"/>
                  </a:cubicBezTo>
                  <a:cubicBezTo>
                    <a:pt x="304" y="143"/>
                    <a:pt x="304" y="143"/>
                    <a:pt x="304" y="143"/>
                  </a:cubicBezTo>
                  <a:cubicBezTo>
                    <a:pt x="304" y="142"/>
                    <a:pt x="304" y="141"/>
                    <a:pt x="304" y="139"/>
                  </a:cubicBezTo>
                  <a:cubicBezTo>
                    <a:pt x="304" y="136"/>
                    <a:pt x="304" y="133"/>
                    <a:pt x="305" y="131"/>
                  </a:cubicBezTo>
                  <a:cubicBezTo>
                    <a:pt x="305" y="128"/>
                    <a:pt x="306" y="127"/>
                    <a:pt x="308" y="126"/>
                  </a:cubicBezTo>
                  <a:cubicBezTo>
                    <a:pt x="310" y="125"/>
                    <a:pt x="311" y="124"/>
                    <a:pt x="311" y="121"/>
                  </a:cubicBezTo>
                  <a:cubicBezTo>
                    <a:pt x="312" y="120"/>
                    <a:pt x="312" y="118"/>
                    <a:pt x="312" y="117"/>
                  </a:cubicBezTo>
                  <a:cubicBezTo>
                    <a:pt x="312" y="113"/>
                    <a:pt x="312" y="110"/>
                    <a:pt x="314" y="107"/>
                  </a:cubicBezTo>
                  <a:cubicBezTo>
                    <a:pt x="315" y="104"/>
                    <a:pt x="315" y="104"/>
                    <a:pt x="315" y="104"/>
                  </a:cubicBezTo>
                  <a:cubicBezTo>
                    <a:pt x="316" y="101"/>
                    <a:pt x="318" y="98"/>
                    <a:pt x="320" y="95"/>
                  </a:cubicBezTo>
                  <a:cubicBezTo>
                    <a:pt x="320" y="94"/>
                    <a:pt x="321" y="94"/>
                    <a:pt x="321" y="93"/>
                  </a:cubicBezTo>
                  <a:cubicBezTo>
                    <a:pt x="323" y="90"/>
                    <a:pt x="324" y="89"/>
                    <a:pt x="328" y="88"/>
                  </a:cubicBezTo>
                  <a:cubicBezTo>
                    <a:pt x="332" y="88"/>
                    <a:pt x="334" y="86"/>
                    <a:pt x="337" y="83"/>
                  </a:cubicBezTo>
                  <a:cubicBezTo>
                    <a:pt x="338" y="83"/>
                    <a:pt x="339" y="82"/>
                    <a:pt x="340" y="81"/>
                  </a:cubicBezTo>
                  <a:cubicBezTo>
                    <a:pt x="343" y="79"/>
                    <a:pt x="343" y="76"/>
                    <a:pt x="343" y="73"/>
                  </a:cubicBezTo>
                  <a:cubicBezTo>
                    <a:pt x="343" y="72"/>
                    <a:pt x="343" y="71"/>
                    <a:pt x="343" y="69"/>
                  </a:cubicBezTo>
                  <a:cubicBezTo>
                    <a:pt x="343" y="68"/>
                    <a:pt x="343" y="68"/>
                    <a:pt x="344" y="67"/>
                  </a:cubicBezTo>
                  <a:cubicBezTo>
                    <a:pt x="344" y="63"/>
                    <a:pt x="345" y="58"/>
                    <a:pt x="343" y="55"/>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63" name="Freeform 64">
              <a:extLst>
                <a:ext uri="{FF2B5EF4-FFF2-40B4-BE49-F238E27FC236}">
                  <a16:creationId xmlns:a16="http://schemas.microsoft.com/office/drawing/2014/main" id="{A27088FB-6DAA-A134-E86D-C2A037C925B5}"/>
                </a:ext>
              </a:extLst>
            </p:cNvPr>
            <p:cNvSpPr>
              <a:spLocks/>
            </p:cNvSpPr>
            <p:nvPr/>
          </p:nvSpPr>
          <p:spPr bwMode="auto">
            <a:xfrm>
              <a:off x="5678709" y="3435257"/>
              <a:ext cx="430079" cy="661147"/>
            </a:xfrm>
            <a:custGeom>
              <a:avLst/>
              <a:gdLst>
                <a:gd name="T0" fmla="*/ 221 w 224"/>
                <a:gd name="T1" fmla="*/ 334 h 374"/>
                <a:gd name="T2" fmla="*/ 195 w 224"/>
                <a:gd name="T3" fmla="*/ 308 h 374"/>
                <a:gd name="T4" fmla="*/ 184 w 224"/>
                <a:gd name="T5" fmla="*/ 281 h 374"/>
                <a:gd name="T6" fmla="*/ 180 w 224"/>
                <a:gd name="T7" fmla="*/ 260 h 374"/>
                <a:gd name="T8" fmla="*/ 179 w 224"/>
                <a:gd name="T9" fmla="*/ 238 h 374"/>
                <a:gd name="T10" fmla="*/ 179 w 224"/>
                <a:gd name="T11" fmla="*/ 226 h 374"/>
                <a:gd name="T12" fmla="*/ 194 w 224"/>
                <a:gd name="T13" fmla="*/ 199 h 374"/>
                <a:gd name="T14" fmla="*/ 184 w 224"/>
                <a:gd name="T15" fmla="*/ 142 h 374"/>
                <a:gd name="T16" fmla="*/ 161 w 224"/>
                <a:gd name="T17" fmla="*/ 118 h 374"/>
                <a:gd name="T18" fmla="*/ 164 w 224"/>
                <a:gd name="T19" fmla="*/ 106 h 374"/>
                <a:gd name="T20" fmla="*/ 179 w 224"/>
                <a:gd name="T21" fmla="*/ 102 h 374"/>
                <a:gd name="T22" fmla="*/ 198 w 224"/>
                <a:gd name="T23" fmla="*/ 103 h 374"/>
                <a:gd name="T24" fmla="*/ 206 w 224"/>
                <a:gd name="T25" fmla="*/ 103 h 374"/>
                <a:gd name="T26" fmla="*/ 191 w 224"/>
                <a:gd name="T27" fmla="*/ 80 h 374"/>
                <a:gd name="T28" fmla="*/ 184 w 224"/>
                <a:gd name="T29" fmla="*/ 25 h 374"/>
                <a:gd name="T30" fmla="*/ 177 w 224"/>
                <a:gd name="T31" fmla="*/ 13 h 374"/>
                <a:gd name="T32" fmla="*/ 163 w 224"/>
                <a:gd name="T33" fmla="*/ 0 h 374"/>
                <a:gd name="T34" fmla="*/ 164 w 224"/>
                <a:gd name="T35" fmla="*/ 13 h 374"/>
                <a:gd name="T36" fmla="*/ 177 w 224"/>
                <a:gd name="T37" fmla="*/ 28 h 374"/>
                <a:gd name="T38" fmla="*/ 173 w 224"/>
                <a:gd name="T39" fmla="*/ 54 h 374"/>
                <a:gd name="T40" fmla="*/ 153 w 224"/>
                <a:gd name="T41" fmla="*/ 68 h 374"/>
                <a:gd name="T42" fmla="*/ 145 w 224"/>
                <a:gd name="T43" fmla="*/ 94 h 374"/>
                <a:gd name="T44" fmla="*/ 137 w 224"/>
                <a:gd name="T45" fmla="*/ 118 h 374"/>
                <a:gd name="T46" fmla="*/ 127 w 224"/>
                <a:gd name="T47" fmla="*/ 134 h 374"/>
                <a:gd name="T48" fmla="*/ 108 w 224"/>
                <a:gd name="T49" fmla="*/ 167 h 374"/>
                <a:gd name="T50" fmla="*/ 104 w 224"/>
                <a:gd name="T51" fmla="*/ 182 h 374"/>
                <a:gd name="T52" fmla="*/ 97 w 224"/>
                <a:gd name="T53" fmla="*/ 201 h 374"/>
                <a:gd name="T54" fmla="*/ 89 w 224"/>
                <a:gd name="T55" fmla="*/ 212 h 374"/>
                <a:gd name="T56" fmla="*/ 77 w 224"/>
                <a:gd name="T57" fmla="*/ 210 h 374"/>
                <a:gd name="T58" fmla="*/ 65 w 224"/>
                <a:gd name="T59" fmla="*/ 197 h 374"/>
                <a:gd name="T60" fmla="*/ 60 w 224"/>
                <a:gd name="T61" fmla="*/ 201 h 374"/>
                <a:gd name="T62" fmla="*/ 51 w 224"/>
                <a:gd name="T63" fmla="*/ 204 h 374"/>
                <a:gd name="T64" fmla="*/ 47 w 224"/>
                <a:gd name="T65" fmla="*/ 201 h 374"/>
                <a:gd name="T66" fmla="*/ 40 w 224"/>
                <a:gd name="T67" fmla="*/ 207 h 374"/>
                <a:gd name="T68" fmla="*/ 37 w 224"/>
                <a:gd name="T69" fmla="*/ 212 h 374"/>
                <a:gd name="T70" fmla="*/ 21 w 224"/>
                <a:gd name="T71" fmla="*/ 231 h 374"/>
                <a:gd name="T72" fmla="*/ 12 w 224"/>
                <a:gd name="T73" fmla="*/ 245 h 374"/>
                <a:gd name="T74" fmla="*/ 11 w 224"/>
                <a:gd name="T75" fmla="*/ 255 h 374"/>
                <a:gd name="T76" fmla="*/ 4 w 224"/>
                <a:gd name="T77" fmla="*/ 271 h 374"/>
                <a:gd name="T78" fmla="*/ 0 w 224"/>
                <a:gd name="T79" fmla="*/ 281 h 374"/>
                <a:gd name="T80" fmla="*/ 11 w 224"/>
                <a:gd name="T81" fmla="*/ 281 h 374"/>
                <a:gd name="T82" fmla="*/ 17 w 224"/>
                <a:gd name="T83" fmla="*/ 298 h 374"/>
                <a:gd name="T84" fmla="*/ 33 w 224"/>
                <a:gd name="T85" fmla="*/ 301 h 374"/>
                <a:gd name="T86" fmla="*/ 35 w 224"/>
                <a:gd name="T87" fmla="*/ 318 h 374"/>
                <a:gd name="T88" fmla="*/ 38 w 224"/>
                <a:gd name="T89" fmla="*/ 340 h 374"/>
                <a:gd name="T90" fmla="*/ 37 w 224"/>
                <a:gd name="T91" fmla="*/ 352 h 374"/>
                <a:gd name="T92" fmla="*/ 85 w 224"/>
                <a:gd name="T93" fmla="*/ 359 h 374"/>
                <a:gd name="T94" fmla="*/ 133 w 224"/>
                <a:gd name="T95" fmla="*/ 357 h 374"/>
                <a:gd name="T96" fmla="*/ 144 w 224"/>
                <a:gd name="T97" fmla="*/ 360 h 374"/>
                <a:gd name="T98" fmla="*/ 149 w 224"/>
                <a:gd name="T99" fmla="*/ 360 h 374"/>
                <a:gd name="T100" fmla="*/ 180 w 224"/>
                <a:gd name="T101" fmla="*/ 361 h 374"/>
                <a:gd name="T102" fmla="*/ 201 w 224"/>
                <a:gd name="T103" fmla="*/ 366 h 374"/>
                <a:gd name="T104" fmla="*/ 220 w 224"/>
                <a:gd name="T105" fmla="*/ 374 h 374"/>
                <a:gd name="T106" fmla="*/ 223 w 224"/>
                <a:gd name="T107" fmla="*/ 36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4" h="374">
                  <a:moveTo>
                    <a:pt x="223" y="360"/>
                  </a:moveTo>
                  <a:cubicBezTo>
                    <a:pt x="222" y="358"/>
                    <a:pt x="222" y="355"/>
                    <a:pt x="222" y="353"/>
                  </a:cubicBezTo>
                  <a:cubicBezTo>
                    <a:pt x="222" y="351"/>
                    <a:pt x="222" y="349"/>
                    <a:pt x="222" y="347"/>
                  </a:cubicBezTo>
                  <a:cubicBezTo>
                    <a:pt x="223" y="343"/>
                    <a:pt x="223" y="338"/>
                    <a:pt x="221" y="334"/>
                  </a:cubicBezTo>
                  <a:cubicBezTo>
                    <a:pt x="219" y="331"/>
                    <a:pt x="216" y="329"/>
                    <a:pt x="213" y="327"/>
                  </a:cubicBezTo>
                  <a:cubicBezTo>
                    <a:pt x="211" y="325"/>
                    <a:pt x="209" y="324"/>
                    <a:pt x="207" y="322"/>
                  </a:cubicBezTo>
                  <a:cubicBezTo>
                    <a:pt x="206" y="320"/>
                    <a:pt x="204" y="319"/>
                    <a:pt x="203" y="317"/>
                  </a:cubicBezTo>
                  <a:cubicBezTo>
                    <a:pt x="200" y="314"/>
                    <a:pt x="197" y="311"/>
                    <a:pt x="195" y="308"/>
                  </a:cubicBezTo>
                  <a:cubicBezTo>
                    <a:pt x="193" y="305"/>
                    <a:pt x="193" y="302"/>
                    <a:pt x="193" y="298"/>
                  </a:cubicBezTo>
                  <a:cubicBezTo>
                    <a:pt x="193" y="295"/>
                    <a:pt x="194" y="292"/>
                    <a:pt x="193" y="290"/>
                  </a:cubicBezTo>
                  <a:cubicBezTo>
                    <a:pt x="192" y="287"/>
                    <a:pt x="190" y="286"/>
                    <a:pt x="188" y="285"/>
                  </a:cubicBezTo>
                  <a:cubicBezTo>
                    <a:pt x="187" y="284"/>
                    <a:pt x="185" y="283"/>
                    <a:pt x="184" y="281"/>
                  </a:cubicBezTo>
                  <a:cubicBezTo>
                    <a:pt x="182" y="278"/>
                    <a:pt x="182" y="274"/>
                    <a:pt x="182" y="270"/>
                  </a:cubicBezTo>
                  <a:cubicBezTo>
                    <a:pt x="181" y="267"/>
                    <a:pt x="181" y="267"/>
                    <a:pt x="181" y="267"/>
                  </a:cubicBezTo>
                  <a:cubicBezTo>
                    <a:pt x="181" y="266"/>
                    <a:pt x="181" y="264"/>
                    <a:pt x="181" y="263"/>
                  </a:cubicBezTo>
                  <a:cubicBezTo>
                    <a:pt x="181" y="261"/>
                    <a:pt x="181" y="261"/>
                    <a:pt x="180" y="260"/>
                  </a:cubicBezTo>
                  <a:cubicBezTo>
                    <a:pt x="179" y="260"/>
                    <a:pt x="179" y="259"/>
                    <a:pt x="179" y="259"/>
                  </a:cubicBezTo>
                  <a:cubicBezTo>
                    <a:pt x="177" y="256"/>
                    <a:pt x="178" y="253"/>
                    <a:pt x="178" y="250"/>
                  </a:cubicBezTo>
                  <a:cubicBezTo>
                    <a:pt x="178" y="249"/>
                    <a:pt x="178" y="249"/>
                    <a:pt x="178" y="249"/>
                  </a:cubicBezTo>
                  <a:cubicBezTo>
                    <a:pt x="179" y="246"/>
                    <a:pt x="179" y="242"/>
                    <a:pt x="179" y="238"/>
                  </a:cubicBezTo>
                  <a:cubicBezTo>
                    <a:pt x="179" y="236"/>
                    <a:pt x="179" y="236"/>
                    <a:pt x="179" y="236"/>
                  </a:cubicBezTo>
                  <a:cubicBezTo>
                    <a:pt x="178" y="236"/>
                    <a:pt x="178" y="236"/>
                    <a:pt x="178" y="236"/>
                  </a:cubicBezTo>
                  <a:cubicBezTo>
                    <a:pt x="176" y="235"/>
                    <a:pt x="174" y="234"/>
                    <a:pt x="174" y="233"/>
                  </a:cubicBezTo>
                  <a:cubicBezTo>
                    <a:pt x="174" y="231"/>
                    <a:pt x="177" y="228"/>
                    <a:pt x="179" y="226"/>
                  </a:cubicBezTo>
                  <a:cubicBezTo>
                    <a:pt x="182" y="224"/>
                    <a:pt x="184" y="222"/>
                    <a:pt x="184" y="220"/>
                  </a:cubicBezTo>
                  <a:cubicBezTo>
                    <a:pt x="185" y="219"/>
                    <a:pt x="185" y="218"/>
                    <a:pt x="186" y="216"/>
                  </a:cubicBezTo>
                  <a:cubicBezTo>
                    <a:pt x="186" y="214"/>
                    <a:pt x="187" y="212"/>
                    <a:pt x="188" y="210"/>
                  </a:cubicBezTo>
                  <a:cubicBezTo>
                    <a:pt x="191" y="206"/>
                    <a:pt x="193" y="204"/>
                    <a:pt x="194" y="199"/>
                  </a:cubicBezTo>
                  <a:cubicBezTo>
                    <a:pt x="195" y="195"/>
                    <a:pt x="197" y="193"/>
                    <a:pt x="199" y="190"/>
                  </a:cubicBezTo>
                  <a:cubicBezTo>
                    <a:pt x="202" y="186"/>
                    <a:pt x="205" y="182"/>
                    <a:pt x="203" y="176"/>
                  </a:cubicBezTo>
                  <a:cubicBezTo>
                    <a:pt x="200" y="167"/>
                    <a:pt x="197" y="157"/>
                    <a:pt x="192" y="149"/>
                  </a:cubicBezTo>
                  <a:cubicBezTo>
                    <a:pt x="190" y="146"/>
                    <a:pt x="187" y="144"/>
                    <a:pt x="184" y="142"/>
                  </a:cubicBezTo>
                  <a:cubicBezTo>
                    <a:pt x="183" y="141"/>
                    <a:pt x="182" y="140"/>
                    <a:pt x="181" y="139"/>
                  </a:cubicBezTo>
                  <a:cubicBezTo>
                    <a:pt x="176" y="135"/>
                    <a:pt x="172" y="131"/>
                    <a:pt x="168" y="126"/>
                  </a:cubicBezTo>
                  <a:cubicBezTo>
                    <a:pt x="166" y="124"/>
                    <a:pt x="165" y="122"/>
                    <a:pt x="163" y="120"/>
                  </a:cubicBezTo>
                  <a:cubicBezTo>
                    <a:pt x="163" y="119"/>
                    <a:pt x="162" y="119"/>
                    <a:pt x="161" y="118"/>
                  </a:cubicBezTo>
                  <a:cubicBezTo>
                    <a:pt x="160" y="117"/>
                    <a:pt x="158" y="116"/>
                    <a:pt x="158" y="114"/>
                  </a:cubicBezTo>
                  <a:cubicBezTo>
                    <a:pt x="158" y="113"/>
                    <a:pt x="159" y="112"/>
                    <a:pt x="161" y="110"/>
                  </a:cubicBezTo>
                  <a:cubicBezTo>
                    <a:pt x="161" y="109"/>
                    <a:pt x="162" y="109"/>
                    <a:pt x="163" y="108"/>
                  </a:cubicBezTo>
                  <a:cubicBezTo>
                    <a:pt x="163" y="108"/>
                    <a:pt x="164" y="107"/>
                    <a:pt x="164" y="106"/>
                  </a:cubicBezTo>
                  <a:cubicBezTo>
                    <a:pt x="165" y="104"/>
                    <a:pt x="166" y="102"/>
                    <a:pt x="168" y="101"/>
                  </a:cubicBezTo>
                  <a:cubicBezTo>
                    <a:pt x="169" y="101"/>
                    <a:pt x="170" y="100"/>
                    <a:pt x="171" y="100"/>
                  </a:cubicBezTo>
                  <a:cubicBezTo>
                    <a:pt x="173" y="100"/>
                    <a:pt x="175" y="101"/>
                    <a:pt x="177" y="101"/>
                  </a:cubicBezTo>
                  <a:cubicBezTo>
                    <a:pt x="179" y="102"/>
                    <a:pt x="179" y="102"/>
                    <a:pt x="179" y="102"/>
                  </a:cubicBezTo>
                  <a:cubicBezTo>
                    <a:pt x="180" y="102"/>
                    <a:pt x="181" y="102"/>
                    <a:pt x="183" y="102"/>
                  </a:cubicBezTo>
                  <a:cubicBezTo>
                    <a:pt x="184" y="102"/>
                    <a:pt x="186" y="102"/>
                    <a:pt x="188" y="102"/>
                  </a:cubicBezTo>
                  <a:cubicBezTo>
                    <a:pt x="189" y="101"/>
                    <a:pt x="190" y="101"/>
                    <a:pt x="191" y="101"/>
                  </a:cubicBezTo>
                  <a:cubicBezTo>
                    <a:pt x="194" y="101"/>
                    <a:pt x="196" y="102"/>
                    <a:pt x="198" y="103"/>
                  </a:cubicBezTo>
                  <a:cubicBezTo>
                    <a:pt x="199" y="103"/>
                    <a:pt x="199" y="103"/>
                    <a:pt x="199" y="103"/>
                  </a:cubicBezTo>
                  <a:cubicBezTo>
                    <a:pt x="200" y="104"/>
                    <a:pt x="202" y="104"/>
                    <a:pt x="203" y="104"/>
                  </a:cubicBezTo>
                  <a:cubicBezTo>
                    <a:pt x="204" y="104"/>
                    <a:pt x="205" y="104"/>
                    <a:pt x="205" y="103"/>
                  </a:cubicBezTo>
                  <a:cubicBezTo>
                    <a:pt x="206" y="103"/>
                    <a:pt x="206" y="103"/>
                    <a:pt x="206" y="103"/>
                  </a:cubicBezTo>
                  <a:cubicBezTo>
                    <a:pt x="206" y="102"/>
                    <a:pt x="206" y="102"/>
                    <a:pt x="206" y="102"/>
                  </a:cubicBezTo>
                  <a:cubicBezTo>
                    <a:pt x="206" y="100"/>
                    <a:pt x="204" y="99"/>
                    <a:pt x="203" y="98"/>
                  </a:cubicBezTo>
                  <a:cubicBezTo>
                    <a:pt x="202" y="98"/>
                    <a:pt x="202" y="98"/>
                    <a:pt x="201" y="97"/>
                  </a:cubicBezTo>
                  <a:cubicBezTo>
                    <a:pt x="196" y="93"/>
                    <a:pt x="192" y="86"/>
                    <a:pt x="191" y="80"/>
                  </a:cubicBezTo>
                  <a:cubicBezTo>
                    <a:pt x="190" y="76"/>
                    <a:pt x="189" y="73"/>
                    <a:pt x="188" y="69"/>
                  </a:cubicBezTo>
                  <a:cubicBezTo>
                    <a:pt x="186" y="64"/>
                    <a:pt x="187" y="61"/>
                    <a:pt x="188" y="57"/>
                  </a:cubicBezTo>
                  <a:cubicBezTo>
                    <a:pt x="191" y="49"/>
                    <a:pt x="189" y="42"/>
                    <a:pt x="185" y="33"/>
                  </a:cubicBezTo>
                  <a:cubicBezTo>
                    <a:pt x="184" y="30"/>
                    <a:pt x="184" y="27"/>
                    <a:pt x="184" y="25"/>
                  </a:cubicBezTo>
                  <a:cubicBezTo>
                    <a:pt x="184" y="24"/>
                    <a:pt x="184" y="24"/>
                    <a:pt x="184" y="24"/>
                  </a:cubicBezTo>
                  <a:cubicBezTo>
                    <a:pt x="183" y="23"/>
                    <a:pt x="183" y="22"/>
                    <a:pt x="183" y="22"/>
                  </a:cubicBezTo>
                  <a:cubicBezTo>
                    <a:pt x="182" y="17"/>
                    <a:pt x="181" y="16"/>
                    <a:pt x="178" y="13"/>
                  </a:cubicBezTo>
                  <a:cubicBezTo>
                    <a:pt x="177" y="13"/>
                    <a:pt x="177" y="13"/>
                    <a:pt x="177" y="13"/>
                  </a:cubicBezTo>
                  <a:cubicBezTo>
                    <a:pt x="174" y="11"/>
                    <a:pt x="174" y="9"/>
                    <a:pt x="174" y="7"/>
                  </a:cubicBezTo>
                  <a:cubicBezTo>
                    <a:pt x="173" y="6"/>
                    <a:pt x="173" y="4"/>
                    <a:pt x="172" y="3"/>
                  </a:cubicBezTo>
                  <a:cubicBezTo>
                    <a:pt x="171" y="1"/>
                    <a:pt x="169" y="0"/>
                    <a:pt x="166" y="0"/>
                  </a:cubicBezTo>
                  <a:cubicBezTo>
                    <a:pt x="165" y="0"/>
                    <a:pt x="164" y="0"/>
                    <a:pt x="163" y="0"/>
                  </a:cubicBezTo>
                  <a:cubicBezTo>
                    <a:pt x="161" y="0"/>
                    <a:pt x="161" y="0"/>
                    <a:pt x="161" y="0"/>
                  </a:cubicBezTo>
                  <a:cubicBezTo>
                    <a:pt x="161" y="2"/>
                    <a:pt x="161" y="2"/>
                    <a:pt x="161" y="2"/>
                  </a:cubicBezTo>
                  <a:cubicBezTo>
                    <a:pt x="162" y="4"/>
                    <a:pt x="162" y="6"/>
                    <a:pt x="163" y="8"/>
                  </a:cubicBezTo>
                  <a:cubicBezTo>
                    <a:pt x="163" y="10"/>
                    <a:pt x="163" y="12"/>
                    <a:pt x="164" y="13"/>
                  </a:cubicBezTo>
                  <a:cubicBezTo>
                    <a:pt x="164" y="15"/>
                    <a:pt x="164" y="16"/>
                    <a:pt x="164" y="17"/>
                  </a:cubicBezTo>
                  <a:cubicBezTo>
                    <a:pt x="164" y="19"/>
                    <a:pt x="164" y="20"/>
                    <a:pt x="164" y="21"/>
                  </a:cubicBezTo>
                  <a:cubicBezTo>
                    <a:pt x="165" y="24"/>
                    <a:pt x="168" y="24"/>
                    <a:pt x="171" y="25"/>
                  </a:cubicBezTo>
                  <a:cubicBezTo>
                    <a:pt x="173" y="26"/>
                    <a:pt x="175" y="26"/>
                    <a:pt x="177" y="28"/>
                  </a:cubicBezTo>
                  <a:cubicBezTo>
                    <a:pt x="179" y="32"/>
                    <a:pt x="178" y="36"/>
                    <a:pt x="177" y="40"/>
                  </a:cubicBezTo>
                  <a:cubicBezTo>
                    <a:pt x="177" y="41"/>
                    <a:pt x="177" y="41"/>
                    <a:pt x="177" y="42"/>
                  </a:cubicBezTo>
                  <a:cubicBezTo>
                    <a:pt x="176" y="44"/>
                    <a:pt x="177" y="45"/>
                    <a:pt x="177" y="46"/>
                  </a:cubicBezTo>
                  <a:cubicBezTo>
                    <a:pt x="177" y="49"/>
                    <a:pt x="177" y="51"/>
                    <a:pt x="173" y="54"/>
                  </a:cubicBezTo>
                  <a:cubicBezTo>
                    <a:pt x="173" y="54"/>
                    <a:pt x="172" y="55"/>
                    <a:pt x="171" y="56"/>
                  </a:cubicBezTo>
                  <a:cubicBezTo>
                    <a:pt x="168" y="58"/>
                    <a:pt x="166" y="60"/>
                    <a:pt x="162" y="61"/>
                  </a:cubicBezTo>
                  <a:cubicBezTo>
                    <a:pt x="158" y="61"/>
                    <a:pt x="157" y="63"/>
                    <a:pt x="155" y="66"/>
                  </a:cubicBezTo>
                  <a:cubicBezTo>
                    <a:pt x="155" y="66"/>
                    <a:pt x="154" y="67"/>
                    <a:pt x="153" y="68"/>
                  </a:cubicBezTo>
                  <a:cubicBezTo>
                    <a:pt x="152" y="71"/>
                    <a:pt x="150" y="74"/>
                    <a:pt x="149" y="77"/>
                  </a:cubicBezTo>
                  <a:cubicBezTo>
                    <a:pt x="147" y="80"/>
                    <a:pt x="147" y="80"/>
                    <a:pt x="147" y="80"/>
                  </a:cubicBezTo>
                  <a:cubicBezTo>
                    <a:pt x="146" y="83"/>
                    <a:pt x="146" y="86"/>
                    <a:pt x="145" y="90"/>
                  </a:cubicBezTo>
                  <a:cubicBezTo>
                    <a:pt x="145" y="91"/>
                    <a:pt x="145" y="93"/>
                    <a:pt x="145" y="94"/>
                  </a:cubicBezTo>
                  <a:cubicBezTo>
                    <a:pt x="145" y="97"/>
                    <a:pt x="143" y="98"/>
                    <a:pt x="142" y="99"/>
                  </a:cubicBezTo>
                  <a:cubicBezTo>
                    <a:pt x="140" y="100"/>
                    <a:pt x="139" y="101"/>
                    <a:pt x="138" y="103"/>
                  </a:cubicBezTo>
                  <a:cubicBezTo>
                    <a:pt x="138" y="106"/>
                    <a:pt x="138" y="109"/>
                    <a:pt x="138" y="112"/>
                  </a:cubicBezTo>
                  <a:cubicBezTo>
                    <a:pt x="137" y="114"/>
                    <a:pt x="137" y="116"/>
                    <a:pt x="137" y="118"/>
                  </a:cubicBezTo>
                  <a:cubicBezTo>
                    <a:pt x="131" y="118"/>
                    <a:pt x="129" y="122"/>
                    <a:pt x="128" y="125"/>
                  </a:cubicBezTo>
                  <a:cubicBezTo>
                    <a:pt x="128" y="126"/>
                    <a:pt x="128" y="127"/>
                    <a:pt x="128" y="129"/>
                  </a:cubicBezTo>
                  <a:cubicBezTo>
                    <a:pt x="128" y="130"/>
                    <a:pt x="127" y="131"/>
                    <a:pt x="127" y="132"/>
                  </a:cubicBezTo>
                  <a:cubicBezTo>
                    <a:pt x="127" y="134"/>
                    <a:pt x="127" y="134"/>
                    <a:pt x="127" y="134"/>
                  </a:cubicBezTo>
                  <a:cubicBezTo>
                    <a:pt x="126" y="140"/>
                    <a:pt x="125" y="144"/>
                    <a:pt x="119" y="146"/>
                  </a:cubicBezTo>
                  <a:cubicBezTo>
                    <a:pt x="112" y="149"/>
                    <a:pt x="110" y="155"/>
                    <a:pt x="110" y="159"/>
                  </a:cubicBezTo>
                  <a:cubicBezTo>
                    <a:pt x="110" y="161"/>
                    <a:pt x="109" y="163"/>
                    <a:pt x="108" y="165"/>
                  </a:cubicBezTo>
                  <a:cubicBezTo>
                    <a:pt x="108" y="167"/>
                    <a:pt x="108" y="167"/>
                    <a:pt x="108" y="167"/>
                  </a:cubicBezTo>
                  <a:cubicBezTo>
                    <a:pt x="108" y="169"/>
                    <a:pt x="107" y="170"/>
                    <a:pt x="106" y="172"/>
                  </a:cubicBezTo>
                  <a:cubicBezTo>
                    <a:pt x="105" y="173"/>
                    <a:pt x="105" y="173"/>
                    <a:pt x="105" y="174"/>
                  </a:cubicBezTo>
                  <a:cubicBezTo>
                    <a:pt x="104" y="176"/>
                    <a:pt x="104" y="177"/>
                    <a:pt x="104" y="179"/>
                  </a:cubicBezTo>
                  <a:cubicBezTo>
                    <a:pt x="104" y="180"/>
                    <a:pt x="104" y="181"/>
                    <a:pt x="104" y="182"/>
                  </a:cubicBezTo>
                  <a:cubicBezTo>
                    <a:pt x="103" y="184"/>
                    <a:pt x="102" y="185"/>
                    <a:pt x="100" y="186"/>
                  </a:cubicBezTo>
                  <a:cubicBezTo>
                    <a:pt x="100" y="186"/>
                    <a:pt x="99" y="187"/>
                    <a:pt x="98" y="188"/>
                  </a:cubicBezTo>
                  <a:cubicBezTo>
                    <a:pt x="96" y="190"/>
                    <a:pt x="97" y="192"/>
                    <a:pt x="98" y="195"/>
                  </a:cubicBezTo>
                  <a:cubicBezTo>
                    <a:pt x="99" y="197"/>
                    <a:pt x="99" y="199"/>
                    <a:pt x="97" y="201"/>
                  </a:cubicBezTo>
                  <a:cubicBezTo>
                    <a:pt x="96" y="201"/>
                    <a:pt x="95" y="201"/>
                    <a:pt x="94" y="202"/>
                  </a:cubicBezTo>
                  <a:cubicBezTo>
                    <a:pt x="93" y="202"/>
                    <a:pt x="92" y="202"/>
                    <a:pt x="91" y="204"/>
                  </a:cubicBezTo>
                  <a:cubicBezTo>
                    <a:pt x="90" y="205"/>
                    <a:pt x="90" y="206"/>
                    <a:pt x="90" y="208"/>
                  </a:cubicBezTo>
                  <a:cubicBezTo>
                    <a:pt x="90" y="209"/>
                    <a:pt x="90" y="210"/>
                    <a:pt x="89" y="212"/>
                  </a:cubicBezTo>
                  <a:cubicBezTo>
                    <a:pt x="86" y="215"/>
                    <a:pt x="83" y="219"/>
                    <a:pt x="80" y="219"/>
                  </a:cubicBezTo>
                  <a:cubicBezTo>
                    <a:pt x="79" y="219"/>
                    <a:pt x="78" y="218"/>
                    <a:pt x="77" y="218"/>
                  </a:cubicBezTo>
                  <a:cubicBezTo>
                    <a:pt x="77" y="217"/>
                    <a:pt x="77" y="215"/>
                    <a:pt x="77" y="214"/>
                  </a:cubicBezTo>
                  <a:cubicBezTo>
                    <a:pt x="77" y="212"/>
                    <a:pt x="77" y="211"/>
                    <a:pt x="77" y="210"/>
                  </a:cubicBezTo>
                  <a:cubicBezTo>
                    <a:pt x="76" y="209"/>
                    <a:pt x="75" y="208"/>
                    <a:pt x="74" y="208"/>
                  </a:cubicBezTo>
                  <a:cubicBezTo>
                    <a:pt x="73" y="207"/>
                    <a:pt x="72" y="207"/>
                    <a:pt x="71" y="206"/>
                  </a:cubicBezTo>
                  <a:cubicBezTo>
                    <a:pt x="71" y="206"/>
                    <a:pt x="70" y="204"/>
                    <a:pt x="70" y="203"/>
                  </a:cubicBezTo>
                  <a:cubicBezTo>
                    <a:pt x="68" y="200"/>
                    <a:pt x="67" y="198"/>
                    <a:pt x="65" y="197"/>
                  </a:cubicBezTo>
                  <a:cubicBezTo>
                    <a:pt x="64" y="197"/>
                    <a:pt x="64" y="197"/>
                    <a:pt x="64" y="197"/>
                  </a:cubicBezTo>
                  <a:cubicBezTo>
                    <a:pt x="64" y="197"/>
                    <a:pt x="64" y="197"/>
                    <a:pt x="64" y="197"/>
                  </a:cubicBezTo>
                  <a:cubicBezTo>
                    <a:pt x="63" y="197"/>
                    <a:pt x="62" y="197"/>
                    <a:pt x="61" y="198"/>
                  </a:cubicBezTo>
                  <a:cubicBezTo>
                    <a:pt x="60" y="199"/>
                    <a:pt x="60" y="200"/>
                    <a:pt x="60" y="201"/>
                  </a:cubicBezTo>
                  <a:cubicBezTo>
                    <a:pt x="60" y="202"/>
                    <a:pt x="60" y="204"/>
                    <a:pt x="59" y="204"/>
                  </a:cubicBezTo>
                  <a:cubicBezTo>
                    <a:pt x="58" y="205"/>
                    <a:pt x="56" y="205"/>
                    <a:pt x="55" y="205"/>
                  </a:cubicBezTo>
                  <a:cubicBezTo>
                    <a:pt x="54" y="205"/>
                    <a:pt x="54" y="205"/>
                    <a:pt x="53" y="205"/>
                  </a:cubicBezTo>
                  <a:cubicBezTo>
                    <a:pt x="51" y="204"/>
                    <a:pt x="51" y="204"/>
                    <a:pt x="51" y="204"/>
                  </a:cubicBezTo>
                  <a:cubicBezTo>
                    <a:pt x="51" y="203"/>
                    <a:pt x="51" y="203"/>
                    <a:pt x="51" y="202"/>
                  </a:cubicBezTo>
                  <a:cubicBezTo>
                    <a:pt x="51" y="202"/>
                    <a:pt x="50" y="201"/>
                    <a:pt x="50" y="201"/>
                  </a:cubicBezTo>
                  <a:cubicBezTo>
                    <a:pt x="49" y="199"/>
                    <a:pt x="49" y="199"/>
                    <a:pt x="49" y="199"/>
                  </a:cubicBezTo>
                  <a:cubicBezTo>
                    <a:pt x="47" y="201"/>
                    <a:pt x="47" y="201"/>
                    <a:pt x="47" y="201"/>
                  </a:cubicBezTo>
                  <a:cubicBezTo>
                    <a:pt x="47" y="201"/>
                    <a:pt x="46" y="201"/>
                    <a:pt x="46" y="202"/>
                  </a:cubicBezTo>
                  <a:cubicBezTo>
                    <a:pt x="45" y="203"/>
                    <a:pt x="44" y="204"/>
                    <a:pt x="42" y="205"/>
                  </a:cubicBezTo>
                  <a:cubicBezTo>
                    <a:pt x="42" y="206"/>
                    <a:pt x="42" y="206"/>
                    <a:pt x="42" y="206"/>
                  </a:cubicBezTo>
                  <a:cubicBezTo>
                    <a:pt x="41" y="207"/>
                    <a:pt x="41" y="207"/>
                    <a:pt x="40" y="207"/>
                  </a:cubicBezTo>
                  <a:cubicBezTo>
                    <a:pt x="40" y="207"/>
                    <a:pt x="39" y="207"/>
                    <a:pt x="39" y="207"/>
                  </a:cubicBezTo>
                  <a:cubicBezTo>
                    <a:pt x="37" y="207"/>
                    <a:pt x="37" y="207"/>
                    <a:pt x="37" y="207"/>
                  </a:cubicBezTo>
                  <a:cubicBezTo>
                    <a:pt x="37" y="209"/>
                    <a:pt x="37" y="209"/>
                    <a:pt x="37" y="209"/>
                  </a:cubicBezTo>
                  <a:cubicBezTo>
                    <a:pt x="37" y="210"/>
                    <a:pt x="37" y="211"/>
                    <a:pt x="37" y="212"/>
                  </a:cubicBezTo>
                  <a:cubicBezTo>
                    <a:pt x="37" y="214"/>
                    <a:pt x="37" y="215"/>
                    <a:pt x="37" y="216"/>
                  </a:cubicBezTo>
                  <a:cubicBezTo>
                    <a:pt x="33" y="216"/>
                    <a:pt x="32" y="217"/>
                    <a:pt x="30" y="220"/>
                  </a:cubicBezTo>
                  <a:cubicBezTo>
                    <a:pt x="28" y="222"/>
                    <a:pt x="27" y="224"/>
                    <a:pt x="25" y="226"/>
                  </a:cubicBezTo>
                  <a:cubicBezTo>
                    <a:pt x="24" y="227"/>
                    <a:pt x="22" y="229"/>
                    <a:pt x="21" y="231"/>
                  </a:cubicBezTo>
                  <a:cubicBezTo>
                    <a:pt x="19" y="233"/>
                    <a:pt x="17" y="235"/>
                    <a:pt x="15" y="237"/>
                  </a:cubicBezTo>
                  <a:cubicBezTo>
                    <a:pt x="14" y="238"/>
                    <a:pt x="14" y="238"/>
                    <a:pt x="14" y="238"/>
                  </a:cubicBezTo>
                  <a:cubicBezTo>
                    <a:pt x="13" y="239"/>
                    <a:pt x="12" y="240"/>
                    <a:pt x="12" y="242"/>
                  </a:cubicBezTo>
                  <a:cubicBezTo>
                    <a:pt x="12" y="243"/>
                    <a:pt x="12" y="244"/>
                    <a:pt x="12" y="245"/>
                  </a:cubicBezTo>
                  <a:cubicBezTo>
                    <a:pt x="13" y="246"/>
                    <a:pt x="13" y="248"/>
                    <a:pt x="12" y="249"/>
                  </a:cubicBezTo>
                  <a:cubicBezTo>
                    <a:pt x="12" y="250"/>
                    <a:pt x="12" y="250"/>
                    <a:pt x="12" y="250"/>
                  </a:cubicBezTo>
                  <a:cubicBezTo>
                    <a:pt x="11" y="251"/>
                    <a:pt x="11" y="252"/>
                    <a:pt x="11" y="253"/>
                  </a:cubicBezTo>
                  <a:cubicBezTo>
                    <a:pt x="11" y="255"/>
                    <a:pt x="11" y="255"/>
                    <a:pt x="11" y="255"/>
                  </a:cubicBezTo>
                  <a:cubicBezTo>
                    <a:pt x="11" y="256"/>
                    <a:pt x="11" y="257"/>
                    <a:pt x="10" y="259"/>
                  </a:cubicBezTo>
                  <a:cubicBezTo>
                    <a:pt x="10" y="261"/>
                    <a:pt x="9" y="263"/>
                    <a:pt x="7" y="266"/>
                  </a:cubicBezTo>
                  <a:cubicBezTo>
                    <a:pt x="6" y="267"/>
                    <a:pt x="6" y="267"/>
                    <a:pt x="6" y="267"/>
                  </a:cubicBezTo>
                  <a:cubicBezTo>
                    <a:pt x="6" y="268"/>
                    <a:pt x="5" y="270"/>
                    <a:pt x="4" y="271"/>
                  </a:cubicBezTo>
                  <a:cubicBezTo>
                    <a:pt x="3" y="272"/>
                    <a:pt x="2" y="274"/>
                    <a:pt x="1" y="276"/>
                  </a:cubicBezTo>
                  <a:cubicBezTo>
                    <a:pt x="1" y="277"/>
                    <a:pt x="1" y="278"/>
                    <a:pt x="0" y="279"/>
                  </a:cubicBezTo>
                  <a:cubicBezTo>
                    <a:pt x="0" y="280"/>
                    <a:pt x="0" y="280"/>
                    <a:pt x="0" y="280"/>
                  </a:cubicBezTo>
                  <a:cubicBezTo>
                    <a:pt x="0" y="281"/>
                    <a:pt x="0" y="281"/>
                    <a:pt x="0" y="281"/>
                  </a:cubicBezTo>
                  <a:cubicBezTo>
                    <a:pt x="1" y="282"/>
                    <a:pt x="2" y="283"/>
                    <a:pt x="4" y="284"/>
                  </a:cubicBezTo>
                  <a:cubicBezTo>
                    <a:pt x="4" y="284"/>
                    <a:pt x="5" y="284"/>
                    <a:pt x="5" y="284"/>
                  </a:cubicBezTo>
                  <a:cubicBezTo>
                    <a:pt x="7" y="284"/>
                    <a:pt x="8" y="283"/>
                    <a:pt x="9" y="282"/>
                  </a:cubicBezTo>
                  <a:cubicBezTo>
                    <a:pt x="10" y="282"/>
                    <a:pt x="10" y="281"/>
                    <a:pt x="11" y="281"/>
                  </a:cubicBezTo>
                  <a:cubicBezTo>
                    <a:pt x="11" y="281"/>
                    <a:pt x="11" y="281"/>
                    <a:pt x="11" y="281"/>
                  </a:cubicBezTo>
                  <a:cubicBezTo>
                    <a:pt x="11" y="281"/>
                    <a:pt x="11" y="282"/>
                    <a:pt x="11" y="284"/>
                  </a:cubicBezTo>
                  <a:cubicBezTo>
                    <a:pt x="11" y="286"/>
                    <a:pt x="11" y="287"/>
                    <a:pt x="11" y="287"/>
                  </a:cubicBezTo>
                  <a:cubicBezTo>
                    <a:pt x="12" y="290"/>
                    <a:pt x="14" y="295"/>
                    <a:pt x="17" y="298"/>
                  </a:cubicBezTo>
                  <a:cubicBezTo>
                    <a:pt x="18" y="298"/>
                    <a:pt x="18" y="298"/>
                    <a:pt x="19" y="299"/>
                  </a:cubicBezTo>
                  <a:cubicBezTo>
                    <a:pt x="22" y="301"/>
                    <a:pt x="24" y="303"/>
                    <a:pt x="27" y="304"/>
                  </a:cubicBezTo>
                  <a:cubicBezTo>
                    <a:pt x="28" y="304"/>
                    <a:pt x="29" y="303"/>
                    <a:pt x="30" y="302"/>
                  </a:cubicBezTo>
                  <a:cubicBezTo>
                    <a:pt x="31" y="302"/>
                    <a:pt x="32" y="301"/>
                    <a:pt x="33" y="301"/>
                  </a:cubicBezTo>
                  <a:cubicBezTo>
                    <a:pt x="33" y="301"/>
                    <a:pt x="33" y="301"/>
                    <a:pt x="33" y="301"/>
                  </a:cubicBezTo>
                  <a:cubicBezTo>
                    <a:pt x="33" y="301"/>
                    <a:pt x="32" y="302"/>
                    <a:pt x="32" y="303"/>
                  </a:cubicBezTo>
                  <a:cubicBezTo>
                    <a:pt x="31" y="304"/>
                    <a:pt x="30" y="306"/>
                    <a:pt x="31" y="309"/>
                  </a:cubicBezTo>
                  <a:cubicBezTo>
                    <a:pt x="32" y="312"/>
                    <a:pt x="34" y="315"/>
                    <a:pt x="35" y="318"/>
                  </a:cubicBezTo>
                  <a:cubicBezTo>
                    <a:pt x="37" y="320"/>
                    <a:pt x="38" y="322"/>
                    <a:pt x="39" y="324"/>
                  </a:cubicBezTo>
                  <a:cubicBezTo>
                    <a:pt x="39" y="324"/>
                    <a:pt x="40" y="325"/>
                    <a:pt x="40" y="325"/>
                  </a:cubicBezTo>
                  <a:cubicBezTo>
                    <a:pt x="41" y="328"/>
                    <a:pt x="41" y="329"/>
                    <a:pt x="41" y="331"/>
                  </a:cubicBezTo>
                  <a:cubicBezTo>
                    <a:pt x="40" y="334"/>
                    <a:pt x="39" y="336"/>
                    <a:pt x="38" y="340"/>
                  </a:cubicBezTo>
                  <a:cubicBezTo>
                    <a:pt x="38" y="341"/>
                    <a:pt x="38" y="343"/>
                    <a:pt x="37" y="345"/>
                  </a:cubicBezTo>
                  <a:cubicBezTo>
                    <a:pt x="37" y="347"/>
                    <a:pt x="36" y="349"/>
                    <a:pt x="36" y="350"/>
                  </a:cubicBezTo>
                  <a:cubicBezTo>
                    <a:pt x="36" y="352"/>
                    <a:pt x="36" y="352"/>
                    <a:pt x="36" y="352"/>
                  </a:cubicBezTo>
                  <a:cubicBezTo>
                    <a:pt x="37" y="352"/>
                    <a:pt x="37" y="352"/>
                    <a:pt x="37" y="352"/>
                  </a:cubicBezTo>
                  <a:cubicBezTo>
                    <a:pt x="38" y="353"/>
                    <a:pt x="39" y="354"/>
                    <a:pt x="40" y="355"/>
                  </a:cubicBezTo>
                  <a:cubicBezTo>
                    <a:pt x="41" y="357"/>
                    <a:pt x="42" y="358"/>
                    <a:pt x="44" y="359"/>
                  </a:cubicBezTo>
                  <a:cubicBezTo>
                    <a:pt x="45" y="359"/>
                    <a:pt x="45" y="359"/>
                    <a:pt x="45" y="359"/>
                  </a:cubicBezTo>
                  <a:cubicBezTo>
                    <a:pt x="85" y="359"/>
                    <a:pt x="85" y="359"/>
                    <a:pt x="85" y="359"/>
                  </a:cubicBezTo>
                  <a:cubicBezTo>
                    <a:pt x="85" y="357"/>
                    <a:pt x="85" y="357"/>
                    <a:pt x="85" y="357"/>
                  </a:cubicBezTo>
                  <a:cubicBezTo>
                    <a:pt x="85" y="355"/>
                    <a:pt x="85" y="355"/>
                    <a:pt x="85" y="355"/>
                  </a:cubicBezTo>
                  <a:cubicBezTo>
                    <a:pt x="101" y="356"/>
                    <a:pt x="101" y="356"/>
                    <a:pt x="101" y="356"/>
                  </a:cubicBezTo>
                  <a:cubicBezTo>
                    <a:pt x="112" y="356"/>
                    <a:pt x="122" y="356"/>
                    <a:pt x="133" y="357"/>
                  </a:cubicBezTo>
                  <a:cubicBezTo>
                    <a:pt x="134" y="357"/>
                    <a:pt x="134" y="357"/>
                    <a:pt x="134" y="357"/>
                  </a:cubicBezTo>
                  <a:cubicBezTo>
                    <a:pt x="135" y="357"/>
                    <a:pt x="137" y="357"/>
                    <a:pt x="138" y="357"/>
                  </a:cubicBezTo>
                  <a:cubicBezTo>
                    <a:pt x="139" y="357"/>
                    <a:pt x="140" y="358"/>
                    <a:pt x="141" y="358"/>
                  </a:cubicBezTo>
                  <a:cubicBezTo>
                    <a:pt x="142" y="359"/>
                    <a:pt x="143" y="359"/>
                    <a:pt x="144" y="360"/>
                  </a:cubicBezTo>
                  <a:cubicBezTo>
                    <a:pt x="144" y="360"/>
                    <a:pt x="145" y="360"/>
                    <a:pt x="145" y="360"/>
                  </a:cubicBezTo>
                  <a:cubicBezTo>
                    <a:pt x="146" y="360"/>
                    <a:pt x="146" y="360"/>
                    <a:pt x="147" y="360"/>
                  </a:cubicBezTo>
                  <a:cubicBezTo>
                    <a:pt x="147" y="360"/>
                    <a:pt x="148" y="360"/>
                    <a:pt x="148" y="360"/>
                  </a:cubicBezTo>
                  <a:cubicBezTo>
                    <a:pt x="149" y="360"/>
                    <a:pt x="149" y="360"/>
                    <a:pt x="149" y="360"/>
                  </a:cubicBezTo>
                  <a:cubicBezTo>
                    <a:pt x="151" y="360"/>
                    <a:pt x="153" y="360"/>
                    <a:pt x="156" y="360"/>
                  </a:cubicBezTo>
                  <a:cubicBezTo>
                    <a:pt x="158" y="360"/>
                    <a:pt x="160" y="360"/>
                    <a:pt x="162" y="360"/>
                  </a:cubicBezTo>
                  <a:cubicBezTo>
                    <a:pt x="165" y="360"/>
                    <a:pt x="167" y="360"/>
                    <a:pt x="169" y="360"/>
                  </a:cubicBezTo>
                  <a:cubicBezTo>
                    <a:pt x="174" y="360"/>
                    <a:pt x="177" y="360"/>
                    <a:pt x="180" y="361"/>
                  </a:cubicBezTo>
                  <a:cubicBezTo>
                    <a:pt x="182" y="361"/>
                    <a:pt x="184" y="362"/>
                    <a:pt x="186" y="363"/>
                  </a:cubicBezTo>
                  <a:cubicBezTo>
                    <a:pt x="189" y="365"/>
                    <a:pt x="193" y="366"/>
                    <a:pt x="196" y="366"/>
                  </a:cubicBezTo>
                  <a:cubicBezTo>
                    <a:pt x="197" y="366"/>
                    <a:pt x="197" y="366"/>
                    <a:pt x="197" y="366"/>
                  </a:cubicBezTo>
                  <a:cubicBezTo>
                    <a:pt x="199" y="366"/>
                    <a:pt x="200" y="366"/>
                    <a:pt x="201" y="366"/>
                  </a:cubicBezTo>
                  <a:cubicBezTo>
                    <a:pt x="202" y="366"/>
                    <a:pt x="203" y="366"/>
                    <a:pt x="205" y="366"/>
                  </a:cubicBezTo>
                  <a:cubicBezTo>
                    <a:pt x="207" y="366"/>
                    <a:pt x="210" y="366"/>
                    <a:pt x="213" y="369"/>
                  </a:cubicBezTo>
                  <a:cubicBezTo>
                    <a:pt x="214" y="369"/>
                    <a:pt x="214" y="370"/>
                    <a:pt x="215" y="370"/>
                  </a:cubicBezTo>
                  <a:cubicBezTo>
                    <a:pt x="218" y="373"/>
                    <a:pt x="219" y="374"/>
                    <a:pt x="220" y="374"/>
                  </a:cubicBezTo>
                  <a:cubicBezTo>
                    <a:pt x="221" y="374"/>
                    <a:pt x="221" y="374"/>
                    <a:pt x="221" y="374"/>
                  </a:cubicBezTo>
                  <a:cubicBezTo>
                    <a:pt x="221" y="374"/>
                    <a:pt x="221" y="374"/>
                    <a:pt x="221" y="374"/>
                  </a:cubicBezTo>
                  <a:cubicBezTo>
                    <a:pt x="222" y="373"/>
                    <a:pt x="223" y="372"/>
                    <a:pt x="223" y="371"/>
                  </a:cubicBezTo>
                  <a:cubicBezTo>
                    <a:pt x="224" y="367"/>
                    <a:pt x="224" y="364"/>
                    <a:pt x="223" y="36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64" name="Freeform 65">
              <a:extLst>
                <a:ext uri="{FF2B5EF4-FFF2-40B4-BE49-F238E27FC236}">
                  <a16:creationId xmlns:a16="http://schemas.microsoft.com/office/drawing/2014/main" id="{FF81C5B4-D096-D347-0B13-46169B258C6F}"/>
                </a:ext>
              </a:extLst>
            </p:cNvPr>
            <p:cNvSpPr>
              <a:spLocks/>
            </p:cNvSpPr>
            <p:nvPr/>
          </p:nvSpPr>
          <p:spPr bwMode="auto">
            <a:xfrm>
              <a:off x="5672353" y="3976461"/>
              <a:ext cx="37076" cy="37055"/>
            </a:xfrm>
            <a:custGeom>
              <a:avLst/>
              <a:gdLst>
                <a:gd name="T0" fmla="*/ 14 w 19"/>
                <a:gd name="T1" fmla="*/ 0 h 21"/>
                <a:gd name="T2" fmla="*/ 13 w 19"/>
                <a:gd name="T3" fmla="*/ 0 h 21"/>
                <a:gd name="T4" fmla="*/ 8 w 19"/>
                <a:gd name="T5" fmla="*/ 5 h 21"/>
                <a:gd name="T6" fmla="*/ 7 w 19"/>
                <a:gd name="T7" fmla="*/ 8 h 21"/>
                <a:gd name="T8" fmla="*/ 5 w 19"/>
                <a:gd name="T9" fmla="*/ 9 h 21"/>
                <a:gd name="T10" fmla="*/ 1 w 19"/>
                <a:gd name="T11" fmla="*/ 16 h 21"/>
                <a:gd name="T12" fmla="*/ 8 w 19"/>
                <a:gd name="T13" fmla="*/ 21 h 21"/>
                <a:gd name="T14" fmla="*/ 11 w 19"/>
                <a:gd name="T15" fmla="*/ 20 h 21"/>
                <a:gd name="T16" fmla="*/ 12 w 19"/>
                <a:gd name="T17" fmla="*/ 20 h 21"/>
                <a:gd name="T18" fmla="*/ 12 w 19"/>
                <a:gd name="T19" fmla="*/ 19 h 21"/>
                <a:gd name="T20" fmla="*/ 14 w 19"/>
                <a:gd name="T21" fmla="*/ 16 h 21"/>
                <a:gd name="T22" fmla="*/ 17 w 19"/>
                <a:gd name="T23" fmla="*/ 2 h 21"/>
                <a:gd name="T24" fmla="*/ 14 w 19"/>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1">
                  <a:moveTo>
                    <a:pt x="14" y="0"/>
                  </a:moveTo>
                  <a:cubicBezTo>
                    <a:pt x="13" y="0"/>
                    <a:pt x="13" y="0"/>
                    <a:pt x="13" y="0"/>
                  </a:cubicBezTo>
                  <a:cubicBezTo>
                    <a:pt x="9" y="0"/>
                    <a:pt x="8" y="3"/>
                    <a:pt x="8" y="5"/>
                  </a:cubicBezTo>
                  <a:cubicBezTo>
                    <a:pt x="7" y="6"/>
                    <a:pt x="7" y="7"/>
                    <a:pt x="7" y="8"/>
                  </a:cubicBezTo>
                  <a:cubicBezTo>
                    <a:pt x="6" y="8"/>
                    <a:pt x="6" y="8"/>
                    <a:pt x="5" y="9"/>
                  </a:cubicBezTo>
                  <a:cubicBezTo>
                    <a:pt x="3" y="10"/>
                    <a:pt x="0" y="12"/>
                    <a:pt x="1" y="16"/>
                  </a:cubicBezTo>
                  <a:cubicBezTo>
                    <a:pt x="2" y="19"/>
                    <a:pt x="5" y="21"/>
                    <a:pt x="8" y="21"/>
                  </a:cubicBezTo>
                  <a:cubicBezTo>
                    <a:pt x="9" y="21"/>
                    <a:pt x="10" y="21"/>
                    <a:pt x="11" y="20"/>
                  </a:cubicBezTo>
                  <a:cubicBezTo>
                    <a:pt x="12" y="20"/>
                    <a:pt x="12" y="20"/>
                    <a:pt x="12" y="20"/>
                  </a:cubicBezTo>
                  <a:cubicBezTo>
                    <a:pt x="12" y="19"/>
                    <a:pt x="12" y="19"/>
                    <a:pt x="12" y="19"/>
                  </a:cubicBezTo>
                  <a:cubicBezTo>
                    <a:pt x="13" y="19"/>
                    <a:pt x="13" y="17"/>
                    <a:pt x="14" y="16"/>
                  </a:cubicBezTo>
                  <a:cubicBezTo>
                    <a:pt x="17" y="10"/>
                    <a:pt x="19" y="5"/>
                    <a:pt x="17" y="2"/>
                  </a:cubicBezTo>
                  <a:cubicBezTo>
                    <a:pt x="17" y="1"/>
                    <a:pt x="16" y="0"/>
                    <a:pt x="14"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65" name="Freeform 66">
              <a:extLst>
                <a:ext uri="{FF2B5EF4-FFF2-40B4-BE49-F238E27FC236}">
                  <a16:creationId xmlns:a16="http://schemas.microsoft.com/office/drawing/2014/main" id="{EA60C791-BAF8-8326-89A1-7460BB6F65AA}"/>
                </a:ext>
              </a:extLst>
            </p:cNvPr>
            <p:cNvSpPr>
              <a:spLocks/>
            </p:cNvSpPr>
            <p:nvPr/>
          </p:nvSpPr>
          <p:spPr bwMode="auto">
            <a:xfrm>
              <a:off x="5722141" y="4053498"/>
              <a:ext cx="119702" cy="86788"/>
            </a:xfrm>
            <a:custGeom>
              <a:avLst/>
              <a:gdLst>
                <a:gd name="T0" fmla="*/ 62 w 62"/>
                <a:gd name="T1" fmla="*/ 9 h 49"/>
                <a:gd name="T2" fmla="*/ 22 w 62"/>
                <a:gd name="T3" fmla="*/ 9 h 49"/>
                <a:gd name="T4" fmla="*/ 17 w 62"/>
                <a:gd name="T5" fmla="*/ 5 h 49"/>
                <a:gd name="T6" fmla="*/ 16 w 62"/>
                <a:gd name="T7" fmla="*/ 4 h 49"/>
                <a:gd name="T8" fmla="*/ 13 w 62"/>
                <a:gd name="T9" fmla="*/ 0 h 49"/>
                <a:gd name="T10" fmla="*/ 13 w 62"/>
                <a:gd name="T11" fmla="*/ 5 h 49"/>
                <a:gd name="T12" fmla="*/ 13 w 62"/>
                <a:gd name="T13" fmla="*/ 8 h 49"/>
                <a:gd name="T14" fmla="*/ 13 w 62"/>
                <a:gd name="T15" fmla="*/ 11 h 49"/>
                <a:gd name="T16" fmla="*/ 14 w 62"/>
                <a:gd name="T17" fmla="*/ 15 h 49"/>
                <a:gd name="T18" fmla="*/ 11 w 62"/>
                <a:gd name="T19" fmla="*/ 21 h 49"/>
                <a:gd name="T20" fmla="*/ 9 w 62"/>
                <a:gd name="T21" fmla="*/ 26 h 49"/>
                <a:gd name="T22" fmla="*/ 6 w 62"/>
                <a:gd name="T23" fmla="*/ 31 h 49"/>
                <a:gd name="T24" fmla="*/ 5 w 62"/>
                <a:gd name="T25" fmla="*/ 32 h 49"/>
                <a:gd name="T26" fmla="*/ 2 w 62"/>
                <a:gd name="T27" fmla="*/ 43 h 49"/>
                <a:gd name="T28" fmla="*/ 6 w 62"/>
                <a:gd name="T29" fmla="*/ 46 h 49"/>
                <a:gd name="T30" fmla="*/ 7 w 62"/>
                <a:gd name="T31" fmla="*/ 47 h 49"/>
                <a:gd name="T32" fmla="*/ 8 w 62"/>
                <a:gd name="T33" fmla="*/ 48 h 49"/>
                <a:gd name="T34" fmla="*/ 10 w 62"/>
                <a:gd name="T35" fmla="*/ 47 h 49"/>
                <a:gd name="T36" fmla="*/ 14 w 62"/>
                <a:gd name="T37" fmla="*/ 46 h 49"/>
                <a:gd name="T38" fmla="*/ 14 w 62"/>
                <a:gd name="T39" fmla="*/ 46 h 49"/>
                <a:gd name="T40" fmla="*/ 17 w 62"/>
                <a:gd name="T41" fmla="*/ 48 h 49"/>
                <a:gd name="T42" fmla="*/ 20 w 62"/>
                <a:gd name="T43" fmla="*/ 49 h 49"/>
                <a:gd name="T44" fmla="*/ 22 w 62"/>
                <a:gd name="T45" fmla="*/ 49 h 49"/>
                <a:gd name="T46" fmla="*/ 62 w 62"/>
                <a:gd name="T47" fmla="*/ 49 h 49"/>
                <a:gd name="T48" fmla="*/ 62 w 62"/>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49">
                  <a:moveTo>
                    <a:pt x="62" y="9"/>
                  </a:moveTo>
                  <a:cubicBezTo>
                    <a:pt x="22" y="9"/>
                    <a:pt x="22" y="9"/>
                    <a:pt x="22" y="9"/>
                  </a:cubicBezTo>
                  <a:cubicBezTo>
                    <a:pt x="20" y="8"/>
                    <a:pt x="19" y="6"/>
                    <a:pt x="17" y="5"/>
                  </a:cubicBezTo>
                  <a:cubicBezTo>
                    <a:pt x="17" y="4"/>
                    <a:pt x="16" y="4"/>
                    <a:pt x="16" y="4"/>
                  </a:cubicBezTo>
                  <a:cubicBezTo>
                    <a:pt x="13" y="0"/>
                    <a:pt x="13" y="0"/>
                    <a:pt x="13" y="0"/>
                  </a:cubicBezTo>
                  <a:cubicBezTo>
                    <a:pt x="13" y="5"/>
                    <a:pt x="13" y="5"/>
                    <a:pt x="13" y="5"/>
                  </a:cubicBezTo>
                  <a:cubicBezTo>
                    <a:pt x="13" y="6"/>
                    <a:pt x="13" y="7"/>
                    <a:pt x="13" y="8"/>
                  </a:cubicBezTo>
                  <a:cubicBezTo>
                    <a:pt x="13" y="9"/>
                    <a:pt x="13" y="10"/>
                    <a:pt x="13" y="11"/>
                  </a:cubicBezTo>
                  <a:cubicBezTo>
                    <a:pt x="14" y="12"/>
                    <a:pt x="14" y="13"/>
                    <a:pt x="14" y="15"/>
                  </a:cubicBezTo>
                  <a:cubicBezTo>
                    <a:pt x="14" y="17"/>
                    <a:pt x="13" y="19"/>
                    <a:pt x="11" y="21"/>
                  </a:cubicBezTo>
                  <a:cubicBezTo>
                    <a:pt x="10" y="23"/>
                    <a:pt x="9" y="24"/>
                    <a:pt x="9" y="26"/>
                  </a:cubicBezTo>
                  <a:cubicBezTo>
                    <a:pt x="8" y="28"/>
                    <a:pt x="7" y="30"/>
                    <a:pt x="6" y="31"/>
                  </a:cubicBezTo>
                  <a:cubicBezTo>
                    <a:pt x="5" y="32"/>
                    <a:pt x="5" y="32"/>
                    <a:pt x="5" y="32"/>
                  </a:cubicBezTo>
                  <a:cubicBezTo>
                    <a:pt x="3" y="35"/>
                    <a:pt x="0" y="40"/>
                    <a:pt x="2" y="43"/>
                  </a:cubicBezTo>
                  <a:cubicBezTo>
                    <a:pt x="3" y="45"/>
                    <a:pt x="5" y="46"/>
                    <a:pt x="6" y="46"/>
                  </a:cubicBezTo>
                  <a:cubicBezTo>
                    <a:pt x="7" y="46"/>
                    <a:pt x="7" y="46"/>
                    <a:pt x="7" y="47"/>
                  </a:cubicBezTo>
                  <a:cubicBezTo>
                    <a:pt x="8" y="48"/>
                    <a:pt x="8" y="48"/>
                    <a:pt x="8" y="48"/>
                  </a:cubicBezTo>
                  <a:cubicBezTo>
                    <a:pt x="10" y="47"/>
                    <a:pt x="10" y="47"/>
                    <a:pt x="10" y="47"/>
                  </a:cubicBezTo>
                  <a:cubicBezTo>
                    <a:pt x="11" y="47"/>
                    <a:pt x="13" y="46"/>
                    <a:pt x="14" y="46"/>
                  </a:cubicBezTo>
                  <a:cubicBezTo>
                    <a:pt x="14" y="46"/>
                    <a:pt x="14" y="46"/>
                    <a:pt x="14" y="46"/>
                  </a:cubicBezTo>
                  <a:cubicBezTo>
                    <a:pt x="15" y="46"/>
                    <a:pt x="16" y="47"/>
                    <a:pt x="17" y="48"/>
                  </a:cubicBezTo>
                  <a:cubicBezTo>
                    <a:pt x="18" y="49"/>
                    <a:pt x="19" y="49"/>
                    <a:pt x="20" y="49"/>
                  </a:cubicBezTo>
                  <a:cubicBezTo>
                    <a:pt x="21" y="49"/>
                    <a:pt x="22" y="49"/>
                    <a:pt x="22" y="49"/>
                  </a:cubicBezTo>
                  <a:cubicBezTo>
                    <a:pt x="62" y="49"/>
                    <a:pt x="62" y="49"/>
                    <a:pt x="62" y="49"/>
                  </a:cubicBezTo>
                  <a:lnTo>
                    <a:pt x="62" y="9"/>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66" name="Freeform 67">
              <a:extLst>
                <a:ext uri="{FF2B5EF4-FFF2-40B4-BE49-F238E27FC236}">
                  <a16:creationId xmlns:a16="http://schemas.microsoft.com/office/drawing/2014/main" id="{BA9CF07A-1732-2201-50E8-0D898FC75FA2}"/>
                </a:ext>
              </a:extLst>
            </p:cNvPr>
            <p:cNvSpPr>
              <a:spLocks noEditPoints="1"/>
            </p:cNvSpPr>
            <p:nvPr/>
          </p:nvSpPr>
          <p:spPr bwMode="auto">
            <a:xfrm>
              <a:off x="7100301" y="3928679"/>
              <a:ext cx="443850" cy="549981"/>
            </a:xfrm>
            <a:custGeom>
              <a:avLst/>
              <a:gdLst>
                <a:gd name="T0" fmla="*/ 222 w 231"/>
                <a:gd name="T1" fmla="*/ 23 h 311"/>
                <a:gd name="T2" fmla="*/ 211 w 231"/>
                <a:gd name="T3" fmla="*/ 23 h 311"/>
                <a:gd name="T4" fmla="*/ 163 w 231"/>
                <a:gd name="T5" fmla="*/ 41 h 311"/>
                <a:gd name="T6" fmla="*/ 59 w 231"/>
                <a:gd name="T7" fmla="*/ 8 h 311"/>
                <a:gd name="T8" fmla="*/ 54 w 231"/>
                <a:gd name="T9" fmla="*/ 0 h 311"/>
                <a:gd name="T10" fmla="*/ 3 w 231"/>
                <a:gd name="T11" fmla="*/ 14 h 311"/>
                <a:gd name="T12" fmla="*/ 7 w 231"/>
                <a:gd name="T13" fmla="*/ 28 h 311"/>
                <a:gd name="T14" fmla="*/ 12 w 231"/>
                <a:gd name="T15" fmla="*/ 31 h 311"/>
                <a:gd name="T16" fmla="*/ 14 w 231"/>
                <a:gd name="T17" fmla="*/ 39 h 311"/>
                <a:gd name="T18" fmla="*/ 14 w 231"/>
                <a:gd name="T19" fmla="*/ 44 h 311"/>
                <a:gd name="T20" fmla="*/ 17 w 231"/>
                <a:gd name="T21" fmla="*/ 50 h 311"/>
                <a:gd name="T22" fmla="*/ 19 w 231"/>
                <a:gd name="T23" fmla="*/ 54 h 311"/>
                <a:gd name="T24" fmla="*/ 26 w 231"/>
                <a:gd name="T25" fmla="*/ 65 h 311"/>
                <a:gd name="T26" fmla="*/ 29 w 231"/>
                <a:gd name="T27" fmla="*/ 77 h 311"/>
                <a:gd name="T28" fmla="*/ 32 w 231"/>
                <a:gd name="T29" fmla="*/ 93 h 311"/>
                <a:gd name="T30" fmla="*/ 25 w 231"/>
                <a:gd name="T31" fmla="*/ 112 h 311"/>
                <a:gd name="T32" fmla="*/ 16 w 231"/>
                <a:gd name="T33" fmla="*/ 122 h 311"/>
                <a:gd name="T34" fmla="*/ 12 w 231"/>
                <a:gd name="T35" fmla="*/ 130 h 311"/>
                <a:gd name="T36" fmla="*/ 7 w 231"/>
                <a:gd name="T37" fmla="*/ 133 h 311"/>
                <a:gd name="T38" fmla="*/ 3 w 231"/>
                <a:gd name="T39" fmla="*/ 145 h 311"/>
                <a:gd name="T40" fmla="*/ 0 w 231"/>
                <a:gd name="T41" fmla="*/ 153 h 311"/>
                <a:gd name="T42" fmla="*/ 4 w 231"/>
                <a:gd name="T43" fmla="*/ 158 h 311"/>
                <a:gd name="T44" fmla="*/ 9 w 231"/>
                <a:gd name="T45" fmla="*/ 166 h 311"/>
                <a:gd name="T46" fmla="*/ 6 w 231"/>
                <a:gd name="T47" fmla="*/ 167 h 311"/>
                <a:gd name="T48" fmla="*/ 1 w 231"/>
                <a:gd name="T49" fmla="*/ 179 h 311"/>
                <a:gd name="T50" fmla="*/ 3 w 231"/>
                <a:gd name="T51" fmla="*/ 185 h 311"/>
                <a:gd name="T52" fmla="*/ 20 w 231"/>
                <a:gd name="T53" fmla="*/ 198 h 311"/>
                <a:gd name="T54" fmla="*/ 54 w 231"/>
                <a:gd name="T55" fmla="*/ 219 h 311"/>
                <a:gd name="T56" fmla="*/ 106 w 231"/>
                <a:gd name="T57" fmla="*/ 251 h 311"/>
                <a:gd name="T58" fmla="*/ 107 w 231"/>
                <a:gd name="T59" fmla="*/ 268 h 311"/>
                <a:gd name="T60" fmla="*/ 113 w 231"/>
                <a:gd name="T61" fmla="*/ 274 h 311"/>
                <a:gd name="T62" fmla="*/ 118 w 231"/>
                <a:gd name="T63" fmla="*/ 279 h 311"/>
                <a:gd name="T64" fmla="*/ 157 w 231"/>
                <a:gd name="T65" fmla="*/ 307 h 311"/>
                <a:gd name="T66" fmla="*/ 165 w 231"/>
                <a:gd name="T67" fmla="*/ 297 h 311"/>
                <a:gd name="T68" fmla="*/ 171 w 231"/>
                <a:gd name="T69" fmla="*/ 285 h 311"/>
                <a:gd name="T70" fmla="*/ 174 w 231"/>
                <a:gd name="T71" fmla="*/ 274 h 311"/>
                <a:gd name="T72" fmla="*/ 176 w 231"/>
                <a:gd name="T73" fmla="*/ 269 h 311"/>
                <a:gd name="T74" fmla="*/ 182 w 231"/>
                <a:gd name="T75" fmla="*/ 261 h 311"/>
                <a:gd name="T76" fmla="*/ 184 w 231"/>
                <a:gd name="T77" fmla="*/ 251 h 311"/>
                <a:gd name="T78" fmla="*/ 185 w 231"/>
                <a:gd name="T79" fmla="*/ 246 h 311"/>
                <a:gd name="T80" fmla="*/ 195 w 231"/>
                <a:gd name="T81" fmla="*/ 239 h 311"/>
                <a:gd name="T82" fmla="*/ 203 w 231"/>
                <a:gd name="T83" fmla="*/ 230 h 311"/>
                <a:gd name="T84" fmla="*/ 206 w 231"/>
                <a:gd name="T85" fmla="*/ 224 h 311"/>
                <a:gd name="T86" fmla="*/ 207 w 231"/>
                <a:gd name="T87" fmla="*/ 221 h 311"/>
                <a:gd name="T88" fmla="*/ 213 w 231"/>
                <a:gd name="T89" fmla="*/ 219 h 311"/>
                <a:gd name="T90" fmla="*/ 217 w 231"/>
                <a:gd name="T91" fmla="*/ 219 h 311"/>
                <a:gd name="T92" fmla="*/ 220 w 231"/>
                <a:gd name="T93" fmla="*/ 216 h 311"/>
                <a:gd name="T94" fmla="*/ 225 w 231"/>
                <a:gd name="T95" fmla="*/ 207 h 311"/>
                <a:gd name="T96" fmla="*/ 229 w 231"/>
                <a:gd name="T97" fmla="*/ 26 h 311"/>
                <a:gd name="T98" fmla="*/ 16 w 231"/>
                <a:gd name="T99" fmla="*/ 163 h 311"/>
                <a:gd name="T100" fmla="*/ 22 w 231"/>
                <a:gd name="T101" fmla="*/ 160 h 311"/>
                <a:gd name="T102" fmla="*/ 13 w 231"/>
                <a:gd name="T103" fmla="*/ 165 h 311"/>
                <a:gd name="T104" fmla="*/ 12 w 231"/>
                <a:gd name="T105" fmla="*/ 16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11">
                  <a:moveTo>
                    <a:pt x="231" y="22"/>
                  </a:moveTo>
                  <a:cubicBezTo>
                    <a:pt x="227" y="23"/>
                    <a:pt x="227" y="23"/>
                    <a:pt x="227" y="23"/>
                  </a:cubicBezTo>
                  <a:cubicBezTo>
                    <a:pt x="225" y="23"/>
                    <a:pt x="224" y="23"/>
                    <a:pt x="222" y="23"/>
                  </a:cubicBezTo>
                  <a:cubicBezTo>
                    <a:pt x="220" y="23"/>
                    <a:pt x="218" y="23"/>
                    <a:pt x="216" y="23"/>
                  </a:cubicBezTo>
                  <a:cubicBezTo>
                    <a:pt x="215" y="23"/>
                    <a:pt x="214" y="23"/>
                    <a:pt x="213" y="23"/>
                  </a:cubicBezTo>
                  <a:cubicBezTo>
                    <a:pt x="212" y="23"/>
                    <a:pt x="212" y="23"/>
                    <a:pt x="211" y="23"/>
                  </a:cubicBezTo>
                  <a:cubicBezTo>
                    <a:pt x="199" y="13"/>
                    <a:pt x="199" y="13"/>
                    <a:pt x="199" y="13"/>
                  </a:cubicBezTo>
                  <a:cubicBezTo>
                    <a:pt x="175" y="23"/>
                    <a:pt x="175" y="23"/>
                    <a:pt x="175" y="23"/>
                  </a:cubicBezTo>
                  <a:cubicBezTo>
                    <a:pt x="163" y="41"/>
                    <a:pt x="163" y="41"/>
                    <a:pt x="163" y="41"/>
                  </a:cubicBezTo>
                  <a:cubicBezTo>
                    <a:pt x="123" y="34"/>
                    <a:pt x="123" y="34"/>
                    <a:pt x="123" y="34"/>
                  </a:cubicBezTo>
                  <a:cubicBezTo>
                    <a:pt x="88" y="8"/>
                    <a:pt x="88" y="8"/>
                    <a:pt x="88" y="8"/>
                  </a:cubicBezTo>
                  <a:cubicBezTo>
                    <a:pt x="59" y="8"/>
                    <a:pt x="59" y="8"/>
                    <a:pt x="59" y="8"/>
                  </a:cubicBezTo>
                  <a:cubicBezTo>
                    <a:pt x="59" y="6"/>
                    <a:pt x="58" y="5"/>
                    <a:pt x="57" y="4"/>
                  </a:cubicBezTo>
                  <a:cubicBezTo>
                    <a:pt x="56" y="3"/>
                    <a:pt x="55" y="2"/>
                    <a:pt x="55" y="1"/>
                  </a:cubicBezTo>
                  <a:cubicBezTo>
                    <a:pt x="54" y="0"/>
                    <a:pt x="54" y="0"/>
                    <a:pt x="54" y="0"/>
                  </a:cubicBezTo>
                  <a:cubicBezTo>
                    <a:pt x="13" y="1"/>
                    <a:pt x="13" y="1"/>
                    <a:pt x="13" y="1"/>
                  </a:cubicBezTo>
                  <a:cubicBezTo>
                    <a:pt x="2" y="13"/>
                    <a:pt x="2" y="13"/>
                    <a:pt x="2" y="13"/>
                  </a:cubicBezTo>
                  <a:cubicBezTo>
                    <a:pt x="3" y="14"/>
                    <a:pt x="3" y="14"/>
                    <a:pt x="3" y="14"/>
                  </a:cubicBezTo>
                  <a:cubicBezTo>
                    <a:pt x="4" y="16"/>
                    <a:pt x="4" y="18"/>
                    <a:pt x="4" y="20"/>
                  </a:cubicBezTo>
                  <a:cubicBezTo>
                    <a:pt x="4" y="23"/>
                    <a:pt x="5" y="25"/>
                    <a:pt x="6" y="27"/>
                  </a:cubicBezTo>
                  <a:cubicBezTo>
                    <a:pt x="7" y="27"/>
                    <a:pt x="7" y="28"/>
                    <a:pt x="7" y="28"/>
                  </a:cubicBezTo>
                  <a:cubicBezTo>
                    <a:pt x="8" y="29"/>
                    <a:pt x="8" y="30"/>
                    <a:pt x="9" y="30"/>
                  </a:cubicBezTo>
                  <a:cubicBezTo>
                    <a:pt x="10" y="31"/>
                    <a:pt x="10" y="31"/>
                    <a:pt x="11" y="31"/>
                  </a:cubicBezTo>
                  <a:cubicBezTo>
                    <a:pt x="11" y="31"/>
                    <a:pt x="12" y="31"/>
                    <a:pt x="12" y="31"/>
                  </a:cubicBezTo>
                  <a:cubicBezTo>
                    <a:pt x="14" y="32"/>
                    <a:pt x="16" y="32"/>
                    <a:pt x="15" y="35"/>
                  </a:cubicBezTo>
                  <a:cubicBezTo>
                    <a:pt x="15" y="36"/>
                    <a:pt x="15" y="36"/>
                    <a:pt x="15" y="37"/>
                  </a:cubicBezTo>
                  <a:cubicBezTo>
                    <a:pt x="15" y="38"/>
                    <a:pt x="14" y="38"/>
                    <a:pt x="14" y="39"/>
                  </a:cubicBezTo>
                  <a:cubicBezTo>
                    <a:pt x="14" y="40"/>
                    <a:pt x="14" y="40"/>
                    <a:pt x="14" y="41"/>
                  </a:cubicBezTo>
                  <a:cubicBezTo>
                    <a:pt x="14" y="42"/>
                    <a:pt x="14" y="42"/>
                    <a:pt x="14" y="42"/>
                  </a:cubicBezTo>
                  <a:cubicBezTo>
                    <a:pt x="14" y="44"/>
                    <a:pt x="14" y="44"/>
                    <a:pt x="14" y="44"/>
                  </a:cubicBezTo>
                  <a:cubicBezTo>
                    <a:pt x="14" y="46"/>
                    <a:pt x="14" y="48"/>
                    <a:pt x="16" y="49"/>
                  </a:cubicBezTo>
                  <a:cubicBezTo>
                    <a:pt x="17" y="50"/>
                    <a:pt x="17" y="50"/>
                    <a:pt x="17" y="50"/>
                  </a:cubicBezTo>
                  <a:cubicBezTo>
                    <a:pt x="17" y="50"/>
                    <a:pt x="17" y="50"/>
                    <a:pt x="17" y="50"/>
                  </a:cubicBezTo>
                  <a:cubicBezTo>
                    <a:pt x="18" y="50"/>
                    <a:pt x="18" y="50"/>
                    <a:pt x="19" y="50"/>
                  </a:cubicBezTo>
                  <a:cubicBezTo>
                    <a:pt x="19" y="51"/>
                    <a:pt x="19" y="52"/>
                    <a:pt x="19" y="53"/>
                  </a:cubicBezTo>
                  <a:cubicBezTo>
                    <a:pt x="19" y="53"/>
                    <a:pt x="19" y="54"/>
                    <a:pt x="19" y="54"/>
                  </a:cubicBezTo>
                  <a:cubicBezTo>
                    <a:pt x="20" y="57"/>
                    <a:pt x="20" y="57"/>
                    <a:pt x="22" y="60"/>
                  </a:cubicBezTo>
                  <a:cubicBezTo>
                    <a:pt x="23" y="61"/>
                    <a:pt x="24" y="63"/>
                    <a:pt x="25" y="64"/>
                  </a:cubicBezTo>
                  <a:cubicBezTo>
                    <a:pt x="26" y="65"/>
                    <a:pt x="26" y="65"/>
                    <a:pt x="26" y="65"/>
                  </a:cubicBezTo>
                  <a:cubicBezTo>
                    <a:pt x="26" y="66"/>
                    <a:pt x="27" y="67"/>
                    <a:pt x="27" y="67"/>
                  </a:cubicBezTo>
                  <a:cubicBezTo>
                    <a:pt x="28" y="68"/>
                    <a:pt x="28" y="68"/>
                    <a:pt x="28" y="69"/>
                  </a:cubicBezTo>
                  <a:cubicBezTo>
                    <a:pt x="30" y="71"/>
                    <a:pt x="29" y="74"/>
                    <a:pt x="29" y="77"/>
                  </a:cubicBezTo>
                  <a:cubicBezTo>
                    <a:pt x="28" y="79"/>
                    <a:pt x="28" y="82"/>
                    <a:pt x="28" y="84"/>
                  </a:cubicBezTo>
                  <a:cubicBezTo>
                    <a:pt x="29" y="86"/>
                    <a:pt x="29" y="87"/>
                    <a:pt x="30" y="89"/>
                  </a:cubicBezTo>
                  <a:cubicBezTo>
                    <a:pt x="31" y="90"/>
                    <a:pt x="31" y="92"/>
                    <a:pt x="32" y="93"/>
                  </a:cubicBezTo>
                  <a:cubicBezTo>
                    <a:pt x="32" y="96"/>
                    <a:pt x="31" y="100"/>
                    <a:pt x="29" y="103"/>
                  </a:cubicBezTo>
                  <a:cubicBezTo>
                    <a:pt x="27" y="106"/>
                    <a:pt x="26" y="108"/>
                    <a:pt x="26" y="110"/>
                  </a:cubicBezTo>
                  <a:cubicBezTo>
                    <a:pt x="26" y="111"/>
                    <a:pt x="26" y="112"/>
                    <a:pt x="25" y="112"/>
                  </a:cubicBezTo>
                  <a:cubicBezTo>
                    <a:pt x="24" y="112"/>
                    <a:pt x="23" y="113"/>
                    <a:pt x="21" y="115"/>
                  </a:cubicBezTo>
                  <a:cubicBezTo>
                    <a:pt x="20" y="116"/>
                    <a:pt x="20" y="116"/>
                    <a:pt x="20" y="116"/>
                  </a:cubicBezTo>
                  <a:cubicBezTo>
                    <a:pt x="17" y="119"/>
                    <a:pt x="17" y="119"/>
                    <a:pt x="16" y="122"/>
                  </a:cubicBezTo>
                  <a:cubicBezTo>
                    <a:pt x="16" y="124"/>
                    <a:pt x="15" y="125"/>
                    <a:pt x="14" y="125"/>
                  </a:cubicBezTo>
                  <a:cubicBezTo>
                    <a:pt x="13" y="126"/>
                    <a:pt x="13" y="127"/>
                    <a:pt x="12" y="128"/>
                  </a:cubicBezTo>
                  <a:cubicBezTo>
                    <a:pt x="12" y="128"/>
                    <a:pt x="12" y="129"/>
                    <a:pt x="12" y="130"/>
                  </a:cubicBezTo>
                  <a:cubicBezTo>
                    <a:pt x="12" y="131"/>
                    <a:pt x="12" y="131"/>
                    <a:pt x="11" y="132"/>
                  </a:cubicBezTo>
                  <a:cubicBezTo>
                    <a:pt x="11" y="132"/>
                    <a:pt x="10" y="132"/>
                    <a:pt x="9" y="132"/>
                  </a:cubicBezTo>
                  <a:cubicBezTo>
                    <a:pt x="7" y="133"/>
                    <a:pt x="7" y="133"/>
                    <a:pt x="7" y="133"/>
                  </a:cubicBezTo>
                  <a:cubicBezTo>
                    <a:pt x="7" y="135"/>
                    <a:pt x="7" y="135"/>
                    <a:pt x="7" y="135"/>
                  </a:cubicBezTo>
                  <a:cubicBezTo>
                    <a:pt x="7" y="139"/>
                    <a:pt x="6" y="143"/>
                    <a:pt x="4" y="144"/>
                  </a:cubicBezTo>
                  <a:cubicBezTo>
                    <a:pt x="3" y="145"/>
                    <a:pt x="3" y="145"/>
                    <a:pt x="3" y="145"/>
                  </a:cubicBezTo>
                  <a:cubicBezTo>
                    <a:pt x="3" y="146"/>
                    <a:pt x="3" y="146"/>
                    <a:pt x="3" y="146"/>
                  </a:cubicBezTo>
                  <a:cubicBezTo>
                    <a:pt x="2" y="147"/>
                    <a:pt x="2" y="150"/>
                    <a:pt x="1" y="152"/>
                  </a:cubicBezTo>
                  <a:cubicBezTo>
                    <a:pt x="0" y="153"/>
                    <a:pt x="0" y="153"/>
                    <a:pt x="0" y="153"/>
                  </a:cubicBezTo>
                  <a:cubicBezTo>
                    <a:pt x="1" y="154"/>
                    <a:pt x="1" y="154"/>
                    <a:pt x="1" y="154"/>
                  </a:cubicBezTo>
                  <a:cubicBezTo>
                    <a:pt x="2" y="155"/>
                    <a:pt x="3" y="156"/>
                    <a:pt x="4" y="157"/>
                  </a:cubicBezTo>
                  <a:cubicBezTo>
                    <a:pt x="4" y="157"/>
                    <a:pt x="4" y="158"/>
                    <a:pt x="4" y="158"/>
                  </a:cubicBezTo>
                  <a:cubicBezTo>
                    <a:pt x="5" y="159"/>
                    <a:pt x="6" y="160"/>
                    <a:pt x="7" y="161"/>
                  </a:cubicBezTo>
                  <a:cubicBezTo>
                    <a:pt x="7" y="163"/>
                    <a:pt x="8" y="164"/>
                    <a:pt x="9" y="166"/>
                  </a:cubicBezTo>
                  <a:cubicBezTo>
                    <a:pt x="9" y="166"/>
                    <a:pt x="9" y="166"/>
                    <a:pt x="9" y="166"/>
                  </a:cubicBezTo>
                  <a:cubicBezTo>
                    <a:pt x="9" y="166"/>
                    <a:pt x="8" y="166"/>
                    <a:pt x="8" y="166"/>
                  </a:cubicBezTo>
                  <a:cubicBezTo>
                    <a:pt x="7" y="166"/>
                    <a:pt x="7" y="166"/>
                    <a:pt x="7" y="166"/>
                  </a:cubicBezTo>
                  <a:cubicBezTo>
                    <a:pt x="6" y="167"/>
                    <a:pt x="6" y="167"/>
                    <a:pt x="6" y="167"/>
                  </a:cubicBezTo>
                  <a:cubicBezTo>
                    <a:pt x="6" y="168"/>
                    <a:pt x="5" y="169"/>
                    <a:pt x="4" y="170"/>
                  </a:cubicBezTo>
                  <a:cubicBezTo>
                    <a:pt x="3" y="172"/>
                    <a:pt x="1" y="174"/>
                    <a:pt x="1" y="178"/>
                  </a:cubicBezTo>
                  <a:cubicBezTo>
                    <a:pt x="1" y="179"/>
                    <a:pt x="1" y="179"/>
                    <a:pt x="1" y="179"/>
                  </a:cubicBezTo>
                  <a:cubicBezTo>
                    <a:pt x="3" y="180"/>
                    <a:pt x="3" y="180"/>
                    <a:pt x="3" y="180"/>
                  </a:cubicBezTo>
                  <a:cubicBezTo>
                    <a:pt x="3" y="180"/>
                    <a:pt x="4" y="180"/>
                    <a:pt x="4" y="181"/>
                  </a:cubicBezTo>
                  <a:cubicBezTo>
                    <a:pt x="4" y="182"/>
                    <a:pt x="4" y="183"/>
                    <a:pt x="3" y="185"/>
                  </a:cubicBezTo>
                  <a:cubicBezTo>
                    <a:pt x="1" y="186"/>
                    <a:pt x="1" y="186"/>
                    <a:pt x="1" y="186"/>
                  </a:cubicBezTo>
                  <a:cubicBezTo>
                    <a:pt x="3" y="188"/>
                    <a:pt x="3" y="188"/>
                    <a:pt x="3" y="188"/>
                  </a:cubicBezTo>
                  <a:cubicBezTo>
                    <a:pt x="9" y="191"/>
                    <a:pt x="15" y="195"/>
                    <a:pt x="20" y="198"/>
                  </a:cubicBezTo>
                  <a:cubicBezTo>
                    <a:pt x="25" y="201"/>
                    <a:pt x="30" y="204"/>
                    <a:pt x="34" y="207"/>
                  </a:cubicBezTo>
                  <a:cubicBezTo>
                    <a:pt x="40" y="210"/>
                    <a:pt x="46" y="214"/>
                    <a:pt x="52" y="218"/>
                  </a:cubicBezTo>
                  <a:cubicBezTo>
                    <a:pt x="54" y="219"/>
                    <a:pt x="54" y="219"/>
                    <a:pt x="54" y="219"/>
                  </a:cubicBezTo>
                  <a:cubicBezTo>
                    <a:pt x="66" y="226"/>
                    <a:pt x="79" y="234"/>
                    <a:pt x="92" y="242"/>
                  </a:cubicBezTo>
                  <a:cubicBezTo>
                    <a:pt x="94" y="243"/>
                    <a:pt x="95" y="244"/>
                    <a:pt x="97" y="245"/>
                  </a:cubicBezTo>
                  <a:cubicBezTo>
                    <a:pt x="100" y="247"/>
                    <a:pt x="104" y="248"/>
                    <a:pt x="106" y="251"/>
                  </a:cubicBezTo>
                  <a:cubicBezTo>
                    <a:pt x="108" y="254"/>
                    <a:pt x="109" y="257"/>
                    <a:pt x="109" y="260"/>
                  </a:cubicBezTo>
                  <a:cubicBezTo>
                    <a:pt x="109" y="261"/>
                    <a:pt x="109" y="262"/>
                    <a:pt x="108" y="264"/>
                  </a:cubicBezTo>
                  <a:cubicBezTo>
                    <a:pt x="107" y="266"/>
                    <a:pt x="107" y="267"/>
                    <a:pt x="107" y="268"/>
                  </a:cubicBezTo>
                  <a:cubicBezTo>
                    <a:pt x="108" y="270"/>
                    <a:pt x="109" y="270"/>
                    <a:pt x="110" y="271"/>
                  </a:cubicBezTo>
                  <a:cubicBezTo>
                    <a:pt x="112" y="271"/>
                    <a:pt x="112" y="271"/>
                    <a:pt x="113" y="272"/>
                  </a:cubicBezTo>
                  <a:cubicBezTo>
                    <a:pt x="113" y="273"/>
                    <a:pt x="113" y="274"/>
                    <a:pt x="113" y="274"/>
                  </a:cubicBezTo>
                  <a:cubicBezTo>
                    <a:pt x="113" y="275"/>
                    <a:pt x="113" y="276"/>
                    <a:pt x="114" y="277"/>
                  </a:cubicBezTo>
                  <a:cubicBezTo>
                    <a:pt x="115" y="278"/>
                    <a:pt x="116" y="278"/>
                    <a:pt x="117" y="279"/>
                  </a:cubicBezTo>
                  <a:cubicBezTo>
                    <a:pt x="118" y="279"/>
                    <a:pt x="118" y="279"/>
                    <a:pt x="118" y="279"/>
                  </a:cubicBezTo>
                  <a:cubicBezTo>
                    <a:pt x="156" y="311"/>
                    <a:pt x="156" y="311"/>
                    <a:pt x="156" y="311"/>
                  </a:cubicBezTo>
                  <a:cubicBezTo>
                    <a:pt x="156" y="308"/>
                    <a:pt x="156" y="308"/>
                    <a:pt x="156" y="308"/>
                  </a:cubicBezTo>
                  <a:cubicBezTo>
                    <a:pt x="156" y="307"/>
                    <a:pt x="157" y="307"/>
                    <a:pt x="157" y="307"/>
                  </a:cubicBezTo>
                  <a:cubicBezTo>
                    <a:pt x="157" y="307"/>
                    <a:pt x="157" y="307"/>
                    <a:pt x="158" y="306"/>
                  </a:cubicBezTo>
                  <a:cubicBezTo>
                    <a:pt x="158" y="306"/>
                    <a:pt x="159" y="306"/>
                    <a:pt x="160" y="306"/>
                  </a:cubicBezTo>
                  <a:cubicBezTo>
                    <a:pt x="163" y="303"/>
                    <a:pt x="164" y="300"/>
                    <a:pt x="165" y="297"/>
                  </a:cubicBezTo>
                  <a:cubicBezTo>
                    <a:pt x="166" y="295"/>
                    <a:pt x="166" y="294"/>
                    <a:pt x="167" y="293"/>
                  </a:cubicBezTo>
                  <a:cubicBezTo>
                    <a:pt x="168" y="292"/>
                    <a:pt x="169" y="291"/>
                    <a:pt x="170" y="290"/>
                  </a:cubicBezTo>
                  <a:cubicBezTo>
                    <a:pt x="170" y="288"/>
                    <a:pt x="171" y="287"/>
                    <a:pt x="171" y="285"/>
                  </a:cubicBezTo>
                  <a:cubicBezTo>
                    <a:pt x="171" y="284"/>
                    <a:pt x="172" y="283"/>
                    <a:pt x="172" y="282"/>
                  </a:cubicBezTo>
                  <a:cubicBezTo>
                    <a:pt x="173" y="280"/>
                    <a:pt x="173" y="279"/>
                    <a:pt x="174" y="277"/>
                  </a:cubicBezTo>
                  <a:cubicBezTo>
                    <a:pt x="174" y="276"/>
                    <a:pt x="174" y="275"/>
                    <a:pt x="174" y="274"/>
                  </a:cubicBezTo>
                  <a:cubicBezTo>
                    <a:pt x="174" y="274"/>
                    <a:pt x="174" y="274"/>
                    <a:pt x="174" y="274"/>
                  </a:cubicBezTo>
                  <a:cubicBezTo>
                    <a:pt x="175" y="273"/>
                    <a:pt x="175" y="272"/>
                    <a:pt x="175" y="271"/>
                  </a:cubicBezTo>
                  <a:cubicBezTo>
                    <a:pt x="176" y="271"/>
                    <a:pt x="176" y="270"/>
                    <a:pt x="176" y="269"/>
                  </a:cubicBezTo>
                  <a:cubicBezTo>
                    <a:pt x="176" y="269"/>
                    <a:pt x="176" y="268"/>
                    <a:pt x="177" y="268"/>
                  </a:cubicBezTo>
                  <a:cubicBezTo>
                    <a:pt x="177" y="267"/>
                    <a:pt x="178" y="267"/>
                    <a:pt x="179" y="266"/>
                  </a:cubicBezTo>
                  <a:cubicBezTo>
                    <a:pt x="180" y="265"/>
                    <a:pt x="181" y="264"/>
                    <a:pt x="182" y="261"/>
                  </a:cubicBezTo>
                  <a:cubicBezTo>
                    <a:pt x="182" y="260"/>
                    <a:pt x="182" y="259"/>
                    <a:pt x="183" y="257"/>
                  </a:cubicBezTo>
                  <a:cubicBezTo>
                    <a:pt x="183" y="256"/>
                    <a:pt x="183" y="255"/>
                    <a:pt x="183" y="253"/>
                  </a:cubicBezTo>
                  <a:cubicBezTo>
                    <a:pt x="184" y="252"/>
                    <a:pt x="184" y="251"/>
                    <a:pt x="184" y="251"/>
                  </a:cubicBezTo>
                  <a:cubicBezTo>
                    <a:pt x="184" y="250"/>
                    <a:pt x="184" y="250"/>
                    <a:pt x="184" y="249"/>
                  </a:cubicBezTo>
                  <a:cubicBezTo>
                    <a:pt x="184" y="249"/>
                    <a:pt x="184" y="248"/>
                    <a:pt x="184" y="248"/>
                  </a:cubicBezTo>
                  <a:cubicBezTo>
                    <a:pt x="185" y="247"/>
                    <a:pt x="185" y="247"/>
                    <a:pt x="185" y="246"/>
                  </a:cubicBezTo>
                  <a:cubicBezTo>
                    <a:pt x="187" y="239"/>
                    <a:pt x="190" y="239"/>
                    <a:pt x="192" y="239"/>
                  </a:cubicBezTo>
                  <a:cubicBezTo>
                    <a:pt x="192" y="239"/>
                    <a:pt x="192" y="239"/>
                    <a:pt x="193" y="239"/>
                  </a:cubicBezTo>
                  <a:cubicBezTo>
                    <a:pt x="194" y="239"/>
                    <a:pt x="194" y="239"/>
                    <a:pt x="195" y="239"/>
                  </a:cubicBezTo>
                  <a:cubicBezTo>
                    <a:pt x="196" y="239"/>
                    <a:pt x="196" y="239"/>
                    <a:pt x="197" y="239"/>
                  </a:cubicBezTo>
                  <a:cubicBezTo>
                    <a:pt x="200" y="238"/>
                    <a:pt x="202" y="235"/>
                    <a:pt x="203" y="231"/>
                  </a:cubicBezTo>
                  <a:cubicBezTo>
                    <a:pt x="203" y="231"/>
                    <a:pt x="203" y="230"/>
                    <a:pt x="203" y="230"/>
                  </a:cubicBezTo>
                  <a:cubicBezTo>
                    <a:pt x="203" y="230"/>
                    <a:pt x="203" y="229"/>
                    <a:pt x="203" y="229"/>
                  </a:cubicBezTo>
                  <a:cubicBezTo>
                    <a:pt x="203" y="229"/>
                    <a:pt x="204" y="229"/>
                    <a:pt x="204" y="228"/>
                  </a:cubicBezTo>
                  <a:cubicBezTo>
                    <a:pt x="205" y="227"/>
                    <a:pt x="205" y="225"/>
                    <a:pt x="206" y="224"/>
                  </a:cubicBezTo>
                  <a:cubicBezTo>
                    <a:pt x="206" y="223"/>
                    <a:pt x="206" y="223"/>
                    <a:pt x="206" y="223"/>
                  </a:cubicBezTo>
                  <a:cubicBezTo>
                    <a:pt x="206" y="222"/>
                    <a:pt x="206" y="222"/>
                    <a:pt x="206" y="221"/>
                  </a:cubicBezTo>
                  <a:cubicBezTo>
                    <a:pt x="206" y="221"/>
                    <a:pt x="207" y="221"/>
                    <a:pt x="207" y="221"/>
                  </a:cubicBezTo>
                  <a:cubicBezTo>
                    <a:pt x="208" y="221"/>
                    <a:pt x="208" y="221"/>
                    <a:pt x="209" y="221"/>
                  </a:cubicBezTo>
                  <a:cubicBezTo>
                    <a:pt x="210" y="220"/>
                    <a:pt x="211" y="220"/>
                    <a:pt x="212" y="219"/>
                  </a:cubicBezTo>
                  <a:cubicBezTo>
                    <a:pt x="212" y="219"/>
                    <a:pt x="213" y="219"/>
                    <a:pt x="213" y="219"/>
                  </a:cubicBezTo>
                  <a:cubicBezTo>
                    <a:pt x="213" y="219"/>
                    <a:pt x="214" y="219"/>
                    <a:pt x="214" y="219"/>
                  </a:cubicBezTo>
                  <a:cubicBezTo>
                    <a:pt x="215" y="219"/>
                    <a:pt x="215" y="219"/>
                    <a:pt x="216" y="219"/>
                  </a:cubicBezTo>
                  <a:cubicBezTo>
                    <a:pt x="217" y="219"/>
                    <a:pt x="217" y="219"/>
                    <a:pt x="217" y="219"/>
                  </a:cubicBezTo>
                  <a:cubicBezTo>
                    <a:pt x="217" y="219"/>
                    <a:pt x="217" y="219"/>
                    <a:pt x="217" y="219"/>
                  </a:cubicBezTo>
                  <a:cubicBezTo>
                    <a:pt x="218" y="219"/>
                    <a:pt x="219" y="218"/>
                    <a:pt x="220" y="216"/>
                  </a:cubicBezTo>
                  <a:cubicBezTo>
                    <a:pt x="220" y="216"/>
                    <a:pt x="220" y="216"/>
                    <a:pt x="220" y="216"/>
                  </a:cubicBezTo>
                  <a:cubicBezTo>
                    <a:pt x="220" y="215"/>
                    <a:pt x="221" y="214"/>
                    <a:pt x="221" y="214"/>
                  </a:cubicBezTo>
                  <a:cubicBezTo>
                    <a:pt x="222" y="213"/>
                    <a:pt x="224" y="211"/>
                    <a:pt x="224" y="209"/>
                  </a:cubicBezTo>
                  <a:cubicBezTo>
                    <a:pt x="225" y="207"/>
                    <a:pt x="225" y="207"/>
                    <a:pt x="225" y="207"/>
                  </a:cubicBezTo>
                  <a:cubicBezTo>
                    <a:pt x="207" y="181"/>
                    <a:pt x="207" y="181"/>
                    <a:pt x="207" y="181"/>
                  </a:cubicBezTo>
                  <a:cubicBezTo>
                    <a:pt x="207" y="62"/>
                    <a:pt x="207" y="62"/>
                    <a:pt x="207" y="62"/>
                  </a:cubicBezTo>
                  <a:cubicBezTo>
                    <a:pt x="229" y="26"/>
                    <a:pt x="229" y="26"/>
                    <a:pt x="229" y="26"/>
                  </a:cubicBezTo>
                  <a:lnTo>
                    <a:pt x="231" y="22"/>
                  </a:lnTo>
                  <a:close/>
                  <a:moveTo>
                    <a:pt x="23" y="160"/>
                  </a:moveTo>
                  <a:cubicBezTo>
                    <a:pt x="22" y="161"/>
                    <a:pt x="20" y="161"/>
                    <a:pt x="16" y="163"/>
                  </a:cubicBezTo>
                  <a:cubicBezTo>
                    <a:pt x="16" y="163"/>
                    <a:pt x="16" y="163"/>
                    <a:pt x="15" y="163"/>
                  </a:cubicBezTo>
                  <a:cubicBezTo>
                    <a:pt x="17" y="161"/>
                    <a:pt x="19" y="159"/>
                    <a:pt x="21" y="159"/>
                  </a:cubicBezTo>
                  <a:cubicBezTo>
                    <a:pt x="21" y="159"/>
                    <a:pt x="21" y="159"/>
                    <a:pt x="22" y="160"/>
                  </a:cubicBezTo>
                  <a:cubicBezTo>
                    <a:pt x="22" y="160"/>
                    <a:pt x="22" y="160"/>
                    <a:pt x="23" y="160"/>
                  </a:cubicBezTo>
                  <a:close/>
                  <a:moveTo>
                    <a:pt x="12" y="166"/>
                  </a:moveTo>
                  <a:cubicBezTo>
                    <a:pt x="12" y="166"/>
                    <a:pt x="13" y="166"/>
                    <a:pt x="13" y="165"/>
                  </a:cubicBezTo>
                  <a:cubicBezTo>
                    <a:pt x="13" y="165"/>
                    <a:pt x="13" y="165"/>
                    <a:pt x="13" y="165"/>
                  </a:cubicBezTo>
                  <a:cubicBezTo>
                    <a:pt x="13" y="166"/>
                    <a:pt x="13" y="166"/>
                    <a:pt x="13" y="167"/>
                  </a:cubicBezTo>
                  <a:cubicBezTo>
                    <a:pt x="13" y="166"/>
                    <a:pt x="12" y="166"/>
                    <a:pt x="12" y="166"/>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67" name="Freeform 68">
              <a:extLst>
                <a:ext uri="{FF2B5EF4-FFF2-40B4-BE49-F238E27FC236}">
                  <a16:creationId xmlns:a16="http://schemas.microsoft.com/office/drawing/2014/main" id="{9A6E31F1-31DF-692A-744D-9A9B2660BAC0}"/>
                </a:ext>
              </a:extLst>
            </p:cNvPr>
            <p:cNvSpPr>
              <a:spLocks/>
            </p:cNvSpPr>
            <p:nvPr/>
          </p:nvSpPr>
          <p:spPr bwMode="auto">
            <a:xfrm>
              <a:off x="7495423" y="3498641"/>
              <a:ext cx="575205" cy="797667"/>
            </a:xfrm>
            <a:custGeom>
              <a:avLst/>
              <a:gdLst>
                <a:gd name="T0" fmla="*/ 290 w 299"/>
                <a:gd name="T1" fmla="*/ 46 h 451"/>
                <a:gd name="T2" fmla="*/ 290 w 299"/>
                <a:gd name="T3" fmla="*/ 32 h 451"/>
                <a:gd name="T4" fmla="*/ 289 w 299"/>
                <a:gd name="T5" fmla="*/ 20 h 451"/>
                <a:gd name="T6" fmla="*/ 284 w 299"/>
                <a:gd name="T7" fmla="*/ 3 h 451"/>
                <a:gd name="T8" fmla="*/ 268 w 299"/>
                <a:gd name="T9" fmla="*/ 7 h 451"/>
                <a:gd name="T10" fmla="*/ 236 w 299"/>
                <a:gd name="T11" fmla="*/ 21 h 451"/>
                <a:gd name="T12" fmla="*/ 217 w 299"/>
                <a:gd name="T13" fmla="*/ 22 h 451"/>
                <a:gd name="T14" fmla="*/ 191 w 299"/>
                <a:gd name="T15" fmla="*/ 28 h 451"/>
                <a:gd name="T16" fmla="*/ 181 w 299"/>
                <a:gd name="T17" fmla="*/ 27 h 451"/>
                <a:gd name="T18" fmla="*/ 159 w 299"/>
                <a:gd name="T19" fmla="*/ 39 h 451"/>
                <a:gd name="T20" fmla="*/ 144 w 299"/>
                <a:gd name="T21" fmla="*/ 39 h 451"/>
                <a:gd name="T22" fmla="*/ 125 w 299"/>
                <a:gd name="T23" fmla="*/ 42 h 451"/>
                <a:gd name="T24" fmla="*/ 107 w 299"/>
                <a:gd name="T25" fmla="*/ 51 h 451"/>
                <a:gd name="T26" fmla="*/ 93 w 299"/>
                <a:gd name="T27" fmla="*/ 51 h 451"/>
                <a:gd name="T28" fmla="*/ 83 w 299"/>
                <a:gd name="T29" fmla="*/ 43 h 451"/>
                <a:gd name="T30" fmla="*/ 70 w 299"/>
                <a:gd name="T31" fmla="*/ 29 h 451"/>
                <a:gd name="T32" fmla="*/ 54 w 299"/>
                <a:gd name="T33" fmla="*/ 29 h 451"/>
                <a:gd name="T34" fmla="*/ 48 w 299"/>
                <a:gd name="T35" fmla="*/ 57 h 451"/>
                <a:gd name="T36" fmla="*/ 55 w 299"/>
                <a:gd name="T37" fmla="*/ 67 h 451"/>
                <a:gd name="T38" fmla="*/ 65 w 299"/>
                <a:gd name="T39" fmla="*/ 81 h 451"/>
                <a:gd name="T40" fmla="*/ 83 w 299"/>
                <a:gd name="T41" fmla="*/ 99 h 451"/>
                <a:gd name="T42" fmla="*/ 84 w 299"/>
                <a:gd name="T43" fmla="*/ 235 h 451"/>
                <a:gd name="T44" fmla="*/ 58 w 299"/>
                <a:gd name="T45" fmla="*/ 246 h 451"/>
                <a:gd name="T46" fmla="*/ 34 w 299"/>
                <a:gd name="T47" fmla="*/ 259 h 451"/>
                <a:gd name="T48" fmla="*/ 0 w 299"/>
                <a:gd name="T49" fmla="*/ 305 h 451"/>
                <a:gd name="T50" fmla="*/ 23 w 299"/>
                <a:gd name="T51" fmla="*/ 444 h 451"/>
                <a:gd name="T52" fmla="*/ 31 w 299"/>
                <a:gd name="T53" fmla="*/ 430 h 451"/>
                <a:gd name="T54" fmla="*/ 58 w 299"/>
                <a:gd name="T55" fmla="*/ 395 h 451"/>
                <a:gd name="T56" fmla="*/ 88 w 299"/>
                <a:gd name="T57" fmla="*/ 363 h 451"/>
                <a:gd name="T58" fmla="*/ 103 w 299"/>
                <a:gd name="T59" fmla="*/ 349 h 451"/>
                <a:gd name="T60" fmla="*/ 132 w 299"/>
                <a:gd name="T61" fmla="*/ 327 h 451"/>
                <a:gd name="T62" fmla="*/ 155 w 299"/>
                <a:gd name="T63" fmla="*/ 309 h 451"/>
                <a:gd name="T64" fmla="*/ 171 w 299"/>
                <a:gd name="T65" fmla="*/ 290 h 451"/>
                <a:gd name="T66" fmla="*/ 183 w 299"/>
                <a:gd name="T67" fmla="*/ 277 h 451"/>
                <a:gd name="T68" fmla="*/ 193 w 299"/>
                <a:gd name="T69" fmla="*/ 266 h 451"/>
                <a:gd name="T70" fmla="*/ 214 w 299"/>
                <a:gd name="T71" fmla="*/ 231 h 451"/>
                <a:gd name="T72" fmla="*/ 221 w 299"/>
                <a:gd name="T73" fmla="*/ 217 h 451"/>
                <a:gd name="T74" fmla="*/ 229 w 299"/>
                <a:gd name="T75" fmla="*/ 203 h 451"/>
                <a:gd name="T76" fmla="*/ 241 w 299"/>
                <a:gd name="T77" fmla="*/ 171 h 451"/>
                <a:gd name="T78" fmla="*/ 251 w 299"/>
                <a:gd name="T79" fmla="*/ 153 h 451"/>
                <a:gd name="T80" fmla="*/ 255 w 299"/>
                <a:gd name="T81" fmla="*/ 137 h 451"/>
                <a:gd name="T82" fmla="*/ 264 w 299"/>
                <a:gd name="T83" fmla="*/ 124 h 451"/>
                <a:gd name="T84" fmla="*/ 274 w 299"/>
                <a:gd name="T85" fmla="*/ 102 h 451"/>
                <a:gd name="T86" fmla="*/ 277 w 299"/>
                <a:gd name="T87" fmla="*/ 95 h 451"/>
                <a:gd name="T88" fmla="*/ 282 w 299"/>
                <a:gd name="T89" fmla="*/ 82 h 451"/>
                <a:gd name="T90" fmla="*/ 284 w 299"/>
                <a:gd name="T91" fmla="*/ 58 h 451"/>
                <a:gd name="T92" fmla="*/ 290 w 299"/>
                <a:gd name="T93" fmla="*/ 54 h 451"/>
                <a:gd name="T94" fmla="*/ 297 w 299"/>
                <a:gd name="T95" fmla="*/ 5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9" h="451">
                  <a:moveTo>
                    <a:pt x="294" y="49"/>
                  </a:moveTo>
                  <a:cubicBezTo>
                    <a:pt x="293" y="49"/>
                    <a:pt x="292" y="49"/>
                    <a:pt x="291" y="49"/>
                  </a:cubicBezTo>
                  <a:cubicBezTo>
                    <a:pt x="291" y="49"/>
                    <a:pt x="291" y="49"/>
                    <a:pt x="290" y="49"/>
                  </a:cubicBezTo>
                  <a:cubicBezTo>
                    <a:pt x="290" y="48"/>
                    <a:pt x="290" y="47"/>
                    <a:pt x="290" y="46"/>
                  </a:cubicBezTo>
                  <a:cubicBezTo>
                    <a:pt x="290" y="46"/>
                    <a:pt x="290" y="45"/>
                    <a:pt x="290" y="45"/>
                  </a:cubicBezTo>
                  <a:cubicBezTo>
                    <a:pt x="290" y="43"/>
                    <a:pt x="290" y="41"/>
                    <a:pt x="290" y="39"/>
                  </a:cubicBezTo>
                  <a:cubicBezTo>
                    <a:pt x="290" y="38"/>
                    <a:pt x="290" y="38"/>
                    <a:pt x="290" y="37"/>
                  </a:cubicBezTo>
                  <a:cubicBezTo>
                    <a:pt x="290" y="35"/>
                    <a:pt x="291" y="34"/>
                    <a:pt x="290" y="32"/>
                  </a:cubicBezTo>
                  <a:cubicBezTo>
                    <a:pt x="290" y="30"/>
                    <a:pt x="290" y="29"/>
                    <a:pt x="289" y="29"/>
                  </a:cubicBezTo>
                  <a:cubicBezTo>
                    <a:pt x="289" y="28"/>
                    <a:pt x="288" y="27"/>
                    <a:pt x="288" y="26"/>
                  </a:cubicBezTo>
                  <a:cubicBezTo>
                    <a:pt x="288" y="25"/>
                    <a:pt x="288" y="23"/>
                    <a:pt x="288" y="21"/>
                  </a:cubicBezTo>
                  <a:cubicBezTo>
                    <a:pt x="288" y="20"/>
                    <a:pt x="288" y="20"/>
                    <a:pt x="289" y="20"/>
                  </a:cubicBezTo>
                  <a:cubicBezTo>
                    <a:pt x="289" y="19"/>
                    <a:pt x="289" y="18"/>
                    <a:pt x="290" y="17"/>
                  </a:cubicBezTo>
                  <a:cubicBezTo>
                    <a:pt x="291" y="15"/>
                    <a:pt x="293" y="12"/>
                    <a:pt x="293" y="9"/>
                  </a:cubicBezTo>
                  <a:cubicBezTo>
                    <a:pt x="292" y="6"/>
                    <a:pt x="288" y="5"/>
                    <a:pt x="285" y="4"/>
                  </a:cubicBezTo>
                  <a:cubicBezTo>
                    <a:pt x="285" y="3"/>
                    <a:pt x="284" y="3"/>
                    <a:pt x="284" y="3"/>
                  </a:cubicBezTo>
                  <a:cubicBezTo>
                    <a:pt x="283" y="3"/>
                    <a:pt x="283" y="3"/>
                    <a:pt x="283" y="3"/>
                  </a:cubicBezTo>
                  <a:cubicBezTo>
                    <a:pt x="281" y="2"/>
                    <a:pt x="279" y="0"/>
                    <a:pt x="276" y="0"/>
                  </a:cubicBezTo>
                  <a:cubicBezTo>
                    <a:pt x="275" y="0"/>
                    <a:pt x="274" y="1"/>
                    <a:pt x="273" y="1"/>
                  </a:cubicBezTo>
                  <a:cubicBezTo>
                    <a:pt x="270" y="2"/>
                    <a:pt x="269" y="5"/>
                    <a:pt x="268" y="7"/>
                  </a:cubicBezTo>
                  <a:cubicBezTo>
                    <a:pt x="267" y="8"/>
                    <a:pt x="267" y="9"/>
                    <a:pt x="266" y="10"/>
                  </a:cubicBezTo>
                  <a:cubicBezTo>
                    <a:pt x="263" y="15"/>
                    <a:pt x="255" y="16"/>
                    <a:pt x="249" y="17"/>
                  </a:cubicBezTo>
                  <a:cubicBezTo>
                    <a:pt x="249" y="17"/>
                    <a:pt x="249" y="17"/>
                    <a:pt x="249" y="17"/>
                  </a:cubicBezTo>
                  <a:cubicBezTo>
                    <a:pt x="244" y="18"/>
                    <a:pt x="240" y="20"/>
                    <a:pt x="236" y="21"/>
                  </a:cubicBezTo>
                  <a:cubicBezTo>
                    <a:pt x="233" y="22"/>
                    <a:pt x="229" y="24"/>
                    <a:pt x="226" y="25"/>
                  </a:cubicBezTo>
                  <a:cubicBezTo>
                    <a:pt x="226" y="25"/>
                    <a:pt x="225" y="25"/>
                    <a:pt x="225" y="25"/>
                  </a:cubicBezTo>
                  <a:cubicBezTo>
                    <a:pt x="223" y="25"/>
                    <a:pt x="222" y="24"/>
                    <a:pt x="221" y="23"/>
                  </a:cubicBezTo>
                  <a:cubicBezTo>
                    <a:pt x="220" y="23"/>
                    <a:pt x="218" y="22"/>
                    <a:pt x="217" y="22"/>
                  </a:cubicBezTo>
                  <a:cubicBezTo>
                    <a:pt x="216" y="21"/>
                    <a:pt x="215" y="21"/>
                    <a:pt x="214" y="21"/>
                  </a:cubicBezTo>
                  <a:cubicBezTo>
                    <a:pt x="209" y="21"/>
                    <a:pt x="204" y="25"/>
                    <a:pt x="203" y="26"/>
                  </a:cubicBezTo>
                  <a:cubicBezTo>
                    <a:pt x="200" y="28"/>
                    <a:pt x="196" y="28"/>
                    <a:pt x="192" y="28"/>
                  </a:cubicBezTo>
                  <a:cubicBezTo>
                    <a:pt x="191" y="28"/>
                    <a:pt x="191" y="28"/>
                    <a:pt x="191" y="28"/>
                  </a:cubicBezTo>
                  <a:cubicBezTo>
                    <a:pt x="190" y="28"/>
                    <a:pt x="189" y="28"/>
                    <a:pt x="189" y="28"/>
                  </a:cubicBezTo>
                  <a:cubicBezTo>
                    <a:pt x="188" y="29"/>
                    <a:pt x="188" y="29"/>
                    <a:pt x="187" y="29"/>
                  </a:cubicBezTo>
                  <a:cubicBezTo>
                    <a:pt x="186" y="29"/>
                    <a:pt x="186" y="28"/>
                    <a:pt x="185" y="28"/>
                  </a:cubicBezTo>
                  <a:cubicBezTo>
                    <a:pt x="183" y="27"/>
                    <a:pt x="182" y="27"/>
                    <a:pt x="181" y="27"/>
                  </a:cubicBezTo>
                  <a:cubicBezTo>
                    <a:pt x="180" y="27"/>
                    <a:pt x="179" y="27"/>
                    <a:pt x="177" y="28"/>
                  </a:cubicBezTo>
                  <a:cubicBezTo>
                    <a:pt x="173" y="29"/>
                    <a:pt x="170" y="32"/>
                    <a:pt x="167" y="34"/>
                  </a:cubicBezTo>
                  <a:cubicBezTo>
                    <a:pt x="165" y="35"/>
                    <a:pt x="163" y="37"/>
                    <a:pt x="161" y="38"/>
                  </a:cubicBezTo>
                  <a:cubicBezTo>
                    <a:pt x="160" y="38"/>
                    <a:pt x="159" y="39"/>
                    <a:pt x="159" y="39"/>
                  </a:cubicBezTo>
                  <a:cubicBezTo>
                    <a:pt x="156" y="40"/>
                    <a:pt x="154" y="42"/>
                    <a:pt x="152" y="42"/>
                  </a:cubicBezTo>
                  <a:cubicBezTo>
                    <a:pt x="151" y="42"/>
                    <a:pt x="151" y="42"/>
                    <a:pt x="150" y="41"/>
                  </a:cubicBezTo>
                  <a:cubicBezTo>
                    <a:pt x="149" y="41"/>
                    <a:pt x="149" y="41"/>
                    <a:pt x="149" y="41"/>
                  </a:cubicBezTo>
                  <a:cubicBezTo>
                    <a:pt x="148" y="40"/>
                    <a:pt x="146" y="39"/>
                    <a:pt x="144" y="39"/>
                  </a:cubicBezTo>
                  <a:cubicBezTo>
                    <a:pt x="142" y="39"/>
                    <a:pt x="140" y="39"/>
                    <a:pt x="138" y="38"/>
                  </a:cubicBezTo>
                  <a:cubicBezTo>
                    <a:pt x="137" y="37"/>
                    <a:pt x="136" y="37"/>
                    <a:pt x="135" y="37"/>
                  </a:cubicBezTo>
                  <a:cubicBezTo>
                    <a:pt x="132" y="37"/>
                    <a:pt x="129" y="38"/>
                    <a:pt x="127" y="40"/>
                  </a:cubicBezTo>
                  <a:cubicBezTo>
                    <a:pt x="126" y="41"/>
                    <a:pt x="125" y="41"/>
                    <a:pt x="125" y="42"/>
                  </a:cubicBezTo>
                  <a:cubicBezTo>
                    <a:pt x="123" y="43"/>
                    <a:pt x="122" y="43"/>
                    <a:pt x="120" y="44"/>
                  </a:cubicBezTo>
                  <a:cubicBezTo>
                    <a:pt x="118" y="46"/>
                    <a:pt x="114" y="47"/>
                    <a:pt x="112" y="50"/>
                  </a:cubicBezTo>
                  <a:cubicBezTo>
                    <a:pt x="111" y="51"/>
                    <a:pt x="110" y="51"/>
                    <a:pt x="109" y="51"/>
                  </a:cubicBezTo>
                  <a:cubicBezTo>
                    <a:pt x="108" y="51"/>
                    <a:pt x="108" y="51"/>
                    <a:pt x="107" y="51"/>
                  </a:cubicBezTo>
                  <a:cubicBezTo>
                    <a:pt x="106" y="50"/>
                    <a:pt x="105" y="50"/>
                    <a:pt x="103" y="50"/>
                  </a:cubicBezTo>
                  <a:cubicBezTo>
                    <a:pt x="103" y="50"/>
                    <a:pt x="100" y="50"/>
                    <a:pt x="100" y="50"/>
                  </a:cubicBezTo>
                  <a:cubicBezTo>
                    <a:pt x="100" y="50"/>
                    <a:pt x="96" y="50"/>
                    <a:pt x="96" y="50"/>
                  </a:cubicBezTo>
                  <a:cubicBezTo>
                    <a:pt x="95" y="50"/>
                    <a:pt x="94" y="50"/>
                    <a:pt x="93" y="51"/>
                  </a:cubicBezTo>
                  <a:cubicBezTo>
                    <a:pt x="92" y="51"/>
                    <a:pt x="92" y="51"/>
                    <a:pt x="91" y="51"/>
                  </a:cubicBezTo>
                  <a:cubicBezTo>
                    <a:pt x="90" y="51"/>
                    <a:pt x="89" y="50"/>
                    <a:pt x="88" y="50"/>
                  </a:cubicBezTo>
                  <a:cubicBezTo>
                    <a:pt x="87" y="49"/>
                    <a:pt x="86" y="48"/>
                    <a:pt x="85" y="46"/>
                  </a:cubicBezTo>
                  <a:cubicBezTo>
                    <a:pt x="85" y="45"/>
                    <a:pt x="84" y="44"/>
                    <a:pt x="83" y="43"/>
                  </a:cubicBezTo>
                  <a:cubicBezTo>
                    <a:pt x="82" y="42"/>
                    <a:pt x="80" y="41"/>
                    <a:pt x="79" y="40"/>
                  </a:cubicBezTo>
                  <a:cubicBezTo>
                    <a:pt x="77" y="39"/>
                    <a:pt x="76" y="38"/>
                    <a:pt x="75" y="37"/>
                  </a:cubicBezTo>
                  <a:cubicBezTo>
                    <a:pt x="74" y="36"/>
                    <a:pt x="73" y="34"/>
                    <a:pt x="72" y="33"/>
                  </a:cubicBezTo>
                  <a:cubicBezTo>
                    <a:pt x="72" y="31"/>
                    <a:pt x="71" y="30"/>
                    <a:pt x="70" y="29"/>
                  </a:cubicBezTo>
                  <a:cubicBezTo>
                    <a:pt x="69" y="26"/>
                    <a:pt x="67" y="24"/>
                    <a:pt x="65" y="22"/>
                  </a:cubicBezTo>
                  <a:cubicBezTo>
                    <a:pt x="62" y="18"/>
                    <a:pt x="62" y="18"/>
                    <a:pt x="62" y="18"/>
                  </a:cubicBezTo>
                  <a:cubicBezTo>
                    <a:pt x="60" y="20"/>
                    <a:pt x="60" y="20"/>
                    <a:pt x="60" y="20"/>
                  </a:cubicBezTo>
                  <a:cubicBezTo>
                    <a:pt x="58" y="23"/>
                    <a:pt x="56" y="26"/>
                    <a:pt x="54" y="29"/>
                  </a:cubicBezTo>
                  <a:cubicBezTo>
                    <a:pt x="53" y="31"/>
                    <a:pt x="52" y="33"/>
                    <a:pt x="50" y="35"/>
                  </a:cubicBezTo>
                  <a:cubicBezTo>
                    <a:pt x="50" y="36"/>
                    <a:pt x="49" y="37"/>
                    <a:pt x="48" y="38"/>
                  </a:cubicBezTo>
                  <a:cubicBezTo>
                    <a:pt x="45" y="43"/>
                    <a:pt x="43" y="46"/>
                    <a:pt x="46" y="53"/>
                  </a:cubicBezTo>
                  <a:cubicBezTo>
                    <a:pt x="47" y="54"/>
                    <a:pt x="47" y="55"/>
                    <a:pt x="48" y="57"/>
                  </a:cubicBezTo>
                  <a:cubicBezTo>
                    <a:pt x="48" y="58"/>
                    <a:pt x="49" y="60"/>
                    <a:pt x="50" y="61"/>
                  </a:cubicBezTo>
                  <a:cubicBezTo>
                    <a:pt x="50" y="62"/>
                    <a:pt x="51" y="63"/>
                    <a:pt x="52" y="64"/>
                  </a:cubicBezTo>
                  <a:cubicBezTo>
                    <a:pt x="53" y="65"/>
                    <a:pt x="53" y="65"/>
                    <a:pt x="54" y="66"/>
                  </a:cubicBezTo>
                  <a:cubicBezTo>
                    <a:pt x="55" y="67"/>
                    <a:pt x="55" y="67"/>
                    <a:pt x="55" y="67"/>
                  </a:cubicBezTo>
                  <a:cubicBezTo>
                    <a:pt x="54" y="69"/>
                    <a:pt x="55" y="70"/>
                    <a:pt x="56" y="70"/>
                  </a:cubicBezTo>
                  <a:cubicBezTo>
                    <a:pt x="57" y="71"/>
                    <a:pt x="58" y="71"/>
                    <a:pt x="59" y="71"/>
                  </a:cubicBezTo>
                  <a:cubicBezTo>
                    <a:pt x="59" y="71"/>
                    <a:pt x="60" y="71"/>
                    <a:pt x="60" y="70"/>
                  </a:cubicBezTo>
                  <a:cubicBezTo>
                    <a:pt x="60" y="73"/>
                    <a:pt x="61" y="80"/>
                    <a:pt x="65" y="81"/>
                  </a:cubicBezTo>
                  <a:cubicBezTo>
                    <a:pt x="65" y="85"/>
                    <a:pt x="68" y="86"/>
                    <a:pt x="71" y="88"/>
                  </a:cubicBezTo>
                  <a:cubicBezTo>
                    <a:pt x="72" y="89"/>
                    <a:pt x="74" y="90"/>
                    <a:pt x="75" y="91"/>
                  </a:cubicBezTo>
                  <a:cubicBezTo>
                    <a:pt x="77" y="93"/>
                    <a:pt x="78" y="94"/>
                    <a:pt x="80" y="96"/>
                  </a:cubicBezTo>
                  <a:cubicBezTo>
                    <a:pt x="83" y="99"/>
                    <a:pt x="83" y="99"/>
                    <a:pt x="83" y="99"/>
                  </a:cubicBezTo>
                  <a:cubicBezTo>
                    <a:pt x="174" y="134"/>
                    <a:pt x="174" y="134"/>
                    <a:pt x="174" y="134"/>
                  </a:cubicBezTo>
                  <a:cubicBezTo>
                    <a:pt x="201" y="132"/>
                    <a:pt x="201" y="132"/>
                    <a:pt x="201" y="132"/>
                  </a:cubicBezTo>
                  <a:cubicBezTo>
                    <a:pt x="116" y="234"/>
                    <a:pt x="116" y="234"/>
                    <a:pt x="116" y="234"/>
                  </a:cubicBezTo>
                  <a:cubicBezTo>
                    <a:pt x="84" y="235"/>
                    <a:pt x="84" y="235"/>
                    <a:pt x="84" y="235"/>
                  </a:cubicBezTo>
                  <a:cubicBezTo>
                    <a:pt x="84" y="234"/>
                    <a:pt x="83" y="234"/>
                    <a:pt x="83" y="234"/>
                  </a:cubicBezTo>
                  <a:cubicBezTo>
                    <a:pt x="82" y="234"/>
                    <a:pt x="79" y="235"/>
                    <a:pt x="72" y="238"/>
                  </a:cubicBezTo>
                  <a:cubicBezTo>
                    <a:pt x="71" y="239"/>
                    <a:pt x="70" y="239"/>
                    <a:pt x="69" y="240"/>
                  </a:cubicBezTo>
                  <a:cubicBezTo>
                    <a:pt x="65" y="241"/>
                    <a:pt x="61" y="244"/>
                    <a:pt x="58" y="246"/>
                  </a:cubicBezTo>
                  <a:cubicBezTo>
                    <a:pt x="57" y="248"/>
                    <a:pt x="56" y="249"/>
                    <a:pt x="55" y="251"/>
                  </a:cubicBezTo>
                  <a:cubicBezTo>
                    <a:pt x="54" y="253"/>
                    <a:pt x="53" y="255"/>
                    <a:pt x="51" y="256"/>
                  </a:cubicBezTo>
                  <a:cubicBezTo>
                    <a:pt x="48" y="258"/>
                    <a:pt x="44" y="258"/>
                    <a:pt x="41" y="258"/>
                  </a:cubicBezTo>
                  <a:cubicBezTo>
                    <a:pt x="38" y="258"/>
                    <a:pt x="36" y="259"/>
                    <a:pt x="34" y="259"/>
                  </a:cubicBezTo>
                  <a:cubicBezTo>
                    <a:pt x="31" y="260"/>
                    <a:pt x="30" y="261"/>
                    <a:pt x="28" y="262"/>
                  </a:cubicBezTo>
                  <a:cubicBezTo>
                    <a:pt x="27" y="263"/>
                    <a:pt x="27" y="263"/>
                    <a:pt x="26" y="264"/>
                  </a:cubicBezTo>
                  <a:cubicBezTo>
                    <a:pt x="26" y="264"/>
                    <a:pt x="26" y="264"/>
                    <a:pt x="26" y="264"/>
                  </a:cubicBezTo>
                  <a:cubicBezTo>
                    <a:pt x="0" y="305"/>
                    <a:pt x="0" y="305"/>
                    <a:pt x="0" y="305"/>
                  </a:cubicBezTo>
                  <a:cubicBezTo>
                    <a:pt x="0" y="424"/>
                    <a:pt x="0" y="424"/>
                    <a:pt x="0" y="424"/>
                  </a:cubicBezTo>
                  <a:cubicBezTo>
                    <a:pt x="19" y="451"/>
                    <a:pt x="19" y="451"/>
                    <a:pt x="19" y="451"/>
                  </a:cubicBezTo>
                  <a:cubicBezTo>
                    <a:pt x="21" y="448"/>
                    <a:pt x="21" y="448"/>
                    <a:pt x="21" y="448"/>
                  </a:cubicBezTo>
                  <a:cubicBezTo>
                    <a:pt x="21" y="447"/>
                    <a:pt x="22" y="446"/>
                    <a:pt x="23" y="444"/>
                  </a:cubicBezTo>
                  <a:cubicBezTo>
                    <a:pt x="24" y="442"/>
                    <a:pt x="24" y="442"/>
                    <a:pt x="24" y="442"/>
                  </a:cubicBezTo>
                  <a:cubicBezTo>
                    <a:pt x="25" y="441"/>
                    <a:pt x="26" y="440"/>
                    <a:pt x="26" y="439"/>
                  </a:cubicBezTo>
                  <a:cubicBezTo>
                    <a:pt x="27" y="437"/>
                    <a:pt x="28" y="436"/>
                    <a:pt x="29" y="435"/>
                  </a:cubicBezTo>
                  <a:cubicBezTo>
                    <a:pt x="30" y="433"/>
                    <a:pt x="31" y="432"/>
                    <a:pt x="31" y="430"/>
                  </a:cubicBezTo>
                  <a:cubicBezTo>
                    <a:pt x="31" y="429"/>
                    <a:pt x="31" y="429"/>
                    <a:pt x="32" y="428"/>
                  </a:cubicBezTo>
                  <a:cubicBezTo>
                    <a:pt x="35" y="425"/>
                    <a:pt x="37" y="422"/>
                    <a:pt x="39" y="419"/>
                  </a:cubicBezTo>
                  <a:cubicBezTo>
                    <a:pt x="41" y="416"/>
                    <a:pt x="43" y="414"/>
                    <a:pt x="45" y="411"/>
                  </a:cubicBezTo>
                  <a:cubicBezTo>
                    <a:pt x="49" y="406"/>
                    <a:pt x="54" y="401"/>
                    <a:pt x="58" y="395"/>
                  </a:cubicBezTo>
                  <a:cubicBezTo>
                    <a:pt x="60" y="392"/>
                    <a:pt x="62" y="389"/>
                    <a:pt x="65" y="387"/>
                  </a:cubicBezTo>
                  <a:cubicBezTo>
                    <a:pt x="69" y="384"/>
                    <a:pt x="72" y="380"/>
                    <a:pt x="75" y="376"/>
                  </a:cubicBezTo>
                  <a:cubicBezTo>
                    <a:pt x="77" y="374"/>
                    <a:pt x="79" y="372"/>
                    <a:pt x="81" y="369"/>
                  </a:cubicBezTo>
                  <a:cubicBezTo>
                    <a:pt x="84" y="367"/>
                    <a:pt x="86" y="365"/>
                    <a:pt x="88" y="363"/>
                  </a:cubicBezTo>
                  <a:cubicBezTo>
                    <a:pt x="90" y="361"/>
                    <a:pt x="91" y="360"/>
                    <a:pt x="93" y="358"/>
                  </a:cubicBezTo>
                  <a:cubicBezTo>
                    <a:pt x="94" y="357"/>
                    <a:pt x="95" y="356"/>
                    <a:pt x="96" y="356"/>
                  </a:cubicBezTo>
                  <a:cubicBezTo>
                    <a:pt x="97" y="355"/>
                    <a:pt x="98" y="354"/>
                    <a:pt x="99" y="353"/>
                  </a:cubicBezTo>
                  <a:cubicBezTo>
                    <a:pt x="100" y="352"/>
                    <a:pt x="102" y="350"/>
                    <a:pt x="103" y="349"/>
                  </a:cubicBezTo>
                  <a:cubicBezTo>
                    <a:pt x="108" y="345"/>
                    <a:pt x="112" y="342"/>
                    <a:pt x="117" y="338"/>
                  </a:cubicBezTo>
                  <a:cubicBezTo>
                    <a:pt x="119" y="337"/>
                    <a:pt x="121" y="335"/>
                    <a:pt x="123" y="334"/>
                  </a:cubicBezTo>
                  <a:cubicBezTo>
                    <a:pt x="126" y="332"/>
                    <a:pt x="128" y="331"/>
                    <a:pt x="131" y="328"/>
                  </a:cubicBezTo>
                  <a:cubicBezTo>
                    <a:pt x="132" y="327"/>
                    <a:pt x="132" y="327"/>
                    <a:pt x="132" y="327"/>
                  </a:cubicBezTo>
                  <a:cubicBezTo>
                    <a:pt x="135" y="326"/>
                    <a:pt x="137" y="324"/>
                    <a:pt x="139" y="323"/>
                  </a:cubicBezTo>
                  <a:cubicBezTo>
                    <a:pt x="142" y="321"/>
                    <a:pt x="145" y="320"/>
                    <a:pt x="147" y="317"/>
                  </a:cubicBezTo>
                  <a:cubicBezTo>
                    <a:pt x="149" y="316"/>
                    <a:pt x="150" y="314"/>
                    <a:pt x="152" y="313"/>
                  </a:cubicBezTo>
                  <a:cubicBezTo>
                    <a:pt x="153" y="311"/>
                    <a:pt x="154" y="310"/>
                    <a:pt x="155" y="309"/>
                  </a:cubicBezTo>
                  <a:cubicBezTo>
                    <a:pt x="156" y="307"/>
                    <a:pt x="157" y="306"/>
                    <a:pt x="158" y="304"/>
                  </a:cubicBezTo>
                  <a:cubicBezTo>
                    <a:pt x="160" y="303"/>
                    <a:pt x="161" y="302"/>
                    <a:pt x="162" y="300"/>
                  </a:cubicBezTo>
                  <a:cubicBezTo>
                    <a:pt x="164" y="299"/>
                    <a:pt x="165" y="298"/>
                    <a:pt x="166" y="296"/>
                  </a:cubicBezTo>
                  <a:cubicBezTo>
                    <a:pt x="168" y="295"/>
                    <a:pt x="170" y="292"/>
                    <a:pt x="171" y="290"/>
                  </a:cubicBezTo>
                  <a:cubicBezTo>
                    <a:pt x="172" y="289"/>
                    <a:pt x="173" y="288"/>
                    <a:pt x="174" y="287"/>
                  </a:cubicBezTo>
                  <a:cubicBezTo>
                    <a:pt x="174" y="286"/>
                    <a:pt x="175" y="286"/>
                    <a:pt x="175" y="285"/>
                  </a:cubicBezTo>
                  <a:cubicBezTo>
                    <a:pt x="176" y="284"/>
                    <a:pt x="177" y="283"/>
                    <a:pt x="177" y="282"/>
                  </a:cubicBezTo>
                  <a:cubicBezTo>
                    <a:pt x="179" y="281"/>
                    <a:pt x="181" y="279"/>
                    <a:pt x="183" y="277"/>
                  </a:cubicBezTo>
                  <a:cubicBezTo>
                    <a:pt x="185" y="276"/>
                    <a:pt x="186" y="274"/>
                    <a:pt x="187" y="272"/>
                  </a:cubicBezTo>
                  <a:cubicBezTo>
                    <a:pt x="188" y="272"/>
                    <a:pt x="188" y="271"/>
                    <a:pt x="189" y="270"/>
                  </a:cubicBezTo>
                  <a:cubicBezTo>
                    <a:pt x="190" y="269"/>
                    <a:pt x="191" y="268"/>
                    <a:pt x="192" y="267"/>
                  </a:cubicBezTo>
                  <a:cubicBezTo>
                    <a:pt x="193" y="266"/>
                    <a:pt x="193" y="266"/>
                    <a:pt x="193" y="266"/>
                  </a:cubicBezTo>
                  <a:cubicBezTo>
                    <a:pt x="197" y="260"/>
                    <a:pt x="202" y="253"/>
                    <a:pt x="206" y="245"/>
                  </a:cubicBezTo>
                  <a:cubicBezTo>
                    <a:pt x="208" y="243"/>
                    <a:pt x="209" y="240"/>
                    <a:pt x="211" y="237"/>
                  </a:cubicBezTo>
                  <a:cubicBezTo>
                    <a:pt x="211" y="236"/>
                    <a:pt x="212" y="235"/>
                    <a:pt x="213" y="233"/>
                  </a:cubicBezTo>
                  <a:cubicBezTo>
                    <a:pt x="213" y="232"/>
                    <a:pt x="214" y="232"/>
                    <a:pt x="214" y="231"/>
                  </a:cubicBezTo>
                  <a:cubicBezTo>
                    <a:pt x="215" y="229"/>
                    <a:pt x="216" y="228"/>
                    <a:pt x="217" y="226"/>
                  </a:cubicBezTo>
                  <a:cubicBezTo>
                    <a:pt x="217" y="225"/>
                    <a:pt x="217" y="224"/>
                    <a:pt x="218" y="224"/>
                  </a:cubicBezTo>
                  <a:cubicBezTo>
                    <a:pt x="218" y="222"/>
                    <a:pt x="218" y="221"/>
                    <a:pt x="219" y="220"/>
                  </a:cubicBezTo>
                  <a:cubicBezTo>
                    <a:pt x="220" y="219"/>
                    <a:pt x="220" y="218"/>
                    <a:pt x="221" y="217"/>
                  </a:cubicBezTo>
                  <a:cubicBezTo>
                    <a:pt x="222" y="215"/>
                    <a:pt x="223" y="214"/>
                    <a:pt x="224" y="212"/>
                  </a:cubicBezTo>
                  <a:cubicBezTo>
                    <a:pt x="224" y="211"/>
                    <a:pt x="224" y="211"/>
                    <a:pt x="224" y="211"/>
                  </a:cubicBezTo>
                  <a:cubicBezTo>
                    <a:pt x="225" y="209"/>
                    <a:pt x="226" y="207"/>
                    <a:pt x="228" y="205"/>
                  </a:cubicBezTo>
                  <a:cubicBezTo>
                    <a:pt x="228" y="204"/>
                    <a:pt x="229" y="204"/>
                    <a:pt x="229" y="203"/>
                  </a:cubicBezTo>
                  <a:cubicBezTo>
                    <a:pt x="230" y="202"/>
                    <a:pt x="231" y="201"/>
                    <a:pt x="232" y="199"/>
                  </a:cubicBezTo>
                  <a:cubicBezTo>
                    <a:pt x="234" y="196"/>
                    <a:pt x="234" y="192"/>
                    <a:pt x="235" y="189"/>
                  </a:cubicBezTo>
                  <a:cubicBezTo>
                    <a:pt x="235" y="187"/>
                    <a:pt x="235" y="185"/>
                    <a:pt x="236" y="182"/>
                  </a:cubicBezTo>
                  <a:cubicBezTo>
                    <a:pt x="237" y="179"/>
                    <a:pt x="239" y="175"/>
                    <a:pt x="241" y="171"/>
                  </a:cubicBezTo>
                  <a:cubicBezTo>
                    <a:pt x="242" y="169"/>
                    <a:pt x="244" y="166"/>
                    <a:pt x="245" y="163"/>
                  </a:cubicBezTo>
                  <a:cubicBezTo>
                    <a:pt x="245" y="162"/>
                    <a:pt x="246" y="161"/>
                    <a:pt x="246" y="160"/>
                  </a:cubicBezTo>
                  <a:cubicBezTo>
                    <a:pt x="247" y="159"/>
                    <a:pt x="248" y="158"/>
                    <a:pt x="249" y="157"/>
                  </a:cubicBezTo>
                  <a:cubicBezTo>
                    <a:pt x="249" y="156"/>
                    <a:pt x="250" y="154"/>
                    <a:pt x="251" y="153"/>
                  </a:cubicBezTo>
                  <a:cubicBezTo>
                    <a:pt x="252" y="151"/>
                    <a:pt x="253" y="149"/>
                    <a:pt x="253" y="147"/>
                  </a:cubicBezTo>
                  <a:cubicBezTo>
                    <a:pt x="253" y="146"/>
                    <a:pt x="254" y="146"/>
                    <a:pt x="254" y="145"/>
                  </a:cubicBezTo>
                  <a:cubicBezTo>
                    <a:pt x="254" y="143"/>
                    <a:pt x="254" y="142"/>
                    <a:pt x="255" y="140"/>
                  </a:cubicBezTo>
                  <a:cubicBezTo>
                    <a:pt x="255" y="139"/>
                    <a:pt x="255" y="138"/>
                    <a:pt x="255" y="137"/>
                  </a:cubicBezTo>
                  <a:cubicBezTo>
                    <a:pt x="256" y="136"/>
                    <a:pt x="257" y="135"/>
                    <a:pt x="258" y="134"/>
                  </a:cubicBezTo>
                  <a:cubicBezTo>
                    <a:pt x="258" y="133"/>
                    <a:pt x="259" y="133"/>
                    <a:pt x="259" y="132"/>
                  </a:cubicBezTo>
                  <a:cubicBezTo>
                    <a:pt x="261" y="131"/>
                    <a:pt x="262" y="128"/>
                    <a:pt x="263" y="126"/>
                  </a:cubicBezTo>
                  <a:cubicBezTo>
                    <a:pt x="263" y="125"/>
                    <a:pt x="263" y="125"/>
                    <a:pt x="264" y="124"/>
                  </a:cubicBezTo>
                  <a:cubicBezTo>
                    <a:pt x="264" y="123"/>
                    <a:pt x="265" y="122"/>
                    <a:pt x="266" y="120"/>
                  </a:cubicBezTo>
                  <a:cubicBezTo>
                    <a:pt x="266" y="119"/>
                    <a:pt x="267" y="118"/>
                    <a:pt x="268" y="116"/>
                  </a:cubicBezTo>
                  <a:cubicBezTo>
                    <a:pt x="268" y="115"/>
                    <a:pt x="269" y="113"/>
                    <a:pt x="269" y="112"/>
                  </a:cubicBezTo>
                  <a:cubicBezTo>
                    <a:pt x="271" y="108"/>
                    <a:pt x="272" y="105"/>
                    <a:pt x="274" y="102"/>
                  </a:cubicBezTo>
                  <a:cubicBezTo>
                    <a:pt x="274" y="102"/>
                    <a:pt x="274" y="102"/>
                    <a:pt x="275" y="101"/>
                  </a:cubicBezTo>
                  <a:cubicBezTo>
                    <a:pt x="275" y="101"/>
                    <a:pt x="276" y="100"/>
                    <a:pt x="277" y="99"/>
                  </a:cubicBezTo>
                  <a:cubicBezTo>
                    <a:pt x="277" y="98"/>
                    <a:pt x="277" y="97"/>
                    <a:pt x="277" y="96"/>
                  </a:cubicBezTo>
                  <a:cubicBezTo>
                    <a:pt x="277" y="96"/>
                    <a:pt x="277" y="95"/>
                    <a:pt x="277" y="95"/>
                  </a:cubicBezTo>
                  <a:cubicBezTo>
                    <a:pt x="278" y="94"/>
                    <a:pt x="278" y="94"/>
                    <a:pt x="279" y="93"/>
                  </a:cubicBezTo>
                  <a:cubicBezTo>
                    <a:pt x="280" y="92"/>
                    <a:pt x="281" y="91"/>
                    <a:pt x="281" y="89"/>
                  </a:cubicBezTo>
                  <a:cubicBezTo>
                    <a:pt x="282" y="87"/>
                    <a:pt x="282" y="85"/>
                    <a:pt x="282" y="83"/>
                  </a:cubicBezTo>
                  <a:cubicBezTo>
                    <a:pt x="282" y="82"/>
                    <a:pt x="282" y="82"/>
                    <a:pt x="282" y="82"/>
                  </a:cubicBezTo>
                  <a:cubicBezTo>
                    <a:pt x="282" y="79"/>
                    <a:pt x="282" y="76"/>
                    <a:pt x="283" y="74"/>
                  </a:cubicBezTo>
                  <a:cubicBezTo>
                    <a:pt x="283" y="71"/>
                    <a:pt x="284" y="69"/>
                    <a:pt x="284" y="66"/>
                  </a:cubicBezTo>
                  <a:cubicBezTo>
                    <a:pt x="284" y="65"/>
                    <a:pt x="284" y="64"/>
                    <a:pt x="284" y="63"/>
                  </a:cubicBezTo>
                  <a:cubicBezTo>
                    <a:pt x="284" y="61"/>
                    <a:pt x="284" y="60"/>
                    <a:pt x="284" y="58"/>
                  </a:cubicBezTo>
                  <a:cubicBezTo>
                    <a:pt x="285" y="57"/>
                    <a:pt x="285" y="56"/>
                    <a:pt x="287" y="56"/>
                  </a:cubicBezTo>
                  <a:cubicBezTo>
                    <a:pt x="288" y="56"/>
                    <a:pt x="288" y="56"/>
                    <a:pt x="289" y="56"/>
                  </a:cubicBezTo>
                  <a:cubicBezTo>
                    <a:pt x="289" y="56"/>
                    <a:pt x="290" y="56"/>
                    <a:pt x="290" y="56"/>
                  </a:cubicBezTo>
                  <a:cubicBezTo>
                    <a:pt x="290" y="54"/>
                    <a:pt x="290" y="54"/>
                    <a:pt x="290" y="54"/>
                  </a:cubicBezTo>
                  <a:cubicBezTo>
                    <a:pt x="291" y="57"/>
                    <a:pt x="291" y="57"/>
                    <a:pt x="291" y="57"/>
                  </a:cubicBezTo>
                  <a:cubicBezTo>
                    <a:pt x="291" y="57"/>
                    <a:pt x="292" y="57"/>
                    <a:pt x="293" y="58"/>
                  </a:cubicBezTo>
                  <a:cubicBezTo>
                    <a:pt x="293" y="58"/>
                    <a:pt x="294" y="58"/>
                    <a:pt x="294" y="58"/>
                  </a:cubicBezTo>
                  <a:cubicBezTo>
                    <a:pt x="295" y="58"/>
                    <a:pt x="296" y="58"/>
                    <a:pt x="297" y="57"/>
                  </a:cubicBezTo>
                  <a:cubicBezTo>
                    <a:pt x="298" y="56"/>
                    <a:pt x="299" y="55"/>
                    <a:pt x="299" y="53"/>
                  </a:cubicBezTo>
                  <a:cubicBezTo>
                    <a:pt x="298" y="50"/>
                    <a:pt x="297" y="49"/>
                    <a:pt x="294" y="49"/>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68" name="Freeform 69">
              <a:extLst>
                <a:ext uri="{FF2B5EF4-FFF2-40B4-BE49-F238E27FC236}">
                  <a16:creationId xmlns:a16="http://schemas.microsoft.com/office/drawing/2014/main" id="{2646FE65-B916-961E-9014-9790A7F21E23}"/>
                </a:ext>
              </a:extLst>
            </p:cNvPr>
            <p:cNvSpPr>
              <a:spLocks noEditPoints="1"/>
            </p:cNvSpPr>
            <p:nvPr/>
          </p:nvSpPr>
          <p:spPr bwMode="auto">
            <a:xfrm>
              <a:off x="6110907" y="5487933"/>
              <a:ext cx="899353" cy="743059"/>
            </a:xfrm>
            <a:custGeom>
              <a:avLst/>
              <a:gdLst>
                <a:gd name="T0" fmla="*/ 445 w 468"/>
                <a:gd name="T1" fmla="*/ 157 h 420"/>
                <a:gd name="T2" fmla="*/ 426 w 468"/>
                <a:gd name="T3" fmla="*/ 170 h 420"/>
                <a:gd name="T4" fmla="*/ 416 w 468"/>
                <a:gd name="T5" fmla="*/ 157 h 420"/>
                <a:gd name="T6" fmla="*/ 418 w 468"/>
                <a:gd name="T7" fmla="*/ 131 h 420"/>
                <a:gd name="T8" fmla="*/ 443 w 468"/>
                <a:gd name="T9" fmla="*/ 126 h 420"/>
                <a:gd name="T10" fmla="*/ 447 w 468"/>
                <a:gd name="T11" fmla="*/ 80 h 420"/>
                <a:gd name="T12" fmla="*/ 437 w 468"/>
                <a:gd name="T13" fmla="*/ 47 h 420"/>
                <a:gd name="T14" fmla="*/ 429 w 468"/>
                <a:gd name="T15" fmla="*/ 11 h 420"/>
                <a:gd name="T16" fmla="*/ 403 w 468"/>
                <a:gd name="T17" fmla="*/ 8 h 420"/>
                <a:gd name="T18" fmla="*/ 374 w 468"/>
                <a:gd name="T19" fmla="*/ 1 h 420"/>
                <a:gd name="T20" fmla="*/ 362 w 468"/>
                <a:gd name="T21" fmla="*/ 7 h 420"/>
                <a:gd name="T22" fmla="*/ 349 w 468"/>
                <a:gd name="T23" fmla="*/ 15 h 420"/>
                <a:gd name="T24" fmla="*/ 327 w 468"/>
                <a:gd name="T25" fmla="*/ 34 h 420"/>
                <a:gd name="T26" fmla="*/ 297 w 468"/>
                <a:gd name="T27" fmla="*/ 74 h 420"/>
                <a:gd name="T28" fmla="*/ 267 w 468"/>
                <a:gd name="T29" fmla="*/ 107 h 420"/>
                <a:gd name="T30" fmla="*/ 250 w 468"/>
                <a:gd name="T31" fmla="*/ 119 h 420"/>
                <a:gd name="T32" fmla="*/ 223 w 468"/>
                <a:gd name="T33" fmla="*/ 115 h 420"/>
                <a:gd name="T34" fmla="*/ 194 w 468"/>
                <a:gd name="T35" fmla="*/ 103 h 420"/>
                <a:gd name="T36" fmla="*/ 170 w 468"/>
                <a:gd name="T37" fmla="*/ 139 h 420"/>
                <a:gd name="T38" fmla="*/ 154 w 468"/>
                <a:gd name="T39" fmla="*/ 152 h 420"/>
                <a:gd name="T40" fmla="*/ 142 w 468"/>
                <a:gd name="T41" fmla="*/ 155 h 420"/>
                <a:gd name="T42" fmla="*/ 125 w 468"/>
                <a:gd name="T43" fmla="*/ 155 h 420"/>
                <a:gd name="T44" fmla="*/ 124 w 468"/>
                <a:gd name="T45" fmla="*/ 110 h 420"/>
                <a:gd name="T46" fmla="*/ 89 w 468"/>
                <a:gd name="T47" fmla="*/ 215 h 420"/>
                <a:gd name="T48" fmla="*/ 78 w 468"/>
                <a:gd name="T49" fmla="*/ 225 h 420"/>
                <a:gd name="T50" fmla="*/ 50 w 468"/>
                <a:gd name="T51" fmla="*/ 224 h 420"/>
                <a:gd name="T52" fmla="*/ 32 w 468"/>
                <a:gd name="T53" fmla="*/ 206 h 420"/>
                <a:gd name="T54" fmla="*/ 13 w 468"/>
                <a:gd name="T55" fmla="*/ 205 h 420"/>
                <a:gd name="T56" fmla="*/ 11 w 468"/>
                <a:gd name="T57" fmla="*/ 228 h 420"/>
                <a:gd name="T58" fmla="*/ 28 w 468"/>
                <a:gd name="T59" fmla="*/ 275 h 420"/>
                <a:gd name="T60" fmla="*/ 45 w 468"/>
                <a:gd name="T61" fmla="*/ 308 h 420"/>
                <a:gd name="T62" fmla="*/ 52 w 468"/>
                <a:gd name="T63" fmla="*/ 342 h 420"/>
                <a:gd name="T64" fmla="*/ 44 w 468"/>
                <a:gd name="T65" fmla="*/ 363 h 420"/>
                <a:gd name="T66" fmla="*/ 52 w 468"/>
                <a:gd name="T67" fmla="*/ 399 h 420"/>
                <a:gd name="T68" fmla="*/ 62 w 468"/>
                <a:gd name="T69" fmla="*/ 395 h 420"/>
                <a:gd name="T70" fmla="*/ 73 w 468"/>
                <a:gd name="T71" fmla="*/ 406 h 420"/>
                <a:gd name="T72" fmla="*/ 81 w 468"/>
                <a:gd name="T73" fmla="*/ 413 h 420"/>
                <a:gd name="T74" fmla="*/ 101 w 468"/>
                <a:gd name="T75" fmla="*/ 419 h 420"/>
                <a:gd name="T76" fmla="*/ 125 w 468"/>
                <a:gd name="T77" fmla="*/ 405 h 420"/>
                <a:gd name="T78" fmla="*/ 140 w 468"/>
                <a:gd name="T79" fmla="*/ 405 h 420"/>
                <a:gd name="T80" fmla="*/ 153 w 468"/>
                <a:gd name="T81" fmla="*/ 402 h 420"/>
                <a:gd name="T82" fmla="*/ 171 w 468"/>
                <a:gd name="T83" fmla="*/ 393 h 420"/>
                <a:gd name="T84" fmla="*/ 195 w 468"/>
                <a:gd name="T85" fmla="*/ 393 h 420"/>
                <a:gd name="T86" fmla="*/ 225 w 468"/>
                <a:gd name="T87" fmla="*/ 399 h 420"/>
                <a:gd name="T88" fmla="*/ 250 w 468"/>
                <a:gd name="T89" fmla="*/ 393 h 420"/>
                <a:gd name="T90" fmla="*/ 266 w 468"/>
                <a:gd name="T91" fmla="*/ 383 h 420"/>
                <a:gd name="T92" fmla="*/ 305 w 468"/>
                <a:gd name="T93" fmla="*/ 371 h 420"/>
                <a:gd name="T94" fmla="*/ 338 w 468"/>
                <a:gd name="T95" fmla="*/ 345 h 420"/>
                <a:gd name="T96" fmla="*/ 357 w 468"/>
                <a:gd name="T97" fmla="*/ 326 h 420"/>
                <a:gd name="T98" fmla="*/ 403 w 468"/>
                <a:gd name="T99" fmla="*/ 272 h 420"/>
                <a:gd name="T100" fmla="*/ 416 w 468"/>
                <a:gd name="T101" fmla="*/ 249 h 420"/>
                <a:gd name="T102" fmla="*/ 441 w 468"/>
                <a:gd name="T103" fmla="*/ 224 h 420"/>
                <a:gd name="T104" fmla="*/ 458 w 468"/>
                <a:gd name="T105" fmla="*/ 201 h 420"/>
                <a:gd name="T106" fmla="*/ 468 w 468"/>
                <a:gd name="T107" fmla="*/ 161 h 420"/>
                <a:gd name="T108" fmla="*/ 323 w 468"/>
                <a:gd name="T109" fmla="*/ 280 h 420"/>
                <a:gd name="T110" fmla="*/ 307 w 468"/>
                <a:gd name="T111" fmla="*/ 262 h 420"/>
                <a:gd name="T112" fmla="*/ 311 w 468"/>
                <a:gd name="T113" fmla="*/ 241 h 420"/>
                <a:gd name="T114" fmla="*/ 364 w 468"/>
                <a:gd name="T115" fmla="*/ 23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8" h="420">
                  <a:moveTo>
                    <a:pt x="468" y="161"/>
                  </a:moveTo>
                  <a:cubicBezTo>
                    <a:pt x="468" y="160"/>
                    <a:pt x="468" y="160"/>
                    <a:pt x="468" y="160"/>
                  </a:cubicBezTo>
                  <a:cubicBezTo>
                    <a:pt x="467" y="159"/>
                    <a:pt x="467" y="159"/>
                    <a:pt x="467" y="159"/>
                  </a:cubicBezTo>
                  <a:cubicBezTo>
                    <a:pt x="463" y="158"/>
                    <a:pt x="460" y="158"/>
                    <a:pt x="457" y="157"/>
                  </a:cubicBezTo>
                  <a:cubicBezTo>
                    <a:pt x="454" y="157"/>
                    <a:pt x="451" y="156"/>
                    <a:pt x="447" y="155"/>
                  </a:cubicBezTo>
                  <a:cubicBezTo>
                    <a:pt x="446" y="155"/>
                    <a:pt x="446" y="155"/>
                    <a:pt x="446" y="155"/>
                  </a:cubicBezTo>
                  <a:cubicBezTo>
                    <a:pt x="445" y="157"/>
                    <a:pt x="445" y="157"/>
                    <a:pt x="445" y="157"/>
                  </a:cubicBezTo>
                  <a:cubicBezTo>
                    <a:pt x="445" y="158"/>
                    <a:pt x="444" y="160"/>
                    <a:pt x="444" y="162"/>
                  </a:cubicBezTo>
                  <a:cubicBezTo>
                    <a:pt x="443" y="166"/>
                    <a:pt x="443" y="170"/>
                    <a:pt x="441" y="172"/>
                  </a:cubicBezTo>
                  <a:cubicBezTo>
                    <a:pt x="440" y="172"/>
                    <a:pt x="439" y="173"/>
                    <a:pt x="438" y="173"/>
                  </a:cubicBezTo>
                  <a:cubicBezTo>
                    <a:pt x="436" y="173"/>
                    <a:pt x="434" y="172"/>
                    <a:pt x="432" y="171"/>
                  </a:cubicBezTo>
                  <a:cubicBezTo>
                    <a:pt x="430" y="171"/>
                    <a:pt x="429" y="170"/>
                    <a:pt x="428" y="170"/>
                  </a:cubicBezTo>
                  <a:cubicBezTo>
                    <a:pt x="427" y="170"/>
                    <a:pt x="427" y="170"/>
                    <a:pt x="427" y="170"/>
                  </a:cubicBezTo>
                  <a:cubicBezTo>
                    <a:pt x="426" y="170"/>
                    <a:pt x="426" y="170"/>
                    <a:pt x="426" y="170"/>
                  </a:cubicBezTo>
                  <a:cubicBezTo>
                    <a:pt x="425" y="170"/>
                    <a:pt x="425" y="170"/>
                    <a:pt x="425" y="170"/>
                  </a:cubicBezTo>
                  <a:cubicBezTo>
                    <a:pt x="425" y="170"/>
                    <a:pt x="424" y="170"/>
                    <a:pt x="424" y="170"/>
                  </a:cubicBezTo>
                  <a:cubicBezTo>
                    <a:pt x="423" y="170"/>
                    <a:pt x="423" y="170"/>
                    <a:pt x="422" y="170"/>
                  </a:cubicBezTo>
                  <a:cubicBezTo>
                    <a:pt x="421" y="169"/>
                    <a:pt x="420" y="169"/>
                    <a:pt x="420" y="168"/>
                  </a:cubicBezTo>
                  <a:cubicBezTo>
                    <a:pt x="420" y="167"/>
                    <a:pt x="420" y="167"/>
                    <a:pt x="420" y="167"/>
                  </a:cubicBezTo>
                  <a:cubicBezTo>
                    <a:pt x="420" y="167"/>
                    <a:pt x="420" y="167"/>
                    <a:pt x="420" y="167"/>
                  </a:cubicBezTo>
                  <a:cubicBezTo>
                    <a:pt x="416" y="163"/>
                    <a:pt x="416" y="162"/>
                    <a:pt x="416" y="157"/>
                  </a:cubicBezTo>
                  <a:cubicBezTo>
                    <a:pt x="416" y="156"/>
                    <a:pt x="416" y="156"/>
                    <a:pt x="416" y="156"/>
                  </a:cubicBezTo>
                  <a:cubicBezTo>
                    <a:pt x="414" y="155"/>
                    <a:pt x="414" y="155"/>
                    <a:pt x="414" y="155"/>
                  </a:cubicBezTo>
                  <a:cubicBezTo>
                    <a:pt x="413" y="155"/>
                    <a:pt x="411" y="154"/>
                    <a:pt x="411" y="154"/>
                  </a:cubicBezTo>
                  <a:cubicBezTo>
                    <a:pt x="410" y="153"/>
                    <a:pt x="410" y="152"/>
                    <a:pt x="410" y="150"/>
                  </a:cubicBezTo>
                  <a:cubicBezTo>
                    <a:pt x="409" y="149"/>
                    <a:pt x="409" y="149"/>
                    <a:pt x="409" y="149"/>
                  </a:cubicBezTo>
                  <a:cubicBezTo>
                    <a:pt x="409" y="144"/>
                    <a:pt x="412" y="140"/>
                    <a:pt x="415" y="136"/>
                  </a:cubicBezTo>
                  <a:cubicBezTo>
                    <a:pt x="416" y="134"/>
                    <a:pt x="417" y="132"/>
                    <a:pt x="418" y="131"/>
                  </a:cubicBezTo>
                  <a:cubicBezTo>
                    <a:pt x="420" y="127"/>
                    <a:pt x="422" y="124"/>
                    <a:pt x="425" y="122"/>
                  </a:cubicBezTo>
                  <a:cubicBezTo>
                    <a:pt x="427" y="120"/>
                    <a:pt x="428" y="120"/>
                    <a:pt x="429" y="120"/>
                  </a:cubicBezTo>
                  <a:cubicBezTo>
                    <a:pt x="430" y="120"/>
                    <a:pt x="430" y="120"/>
                    <a:pt x="431" y="121"/>
                  </a:cubicBezTo>
                  <a:cubicBezTo>
                    <a:pt x="432" y="122"/>
                    <a:pt x="432" y="123"/>
                    <a:pt x="433" y="123"/>
                  </a:cubicBezTo>
                  <a:cubicBezTo>
                    <a:pt x="435" y="125"/>
                    <a:pt x="437" y="126"/>
                    <a:pt x="440" y="127"/>
                  </a:cubicBezTo>
                  <a:cubicBezTo>
                    <a:pt x="443" y="128"/>
                    <a:pt x="443" y="128"/>
                    <a:pt x="443" y="128"/>
                  </a:cubicBezTo>
                  <a:cubicBezTo>
                    <a:pt x="443" y="126"/>
                    <a:pt x="443" y="126"/>
                    <a:pt x="443" y="126"/>
                  </a:cubicBezTo>
                  <a:cubicBezTo>
                    <a:pt x="443" y="125"/>
                    <a:pt x="444" y="123"/>
                    <a:pt x="444" y="122"/>
                  </a:cubicBezTo>
                  <a:cubicBezTo>
                    <a:pt x="445" y="121"/>
                    <a:pt x="445" y="119"/>
                    <a:pt x="445" y="117"/>
                  </a:cubicBezTo>
                  <a:cubicBezTo>
                    <a:pt x="445" y="115"/>
                    <a:pt x="445" y="113"/>
                    <a:pt x="445" y="110"/>
                  </a:cubicBezTo>
                  <a:cubicBezTo>
                    <a:pt x="445" y="108"/>
                    <a:pt x="445" y="106"/>
                    <a:pt x="446" y="104"/>
                  </a:cubicBezTo>
                  <a:cubicBezTo>
                    <a:pt x="446" y="101"/>
                    <a:pt x="446" y="97"/>
                    <a:pt x="446" y="93"/>
                  </a:cubicBezTo>
                  <a:cubicBezTo>
                    <a:pt x="446" y="92"/>
                    <a:pt x="446" y="92"/>
                    <a:pt x="446" y="92"/>
                  </a:cubicBezTo>
                  <a:cubicBezTo>
                    <a:pt x="447" y="88"/>
                    <a:pt x="447" y="84"/>
                    <a:pt x="447" y="80"/>
                  </a:cubicBezTo>
                  <a:cubicBezTo>
                    <a:pt x="447" y="77"/>
                    <a:pt x="446" y="75"/>
                    <a:pt x="446" y="73"/>
                  </a:cubicBezTo>
                  <a:cubicBezTo>
                    <a:pt x="445" y="72"/>
                    <a:pt x="444" y="70"/>
                    <a:pt x="444" y="69"/>
                  </a:cubicBezTo>
                  <a:cubicBezTo>
                    <a:pt x="444" y="68"/>
                    <a:pt x="444" y="66"/>
                    <a:pt x="444" y="65"/>
                  </a:cubicBezTo>
                  <a:cubicBezTo>
                    <a:pt x="444" y="64"/>
                    <a:pt x="444" y="63"/>
                    <a:pt x="444" y="63"/>
                  </a:cubicBezTo>
                  <a:cubicBezTo>
                    <a:pt x="444" y="61"/>
                    <a:pt x="444" y="60"/>
                    <a:pt x="443" y="59"/>
                  </a:cubicBezTo>
                  <a:cubicBezTo>
                    <a:pt x="442" y="58"/>
                    <a:pt x="442" y="58"/>
                    <a:pt x="442" y="57"/>
                  </a:cubicBezTo>
                  <a:cubicBezTo>
                    <a:pt x="440" y="55"/>
                    <a:pt x="439" y="51"/>
                    <a:pt x="437" y="47"/>
                  </a:cubicBezTo>
                  <a:cubicBezTo>
                    <a:pt x="436" y="45"/>
                    <a:pt x="436" y="43"/>
                    <a:pt x="436" y="41"/>
                  </a:cubicBezTo>
                  <a:cubicBezTo>
                    <a:pt x="436" y="39"/>
                    <a:pt x="436" y="37"/>
                    <a:pt x="436" y="35"/>
                  </a:cubicBezTo>
                  <a:cubicBezTo>
                    <a:pt x="435" y="33"/>
                    <a:pt x="435" y="31"/>
                    <a:pt x="434" y="30"/>
                  </a:cubicBezTo>
                  <a:cubicBezTo>
                    <a:pt x="434" y="29"/>
                    <a:pt x="434" y="29"/>
                    <a:pt x="434" y="29"/>
                  </a:cubicBezTo>
                  <a:cubicBezTo>
                    <a:pt x="433" y="27"/>
                    <a:pt x="433" y="25"/>
                    <a:pt x="432" y="23"/>
                  </a:cubicBezTo>
                  <a:cubicBezTo>
                    <a:pt x="432" y="22"/>
                    <a:pt x="432" y="20"/>
                    <a:pt x="431" y="19"/>
                  </a:cubicBezTo>
                  <a:cubicBezTo>
                    <a:pt x="431" y="16"/>
                    <a:pt x="430" y="13"/>
                    <a:pt x="429" y="11"/>
                  </a:cubicBezTo>
                  <a:cubicBezTo>
                    <a:pt x="429" y="10"/>
                    <a:pt x="429" y="10"/>
                    <a:pt x="429" y="10"/>
                  </a:cubicBezTo>
                  <a:cubicBezTo>
                    <a:pt x="427" y="9"/>
                    <a:pt x="427" y="9"/>
                    <a:pt x="427" y="9"/>
                  </a:cubicBezTo>
                  <a:cubicBezTo>
                    <a:pt x="424" y="8"/>
                    <a:pt x="422" y="6"/>
                    <a:pt x="419" y="6"/>
                  </a:cubicBezTo>
                  <a:cubicBezTo>
                    <a:pt x="418" y="6"/>
                    <a:pt x="418" y="5"/>
                    <a:pt x="417" y="5"/>
                  </a:cubicBezTo>
                  <a:cubicBezTo>
                    <a:pt x="414" y="5"/>
                    <a:pt x="412" y="6"/>
                    <a:pt x="410" y="7"/>
                  </a:cubicBezTo>
                  <a:cubicBezTo>
                    <a:pt x="409" y="7"/>
                    <a:pt x="408" y="7"/>
                    <a:pt x="407" y="7"/>
                  </a:cubicBezTo>
                  <a:cubicBezTo>
                    <a:pt x="406" y="8"/>
                    <a:pt x="404" y="8"/>
                    <a:pt x="403" y="8"/>
                  </a:cubicBezTo>
                  <a:cubicBezTo>
                    <a:pt x="401" y="8"/>
                    <a:pt x="400" y="8"/>
                    <a:pt x="398" y="7"/>
                  </a:cubicBezTo>
                  <a:cubicBezTo>
                    <a:pt x="396" y="7"/>
                    <a:pt x="395" y="6"/>
                    <a:pt x="393" y="5"/>
                  </a:cubicBezTo>
                  <a:cubicBezTo>
                    <a:pt x="392" y="4"/>
                    <a:pt x="391" y="3"/>
                    <a:pt x="389" y="3"/>
                  </a:cubicBezTo>
                  <a:cubicBezTo>
                    <a:pt x="387" y="3"/>
                    <a:pt x="386" y="3"/>
                    <a:pt x="385" y="3"/>
                  </a:cubicBezTo>
                  <a:cubicBezTo>
                    <a:pt x="381" y="3"/>
                    <a:pt x="381" y="3"/>
                    <a:pt x="381" y="3"/>
                  </a:cubicBezTo>
                  <a:cubicBezTo>
                    <a:pt x="380" y="3"/>
                    <a:pt x="378" y="3"/>
                    <a:pt x="377" y="2"/>
                  </a:cubicBezTo>
                  <a:cubicBezTo>
                    <a:pt x="376" y="2"/>
                    <a:pt x="375" y="2"/>
                    <a:pt x="374" y="1"/>
                  </a:cubicBezTo>
                  <a:cubicBezTo>
                    <a:pt x="372" y="0"/>
                    <a:pt x="371" y="0"/>
                    <a:pt x="370" y="0"/>
                  </a:cubicBezTo>
                  <a:cubicBezTo>
                    <a:pt x="369" y="0"/>
                    <a:pt x="369" y="0"/>
                    <a:pt x="368" y="0"/>
                  </a:cubicBezTo>
                  <a:cubicBezTo>
                    <a:pt x="367" y="0"/>
                    <a:pt x="367" y="0"/>
                    <a:pt x="367" y="0"/>
                  </a:cubicBezTo>
                  <a:cubicBezTo>
                    <a:pt x="367" y="1"/>
                    <a:pt x="367" y="1"/>
                    <a:pt x="367" y="1"/>
                  </a:cubicBezTo>
                  <a:cubicBezTo>
                    <a:pt x="367" y="2"/>
                    <a:pt x="366" y="2"/>
                    <a:pt x="365" y="3"/>
                  </a:cubicBezTo>
                  <a:cubicBezTo>
                    <a:pt x="365" y="3"/>
                    <a:pt x="365" y="3"/>
                    <a:pt x="364" y="4"/>
                  </a:cubicBezTo>
                  <a:cubicBezTo>
                    <a:pt x="363" y="5"/>
                    <a:pt x="363" y="6"/>
                    <a:pt x="362" y="7"/>
                  </a:cubicBezTo>
                  <a:cubicBezTo>
                    <a:pt x="362" y="8"/>
                    <a:pt x="362" y="8"/>
                    <a:pt x="362" y="8"/>
                  </a:cubicBezTo>
                  <a:cubicBezTo>
                    <a:pt x="361" y="9"/>
                    <a:pt x="361" y="10"/>
                    <a:pt x="360" y="10"/>
                  </a:cubicBezTo>
                  <a:cubicBezTo>
                    <a:pt x="359" y="11"/>
                    <a:pt x="359" y="11"/>
                    <a:pt x="359" y="11"/>
                  </a:cubicBezTo>
                  <a:cubicBezTo>
                    <a:pt x="358" y="11"/>
                    <a:pt x="357" y="12"/>
                    <a:pt x="357" y="13"/>
                  </a:cubicBezTo>
                  <a:cubicBezTo>
                    <a:pt x="356" y="13"/>
                    <a:pt x="356" y="14"/>
                    <a:pt x="355" y="14"/>
                  </a:cubicBezTo>
                  <a:cubicBezTo>
                    <a:pt x="354" y="15"/>
                    <a:pt x="353" y="15"/>
                    <a:pt x="352" y="15"/>
                  </a:cubicBezTo>
                  <a:cubicBezTo>
                    <a:pt x="351" y="15"/>
                    <a:pt x="350" y="15"/>
                    <a:pt x="349" y="15"/>
                  </a:cubicBezTo>
                  <a:cubicBezTo>
                    <a:pt x="349" y="15"/>
                    <a:pt x="348" y="15"/>
                    <a:pt x="347" y="15"/>
                  </a:cubicBezTo>
                  <a:cubicBezTo>
                    <a:pt x="346" y="15"/>
                    <a:pt x="345" y="15"/>
                    <a:pt x="345" y="15"/>
                  </a:cubicBezTo>
                  <a:cubicBezTo>
                    <a:pt x="342" y="16"/>
                    <a:pt x="340" y="19"/>
                    <a:pt x="339" y="21"/>
                  </a:cubicBezTo>
                  <a:cubicBezTo>
                    <a:pt x="338" y="22"/>
                    <a:pt x="338" y="23"/>
                    <a:pt x="337" y="23"/>
                  </a:cubicBezTo>
                  <a:cubicBezTo>
                    <a:pt x="336" y="25"/>
                    <a:pt x="334" y="26"/>
                    <a:pt x="333" y="28"/>
                  </a:cubicBezTo>
                  <a:cubicBezTo>
                    <a:pt x="332" y="29"/>
                    <a:pt x="332" y="30"/>
                    <a:pt x="331" y="31"/>
                  </a:cubicBezTo>
                  <a:cubicBezTo>
                    <a:pt x="330" y="32"/>
                    <a:pt x="328" y="33"/>
                    <a:pt x="327" y="34"/>
                  </a:cubicBezTo>
                  <a:cubicBezTo>
                    <a:pt x="326" y="35"/>
                    <a:pt x="324" y="36"/>
                    <a:pt x="323" y="38"/>
                  </a:cubicBezTo>
                  <a:cubicBezTo>
                    <a:pt x="321" y="40"/>
                    <a:pt x="318" y="42"/>
                    <a:pt x="315" y="44"/>
                  </a:cubicBezTo>
                  <a:cubicBezTo>
                    <a:pt x="312" y="46"/>
                    <a:pt x="310" y="47"/>
                    <a:pt x="307" y="50"/>
                  </a:cubicBezTo>
                  <a:cubicBezTo>
                    <a:pt x="303" y="54"/>
                    <a:pt x="302" y="61"/>
                    <a:pt x="301" y="67"/>
                  </a:cubicBezTo>
                  <a:cubicBezTo>
                    <a:pt x="301" y="68"/>
                    <a:pt x="301" y="68"/>
                    <a:pt x="301" y="68"/>
                  </a:cubicBezTo>
                  <a:cubicBezTo>
                    <a:pt x="300" y="71"/>
                    <a:pt x="300" y="72"/>
                    <a:pt x="298" y="74"/>
                  </a:cubicBezTo>
                  <a:cubicBezTo>
                    <a:pt x="297" y="74"/>
                    <a:pt x="297" y="74"/>
                    <a:pt x="297" y="74"/>
                  </a:cubicBezTo>
                  <a:cubicBezTo>
                    <a:pt x="294" y="76"/>
                    <a:pt x="291" y="78"/>
                    <a:pt x="289" y="81"/>
                  </a:cubicBezTo>
                  <a:cubicBezTo>
                    <a:pt x="287" y="82"/>
                    <a:pt x="285" y="83"/>
                    <a:pt x="283" y="83"/>
                  </a:cubicBezTo>
                  <a:cubicBezTo>
                    <a:pt x="283" y="83"/>
                    <a:pt x="282" y="83"/>
                    <a:pt x="281" y="83"/>
                  </a:cubicBezTo>
                  <a:cubicBezTo>
                    <a:pt x="278" y="84"/>
                    <a:pt x="275" y="84"/>
                    <a:pt x="273" y="87"/>
                  </a:cubicBezTo>
                  <a:cubicBezTo>
                    <a:pt x="272" y="90"/>
                    <a:pt x="272" y="92"/>
                    <a:pt x="271" y="94"/>
                  </a:cubicBezTo>
                  <a:cubicBezTo>
                    <a:pt x="270" y="97"/>
                    <a:pt x="270" y="99"/>
                    <a:pt x="269" y="101"/>
                  </a:cubicBezTo>
                  <a:cubicBezTo>
                    <a:pt x="268" y="103"/>
                    <a:pt x="267" y="105"/>
                    <a:pt x="267" y="107"/>
                  </a:cubicBezTo>
                  <a:cubicBezTo>
                    <a:pt x="266" y="109"/>
                    <a:pt x="265" y="112"/>
                    <a:pt x="263" y="114"/>
                  </a:cubicBezTo>
                  <a:cubicBezTo>
                    <a:pt x="263" y="115"/>
                    <a:pt x="263" y="115"/>
                    <a:pt x="263" y="115"/>
                  </a:cubicBezTo>
                  <a:cubicBezTo>
                    <a:pt x="261" y="117"/>
                    <a:pt x="260" y="119"/>
                    <a:pt x="258" y="120"/>
                  </a:cubicBezTo>
                  <a:cubicBezTo>
                    <a:pt x="257" y="120"/>
                    <a:pt x="257" y="120"/>
                    <a:pt x="256" y="120"/>
                  </a:cubicBezTo>
                  <a:cubicBezTo>
                    <a:pt x="255" y="120"/>
                    <a:pt x="254" y="120"/>
                    <a:pt x="253" y="120"/>
                  </a:cubicBezTo>
                  <a:cubicBezTo>
                    <a:pt x="252" y="119"/>
                    <a:pt x="252" y="119"/>
                    <a:pt x="251" y="119"/>
                  </a:cubicBezTo>
                  <a:cubicBezTo>
                    <a:pt x="251" y="119"/>
                    <a:pt x="250" y="119"/>
                    <a:pt x="250" y="119"/>
                  </a:cubicBezTo>
                  <a:cubicBezTo>
                    <a:pt x="248" y="119"/>
                    <a:pt x="247" y="119"/>
                    <a:pt x="245" y="120"/>
                  </a:cubicBezTo>
                  <a:cubicBezTo>
                    <a:pt x="244" y="121"/>
                    <a:pt x="243" y="122"/>
                    <a:pt x="241" y="122"/>
                  </a:cubicBezTo>
                  <a:cubicBezTo>
                    <a:pt x="241" y="122"/>
                    <a:pt x="241" y="122"/>
                    <a:pt x="240" y="122"/>
                  </a:cubicBezTo>
                  <a:cubicBezTo>
                    <a:pt x="239" y="121"/>
                    <a:pt x="239" y="121"/>
                    <a:pt x="239" y="121"/>
                  </a:cubicBezTo>
                  <a:cubicBezTo>
                    <a:pt x="235" y="121"/>
                    <a:pt x="231" y="121"/>
                    <a:pt x="229" y="118"/>
                  </a:cubicBezTo>
                  <a:cubicBezTo>
                    <a:pt x="227" y="116"/>
                    <a:pt x="226" y="115"/>
                    <a:pt x="224" y="115"/>
                  </a:cubicBezTo>
                  <a:cubicBezTo>
                    <a:pt x="223" y="115"/>
                    <a:pt x="223" y="115"/>
                    <a:pt x="223" y="115"/>
                  </a:cubicBezTo>
                  <a:cubicBezTo>
                    <a:pt x="223" y="115"/>
                    <a:pt x="222" y="115"/>
                    <a:pt x="222" y="115"/>
                  </a:cubicBezTo>
                  <a:cubicBezTo>
                    <a:pt x="221" y="115"/>
                    <a:pt x="221" y="115"/>
                    <a:pt x="221" y="115"/>
                  </a:cubicBezTo>
                  <a:cubicBezTo>
                    <a:pt x="221" y="115"/>
                    <a:pt x="220" y="115"/>
                    <a:pt x="219" y="115"/>
                  </a:cubicBezTo>
                  <a:cubicBezTo>
                    <a:pt x="218" y="115"/>
                    <a:pt x="218" y="115"/>
                    <a:pt x="217" y="115"/>
                  </a:cubicBezTo>
                  <a:cubicBezTo>
                    <a:pt x="213" y="114"/>
                    <a:pt x="209" y="110"/>
                    <a:pt x="207" y="107"/>
                  </a:cubicBezTo>
                  <a:cubicBezTo>
                    <a:pt x="204" y="104"/>
                    <a:pt x="201" y="103"/>
                    <a:pt x="198" y="103"/>
                  </a:cubicBezTo>
                  <a:cubicBezTo>
                    <a:pt x="197" y="103"/>
                    <a:pt x="195" y="103"/>
                    <a:pt x="194" y="103"/>
                  </a:cubicBezTo>
                  <a:cubicBezTo>
                    <a:pt x="191" y="104"/>
                    <a:pt x="187" y="106"/>
                    <a:pt x="186" y="114"/>
                  </a:cubicBezTo>
                  <a:cubicBezTo>
                    <a:pt x="186" y="115"/>
                    <a:pt x="186" y="115"/>
                    <a:pt x="186" y="115"/>
                  </a:cubicBezTo>
                  <a:cubicBezTo>
                    <a:pt x="185" y="118"/>
                    <a:pt x="185" y="121"/>
                    <a:pt x="183" y="124"/>
                  </a:cubicBezTo>
                  <a:cubicBezTo>
                    <a:pt x="183" y="126"/>
                    <a:pt x="182" y="127"/>
                    <a:pt x="181" y="128"/>
                  </a:cubicBezTo>
                  <a:cubicBezTo>
                    <a:pt x="180" y="129"/>
                    <a:pt x="179" y="131"/>
                    <a:pt x="178" y="132"/>
                  </a:cubicBezTo>
                  <a:cubicBezTo>
                    <a:pt x="177" y="134"/>
                    <a:pt x="176" y="136"/>
                    <a:pt x="174" y="137"/>
                  </a:cubicBezTo>
                  <a:cubicBezTo>
                    <a:pt x="173" y="138"/>
                    <a:pt x="172" y="139"/>
                    <a:pt x="170" y="139"/>
                  </a:cubicBezTo>
                  <a:cubicBezTo>
                    <a:pt x="169" y="140"/>
                    <a:pt x="169" y="140"/>
                    <a:pt x="168" y="140"/>
                  </a:cubicBezTo>
                  <a:cubicBezTo>
                    <a:pt x="166" y="141"/>
                    <a:pt x="166" y="143"/>
                    <a:pt x="165" y="145"/>
                  </a:cubicBezTo>
                  <a:cubicBezTo>
                    <a:pt x="165" y="145"/>
                    <a:pt x="165" y="146"/>
                    <a:pt x="165" y="146"/>
                  </a:cubicBezTo>
                  <a:cubicBezTo>
                    <a:pt x="164" y="148"/>
                    <a:pt x="162" y="149"/>
                    <a:pt x="161" y="150"/>
                  </a:cubicBezTo>
                  <a:cubicBezTo>
                    <a:pt x="160" y="150"/>
                    <a:pt x="159" y="150"/>
                    <a:pt x="159" y="150"/>
                  </a:cubicBezTo>
                  <a:cubicBezTo>
                    <a:pt x="158" y="150"/>
                    <a:pt x="158" y="150"/>
                    <a:pt x="158" y="150"/>
                  </a:cubicBezTo>
                  <a:cubicBezTo>
                    <a:pt x="156" y="150"/>
                    <a:pt x="155" y="150"/>
                    <a:pt x="154" y="152"/>
                  </a:cubicBezTo>
                  <a:cubicBezTo>
                    <a:pt x="154" y="152"/>
                    <a:pt x="154" y="153"/>
                    <a:pt x="154" y="154"/>
                  </a:cubicBezTo>
                  <a:cubicBezTo>
                    <a:pt x="153" y="155"/>
                    <a:pt x="153" y="156"/>
                    <a:pt x="151" y="156"/>
                  </a:cubicBezTo>
                  <a:cubicBezTo>
                    <a:pt x="151" y="156"/>
                    <a:pt x="151" y="156"/>
                    <a:pt x="150" y="156"/>
                  </a:cubicBezTo>
                  <a:cubicBezTo>
                    <a:pt x="150" y="156"/>
                    <a:pt x="149" y="156"/>
                    <a:pt x="148" y="156"/>
                  </a:cubicBezTo>
                  <a:cubicBezTo>
                    <a:pt x="147" y="155"/>
                    <a:pt x="146" y="155"/>
                    <a:pt x="145" y="155"/>
                  </a:cubicBezTo>
                  <a:cubicBezTo>
                    <a:pt x="145" y="155"/>
                    <a:pt x="145" y="155"/>
                    <a:pt x="145" y="155"/>
                  </a:cubicBezTo>
                  <a:cubicBezTo>
                    <a:pt x="144" y="155"/>
                    <a:pt x="143" y="155"/>
                    <a:pt x="142" y="155"/>
                  </a:cubicBezTo>
                  <a:cubicBezTo>
                    <a:pt x="141" y="156"/>
                    <a:pt x="141" y="156"/>
                    <a:pt x="140" y="156"/>
                  </a:cubicBezTo>
                  <a:cubicBezTo>
                    <a:pt x="139" y="156"/>
                    <a:pt x="139" y="156"/>
                    <a:pt x="138" y="156"/>
                  </a:cubicBezTo>
                  <a:cubicBezTo>
                    <a:pt x="137" y="155"/>
                    <a:pt x="136" y="155"/>
                    <a:pt x="135" y="155"/>
                  </a:cubicBezTo>
                  <a:cubicBezTo>
                    <a:pt x="134" y="154"/>
                    <a:pt x="133" y="154"/>
                    <a:pt x="131" y="154"/>
                  </a:cubicBezTo>
                  <a:cubicBezTo>
                    <a:pt x="130" y="154"/>
                    <a:pt x="129" y="154"/>
                    <a:pt x="127" y="155"/>
                  </a:cubicBezTo>
                  <a:cubicBezTo>
                    <a:pt x="127" y="155"/>
                    <a:pt x="126" y="156"/>
                    <a:pt x="126" y="156"/>
                  </a:cubicBezTo>
                  <a:cubicBezTo>
                    <a:pt x="125" y="156"/>
                    <a:pt x="125" y="155"/>
                    <a:pt x="125" y="155"/>
                  </a:cubicBezTo>
                  <a:cubicBezTo>
                    <a:pt x="125" y="155"/>
                    <a:pt x="124" y="155"/>
                    <a:pt x="124" y="155"/>
                  </a:cubicBezTo>
                  <a:cubicBezTo>
                    <a:pt x="124" y="155"/>
                    <a:pt x="124" y="155"/>
                    <a:pt x="124" y="156"/>
                  </a:cubicBezTo>
                  <a:cubicBezTo>
                    <a:pt x="124" y="154"/>
                    <a:pt x="124" y="153"/>
                    <a:pt x="124" y="152"/>
                  </a:cubicBezTo>
                  <a:cubicBezTo>
                    <a:pt x="124" y="147"/>
                    <a:pt x="123" y="142"/>
                    <a:pt x="127" y="138"/>
                  </a:cubicBezTo>
                  <a:cubicBezTo>
                    <a:pt x="131" y="134"/>
                    <a:pt x="131" y="130"/>
                    <a:pt x="129" y="124"/>
                  </a:cubicBezTo>
                  <a:cubicBezTo>
                    <a:pt x="128" y="120"/>
                    <a:pt x="128" y="120"/>
                    <a:pt x="128" y="120"/>
                  </a:cubicBezTo>
                  <a:cubicBezTo>
                    <a:pt x="127" y="117"/>
                    <a:pt x="126" y="113"/>
                    <a:pt x="124" y="110"/>
                  </a:cubicBezTo>
                  <a:cubicBezTo>
                    <a:pt x="121" y="101"/>
                    <a:pt x="117" y="92"/>
                    <a:pt x="109" y="89"/>
                  </a:cubicBezTo>
                  <a:cubicBezTo>
                    <a:pt x="106" y="88"/>
                    <a:pt x="106" y="88"/>
                    <a:pt x="106" y="88"/>
                  </a:cubicBezTo>
                  <a:cubicBezTo>
                    <a:pt x="104" y="207"/>
                    <a:pt x="104" y="207"/>
                    <a:pt x="104" y="207"/>
                  </a:cubicBezTo>
                  <a:cubicBezTo>
                    <a:pt x="102" y="207"/>
                    <a:pt x="101" y="208"/>
                    <a:pt x="99" y="208"/>
                  </a:cubicBezTo>
                  <a:cubicBezTo>
                    <a:pt x="96" y="209"/>
                    <a:pt x="94" y="210"/>
                    <a:pt x="92" y="211"/>
                  </a:cubicBezTo>
                  <a:cubicBezTo>
                    <a:pt x="90" y="211"/>
                    <a:pt x="90" y="212"/>
                    <a:pt x="90" y="213"/>
                  </a:cubicBezTo>
                  <a:cubicBezTo>
                    <a:pt x="90" y="214"/>
                    <a:pt x="89" y="215"/>
                    <a:pt x="89" y="215"/>
                  </a:cubicBezTo>
                  <a:cubicBezTo>
                    <a:pt x="88" y="216"/>
                    <a:pt x="87" y="217"/>
                    <a:pt x="85" y="217"/>
                  </a:cubicBezTo>
                  <a:cubicBezTo>
                    <a:pt x="85" y="217"/>
                    <a:pt x="85" y="217"/>
                    <a:pt x="84" y="217"/>
                  </a:cubicBezTo>
                  <a:cubicBezTo>
                    <a:pt x="83" y="218"/>
                    <a:pt x="83" y="218"/>
                    <a:pt x="83" y="218"/>
                  </a:cubicBezTo>
                  <a:cubicBezTo>
                    <a:pt x="83" y="219"/>
                    <a:pt x="83" y="219"/>
                    <a:pt x="83" y="219"/>
                  </a:cubicBezTo>
                  <a:cubicBezTo>
                    <a:pt x="83" y="221"/>
                    <a:pt x="83" y="223"/>
                    <a:pt x="81" y="224"/>
                  </a:cubicBezTo>
                  <a:cubicBezTo>
                    <a:pt x="81" y="225"/>
                    <a:pt x="80" y="225"/>
                    <a:pt x="80" y="225"/>
                  </a:cubicBezTo>
                  <a:cubicBezTo>
                    <a:pt x="79" y="225"/>
                    <a:pt x="79" y="225"/>
                    <a:pt x="78" y="225"/>
                  </a:cubicBezTo>
                  <a:cubicBezTo>
                    <a:pt x="77" y="224"/>
                    <a:pt x="76" y="224"/>
                    <a:pt x="75" y="223"/>
                  </a:cubicBezTo>
                  <a:cubicBezTo>
                    <a:pt x="74" y="222"/>
                    <a:pt x="73" y="222"/>
                    <a:pt x="71" y="222"/>
                  </a:cubicBezTo>
                  <a:cubicBezTo>
                    <a:pt x="68" y="222"/>
                    <a:pt x="68" y="222"/>
                    <a:pt x="68" y="222"/>
                  </a:cubicBezTo>
                  <a:cubicBezTo>
                    <a:pt x="65" y="222"/>
                    <a:pt x="62" y="222"/>
                    <a:pt x="59" y="222"/>
                  </a:cubicBezTo>
                  <a:cubicBezTo>
                    <a:pt x="58" y="222"/>
                    <a:pt x="57" y="223"/>
                    <a:pt x="56" y="223"/>
                  </a:cubicBezTo>
                  <a:cubicBezTo>
                    <a:pt x="54" y="223"/>
                    <a:pt x="53" y="224"/>
                    <a:pt x="51" y="224"/>
                  </a:cubicBezTo>
                  <a:cubicBezTo>
                    <a:pt x="51" y="224"/>
                    <a:pt x="50" y="224"/>
                    <a:pt x="50" y="224"/>
                  </a:cubicBezTo>
                  <a:cubicBezTo>
                    <a:pt x="49" y="223"/>
                    <a:pt x="49" y="223"/>
                    <a:pt x="49" y="223"/>
                  </a:cubicBezTo>
                  <a:cubicBezTo>
                    <a:pt x="47" y="218"/>
                    <a:pt x="47" y="218"/>
                    <a:pt x="41" y="217"/>
                  </a:cubicBezTo>
                  <a:cubicBezTo>
                    <a:pt x="39" y="217"/>
                    <a:pt x="39" y="217"/>
                    <a:pt x="39" y="217"/>
                  </a:cubicBezTo>
                  <a:cubicBezTo>
                    <a:pt x="36" y="217"/>
                    <a:pt x="34" y="217"/>
                    <a:pt x="32" y="213"/>
                  </a:cubicBezTo>
                  <a:cubicBezTo>
                    <a:pt x="31" y="211"/>
                    <a:pt x="31" y="211"/>
                    <a:pt x="31" y="210"/>
                  </a:cubicBezTo>
                  <a:cubicBezTo>
                    <a:pt x="32" y="210"/>
                    <a:pt x="32" y="209"/>
                    <a:pt x="32" y="208"/>
                  </a:cubicBezTo>
                  <a:cubicBezTo>
                    <a:pt x="32" y="208"/>
                    <a:pt x="32" y="207"/>
                    <a:pt x="32" y="206"/>
                  </a:cubicBezTo>
                  <a:cubicBezTo>
                    <a:pt x="33" y="205"/>
                    <a:pt x="33" y="204"/>
                    <a:pt x="32" y="203"/>
                  </a:cubicBezTo>
                  <a:cubicBezTo>
                    <a:pt x="31" y="201"/>
                    <a:pt x="30" y="200"/>
                    <a:pt x="29" y="199"/>
                  </a:cubicBezTo>
                  <a:cubicBezTo>
                    <a:pt x="27" y="198"/>
                    <a:pt x="26" y="197"/>
                    <a:pt x="25" y="196"/>
                  </a:cubicBezTo>
                  <a:cubicBezTo>
                    <a:pt x="25" y="195"/>
                    <a:pt x="25" y="195"/>
                    <a:pt x="25" y="195"/>
                  </a:cubicBezTo>
                  <a:cubicBezTo>
                    <a:pt x="24" y="195"/>
                    <a:pt x="24" y="195"/>
                    <a:pt x="24" y="195"/>
                  </a:cubicBezTo>
                  <a:cubicBezTo>
                    <a:pt x="23" y="195"/>
                    <a:pt x="23" y="195"/>
                    <a:pt x="23" y="195"/>
                  </a:cubicBezTo>
                  <a:cubicBezTo>
                    <a:pt x="17" y="195"/>
                    <a:pt x="15" y="200"/>
                    <a:pt x="13" y="205"/>
                  </a:cubicBezTo>
                  <a:cubicBezTo>
                    <a:pt x="11" y="210"/>
                    <a:pt x="11" y="210"/>
                    <a:pt x="7" y="211"/>
                  </a:cubicBezTo>
                  <a:cubicBezTo>
                    <a:pt x="6" y="211"/>
                    <a:pt x="5" y="211"/>
                    <a:pt x="5" y="211"/>
                  </a:cubicBezTo>
                  <a:cubicBezTo>
                    <a:pt x="0" y="212"/>
                    <a:pt x="0" y="212"/>
                    <a:pt x="0" y="212"/>
                  </a:cubicBezTo>
                  <a:cubicBezTo>
                    <a:pt x="3" y="215"/>
                    <a:pt x="3" y="215"/>
                    <a:pt x="3" y="215"/>
                  </a:cubicBezTo>
                  <a:cubicBezTo>
                    <a:pt x="4" y="216"/>
                    <a:pt x="6" y="217"/>
                    <a:pt x="7" y="220"/>
                  </a:cubicBezTo>
                  <a:cubicBezTo>
                    <a:pt x="7" y="220"/>
                    <a:pt x="7" y="221"/>
                    <a:pt x="8" y="222"/>
                  </a:cubicBezTo>
                  <a:cubicBezTo>
                    <a:pt x="9" y="224"/>
                    <a:pt x="10" y="226"/>
                    <a:pt x="11" y="228"/>
                  </a:cubicBezTo>
                  <a:cubicBezTo>
                    <a:pt x="12" y="230"/>
                    <a:pt x="13" y="233"/>
                    <a:pt x="14" y="236"/>
                  </a:cubicBezTo>
                  <a:cubicBezTo>
                    <a:pt x="15" y="238"/>
                    <a:pt x="16" y="241"/>
                    <a:pt x="17" y="243"/>
                  </a:cubicBezTo>
                  <a:cubicBezTo>
                    <a:pt x="18" y="245"/>
                    <a:pt x="18" y="247"/>
                    <a:pt x="19" y="249"/>
                  </a:cubicBezTo>
                  <a:cubicBezTo>
                    <a:pt x="19" y="250"/>
                    <a:pt x="19" y="251"/>
                    <a:pt x="20" y="252"/>
                  </a:cubicBezTo>
                  <a:cubicBezTo>
                    <a:pt x="20" y="254"/>
                    <a:pt x="21" y="256"/>
                    <a:pt x="21" y="258"/>
                  </a:cubicBezTo>
                  <a:cubicBezTo>
                    <a:pt x="22" y="260"/>
                    <a:pt x="22" y="263"/>
                    <a:pt x="23" y="265"/>
                  </a:cubicBezTo>
                  <a:cubicBezTo>
                    <a:pt x="24" y="269"/>
                    <a:pt x="26" y="272"/>
                    <a:pt x="28" y="275"/>
                  </a:cubicBezTo>
                  <a:cubicBezTo>
                    <a:pt x="29" y="277"/>
                    <a:pt x="29" y="277"/>
                    <a:pt x="29" y="277"/>
                  </a:cubicBezTo>
                  <a:cubicBezTo>
                    <a:pt x="30" y="279"/>
                    <a:pt x="31" y="282"/>
                    <a:pt x="32" y="284"/>
                  </a:cubicBezTo>
                  <a:cubicBezTo>
                    <a:pt x="33" y="287"/>
                    <a:pt x="34" y="289"/>
                    <a:pt x="35" y="291"/>
                  </a:cubicBezTo>
                  <a:cubicBezTo>
                    <a:pt x="36" y="293"/>
                    <a:pt x="36" y="294"/>
                    <a:pt x="37" y="295"/>
                  </a:cubicBezTo>
                  <a:cubicBezTo>
                    <a:pt x="38" y="297"/>
                    <a:pt x="39" y="299"/>
                    <a:pt x="40" y="302"/>
                  </a:cubicBezTo>
                  <a:cubicBezTo>
                    <a:pt x="41" y="303"/>
                    <a:pt x="42" y="304"/>
                    <a:pt x="43" y="306"/>
                  </a:cubicBezTo>
                  <a:cubicBezTo>
                    <a:pt x="44" y="307"/>
                    <a:pt x="45" y="307"/>
                    <a:pt x="45" y="308"/>
                  </a:cubicBezTo>
                  <a:cubicBezTo>
                    <a:pt x="46" y="309"/>
                    <a:pt x="46" y="310"/>
                    <a:pt x="47" y="311"/>
                  </a:cubicBezTo>
                  <a:cubicBezTo>
                    <a:pt x="47" y="312"/>
                    <a:pt x="48" y="313"/>
                    <a:pt x="48" y="314"/>
                  </a:cubicBezTo>
                  <a:cubicBezTo>
                    <a:pt x="49" y="315"/>
                    <a:pt x="49" y="315"/>
                    <a:pt x="49" y="315"/>
                  </a:cubicBezTo>
                  <a:cubicBezTo>
                    <a:pt x="49" y="315"/>
                    <a:pt x="50" y="316"/>
                    <a:pt x="50" y="317"/>
                  </a:cubicBezTo>
                  <a:cubicBezTo>
                    <a:pt x="52" y="321"/>
                    <a:pt x="52" y="327"/>
                    <a:pt x="52" y="332"/>
                  </a:cubicBezTo>
                  <a:cubicBezTo>
                    <a:pt x="52" y="333"/>
                    <a:pt x="52" y="334"/>
                    <a:pt x="52" y="336"/>
                  </a:cubicBezTo>
                  <a:cubicBezTo>
                    <a:pt x="52" y="338"/>
                    <a:pt x="53" y="340"/>
                    <a:pt x="52" y="342"/>
                  </a:cubicBezTo>
                  <a:cubicBezTo>
                    <a:pt x="52" y="345"/>
                    <a:pt x="50" y="348"/>
                    <a:pt x="47" y="349"/>
                  </a:cubicBezTo>
                  <a:cubicBezTo>
                    <a:pt x="47" y="349"/>
                    <a:pt x="47" y="348"/>
                    <a:pt x="46" y="348"/>
                  </a:cubicBezTo>
                  <a:cubicBezTo>
                    <a:pt x="45" y="348"/>
                    <a:pt x="44" y="347"/>
                    <a:pt x="43" y="347"/>
                  </a:cubicBezTo>
                  <a:cubicBezTo>
                    <a:pt x="42" y="347"/>
                    <a:pt x="41" y="348"/>
                    <a:pt x="41" y="348"/>
                  </a:cubicBezTo>
                  <a:cubicBezTo>
                    <a:pt x="39" y="351"/>
                    <a:pt x="40" y="354"/>
                    <a:pt x="40" y="356"/>
                  </a:cubicBezTo>
                  <a:cubicBezTo>
                    <a:pt x="41" y="356"/>
                    <a:pt x="41" y="356"/>
                    <a:pt x="41" y="356"/>
                  </a:cubicBezTo>
                  <a:cubicBezTo>
                    <a:pt x="41" y="359"/>
                    <a:pt x="43" y="361"/>
                    <a:pt x="44" y="363"/>
                  </a:cubicBezTo>
                  <a:cubicBezTo>
                    <a:pt x="45" y="365"/>
                    <a:pt x="46" y="366"/>
                    <a:pt x="47" y="367"/>
                  </a:cubicBezTo>
                  <a:cubicBezTo>
                    <a:pt x="48" y="369"/>
                    <a:pt x="49" y="371"/>
                    <a:pt x="50" y="373"/>
                  </a:cubicBezTo>
                  <a:cubicBezTo>
                    <a:pt x="55" y="379"/>
                    <a:pt x="57" y="383"/>
                    <a:pt x="54" y="388"/>
                  </a:cubicBezTo>
                  <a:cubicBezTo>
                    <a:pt x="54" y="388"/>
                    <a:pt x="54" y="388"/>
                    <a:pt x="53" y="389"/>
                  </a:cubicBezTo>
                  <a:cubicBezTo>
                    <a:pt x="52" y="390"/>
                    <a:pt x="52" y="391"/>
                    <a:pt x="51" y="392"/>
                  </a:cubicBezTo>
                  <a:cubicBezTo>
                    <a:pt x="51" y="394"/>
                    <a:pt x="51" y="396"/>
                    <a:pt x="52" y="398"/>
                  </a:cubicBezTo>
                  <a:cubicBezTo>
                    <a:pt x="52" y="399"/>
                    <a:pt x="52" y="399"/>
                    <a:pt x="52" y="399"/>
                  </a:cubicBezTo>
                  <a:cubicBezTo>
                    <a:pt x="52" y="399"/>
                    <a:pt x="52" y="399"/>
                    <a:pt x="52" y="399"/>
                  </a:cubicBezTo>
                  <a:cubicBezTo>
                    <a:pt x="53" y="401"/>
                    <a:pt x="54" y="404"/>
                    <a:pt x="56" y="404"/>
                  </a:cubicBezTo>
                  <a:cubicBezTo>
                    <a:pt x="57" y="404"/>
                    <a:pt x="57" y="404"/>
                    <a:pt x="57" y="404"/>
                  </a:cubicBezTo>
                  <a:cubicBezTo>
                    <a:pt x="60" y="402"/>
                    <a:pt x="59" y="399"/>
                    <a:pt x="59" y="398"/>
                  </a:cubicBezTo>
                  <a:cubicBezTo>
                    <a:pt x="59" y="398"/>
                    <a:pt x="59" y="397"/>
                    <a:pt x="59" y="397"/>
                  </a:cubicBezTo>
                  <a:cubicBezTo>
                    <a:pt x="59" y="397"/>
                    <a:pt x="59" y="396"/>
                    <a:pt x="59" y="396"/>
                  </a:cubicBezTo>
                  <a:cubicBezTo>
                    <a:pt x="60" y="395"/>
                    <a:pt x="61" y="395"/>
                    <a:pt x="62" y="395"/>
                  </a:cubicBezTo>
                  <a:cubicBezTo>
                    <a:pt x="64" y="395"/>
                    <a:pt x="65" y="396"/>
                    <a:pt x="65" y="396"/>
                  </a:cubicBezTo>
                  <a:cubicBezTo>
                    <a:pt x="65" y="399"/>
                    <a:pt x="65" y="402"/>
                    <a:pt x="68" y="404"/>
                  </a:cubicBezTo>
                  <a:cubicBezTo>
                    <a:pt x="69" y="405"/>
                    <a:pt x="69" y="405"/>
                    <a:pt x="69" y="405"/>
                  </a:cubicBezTo>
                  <a:cubicBezTo>
                    <a:pt x="70" y="404"/>
                    <a:pt x="70" y="404"/>
                    <a:pt x="70" y="404"/>
                  </a:cubicBezTo>
                  <a:cubicBezTo>
                    <a:pt x="70" y="404"/>
                    <a:pt x="71" y="404"/>
                    <a:pt x="71" y="404"/>
                  </a:cubicBezTo>
                  <a:cubicBezTo>
                    <a:pt x="72" y="404"/>
                    <a:pt x="72" y="404"/>
                    <a:pt x="72" y="404"/>
                  </a:cubicBezTo>
                  <a:cubicBezTo>
                    <a:pt x="72" y="404"/>
                    <a:pt x="73" y="405"/>
                    <a:pt x="73" y="406"/>
                  </a:cubicBezTo>
                  <a:cubicBezTo>
                    <a:pt x="74" y="406"/>
                    <a:pt x="74" y="406"/>
                    <a:pt x="75" y="406"/>
                  </a:cubicBezTo>
                  <a:cubicBezTo>
                    <a:pt x="75" y="406"/>
                    <a:pt x="76" y="406"/>
                    <a:pt x="76" y="406"/>
                  </a:cubicBezTo>
                  <a:cubicBezTo>
                    <a:pt x="76" y="406"/>
                    <a:pt x="76" y="406"/>
                    <a:pt x="76" y="406"/>
                  </a:cubicBezTo>
                  <a:cubicBezTo>
                    <a:pt x="77" y="406"/>
                    <a:pt x="78" y="406"/>
                    <a:pt x="78" y="407"/>
                  </a:cubicBezTo>
                  <a:cubicBezTo>
                    <a:pt x="78" y="407"/>
                    <a:pt x="78" y="408"/>
                    <a:pt x="78" y="408"/>
                  </a:cubicBezTo>
                  <a:cubicBezTo>
                    <a:pt x="78" y="409"/>
                    <a:pt x="78" y="410"/>
                    <a:pt x="79" y="411"/>
                  </a:cubicBezTo>
                  <a:cubicBezTo>
                    <a:pt x="80" y="412"/>
                    <a:pt x="81" y="412"/>
                    <a:pt x="81" y="413"/>
                  </a:cubicBezTo>
                  <a:cubicBezTo>
                    <a:pt x="82" y="413"/>
                    <a:pt x="82" y="413"/>
                    <a:pt x="82" y="413"/>
                  </a:cubicBezTo>
                  <a:cubicBezTo>
                    <a:pt x="82" y="413"/>
                    <a:pt x="83" y="414"/>
                    <a:pt x="83" y="414"/>
                  </a:cubicBezTo>
                  <a:cubicBezTo>
                    <a:pt x="84" y="415"/>
                    <a:pt x="84" y="415"/>
                    <a:pt x="85" y="416"/>
                  </a:cubicBezTo>
                  <a:cubicBezTo>
                    <a:pt x="87" y="417"/>
                    <a:pt x="89" y="417"/>
                    <a:pt x="90" y="418"/>
                  </a:cubicBezTo>
                  <a:cubicBezTo>
                    <a:pt x="91" y="418"/>
                    <a:pt x="92" y="418"/>
                    <a:pt x="92" y="419"/>
                  </a:cubicBezTo>
                  <a:cubicBezTo>
                    <a:pt x="94" y="419"/>
                    <a:pt x="96" y="420"/>
                    <a:pt x="99" y="420"/>
                  </a:cubicBezTo>
                  <a:cubicBezTo>
                    <a:pt x="100" y="420"/>
                    <a:pt x="100" y="420"/>
                    <a:pt x="101" y="419"/>
                  </a:cubicBezTo>
                  <a:cubicBezTo>
                    <a:pt x="103" y="419"/>
                    <a:pt x="105" y="416"/>
                    <a:pt x="107" y="414"/>
                  </a:cubicBezTo>
                  <a:cubicBezTo>
                    <a:pt x="108" y="413"/>
                    <a:pt x="108" y="412"/>
                    <a:pt x="108" y="412"/>
                  </a:cubicBezTo>
                  <a:cubicBezTo>
                    <a:pt x="109" y="411"/>
                    <a:pt x="110" y="409"/>
                    <a:pt x="111" y="409"/>
                  </a:cubicBezTo>
                  <a:cubicBezTo>
                    <a:pt x="113" y="408"/>
                    <a:pt x="114" y="408"/>
                    <a:pt x="116" y="408"/>
                  </a:cubicBezTo>
                  <a:cubicBezTo>
                    <a:pt x="117" y="408"/>
                    <a:pt x="119" y="408"/>
                    <a:pt x="121" y="407"/>
                  </a:cubicBezTo>
                  <a:cubicBezTo>
                    <a:pt x="122" y="407"/>
                    <a:pt x="122" y="406"/>
                    <a:pt x="123" y="406"/>
                  </a:cubicBezTo>
                  <a:cubicBezTo>
                    <a:pt x="124" y="405"/>
                    <a:pt x="124" y="405"/>
                    <a:pt x="125" y="405"/>
                  </a:cubicBezTo>
                  <a:cubicBezTo>
                    <a:pt x="125" y="405"/>
                    <a:pt x="126" y="405"/>
                    <a:pt x="126" y="405"/>
                  </a:cubicBezTo>
                  <a:cubicBezTo>
                    <a:pt x="127" y="405"/>
                    <a:pt x="129" y="405"/>
                    <a:pt x="130" y="405"/>
                  </a:cubicBezTo>
                  <a:cubicBezTo>
                    <a:pt x="130" y="405"/>
                    <a:pt x="131" y="406"/>
                    <a:pt x="131" y="406"/>
                  </a:cubicBezTo>
                  <a:cubicBezTo>
                    <a:pt x="132" y="406"/>
                    <a:pt x="134" y="407"/>
                    <a:pt x="135" y="407"/>
                  </a:cubicBezTo>
                  <a:cubicBezTo>
                    <a:pt x="135" y="407"/>
                    <a:pt x="135" y="407"/>
                    <a:pt x="135" y="407"/>
                  </a:cubicBezTo>
                  <a:cubicBezTo>
                    <a:pt x="137" y="407"/>
                    <a:pt x="138" y="406"/>
                    <a:pt x="139" y="406"/>
                  </a:cubicBezTo>
                  <a:cubicBezTo>
                    <a:pt x="139" y="405"/>
                    <a:pt x="140" y="405"/>
                    <a:pt x="140" y="405"/>
                  </a:cubicBezTo>
                  <a:cubicBezTo>
                    <a:pt x="141" y="405"/>
                    <a:pt x="141" y="405"/>
                    <a:pt x="142" y="405"/>
                  </a:cubicBezTo>
                  <a:cubicBezTo>
                    <a:pt x="143" y="405"/>
                    <a:pt x="144" y="405"/>
                    <a:pt x="145" y="405"/>
                  </a:cubicBezTo>
                  <a:cubicBezTo>
                    <a:pt x="146" y="405"/>
                    <a:pt x="146" y="405"/>
                    <a:pt x="146" y="405"/>
                  </a:cubicBezTo>
                  <a:cubicBezTo>
                    <a:pt x="147" y="406"/>
                    <a:pt x="148" y="406"/>
                    <a:pt x="149" y="406"/>
                  </a:cubicBezTo>
                  <a:cubicBezTo>
                    <a:pt x="150" y="406"/>
                    <a:pt x="151" y="405"/>
                    <a:pt x="152" y="404"/>
                  </a:cubicBezTo>
                  <a:cubicBezTo>
                    <a:pt x="153" y="404"/>
                    <a:pt x="153" y="403"/>
                    <a:pt x="153" y="402"/>
                  </a:cubicBezTo>
                  <a:cubicBezTo>
                    <a:pt x="153" y="402"/>
                    <a:pt x="153" y="402"/>
                    <a:pt x="153" y="402"/>
                  </a:cubicBezTo>
                  <a:cubicBezTo>
                    <a:pt x="154" y="401"/>
                    <a:pt x="154" y="401"/>
                    <a:pt x="155" y="401"/>
                  </a:cubicBezTo>
                  <a:cubicBezTo>
                    <a:pt x="155" y="400"/>
                    <a:pt x="155" y="400"/>
                    <a:pt x="155" y="400"/>
                  </a:cubicBezTo>
                  <a:cubicBezTo>
                    <a:pt x="157" y="399"/>
                    <a:pt x="158" y="398"/>
                    <a:pt x="158" y="397"/>
                  </a:cubicBezTo>
                  <a:cubicBezTo>
                    <a:pt x="158" y="397"/>
                    <a:pt x="159" y="397"/>
                    <a:pt x="159" y="396"/>
                  </a:cubicBezTo>
                  <a:cubicBezTo>
                    <a:pt x="159" y="396"/>
                    <a:pt x="161" y="396"/>
                    <a:pt x="162" y="396"/>
                  </a:cubicBezTo>
                  <a:cubicBezTo>
                    <a:pt x="163" y="395"/>
                    <a:pt x="163" y="395"/>
                    <a:pt x="164" y="395"/>
                  </a:cubicBezTo>
                  <a:cubicBezTo>
                    <a:pt x="166" y="394"/>
                    <a:pt x="168" y="393"/>
                    <a:pt x="171" y="393"/>
                  </a:cubicBezTo>
                  <a:cubicBezTo>
                    <a:pt x="171" y="393"/>
                    <a:pt x="171" y="393"/>
                    <a:pt x="172" y="393"/>
                  </a:cubicBezTo>
                  <a:cubicBezTo>
                    <a:pt x="174" y="393"/>
                    <a:pt x="177" y="394"/>
                    <a:pt x="179" y="394"/>
                  </a:cubicBezTo>
                  <a:cubicBezTo>
                    <a:pt x="180" y="394"/>
                    <a:pt x="181" y="394"/>
                    <a:pt x="182" y="395"/>
                  </a:cubicBezTo>
                  <a:cubicBezTo>
                    <a:pt x="182" y="395"/>
                    <a:pt x="182" y="395"/>
                    <a:pt x="182" y="395"/>
                  </a:cubicBezTo>
                  <a:cubicBezTo>
                    <a:pt x="184" y="395"/>
                    <a:pt x="186" y="395"/>
                    <a:pt x="188" y="396"/>
                  </a:cubicBezTo>
                  <a:cubicBezTo>
                    <a:pt x="189" y="396"/>
                    <a:pt x="190" y="396"/>
                    <a:pt x="190" y="396"/>
                  </a:cubicBezTo>
                  <a:cubicBezTo>
                    <a:pt x="193" y="396"/>
                    <a:pt x="194" y="395"/>
                    <a:pt x="195" y="393"/>
                  </a:cubicBezTo>
                  <a:cubicBezTo>
                    <a:pt x="195" y="392"/>
                    <a:pt x="196" y="391"/>
                    <a:pt x="199" y="391"/>
                  </a:cubicBezTo>
                  <a:cubicBezTo>
                    <a:pt x="202" y="391"/>
                    <a:pt x="207" y="393"/>
                    <a:pt x="210" y="394"/>
                  </a:cubicBezTo>
                  <a:cubicBezTo>
                    <a:pt x="212" y="395"/>
                    <a:pt x="213" y="396"/>
                    <a:pt x="214" y="396"/>
                  </a:cubicBezTo>
                  <a:cubicBezTo>
                    <a:pt x="215" y="396"/>
                    <a:pt x="216" y="396"/>
                    <a:pt x="217" y="396"/>
                  </a:cubicBezTo>
                  <a:cubicBezTo>
                    <a:pt x="218" y="397"/>
                    <a:pt x="219" y="397"/>
                    <a:pt x="220" y="397"/>
                  </a:cubicBezTo>
                  <a:cubicBezTo>
                    <a:pt x="220" y="397"/>
                    <a:pt x="220" y="398"/>
                    <a:pt x="221" y="398"/>
                  </a:cubicBezTo>
                  <a:cubicBezTo>
                    <a:pt x="222" y="399"/>
                    <a:pt x="223" y="399"/>
                    <a:pt x="225" y="399"/>
                  </a:cubicBezTo>
                  <a:cubicBezTo>
                    <a:pt x="226" y="399"/>
                    <a:pt x="226" y="399"/>
                    <a:pt x="226" y="399"/>
                  </a:cubicBezTo>
                  <a:cubicBezTo>
                    <a:pt x="228" y="399"/>
                    <a:pt x="230" y="399"/>
                    <a:pt x="232" y="398"/>
                  </a:cubicBezTo>
                  <a:cubicBezTo>
                    <a:pt x="234" y="397"/>
                    <a:pt x="235" y="396"/>
                    <a:pt x="236" y="394"/>
                  </a:cubicBezTo>
                  <a:cubicBezTo>
                    <a:pt x="236" y="394"/>
                    <a:pt x="236" y="393"/>
                    <a:pt x="236" y="393"/>
                  </a:cubicBezTo>
                  <a:cubicBezTo>
                    <a:pt x="237" y="392"/>
                    <a:pt x="239" y="391"/>
                    <a:pt x="240" y="391"/>
                  </a:cubicBezTo>
                  <a:cubicBezTo>
                    <a:pt x="241" y="391"/>
                    <a:pt x="243" y="392"/>
                    <a:pt x="244" y="392"/>
                  </a:cubicBezTo>
                  <a:cubicBezTo>
                    <a:pt x="246" y="393"/>
                    <a:pt x="248" y="393"/>
                    <a:pt x="250" y="393"/>
                  </a:cubicBezTo>
                  <a:cubicBezTo>
                    <a:pt x="251" y="393"/>
                    <a:pt x="253" y="393"/>
                    <a:pt x="254" y="393"/>
                  </a:cubicBezTo>
                  <a:cubicBezTo>
                    <a:pt x="255" y="392"/>
                    <a:pt x="256" y="391"/>
                    <a:pt x="257" y="390"/>
                  </a:cubicBezTo>
                  <a:cubicBezTo>
                    <a:pt x="257" y="389"/>
                    <a:pt x="257" y="389"/>
                    <a:pt x="257" y="389"/>
                  </a:cubicBezTo>
                  <a:cubicBezTo>
                    <a:pt x="258" y="388"/>
                    <a:pt x="259" y="387"/>
                    <a:pt x="260" y="386"/>
                  </a:cubicBezTo>
                  <a:cubicBezTo>
                    <a:pt x="260" y="386"/>
                    <a:pt x="261" y="385"/>
                    <a:pt x="261" y="385"/>
                  </a:cubicBezTo>
                  <a:cubicBezTo>
                    <a:pt x="263" y="384"/>
                    <a:pt x="264" y="383"/>
                    <a:pt x="266" y="383"/>
                  </a:cubicBezTo>
                  <a:cubicBezTo>
                    <a:pt x="266" y="383"/>
                    <a:pt x="266" y="383"/>
                    <a:pt x="266" y="383"/>
                  </a:cubicBezTo>
                  <a:cubicBezTo>
                    <a:pt x="268" y="383"/>
                    <a:pt x="269" y="384"/>
                    <a:pt x="270" y="384"/>
                  </a:cubicBezTo>
                  <a:cubicBezTo>
                    <a:pt x="272" y="385"/>
                    <a:pt x="274" y="385"/>
                    <a:pt x="276" y="385"/>
                  </a:cubicBezTo>
                  <a:cubicBezTo>
                    <a:pt x="278" y="385"/>
                    <a:pt x="280" y="385"/>
                    <a:pt x="281" y="384"/>
                  </a:cubicBezTo>
                  <a:cubicBezTo>
                    <a:pt x="283" y="384"/>
                    <a:pt x="284" y="383"/>
                    <a:pt x="286" y="382"/>
                  </a:cubicBezTo>
                  <a:cubicBezTo>
                    <a:pt x="289" y="381"/>
                    <a:pt x="293" y="379"/>
                    <a:pt x="296" y="377"/>
                  </a:cubicBezTo>
                  <a:cubicBezTo>
                    <a:pt x="298" y="375"/>
                    <a:pt x="298" y="375"/>
                    <a:pt x="298" y="375"/>
                  </a:cubicBezTo>
                  <a:cubicBezTo>
                    <a:pt x="300" y="374"/>
                    <a:pt x="302" y="372"/>
                    <a:pt x="305" y="371"/>
                  </a:cubicBezTo>
                  <a:cubicBezTo>
                    <a:pt x="306" y="369"/>
                    <a:pt x="308" y="368"/>
                    <a:pt x="310" y="367"/>
                  </a:cubicBezTo>
                  <a:cubicBezTo>
                    <a:pt x="312" y="366"/>
                    <a:pt x="314" y="366"/>
                    <a:pt x="315" y="364"/>
                  </a:cubicBezTo>
                  <a:cubicBezTo>
                    <a:pt x="318" y="362"/>
                    <a:pt x="321" y="360"/>
                    <a:pt x="323" y="358"/>
                  </a:cubicBezTo>
                  <a:cubicBezTo>
                    <a:pt x="325" y="357"/>
                    <a:pt x="328" y="354"/>
                    <a:pt x="330" y="352"/>
                  </a:cubicBezTo>
                  <a:cubicBezTo>
                    <a:pt x="331" y="351"/>
                    <a:pt x="332" y="350"/>
                    <a:pt x="333" y="349"/>
                  </a:cubicBezTo>
                  <a:cubicBezTo>
                    <a:pt x="334" y="348"/>
                    <a:pt x="335" y="347"/>
                    <a:pt x="336" y="346"/>
                  </a:cubicBezTo>
                  <a:cubicBezTo>
                    <a:pt x="337" y="346"/>
                    <a:pt x="338" y="345"/>
                    <a:pt x="338" y="345"/>
                  </a:cubicBezTo>
                  <a:cubicBezTo>
                    <a:pt x="339" y="344"/>
                    <a:pt x="340" y="344"/>
                    <a:pt x="340" y="343"/>
                  </a:cubicBezTo>
                  <a:cubicBezTo>
                    <a:pt x="342" y="341"/>
                    <a:pt x="342" y="341"/>
                    <a:pt x="342" y="341"/>
                  </a:cubicBezTo>
                  <a:cubicBezTo>
                    <a:pt x="343" y="340"/>
                    <a:pt x="344" y="339"/>
                    <a:pt x="345" y="338"/>
                  </a:cubicBezTo>
                  <a:cubicBezTo>
                    <a:pt x="346" y="337"/>
                    <a:pt x="347" y="336"/>
                    <a:pt x="348" y="335"/>
                  </a:cubicBezTo>
                  <a:cubicBezTo>
                    <a:pt x="349" y="334"/>
                    <a:pt x="350" y="333"/>
                    <a:pt x="351" y="332"/>
                  </a:cubicBezTo>
                  <a:cubicBezTo>
                    <a:pt x="352" y="331"/>
                    <a:pt x="352" y="330"/>
                    <a:pt x="353" y="329"/>
                  </a:cubicBezTo>
                  <a:cubicBezTo>
                    <a:pt x="354" y="328"/>
                    <a:pt x="356" y="327"/>
                    <a:pt x="357" y="326"/>
                  </a:cubicBezTo>
                  <a:cubicBezTo>
                    <a:pt x="357" y="325"/>
                    <a:pt x="357" y="325"/>
                    <a:pt x="357" y="325"/>
                  </a:cubicBezTo>
                  <a:cubicBezTo>
                    <a:pt x="361" y="321"/>
                    <a:pt x="363" y="318"/>
                    <a:pt x="367" y="315"/>
                  </a:cubicBezTo>
                  <a:cubicBezTo>
                    <a:pt x="370" y="312"/>
                    <a:pt x="373" y="310"/>
                    <a:pt x="376" y="307"/>
                  </a:cubicBezTo>
                  <a:cubicBezTo>
                    <a:pt x="384" y="299"/>
                    <a:pt x="391" y="290"/>
                    <a:pt x="398" y="281"/>
                  </a:cubicBezTo>
                  <a:cubicBezTo>
                    <a:pt x="400" y="278"/>
                    <a:pt x="400" y="278"/>
                    <a:pt x="400" y="278"/>
                  </a:cubicBezTo>
                  <a:cubicBezTo>
                    <a:pt x="401" y="277"/>
                    <a:pt x="401" y="275"/>
                    <a:pt x="402" y="274"/>
                  </a:cubicBezTo>
                  <a:cubicBezTo>
                    <a:pt x="402" y="273"/>
                    <a:pt x="402" y="273"/>
                    <a:pt x="403" y="272"/>
                  </a:cubicBezTo>
                  <a:cubicBezTo>
                    <a:pt x="404" y="270"/>
                    <a:pt x="405" y="269"/>
                    <a:pt x="406" y="267"/>
                  </a:cubicBezTo>
                  <a:cubicBezTo>
                    <a:pt x="407" y="266"/>
                    <a:pt x="407" y="266"/>
                    <a:pt x="407" y="266"/>
                  </a:cubicBezTo>
                  <a:cubicBezTo>
                    <a:pt x="408" y="264"/>
                    <a:pt x="409" y="262"/>
                    <a:pt x="409" y="261"/>
                  </a:cubicBezTo>
                  <a:cubicBezTo>
                    <a:pt x="410" y="260"/>
                    <a:pt x="410" y="260"/>
                    <a:pt x="410" y="260"/>
                  </a:cubicBezTo>
                  <a:cubicBezTo>
                    <a:pt x="410" y="259"/>
                    <a:pt x="411" y="257"/>
                    <a:pt x="412" y="256"/>
                  </a:cubicBezTo>
                  <a:cubicBezTo>
                    <a:pt x="413" y="255"/>
                    <a:pt x="413" y="255"/>
                    <a:pt x="413" y="255"/>
                  </a:cubicBezTo>
                  <a:cubicBezTo>
                    <a:pt x="414" y="253"/>
                    <a:pt x="415" y="251"/>
                    <a:pt x="416" y="249"/>
                  </a:cubicBezTo>
                  <a:cubicBezTo>
                    <a:pt x="417" y="247"/>
                    <a:pt x="418" y="245"/>
                    <a:pt x="420" y="243"/>
                  </a:cubicBezTo>
                  <a:cubicBezTo>
                    <a:pt x="421" y="241"/>
                    <a:pt x="422" y="240"/>
                    <a:pt x="424" y="239"/>
                  </a:cubicBezTo>
                  <a:cubicBezTo>
                    <a:pt x="425" y="238"/>
                    <a:pt x="425" y="238"/>
                    <a:pt x="425" y="238"/>
                  </a:cubicBezTo>
                  <a:cubicBezTo>
                    <a:pt x="426" y="237"/>
                    <a:pt x="427" y="236"/>
                    <a:pt x="428" y="235"/>
                  </a:cubicBezTo>
                  <a:cubicBezTo>
                    <a:pt x="428" y="234"/>
                    <a:pt x="429" y="233"/>
                    <a:pt x="430" y="233"/>
                  </a:cubicBezTo>
                  <a:cubicBezTo>
                    <a:pt x="432" y="231"/>
                    <a:pt x="434" y="229"/>
                    <a:pt x="436" y="228"/>
                  </a:cubicBezTo>
                  <a:cubicBezTo>
                    <a:pt x="438" y="227"/>
                    <a:pt x="439" y="225"/>
                    <a:pt x="441" y="224"/>
                  </a:cubicBezTo>
                  <a:cubicBezTo>
                    <a:pt x="442" y="223"/>
                    <a:pt x="443" y="222"/>
                    <a:pt x="444" y="221"/>
                  </a:cubicBezTo>
                  <a:cubicBezTo>
                    <a:pt x="445" y="221"/>
                    <a:pt x="446" y="220"/>
                    <a:pt x="447" y="220"/>
                  </a:cubicBezTo>
                  <a:cubicBezTo>
                    <a:pt x="448" y="219"/>
                    <a:pt x="450" y="218"/>
                    <a:pt x="451" y="216"/>
                  </a:cubicBezTo>
                  <a:cubicBezTo>
                    <a:pt x="454" y="214"/>
                    <a:pt x="454" y="212"/>
                    <a:pt x="455" y="210"/>
                  </a:cubicBezTo>
                  <a:cubicBezTo>
                    <a:pt x="455" y="209"/>
                    <a:pt x="455" y="208"/>
                    <a:pt x="455" y="208"/>
                  </a:cubicBezTo>
                  <a:cubicBezTo>
                    <a:pt x="455" y="206"/>
                    <a:pt x="456" y="205"/>
                    <a:pt x="456" y="204"/>
                  </a:cubicBezTo>
                  <a:cubicBezTo>
                    <a:pt x="457" y="203"/>
                    <a:pt x="457" y="202"/>
                    <a:pt x="458" y="201"/>
                  </a:cubicBezTo>
                  <a:cubicBezTo>
                    <a:pt x="458" y="199"/>
                    <a:pt x="459" y="197"/>
                    <a:pt x="459" y="195"/>
                  </a:cubicBezTo>
                  <a:cubicBezTo>
                    <a:pt x="459" y="194"/>
                    <a:pt x="459" y="193"/>
                    <a:pt x="459" y="192"/>
                  </a:cubicBezTo>
                  <a:cubicBezTo>
                    <a:pt x="460" y="187"/>
                    <a:pt x="462" y="182"/>
                    <a:pt x="463" y="177"/>
                  </a:cubicBezTo>
                  <a:cubicBezTo>
                    <a:pt x="465" y="174"/>
                    <a:pt x="465" y="174"/>
                    <a:pt x="465" y="174"/>
                  </a:cubicBezTo>
                  <a:cubicBezTo>
                    <a:pt x="465" y="173"/>
                    <a:pt x="465" y="172"/>
                    <a:pt x="466" y="171"/>
                  </a:cubicBezTo>
                  <a:cubicBezTo>
                    <a:pt x="467" y="170"/>
                    <a:pt x="468" y="168"/>
                    <a:pt x="468" y="166"/>
                  </a:cubicBezTo>
                  <a:cubicBezTo>
                    <a:pt x="468" y="164"/>
                    <a:pt x="468" y="163"/>
                    <a:pt x="468" y="161"/>
                  </a:cubicBezTo>
                  <a:close/>
                  <a:moveTo>
                    <a:pt x="359" y="252"/>
                  </a:moveTo>
                  <a:cubicBezTo>
                    <a:pt x="359" y="255"/>
                    <a:pt x="360" y="257"/>
                    <a:pt x="356" y="260"/>
                  </a:cubicBezTo>
                  <a:cubicBezTo>
                    <a:pt x="354" y="261"/>
                    <a:pt x="350" y="262"/>
                    <a:pt x="346" y="263"/>
                  </a:cubicBezTo>
                  <a:cubicBezTo>
                    <a:pt x="346" y="263"/>
                    <a:pt x="346" y="263"/>
                    <a:pt x="346" y="263"/>
                  </a:cubicBezTo>
                  <a:cubicBezTo>
                    <a:pt x="345" y="263"/>
                    <a:pt x="343" y="263"/>
                    <a:pt x="342" y="264"/>
                  </a:cubicBezTo>
                  <a:cubicBezTo>
                    <a:pt x="337" y="265"/>
                    <a:pt x="333" y="269"/>
                    <a:pt x="331" y="275"/>
                  </a:cubicBezTo>
                  <a:cubicBezTo>
                    <a:pt x="329" y="278"/>
                    <a:pt x="326" y="280"/>
                    <a:pt x="323" y="280"/>
                  </a:cubicBezTo>
                  <a:cubicBezTo>
                    <a:pt x="320" y="280"/>
                    <a:pt x="318" y="279"/>
                    <a:pt x="317" y="277"/>
                  </a:cubicBezTo>
                  <a:cubicBezTo>
                    <a:pt x="316" y="276"/>
                    <a:pt x="316" y="276"/>
                    <a:pt x="316" y="275"/>
                  </a:cubicBezTo>
                  <a:cubicBezTo>
                    <a:pt x="316" y="274"/>
                    <a:pt x="316" y="274"/>
                    <a:pt x="316" y="273"/>
                  </a:cubicBezTo>
                  <a:cubicBezTo>
                    <a:pt x="315" y="272"/>
                    <a:pt x="315" y="272"/>
                    <a:pt x="314" y="272"/>
                  </a:cubicBezTo>
                  <a:cubicBezTo>
                    <a:pt x="314" y="272"/>
                    <a:pt x="313" y="271"/>
                    <a:pt x="313" y="271"/>
                  </a:cubicBezTo>
                  <a:cubicBezTo>
                    <a:pt x="312" y="270"/>
                    <a:pt x="312" y="269"/>
                    <a:pt x="312" y="268"/>
                  </a:cubicBezTo>
                  <a:cubicBezTo>
                    <a:pt x="310" y="265"/>
                    <a:pt x="309" y="262"/>
                    <a:pt x="307" y="262"/>
                  </a:cubicBezTo>
                  <a:cubicBezTo>
                    <a:pt x="307" y="262"/>
                    <a:pt x="307" y="262"/>
                    <a:pt x="307" y="262"/>
                  </a:cubicBezTo>
                  <a:cubicBezTo>
                    <a:pt x="306" y="261"/>
                    <a:pt x="306" y="260"/>
                    <a:pt x="306" y="259"/>
                  </a:cubicBezTo>
                  <a:cubicBezTo>
                    <a:pt x="305" y="258"/>
                    <a:pt x="305" y="256"/>
                    <a:pt x="304" y="255"/>
                  </a:cubicBezTo>
                  <a:cubicBezTo>
                    <a:pt x="304" y="254"/>
                    <a:pt x="303" y="253"/>
                    <a:pt x="302" y="252"/>
                  </a:cubicBezTo>
                  <a:cubicBezTo>
                    <a:pt x="301" y="251"/>
                    <a:pt x="300" y="250"/>
                    <a:pt x="302" y="248"/>
                  </a:cubicBezTo>
                  <a:cubicBezTo>
                    <a:pt x="303" y="246"/>
                    <a:pt x="305" y="245"/>
                    <a:pt x="307" y="244"/>
                  </a:cubicBezTo>
                  <a:cubicBezTo>
                    <a:pt x="308" y="243"/>
                    <a:pt x="310" y="242"/>
                    <a:pt x="311" y="241"/>
                  </a:cubicBezTo>
                  <a:cubicBezTo>
                    <a:pt x="313" y="239"/>
                    <a:pt x="315" y="236"/>
                    <a:pt x="316" y="234"/>
                  </a:cubicBezTo>
                  <a:cubicBezTo>
                    <a:pt x="319" y="230"/>
                    <a:pt x="322" y="225"/>
                    <a:pt x="326" y="223"/>
                  </a:cubicBezTo>
                  <a:cubicBezTo>
                    <a:pt x="329" y="221"/>
                    <a:pt x="329" y="221"/>
                    <a:pt x="329" y="221"/>
                  </a:cubicBezTo>
                  <a:cubicBezTo>
                    <a:pt x="334" y="218"/>
                    <a:pt x="339" y="215"/>
                    <a:pt x="343" y="215"/>
                  </a:cubicBezTo>
                  <a:cubicBezTo>
                    <a:pt x="346" y="215"/>
                    <a:pt x="350" y="217"/>
                    <a:pt x="352" y="220"/>
                  </a:cubicBezTo>
                  <a:cubicBezTo>
                    <a:pt x="354" y="222"/>
                    <a:pt x="355" y="224"/>
                    <a:pt x="357" y="225"/>
                  </a:cubicBezTo>
                  <a:cubicBezTo>
                    <a:pt x="360" y="228"/>
                    <a:pt x="362" y="230"/>
                    <a:pt x="364" y="233"/>
                  </a:cubicBezTo>
                  <a:cubicBezTo>
                    <a:pt x="365" y="236"/>
                    <a:pt x="365" y="240"/>
                    <a:pt x="364" y="243"/>
                  </a:cubicBezTo>
                  <a:cubicBezTo>
                    <a:pt x="363" y="245"/>
                    <a:pt x="361" y="246"/>
                    <a:pt x="360" y="246"/>
                  </a:cubicBezTo>
                  <a:cubicBezTo>
                    <a:pt x="358" y="247"/>
                    <a:pt x="358" y="247"/>
                    <a:pt x="358" y="247"/>
                  </a:cubicBezTo>
                  <a:cubicBezTo>
                    <a:pt x="358" y="248"/>
                    <a:pt x="358" y="248"/>
                    <a:pt x="358" y="248"/>
                  </a:cubicBezTo>
                  <a:cubicBezTo>
                    <a:pt x="358" y="250"/>
                    <a:pt x="358" y="251"/>
                    <a:pt x="359" y="252"/>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69" name="Freeform 70">
              <a:extLst>
                <a:ext uri="{FF2B5EF4-FFF2-40B4-BE49-F238E27FC236}">
                  <a16:creationId xmlns:a16="http://schemas.microsoft.com/office/drawing/2014/main" id="{8DC5BC78-1BD6-3452-6C70-D5F5CEE29F24}"/>
                </a:ext>
              </a:extLst>
            </p:cNvPr>
            <p:cNvSpPr>
              <a:spLocks/>
            </p:cNvSpPr>
            <p:nvPr/>
          </p:nvSpPr>
          <p:spPr bwMode="auto">
            <a:xfrm>
              <a:off x="6885262" y="4809233"/>
              <a:ext cx="593213" cy="961491"/>
            </a:xfrm>
            <a:custGeom>
              <a:avLst/>
              <a:gdLst>
                <a:gd name="T0" fmla="*/ 303 w 309"/>
                <a:gd name="T1" fmla="*/ 119 h 544"/>
                <a:gd name="T2" fmla="*/ 302 w 309"/>
                <a:gd name="T3" fmla="*/ 92 h 544"/>
                <a:gd name="T4" fmla="*/ 303 w 309"/>
                <a:gd name="T5" fmla="*/ 70 h 544"/>
                <a:gd name="T6" fmla="*/ 300 w 309"/>
                <a:gd name="T7" fmla="*/ 28 h 544"/>
                <a:gd name="T8" fmla="*/ 301 w 309"/>
                <a:gd name="T9" fmla="*/ 0 h 544"/>
                <a:gd name="T10" fmla="*/ 262 w 309"/>
                <a:gd name="T11" fmla="*/ 24 h 544"/>
                <a:gd name="T12" fmla="*/ 241 w 309"/>
                <a:gd name="T13" fmla="*/ 31 h 544"/>
                <a:gd name="T14" fmla="*/ 219 w 309"/>
                <a:gd name="T15" fmla="*/ 38 h 544"/>
                <a:gd name="T16" fmla="*/ 190 w 309"/>
                <a:gd name="T17" fmla="*/ 40 h 544"/>
                <a:gd name="T18" fmla="*/ 179 w 309"/>
                <a:gd name="T19" fmla="*/ 41 h 544"/>
                <a:gd name="T20" fmla="*/ 159 w 309"/>
                <a:gd name="T21" fmla="*/ 36 h 544"/>
                <a:gd name="T22" fmla="*/ 137 w 309"/>
                <a:gd name="T23" fmla="*/ 38 h 544"/>
                <a:gd name="T24" fmla="*/ 131 w 309"/>
                <a:gd name="T25" fmla="*/ 80 h 544"/>
                <a:gd name="T26" fmla="*/ 162 w 309"/>
                <a:gd name="T27" fmla="*/ 157 h 544"/>
                <a:gd name="T28" fmla="*/ 152 w 309"/>
                <a:gd name="T29" fmla="*/ 187 h 544"/>
                <a:gd name="T30" fmla="*/ 141 w 309"/>
                <a:gd name="T31" fmla="*/ 220 h 544"/>
                <a:gd name="T32" fmla="*/ 123 w 309"/>
                <a:gd name="T33" fmla="*/ 192 h 544"/>
                <a:gd name="T34" fmla="*/ 121 w 309"/>
                <a:gd name="T35" fmla="*/ 172 h 544"/>
                <a:gd name="T36" fmla="*/ 101 w 309"/>
                <a:gd name="T37" fmla="*/ 134 h 544"/>
                <a:gd name="T38" fmla="*/ 85 w 309"/>
                <a:gd name="T39" fmla="*/ 117 h 544"/>
                <a:gd name="T40" fmla="*/ 3 w 309"/>
                <a:gd name="T41" fmla="*/ 157 h 544"/>
                <a:gd name="T42" fmla="*/ 47 w 309"/>
                <a:gd name="T43" fmla="*/ 193 h 544"/>
                <a:gd name="T44" fmla="*/ 66 w 309"/>
                <a:gd name="T45" fmla="*/ 199 h 544"/>
                <a:gd name="T46" fmla="*/ 79 w 309"/>
                <a:gd name="T47" fmla="*/ 222 h 544"/>
                <a:gd name="T48" fmla="*/ 79 w 309"/>
                <a:gd name="T49" fmla="*/ 262 h 544"/>
                <a:gd name="T50" fmla="*/ 70 w 309"/>
                <a:gd name="T51" fmla="*/ 278 h 544"/>
                <a:gd name="T52" fmla="*/ 76 w 309"/>
                <a:gd name="T53" fmla="*/ 304 h 544"/>
                <a:gd name="T54" fmla="*/ 64 w 309"/>
                <a:gd name="T55" fmla="*/ 333 h 544"/>
                <a:gd name="T56" fmla="*/ 59 w 309"/>
                <a:gd name="T57" fmla="*/ 355 h 544"/>
                <a:gd name="T58" fmla="*/ 28 w 309"/>
                <a:gd name="T59" fmla="*/ 403 h 544"/>
                <a:gd name="T60" fmla="*/ 38 w 309"/>
                <a:gd name="T61" fmla="*/ 442 h 544"/>
                <a:gd name="T62" fmla="*/ 44 w 309"/>
                <a:gd name="T63" fmla="*/ 464 h 544"/>
                <a:gd name="T64" fmla="*/ 42 w 309"/>
                <a:gd name="T65" fmla="*/ 501 h 544"/>
                <a:gd name="T66" fmla="*/ 43 w 309"/>
                <a:gd name="T67" fmla="*/ 522 h 544"/>
                <a:gd name="T68" fmla="*/ 53 w 309"/>
                <a:gd name="T69" fmla="*/ 542 h 544"/>
                <a:gd name="T70" fmla="*/ 69 w 309"/>
                <a:gd name="T71" fmla="*/ 527 h 544"/>
                <a:gd name="T72" fmla="*/ 72 w 309"/>
                <a:gd name="T73" fmla="*/ 495 h 544"/>
                <a:gd name="T74" fmla="*/ 89 w 309"/>
                <a:gd name="T75" fmla="*/ 487 h 544"/>
                <a:gd name="T76" fmla="*/ 113 w 309"/>
                <a:gd name="T77" fmla="*/ 477 h 544"/>
                <a:gd name="T78" fmla="*/ 144 w 309"/>
                <a:gd name="T79" fmla="*/ 439 h 544"/>
                <a:gd name="T80" fmla="*/ 143 w 309"/>
                <a:gd name="T81" fmla="*/ 430 h 544"/>
                <a:gd name="T82" fmla="*/ 147 w 309"/>
                <a:gd name="T83" fmla="*/ 409 h 544"/>
                <a:gd name="T84" fmla="*/ 142 w 309"/>
                <a:gd name="T85" fmla="*/ 384 h 544"/>
                <a:gd name="T86" fmla="*/ 139 w 309"/>
                <a:gd name="T87" fmla="*/ 365 h 544"/>
                <a:gd name="T88" fmla="*/ 134 w 309"/>
                <a:gd name="T89" fmla="*/ 340 h 544"/>
                <a:gd name="T90" fmla="*/ 126 w 309"/>
                <a:gd name="T91" fmla="*/ 326 h 544"/>
                <a:gd name="T92" fmla="*/ 149 w 309"/>
                <a:gd name="T93" fmla="*/ 295 h 544"/>
                <a:gd name="T94" fmla="*/ 166 w 309"/>
                <a:gd name="T95" fmla="*/ 280 h 544"/>
                <a:gd name="T96" fmla="*/ 178 w 309"/>
                <a:gd name="T97" fmla="*/ 269 h 544"/>
                <a:gd name="T98" fmla="*/ 193 w 309"/>
                <a:gd name="T99" fmla="*/ 251 h 544"/>
                <a:gd name="T100" fmla="*/ 229 w 309"/>
                <a:gd name="T101" fmla="*/ 225 h 544"/>
                <a:gd name="T102" fmla="*/ 260 w 309"/>
                <a:gd name="T103" fmla="*/ 211 h 544"/>
                <a:gd name="T104" fmla="*/ 279 w 309"/>
                <a:gd name="T105" fmla="*/ 192 h 544"/>
                <a:gd name="T106" fmla="*/ 291 w 309"/>
                <a:gd name="T107" fmla="*/ 177 h 544"/>
                <a:gd name="T108" fmla="*/ 299 w 309"/>
                <a:gd name="T109" fmla="*/ 166 h 544"/>
                <a:gd name="T110" fmla="*/ 302 w 309"/>
                <a:gd name="T111" fmla="*/ 155 h 544"/>
                <a:gd name="T112" fmla="*/ 306 w 309"/>
                <a:gd name="T113" fmla="*/ 14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9" h="544">
                  <a:moveTo>
                    <a:pt x="308" y="135"/>
                  </a:moveTo>
                  <a:cubicBezTo>
                    <a:pt x="309" y="134"/>
                    <a:pt x="309" y="132"/>
                    <a:pt x="308" y="130"/>
                  </a:cubicBezTo>
                  <a:cubicBezTo>
                    <a:pt x="308" y="129"/>
                    <a:pt x="307" y="128"/>
                    <a:pt x="306" y="127"/>
                  </a:cubicBezTo>
                  <a:cubicBezTo>
                    <a:pt x="306" y="127"/>
                    <a:pt x="306" y="126"/>
                    <a:pt x="306" y="126"/>
                  </a:cubicBezTo>
                  <a:cubicBezTo>
                    <a:pt x="306" y="123"/>
                    <a:pt x="304" y="122"/>
                    <a:pt x="302" y="122"/>
                  </a:cubicBezTo>
                  <a:cubicBezTo>
                    <a:pt x="302" y="121"/>
                    <a:pt x="303" y="120"/>
                    <a:pt x="303" y="119"/>
                  </a:cubicBezTo>
                  <a:cubicBezTo>
                    <a:pt x="303" y="119"/>
                    <a:pt x="303" y="119"/>
                    <a:pt x="303" y="118"/>
                  </a:cubicBezTo>
                  <a:cubicBezTo>
                    <a:pt x="303" y="116"/>
                    <a:pt x="303" y="115"/>
                    <a:pt x="303" y="113"/>
                  </a:cubicBezTo>
                  <a:cubicBezTo>
                    <a:pt x="302" y="113"/>
                    <a:pt x="302" y="112"/>
                    <a:pt x="302" y="111"/>
                  </a:cubicBezTo>
                  <a:cubicBezTo>
                    <a:pt x="302" y="109"/>
                    <a:pt x="302" y="106"/>
                    <a:pt x="302" y="104"/>
                  </a:cubicBezTo>
                  <a:cubicBezTo>
                    <a:pt x="302" y="102"/>
                    <a:pt x="302" y="100"/>
                    <a:pt x="302" y="99"/>
                  </a:cubicBezTo>
                  <a:cubicBezTo>
                    <a:pt x="302" y="97"/>
                    <a:pt x="302" y="94"/>
                    <a:pt x="302" y="92"/>
                  </a:cubicBezTo>
                  <a:cubicBezTo>
                    <a:pt x="302" y="90"/>
                    <a:pt x="301" y="87"/>
                    <a:pt x="301" y="85"/>
                  </a:cubicBezTo>
                  <a:cubicBezTo>
                    <a:pt x="301" y="84"/>
                    <a:pt x="301" y="84"/>
                    <a:pt x="301" y="84"/>
                  </a:cubicBezTo>
                  <a:cubicBezTo>
                    <a:pt x="302" y="83"/>
                    <a:pt x="302" y="81"/>
                    <a:pt x="302" y="79"/>
                  </a:cubicBezTo>
                  <a:cubicBezTo>
                    <a:pt x="302" y="79"/>
                    <a:pt x="302" y="79"/>
                    <a:pt x="302" y="79"/>
                  </a:cubicBezTo>
                  <a:cubicBezTo>
                    <a:pt x="303" y="77"/>
                    <a:pt x="304" y="76"/>
                    <a:pt x="303" y="73"/>
                  </a:cubicBezTo>
                  <a:cubicBezTo>
                    <a:pt x="303" y="72"/>
                    <a:pt x="303" y="71"/>
                    <a:pt x="303" y="70"/>
                  </a:cubicBezTo>
                  <a:cubicBezTo>
                    <a:pt x="302" y="69"/>
                    <a:pt x="302" y="68"/>
                    <a:pt x="302" y="67"/>
                  </a:cubicBezTo>
                  <a:cubicBezTo>
                    <a:pt x="301" y="65"/>
                    <a:pt x="301" y="62"/>
                    <a:pt x="301" y="59"/>
                  </a:cubicBezTo>
                  <a:cubicBezTo>
                    <a:pt x="302" y="56"/>
                    <a:pt x="301" y="52"/>
                    <a:pt x="301" y="48"/>
                  </a:cubicBezTo>
                  <a:cubicBezTo>
                    <a:pt x="301" y="45"/>
                    <a:pt x="300" y="41"/>
                    <a:pt x="300" y="38"/>
                  </a:cubicBezTo>
                  <a:cubicBezTo>
                    <a:pt x="300" y="36"/>
                    <a:pt x="300" y="35"/>
                    <a:pt x="300" y="33"/>
                  </a:cubicBezTo>
                  <a:cubicBezTo>
                    <a:pt x="300" y="31"/>
                    <a:pt x="299" y="29"/>
                    <a:pt x="300" y="28"/>
                  </a:cubicBezTo>
                  <a:cubicBezTo>
                    <a:pt x="300" y="26"/>
                    <a:pt x="300" y="25"/>
                    <a:pt x="301" y="24"/>
                  </a:cubicBezTo>
                  <a:cubicBezTo>
                    <a:pt x="302" y="23"/>
                    <a:pt x="303" y="21"/>
                    <a:pt x="303" y="18"/>
                  </a:cubicBezTo>
                  <a:cubicBezTo>
                    <a:pt x="303" y="15"/>
                    <a:pt x="303" y="12"/>
                    <a:pt x="304" y="9"/>
                  </a:cubicBezTo>
                  <a:cubicBezTo>
                    <a:pt x="305" y="6"/>
                    <a:pt x="304" y="3"/>
                    <a:pt x="303" y="2"/>
                  </a:cubicBezTo>
                  <a:cubicBezTo>
                    <a:pt x="303" y="0"/>
                    <a:pt x="303" y="0"/>
                    <a:pt x="303" y="0"/>
                  </a:cubicBezTo>
                  <a:cubicBezTo>
                    <a:pt x="301" y="0"/>
                    <a:pt x="301" y="0"/>
                    <a:pt x="301" y="0"/>
                  </a:cubicBezTo>
                  <a:cubicBezTo>
                    <a:pt x="296" y="1"/>
                    <a:pt x="292" y="5"/>
                    <a:pt x="288" y="8"/>
                  </a:cubicBezTo>
                  <a:cubicBezTo>
                    <a:pt x="287" y="10"/>
                    <a:pt x="285" y="11"/>
                    <a:pt x="283" y="13"/>
                  </a:cubicBezTo>
                  <a:cubicBezTo>
                    <a:pt x="281" y="14"/>
                    <a:pt x="279" y="15"/>
                    <a:pt x="277" y="15"/>
                  </a:cubicBezTo>
                  <a:cubicBezTo>
                    <a:pt x="275" y="16"/>
                    <a:pt x="273" y="17"/>
                    <a:pt x="272" y="18"/>
                  </a:cubicBezTo>
                  <a:cubicBezTo>
                    <a:pt x="270" y="19"/>
                    <a:pt x="269" y="20"/>
                    <a:pt x="268" y="20"/>
                  </a:cubicBezTo>
                  <a:cubicBezTo>
                    <a:pt x="267" y="22"/>
                    <a:pt x="265" y="23"/>
                    <a:pt x="262" y="24"/>
                  </a:cubicBezTo>
                  <a:cubicBezTo>
                    <a:pt x="262" y="24"/>
                    <a:pt x="261" y="24"/>
                    <a:pt x="261" y="24"/>
                  </a:cubicBezTo>
                  <a:cubicBezTo>
                    <a:pt x="260" y="24"/>
                    <a:pt x="259" y="24"/>
                    <a:pt x="258" y="24"/>
                  </a:cubicBezTo>
                  <a:cubicBezTo>
                    <a:pt x="257" y="23"/>
                    <a:pt x="256" y="23"/>
                    <a:pt x="255" y="23"/>
                  </a:cubicBezTo>
                  <a:cubicBezTo>
                    <a:pt x="254" y="23"/>
                    <a:pt x="252" y="24"/>
                    <a:pt x="249" y="25"/>
                  </a:cubicBezTo>
                  <a:cubicBezTo>
                    <a:pt x="248" y="26"/>
                    <a:pt x="247" y="27"/>
                    <a:pt x="246" y="28"/>
                  </a:cubicBezTo>
                  <a:cubicBezTo>
                    <a:pt x="245" y="30"/>
                    <a:pt x="243" y="31"/>
                    <a:pt x="241" y="31"/>
                  </a:cubicBezTo>
                  <a:cubicBezTo>
                    <a:pt x="240" y="31"/>
                    <a:pt x="239" y="31"/>
                    <a:pt x="238" y="30"/>
                  </a:cubicBezTo>
                  <a:cubicBezTo>
                    <a:pt x="237" y="30"/>
                    <a:pt x="236" y="29"/>
                    <a:pt x="235" y="29"/>
                  </a:cubicBezTo>
                  <a:cubicBezTo>
                    <a:pt x="233" y="28"/>
                    <a:pt x="232" y="27"/>
                    <a:pt x="230" y="27"/>
                  </a:cubicBezTo>
                  <a:cubicBezTo>
                    <a:pt x="229" y="27"/>
                    <a:pt x="228" y="27"/>
                    <a:pt x="226" y="28"/>
                  </a:cubicBezTo>
                  <a:cubicBezTo>
                    <a:pt x="224" y="30"/>
                    <a:pt x="223" y="32"/>
                    <a:pt x="222" y="33"/>
                  </a:cubicBezTo>
                  <a:cubicBezTo>
                    <a:pt x="221" y="35"/>
                    <a:pt x="220" y="36"/>
                    <a:pt x="219" y="38"/>
                  </a:cubicBezTo>
                  <a:cubicBezTo>
                    <a:pt x="216" y="40"/>
                    <a:pt x="214" y="42"/>
                    <a:pt x="211" y="42"/>
                  </a:cubicBezTo>
                  <a:cubicBezTo>
                    <a:pt x="209" y="42"/>
                    <a:pt x="208" y="41"/>
                    <a:pt x="206" y="40"/>
                  </a:cubicBezTo>
                  <a:cubicBezTo>
                    <a:pt x="205" y="40"/>
                    <a:pt x="205" y="40"/>
                    <a:pt x="204" y="39"/>
                  </a:cubicBezTo>
                  <a:cubicBezTo>
                    <a:pt x="201" y="38"/>
                    <a:pt x="199" y="37"/>
                    <a:pt x="197" y="37"/>
                  </a:cubicBezTo>
                  <a:cubicBezTo>
                    <a:pt x="195" y="37"/>
                    <a:pt x="194" y="38"/>
                    <a:pt x="193" y="38"/>
                  </a:cubicBezTo>
                  <a:cubicBezTo>
                    <a:pt x="192" y="38"/>
                    <a:pt x="191" y="39"/>
                    <a:pt x="190" y="40"/>
                  </a:cubicBezTo>
                  <a:cubicBezTo>
                    <a:pt x="190" y="40"/>
                    <a:pt x="189" y="41"/>
                    <a:pt x="188" y="41"/>
                  </a:cubicBezTo>
                  <a:cubicBezTo>
                    <a:pt x="187" y="41"/>
                    <a:pt x="187" y="41"/>
                    <a:pt x="187" y="41"/>
                  </a:cubicBezTo>
                  <a:cubicBezTo>
                    <a:pt x="186" y="41"/>
                    <a:pt x="186" y="41"/>
                    <a:pt x="185" y="41"/>
                  </a:cubicBezTo>
                  <a:cubicBezTo>
                    <a:pt x="185" y="40"/>
                    <a:pt x="184" y="40"/>
                    <a:pt x="183" y="40"/>
                  </a:cubicBezTo>
                  <a:cubicBezTo>
                    <a:pt x="182" y="40"/>
                    <a:pt x="182" y="40"/>
                    <a:pt x="181" y="41"/>
                  </a:cubicBezTo>
                  <a:cubicBezTo>
                    <a:pt x="181" y="41"/>
                    <a:pt x="180" y="41"/>
                    <a:pt x="179" y="41"/>
                  </a:cubicBezTo>
                  <a:cubicBezTo>
                    <a:pt x="179" y="41"/>
                    <a:pt x="179" y="41"/>
                    <a:pt x="179" y="41"/>
                  </a:cubicBezTo>
                  <a:cubicBezTo>
                    <a:pt x="177" y="41"/>
                    <a:pt x="175" y="39"/>
                    <a:pt x="174" y="38"/>
                  </a:cubicBezTo>
                  <a:cubicBezTo>
                    <a:pt x="173" y="36"/>
                    <a:pt x="172" y="35"/>
                    <a:pt x="170" y="34"/>
                  </a:cubicBezTo>
                  <a:cubicBezTo>
                    <a:pt x="168" y="33"/>
                    <a:pt x="167" y="33"/>
                    <a:pt x="166" y="33"/>
                  </a:cubicBezTo>
                  <a:cubicBezTo>
                    <a:pt x="165" y="33"/>
                    <a:pt x="164" y="33"/>
                    <a:pt x="162" y="34"/>
                  </a:cubicBezTo>
                  <a:cubicBezTo>
                    <a:pt x="161" y="35"/>
                    <a:pt x="160" y="36"/>
                    <a:pt x="159" y="36"/>
                  </a:cubicBezTo>
                  <a:cubicBezTo>
                    <a:pt x="156" y="37"/>
                    <a:pt x="154" y="38"/>
                    <a:pt x="151" y="38"/>
                  </a:cubicBezTo>
                  <a:cubicBezTo>
                    <a:pt x="149" y="38"/>
                    <a:pt x="148" y="38"/>
                    <a:pt x="146" y="38"/>
                  </a:cubicBezTo>
                  <a:cubicBezTo>
                    <a:pt x="145" y="37"/>
                    <a:pt x="145" y="37"/>
                    <a:pt x="145" y="37"/>
                  </a:cubicBezTo>
                  <a:cubicBezTo>
                    <a:pt x="145" y="37"/>
                    <a:pt x="145" y="37"/>
                    <a:pt x="144" y="37"/>
                  </a:cubicBezTo>
                  <a:cubicBezTo>
                    <a:pt x="143" y="37"/>
                    <a:pt x="141" y="38"/>
                    <a:pt x="140" y="38"/>
                  </a:cubicBezTo>
                  <a:cubicBezTo>
                    <a:pt x="137" y="38"/>
                    <a:pt x="137" y="38"/>
                    <a:pt x="137" y="38"/>
                  </a:cubicBezTo>
                  <a:cubicBezTo>
                    <a:pt x="137" y="40"/>
                    <a:pt x="137" y="40"/>
                    <a:pt x="137" y="40"/>
                  </a:cubicBezTo>
                  <a:cubicBezTo>
                    <a:pt x="137" y="43"/>
                    <a:pt x="136" y="46"/>
                    <a:pt x="135" y="48"/>
                  </a:cubicBezTo>
                  <a:cubicBezTo>
                    <a:pt x="135" y="50"/>
                    <a:pt x="134" y="51"/>
                    <a:pt x="134" y="52"/>
                  </a:cubicBezTo>
                  <a:cubicBezTo>
                    <a:pt x="133" y="54"/>
                    <a:pt x="132" y="56"/>
                    <a:pt x="131" y="59"/>
                  </a:cubicBezTo>
                  <a:cubicBezTo>
                    <a:pt x="131" y="63"/>
                    <a:pt x="131" y="67"/>
                    <a:pt x="131" y="70"/>
                  </a:cubicBezTo>
                  <a:cubicBezTo>
                    <a:pt x="131" y="74"/>
                    <a:pt x="132" y="77"/>
                    <a:pt x="131" y="80"/>
                  </a:cubicBezTo>
                  <a:cubicBezTo>
                    <a:pt x="130" y="86"/>
                    <a:pt x="131" y="90"/>
                    <a:pt x="132" y="94"/>
                  </a:cubicBezTo>
                  <a:cubicBezTo>
                    <a:pt x="133" y="100"/>
                    <a:pt x="135" y="105"/>
                    <a:pt x="138" y="111"/>
                  </a:cubicBezTo>
                  <a:cubicBezTo>
                    <a:pt x="138" y="111"/>
                    <a:pt x="138" y="111"/>
                    <a:pt x="138" y="111"/>
                  </a:cubicBezTo>
                  <a:cubicBezTo>
                    <a:pt x="139" y="112"/>
                    <a:pt x="139" y="112"/>
                    <a:pt x="139" y="112"/>
                  </a:cubicBezTo>
                  <a:cubicBezTo>
                    <a:pt x="153" y="116"/>
                    <a:pt x="160" y="135"/>
                    <a:pt x="162" y="147"/>
                  </a:cubicBezTo>
                  <a:cubicBezTo>
                    <a:pt x="162" y="150"/>
                    <a:pt x="162" y="154"/>
                    <a:pt x="162" y="157"/>
                  </a:cubicBezTo>
                  <a:cubicBezTo>
                    <a:pt x="162" y="158"/>
                    <a:pt x="162" y="158"/>
                    <a:pt x="162" y="158"/>
                  </a:cubicBezTo>
                  <a:cubicBezTo>
                    <a:pt x="162" y="159"/>
                    <a:pt x="162" y="160"/>
                    <a:pt x="161" y="161"/>
                  </a:cubicBezTo>
                  <a:cubicBezTo>
                    <a:pt x="161" y="163"/>
                    <a:pt x="162" y="166"/>
                    <a:pt x="162" y="168"/>
                  </a:cubicBezTo>
                  <a:cubicBezTo>
                    <a:pt x="162" y="171"/>
                    <a:pt x="162" y="173"/>
                    <a:pt x="162" y="175"/>
                  </a:cubicBezTo>
                  <a:cubicBezTo>
                    <a:pt x="162" y="181"/>
                    <a:pt x="160" y="185"/>
                    <a:pt x="157" y="186"/>
                  </a:cubicBezTo>
                  <a:cubicBezTo>
                    <a:pt x="155" y="187"/>
                    <a:pt x="153" y="187"/>
                    <a:pt x="152" y="187"/>
                  </a:cubicBezTo>
                  <a:cubicBezTo>
                    <a:pt x="149" y="187"/>
                    <a:pt x="148" y="188"/>
                    <a:pt x="146" y="191"/>
                  </a:cubicBezTo>
                  <a:cubicBezTo>
                    <a:pt x="146" y="192"/>
                    <a:pt x="145" y="193"/>
                    <a:pt x="145" y="193"/>
                  </a:cubicBezTo>
                  <a:cubicBezTo>
                    <a:pt x="143" y="197"/>
                    <a:pt x="141" y="200"/>
                    <a:pt x="142" y="203"/>
                  </a:cubicBezTo>
                  <a:cubicBezTo>
                    <a:pt x="142" y="205"/>
                    <a:pt x="143" y="207"/>
                    <a:pt x="143" y="208"/>
                  </a:cubicBezTo>
                  <a:cubicBezTo>
                    <a:pt x="144" y="212"/>
                    <a:pt x="145" y="215"/>
                    <a:pt x="145" y="219"/>
                  </a:cubicBezTo>
                  <a:cubicBezTo>
                    <a:pt x="144" y="220"/>
                    <a:pt x="142" y="220"/>
                    <a:pt x="141" y="220"/>
                  </a:cubicBezTo>
                  <a:cubicBezTo>
                    <a:pt x="140" y="220"/>
                    <a:pt x="140" y="220"/>
                    <a:pt x="139" y="220"/>
                  </a:cubicBezTo>
                  <a:cubicBezTo>
                    <a:pt x="139" y="219"/>
                    <a:pt x="138" y="219"/>
                    <a:pt x="138" y="216"/>
                  </a:cubicBezTo>
                  <a:cubicBezTo>
                    <a:pt x="138" y="214"/>
                    <a:pt x="138" y="213"/>
                    <a:pt x="138" y="212"/>
                  </a:cubicBezTo>
                  <a:cubicBezTo>
                    <a:pt x="139" y="209"/>
                    <a:pt x="139" y="208"/>
                    <a:pt x="136" y="205"/>
                  </a:cubicBezTo>
                  <a:cubicBezTo>
                    <a:pt x="135" y="205"/>
                    <a:pt x="134" y="204"/>
                    <a:pt x="133" y="203"/>
                  </a:cubicBezTo>
                  <a:cubicBezTo>
                    <a:pt x="129" y="200"/>
                    <a:pt x="125" y="196"/>
                    <a:pt x="123" y="192"/>
                  </a:cubicBezTo>
                  <a:cubicBezTo>
                    <a:pt x="122" y="191"/>
                    <a:pt x="122" y="190"/>
                    <a:pt x="122" y="189"/>
                  </a:cubicBezTo>
                  <a:cubicBezTo>
                    <a:pt x="122" y="188"/>
                    <a:pt x="122" y="188"/>
                    <a:pt x="122" y="187"/>
                  </a:cubicBezTo>
                  <a:cubicBezTo>
                    <a:pt x="122" y="185"/>
                    <a:pt x="121" y="184"/>
                    <a:pt x="120" y="183"/>
                  </a:cubicBezTo>
                  <a:cubicBezTo>
                    <a:pt x="120" y="182"/>
                    <a:pt x="120" y="182"/>
                    <a:pt x="119" y="181"/>
                  </a:cubicBezTo>
                  <a:cubicBezTo>
                    <a:pt x="118" y="177"/>
                    <a:pt x="118" y="177"/>
                    <a:pt x="119" y="175"/>
                  </a:cubicBezTo>
                  <a:cubicBezTo>
                    <a:pt x="120" y="174"/>
                    <a:pt x="120" y="173"/>
                    <a:pt x="121" y="172"/>
                  </a:cubicBezTo>
                  <a:cubicBezTo>
                    <a:pt x="122" y="171"/>
                    <a:pt x="122" y="169"/>
                    <a:pt x="122" y="167"/>
                  </a:cubicBezTo>
                  <a:cubicBezTo>
                    <a:pt x="123" y="166"/>
                    <a:pt x="123" y="164"/>
                    <a:pt x="124" y="163"/>
                  </a:cubicBezTo>
                  <a:cubicBezTo>
                    <a:pt x="128" y="155"/>
                    <a:pt x="130" y="142"/>
                    <a:pt x="124" y="134"/>
                  </a:cubicBezTo>
                  <a:cubicBezTo>
                    <a:pt x="123" y="131"/>
                    <a:pt x="120" y="130"/>
                    <a:pt x="118" y="130"/>
                  </a:cubicBezTo>
                  <a:cubicBezTo>
                    <a:pt x="115" y="130"/>
                    <a:pt x="113" y="131"/>
                    <a:pt x="110" y="132"/>
                  </a:cubicBezTo>
                  <a:cubicBezTo>
                    <a:pt x="107" y="133"/>
                    <a:pt x="104" y="134"/>
                    <a:pt x="101" y="134"/>
                  </a:cubicBezTo>
                  <a:cubicBezTo>
                    <a:pt x="101" y="134"/>
                    <a:pt x="101" y="134"/>
                    <a:pt x="101" y="134"/>
                  </a:cubicBezTo>
                  <a:cubicBezTo>
                    <a:pt x="98" y="134"/>
                    <a:pt x="95" y="129"/>
                    <a:pt x="93" y="125"/>
                  </a:cubicBezTo>
                  <a:cubicBezTo>
                    <a:pt x="91" y="122"/>
                    <a:pt x="90" y="120"/>
                    <a:pt x="89" y="119"/>
                  </a:cubicBezTo>
                  <a:cubicBezTo>
                    <a:pt x="88" y="118"/>
                    <a:pt x="88" y="117"/>
                    <a:pt x="88" y="117"/>
                  </a:cubicBezTo>
                  <a:cubicBezTo>
                    <a:pt x="87" y="116"/>
                    <a:pt x="87" y="116"/>
                    <a:pt x="87" y="116"/>
                  </a:cubicBezTo>
                  <a:cubicBezTo>
                    <a:pt x="85" y="117"/>
                    <a:pt x="85" y="117"/>
                    <a:pt x="85" y="117"/>
                  </a:cubicBezTo>
                  <a:cubicBezTo>
                    <a:pt x="85" y="117"/>
                    <a:pt x="85" y="117"/>
                    <a:pt x="84" y="117"/>
                  </a:cubicBezTo>
                  <a:cubicBezTo>
                    <a:pt x="84" y="117"/>
                    <a:pt x="83" y="117"/>
                    <a:pt x="83" y="117"/>
                  </a:cubicBezTo>
                  <a:cubicBezTo>
                    <a:pt x="2" y="149"/>
                    <a:pt x="2" y="149"/>
                    <a:pt x="2" y="149"/>
                  </a:cubicBezTo>
                  <a:cubicBezTo>
                    <a:pt x="0" y="149"/>
                    <a:pt x="0" y="149"/>
                    <a:pt x="0" y="149"/>
                  </a:cubicBezTo>
                  <a:cubicBezTo>
                    <a:pt x="1" y="151"/>
                    <a:pt x="1" y="151"/>
                    <a:pt x="1" y="151"/>
                  </a:cubicBezTo>
                  <a:cubicBezTo>
                    <a:pt x="1" y="152"/>
                    <a:pt x="1" y="154"/>
                    <a:pt x="3" y="157"/>
                  </a:cubicBezTo>
                  <a:cubicBezTo>
                    <a:pt x="4" y="160"/>
                    <a:pt x="5" y="163"/>
                    <a:pt x="6" y="166"/>
                  </a:cubicBezTo>
                  <a:cubicBezTo>
                    <a:pt x="7" y="183"/>
                    <a:pt x="7" y="183"/>
                    <a:pt x="7" y="183"/>
                  </a:cubicBezTo>
                  <a:cubicBezTo>
                    <a:pt x="29" y="183"/>
                    <a:pt x="29" y="183"/>
                    <a:pt x="29" y="183"/>
                  </a:cubicBezTo>
                  <a:cubicBezTo>
                    <a:pt x="30" y="184"/>
                    <a:pt x="31" y="184"/>
                    <a:pt x="32" y="185"/>
                  </a:cubicBezTo>
                  <a:cubicBezTo>
                    <a:pt x="33" y="187"/>
                    <a:pt x="35" y="188"/>
                    <a:pt x="38" y="188"/>
                  </a:cubicBezTo>
                  <a:cubicBezTo>
                    <a:pt x="42" y="189"/>
                    <a:pt x="44" y="189"/>
                    <a:pt x="47" y="193"/>
                  </a:cubicBezTo>
                  <a:cubicBezTo>
                    <a:pt x="48" y="194"/>
                    <a:pt x="48" y="194"/>
                    <a:pt x="48" y="194"/>
                  </a:cubicBezTo>
                  <a:cubicBezTo>
                    <a:pt x="50" y="196"/>
                    <a:pt x="52" y="198"/>
                    <a:pt x="56" y="198"/>
                  </a:cubicBezTo>
                  <a:cubicBezTo>
                    <a:pt x="56" y="198"/>
                    <a:pt x="56" y="198"/>
                    <a:pt x="56" y="198"/>
                  </a:cubicBezTo>
                  <a:cubicBezTo>
                    <a:pt x="56" y="198"/>
                    <a:pt x="57" y="198"/>
                    <a:pt x="58" y="198"/>
                  </a:cubicBezTo>
                  <a:cubicBezTo>
                    <a:pt x="59" y="198"/>
                    <a:pt x="60" y="198"/>
                    <a:pt x="61" y="198"/>
                  </a:cubicBezTo>
                  <a:cubicBezTo>
                    <a:pt x="62" y="198"/>
                    <a:pt x="64" y="198"/>
                    <a:pt x="66" y="199"/>
                  </a:cubicBezTo>
                  <a:cubicBezTo>
                    <a:pt x="68" y="200"/>
                    <a:pt x="69" y="201"/>
                    <a:pt x="71" y="202"/>
                  </a:cubicBezTo>
                  <a:cubicBezTo>
                    <a:pt x="72" y="203"/>
                    <a:pt x="73" y="204"/>
                    <a:pt x="75" y="205"/>
                  </a:cubicBezTo>
                  <a:cubicBezTo>
                    <a:pt x="78" y="207"/>
                    <a:pt x="78" y="208"/>
                    <a:pt x="77" y="211"/>
                  </a:cubicBezTo>
                  <a:cubicBezTo>
                    <a:pt x="77" y="211"/>
                    <a:pt x="77" y="212"/>
                    <a:pt x="76" y="213"/>
                  </a:cubicBezTo>
                  <a:cubicBezTo>
                    <a:pt x="76" y="216"/>
                    <a:pt x="77" y="217"/>
                    <a:pt x="78" y="219"/>
                  </a:cubicBezTo>
                  <a:cubicBezTo>
                    <a:pt x="78" y="220"/>
                    <a:pt x="78" y="221"/>
                    <a:pt x="79" y="222"/>
                  </a:cubicBezTo>
                  <a:cubicBezTo>
                    <a:pt x="80" y="225"/>
                    <a:pt x="79" y="227"/>
                    <a:pt x="79" y="229"/>
                  </a:cubicBezTo>
                  <a:cubicBezTo>
                    <a:pt x="79" y="230"/>
                    <a:pt x="79" y="231"/>
                    <a:pt x="79" y="232"/>
                  </a:cubicBezTo>
                  <a:cubicBezTo>
                    <a:pt x="79" y="235"/>
                    <a:pt x="79" y="238"/>
                    <a:pt x="79" y="241"/>
                  </a:cubicBezTo>
                  <a:cubicBezTo>
                    <a:pt x="79" y="244"/>
                    <a:pt x="78" y="247"/>
                    <a:pt x="78" y="250"/>
                  </a:cubicBezTo>
                  <a:cubicBezTo>
                    <a:pt x="78" y="251"/>
                    <a:pt x="78" y="253"/>
                    <a:pt x="79" y="254"/>
                  </a:cubicBezTo>
                  <a:cubicBezTo>
                    <a:pt x="79" y="257"/>
                    <a:pt x="79" y="261"/>
                    <a:pt x="79" y="262"/>
                  </a:cubicBezTo>
                  <a:cubicBezTo>
                    <a:pt x="78" y="263"/>
                    <a:pt x="78" y="264"/>
                    <a:pt x="77" y="264"/>
                  </a:cubicBezTo>
                  <a:cubicBezTo>
                    <a:pt x="76" y="265"/>
                    <a:pt x="76" y="266"/>
                    <a:pt x="75" y="267"/>
                  </a:cubicBezTo>
                  <a:cubicBezTo>
                    <a:pt x="75" y="268"/>
                    <a:pt x="75" y="269"/>
                    <a:pt x="75" y="270"/>
                  </a:cubicBezTo>
                  <a:cubicBezTo>
                    <a:pt x="75" y="271"/>
                    <a:pt x="75" y="273"/>
                    <a:pt x="74" y="274"/>
                  </a:cubicBezTo>
                  <a:cubicBezTo>
                    <a:pt x="74" y="274"/>
                    <a:pt x="73" y="275"/>
                    <a:pt x="72" y="275"/>
                  </a:cubicBezTo>
                  <a:cubicBezTo>
                    <a:pt x="71" y="276"/>
                    <a:pt x="70" y="276"/>
                    <a:pt x="70" y="278"/>
                  </a:cubicBezTo>
                  <a:cubicBezTo>
                    <a:pt x="70" y="279"/>
                    <a:pt x="71" y="280"/>
                    <a:pt x="72" y="282"/>
                  </a:cubicBezTo>
                  <a:cubicBezTo>
                    <a:pt x="73" y="282"/>
                    <a:pt x="73" y="283"/>
                    <a:pt x="74" y="284"/>
                  </a:cubicBezTo>
                  <a:cubicBezTo>
                    <a:pt x="74" y="286"/>
                    <a:pt x="74" y="287"/>
                    <a:pt x="74" y="288"/>
                  </a:cubicBezTo>
                  <a:cubicBezTo>
                    <a:pt x="73" y="289"/>
                    <a:pt x="73" y="289"/>
                    <a:pt x="73" y="289"/>
                  </a:cubicBezTo>
                  <a:cubicBezTo>
                    <a:pt x="72" y="293"/>
                    <a:pt x="72" y="299"/>
                    <a:pt x="74" y="301"/>
                  </a:cubicBezTo>
                  <a:cubicBezTo>
                    <a:pt x="74" y="303"/>
                    <a:pt x="75" y="303"/>
                    <a:pt x="76" y="304"/>
                  </a:cubicBezTo>
                  <a:cubicBezTo>
                    <a:pt x="77" y="306"/>
                    <a:pt x="79" y="307"/>
                    <a:pt x="78" y="310"/>
                  </a:cubicBezTo>
                  <a:cubicBezTo>
                    <a:pt x="78" y="313"/>
                    <a:pt x="77" y="315"/>
                    <a:pt x="75" y="317"/>
                  </a:cubicBezTo>
                  <a:cubicBezTo>
                    <a:pt x="75" y="318"/>
                    <a:pt x="74" y="319"/>
                    <a:pt x="73" y="320"/>
                  </a:cubicBezTo>
                  <a:cubicBezTo>
                    <a:pt x="72" y="324"/>
                    <a:pt x="70" y="327"/>
                    <a:pt x="68" y="330"/>
                  </a:cubicBezTo>
                  <a:cubicBezTo>
                    <a:pt x="67" y="332"/>
                    <a:pt x="67" y="332"/>
                    <a:pt x="66" y="333"/>
                  </a:cubicBezTo>
                  <a:cubicBezTo>
                    <a:pt x="65" y="333"/>
                    <a:pt x="65" y="333"/>
                    <a:pt x="64" y="333"/>
                  </a:cubicBezTo>
                  <a:cubicBezTo>
                    <a:pt x="62" y="335"/>
                    <a:pt x="62" y="335"/>
                    <a:pt x="62" y="337"/>
                  </a:cubicBezTo>
                  <a:cubicBezTo>
                    <a:pt x="62" y="339"/>
                    <a:pt x="62" y="340"/>
                    <a:pt x="62" y="341"/>
                  </a:cubicBezTo>
                  <a:cubicBezTo>
                    <a:pt x="62" y="344"/>
                    <a:pt x="62" y="346"/>
                    <a:pt x="61" y="349"/>
                  </a:cubicBezTo>
                  <a:cubicBezTo>
                    <a:pt x="60" y="349"/>
                    <a:pt x="60" y="350"/>
                    <a:pt x="60" y="350"/>
                  </a:cubicBezTo>
                  <a:cubicBezTo>
                    <a:pt x="59" y="351"/>
                    <a:pt x="59" y="352"/>
                    <a:pt x="59" y="353"/>
                  </a:cubicBezTo>
                  <a:cubicBezTo>
                    <a:pt x="59" y="354"/>
                    <a:pt x="59" y="355"/>
                    <a:pt x="59" y="355"/>
                  </a:cubicBezTo>
                  <a:cubicBezTo>
                    <a:pt x="59" y="358"/>
                    <a:pt x="59" y="359"/>
                    <a:pt x="57" y="361"/>
                  </a:cubicBezTo>
                  <a:cubicBezTo>
                    <a:pt x="57" y="362"/>
                    <a:pt x="56" y="362"/>
                    <a:pt x="55" y="363"/>
                  </a:cubicBezTo>
                  <a:cubicBezTo>
                    <a:pt x="54" y="365"/>
                    <a:pt x="54" y="365"/>
                    <a:pt x="54" y="365"/>
                  </a:cubicBezTo>
                  <a:cubicBezTo>
                    <a:pt x="26" y="395"/>
                    <a:pt x="26" y="395"/>
                    <a:pt x="26" y="395"/>
                  </a:cubicBezTo>
                  <a:cubicBezTo>
                    <a:pt x="26" y="396"/>
                    <a:pt x="26" y="396"/>
                    <a:pt x="26" y="396"/>
                  </a:cubicBezTo>
                  <a:cubicBezTo>
                    <a:pt x="27" y="398"/>
                    <a:pt x="27" y="401"/>
                    <a:pt x="28" y="403"/>
                  </a:cubicBezTo>
                  <a:cubicBezTo>
                    <a:pt x="28" y="405"/>
                    <a:pt x="28" y="406"/>
                    <a:pt x="29" y="407"/>
                  </a:cubicBezTo>
                  <a:cubicBezTo>
                    <a:pt x="29" y="409"/>
                    <a:pt x="30" y="411"/>
                    <a:pt x="30" y="413"/>
                  </a:cubicBezTo>
                  <a:cubicBezTo>
                    <a:pt x="31" y="415"/>
                    <a:pt x="32" y="417"/>
                    <a:pt x="32" y="419"/>
                  </a:cubicBezTo>
                  <a:cubicBezTo>
                    <a:pt x="33" y="421"/>
                    <a:pt x="33" y="423"/>
                    <a:pt x="33" y="425"/>
                  </a:cubicBezTo>
                  <a:cubicBezTo>
                    <a:pt x="33" y="427"/>
                    <a:pt x="33" y="429"/>
                    <a:pt x="33" y="431"/>
                  </a:cubicBezTo>
                  <a:cubicBezTo>
                    <a:pt x="35" y="436"/>
                    <a:pt x="37" y="439"/>
                    <a:pt x="38" y="442"/>
                  </a:cubicBezTo>
                  <a:cubicBezTo>
                    <a:pt x="39" y="442"/>
                    <a:pt x="39" y="443"/>
                    <a:pt x="39" y="443"/>
                  </a:cubicBezTo>
                  <a:cubicBezTo>
                    <a:pt x="40" y="444"/>
                    <a:pt x="41" y="445"/>
                    <a:pt x="41" y="447"/>
                  </a:cubicBezTo>
                  <a:cubicBezTo>
                    <a:pt x="41" y="447"/>
                    <a:pt x="41" y="448"/>
                    <a:pt x="41" y="449"/>
                  </a:cubicBezTo>
                  <a:cubicBezTo>
                    <a:pt x="41" y="450"/>
                    <a:pt x="40" y="452"/>
                    <a:pt x="41" y="453"/>
                  </a:cubicBezTo>
                  <a:cubicBezTo>
                    <a:pt x="41" y="455"/>
                    <a:pt x="42" y="456"/>
                    <a:pt x="42" y="458"/>
                  </a:cubicBezTo>
                  <a:cubicBezTo>
                    <a:pt x="43" y="460"/>
                    <a:pt x="44" y="461"/>
                    <a:pt x="44" y="464"/>
                  </a:cubicBezTo>
                  <a:cubicBezTo>
                    <a:pt x="44" y="468"/>
                    <a:pt x="43" y="472"/>
                    <a:pt x="43" y="476"/>
                  </a:cubicBezTo>
                  <a:cubicBezTo>
                    <a:pt x="43" y="476"/>
                    <a:pt x="43" y="476"/>
                    <a:pt x="43" y="476"/>
                  </a:cubicBezTo>
                  <a:cubicBezTo>
                    <a:pt x="43" y="480"/>
                    <a:pt x="42" y="484"/>
                    <a:pt x="42" y="488"/>
                  </a:cubicBezTo>
                  <a:cubicBezTo>
                    <a:pt x="42" y="490"/>
                    <a:pt x="42" y="492"/>
                    <a:pt x="42" y="494"/>
                  </a:cubicBezTo>
                  <a:cubicBezTo>
                    <a:pt x="42" y="494"/>
                    <a:pt x="42" y="494"/>
                    <a:pt x="42" y="494"/>
                  </a:cubicBezTo>
                  <a:cubicBezTo>
                    <a:pt x="42" y="496"/>
                    <a:pt x="42" y="499"/>
                    <a:pt x="42" y="501"/>
                  </a:cubicBezTo>
                  <a:cubicBezTo>
                    <a:pt x="42" y="503"/>
                    <a:pt x="41" y="504"/>
                    <a:pt x="41" y="506"/>
                  </a:cubicBezTo>
                  <a:cubicBezTo>
                    <a:pt x="40" y="508"/>
                    <a:pt x="40" y="509"/>
                    <a:pt x="39" y="511"/>
                  </a:cubicBezTo>
                  <a:cubicBezTo>
                    <a:pt x="39" y="512"/>
                    <a:pt x="39" y="512"/>
                    <a:pt x="39" y="512"/>
                  </a:cubicBezTo>
                  <a:cubicBezTo>
                    <a:pt x="41" y="513"/>
                    <a:pt x="41" y="513"/>
                    <a:pt x="41" y="513"/>
                  </a:cubicBezTo>
                  <a:cubicBezTo>
                    <a:pt x="41" y="514"/>
                    <a:pt x="41" y="514"/>
                    <a:pt x="42" y="514"/>
                  </a:cubicBezTo>
                  <a:cubicBezTo>
                    <a:pt x="44" y="516"/>
                    <a:pt x="44" y="518"/>
                    <a:pt x="43" y="522"/>
                  </a:cubicBezTo>
                  <a:cubicBezTo>
                    <a:pt x="43" y="523"/>
                    <a:pt x="43" y="525"/>
                    <a:pt x="43" y="526"/>
                  </a:cubicBezTo>
                  <a:cubicBezTo>
                    <a:pt x="43" y="527"/>
                    <a:pt x="43" y="527"/>
                    <a:pt x="43" y="527"/>
                  </a:cubicBezTo>
                  <a:cubicBezTo>
                    <a:pt x="43" y="531"/>
                    <a:pt x="44" y="534"/>
                    <a:pt x="43" y="538"/>
                  </a:cubicBezTo>
                  <a:cubicBezTo>
                    <a:pt x="43" y="539"/>
                    <a:pt x="43" y="539"/>
                    <a:pt x="43" y="539"/>
                  </a:cubicBezTo>
                  <a:cubicBezTo>
                    <a:pt x="44" y="540"/>
                    <a:pt x="44" y="540"/>
                    <a:pt x="44" y="540"/>
                  </a:cubicBezTo>
                  <a:cubicBezTo>
                    <a:pt x="47" y="541"/>
                    <a:pt x="51" y="541"/>
                    <a:pt x="53" y="542"/>
                  </a:cubicBezTo>
                  <a:cubicBezTo>
                    <a:pt x="56" y="542"/>
                    <a:pt x="60" y="542"/>
                    <a:pt x="63" y="543"/>
                  </a:cubicBezTo>
                  <a:cubicBezTo>
                    <a:pt x="65" y="544"/>
                    <a:pt x="65" y="544"/>
                    <a:pt x="65" y="544"/>
                  </a:cubicBezTo>
                  <a:cubicBezTo>
                    <a:pt x="65" y="542"/>
                    <a:pt x="65" y="542"/>
                    <a:pt x="65" y="542"/>
                  </a:cubicBezTo>
                  <a:cubicBezTo>
                    <a:pt x="65" y="542"/>
                    <a:pt x="65" y="541"/>
                    <a:pt x="66" y="541"/>
                  </a:cubicBezTo>
                  <a:cubicBezTo>
                    <a:pt x="66" y="540"/>
                    <a:pt x="66" y="540"/>
                    <a:pt x="66" y="540"/>
                  </a:cubicBezTo>
                  <a:cubicBezTo>
                    <a:pt x="67" y="536"/>
                    <a:pt x="68" y="532"/>
                    <a:pt x="69" y="527"/>
                  </a:cubicBezTo>
                  <a:cubicBezTo>
                    <a:pt x="69" y="525"/>
                    <a:pt x="69" y="522"/>
                    <a:pt x="67" y="520"/>
                  </a:cubicBezTo>
                  <a:cubicBezTo>
                    <a:pt x="67" y="519"/>
                    <a:pt x="66" y="519"/>
                    <a:pt x="66" y="518"/>
                  </a:cubicBezTo>
                  <a:cubicBezTo>
                    <a:pt x="65" y="518"/>
                    <a:pt x="64" y="517"/>
                    <a:pt x="64" y="516"/>
                  </a:cubicBezTo>
                  <a:cubicBezTo>
                    <a:pt x="62" y="513"/>
                    <a:pt x="62" y="509"/>
                    <a:pt x="63" y="506"/>
                  </a:cubicBezTo>
                  <a:cubicBezTo>
                    <a:pt x="64" y="502"/>
                    <a:pt x="67" y="499"/>
                    <a:pt x="69" y="496"/>
                  </a:cubicBezTo>
                  <a:cubicBezTo>
                    <a:pt x="70" y="496"/>
                    <a:pt x="71" y="496"/>
                    <a:pt x="72" y="495"/>
                  </a:cubicBezTo>
                  <a:cubicBezTo>
                    <a:pt x="73" y="495"/>
                    <a:pt x="74" y="494"/>
                    <a:pt x="75" y="493"/>
                  </a:cubicBezTo>
                  <a:cubicBezTo>
                    <a:pt x="76" y="492"/>
                    <a:pt x="76" y="492"/>
                    <a:pt x="76" y="492"/>
                  </a:cubicBezTo>
                  <a:cubicBezTo>
                    <a:pt x="78" y="491"/>
                    <a:pt x="78" y="491"/>
                    <a:pt x="80" y="490"/>
                  </a:cubicBezTo>
                  <a:cubicBezTo>
                    <a:pt x="81" y="490"/>
                    <a:pt x="81" y="489"/>
                    <a:pt x="82" y="489"/>
                  </a:cubicBezTo>
                  <a:cubicBezTo>
                    <a:pt x="84" y="488"/>
                    <a:pt x="85" y="488"/>
                    <a:pt x="86" y="487"/>
                  </a:cubicBezTo>
                  <a:cubicBezTo>
                    <a:pt x="87" y="487"/>
                    <a:pt x="88" y="487"/>
                    <a:pt x="89" y="487"/>
                  </a:cubicBezTo>
                  <a:cubicBezTo>
                    <a:pt x="91" y="486"/>
                    <a:pt x="92" y="486"/>
                    <a:pt x="93" y="485"/>
                  </a:cubicBezTo>
                  <a:cubicBezTo>
                    <a:pt x="95" y="485"/>
                    <a:pt x="96" y="484"/>
                    <a:pt x="98" y="483"/>
                  </a:cubicBezTo>
                  <a:cubicBezTo>
                    <a:pt x="98" y="483"/>
                    <a:pt x="99" y="483"/>
                    <a:pt x="100" y="482"/>
                  </a:cubicBezTo>
                  <a:cubicBezTo>
                    <a:pt x="100" y="482"/>
                    <a:pt x="102" y="481"/>
                    <a:pt x="103" y="481"/>
                  </a:cubicBezTo>
                  <a:cubicBezTo>
                    <a:pt x="104" y="481"/>
                    <a:pt x="105" y="480"/>
                    <a:pt x="106" y="480"/>
                  </a:cubicBezTo>
                  <a:cubicBezTo>
                    <a:pt x="108" y="479"/>
                    <a:pt x="111" y="478"/>
                    <a:pt x="113" y="477"/>
                  </a:cubicBezTo>
                  <a:cubicBezTo>
                    <a:pt x="115" y="476"/>
                    <a:pt x="116" y="475"/>
                    <a:pt x="118" y="475"/>
                  </a:cubicBezTo>
                  <a:cubicBezTo>
                    <a:pt x="125" y="473"/>
                    <a:pt x="131" y="468"/>
                    <a:pt x="137" y="463"/>
                  </a:cubicBezTo>
                  <a:cubicBezTo>
                    <a:pt x="138" y="462"/>
                    <a:pt x="138" y="462"/>
                    <a:pt x="138" y="462"/>
                  </a:cubicBezTo>
                  <a:cubicBezTo>
                    <a:pt x="143" y="457"/>
                    <a:pt x="145" y="448"/>
                    <a:pt x="145" y="441"/>
                  </a:cubicBezTo>
                  <a:cubicBezTo>
                    <a:pt x="145" y="439"/>
                    <a:pt x="145" y="439"/>
                    <a:pt x="145" y="439"/>
                  </a:cubicBezTo>
                  <a:cubicBezTo>
                    <a:pt x="144" y="439"/>
                    <a:pt x="144" y="439"/>
                    <a:pt x="144" y="439"/>
                  </a:cubicBezTo>
                  <a:cubicBezTo>
                    <a:pt x="143" y="439"/>
                    <a:pt x="143" y="439"/>
                    <a:pt x="143" y="439"/>
                  </a:cubicBezTo>
                  <a:cubicBezTo>
                    <a:pt x="143" y="439"/>
                    <a:pt x="143" y="439"/>
                    <a:pt x="143" y="439"/>
                  </a:cubicBezTo>
                  <a:cubicBezTo>
                    <a:pt x="142" y="439"/>
                    <a:pt x="142" y="439"/>
                    <a:pt x="142" y="439"/>
                  </a:cubicBezTo>
                  <a:cubicBezTo>
                    <a:pt x="142" y="439"/>
                    <a:pt x="142" y="439"/>
                    <a:pt x="142" y="439"/>
                  </a:cubicBezTo>
                  <a:cubicBezTo>
                    <a:pt x="142" y="437"/>
                    <a:pt x="142" y="436"/>
                    <a:pt x="142" y="434"/>
                  </a:cubicBezTo>
                  <a:cubicBezTo>
                    <a:pt x="142" y="433"/>
                    <a:pt x="142" y="432"/>
                    <a:pt x="143" y="430"/>
                  </a:cubicBezTo>
                  <a:cubicBezTo>
                    <a:pt x="144" y="428"/>
                    <a:pt x="145" y="425"/>
                    <a:pt x="146" y="422"/>
                  </a:cubicBezTo>
                  <a:cubicBezTo>
                    <a:pt x="146" y="421"/>
                    <a:pt x="146" y="421"/>
                    <a:pt x="146" y="420"/>
                  </a:cubicBezTo>
                  <a:cubicBezTo>
                    <a:pt x="146" y="419"/>
                    <a:pt x="146" y="418"/>
                    <a:pt x="146" y="418"/>
                  </a:cubicBezTo>
                  <a:cubicBezTo>
                    <a:pt x="146" y="417"/>
                    <a:pt x="147" y="417"/>
                    <a:pt x="147" y="416"/>
                  </a:cubicBezTo>
                  <a:cubicBezTo>
                    <a:pt x="147" y="416"/>
                    <a:pt x="148" y="415"/>
                    <a:pt x="148" y="414"/>
                  </a:cubicBezTo>
                  <a:cubicBezTo>
                    <a:pt x="148" y="412"/>
                    <a:pt x="148" y="410"/>
                    <a:pt x="147" y="409"/>
                  </a:cubicBezTo>
                  <a:cubicBezTo>
                    <a:pt x="146" y="406"/>
                    <a:pt x="145" y="401"/>
                    <a:pt x="146" y="398"/>
                  </a:cubicBezTo>
                  <a:cubicBezTo>
                    <a:pt x="146" y="397"/>
                    <a:pt x="147" y="397"/>
                    <a:pt x="147" y="396"/>
                  </a:cubicBezTo>
                  <a:cubicBezTo>
                    <a:pt x="148" y="393"/>
                    <a:pt x="149" y="391"/>
                    <a:pt x="149" y="388"/>
                  </a:cubicBezTo>
                  <a:cubicBezTo>
                    <a:pt x="149" y="386"/>
                    <a:pt x="147" y="383"/>
                    <a:pt x="145" y="383"/>
                  </a:cubicBezTo>
                  <a:cubicBezTo>
                    <a:pt x="144" y="383"/>
                    <a:pt x="144" y="384"/>
                    <a:pt x="143" y="384"/>
                  </a:cubicBezTo>
                  <a:cubicBezTo>
                    <a:pt x="143" y="384"/>
                    <a:pt x="143" y="384"/>
                    <a:pt x="142" y="384"/>
                  </a:cubicBezTo>
                  <a:cubicBezTo>
                    <a:pt x="142" y="384"/>
                    <a:pt x="143" y="383"/>
                    <a:pt x="143" y="383"/>
                  </a:cubicBezTo>
                  <a:cubicBezTo>
                    <a:pt x="143" y="380"/>
                    <a:pt x="143" y="379"/>
                    <a:pt x="142" y="376"/>
                  </a:cubicBezTo>
                  <a:cubicBezTo>
                    <a:pt x="141" y="375"/>
                    <a:pt x="141" y="374"/>
                    <a:pt x="141" y="373"/>
                  </a:cubicBezTo>
                  <a:cubicBezTo>
                    <a:pt x="141" y="372"/>
                    <a:pt x="141" y="372"/>
                    <a:pt x="141" y="371"/>
                  </a:cubicBezTo>
                  <a:cubicBezTo>
                    <a:pt x="141" y="369"/>
                    <a:pt x="140" y="367"/>
                    <a:pt x="140" y="366"/>
                  </a:cubicBezTo>
                  <a:cubicBezTo>
                    <a:pt x="139" y="365"/>
                    <a:pt x="139" y="365"/>
                    <a:pt x="139" y="365"/>
                  </a:cubicBezTo>
                  <a:cubicBezTo>
                    <a:pt x="139" y="364"/>
                    <a:pt x="138" y="363"/>
                    <a:pt x="138" y="362"/>
                  </a:cubicBezTo>
                  <a:cubicBezTo>
                    <a:pt x="138" y="361"/>
                    <a:pt x="137" y="361"/>
                    <a:pt x="137" y="360"/>
                  </a:cubicBezTo>
                  <a:cubicBezTo>
                    <a:pt x="136" y="357"/>
                    <a:pt x="136" y="353"/>
                    <a:pt x="137" y="350"/>
                  </a:cubicBezTo>
                  <a:cubicBezTo>
                    <a:pt x="138" y="347"/>
                    <a:pt x="137" y="345"/>
                    <a:pt x="136" y="343"/>
                  </a:cubicBezTo>
                  <a:cubicBezTo>
                    <a:pt x="135" y="342"/>
                    <a:pt x="135" y="341"/>
                    <a:pt x="134" y="340"/>
                  </a:cubicBezTo>
                  <a:cubicBezTo>
                    <a:pt x="134" y="340"/>
                    <a:pt x="134" y="340"/>
                    <a:pt x="134" y="340"/>
                  </a:cubicBezTo>
                  <a:cubicBezTo>
                    <a:pt x="134" y="339"/>
                    <a:pt x="134" y="338"/>
                    <a:pt x="134" y="337"/>
                  </a:cubicBezTo>
                  <a:cubicBezTo>
                    <a:pt x="133" y="337"/>
                    <a:pt x="133" y="336"/>
                    <a:pt x="132" y="336"/>
                  </a:cubicBezTo>
                  <a:cubicBezTo>
                    <a:pt x="132" y="336"/>
                    <a:pt x="132" y="336"/>
                    <a:pt x="132" y="336"/>
                  </a:cubicBezTo>
                  <a:cubicBezTo>
                    <a:pt x="131" y="335"/>
                    <a:pt x="130" y="334"/>
                    <a:pt x="130" y="334"/>
                  </a:cubicBezTo>
                  <a:cubicBezTo>
                    <a:pt x="129" y="333"/>
                    <a:pt x="129" y="333"/>
                    <a:pt x="128" y="332"/>
                  </a:cubicBezTo>
                  <a:cubicBezTo>
                    <a:pt x="126" y="330"/>
                    <a:pt x="125" y="328"/>
                    <a:pt x="126" y="326"/>
                  </a:cubicBezTo>
                  <a:cubicBezTo>
                    <a:pt x="126" y="324"/>
                    <a:pt x="127" y="323"/>
                    <a:pt x="127" y="321"/>
                  </a:cubicBezTo>
                  <a:cubicBezTo>
                    <a:pt x="127" y="320"/>
                    <a:pt x="128" y="318"/>
                    <a:pt x="128" y="317"/>
                  </a:cubicBezTo>
                  <a:cubicBezTo>
                    <a:pt x="128" y="316"/>
                    <a:pt x="128" y="316"/>
                    <a:pt x="128" y="316"/>
                  </a:cubicBezTo>
                  <a:cubicBezTo>
                    <a:pt x="129" y="313"/>
                    <a:pt x="129" y="312"/>
                    <a:pt x="131" y="311"/>
                  </a:cubicBezTo>
                  <a:cubicBezTo>
                    <a:pt x="137" y="308"/>
                    <a:pt x="142" y="303"/>
                    <a:pt x="146" y="298"/>
                  </a:cubicBezTo>
                  <a:cubicBezTo>
                    <a:pt x="147" y="297"/>
                    <a:pt x="148" y="296"/>
                    <a:pt x="149" y="295"/>
                  </a:cubicBezTo>
                  <a:cubicBezTo>
                    <a:pt x="150" y="294"/>
                    <a:pt x="151" y="293"/>
                    <a:pt x="152" y="292"/>
                  </a:cubicBezTo>
                  <a:cubicBezTo>
                    <a:pt x="154" y="290"/>
                    <a:pt x="156" y="288"/>
                    <a:pt x="158" y="286"/>
                  </a:cubicBezTo>
                  <a:cubicBezTo>
                    <a:pt x="159" y="285"/>
                    <a:pt x="161" y="284"/>
                    <a:pt x="162" y="282"/>
                  </a:cubicBezTo>
                  <a:cubicBezTo>
                    <a:pt x="163" y="282"/>
                    <a:pt x="163" y="282"/>
                    <a:pt x="163" y="282"/>
                  </a:cubicBezTo>
                  <a:cubicBezTo>
                    <a:pt x="163" y="281"/>
                    <a:pt x="164" y="280"/>
                    <a:pt x="165" y="280"/>
                  </a:cubicBezTo>
                  <a:cubicBezTo>
                    <a:pt x="165" y="280"/>
                    <a:pt x="166" y="280"/>
                    <a:pt x="166" y="280"/>
                  </a:cubicBezTo>
                  <a:cubicBezTo>
                    <a:pt x="167" y="280"/>
                    <a:pt x="168" y="281"/>
                    <a:pt x="169" y="281"/>
                  </a:cubicBezTo>
                  <a:cubicBezTo>
                    <a:pt x="169" y="281"/>
                    <a:pt x="170" y="281"/>
                    <a:pt x="171" y="280"/>
                  </a:cubicBezTo>
                  <a:cubicBezTo>
                    <a:pt x="172" y="280"/>
                    <a:pt x="173" y="279"/>
                    <a:pt x="174" y="277"/>
                  </a:cubicBezTo>
                  <a:cubicBezTo>
                    <a:pt x="177" y="276"/>
                    <a:pt x="177" y="273"/>
                    <a:pt x="178" y="271"/>
                  </a:cubicBezTo>
                  <a:cubicBezTo>
                    <a:pt x="178" y="271"/>
                    <a:pt x="178" y="270"/>
                    <a:pt x="178" y="270"/>
                  </a:cubicBezTo>
                  <a:cubicBezTo>
                    <a:pt x="178" y="270"/>
                    <a:pt x="178" y="269"/>
                    <a:pt x="178" y="269"/>
                  </a:cubicBezTo>
                  <a:cubicBezTo>
                    <a:pt x="178" y="268"/>
                    <a:pt x="179" y="268"/>
                    <a:pt x="179" y="267"/>
                  </a:cubicBezTo>
                  <a:cubicBezTo>
                    <a:pt x="180" y="267"/>
                    <a:pt x="180" y="267"/>
                    <a:pt x="181" y="266"/>
                  </a:cubicBezTo>
                  <a:cubicBezTo>
                    <a:pt x="182" y="265"/>
                    <a:pt x="182" y="265"/>
                    <a:pt x="182" y="265"/>
                  </a:cubicBezTo>
                  <a:cubicBezTo>
                    <a:pt x="185" y="262"/>
                    <a:pt x="188" y="260"/>
                    <a:pt x="190" y="257"/>
                  </a:cubicBezTo>
                  <a:cubicBezTo>
                    <a:pt x="191" y="256"/>
                    <a:pt x="192" y="254"/>
                    <a:pt x="192" y="253"/>
                  </a:cubicBezTo>
                  <a:cubicBezTo>
                    <a:pt x="193" y="252"/>
                    <a:pt x="193" y="252"/>
                    <a:pt x="193" y="251"/>
                  </a:cubicBezTo>
                  <a:cubicBezTo>
                    <a:pt x="194" y="250"/>
                    <a:pt x="195" y="249"/>
                    <a:pt x="196" y="247"/>
                  </a:cubicBezTo>
                  <a:cubicBezTo>
                    <a:pt x="196" y="246"/>
                    <a:pt x="196" y="246"/>
                    <a:pt x="196" y="246"/>
                  </a:cubicBezTo>
                  <a:cubicBezTo>
                    <a:pt x="200" y="240"/>
                    <a:pt x="206" y="235"/>
                    <a:pt x="214" y="231"/>
                  </a:cubicBezTo>
                  <a:cubicBezTo>
                    <a:pt x="216" y="230"/>
                    <a:pt x="218" y="229"/>
                    <a:pt x="220" y="229"/>
                  </a:cubicBezTo>
                  <a:cubicBezTo>
                    <a:pt x="221" y="228"/>
                    <a:pt x="223" y="228"/>
                    <a:pt x="224" y="227"/>
                  </a:cubicBezTo>
                  <a:cubicBezTo>
                    <a:pt x="226" y="226"/>
                    <a:pt x="227" y="226"/>
                    <a:pt x="229" y="225"/>
                  </a:cubicBezTo>
                  <a:cubicBezTo>
                    <a:pt x="231" y="224"/>
                    <a:pt x="232" y="223"/>
                    <a:pt x="234" y="222"/>
                  </a:cubicBezTo>
                  <a:cubicBezTo>
                    <a:pt x="236" y="221"/>
                    <a:pt x="239" y="221"/>
                    <a:pt x="241" y="220"/>
                  </a:cubicBezTo>
                  <a:cubicBezTo>
                    <a:pt x="246" y="219"/>
                    <a:pt x="251" y="218"/>
                    <a:pt x="255" y="215"/>
                  </a:cubicBezTo>
                  <a:cubicBezTo>
                    <a:pt x="256" y="215"/>
                    <a:pt x="256" y="214"/>
                    <a:pt x="257" y="213"/>
                  </a:cubicBezTo>
                  <a:cubicBezTo>
                    <a:pt x="258" y="212"/>
                    <a:pt x="258" y="212"/>
                    <a:pt x="259" y="211"/>
                  </a:cubicBezTo>
                  <a:cubicBezTo>
                    <a:pt x="260" y="211"/>
                    <a:pt x="260" y="211"/>
                    <a:pt x="260" y="211"/>
                  </a:cubicBezTo>
                  <a:cubicBezTo>
                    <a:pt x="261" y="210"/>
                    <a:pt x="262" y="209"/>
                    <a:pt x="263" y="208"/>
                  </a:cubicBezTo>
                  <a:cubicBezTo>
                    <a:pt x="265" y="207"/>
                    <a:pt x="266" y="206"/>
                    <a:pt x="267" y="206"/>
                  </a:cubicBezTo>
                  <a:cubicBezTo>
                    <a:pt x="271" y="204"/>
                    <a:pt x="275" y="202"/>
                    <a:pt x="276" y="198"/>
                  </a:cubicBezTo>
                  <a:cubicBezTo>
                    <a:pt x="277" y="197"/>
                    <a:pt x="277" y="196"/>
                    <a:pt x="277" y="195"/>
                  </a:cubicBezTo>
                  <a:cubicBezTo>
                    <a:pt x="277" y="195"/>
                    <a:pt x="277" y="195"/>
                    <a:pt x="277" y="194"/>
                  </a:cubicBezTo>
                  <a:cubicBezTo>
                    <a:pt x="277" y="193"/>
                    <a:pt x="278" y="193"/>
                    <a:pt x="279" y="192"/>
                  </a:cubicBezTo>
                  <a:cubicBezTo>
                    <a:pt x="280" y="192"/>
                    <a:pt x="280" y="191"/>
                    <a:pt x="281" y="191"/>
                  </a:cubicBezTo>
                  <a:cubicBezTo>
                    <a:pt x="282" y="190"/>
                    <a:pt x="283" y="188"/>
                    <a:pt x="284" y="186"/>
                  </a:cubicBezTo>
                  <a:cubicBezTo>
                    <a:pt x="284" y="185"/>
                    <a:pt x="285" y="185"/>
                    <a:pt x="285" y="184"/>
                  </a:cubicBezTo>
                  <a:cubicBezTo>
                    <a:pt x="286" y="183"/>
                    <a:pt x="287" y="182"/>
                    <a:pt x="288" y="181"/>
                  </a:cubicBezTo>
                  <a:cubicBezTo>
                    <a:pt x="289" y="180"/>
                    <a:pt x="289" y="180"/>
                    <a:pt x="290" y="179"/>
                  </a:cubicBezTo>
                  <a:cubicBezTo>
                    <a:pt x="290" y="179"/>
                    <a:pt x="290" y="178"/>
                    <a:pt x="291" y="177"/>
                  </a:cubicBezTo>
                  <a:cubicBezTo>
                    <a:pt x="291" y="177"/>
                    <a:pt x="291" y="177"/>
                    <a:pt x="292" y="176"/>
                  </a:cubicBezTo>
                  <a:cubicBezTo>
                    <a:pt x="292" y="176"/>
                    <a:pt x="292" y="176"/>
                    <a:pt x="293" y="176"/>
                  </a:cubicBezTo>
                  <a:cubicBezTo>
                    <a:pt x="293" y="175"/>
                    <a:pt x="294" y="175"/>
                    <a:pt x="294" y="174"/>
                  </a:cubicBezTo>
                  <a:cubicBezTo>
                    <a:pt x="295" y="173"/>
                    <a:pt x="295" y="173"/>
                    <a:pt x="295" y="173"/>
                  </a:cubicBezTo>
                  <a:cubicBezTo>
                    <a:pt x="296" y="171"/>
                    <a:pt x="297" y="170"/>
                    <a:pt x="298" y="169"/>
                  </a:cubicBezTo>
                  <a:cubicBezTo>
                    <a:pt x="299" y="168"/>
                    <a:pt x="299" y="167"/>
                    <a:pt x="299" y="166"/>
                  </a:cubicBezTo>
                  <a:cubicBezTo>
                    <a:pt x="299" y="166"/>
                    <a:pt x="300" y="166"/>
                    <a:pt x="300" y="165"/>
                  </a:cubicBezTo>
                  <a:cubicBezTo>
                    <a:pt x="300" y="165"/>
                    <a:pt x="300" y="165"/>
                    <a:pt x="300" y="165"/>
                  </a:cubicBezTo>
                  <a:cubicBezTo>
                    <a:pt x="301" y="164"/>
                    <a:pt x="301" y="163"/>
                    <a:pt x="302" y="163"/>
                  </a:cubicBezTo>
                  <a:cubicBezTo>
                    <a:pt x="302" y="162"/>
                    <a:pt x="302" y="162"/>
                    <a:pt x="302" y="162"/>
                  </a:cubicBezTo>
                  <a:cubicBezTo>
                    <a:pt x="302" y="161"/>
                    <a:pt x="303" y="160"/>
                    <a:pt x="303" y="159"/>
                  </a:cubicBezTo>
                  <a:cubicBezTo>
                    <a:pt x="303" y="157"/>
                    <a:pt x="303" y="156"/>
                    <a:pt x="302" y="155"/>
                  </a:cubicBezTo>
                  <a:cubicBezTo>
                    <a:pt x="302" y="155"/>
                    <a:pt x="302" y="155"/>
                    <a:pt x="302" y="155"/>
                  </a:cubicBezTo>
                  <a:cubicBezTo>
                    <a:pt x="301" y="154"/>
                    <a:pt x="302" y="153"/>
                    <a:pt x="303" y="152"/>
                  </a:cubicBezTo>
                  <a:cubicBezTo>
                    <a:pt x="303" y="152"/>
                    <a:pt x="303" y="152"/>
                    <a:pt x="303" y="152"/>
                  </a:cubicBezTo>
                  <a:cubicBezTo>
                    <a:pt x="304" y="151"/>
                    <a:pt x="304" y="151"/>
                    <a:pt x="305" y="149"/>
                  </a:cubicBezTo>
                  <a:cubicBezTo>
                    <a:pt x="305" y="149"/>
                    <a:pt x="305" y="149"/>
                    <a:pt x="305" y="149"/>
                  </a:cubicBezTo>
                  <a:cubicBezTo>
                    <a:pt x="305" y="148"/>
                    <a:pt x="305" y="147"/>
                    <a:pt x="306" y="147"/>
                  </a:cubicBezTo>
                  <a:cubicBezTo>
                    <a:pt x="307" y="145"/>
                    <a:pt x="308" y="143"/>
                    <a:pt x="308" y="141"/>
                  </a:cubicBezTo>
                  <a:cubicBezTo>
                    <a:pt x="308" y="140"/>
                    <a:pt x="308" y="139"/>
                    <a:pt x="308" y="138"/>
                  </a:cubicBezTo>
                  <a:cubicBezTo>
                    <a:pt x="308" y="137"/>
                    <a:pt x="308" y="137"/>
                    <a:pt x="308" y="135"/>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70" name="Freeform 71">
              <a:extLst>
                <a:ext uri="{FF2B5EF4-FFF2-40B4-BE49-F238E27FC236}">
                  <a16:creationId xmlns:a16="http://schemas.microsoft.com/office/drawing/2014/main" id="{9C5703EE-EFD2-2BFE-0069-FC15037647E6}"/>
                </a:ext>
              </a:extLst>
            </p:cNvPr>
            <p:cNvSpPr>
              <a:spLocks/>
            </p:cNvSpPr>
            <p:nvPr/>
          </p:nvSpPr>
          <p:spPr bwMode="auto">
            <a:xfrm>
              <a:off x="6896914" y="5698564"/>
              <a:ext cx="73092" cy="95564"/>
            </a:xfrm>
            <a:custGeom>
              <a:avLst/>
              <a:gdLst>
                <a:gd name="T0" fmla="*/ 37 w 38"/>
                <a:gd name="T1" fmla="*/ 23 h 54"/>
                <a:gd name="T2" fmla="*/ 38 w 38"/>
                <a:gd name="T3" fmla="*/ 19 h 54"/>
                <a:gd name="T4" fmla="*/ 36 w 38"/>
                <a:gd name="T5" fmla="*/ 11 h 54"/>
                <a:gd name="T6" fmla="*/ 31 w 38"/>
                <a:gd name="T7" fmla="*/ 8 h 54"/>
                <a:gd name="T8" fmla="*/ 24 w 38"/>
                <a:gd name="T9" fmla="*/ 4 h 54"/>
                <a:gd name="T10" fmla="*/ 23 w 38"/>
                <a:gd name="T11" fmla="*/ 2 h 54"/>
                <a:gd name="T12" fmla="*/ 21 w 38"/>
                <a:gd name="T13" fmla="*/ 0 h 54"/>
                <a:gd name="T14" fmla="*/ 19 w 38"/>
                <a:gd name="T15" fmla="*/ 0 h 54"/>
                <a:gd name="T16" fmla="*/ 19 w 38"/>
                <a:gd name="T17" fmla="*/ 0 h 54"/>
                <a:gd name="T18" fmla="*/ 16 w 38"/>
                <a:gd name="T19" fmla="*/ 2 h 54"/>
                <a:gd name="T20" fmla="*/ 9 w 38"/>
                <a:gd name="T21" fmla="*/ 11 h 54"/>
                <a:gd name="T22" fmla="*/ 5 w 38"/>
                <a:gd name="T23" fmla="*/ 17 h 54"/>
                <a:gd name="T24" fmla="*/ 0 w 38"/>
                <a:gd name="T25" fmla="*/ 30 h 54"/>
                <a:gd name="T26" fmla="*/ 0 w 38"/>
                <a:gd name="T27" fmla="*/ 31 h 54"/>
                <a:gd name="T28" fmla="*/ 2 w 38"/>
                <a:gd name="T29" fmla="*/ 35 h 54"/>
                <a:gd name="T30" fmla="*/ 2 w 38"/>
                <a:gd name="T31" fmla="*/ 36 h 54"/>
                <a:gd name="T32" fmla="*/ 2 w 38"/>
                <a:gd name="T33" fmla="*/ 36 h 54"/>
                <a:gd name="T34" fmla="*/ 6 w 38"/>
                <a:gd name="T35" fmla="*/ 37 h 54"/>
                <a:gd name="T36" fmla="*/ 6 w 38"/>
                <a:gd name="T37" fmla="*/ 37 h 54"/>
                <a:gd name="T38" fmla="*/ 7 w 38"/>
                <a:gd name="T39" fmla="*/ 36 h 54"/>
                <a:gd name="T40" fmla="*/ 7 w 38"/>
                <a:gd name="T41" fmla="*/ 38 h 54"/>
                <a:gd name="T42" fmla="*/ 11 w 38"/>
                <a:gd name="T43" fmla="*/ 48 h 54"/>
                <a:gd name="T44" fmla="*/ 11 w 38"/>
                <a:gd name="T45" fmla="*/ 49 h 54"/>
                <a:gd name="T46" fmla="*/ 11 w 38"/>
                <a:gd name="T47" fmla="*/ 50 h 54"/>
                <a:gd name="T48" fmla="*/ 12 w 38"/>
                <a:gd name="T49" fmla="*/ 51 h 54"/>
                <a:gd name="T50" fmla="*/ 13 w 38"/>
                <a:gd name="T51" fmla="*/ 51 h 54"/>
                <a:gd name="T52" fmla="*/ 15 w 38"/>
                <a:gd name="T53" fmla="*/ 51 h 54"/>
                <a:gd name="T54" fmla="*/ 17 w 38"/>
                <a:gd name="T55" fmla="*/ 51 h 54"/>
                <a:gd name="T56" fmla="*/ 18 w 38"/>
                <a:gd name="T57" fmla="*/ 51 h 54"/>
                <a:gd name="T58" fmla="*/ 19 w 38"/>
                <a:gd name="T59" fmla="*/ 51 h 54"/>
                <a:gd name="T60" fmla="*/ 23 w 38"/>
                <a:gd name="T61" fmla="*/ 53 h 54"/>
                <a:gd name="T62" fmla="*/ 29 w 38"/>
                <a:gd name="T63" fmla="*/ 54 h 54"/>
                <a:gd name="T64" fmla="*/ 32 w 38"/>
                <a:gd name="T65" fmla="*/ 53 h 54"/>
                <a:gd name="T66" fmla="*/ 35 w 38"/>
                <a:gd name="T67" fmla="*/ 43 h 54"/>
                <a:gd name="T68" fmla="*/ 36 w 38"/>
                <a:gd name="T69" fmla="*/ 38 h 54"/>
                <a:gd name="T70" fmla="*/ 37 w 38"/>
                <a:gd name="T71" fmla="*/ 24 h 54"/>
                <a:gd name="T72" fmla="*/ 37 w 38"/>
                <a:gd name="T7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54">
                  <a:moveTo>
                    <a:pt x="37" y="23"/>
                  </a:moveTo>
                  <a:cubicBezTo>
                    <a:pt x="37" y="22"/>
                    <a:pt x="37" y="20"/>
                    <a:pt x="38" y="19"/>
                  </a:cubicBezTo>
                  <a:cubicBezTo>
                    <a:pt x="38" y="16"/>
                    <a:pt x="38" y="13"/>
                    <a:pt x="36" y="11"/>
                  </a:cubicBezTo>
                  <a:cubicBezTo>
                    <a:pt x="34" y="9"/>
                    <a:pt x="33" y="9"/>
                    <a:pt x="31" y="8"/>
                  </a:cubicBezTo>
                  <a:cubicBezTo>
                    <a:pt x="28" y="7"/>
                    <a:pt x="26" y="6"/>
                    <a:pt x="24" y="4"/>
                  </a:cubicBezTo>
                  <a:cubicBezTo>
                    <a:pt x="23" y="3"/>
                    <a:pt x="23" y="3"/>
                    <a:pt x="23" y="2"/>
                  </a:cubicBezTo>
                  <a:cubicBezTo>
                    <a:pt x="22" y="1"/>
                    <a:pt x="21" y="1"/>
                    <a:pt x="21" y="0"/>
                  </a:cubicBezTo>
                  <a:cubicBezTo>
                    <a:pt x="19" y="0"/>
                    <a:pt x="19" y="0"/>
                    <a:pt x="19" y="0"/>
                  </a:cubicBezTo>
                  <a:cubicBezTo>
                    <a:pt x="19" y="0"/>
                    <a:pt x="19" y="0"/>
                    <a:pt x="19" y="0"/>
                  </a:cubicBezTo>
                  <a:cubicBezTo>
                    <a:pt x="18" y="1"/>
                    <a:pt x="17" y="1"/>
                    <a:pt x="16" y="2"/>
                  </a:cubicBezTo>
                  <a:cubicBezTo>
                    <a:pt x="13" y="5"/>
                    <a:pt x="11" y="8"/>
                    <a:pt x="9" y="11"/>
                  </a:cubicBezTo>
                  <a:cubicBezTo>
                    <a:pt x="8" y="13"/>
                    <a:pt x="7" y="15"/>
                    <a:pt x="5" y="17"/>
                  </a:cubicBezTo>
                  <a:cubicBezTo>
                    <a:pt x="2" y="21"/>
                    <a:pt x="0" y="25"/>
                    <a:pt x="0" y="30"/>
                  </a:cubicBezTo>
                  <a:cubicBezTo>
                    <a:pt x="0" y="31"/>
                    <a:pt x="0" y="31"/>
                    <a:pt x="0" y="31"/>
                  </a:cubicBezTo>
                  <a:cubicBezTo>
                    <a:pt x="0" y="33"/>
                    <a:pt x="0" y="34"/>
                    <a:pt x="2" y="35"/>
                  </a:cubicBezTo>
                  <a:cubicBezTo>
                    <a:pt x="2" y="36"/>
                    <a:pt x="2" y="36"/>
                    <a:pt x="2" y="36"/>
                  </a:cubicBezTo>
                  <a:cubicBezTo>
                    <a:pt x="2" y="36"/>
                    <a:pt x="2" y="36"/>
                    <a:pt x="2" y="36"/>
                  </a:cubicBezTo>
                  <a:cubicBezTo>
                    <a:pt x="3" y="36"/>
                    <a:pt x="5" y="37"/>
                    <a:pt x="6" y="37"/>
                  </a:cubicBezTo>
                  <a:cubicBezTo>
                    <a:pt x="6" y="37"/>
                    <a:pt x="6" y="37"/>
                    <a:pt x="6" y="37"/>
                  </a:cubicBezTo>
                  <a:cubicBezTo>
                    <a:pt x="7" y="36"/>
                    <a:pt x="7" y="36"/>
                    <a:pt x="7" y="36"/>
                  </a:cubicBezTo>
                  <a:cubicBezTo>
                    <a:pt x="7" y="38"/>
                    <a:pt x="7" y="38"/>
                    <a:pt x="7" y="38"/>
                  </a:cubicBezTo>
                  <a:cubicBezTo>
                    <a:pt x="7" y="43"/>
                    <a:pt x="7" y="44"/>
                    <a:pt x="11" y="48"/>
                  </a:cubicBezTo>
                  <a:cubicBezTo>
                    <a:pt x="11" y="49"/>
                    <a:pt x="11" y="49"/>
                    <a:pt x="11" y="49"/>
                  </a:cubicBezTo>
                  <a:cubicBezTo>
                    <a:pt x="11" y="50"/>
                    <a:pt x="11" y="50"/>
                    <a:pt x="11" y="50"/>
                  </a:cubicBezTo>
                  <a:cubicBezTo>
                    <a:pt x="12" y="51"/>
                    <a:pt x="12" y="51"/>
                    <a:pt x="12" y="51"/>
                  </a:cubicBezTo>
                  <a:cubicBezTo>
                    <a:pt x="12" y="51"/>
                    <a:pt x="13" y="51"/>
                    <a:pt x="13" y="51"/>
                  </a:cubicBezTo>
                  <a:cubicBezTo>
                    <a:pt x="14" y="51"/>
                    <a:pt x="14" y="51"/>
                    <a:pt x="15" y="51"/>
                  </a:cubicBezTo>
                  <a:cubicBezTo>
                    <a:pt x="16" y="51"/>
                    <a:pt x="16" y="51"/>
                    <a:pt x="17" y="51"/>
                  </a:cubicBezTo>
                  <a:cubicBezTo>
                    <a:pt x="17" y="51"/>
                    <a:pt x="17" y="51"/>
                    <a:pt x="18" y="51"/>
                  </a:cubicBezTo>
                  <a:cubicBezTo>
                    <a:pt x="18" y="51"/>
                    <a:pt x="18" y="51"/>
                    <a:pt x="19" y="51"/>
                  </a:cubicBezTo>
                  <a:cubicBezTo>
                    <a:pt x="20" y="52"/>
                    <a:pt x="21" y="52"/>
                    <a:pt x="23" y="53"/>
                  </a:cubicBezTo>
                  <a:cubicBezTo>
                    <a:pt x="25" y="53"/>
                    <a:pt x="27" y="54"/>
                    <a:pt x="29" y="54"/>
                  </a:cubicBezTo>
                  <a:cubicBezTo>
                    <a:pt x="30" y="54"/>
                    <a:pt x="31" y="54"/>
                    <a:pt x="32" y="53"/>
                  </a:cubicBezTo>
                  <a:cubicBezTo>
                    <a:pt x="34" y="52"/>
                    <a:pt x="34" y="49"/>
                    <a:pt x="35" y="43"/>
                  </a:cubicBezTo>
                  <a:cubicBezTo>
                    <a:pt x="36" y="41"/>
                    <a:pt x="36" y="39"/>
                    <a:pt x="36" y="38"/>
                  </a:cubicBezTo>
                  <a:cubicBezTo>
                    <a:pt x="38" y="33"/>
                    <a:pt x="38" y="29"/>
                    <a:pt x="37" y="24"/>
                  </a:cubicBezTo>
                  <a:lnTo>
                    <a:pt x="37" y="23"/>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71" name="Freeform 72">
              <a:extLst>
                <a:ext uri="{FF2B5EF4-FFF2-40B4-BE49-F238E27FC236}">
                  <a16:creationId xmlns:a16="http://schemas.microsoft.com/office/drawing/2014/main" id="{1664D539-B794-1B41-28A4-FB707BC7B791}"/>
                </a:ext>
              </a:extLst>
            </p:cNvPr>
            <p:cNvSpPr>
              <a:spLocks/>
            </p:cNvSpPr>
            <p:nvPr/>
          </p:nvSpPr>
          <p:spPr bwMode="auto">
            <a:xfrm>
              <a:off x="4300549" y="3530821"/>
              <a:ext cx="42372" cy="22428"/>
            </a:xfrm>
            <a:custGeom>
              <a:avLst/>
              <a:gdLst>
                <a:gd name="T0" fmla="*/ 19 w 22"/>
                <a:gd name="T1" fmla="*/ 0 h 13"/>
                <a:gd name="T2" fmla="*/ 18 w 22"/>
                <a:gd name="T3" fmla="*/ 0 h 13"/>
                <a:gd name="T4" fmla="*/ 13 w 22"/>
                <a:gd name="T5" fmla="*/ 2 h 13"/>
                <a:gd name="T6" fmla="*/ 11 w 22"/>
                <a:gd name="T7" fmla="*/ 4 h 13"/>
                <a:gd name="T8" fmla="*/ 11 w 22"/>
                <a:gd name="T9" fmla="*/ 4 h 13"/>
                <a:gd name="T10" fmla="*/ 9 w 22"/>
                <a:gd name="T11" fmla="*/ 3 h 13"/>
                <a:gd name="T12" fmla="*/ 4 w 22"/>
                <a:gd name="T13" fmla="*/ 0 h 13"/>
                <a:gd name="T14" fmla="*/ 2 w 22"/>
                <a:gd name="T15" fmla="*/ 0 h 13"/>
                <a:gd name="T16" fmla="*/ 0 w 22"/>
                <a:gd name="T17" fmla="*/ 3 h 13"/>
                <a:gd name="T18" fmla="*/ 3 w 22"/>
                <a:gd name="T19" fmla="*/ 12 h 13"/>
                <a:gd name="T20" fmla="*/ 7 w 22"/>
                <a:gd name="T21" fmla="*/ 13 h 13"/>
                <a:gd name="T22" fmla="*/ 14 w 22"/>
                <a:gd name="T23" fmla="*/ 11 h 13"/>
                <a:gd name="T24" fmla="*/ 15 w 22"/>
                <a:gd name="T25" fmla="*/ 10 h 13"/>
                <a:gd name="T26" fmla="*/ 16 w 22"/>
                <a:gd name="T27" fmla="*/ 10 h 13"/>
                <a:gd name="T28" fmla="*/ 20 w 22"/>
                <a:gd name="T29" fmla="*/ 7 h 13"/>
                <a:gd name="T30" fmla="*/ 21 w 22"/>
                <a:gd name="T31" fmla="*/ 2 h 13"/>
                <a:gd name="T32" fmla="*/ 19 w 2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3">
                  <a:moveTo>
                    <a:pt x="19" y="0"/>
                  </a:moveTo>
                  <a:cubicBezTo>
                    <a:pt x="19" y="0"/>
                    <a:pt x="18" y="0"/>
                    <a:pt x="18" y="0"/>
                  </a:cubicBezTo>
                  <a:cubicBezTo>
                    <a:pt x="16" y="0"/>
                    <a:pt x="14" y="1"/>
                    <a:pt x="13" y="2"/>
                  </a:cubicBezTo>
                  <a:cubicBezTo>
                    <a:pt x="13" y="3"/>
                    <a:pt x="12" y="4"/>
                    <a:pt x="11" y="4"/>
                  </a:cubicBezTo>
                  <a:cubicBezTo>
                    <a:pt x="11" y="4"/>
                    <a:pt x="11" y="4"/>
                    <a:pt x="11" y="4"/>
                  </a:cubicBezTo>
                  <a:cubicBezTo>
                    <a:pt x="10" y="4"/>
                    <a:pt x="10" y="3"/>
                    <a:pt x="9" y="3"/>
                  </a:cubicBezTo>
                  <a:cubicBezTo>
                    <a:pt x="8" y="1"/>
                    <a:pt x="6" y="0"/>
                    <a:pt x="4" y="0"/>
                  </a:cubicBezTo>
                  <a:cubicBezTo>
                    <a:pt x="3" y="0"/>
                    <a:pt x="3" y="0"/>
                    <a:pt x="2" y="0"/>
                  </a:cubicBezTo>
                  <a:cubicBezTo>
                    <a:pt x="1" y="1"/>
                    <a:pt x="0" y="2"/>
                    <a:pt x="0" y="3"/>
                  </a:cubicBezTo>
                  <a:cubicBezTo>
                    <a:pt x="0" y="6"/>
                    <a:pt x="2" y="11"/>
                    <a:pt x="3" y="12"/>
                  </a:cubicBezTo>
                  <a:cubicBezTo>
                    <a:pt x="4" y="13"/>
                    <a:pt x="6" y="13"/>
                    <a:pt x="7" y="13"/>
                  </a:cubicBezTo>
                  <a:cubicBezTo>
                    <a:pt x="9" y="13"/>
                    <a:pt x="12" y="12"/>
                    <a:pt x="14" y="11"/>
                  </a:cubicBezTo>
                  <a:cubicBezTo>
                    <a:pt x="14" y="11"/>
                    <a:pt x="15" y="10"/>
                    <a:pt x="15" y="10"/>
                  </a:cubicBezTo>
                  <a:cubicBezTo>
                    <a:pt x="16" y="10"/>
                    <a:pt x="16" y="10"/>
                    <a:pt x="16" y="10"/>
                  </a:cubicBezTo>
                  <a:cubicBezTo>
                    <a:pt x="17" y="9"/>
                    <a:pt x="18" y="9"/>
                    <a:pt x="20" y="7"/>
                  </a:cubicBezTo>
                  <a:cubicBezTo>
                    <a:pt x="21" y="5"/>
                    <a:pt x="22" y="4"/>
                    <a:pt x="21" y="2"/>
                  </a:cubicBezTo>
                  <a:cubicBezTo>
                    <a:pt x="21" y="1"/>
                    <a:pt x="20" y="0"/>
                    <a:pt x="19" y="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72" name="Freeform 73">
              <a:extLst>
                <a:ext uri="{FF2B5EF4-FFF2-40B4-BE49-F238E27FC236}">
                  <a16:creationId xmlns:a16="http://schemas.microsoft.com/office/drawing/2014/main" id="{CCB7154D-0E01-B0D5-F1E5-53FF363458BF}"/>
                </a:ext>
              </a:extLst>
            </p:cNvPr>
            <p:cNvSpPr>
              <a:spLocks/>
            </p:cNvSpPr>
            <p:nvPr/>
          </p:nvSpPr>
          <p:spPr bwMode="auto">
            <a:xfrm>
              <a:off x="4287837" y="3454760"/>
              <a:ext cx="166311" cy="96539"/>
            </a:xfrm>
            <a:custGeom>
              <a:avLst/>
              <a:gdLst>
                <a:gd name="T0" fmla="*/ 86 w 87"/>
                <a:gd name="T1" fmla="*/ 11 h 55"/>
                <a:gd name="T2" fmla="*/ 86 w 87"/>
                <a:gd name="T3" fmla="*/ 2 h 55"/>
                <a:gd name="T4" fmla="*/ 84 w 87"/>
                <a:gd name="T5" fmla="*/ 0 h 55"/>
                <a:gd name="T6" fmla="*/ 63 w 87"/>
                <a:gd name="T7" fmla="*/ 0 h 55"/>
                <a:gd name="T8" fmla="*/ 41 w 87"/>
                <a:gd name="T9" fmla="*/ 0 h 55"/>
                <a:gd name="T10" fmla="*/ 33 w 87"/>
                <a:gd name="T11" fmla="*/ 6 h 55"/>
                <a:gd name="T12" fmla="*/ 21 w 87"/>
                <a:gd name="T13" fmla="*/ 7 h 55"/>
                <a:gd name="T14" fmla="*/ 12 w 87"/>
                <a:gd name="T15" fmla="*/ 7 h 55"/>
                <a:gd name="T16" fmla="*/ 1 w 87"/>
                <a:gd name="T17" fmla="*/ 11 h 55"/>
                <a:gd name="T18" fmla="*/ 1 w 87"/>
                <a:gd name="T19" fmla="*/ 15 h 55"/>
                <a:gd name="T20" fmla="*/ 6 w 87"/>
                <a:gd name="T21" fmla="*/ 18 h 55"/>
                <a:gd name="T22" fmla="*/ 12 w 87"/>
                <a:gd name="T23" fmla="*/ 26 h 55"/>
                <a:gd name="T24" fmla="*/ 16 w 87"/>
                <a:gd name="T25" fmla="*/ 30 h 55"/>
                <a:gd name="T26" fmla="*/ 19 w 87"/>
                <a:gd name="T27" fmla="*/ 36 h 55"/>
                <a:gd name="T28" fmla="*/ 18 w 87"/>
                <a:gd name="T29" fmla="*/ 36 h 55"/>
                <a:gd name="T30" fmla="*/ 18 w 87"/>
                <a:gd name="T31" fmla="*/ 41 h 55"/>
                <a:gd name="T32" fmla="*/ 22 w 87"/>
                <a:gd name="T33" fmla="*/ 42 h 55"/>
                <a:gd name="T34" fmla="*/ 22 w 87"/>
                <a:gd name="T35" fmla="*/ 35 h 55"/>
                <a:gd name="T36" fmla="*/ 27 w 87"/>
                <a:gd name="T37" fmla="*/ 30 h 55"/>
                <a:gd name="T38" fmla="*/ 30 w 87"/>
                <a:gd name="T39" fmla="*/ 28 h 55"/>
                <a:gd name="T40" fmla="*/ 31 w 87"/>
                <a:gd name="T41" fmla="*/ 28 h 55"/>
                <a:gd name="T42" fmla="*/ 31 w 87"/>
                <a:gd name="T43" fmla="*/ 34 h 55"/>
                <a:gd name="T44" fmla="*/ 32 w 87"/>
                <a:gd name="T45" fmla="*/ 37 h 55"/>
                <a:gd name="T46" fmla="*/ 32 w 87"/>
                <a:gd name="T47" fmla="*/ 41 h 55"/>
                <a:gd name="T48" fmla="*/ 36 w 87"/>
                <a:gd name="T49" fmla="*/ 48 h 55"/>
                <a:gd name="T50" fmla="*/ 39 w 87"/>
                <a:gd name="T51" fmla="*/ 52 h 55"/>
                <a:gd name="T52" fmla="*/ 42 w 87"/>
                <a:gd name="T53" fmla="*/ 53 h 55"/>
                <a:gd name="T54" fmla="*/ 45 w 87"/>
                <a:gd name="T55" fmla="*/ 55 h 55"/>
                <a:gd name="T56" fmla="*/ 50 w 87"/>
                <a:gd name="T57" fmla="*/ 49 h 55"/>
                <a:gd name="T58" fmla="*/ 55 w 87"/>
                <a:gd name="T59" fmla="*/ 42 h 55"/>
                <a:gd name="T60" fmla="*/ 66 w 87"/>
                <a:gd name="T61" fmla="*/ 36 h 55"/>
                <a:gd name="T62" fmla="*/ 75 w 87"/>
                <a:gd name="T63" fmla="*/ 34 h 55"/>
                <a:gd name="T64" fmla="*/ 84 w 87"/>
                <a:gd name="T65" fmla="*/ 21 h 55"/>
                <a:gd name="T66" fmla="*/ 79 w 87"/>
                <a:gd name="T67"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55">
                  <a:moveTo>
                    <a:pt x="82" y="14"/>
                  </a:moveTo>
                  <a:cubicBezTo>
                    <a:pt x="84" y="13"/>
                    <a:pt x="86" y="13"/>
                    <a:pt x="86" y="11"/>
                  </a:cubicBezTo>
                  <a:cubicBezTo>
                    <a:pt x="87" y="9"/>
                    <a:pt x="87" y="6"/>
                    <a:pt x="86" y="4"/>
                  </a:cubicBezTo>
                  <a:cubicBezTo>
                    <a:pt x="86" y="3"/>
                    <a:pt x="86" y="3"/>
                    <a:pt x="86" y="2"/>
                  </a:cubicBezTo>
                  <a:cubicBezTo>
                    <a:pt x="86" y="0"/>
                    <a:pt x="86" y="0"/>
                    <a:pt x="86" y="0"/>
                  </a:cubicBezTo>
                  <a:cubicBezTo>
                    <a:pt x="84" y="0"/>
                    <a:pt x="84" y="0"/>
                    <a:pt x="84" y="0"/>
                  </a:cubicBezTo>
                  <a:cubicBezTo>
                    <a:pt x="81" y="0"/>
                    <a:pt x="77" y="0"/>
                    <a:pt x="74" y="0"/>
                  </a:cubicBezTo>
                  <a:cubicBezTo>
                    <a:pt x="70" y="0"/>
                    <a:pt x="67" y="0"/>
                    <a:pt x="63" y="0"/>
                  </a:cubicBezTo>
                  <a:cubicBezTo>
                    <a:pt x="58" y="0"/>
                    <a:pt x="54" y="0"/>
                    <a:pt x="49" y="0"/>
                  </a:cubicBezTo>
                  <a:cubicBezTo>
                    <a:pt x="41" y="0"/>
                    <a:pt x="41" y="0"/>
                    <a:pt x="41" y="0"/>
                  </a:cubicBezTo>
                  <a:cubicBezTo>
                    <a:pt x="40" y="1"/>
                    <a:pt x="40" y="1"/>
                    <a:pt x="40" y="1"/>
                  </a:cubicBezTo>
                  <a:cubicBezTo>
                    <a:pt x="38" y="3"/>
                    <a:pt x="35" y="5"/>
                    <a:pt x="33" y="6"/>
                  </a:cubicBezTo>
                  <a:cubicBezTo>
                    <a:pt x="31" y="7"/>
                    <a:pt x="29" y="7"/>
                    <a:pt x="26" y="7"/>
                  </a:cubicBezTo>
                  <a:cubicBezTo>
                    <a:pt x="25" y="7"/>
                    <a:pt x="23" y="7"/>
                    <a:pt x="21" y="7"/>
                  </a:cubicBezTo>
                  <a:cubicBezTo>
                    <a:pt x="20" y="7"/>
                    <a:pt x="18" y="7"/>
                    <a:pt x="16" y="7"/>
                  </a:cubicBezTo>
                  <a:cubicBezTo>
                    <a:pt x="15" y="7"/>
                    <a:pt x="14" y="7"/>
                    <a:pt x="12" y="7"/>
                  </a:cubicBezTo>
                  <a:cubicBezTo>
                    <a:pt x="9" y="8"/>
                    <a:pt x="6" y="8"/>
                    <a:pt x="3" y="10"/>
                  </a:cubicBezTo>
                  <a:cubicBezTo>
                    <a:pt x="3" y="10"/>
                    <a:pt x="2" y="11"/>
                    <a:pt x="1" y="11"/>
                  </a:cubicBezTo>
                  <a:cubicBezTo>
                    <a:pt x="0" y="13"/>
                    <a:pt x="0" y="13"/>
                    <a:pt x="0" y="13"/>
                  </a:cubicBezTo>
                  <a:cubicBezTo>
                    <a:pt x="1" y="15"/>
                    <a:pt x="1" y="15"/>
                    <a:pt x="1" y="15"/>
                  </a:cubicBezTo>
                  <a:cubicBezTo>
                    <a:pt x="2" y="16"/>
                    <a:pt x="4" y="17"/>
                    <a:pt x="6" y="18"/>
                  </a:cubicBezTo>
                  <a:cubicBezTo>
                    <a:pt x="6" y="18"/>
                    <a:pt x="6" y="18"/>
                    <a:pt x="6" y="18"/>
                  </a:cubicBezTo>
                  <a:cubicBezTo>
                    <a:pt x="6" y="19"/>
                    <a:pt x="6" y="20"/>
                    <a:pt x="7" y="22"/>
                  </a:cubicBezTo>
                  <a:cubicBezTo>
                    <a:pt x="8" y="24"/>
                    <a:pt x="10" y="25"/>
                    <a:pt x="12" y="26"/>
                  </a:cubicBezTo>
                  <a:cubicBezTo>
                    <a:pt x="12" y="27"/>
                    <a:pt x="13" y="28"/>
                    <a:pt x="13" y="29"/>
                  </a:cubicBezTo>
                  <a:cubicBezTo>
                    <a:pt x="14" y="30"/>
                    <a:pt x="15" y="30"/>
                    <a:pt x="16" y="30"/>
                  </a:cubicBezTo>
                  <a:cubicBezTo>
                    <a:pt x="16" y="32"/>
                    <a:pt x="16" y="35"/>
                    <a:pt x="19" y="35"/>
                  </a:cubicBezTo>
                  <a:cubicBezTo>
                    <a:pt x="19" y="36"/>
                    <a:pt x="19" y="35"/>
                    <a:pt x="19" y="36"/>
                  </a:cubicBezTo>
                  <a:cubicBezTo>
                    <a:pt x="19" y="36"/>
                    <a:pt x="19" y="36"/>
                    <a:pt x="19" y="36"/>
                  </a:cubicBezTo>
                  <a:cubicBezTo>
                    <a:pt x="19" y="36"/>
                    <a:pt x="19" y="36"/>
                    <a:pt x="18" y="36"/>
                  </a:cubicBezTo>
                  <a:cubicBezTo>
                    <a:pt x="16" y="36"/>
                    <a:pt x="15" y="41"/>
                    <a:pt x="18" y="41"/>
                  </a:cubicBezTo>
                  <a:cubicBezTo>
                    <a:pt x="18" y="41"/>
                    <a:pt x="18" y="41"/>
                    <a:pt x="18" y="41"/>
                  </a:cubicBezTo>
                  <a:cubicBezTo>
                    <a:pt x="18" y="43"/>
                    <a:pt x="18" y="43"/>
                    <a:pt x="18" y="43"/>
                  </a:cubicBezTo>
                  <a:cubicBezTo>
                    <a:pt x="20" y="43"/>
                    <a:pt x="21" y="43"/>
                    <a:pt x="22" y="42"/>
                  </a:cubicBezTo>
                  <a:cubicBezTo>
                    <a:pt x="23" y="41"/>
                    <a:pt x="23" y="39"/>
                    <a:pt x="23" y="38"/>
                  </a:cubicBezTo>
                  <a:cubicBezTo>
                    <a:pt x="23" y="37"/>
                    <a:pt x="23" y="36"/>
                    <a:pt x="22" y="35"/>
                  </a:cubicBezTo>
                  <a:cubicBezTo>
                    <a:pt x="23" y="34"/>
                    <a:pt x="24" y="32"/>
                    <a:pt x="24" y="31"/>
                  </a:cubicBezTo>
                  <a:cubicBezTo>
                    <a:pt x="25" y="31"/>
                    <a:pt x="26" y="30"/>
                    <a:pt x="27" y="30"/>
                  </a:cubicBezTo>
                  <a:cubicBezTo>
                    <a:pt x="27" y="29"/>
                    <a:pt x="28" y="29"/>
                    <a:pt x="28" y="28"/>
                  </a:cubicBezTo>
                  <a:cubicBezTo>
                    <a:pt x="29" y="28"/>
                    <a:pt x="29" y="28"/>
                    <a:pt x="30" y="28"/>
                  </a:cubicBezTo>
                  <a:cubicBezTo>
                    <a:pt x="30" y="28"/>
                    <a:pt x="30" y="28"/>
                    <a:pt x="30" y="28"/>
                  </a:cubicBezTo>
                  <a:cubicBezTo>
                    <a:pt x="30" y="28"/>
                    <a:pt x="31" y="28"/>
                    <a:pt x="31" y="28"/>
                  </a:cubicBezTo>
                  <a:cubicBezTo>
                    <a:pt x="31" y="29"/>
                    <a:pt x="30" y="29"/>
                    <a:pt x="30" y="30"/>
                  </a:cubicBezTo>
                  <a:cubicBezTo>
                    <a:pt x="30" y="31"/>
                    <a:pt x="29" y="32"/>
                    <a:pt x="31" y="34"/>
                  </a:cubicBezTo>
                  <a:cubicBezTo>
                    <a:pt x="31" y="35"/>
                    <a:pt x="32" y="36"/>
                    <a:pt x="33" y="36"/>
                  </a:cubicBezTo>
                  <a:cubicBezTo>
                    <a:pt x="32" y="36"/>
                    <a:pt x="32" y="36"/>
                    <a:pt x="32" y="37"/>
                  </a:cubicBezTo>
                  <a:cubicBezTo>
                    <a:pt x="32" y="37"/>
                    <a:pt x="31" y="38"/>
                    <a:pt x="31" y="40"/>
                  </a:cubicBezTo>
                  <a:cubicBezTo>
                    <a:pt x="31" y="40"/>
                    <a:pt x="32" y="41"/>
                    <a:pt x="32" y="41"/>
                  </a:cubicBezTo>
                  <a:cubicBezTo>
                    <a:pt x="32" y="42"/>
                    <a:pt x="32" y="42"/>
                    <a:pt x="32" y="42"/>
                  </a:cubicBezTo>
                  <a:cubicBezTo>
                    <a:pt x="31" y="46"/>
                    <a:pt x="34" y="47"/>
                    <a:pt x="36" y="48"/>
                  </a:cubicBezTo>
                  <a:cubicBezTo>
                    <a:pt x="37" y="49"/>
                    <a:pt x="37" y="49"/>
                    <a:pt x="37" y="49"/>
                  </a:cubicBezTo>
                  <a:cubicBezTo>
                    <a:pt x="38" y="49"/>
                    <a:pt x="39" y="50"/>
                    <a:pt x="39" y="52"/>
                  </a:cubicBezTo>
                  <a:cubicBezTo>
                    <a:pt x="40" y="53"/>
                    <a:pt x="40" y="53"/>
                    <a:pt x="40" y="53"/>
                  </a:cubicBezTo>
                  <a:cubicBezTo>
                    <a:pt x="42" y="53"/>
                    <a:pt x="42" y="53"/>
                    <a:pt x="42" y="53"/>
                  </a:cubicBezTo>
                  <a:cubicBezTo>
                    <a:pt x="42" y="53"/>
                    <a:pt x="42" y="53"/>
                    <a:pt x="44" y="54"/>
                  </a:cubicBezTo>
                  <a:cubicBezTo>
                    <a:pt x="45" y="55"/>
                    <a:pt x="45" y="55"/>
                    <a:pt x="45" y="55"/>
                  </a:cubicBezTo>
                  <a:cubicBezTo>
                    <a:pt x="46" y="54"/>
                    <a:pt x="46" y="54"/>
                    <a:pt x="46" y="54"/>
                  </a:cubicBezTo>
                  <a:cubicBezTo>
                    <a:pt x="48" y="53"/>
                    <a:pt x="49" y="51"/>
                    <a:pt x="50" y="49"/>
                  </a:cubicBezTo>
                  <a:cubicBezTo>
                    <a:pt x="51" y="49"/>
                    <a:pt x="51" y="48"/>
                    <a:pt x="52" y="46"/>
                  </a:cubicBezTo>
                  <a:cubicBezTo>
                    <a:pt x="53" y="45"/>
                    <a:pt x="53" y="43"/>
                    <a:pt x="55" y="42"/>
                  </a:cubicBezTo>
                  <a:cubicBezTo>
                    <a:pt x="57" y="40"/>
                    <a:pt x="59" y="39"/>
                    <a:pt x="61" y="38"/>
                  </a:cubicBezTo>
                  <a:cubicBezTo>
                    <a:pt x="63" y="37"/>
                    <a:pt x="65" y="37"/>
                    <a:pt x="66" y="36"/>
                  </a:cubicBezTo>
                  <a:cubicBezTo>
                    <a:pt x="67" y="35"/>
                    <a:pt x="68" y="35"/>
                    <a:pt x="69" y="35"/>
                  </a:cubicBezTo>
                  <a:cubicBezTo>
                    <a:pt x="70" y="34"/>
                    <a:pt x="73" y="34"/>
                    <a:pt x="75" y="34"/>
                  </a:cubicBezTo>
                  <a:cubicBezTo>
                    <a:pt x="79" y="33"/>
                    <a:pt x="84" y="33"/>
                    <a:pt x="85" y="30"/>
                  </a:cubicBezTo>
                  <a:cubicBezTo>
                    <a:pt x="86" y="27"/>
                    <a:pt x="86" y="23"/>
                    <a:pt x="84" y="21"/>
                  </a:cubicBezTo>
                  <a:cubicBezTo>
                    <a:pt x="83" y="21"/>
                    <a:pt x="82" y="20"/>
                    <a:pt x="81" y="20"/>
                  </a:cubicBezTo>
                  <a:cubicBezTo>
                    <a:pt x="79" y="19"/>
                    <a:pt x="78" y="18"/>
                    <a:pt x="79" y="16"/>
                  </a:cubicBezTo>
                  <a:cubicBezTo>
                    <a:pt x="79" y="15"/>
                    <a:pt x="80" y="14"/>
                    <a:pt x="82" y="14"/>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73" name="Freeform 74">
              <a:extLst>
                <a:ext uri="{FF2B5EF4-FFF2-40B4-BE49-F238E27FC236}">
                  <a16:creationId xmlns:a16="http://schemas.microsoft.com/office/drawing/2014/main" id="{8750F6AF-67A8-234E-9177-D90B274733E6}"/>
                </a:ext>
              </a:extLst>
            </p:cNvPr>
            <p:cNvSpPr>
              <a:spLocks/>
            </p:cNvSpPr>
            <p:nvPr/>
          </p:nvSpPr>
          <p:spPr bwMode="auto">
            <a:xfrm>
              <a:off x="4274066" y="3387475"/>
              <a:ext cx="176905" cy="48757"/>
            </a:xfrm>
            <a:custGeom>
              <a:avLst/>
              <a:gdLst>
                <a:gd name="T0" fmla="*/ 91 w 92"/>
                <a:gd name="T1" fmla="*/ 10 h 28"/>
                <a:gd name="T2" fmla="*/ 89 w 92"/>
                <a:gd name="T3" fmla="*/ 9 h 28"/>
                <a:gd name="T4" fmla="*/ 86 w 92"/>
                <a:gd name="T5" fmla="*/ 8 h 28"/>
                <a:gd name="T6" fmla="*/ 83 w 92"/>
                <a:gd name="T7" fmla="*/ 8 h 28"/>
                <a:gd name="T8" fmla="*/ 81 w 92"/>
                <a:gd name="T9" fmla="*/ 9 h 28"/>
                <a:gd name="T10" fmla="*/ 75 w 92"/>
                <a:gd name="T11" fmla="*/ 12 h 28"/>
                <a:gd name="T12" fmla="*/ 74 w 92"/>
                <a:gd name="T13" fmla="*/ 12 h 28"/>
                <a:gd name="T14" fmla="*/ 74 w 92"/>
                <a:gd name="T15" fmla="*/ 9 h 28"/>
                <a:gd name="T16" fmla="*/ 73 w 92"/>
                <a:gd name="T17" fmla="*/ 7 h 28"/>
                <a:gd name="T18" fmla="*/ 70 w 92"/>
                <a:gd name="T19" fmla="*/ 4 h 28"/>
                <a:gd name="T20" fmla="*/ 69 w 92"/>
                <a:gd name="T21" fmla="*/ 4 h 28"/>
                <a:gd name="T22" fmla="*/ 66 w 92"/>
                <a:gd name="T23" fmla="*/ 5 h 28"/>
                <a:gd name="T24" fmla="*/ 64 w 92"/>
                <a:gd name="T25" fmla="*/ 6 h 28"/>
                <a:gd name="T26" fmla="*/ 62 w 92"/>
                <a:gd name="T27" fmla="*/ 4 h 28"/>
                <a:gd name="T28" fmla="*/ 55 w 92"/>
                <a:gd name="T29" fmla="*/ 0 h 28"/>
                <a:gd name="T30" fmla="*/ 53 w 92"/>
                <a:gd name="T31" fmla="*/ 0 h 28"/>
                <a:gd name="T32" fmla="*/ 44 w 92"/>
                <a:gd name="T33" fmla="*/ 3 h 28"/>
                <a:gd name="T34" fmla="*/ 30 w 92"/>
                <a:gd name="T35" fmla="*/ 7 h 28"/>
                <a:gd name="T36" fmla="*/ 25 w 92"/>
                <a:gd name="T37" fmla="*/ 6 h 28"/>
                <a:gd name="T38" fmla="*/ 10 w 92"/>
                <a:gd name="T39" fmla="*/ 5 h 28"/>
                <a:gd name="T40" fmla="*/ 7 w 92"/>
                <a:gd name="T41" fmla="*/ 5 h 28"/>
                <a:gd name="T42" fmla="*/ 5 w 92"/>
                <a:gd name="T43" fmla="*/ 5 h 28"/>
                <a:gd name="T44" fmla="*/ 5 w 92"/>
                <a:gd name="T45" fmla="*/ 8 h 28"/>
                <a:gd name="T46" fmla="*/ 4 w 92"/>
                <a:gd name="T47" fmla="*/ 7 h 28"/>
                <a:gd name="T48" fmla="*/ 4 w 92"/>
                <a:gd name="T49" fmla="*/ 8 h 28"/>
                <a:gd name="T50" fmla="*/ 1 w 92"/>
                <a:gd name="T51" fmla="*/ 18 h 28"/>
                <a:gd name="T52" fmla="*/ 1 w 92"/>
                <a:gd name="T53" fmla="*/ 20 h 28"/>
                <a:gd name="T54" fmla="*/ 2 w 92"/>
                <a:gd name="T55" fmla="*/ 22 h 28"/>
                <a:gd name="T56" fmla="*/ 2 w 92"/>
                <a:gd name="T57" fmla="*/ 24 h 28"/>
                <a:gd name="T58" fmla="*/ 2 w 92"/>
                <a:gd name="T59" fmla="*/ 28 h 28"/>
                <a:gd name="T60" fmla="*/ 4 w 92"/>
                <a:gd name="T61" fmla="*/ 28 h 28"/>
                <a:gd name="T62" fmla="*/ 5 w 92"/>
                <a:gd name="T63" fmla="*/ 27 h 28"/>
                <a:gd name="T64" fmla="*/ 6 w 92"/>
                <a:gd name="T65" fmla="*/ 27 h 28"/>
                <a:gd name="T66" fmla="*/ 6 w 92"/>
                <a:gd name="T67" fmla="*/ 26 h 28"/>
                <a:gd name="T68" fmla="*/ 7 w 92"/>
                <a:gd name="T69" fmla="*/ 25 h 28"/>
                <a:gd name="T70" fmla="*/ 10 w 92"/>
                <a:gd name="T71" fmla="*/ 24 h 28"/>
                <a:gd name="T72" fmla="*/ 13 w 92"/>
                <a:gd name="T73" fmla="*/ 24 h 28"/>
                <a:gd name="T74" fmla="*/ 14 w 92"/>
                <a:gd name="T75" fmla="*/ 24 h 28"/>
                <a:gd name="T76" fmla="*/ 18 w 92"/>
                <a:gd name="T77" fmla="*/ 25 h 28"/>
                <a:gd name="T78" fmla="*/ 29 w 92"/>
                <a:gd name="T79" fmla="*/ 24 h 28"/>
                <a:gd name="T80" fmla="*/ 33 w 92"/>
                <a:gd name="T81" fmla="*/ 21 h 28"/>
                <a:gd name="T82" fmla="*/ 34 w 92"/>
                <a:gd name="T83" fmla="*/ 19 h 28"/>
                <a:gd name="T84" fmla="*/ 39 w 92"/>
                <a:gd name="T85" fmla="*/ 18 h 28"/>
                <a:gd name="T86" fmla="*/ 48 w 92"/>
                <a:gd name="T87" fmla="*/ 16 h 28"/>
                <a:gd name="T88" fmla="*/ 50 w 92"/>
                <a:gd name="T89" fmla="*/ 13 h 28"/>
                <a:gd name="T90" fmla="*/ 51 w 92"/>
                <a:gd name="T91" fmla="*/ 11 h 28"/>
                <a:gd name="T92" fmla="*/ 53 w 92"/>
                <a:gd name="T93" fmla="*/ 10 h 28"/>
                <a:gd name="T94" fmla="*/ 55 w 92"/>
                <a:gd name="T95" fmla="*/ 12 h 28"/>
                <a:gd name="T96" fmla="*/ 56 w 92"/>
                <a:gd name="T97" fmla="*/ 13 h 28"/>
                <a:gd name="T98" fmla="*/ 60 w 92"/>
                <a:gd name="T99" fmla="*/ 14 h 28"/>
                <a:gd name="T100" fmla="*/ 62 w 92"/>
                <a:gd name="T101" fmla="*/ 15 h 28"/>
                <a:gd name="T102" fmla="*/ 66 w 92"/>
                <a:gd name="T103" fmla="*/ 16 h 28"/>
                <a:gd name="T104" fmla="*/ 69 w 92"/>
                <a:gd name="T105" fmla="*/ 17 h 28"/>
                <a:gd name="T106" fmla="*/ 71 w 92"/>
                <a:gd name="T107" fmla="*/ 19 h 28"/>
                <a:gd name="T108" fmla="*/ 75 w 92"/>
                <a:gd name="T109" fmla="*/ 21 h 28"/>
                <a:gd name="T110" fmla="*/ 77 w 92"/>
                <a:gd name="T111" fmla="*/ 21 h 28"/>
                <a:gd name="T112" fmla="*/ 82 w 92"/>
                <a:gd name="T113" fmla="*/ 20 h 28"/>
                <a:gd name="T114" fmla="*/ 86 w 92"/>
                <a:gd name="T115" fmla="*/ 18 h 28"/>
                <a:gd name="T116" fmla="*/ 92 w 92"/>
                <a:gd name="T117" fmla="*/ 12 h 28"/>
                <a:gd name="T118" fmla="*/ 92 w 92"/>
                <a:gd name="T119" fmla="*/ 11 h 28"/>
                <a:gd name="T120" fmla="*/ 91 w 92"/>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28">
                  <a:moveTo>
                    <a:pt x="91" y="10"/>
                  </a:moveTo>
                  <a:cubicBezTo>
                    <a:pt x="90" y="10"/>
                    <a:pt x="90" y="10"/>
                    <a:pt x="89" y="9"/>
                  </a:cubicBezTo>
                  <a:cubicBezTo>
                    <a:pt x="88" y="8"/>
                    <a:pt x="87" y="8"/>
                    <a:pt x="86" y="8"/>
                  </a:cubicBezTo>
                  <a:cubicBezTo>
                    <a:pt x="85" y="8"/>
                    <a:pt x="84" y="8"/>
                    <a:pt x="83" y="8"/>
                  </a:cubicBezTo>
                  <a:cubicBezTo>
                    <a:pt x="83" y="9"/>
                    <a:pt x="82" y="9"/>
                    <a:pt x="81" y="9"/>
                  </a:cubicBezTo>
                  <a:cubicBezTo>
                    <a:pt x="79" y="11"/>
                    <a:pt x="77" y="12"/>
                    <a:pt x="75" y="12"/>
                  </a:cubicBezTo>
                  <a:cubicBezTo>
                    <a:pt x="75" y="12"/>
                    <a:pt x="75" y="12"/>
                    <a:pt x="74" y="12"/>
                  </a:cubicBezTo>
                  <a:cubicBezTo>
                    <a:pt x="74" y="11"/>
                    <a:pt x="74" y="10"/>
                    <a:pt x="74" y="9"/>
                  </a:cubicBezTo>
                  <a:cubicBezTo>
                    <a:pt x="74" y="8"/>
                    <a:pt x="74" y="8"/>
                    <a:pt x="73" y="7"/>
                  </a:cubicBezTo>
                  <a:cubicBezTo>
                    <a:pt x="73" y="6"/>
                    <a:pt x="72" y="5"/>
                    <a:pt x="70" y="4"/>
                  </a:cubicBezTo>
                  <a:cubicBezTo>
                    <a:pt x="70" y="4"/>
                    <a:pt x="69" y="4"/>
                    <a:pt x="69" y="4"/>
                  </a:cubicBezTo>
                  <a:cubicBezTo>
                    <a:pt x="68" y="4"/>
                    <a:pt x="67" y="5"/>
                    <a:pt x="66" y="5"/>
                  </a:cubicBezTo>
                  <a:cubicBezTo>
                    <a:pt x="66" y="5"/>
                    <a:pt x="65" y="6"/>
                    <a:pt x="64" y="6"/>
                  </a:cubicBezTo>
                  <a:cubicBezTo>
                    <a:pt x="64" y="6"/>
                    <a:pt x="63" y="6"/>
                    <a:pt x="62" y="4"/>
                  </a:cubicBezTo>
                  <a:cubicBezTo>
                    <a:pt x="60" y="1"/>
                    <a:pt x="59" y="0"/>
                    <a:pt x="55" y="0"/>
                  </a:cubicBezTo>
                  <a:cubicBezTo>
                    <a:pt x="54" y="0"/>
                    <a:pt x="53" y="0"/>
                    <a:pt x="53" y="0"/>
                  </a:cubicBezTo>
                  <a:cubicBezTo>
                    <a:pt x="49" y="0"/>
                    <a:pt x="47" y="1"/>
                    <a:pt x="44" y="3"/>
                  </a:cubicBezTo>
                  <a:cubicBezTo>
                    <a:pt x="40" y="5"/>
                    <a:pt x="35" y="7"/>
                    <a:pt x="30" y="7"/>
                  </a:cubicBezTo>
                  <a:cubicBezTo>
                    <a:pt x="29" y="7"/>
                    <a:pt x="27" y="7"/>
                    <a:pt x="25" y="6"/>
                  </a:cubicBezTo>
                  <a:cubicBezTo>
                    <a:pt x="22" y="6"/>
                    <a:pt x="16" y="5"/>
                    <a:pt x="10" y="5"/>
                  </a:cubicBezTo>
                  <a:cubicBezTo>
                    <a:pt x="9" y="5"/>
                    <a:pt x="8" y="5"/>
                    <a:pt x="7" y="5"/>
                  </a:cubicBezTo>
                  <a:cubicBezTo>
                    <a:pt x="5" y="5"/>
                    <a:pt x="5" y="5"/>
                    <a:pt x="5" y="5"/>
                  </a:cubicBezTo>
                  <a:cubicBezTo>
                    <a:pt x="5" y="5"/>
                    <a:pt x="5" y="8"/>
                    <a:pt x="5" y="8"/>
                  </a:cubicBezTo>
                  <a:cubicBezTo>
                    <a:pt x="4" y="7"/>
                    <a:pt x="4" y="7"/>
                    <a:pt x="4" y="7"/>
                  </a:cubicBezTo>
                  <a:cubicBezTo>
                    <a:pt x="4" y="8"/>
                    <a:pt x="4" y="8"/>
                    <a:pt x="4" y="8"/>
                  </a:cubicBezTo>
                  <a:cubicBezTo>
                    <a:pt x="2" y="11"/>
                    <a:pt x="0" y="14"/>
                    <a:pt x="1" y="18"/>
                  </a:cubicBezTo>
                  <a:cubicBezTo>
                    <a:pt x="1" y="19"/>
                    <a:pt x="1" y="19"/>
                    <a:pt x="1" y="20"/>
                  </a:cubicBezTo>
                  <a:cubicBezTo>
                    <a:pt x="1" y="21"/>
                    <a:pt x="2" y="21"/>
                    <a:pt x="2" y="22"/>
                  </a:cubicBezTo>
                  <a:cubicBezTo>
                    <a:pt x="2" y="22"/>
                    <a:pt x="2" y="23"/>
                    <a:pt x="2" y="24"/>
                  </a:cubicBezTo>
                  <a:cubicBezTo>
                    <a:pt x="2" y="28"/>
                    <a:pt x="2" y="28"/>
                    <a:pt x="2" y="28"/>
                  </a:cubicBezTo>
                  <a:cubicBezTo>
                    <a:pt x="4" y="28"/>
                    <a:pt x="4" y="28"/>
                    <a:pt x="4" y="28"/>
                  </a:cubicBezTo>
                  <a:cubicBezTo>
                    <a:pt x="5" y="27"/>
                    <a:pt x="5" y="27"/>
                    <a:pt x="5" y="27"/>
                  </a:cubicBezTo>
                  <a:cubicBezTo>
                    <a:pt x="6" y="27"/>
                    <a:pt x="6" y="27"/>
                    <a:pt x="6" y="27"/>
                  </a:cubicBezTo>
                  <a:cubicBezTo>
                    <a:pt x="6" y="26"/>
                    <a:pt x="6" y="26"/>
                    <a:pt x="6" y="26"/>
                  </a:cubicBezTo>
                  <a:cubicBezTo>
                    <a:pt x="6" y="26"/>
                    <a:pt x="6" y="26"/>
                    <a:pt x="7" y="25"/>
                  </a:cubicBezTo>
                  <a:cubicBezTo>
                    <a:pt x="8" y="24"/>
                    <a:pt x="9" y="24"/>
                    <a:pt x="10" y="24"/>
                  </a:cubicBezTo>
                  <a:cubicBezTo>
                    <a:pt x="11" y="24"/>
                    <a:pt x="12" y="24"/>
                    <a:pt x="13" y="24"/>
                  </a:cubicBezTo>
                  <a:cubicBezTo>
                    <a:pt x="13" y="24"/>
                    <a:pt x="13" y="24"/>
                    <a:pt x="14" y="24"/>
                  </a:cubicBezTo>
                  <a:cubicBezTo>
                    <a:pt x="15" y="24"/>
                    <a:pt x="17" y="25"/>
                    <a:pt x="18" y="25"/>
                  </a:cubicBezTo>
                  <a:cubicBezTo>
                    <a:pt x="21" y="25"/>
                    <a:pt x="25" y="24"/>
                    <a:pt x="29" y="24"/>
                  </a:cubicBezTo>
                  <a:cubicBezTo>
                    <a:pt x="32" y="23"/>
                    <a:pt x="32" y="23"/>
                    <a:pt x="33" y="21"/>
                  </a:cubicBezTo>
                  <a:cubicBezTo>
                    <a:pt x="33" y="20"/>
                    <a:pt x="34" y="20"/>
                    <a:pt x="34" y="19"/>
                  </a:cubicBezTo>
                  <a:cubicBezTo>
                    <a:pt x="36" y="19"/>
                    <a:pt x="37" y="18"/>
                    <a:pt x="39" y="18"/>
                  </a:cubicBezTo>
                  <a:cubicBezTo>
                    <a:pt x="42" y="18"/>
                    <a:pt x="45" y="17"/>
                    <a:pt x="48" y="16"/>
                  </a:cubicBezTo>
                  <a:cubicBezTo>
                    <a:pt x="50" y="15"/>
                    <a:pt x="50" y="14"/>
                    <a:pt x="50" y="13"/>
                  </a:cubicBezTo>
                  <a:cubicBezTo>
                    <a:pt x="50" y="12"/>
                    <a:pt x="50" y="11"/>
                    <a:pt x="51" y="11"/>
                  </a:cubicBezTo>
                  <a:cubicBezTo>
                    <a:pt x="52" y="10"/>
                    <a:pt x="52" y="10"/>
                    <a:pt x="53" y="10"/>
                  </a:cubicBezTo>
                  <a:cubicBezTo>
                    <a:pt x="53" y="10"/>
                    <a:pt x="54" y="11"/>
                    <a:pt x="55" y="12"/>
                  </a:cubicBezTo>
                  <a:cubicBezTo>
                    <a:pt x="55" y="12"/>
                    <a:pt x="56" y="12"/>
                    <a:pt x="56" y="13"/>
                  </a:cubicBezTo>
                  <a:cubicBezTo>
                    <a:pt x="57" y="13"/>
                    <a:pt x="59" y="14"/>
                    <a:pt x="60" y="14"/>
                  </a:cubicBezTo>
                  <a:cubicBezTo>
                    <a:pt x="61" y="15"/>
                    <a:pt x="62" y="15"/>
                    <a:pt x="62" y="15"/>
                  </a:cubicBezTo>
                  <a:cubicBezTo>
                    <a:pt x="63" y="16"/>
                    <a:pt x="65" y="16"/>
                    <a:pt x="66" y="16"/>
                  </a:cubicBezTo>
                  <a:cubicBezTo>
                    <a:pt x="67" y="17"/>
                    <a:pt x="68" y="17"/>
                    <a:pt x="69" y="17"/>
                  </a:cubicBezTo>
                  <a:cubicBezTo>
                    <a:pt x="70" y="18"/>
                    <a:pt x="70" y="18"/>
                    <a:pt x="71" y="19"/>
                  </a:cubicBezTo>
                  <a:cubicBezTo>
                    <a:pt x="72" y="20"/>
                    <a:pt x="74" y="20"/>
                    <a:pt x="75" y="21"/>
                  </a:cubicBezTo>
                  <a:cubicBezTo>
                    <a:pt x="76" y="21"/>
                    <a:pt x="76" y="21"/>
                    <a:pt x="77" y="21"/>
                  </a:cubicBezTo>
                  <a:cubicBezTo>
                    <a:pt x="78" y="21"/>
                    <a:pt x="80" y="21"/>
                    <a:pt x="82" y="20"/>
                  </a:cubicBezTo>
                  <a:cubicBezTo>
                    <a:pt x="83" y="19"/>
                    <a:pt x="85" y="18"/>
                    <a:pt x="86" y="18"/>
                  </a:cubicBezTo>
                  <a:cubicBezTo>
                    <a:pt x="89" y="17"/>
                    <a:pt x="91" y="16"/>
                    <a:pt x="92" y="12"/>
                  </a:cubicBezTo>
                  <a:cubicBezTo>
                    <a:pt x="92" y="11"/>
                    <a:pt x="92" y="11"/>
                    <a:pt x="92" y="11"/>
                  </a:cubicBezTo>
                  <a:lnTo>
                    <a:pt x="91" y="10"/>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74" name="Freeform 75">
              <a:extLst>
                <a:ext uri="{FF2B5EF4-FFF2-40B4-BE49-F238E27FC236}">
                  <a16:creationId xmlns:a16="http://schemas.microsoft.com/office/drawing/2014/main" id="{D9CB1447-0AD8-AC2F-CA7A-C23C3F9D2D94}"/>
                </a:ext>
              </a:extLst>
            </p:cNvPr>
            <p:cNvSpPr>
              <a:spLocks/>
            </p:cNvSpPr>
            <p:nvPr/>
          </p:nvSpPr>
          <p:spPr bwMode="auto">
            <a:xfrm>
              <a:off x="4373641" y="3454760"/>
              <a:ext cx="411012" cy="321797"/>
            </a:xfrm>
            <a:custGeom>
              <a:avLst/>
              <a:gdLst>
                <a:gd name="T0" fmla="*/ 208 w 214"/>
                <a:gd name="T1" fmla="*/ 130 h 182"/>
                <a:gd name="T2" fmla="*/ 209 w 214"/>
                <a:gd name="T3" fmla="*/ 121 h 182"/>
                <a:gd name="T4" fmla="*/ 207 w 214"/>
                <a:gd name="T5" fmla="*/ 112 h 182"/>
                <a:gd name="T6" fmla="*/ 201 w 214"/>
                <a:gd name="T7" fmla="*/ 89 h 182"/>
                <a:gd name="T8" fmla="*/ 197 w 214"/>
                <a:gd name="T9" fmla="*/ 71 h 182"/>
                <a:gd name="T10" fmla="*/ 194 w 214"/>
                <a:gd name="T11" fmla="*/ 54 h 182"/>
                <a:gd name="T12" fmla="*/ 186 w 214"/>
                <a:gd name="T13" fmla="*/ 57 h 182"/>
                <a:gd name="T14" fmla="*/ 193 w 214"/>
                <a:gd name="T15" fmla="*/ 44 h 182"/>
                <a:gd name="T16" fmla="*/ 181 w 214"/>
                <a:gd name="T17" fmla="*/ 23 h 182"/>
                <a:gd name="T18" fmla="*/ 169 w 214"/>
                <a:gd name="T19" fmla="*/ 6 h 182"/>
                <a:gd name="T20" fmla="*/ 166 w 214"/>
                <a:gd name="T21" fmla="*/ 10 h 182"/>
                <a:gd name="T22" fmla="*/ 156 w 214"/>
                <a:gd name="T23" fmla="*/ 18 h 182"/>
                <a:gd name="T24" fmla="*/ 141 w 214"/>
                <a:gd name="T25" fmla="*/ 15 h 182"/>
                <a:gd name="T26" fmla="*/ 126 w 214"/>
                <a:gd name="T27" fmla="*/ 24 h 182"/>
                <a:gd name="T28" fmla="*/ 115 w 214"/>
                <a:gd name="T29" fmla="*/ 19 h 182"/>
                <a:gd name="T30" fmla="*/ 105 w 214"/>
                <a:gd name="T31" fmla="*/ 15 h 182"/>
                <a:gd name="T32" fmla="*/ 104 w 214"/>
                <a:gd name="T33" fmla="*/ 8 h 182"/>
                <a:gd name="T34" fmla="*/ 92 w 214"/>
                <a:gd name="T35" fmla="*/ 9 h 182"/>
                <a:gd name="T36" fmla="*/ 81 w 214"/>
                <a:gd name="T37" fmla="*/ 11 h 182"/>
                <a:gd name="T38" fmla="*/ 76 w 214"/>
                <a:gd name="T39" fmla="*/ 8 h 182"/>
                <a:gd name="T40" fmla="*/ 73 w 214"/>
                <a:gd name="T41" fmla="*/ 9 h 182"/>
                <a:gd name="T42" fmla="*/ 67 w 214"/>
                <a:gd name="T43" fmla="*/ 6 h 182"/>
                <a:gd name="T44" fmla="*/ 58 w 214"/>
                <a:gd name="T45" fmla="*/ 0 h 182"/>
                <a:gd name="T46" fmla="*/ 52 w 214"/>
                <a:gd name="T47" fmla="*/ 0 h 182"/>
                <a:gd name="T48" fmla="*/ 41 w 214"/>
                <a:gd name="T49" fmla="*/ 11 h 182"/>
                <a:gd name="T50" fmla="*/ 38 w 214"/>
                <a:gd name="T51" fmla="*/ 22 h 182"/>
                <a:gd name="T52" fmla="*/ 21 w 214"/>
                <a:gd name="T53" fmla="*/ 35 h 182"/>
                <a:gd name="T54" fmla="*/ 5 w 214"/>
                <a:gd name="T55" fmla="*/ 49 h 182"/>
                <a:gd name="T56" fmla="*/ 2 w 214"/>
                <a:gd name="T57" fmla="*/ 58 h 182"/>
                <a:gd name="T58" fmla="*/ 7 w 214"/>
                <a:gd name="T59" fmla="*/ 64 h 182"/>
                <a:gd name="T60" fmla="*/ 12 w 214"/>
                <a:gd name="T61" fmla="*/ 75 h 182"/>
                <a:gd name="T62" fmla="*/ 24 w 214"/>
                <a:gd name="T63" fmla="*/ 86 h 182"/>
                <a:gd name="T64" fmla="*/ 27 w 214"/>
                <a:gd name="T65" fmla="*/ 89 h 182"/>
                <a:gd name="T66" fmla="*/ 37 w 214"/>
                <a:gd name="T67" fmla="*/ 99 h 182"/>
                <a:gd name="T68" fmla="*/ 46 w 214"/>
                <a:gd name="T69" fmla="*/ 112 h 182"/>
                <a:gd name="T70" fmla="*/ 48 w 214"/>
                <a:gd name="T71" fmla="*/ 121 h 182"/>
                <a:gd name="T72" fmla="*/ 61 w 214"/>
                <a:gd name="T73" fmla="*/ 116 h 182"/>
                <a:gd name="T74" fmla="*/ 70 w 214"/>
                <a:gd name="T75" fmla="*/ 104 h 182"/>
                <a:gd name="T76" fmla="*/ 80 w 214"/>
                <a:gd name="T77" fmla="*/ 91 h 182"/>
                <a:gd name="T78" fmla="*/ 91 w 214"/>
                <a:gd name="T79" fmla="*/ 91 h 182"/>
                <a:gd name="T80" fmla="*/ 114 w 214"/>
                <a:gd name="T81" fmla="*/ 93 h 182"/>
                <a:gd name="T82" fmla="*/ 125 w 214"/>
                <a:gd name="T83" fmla="*/ 115 h 182"/>
                <a:gd name="T84" fmla="*/ 126 w 214"/>
                <a:gd name="T85" fmla="*/ 120 h 182"/>
                <a:gd name="T86" fmla="*/ 130 w 214"/>
                <a:gd name="T87" fmla="*/ 130 h 182"/>
                <a:gd name="T88" fmla="*/ 126 w 214"/>
                <a:gd name="T89" fmla="*/ 147 h 182"/>
                <a:gd name="T90" fmla="*/ 138 w 214"/>
                <a:gd name="T91" fmla="*/ 139 h 182"/>
                <a:gd name="T92" fmla="*/ 145 w 214"/>
                <a:gd name="T93" fmla="*/ 140 h 182"/>
                <a:gd name="T94" fmla="*/ 160 w 214"/>
                <a:gd name="T95" fmla="*/ 146 h 182"/>
                <a:gd name="T96" fmla="*/ 163 w 214"/>
                <a:gd name="T97" fmla="*/ 160 h 182"/>
                <a:gd name="T98" fmla="*/ 161 w 214"/>
                <a:gd name="T99" fmla="*/ 173 h 182"/>
                <a:gd name="T100" fmla="*/ 164 w 214"/>
                <a:gd name="T101" fmla="*/ 176 h 182"/>
                <a:gd name="T102" fmla="*/ 171 w 214"/>
                <a:gd name="T103" fmla="*/ 182 h 182"/>
                <a:gd name="T104" fmla="*/ 183 w 214"/>
                <a:gd name="T105" fmla="*/ 168 h 182"/>
                <a:gd name="T106" fmla="*/ 192 w 214"/>
                <a:gd name="T107" fmla="*/ 169 h 182"/>
                <a:gd name="T108" fmla="*/ 196 w 214"/>
                <a:gd name="T109" fmla="*/ 168 h 182"/>
                <a:gd name="T110" fmla="*/ 201 w 214"/>
                <a:gd name="T111" fmla="*/ 157 h 182"/>
                <a:gd name="T112" fmla="*/ 200 w 214"/>
                <a:gd name="T113" fmla="*/ 149 h 182"/>
                <a:gd name="T114" fmla="*/ 202 w 214"/>
                <a:gd name="T115" fmla="*/ 138 h 182"/>
                <a:gd name="T116" fmla="*/ 209 w 214"/>
                <a:gd name="T117" fmla="*/ 141 h 182"/>
                <a:gd name="T118" fmla="*/ 213 w 214"/>
                <a:gd name="T119" fmla="*/ 14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4" h="182">
                  <a:moveTo>
                    <a:pt x="213" y="135"/>
                  </a:moveTo>
                  <a:cubicBezTo>
                    <a:pt x="212" y="133"/>
                    <a:pt x="212" y="133"/>
                    <a:pt x="211" y="133"/>
                  </a:cubicBezTo>
                  <a:cubicBezTo>
                    <a:pt x="211" y="133"/>
                    <a:pt x="211" y="133"/>
                    <a:pt x="210" y="133"/>
                  </a:cubicBezTo>
                  <a:cubicBezTo>
                    <a:pt x="210" y="132"/>
                    <a:pt x="209" y="131"/>
                    <a:pt x="208" y="130"/>
                  </a:cubicBezTo>
                  <a:cubicBezTo>
                    <a:pt x="207" y="129"/>
                    <a:pt x="207" y="129"/>
                    <a:pt x="206" y="128"/>
                  </a:cubicBezTo>
                  <a:cubicBezTo>
                    <a:pt x="205" y="126"/>
                    <a:pt x="205" y="125"/>
                    <a:pt x="206" y="123"/>
                  </a:cubicBezTo>
                  <a:cubicBezTo>
                    <a:pt x="206" y="122"/>
                    <a:pt x="207" y="122"/>
                    <a:pt x="207" y="121"/>
                  </a:cubicBezTo>
                  <a:cubicBezTo>
                    <a:pt x="208" y="121"/>
                    <a:pt x="208" y="121"/>
                    <a:pt x="209" y="121"/>
                  </a:cubicBezTo>
                  <a:cubicBezTo>
                    <a:pt x="212" y="120"/>
                    <a:pt x="212" y="120"/>
                    <a:pt x="212" y="120"/>
                  </a:cubicBezTo>
                  <a:cubicBezTo>
                    <a:pt x="210" y="117"/>
                    <a:pt x="210" y="117"/>
                    <a:pt x="210" y="117"/>
                  </a:cubicBezTo>
                  <a:cubicBezTo>
                    <a:pt x="209" y="116"/>
                    <a:pt x="208" y="115"/>
                    <a:pt x="207" y="114"/>
                  </a:cubicBezTo>
                  <a:cubicBezTo>
                    <a:pt x="207" y="113"/>
                    <a:pt x="207" y="113"/>
                    <a:pt x="207" y="112"/>
                  </a:cubicBezTo>
                  <a:cubicBezTo>
                    <a:pt x="208" y="110"/>
                    <a:pt x="206" y="109"/>
                    <a:pt x="205" y="109"/>
                  </a:cubicBezTo>
                  <a:cubicBezTo>
                    <a:pt x="204" y="109"/>
                    <a:pt x="204" y="108"/>
                    <a:pt x="203" y="108"/>
                  </a:cubicBezTo>
                  <a:cubicBezTo>
                    <a:pt x="201" y="107"/>
                    <a:pt x="201" y="106"/>
                    <a:pt x="201" y="103"/>
                  </a:cubicBezTo>
                  <a:cubicBezTo>
                    <a:pt x="200" y="99"/>
                    <a:pt x="200" y="94"/>
                    <a:pt x="201" y="89"/>
                  </a:cubicBezTo>
                  <a:cubicBezTo>
                    <a:pt x="203" y="88"/>
                    <a:pt x="204" y="87"/>
                    <a:pt x="205" y="85"/>
                  </a:cubicBezTo>
                  <a:cubicBezTo>
                    <a:pt x="206" y="83"/>
                    <a:pt x="206" y="81"/>
                    <a:pt x="205" y="79"/>
                  </a:cubicBezTo>
                  <a:cubicBezTo>
                    <a:pt x="204" y="77"/>
                    <a:pt x="202" y="76"/>
                    <a:pt x="201" y="75"/>
                  </a:cubicBezTo>
                  <a:cubicBezTo>
                    <a:pt x="199" y="74"/>
                    <a:pt x="197" y="73"/>
                    <a:pt x="197" y="71"/>
                  </a:cubicBezTo>
                  <a:cubicBezTo>
                    <a:pt x="196" y="69"/>
                    <a:pt x="196" y="67"/>
                    <a:pt x="196" y="64"/>
                  </a:cubicBezTo>
                  <a:cubicBezTo>
                    <a:pt x="197" y="62"/>
                    <a:pt x="197" y="59"/>
                    <a:pt x="196" y="57"/>
                  </a:cubicBezTo>
                  <a:cubicBezTo>
                    <a:pt x="196" y="55"/>
                    <a:pt x="195" y="54"/>
                    <a:pt x="194" y="54"/>
                  </a:cubicBezTo>
                  <a:cubicBezTo>
                    <a:pt x="194" y="54"/>
                    <a:pt x="194" y="54"/>
                    <a:pt x="194" y="54"/>
                  </a:cubicBezTo>
                  <a:cubicBezTo>
                    <a:pt x="193" y="54"/>
                    <a:pt x="193" y="54"/>
                    <a:pt x="193" y="54"/>
                  </a:cubicBezTo>
                  <a:cubicBezTo>
                    <a:pt x="193" y="54"/>
                    <a:pt x="192" y="54"/>
                    <a:pt x="190" y="55"/>
                  </a:cubicBezTo>
                  <a:cubicBezTo>
                    <a:pt x="189" y="56"/>
                    <a:pt x="188" y="57"/>
                    <a:pt x="187" y="57"/>
                  </a:cubicBezTo>
                  <a:cubicBezTo>
                    <a:pt x="187" y="57"/>
                    <a:pt x="186" y="57"/>
                    <a:pt x="186" y="57"/>
                  </a:cubicBezTo>
                  <a:cubicBezTo>
                    <a:pt x="186" y="57"/>
                    <a:pt x="185" y="56"/>
                    <a:pt x="185" y="56"/>
                  </a:cubicBezTo>
                  <a:cubicBezTo>
                    <a:pt x="185" y="54"/>
                    <a:pt x="188" y="51"/>
                    <a:pt x="190" y="50"/>
                  </a:cubicBezTo>
                  <a:cubicBezTo>
                    <a:pt x="191" y="49"/>
                    <a:pt x="191" y="49"/>
                    <a:pt x="191" y="49"/>
                  </a:cubicBezTo>
                  <a:cubicBezTo>
                    <a:pt x="193" y="47"/>
                    <a:pt x="193" y="46"/>
                    <a:pt x="193" y="44"/>
                  </a:cubicBezTo>
                  <a:cubicBezTo>
                    <a:pt x="193" y="41"/>
                    <a:pt x="190" y="39"/>
                    <a:pt x="187" y="38"/>
                  </a:cubicBezTo>
                  <a:cubicBezTo>
                    <a:pt x="183" y="35"/>
                    <a:pt x="183" y="33"/>
                    <a:pt x="183" y="30"/>
                  </a:cubicBezTo>
                  <a:cubicBezTo>
                    <a:pt x="183" y="29"/>
                    <a:pt x="183" y="28"/>
                    <a:pt x="183" y="27"/>
                  </a:cubicBezTo>
                  <a:cubicBezTo>
                    <a:pt x="182" y="25"/>
                    <a:pt x="181" y="24"/>
                    <a:pt x="181" y="23"/>
                  </a:cubicBezTo>
                  <a:cubicBezTo>
                    <a:pt x="180" y="22"/>
                    <a:pt x="180" y="22"/>
                    <a:pt x="179" y="21"/>
                  </a:cubicBezTo>
                  <a:cubicBezTo>
                    <a:pt x="178" y="19"/>
                    <a:pt x="178" y="18"/>
                    <a:pt x="178" y="15"/>
                  </a:cubicBezTo>
                  <a:cubicBezTo>
                    <a:pt x="178" y="14"/>
                    <a:pt x="178" y="14"/>
                    <a:pt x="178" y="14"/>
                  </a:cubicBezTo>
                  <a:cubicBezTo>
                    <a:pt x="177" y="10"/>
                    <a:pt x="173" y="6"/>
                    <a:pt x="169" y="6"/>
                  </a:cubicBezTo>
                  <a:cubicBezTo>
                    <a:pt x="168" y="6"/>
                    <a:pt x="168" y="6"/>
                    <a:pt x="168" y="6"/>
                  </a:cubicBezTo>
                  <a:cubicBezTo>
                    <a:pt x="167" y="6"/>
                    <a:pt x="167" y="6"/>
                    <a:pt x="167" y="6"/>
                  </a:cubicBezTo>
                  <a:cubicBezTo>
                    <a:pt x="166" y="7"/>
                    <a:pt x="166" y="7"/>
                    <a:pt x="166" y="7"/>
                  </a:cubicBezTo>
                  <a:cubicBezTo>
                    <a:pt x="166" y="8"/>
                    <a:pt x="166" y="8"/>
                    <a:pt x="166" y="10"/>
                  </a:cubicBezTo>
                  <a:cubicBezTo>
                    <a:pt x="166" y="13"/>
                    <a:pt x="166" y="15"/>
                    <a:pt x="164" y="16"/>
                  </a:cubicBezTo>
                  <a:cubicBezTo>
                    <a:pt x="163" y="16"/>
                    <a:pt x="162" y="16"/>
                    <a:pt x="162" y="16"/>
                  </a:cubicBezTo>
                  <a:cubicBezTo>
                    <a:pt x="160" y="16"/>
                    <a:pt x="159" y="16"/>
                    <a:pt x="157" y="17"/>
                  </a:cubicBezTo>
                  <a:cubicBezTo>
                    <a:pt x="157" y="18"/>
                    <a:pt x="157" y="18"/>
                    <a:pt x="156" y="18"/>
                  </a:cubicBezTo>
                  <a:cubicBezTo>
                    <a:pt x="155" y="19"/>
                    <a:pt x="154" y="20"/>
                    <a:pt x="153" y="20"/>
                  </a:cubicBezTo>
                  <a:cubicBezTo>
                    <a:pt x="151" y="20"/>
                    <a:pt x="149" y="19"/>
                    <a:pt x="148" y="18"/>
                  </a:cubicBezTo>
                  <a:cubicBezTo>
                    <a:pt x="146" y="16"/>
                    <a:pt x="144" y="15"/>
                    <a:pt x="142" y="15"/>
                  </a:cubicBezTo>
                  <a:cubicBezTo>
                    <a:pt x="141" y="15"/>
                    <a:pt x="141" y="15"/>
                    <a:pt x="141" y="15"/>
                  </a:cubicBezTo>
                  <a:cubicBezTo>
                    <a:pt x="137" y="15"/>
                    <a:pt x="135" y="17"/>
                    <a:pt x="132" y="20"/>
                  </a:cubicBezTo>
                  <a:cubicBezTo>
                    <a:pt x="131" y="21"/>
                    <a:pt x="130" y="22"/>
                    <a:pt x="129" y="23"/>
                  </a:cubicBezTo>
                  <a:cubicBezTo>
                    <a:pt x="129" y="23"/>
                    <a:pt x="128" y="24"/>
                    <a:pt x="126" y="24"/>
                  </a:cubicBezTo>
                  <a:cubicBezTo>
                    <a:pt x="126" y="24"/>
                    <a:pt x="126" y="24"/>
                    <a:pt x="126" y="24"/>
                  </a:cubicBezTo>
                  <a:cubicBezTo>
                    <a:pt x="125" y="24"/>
                    <a:pt x="125" y="23"/>
                    <a:pt x="125" y="21"/>
                  </a:cubicBezTo>
                  <a:cubicBezTo>
                    <a:pt x="124" y="19"/>
                    <a:pt x="124" y="18"/>
                    <a:pt x="122" y="17"/>
                  </a:cubicBezTo>
                  <a:cubicBezTo>
                    <a:pt x="122" y="16"/>
                    <a:pt x="121" y="15"/>
                    <a:pt x="120" y="15"/>
                  </a:cubicBezTo>
                  <a:cubicBezTo>
                    <a:pt x="118" y="15"/>
                    <a:pt x="116" y="17"/>
                    <a:pt x="115" y="19"/>
                  </a:cubicBezTo>
                  <a:cubicBezTo>
                    <a:pt x="114" y="20"/>
                    <a:pt x="113" y="21"/>
                    <a:pt x="112" y="21"/>
                  </a:cubicBezTo>
                  <a:cubicBezTo>
                    <a:pt x="112" y="22"/>
                    <a:pt x="111" y="22"/>
                    <a:pt x="111" y="22"/>
                  </a:cubicBezTo>
                  <a:cubicBezTo>
                    <a:pt x="110" y="22"/>
                    <a:pt x="109" y="21"/>
                    <a:pt x="108" y="21"/>
                  </a:cubicBezTo>
                  <a:cubicBezTo>
                    <a:pt x="106" y="19"/>
                    <a:pt x="105" y="17"/>
                    <a:pt x="105" y="15"/>
                  </a:cubicBezTo>
                  <a:cubicBezTo>
                    <a:pt x="105" y="13"/>
                    <a:pt x="106" y="12"/>
                    <a:pt x="106" y="11"/>
                  </a:cubicBezTo>
                  <a:cubicBezTo>
                    <a:pt x="106" y="10"/>
                    <a:pt x="106" y="10"/>
                    <a:pt x="106" y="10"/>
                  </a:cubicBezTo>
                  <a:cubicBezTo>
                    <a:pt x="107" y="7"/>
                    <a:pt x="107" y="7"/>
                    <a:pt x="107" y="7"/>
                  </a:cubicBezTo>
                  <a:cubicBezTo>
                    <a:pt x="104" y="8"/>
                    <a:pt x="104" y="8"/>
                    <a:pt x="104" y="8"/>
                  </a:cubicBezTo>
                  <a:cubicBezTo>
                    <a:pt x="102" y="8"/>
                    <a:pt x="99" y="8"/>
                    <a:pt x="97" y="8"/>
                  </a:cubicBezTo>
                  <a:cubicBezTo>
                    <a:pt x="96" y="9"/>
                    <a:pt x="96" y="9"/>
                    <a:pt x="96" y="9"/>
                  </a:cubicBezTo>
                  <a:cubicBezTo>
                    <a:pt x="95" y="9"/>
                    <a:pt x="95" y="9"/>
                    <a:pt x="94" y="9"/>
                  </a:cubicBezTo>
                  <a:cubicBezTo>
                    <a:pt x="94" y="9"/>
                    <a:pt x="93" y="9"/>
                    <a:pt x="92" y="9"/>
                  </a:cubicBezTo>
                  <a:cubicBezTo>
                    <a:pt x="91" y="8"/>
                    <a:pt x="91" y="8"/>
                    <a:pt x="90" y="8"/>
                  </a:cubicBezTo>
                  <a:cubicBezTo>
                    <a:pt x="89" y="8"/>
                    <a:pt x="87" y="9"/>
                    <a:pt x="85" y="10"/>
                  </a:cubicBezTo>
                  <a:cubicBezTo>
                    <a:pt x="85" y="10"/>
                    <a:pt x="84" y="10"/>
                    <a:pt x="84" y="10"/>
                  </a:cubicBezTo>
                  <a:cubicBezTo>
                    <a:pt x="83" y="11"/>
                    <a:pt x="82" y="11"/>
                    <a:pt x="81" y="11"/>
                  </a:cubicBezTo>
                  <a:cubicBezTo>
                    <a:pt x="81" y="11"/>
                    <a:pt x="80" y="11"/>
                    <a:pt x="80" y="11"/>
                  </a:cubicBezTo>
                  <a:cubicBezTo>
                    <a:pt x="79" y="11"/>
                    <a:pt x="79" y="10"/>
                    <a:pt x="78" y="10"/>
                  </a:cubicBezTo>
                  <a:cubicBezTo>
                    <a:pt x="78" y="9"/>
                    <a:pt x="77" y="8"/>
                    <a:pt x="76" y="8"/>
                  </a:cubicBezTo>
                  <a:cubicBezTo>
                    <a:pt x="76" y="8"/>
                    <a:pt x="76" y="8"/>
                    <a:pt x="76" y="8"/>
                  </a:cubicBezTo>
                  <a:cubicBezTo>
                    <a:pt x="76" y="8"/>
                    <a:pt x="76" y="8"/>
                    <a:pt x="76" y="8"/>
                  </a:cubicBezTo>
                  <a:cubicBezTo>
                    <a:pt x="75" y="8"/>
                    <a:pt x="75" y="8"/>
                    <a:pt x="75" y="8"/>
                  </a:cubicBezTo>
                  <a:cubicBezTo>
                    <a:pt x="74" y="8"/>
                    <a:pt x="74" y="9"/>
                    <a:pt x="73" y="9"/>
                  </a:cubicBezTo>
                  <a:cubicBezTo>
                    <a:pt x="73" y="9"/>
                    <a:pt x="73" y="9"/>
                    <a:pt x="73" y="9"/>
                  </a:cubicBezTo>
                  <a:cubicBezTo>
                    <a:pt x="73" y="9"/>
                    <a:pt x="73" y="8"/>
                    <a:pt x="72" y="8"/>
                  </a:cubicBezTo>
                  <a:cubicBezTo>
                    <a:pt x="72" y="8"/>
                    <a:pt x="71" y="8"/>
                    <a:pt x="71" y="8"/>
                  </a:cubicBezTo>
                  <a:cubicBezTo>
                    <a:pt x="70" y="7"/>
                    <a:pt x="69" y="7"/>
                    <a:pt x="69" y="6"/>
                  </a:cubicBezTo>
                  <a:cubicBezTo>
                    <a:pt x="68" y="6"/>
                    <a:pt x="68" y="6"/>
                    <a:pt x="67" y="6"/>
                  </a:cubicBezTo>
                  <a:cubicBezTo>
                    <a:pt x="67" y="5"/>
                    <a:pt x="66" y="5"/>
                    <a:pt x="66" y="5"/>
                  </a:cubicBezTo>
                  <a:cubicBezTo>
                    <a:pt x="64" y="4"/>
                    <a:pt x="63" y="4"/>
                    <a:pt x="62" y="3"/>
                  </a:cubicBezTo>
                  <a:cubicBezTo>
                    <a:pt x="61" y="3"/>
                    <a:pt x="61" y="2"/>
                    <a:pt x="60" y="2"/>
                  </a:cubicBezTo>
                  <a:cubicBezTo>
                    <a:pt x="60" y="1"/>
                    <a:pt x="59" y="0"/>
                    <a:pt x="58" y="0"/>
                  </a:cubicBezTo>
                  <a:cubicBezTo>
                    <a:pt x="57" y="0"/>
                    <a:pt x="57" y="0"/>
                    <a:pt x="56" y="0"/>
                  </a:cubicBezTo>
                  <a:cubicBezTo>
                    <a:pt x="56" y="0"/>
                    <a:pt x="55" y="0"/>
                    <a:pt x="54" y="0"/>
                  </a:cubicBezTo>
                  <a:cubicBezTo>
                    <a:pt x="54" y="0"/>
                    <a:pt x="53" y="0"/>
                    <a:pt x="52" y="0"/>
                  </a:cubicBezTo>
                  <a:cubicBezTo>
                    <a:pt x="52" y="0"/>
                    <a:pt x="52" y="0"/>
                    <a:pt x="52" y="0"/>
                  </a:cubicBezTo>
                  <a:cubicBezTo>
                    <a:pt x="49" y="0"/>
                    <a:pt x="46" y="0"/>
                    <a:pt x="43" y="0"/>
                  </a:cubicBezTo>
                  <a:cubicBezTo>
                    <a:pt x="41" y="0"/>
                    <a:pt x="41" y="0"/>
                    <a:pt x="41" y="0"/>
                  </a:cubicBezTo>
                  <a:cubicBezTo>
                    <a:pt x="41" y="4"/>
                    <a:pt x="41" y="4"/>
                    <a:pt x="41" y="4"/>
                  </a:cubicBezTo>
                  <a:cubicBezTo>
                    <a:pt x="41" y="6"/>
                    <a:pt x="42" y="9"/>
                    <a:pt x="41" y="11"/>
                  </a:cubicBezTo>
                  <a:cubicBezTo>
                    <a:pt x="40" y="13"/>
                    <a:pt x="39" y="13"/>
                    <a:pt x="37" y="13"/>
                  </a:cubicBezTo>
                  <a:cubicBezTo>
                    <a:pt x="36" y="14"/>
                    <a:pt x="34" y="14"/>
                    <a:pt x="33" y="16"/>
                  </a:cubicBezTo>
                  <a:cubicBezTo>
                    <a:pt x="32" y="19"/>
                    <a:pt x="34" y="20"/>
                    <a:pt x="36" y="20"/>
                  </a:cubicBezTo>
                  <a:cubicBezTo>
                    <a:pt x="37" y="21"/>
                    <a:pt x="38" y="21"/>
                    <a:pt x="38" y="22"/>
                  </a:cubicBezTo>
                  <a:cubicBezTo>
                    <a:pt x="40" y="23"/>
                    <a:pt x="41" y="27"/>
                    <a:pt x="40" y="30"/>
                  </a:cubicBezTo>
                  <a:cubicBezTo>
                    <a:pt x="39" y="33"/>
                    <a:pt x="35" y="33"/>
                    <a:pt x="30" y="33"/>
                  </a:cubicBezTo>
                  <a:cubicBezTo>
                    <a:pt x="28" y="33"/>
                    <a:pt x="25" y="33"/>
                    <a:pt x="23" y="34"/>
                  </a:cubicBezTo>
                  <a:cubicBezTo>
                    <a:pt x="23" y="35"/>
                    <a:pt x="22" y="35"/>
                    <a:pt x="21" y="35"/>
                  </a:cubicBezTo>
                  <a:cubicBezTo>
                    <a:pt x="20" y="36"/>
                    <a:pt x="18" y="37"/>
                    <a:pt x="16" y="38"/>
                  </a:cubicBezTo>
                  <a:cubicBezTo>
                    <a:pt x="14" y="38"/>
                    <a:pt x="11" y="40"/>
                    <a:pt x="9" y="41"/>
                  </a:cubicBezTo>
                  <a:cubicBezTo>
                    <a:pt x="8" y="43"/>
                    <a:pt x="7" y="44"/>
                    <a:pt x="6" y="46"/>
                  </a:cubicBezTo>
                  <a:cubicBezTo>
                    <a:pt x="6" y="47"/>
                    <a:pt x="5" y="48"/>
                    <a:pt x="5" y="49"/>
                  </a:cubicBezTo>
                  <a:cubicBezTo>
                    <a:pt x="4" y="51"/>
                    <a:pt x="2" y="52"/>
                    <a:pt x="1" y="53"/>
                  </a:cubicBezTo>
                  <a:cubicBezTo>
                    <a:pt x="0" y="55"/>
                    <a:pt x="0" y="55"/>
                    <a:pt x="0" y="55"/>
                  </a:cubicBezTo>
                  <a:cubicBezTo>
                    <a:pt x="1" y="56"/>
                    <a:pt x="1" y="56"/>
                    <a:pt x="1" y="56"/>
                  </a:cubicBezTo>
                  <a:cubicBezTo>
                    <a:pt x="2" y="57"/>
                    <a:pt x="2" y="58"/>
                    <a:pt x="2" y="58"/>
                  </a:cubicBezTo>
                  <a:cubicBezTo>
                    <a:pt x="2" y="59"/>
                    <a:pt x="2" y="59"/>
                    <a:pt x="2" y="59"/>
                  </a:cubicBezTo>
                  <a:cubicBezTo>
                    <a:pt x="4" y="59"/>
                    <a:pt x="4" y="59"/>
                    <a:pt x="4" y="59"/>
                  </a:cubicBezTo>
                  <a:cubicBezTo>
                    <a:pt x="4" y="59"/>
                    <a:pt x="5" y="59"/>
                    <a:pt x="5" y="59"/>
                  </a:cubicBezTo>
                  <a:cubicBezTo>
                    <a:pt x="5" y="61"/>
                    <a:pt x="6" y="62"/>
                    <a:pt x="7" y="64"/>
                  </a:cubicBezTo>
                  <a:cubicBezTo>
                    <a:pt x="7" y="64"/>
                    <a:pt x="8" y="66"/>
                    <a:pt x="9" y="66"/>
                  </a:cubicBezTo>
                  <a:cubicBezTo>
                    <a:pt x="9" y="67"/>
                    <a:pt x="8" y="69"/>
                    <a:pt x="9" y="71"/>
                  </a:cubicBezTo>
                  <a:cubicBezTo>
                    <a:pt x="10" y="72"/>
                    <a:pt x="10" y="73"/>
                    <a:pt x="11" y="74"/>
                  </a:cubicBezTo>
                  <a:cubicBezTo>
                    <a:pt x="11" y="74"/>
                    <a:pt x="12" y="74"/>
                    <a:pt x="12" y="75"/>
                  </a:cubicBezTo>
                  <a:cubicBezTo>
                    <a:pt x="12" y="75"/>
                    <a:pt x="13" y="76"/>
                    <a:pt x="13" y="76"/>
                  </a:cubicBezTo>
                  <a:cubicBezTo>
                    <a:pt x="13" y="77"/>
                    <a:pt x="14" y="78"/>
                    <a:pt x="14" y="79"/>
                  </a:cubicBezTo>
                  <a:cubicBezTo>
                    <a:pt x="16" y="81"/>
                    <a:pt x="19" y="84"/>
                    <a:pt x="21" y="85"/>
                  </a:cubicBezTo>
                  <a:cubicBezTo>
                    <a:pt x="22" y="85"/>
                    <a:pt x="23" y="86"/>
                    <a:pt x="24" y="86"/>
                  </a:cubicBezTo>
                  <a:cubicBezTo>
                    <a:pt x="24" y="86"/>
                    <a:pt x="25" y="86"/>
                    <a:pt x="25" y="85"/>
                  </a:cubicBezTo>
                  <a:cubicBezTo>
                    <a:pt x="26" y="85"/>
                    <a:pt x="26" y="85"/>
                    <a:pt x="26" y="85"/>
                  </a:cubicBezTo>
                  <a:cubicBezTo>
                    <a:pt x="26" y="85"/>
                    <a:pt x="26" y="86"/>
                    <a:pt x="26" y="86"/>
                  </a:cubicBezTo>
                  <a:cubicBezTo>
                    <a:pt x="26" y="86"/>
                    <a:pt x="26" y="88"/>
                    <a:pt x="27" y="89"/>
                  </a:cubicBezTo>
                  <a:cubicBezTo>
                    <a:pt x="28" y="91"/>
                    <a:pt x="32" y="93"/>
                    <a:pt x="34" y="94"/>
                  </a:cubicBezTo>
                  <a:cubicBezTo>
                    <a:pt x="35" y="94"/>
                    <a:pt x="35" y="94"/>
                    <a:pt x="36" y="94"/>
                  </a:cubicBezTo>
                  <a:cubicBezTo>
                    <a:pt x="38" y="95"/>
                    <a:pt x="38" y="95"/>
                    <a:pt x="38" y="95"/>
                  </a:cubicBezTo>
                  <a:cubicBezTo>
                    <a:pt x="38" y="96"/>
                    <a:pt x="37" y="97"/>
                    <a:pt x="37" y="99"/>
                  </a:cubicBezTo>
                  <a:cubicBezTo>
                    <a:pt x="37" y="100"/>
                    <a:pt x="38" y="101"/>
                    <a:pt x="39" y="101"/>
                  </a:cubicBezTo>
                  <a:cubicBezTo>
                    <a:pt x="39" y="102"/>
                    <a:pt x="39" y="102"/>
                    <a:pt x="39" y="102"/>
                  </a:cubicBezTo>
                  <a:cubicBezTo>
                    <a:pt x="40" y="104"/>
                    <a:pt x="41" y="105"/>
                    <a:pt x="42" y="106"/>
                  </a:cubicBezTo>
                  <a:cubicBezTo>
                    <a:pt x="44" y="108"/>
                    <a:pt x="45" y="110"/>
                    <a:pt x="46" y="112"/>
                  </a:cubicBezTo>
                  <a:cubicBezTo>
                    <a:pt x="47" y="113"/>
                    <a:pt x="47" y="113"/>
                    <a:pt x="48" y="114"/>
                  </a:cubicBezTo>
                  <a:cubicBezTo>
                    <a:pt x="48" y="115"/>
                    <a:pt x="49" y="116"/>
                    <a:pt x="49" y="117"/>
                  </a:cubicBezTo>
                  <a:cubicBezTo>
                    <a:pt x="49" y="117"/>
                    <a:pt x="49" y="118"/>
                    <a:pt x="49" y="118"/>
                  </a:cubicBezTo>
                  <a:cubicBezTo>
                    <a:pt x="48" y="121"/>
                    <a:pt x="48" y="121"/>
                    <a:pt x="48" y="121"/>
                  </a:cubicBezTo>
                  <a:cubicBezTo>
                    <a:pt x="52" y="120"/>
                    <a:pt x="52" y="120"/>
                    <a:pt x="52" y="120"/>
                  </a:cubicBezTo>
                  <a:cubicBezTo>
                    <a:pt x="53" y="120"/>
                    <a:pt x="53" y="120"/>
                    <a:pt x="54" y="120"/>
                  </a:cubicBezTo>
                  <a:cubicBezTo>
                    <a:pt x="56" y="120"/>
                    <a:pt x="56" y="120"/>
                    <a:pt x="56" y="120"/>
                  </a:cubicBezTo>
                  <a:cubicBezTo>
                    <a:pt x="59" y="119"/>
                    <a:pt x="60" y="119"/>
                    <a:pt x="61" y="116"/>
                  </a:cubicBezTo>
                  <a:cubicBezTo>
                    <a:pt x="62" y="113"/>
                    <a:pt x="62" y="113"/>
                    <a:pt x="64" y="112"/>
                  </a:cubicBezTo>
                  <a:cubicBezTo>
                    <a:pt x="64" y="112"/>
                    <a:pt x="65" y="112"/>
                    <a:pt x="66" y="111"/>
                  </a:cubicBezTo>
                  <a:cubicBezTo>
                    <a:pt x="68" y="110"/>
                    <a:pt x="68" y="108"/>
                    <a:pt x="69" y="106"/>
                  </a:cubicBezTo>
                  <a:cubicBezTo>
                    <a:pt x="70" y="105"/>
                    <a:pt x="70" y="105"/>
                    <a:pt x="70" y="104"/>
                  </a:cubicBezTo>
                  <a:cubicBezTo>
                    <a:pt x="71" y="102"/>
                    <a:pt x="72" y="100"/>
                    <a:pt x="73" y="98"/>
                  </a:cubicBezTo>
                  <a:cubicBezTo>
                    <a:pt x="74" y="97"/>
                    <a:pt x="74" y="97"/>
                    <a:pt x="74" y="96"/>
                  </a:cubicBezTo>
                  <a:cubicBezTo>
                    <a:pt x="75" y="94"/>
                    <a:pt x="76" y="93"/>
                    <a:pt x="78" y="92"/>
                  </a:cubicBezTo>
                  <a:cubicBezTo>
                    <a:pt x="79" y="92"/>
                    <a:pt x="79" y="91"/>
                    <a:pt x="80" y="91"/>
                  </a:cubicBezTo>
                  <a:cubicBezTo>
                    <a:pt x="81" y="91"/>
                    <a:pt x="82" y="92"/>
                    <a:pt x="82" y="92"/>
                  </a:cubicBezTo>
                  <a:cubicBezTo>
                    <a:pt x="83" y="93"/>
                    <a:pt x="84" y="93"/>
                    <a:pt x="84" y="94"/>
                  </a:cubicBezTo>
                  <a:cubicBezTo>
                    <a:pt x="85" y="94"/>
                    <a:pt x="85" y="94"/>
                    <a:pt x="86" y="94"/>
                  </a:cubicBezTo>
                  <a:cubicBezTo>
                    <a:pt x="88" y="94"/>
                    <a:pt x="90" y="92"/>
                    <a:pt x="91" y="91"/>
                  </a:cubicBezTo>
                  <a:cubicBezTo>
                    <a:pt x="93" y="89"/>
                    <a:pt x="97" y="88"/>
                    <a:pt x="102" y="88"/>
                  </a:cubicBezTo>
                  <a:cubicBezTo>
                    <a:pt x="103" y="88"/>
                    <a:pt x="105" y="88"/>
                    <a:pt x="106" y="88"/>
                  </a:cubicBezTo>
                  <a:cubicBezTo>
                    <a:pt x="109" y="88"/>
                    <a:pt x="110" y="89"/>
                    <a:pt x="112" y="91"/>
                  </a:cubicBezTo>
                  <a:cubicBezTo>
                    <a:pt x="112" y="92"/>
                    <a:pt x="113" y="93"/>
                    <a:pt x="114" y="93"/>
                  </a:cubicBezTo>
                  <a:cubicBezTo>
                    <a:pt x="115" y="95"/>
                    <a:pt x="117" y="97"/>
                    <a:pt x="118" y="100"/>
                  </a:cubicBezTo>
                  <a:cubicBezTo>
                    <a:pt x="119" y="103"/>
                    <a:pt x="121" y="107"/>
                    <a:pt x="123" y="110"/>
                  </a:cubicBezTo>
                  <a:cubicBezTo>
                    <a:pt x="124" y="110"/>
                    <a:pt x="124" y="110"/>
                    <a:pt x="124" y="110"/>
                  </a:cubicBezTo>
                  <a:cubicBezTo>
                    <a:pt x="126" y="112"/>
                    <a:pt x="126" y="112"/>
                    <a:pt x="125" y="115"/>
                  </a:cubicBezTo>
                  <a:cubicBezTo>
                    <a:pt x="125" y="115"/>
                    <a:pt x="125" y="116"/>
                    <a:pt x="124" y="116"/>
                  </a:cubicBezTo>
                  <a:cubicBezTo>
                    <a:pt x="123" y="118"/>
                    <a:pt x="123" y="118"/>
                    <a:pt x="123" y="118"/>
                  </a:cubicBezTo>
                  <a:cubicBezTo>
                    <a:pt x="125" y="119"/>
                    <a:pt x="125" y="119"/>
                    <a:pt x="125" y="119"/>
                  </a:cubicBezTo>
                  <a:cubicBezTo>
                    <a:pt x="125" y="119"/>
                    <a:pt x="126" y="119"/>
                    <a:pt x="126" y="120"/>
                  </a:cubicBezTo>
                  <a:cubicBezTo>
                    <a:pt x="128" y="121"/>
                    <a:pt x="128" y="121"/>
                    <a:pt x="128" y="123"/>
                  </a:cubicBezTo>
                  <a:cubicBezTo>
                    <a:pt x="128" y="123"/>
                    <a:pt x="128" y="124"/>
                    <a:pt x="128" y="125"/>
                  </a:cubicBezTo>
                  <a:cubicBezTo>
                    <a:pt x="127" y="127"/>
                    <a:pt x="128" y="128"/>
                    <a:pt x="129" y="129"/>
                  </a:cubicBezTo>
                  <a:cubicBezTo>
                    <a:pt x="129" y="129"/>
                    <a:pt x="130" y="130"/>
                    <a:pt x="130" y="130"/>
                  </a:cubicBezTo>
                  <a:cubicBezTo>
                    <a:pt x="131" y="132"/>
                    <a:pt x="130" y="134"/>
                    <a:pt x="129" y="136"/>
                  </a:cubicBezTo>
                  <a:cubicBezTo>
                    <a:pt x="128" y="137"/>
                    <a:pt x="128" y="137"/>
                    <a:pt x="128" y="138"/>
                  </a:cubicBezTo>
                  <a:cubicBezTo>
                    <a:pt x="127" y="139"/>
                    <a:pt x="127" y="141"/>
                    <a:pt x="127" y="142"/>
                  </a:cubicBezTo>
                  <a:cubicBezTo>
                    <a:pt x="126" y="147"/>
                    <a:pt x="126" y="147"/>
                    <a:pt x="126" y="147"/>
                  </a:cubicBezTo>
                  <a:cubicBezTo>
                    <a:pt x="130" y="144"/>
                    <a:pt x="130" y="144"/>
                    <a:pt x="130" y="144"/>
                  </a:cubicBezTo>
                  <a:cubicBezTo>
                    <a:pt x="130" y="144"/>
                    <a:pt x="131" y="143"/>
                    <a:pt x="132" y="143"/>
                  </a:cubicBezTo>
                  <a:cubicBezTo>
                    <a:pt x="132" y="142"/>
                    <a:pt x="132" y="142"/>
                    <a:pt x="132" y="142"/>
                  </a:cubicBezTo>
                  <a:cubicBezTo>
                    <a:pt x="134" y="141"/>
                    <a:pt x="136" y="139"/>
                    <a:pt x="138" y="139"/>
                  </a:cubicBezTo>
                  <a:cubicBezTo>
                    <a:pt x="138" y="139"/>
                    <a:pt x="139" y="139"/>
                    <a:pt x="139" y="139"/>
                  </a:cubicBezTo>
                  <a:cubicBezTo>
                    <a:pt x="140" y="139"/>
                    <a:pt x="141" y="139"/>
                    <a:pt x="142" y="139"/>
                  </a:cubicBezTo>
                  <a:cubicBezTo>
                    <a:pt x="143" y="140"/>
                    <a:pt x="144" y="140"/>
                    <a:pt x="145" y="140"/>
                  </a:cubicBezTo>
                  <a:cubicBezTo>
                    <a:pt x="145" y="140"/>
                    <a:pt x="145" y="140"/>
                    <a:pt x="145" y="140"/>
                  </a:cubicBezTo>
                  <a:cubicBezTo>
                    <a:pt x="146" y="140"/>
                    <a:pt x="147" y="140"/>
                    <a:pt x="148" y="139"/>
                  </a:cubicBezTo>
                  <a:cubicBezTo>
                    <a:pt x="149" y="139"/>
                    <a:pt x="150" y="139"/>
                    <a:pt x="152" y="139"/>
                  </a:cubicBezTo>
                  <a:cubicBezTo>
                    <a:pt x="152" y="139"/>
                    <a:pt x="152" y="139"/>
                    <a:pt x="152" y="139"/>
                  </a:cubicBezTo>
                  <a:cubicBezTo>
                    <a:pt x="157" y="139"/>
                    <a:pt x="160" y="142"/>
                    <a:pt x="160" y="146"/>
                  </a:cubicBezTo>
                  <a:cubicBezTo>
                    <a:pt x="160" y="149"/>
                    <a:pt x="160" y="150"/>
                    <a:pt x="161" y="152"/>
                  </a:cubicBezTo>
                  <a:cubicBezTo>
                    <a:pt x="161" y="152"/>
                    <a:pt x="161" y="153"/>
                    <a:pt x="161" y="153"/>
                  </a:cubicBezTo>
                  <a:cubicBezTo>
                    <a:pt x="162" y="154"/>
                    <a:pt x="162" y="155"/>
                    <a:pt x="162" y="156"/>
                  </a:cubicBezTo>
                  <a:cubicBezTo>
                    <a:pt x="162" y="158"/>
                    <a:pt x="162" y="159"/>
                    <a:pt x="163" y="160"/>
                  </a:cubicBezTo>
                  <a:cubicBezTo>
                    <a:pt x="163" y="161"/>
                    <a:pt x="163" y="161"/>
                    <a:pt x="163" y="161"/>
                  </a:cubicBezTo>
                  <a:cubicBezTo>
                    <a:pt x="164" y="163"/>
                    <a:pt x="165" y="165"/>
                    <a:pt x="164" y="167"/>
                  </a:cubicBezTo>
                  <a:cubicBezTo>
                    <a:pt x="164" y="168"/>
                    <a:pt x="163" y="169"/>
                    <a:pt x="162" y="170"/>
                  </a:cubicBezTo>
                  <a:cubicBezTo>
                    <a:pt x="162" y="171"/>
                    <a:pt x="161" y="172"/>
                    <a:pt x="161" y="173"/>
                  </a:cubicBezTo>
                  <a:cubicBezTo>
                    <a:pt x="161" y="174"/>
                    <a:pt x="161" y="174"/>
                    <a:pt x="161" y="175"/>
                  </a:cubicBezTo>
                  <a:cubicBezTo>
                    <a:pt x="163" y="174"/>
                    <a:pt x="163" y="174"/>
                    <a:pt x="163" y="174"/>
                  </a:cubicBezTo>
                  <a:cubicBezTo>
                    <a:pt x="164" y="176"/>
                    <a:pt x="164" y="176"/>
                    <a:pt x="164" y="176"/>
                  </a:cubicBezTo>
                  <a:cubicBezTo>
                    <a:pt x="164" y="176"/>
                    <a:pt x="164" y="176"/>
                    <a:pt x="164" y="176"/>
                  </a:cubicBezTo>
                  <a:cubicBezTo>
                    <a:pt x="165" y="176"/>
                    <a:pt x="165" y="176"/>
                    <a:pt x="166" y="176"/>
                  </a:cubicBezTo>
                  <a:cubicBezTo>
                    <a:pt x="166" y="176"/>
                    <a:pt x="167" y="176"/>
                    <a:pt x="167" y="176"/>
                  </a:cubicBezTo>
                  <a:cubicBezTo>
                    <a:pt x="169" y="177"/>
                    <a:pt x="170" y="178"/>
                    <a:pt x="170" y="180"/>
                  </a:cubicBezTo>
                  <a:cubicBezTo>
                    <a:pt x="171" y="182"/>
                    <a:pt x="171" y="182"/>
                    <a:pt x="171" y="182"/>
                  </a:cubicBezTo>
                  <a:cubicBezTo>
                    <a:pt x="172" y="181"/>
                    <a:pt x="172" y="181"/>
                    <a:pt x="172" y="181"/>
                  </a:cubicBezTo>
                  <a:cubicBezTo>
                    <a:pt x="175" y="181"/>
                    <a:pt x="176" y="180"/>
                    <a:pt x="178" y="178"/>
                  </a:cubicBezTo>
                  <a:cubicBezTo>
                    <a:pt x="179" y="177"/>
                    <a:pt x="179" y="177"/>
                    <a:pt x="179" y="177"/>
                  </a:cubicBezTo>
                  <a:cubicBezTo>
                    <a:pt x="182" y="174"/>
                    <a:pt x="182" y="172"/>
                    <a:pt x="183" y="168"/>
                  </a:cubicBezTo>
                  <a:cubicBezTo>
                    <a:pt x="183" y="167"/>
                    <a:pt x="184" y="166"/>
                    <a:pt x="185" y="166"/>
                  </a:cubicBezTo>
                  <a:cubicBezTo>
                    <a:pt x="185" y="166"/>
                    <a:pt x="186" y="167"/>
                    <a:pt x="187" y="167"/>
                  </a:cubicBezTo>
                  <a:cubicBezTo>
                    <a:pt x="188" y="168"/>
                    <a:pt x="189" y="169"/>
                    <a:pt x="190" y="169"/>
                  </a:cubicBezTo>
                  <a:cubicBezTo>
                    <a:pt x="191" y="169"/>
                    <a:pt x="191" y="169"/>
                    <a:pt x="192" y="169"/>
                  </a:cubicBezTo>
                  <a:cubicBezTo>
                    <a:pt x="193" y="168"/>
                    <a:pt x="193" y="168"/>
                    <a:pt x="194" y="168"/>
                  </a:cubicBezTo>
                  <a:cubicBezTo>
                    <a:pt x="195" y="168"/>
                    <a:pt x="195" y="168"/>
                    <a:pt x="195" y="168"/>
                  </a:cubicBezTo>
                  <a:cubicBezTo>
                    <a:pt x="195" y="168"/>
                    <a:pt x="195" y="168"/>
                    <a:pt x="196" y="168"/>
                  </a:cubicBezTo>
                  <a:cubicBezTo>
                    <a:pt x="196" y="168"/>
                    <a:pt x="196" y="168"/>
                    <a:pt x="196" y="168"/>
                  </a:cubicBezTo>
                  <a:cubicBezTo>
                    <a:pt x="204" y="169"/>
                    <a:pt x="204" y="169"/>
                    <a:pt x="204" y="169"/>
                  </a:cubicBezTo>
                  <a:cubicBezTo>
                    <a:pt x="199" y="166"/>
                    <a:pt x="199" y="166"/>
                    <a:pt x="199" y="166"/>
                  </a:cubicBezTo>
                  <a:cubicBezTo>
                    <a:pt x="200" y="164"/>
                    <a:pt x="200" y="163"/>
                    <a:pt x="200" y="161"/>
                  </a:cubicBezTo>
                  <a:cubicBezTo>
                    <a:pt x="201" y="160"/>
                    <a:pt x="201" y="159"/>
                    <a:pt x="201" y="157"/>
                  </a:cubicBezTo>
                  <a:cubicBezTo>
                    <a:pt x="202" y="157"/>
                    <a:pt x="202" y="156"/>
                    <a:pt x="203" y="155"/>
                  </a:cubicBezTo>
                  <a:cubicBezTo>
                    <a:pt x="204" y="154"/>
                    <a:pt x="205" y="153"/>
                    <a:pt x="204" y="152"/>
                  </a:cubicBezTo>
                  <a:cubicBezTo>
                    <a:pt x="204" y="152"/>
                    <a:pt x="204" y="151"/>
                    <a:pt x="203" y="150"/>
                  </a:cubicBezTo>
                  <a:cubicBezTo>
                    <a:pt x="202" y="149"/>
                    <a:pt x="201" y="149"/>
                    <a:pt x="200" y="149"/>
                  </a:cubicBezTo>
                  <a:cubicBezTo>
                    <a:pt x="198" y="148"/>
                    <a:pt x="197" y="147"/>
                    <a:pt x="197" y="144"/>
                  </a:cubicBezTo>
                  <a:cubicBezTo>
                    <a:pt x="197" y="142"/>
                    <a:pt x="198" y="140"/>
                    <a:pt x="199" y="139"/>
                  </a:cubicBezTo>
                  <a:cubicBezTo>
                    <a:pt x="200" y="138"/>
                    <a:pt x="201" y="138"/>
                    <a:pt x="201" y="138"/>
                  </a:cubicBezTo>
                  <a:cubicBezTo>
                    <a:pt x="202" y="138"/>
                    <a:pt x="202" y="138"/>
                    <a:pt x="202" y="138"/>
                  </a:cubicBezTo>
                  <a:cubicBezTo>
                    <a:pt x="203" y="138"/>
                    <a:pt x="204" y="139"/>
                    <a:pt x="205" y="140"/>
                  </a:cubicBezTo>
                  <a:cubicBezTo>
                    <a:pt x="205" y="140"/>
                    <a:pt x="206" y="141"/>
                    <a:pt x="207" y="141"/>
                  </a:cubicBezTo>
                  <a:cubicBezTo>
                    <a:pt x="207" y="141"/>
                    <a:pt x="208" y="141"/>
                    <a:pt x="208" y="141"/>
                  </a:cubicBezTo>
                  <a:cubicBezTo>
                    <a:pt x="209" y="141"/>
                    <a:pt x="209" y="141"/>
                    <a:pt x="209" y="141"/>
                  </a:cubicBezTo>
                  <a:cubicBezTo>
                    <a:pt x="209" y="141"/>
                    <a:pt x="209" y="141"/>
                    <a:pt x="210" y="141"/>
                  </a:cubicBezTo>
                  <a:cubicBezTo>
                    <a:pt x="210" y="141"/>
                    <a:pt x="210" y="142"/>
                    <a:pt x="210" y="142"/>
                  </a:cubicBezTo>
                  <a:cubicBezTo>
                    <a:pt x="213" y="144"/>
                    <a:pt x="213" y="144"/>
                    <a:pt x="213" y="144"/>
                  </a:cubicBezTo>
                  <a:cubicBezTo>
                    <a:pt x="213" y="141"/>
                    <a:pt x="213" y="141"/>
                    <a:pt x="213" y="141"/>
                  </a:cubicBezTo>
                  <a:cubicBezTo>
                    <a:pt x="214" y="139"/>
                    <a:pt x="214" y="137"/>
                    <a:pt x="213" y="135"/>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75" name="Freeform 76">
              <a:extLst>
                <a:ext uri="{FF2B5EF4-FFF2-40B4-BE49-F238E27FC236}">
                  <a16:creationId xmlns:a16="http://schemas.microsoft.com/office/drawing/2014/main" id="{A6120752-54D4-4798-213D-A292BFCC0001}"/>
                </a:ext>
              </a:extLst>
            </p:cNvPr>
            <p:cNvSpPr>
              <a:spLocks/>
            </p:cNvSpPr>
            <p:nvPr/>
          </p:nvSpPr>
          <p:spPr bwMode="auto">
            <a:xfrm>
              <a:off x="4504995" y="2101261"/>
              <a:ext cx="664187" cy="481721"/>
            </a:xfrm>
            <a:custGeom>
              <a:avLst/>
              <a:gdLst>
                <a:gd name="T0" fmla="*/ 336 w 346"/>
                <a:gd name="T1" fmla="*/ 100 h 272"/>
                <a:gd name="T2" fmla="*/ 332 w 346"/>
                <a:gd name="T3" fmla="*/ 83 h 272"/>
                <a:gd name="T4" fmla="*/ 331 w 346"/>
                <a:gd name="T5" fmla="*/ 70 h 272"/>
                <a:gd name="T6" fmla="*/ 329 w 346"/>
                <a:gd name="T7" fmla="*/ 48 h 272"/>
                <a:gd name="T8" fmla="*/ 330 w 346"/>
                <a:gd name="T9" fmla="*/ 42 h 272"/>
                <a:gd name="T10" fmla="*/ 322 w 346"/>
                <a:gd name="T11" fmla="*/ 33 h 272"/>
                <a:gd name="T12" fmla="*/ 317 w 346"/>
                <a:gd name="T13" fmla="*/ 26 h 272"/>
                <a:gd name="T14" fmla="*/ 307 w 346"/>
                <a:gd name="T15" fmla="*/ 25 h 272"/>
                <a:gd name="T16" fmla="*/ 295 w 346"/>
                <a:gd name="T17" fmla="*/ 17 h 272"/>
                <a:gd name="T18" fmla="*/ 289 w 346"/>
                <a:gd name="T19" fmla="*/ 22 h 272"/>
                <a:gd name="T20" fmla="*/ 276 w 346"/>
                <a:gd name="T21" fmla="*/ 22 h 272"/>
                <a:gd name="T22" fmla="*/ 269 w 346"/>
                <a:gd name="T23" fmla="*/ 21 h 272"/>
                <a:gd name="T24" fmla="*/ 243 w 346"/>
                <a:gd name="T25" fmla="*/ 16 h 272"/>
                <a:gd name="T26" fmla="*/ 234 w 346"/>
                <a:gd name="T27" fmla="*/ 2 h 272"/>
                <a:gd name="T28" fmla="*/ 226 w 346"/>
                <a:gd name="T29" fmla="*/ 1 h 272"/>
                <a:gd name="T30" fmla="*/ 217 w 346"/>
                <a:gd name="T31" fmla="*/ 5 h 272"/>
                <a:gd name="T32" fmla="*/ 205 w 346"/>
                <a:gd name="T33" fmla="*/ 30 h 272"/>
                <a:gd name="T34" fmla="*/ 189 w 346"/>
                <a:gd name="T35" fmla="*/ 59 h 272"/>
                <a:gd name="T36" fmla="*/ 158 w 346"/>
                <a:gd name="T37" fmla="*/ 78 h 272"/>
                <a:gd name="T38" fmla="*/ 138 w 346"/>
                <a:gd name="T39" fmla="*/ 91 h 272"/>
                <a:gd name="T40" fmla="*/ 127 w 346"/>
                <a:gd name="T41" fmla="*/ 101 h 272"/>
                <a:gd name="T42" fmla="*/ 115 w 346"/>
                <a:gd name="T43" fmla="*/ 126 h 272"/>
                <a:gd name="T44" fmla="*/ 103 w 346"/>
                <a:gd name="T45" fmla="*/ 142 h 272"/>
                <a:gd name="T46" fmla="*/ 99 w 346"/>
                <a:gd name="T47" fmla="*/ 166 h 272"/>
                <a:gd name="T48" fmla="*/ 103 w 346"/>
                <a:gd name="T49" fmla="*/ 179 h 272"/>
                <a:gd name="T50" fmla="*/ 97 w 346"/>
                <a:gd name="T51" fmla="*/ 201 h 272"/>
                <a:gd name="T52" fmla="*/ 82 w 346"/>
                <a:gd name="T53" fmla="*/ 220 h 272"/>
                <a:gd name="T54" fmla="*/ 72 w 346"/>
                <a:gd name="T55" fmla="*/ 230 h 272"/>
                <a:gd name="T56" fmla="*/ 51 w 346"/>
                <a:gd name="T57" fmla="*/ 248 h 272"/>
                <a:gd name="T58" fmla="*/ 42 w 346"/>
                <a:gd name="T59" fmla="*/ 252 h 272"/>
                <a:gd name="T60" fmla="*/ 25 w 346"/>
                <a:gd name="T61" fmla="*/ 258 h 272"/>
                <a:gd name="T62" fmla="*/ 2 w 346"/>
                <a:gd name="T63" fmla="*/ 269 h 272"/>
                <a:gd name="T64" fmla="*/ 131 w 346"/>
                <a:gd name="T65" fmla="*/ 238 h 272"/>
                <a:gd name="T66" fmla="*/ 146 w 346"/>
                <a:gd name="T67" fmla="*/ 228 h 272"/>
                <a:gd name="T68" fmla="*/ 162 w 346"/>
                <a:gd name="T69" fmla="*/ 218 h 272"/>
                <a:gd name="T70" fmla="*/ 176 w 346"/>
                <a:gd name="T71" fmla="*/ 209 h 272"/>
                <a:gd name="T72" fmla="*/ 188 w 346"/>
                <a:gd name="T73" fmla="*/ 209 h 272"/>
                <a:gd name="T74" fmla="*/ 204 w 346"/>
                <a:gd name="T75" fmla="*/ 201 h 272"/>
                <a:gd name="T76" fmla="*/ 224 w 346"/>
                <a:gd name="T77" fmla="*/ 197 h 272"/>
                <a:gd name="T78" fmla="*/ 245 w 346"/>
                <a:gd name="T79" fmla="*/ 177 h 272"/>
                <a:gd name="T80" fmla="*/ 257 w 346"/>
                <a:gd name="T81" fmla="*/ 173 h 272"/>
                <a:gd name="T82" fmla="*/ 270 w 346"/>
                <a:gd name="T83" fmla="*/ 165 h 272"/>
                <a:gd name="T84" fmla="*/ 270 w 346"/>
                <a:gd name="T85" fmla="*/ 156 h 272"/>
                <a:gd name="T86" fmla="*/ 269 w 346"/>
                <a:gd name="T87" fmla="*/ 142 h 272"/>
                <a:gd name="T88" fmla="*/ 279 w 346"/>
                <a:gd name="T89" fmla="*/ 141 h 272"/>
                <a:gd name="T90" fmla="*/ 292 w 346"/>
                <a:gd name="T91" fmla="*/ 137 h 272"/>
                <a:gd name="T92" fmla="*/ 295 w 346"/>
                <a:gd name="T93" fmla="*/ 133 h 272"/>
                <a:gd name="T94" fmla="*/ 311 w 346"/>
                <a:gd name="T95" fmla="*/ 125 h 272"/>
                <a:gd name="T96" fmla="*/ 322 w 346"/>
                <a:gd name="T97" fmla="*/ 126 h 272"/>
                <a:gd name="T98" fmla="*/ 341 w 346"/>
                <a:gd name="T99" fmla="*/ 125 h 272"/>
                <a:gd name="T100" fmla="*/ 343 w 346"/>
                <a:gd name="T101" fmla="*/ 11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6" h="272">
                  <a:moveTo>
                    <a:pt x="343" y="110"/>
                  </a:moveTo>
                  <a:cubicBezTo>
                    <a:pt x="342" y="108"/>
                    <a:pt x="341" y="108"/>
                    <a:pt x="340" y="107"/>
                  </a:cubicBezTo>
                  <a:cubicBezTo>
                    <a:pt x="338" y="106"/>
                    <a:pt x="337" y="106"/>
                    <a:pt x="337" y="105"/>
                  </a:cubicBezTo>
                  <a:cubicBezTo>
                    <a:pt x="336" y="104"/>
                    <a:pt x="336" y="102"/>
                    <a:pt x="336" y="100"/>
                  </a:cubicBezTo>
                  <a:cubicBezTo>
                    <a:pt x="336" y="98"/>
                    <a:pt x="336" y="96"/>
                    <a:pt x="335" y="95"/>
                  </a:cubicBezTo>
                  <a:cubicBezTo>
                    <a:pt x="334" y="93"/>
                    <a:pt x="334" y="93"/>
                    <a:pt x="333" y="92"/>
                  </a:cubicBezTo>
                  <a:cubicBezTo>
                    <a:pt x="332" y="91"/>
                    <a:pt x="331" y="90"/>
                    <a:pt x="331" y="87"/>
                  </a:cubicBezTo>
                  <a:cubicBezTo>
                    <a:pt x="331" y="86"/>
                    <a:pt x="331" y="84"/>
                    <a:pt x="332" y="83"/>
                  </a:cubicBezTo>
                  <a:cubicBezTo>
                    <a:pt x="333" y="81"/>
                    <a:pt x="333" y="80"/>
                    <a:pt x="333" y="78"/>
                  </a:cubicBezTo>
                  <a:cubicBezTo>
                    <a:pt x="333" y="77"/>
                    <a:pt x="333" y="77"/>
                    <a:pt x="332" y="76"/>
                  </a:cubicBezTo>
                  <a:cubicBezTo>
                    <a:pt x="332" y="75"/>
                    <a:pt x="331" y="74"/>
                    <a:pt x="331" y="73"/>
                  </a:cubicBezTo>
                  <a:cubicBezTo>
                    <a:pt x="331" y="72"/>
                    <a:pt x="331" y="71"/>
                    <a:pt x="331" y="70"/>
                  </a:cubicBezTo>
                  <a:cubicBezTo>
                    <a:pt x="331" y="69"/>
                    <a:pt x="331" y="69"/>
                    <a:pt x="331" y="68"/>
                  </a:cubicBezTo>
                  <a:cubicBezTo>
                    <a:pt x="331" y="66"/>
                    <a:pt x="331" y="64"/>
                    <a:pt x="331" y="61"/>
                  </a:cubicBezTo>
                  <a:cubicBezTo>
                    <a:pt x="331" y="60"/>
                    <a:pt x="331" y="58"/>
                    <a:pt x="330" y="57"/>
                  </a:cubicBezTo>
                  <a:cubicBezTo>
                    <a:pt x="330" y="53"/>
                    <a:pt x="330" y="51"/>
                    <a:pt x="329" y="48"/>
                  </a:cubicBezTo>
                  <a:cubicBezTo>
                    <a:pt x="329" y="47"/>
                    <a:pt x="329" y="47"/>
                    <a:pt x="329" y="47"/>
                  </a:cubicBezTo>
                  <a:cubicBezTo>
                    <a:pt x="329" y="46"/>
                    <a:pt x="329" y="46"/>
                    <a:pt x="329" y="45"/>
                  </a:cubicBezTo>
                  <a:cubicBezTo>
                    <a:pt x="329" y="44"/>
                    <a:pt x="329" y="44"/>
                    <a:pt x="329" y="44"/>
                  </a:cubicBezTo>
                  <a:cubicBezTo>
                    <a:pt x="329" y="43"/>
                    <a:pt x="329" y="43"/>
                    <a:pt x="330" y="42"/>
                  </a:cubicBezTo>
                  <a:cubicBezTo>
                    <a:pt x="330" y="42"/>
                    <a:pt x="330" y="41"/>
                    <a:pt x="330" y="40"/>
                  </a:cubicBezTo>
                  <a:cubicBezTo>
                    <a:pt x="330" y="39"/>
                    <a:pt x="330" y="39"/>
                    <a:pt x="330" y="39"/>
                  </a:cubicBezTo>
                  <a:cubicBezTo>
                    <a:pt x="329" y="38"/>
                    <a:pt x="329" y="38"/>
                    <a:pt x="329" y="38"/>
                  </a:cubicBezTo>
                  <a:cubicBezTo>
                    <a:pt x="326" y="37"/>
                    <a:pt x="324" y="35"/>
                    <a:pt x="322" y="33"/>
                  </a:cubicBezTo>
                  <a:cubicBezTo>
                    <a:pt x="320" y="31"/>
                    <a:pt x="320" y="30"/>
                    <a:pt x="319" y="28"/>
                  </a:cubicBezTo>
                  <a:cubicBezTo>
                    <a:pt x="319" y="27"/>
                    <a:pt x="319" y="27"/>
                    <a:pt x="319" y="27"/>
                  </a:cubicBezTo>
                  <a:cubicBezTo>
                    <a:pt x="318" y="26"/>
                    <a:pt x="318" y="26"/>
                    <a:pt x="318" y="26"/>
                  </a:cubicBezTo>
                  <a:cubicBezTo>
                    <a:pt x="318" y="26"/>
                    <a:pt x="317" y="26"/>
                    <a:pt x="317" y="26"/>
                  </a:cubicBezTo>
                  <a:cubicBezTo>
                    <a:pt x="316" y="25"/>
                    <a:pt x="314" y="25"/>
                    <a:pt x="313" y="25"/>
                  </a:cubicBezTo>
                  <a:cubicBezTo>
                    <a:pt x="312" y="25"/>
                    <a:pt x="312" y="25"/>
                    <a:pt x="312" y="25"/>
                  </a:cubicBezTo>
                  <a:cubicBezTo>
                    <a:pt x="311" y="25"/>
                    <a:pt x="310" y="25"/>
                    <a:pt x="310" y="25"/>
                  </a:cubicBezTo>
                  <a:cubicBezTo>
                    <a:pt x="309" y="25"/>
                    <a:pt x="308" y="25"/>
                    <a:pt x="307" y="25"/>
                  </a:cubicBezTo>
                  <a:cubicBezTo>
                    <a:pt x="307" y="25"/>
                    <a:pt x="306" y="25"/>
                    <a:pt x="305" y="25"/>
                  </a:cubicBezTo>
                  <a:cubicBezTo>
                    <a:pt x="304" y="25"/>
                    <a:pt x="304" y="24"/>
                    <a:pt x="304" y="21"/>
                  </a:cubicBezTo>
                  <a:cubicBezTo>
                    <a:pt x="303" y="18"/>
                    <a:pt x="301" y="16"/>
                    <a:pt x="298" y="16"/>
                  </a:cubicBezTo>
                  <a:cubicBezTo>
                    <a:pt x="297" y="16"/>
                    <a:pt x="295" y="16"/>
                    <a:pt x="295" y="17"/>
                  </a:cubicBezTo>
                  <a:cubicBezTo>
                    <a:pt x="293" y="18"/>
                    <a:pt x="293" y="19"/>
                    <a:pt x="292" y="20"/>
                  </a:cubicBezTo>
                  <a:cubicBezTo>
                    <a:pt x="292" y="20"/>
                    <a:pt x="292" y="20"/>
                    <a:pt x="292" y="20"/>
                  </a:cubicBezTo>
                  <a:cubicBezTo>
                    <a:pt x="292" y="21"/>
                    <a:pt x="291" y="21"/>
                    <a:pt x="290" y="21"/>
                  </a:cubicBezTo>
                  <a:cubicBezTo>
                    <a:pt x="290" y="21"/>
                    <a:pt x="289" y="21"/>
                    <a:pt x="289" y="22"/>
                  </a:cubicBezTo>
                  <a:cubicBezTo>
                    <a:pt x="288" y="22"/>
                    <a:pt x="287" y="22"/>
                    <a:pt x="285" y="22"/>
                  </a:cubicBezTo>
                  <a:cubicBezTo>
                    <a:pt x="284" y="22"/>
                    <a:pt x="283" y="22"/>
                    <a:pt x="282" y="22"/>
                  </a:cubicBezTo>
                  <a:cubicBezTo>
                    <a:pt x="281" y="22"/>
                    <a:pt x="280" y="21"/>
                    <a:pt x="278" y="21"/>
                  </a:cubicBezTo>
                  <a:cubicBezTo>
                    <a:pt x="278" y="21"/>
                    <a:pt x="277" y="21"/>
                    <a:pt x="276" y="22"/>
                  </a:cubicBezTo>
                  <a:cubicBezTo>
                    <a:pt x="275" y="22"/>
                    <a:pt x="275" y="22"/>
                    <a:pt x="275" y="22"/>
                  </a:cubicBezTo>
                  <a:cubicBezTo>
                    <a:pt x="274" y="22"/>
                    <a:pt x="274" y="22"/>
                    <a:pt x="273" y="22"/>
                  </a:cubicBezTo>
                  <a:cubicBezTo>
                    <a:pt x="272" y="21"/>
                    <a:pt x="271" y="21"/>
                    <a:pt x="270" y="21"/>
                  </a:cubicBezTo>
                  <a:cubicBezTo>
                    <a:pt x="270" y="21"/>
                    <a:pt x="269" y="21"/>
                    <a:pt x="269" y="21"/>
                  </a:cubicBezTo>
                  <a:cubicBezTo>
                    <a:pt x="268" y="22"/>
                    <a:pt x="266" y="22"/>
                    <a:pt x="265" y="22"/>
                  </a:cubicBezTo>
                  <a:cubicBezTo>
                    <a:pt x="263" y="23"/>
                    <a:pt x="262" y="23"/>
                    <a:pt x="260" y="23"/>
                  </a:cubicBezTo>
                  <a:cubicBezTo>
                    <a:pt x="259" y="23"/>
                    <a:pt x="259" y="23"/>
                    <a:pt x="258" y="23"/>
                  </a:cubicBezTo>
                  <a:cubicBezTo>
                    <a:pt x="253" y="23"/>
                    <a:pt x="248" y="21"/>
                    <a:pt x="243" y="16"/>
                  </a:cubicBezTo>
                  <a:cubicBezTo>
                    <a:pt x="242" y="15"/>
                    <a:pt x="242" y="15"/>
                    <a:pt x="241" y="14"/>
                  </a:cubicBezTo>
                  <a:cubicBezTo>
                    <a:pt x="239" y="12"/>
                    <a:pt x="238" y="11"/>
                    <a:pt x="237" y="9"/>
                  </a:cubicBezTo>
                  <a:cubicBezTo>
                    <a:pt x="236" y="8"/>
                    <a:pt x="236" y="8"/>
                    <a:pt x="236" y="7"/>
                  </a:cubicBezTo>
                  <a:cubicBezTo>
                    <a:pt x="236" y="5"/>
                    <a:pt x="235" y="4"/>
                    <a:pt x="234" y="2"/>
                  </a:cubicBezTo>
                  <a:cubicBezTo>
                    <a:pt x="233" y="1"/>
                    <a:pt x="231" y="0"/>
                    <a:pt x="230" y="0"/>
                  </a:cubicBezTo>
                  <a:cubicBezTo>
                    <a:pt x="229" y="0"/>
                    <a:pt x="228" y="1"/>
                    <a:pt x="227" y="1"/>
                  </a:cubicBezTo>
                  <a:cubicBezTo>
                    <a:pt x="227" y="1"/>
                    <a:pt x="227" y="1"/>
                    <a:pt x="227" y="1"/>
                  </a:cubicBezTo>
                  <a:cubicBezTo>
                    <a:pt x="227" y="1"/>
                    <a:pt x="227" y="1"/>
                    <a:pt x="226" y="1"/>
                  </a:cubicBezTo>
                  <a:cubicBezTo>
                    <a:pt x="226" y="1"/>
                    <a:pt x="226" y="1"/>
                    <a:pt x="225" y="1"/>
                  </a:cubicBezTo>
                  <a:cubicBezTo>
                    <a:pt x="225" y="1"/>
                    <a:pt x="224" y="1"/>
                    <a:pt x="224" y="1"/>
                  </a:cubicBezTo>
                  <a:cubicBezTo>
                    <a:pt x="223" y="1"/>
                    <a:pt x="222" y="1"/>
                    <a:pt x="222" y="2"/>
                  </a:cubicBezTo>
                  <a:cubicBezTo>
                    <a:pt x="220" y="2"/>
                    <a:pt x="219" y="4"/>
                    <a:pt x="217" y="5"/>
                  </a:cubicBezTo>
                  <a:cubicBezTo>
                    <a:pt x="216" y="7"/>
                    <a:pt x="215" y="9"/>
                    <a:pt x="214" y="11"/>
                  </a:cubicBezTo>
                  <a:cubicBezTo>
                    <a:pt x="214" y="12"/>
                    <a:pt x="213" y="13"/>
                    <a:pt x="213" y="14"/>
                  </a:cubicBezTo>
                  <a:cubicBezTo>
                    <a:pt x="211" y="17"/>
                    <a:pt x="210" y="20"/>
                    <a:pt x="208" y="24"/>
                  </a:cubicBezTo>
                  <a:cubicBezTo>
                    <a:pt x="207" y="26"/>
                    <a:pt x="206" y="28"/>
                    <a:pt x="205" y="30"/>
                  </a:cubicBezTo>
                  <a:cubicBezTo>
                    <a:pt x="203" y="34"/>
                    <a:pt x="202" y="37"/>
                    <a:pt x="200" y="41"/>
                  </a:cubicBezTo>
                  <a:cubicBezTo>
                    <a:pt x="199" y="44"/>
                    <a:pt x="196" y="48"/>
                    <a:pt x="194" y="51"/>
                  </a:cubicBezTo>
                  <a:cubicBezTo>
                    <a:pt x="193" y="53"/>
                    <a:pt x="191" y="55"/>
                    <a:pt x="190" y="56"/>
                  </a:cubicBezTo>
                  <a:cubicBezTo>
                    <a:pt x="190" y="57"/>
                    <a:pt x="189" y="58"/>
                    <a:pt x="189" y="59"/>
                  </a:cubicBezTo>
                  <a:cubicBezTo>
                    <a:pt x="188" y="61"/>
                    <a:pt x="187" y="63"/>
                    <a:pt x="185" y="64"/>
                  </a:cubicBezTo>
                  <a:cubicBezTo>
                    <a:pt x="182" y="66"/>
                    <a:pt x="179" y="68"/>
                    <a:pt x="176" y="69"/>
                  </a:cubicBezTo>
                  <a:cubicBezTo>
                    <a:pt x="174" y="70"/>
                    <a:pt x="174" y="70"/>
                    <a:pt x="174" y="70"/>
                  </a:cubicBezTo>
                  <a:cubicBezTo>
                    <a:pt x="169" y="73"/>
                    <a:pt x="163" y="75"/>
                    <a:pt x="158" y="78"/>
                  </a:cubicBezTo>
                  <a:cubicBezTo>
                    <a:pt x="155" y="79"/>
                    <a:pt x="155" y="79"/>
                    <a:pt x="155" y="79"/>
                  </a:cubicBezTo>
                  <a:cubicBezTo>
                    <a:pt x="152" y="81"/>
                    <a:pt x="149" y="83"/>
                    <a:pt x="146" y="83"/>
                  </a:cubicBezTo>
                  <a:cubicBezTo>
                    <a:pt x="142" y="84"/>
                    <a:pt x="141" y="87"/>
                    <a:pt x="139" y="89"/>
                  </a:cubicBezTo>
                  <a:cubicBezTo>
                    <a:pt x="139" y="89"/>
                    <a:pt x="138" y="90"/>
                    <a:pt x="138" y="91"/>
                  </a:cubicBezTo>
                  <a:cubicBezTo>
                    <a:pt x="137" y="92"/>
                    <a:pt x="136" y="93"/>
                    <a:pt x="135" y="94"/>
                  </a:cubicBezTo>
                  <a:cubicBezTo>
                    <a:pt x="133" y="94"/>
                    <a:pt x="132" y="95"/>
                    <a:pt x="131" y="97"/>
                  </a:cubicBezTo>
                  <a:cubicBezTo>
                    <a:pt x="131" y="97"/>
                    <a:pt x="130" y="98"/>
                    <a:pt x="130" y="98"/>
                  </a:cubicBezTo>
                  <a:cubicBezTo>
                    <a:pt x="129" y="99"/>
                    <a:pt x="128" y="101"/>
                    <a:pt x="127" y="101"/>
                  </a:cubicBezTo>
                  <a:cubicBezTo>
                    <a:pt x="125" y="102"/>
                    <a:pt x="125" y="102"/>
                    <a:pt x="125" y="102"/>
                  </a:cubicBezTo>
                  <a:cubicBezTo>
                    <a:pt x="123" y="105"/>
                    <a:pt x="120" y="107"/>
                    <a:pt x="119" y="110"/>
                  </a:cubicBezTo>
                  <a:cubicBezTo>
                    <a:pt x="118" y="114"/>
                    <a:pt x="117" y="118"/>
                    <a:pt x="117" y="121"/>
                  </a:cubicBezTo>
                  <a:cubicBezTo>
                    <a:pt x="117" y="123"/>
                    <a:pt x="116" y="124"/>
                    <a:pt x="115" y="126"/>
                  </a:cubicBezTo>
                  <a:cubicBezTo>
                    <a:pt x="114" y="127"/>
                    <a:pt x="114" y="127"/>
                    <a:pt x="114" y="127"/>
                  </a:cubicBezTo>
                  <a:cubicBezTo>
                    <a:pt x="113" y="129"/>
                    <a:pt x="112" y="130"/>
                    <a:pt x="110" y="132"/>
                  </a:cubicBezTo>
                  <a:cubicBezTo>
                    <a:pt x="108" y="133"/>
                    <a:pt x="106" y="136"/>
                    <a:pt x="105" y="138"/>
                  </a:cubicBezTo>
                  <a:cubicBezTo>
                    <a:pt x="104" y="139"/>
                    <a:pt x="103" y="141"/>
                    <a:pt x="103" y="142"/>
                  </a:cubicBezTo>
                  <a:cubicBezTo>
                    <a:pt x="102" y="143"/>
                    <a:pt x="102" y="144"/>
                    <a:pt x="102" y="145"/>
                  </a:cubicBezTo>
                  <a:cubicBezTo>
                    <a:pt x="101" y="146"/>
                    <a:pt x="101" y="146"/>
                    <a:pt x="101" y="146"/>
                  </a:cubicBezTo>
                  <a:cubicBezTo>
                    <a:pt x="100" y="148"/>
                    <a:pt x="99" y="150"/>
                    <a:pt x="99" y="152"/>
                  </a:cubicBezTo>
                  <a:cubicBezTo>
                    <a:pt x="97" y="157"/>
                    <a:pt x="98" y="162"/>
                    <a:pt x="99" y="166"/>
                  </a:cubicBezTo>
                  <a:cubicBezTo>
                    <a:pt x="99" y="168"/>
                    <a:pt x="99" y="168"/>
                    <a:pt x="99" y="168"/>
                  </a:cubicBezTo>
                  <a:cubicBezTo>
                    <a:pt x="99" y="168"/>
                    <a:pt x="99" y="169"/>
                    <a:pt x="99" y="169"/>
                  </a:cubicBezTo>
                  <a:cubicBezTo>
                    <a:pt x="100" y="171"/>
                    <a:pt x="100" y="172"/>
                    <a:pt x="100" y="174"/>
                  </a:cubicBezTo>
                  <a:cubicBezTo>
                    <a:pt x="101" y="176"/>
                    <a:pt x="102" y="178"/>
                    <a:pt x="103" y="179"/>
                  </a:cubicBezTo>
                  <a:cubicBezTo>
                    <a:pt x="104" y="180"/>
                    <a:pt x="104" y="180"/>
                    <a:pt x="104" y="180"/>
                  </a:cubicBezTo>
                  <a:cubicBezTo>
                    <a:pt x="105" y="181"/>
                    <a:pt x="105" y="183"/>
                    <a:pt x="105" y="185"/>
                  </a:cubicBezTo>
                  <a:cubicBezTo>
                    <a:pt x="105" y="188"/>
                    <a:pt x="103" y="193"/>
                    <a:pt x="101" y="197"/>
                  </a:cubicBezTo>
                  <a:cubicBezTo>
                    <a:pt x="100" y="198"/>
                    <a:pt x="98" y="200"/>
                    <a:pt x="97" y="201"/>
                  </a:cubicBezTo>
                  <a:cubicBezTo>
                    <a:pt x="95" y="203"/>
                    <a:pt x="94" y="204"/>
                    <a:pt x="93" y="206"/>
                  </a:cubicBezTo>
                  <a:cubicBezTo>
                    <a:pt x="92" y="207"/>
                    <a:pt x="91" y="208"/>
                    <a:pt x="91" y="209"/>
                  </a:cubicBezTo>
                  <a:cubicBezTo>
                    <a:pt x="89" y="212"/>
                    <a:pt x="87" y="214"/>
                    <a:pt x="85" y="217"/>
                  </a:cubicBezTo>
                  <a:cubicBezTo>
                    <a:pt x="84" y="218"/>
                    <a:pt x="83" y="219"/>
                    <a:pt x="82" y="220"/>
                  </a:cubicBezTo>
                  <a:cubicBezTo>
                    <a:pt x="81" y="221"/>
                    <a:pt x="80" y="222"/>
                    <a:pt x="79" y="224"/>
                  </a:cubicBezTo>
                  <a:cubicBezTo>
                    <a:pt x="78" y="224"/>
                    <a:pt x="78" y="225"/>
                    <a:pt x="77" y="225"/>
                  </a:cubicBezTo>
                  <a:cubicBezTo>
                    <a:pt x="76" y="227"/>
                    <a:pt x="75" y="228"/>
                    <a:pt x="73" y="229"/>
                  </a:cubicBezTo>
                  <a:cubicBezTo>
                    <a:pt x="73" y="229"/>
                    <a:pt x="72" y="229"/>
                    <a:pt x="72" y="230"/>
                  </a:cubicBezTo>
                  <a:cubicBezTo>
                    <a:pt x="71" y="230"/>
                    <a:pt x="70" y="230"/>
                    <a:pt x="69" y="231"/>
                  </a:cubicBezTo>
                  <a:cubicBezTo>
                    <a:pt x="65" y="233"/>
                    <a:pt x="62" y="236"/>
                    <a:pt x="59" y="240"/>
                  </a:cubicBezTo>
                  <a:cubicBezTo>
                    <a:pt x="57" y="242"/>
                    <a:pt x="55" y="245"/>
                    <a:pt x="52" y="247"/>
                  </a:cubicBezTo>
                  <a:cubicBezTo>
                    <a:pt x="52" y="247"/>
                    <a:pt x="52" y="248"/>
                    <a:pt x="51" y="248"/>
                  </a:cubicBezTo>
                  <a:cubicBezTo>
                    <a:pt x="51" y="249"/>
                    <a:pt x="50" y="249"/>
                    <a:pt x="50" y="249"/>
                  </a:cubicBezTo>
                  <a:cubicBezTo>
                    <a:pt x="49" y="250"/>
                    <a:pt x="48" y="250"/>
                    <a:pt x="48" y="250"/>
                  </a:cubicBezTo>
                  <a:cubicBezTo>
                    <a:pt x="47" y="250"/>
                    <a:pt x="46" y="250"/>
                    <a:pt x="46" y="250"/>
                  </a:cubicBezTo>
                  <a:cubicBezTo>
                    <a:pt x="44" y="251"/>
                    <a:pt x="43" y="252"/>
                    <a:pt x="42" y="252"/>
                  </a:cubicBezTo>
                  <a:cubicBezTo>
                    <a:pt x="41" y="253"/>
                    <a:pt x="40" y="253"/>
                    <a:pt x="38" y="253"/>
                  </a:cubicBezTo>
                  <a:cubicBezTo>
                    <a:pt x="37" y="254"/>
                    <a:pt x="36" y="255"/>
                    <a:pt x="35" y="255"/>
                  </a:cubicBezTo>
                  <a:cubicBezTo>
                    <a:pt x="34" y="256"/>
                    <a:pt x="33" y="256"/>
                    <a:pt x="32" y="257"/>
                  </a:cubicBezTo>
                  <a:cubicBezTo>
                    <a:pt x="30" y="257"/>
                    <a:pt x="27" y="257"/>
                    <a:pt x="25" y="258"/>
                  </a:cubicBezTo>
                  <a:cubicBezTo>
                    <a:pt x="22" y="258"/>
                    <a:pt x="20" y="259"/>
                    <a:pt x="17" y="259"/>
                  </a:cubicBezTo>
                  <a:cubicBezTo>
                    <a:pt x="13" y="259"/>
                    <a:pt x="11" y="261"/>
                    <a:pt x="8" y="263"/>
                  </a:cubicBezTo>
                  <a:cubicBezTo>
                    <a:pt x="7" y="264"/>
                    <a:pt x="7" y="265"/>
                    <a:pt x="6" y="265"/>
                  </a:cubicBezTo>
                  <a:cubicBezTo>
                    <a:pt x="5" y="266"/>
                    <a:pt x="3" y="267"/>
                    <a:pt x="2" y="269"/>
                  </a:cubicBezTo>
                  <a:cubicBezTo>
                    <a:pt x="0" y="272"/>
                    <a:pt x="0" y="272"/>
                    <a:pt x="0" y="272"/>
                  </a:cubicBezTo>
                  <a:cubicBezTo>
                    <a:pt x="130" y="272"/>
                    <a:pt x="130" y="272"/>
                    <a:pt x="130" y="272"/>
                  </a:cubicBezTo>
                  <a:cubicBezTo>
                    <a:pt x="131" y="238"/>
                    <a:pt x="131" y="238"/>
                    <a:pt x="131" y="238"/>
                  </a:cubicBezTo>
                  <a:cubicBezTo>
                    <a:pt x="131" y="238"/>
                    <a:pt x="131" y="238"/>
                    <a:pt x="131" y="238"/>
                  </a:cubicBezTo>
                  <a:cubicBezTo>
                    <a:pt x="131" y="238"/>
                    <a:pt x="132" y="238"/>
                    <a:pt x="133" y="237"/>
                  </a:cubicBezTo>
                  <a:cubicBezTo>
                    <a:pt x="134" y="236"/>
                    <a:pt x="136" y="235"/>
                    <a:pt x="138" y="234"/>
                  </a:cubicBezTo>
                  <a:cubicBezTo>
                    <a:pt x="141" y="233"/>
                    <a:pt x="143" y="231"/>
                    <a:pt x="146" y="229"/>
                  </a:cubicBezTo>
                  <a:cubicBezTo>
                    <a:pt x="146" y="228"/>
                    <a:pt x="146" y="228"/>
                    <a:pt x="146" y="228"/>
                  </a:cubicBezTo>
                  <a:cubicBezTo>
                    <a:pt x="147" y="228"/>
                    <a:pt x="147" y="227"/>
                    <a:pt x="148" y="226"/>
                  </a:cubicBezTo>
                  <a:cubicBezTo>
                    <a:pt x="149" y="225"/>
                    <a:pt x="150" y="224"/>
                    <a:pt x="151" y="224"/>
                  </a:cubicBezTo>
                  <a:cubicBezTo>
                    <a:pt x="153" y="222"/>
                    <a:pt x="155" y="220"/>
                    <a:pt x="157" y="219"/>
                  </a:cubicBezTo>
                  <a:cubicBezTo>
                    <a:pt x="159" y="218"/>
                    <a:pt x="160" y="218"/>
                    <a:pt x="162" y="218"/>
                  </a:cubicBezTo>
                  <a:cubicBezTo>
                    <a:pt x="163" y="218"/>
                    <a:pt x="164" y="218"/>
                    <a:pt x="165" y="217"/>
                  </a:cubicBezTo>
                  <a:cubicBezTo>
                    <a:pt x="167" y="217"/>
                    <a:pt x="168" y="215"/>
                    <a:pt x="169" y="213"/>
                  </a:cubicBezTo>
                  <a:cubicBezTo>
                    <a:pt x="169" y="213"/>
                    <a:pt x="169" y="212"/>
                    <a:pt x="170" y="212"/>
                  </a:cubicBezTo>
                  <a:cubicBezTo>
                    <a:pt x="172" y="209"/>
                    <a:pt x="173" y="209"/>
                    <a:pt x="176" y="209"/>
                  </a:cubicBezTo>
                  <a:cubicBezTo>
                    <a:pt x="176" y="209"/>
                    <a:pt x="180" y="209"/>
                    <a:pt x="181" y="209"/>
                  </a:cubicBezTo>
                  <a:cubicBezTo>
                    <a:pt x="182" y="209"/>
                    <a:pt x="183" y="209"/>
                    <a:pt x="184" y="209"/>
                  </a:cubicBezTo>
                  <a:cubicBezTo>
                    <a:pt x="185" y="209"/>
                    <a:pt x="185" y="209"/>
                    <a:pt x="185" y="209"/>
                  </a:cubicBezTo>
                  <a:cubicBezTo>
                    <a:pt x="188" y="209"/>
                    <a:pt x="188" y="209"/>
                    <a:pt x="188" y="209"/>
                  </a:cubicBezTo>
                  <a:cubicBezTo>
                    <a:pt x="189" y="209"/>
                    <a:pt x="191" y="209"/>
                    <a:pt x="192" y="208"/>
                  </a:cubicBezTo>
                  <a:cubicBezTo>
                    <a:pt x="195" y="207"/>
                    <a:pt x="195" y="203"/>
                    <a:pt x="194" y="201"/>
                  </a:cubicBezTo>
                  <a:cubicBezTo>
                    <a:pt x="196" y="201"/>
                    <a:pt x="197" y="201"/>
                    <a:pt x="199" y="201"/>
                  </a:cubicBezTo>
                  <a:cubicBezTo>
                    <a:pt x="201" y="201"/>
                    <a:pt x="202" y="201"/>
                    <a:pt x="204" y="201"/>
                  </a:cubicBezTo>
                  <a:cubicBezTo>
                    <a:pt x="205" y="201"/>
                    <a:pt x="207" y="201"/>
                    <a:pt x="208" y="201"/>
                  </a:cubicBezTo>
                  <a:cubicBezTo>
                    <a:pt x="209" y="201"/>
                    <a:pt x="210" y="201"/>
                    <a:pt x="211" y="201"/>
                  </a:cubicBezTo>
                  <a:cubicBezTo>
                    <a:pt x="212" y="201"/>
                    <a:pt x="212" y="201"/>
                    <a:pt x="213" y="201"/>
                  </a:cubicBezTo>
                  <a:cubicBezTo>
                    <a:pt x="217" y="200"/>
                    <a:pt x="221" y="200"/>
                    <a:pt x="224" y="197"/>
                  </a:cubicBezTo>
                  <a:cubicBezTo>
                    <a:pt x="228" y="194"/>
                    <a:pt x="231" y="190"/>
                    <a:pt x="234" y="186"/>
                  </a:cubicBezTo>
                  <a:cubicBezTo>
                    <a:pt x="234" y="184"/>
                    <a:pt x="237" y="180"/>
                    <a:pt x="239" y="179"/>
                  </a:cubicBezTo>
                  <a:cubicBezTo>
                    <a:pt x="240" y="179"/>
                    <a:pt x="241" y="178"/>
                    <a:pt x="243" y="178"/>
                  </a:cubicBezTo>
                  <a:cubicBezTo>
                    <a:pt x="243" y="178"/>
                    <a:pt x="244" y="178"/>
                    <a:pt x="245" y="177"/>
                  </a:cubicBezTo>
                  <a:cubicBezTo>
                    <a:pt x="245" y="177"/>
                    <a:pt x="246" y="177"/>
                    <a:pt x="247" y="177"/>
                  </a:cubicBezTo>
                  <a:cubicBezTo>
                    <a:pt x="248" y="177"/>
                    <a:pt x="250" y="176"/>
                    <a:pt x="251" y="176"/>
                  </a:cubicBezTo>
                  <a:cubicBezTo>
                    <a:pt x="252" y="175"/>
                    <a:pt x="252" y="175"/>
                    <a:pt x="252" y="175"/>
                  </a:cubicBezTo>
                  <a:cubicBezTo>
                    <a:pt x="254" y="174"/>
                    <a:pt x="255" y="173"/>
                    <a:pt x="257" y="173"/>
                  </a:cubicBezTo>
                  <a:cubicBezTo>
                    <a:pt x="258" y="172"/>
                    <a:pt x="259" y="171"/>
                    <a:pt x="260" y="170"/>
                  </a:cubicBezTo>
                  <a:cubicBezTo>
                    <a:pt x="260" y="169"/>
                    <a:pt x="261" y="168"/>
                    <a:pt x="262" y="168"/>
                  </a:cubicBezTo>
                  <a:cubicBezTo>
                    <a:pt x="264" y="167"/>
                    <a:pt x="266" y="166"/>
                    <a:pt x="269" y="165"/>
                  </a:cubicBezTo>
                  <a:cubicBezTo>
                    <a:pt x="270" y="165"/>
                    <a:pt x="270" y="165"/>
                    <a:pt x="270" y="165"/>
                  </a:cubicBezTo>
                  <a:cubicBezTo>
                    <a:pt x="270" y="165"/>
                    <a:pt x="271" y="165"/>
                    <a:pt x="271" y="165"/>
                  </a:cubicBezTo>
                  <a:cubicBezTo>
                    <a:pt x="273" y="164"/>
                    <a:pt x="275" y="164"/>
                    <a:pt x="275" y="161"/>
                  </a:cubicBezTo>
                  <a:cubicBezTo>
                    <a:pt x="274" y="159"/>
                    <a:pt x="273" y="158"/>
                    <a:pt x="272" y="158"/>
                  </a:cubicBezTo>
                  <a:cubicBezTo>
                    <a:pt x="271" y="157"/>
                    <a:pt x="270" y="157"/>
                    <a:pt x="270" y="156"/>
                  </a:cubicBezTo>
                  <a:cubicBezTo>
                    <a:pt x="269" y="155"/>
                    <a:pt x="269" y="154"/>
                    <a:pt x="270" y="152"/>
                  </a:cubicBezTo>
                  <a:cubicBezTo>
                    <a:pt x="270" y="151"/>
                    <a:pt x="271" y="150"/>
                    <a:pt x="270" y="148"/>
                  </a:cubicBezTo>
                  <a:cubicBezTo>
                    <a:pt x="270" y="147"/>
                    <a:pt x="270" y="147"/>
                    <a:pt x="269" y="146"/>
                  </a:cubicBezTo>
                  <a:cubicBezTo>
                    <a:pt x="269" y="145"/>
                    <a:pt x="268" y="144"/>
                    <a:pt x="269" y="142"/>
                  </a:cubicBezTo>
                  <a:cubicBezTo>
                    <a:pt x="269" y="140"/>
                    <a:pt x="271" y="139"/>
                    <a:pt x="273" y="139"/>
                  </a:cubicBezTo>
                  <a:cubicBezTo>
                    <a:pt x="273" y="139"/>
                    <a:pt x="274" y="139"/>
                    <a:pt x="275" y="140"/>
                  </a:cubicBezTo>
                  <a:cubicBezTo>
                    <a:pt x="275" y="140"/>
                    <a:pt x="276" y="140"/>
                    <a:pt x="276" y="140"/>
                  </a:cubicBezTo>
                  <a:cubicBezTo>
                    <a:pt x="277" y="140"/>
                    <a:pt x="278" y="141"/>
                    <a:pt x="279" y="141"/>
                  </a:cubicBezTo>
                  <a:cubicBezTo>
                    <a:pt x="280" y="141"/>
                    <a:pt x="281" y="141"/>
                    <a:pt x="282" y="140"/>
                  </a:cubicBezTo>
                  <a:cubicBezTo>
                    <a:pt x="283" y="140"/>
                    <a:pt x="284" y="140"/>
                    <a:pt x="285" y="139"/>
                  </a:cubicBezTo>
                  <a:cubicBezTo>
                    <a:pt x="286" y="139"/>
                    <a:pt x="287" y="139"/>
                    <a:pt x="289" y="138"/>
                  </a:cubicBezTo>
                  <a:cubicBezTo>
                    <a:pt x="290" y="138"/>
                    <a:pt x="291" y="137"/>
                    <a:pt x="292" y="137"/>
                  </a:cubicBezTo>
                  <a:cubicBezTo>
                    <a:pt x="292" y="136"/>
                    <a:pt x="293" y="136"/>
                    <a:pt x="294" y="136"/>
                  </a:cubicBezTo>
                  <a:cubicBezTo>
                    <a:pt x="295" y="135"/>
                    <a:pt x="295" y="135"/>
                    <a:pt x="295" y="135"/>
                  </a:cubicBezTo>
                  <a:cubicBezTo>
                    <a:pt x="295" y="134"/>
                    <a:pt x="295" y="134"/>
                    <a:pt x="295" y="134"/>
                  </a:cubicBezTo>
                  <a:cubicBezTo>
                    <a:pt x="295" y="133"/>
                    <a:pt x="295" y="133"/>
                    <a:pt x="295" y="133"/>
                  </a:cubicBezTo>
                  <a:cubicBezTo>
                    <a:pt x="295" y="130"/>
                    <a:pt x="295" y="129"/>
                    <a:pt x="298" y="129"/>
                  </a:cubicBezTo>
                  <a:cubicBezTo>
                    <a:pt x="301" y="128"/>
                    <a:pt x="303" y="128"/>
                    <a:pt x="305" y="127"/>
                  </a:cubicBezTo>
                  <a:cubicBezTo>
                    <a:pt x="307" y="127"/>
                    <a:pt x="309" y="127"/>
                    <a:pt x="311" y="127"/>
                  </a:cubicBezTo>
                  <a:cubicBezTo>
                    <a:pt x="311" y="125"/>
                    <a:pt x="311" y="125"/>
                    <a:pt x="311" y="125"/>
                  </a:cubicBezTo>
                  <a:cubicBezTo>
                    <a:pt x="311" y="127"/>
                    <a:pt x="311" y="127"/>
                    <a:pt x="311" y="127"/>
                  </a:cubicBezTo>
                  <a:cubicBezTo>
                    <a:pt x="312" y="127"/>
                    <a:pt x="312" y="127"/>
                    <a:pt x="313" y="127"/>
                  </a:cubicBezTo>
                  <a:cubicBezTo>
                    <a:pt x="316" y="126"/>
                    <a:pt x="316" y="126"/>
                    <a:pt x="316" y="126"/>
                  </a:cubicBezTo>
                  <a:cubicBezTo>
                    <a:pt x="318" y="126"/>
                    <a:pt x="320" y="126"/>
                    <a:pt x="322" y="126"/>
                  </a:cubicBezTo>
                  <a:cubicBezTo>
                    <a:pt x="325" y="126"/>
                    <a:pt x="327" y="126"/>
                    <a:pt x="329" y="127"/>
                  </a:cubicBezTo>
                  <a:cubicBezTo>
                    <a:pt x="331" y="127"/>
                    <a:pt x="337" y="128"/>
                    <a:pt x="339" y="128"/>
                  </a:cubicBezTo>
                  <a:cubicBezTo>
                    <a:pt x="342" y="128"/>
                    <a:pt x="342" y="128"/>
                    <a:pt x="342" y="128"/>
                  </a:cubicBezTo>
                  <a:cubicBezTo>
                    <a:pt x="341" y="125"/>
                    <a:pt x="341" y="125"/>
                    <a:pt x="341" y="125"/>
                  </a:cubicBezTo>
                  <a:cubicBezTo>
                    <a:pt x="341" y="123"/>
                    <a:pt x="341" y="122"/>
                    <a:pt x="342" y="121"/>
                  </a:cubicBezTo>
                  <a:cubicBezTo>
                    <a:pt x="342" y="120"/>
                    <a:pt x="342" y="119"/>
                    <a:pt x="343" y="119"/>
                  </a:cubicBezTo>
                  <a:cubicBezTo>
                    <a:pt x="344" y="118"/>
                    <a:pt x="344" y="118"/>
                    <a:pt x="344" y="117"/>
                  </a:cubicBezTo>
                  <a:cubicBezTo>
                    <a:pt x="346" y="114"/>
                    <a:pt x="346" y="113"/>
                    <a:pt x="343" y="110"/>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76" name="Freeform 77">
              <a:extLst>
                <a:ext uri="{FF2B5EF4-FFF2-40B4-BE49-F238E27FC236}">
                  <a16:creationId xmlns:a16="http://schemas.microsoft.com/office/drawing/2014/main" id="{AF5D82FB-EAB9-A234-A9F7-02CC67D557E2}"/>
                </a:ext>
              </a:extLst>
            </p:cNvPr>
            <p:cNvSpPr>
              <a:spLocks/>
            </p:cNvSpPr>
            <p:nvPr/>
          </p:nvSpPr>
          <p:spPr bwMode="auto">
            <a:xfrm>
              <a:off x="4246524" y="3222676"/>
              <a:ext cx="334742" cy="254512"/>
            </a:xfrm>
            <a:custGeom>
              <a:avLst/>
              <a:gdLst>
                <a:gd name="T0" fmla="*/ 173 w 174"/>
                <a:gd name="T1" fmla="*/ 135 h 144"/>
                <a:gd name="T2" fmla="*/ 172 w 174"/>
                <a:gd name="T3" fmla="*/ 119 h 144"/>
                <a:gd name="T4" fmla="*/ 164 w 174"/>
                <a:gd name="T5" fmla="*/ 108 h 144"/>
                <a:gd name="T6" fmla="*/ 155 w 174"/>
                <a:gd name="T7" fmla="*/ 100 h 144"/>
                <a:gd name="T8" fmla="*/ 157 w 174"/>
                <a:gd name="T9" fmla="*/ 94 h 144"/>
                <a:gd name="T10" fmla="*/ 157 w 174"/>
                <a:gd name="T11" fmla="*/ 92 h 144"/>
                <a:gd name="T12" fmla="*/ 156 w 174"/>
                <a:gd name="T13" fmla="*/ 81 h 144"/>
                <a:gd name="T14" fmla="*/ 153 w 174"/>
                <a:gd name="T15" fmla="*/ 68 h 144"/>
                <a:gd name="T16" fmla="*/ 151 w 174"/>
                <a:gd name="T17" fmla="*/ 64 h 144"/>
                <a:gd name="T18" fmla="*/ 139 w 174"/>
                <a:gd name="T19" fmla="*/ 51 h 144"/>
                <a:gd name="T20" fmla="*/ 130 w 174"/>
                <a:gd name="T21" fmla="*/ 42 h 144"/>
                <a:gd name="T22" fmla="*/ 110 w 174"/>
                <a:gd name="T23" fmla="*/ 18 h 144"/>
                <a:gd name="T24" fmla="*/ 84 w 174"/>
                <a:gd name="T25" fmla="*/ 0 h 144"/>
                <a:gd name="T26" fmla="*/ 50 w 174"/>
                <a:gd name="T27" fmla="*/ 5 h 144"/>
                <a:gd name="T28" fmla="*/ 41 w 174"/>
                <a:gd name="T29" fmla="*/ 4 h 144"/>
                <a:gd name="T30" fmla="*/ 27 w 174"/>
                <a:gd name="T31" fmla="*/ 20 h 144"/>
                <a:gd name="T32" fmla="*/ 24 w 174"/>
                <a:gd name="T33" fmla="*/ 30 h 144"/>
                <a:gd name="T34" fmla="*/ 19 w 174"/>
                <a:gd name="T35" fmla="*/ 40 h 144"/>
                <a:gd name="T36" fmla="*/ 13 w 174"/>
                <a:gd name="T37" fmla="*/ 47 h 144"/>
                <a:gd name="T38" fmla="*/ 4 w 174"/>
                <a:gd name="T39" fmla="*/ 64 h 144"/>
                <a:gd name="T40" fmla="*/ 15 w 174"/>
                <a:gd name="T41" fmla="*/ 81 h 144"/>
                <a:gd name="T42" fmla="*/ 21 w 174"/>
                <a:gd name="T43" fmla="*/ 86 h 144"/>
                <a:gd name="T44" fmla="*/ 21 w 174"/>
                <a:gd name="T45" fmla="*/ 93 h 144"/>
                <a:gd name="T46" fmla="*/ 19 w 174"/>
                <a:gd name="T47" fmla="*/ 99 h 144"/>
                <a:gd name="T48" fmla="*/ 39 w 174"/>
                <a:gd name="T49" fmla="*/ 100 h 144"/>
                <a:gd name="T50" fmla="*/ 67 w 174"/>
                <a:gd name="T51" fmla="*/ 93 h 144"/>
                <a:gd name="T52" fmla="*/ 78 w 174"/>
                <a:gd name="T53" fmla="*/ 99 h 144"/>
                <a:gd name="T54" fmla="*/ 83 w 174"/>
                <a:gd name="T55" fmla="*/ 98 h 144"/>
                <a:gd name="T56" fmla="*/ 87 w 174"/>
                <a:gd name="T57" fmla="*/ 102 h 144"/>
                <a:gd name="T58" fmla="*/ 90 w 174"/>
                <a:gd name="T59" fmla="*/ 106 h 144"/>
                <a:gd name="T60" fmla="*/ 100 w 174"/>
                <a:gd name="T61" fmla="*/ 101 h 144"/>
                <a:gd name="T62" fmla="*/ 100 w 174"/>
                <a:gd name="T63" fmla="*/ 111 h 144"/>
                <a:gd name="T64" fmla="*/ 89 w 174"/>
                <a:gd name="T65" fmla="*/ 113 h 144"/>
                <a:gd name="T66" fmla="*/ 80 w 174"/>
                <a:gd name="T67" fmla="*/ 109 h 144"/>
                <a:gd name="T68" fmla="*/ 70 w 174"/>
                <a:gd name="T69" fmla="*/ 105 h 144"/>
                <a:gd name="T70" fmla="*/ 66 w 174"/>
                <a:gd name="T71" fmla="*/ 103 h 144"/>
                <a:gd name="T72" fmla="*/ 62 w 174"/>
                <a:gd name="T73" fmla="*/ 109 h 144"/>
                <a:gd name="T74" fmla="*/ 48 w 174"/>
                <a:gd name="T75" fmla="*/ 112 h 144"/>
                <a:gd name="T76" fmla="*/ 43 w 174"/>
                <a:gd name="T77" fmla="*/ 116 h 144"/>
                <a:gd name="T78" fmla="*/ 27 w 174"/>
                <a:gd name="T79" fmla="*/ 117 h 144"/>
                <a:gd name="T80" fmla="*/ 20 w 174"/>
                <a:gd name="T81" fmla="*/ 119 h 144"/>
                <a:gd name="T82" fmla="*/ 16 w 174"/>
                <a:gd name="T83" fmla="*/ 122 h 144"/>
                <a:gd name="T84" fmla="*/ 17 w 174"/>
                <a:gd name="T85" fmla="*/ 133 h 144"/>
                <a:gd name="T86" fmla="*/ 21 w 174"/>
                <a:gd name="T87" fmla="*/ 144 h 144"/>
                <a:gd name="T88" fmla="*/ 34 w 174"/>
                <a:gd name="T89" fmla="*/ 138 h 144"/>
                <a:gd name="T90" fmla="*/ 47 w 174"/>
                <a:gd name="T91" fmla="*/ 139 h 144"/>
                <a:gd name="T92" fmla="*/ 73 w 174"/>
                <a:gd name="T93" fmla="*/ 131 h 144"/>
                <a:gd name="T94" fmla="*/ 95 w 174"/>
                <a:gd name="T95" fmla="*/ 131 h 144"/>
                <a:gd name="T96" fmla="*/ 120 w 174"/>
                <a:gd name="T97" fmla="*/ 132 h 144"/>
                <a:gd name="T98" fmla="*/ 126 w 174"/>
                <a:gd name="T99" fmla="*/ 133 h 144"/>
                <a:gd name="T100" fmla="*/ 133 w 174"/>
                <a:gd name="T101" fmla="*/ 137 h 144"/>
                <a:gd name="T102" fmla="*/ 138 w 174"/>
                <a:gd name="T103" fmla="*/ 139 h 144"/>
                <a:gd name="T104" fmla="*/ 140 w 174"/>
                <a:gd name="T105" fmla="*/ 140 h 144"/>
                <a:gd name="T106" fmla="*/ 142 w 174"/>
                <a:gd name="T107" fmla="*/ 140 h 144"/>
                <a:gd name="T108" fmla="*/ 147 w 174"/>
                <a:gd name="T109" fmla="*/ 143 h 144"/>
                <a:gd name="T110" fmla="*/ 156 w 174"/>
                <a:gd name="T111" fmla="*/ 140 h 144"/>
                <a:gd name="T112" fmla="*/ 162 w 174"/>
                <a:gd name="T113" fmla="*/ 140 h 144"/>
                <a:gd name="T114" fmla="*/ 173 w 174"/>
                <a:gd name="T115" fmla="*/ 13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144">
                  <a:moveTo>
                    <a:pt x="173" y="136"/>
                  </a:moveTo>
                  <a:cubicBezTo>
                    <a:pt x="173" y="136"/>
                    <a:pt x="173" y="136"/>
                    <a:pt x="173" y="136"/>
                  </a:cubicBezTo>
                  <a:cubicBezTo>
                    <a:pt x="173" y="136"/>
                    <a:pt x="173" y="135"/>
                    <a:pt x="173" y="135"/>
                  </a:cubicBezTo>
                  <a:cubicBezTo>
                    <a:pt x="173" y="134"/>
                    <a:pt x="172" y="133"/>
                    <a:pt x="173" y="132"/>
                  </a:cubicBezTo>
                  <a:cubicBezTo>
                    <a:pt x="173" y="131"/>
                    <a:pt x="173" y="131"/>
                    <a:pt x="173" y="131"/>
                  </a:cubicBezTo>
                  <a:cubicBezTo>
                    <a:pt x="173" y="126"/>
                    <a:pt x="174" y="123"/>
                    <a:pt x="172" y="119"/>
                  </a:cubicBezTo>
                  <a:cubicBezTo>
                    <a:pt x="171" y="118"/>
                    <a:pt x="171" y="117"/>
                    <a:pt x="171" y="116"/>
                  </a:cubicBezTo>
                  <a:cubicBezTo>
                    <a:pt x="170" y="112"/>
                    <a:pt x="169" y="109"/>
                    <a:pt x="165" y="108"/>
                  </a:cubicBezTo>
                  <a:cubicBezTo>
                    <a:pt x="164" y="108"/>
                    <a:pt x="164" y="108"/>
                    <a:pt x="164" y="108"/>
                  </a:cubicBezTo>
                  <a:cubicBezTo>
                    <a:pt x="162" y="107"/>
                    <a:pt x="161" y="107"/>
                    <a:pt x="160" y="105"/>
                  </a:cubicBezTo>
                  <a:cubicBezTo>
                    <a:pt x="159" y="105"/>
                    <a:pt x="159" y="104"/>
                    <a:pt x="158" y="104"/>
                  </a:cubicBezTo>
                  <a:cubicBezTo>
                    <a:pt x="157" y="102"/>
                    <a:pt x="156" y="101"/>
                    <a:pt x="155" y="100"/>
                  </a:cubicBezTo>
                  <a:cubicBezTo>
                    <a:pt x="155" y="99"/>
                    <a:pt x="155" y="98"/>
                    <a:pt x="155" y="96"/>
                  </a:cubicBezTo>
                  <a:cubicBezTo>
                    <a:pt x="156" y="96"/>
                    <a:pt x="156" y="96"/>
                    <a:pt x="156" y="95"/>
                  </a:cubicBezTo>
                  <a:cubicBezTo>
                    <a:pt x="157" y="95"/>
                    <a:pt x="157" y="94"/>
                    <a:pt x="157" y="94"/>
                  </a:cubicBezTo>
                  <a:cubicBezTo>
                    <a:pt x="157" y="94"/>
                    <a:pt x="157" y="94"/>
                    <a:pt x="157" y="94"/>
                  </a:cubicBezTo>
                  <a:cubicBezTo>
                    <a:pt x="157" y="93"/>
                    <a:pt x="157" y="93"/>
                    <a:pt x="157" y="93"/>
                  </a:cubicBezTo>
                  <a:cubicBezTo>
                    <a:pt x="158" y="93"/>
                    <a:pt x="157" y="93"/>
                    <a:pt x="157" y="92"/>
                  </a:cubicBezTo>
                  <a:cubicBezTo>
                    <a:pt x="157" y="92"/>
                    <a:pt x="157" y="91"/>
                    <a:pt x="157" y="91"/>
                  </a:cubicBezTo>
                  <a:cubicBezTo>
                    <a:pt x="157" y="90"/>
                    <a:pt x="157" y="88"/>
                    <a:pt x="157" y="87"/>
                  </a:cubicBezTo>
                  <a:cubicBezTo>
                    <a:pt x="157" y="85"/>
                    <a:pt x="157" y="83"/>
                    <a:pt x="156" y="81"/>
                  </a:cubicBezTo>
                  <a:cubicBezTo>
                    <a:pt x="155" y="80"/>
                    <a:pt x="155" y="79"/>
                    <a:pt x="154" y="78"/>
                  </a:cubicBezTo>
                  <a:cubicBezTo>
                    <a:pt x="151" y="74"/>
                    <a:pt x="150" y="72"/>
                    <a:pt x="152" y="69"/>
                  </a:cubicBezTo>
                  <a:cubicBezTo>
                    <a:pt x="152" y="68"/>
                    <a:pt x="152" y="68"/>
                    <a:pt x="153" y="68"/>
                  </a:cubicBezTo>
                  <a:cubicBezTo>
                    <a:pt x="154" y="65"/>
                    <a:pt x="154" y="65"/>
                    <a:pt x="154" y="65"/>
                  </a:cubicBezTo>
                  <a:cubicBezTo>
                    <a:pt x="152" y="64"/>
                    <a:pt x="152" y="64"/>
                    <a:pt x="152" y="64"/>
                  </a:cubicBezTo>
                  <a:cubicBezTo>
                    <a:pt x="152" y="64"/>
                    <a:pt x="151" y="64"/>
                    <a:pt x="151" y="64"/>
                  </a:cubicBezTo>
                  <a:cubicBezTo>
                    <a:pt x="149" y="62"/>
                    <a:pt x="147" y="60"/>
                    <a:pt x="145" y="58"/>
                  </a:cubicBezTo>
                  <a:cubicBezTo>
                    <a:pt x="144" y="56"/>
                    <a:pt x="142" y="54"/>
                    <a:pt x="140" y="52"/>
                  </a:cubicBezTo>
                  <a:cubicBezTo>
                    <a:pt x="139" y="52"/>
                    <a:pt x="139" y="52"/>
                    <a:pt x="139" y="51"/>
                  </a:cubicBezTo>
                  <a:cubicBezTo>
                    <a:pt x="137" y="50"/>
                    <a:pt x="136" y="50"/>
                    <a:pt x="134" y="48"/>
                  </a:cubicBezTo>
                  <a:cubicBezTo>
                    <a:pt x="133" y="47"/>
                    <a:pt x="133" y="46"/>
                    <a:pt x="132" y="44"/>
                  </a:cubicBezTo>
                  <a:cubicBezTo>
                    <a:pt x="131" y="43"/>
                    <a:pt x="131" y="43"/>
                    <a:pt x="130" y="42"/>
                  </a:cubicBezTo>
                  <a:cubicBezTo>
                    <a:pt x="129" y="40"/>
                    <a:pt x="128" y="38"/>
                    <a:pt x="126" y="37"/>
                  </a:cubicBezTo>
                  <a:cubicBezTo>
                    <a:pt x="124" y="35"/>
                    <a:pt x="122" y="33"/>
                    <a:pt x="121" y="29"/>
                  </a:cubicBezTo>
                  <a:cubicBezTo>
                    <a:pt x="119" y="22"/>
                    <a:pt x="118" y="19"/>
                    <a:pt x="110" y="18"/>
                  </a:cubicBezTo>
                  <a:cubicBezTo>
                    <a:pt x="104" y="17"/>
                    <a:pt x="102" y="14"/>
                    <a:pt x="99" y="9"/>
                  </a:cubicBezTo>
                  <a:cubicBezTo>
                    <a:pt x="99" y="8"/>
                    <a:pt x="99" y="8"/>
                    <a:pt x="99" y="8"/>
                  </a:cubicBezTo>
                  <a:cubicBezTo>
                    <a:pt x="95" y="2"/>
                    <a:pt x="88" y="0"/>
                    <a:pt x="84" y="0"/>
                  </a:cubicBezTo>
                  <a:cubicBezTo>
                    <a:pt x="83" y="0"/>
                    <a:pt x="82" y="0"/>
                    <a:pt x="81" y="0"/>
                  </a:cubicBezTo>
                  <a:cubicBezTo>
                    <a:pt x="76" y="0"/>
                    <a:pt x="71" y="1"/>
                    <a:pt x="66" y="2"/>
                  </a:cubicBezTo>
                  <a:cubicBezTo>
                    <a:pt x="61" y="4"/>
                    <a:pt x="56" y="5"/>
                    <a:pt x="50" y="5"/>
                  </a:cubicBezTo>
                  <a:cubicBezTo>
                    <a:pt x="49" y="5"/>
                    <a:pt x="48" y="5"/>
                    <a:pt x="47" y="5"/>
                  </a:cubicBezTo>
                  <a:cubicBezTo>
                    <a:pt x="46" y="5"/>
                    <a:pt x="46" y="5"/>
                    <a:pt x="46" y="5"/>
                  </a:cubicBezTo>
                  <a:cubicBezTo>
                    <a:pt x="44" y="5"/>
                    <a:pt x="43" y="4"/>
                    <a:pt x="41" y="4"/>
                  </a:cubicBezTo>
                  <a:cubicBezTo>
                    <a:pt x="37" y="4"/>
                    <a:pt x="35" y="6"/>
                    <a:pt x="33" y="10"/>
                  </a:cubicBezTo>
                  <a:cubicBezTo>
                    <a:pt x="33" y="11"/>
                    <a:pt x="32" y="12"/>
                    <a:pt x="32" y="12"/>
                  </a:cubicBezTo>
                  <a:cubicBezTo>
                    <a:pt x="31" y="16"/>
                    <a:pt x="29" y="19"/>
                    <a:pt x="27" y="20"/>
                  </a:cubicBezTo>
                  <a:cubicBezTo>
                    <a:pt x="25" y="20"/>
                    <a:pt x="25" y="20"/>
                    <a:pt x="25" y="20"/>
                  </a:cubicBezTo>
                  <a:cubicBezTo>
                    <a:pt x="25" y="22"/>
                    <a:pt x="25" y="22"/>
                    <a:pt x="25" y="22"/>
                  </a:cubicBezTo>
                  <a:cubicBezTo>
                    <a:pt x="25" y="24"/>
                    <a:pt x="25" y="27"/>
                    <a:pt x="24" y="30"/>
                  </a:cubicBezTo>
                  <a:cubicBezTo>
                    <a:pt x="24" y="31"/>
                    <a:pt x="23" y="33"/>
                    <a:pt x="22" y="35"/>
                  </a:cubicBezTo>
                  <a:cubicBezTo>
                    <a:pt x="21" y="35"/>
                    <a:pt x="21" y="36"/>
                    <a:pt x="21" y="37"/>
                  </a:cubicBezTo>
                  <a:cubicBezTo>
                    <a:pt x="20" y="38"/>
                    <a:pt x="20" y="39"/>
                    <a:pt x="19" y="40"/>
                  </a:cubicBezTo>
                  <a:cubicBezTo>
                    <a:pt x="18" y="41"/>
                    <a:pt x="18" y="41"/>
                    <a:pt x="18" y="41"/>
                  </a:cubicBezTo>
                  <a:cubicBezTo>
                    <a:pt x="18" y="41"/>
                    <a:pt x="17" y="42"/>
                    <a:pt x="16" y="43"/>
                  </a:cubicBezTo>
                  <a:cubicBezTo>
                    <a:pt x="15" y="44"/>
                    <a:pt x="14" y="46"/>
                    <a:pt x="13" y="47"/>
                  </a:cubicBezTo>
                  <a:cubicBezTo>
                    <a:pt x="12" y="49"/>
                    <a:pt x="10" y="52"/>
                    <a:pt x="8" y="53"/>
                  </a:cubicBezTo>
                  <a:cubicBezTo>
                    <a:pt x="6" y="55"/>
                    <a:pt x="0" y="58"/>
                    <a:pt x="4" y="64"/>
                  </a:cubicBezTo>
                  <a:cubicBezTo>
                    <a:pt x="4" y="64"/>
                    <a:pt x="4" y="64"/>
                    <a:pt x="4" y="64"/>
                  </a:cubicBezTo>
                  <a:cubicBezTo>
                    <a:pt x="6" y="67"/>
                    <a:pt x="8" y="70"/>
                    <a:pt x="10" y="72"/>
                  </a:cubicBezTo>
                  <a:cubicBezTo>
                    <a:pt x="11" y="74"/>
                    <a:pt x="12" y="75"/>
                    <a:pt x="12" y="77"/>
                  </a:cubicBezTo>
                  <a:cubicBezTo>
                    <a:pt x="13" y="78"/>
                    <a:pt x="14" y="80"/>
                    <a:pt x="15" y="81"/>
                  </a:cubicBezTo>
                  <a:cubicBezTo>
                    <a:pt x="15" y="81"/>
                    <a:pt x="15" y="82"/>
                    <a:pt x="15" y="82"/>
                  </a:cubicBezTo>
                  <a:cubicBezTo>
                    <a:pt x="16" y="84"/>
                    <a:pt x="17" y="85"/>
                    <a:pt x="19" y="86"/>
                  </a:cubicBezTo>
                  <a:cubicBezTo>
                    <a:pt x="20" y="86"/>
                    <a:pt x="20" y="86"/>
                    <a:pt x="21" y="86"/>
                  </a:cubicBezTo>
                  <a:cubicBezTo>
                    <a:pt x="22" y="86"/>
                    <a:pt x="22" y="86"/>
                    <a:pt x="23" y="86"/>
                  </a:cubicBezTo>
                  <a:cubicBezTo>
                    <a:pt x="23" y="86"/>
                    <a:pt x="23" y="86"/>
                    <a:pt x="24" y="86"/>
                  </a:cubicBezTo>
                  <a:cubicBezTo>
                    <a:pt x="24" y="89"/>
                    <a:pt x="23" y="90"/>
                    <a:pt x="21" y="93"/>
                  </a:cubicBezTo>
                  <a:cubicBezTo>
                    <a:pt x="20" y="94"/>
                    <a:pt x="20" y="94"/>
                    <a:pt x="20" y="94"/>
                  </a:cubicBezTo>
                  <a:cubicBezTo>
                    <a:pt x="20" y="95"/>
                    <a:pt x="20" y="95"/>
                    <a:pt x="20" y="96"/>
                  </a:cubicBezTo>
                  <a:cubicBezTo>
                    <a:pt x="19" y="99"/>
                    <a:pt x="19" y="99"/>
                    <a:pt x="19" y="99"/>
                  </a:cubicBezTo>
                  <a:cubicBezTo>
                    <a:pt x="22" y="98"/>
                    <a:pt x="22" y="98"/>
                    <a:pt x="22" y="98"/>
                  </a:cubicBezTo>
                  <a:cubicBezTo>
                    <a:pt x="22" y="98"/>
                    <a:pt x="23" y="98"/>
                    <a:pt x="24" y="98"/>
                  </a:cubicBezTo>
                  <a:cubicBezTo>
                    <a:pt x="30" y="98"/>
                    <a:pt x="36" y="99"/>
                    <a:pt x="39" y="100"/>
                  </a:cubicBezTo>
                  <a:cubicBezTo>
                    <a:pt x="41" y="100"/>
                    <a:pt x="43" y="100"/>
                    <a:pt x="44" y="100"/>
                  </a:cubicBezTo>
                  <a:cubicBezTo>
                    <a:pt x="49" y="100"/>
                    <a:pt x="54" y="99"/>
                    <a:pt x="58" y="96"/>
                  </a:cubicBezTo>
                  <a:cubicBezTo>
                    <a:pt x="61" y="94"/>
                    <a:pt x="64" y="93"/>
                    <a:pt x="67" y="93"/>
                  </a:cubicBezTo>
                  <a:cubicBezTo>
                    <a:pt x="68" y="93"/>
                    <a:pt x="68" y="93"/>
                    <a:pt x="69" y="93"/>
                  </a:cubicBezTo>
                  <a:cubicBezTo>
                    <a:pt x="72" y="94"/>
                    <a:pt x="74" y="94"/>
                    <a:pt x="76" y="98"/>
                  </a:cubicBezTo>
                  <a:cubicBezTo>
                    <a:pt x="77" y="99"/>
                    <a:pt x="77" y="99"/>
                    <a:pt x="78" y="99"/>
                  </a:cubicBezTo>
                  <a:cubicBezTo>
                    <a:pt x="78" y="99"/>
                    <a:pt x="78" y="99"/>
                    <a:pt x="79" y="99"/>
                  </a:cubicBezTo>
                  <a:cubicBezTo>
                    <a:pt x="79" y="99"/>
                    <a:pt x="79" y="99"/>
                    <a:pt x="80" y="98"/>
                  </a:cubicBezTo>
                  <a:cubicBezTo>
                    <a:pt x="81" y="98"/>
                    <a:pt x="82" y="98"/>
                    <a:pt x="83" y="98"/>
                  </a:cubicBezTo>
                  <a:cubicBezTo>
                    <a:pt x="83" y="98"/>
                    <a:pt x="84" y="98"/>
                    <a:pt x="84" y="98"/>
                  </a:cubicBezTo>
                  <a:cubicBezTo>
                    <a:pt x="85" y="98"/>
                    <a:pt x="87" y="99"/>
                    <a:pt x="87" y="100"/>
                  </a:cubicBezTo>
                  <a:cubicBezTo>
                    <a:pt x="87" y="101"/>
                    <a:pt x="87" y="101"/>
                    <a:pt x="87" y="102"/>
                  </a:cubicBezTo>
                  <a:cubicBezTo>
                    <a:pt x="87" y="103"/>
                    <a:pt x="87" y="104"/>
                    <a:pt x="88" y="104"/>
                  </a:cubicBezTo>
                  <a:cubicBezTo>
                    <a:pt x="88" y="105"/>
                    <a:pt x="88" y="105"/>
                    <a:pt x="88" y="105"/>
                  </a:cubicBezTo>
                  <a:cubicBezTo>
                    <a:pt x="90" y="106"/>
                    <a:pt x="90" y="106"/>
                    <a:pt x="90" y="106"/>
                  </a:cubicBezTo>
                  <a:cubicBezTo>
                    <a:pt x="90" y="106"/>
                    <a:pt x="91" y="106"/>
                    <a:pt x="96" y="103"/>
                  </a:cubicBezTo>
                  <a:cubicBezTo>
                    <a:pt x="96" y="102"/>
                    <a:pt x="97" y="102"/>
                    <a:pt x="97" y="102"/>
                  </a:cubicBezTo>
                  <a:cubicBezTo>
                    <a:pt x="98" y="101"/>
                    <a:pt x="99" y="101"/>
                    <a:pt x="100" y="101"/>
                  </a:cubicBezTo>
                  <a:cubicBezTo>
                    <a:pt x="101" y="101"/>
                    <a:pt x="102" y="102"/>
                    <a:pt x="103" y="103"/>
                  </a:cubicBezTo>
                  <a:cubicBezTo>
                    <a:pt x="104" y="103"/>
                    <a:pt x="105" y="104"/>
                    <a:pt x="105" y="104"/>
                  </a:cubicBezTo>
                  <a:cubicBezTo>
                    <a:pt x="105" y="109"/>
                    <a:pt x="103" y="110"/>
                    <a:pt x="100" y="111"/>
                  </a:cubicBezTo>
                  <a:cubicBezTo>
                    <a:pt x="98" y="111"/>
                    <a:pt x="97" y="112"/>
                    <a:pt x="96" y="112"/>
                  </a:cubicBezTo>
                  <a:cubicBezTo>
                    <a:pt x="94" y="113"/>
                    <a:pt x="92" y="114"/>
                    <a:pt x="91" y="114"/>
                  </a:cubicBezTo>
                  <a:cubicBezTo>
                    <a:pt x="90" y="114"/>
                    <a:pt x="90" y="114"/>
                    <a:pt x="89" y="113"/>
                  </a:cubicBezTo>
                  <a:cubicBezTo>
                    <a:pt x="88" y="113"/>
                    <a:pt x="87" y="112"/>
                    <a:pt x="85" y="111"/>
                  </a:cubicBezTo>
                  <a:cubicBezTo>
                    <a:pt x="85" y="111"/>
                    <a:pt x="84" y="110"/>
                    <a:pt x="83" y="110"/>
                  </a:cubicBezTo>
                  <a:cubicBezTo>
                    <a:pt x="82" y="109"/>
                    <a:pt x="81" y="109"/>
                    <a:pt x="80" y="109"/>
                  </a:cubicBezTo>
                  <a:cubicBezTo>
                    <a:pt x="79" y="109"/>
                    <a:pt x="78" y="108"/>
                    <a:pt x="77" y="108"/>
                  </a:cubicBezTo>
                  <a:cubicBezTo>
                    <a:pt x="76" y="108"/>
                    <a:pt x="75" y="107"/>
                    <a:pt x="74" y="107"/>
                  </a:cubicBezTo>
                  <a:cubicBezTo>
                    <a:pt x="73" y="107"/>
                    <a:pt x="71" y="106"/>
                    <a:pt x="70" y="105"/>
                  </a:cubicBezTo>
                  <a:cubicBezTo>
                    <a:pt x="70" y="105"/>
                    <a:pt x="70" y="105"/>
                    <a:pt x="69" y="104"/>
                  </a:cubicBezTo>
                  <a:cubicBezTo>
                    <a:pt x="68" y="103"/>
                    <a:pt x="68" y="103"/>
                    <a:pt x="67" y="103"/>
                  </a:cubicBezTo>
                  <a:cubicBezTo>
                    <a:pt x="66" y="103"/>
                    <a:pt x="66" y="103"/>
                    <a:pt x="66" y="103"/>
                  </a:cubicBezTo>
                  <a:cubicBezTo>
                    <a:pt x="65" y="103"/>
                    <a:pt x="65" y="103"/>
                    <a:pt x="65" y="103"/>
                  </a:cubicBezTo>
                  <a:cubicBezTo>
                    <a:pt x="64" y="104"/>
                    <a:pt x="64" y="105"/>
                    <a:pt x="64" y="106"/>
                  </a:cubicBezTo>
                  <a:cubicBezTo>
                    <a:pt x="63" y="107"/>
                    <a:pt x="63" y="108"/>
                    <a:pt x="62" y="109"/>
                  </a:cubicBezTo>
                  <a:cubicBezTo>
                    <a:pt x="59" y="110"/>
                    <a:pt x="56" y="110"/>
                    <a:pt x="53" y="111"/>
                  </a:cubicBezTo>
                  <a:cubicBezTo>
                    <a:pt x="52" y="111"/>
                    <a:pt x="50" y="111"/>
                    <a:pt x="49" y="111"/>
                  </a:cubicBezTo>
                  <a:cubicBezTo>
                    <a:pt x="48" y="112"/>
                    <a:pt x="48" y="112"/>
                    <a:pt x="48" y="112"/>
                  </a:cubicBezTo>
                  <a:cubicBezTo>
                    <a:pt x="48" y="112"/>
                    <a:pt x="48" y="112"/>
                    <a:pt x="48" y="112"/>
                  </a:cubicBezTo>
                  <a:cubicBezTo>
                    <a:pt x="47" y="113"/>
                    <a:pt x="47" y="113"/>
                    <a:pt x="47" y="114"/>
                  </a:cubicBezTo>
                  <a:cubicBezTo>
                    <a:pt x="46" y="115"/>
                    <a:pt x="45" y="116"/>
                    <a:pt x="43" y="116"/>
                  </a:cubicBezTo>
                  <a:cubicBezTo>
                    <a:pt x="39" y="117"/>
                    <a:pt x="35" y="117"/>
                    <a:pt x="32" y="117"/>
                  </a:cubicBezTo>
                  <a:cubicBezTo>
                    <a:pt x="31" y="117"/>
                    <a:pt x="29" y="117"/>
                    <a:pt x="28" y="117"/>
                  </a:cubicBezTo>
                  <a:cubicBezTo>
                    <a:pt x="27" y="117"/>
                    <a:pt x="27" y="117"/>
                    <a:pt x="27" y="117"/>
                  </a:cubicBezTo>
                  <a:cubicBezTo>
                    <a:pt x="26" y="117"/>
                    <a:pt x="25" y="117"/>
                    <a:pt x="24" y="117"/>
                  </a:cubicBezTo>
                  <a:cubicBezTo>
                    <a:pt x="23" y="117"/>
                    <a:pt x="22" y="117"/>
                    <a:pt x="21" y="118"/>
                  </a:cubicBezTo>
                  <a:cubicBezTo>
                    <a:pt x="20" y="118"/>
                    <a:pt x="20" y="119"/>
                    <a:pt x="20" y="119"/>
                  </a:cubicBezTo>
                  <a:cubicBezTo>
                    <a:pt x="19" y="120"/>
                    <a:pt x="19" y="120"/>
                    <a:pt x="18" y="120"/>
                  </a:cubicBezTo>
                  <a:cubicBezTo>
                    <a:pt x="16" y="120"/>
                    <a:pt x="16" y="120"/>
                    <a:pt x="16" y="120"/>
                  </a:cubicBezTo>
                  <a:cubicBezTo>
                    <a:pt x="16" y="122"/>
                    <a:pt x="16" y="122"/>
                    <a:pt x="16" y="122"/>
                  </a:cubicBezTo>
                  <a:cubicBezTo>
                    <a:pt x="16" y="129"/>
                    <a:pt x="16" y="131"/>
                    <a:pt x="19" y="131"/>
                  </a:cubicBezTo>
                  <a:cubicBezTo>
                    <a:pt x="19" y="131"/>
                    <a:pt x="19" y="131"/>
                    <a:pt x="19" y="131"/>
                  </a:cubicBezTo>
                  <a:cubicBezTo>
                    <a:pt x="18" y="132"/>
                    <a:pt x="17" y="132"/>
                    <a:pt x="17" y="133"/>
                  </a:cubicBezTo>
                  <a:cubicBezTo>
                    <a:pt x="14" y="136"/>
                    <a:pt x="15" y="139"/>
                    <a:pt x="17" y="142"/>
                  </a:cubicBezTo>
                  <a:cubicBezTo>
                    <a:pt x="18" y="142"/>
                    <a:pt x="19" y="143"/>
                    <a:pt x="20" y="144"/>
                  </a:cubicBezTo>
                  <a:cubicBezTo>
                    <a:pt x="21" y="144"/>
                    <a:pt x="21" y="144"/>
                    <a:pt x="21" y="144"/>
                  </a:cubicBezTo>
                  <a:cubicBezTo>
                    <a:pt x="22" y="143"/>
                    <a:pt x="22" y="143"/>
                    <a:pt x="22" y="143"/>
                  </a:cubicBezTo>
                  <a:cubicBezTo>
                    <a:pt x="23" y="143"/>
                    <a:pt x="23" y="142"/>
                    <a:pt x="25" y="141"/>
                  </a:cubicBezTo>
                  <a:cubicBezTo>
                    <a:pt x="28" y="140"/>
                    <a:pt x="31" y="139"/>
                    <a:pt x="34" y="138"/>
                  </a:cubicBezTo>
                  <a:cubicBezTo>
                    <a:pt x="35" y="138"/>
                    <a:pt x="36" y="138"/>
                    <a:pt x="37" y="138"/>
                  </a:cubicBezTo>
                  <a:cubicBezTo>
                    <a:pt x="39" y="138"/>
                    <a:pt x="41" y="138"/>
                    <a:pt x="42" y="138"/>
                  </a:cubicBezTo>
                  <a:cubicBezTo>
                    <a:pt x="44" y="139"/>
                    <a:pt x="46" y="139"/>
                    <a:pt x="47" y="139"/>
                  </a:cubicBezTo>
                  <a:cubicBezTo>
                    <a:pt x="50" y="139"/>
                    <a:pt x="52" y="138"/>
                    <a:pt x="54" y="138"/>
                  </a:cubicBezTo>
                  <a:cubicBezTo>
                    <a:pt x="57" y="136"/>
                    <a:pt x="60" y="134"/>
                    <a:pt x="62" y="131"/>
                  </a:cubicBezTo>
                  <a:cubicBezTo>
                    <a:pt x="73" y="131"/>
                    <a:pt x="73" y="131"/>
                    <a:pt x="73" y="131"/>
                  </a:cubicBezTo>
                  <a:cubicBezTo>
                    <a:pt x="76" y="132"/>
                    <a:pt x="80" y="132"/>
                    <a:pt x="83" y="132"/>
                  </a:cubicBezTo>
                  <a:cubicBezTo>
                    <a:pt x="85" y="132"/>
                    <a:pt x="85" y="132"/>
                    <a:pt x="85" y="132"/>
                  </a:cubicBezTo>
                  <a:cubicBezTo>
                    <a:pt x="88" y="132"/>
                    <a:pt x="92" y="132"/>
                    <a:pt x="95" y="131"/>
                  </a:cubicBezTo>
                  <a:cubicBezTo>
                    <a:pt x="98" y="131"/>
                    <a:pt x="102" y="131"/>
                    <a:pt x="105" y="131"/>
                  </a:cubicBezTo>
                  <a:cubicBezTo>
                    <a:pt x="110" y="131"/>
                    <a:pt x="114" y="131"/>
                    <a:pt x="119" y="132"/>
                  </a:cubicBezTo>
                  <a:cubicBezTo>
                    <a:pt x="119" y="132"/>
                    <a:pt x="120" y="132"/>
                    <a:pt x="120" y="132"/>
                  </a:cubicBezTo>
                  <a:cubicBezTo>
                    <a:pt x="121" y="131"/>
                    <a:pt x="122" y="131"/>
                    <a:pt x="122" y="131"/>
                  </a:cubicBezTo>
                  <a:cubicBezTo>
                    <a:pt x="123" y="131"/>
                    <a:pt x="123" y="131"/>
                    <a:pt x="124" y="132"/>
                  </a:cubicBezTo>
                  <a:cubicBezTo>
                    <a:pt x="125" y="132"/>
                    <a:pt x="125" y="133"/>
                    <a:pt x="126" y="133"/>
                  </a:cubicBezTo>
                  <a:cubicBezTo>
                    <a:pt x="127" y="134"/>
                    <a:pt x="127" y="134"/>
                    <a:pt x="127" y="134"/>
                  </a:cubicBezTo>
                  <a:cubicBezTo>
                    <a:pt x="129" y="135"/>
                    <a:pt x="130" y="136"/>
                    <a:pt x="132" y="136"/>
                  </a:cubicBezTo>
                  <a:cubicBezTo>
                    <a:pt x="133" y="137"/>
                    <a:pt x="133" y="137"/>
                    <a:pt x="133" y="137"/>
                  </a:cubicBezTo>
                  <a:cubicBezTo>
                    <a:pt x="134" y="137"/>
                    <a:pt x="134" y="138"/>
                    <a:pt x="135" y="138"/>
                  </a:cubicBezTo>
                  <a:cubicBezTo>
                    <a:pt x="135" y="138"/>
                    <a:pt x="136" y="139"/>
                    <a:pt x="137" y="139"/>
                  </a:cubicBezTo>
                  <a:cubicBezTo>
                    <a:pt x="137" y="139"/>
                    <a:pt x="138" y="139"/>
                    <a:pt x="138" y="139"/>
                  </a:cubicBezTo>
                  <a:cubicBezTo>
                    <a:pt x="138" y="140"/>
                    <a:pt x="139" y="140"/>
                    <a:pt x="139" y="140"/>
                  </a:cubicBezTo>
                  <a:cubicBezTo>
                    <a:pt x="139" y="140"/>
                    <a:pt x="139" y="140"/>
                    <a:pt x="139" y="140"/>
                  </a:cubicBezTo>
                  <a:cubicBezTo>
                    <a:pt x="140" y="140"/>
                    <a:pt x="140" y="140"/>
                    <a:pt x="140" y="140"/>
                  </a:cubicBezTo>
                  <a:cubicBezTo>
                    <a:pt x="140" y="140"/>
                    <a:pt x="140" y="140"/>
                    <a:pt x="141" y="140"/>
                  </a:cubicBezTo>
                  <a:cubicBezTo>
                    <a:pt x="141" y="140"/>
                    <a:pt x="141" y="140"/>
                    <a:pt x="142" y="140"/>
                  </a:cubicBezTo>
                  <a:cubicBezTo>
                    <a:pt x="142" y="140"/>
                    <a:pt x="142" y="140"/>
                    <a:pt x="142" y="140"/>
                  </a:cubicBezTo>
                  <a:cubicBezTo>
                    <a:pt x="143" y="140"/>
                    <a:pt x="143" y="140"/>
                    <a:pt x="144" y="141"/>
                  </a:cubicBezTo>
                  <a:cubicBezTo>
                    <a:pt x="145" y="142"/>
                    <a:pt x="145" y="142"/>
                    <a:pt x="146" y="143"/>
                  </a:cubicBezTo>
                  <a:cubicBezTo>
                    <a:pt x="146" y="143"/>
                    <a:pt x="147" y="143"/>
                    <a:pt x="147" y="143"/>
                  </a:cubicBezTo>
                  <a:cubicBezTo>
                    <a:pt x="148" y="143"/>
                    <a:pt x="149" y="142"/>
                    <a:pt x="150" y="142"/>
                  </a:cubicBezTo>
                  <a:cubicBezTo>
                    <a:pt x="151" y="141"/>
                    <a:pt x="151" y="141"/>
                    <a:pt x="151" y="141"/>
                  </a:cubicBezTo>
                  <a:cubicBezTo>
                    <a:pt x="153" y="140"/>
                    <a:pt x="154" y="140"/>
                    <a:pt x="156" y="140"/>
                  </a:cubicBezTo>
                  <a:cubicBezTo>
                    <a:pt x="157" y="140"/>
                    <a:pt x="157" y="140"/>
                    <a:pt x="158" y="140"/>
                  </a:cubicBezTo>
                  <a:cubicBezTo>
                    <a:pt x="159" y="140"/>
                    <a:pt x="160" y="140"/>
                    <a:pt x="160" y="140"/>
                  </a:cubicBezTo>
                  <a:cubicBezTo>
                    <a:pt x="161" y="140"/>
                    <a:pt x="161" y="140"/>
                    <a:pt x="162" y="140"/>
                  </a:cubicBezTo>
                  <a:cubicBezTo>
                    <a:pt x="163" y="140"/>
                    <a:pt x="163" y="140"/>
                    <a:pt x="163" y="140"/>
                  </a:cubicBezTo>
                  <a:cubicBezTo>
                    <a:pt x="166" y="140"/>
                    <a:pt x="168" y="139"/>
                    <a:pt x="171" y="138"/>
                  </a:cubicBezTo>
                  <a:cubicBezTo>
                    <a:pt x="173" y="138"/>
                    <a:pt x="173" y="138"/>
                    <a:pt x="173" y="138"/>
                  </a:cubicBezTo>
                  <a:cubicBezTo>
                    <a:pt x="173" y="137"/>
                    <a:pt x="173" y="137"/>
                    <a:pt x="173" y="137"/>
                  </a:cubicBezTo>
                  <a:lnTo>
                    <a:pt x="173" y="136"/>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77" name="Freeform 78">
              <a:extLst>
                <a:ext uri="{FF2B5EF4-FFF2-40B4-BE49-F238E27FC236}">
                  <a16:creationId xmlns:a16="http://schemas.microsoft.com/office/drawing/2014/main" id="{892BC6EE-5409-9CBC-FC7A-0BA9E5AD6830}"/>
                </a:ext>
              </a:extLst>
            </p:cNvPr>
            <p:cNvSpPr>
              <a:spLocks/>
            </p:cNvSpPr>
            <p:nvPr/>
          </p:nvSpPr>
          <p:spPr bwMode="auto">
            <a:xfrm>
              <a:off x="5249689" y="3474263"/>
              <a:ext cx="172667" cy="360803"/>
            </a:xfrm>
            <a:custGeom>
              <a:avLst/>
              <a:gdLst>
                <a:gd name="T0" fmla="*/ 89 w 90"/>
                <a:gd name="T1" fmla="*/ 55 h 204"/>
                <a:gd name="T2" fmla="*/ 88 w 90"/>
                <a:gd name="T3" fmla="*/ 54 h 204"/>
                <a:gd name="T4" fmla="*/ 87 w 90"/>
                <a:gd name="T5" fmla="*/ 50 h 204"/>
                <a:gd name="T6" fmla="*/ 83 w 90"/>
                <a:gd name="T7" fmla="*/ 38 h 204"/>
                <a:gd name="T8" fmla="*/ 79 w 90"/>
                <a:gd name="T9" fmla="*/ 31 h 204"/>
                <a:gd name="T10" fmla="*/ 83 w 90"/>
                <a:gd name="T11" fmla="*/ 25 h 204"/>
                <a:gd name="T12" fmla="*/ 83 w 90"/>
                <a:gd name="T13" fmla="*/ 23 h 204"/>
                <a:gd name="T14" fmla="*/ 83 w 90"/>
                <a:gd name="T15" fmla="*/ 22 h 204"/>
                <a:gd name="T16" fmla="*/ 79 w 90"/>
                <a:gd name="T17" fmla="*/ 17 h 204"/>
                <a:gd name="T18" fmla="*/ 74 w 90"/>
                <a:gd name="T19" fmla="*/ 13 h 204"/>
                <a:gd name="T20" fmla="*/ 70 w 90"/>
                <a:gd name="T21" fmla="*/ 8 h 204"/>
                <a:gd name="T22" fmla="*/ 64 w 90"/>
                <a:gd name="T23" fmla="*/ 3 h 204"/>
                <a:gd name="T24" fmla="*/ 60 w 90"/>
                <a:gd name="T25" fmla="*/ 0 h 204"/>
                <a:gd name="T26" fmla="*/ 54 w 90"/>
                <a:gd name="T27" fmla="*/ 2 h 204"/>
                <a:gd name="T28" fmla="*/ 52 w 90"/>
                <a:gd name="T29" fmla="*/ 3 h 204"/>
                <a:gd name="T30" fmla="*/ 47 w 90"/>
                <a:gd name="T31" fmla="*/ 6 h 204"/>
                <a:gd name="T32" fmla="*/ 49 w 90"/>
                <a:gd name="T33" fmla="*/ 9 h 204"/>
                <a:gd name="T34" fmla="*/ 49 w 90"/>
                <a:gd name="T35" fmla="*/ 15 h 204"/>
                <a:gd name="T36" fmla="*/ 48 w 90"/>
                <a:gd name="T37" fmla="*/ 17 h 204"/>
                <a:gd name="T38" fmla="*/ 44 w 90"/>
                <a:gd name="T39" fmla="*/ 23 h 204"/>
                <a:gd name="T40" fmla="*/ 35 w 90"/>
                <a:gd name="T41" fmla="*/ 32 h 204"/>
                <a:gd name="T42" fmla="*/ 34 w 90"/>
                <a:gd name="T43" fmla="*/ 32 h 204"/>
                <a:gd name="T44" fmla="*/ 29 w 90"/>
                <a:gd name="T45" fmla="*/ 31 h 204"/>
                <a:gd name="T46" fmla="*/ 26 w 90"/>
                <a:gd name="T47" fmla="*/ 32 h 204"/>
                <a:gd name="T48" fmla="*/ 23 w 90"/>
                <a:gd name="T49" fmla="*/ 31 h 204"/>
                <a:gd name="T50" fmla="*/ 22 w 90"/>
                <a:gd name="T51" fmla="*/ 30 h 204"/>
                <a:gd name="T52" fmla="*/ 18 w 90"/>
                <a:gd name="T53" fmla="*/ 32 h 204"/>
                <a:gd name="T54" fmla="*/ 16 w 90"/>
                <a:gd name="T55" fmla="*/ 36 h 204"/>
                <a:gd name="T56" fmla="*/ 12 w 90"/>
                <a:gd name="T57" fmla="*/ 38 h 204"/>
                <a:gd name="T58" fmla="*/ 10 w 90"/>
                <a:gd name="T59" fmla="*/ 47 h 204"/>
                <a:gd name="T60" fmla="*/ 7 w 90"/>
                <a:gd name="T61" fmla="*/ 71 h 204"/>
                <a:gd name="T62" fmla="*/ 17 w 90"/>
                <a:gd name="T63" fmla="*/ 81 h 204"/>
                <a:gd name="T64" fmla="*/ 18 w 90"/>
                <a:gd name="T65" fmla="*/ 99 h 204"/>
                <a:gd name="T66" fmla="*/ 25 w 90"/>
                <a:gd name="T67" fmla="*/ 116 h 204"/>
                <a:gd name="T68" fmla="*/ 25 w 90"/>
                <a:gd name="T69" fmla="*/ 137 h 204"/>
                <a:gd name="T70" fmla="*/ 26 w 90"/>
                <a:gd name="T71" fmla="*/ 150 h 204"/>
                <a:gd name="T72" fmla="*/ 25 w 90"/>
                <a:gd name="T73" fmla="*/ 179 h 204"/>
                <a:gd name="T74" fmla="*/ 27 w 90"/>
                <a:gd name="T75" fmla="*/ 194 h 204"/>
                <a:gd name="T76" fmla="*/ 29 w 90"/>
                <a:gd name="T77" fmla="*/ 201 h 204"/>
                <a:gd name="T78" fmla="*/ 33 w 90"/>
                <a:gd name="T79" fmla="*/ 203 h 204"/>
                <a:gd name="T80" fmla="*/ 44 w 90"/>
                <a:gd name="T81" fmla="*/ 201 h 204"/>
                <a:gd name="T82" fmla="*/ 54 w 90"/>
                <a:gd name="T83" fmla="*/ 199 h 204"/>
                <a:gd name="T84" fmla="*/ 58 w 90"/>
                <a:gd name="T85" fmla="*/ 199 h 204"/>
                <a:gd name="T86" fmla="*/ 59 w 90"/>
                <a:gd name="T87" fmla="*/ 181 h 204"/>
                <a:gd name="T88" fmla="*/ 58 w 90"/>
                <a:gd name="T89" fmla="*/ 160 h 204"/>
                <a:gd name="T90" fmla="*/ 58 w 90"/>
                <a:gd name="T91" fmla="*/ 126 h 204"/>
                <a:gd name="T92" fmla="*/ 58 w 90"/>
                <a:gd name="T93" fmla="*/ 119 h 204"/>
                <a:gd name="T94" fmla="*/ 59 w 90"/>
                <a:gd name="T95" fmla="*/ 112 h 204"/>
                <a:gd name="T96" fmla="*/ 66 w 90"/>
                <a:gd name="T97" fmla="*/ 109 h 204"/>
                <a:gd name="T98" fmla="*/ 71 w 90"/>
                <a:gd name="T99" fmla="*/ 94 h 204"/>
                <a:gd name="T100" fmla="*/ 78 w 90"/>
                <a:gd name="T101" fmla="*/ 85 h 204"/>
                <a:gd name="T102" fmla="*/ 82 w 90"/>
                <a:gd name="T103" fmla="*/ 81 h 204"/>
                <a:gd name="T104" fmla="*/ 84 w 90"/>
                <a:gd name="T105" fmla="*/ 78 h 204"/>
                <a:gd name="T106" fmla="*/ 85 w 90"/>
                <a:gd name="T107" fmla="*/ 75 h 204"/>
                <a:gd name="T108" fmla="*/ 84 w 90"/>
                <a:gd name="T109" fmla="*/ 73 h 204"/>
                <a:gd name="T110" fmla="*/ 86 w 90"/>
                <a:gd name="T111" fmla="*/ 65 h 204"/>
                <a:gd name="T112" fmla="*/ 90 w 90"/>
                <a:gd name="T113" fmla="*/ 5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204">
                  <a:moveTo>
                    <a:pt x="90" y="55"/>
                  </a:moveTo>
                  <a:cubicBezTo>
                    <a:pt x="89" y="55"/>
                    <a:pt x="89" y="55"/>
                    <a:pt x="89" y="55"/>
                  </a:cubicBezTo>
                  <a:cubicBezTo>
                    <a:pt x="89" y="55"/>
                    <a:pt x="89" y="55"/>
                    <a:pt x="89" y="55"/>
                  </a:cubicBezTo>
                  <a:cubicBezTo>
                    <a:pt x="88" y="54"/>
                    <a:pt x="88" y="54"/>
                    <a:pt x="88" y="54"/>
                  </a:cubicBezTo>
                  <a:cubicBezTo>
                    <a:pt x="87" y="53"/>
                    <a:pt x="87" y="53"/>
                    <a:pt x="87" y="52"/>
                  </a:cubicBezTo>
                  <a:cubicBezTo>
                    <a:pt x="87" y="51"/>
                    <a:pt x="87" y="50"/>
                    <a:pt x="87" y="50"/>
                  </a:cubicBezTo>
                  <a:cubicBezTo>
                    <a:pt x="87" y="49"/>
                    <a:pt x="87" y="48"/>
                    <a:pt x="87" y="47"/>
                  </a:cubicBezTo>
                  <a:cubicBezTo>
                    <a:pt x="86" y="43"/>
                    <a:pt x="85" y="41"/>
                    <a:pt x="83" y="38"/>
                  </a:cubicBezTo>
                  <a:cubicBezTo>
                    <a:pt x="83" y="38"/>
                    <a:pt x="83" y="38"/>
                    <a:pt x="83" y="38"/>
                  </a:cubicBezTo>
                  <a:cubicBezTo>
                    <a:pt x="82" y="36"/>
                    <a:pt x="79" y="34"/>
                    <a:pt x="79" y="31"/>
                  </a:cubicBezTo>
                  <a:cubicBezTo>
                    <a:pt x="80" y="30"/>
                    <a:pt x="81" y="29"/>
                    <a:pt x="81" y="27"/>
                  </a:cubicBezTo>
                  <a:cubicBezTo>
                    <a:pt x="82" y="26"/>
                    <a:pt x="83" y="26"/>
                    <a:pt x="83" y="25"/>
                  </a:cubicBezTo>
                  <a:cubicBezTo>
                    <a:pt x="83" y="23"/>
                    <a:pt x="83" y="23"/>
                    <a:pt x="83" y="23"/>
                  </a:cubicBezTo>
                  <a:cubicBezTo>
                    <a:pt x="83" y="23"/>
                    <a:pt x="83" y="23"/>
                    <a:pt x="83" y="23"/>
                  </a:cubicBezTo>
                  <a:cubicBezTo>
                    <a:pt x="83" y="22"/>
                    <a:pt x="83" y="22"/>
                    <a:pt x="83" y="22"/>
                  </a:cubicBezTo>
                  <a:cubicBezTo>
                    <a:pt x="83" y="22"/>
                    <a:pt x="83" y="22"/>
                    <a:pt x="83" y="22"/>
                  </a:cubicBezTo>
                  <a:cubicBezTo>
                    <a:pt x="82" y="21"/>
                    <a:pt x="82" y="21"/>
                    <a:pt x="81" y="20"/>
                  </a:cubicBezTo>
                  <a:cubicBezTo>
                    <a:pt x="80" y="19"/>
                    <a:pt x="79" y="18"/>
                    <a:pt x="79" y="17"/>
                  </a:cubicBezTo>
                  <a:cubicBezTo>
                    <a:pt x="78" y="16"/>
                    <a:pt x="78" y="16"/>
                    <a:pt x="78" y="16"/>
                  </a:cubicBezTo>
                  <a:cubicBezTo>
                    <a:pt x="77" y="15"/>
                    <a:pt x="76" y="14"/>
                    <a:pt x="74" y="13"/>
                  </a:cubicBezTo>
                  <a:cubicBezTo>
                    <a:pt x="73" y="12"/>
                    <a:pt x="72" y="12"/>
                    <a:pt x="72" y="11"/>
                  </a:cubicBezTo>
                  <a:cubicBezTo>
                    <a:pt x="70" y="8"/>
                    <a:pt x="70" y="8"/>
                    <a:pt x="70" y="8"/>
                  </a:cubicBezTo>
                  <a:cubicBezTo>
                    <a:pt x="68" y="7"/>
                    <a:pt x="67" y="6"/>
                    <a:pt x="66" y="4"/>
                  </a:cubicBezTo>
                  <a:cubicBezTo>
                    <a:pt x="65" y="4"/>
                    <a:pt x="65" y="4"/>
                    <a:pt x="64" y="3"/>
                  </a:cubicBezTo>
                  <a:cubicBezTo>
                    <a:pt x="63" y="1"/>
                    <a:pt x="61" y="0"/>
                    <a:pt x="60" y="0"/>
                  </a:cubicBezTo>
                  <a:cubicBezTo>
                    <a:pt x="60" y="0"/>
                    <a:pt x="60" y="0"/>
                    <a:pt x="60" y="0"/>
                  </a:cubicBezTo>
                  <a:cubicBezTo>
                    <a:pt x="59" y="0"/>
                    <a:pt x="59" y="0"/>
                    <a:pt x="59" y="0"/>
                  </a:cubicBezTo>
                  <a:cubicBezTo>
                    <a:pt x="58" y="0"/>
                    <a:pt x="56" y="1"/>
                    <a:pt x="54" y="2"/>
                  </a:cubicBezTo>
                  <a:cubicBezTo>
                    <a:pt x="53" y="2"/>
                    <a:pt x="53" y="2"/>
                    <a:pt x="53" y="2"/>
                  </a:cubicBezTo>
                  <a:cubicBezTo>
                    <a:pt x="53" y="2"/>
                    <a:pt x="52" y="3"/>
                    <a:pt x="52" y="3"/>
                  </a:cubicBezTo>
                  <a:cubicBezTo>
                    <a:pt x="50" y="4"/>
                    <a:pt x="49" y="4"/>
                    <a:pt x="48" y="5"/>
                  </a:cubicBezTo>
                  <a:cubicBezTo>
                    <a:pt x="47" y="6"/>
                    <a:pt x="47" y="6"/>
                    <a:pt x="47" y="6"/>
                  </a:cubicBezTo>
                  <a:cubicBezTo>
                    <a:pt x="48" y="7"/>
                    <a:pt x="48" y="7"/>
                    <a:pt x="48" y="7"/>
                  </a:cubicBezTo>
                  <a:cubicBezTo>
                    <a:pt x="48" y="7"/>
                    <a:pt x="49" y="8"/>
                    <a:pt x="49" y="9"/>
                  </a:cubicBezTo>
                  <a:cubicBezTo>
                    <a:pt x="49" y="9"/>
                    <a:pt x="50" y="10"/>
                    <a:pt x="50" y="10"/>
                  </a:cubicBezTo>
                  <a:cubicBezTo>
                    <a:pt x="50" y="13"/>
                    <a:pt x="50" y="15"/>
                    <a:pt x="49" y="15"/>
                  </a:cubicBezTo>
                  <a:cubicBezTo>
                    <a:pt x="48" y="16"/>
                    <a:pt x="48" y="16"/>
                    <a:pt x="48" y="16"/>
                  </a:cubicBezTo>
                  <a:cubicBezTo>
                    <a:pt x="48" y="17"/>
                    <a:pt x="48" y="17"/>
                    <a:pt x="48" y="17"/>
                  </a:cubicBezTo>
                  <a:cubicBezTo>
                    <a:pt x="47" y="18"/>
                    <a:pt x="47" y="18"/>
                    <a:pt x="47" y="18"/>
                  </a:cubicBezTo>
                  <a:cubicBezTo>
                    <a:pt x="47" y="20"/>
                    <a:pt x="46" y="21"/>
                    <a:pt x="44" y="23"/>
                  </a:cubicBezTo>
                  <a:cubicBezTo>
                    <a:pt x="43" y="24"/>
                    <a:pt x="42" y="25"/>
                    <a:pt x="42" y="26"/>
                  </a:cubicBezTo>
                  <a:cubicBezTo>
                    <a:pt x="40" y="29"/>
                    <a:pt x="38" y="30"/>
                    <a:pt x="35" y="32"/>
                  </a:cubicBezTo>
                  <a:cubicBezTo>
                    <a:pt x="35" y="32"/>
                    <a:pt x="35" y="32"/>
                    <a:pt x="35" y="32"/>
                  </a:cubicBezTo>
                  <a:cubicBezTo>
                    <a:pt x="34" y="32"/>
                    <a:pt x="34" y="32"/>
                    <a:pt x="34" y="32"/>
                  </a:cubicBezTo>
                  <a:cubicBezTo>
                    <a:pt x="33" y="32"/>
                    <a:pt x="32" y="32"/>
                    <a:pt x="32" y="32"/>
                  </a:cubicBezTo>
                  <a:cubicBezTo>
                    <a:pt x="31" y="32"/>
                    <a:pt x="30" y="31"/>
                    <a:pt x="29" y="31"/>
                  </a:cubicBezTo>
                  <a:cubicBezTo>
                    <a:pt x="28" y="31"/>
                    <a:pt x="28" y="31"/>
                    <a:pt x="27" y="32"/>
                  </a:cubicBezTo>
                  <a:cubicBezTo>
                    <a:pt x="26" y="32"/>
                    <a:pt x="26" y="32"/>
                    <a:pt x="26" y="32"/>
                  </a:cubicBezTo>
                  <a:cubicBezTo>
                    <a:pt x="25" y="32"/>
                    <a:pt x="25" y="32"/>
                    <a:pt x="24" y="32"/>
                  </a:cubicBezTo>
                  <a:cubicBezTo>
                    <a:pt x="24" y="31"/>
                    <a:pt x="24" y="31"/>
                    <a:pt x="23" y="31"/>
                  </a:cubicBezTo>
                  <a:cubicBezTo>
                    <a:pt x="23" y="30"/>
                    <a:pt x="23" y="30"/>
                    <a:pt x="23" y="30"/>
                  </a:cubicBezTo>
                  <a:cubicBezTo>
                    <a:pt x="22" y="30"/>
                    <a:pt x="22" y="30"/>
                    <a:pt x="22" y="30"/>
                  </a:cubicBezTo>
                  <a:cubicBezTo>
                    <a:pt x="22" y="30"/>
                    <a:pt x="22" y="30"/>
                    <a:pt x="21" y="30"/>
                  </a:cubicBezTo>
                  <a:cubicBezTo>
                    <a:pt x="20" y="30"/>
                    <a:pt x="19" y="31"/>
                    <a:pt x="18" y="32"/>
                  </a:cubicBezTo>
                  <a:cubicBezTo>
                    <a:pt x="18" y="32"/>
                    <a:pt x="17" y="33"/>
                    <a:pt x="17" y="34"/>
                  </a:cubicBezTo>
                  <a:cubicBezTo>
                    <a:pt x="17" y="35"/>
                    <a:pt x="16" y="36"/>
                    <a:pt x="16" y="36"/>
                  </a:cubicBezTo>
                  <a:cubicBezTo>
                    <a:pt x="15" y="37"/>
                    <a:pt x="14" y="37"/>
                    <a:pt x="13" y="38"/>
                  </a:cubicBezTo>
                  <a:cubicBezTo>
                    <a:pt x="12" y="38"/>
                    <a:pt x="12" y="38"/>
                    <a:pt x="12" y="38"/>
                  </a:cubicBezTo>
                  <a:cubicBezTo>
                    <a:pt x="12" y="41"/>
                    <a:pt x="12" y="41"/>
                    <a:pt x="12" y="41"/>
                  </a:cubicBezTo>
                  <a:cubicBezTo>
                    <a:pt x="12" y="44"/>
                    <a:pt x="12" y="46"/>
                    <a:pt x="10" y="47"/>
                  </a:cubicBezTo>
                  <a:cubicBezTo>
                    <a:pt x="5" y="49"/>
                    <a:pt x="3" y="55"/>
                    <a:pt x="2" y="57"/>
                  </a:cubicBezTo>
                  <a:cubicBezTo>
                    <a:pt x="0" y="64"/>
                    <a:pt x="1" y="66"/>
                    <a:pt x="7" y="71"/>
                  </a:cubicBezTo>
                  <a:cubicBezTo>
                    <a:pt x="8" y="72"/>
                    <a:pt x="8" y="72"/>
                    <a:pt x="9" y="73"/>
                  </a:cubicBezTo>
                  <a:cubicBezTo>
                    <a:pt x="12" y="75"/>
                    <a:pt x="15" y="78"/>
                    <a:pt x="17" y="81"/>
                  </a:cubicBezTo>
                  <a:cubicBezTo>
                    <a:pt x="19" y="84"/>
                    <a:pt x="19" y="88"/>
                    <a:pt x="18" y="92"/>
                  </a:cubicBezTo>
                  <a:cubicBezTo>
                    <a:pt x="18" y="94"/>
                    <a:pt x="18" y="97"/>
                    <a:pt x="18" y="99"/>
                  </a:cubicBezTo>
                  <a:cubicBezTo>
                    <a:pt x="19" y="102"/>
                    <a:pt x="20" y="105"/>
                    <a:pt x="22" y="108"/>
                  </a:cubicBezTo>
                  <a:cubicBezTo>
                    <a:pt x="23" y="111"/>
                    <a:pt x="25" y="113"/>
                    <a:pt x="25" y="116"/>
                  </a:cubicBezTo>
                  <a:cubicBezTo>
                    <a:pt x="27" y="120"/>
                    <a:pt x="26" y="125"/>
                    <a:pt x="26" y="131"/>
                  </a:cubicBezTo>
                  <a:cubicBezTo>
                    <a:pt x="26" y="133"/>
                    <a:pt x="25" y="135"/>
                    <a:pt x="25" y="137"/>
                  </a:cubicBezTo>
                  <a:cubicBezTo>
                    <a:pt x="25" y="141"/>
                    <a:pt x="26" y="145"/>
                    <a:pt x="26" y="149"/>
                  </a:cubicBezTo>
                  <a:cubicBezTo>
                    <a:pt x="26" y="150"/>
                    <a:pt x="26" y="150"/>
                    <a:pt x="26" y="150"/>
                  </a:cubicBezTo>
                  <a:cubicBezTo>
                    <a:pt x="26" y="157"/>
                    <a:pt x="26" y="166"/>
                    <a:pt x="25" y="174"/>
                  </a:cubicBezTo>
                  <a:cubicBezTo>
                    <a:pt x="25" y="176"/>
                    <a:pt x="25" y="177"/>
                    <a:pt x="25" y="179"/>
                  </a:cubicBezTo>
                  <a:cubicBezTo>
                    <a:pt x="24" y="184"/>
                    <a:pt x="23" y="188"/>
                    <a:pt x="26" y="192"/>
                  </a:cubicBezTo>
                  <a:cubicBezTo>
                    <a:pt x="26" y="193"/>
                    <a:pt x="27" y="194"/>
                    <a:pt x="27" y="194"/>
                  </a:cubicBezTo>
                  <a:cubicBezTo>
                    <a:pt x="28" y="195"/>
                    <a:pt x="29" y="196"/>
                    <a:pt x="29" y="198"/>
                  </a:cubicBezTo>
                  <a:cubicBezTo>
                    <a:pt x="29" y="199"/>
                    <a:pt x="29" y="200"/>
                    <a:pt x="29" y="201"/>
                  </a:cubicBezTo>
                  <a:cubicBezTo>
                    <a:pt x="28" y="204"/>
                    <a:pt x="28" y="204"/>
                    <a:pt x="28" y="204"/>
                  </a:cubicBezTo>
                  <a:cubicBezTo>
                    <a:pt x="33" y="203"/>
                    <a:pt x="33" y="203"/>
                    <a:pt x="33" y="203"/>
                  </a:cubicBezTo>
                  <a:cubicBezTo>
                    <a:pt x="35" y="203"/>
                    <a:pt x="37" y="203"/>
                    <a:pt x="39" y="202"/>
                  </a:cubicBezTo>
                  <a:cubicBezTo>
                    <a:pt x="41" y="202"/>
                    <a:pt x="42" y="201"/>
                    <a:pt x="44" y="201"/>
                  </a:cubicBezTo>
                  <a:cubicBezTo>
                    <a:pt x="46" y="200"/>
                    <a:pt x="48" y="199"/>
                    <a:pt x="50" y="199"/>
                  </a:cubicBezTo>
                  <a:cubicBezTo>
                    <a:pt x="51" y="199"/>
                    <a:pt x="52" y="199"/>
                    <a:pt x="54" y="199"/>
                  </a:cubicBezTo>
                  <a:cubicBezTo>
                    <a:pt x="55" y="199"/>
                    <a:pt x="55" y="199"/>
                    <a:pt x="56" y="199"/>
                  </a:cubicBezTo>
                  <a:cubicBezTo>
                    <a:pt x="58" y="199"/>
                    <a:pt x="58" y="199"/>
                    <a:pt x="58" y="199"/>
                  </a:cubicBezTo>
                  <a:cubicBezTo>
                    <a:pt x="59" y="197"/>
                    <a:pt x="59" y="197"/>
                    <a:pt x="59" y="197"/>
                  </a:cubicBezTo>
                  <a:cubicBezTo>
                    <a:pt x="59" y="193"/>
                    <a:pt x="59" y="187"/>
                    <a:pt x="59" y="181"/>
                  </a:cubicBezTo>
                  <a:cubicBezTo>
                    <a:pt x="58" y="178"/>
                    <a:pt x="58" y="175"/>
                    <a:pt x="58" y="172"/>
                  </a:cubicBezTo>
                  <a:cubicBezTo>
                    <a:pt x="59" y="168"/>
                    <a:pt x="59" y="164"/>
                    <a:pt x="58" y="160"/>
                  </a:cubicBezTo>
                  <a:cubicBezTo>
                    <a:pt x="58" y="153"/>
                    <a:pt x="57" y="147"/>
                    <a:pt x="58" y="140"/>
                  </a:cubicBezTo>
                  <a:cubicBezTo>
                    <a:pt x="58" y="135"/>
                    <a:pt x="58" y="131"/>
                    <a:pt x="58" y="126"/>
                  </a:cubicBezTo>
                  <a:cubicBezTo>
                    <a:pt x="58" y="124"/>
                    <a:pt x="58" y="122"/>
                    <a:pt x="58" y="120"/>
                  </a:cubicBezTo>
                  <a:cubicBezTo>
                    <a:pt x="58" y="119"/>
                    <a:pt x="58" y="119"/>
                    <a:pt x="58" y="119"/>
                  </a:cubicBezTo>
                  <a:cubicBezTo>
                    <a:pt x="59" y="118"/>
                    <a:pt x="59" y="117"/>
                    <a:pt x="59" y="116"/>
                  </a:cubicBezTo>
                  <a:cubicBezTo>
                    <a:pt x="58" y="115"/>
                    <a:pt x="58" y="114"/>
                    <a:pt x="59" y="112"/>
                  </a:cubicBezTo>
                  <a:cubicBezTo>
                    <a:pt x="59" y="110"/>
                    <a:pt x="61" y="110"/>
                    <a:pt x="64" y="109"/>
                  </a:cubicBezTo>
                  <a:cubicBezTo>
                    <a:pt x="65" y="109"/>
                    <a:pt x="65" y="109"/>
                    <a:pt x="66" y="109"/>
                  </a:cubicBezTo>
                  <a:cubicBezTo>
                    <a:pt x="70" y="108"/>
                    <a:pt x="70" y="104"/>
                    <a:pt x="70" y="100"/>
                  </a:cubicBezTo>
                  <a:cubicBezTo>
                    <a:pt x="70" y="98"/>
                    <a:pt x="70" y="96"/>
                    <a:pt x="71" y="94"/>
                  </a:cubicBezTo>
                  <a:cubicBezTo>
                    <a:pt x="72" y="93"/>
                    <a:pt x="72" y="92"/>
                    <a:pt x="73" y="91"/>
                  </a:cubicBezTo>
                  <a:cubicBezTo>
                    <a:pt x="74" y="89"/>
                    <a:pt x="76" y="86"/>
                    <a:pt x="78" y="85"/>
                  </a:cubicBezTo>
                  <a:cubicBezTo>
                    <a:pt x="79" y="84"/>
                    <a:pt x="79" y="84"/>
                    <a:pt x="79" y="84"/>
                  </a:cubicBezTo>
                  <a:cubicBezTo>
                    <a:pt x="81" y="83"/>
                    <a:pt x="82" y="83"/>
                    <a:pt x="82" y="81"/>
                  </a:cubicBezTo>
                  <a:cubicBezTo>
                    <a:pt x="83" y="81"/>
                    <a:pt x="83" y="80"/>
                    <a:pt x="83" y="80"/>
                  </a:cubicBezTo>
                  <a:cubicBezTo>
                    <a:pt x="83" y="79"/>
                    <a:pt x="83" y="79"/>
                    <a:pt x="84" y="78"/>
                  </a:cubicBezTo>
                  <a:cubicBezTo>
                    <a:pt x="84" y="78"/>
                    <a:pt x="84" y="77"/>
                    <a:pt x="84" y="77"/>
                  </a:cubicBezTo>
                  <a:cubicBezTo>
                    <a:pt x="85" y="77"/>
                    <a:pt x="85" y="76"/>
                    <a:pt x="85" y="75"/>
                  </a:cubicBezTo>
                  <a:cubicBezTo>
                    <a:pt x="85" y="74"/>
                    <a:pt x="85" y="73"/>
                    <a:pt x="85" y="73"/>
                  </a:cubicBezTo>
                  <a:cubicBezTo>
                    <a:pt x="84" y="73"/>
                    <a:pt x="84" y="73"/>
                    <a:pt x="84" y="73"/>
                  </a:cubicBezTo>
                  <a:cubicBezTo>
                    <a:pt x="84" y="72"/>
                    <a:pt x="83" y="71"/>
                    <a:pt x="83" y="70"/>
                  </a:cubicBezTo>
                  <a:cubicBezTo>
                    <a:pt x="83" y="68"/>
                    <a:pt x="83" y="66"/>
                    <a:pt x="86" y="65"/>
                  </a:cubicBezTo>
                  <a:cubicBezTo>
                    <a:pt x="88" y="65"/>
                    <a:pt x="89" y="63"/>
                    <a:pt x="90" y="61"/>
                  </a:cubicBezTo>
                  <a:cubicBezTo>
                    <a:pt x="90" y="59"/>
                    <a:pt x="90" y="57"/>
                    <a:pt x="90" y="55"/>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78" name="Freeform 79">
              <a:extLst>
                <a:ext uri="{FF2B5EF4-FFF2-40B4-BE49-F238E27FC236}">
                  <a16:creationId xmlns:a16="http://schemas.microsoft.com/office/drawing/2014/main" id="{F39D92B5-015E-0AD1-CAAE-82D67FA21656}"/>
                </a:ext>
              </a:extLst>
            </p:cNvPr>
            <p:cNvSpPr>
              <a:spLocks/>
            </p:cNvSpPr>
            <p:nvPr/>
          </p:nvSpPr>
          <p:spPr bwMode="auto">
            <a:xfrm>
              <a:off x="4274066" y="2582982"/>
              <a:ext cx="479867" cy="406635"/>
            </a:xfrm>
            <a:custGeom>
              <a:avLst/>
              <a:gdLst>
                <a:gd name="T0" fmla="*/ 120 w 250"/>
                <a:gd name="T1" fmla="*/ 1 h 230"/>
                <a:gd name="T2" fmla="*/ 116 w 250"/>
                <a:gd name="T3" fmla="*/ 10 h 230"/>
                <a:gd name="T4" fmla="*/ 106 w 250"/>
                <a:gd name="T5" fmla="*/ 31 h 230"/>
                <a:gd name="T6" fmla="*/ 90 w 250"/>
                <a:gd name="T7" fmla="*/ 41 h 230"/>
                <a:gd name="T8" fmla="*/ 81 w 250"/>
                <a:gd name="T9" fmla="*/ 47 h 230"/>
                <a:gd name="T10" fmla="*/ 80 w 250"/>
                <a:gd name="T11" fmla="*/ 53 h 230"/>
                <a:gd name="T12" fmla="*/ 74 w 250"/>
                <a:gd name="T13" fmla="*/ 65 h 230"/>
                <a:gd name="T14" fmla="*/ 70 w 250"/>
                <a:gd name="T15" fmla="*/ 73 h 230"/>
                <a:gd name="T16" fmla="*/ 69 w 250"/>
                <a:gd name="T17" fmla="*/ 92 h 230"/>
                <a:gd name="T18" fmla="*/ 63 w 250"/>
                <a:gd name="T19" fmla="*/ 100 h 230"/>
                <a:gd name="T20" fmla="*/ 51 w 250"/>
                <a:gd name="T21" fmla="*/ 112 h 230"/>
                <a:gd name="T22" fmla="*/ 47 w 250"/>
                <a:gd name="T23" fmla="*/ 117 h 230"/>
                <a:gd name="T24" fmla="*/ 42 w 250"/>
                <a:gd name="T25" fmla="*/ 120 h 230"/>
                <a:gd name="T26" fmla="*/ 39 w 250"/>
                <a:gd name="T27" fmla="*/ 124 h 230"/>
                <a:gd name="T28" fmla="*/ 35 w 250"/>
                <a:gd name="T29" fmla="*/ 130 h 230"/>
                <a:gd name="T30" fmla="*/ 38 w 250"/>
                <a:gd name="T31" fmla="*/ 132 h 230"/>
                <a:gd name="T32" fmla="*/ 32 w 250"/>
                <a:gd name="T33" fmla="*/ 143 h 230"/>
                <a:gd name="T34" fmla="*/ 29 w 250"/>
                <a:gd name="T35" fmla="*/ 152 h 230"/>
                <a:gd name="T36" fmla="*/ 26 w 250"/>
                <a:gd name="T37" fmla="*/ 156 h 230"/>
                <a:gd name="T38" fmla="*/ 24 w 250"/>
                <a:gd name="T39" fmla="*/ 162 h 230"/>
                <a:gd name="T40" fmla="*/ 23 w 250"/>
                <a:gd name="T41" fmla="*/ 166 h 230"/>
                <a:gd name="T42" fmla="*/ 19 w 250"/>
                <a:gd name="T43" fmla="*/ 173 h 230"/>
                <a:gd name="T44" fmla="*/ 17 w 250"/>
                <a:gd name="T45" fmla="*/ 174 h 230"/>
                <a:gd name="T46" fmla="*/ 9 w 250"/>
                <a:gd name="T47" fmla="*/ 181 h 230"/>
                <a:gd name="T48" fmla="*/ 5 w 250"/>
                <a:gd name="T49" fmla="*/ 199 h 230"/>
                <a:gd name="T50" fmla="*/ 2 w 250"/>
                <a:gd name="T51" fmla="*/ 216 h 230"/>
                <a:gd name="T52" fmla="*/ 1 w 250"/>
                <a:gd name="T53" fmla="*/ 219 h 230"/>
                <a:gd name="T54" fmla="*/ 2 w 250"/>
                <a:gd name="T55" fmla="*/ 230 h 230"/>
                <a:gd name="T56" fmla="*/ 7 w 250"/>
                <a:gd name="T57" fmla="*/ 222 h 230"/>
                <a:gd name="T58" fmla="*/ 8 w 250"/>
                <a:gd name="T59" fmla="*/ 217 h 230"/>
                <a:gd name="T60" fmla="*/ 8 w 250"/>
                <a:gd name="T61" fmla="*/ 208 h 230"/>
                <a:gd name="T62" fmla="*/ 119 w 250"/>
                <a:gd name="T63" fmla="*/ 168 h 230"/>
                <a:gd name="T64" fmla="*/ 119 w 250"/>
                <a:gd name="T65" fmla="*/ 158 h 230"/>
                <a:gd name="T66" fmla="*/ 137 w 250"/>
                <a:gd name="T67" fmla="*/ 144 h 230"/>
                <a:gd name="T68" fmla="*/ 151 w 250"/>
                <a:gd name="T69" fmla="*/ 135 h 230"/>
                <a:gd name="T70" fmla="*/ 151 w 250"/>
                <a:gd name="T71" fmla="*/ 128 h 230"/>
                <a:gd name="T72" fmla="*/ 152 w 250"/>
                <a:gd name="T73" fmla="*/ 113 h 230"/>
                <a:gd name="T74" fmla="*/ 154 w 250"/>
                <a:gd name="T75" fmla="*/ 68 h 230"/>
                <a:gd name="T76" fmla="*/ 154 w 250"/>
                <a:gd name="T77" fmla="*/ 57 h 230"/>
                <a:gd name="T78" fmla="*/ 250 w 250"/>
                <a:gd name="T7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0" h="230">
                  <a:moveTo>
                    <a:pt x="121" y="0"/>
                  </a:moveTo>
                  <a:cubicBezTo>
                    <a:pt x="120" y="1"/>
                    <a:pt x="120" y="1"/>
                    <a:pt x="120" y="1"/>
                  </a:cubicBezTo>
                  <a:cubicBezTo>
                    <a:pt x="120" y="2"/>
                    <a:pt x="119" y="4"/>
                    <a:pt x="118" y="5"/>
                  </a:cubicBezTo>
                  <a:cubicBezTo>
                    <a:pt x="118" y="7"/>
                    <a:pt x="117" y="9"/>
                    <a:pt x="116" y="10"/>
                  </a:cubicBezTo>
                  <a:cubicBezTo>
                    <a:pt x="116" y="12"/>
                    <a:pt x="116" y="13"/>
                    <a:pt x="115" y="14"/>
                  </a:cubicBezTo>
                  <a:cubicBezTo>
                    <a:pt x="113" y="20"/>
                    <a:pt x="111" y="27"/>
                    <a:pt x="106" y="31"/>
                  </a:cubicBezTo>
                  <a:cubicBezTo>
                    <a:pt x="103" y="35"/>
                    <a:pt x="98" y="37"/>
                    <a:pt x="94" y="39"/>
                  </a:cubicBezTo>
                  <a:cubicBezTo>
                    <a:pt x="93" y="39"/>
                    <a:pt x="91" y="40"/>
                    <a:pt x="90" y="41"/>
                  </a:cubicBezTo>
                  <a:cubicBezTo>
                    <a:pt x="89" y="41"/>
                    <a:pt x="88" y="42"/>
                    <a:pt x="87" y="42"/>
                  </a:cubicBezTo>
                  <a:cubicBezTo>
                    <a:pt x="84" y="43"/>
                    <a:pt x="82" y="44"/>
                    <a:pt x="81" y="47"/>
                  </a:cubicBezTo>
                  <a:cubicBezTo>
                    <a:pt x="80" y="49"/>
                    <a:pt x="80" y="51"/>
                    <a:pt x="80" y="52"/>
                  </a:cubicBezTo>
                  <a:cubicBezTo>
                    <a:pt x="80" y="52"/>
                    <a:pt x="80" y="53"/>
                    <a:pt x="80" y="53"/>
                  </a:cubicBezTo>
                  <a:cubicBezTo>
                    <a:pt x="80" y="55"/>
                    <a:pt x="80" y="55"/>
                    <a:pt x="79" y="57"/>
                  </a:cubicBezTo>
                  <a:cubicBezTo>
                    <a:pt x="78" y="59"/>
                    <a:pt x="75" y="62"/>
                    <a:pt x="74" y="65"/>
                  </a:cubicBezTo>
                  <a:cubicBezTo>
                    <a:pt x="74" y="67"/>
                    <a:pt x="73" y="68"/>
                    <a:pt x="73" y="69"/>
                  </a:cubicBezTo>
                  <a:cubicBezTo>
                    <a:pt x="72" y="70"/>
                    <a:pt x="71" y="71"/>
                    <a:pt x="70" y="73"/>
                  </a:cubicBezTo>
                  <a:cubicBezTo>
                    <a:pt x="70" y="76"/>
                    <a:pt x="69" y="80"/>
                    <a:pt x="70" y="83"/>
                  </a:cubicBezTo>
                  <a:cubicBezTo>
                    <a:pt x="70" y="86"/>
                    <a:pt x="69" y="89"/>
                    <a:pt x="69" y="92"/>
                  </a:cubicBezTo>
                  <a:cubicBezTo>
                    <a:pt x="68" y="94"/>
                    <a:pt x="67" y="96"/>
                    <a:pt x="65" y="98"/>
                  </a:cubicBezTo>
                  <a:cubicBezTo>
                    <a:pt x="63" y="100"/>
                    <a:pt x="63" y="100"/>
                    <a:pt x="63" y="100"/>
                  </a:cubicBezTo>
                  <a:cubicBezTo>
                    <a:pt x="62" y="101"/>
                    <a:pt x="60" y="103"/>
                    <a:pt x="58" y="105"/>
                  </a:cubicBezTo>
                  <a:cubicBezTo>
                    <a:pt x="55" y="107"/>
                    <a:pt x="53" y="110"/>
                    <a:pt x="51" y="112"/>
                  </a:cubicBezTo>
                  <a:cubicBezTo>
                    <a:pt x="50" y="113"/>
                    <a:pt x="50" y="113"/>
                    <a:pt x="50" y="113"/>
                  </a:cubicBezTo>
                  <a:cubicBezTo>
                    <a:pt x="49" y="115"/>
                    <a:pt x="48" y="116"/>
                    <a:pt x="47" y="117"/>
                  </a:cubicBezTo>
                  <a:cubicBezTo>
                    <a:pt x="46" y="117"/>
                    <a:pt x="46" y="117"/>
                    <a:pt x="45" y="118"/>
                  </a:cubicBezTo>
                  <a:cubicBezTo>
                    <a:pt x="44" y="118"/>
                    <a:pt x="43" y="119"/>
                    <a:pt x="42" y="120"/>
                  </a:cubicBezTo>
                  <a:cubicBezTo>
                    <a:pt x="41" y="121"/>
                    <a:pt x="40" y="122"/>
                    <a:pt x="39" y="123"/>
                  </a:cubicBezTo>
                  <a:cubicBezTo>
                    <a:pt x="39" y="124"/>
                    <a:pt x="39" y="124"/>
                    <a:pt x="39" y="124"/>
                  </a:cubicBezTo>
                  <a:cubicBezTo>
                    <a:pt x="39" y="124"/>
                    <a:pt x="38" y="125"/>
                    <a:pt x="38" y="125"/>
                  </a:cubicBezTo>
                  <a:cubicBezTo>
                    <a:pt x="36" y="127"/>
                    <a:pt x="35" y="128"/>
                    <a:pt x="35" y="130"/>
                  </a:cubicBezTo>
                  <a:cubicBezTo>
                    <a:pt x="36" y="133"/>
                    <a:pt x="36" y="133"/>
                    <a:pt x="36" y="133"/>
                  </a:cubicBezTo>
                  <a:cubicBezTo>
                    <a:pt x="38" y="132"/>
                    <a:pt x="38" y="132"/>
                    <a:pt x="38" y="132"/>
                  </a:cubicBezTo>
                  <a:cubicBezTo>
                    <a:pt x="37" y="132"/>
                    <a:pt x="37" y="132"/>
                    <a:pt x="37" y="133"/>
                  </a:cubicBezTo>
                  <a:cubicBezTo>
                    <a:pt x="35" y="136"/>
                    <a:pt x="33" y="139"/>
                    <a:pt x="32" y="143"/>
                  </a:cubicBezTo>
                  <a:cubicBezTo>
                    <a:pt x="31" y="144"/>
                    <a:pt x="31" y="146"/>
                    <a:pt x="30" y="147"/>
                  </a:cubicBezTo>
                  <a:cubicBezTo>
                    <a:pt x="30" y="149"/>
                    <a:pt x="30" y="151"/>
                    <a:pt x="29" y="152"/>
                  </a:cubicBezTo>
                  <a:cubicBezTo>
                    <a:pt x="29" y="153"/>
                    <a:pt x="28" y="153"/>
                    <a:pt x="28" y="153"/>
                  </a:cubicBezTo>
                  <a:cubicBezTo>
                    <a:pt x="27" y="154"/>
                    <a:pt x="26" y="155"/>
                    <a:pt x="26" y="156"/>
                  </a:cubicBezTo>
                  <a:cubicBezTo>
                    <a:pt x="25" y="158"/>
                    <a:pt x="25" y="159"/>
                    <a:pt x="24" y="161"/>
                  </a:cubicBezTo>
                  <a:cubicBezTo>
                    <a:pt x="24" y="162"/>
                    <a:pt x="24" y="162"/>
                    <a:pt x="24" y="162"/>
                  </a:cubicBezTo>
                  <a:cubicBezTo>
                    <a:pt x="24" y="162"/>
                    <a:pt x="24" y="163"/>
                    <a:pt x="24" y="163"/>
                  </a:cubicBezTo>
                  <a:cubicBezTo>
                    <a:pt x="24" y="164"/>
                    <a:pt x="24" y="165"/>
                    <a:pt x="23" y="166"/>
                  </a:cubicBezTo>
                  <a:cubicBezTo>
                    <a:pt x="22" y="168"/>
                    <a:pt x="22" y="169"/>
                    <a:pt x="21" y="170"/>
                  </a:cubicBezTo>
                  <a:cubicBezTo>
                    <a:pt x="21" y="171"/>
                    <a:pt x="20" y="172"/>
                    <a:pt x="19" y="173"/>
                  </a:cubicBezTo>
                  <a:cubicBezTo>
                    <a:pt x="19" y="174"/>
                    <a:pt x="19" y="174"/>
                    <a:pt x="17" y="174"/>
                  </a:cubicBezTo>
                  <a:cubicBezTo>
                    <a:pt x="17" y="174"/>
                    <a:pt x="17" y="174"/>
                    <a:pt x="17" y="174"/>
                  </a:cubicBezTo>
                  <a:cubicBezTo>
                    <a:pt x="13" y="175"/>
                    <a:pt x="11" y="178"/>
                    <a:pt x="10" y="181"/>
                  </a:cubicBezTo>
                  <a:cubicBezTo>
                    <a:pt x="9" y="181"/>
                    <a:pt x="9" y="181"/>
                    <a:pt x="9" y="181"/>
                  </a:cubicBezTo>
                  <a:cubicBezTo>
                    <a:pt x="8" y="184"/>
                    <a:pt x="7" y="187"/>
                    <a:pt x="6" y="189"/>
                  </a:cubicBezTo>
                  <a:cubicBezTo>
                    <a:pt x="5" y="192"/>
                    <a:pt x="5" y="196"/>
                    <a:pt x="5" y="199"/>
                  </a:cubicBezTo>
                  <a:cubicBezTo>
                    <a:pt x="5" y="201"/>
                    <a:pt x="5" y="204"/>
                    <a:pt x="4" y="206"/>
                  </a:cubicBezTo>
                  <a:cubicBezTo>
                    <a:pt x="3" y="209"/>
                    <a:pt x="2" y="213"/>
                    <a:pt x="2" y="216"/>
                  </a:cubicBezTo>
                  <a:cubicBezTo>
                    <a:pt x="2" y="217"/>
                    <a:pt x="2" y="217"/>
                    <a:pt x="2" y="217"/>
                  </a:cubicBezTo>
                  <a:cubicBezTo>
                    <a:pt x="1" y="218"/>
                    <a:pt x="1" y="218"/>
                    <a:pt x="1" y="219"/>
                  </a:cubicBezTo>
                  <a:cubicBezTo>
                    <a:pt x="0" y="222"/>
                    <a:pt x="0" y="225"/>
                    <a:pt x="1" y="228"/>
                  </a:cubicBezTo>
                  <a:cubicBezTo>
                    <a:pt x="2" y="230"/>
                    <a:pt x="2" y="230"/>
                    <a:pt x="2" y="230"/>
                  </a:cubicBezTo>
                  <a:cubicBezTo>
                    <a:pt x="4" y="229"/>
                    <a:pt x="4" y="229"/>
                    <a:pt x="4" y="229"/>
                  </a:cubicBezTo>
                  <a:cubicBezTo>
                    <a:pt x="6" y="227"/>
                    <a:pt x="7" y="224"/>
                    <a:pt x="7" y="222"/>
                  </a:cubicBezTo>
                  <a:cubicBezTo>
                    <a:pt x="7" y="221"/>
                    <a:pt x="7" y="220"/>
                    <a:pt x="7" y="220"/>
                  </a:cubicBezTo>
                  <a:cubicBezTo>
                    <a:pt x="8" y="219"/>
                    <a:pt x="8" y="218"/>
                    <a:pt x="8" y="217"/>
                  </a:cubicBezTo>
                  <a:cubicBezTo>
                    <a:pt x="8" y="217"/>
                    <a:pt x="8" y="217"/>
                    <a:pt x="8" y="217"/>
                  </a:cubicBezTo>
                  <a:cubicBezTo>
                    <a:pt x="8" y="208"/>
                    <a:pt x="8" y="208"/>
                    <a:pt x="8" y="208"/>
                  </a:cubicBezTo>
                  <a:cubicBezTo>
                    <a:pt x="120" y="208"/>
                    <a:pt x="120" y="208"/>
                    <a:pt x="120" y="208"/>
                  </a:cubicBezTo>
                  <a:cubicBezTo>
                    <a:pt x="119" y="168"/>
                    <a:pt x="119" y="168"/>
                    <a:pt x="119" y="168"/>
                  </a:cubicBezTo>
                  <a:cubicBezTo>
                    <a:pt x="118" y="167"/>
                    <a:pt x="118" y="167"/>
                    <a:pt x="118" y="167"/>
                  </a:cubicBezTo>
                  <a:cubicBezTo>
                    <a:pt x="117" y="165"/>
                    <a:pt x="117" y="160"/>
                    <a:pt x="119" y="158"/>
                  </a:cubicBezTo>
                  <a:cubicBezTo>
                    <a:pt x="121" y="153"/>
                    <a:pt x="128" y="147"/>
                    <a:pt x="133" y="145"/>
                  </a:cubicBezTo>
                  <a:cubicBezTo>
                    <a:pt x="135" y="145"/>
                    <a:pt x="136" y="144"/>
                    <a:pt x="137" y="144"/>
                  </a:cubicBezTo>
                  <a:cubicBezTo>
                    <a:pt x="139" y="143"/>
                    <a:pt x="140" y="143"/>
                    <a:pt x="142" y="142"/>
                  </a:cubicBezTo>
                  <a:cubicBezTo>
                    <a:pt x="145" y="141"/>
                    <a:pt x="151" y="140"/>
                    <a:pt x="151" y="135"/>
                  </a:cubicBezTo>
                  <a:cubicBezTo>
                    <a:pt x="151" y="134"/>
                    <a:pt x="151" y="132"/>
                    <a:pt x="151" y="130"/>
                  </a:cubicBezTo>
                  <a:cubicBezTo>
                    <a:pt x="151" y="128"/>
                    <a:pt x="151" y="128"/>
                    <a:pt x="151" y="128"/>
                  </a:cubicBezTo>
                  <a:cubicBezTo>
                    <a:pt x="151" y="123"/>
                    <a:pt x="152" y="118"/>
                    <a:pt x="152" y="113"/>
                  </a:cubicBezTo>
                  <a:cubicBezTo>
                    <a:pt x="152" y="113"/>
                    <a:pt x="152" y="113"/>
                    <a:pt x="152" y="113"/>
                  </a:cubicBezTo>
                  <a:cubicBezTo>
                    <a:pt x="152" y="103"/>
                    <a:pt x="153" y="93"/>
                    <a:pt x="153" y="84"/>
                  </a:cubicBezTo>
                  <a:cubicBezTo>
                    <a:pt x="153" y="78"/>
                    <a:pt x="154" y="73"/>
                    <a:pt x="154" y="68"/>
                  </a:cubicBezTo>
                  <a:cubicBezTo>
                    <a:pt x="154" y="67"/>
                    <a:pt x="154" y="67"/>
                    <a:pt x="154" y="67"/>
                  </a:cubicBezTo>
                  <a:cubicBezTo>
                    <a:pt x="154" y="63"/>
                    <a:pt x="154" y="60"/>
                    <a:pt x="154" y="57"/>
                  </a:cubicBezTo>
                  <a:cubicBezTo>
                    <a:pt x="249" y="55"/>
                    <a:pt x="249" y="55"/>
                    <a:pt x="249" y="55"/>
                  </a:cubicBezTo>
                  <a:cubicBezTo>
                    <a:pt x="250" y="0"/>
                    <a:pt x="250" y="0"/>
                    <a:pt x="250" y="0"/>
                  </a:cubicBezTo>
                  <a:lnTo>
                    <a:pt x="121" y="0"/>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79" name="Freeform 80">
              <a:extLst>
                <a:ext uri="{FF2B5EF4-FFF2-40B4-BE49-F238E27FC236}">
                  <a16:creationId xmlns:a16="http://schemas.microsoft.com/office/drawing/2014/main" id="{CF260608-33AD-9375-95FB-9944B6DE4E80}"/>
                </a:ext>
              </a:extLst>
            </p:cNvPr>
            <p:cNvSpPr>
              <a:spLocks/>
            </p:cNvSpPr>
            <p:nvPr/>
          </p:nvSpPr>
          <p:spPr bwMode="auto">
            <a:xfrm>
              <a:off x="4731687" y="3568851"/>
              <a:ext cx="340038" cy="377380"/>
            </a:xfrm>
            <a:custGeom>
              <a:avLst/>
              <a:gdLst>
                <a:gd name="T0" fmla="*/ 172 w 177"/>
                <a:gd name="T1" fmla="*/ 59 h 213"/>
                <a:gd name="T2" fmla="*/ 170 w 177"/>
                <a:gd name="T3" fmla="*/ 46 h 213"/>
                <a:gd name="T4" fmla="*/ 139 w 177"/>
                <a:gd name="T5" fmla="*/ 26 h 213"/>
                <a:gd name="T6" fmla="*/ 130 w 177"/>
                <a:gd name="T7" fmla="*/ 30 h 213"/>
                <a:gd name="T8" fmla="*/ 119 w 177"/>
                <a:gd name="T9" fmla="*/ 35 h 213"/>
                <a:gd name="T10" fmla="*/ 108 w 177"/>
                <a:gd name="T11" fmla="*/ 28 h 213"/>
                <a:gd name="T12" fmla="*/ 90 w 177"/>
                <a:gd name="T13" fmla="*/ 13 h 213"/>
                <a:gd name="T14" fmla="*/ 85 w 177"/>
                <a:gd name="T15" fmla="*/ 9 h 213"/>
                <a:gd name="T16" fmla="*/ 71 w 177"/>
                <a:gd name="T17" fmla="*/ 18 h 213"/>
                <a:gd name="T18" fmla="*/ 70 w 177"/>
                <a:gd name="T19" fmla="*/ 9 h 213"/>
                <a:gd name="T20" fmla="*/ 65 w 177"/>
                <a:gd name="T21" fmla="*/ 0 h 213"/>
                <a:gd name="T22" fmla="*/ 59 w 177"/>
                <a:gd name="T23" fmla="*/ 5 h 213"/>
                <a:gd name="T24" fmla="*/ 57 w 177"/>
                <a:gd name="T25" fmla="*/ 9 h 213"/>
                <a:gd name="T26" fmla="*/ 49 w 177"/>
                <a:gd name="T27" fmla="*/ 15 h 213"/>
                <a:gd name="T28" fmla="*/ 38 w 177"/>
                <a:gd name="T29" fmla="*/ 16 h 213"/>
                <a:gd name="T30" fmla="*/ 30 w 177"/>
                <a:gd name="T31" fmla="*/ 10 h 213"/>
                <a:gd name="T32" fmla="*/ 26 w 177"/>
                <a:gd name="T33" fmla="*/ 14 h 213"/>
                <a:gd name="T34" fmla="*/ 22 w 177"/>
                <a:gd name="T35" fmla="*/ 18 h 213"/>
                <a:gd name="T36" fmla="*/ 19 w 177"/>
                <a:gd name="T37" fmla="*/ 20 h 213"/>
                <a:gd name="T38" fmla="*/ 14 w 177"/>
                <a:gd name="T39" fmla="*/ 25 h 213"/>
                <a:gd name="T40" fmla="*/ 19 w 177"/>
                <a:gd name="T41" fmla="*/ 44 h 213"/>
                <a:gd name="T42" fmla="*/ 21 w 177"/>
                <a:gd name="T43" fmla="*/ 50 h 213"/>
                <a:gd name="T44" fmla="*/ 25 w 177"/>
                <a:gd name="T45" fmla="*/ 55 h 213"/>
                <a:gd name="T46" fmla="*/ 19 w 177"/>
                <a:gd name="T47" fmla="*/ 58 h 213"/>
                <a:gd name="T48" fmla="*/ 24 w 177"/>
                <a:gd name="T49" fmla="*/ 67 h 213"/>
                <a:gd name="T50" fmla="*/ 26 w 177"/>
                <a:gd name="T51" fmla="*/ 69 h 213"/>
                <a:gd name="T52" fmla="*/ 25 w 177"/>
                <a:gd name="T53" fmla="*/ 76 h 213"/>
                <a:gd name="T54" fmla="*/ 23 w 177"/>
                <a:gd name="T55" fmla="*/ 76 h 213"/>
                <a:gd name="T56" fmla="*/ 21 w 177"/>
                <a:gd name="T57" fmla="*/ 76 h 213"/>
                <a:gd name="T58" fmla="*/ 15 w 177"/>
                <a:gd name="T59" fmla="*/ 73 h 213"/>
                <a:gd name="T60" fmla="*/ 14 w 177"/>
                <a:gd name="T61" fmla="*/ 84 h 213"/>
                <a:gd name="T62" fmla="*/ 16 w 177"/>
                <a:gd name="T63" fmla="*/ 90 h 213"/>
                <a:gd name="T64" fmla="*/ 12 w 177"/>
                <a:gd name="T65" fmla="*/ 101 h 213"/>
                <a:gd name="T66" fmla="*/ 8 w 177"/>
                <a:gd name="T67" fmla="*/ 103 h 213"/>
                <a:gd name="T68" fmla="*/ 4 w 177"/>
                <a:gd name="T69" fmla="*/ 105 h 213"/>
                <a:gd name="T70" fmla="*/ 9 w 177"/>
                <a:gd name="T71" fmla="*/ 119 h 213"/>
                <a:gd name="T72" fmla="*/ 2 w 177"/>
                <a:gd name="T73" fmla="*/ 141 h 213"/>
                <a:gd name="T74" fmla="*/ 14 w 177"/>
                <a:gd name="T75" fmla="*/ 146 h 213"/>
                <a:gd name="T76" fmla="*/ 23 w 177"/>
                <a:gd name="T77" fmla="*/ 153 h 213"/>
                <a:gd name="T78" fmla="*/ 32 w 177"/>
                <a:gd name="T79" fmla="*/ 161 h 213"/>
                <a:gd name="T80" fmla="*/ 34 w 177"/>
                <a:gd name="T81" fmla="*/ 178 h 213"/>
                <a:gd name="T82" fmla="*/ 30 w 177"/>
                <a:gd name="T83" fmla="*/ 197 h 213"/>
                <a:gd name="T84" fmla="*/ 32 w 177"/>
                <a:gd name="T85" fmla="*/ 212 h 213"/>
                <a:gd name="T86" fmla="*/ 48 w 177"/>
                <a:gd name="T87" fmla="*/ 203 h 213"/>
                <a:gd name="T88" fmla="*/ 59 w 177"/>
                <a:gd name="T89" fmla="*/ 199 h 213"/>
                <a:gd name="T90" fmla="*/ 80 w 177"/>
                <a:gd name="T91" fmla="*/ 189 h 213"/>
                <a:gd name="T92" fmla="*/ 92 w 177"/>
                <a:gd name="T93" fmla="*/ 187 h 213"/>
                <a:gd name="T94" fmla="*/ 96 w 177"/>
                <a:gd name="T95" fmla="*/ 184 h 213"/>
                <a:gd name="T96" fmla="*/ 103 w 177"/>
                <a:gd name="T97" fmla="*/ 185 h 213"/>
                <a:gd name="T98" fmla="*/ 109 w 177"/>
                <a:gd name="T99" fmla="*/ 187 h 213"/>
                <a:gd name="T100" fmla="*/ 112 w 177"/>
                <a:gd name="T101" fmla="*/ 182 h 213"/>
                <a:gd name="T102" fmla="*/ 123 w 177"/>
                <a:gd name="T103" fmla="*/ 182 h 213"/>
                <a:gd name="T104" fmla="*/ 138 w 177"/>
                <a:gd name="T105" fmla="*/ 182 h 213"/>
                <a:gd name="T106" fmla="*/ 145 w 177"/>
                <a:gd name="T107" fmla="*/ 187 h 213"/>
                <a:gd name="T108" fmla="*/ 149 w 177"/>
                <a:gd name="T109" fmla="*/ 186 h 213"/>
                <a:gd name="T110" fmla="*/ 154 w 177"/>
                <a:gd name="T111" fmla="*/ 185 h 213"/>
                <a:gd name="T112" fmla="*/ 161 w 177"/>
                <a:gd name="T113" fmla="*/ 189 h 213"/>
                <a:gd name="T114" fmla="*/ 166 w 177"/>
                <a:gd name="T115" fmla="*/ 189 h 213"/>
                <a:gd name="T116" fmla="*/ 169 w 177"/>
                <a:gd name="T117" fmla="*/ 171 h 213"/>
                <a:gd name="T118" fmla="*/ 161 w 177"/>
                <a:gd name="T119" fmla="*/ 159 h 213"/>
                <a:gd name="T120" fmla="*/ 156 w 177"/>
                <a:gd name="T121" fmla="*/ 13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 h="213">
                  <a:moveTo>
                    <a:pt x="173" y="88"/>
                  </a:moveTo>
                  <a:cubicBezTo>
                    <a:pt x="177" y="80"/>
                    <a:pt x="176" y="73"/>
                    <a:pt x="174" y="65"/>
                  </a:cubicBezTo>
                  <a:cubicBezTo>
                    <a:pt x="174" y="63"/>
                    <a:pt x="173" y="61"/>
                    <a:pt x="172" y="59"/>
                  </a:cubicBezTo>
                  <a:cubicBezTo>
                    <a:pt x="171" y="59"/>
                    <a:pt x="171" y="58"/>
                    <a:pt x="170" y="57"/>
                  </a:cubicBezTo>
                  <a:cubicBezTo>
                    <a:pt x="169" y="54"/>
                    <a:pt x="169" y="53"/>
                    <a:pt x="170" y="51"/>
                  </a:cubicBezTo>
                  <a:cubicBezTo>
                    <a:pt x="170" y="49"/>
                    <a:pt x="170" y="48"/>
                    <a:pt x="170" y="46"/>
                  </a:cubicBezTo>
                  <a:cubicBezTo>
                    <a:pt x="169" y="41"/>
                    <a:pt x="164" y="35"/>
                    <a:pt x="160" y="31"/>
                  </a:cubicBezTo>
                  <a:cubicBezTo>
                    <a:pt x="156" y="27"/>
                    <a:pt x="152" y="25"/>
                    <a:pt x="146" y="25"/>
                  </a:cubicBezTo>
                  <a:cubicBezTo>
                    <a:pt x="144" y="25"/>
                    <a:pt x="142" y="26"/>
                    <a:pt x="139" y="26"/>
                  </a:cubicBezTo>
                  <a:cubicBezTo>
                    <a:pt x="137" y="27"/>
                    <a:pt x="135" y="28"/>
                    <a:pt x="133" y="29"/>
                  </a:cubicBezTo>
                  <a:cubicBezTo>
                    <a:pt x="132" y="29"/>
                    <a:pt x="132" y="29"/>
                    <a:pt x="132" y="29"/>
                  </a:cubicBezTo>
                  <a:cubicBezTo>
                    <a:pt x="132" y="30"/>
                    <a:pt x="131" y="30"/>
                    <a:pt x="130" y="30"/>
                  </a:cubicBezTo>
                  <a:cubicBezTo>
                    <a:pt x="129" y="31"/>
                    <a:pt x="128" y="32"/>
                    <a:pt x="126" y="34"/>
                  </a:cubicBezTo>
                  <a:cubicBezTo>
                    <a:pt x="125" y="35"/>
                    <a:pt x="124" y="37"/>
                    <a:pt x="122" y="37"/>
                  </a:cubicBezTo>
                  <a:cubicBezTo>
                    <a:pt x="121" y="37"/>
                    <a:pt x="120" y="36"/>
                    <a:pt x="119" y="35"/>
                  </a:cubicBezTo>
                  <a:cubicBezTo>
                    <a:pt x="118" y="34"/>
                    <a:pt x="116" y="33"/>
                    <a:pt x="115" y="33"/>
                  </a:cubicBezTo>
                  <a:cubicBezTo>
                    <a:pt x="115" y="33"/>
                    <a:pt x="114" y="32"/>
                    <a:pt x="113" y="32"/>
                  </a:cubicBezTo>
                  <a:cubicBezTo>
                    <a:pt x="111" y="32"/>
                    <a:pt x="110" y="32"/>
                    <a:pt x="108" y="28"/>
                  </a:cubicBezTo>
                  <a:cubicBezTo>
                    <a:pt x="106" y="24"/>
                    <a:pt x="101" y="15"/>
                    <a:pt x="95" y="14"/>
                  </a:cubicBezTo>
                  <a:cubicBezTo>
                    <a:pt x="94" y="14"/>
                    <a:pt x="94" y="14"/>
                    <a:pt x="93" y="14"/>
                  </a:cubicBezTo>
                  <a:cubicBezTo>
                    <a:pt x="92" y="14"/>
                    <a:pt x="91" y="14"/>
                    <a:pt x="90" y="13"/>
                  </a:cubicBezTo>
                  <a:cubicBezTo>
                    <a:pt x="89" y="12"/>
                    <a:pt x="89" y="12"/>
                    <a:pt x="88" y="11"/>
                  </a:cubicBezTo>
                  <a:cubicBezTo>
                    <a:pt x="88" y="11"/>
                    <a:pt x="87" y="10"/>
                    <a:pt x="86" y="10"/>
                  </a:cubicBezTo>
                  <a:cubicBezTo>
                    <a:pt x="86" y="9"/>
                    <a:pt x="85" y="9"/>
                    <a:pt x="85" y="9"/>
                  </a:cubicBezTo>
                  <a:cubicBezTo>
                    <a:pt x="82" y="9"/>
                    <a:pt x="80" y="11"/>
                    <a:pt x="78" y="13"/>
                  </a:cubicBezTo>
                  <a:cubicBezTo>
                    <a:pt x="78" y="13"/>
                    <a:pt x="77" y="14"/>
                    <a:pt x="77" y="14"/>
                  </a:cubicBezTo>
                  <a:cubicBezTo>
                    <a:pt x="76" y="15"/>
                    <a:pt x="73" y="18"/>
                    <a:pt x="71" y="18"/>
                  </a:cubicBezTo>
                  <a:cubicBezTo>
                    <a:pt x="71" y="18"/>
                    <a:pt x="71" y="18"/>
                    <a:pt x="70" y="17"/>
                  </a:cubicBezTo>
                  <a:cubicBezTo>
                    <a:pt x="69" y="17"/>
                    <a:pt x="69" y="15"/>
                    <a:pt x="70" y="12"/>
                  </a:cubicBezTo>
                  <a:cubicBezTo>
                    <a:pt x="70" y="11"/>
                    <a:pt x="70" y="10"/>
                    <a:pt x="70" y="9"/>
                  </a:cubicBezTo>
                  <a:cubicBezTo>
                    <a:pt x="70" y="8"/>
                    <a:pt x="70" y="2"/>
                    <a:pt x="68" y="0"/>
                  </a:cubicBezTo>
                  <a:cubicBezTo>
                    <a:pt x="67" y="0"/>
                    <a:pt x="67" y="0"/>
                    <a:pt x="67" y="0"/>
                  </a:cubicBezTo>
                  <a:cubicBezTo>
                    <a:pt x="65" y="0"/>
                    <a:pt x="65" y="0"/>
                    <a:pt x="65" y="0"/>
                  </a:cubicBezTo>
                  <a:cubicBezTo>
                    <a:pt x="65" y="0"/>
                    <a:pt x="64" y="1"/>
                    <a:pt x="63" y="3"/>
                  </a:cubicBezTo>
                  <a:cubicBezTo>
                    <a:pt x="62" y="4"/>
                    <a:pt x="62" y="6"/>
                    <a:pt x="60" y="6"/>
                  </a:cubicBezTo>
                  <a:cubicBezTo>
                    <a:pt x="60" y="6"/>
                    <a:pt x="59" y="6"/>
                    <a:pt x="59" y="5"/>
                  </a:cubicBezTo>
                  <a:cubicBezTo>
                    <a:pt x="54" y="3"/>
                    <a:pt x="54" y="3"/>
                    <a:pt x="54" y="3"/>
                  </a:cubicBezTo>
                  <a:cubicBezTo>
                    <a:pt x="56" y="8"/>
                    <a:pt x="56" y="8"/>
                    <a:pt x="56" y="8"/>
                  </a:cubicBezTo>
                  <a:cubicBezTo>
                    <a:pt x="56" y="8"/>
                    <a:pt x="56" y="9"/>
                    <a:pt x="57" y="9"/>
                  </a:cubicBezTo>
                  <a:cubicBezTo>
                    <a:pt x="57" y="10"/>
                    <a:pt x="58" y="11"/>
                    <a:pt x="57" y="12"/>
                  </a:cubicBezTo>
                  <a:cubicBezTo>
                    <a:pt x="57" y="12"/>
                    <a:pt x="57" y="13"/>
                    <a:pt x="53" y="13"/>
                  </a:cubicBezTo>
                  <a:cubicBezTo>
                    <a:pt x="51" y="13"/>
                    <a:pt x="50" y="13"/>
                    <a:pt x="49" y="15"/>
                  </a:cubicBezTo>
                  <a:cubicBezTo>
                    <a:pt x="49" y="16"/>
                    <a:pt x="48" y="16"/>
                    <a:pt x="48" y="17"/>
                  </a:cubicBezTo>
                  <a:cubicBezTo>
                    <a:pt x="47" y="18"/>
                    <a:pt x="46" y="18"/>
                    <a:pt x="45" y="18"/>
                  </a:cubicBezTo>
                  <a:cubicBezTo>
                    <a:pt x="44" y="18"/>
                    <a:pt x="41" y="18"/>
                    <a:pt x="38" y="16"/>
                  </a:cubicBezTo>
                  <a:cubicBezTo>
                    <a:pt x="37" y="15"/>
                    <a:pt x="36" y="14"/>
                    <a:pt x="35" y="13"/>
                  </a:cubicBezTo>
                  <a:cubicBezTo>
                    <a:pt x="34" y="12"/>
                    <a:pt x="34" y="11"/>
                    <a:pt x="32" y="11"/>
                  </a:cubicBezTo>
                  <a:cubicBezTo>
                    <a:pt x="31" y="10"/>
                    <a:pt x="31" y="10"/>
                    <a:pt x="30" y="10"/>
                  </a:cubicBezTo>
                  <a:cubicBezTo>
                    <a:pt x="29" y="10"/>
                    <a:pt x="29" y="10"/>
                    <a:pt x="29" y="10"/>
                  </a:cubicBezTo>
                  <a:cubicBezTo>
                    <a:pt x="29" y="10"/>
                    <a:pt x="29" y="10"/>
                    <a:pt x="29" y="10"/>
                  </a:cubicBezTo>
                  <a:cubicBezTo>
                    <a:pt x="28" y="10"/>
                    <a:pt x="27" y="12"/>
                    <a:pt x="26" y="14"/>
                  </a:cubicBezTo>
                  <a:cubicBezTo>
                    <a:pt x="25" y="15"/>
                    <a:pt x="25" y="16"/>
                    <a:pt x="24" y="17"/>
                  </a:cubicBezTo>
                  <a:cubicBezTo>
                    <a:pt x="23" y="17"/>
                    <a:pt x="23" y="17"/>
                    <a:pt x="22" y="18"/>
                  </a:cubicBezTo>
                  <a:cubicBezTo>
                    <a:pt x="22" y="18"/>
                    <a:pt x="22" y="18"/>
                    <a:pt x="22" y="18"/>
                  </a:cubicBezTo>
                  <a:cubicBezTo>
                    <a:pt x="21" y="18"/>
                    <a:pt x="20" y="18"/>
                    <a:pt x="20" y="18"/>
                  </a:cubicBezTo>
                  <a:cubicBezTo>
                    <a:pt x="19" y="19"/>
                    <a:pt x="19" y="19"/>
                    <a:pt x="19" y="19"/>
                  </a:cubicBezTo>
                  <a:cubicBezTo>
                    <a:pt x="19" y="20"/>
                    <a:pt x="19" y="20"/>
                    <a:pt x="19" y="20"/>
                  </a:cubicBezTo>
                  <a:cubicBezTo>
                    <a:pt x="18" y="21"/>
                    <a:pt x="17" y="23"/>
                    <a:pt x="15" y="23"/>
                  </a:cubicBezTo>
                  <a:cubicBezTo>
                    <a:pt x="14" y="24"/>
                    <a:pt x="14" y="24"/>
                    <a:pt x="14" y="24"/>
                  </a:cubicBezTo>
                  <a:cubicBezTo>
                    <a:pt x="14" y="25"/>
                    <a:pt x="14" y="25"/>
                    <a:pt x="14" y="25"/>
                  </a:cubicBezTo>
                  <a:cubicBezTo>
                    <a:pt x="14" y="30"/>
                    <a:pt x="14" y="34"/>
                    <a:pt x="14" y="39"/>
                  </a:cubicBezTo>
                  <a:cubicBezTo>
                    <a:pt x="14" y="40"/>
                    <a:pt x="15" y="42"/>
                    <a:pt x="17" y="44"/>
                  </a:cubicBezTo>
                  <a:cubicBezTo>
                    <a:pt x="18" y="44"/>
                    <a:pt x="18" y="44"/>
                    <a:pt x="19" y="44"/>
                  </a:cubicBezTo>
                  <a:cubicBezTo>
                    <a:pt x="20" y="45"/>
                    <a:pt x="21" y="45"/>
                    <a:pt x="21" y="46"/>
                  </a:cubicBezTo>
                  <a:cubicBezTo>
                    <a:pt x="21" y="46"/>
                    <a:pt x="21" y="47"/>
                    <a:pt x="21" y="47"/>
                  </a:cubicBezTo>
                  <a:cubicBezTo>
                    <a:pt x="21" y="48"/>
                    <a:pt x="20" y="48"/>
                    <a:pt x="21" y="50"/>
                  </a:cubicBezTo>
                  <a:cubicBezTo>
                    <a:pt x="21" y="51"/>
                    <a:pt x="22" y="52"/>
                    <a:pt x="23" y="52"/>
                  </a:cubicBezTo>
                  <a:cubicBezTo>
                    <a:pt x="24" y="53"/>
                    <a:pt x="24" y="53"/>
                    <a:pt x="24" y="53"/>
                  </a:cubicBezTo>
                  <a:cubicBezTo>
                    <a:pt x="24" y="54"/>
                    <a:pt x="25" y="54"/>
                    <a:pt x="25" y="55"/>
                  </a:cubicBezTo>
                  <a:cubicBezTo>
                    <a:pt x="25" y="55"/>
                    <a:pt x="24" y="55"/>
                    <a:pt x="23" y="55"/>
                  </a:cubicBezTo>
                  <a:cubicBezTo>
                    <a:pt x="23" y="55"/>
                    <a:pt x="22" y="56"/>
                    <a:pt x="21" y="56"/>
                  </a:cubicBezTo>
                  <a:cubicBezTo>
                    <a:pt x="20" y="56"/>
                    <a:pt x="20" y="57"/>
                    <a:pt x="19" y="58"/>
                  </a:cubicBezTo>
                  <a:cubicBezTo>
                    <a:pt x="19" y="60"/>
                    <a:pt x="19" y="61"/>
                    <a:pt x="20" y="63"/>
                  </a:cubicBezTo>
                  <a:cubicBezTo>
                    <a:pt x="20" y="64"/>
                    <a:pt x="21" y="65"/>
                    <a:pt x="22" y="65"/>
                  </a:cubicBezTo>
                  <a:cubicBezTo>
                    <a:pt x="22" y="66"/>
                    <a:pt x="23" y="67"/>
                    <a:pt x="24" y="67"/>
                  </a:cubicBezTo>
                  <a:cubicBezTo>
                    <a:pt x="24" y="68"/>
                    <a:pt x="24" y="68"/>
                    <a:pt x="24" y="68"/>
                  </a:cubicBezTo>
                  <a:cubicBezTo>
                    <a:pt x="25" y="68"/>
                    <a:pt x="25" y="68"/>
                    <a:pt x="25" y="68"/>
                  </a:cubicBezTo>
                  <a:cubicBezTo>
                    <a:pt x="26" y="69"/>
                    <a:pt x="26" y="69"/>
                    <a:pt x="26" y="69"/>
                  </a:cubicBezTo>
                  <a:cubicBezTo>
                    <a:pt x="28" y="71"/>
                    <a:pt x="28" y="74"/>
                    <a:pt x="27" y="76"/>
                  </a:cubicBezTo>
                  <a:cubicBezTo>
                    <a:pt x="27" y="77"/>
                    <a:pt x="26" y="77"/>
                    <a:pt x="26" y="77"/>
                  </a:cubicBezTo>
                  <a:cubicBezTo>
                    <a:pt x="26" y="77"/>
                    <a:pt x="25" y="77"/>
                    <a:pt x="25" y="76"/>
                  </a:cubicBezTo>
                  <a:cubicBezTo>
                    <a:pt x="24" y="76"/>
                    <a:pt x="24" y="76"/>
                    <a:pt x="24" y="76"/>
                  </a:cubicBezTo>
                  <a:cubicBezTo>
                    <a:pt x="24" y="76"/>
                    <a:pt x="24" y="76"/>
                    <a:pt x="24" y="76"/>
                  </a:cubicBezTo>
                  <a:cubicBezTo>
                    <a:pt x="23" y="76"/>
                    <a:pt x="23" y="76"/>
                    <a:pt x="23" y="76"/>
                  </a:cubicBezTo>
                  <a:cubicBezTo>
                    <a:pt x="23" y="76"/>
                    <a:pt x="23" y="76"/>
                    <a:pt x="23" y="76"/>
                  </a:cubicBezTo>
                  <a:cubicBezTo>
                    <a:pt x="22" y="76"/>
                    <a:pt x="22" y="76"/>
                    <a:pt x="22" y="76"/>
                  </a:cubicBezTo>
                  <a:cubicBezTo>
                    <a:pt x="22" y="76"/>
                    <a:pt x="21" y="76"/>
                    <a:pt x="21" y="76"/>
                  </a:cubicBezTo>
                  <a:cubicBezTo>
                    <a:pt x="20" y="75"/>
                    <a:pt x="19" y="75"/>
                    <a:pt x="19" y="74"/>
                  </a:cubicBezTo>
                  <a:cubicBezTo>
                    <a:pt x="18" y="74"/>
                    <a:pt x="18" y="73"/>
                    <a:pt x="16" y="73"/>
                  </a:cubicBezTo>
                  <a:cubicBezTo>
                    <a:pt x="16" y="73"/>
                    <a:pt x="16" y="73"/>
                    <a:pt x="15" y="73"/>
                  </a:cubicBezTo>
                  <a:cubicBezTo>
                    <a:pt x="14" y="73"/>
                    <a:pt x="14" y="73"/>
                    <a:pt x="13" y="73"/>
                  </a:cubicBezTo>
                  <a:cubicBezTo>
                    <a:pt x="11" y="75"/>
                    <a:pt x="10" y="77"/>
                    <a:pt x="10" y="79"/>
                  </a:cubicBezTo>
                  <a:cubicBezTo>
                    <a:pt x="10" y="82"/>
                    <a:pt x="12" y="83"/>
                    <a:pt x="14" y="84"/>
                  </a:cubicBezTo>
                  <a:cubicBezTo>
                    <a:pt x="15" y="84"/>
                    <a:pt x="16" y="85"/>
                    <a:pt x="17" y="85"/>
                  </a:cubicBezTo>
                  <a:cubicBezTo>
                    <a:pt x="18" y="86"/>
                    <a:pt x="18" y="87"/>
                    <a:pt x="18" y="87"/>
                  </a:cubicBezTo>
                  <a:cubicBezTo>
                    <a:pt x="18" y="88"/>
                    <a:pt x="17" y="89"/>
                    <a:pt x="16" y="90"/>
                  </a:cubicBezTo>
                  <a:cubicBezTo>
                    <a:pt x="16" y="91"/>
                    <a:pt x="15" y="91"/>
                    <a:pt x="15" y="92"/>
                  </a:cubicBezTo>
                  <a:cubicBezTo>
                    <a:pt x="14" y="93"/>
                    <a:pt x="14" y="95"/>
                    <a:pt x="14" y="96"/>
                  </a:cubicBezTo>
                  <a:cubicBezTo>
                    <a:pt x="14" y="98"/>
                    <a:pt x="13" y="100"/>
                    <a:pt x="12" y="101"/>
                  </a:cubicBezTo>
                  <a:cubicBezTo>
                    <a:pt x="11" y="103"/>
                    <a:pt x="11" y="103"/>
                    <a:pt x="10" y="103"/>
                  </a:cubicBezTo>
                  <a:cubicBezTo>
                    <a:pt x="10" y="103"/>
                    <a:pt x="10" y="103"/>
                    <a:pt x="10" y="103"/>
                  </a:cubicBezTo>
                  <a:cubicBezTo>
                    <a:pt x="8" y="103"/>
                    <a:pt x="8" y="103"/>
                    <a:pt x="8" y="103"/>
                  </a:cubicBezTo>
                  <a:cubicBezTo>
                    <a:pt x="8" y="103"/>
                    <a:pt x="7" y="103"/>
                    <a:pt x="6" y="103"/>
                  </a:cubicBezTo>
                  <a:cubicBezTo>
                    <a:pt x="4" y="104"/>
                    <a:pt x="4" y="104"/>
                    <a:pt x="4" y="104"/>
                  </a:cubicBezTo>
                  <a:cubicBezTo>
                    <a:pt x="4" y="105"/>
                    <a:pt x="4" y="105"/>
                    <a:pt x="4" y="105"/>
                  </a:cubicBezTo>
                  <a:cubicBezTo>
                    <a:pt x="4" y="108"/>
                    <a:pt x="5" y="110"/>
                    <a:pt x="6" y="112"/>
                  </a:cubicBezTo>
                  <a:cubicBezTo>
                    <a:pt x="6" y="113"/>
                    <a:pt x="6" y="113"/>
                    <a:pt x="7" y="114"/>
                  </a:cubicBezTo>
                  <a:cubicBezTo>
                    <a:pt x="8" y="115"/>
                    <a:pt x="9" y="117"/>
                    <a:pt x="9" y="119"/>
                  </a:cubicBezTo>
                  <a:cubicBezTo>
                    <a:pt x="9" y="122"/>
                    <a:pt x="9" y="124"/>
                    <a:pt x="8" y="127"/>
                  </a:cubicBezTo>
                  <a:cubicBezTo>
                    <a:pt x="7" y="130"/>
                    <a:pt x="5" y="132"/>
                    <a:pt x="4" y="134"/>
                  </a:cubicBezTo>
                  <a:cubicBezTo>
                    <a:pt x="2" y="136"/>
                    <a:pt x="0" y="139"/>
                    <a:pt x="2" y="141"/>
                  </a:cubicBezTo>
                  <a:cubicBezTo>
                    <a:pt x="4" y="144"/>
                    <a:pt x="7" y="146"/>
                    <a:pt x="10" y="146"/>
                  </a:cubicBezTo>
                  <a:cubicBezTo>
                    <a:pt x="11" y="147"/>
                    <a:pt x="11" y="147"/>
                    <a:pt x="12" y="147"/>
                  </a:cubicBezTo>
                  <a:cubicBezTo>
                    <a:pt x="12" y="147"/>
                    <a:pt x="13" y="147"/>
                    <a:pt x="14" y="146"/>
                  </a:cubicBezTo>
                  <a:cubicBezTo>
                    <a:pt x="15" y="146"/>
                    <a:pt x="15" y="146"/>
                    <a:pt x="16" y="146"/>
                  </a:cubicBezTo>
                  <a:cubicBezTo>
                    <a:pt x="18" y="146"/>
                    <a:pt x="19" y="147"/>
                    <a:pt x="20" y="147"/>
                  </a:cubicBezTo>
                  <a:cubicBezTo>
                    <a:pt x="21" y="148"/>
                    <a:pt x="22" y="150"/>
                    <a:pt x="23" y="153"/>
                  </a:cubicBezTo>
                  <a:cubicBezTo>
                    <a:pt x="23" y="154"/>
                    <a:pt x="24" y="154"/>
                    <a:pt x="24" y="155"/>
                  </a:cubicBezTo>
                  <a:cubicBezTo>
                    <a:pt x="26" y="158"/>
                    <a:pt x="27" y="158"/>
                    <a:pt x="29" y="159"/>
                  </a:cubicBezTo>
                  <a:cubicBezTo>
                    <a:pt x="30" y="160"/>
                    <a:pt x="31" y="160"/>
                    <a:pt x="32" y="161"/>
                  </a:cubicBezTo>
                  <a:cubicBezTo>
                    <a:pt x="34" y="162"/>
                    <a:pt x="34" y="165"/>
                    <a:pt x="34" y="168"/>
                  </a:cubicBezTo>
                  <a:cubicBezTo>
                    <a:pt x="34" y="170"/>
                    <a:pt x="34" y="170"/>
                    <a:pt x="34" y="170"/>
                  </a:cubicBezTo>
                  <a:cubicBezTo>
                    <a:pt x="34" y="173"/>
                    <a:pt x="34" y="175"/>
                    <a:pt x="34" y="178"/>
                  </a:cubicBezTo>
                  <a:cubicBezTo>
                    <a:pt x="34" y="181"/>
                    <a:pt x="32" y="184"/>
                    <a:pt x="31" y="187"/>
                  </a:cubicBezTo>
                  <a:cubicBezTo>
                    <a:pt x="30" y="189"/>
                    <a:pt x="30" y="192"/>
                    <a:pt x="30" y="195"/>
                  </a:cubicBezTo>
                  <a:cubicBezTo>
                    <a:pt x="30" y="197"/>
                    <a:pt x="30" y="197"/>
                    <a:pt x="30" y="197"/>
                  </a:cubicBezTo>
                  <a:cubicBezTo>
                    <a:pt x="29" y="202"/>
                    <a:pt x="29" y="206"/>
                    <a:pt x="29" y="210"/>
                  </a:cubicBezTo>
                  <a:cubicBezTo>
                    <a:pt x="29" y="213"/>
                    <a:pt x="29" y="213"/>
                    <a:pt x="29" y="213"/>
                  </a:cubicBezTo>
                  <a:cubicBezTo>
                    <a:pt x="32" y="212"/>
                    <a:pt x="32" y="212"/>
                    <a:pt x="32" y="212"/>
                  </a:cubicBezTo>
                  <a:cubicBezTo>
                    <a:pt x="35" y="211"/>
                    <a:pt x="38" y="209"/>
                    <a:pt x="41" y="207"/>
                  </a:cubicBezTo>
                  <a:cubicBezTo>
                    <a:pt x="42" y="206"/>
                    <a:pt x="42" y="205"/>
                    <a:pt x="43" y="205"/>
                  </a:cubicBezTo>
                  <a:cubicBezTo>
                    <a:pt x="45" y="204"/>
                    <a:pt x="46" y="204"/>
                    <a:pt x="48" y="203"/>
                  </a:cubicBezTo>
                  <a:cubicBezTo>
                    <a:pt x="49" y="203"/>
                    <a:pt x="50" y="203"/>
                    <a:pt x="52" y="202"/>
                  </a:cubicBezTo>
                  <a:cubicBezTo>
                    <a:pt x="53" y="202"/>
                    <a:pt x="54" y="202"/>
                    <a:pt x="55" y="201"/>
                  </a:cubicBezTo>
                  <a:cubicBezTo>
                    <a:pt x="56" y="200"/>
                    <a:pt x="58" y="200"/>
                    <a:pt x="59" y="199"/>
                  </a:cubicBezTo>
                  <a:cubicBezTo>
                    <a:pt x="64" y="198"/>
                    <a:pt x="68" y="196"/>
                    <a:pt x="72" y="194"/>
                  </a:cubicBezTo>
                  <a:cubicBezTo>
                    <a:pt x="73" y="194"/>
                    <a:pt x="73" y="193"/>
                    <a:pt x="74" y="192"/>
                  </a:cubicBezTo>
                  <a:cubicBezTo>
                    <a:pt x="76" y="191"/>
                    <a:pt x="78" y="190"/>
                    <a:pt x="80" y="189"/>
                  </a:cubicBezTo>
                  <a:cubicBezTo>
                    <a:pt x="81" y="189"/>
                    <a:pt x="82" y="189"/>
                    <a:pt x="83" y="189"/>
                  </a:cubicBezTo>
                  <a:cubicBezTo>
                    <a:pt x="84" y="189"/>
                    <a:pt x="85" y="189"/>
                    <a:pt x="86" y="189"/>
                  </a:cubicBezTo>
                  <a:cubicBezTo>
                    <a:pt x="88" y="188"/>
                    <a:pt x="90" y="188"/>
                    <a:pt x="92" y="187"/>
                  </a:cubicBezTo>
                  <a:cubicBezTo>
                    <a:pt x="92" y="187"/>
                    <a:pt x="92" y="187"/>
                    <a:pt x="92" y="187"/>
                  </a:cubicBezTo>
                  <a:cubicBezTo>
                    <a:pt x="93" y="187"/>
                    <a:pt x="94" y="186"/>
                    <a:pt x="94" y="186"/>
                  </a:cubicBezTo>
                  <a:cubicBezTo>
                    <a:pt x="95" y="185"/>
                    <a:pt x="95" y="184"/>
                    <a:pt x="96" y="184"/>
                  </a:cubicBezTo>
                  <a:cubicBezTo>
                    <a:pt x="96" y="184"/>
                    <a:pt x="96" y="183"/>
                    <a:pt x="97" y="183"/>
                  </a:cubicBezTo>
                  <a:cubicBezTo>
                    <a:pt x="100" y="183"/>
                    <a:pt x="102" y="184"/>
                    <a:pt x="103" y="185"/>
                  </a:cubicBezTo>
                  <a:cubicBezTo>
                    <a:pt x="103" y="185"/>
                    <a:pt x="103" y="185"/>
                    <a:pt x="103" y="185"/>
                  </a:cubicBezTo>
                  <a:cubicBezTo>
                    <a:pt x="103" y="186"/>
                    <a:pt x="104" y="186"/>
                    <a:pt x="105" y="187"/>
                  </a:cubicBezTo>
                  <a:cubicBezTo>
                    <a:pt x="105" y="187"/>
                    <a:pt x="106" y="187"/>
                    <a:pt x="106" y="187"/>
                  </a:cubicBezTo>
                  <a:cubicBezTo>
                    <a:pt x="107" y="187"/>
                    <a:pt x="108" y="187"/>
                    <a:pt x="109" y="187"/>
                  </a:cubicBezTo>
                  <a:cubicBezTo>
                    <a:pt x="111" y="186"/>
                    <a:pt x="112" y="184"/>
                    <a:pt x="112" y="183"/>
                  </a:cubicBezTo>
                  <a:cubicBezTo>
                    <a:pt x="112" y="182"/>
                    <a:pt x="112" y="182"/>
                    <a:pt x="112" y="182"/>
                  </a:cubicBezTo>
                  <a:cubicBezTo>
                    <a:pt x="112" y="182"/>
                    <a:pt x="112" y="182"/>
                    <a:pt x="112" y="182"/>
                  </a:cubicBezTo>
                  <a:cubicBezTo>
                    <a:pt x="113" y="182"/>
                    <a:pt x="113" y="182"/>
                    <a:pt x="114" y="182"/>
                  </a:cubicBezTo>
                  <a:cubicBezTo>
                    <a:pt x="115" y="183"/>
                    <a:pt x="115" y="183"/>
                    <a:pt x="116" y="183"/>
                  </a:cubicBezTo>
                  <a:cubicBezTo>
                    <a:pt x="119" y="183"/>
                    <a:pt x="121" y="182"/>
                    <a:pt x="123" y="182"/>
                  </a:cubicBezTo>
                  <a:cubicBezTo>
                    <a:pt x="126" y="181"/>
                    <a:pt x="128" y="181"/>
                    <a:pt x="130" y="181"/>
                  </a:cubicBezTo>
                  <a:cubicBezTo>
                    <a:pt x="131" y="181"/>
                    <a:pt x="131" y="181"/>
                    <a:pt x="131" y="181"/>
                  </a:cubicBezTo>
                  <a:cubicBezTo>
                    <a:pt x="133" y="181"/>
                    <a:pt x="136" y="181"/>
                    <a:pt x="138" y="182"/>
                  </a:cubicBezTo>
                  <a:cubicBezTo>
                    <a:pt x="138" y="182"/>
                    <a:pt x="139" y="183"/>
                    <a:pt x="140" y="183"/>
                  </a:cubicBezTo>
                  <a:cubicBezTo>
                    <a:pt x="141" y="184"/>
                    <a:pt x="142" y="186"/>
                    <a:pt x="144" y="186"/>
                  </a:cubicBezTo>
                  <a:cubicBezTo>
                    <a:pt x="144" y="186"/>
                    <a:pt x="145" y="187"/>
                    <a:pt x="145" y="187"/>
                  </a:cubicBezTo>
                  <a:cubicBezTo>
                    <a:pt x="146" y="187"/>
                    <a:pt x="147" y="186"/>
                    <a:pt x="148" y="186"/>
                  </a:cubicBezTo>
                  <a:cubicBezTo>
                    <a:pt x="148" y="186"/>
                    <a:pt x="148" y="186"/>
                    <a:pt x="148" y="186"/>
                  </a:cubicBezTo>
                  <a:cubicBezTo>
                    <a:pt x="149" y="186"/>
                    <a:pt x="149" y="186"/>
                    <a:pt x="149" y="186"/>
                  </a:cubicBezTo>
                  <a:cubicBezTo>
                    <a:pt x="150" y="186"/>
                    <a:pt x="150" y="186"/>
                    <a:pt x="150" y="186"/>
                  </a:cubicBezTo>
                  <a:cubicBezTo>
                    <a:pt x="151" y="186"/>
                    <a:pt x="152" y="186"/>
                    <a:pt x="152" y="186"/>
                  </a:cubicBezTo>
                  <a:cubicBezTo>
                    <a:pt x="153" y="185"/>
                    <a:pt x="153" y="185"/>
                    <a:pt x="154" y="185"/>
                  </a:cubicBezTo>
                  <a:cubicBezTo>
                    <a:pt x="154" y="186"/>
                    <a:pt x="154" y="187"/>
                    <a:pt x="155" y="187"/>
                  </a:cubicBezTo>
                  <a:cubicBezTo>
                    <a:pt x="156" y="188"/>
                    <a:pt x="157" y="189"/>
                    <a:pt x="159" y="189"/>
                  </a:cubicBezTo>
                  <a:cubicBezTo>
                    <a:pt x="159" y="189"/>
                    <a:pt x="160" y="189"/>
                    <a:pt x="161" y="189"/>
                  </a:cubicBezTo>
                  <a:cubicBezTo>
                    <a:pt x="162" y="188"/>
                    <a:pt x="162" y="188"/>
                    <a:pt x="163" y="188"/>
                  </a:cubicBezTo>
                  <a:cubicBezTo>
                    <a:pt x="163" y="188"/>
                    <a:pt x="163" y="188"/>
                    <a:pt x="163" y="188"/>
                  </a:cubicBezTo>
                  <a:cubicBezTo>
                    <a:pt x="164" y="188"/>
                    <a:pt x="165" y="189"/>
                    <a:pt x="166" y="189"/>
                  </a:cubicBezTo>
                  <a:cubicBezTo>
                    <a:pt x="168" y="190"/>
                    <a:pt x="168" y="190"/>
                    <a:pt x="168" y="190"/>
                  </a:cubicBezTo>
                  <a:cubicBezTo>
                    <a:pt x="168" y="188"/>
                    <a:pt x="168" y="188"/>
                    <a:pt x="168" y="188"/>
                  </a:cubicBezTo>
                  <a:cubicBezTo>
                    <a:pt x="170" y="182"/>
                    <a:pt x="171" y="176"/>
                    <a:pt x="169" y="171"/>
                  </a:cubicBezTo>
                  <a:cubicBezTo>
                    <a:pt x="168" y="170"/>
                    <a:pt x="167" y="169"/>
                    <a:pt x="166" y="168"/>
                  </a:cubicBezTo>
                  <a:cubicBezTo>
                    <a:pt x="165" y="167"/>
                    <a:pt x="164" y="166"/>
                    <a:pt x="164" y="165"/>
                  </a:cubicBezTo>
                  <a:cubicBezTo>
                    <a:pt x="162" y="163"/>
                    <a:pt x="162" y="161"/>
                    <a:pt x="161" y="159"/>
                  </a:cubicBezTo>
                  <a:cubicBezTo>
                    <a:pt x="161" y="157"/>
                    <a:pt x="161" y="157"/>
                    <a:pt x="161" y="157"/>
                  </a:cubicBezTo>
                  <a:cubicBezTo>
                    <a:pt x="160" y="155"/>
                    <a:pt x="160" y="154"/>
                    <a:pt x="159" y="152"/>
                  </a:cubicBezTo>
                  <a:cubicBezTo>
                    <a:pt x="157" y="147"/>
                    <a:pt x="156" y="142"/>
                    <a:pt x="156" y="136"/>
                  </a:cubicBezTo>
                  <a:cubicBezTo>
                    <a:pt x="156" y="128"/>
                    <a:pt x="158" y="120"/>
                    <a:pt x="161" y="112"/>
                  </a:cubicBezTo>
                  <a:cubicBezTo>
                    <a:pt x="164" y="103"/>
                    <a:pt x="168" y="96"/>
                    <a:pt x="173" y="88"/>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80" name="Freeform 81">
              <a:extLst>
                <a:ext uri="{FF2B5EF4-FFF2-40B4-BE49-F238E27FC236}">
                  <a16:creationId xmlns:a16="http://schemas.microsoft.com/office/drawing/2014/main" id="{248A2C1D-D196-47C6-70E6-6884807C06BF}"/>
                </a:ext>
              </a:extLst>
            </p:cNvPr>
            <p:cNvSpPr>
              <a:spLocks/>
            </p:cNvSpPr>
            <p:nvPr/>
          </p:nvSpPr>
          <p:spPr bwMode="auto">
            <a:xfrm>
              <a:off x="5029353" y="3544473"/>
              <a:ext cx="247878" cy="380306"/>
            </a:xfrm>
            <a:custGeom>
              <a:avLst/>
              <a:gdLst>
                <a:gd name="T0" fmla="*/ 126 w 129"/>
                <a:gd name="T1" fmla="*/ 164 h 215"/>
                <a:gd name="T2" fmla="*/ 117 w 129"/>
                <a:gd name="T3" fmla="*/ 158 h 215"/>
                <a:gd name="T4" fmla="*/ 111 w 129"/>
                <a:gd name="T5" fmla="*/ 134 h 215"/>
                <a:gd name="T6" fmla="*/ 113 w 129"/>
                <a:gd name="T7" fmla="*/ 126 h 215"/>
                <a:gd name="T8" fmla="*/ 112 w 129"/>
                <a:gd name="T9" fmla="*/ 124 h 215"/>
                <a:gd name="T10" fmla="*/ 110 w 129"/>
                <a:gd name="T11" fmla="*/ 117 h 215"/>
                <a:gd name="T12" fmla="*/ 112 w 129"/>
                <a:gd name="T13" fmla="*/ 102 h 215"/>
                <a:gd name="T14" fmla="*/ 111 w 129"/>
                <a:gd name="T15" fmla="*/ 98 h 215"/>
                <a:gd name="T16" fmla="*/ 114 w 129"/>
                <a:gd name="T17" fmla="*/ 96 h 215"/>
                <a:gd name="T18" fmla="*/ 114 w 129"/>
                <a:gd name="T19" fmla="*/ 95 h 215"/>
                <a:gd name="T20" fmla="*/ 107 w 129"/>
                <a:gd name="T21" fmla="*/ 83 h 215"/>
                <a:gd name="T22" fmla="*/ 109 w 129"/>
                <a:gd name="T23" fmla="*/ 76 h 215"/>
                <a:gd name="T24" fmla="*/ 107 w 129"/>
                <a:gd name="T25" fmla="*/ 68 h 215"/>
                <a:gd name="T26" fmla="*/ 109 w 129"/>
                <a:gd name="T27" fmla="*/ 59 h 215"/>
                <a:gd name="T28" fmla="*/ 104 w 129"/>
                <a:gd name="T29" fmla="*/ 56 h 215"/>
                <a:gd name="T30" fmla="*/ 101 w 129"/>
                <a:gd name="T31" fmla="*/ 56 h 215"/>
                <a:gd name="T32" fmla="*/ 104 w 129"/>
                <a:gd name="T33" fmla="*/ 45 h 215"/>
                <a:gd name="T34" fmla="*/ 105 w 129"/>
                <a:gd name="T35" fmla="*/ 30 h 215"/>
                <a:gd name="T36" fmla="*/ 93 w 129"/>
                <a:gd name="T37" fmla="*/ 17 h 215"/>
                <a:gd name="T38" fmla="*/ 88 w 129"/>
                <a:gd name="T39" fmla="*/ 0 h 215"/>
                <a:gd name="T40" fmla="*/ 13 w 129"/>
                <a:gd name="T41" fmla="*/ 6 h 215"/>
                <a:gd name="T42" fmla="*/ 13 w 129"/>
                <a:gd name="T43" fmla="*/ 27 h 215"/>
                <a:gd name="T44" fmla="*/ 13 w 129"/>
                <a:gd name="T45" fmla="*/ 57 h 215"/>
                <a:gd name="T46" fmla="*/ 14 w 129"/>
                <a:gd name="T47" fmla="*/ 65 h 215"/>
                <a:gd name="T48" fmla="*/ 16 w 129"/>
                <a:gd name="T49" fmla="*/ 74 h 215"/>
                <a:gd name="T50" fmla="*/ 17 w 129"/>
                <a:gd name="T51" fmla="*/ 101 h 215"/>
                <a:gd name="T52" fmla="*/ 0 w 129"/>
                <a:gd name="T53" fmla="*/ 150 h 215"/>
                <a:gd name="T54" fmla="*/ 5 w 129"/>
                <a:gd name="T55" fmla="*/ 171 h 215"/>
                <a:gd name="T56" fmla="*/ 8 w 129"/>
                <a:gd name="T57" fmla="*/ 179 h 215"/>
                <a:gd name="T58" fmla="*/ 13 w 129"/>
                <a:gd name="T59" fmla="*/ 186 h 215"/>
                <a:gd name="T60" fmla="*/ 12 w 129"/>
                <a:gd name="T61" fmla="*/ 204 h 215"/>
                <a:gd name="T62" fmla="*/ 18 w 129"/>
                <a:gd name="T63" fmla="*/ 205 h 215"/>
                <a:gd name="T64" fmla="*/ 29 w 129"/>
                <a:gd name="T65" fmla="*/ 212 h 215"/>
                <a:gd name="T66" fmla="*/ 33 w 129"/>
                <a:gd name="T67" fmla="*/ 215 h 215"/>
                <a:gd name="T68" fmla="*/ 41 w 129"/>
                <a:gd name="T69" fmla="*/ 209 h 215"/>
                <a:gd name="T70" fmla="*/ 49 w 129"/>
                <a:gd name="T71" fmla="*/ 204 h 215"/>
                <a:gd name="T72" fmla="*/ 53 w 129"/>
                <a:gd name="T73" fmla="*/ 203 h 215"/>
                <a:gd name="T74" fmla="*/ 57 w 129"/>
                <a:gd name="T75" fmla="*/ 200 h 215"/>
                <a:gd name="T76" fmla="*/ 59 w 129"/>
                <a:gd name="T77" fmla="*/ 200 h 215"/>
                <a:gd name="T78" fmla="*/ 61 w 129"/>
                <a:gd name="T79" fmla="*/ 200 h 215"/>
                <a:gd name="T80" fmla="*/ 65 w 129"/>
                <a:gd name="T81" fmla="*/ 199 h 215"/>
                <a:gd name="T82" fmla="*/ 73 w 129"/>
                <a:gd name="T83" fmla="*/ 195 h 215"/>
                <a:gd name="T84" fmla="*/ 90 w 129"/>
                <a:gd name="T85" fmla="*/ 185 h 215"/>
                <a:gd name="T86" fmla="*/ 102 w 129"/>
                <a:gd name="T87" fmla="*/ 181 h 215"/>
                <a:gd name="T88" fmla="*/ 107 w 129"/>
                <a:gd name="T89" fmla="*/ 181 h 215"/>
                <a:gd name="T90" fmla="*/ 112 w 129"/>
                <a:gd name="T91" fmla="*/ 180 h 215"/>
                <a:gd name="T92" fmla="*/ 116 w 129"/>
                <a:gd name="T93" fmla="*/ 179 h 215"/>
                <a:gd name="T94" fmla="*/ 126 w 129"/>
                <a:gd name="T95" fmla="*/ 173 h 215"/>
                <a:gd name="T96" fmla="*/ 129 w 129"/>
                <a:gd name="T9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215">
                  <a:moveTo>
                    <a:pt x="128" y="169"/>
                  </a:moveTo>
                  <a:cubicBezTo>
                    <a:pt x="128" y="168"/>
                    <a:pt x="127" y="165"/>
                    <a:pt x="126" y="164"/>
                  </a:cubicBezTo>
                  <a:cubicBezTo>
                    <a:pt x="124" y="162"/>
                    <a:pt x="123" y="161"/>
                    <a:pt x="121" y="160"/>
                  </a:cubicBezTo>
                  <a:cubicBezTo>
                    <a:pt x="119" y="159"/>
                    <a:pt x="118" y="159"/>
                    <a:pt x="117" y="158"/>
                  </a:cubicBezTo>
                  <a:cubicBezTo>
                    <a:pt x="112" y="153"/>
                    <a:pt x="107" y="144"/>
                    <a:pt x="110" y="136"/>
                  </a:cubicBezTo>
                  <a:cubicBezTo>
                    <a:pt x="110" y="136"/>
                    <a:pt x="110" y="135"/>
                    <a:pt x="111" y="134"/>
                  </a:cubicBezTo>
                  <a:cubicBezTo>
                    <a:pt x="111" y="133"/>
                    <a:pt x="112" y="132"/>
                    <a:pt x="112" y="131"/>
                  </a:cubicBezTo>
                  <a:cubicBezTo>
                    <a:pt x="112" y="129"/>
                    <a:pt x="113" y="128"/>
                    <a:pt x="113" y="126"/>
                  </a:cubicBezTo>
                  <a:cubicBezTo>
                    <a:pt x="113" y="125"/>
                    <a:pt x="113" y="125"/>
                    <a:pt x="113" y="125"/>
                  </a:cubicBezTo>
                  <a:cubicBezTo>
                    <a:pt x="112" y="124"/>
                    <a:pt x="112" y="124"/>
                    <a:pt x="112" y="124"/>
                  </a:cubicBezTo>
                  <a:cubicBezTo>
                    <a:pt x="111" y="124"/>
                    <a:pt x="110" y="123"/>
                    <a:pt x="110" y="122"/>
                  </a:cubicBezTo>
                  <a:cubicBezTo>
                    <a:pt x="109" y="121"/>
                    <a:pt x="109" y="119"/>
                    <a:pt x="110" y="117"/>
                  </a:cubicBezTo>
                  <a:cubicBezTo>
                    <a:pt x="111" y="115"/>
                    <a:pt x="111" y="113"/>
                    <a:pt x="111" y="112"/>
                  </a:cubicBezTo>
                  <a:cubicBezTo>
                    <a:pt x="112" y="108"/>
                    <a:pt x="112" y="105"/>
                    <a:pt x="112" y="102"/>
                  </a:cubicBezTo>
                  <a:cubicBezTo>
                    <a:pt x="112" y="102"/>
                    <a:pt x="112" y="101"/>
                    <a:pt x="111" y="101"/>
                  </a:cubicBezTo>
                  <a:cubicBezTo>
                    <a:pt x="111" y="100"/>
                    <a:pt x="111" y="99"/>
                    <a:pt x="111" y="98"/>
                  </a:cubicBezTo>
                  <a:cubicBezTo>
                    <a:pt x="112" y="97"/>
                    <a:pt x="112" y="97"/>
                    <a:pt x="113" y="97"/>
                  </a:cubicBezTo>
                  <a:cubicBezTo>
                    <a:pt x="113" y="96"/>
                    <a:pt x="114" y="96"/>
                    <a:pt x="114" y="96"/>
                  </a:cubicBezTo>
                  <a:cubicBezTo>
                    <a:pt x="114" y="96"/>
                    <a:pt x="114" y="96"/>
                    <a:pt x="114" y="96"/>
                  </a:cubicBezTo>
                  <a:cubicBezTo>
                    <a:pt x="114" y="95"/>
                    <a:pt x="114" y="95"/>
                    <a:pt x="114" y="95"/>
                  </a:cubicBezTo>
                  <a:cubicBezTo>
                    <a:pt x="116" y="92"/>
                    <a:pt x="113" y="90"/>
                    <a:pt x="110" y="87"/>
                  </a:cubicBezTo>
                  <a:cubicBezTo>
                    <a:pt x="109" y="86"/>
                    <a:pt x="107" y="84"/>
                    <a:pt x="107" y="83"/>
                  </a:cubicBezTo>
                  <a:cubicBezTo>
                    <a:pt x="106" y="81"/>
                    <a:pt x="107" y="80"/>
                    <a:pt x="108" y="79"/>
                  </a:cubicBezTo>
                  <a:cubicBezTo>
                    <a:pt x="108" y="78"/>
                    <a:pt x="109" y="78"/>
                    <a:pt x="109" y="76"/>
                  </a:cubicBezTo>
                  <a:cubicBezTo>
                    <a:pt x="109" y="75"/>
                    <a:pt x="109" y="74"/>
                    <a:pt x="108" y="72"/>
                  </a:cubicBezTo>
                  <a:cubicBezTo>
                    <a:pt x="108" y="71"/>
                    <a:pt x="107" y="69"/>
                    <a:pt x="107" y="68"/>
                  </a:cubicBezTo>
                  <a:cubicBezTo>
                    <a:pt x="107" y="67"/>
                    <a:pt x="108" y="65"/>
                    <a:pt x="108" y="64"/>
                  </a:cubicBezTo>
                  <a:cubicBezTo>
                    <a:pt x="109" y="62"/>
                    <a:pt x="110" y="60"/>
                    <a:pt x="109" y="59"/>
                  </a:cubicBezTo>
                  <a:cubicBezTo>
                    <a:pt x="109" y="58"/>
                    <a:pt x="108" y="56"/>
                    <a:pt x="106" y="56"/>
                  </a:cubicBezTo>
                  <a:cubicBezTo>
                    <a:pt x="105" y="56"/>
                    <a:pt x="105" y="56"/>
                    <a:pt x="104" y="56"/>
                  </a:cubicBezTo>
                  <a:cubicBezTo>
                    <a:pt x="103" y="56"/>
                    <a:pt x="102" y="57"/>
                    <a:pt x="101" y="57"/>
                  </a:cubicBezTo>
                  <a:cubicBezTo>
                    <a:pt x="101" y="56"/>
                    <a:pt x="101" y="56"/>
                    <a:pt x="101" y="56"/>
                  </a:cubicBezTo>
                  <a:cubicBezTo>
                    <a:pt x="101" y="53"/>
                    <a:pt x="101" y="53"/>
                    <a:pt x="102" y="50"/>
                  </a:cubicBezTo>
                  <a:cubicBezTo>
                    <a:pt x="103" y="49"/>
                    <a:pt x="103" y="47"/>
                    <a:pt x="104" y="45"/>
                  </a:cubicBezTo>
                  <a:cubicBezTo>
                    <a:pt x="104" y="44"/>
                    <a:pt x="104" y="44"/>
                    <a:pt x="104" y="44"/>
                  </a:cubicBezTo>
                  <a:cubicBezTo>
                    <a:pt x="105" y="40"/>
                    <a:pt x="105" y="33"/>
                    <a:pt x="105" y="30"/>
                  </a:cubicBezTo>
                  <a:cubicBezTo>
                    <a:pt x="105" y="29"/>
                    <a:pt x="105" y="29"/>
                    <a:pt x="105" y="29"/>
                  </a:cubicBezTo>
                  <a:cubicBezTo>
                    <a:pt x="93" y="17"/>
                    <a:pt x="93" y="17"/>
                    <a:pt x="93" y="17"/>
                  </a:cubicBezTo>
                  <a:cubicBezTo>
                    <a:pt x="96" y="3"/>
                    <a:pt x="96" y="3"/>
                    <a:pt x="96" y="3"/>
                  </a:cubicBezTo>
                  <a:cubicBezTo>
                    <a:pt x="88" y="0"/>
                    <a:pt x="88" y="0"/>
                    <a:pt x="88" y="0"/>
                  </a:cubicBezTo>
                  <a:cubicBezTo>
                    <a:pt x="77" y="8"/>
                    <a:pt x="77" y="8"/>
                    <a:pt x="77" y="8"/>
                  </a:cubicBezTo>
                  <a:cubicBezTo>
                    <a:pt x="13" y="6"/>
                    <a:pt x="13" y="6"/>
                    <a:pt x="13" y="6"/>
                  </a:cubicBezTo>
                  <a:cubicBezTo>
                    <a:pt x="12" y="7"/>
                    <a:pt x="12" y="7"/>
                    <a:pt x="12" y="7"/>
                  </a:cubicBezTo>
                  <a:cubicBezTo>
                    <a:pt x="10" y="11"/>
                    <a:pt x="7" y="21"/>
                    <a:pt x="13" y="27"/>
                  </a:cubicBezTo>
                  <a:cubicBezTo>
                    <a:pt x="13" y="56"/>
                    <a:pt x="13" y="56"/>
                    <a:pt x="13" y="56"/>
                  </a:cubicBezTo>
                  <a:cubicBezTo>
                    <a:pt x="13" y="57"/>
                    <a:pt x="13" y="57"/>
                    <a:pt x="13" y="57"/>
                  </a:cubicBezTo>
                  <a:cubicBezTo>
                    <a:pt x="14" y="58"/>
                    <a:pt x="14" y="59"/>
                    <a:pt x="14" y="60"/>
                  </a:cubicBezTo>
                  <a:cubicBezTo>
                    <a:pt x="15" y="62"/>
                    <a:pt x="14" y="63"/>
                    <a:pt x="14" y="65"/>
                  </a:cubicBezTo>
                  <a:cubicBezTo>
                    <a:pt x="14" y="67"/>
                    <a:pt x="14" y="69"/>
                    <a:pt x="15" y="71"/>
                  </a:cubicBezTo>
                  <a:cubicBezTo>
                    <a:pt x="15" y="72"/>
                    <a:pt x="16" y="73"/>
                    <a:pt x="16" y="74"/>
                  </a:cubicBezTo>
                  <a:cubicBezTo>
                    <a:pt x="17" y="75"/>
                    <a:pt x="18" y="77"/>
                    <a:pt x="19" y="80"/>
                  </a:cubicBezTo>
                  <a:cubicBezTo>
                    <a:pt x="20" y="88"/>
                    <a:pt x="21" y="94"/>
                    <a:pt x="17" y="101"/>
                  </a:cubicBezTo>
                  <a:cubicBezTo>
                    <a:pt x="12" y="110"/>
                    <a:pt x="8" y="117"/>
                    <a:pt x="5" y="126"/>
                  </a:cubicBezTo>
                  <a:cubicBezTo>
                    <a:pt x="3" y="134"/>
                    <a:pt x="0" y="142"/>
                    <a:pt x="0" y="150"/>
                  </a:cubicBezTo>
                  <a:cubicBezTo>
                    <a:pt x="0" y="156"/>
                    <a:pt x="2" y="161"/>
                    <a:pt x="4" y="167"/>
                  </a:cubicBezTo>
                  <a:cubicBezTo>
                    <a:pt x="4" y="168"/>
                    <a:pt x="5" y="170"/>
                    <a:pt x="5" y="171"/>
                  </a:cubicBezTo>
                  <a:cubicBezTo>
                    <a:pt x="6" y="173"/>
                    <a:pt x="6" y="173"/>
                    <a:pt x="6" y="173"/>
                  </a:cubicBezTo>
                  <a:cubicBezTo>
                    <a:pt x="6" y="175"/>
                    <a:pt x="7" y="177"/>
                    <a:pt x="8" y="179"/>
                  </a:cubicBezTo>
                  <a:cubicBezTo>
                    <a:pt x="9" y="180"/>
                    <a:pt x="10" y="181"/>
                    <a:pt x="11" y="182"/>
                  </a:cubicBezTo>
                  <a:cubicBezTo>
                    <a:pt x="12" y="183"/>
                    <a:pt x="13" y="184"/>
                    <a:pt x="13" y="186"/>
                  </a:cubicBezTo>
                  <a:cubicBezTo>
                    <a:pt x="15" y="190"/>
                    <a:pt x="14" y="197"/>
                    <a:pt x="13" y="202"/>
                  </a:cubicBezTo>
                  <a:cubicBezTo>
                    <a:pt x="12" y="204"/>
                    <a:pt x="12" y="204"/>
                    <a:pt x="12" y="204"/>
                  </a:cubicBezTo>
                  <a:cubicBezTo>
                    <a:pt x="14" y="205"/>
                    <a:pt x="14" y="205"/>
                    <a:pt x="14" y="205"/>
                  </a:cubicBezTo>
                  <a:cubicBezTo>
                    <a:pt x="16" y="205"/>
                    <a:pt x="17" y="205"/>
                    <a:pt x="18" y="205"/>
                  </a:cubicBezTo>
                  <a:cubicBezTo>
                    <a:pt x="19" y="205"/>
                    <a:pt x="20" y="205"/>
                    <a:pt x="21" y="206"/>
                  </a:cubicBezTo>
                  <a:cubicBezTo>
                    <a:pt x="24" y="207"/>
                    <a:pt x="26" y="209"/>
                    <a:pt x="29" y="212"/>
                  </a:cubicBezTo>
                  <a:cubicBezTo>
                    <a:pt x="30" y="213"/>
                    <a:pt x="30" y="213"/>
                    <a:pt x="30" y="213"/>
                  </a:cubicBezTo>
                  <a:cubicBezTo>
                    <a:pt x="31" y="214"/>
                    <a:pt x="32" y="215"/>
                    <a:pt x="33" y="215"/>
                  </a:cubicBezTo>
                  <a:cubicBezTo>
                    <a:pt x="34" y="215"/>
                    <a:pt x="35" y="214"/>
                    <a:pt x="36" y="213"/>
                  </a:cubicBezTo>
                  <a:cubicBezTo>
                    <a:pt x="38" y="212"/>
                    <a:pt x="40" y="210"/>
                    <a:pt x="41" y="209"/>
                  </a:cubicBezTo>
                  <a:cubicBezTo>
                    <a:pt x="42" y="208"/>
                    <a:pt x="43" y="207"/>
                    <a:pt x="44" y="206"/>
                  </a:cubicBezTo>
                  <a:cubicBezTo>
                    <a:pt x="46" y="205"/>
                    <a:pt x="47" y="204"/>
                    <a:pt x="49" y="204"/>
                  </a:cubicBezTo>
                  <a:cubicBezTo>
                    <a:pt x="50" y="204"/>
                    <a:pt x="50" y="203"/>
                    <a:pt x="51" y="203"/>
                  </a:cubicBezTo>
                  <a:cubicBezTo>
                    <a:pt x="52" y="203"/>
                    <a:pt x="52" y="203"/>
                    <a:pt x="53" y="203"/>
                  </a:cubicBezTo>
                  <a:cubicBezTo>
                    <a:pt x="53" y="202"/>
                    <a:pt x="54" y="202"/>
                    <a:pt x="55" y="202"/>
                  </a:cubicBezTo>
                  <a:cubicBezTo>
                    <a:pt x="56" y="201"/>
                    <a:pt x="57" y="201"/>
                    <a:pt x="57" y="200"/>
                  </a:cubicBezTo>
                  <a:cubicBezTo>
                    <a:pt x="58" y="200"/>
                    <a:pt x="58" y="200"/>
                    <a:pt x="58" y="200"/>
                  </a:cubicBezTo>
                  <a:cubicBezTo>
                    <a:pt x="58" y="200"/>
                    <a:pt x="59" y="200"/>
                    <a:pt x="59" y="200"/>
                  </a:cubicBezTo>
                  <a:cubicBezTo>
                    <a:pt x="59" y="200"/>
                    <a:pt x="60" y="200"/>
                    <a:pt x="60" y="200"/>
                  </a:cubicBezTo>
                  <a:cubicBezTo>
                    <a:pt x="60" y="200"/>
                    <a:pt x="61" y="200"/>
                    <a:pt x="61" y="200"/>
                  </a:cubicBezTo>
                  <a:cubicBezTo>
                    <a:pt x="62" y="200"/>
                    <a:pt x="62" y="200"/>
                    <a:pt x="62" y="200"/>
                  </a:cubicBezTo>
                  <a:cubicBezTo>
                    <a:pt x="63" y="199"/>
                    <a:pt x="64" y="199"/>
                    <a:pt x="65" y="199"/>
                  </a:cubicBezTo>
                  <a:cubicBezTo>
                    <a:pt x="66" y="199"/>
                    <a:pt x="66" y="199"/>
                    <a:pt x="67" y="198"/>
                  </a:cubicBezTo>
                  <a:cubicBezTo>
                    <a:pt x="69" y="198"/>
                    <a:pt x="71" y="197"/>
                    <a:pt x="73" y="195"/>
                  </a:cubicBezTo>
                  <a:cubicBezTo>
                    <a:pt x="73" y="195"/>
                    <a:pt x="74" y="194"/>
                    <a:pt x="75" y="194"/>
                  </a:cubicBezTo>
                  <a:cubicBezTo>
                    <a:pt x="79" y="191"/>
                    <a:pt x="84" y="188"/>
                    <a:pt x="90" y="185"/>
                  </a:cubicBezTo>
                  <a:cubicBezTo>
                    <a:pt x="93" y="184"/>
                    <a:pt x="96" y="183"/>
                    <a:pt x="99" y="181"/>
                  </a:cubicBezTo>
                  <a:cubicBezTo>
                    <a:pt x="100" y="181"/>
                    <a:pt x="101" y="181"/>
                    <a:pt x="102" y="181"/>
                  </a:cubicBezTo>
                  <a:cubicBezTo>
                    <a:pt x="103" y="181"/>
                    <a:pt x="103" y="181"/>
                    <a:pt x="104" y="181"/>
                  </a:cubicBezTo>
                  <a:cubicBezTo>
                    <a:pt x="105" y="181"/>
                    <a:pt x="106" y="181"/>
                    <a:pt x="107" y="181"/>
                  </a:cubicBezTo>
                  <a:cubicBezTo>
                    <a:pt x="107" y="181"/>
                    <a:pt x="107" y="181"/>
                    <a:pt x="107" y="181"/>
                  </a:cubicBezTo>
                  <a:cubicBezTo>
                    <a:pt x="109" y="181"/>
                    <a:pt x="110" y="180"/>
                    <a:pt x="112" y="180"/>
                  </a:cubicBezTo>
                  <a:cubicBezTo>
                    <a:pt x="112" y="180"/>
                    <a:pt x="113" y="179"/>
                    <a:pt x="114" y="179"/>
                  </a:cubicBezTo>
                  <a:cubicBezTo>
                    <a:pt x="115" y="179"/>
                    <a:pt x="115" y="179"/>
                    <a:pt x="116" y="179"/>
                  </a:cubicBezTo>
                  <a:cubicBezTo>
                    <a:pt x="118" y="179"/>
                    <a:pt x="120" y="179"/>
                    <a:pt x="122" y="178"/>
                  </a:cubicBezTo>
                  <a:cubicBezTo>
                    <a:pt x="123" y="177"/>
                    <a:pt x="125" y="175"/>
                    <a:pt x="126" y="173"/>
                  </a:cubicBezTo>
                  <a:cubicBezTo>
                    <a:pt x="126" y="173"/>
                    <a:pt x="127" y="172"/>
                    <a:pt x="127" y="172"/>
                  </a:cubicBezTo>
                  <a:cubicBezTo>
                    <a:pt x="129" y="170"/>
                    <a:pt x="129" y="170"/>
                    <a:pt x="129" y="170"/>
                  </a:cubicBezTo>
                  <a:lnTo>
                    <a:pt x="128" y="169"/>
                  </a:ln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81" name="Freeform 82">
              <a:extLst>
                <a:ext uri="{FF2B5EF4-FFF2-40B4-BE49-F238E27FC236}">
                  <a16:creationId xmlns:a16="http://schemas.microsoft.com/office/drawing/2014/main" id="{C9403CDA-2295-79AC-F0D2-2D04CE76D81B}"/>
                </a:ext>
              </a:extLst>
            </p:cNvPr>
            <p:cNvSpPr>
              <a:spLocks/>
            </p:cNvSpPr>
            <p:nvPr/>
          </p:nvSpPr>
          <p:spPr bwMode="auto">
            <a:xfrm>
              <a:off x="5207317" y="3539597"/>
              <a:ext cx="100634" cy="305220"/>
            </a:xfrm>
            <a:custGeom>
              <a:avLst/>
              <a:gdLst>
                <a:gd name="T0" fmla="*/ 48 w 52"/>
                <a:gd name="T1" fmla="*/ 155 h 173"/>
                <a:gd name="T2" fmla="*/ 48 w 52"/>
                <a:gd name="T3" fmla="*/ 137 h 173"/>
                <a:gd name="T4" fmla="*/ 48 w 52"/>
                <a:gd name="T5" fmla="*/ 100 h 173"/>
                <a:gd name="T6" fmla="*/ 48 w 52"/>
                <a:gd name="T7" fmla="*/ 78 h 173"/>
                <a:gd name="T8" fmla="*/ 41 w 52"/>
                <a:gd name="T9" fmla="*/ 62 h 173"/>
                <a:gd name="T10" fmla="*/ 39 w 52"/>
                <a:gd name="T11" fmla="*/ 43 h 173"/>
                <a:gd name="T12" fmla="*/ 29 w 52"/>
                <a:gd name="T13" fmla="*/ 34 h 173"/>
                <a:gd name="T14" fmla="*/ 32 w 52"/>
                <a:gd name="T15" fmla="*/ 11 h 173"/>
                <a:gd name="T16" fmla="*/ 34 w 52"/>
                <a:gd name="T17" fmla="*/ 0 h 173"/>
                <a:gd name="T18" fmla="*/ 29 w 52"/>
                <a:gd name="T19" fmla="*/ 5 h 173"/>
                <a:gd name="T20" fmla="*/ 23 w 52"/>
                <a:gd name="T21" fmla="*/ 9 h 173"/>
                <a:gd name="T22" fmla="*/ 17 w 52"/>
                <a:gd name="T23" fmla="*/ 10 h 173"/>
                <a:gd name="T24" fmla="*/ 13 w 52"/>
                <a:gd name="T25" fmla="*/ 9 h 173"/>
                <a:gd name="T26" fmla="*/ 5 w 52"/>
                <a:gd name="T27" fmla="*/ 7 h 173"/>
                <a:gd name="T28" fmla="*/ 0 w 52"/>
                <a:gd name="T29" fmla="*/ 20 h 173"/>
                <a:gd name="T30" fmla="*/ 11 w 52"/>
                <a:gd name="T31" fmla="*/ 47 h 173"/>
                <a:gd name="T32" fmla="*/ 9 w 52"/>
                <a:gd name="T33" fmla="*/ 53 h 173"/>
                <a:gd name="T34" fmla="*/ 8 w 52"/>
                <a:gd name="T35" fmla="*/ 60 h 173"/>
                <a:gd name="T36" fmla="*/ 13 w 52"/>
                <a:gd name="T37" fmla="*/ 59 h 173"/>
                <a:gd name="T38" fmla="*/ 15 w 52"/>
                <a:gd name="T39" fmla="*/ 67 h 173"/>
                <a:gd name="T40" fmla="*/ 15 w 52"/>
                <a:gd name="T41" fmla="*/ 75 h 173"/>
                <a:gd name="T42" fmla="*/ 14 w 52"/>
                <a:gd name="T43" fmla="*/ 82 h 173"/>
                <a:gd name="T44" fmla="*/ 17 w 52"/>
                <a:gd name="T45" fmla="*/ 90 h 173"/>
                <a:gd name="T46" fmla="*/ 20 w 52"/>
                <a:gd name="T47" fmla="*/ 99 h 173"/>
                <a:gd name="T48" fmla="*/ 18 w 52"/>
                <a:gd name="T49" fmla="*/ 104 h 173"/>
                <a:gd name="T50" fmla="*/ 18 w 52"/>
                <a:gd name="T51" fmla="*/ 114 h 173"/>
                <a:gd name="T52" fmla="*/ 16 w 52"/>
                <a:gd name="T53" fmla="*/ 126 h 173"/>
                <a:gd name="T54" fmla="*/ 19 w 52"/>
                <a:gd name="T55" fmla="*/ 134 h 173"/>
                <a:gd name="T56" fmla="*/ 16 w 52"/>
                <a:gd name="T57" fmla="*/ 139 h 173"/>
                <a:gd name="T58" fmla="*/ 28 w 52"/>
                <a:gd name="T59" fmla="*/ 163 h 173"/>
                <a:gd name="T60" fmla="*/ 34 w 52"/>
                <a:gd name="T61" fmla="*/ 170 h 173"/>
                <a:gd name="T62" fmla="*/ 37 w 52"/>
                <a:gd name="T63" fmla="*/ 171 h 173"/>
                <a:gd name="T64" fmla="*/ 45 w 52"/>
                <a:gd name="T65" fmla="*/ 168 h 173"/>
                <a:gd name="T66" fmla="*/ 50 w 52"/>
                <a:gd name="T67" fmla="*/ 167 h 173"/>
                <a:gd name="T68" fmla="*/ 51 w 52"/>
                <a:gd name="T69" fmla="*/ 16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173">
                  <a:moveTo>
                    <a:pt x="50" y="157"/>
                  </a:moveTo>
                  <a:cubicBezTo>
                    <a:pt x="49" y="156"/>
                    <a:pt x="49" y="156"/>
                    <a:pt x="48" y="155"/>
                  </a:cubicBezTo>
                  <a:cubicBezTo>
                    <a:pt x="46" y="151"/>
                    <a:pt x="47" y="146"/>
                    <a:pt x="47" y="142"/>
                  </a:cubicBezTo>
                  <a:cubicBezTo>
                    <a:pt x="48" y="141"/>
                    <a:pt x="48" y="139"/>
                    <a:pt x="48" y="137"/>
                  </a:cubicBezTo>
                  <a:cubicBezTo>
                    <a:pt x="48" y="129"/>
                    <a:pt x="48" y="121"/>
                    <a:pt x="48" y="113"/>
                  </a:cubicBezTo>
                  <a:cubicBezTo>
                    <a:pt x="48" y="108"/>
                    <a:pt x="48" y="104"/>
                    <a:pt x="48" y="100"/>
                  </a:cubicBezTo>
                  <a:cubicBezTo>
                    <a:pt x="48" y="98"/>
                    <a:pt x="48" y="96"/>
                    <a:pt x="48" y="94"/>
                  </a:cubicBezTo>
                  <a:cubicBezTo>
                    <a:pt x="49" y="88"/>
                    <a:pt x="49" y="83"/>
                    <a:pt x="48" y="78"/>
                  </a:cubicBezTo>
                  <a:cubicBezTo>
                    <a:pt x="47" y="76"/>
                    <a:pt x="46" y="73"/>
                    <a:pt x="44" y="71"/>
                  </a:cubicBezTo>
                  <a:cubicBezTo>
                    <a:pt x="43" y="68"/>
                    <a:pt x="41" y="65"/>
                    <a:pt x="41" y="62"/>
                  </a:cubicBezTo>
                  <a:cubicBezTo>
                    <a:pt x="40" y="59"/>
                    <a:pt x="40" y="57"/>
                    <a:pt x="41" y="55"/>
                  </a:cubicBezTo>
                  <a:cubicBezTo>
                    <a:pt x="41" y="51"/>
                    <a:pt x="41" y="47"/>
                    <a:pt x="39" y="43"/>
                  </a:cubicBezTo>
                  <a:cubicBezTo>
                    <a:pt x="38" y="40"/>
                    <a:pt x="34" y="38"/>
                    <a:pt x="31" y="35"/>
                  </a:cubicBezTo>
                  <a:cubicBezTo>
                    <a:pt x="31" y="35"/>
                    <a:pt x="30" y="34"/>
                    <a:pt x="29" y="34"/>
                  </a:cubicBezTo>
                  <a:cubicBezTo>
                    <a:pt x="24" y="29"/>
                    <a:pt x="23" y="27"/>
                    <a:pt x="25" y="20"/>
                  </a:cubicBezTo>
                  <a:cubicBezTo>
                    <a:pt x="25" y="17"/>
                    <a:pt x="27" y="12"/>
                    <a:pt x="32" y="11"/>
                  </a:cubicBezTo>
                  <a:cubicBezTo>
                    <a:pt x="35" y="9"/>
                    <a:pt x="35" y="7"/>
                    <a:pt x="34" y="5"/>
                  </a:cubicBezTo>
                  <a:cubicBezTo>
                    <a:pt x="34" y="0"/>
                    <a:pt x="34" y="0"/>
                    <a:pt x="34" y="0"/>
                  </a:cubicBezTo>
                  <a:cubicBezTo>
                    <a:pt x="31" y="4"/>
                    <a:pt x="31" y="4"/>
                    <a:pt x="31" y="4"/>
                  </a:cubicBezTo>
                  <a:cubicBezTo>
                    <a:pt x="30" y="4"/>
                    <a:pt x="30" y="5"/>
                    <a:pt x="29" y="5"/>
                  </a:cubicBezTo>
                  <a:cubicBezTo>
                    <a:pt x="29" y="6"/>
                    <a:pt x="29" y="6"/>
                    <a:pt x="28" y="7"/>
                  </a:cubicBezTo>
                  <a:cubicBezTo>
                    <a:pt x="26" y="9"/>
                    <a:pt x="26" y="9"/>
                    <a:pt x="23" y="9"/>
                  </a:cubicBezTo>
                  <a:cubicBezTo>
                    <a:pt x="23" y="9"/>
                    <a:pt x="22" y="10"/>
                    <a:pt x="21" y="10"/>
                  </a:cubicBezTo>
                  <a:cubicBezTo>
                    <a:pt x="20" y="10"/>
                    <a:pt x="18" y="10"/>
                    <a:pt x="17" y="10"/>
                  </a:cubicBezTo>
                  <a:cubicBezTo>
                    <a:pt x="17" y="10"/>
                    <a:pt x="17" y="10"/>
                    <a:pt x="16" y="10"/>
                  </a:cubicBezTo>
                  <a:cubicBezTo>
                    <a:pt x="15" y="10"/>
                    <a:pt x="14" y="9"/>
                    <a:pt x="13" y="9"/>
                  </a:cubicBezTo>
                  <a:cubicBezTo>
                    <a:pt x="12" y="8"/>
                    <a:pt x="11" y="8"/>
                    <a:pt x="10" y="7"/>
                  </a:cubicBezTo>
                  <a:cubicBezTo>
                    <a:pt x="9" y="7"/>
                    <a:pt x="7" y="7"/>
                    <a:pt x="5" y="7"/>
                  </a:cubicBezTo>
                  <a:cubicBezTo>
                    <a:pt x="3" y="7"/>
                    <a:pt x="3" y="7"/>
                    <a:pt x="3" y="7"/>
                  </a:cubicBezTo>
                  <a:cubicBezTo>
                    <a:pt x="0" y="20"/>
                    <a:pt x="0" y="20"/>
                    <a:pt x="0" y="20"/>
                  </a:cubicBezTo>
                  <a:cubicBezTo>
                    <a:pt x="12" y="32"/>
                    <a:pt x="12" y="32"/>
                    <a:pt x="12" y="32"/>
                  </a:cubicBezTo>
                  <a:cubicBezTo>
                    <a:pt x="12" y="36"/>
                    <a:pt x="12" y="42"/>
                    <a:pt x="11" y="47"/>
                  </a:cubicBezTo>
                  <a:cubicBezTo>
                    <a:pt x="10" y="48"/>
                    <a:pt x="10" y="48"/>
                    <a:pt x="10" y="48"/>
                  </a:cubicBezTo>
                  <a:cubicBezTo>
                    <a:pt x="10" y="50"/>
                    <a:pt x="9" y="52"/>
                    <a:pt x="9" y="53"/>
                  </a:cubicBezTo>
                  <a:cubicBezTo>
                    <a:pt x="8" y="55"/>
                    <a:pt x="8" y="56"/>
                    <a:pt x="8" y="58"/>
                  </a:cubicBezTo>
                  <a:cubicBezTo>
                    <a:pt x="8" y="60"/>
                    <a:pt x="8" y="60"/>
                    <a:pt x="8" y="60"/>
                  </a:cubicBezTo>
                  <a:cubicBezTo>
                    <a:pt x="11" y="60"/>
                    <a:pt x="11" y="60"/>
                    <a:pt x="11" y="60"/>
                  </a:cubicBezTo>
                  <a:cubicBezTo>
                    <a:pt x="11" y="59"/>
                    <a:pt x="12" y="59"/>
                    <a:pt x="13" y="59"/>
                  </a:cubicBezTo>
                  <a:cubicBezTo>
                    <a:pt x="14" y="59"/>
                    <a:pt x="15" y="59"/>
                    <a:pt x="16" y="62"/>
                  </a:cubicBezTo>
                  <a:cubicBezTo>
                    <a:pt x="16" y="63"/>
                    <a:pt x="16" y="65"/>
                    <a:pt x="15" y="67"/>
                  </a:cubicBezTo>
                  <a:cubicBezTo>
                    <a:pt x="14" y="68"/>
                    <a:pt x="14" y="70"/>
                    <a:pt x="14" y="71"/>
                  </a:cubicBezTo>
                  <a:cubicBezTo>
                    <a:pt x="14" y="72"/>
                    <a:pt x="14" y="74"/>
                    <a:pt x="15" y="75"/>
                  </a:cubicBezTo>
                  <a:cubicBezTo>
                    <a:pt x="15" y="77"/>
                    <a:pt x="16" y="78"/>
                    <a:pt x="16" y="79"/>
                  </a:cubicBezTo>
                  <a:cubicBezTo>
                    <a:pt x="16" y="80"/>
                    <a:pt x="15" y="81"/>
                    <a:pt x="14" y="82"/>
                  </a:cubicBezTo>
                  <a:cubicBezTo>
                    <a:pt x="13" y="83"/>
                    <a:pt x="13" y="84"/>
                    <a:pt x="13" y="86"/>
                  </a:cubicBezTo>
                  <a:cubicBezTo>
                    <a:pt x="14" y="87"/>
                    <a:pt x="16" y="89"/>
                    <a:pt x="17" y="90"/>
                  </a:cubicBezTo>
                  <a:cubicBezTo>
                    <a:pt x="20" y="93"/>
                    <a:pt x="22" y="95"/>
                    <a:pt x="21" y="98"/>
                  </a:cubicBezTo>
                  <a:cubicBezTo>
                    <a:pt x="20" y="99"/>
                    <a:pt x="20" y="99"/>
                    <a:pt x="20" y="99"/>
                  </a:cubicBezTo>
                  <a:cubicBezTo>
                    <a:pt x="19" y="100"/>
                    <a:pt x="18" y="100"/>
                    <a:pt x="18" y="101"/>
                  </a:cubicBezTo>
                  <a:cubicBezTo>
                    <a:pt x="18" y="102"/>
                    <a:pt x="18" y="103"/>
                    <a:pt x="18" y="104"/>
                  </a:cubicBezTo>
                  <a:cubicBezTo>
                    <a:pt x="18" y="105"/>
                    <a:pt x="18" y="105"/>
                    <a:pt x="18" y="105"/>
                  </a:cubicBezTo>
                  <a:cubicBezTo>
                    <a:pt x="18" y="108"/>
                    <a:pt x="18" y="111"/>
                    <a:pt x="18" y="114"/>
                  </a:cubicBezTo>
                  <a:cubicBezTo>
                    <a:pt x="18" y="116"/>
                    <a:pt x="17" y="118"/>
                    <a:pt x="17" y="120"/>
                  </a:cubicBezTo>
                  <a:cubicBezTo>
                    <a:pt x="16" y="122"/>
                    <a:pt x="15" y="124"/>
                    <a:pt x="16" y="126"/>
                  </a:cubicBezTo>
                  <a:cubicBezTo>
                    <a:pt x="17" y="127"/>
                    <a:pt x="18" y="127"/>
                    <a:pt x="20" y="128"/>
                  </a:cubicBezTo>
                  <a:cubicBezTo>
                    <a:pt x="19" y="130"/>
                    <a:pt x="19" y="132"/>
                    <a:pt x="19" y="134"/>
                  </a:cubicBezTo>
                  <a:cubicBezTo>
                    <a:pt x="18" y="135"/>
                    <a:pt x="18" y="136"/>
                    <a:pt x="17" y="137"/>
                  </a:cubicBezTo>
                  <a:cubicBezTo>
                    <a:pt x="17" y="138"/>
                    <a:pt x="17" y="139"/>
                    <a:pt x="16" y="139"/>
                  </a:cubicBezTo>
                  <a:cubicBezTo>
                    <a:pt x="14" y="147"/>
                    <a:pt x="19" y="157"/>
                    <a:pt x="24" y="161"/>
                  </a:cubicBezTo>
                  <a:cubicBezTo>
                    <a:pt x="25" y="162"/>
                    <a:pt x="26" y="163"/>
                    <a:pt x="28" y="163"/>
                  </a:cubicBezTo>
                  <a:cubicBezTo>
                    <a:pt x="29" y="164"/>
                    <a:pt x="31" y="165"/>
                    <a:pt x="32" y="167"/>
                  </a:cubicBezTo>
                  <a:cubicBezTo>
                    <a:pt x="33" y="167"/>
                    <a:pt x="33" y="169"/>
                    <a:pt x="34" y="170"/>
                  </a:cubicBezTo>
                  <a:cubicBezTo>
                    <a:pt x="35" y="173"/>
                    <a:pt x="35" y="173"/>
                    <a:pt x="35" y="173"/>
                  </a:cubicBezTo>
                  <a:cubicBezTo>
                    <a:pt x="37" y="171"/>
                    <a:pt x="37" y="171"/>
                    <a:pt x="37" y="171"/>
                  </a:cubicBezTo>
                  <a:cubicBezTo>
                    <a:pt x="38" y="170"/>
                    <a:pt x="39" y="170"/>
                    <a:pt x="40" y="170"/>
                  </a:cubicBezTo>
                  <a:cubicBezTo>
                    <a:pt x="41" y="169"/>
                    <a:pt x="43" y="168"/>
                    <a:pt x="45" y="168"/>
                  </a:cubicBezTo>
                  <a:cubicBezTo>
                    <a:pt x="46" y="168"/>
                    <a:pt x="47" y="168"/>
                    <a:pt x="48" y="167"/>
                  </a:cubicBezTo>
                  <a:cubicBezTo>
                    <a:pt x="48" y="167"/>
                    <a:pt x="50" y="167"/>
                    <a:pt x="50" y="167"/>
                  </a:cubicBezTo>
                  <a:cubicBezTo>
                    <a:pt x="50" y="166"/>
                    <a:pt x="50" y="166"/>
                    <a:pt x="50" y="166"/>
                  </a:cubicBezTo>
                  <a:cubicBezTo>
                    <a:pt x="51" y="164"/>
                    <a:pt x="52" y="163"/>
                    <a:pt x="51" y="161"/>
                  </a:cubicBezTo>
                  <a:cubicBezTo>
                    <a:pt x="51" y="159"/>
                    <a:pt x="51" y="158"/>
                    <a:pt x="50" y="157"/>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82" name="Freeform 83">
              <a:extLst>
                <a:ext uri="{FF2B5EF4-FFF2-40B4-BE49-F238E27FC236}">
                  <a16:creationId xmlns:a16="http://schemas.microsoft.com/office/drawing/2014/main" id="{EAD5852F-47A4-BF2B-72FD-CF86AC184310}"/>
                </a:ext>
              </a:extLst>
            </p:cNvPr>
            <p:cNvSpPr>
              <a:spLocks/>
            </p:cNvSpPr>
            <p:nvPr/>
          </p:nvSpPr>
          <p:spPr bwMode="auto">
            <a:xfrm>
              <a:off x="4569613" y="3698545"/>
              <a:ext cx="228811" cy="245736"/>
            </a:xfrm>
            <a:custGeom>
              <a:avLst/>
              <a:gdLst>
                <a:gd name="T0" fmla="*/ 113 w 119"/>
                <a:gd name="T1" fmla="*/ 86 h 139"/>
                <a:gd name="T2" fmla="*/ 107 w 119"/>
                <a:gd name="T3" fmla="*/ 79 h 139"/>
                <a:gd name="T4" fmla="*/ 100 w 119"/>
                <a:gd name="T5" fmla="*/ 73 h 139"/>
                <a:gd name="T6" fmla="*/ 96 w 119"/>
                <a:gd name="T7" fmla="*/ 73 h 139"/>
                <a:gd name="T8" fmla="*/ 87 w 119"/>
                <a:gd name="T9" fmla="*/ 68 h 139"/>
                <a:gd name="T10" fmla="*/ 92 w 119"/>
                <a:gd name="T11" fmla="*/ 54 h 139"/>
                <a:gd name="T12" fmla="*/ 91 w 119"/>
                <a:gd name="T13" fmla="*/ 40 h 139"/>
                <a:gd name="T14" fmla="*/ 88 w 119"/>
                <a:gd name="T15" fmla="*/ 32 h 139"/>
                <a:gd name="T16" fmla="*/ 87 w 119"/>
                <a:gd name="T17" fmla="*/ 30 h 139"/>
                <a:gd name="T18" fmla="*/ 84 w 119"/>
                <a:gd name="T19" fmla="*/ 28 h 139"/>
                <a:gd name="T20" fmla="*/ 81 w 119"/>
                <a:gd name="T21" fmla="*/ 29 h 139"/>
                <a:gd name="T22" fmla="*/ 76 w 119"/>
                <a:gd name="T23" fmla="*/ 39 h 139"/>
                <a:gd name="T24" fmla="*/ 69 w 119"/>
                <a:gd name="T25" fmla="*/ 43 h 139"/>
                <a:gd name="T26" fmla="*/ 64 w 119"/>
                <a:gd name="T27" fmla="*/ 37 h 139"/>
                <a:gd name="T28" fmla="*/ 61 w 119"/>
                <a:gd name="T29" fmla="*/ 37 h 139"/>
                <a:gd name="T30" fmla="*/ 59 w 119"/>
                <a:gd name="T31" fmla="*/ 35 h 139"/>
                <a:gd name="T32" fmla="*/ 62 w 119"/>
                <a:gd name="T33" fmla="*/ 29 h 139"/>
                <a:gd name="T34" fmla="*/ 61 w 119"/>
                <a:gd name="T35" fmla="*/ 22 h 139"/>
                <a:gd name="T36" fmla="*/ 60 w 119"/>
                <a:gd name="T37" fmla="*/ 15 h 139"/>
                <a:gd name="T38" fmla="*/ 58 w 119"/>
                <a:gd name="T39" fmla="*/ 8 h 139"/>
                <a:gd name="T40" fmla="*/ 49 w 119"/>
                <a:gd name="T41" fmla="*/ 0 h 139"/>
                <a:gd name="T42" fmla="*/ 43 w 119"/>
                <a:gd name="T43" fmla="*/ 2 h 139"/>
                <a:gd name="T44" fmla="*/ 38 w 119"/>
                <a:gd name="T45" fmla="*/ 0 h 139"/>
                <a:gd name="T46" fmla="*/ 36 w 119"/>
                <a:gd name="T47" fmla="*/ 2 h 139"/>
                <a:gd name="T48" fmla="*/ 35 w 119"/>
                <a:gd name="T49" fmla="*/ 10 h 139"/>
                <a:gd name="T50" fmla="*/ 30 w 119"/>
                <a:gd name="T51" fmla="*/ 11 h 139"/>
                <a:gd name="T52" fmla="*/ 26 w 119"/>
                <a:gd name="T53" fmla="*/ 19 h 139"/>
                <a:gd name="T54" fmla="*/ 23 w 119"/>
                <a:gd name="T55" fmla="*/ 27 h 139"/>
                <a:gd name="T56" fmla="*/ 13 w 119"/>
                <a:gd name="T57" fmla="*/ 36 h 139"/>
                <a:gd name="T58" fmla="*/ 4 w 119"/>
                <a:gd name="T59" fmla="*/ 46 h 139"/>
                <a:gd name="T60" fmla="*/ 0 w 119"/>
                <a:gd name="T61" fmla="*/ 54 h 139"/>
                <a:gd name="T62" fmla="*/ 0 w 119"/>
                <a:gd name="T63" fmla="*/ 56 h 139"/>
                <a:gd name="T64" fmla="*/ 8 w 119"/>
                <a:gd name="T65" fmla="*/ 65 h 139"/>
                <a:gd name="T66" fmla="*/ 18 w 119"/>
                <a:gd name="T67" fmla="*/ 71 h 139"/>
                <a:gd name="T68" fmla="*/ 35 w 119"/>
                <a:gd name="T69" fmla="*/ 84 h 139"/>
                <a:gd name="T70" fmla="*/ 41 w 119"/>
                <a:gd name="T71" fmla="*/ 91 h 139"/>
                <a:gd name="T72" fmla="*/ 47 w 119"/>
                <a:gd name="T73" fmla="*/ 97 h 139"/>
                <a:gd name="T74" fmla="*/ 56 w 119"/>
                <a:gd name="T75" fmla="*/ 105 h 139"/>
                <a:gd name="T76" fmla="*/ 61 w 119"/>
                <a:gd name="T77" fmla="*/ 109 h 139"/>
                <a:gd name="T78" fmla="*/ 74 w 119"/>
                <a:gd name="T79" fmla="*/ 118 h 139"/>
                <a:gd name="T80" fmla="*/ 80 w 119"/>
                <a:gd name="T81" fmla="*/ 122 h 139"/>
                <a:gd name="T82" fmla="*/ 87 w 119"/>
                <a:gd name="T83" fmla="*/ 128 h 139"/>
                <a:gd name="T84" fmla="*/ 93 w 119"/>
                <a:gd name="T85" fmla="*/ 131 h 139"/>
                <a:gd name="T86" fmla="*/ 100 w 119"/>
                <a:gd name="T87" fmla="*/ 134 h 139"/>
                <a:gd name="T88" fmla="*/ 111 w 119"/>
                <a:gd name="T89" fmla="*/ 139 h 139"/>
                <a:gd name="T90" fmla="*/ 113 w 119"/>
                <a:gd name="T91" fmla="*/ 137 h 139"/>
                <a:gd name="T92" fmla="*/ 114 w 119"/>
                <a:gd name="T93" fmla="*/ 122 h 139"/>
                <a:gd name="T94" fmla="*/ 118 w 119"/>
                <a:gd name="T95" fmla="*/ 105 h 139"/>
                <a:gd name="T96" fmla="*/ 119 w 119"/>
                <a:gd name="T97" fmla="*/ 9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39">
                  <a:moveTo>
                    <a:pt x="116" y="87"/>
                  </a:moveTo>
                  <a:cubicBezTo>
                    <a:pt x="115" y="87"/>
                    <a:pt x="114" y="87"/>
                    <a:pt x="113" y="86"/>
                  </a:cubicBezTo>
                  <a:cubicBezTo>
                    <a:pt x="112" y="85"/>
                    <a:pt x="110" y="84"/>
                    <a:pt x="109" y="82"/>
                  </a:cubicBezTo>
                  <a:cubicBezTo>
                    <a:pt x="108" y="81"/>
                    <a:pt x="108" y="80"/>
                    <a:pt x="107" y="79"/>
                  </a:cubicBezTo>
                  <a:cubicBezTo>
                    <a:pt x="107" y="77"/>
                    <a:pt x="106" y="75"/>
                    <a:pt x="104" y="74"/>
                  </a:cubicBezTo>
                  <a:cubicBezTo>
                    <a:pt x="103" y="73"/>
                    <a:pt x="101" y="73"/>
                    <a:pt x="100" y="73"/>
                  </a:cubicBezTo>
                  <a:cubicBezTo>
                    <a:pt x="100" y="73"/>
                    <a:pt x="99" y="73"/>
                    <a:pt x="98" y="73"/>
                  </a:cubicBezTo>
                  <a:cubicBezTo>
                    <a:pt x="97" y="73"/>
                    <a:pt x="96" y="73"/>
                    <a:pt x="96" y="73"/>
                  </a:cubicBezTo>
                  <a:cubicBezTo>
                    <a:pt x="95" y="73"/>
                    <a:pt x="95" y="73"/>
                    <a:pt x="94" y="73"/>
                  </a:cubicBezTo>
                  <a:cubicBezTo>
                    <a:pt x="91" y="73"/>
                    <a:pt x="88" y="71"/>
                    <a:pt x="87" y="68"/>
                  </a:cubicBezTo>
                  <a:cubicBezTo>
                    <a:pt x="85" y="66"/>
                    <a:pt x="86" y="63"/>
                    <a:pt x="88" y="61"/>
                  </a:cubicBezTo>
                  <a:cubicBezTo>
                    <a:pt x="90" y="59"/>
                    <a:pt x="91" y="57"/>
                    <a:pt x="92" y="54"/>
                  </a:cubicBezTo>
                  <a:cubicBezTo>
                    <a:pt x="93" y="51"/>
                    <a:pt x="93" y="49"/>
                    <a:pt x="93" y="46"/>
                  </a:cubicBezTo>
                  <a:cubicBezTo>
                    <a:pt x="93" y="44"/>
                    <a:pt x="92" y="42"/>
                    <a:pt x="91" y="40"/>
                  </a:cubicBezTo>
                  <a:cubicBezTo>
                    <a:pt x="90" y="39"/>
                    <a:pt x="90" y="39"/>
                    <a:pt x="90" y="39"/>
                  </a:cubicBezTo>
                  <a:cubicBezTo>
                    <a:pt x="89" y="37"/>
                    <a:pt x="89" y="35"/>
                    <a:pt x="88" y="32"/>
                  </a:cubicBezTo>
                  <a:cubicBezTo>
                    <a:pt x="88" y="31"/>
                    <a:pt x="88" y="31"/>
                    <a:pt x="88" y="31"/>
                  </a:cubicBezTo>
                  <a:cubicBezTo>
                    <a:pt x="87" y="30"/>
                    <a:pt x="87" y="30"/>
                    <a:pt x="87" y="30"/>
                  </a:cubicBezTo>
                  <a:cubicBezTo>
                    <a:pt x="87" y="30"/>
                    <a:pt x="86" y="30"/>
                    <a:pt x="85" y="29"/>
                  </a:cubicBezTo>
                  <a:cubicBezTo>
                    <a:pt x="85" y="29"/>
                    <a:pt x="84" y="28"/>
                    <a:pt x="84" y="28"/>
                  </a:cubicBezTo>
                  <a:cubicBezTo>
                    <a:pt x="82" y="27"/>
                    <a:pt x="82" y="27"/>
                    <a:pt x="82" y="27"/>
                  </a:cubicBezTo>
                  <a:cubicBezTo>
                    <a:pt x="81" y="29"/>
                    <a:pt x="81" y="29"/>
                    <a:pt x="81" y="29"/>
                  </a:cubicBezTo>
                  <a:cubicBezTo>
                    <a:pt x="81" y="29"/>
                    <a:pt x="81" y="30"/>
                    <a:pt x="81" y="30"/>
                  </a:cubicBezTo>
                  <a:cubicBezTo>
                    <a:pt x="80" y="34"/>
                    <a:pt x="79" y="36"/>
                    <a:pt x="76" y="39"/>
                  </a:cubicBezTo>
                  <a:cubicBezTo>
                    <a:pt x="76" y="39"/>
                    <a:pt x="76" y="39"/>
                    <a:pt x="76" y="39"/>
                  </a:cubicBezTo>
                  <a:cubicBezTo>
                    <a:pt x="73" y="42"/>
                    <a:pt x="72" y="43"/>
                    <a:pt x="69" y="43"/>
                  </a:cubicBezTo>
                  <a:cubicBezTo>
                    <a:pt x="68" y="40"/>
                    <a:pt x="67" y="38"/>
                    <a:pt x="65" y="37"/>
                  </a:cubicBezTo>
                  <a:cubicBezTo>
                    <a:pt x="65" y="37"/>
                    <a:pt x="64" y="37"/>
                    <a:pt x="64" y="37"/>
                  </a:cubicBezTo>
                  <a:cubicBezTo>
                    <a:pt x="63" y="37"/>
                    <a:pt x="63" y="37"/>
                    <a:pt x="62" y="37"/>
                  </a:cubicBezTo>
                  <a:cubicBezTo>
                    <a:pt x="62" y="37"/>
                    <a:pt x="62" y="37"/>
                    <a:pt x="61" y="37"/>
                  </a:cubicBezTo>
                  <a:cubicBezTo>
                    <a:pt x="60" y="37"/>
                    <a:pt x="60" y="37"/>
                    <a:pt x="60" y="37"/>
                  </a:cubicBezTo>
                  <a:cubicBezTo>
                    <a:pt x="59" y="37"/>
                    <a:pt x="59" y="36"/>
                    <a:pt x="59" y="35"/>
                  </a:cubicBezTo>
                  <a:cubicBezTo>
                    <a:pt x="59" y="34"/>
                    <a:pt x="60" y="33"/>
                    <a:pt x="61" y="32"/>
                  </a:cubicBezTo>
                  <a:cubicBezTo>
                    <a:pt x="61" y="31"/>
                    <a:pt x="62" y="30"/>
                    <a:pt x="62" y="29"/>
                  </a:cubicBezTo>
                  <a:cubicBezTo>
                    <a:pt x="63" y="27"/>
                    <a:pt x="62" y="25"/>
                    <a:pt x="62" y="23"/>
                  </a:cubicBezTo>
                  <a:cubicBezTo>
                    <a:pt x="61" y="22"/>
                    <a:pt x="61" y="22"/>
                    <a:pt x="61" y="22"/>
                  </a:cubicBezTo>
                  <a:cubicBezTo>
                    <a:pt x="61" y="21"/>
                    <a:pt x="61" y="19"/>
                    <a:pt x="60" y="18"/>
                  </a:cubicBezTo>
                  <a:cubicBezTo>
                    <a:pt x="60" y="17"/>
                    <a:pt x="60" y="16"/>
                    <a:pt x="60" y="15"/>
                  </a:cubicBezTo>
                  <a:cubicBezTo>
                    <a:pt x="60" y="15"/>
                    <a:pt x="59" y="14"/>
                    <a:pt x="59" y="13"/>
                  </a:cubicBezTo>
                  <a:cubicBezTo>
                    <a:pt x="59" y="12"/>
                    <a:pt x="58" y="10"/>
                    <a:pt x="58" y="8"/>
                  </a:cubicBezTo>
                  <a:cubicBezTo>
                    <a:pt x="58" y="3"/>
                    <a:pt x="54" y="1"/>
                    <a:pt x="50" y="0"/>
                  </a:cubicBezTo>
                  <a:cubicBezTo>
                    <a:pt x="49" y="0"/>
                    <a:pt x="49" y="0"/>
                    <a:pt x="49" y="0"/>
                  </a:cubicBezTo>
                  <a:cubicBezTo>
                    <a:pt x="48" y="0"/>
                    <a:pt x="47" y="1"/>
                    <a:pt x="46" y="1"/>
                  </a:cubicBezTo>
                  <a:cubicBezTo>
                    <a:pt x="45" y="1"/>
                    <a:pt x="44" y="2"/>
                    <a:pt x="43" y="2"/>
                  </a:cubicBezTo>
                  <a:cubicBezTo>
                    <a:pt x="42" y="2"/>
                    <a:pt x="41" y="1"/>
                    <a:pt x="40" y="1"/>
                  </a:cubicBezTo>
                  <a:cubicBezTo>
                    <a:pt x="39" y="1"/>
                    <a:pt x="39" y="1"/>
                    <a:pt x="38" y="0"/>
                  </a:cubicBezTo>
                  <a:cubicBezTo>
                    <a:pt x="36" y="0"/>
                    <a:pt x="36" y="0"/>
                    <a:pt x="36" y="0"/>
                  </a:cubicBezTo>
                  <a:cubicBezTo>
                    <a:pt x="36" y="2"/>
                    <a:pt x="36" y="2"/>
                    <a:pt x="36" y="2"/>
                  </a:cubicBezTo>
                  <a:cubicBezTo>
                    <a:pt x="36" y="4"/>
                    <a:pt x="36" y="5"/>
                    <a:pt x="36" y="6"/>
                  </a:cubicBezTo>
                  <a:cubicBezTo>
                    <a:pt x="36" y="7"/>
                    <a:pt x="36" y="9"/>
                    <a:pt x="35" y="10"/>
                  </a:cubicBezTo>
                  <a:cubicBezTo>
                    <a:pt x="35" y="11"/>
                    <a:pt x="34" y="11"/>
                    <a:pt x="32" y="11"/>
                  </a:cubicBezTo>
                  <a:cubicBezTo>
                    <a:pt x="30" y="11"/>
                    <a:pt x="30" y="11"/>
                    <a:pt x="30" y="11"/>
                  </a:cubicBezTo>
                  <a:cubicBezTo>
                    <a:pt x="30" y="11"/>
                    <a:pt x="28" y="11"/>
                    <a:pt x="28" y="12"/>
                  </a:cubicBezTo>
                  <a:cubicBezTo>
                    <a:pt x="26" y="13"/>
                    <a:pt x="26" y="16"/>
                    <a:pt x="26" y="19"/>
                  </a:cubicBezTo>
                  <a:cubicBezTo>
                    <a:pt x="26" y="19"/>
                    <a:pt x="26" y="19"/>
                    <a:pt x="26" y="20"/>
                  </a:cubicBezTo>
                  <a:cubicBezTo>
                    <a:pt x="26" y="23"/>
                    <a:pt x="25" y="25"/>
                    <a:pt x="23" y="27"/>
                  </a:cubicBezTo>
                  <a:cubicBezTo>
                    <a:pt x="21" y="29"/>
                    <a:pt x="19" y="31"/>
                    <a:pt x="17" y="33"/>
                  </a:cubicBezTo>
                  <a:cubicBezTo>
                    <a:pt x="15" y="34"/>
                    <a:pt x="14" y="35"/>
                    <a:pt x="13" y="36"/>
                  </a:cubicBezTo>
                  <a:cubicBezTo>
                    <a:pt x="11" y="37"/>
                    <a:pt x="11" y="37"/>
                    <a:pt x="11" y="37"/>
                  </a:cubicBezTo>
                  <a:cubicBezTo>
                    <a:pt x="8" y="40"/>
                    <a:pt x="4" y="43"/>
                    <a:pt x="4" y="46"/>
                  </a:cubicBezTo>
                  <a:cubicBezTo>
                    <a:pt x="3" y="48"/>
                    <a:pt x="3" y="50"/>
                    <a:pt x="1" y="53"/>
                  </a:cubicBezTo>
                  <a:cubicBezTo>
                    <a:pt x="1" y="53"/>
                    <a:pt x="1" y="54"/>
                    <a:pt x="0" y="54"/>
                  </a:cubicBezTo>
                  <a:cubicBezTo>
                    <a:pt x="0" y="55"/>
                    <a:pt x="0" y="55"/>
                    <a:pt x="0" y="55"/>
                  </a:cubicBezTo>
                  <a:cubicBezTo>
                    <a:pt x="0" y="56"/>
                    <a:pt x="0" y="56"/>
                    <a:pt x="0" y="56"/>
                  </a:cubicBezTo>
                  <a:cubicBezTo>
                    <a:pt x="0" y="57"/>
                    <a:pt x="0" y="58"/>
                    <a:pt x="1" y="60"/>
                  </a:cubicBezTo>
                  <a:cubicBezTo>
                    <a:pt x="2" y="63"/>
                    <a:pt x="5" y="64"/>
                    <a:pt x="8" y="65"/>
                  </a:cubicBezTo>
                  <a:cubicBezTo>
                    <a:pt x="9" y="65"/>
                    <a:pt x="10" y="66"/>
                    <a:pt x="11" y="67"/>
                  </a:cubicBezTo>
                  <a:cubicBezTo>
                    <a:pt x="13" y="68"/>
                    <a:pt x="16" y="70"/>
                    <a:pt x="18" y="71"/>
                  </a:cubicBezTo>
                  <a:cubicBezTo>
                    <a:pt x="20" y="72"/>
                    <a:pt x="21" y="73"/>
                    <a:pt x="23" y="74"/>
                  </a:cubicBezTo>
                  <a:cubicBezTo>
                    <a:pt x="28" y="77"/>
                    <a:pt x="31" y="80"/>
                    <a:pt x="35" y="84"/>
                  </a:cubicBezTo>
                  <a:cubicBezTo>
                    <a:pt x="36" y="85"/>
                    <a:pt x="38" y="87"/>
                    <a:pt x="39" y="88"/>
                  </a:cubicBezTo>
                  <a:cubicBezTo>
                    <a:pt x="40" y="89"/>
                    <a:pt x="41" y="90"/>
                    <a:pt x="41" y="91"/>
                  </a:cubicBezTo>
                  <a:cubicBezTo>
                    <a:pt x="42" y="92"/>
                    <a:pt x="43" y="92"/>
                    <a:pt x="44" y="93"/>
                  </a:cubicBezTo>
                  <a:cubicBezTo>
                    <a:pt x="45" y="94"/>
                    <a:pt x="46" y="96"/>
                    <a:pt x="47" y="97"/>
                  </a:cubicBezTo>
                  <a:cubicBezTo>
                    <a:pt x="48" y="98"/>
                    <a:pt x="50" y="99"/>
                    <a:pt x="51" y="100"/>
                  </a:cubicBezTo>
                  <a:cubicBezTo>
                    <a:pt x="53" y="102"/>
                    <a:pt x="55" y="103"/>
                    <a:pt x="56" y="105"/>
                  </a:cubicBezTo>
                  <a:cubicBezTo>
                    <a:pt x="57" y="106"/>
                    <a:pt x="58" y="107"/>
                    <a:pt x="59" y="108"/>
                  </a:cubicBezTo>
                  <a:cubicBezTo>
                    <a:pt x="60" y="108"/>
                    <a:pt x="60" y="108"/>
                    <a:pt x="61" y="109"/>
                  </a:cubicBezTo>
                  <a:cubicBezTo>
                    <a:pt x="63" y="110"/>
                    <a:pt x="65" y="112"/>
                    <a:pt x="67" y="113"/>
                  </a:cubicBezTo>
                  <a:cubicBezTo>
                    <a:pt x="70" y="115"/>
                    <a:pt x="72" y="116"/>
                    <a:pt x="74" y="118"/>
                  </a:cubicBezTo>
                  <a:cubicBezTo>
                    <a:pt x="75" y="118"/>
                    <a:pt x="76" y="119"/>
                    <a:pt x="76" y="119"/>
                  </a:cubicBezTo>
                  <a:cubicBezTo>
                    <a:pt x="78" y="120"/>
                    <a:pt x="79" y="121"/>
                    <a:pt x="80" y="122"/>
                  </a:cubicBezTo>
                  <a:cubicBezTo>
                    <a:pt x="81" y="123"/>
                    <a:pt x="81" y="123"/>
                    <a:pt x="81" y="123"/>
                  </a:cubicBezTo>
                  <a:cubicBezTo>
                    <a:pt x="83" y="125"/>
                    <a:pt x="85" y="126"/>
                    <a:pt x="87" y="128"/>
                  </a:cubicBezTo>
                  <a:cubicBezTo>
                    <a:pt x="88" y="129"/>
                    <a:pt x="89" y="129"/>
                    <a:pt x="91" y="130"/>
                  </a:cubicBezTo>
                  <a:cubicBezTo>
                    <a:pt x="92" y="130"/>
                    <a:pt x="92" y="131"/>
                    <a:pt x="93" y="131"/>
                  </a:cubicBezTo>
                  <a:cubicBezTo>
                    <a:pt x="94" y="131"/>
                    <a:pt x="94" y="132"/>
                    <a:pt x="95" y="132"/>
                  </a:cubicBezTo>
                  <a:cubicBezTo>
                    <a:pt x="97" y="133"/>
                    <a:pt x="98" y="134"/>
                    <a:pt x="100" y="134"/>
                  </a:cubicBezTo>
                  <a:cubicBezTo>
                    <a:pt x="102" y="135"/>
                    <a:pt x="103" y="136"/>
                    <a:pt x="105" y="137"/>
                  </a:cubicBezTo>
                  <a:cubicBezTo>
                    <a:pt x="107" y="138"/>
                    <a:pt x="109" y="139"/>
                    <a:pt x="111" y="139"/>
                  </a:cubicBezTo>
                  <a:cubicBezTo>
                    <a:pt x="113" y="139"/>
                    <a:pt x="113" y="139"/>
                    <a:pt x="113" y="139"/>
                  </a:cubicBezTo>
                  <a:cubicBezTo>
                    <a:pt x="113" y="137"/>
                    <a:pt x="113" y="137"/>
                    <a:pt x="113" y="137"/>
                  </a:cubicBezTo>
                  <a:cubicBezTo>
                    <a:pt x="114" y="132"/>
                    <a:pt x="114" y="128"/>
                    <a:pt x="114" y="124"/>
                  </a:cubicBezTo>
                  <a:cubicBezTo>
                    <a:pt x="114" y="122"/>
                    <a:pt x="114" y="122"/>
                    <a:pt x="114" y="122"/>
                  </a:cubicBezTo>
                  <a:cubicBezTo>
                    <a:pt x="114" y="119"/>
                    <a:pt x="114" y="116"/>
                    <a:pt x="116" y="114"/>
                  </a:cubicBezTo>
                  <a:cubicBezTo>
                    <a:pt x="117" y="111"/>
                    <a:pt x="118" y="108"/>
                    <a:pt x="118" y="105"/>
                  </a:cubicBezTo>
                  <a:cubicBezTo>
                    <a:pt x="119" y="102"/>
                    <a:pt x="119" y="100"/>
                    <a:pt x="119" y="97"/>
                  </a:cubicBezTo>
                  <a:cubicBezTo>
                    <a:pt x="119" y="95"/>
                    <a:pt x="119" y="95"/>
                    <a:pt x="119" y="95"/>
                  </a:cubicBezTo>
                  <a:cubicBezTo>
                    <a:pt x="119" y="92"/>
                    <a:pt x="119" y="89"/>
                    <a:pt x="116" y="87"/>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83" name="Freeform 84">
              <a:extLst>
                <a:ext uri="{FF2B5EF4-FFF2-40B4-BE49-F238E27FC236}">
                  <a16:creationId xmlns:a16="http://schemas.microsoft.com/office/drawing/2014/main" id="{CCEFCEE6-7463-AC88-5800-C31C76C847D9}"/>
                </a:ext>
              </a:extLst>
            </p:cNvPr>
            <p:cNvSpPr>
              <a:spLocks/>
            </p:cNvSpPr>
            <p:nvPr/>
          </p:nvSpPr>
          <p:spPr bwMode="auto">
            <a:xfrm>
              <a:off x="4465801" y="3607857"/>
              <a:ext cx="172667" cy="188203"/>
            </a:xfrm>
            <a:custGeom>
              <a:avLst/>
              <a:gdLst>
                <a:gd name="T0" fmla="*/ 90 w 90"/>
                <a:gd name="T1" fmla="*/ 51 h 106"/>
                <a:gd name="T2" fmla="*/ 84 w 90"/>
                <a:gd name="T3" fmla="*/ 55 h 106"/>
                <a:gd name="T4" fmla="*/ 79 w 90"/>
                <a:gd name="T5" fmla="*/ 58 h 106"/>
                <a:gd name="T6" fmla="*/ 79 w 90"/>
                <a:gd name="T7" fmla="*/ 58 h 106"/>
                <a:gd name="T8" fmla="*/ 81 w 90"/>
                <a:gd name="T9" fmla="*/ 49 h 106"/>
                <a:gd name="T10" fmla="*/ 81 w 90"/>
                <a:gd name="T11" fmla="*/ 41 h 106"/>
                <a:gd name="T12" fmla="*/ 80 w 90"/>
                <a:gd name="T13" fmla="*/ 36 h 106"/>
                <a:gd name="T14" fmla="*/ 80 w 90"/>
                <a:gd name="T15" fmla="*/ 34 h 106"/>
                <a:gd name="T16" fmla="*/ 78 w 90"/>
                <a:gd name="T17" fmla="*/ 32 h 106"/>
                <a:gd name="T18" fmla="*/ 78 w 90"/>
                <a:gd name="T19" fmla="*/ 28 h 106"/>
                <a:gd name="T20" fmla="*/ 76 w 90"/>
                <a:gd name="T21" fmla="*/ 22 h 106"/>
                <a:gd name="T22" fmla="*/ 66 w 90"/>
                <a:gd name="T23" fmla="*/ 6 h 106"/>
                <a:gd name="T24" fmla="*/ 64 w 90"/>
                <a:gd name="T25" fmla="*/ 4 h 106"/>
                <a:gd name="T26" fmla="*/ 54 w 90"/>
                <a:gd name="T27" fmla="*/ 0 h 106"/>
                <a:gd name="T28" fmla="*/ 38 w 90"/>
                <a:gd name="T29" fmla="*/ 6 h 106"/>
                <a:gd name="T30" fmla="*/ 34 w 90"/>
                <a:gd name="T31" fmla="*/ 5 h 106"/>
                <a:gd name="T32" fmla="*/ 30 w 90"/>
                <a:gd name="T33" fmla="*/ 4 h 106"/>
                <a:gd name="T34" fmla="*/ 25 w 90"/>
                <a:gd name="T35" fmla="*/ 11 h 106"/>
                <a:gd name="T36" fmla="*/ 21 w 90"/>
                <a:gd name="T37" fmla="*/ 19 h 106"/>
                <a:gd name="T38" fmla="*/ 16 w 90"/>
                <a:gd name="T39" fmla="*/ 25 h 106"/>
                <a:gd name="T40" fmla="*/ 8 w 90"/>
                <a:gd name="T41" fmla="*/ 32 h 106"/>
                <a:gd name="T42" fmla="*/ 3 w 90"/>
                <a:gd name="T43" fmla="*/ 33 h 106"/>
                <a:gd name="T44" fmla="*/ 2 w 90"/>
                <a:gd name="T45" fmla="*/ 36 h 106"/>
                <a:gd name="T46" fmla="*/ 3 w 90"/>
                <a:gd name="T47" fmla="*/ 38 h 106"/>
                <a:gd name="T48" fmla="*/ 3 w 90"/>
                <a:gd name="T49" fmla="*/ 49 h 106"/>
                <a:gd name="T50" fmla="*/ 3 w 90"/>
                <a:gd name="T51" fmla="*/ 52 h 106"/>
                <a:gd name="T52" fmla="*/ 7 w 90"/>
                <a:gd name="T53" fmla="*/ 63 h 106"/>
                <a:gd name="T54" fmla="*/ 10 w 90"/>
                <a:gd name="T55" fmla="*/ 65 h 106"/>
                <a:gd name="T56" fmla="*/ 11 w 90"/>
                <a:gd name="T57" fmla="*/ 72 h 106"/>
                <a:gd name="T58" fmla="*/ 15 w 90"/>
                <a:gd name="T59" fmla="*/ 78 h 106"/>
                <a:gd name="T60" fmla="*/ 16 w 90"/>
                <a:gd name="T61" fmla="*/ 83 h 106"/>
                <a:gd name="T62" fmla="*/ 21 w 90"/>
                <a:gd name="T63" fmla="*/ 84 h 106"/>
                <a:gd name="T64" fmla="*/ 22 w 90"/>
                <a:gd name="T65" fmla="*/ 84 h 106"/>
                <a:gd name="T66" fmla="*/ 29 w 90"/>
                <a:gd name="T67" fmla="*/ 91 h 106"/>
                <a:gd name="T68" fmla="*/ 37 w 90"/>
                <a:gd name="T69" fmla="*/ 96 h 106"/>
                <a:gd name="T70" fmla="*/ 48 w 90"/>
                <a:gd name="T71" fmla="*/ 102 h 106"/>
                <a:gd name="T72" fmla="*/ 54 w 90"/>
                <a:gd name="T73" fmla="*/ 106 h 106"/>
                <a:gd name="T74" fmla="*/ 58 w 90"/>
                <a:gd name="T75" fmla="*/ 97 h 106"/>
                <a:gd name="T76" fmla="*/ 67 w 90"/>
                <a:gd name="T77" fmla="*/ 87 h 106"/>
                <a:gd name="T78" fmla="*/ 78 w 90"/>
                <a:gd name="T79" fmla="*/ 78 h 106"/>
                <a:gd name="T80" fmla="*/ 80 w 90"/>
                <a:gd name="T81" fmla="*/ 70 h 106"/>
                <a:gd name="T82" fmla="*/ 85 w 90"/>
                <a:gd name="T83" fmla="*/ 63 h 106"/>
                <a:gd name="T84" fmla="*/ 89 w 90"/>
                <a:gd name="T85" fmla="*/ 61 h 106"/>
                <a:gd name="T86" fmla="*/ 90 w 90"/>
                <a:gd name="T87" fmla="*/ 5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 h="106">
                  <a:moveTo>
                    <a:pt x="90" y="54"/>
                  </a:moveTo>
                  <a:cubicBezTo>
                    <a:pt x="90" y="51"/>
                    <a:pt x="90" y="51"/>
                    <a:pt x="90" y="51"/>
                  </a:cubicBezTo>
                  <a:cubicBezTo>
                    <a:pt x="87" y="53"/>
                    <a:pt x="87" y="53"/>
                    <a:pt x="87" y="53"/>
                  </a:cubicBezTo>
                  <a:cubicBezTo>
                    <a:pt x="86" y="53"/>
                    <a:pt x="85" y="54"/>
                    <a:pt x="84" y="55"/>
                  </a:cubicBezTo>
                  <a:cubicBezTo>
                    <a:pt x="84" y="55"/>
                    <a:pt x="83" y="55"/>
                    <a:pt x="83" y="56"/>
                  </a:cubicBezTo>
                  <a:cubicBezTo>
                    <a:pt x="82" y="57"/>
                    <a:pt x="81" y="58"/>
                    <a:pt x="79" y="58"/>
                  </a:cubicBezTo>
                  <a:cubicBezTo>
                    <a:pt x="79" y="58"/>
                    <a:pt x="79" y="58"/>
                    <a:pt x="79" y="58"/>
                  </a:cubicBezTo>
                  <a:cubicBezTo>
                    <a:pt x="79" y="58"/>
                    <a:pt x="79" y="58"/>
                    <a:pt x="79" y="58"/>
                  </a:cubicBezTo>
                  <a:cubicBezTo>
                    <a:pt x="79" y="56"/>
                    <a:pt x="79" y="53"/>
                    <a:pt x="80" y="51"/>
                  </a:cubicBezTo>
                  <a:cubicBezTo>
                    <a:pt x="80" y="50"/>
                    <a:pt x="81" y="50"/>
                    <a:pt x="81" y="49"/>
                  </a:cubicBezTo>
                  <a:cubicBezTo>
                    <a:pt x="82" y="47"/>
                    <a:pt x="83" y="46"/>
                    <a:pt x="82" y="43"/>
                  </a:cubicBezTo>
                  <a:cubicBezTo>
                    <a:pt x="82" y="43"/>
                    <a:pt x="82" y="42"/>
                    <a:pt x="81" y="41"/>
                  </a:cubicBezTo>
                  <a:cubicBezTo>
                    <a:pt x="81" y="40"/>
                    <a:pt x="80" y="39"/>
                    <a:pt x="80" y="38"/>
                  </a:cubicBezTo>
                  <a:cubicBezTo>
                    <a:pt x="80" y="37"/>
                    <a:pt x="80" y="36"/>
                    <a:pt x="80" y="36"/>
                  </a:cubicBezTo>
                  <a:cubicBezTo>
                    <a:pt x="80" y="35"/>
                    <a:pt x="80" y="35"/>
                    <a:pt x="80" y="34"/>
                  </a:cubicBezTo>
                  <a:cubicBezTo>
                    <a:pt x="80" y="34"/>
                    <a:pt x="80" y="34"/>
                    <a:pt x="80" y="34"/>
                  </a:cubicBezTo>
                  <a:cubicBezTo>
                    <a:pt x="80" y="34"/>
                    <a:pt x="80" y="34"/>
                    <a:pt x="80" y="34"/>
                  </a:cubicBezTo>
                  <a:cubicBezTo>
                    <a:pt x="80" y="33"/>
                    <a:pt x="79" y="33"/>
                    <a:pt x="78" y="32"/>
                  </a:cubicBezTo>
                  <a:cubicBezTo>
                    <a:pt x="76" y="31"/>
                    <a:pt x="76" y="30"/>
                    <a:pt x="77" y="29"/>
                  </a:cubicBezTo>
                  <a:cubicBezTo>
                    <a:pt x="77" y="29"/>
                    <a:pt x="77" y="28"/>
                    <a:pt x="78" y="28"/>
                  </a:cubicBezTo>
                  <a:cubicBezTo>
                    <a:pt x="79" y="26"/>
                    <a:pt x="78" y="25"/>
                    <a:pt x="76" y="23"/>
                  </a:cubicBezTo>
                  <a:cubicBezTo>
                    <a:pt x="76" y="22"/>
                    <a:pt x="76" y="22"/>
                    <a:pt x="76" y="22"/>
                  </a:cubicBezTo>
                  <a:cubicBezTo>
                    <a:pt x="73" y="20"/>
                    <a:pt x="71" y="16"/>
                    <a:pt x="70" y="12"/>
                  </a:cubicBezTo>
                  <a:cubicBezTo>
                    <a:pt x="69" y="10"/>
                    <a:pt x="67" y="8"/>
                    <a:pt x="66" y="6"/>
                  </a:cubicBezTo>
                  <a:cubicBezTo>
                    <a:pt x="66" y="6"/>
                    <a:pt x="66" y="6"/>
                    <a:pt x="66" y="6"/>
                  </a:cubicBezTo>
                  <a:cubicBezTo>
                    <a:pt x="65" y="5"/>
                    <a:pt x="65" y="4"/>
                    <a:pt x="64" y="4"/>
                  </a:cubicBezTo>
                  <a:cubicBezTo>
                    <a:pt x="62" y="1"/>
                    <a:pt x="61" y="1"/>
                    <a:pt x="58" y="1"/>
                  </a:cubicBezTo>
                  <a:cubicBezTo>
                    <a:pt x="57" y="1"/>
                    <a:pt x="56" y="0"/>
                    <a:pt x="54" y="0"/>
                  </a:cubicBezTo>
                  <a:cubicBezTo>
                    <a:pt x="49" y="0"/>
                    <a:pt x="45" y="1"/>
                    <a:pt x="43" y="4"/>
                  </a:cubicBezTo>
                  <a:cubicBezTo>
                    <a:pt x="42" y="5"/>
                    <a:pt x="40" y="6"/>
                    <a:pt x="38" y="6"/>
                  </a:cubicBezTo>
                  <a:cubicBezTo>
                    <a:pt x="37" y="6"/>
                    <a:pt x="37" y="6"/>
                    <a:pt x="37" y="6"/>
                  </a:cubicBezTo>
                  <a:cubicBezTo>
                    <a:pt x="36" y="6"/>
                    <a:pt x="35" y="5"/>
                    <a:pt x="34" y="5"/>
                  </a:cubicBezTo>
                  <a:cubicBezTo>
                    <a:pt x="34" y="4"/>
                    <a:pt x="33" y="4"/>
                    <a:pt x="32" y="4"/>
                  </a:cubicBezTo>
                  <a:cubicBezTo>
                    <a:pt x="31" y="4"/>
                    <a:pt x="30" y="4"/>
                    <a:pt x="30" y="4"/>
                  </a:cubicBezTo>
                  <a:cubicBezTo>
                    <a:pt x="28" y="5"/>
                    <a:pt x="27" y="7"/>
                    <a:pt x="26" y="9"/>
                  </a:cubicBezTo>
                  <a:cubicBezTo>
                    <a:pt x="26" y="9"/>
                    <a:pt x="25" y="10"/>
                    <a:pt x="25" y="11"/>
                  </a:cubicBezTo>
                  <a:cubicBezTo>
                    <a:pt x="24" y="13"/>
                    <a:pt x="22" y="15"/>
                    <a:pt x="22" y="17"/>
                  </a:cubicBezTo>
                  <a:cubicBezTo>
                    <a:pt x="21" y="17"/>
                    <a:pt x="21" y="18"/>
                    <a:pt x="21" y="19"/>
                  </a:cubicBezTo>
                  <a:cubicBezTo>
                    <a:pt x="20" y="21"/>
                    <a:pt x="19" y="23"/>
                    <a:pt x="18" y="24"/>
                  </a:cubicBezTo>
                  <a:cubicBezTo>
                    <a:pt x="17" y="24"/>
                    <a:pt x="16" y="25"/>
                    <a:pt x="16" y="25"/>
                  </a:cubicBezTo>
                  <a:cubicBezTo>
                    <a:pt x="14" y="26"/>
                    <a:pt x="13" y="26"/>
                    <a:pt x="13" y="29"/>
                  </a:cubicBezTo>
                  <a:cubicBezTo>
                    <a:pt x="12" y="32"/>
                    <a:pt x="11" y="32"/>
                    <a:pt x="8" y="32"/>
                  </a:cubicBezTo>
                  <a:cubicBezTo>
                    <a:pt x="6" y="32"/>
                    <a:pt x="6" y="32"/>
                    <a:pt x="6" y="32"/>
                  </a:cubicBezTo>
                  <a:cubicBezTo>
                    <a:pt x="5" y="32"/>
                    <a:pt x="4" y="33"/>
                    <a:pt x="3" y="33"/>
                  </a:cubicBezTo>
                  <a:cubicBezTo>
                    <a:pt x="0" y="34"/>
                    <a:pt x="0" y="34"/>
                    <a:pt x="0" y="34"/>
                  </a:cubicBezTo>
                  <a:cubicBezTo>
                    <a:pt x="2" y="36"/>
                    <a:pt x="2" y="36"/>
                    <a:pt x="2" y="36"/>
                  </a:cubicBezTo>
                  <a:cubicBezTo>
                    <a:pt x="3" y="37"/>
                    <a:pt x="4" y="37"/>
                    <a:pt x="4" y="38"/>
                  </a:cubicBezTo>
                  <a:cubicBezTo>
                    <a:pt x="4" y="38"/>
                    <a:pt x="4" y="38"/>
                    <a:pt x="3" y="38"/>
                  </a:cubicBezTo>
                  <a:cubicBezTo>
                    <a:pt x="2" y="39"/>
                    <a:pt x="1" y="39"/>
                    <a:pt x="1" y="42"/>
                  </a:cubicBezTo>
                  <a:cubicBezTo>
                    <a:pt x="1" y="42"/>
                    <a:pt x="0" y="48"/>
                    <a:pt x="3" y="49"/>
                  </a:cubicBezTo>
                  <a:cubicBezTo>
                    <a:pt x="3" y="50"/>
                    <a:pt x="4" y="50"/>
                    <a:pt x="5" y="50"/>
                  </a:cubicBezTo>
                  <a:cubicBezTo>
                    <a:pt x="4" y="51"/>
                    <a:pt x="3" y="51"/>
                    <a:pt x="3" y="52"/>
                  </a:cubicBezTo>
                  <a:cubicBezTo>
                    <a:pt x="2" y="55"/>
                    <a:pt x="2" y="58"/>
                    <a:pt x="3" y="60"/>
                  </a:cubicBezTo>
                  <a:cubicBezTo>
                    <a:pt x="4" y="61"/>
                    <a:pt x="5" y="62"/>
                    <a:pt x="7" y="63"/>
                  </a:cubicBezTo>
                  <a:cubicBezTo>
                    <a:pt x="8" y="63"/>
                    <a:pt x="8" y="63"/>
                    <a:pt x="8" y="63"/>
                  </a:cubicBezTo>
                  <a:cubicBezTo>
                    <a:pt x="10" y="63"/>
                    <a:pt x="10" y="64"/>
                    <a:pt x="10" y="65"/>
                  </a:cubicBezTo>
                  <a:cubicBezTo>
                    <a:pt x="11" y="67"/>
                    <a:pt x="11" y="68"/>
                    <a:pt x="11" y="70"/>
                  </a:cubicBezTo>
                  <a:cubicBezTo>
                    <a:pt x="11" y="70"/>
                    <a:pt x="11" y="71"/>
                    <a:pt x="11" y="72"/>
                  </a:cubicBezTo>
                  <a:cubicBezTo>
                    <a:pt x="12" y="75"/>
                    <a:pt x="13" y="76"/>
                    <a:pt x="14" y="77"/>
                  </a:cubicBezTo>
                  <a:cubicBezTo>
                    <a:pt x="15" y="77"/>
                    <a:pt x="15" y="77"/>
                    <a:pt x="15" y="78"/>
                  </a:cubicBezTo>
                  <a:cubicBezTo>
                    <a:pt x="15" y="78"/>
                    <a:pt x="15" y="79"/>
                    <a:pt x="15" y="79"/>
                  </a:cubicBezTo>
                  <a:cubicBezTo>
                    <a:pt x="15" y="80"/>
                    <a:pt x="15" y="82"/>
                    <a:pt x="16" y="83"/>
                  </a:cubicBezTo>
                  <a:cubicBezTo>
                    <a:pt x="17" y="84"/>
                    <a:pt x="18" y="84"/>
                    <a:pt x="19" y="84"/>
                  </a:cubicBezTo>
                  <a:cubicBezTo>
                    <a:pt x="19" y="84"/>
                    <a:pt x="20" y="84"/>
                    <a:pt x="21" y="84"/>
                  </a:cubicBezTo>
                  <a:cubicBezTo>
                    <a:pt x="21" y="84"/>
                    <a:pt x="21" y="83"/>
                    <a:pt x="22" y="83"/>
                  </a:cubicBezTo>
                  <a:cubicBezTo>
                    <a:pt x="22" y="84"/>
                    <a:pt x="22" y="84"/>
                    <a:pt x="22" y="84"/>
                  </a:cubicBezTo>
                  <a:cubicBezTo>
                    <a:pt x="22" y="85"/>
                    <a:pt x="22" y="87"/>
                    <a:pt x="24" y="88"/>
                  </a:cubicBezTo>
                  <a:cubicBezTo>
                    <a:pt x="25" y="89"/>
                    <a:pt x="27" y="90"/>
                    <a:pt x="29" y="91"/>
                  </a:cubicBezTo>
                  <a:cubicBezTo>
                    <a:pt x="30" y="91"/>
                    <a:pt x="30" y="92"/>
                    <a:pt x="31" y="92"/>
                  </a:cubicBezTo>
                  <a:cubicBezTo>
                    <a:pt x="33" y="93"/>
                    <a:pt x="35" y="94"/>
                    <a:pt x="37" y="96"/>
                  </a:cubicBezTo>
                  <a:cubicBezTo>
                    <a:pt x="39" y="97"/>
                    <a:pt x="41" y="98"/>
                    <a:pt x="43" y="99"/>
                  </a:cubicBezTo>
                  <a:cubicBezTo>
                    <a:pt x="45" y="100"/>
                    <a:pt x="47" y="101"/>
                    <a:pt x="48" y="102"/>
                  </a:cubicBezTo>
                  <a:cubicBezTo>
                    <a:pt x="50" y="103"/>
                    <a:pt x="51" y="104"/>
                    <a:pt x="52" y="105"/>
                  </a:cubicBezTo>
                  <a:cubicBezTo>
                    <a:pt x="54" y="106"/>
                    <a:pt x="54" y="106"/>
                    <a:pt x="54" y="106"/>
                  </a:cubicBezTo>
                  <a:cubicBezTo>
                    <a:pt x="55" y="104"/>
                    <a:pt x="55" y="104"/>
                    <a:pt x="55" y="104"/>
                  </a:cubicBezTo>
                  <a:cubicBezTo>
                    <a:pt x="57" y="101"/>
                    <a:pt x="57" y="100"/>
                    <a:pt x="58" y="97"/>
                  </a:cubicBezTo>
                  <a:cubicBezTo>
                    <a:pt x="59" y="94"/>
                    <a:pt x="63" y="91"/>
                    <a:pt x="66" y="88"/>
                  </a:cubicBezTo>
                  <a:cubicBezTo>
                    <a:pt x="67" y="87"/>
                    <a:pt x="67" y="87"/>
                    <a:pt x="67" y="87"/>
                  </a:cubicBezTo>
                  <a:cubicBezTo>
                    <a:pt x="68" y="86"/>
                    <a:pt x="70" y="85"/>
                    <a:pt x="71" y="84"/>
                  </a:cubicBezTo>
                  <a:cubicBezTo>
                    <a:pt x="73" y="82"/>
                    <a:pt x="76" y="81"/>
                    <a:pt x="78" y="78"/>
                  </a:cubicBezTo>
                  <a:cubicBezTo>
                    <a:pt x="79" y="76"/>
                    <a:pt x="80" y="74"/>
                    <a:pt x="80" y="71"/>
                  </a:cubicBezTo>
                  <a:cubicBezTo>
                    <a:pt x="80" y="70"/>
                    <a:pt x="80" y="70"/>
                    <a:pt x="80" y="70"/>
                  </a:cubicBezTo>
                  <a:cubicBezTo>
                    <a:pt x="80" y="67"/>
                    <a:pt x="80" y="65"/>
                    <a:pt x="82" y="63"/>
                  </a:cubicBezTo>
                  <a:cubicBezTo>
                    <a:pt x="82" y="63"/>
                    <a:pt x="83" y="63"/>
                    <a:pt x="85" y="63"/>
                  </a:cubicBezTo>
                  <a:cubicBezTo>
                    <a:pt x="86" y="63"/>
                    <a:pt x="86" y="63"/>
                    <a:pt x="86" y="63"/>
                  </a:cubicBezTo>
                  <a:cubicBezTo>
                    <a:pt x="87" y="63"/>
                    <a:pt x="89" y="62"/>
                    <a:pt x="89" y="61"/>
                  </a:cubicBezTo>
                  <a:cubicBezTo>
                    <a:pt x="90" y="60"/>
                    <a:pt x="90" y="58"/>
                    <a:pt x="90" y="57"/>
                  </a:cubicBezTo>
                  <a:cubicBezTo>
                    <a:pt x="90" y="56"/>
                    <a:pt x="90" y="55"/>
                    <a:pt x="90" y="54"/>
                  </a:cubicBezTo>
                  <a:close/>
                </a:path>
              </a:pathLst>
            </a:custGeom>
            <a:grpFill/>
            <a:ln w="19050"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latin typeface="Roboto Condensed Light" charset="0"/>
                <a:ea typeface="Roboto Condensed Light" charset="0"/>
                <a:cs typeface="Roboto Condensed Light" charset="0"/>
              </a:endParaRPr>
            </a:p>
          </p:txBody>
        </p:sp>
        <p:sp>
          <p:nvSpPr>
            <p:cNvPr id="84" name="Freeform 40">
              <a:extLst>
                <a:ext uri="{FF2B5EF4-FFF2-40B4-BE49-F238E27FC236}">
                  <a16:creationId xmlns:a16="http://schemas.microsoft.com/office/drawing/2014/main" id="{62664C5A-73EB-39E6-6A37-F542CF0B2C82}"/>
                </a:ext>
              </a:extLst>
            </p:cNvPr>
            <p:cNvSpPr>
              <a:spLocks noEditPoints="1"/>
            </p:cNvSpPr>
            <p:nvPr/>
          </p:nvSpPr>
          <p:spPr bwMode="auto">
            <a:xfrm>
              <a:off x="6544741" y="2351049"/>
              <a:ext cx="623932" cy="583135"/>
            </a:xfrm>
            <a:custGeom>
              <a:avLst/>
              <a:gdLst>
                <a:gd name="T0" fmla="*/ 319 w 325"/>
                <a:gd name="T1" fmla="*/ 258 h 330"/>
                <a:gd name="T2" fmla="*/ 320 w 325"/>
                <a:gd name="T3" fmla="*/ 253 h 330"/>
                <a:gd name="T4" fmla="*/ 315 w 325"/>
                <a:gd name="T5" fmla="*/ 248 h 330"/>
                <a:gd name="T6" fmla="*/ 308 w 325"/>
                <a:gd name="T7" fmla="*/ 240 h 330"/>
                <a:gd name="T8" fmla="*/ 301 w 325"/>
                <a:gd name="T9" fmla="*/ 228 h 330"/>
                <a:gd name="T10" fmla="*/ 295 w 325"/>
                <a:gd name="T11" fmla="*/ 217 h 330"/>
                <a:gd name="T12" fmla="*/ 287 w 325"/>
                <a:gd name="T13" fmla="*/ 204 h 330"/>
                <a:gd name="T14" fmla="*/ 270 w 325"/>
                <a:gd name="T15" fmla="*/ 170 h 330"/>
                <a:gd name="T16" fmla="*/ 260 w 325"/>
                <a:gd name="T17" fmla="*/ 142 h 330"/>
                <a:gd name="T18" fmla="*/ 268 w 325"/>
                <a:gd name="T19" fmla="*/ 142 h 330"/>
                <a:gd name="T20" fmla="*/ 266 w 325"/>
                <a:gd name="T21" fmla="*/ 135 h 330"/>
                <a:gd name="T22" fmla="*/ 252 w 325"/>
                <a:gd name="T23" fmla="*/ 124 h 330"/>
                <a:gd name="T24" fmla="*/ 234 w 325"/>
                <a:gd name="T25" fmla="*/ 102 h 330"/>
                <a:gd name="T26" fmla="*/ 226 w 325"/>
                <a:gd name="T27" fmla="*/ 90 h 330"/>
                <a:gd name="T28" fmla="*/ 226 w 325"/>
                <a:gd name="T29" fmla="*/ 82 h 330"/>
                <a:gd name="T30" fmla="*/ 218 w 325"/>
                <a:gd name="T31" fmla="*/ 65 h 330"/>
                <a:gd name="T32" fmla="*/ 221 w 325"/>
                <a:gd name="T33" fmla="*/ 66 h 330"/>
                <a:gd name="T34" fmla="*/ 226 w 325"/>
                <a:gd name="T35" fmla="*/ 76 h 330"/>
                <a:gd name="T36" fmla="*/ 233 w 325"/>
                <a:gd name="T37" fmla="*/ 87 h 330"/>
                <a:gd name="T38" fmla="*/ 245 w 325"/>
                <a:gd name="T39" fmla="*/ 110 h 330"/>
                <a:gd name="T40" fmla="*/ 254 w 325"/>
                <a:gd name="T41" fmla="*/ 120 h 330"/>
                <a:gd name="T42" fmla="*/ 265 w 325"/>
                <a:gd name="T43" fmla="*/ 130 h 330"/>
                <a:gd name="T44" fmla="*/ 278 w 325"/>
                <a:gd name="T45" fmla="*/ 125 h 330"/>
                <a:gd name="T46" fmla="*/ 279 w 325"/>
                <a:gd name="T47" fmla="*/ 105 h 330"/>
                <a:gd name="T48" fmla="*/ 285 w 325"/>
                <a:gd name="T49" fmla="*/ 77 h 330"/>
                <a:gd name="T50" fmla="*/ 260 w 325"/>
                <a:gd name="T51" fmla="*/ 11 h 330"/>
                <a:gd name="T52" fmla="*/ 234 w 325"/>
                <a:gd name="T53" fmla="*/ 16 h 330"/>
                <a:gd name="T54" fmla="*/ 223 w 325"/>
                <a:gd name="T55" fmla="*/ 18 h 330"/>
                <a:gd name="T56" fmla="*/ 214 w 325"/>
                <a:gd name="T57" fmla="*/ 15 h 330"/>
                <a:gd name="T58" fmla="*/ 200 w 325"/>
                <a:gd name="T59" fmla="*/ 13 h 330"/>
                <a:gd name="T60" fmla="*/ 203 w 325"/>
                <a:gd name="T61" fmla="*/ 8 h 330"/>
                <a:gd name="T62" fmla="*/ 191 w 325"/>
                <a:gd name="T63" fmla="*/ 6 h 330"/>
                <a:gd name="T64" fmla="*/ 176 w 325"/>
                <a:gd name="T65" fmla="*/ 0 h 330"/>
                <a:gd name="T66" fmla="*/ 158 w 325"/>
                <a:gd name="T67" fmla="*/ 6 h 330"/>
                <a:gd name="T68" fmla="*/ 149 w 325"/>
                <a:gd name="T69" fmla="*/ 12 h 330"/>
                <a:gd name="T70" fmla="*/ 132 w 325"/>
                <a:gd name="T71" fmla="*/ 22 h 330"/>
                <a:gd name="T72" fmla="*/ 114 w 325"/>
                <a:gd name="T73" fmla="*/ 23 h 330"/>
                <a:gd name="T74" fmla="*/ 95 w 325"/>
                <a:gd name="T75" fmla="*/ 18 h 330"/>
                <a:gd name="T76" fmla="*/ 83 w 325"/>
                <a:gd name="T77" fmla="*/ 13 h 330"/>
                <a:gd name="T78" fmla="*/ 80 w 325"/>
                <a:gd name="T79" fmla="*/ 16 h 330"/>
                <a:gd name="T80" fmla="*/ 65 w 325"/>
                <a:gd name="T81" fmla="*/ 7 h 330"/>
                <a:gd name="T82" fmla="*/ 39 w 325"/>
                <a:gd name="T83" fmla="*/ 2 h 330"/>
                <a:gd name="T84" fmla="*/ 20 w 325"/>
                <a:gd name="T85" fmla="*/ 4 h 330"/>
                <a:gd name="T86" fmla="*/ 14 w 325"/>
                <a:gd name="T87" fmla="*/ 4 h 330"/>
                <a:gd name="T88" fmla="*/ 4 w 325"/>
                <a:gd name="T89" fmla="*/ 10 h 330"/>
                <a:gd name="T90" fmla="*/ 3 w 325"/>
                <a:gd name="T91" fmla="*/ 45 h 330"/>
                <a:gd name="T92" fmla="*/ 19 w 325"/>
                <a:gd name="T93" fmla="*/ 321 h 330"/>
                <a:gd name="T94" fmla="*/ 132 w 325"/>
                <a:gd name="T95" fmla="*/ 321 h 330"/>
                <a:gd name="T96" fmla="*/ 189 w 325"/>
                <a:gd name="T97" fmla="*/ 321 h 330"/>
                <a:gd name="T98" fmla="*/ 194 w 325"/>
                <a:gd name="T99" fmla="*/ 322 h 330"/>
                <a:gd name="T100" fmla="*/ 203 w 325"/>
                <a:gd name="T101" fmla="*/ 314 h 330"/>
                <a:gd name="T102" fmla="*/ 217 w 325"/>
                <a:gd name="T103" fmla="*/ 322 h 330"/>
                <a:gd name="T104" fmla="*/ 257 w 325"/>
                <a:gd name="T105" fmla="*/ 325 h 330"/>
                <a:gd name="T106" fmla="*/ 277 w 325"/>
                <a:gd name="T107" fmla="*/ 321 h 330"/>
                <a:gd name="T108" fmla="*/ 297 w 325"/>
                <a:gd name="T109" fmla="*/ 303 h 330"/>
                <a:gd name="T110" fmla="*/ 317 w 325"/>
                <a:gd name="T111" fmla="*/ 286 h 330"/>
                <a:gd name="T112" fmla="*/ 318 w 325"/>
                <a:gd name="T113" fmla="*/ 278 h 330"/>
                <a:gd name="T114" fmla="*/ 255 w 325"/>
                <a:gd name="T115" fmla="*/ 136 h 330"/>
                <a:gd name="T116" fmla="*/ 255 w 325"/>
                <a:gd name="T117" fmla="*/ 13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 h="330">
                  <a:moveTo>
                    <a:pt x="316" y="258"/>
                  </a:moveTo>
                  <a:cubicBezTo>
                    <a:pt x="316" y="258"/>
                    <a:pt x="316" y="258"/>
                    <a:pt x="316" y="258"/>
                  </a:cubicBezTo>
                  <a:cubicBezTo>
                    <a:pt x="316" y="258"/>
                    <a:pt x="317" y="258"/>
                    <a:pt x="317" y="258"/>
                  </a:cubicBezTo>
                  <a:cubicBezTo>
                    <a:pt x="318" y="258"/>
                    <a:pt x="319" y="258"/>
                    <a:pt x="319" y="258"/>
                  </a:cubicBezTo>
                  <a:cubicBezTo>
                    <a:pt x="320" y="258"/>
                    <a:pt x="321" y="258"/>
                    <a:pt x="322" y="258"/>
                  </a:cubicBezTo>
                  <a:cubicBezTo>
                    <a:pt x="325" y="258"/>
                    <a:pt x="325" y="258"/>
                    <a:pt x="325" y="258"/>
                  </a:cubicBezTo>
                  <a:cubicBezTo>
                    <a:pt x="323" y="255"/>
                    <a:pt x="323" y="255"/>
                    <a:pt x="323" y="255"/>
                  </a:cubicBezTo>
                  <a:cubicBezTo>
                    <a:pt x="322" y="254"/>
                    <a:pt x="321" y="253"/>
                    <a:pt x="320" y="253"/>
                  </a:cubicBezTo>
                  <a:cubicBezTo>
                    <a:pt x="320" y="253"/>
                    <a:pt x="320" y="253"/>
                    <a:pt x="320" y="253"/>
                  </a:cubicBezTo>
                  <a:cubicBezTo>
                    <a:pt x="319" y="252"/>
                    <a:pt x="318" y="251"/>
                    <a:pt x="317" y="251"/>
                  </a:cubicBezTo>
                  <a:cubicBezTo>
                    <a:pt x="317" y="250"/>
                    <a:pt x="317" y="250"/>
                    <a:pt x="317" y="250"/>
                  </a:cubicBezTo>
                  <a:cubicBezTo>
                    <a:pt x="316" y="249"/>
                    <a:pt x="315" y="249"/>
                    <a:pt x="315" y="248"/>
                  </a:cubicBezTo>
                  <a:cubicBezTo>
                    <a:pt x="314" y="247"/>
                    <a:pt x="313" y="246"/>
                    <a:pt x="313" y="246"/>
                  </a:cubicBezTo>
                  <a:cubicBezTo>
                    <a:pt x="312" y="245"/>
                    <a:pt x="312" y="245"/>
                    <a:pt x="311" y="244"/>
                  </a:cubicBezTo>
                  <a:cubicBezTo>
                    <a:pt x="310" y="243"/>
                    <a:pt x="309" y="242"/>
                    <a:pt x="308" y="241"/>
                  </a:cubicBezTo>
                  <a:cubicBezTo>
                    <a:pt x="308" y="241"/>
                    <a:pt x="308" y="240"/>
                    <a:pt x="308" y="240"/>
                  </a:cubicBezTo>
                  <a:cubicBezTo>
                    <a:pt x="307" y="239"/>
                    <a:pt x="307" y="239"/>
                    <a:pt x="307" y="238"/>
                  </a:cubicBezTo>
                  <a:cubicBezTo>
                    <a:pt x="306" y="237"/>
                    <a:pt x="306" y="236"/>
                    <a:pt x="305" y="236"/>
                  </a:cubicBezTo>
                  <a:cubicBezTo>
                    <a:pt x="305" y="236"/>
                    <a:pt x="304" y="235"/>
                    <a:pt x="304" y="235"/>
                  </a:cubicBezTo>
                  <a:cubicBezTo>
                    <a:pt x="303" y="233"/>
                    <a:pt x="302" y="230"/>
                    <a:pt x="301" y="228"/>
                  </a:cubicBezTo>
                  <a:cubicBezTo>
                    <a:pt x="301" y="227"/>
                    <a:pt x="300" y="227"/>
                    <a:pt x="300" y="226"/>
                  </a:cubicBezTo>
                  <a:cubicBezTo>
                    <a:pt x="299" y="224"/>
                    <a:pt x="298" y="222"/>
                    <a:pt x="297" y="220"/>
                  </a:cubicBezTo>
                  <a:cubicBezTo>
                    <a:pt x="296" y="219"/>
                    <a:pt x="296" y="219"/>
                    <a:pt x="295" y="218"/>
                  </a:cubicBezTo>
                  <a:cubicBezTo>
                    <a:pt x="295" y="217"/>
                    <a:pt x="295" y="217"/>
                    <a:pt x="295" y="217"/>
                  </a:cubicBezTo>
                  <a:cubicBezTo>
                    <a:pt x="294" y="215"/>
                    <a:pt x="292" y="213"/>
                    <a:pt x="291" y="211"/>
                  </a:cubicBezTo>
                  <a:cubicBezTo>
                    <a:pt x="291" y="211"/>
                    <a:pt x="291" y="210"/>
                    <a:pt x="290" y="209"/>
                  </a:cubicBezTo>
                  <a:cubicBezTo>
                    <a:pt x="290" y="208"/>
                    <a:pt x="290" y="208"/>
                    <a:pt x="289" y="207"/>
                  </a:cubicBezTo>
                  <a:cubicBezTo>
                    <a:pt x="289" y="206"/>
                    <a:pt x="288" y="205"/>
                    <a:pt x="287" y="204"/>
                  </a:cubicBezTo>
                  <a:cubicBezTo>
                    <a:pt x="287" y="203"/>
                    <a:pt x="287" y="203"/>
                    <a:pt x="286" y="202"/>
                  </a:cubicBezTo>
                  <a:cubicBezTo>
                    <a:pt x="285" y="200"/>
                    <a:pt x="285" y="199"/>
                    <a:pt x="284" y="196"/>
                  </a:cubicBezTo>
                  <a:cubicBezTo>
                    <a:pt x="283" y="195"/>
                    <a:pt x="283" y="194"/>
                    <a:pt x="282" y="193"/>
                  </a:cubicBezTo>
                  <a:cubicBezTo>
                    <a:pt x="279" y="185"/>
                    <a:pt x="275" y="177"/>
                    <a:pt x="270" y="170"/>
                  </a:cubicBezTo>
                  <a:cubicBezTo>
                    <a:pt x="268" y="167"/>
                    <a:pt x="266" y="163"/>
                    <a:pt x="266" y="158"/>
                  </a:cubicBezTo>
                  <a:cubicBezTo>
                    <a:pt x="266" y="157"/>
                    <a:pt x="265" y="156"/>
                    <a:pt x="265" y="155"/>
                  </a:cubicBezTo>
                  <a:cubicBezTo>
                    <a:pt x="265" y="152"/>
                    <a:pt x="264" y="147"/>
                    <a:pt x="262" y="144"/>
                  </a:cubicBezTo>
                  <a:cubicBezTo>
                    <a:pt x="261" y="143"/>
                    <a:pt x="261" y="143"/>
                    <a:pt x="260" y="142"/>
                  </a:cubicBezTo>
                  <a:cubicBezTo>
                    <a:pt x="260" y="142"/>
                    <a:pt x="260" y="141"/>
                    <a:pt x="259" y="141"/>
                  </a:cubicBezTo>
                  <a:cubicBezTo>
                    <a:pt x="260" y="141"/>
                    <a:pt x="261" y="141"/>
                    <a:pt x="261" y="140"/>
                  </a:cubicBezTo>
                  <a:cubicBezTo>
                    <a:pt x="263" y="141"/>
                    <a:pt x="266" y="142"/>
                    <a:pt x="266" y="142"/>
                  </a:cubicBezTo>
                  <a:cubicBezTo>
                    <a:pt x="268" y="142"/>
                    <a:pt x="268" y="142"/>
                    <a:pt x="268" y="142"/>
                  </a:cubicBezTo>
                  <a:cubicBezTo>
                    <a:pt x="268" y="141"/>
                    <a:pt x="268" y="141"/>
                    <a:pt x="268" y="141"/>
                  </a:cubicBezTo>
                  <a:cubicBezTo>
                    <a:pt x="269" y="140"/>
                    <a:pt x="269" y="139"/>
                    <a:pt x="269" y="138"/>
                  </a:cubicBezTo>
                  <a:cubicBezTo>
                    <a:pt x="269" y="137"/>
                    <a:pt x="267" y="136"/>
                    <a:pt x="266" y="135"/>
                  </a:cubicBezTo>
                  <a:cubicBezTo>
                    <a:pt x="266" y="135"/>
                    <a:pt x="266" y="135"/>
                    <a:pt x="266" y="135"/>
                  </a:cubicBezTo>
                  <a:cubicBezTo>
                    <a:pt x="264" y="134"/>
                    <a:pt x="262" y="132"/>
                    <a:pt x="260" y="131"/>
                  </a:cubicBezTo>
                  <a:cubicBezTo>
                    <a:pt x="259" y="130"/>
                    <a:pt x="258" y="129"/>
                    <a:pt x="257" y="128"/>
                  </a:cubicBezTo>
                  <a:cubicBezTo>
                    <a:pt x="256" y="127"/>
                    <a:pt x="256" y="126"/>
                    <a:pt x="255" y="125"/>
                  </a:cubicBezTo>
                  <a:cubicBezTo>
                    <a:pt x="254" y="125"/>
                    <a:pt x="253" y="124"/>
                    <a:pt x="252" y="124"/>
                  </a:cubicBezTo>
                  <a:cubicBezTo>
                    <a:pt x="251" y="123"/>
                    <a:pt x="251" y="122"/>
                    <a:pt x="250" y="121"/>
                  </a:cubicBezTo>
                  <a:cubicBezTo>
                    <a:pt x="245" y="116"/>
                    <a:pt x="242" y="112"/>
                    <a:pt x="239" y="108"/>
                  </a:cubicBezTo>
                  <a:cubicBezTo>
                    <a:pt x="238" y="107"/>
                    <a:pt x="238" y="107"/>
                    <a:pt x="238" y="107"/>
                  </a:cubicBezTo>
                  <a:cubicBezTo>
                    <a:pt x="237" y="105"/>
                    <a:pt x="235" y="104"/>
                    <a:pt x="234" y="102"/>
                  </a:cubicBezTo>
                  <a:cubicBezTo>
                    <a:pt x="234" y="101"/>
                    <a:pt x="233" y="100"/>
                    <a:pt x="233" y="99"/>
                  </a:cubicBezTo>
                  <a:cubicBezTo>
                    <a:pt x="232" y="98"/>
                    <a:pt x="232" y="96"/>
                    <a:pt x="231" y="95"/>
                  </a:cubicBezTo>
                  <a:cubicBezTo>
                    <a:pt x="230" y="94"/>
                    <a:pt x="229" y="93"/>
                    <a:pt x="228" y="92"/>
                  </a:cubicBezTo>
                  <a:cubicBezTo>
                    <a:pt x="227" y="91"/>
                    <a:pt x="226" y="90"/>
                    <a:pt x="226" y="90"/>
                  </a:cubicBezTo>
                  <a:cubicBezTo>
                    <a:pt x="226" y="89"/>
                    <a:pt x="226" y="89"/>
                    <a:pt x="226" y="88"/>
                  </a:cubicBezTo>
                  <a:cubicBezTo>
                    <a:pt x="226" y="87"/>
                    <a:pt x="226" y="87"/>
                    <a:pt x="226" y="86"/>
                  </a:cubicBezTo>
                  <a:cubicBezTo>
                    <a:pt x="226" y="86"/>
                    <a:pt x="226" y="85"/>
                    <a:pt x="226" y="84"/>
                  </a:cubicBezTo>
                  <a:cubicBezTo>
                    <a:pt x="226" y="84"/>
                    <a:pt x="226" y="83"/>
                    <a:pt x="226" y="82"/>
                  </a:cubicBezTo>
                  <a:cubicBezTo>
                    <a:pt x="226" y="79"/>
                    <a:pt x="224" y="77"/>
                    <a:pt x="222" y="74"/>
                  </a:cubicBezTo>
                  <a:cubicBezTo>
                    <a:pt x="221" y="73"/>
                    <a:pt x="220" y="73"/>
                    <a:pt x="219" y="72"/>
                  </a:cubicBezTo>
                  <a:cubicBezTo>
                    <a:pt x="218" y="71"/>
                    <a:pt x="217" y="71"/>
                    <a:pt x="217" y="70"/>
                  </a:cubicBezTo>
                  <a:cubicBezTo>
                    <a:pt x="216" y="69"/>
                    <a:pt x="217" y="66"/>
                    <a:pt x="218" y="65"/>
                  </a:cubicBezTo>
                  <a:cubicBezTo>
                    <a:pt x="219" y="64"/>
                    <a:pt x="219" y="63"/>
                    <a:pt x="220" y="62"/>
                  </a:cubicBezTo>
                  <a:cubicBezTo>
                    <a:pt x="220" y="62"/>
                    <a:pt x="220" y="62"/>
                    <a:pt x="220" y="62"/>
                  </a:cubicBezTo>
                  <a:cubicBezTo>
                    <a:pt x="220" y="63"/>
                    <a:pt x="220" y="64"/>
                    <a:pt x="221" y="65"/>
                  </a:cubicBezTo>
                  <a:cubicBezTo>
                    <a:pt x="221" y="65"/>
                    <a:pt x="221" y="66"/>
                    <a:pt x="221" y="66"/>
                  </a:cubicBezTo>
                  <a:cubicBezTo>
                    <a:pt x="222" y="67"/>
                    <a:pt x="222" y="67"/>
                    <a:pt x="222" y="68"/>
                  </a:cubicBezTo>
                  <a:cubicBezTo>
                    <a:pt x="222" y="68"/>
                    <a:pt x="222" y="69"/>
                    <a:pt x="223" y="69"/>
                  </a:cubicBezTo>
                  <a:cubicBezTo>
                    <a:pt x="223" y="70"/>
                    <a:pt x="223" y="72"/>
                    <a:pt x="224" y="73"/>
                  </a:cubicBezTo>
                  <a:cubicBezTo>
                    <a:pt x="225" y="74"/>
                    <a:pt x="225" y="75"/>
                    <a:pt x="226" y="76"/>
                  </a:cubicBezTo>
                  <a:cubicBezTo>
                    <a:pt x="226" y="77"/>
                    <a:pt x="227" y="78"/>
                    <a:pt x="228" y="80"/>
                  </a:cubicBezTo>
                  <a:cubicBezTo>
                    <a:pt x="228" y="80"/>
                    <a:pt x="228" y="80"/>
                    <a:pt x="228" y="80"/>
                  </a:cubicBezTo>
                  <a:cubicBezTo>
                    <a:pt x="229" y="83"/>
                    <a:pt x="231" y="85"/>
                    <a:pt x="233" y="86"/>
                  </a:cubicBezTo>
                  <a:cubicBezTo>
                    <a:pt x="233" y="87"/>
                    <a:pt x="233" y="87"/>
                    <a:pt x="233" y="87"/>
                  </a:cubicBezTo>
                  <a:cubicBezTo>
                    <a:pt x="235" y="89"/>
                    <a:pt x="237" y="90"/>
                    <a:pt x="237" y="91"/>
                  </a:cubicBezTo>
                  <a:cubicBezTo>
                    <a:pt x="237" y="93"/>
                    <a:pt x="237" y="94"/>
                    <a:pt x="237" y="96"/>
                  </a:cubicBezTo>
                  <a:cubicBezTo>
                    <a:pt x="238" y="97"/>
                    <a:pt x="238" y="98"/>
                    <a:pt x="238" y="99"/>
                  </a:cubicBezTo>
                  <a:cubicBezTo>
                    <a:pt x="238" y="104"/>
                    <a:pt x="242" y="107"/>
                    <a:pt x="245" y="110"/>
                  </a:cubicBezTo>
                  <a:cubicBezTo>
                    <a:pt x="246" y="111"/>
                    <a:pt x="247" y="112"/>
                    <a:pt x="247" y="112"/>
                  </a:cubicBezTo>
                  <a:cubicBezTo>
                    <a:pt x="248" y="113"/>
                    <a:pt x="249" y="114"/>
                    <a:pt x="249" y="114"/>
                  </a:cubicBezTo>
                  <a:cubicBezTo>
                    <a:pt x="250" y="115"/>
                    <a:pt x="251" y="117"/>
                    <a:pt x="252" y="118"/>
                  </a:cubicBezTo>
                  <a:cubicBezTo>
                    <a:pt x="253" y="118"/>
                    <a:pt x="253" y="119"/>
                    <a:pt x="254" y="120"/>
                  </a:cubicBezTo>
                  <a:cubicBezTo>
                    <a:pt x="255" y="122"/>
                    <a:pt x="256" y="123"/>
                    <a:pt x="258" y="125"/>
                  </a:cubicBezTo>
                  <a:cubicBezTo>
                    <a:pt x="259" y="125"/>
                    <a:pt x="260" y="126"/>
                    <a:pt x="261" y="127"/>
                  </a:cubicBezTo>
                  <a:cubicBezTo>
                    <a:pt x="262" y="127"/>
                    <a:pt x="263" y="128"/>
                    <a:pt x="264" y="129"/>
                  </a:cubicBezTo>
                  <a:cubicBezTo>
                    <a:pt x="264" y="129"/>
                    <a:pt x="265" y="129"/>
                    <a:pt x="265" y="130"/>
                  </a:cubicBezTo>
                  <a:cubicBezTo>
                    <a:pt x="266" y="131"/>
                    <a:pt x="268" y="133"/>
                    <a:pt x="270" y="133"/>
                  </a:cubicBezTo>
                  <a:cubicBezTo>
                    <a:pt x="271" y="133"/>
                    <a:pt x="272" y="132"/>
                    <a:pt x="273" y="132"/>
                  </a:cubicBezTo>
                  <a:cubicBezTo>
                    <a:pt x="274" y="130"/>
                    <a:pt x="275" y="129"/>
                    <a:pt x="276" y="127"/>
                  </a:cubicBezTo>
                  <a:cubicBezTo>
                    <a:pt x="277" y="126"/>
                    <a:pt x="277" y="125"/>
                    <a:pt x="278" y="125"/>
                  </a:cubicBezTo>
                  <a:cubicBezTo>
                    <a:pt x="280" y="122"/>
                    <a:pt x="280" y="120"/>
                    <a:pt x="279" y="116"/>
                  </a:cubicBezTo>
                  <a:cubicBezTo>
                    <a:pt x="279" y="116"/>
                    <a:pt x="278" y="116"/>
                    <a:pt x="278" y="115"/>
                  </a:cubicBezTo>
                  <a:cubicBezTo>
                    <a:pt x="277" y="113"/>
                    <a:pt x="277" y="112"/>
                    <a:pt x="277" y="110"/>
                  </a:cubicBezTo>
                  <a:cubicBezTo>
                    <a:pt x="278" y="109"/>
                    <a:pt x="278" y="107"/>
                    <a:pt x="279" y="105"/>
                  </a:cubicBezTo>
                  <a:cubicBezTo>
                    <a:pt x="280" y="104"/>
                    <a:pt x="280" y="103"/>
                    <a:pt x="280" y="102"/>
                  </a:cubicBezTo>
                  <a:cubicBezTo>
                    <a:pt x="282" y="98"/>
                    <a:pt x="282" y="93"/>
                    <a:pt x="283" y="88"/>
                  </a:cubicBezTo>
                  <a:cubicBezTo>
                    <a:pt x="283" y="86"/>
                    <a:pt x="283" y="84"/>
                    <a:pt x="283" y="82"/>
                  </a:cubicBezTo>
                  <a:cubicBezTo>
                    <a:pt x="284" y="81"/>
                    <a:pt x="284" y="78"/>
                    <a:pt x="285" y="77"/>
                  </a:cubicBezTo>
                  <a:cubicBezTo>
                    <a:pt x="285" y="77"/>
                    <a:pt x="285" y="77"/>
                    <a:pt x="285" y="77"/>
                  </a:cubicBezTo>
                  <a:cubicBezTo>
                    <a:pt x="285" y="67"/>
                    <a:pt x="285" y="67"/>
                    <a:pt x="285" y="67"/>
                  </a:cubicBezTo>
                  <a:cubicBezTo>
                    <a:pt x="262" y="10"/>
                    <a:pt x="262" y="10"/>
                    <a:pt x="262" y="10"/>
                  </a:cubicBezTo>
                  <a:cubicBezTo>
                    <a:pt x="260" y="11"/>
                    <a:pt x="260" y="11"/>
                    <a:pt x="260" y="11"/>
                  </a:cubicBezTo>
                  <a:cubicBezTo>
                    <a:pt x="256" y="14"/>
                    <a:pt x="250" y="15"/>
                    <a:pt x="245" y="16"/>
                  </a:cubicBezTo>
                  <a:cubicBezTo>
                    <a:pt x="243" y="16"/>
                    <a:pt x="243" y="16"/>
                    <a:pt x="243" y="16"/>
                  </a:cubicBezTo>
                  <a:cubicBezTo>
                    <a:pt x="241" y="16"/>
                    <a:pt x="239" y="16"/>
                    <a:pt x="237" y="16"/>
                  </a:cubicBezTo>
                  <a:cubicBezTo>
                    <a:pt x="236" y="16"/>
                    <a:pt x="235" y="16"/>
                    <a:pt x="234" y="16"/>
                  </a:cubicBezTo>
                  <a:cubicBezTo>
                    <a:pt x="233" y="16"/>
                    <a:pt x="233" y="16"/>
                    <a:pt x="233" y="16"/>
                  </a:cubicBezTo>
                  <a:cubicBezTo>
                    <a:pt x="232" y="16"/>
                    <a:pt x="231" y="16"/>
                    <a:pt x="230" y="16"/>
                  </a:cubicBezTo>
                  <a:cubicBezTo>
                    <a:pt x="229" y="16"/>
                    <a:pt x="228" y="16"/>
                    <a:pt x="227" y="16"/>
                  </a:cubicBezTo>
                  <a:cubicBezTo>
                    <a:pt x="226" y="16"/>
                    <a:pt x="224" y="17"/>
                    <a:pt x="223" y="18"/>
                  </a:cubicBezTo>
                  <a:cubicBezTo>
                    <a:pt x="223" y="18"/>
                    <a:pt x="222" y="19"/>
                    <a:pt x="222" y="19"/>
                  </a:cubicBezTo>
                  <a:cubicBezTo>
                    <a:pt x="221" y="19"/>
                    <a:pt x="221" y="19"/>
                    <a:pt x="221" y="19"/>
                  </a:cubicBezTo>
                  <a:cubicBezTo>
                    <a:pt x="220" y="19"/>
                    <a:pt x="218" y="18"/>
                    <a:pt x="217" y="17"/>
                  </a:cubicBezTo>
                  <a:cubicBezTo>
                    <a:pt x="216" y="16"/>
                    <a:pt x="215" y="15"/>
                    <a:pt x="214" y="15"/>
                  </a:cubicBezTo>
                  <a:cubicBezTo>
                    <a:pt x="213" y="14"/>
                    <a:pt x="212" y="14"/>
                    <a:pt x="211" y="14"/>
                  </a:cubicBezTo>
                  <a:cubicBezTo>
                    <a:pt x="209" y="14"/>
                    <a:pt x="207" y="15"/>
                    <a:pt x="205" y="17"/>
                  </a:cubicBezTo>
                  <a:cubicBezTo>
                    <a:pt x="204" y="15"/>
                    <a:pt x="204" y="14"/>
                    <a:pt x="202" y="13"/>
                  </a:cubicBezTo>
                  <a:cubicBezTo>
                    <a:pt x="201" y="13"/>
                    <a:pt x="200" y="13"/>
                    <a:pt x="200" y="13"/>
                  </a:cubicBezTo>
                  <a:cubicBezTo>
                    <a:pt x="199" y="13"/>
                    <a:pt x="199" y="13"/>
                    <a:pt x="199" y="13"/>
                  </a:cubicBezTo>
                  <a:cubicBezTo>
                    <a:pt x="199" y="12"/>
                    <a:pt x="199" y="12"/>
                    <a:pt x="199" y="12"/>
                  </a:cubicBezTo>
                  <a:cubicBezTo>
                    <a:pt x="200" y="12"/>
                    <a:pt x="201" y="12"/>
                    <a:pt x="202" y="11"/>
                  </a:cubicBezTo>
                  <a:cubicBezTo>
                    <a:pt x="203" y="10"/>
                    <a:pt x="203" y="9"/>
                    <a:pt x="203" y="8"/>
                  </a:cubicBezTo>
                  <a:cubicBezTo>
                    <a:pt x="202" y="6"/>
                    <a:pt x="199" y="5"/>
                    <a:pt x="199" y="5"/>
                  </a:cubicBezTo>
                  <a:cubicBezTo>
                    <a:pt x="198" y="4"/>
                    <a:pt x="197" y="4"/>
                    <a:pt x="196" y="4"/>
                  </a:cubicBezTo>
                  <a:cubicBezTo>
                    <a:pt x="195" y="4"/>
                    <a:pt x="194" y="4"/>
                    <a:pt x="193" y="5"/>
                  </a:cubicBezTo>
                  <a:cubicBezTo>
                    <a:pt x="192" y="5"/>
                    <a:pt x="192" y="5"/>
                    <a:pt x="191" y="6"/>
                  </a:cubicBezTo>
                  <a:cubicBezTo>
                    <a:pt x="191" y="6"/>
                    <a:pt x="190" y="7"/>
                    <a:pt x="190" y="7"/>
                  </a:cubicBezTo>
                  <a:cubicBezTo>
                    <a:pt x="189" y="7"/>
                    <a:pt x="188" y="6"/>
                    <a:pt x="188" y="6"/>
                  </a:cubicBezTo>
                  <a:cubicBezTo>
                    <a:pt x="187" y="5"/>
                    <a:pt x="186" y="5"/>
                    <a:pt x="185" y="4"/>
                  </a:cubicBezTo>
                  <a:cubicBezTo>
                    <a:pt x="182" y="2"/>
                    <a:pt x="179" y="0"/>
                    <a:pt x="176" y="0"/>
                  </a:cubicBezTo>
                  <a:cubicBezTo>
                    <a:pt x="175" y="0"/>
                    <a:pt x="175" y="0"/>
                    <a:pt x="174" y="0"/>
                  </a:cubicBezTo>
                  <a:cubicBezTo>
                    <a:pt x="173" y="0"/>
                    <a:pt x="163" y="3"/>
                    <a:pt x="162" y="6"/>
                  </a:cubicBezTo>
                  <a:cubicBezTo>
                    <a:pt x="162" y="6"/>
                    <a:pt x="161" y="6"/>
                    <a:pt x="161" y="6"/>
                  </a:cubicBezTo>
                  <a:cubicBezTo>
                    <a:pt x="160" y="6"/>
                    <a:pt x="159" y="6"/>
                    <a:pt x="158" y="6"/>
                  </a:cubicBezTo>
                  <a:cubicBezTo>
                    <a:pt x="158" y="6"/>
                    <a:pt x="158" y="6"/>
                    <a:pt x="158" y="6"/>
                  </a:cubicBezTo>
                  <a:cubicBezTo>
                    <a:pt x="155" y="6"/>
                    <a:pt x="154" y="8"/>
                    <a:pt x="153" y="10"/>
                  </a:cubicBezTo>
                  <a:cubicBezTo>
                    <a:pt x="153" y="11"/>
                    <a:pt x="152" y="11"/>
                    <a:pt x="152" y="12"/>
                  </a:cubicBezTo>
                  <a:cubicBezTo>
                    <a:pt x="151" y="12"/>
                    <a:pt x="151" y="12"/>
                    <a:pt x="149" y="12"/>
                  </a:cubicBezTo>
                  <a:cubicBezTo>
                    <a:pt x="148" y="12"/>
                    <a:pt x="148" y="12"/>
                    <a:pt x="148" y="12"/>
                  </a:cubicBezTo>
                  <a:cubicBezTo>
                    <a:pt x="147" y="12"/>
                    <a:pt x="147" y="13"/>
                    <a:pt x="146" y="13"/>
                  </a:cubicBezTo>
                  <a:cubicBezTo>
                    <a:pt x="142" y="13"/>
                    <a:pt x="139" y="16"/>
                    <a:pt x="136" y="19"/>
                  </a:cubicBezTo>
                  <a:cubicBezTo>
                    <a:pt x="134" y="20"/>
                    <a:pt x="133" y="22"/>
                    <a:pt x="132" y="22"/>
                  </a:cubicBezTo>
                  <a:cubicBezTo>
                    <a:pt x="128" y="25"/>
                    <a:pt x="125" y="26"/>
                    <a:pt x="122" y="26"/>
                  </a:cubicBezTo>
                  <a:cubicBezTo>
                    <a:pt x="121" y="26"/>
                    <a:pt x="120" y="26"/>
                    <a:pt x="119" y="26"/>
                  </a:cubicBezTo>
                  <a:cubicBezTo>
                    <a:pt x="118" y="25"/>
                    <a:pt x="117" y="25"/>
                    <a:pt x="116" y="24"/>
                  </a:cubicBezTo>
                  <a:cubicBezTo>
                    <a:pt x="115" y="23"/>
                    <a:pt x="115" y="23"/>
                    <a:pt x="114" y="23"/>
                  </a:cubicBezTo>
                  <a:cubicBezTo>
                    <a:pt x="113" y="22"/>
                    <a:pt x="111" y="21"/>
                    <a:pt x="110" y="21"/>
                  </a:cubicBezTo>
                  <a:cubicBezTo>
                    <a:pt x="109" y="20"/>
                    <a:pt x="108" y="20"/>
                    <a:pt x="107" y="20"/>
                  </a:cubicBezTo>
                  <a:cubicBezTo>
                    <a:pt x="104" y="18"/>
                    <a:pt x="102" y="18"/>
                    <a:pt x="99" y="18"/>
                  </a:cubicBezTo>
                  <a:cubicBezTo>
                    <a:pt x="98" y="18"/>
                    <a:pt x="96" y="18"/>
                    <a:pt x="95" y="18"/>
                  </a:cubicBezTo>
                  <a:cubicBezTo>
                    <a:pt x="94" y="18"/>
                    <a:pt x="93" y="18"/>
                    <a:pt x="91" y="17"/>
                  </a:cubicBezTo>
                  <a:cubicBezTo>
                    <a:pt x="90" y="17"/>
                    <a:pt x="90" y="17"/>
                    <a:pt x="89" y="16"/>
                  </a:cubicBezTo>
                  <a:cubicBezTo>
                    <a:pt x="89" y="16"/>
                    <a:pt x="88" y="15"/>
                    <a:pt x="88" y="15"/>
                  </a:cubicBezTo>
                  <a:cubicBezTo>
                    <a:pt x="86" y="14"/>
                    <a:pt x="84" y="13"/>
                    <a:pt x="83" y="13"/>
                  </a:cubicBezTo>
                  <a:cubicBezTo>
                    <a:pt x="82" y="13"/>
                    <a:pt x="82" y="13"/>
                    <a:pt x="81" y="13"/>
                  </a:cubicBezTo>
                  <a:cubicBezTo>
                    <a:pt x="81" y="14"/>
                    <a:pt x="80" y="14"/>
                    <a:pt x="80" y="14"/>
                  </a:cubicBezTo>
                  <a:cubicBezTo>
                    <a:pt x="80" y="16"/>
                    <a:pt x="80" y="16"/>
                    <a:pt x="80" y="16"/>
                  </a:cubicBezTo>
                  <a:cubicBezTo>
                    <a:pt x="80" y="16"/>
                    <a:pt x="80" y="16"/>
                    <a:pt x="80" y="16"/>
                  </a:cubicBezTo>
                  <a:cubicBezTo>
                    <a:pt x="80" y="14"/>
                    <a:pt x="80" y="14"/>
                    <a:pt x="80" y="14"/>
                  </a:cubicBezTo>
                  <a:cubicBezTo>
                    <a:pt x="77" y="13"/>
                    <a:pt x="76" y="13"/>
                    <a:pt x="75" y="12"/>
                  </a:cubicBezTo>
                  <a:cubicBezTo>
                    <a:pt x="72" y="10"/>
                    <a:pt x="71" y="9"/>
                    <a:pt x="68" y="8"/>
                  </a:cubicBezTo>
                  <a:cubicBezTo>
                    <a:pt x="67" y="8"/>
                    <a:pt x="66" y="8"/>
                    <a:pt x="65" y="7"/>
                  </a:cubicBezTo>
                  <a:cubicBezTo>
                    <a:pt x="64" y="7"/>
                    <a:pt x="63" y="6"/>
                    <a:pt x="62" y="6"/>
                  </a:cubicBezTo>
                  <a:cubicBezTo>
                    <a:pt x="60" y="6"/>
                    <a:pt x="60" y="6"/>
                    <a:pt x="60" y="6"/>
                  </a:cubicBezTo>
                  <a:cubicBezTo>
                    <a:pt x="58" y="6"/>
                    <a:pt x="56" y="5"/>
                    <a:pt x="54" y="5"/>
                  </a:cubicBezTo>
                  <a:cubicBezTo>
                    <a:pt x="47" y="5"/>
                    <a:pt x="42" y="4"/>
                    <a:pt x="39" y="2"/>
                  </a:cubicBezTo>
                  <a:cubicBezTo>
                    <a:pt x="37" y="1"/>
                    <a:pt x="34" y="1"/>
                    <a:pt x="32" y="1"/>
                  </a:cubicBezTo>
                  <a:cubicBezTo>
                    <a:pt x="29" y="1"/>
                    <a:pt x="27" y="1"/>
                    <a:pt x="25" y="2"/>
                  </a:cubicBezTo>
                  <a:cubicBezTo>
                    <a:pt x="24" y="2"/>
                    <a:pt x="24" y="3"/>
                    <a:pt x="23" y="3"/>
                  </a:cubicBezTo>
                  <a:cubicBezTo>
                    <a:pt x="22" y="3"/>
                    <a:pt x="21" y="3"/>
                    <a:pt x="20" y="4"/>
                  </a:cubicBezTo>
                  <a:cubicBezTo>
                    <a:pt x="19" y="4"/>
                    <a:pt x="19" y="4"/>
                    <a:pt x="18" y="4"/>
                  </a:cubicBezTo>
                  <a:cubicBezTo>
                    <a:pt x="18" y="4"/>
                    <a:pt x="17" y="4"/>
                    <a:pt x="17" y="4"/>
                  </a:cubicBezTo>
                  <a:cubicBezTo>
                    <a:pt x="16" y="4"/>
                    <a:pt x="16" y="4"/>
                    <a:pt x="15" y="4"/>
                  </a:cubicBezTo>
                  <a:cubicBezTo>
                    <a:pt x="15" y="4"/>
                    <a:pt x="14" y="4"/>
                    <a:pt x="14" y="4"/>
                  </a:cubicBezTo>
                  <a:cubicBezTo>
                    <a:pt x="14" y="4"/>
                    <a:pt x="13" y="4"/>
                    <a:pt x="13" y="4"/>
                  </a:cubicBezTo>
                  <a:cubicBezTo>
                    <a:pt x="13" y="4"/>
                    <a:pt x="12" y="0"/>
                    <a:pt x="12" y="0"/>
                  </a:cubicBezTo>
                  <a:cubicBezTo>
                    <a:pt x="9" y="3"/>
                    <a:pt x="9" y="3"/>
                    <a:pt x="9" y="3"/>
                  </a:cubicBezTo>
                  <a:cubicBezTo>
                    <a:pt x="7" y="5"/>
                    <a:pt x="5" y="8"/>
                    <a:pt x="4" y="10"/>
                  </a:cubicBezTo>
                  <a:cubicBezTo>
                    <a:pt x="2" y="14"/>
                    <a:pt x="3" y="18"/>
                    <a:pt x="5" y="21"/>
                  </a:cubicBezTo>
                  <a:cubicBezTo>
                    <a:pt x="5" y="22"/>
                    <a:pt x="5" y="23"/>
                    <a:pt x="6" y="24"/>
                  </a:cubicBezTo>
                  <a:cubicBezTo>
                    <a:pt x="7" y="29"/>
                    <a:pt x="8" y="35"/>
                    <a:pt x="6" y="40"/>
                  </a:cubicBezTo>
                  <a:cubicBezTo>
                    <a:pt x="6" y="42"/>
                    <a:pt x="5" y="43"/>
                    <a:pt x="3" y="45"/>
                  </a:cubicBezTo>
                  <a:cubicBezTo>
                    <a:pt x="1" y="47"/>
                    <a:pt x="0" y="49"/>
                    <a:pt x="0" y="53"/>
                  </a:cubicBezTo>
                  <a:cubicBezTo>
                    <a:pt x="10" y="81"/>
                    <a:pt x="10" y="81"/>
                    <a:pt x="10" y="81"/>
                  </a:cubicBezTo>
                  <a:cubicBezTo>
                    <a:pt x="17" y="321"/>
                    <a:pt x="17" y="321"/>
                    <a:pt x="17" y="321"/>
                  </a:cubicBezTo>
                  <a:cubicBezTo>
                    <a:pt x="19" y="321"/>
                    <a:pt x="19" y="321"/>
                    <a:pt x="19" y="321"/>
                  </a:cubicBezTo>
                  <a:cubicBezTo>
                    <a:pt x="28" y="321"/>
                    <a:pt x="37" y="321"/>
                    <a:pt x="46" y="321"/>
                  </a:cubicBezTo>
                  <a:cubicBezTo>
                    <a:pt x="56" y="321"/>
                    <a:pt x="66" y="321"/>
                    <a:pt x="77" y="321"/>
                  </a:cubicBezTo>
                  <a:cubicBezTo>
                    <a:pt x="93" y="321"/>
                    <a:pt x="93" y="321"/>
                    <a:pt x="93" y="321"/>
                  </a:cubicBezTo>
                  <a:cubicBezTo>
                    <a:pt x="106" y="321"/>
                    <a:pt x="119" y="321"/>
                    <a:pt x="132" y="321"/>
                  </a:cubicBezTo>
                  <a:cubicBezTo>
                    <a:pt x="147" y="321"/>
                    <a:pt x="161" y="321"/>
                    <a:pt x="173" y="321"/>
                  </a:cubicBezTo>
                  <a:cubicBezTo>
                    <a:pt x="178" y="321"/>
                    <a:pt x="178" y="321"/>
                    <a:pt x="178" y="321"/>
                  </a:cubicBezTo>
                  <a:cubicBezTo>
                    <a:pt x="180" y="321"/>
                    <a:pt x="183" y="321"/>
                    <a:pt x="186" y="321"/>
                  </a:cubicBezTo>
                  <a:cubicBezTo>
                    <a:pt x="187" y="321"/>
                    <a:pt x="188" y="321"/>
                    <a:pt x="189" y="321"/>
                  </a:cubicBezTo>
                  <a:cubicBezTo>
                    <a:pt x="190" y="321"/>
                    <a:pt x="191" y="321"/>
                    <a:pt x="191" y="321"/>
                  </a:cubicBezTo>
                  <a:cubicBezTo>
                    <a:pt x="192" y="322"/>
                    <a:pt x="193" y="322"/>
                    <a:pt x="193" y="322"/>
                  </a:cubicBezTo>
                  <a:cubicBezTo>
                    <a:pt x="194" y="322"/>
                    <a:pt x="194" y="322"/>
                    <a:pt x="194" y="322"/>
                  </a:cubicBezTo>
                  <a:cubicBezTo>
                    <a:pt x="194" y="322"/>
                    <a:pt x="194" y="322"/>
                    <a:pt x="194" y="322"/>
                  </a:cubicBezTo>
                  <a:cubicBezTo>
                    <a:pt x="196" y="321"/>
                    <a:pt x="197" y="319"/>
                    <a:pt x="198" y="317"/>
                  </a:cubicBezTo>
                  <a:cubicBezTo>
                    <a:pt x="199" y="316"/>
                    <a:pt x="200" y="314"/>
                    <a:pt x="201" y="314"/>
                  </a:cubicBezTo>
                  <a:cubicBezTo>
                    <a:pt x="201" y="314"/>
                    <a:pt x="201" y="314"/>
                    <a:pt x="202" y="314"/>
                  </a:cubicBezTo>
                  <a:cubicBezTo>
                    <a:pt x="202" y="314"/>
                    <a:pt x="202" y="314"/>
                    <a:pt x="203" y="314"/>
                  </a:cubicBezTo>
                  <a:cubicBezTo>
                    <a:pt x="204" y="315"/>
                    <a:pt x="204" y="317"/>
                    <a:pt x="204" y="319"/>
                  </a:cubicBezTo>
                  <a:cubicBezTo>
                    <a:pt x="203" y="321"/>
                    <a:pt x="203" y="321"/>
                    <a:pt x="203" y="321"/>
                  </a:cubicBezTo>
                  <a:cubicBezTo>
                    <a:pt x="205" y="321"/>
                    <a:pt x="205" y="321"/>
                    <a:pt x="205" y="321"/>
                  </a:cubicBezTo>
                  <a:cubicBezTo>
                    <a:pt x="209" y="322"/>
                    <a:pt x="213" y="322"/>
                    <a:pt x="217" y="322"/>
                  </a:cubicBezTo>
                  <a:cubicBezTo>
                    <a:pt x="223" y="322"/>
                    <a:pt x="229" y="322"/>
                    <a:pt x="234" y="321"/>
                  </a:cubicBezTo>
                  <a:cubicBezTo>
                    <a:pt x="237" y="321"/>
                    <a:pt x="237" y="321"/>
                    <a:pt x="237" y="321"/>
                  </a:cubicBezTo>
                  <a:cubicBezTo>
                    <a:pt x="239" y="321"/>
                    <a:pt x="241" y="321"/>
                    <a:pt x="243" y="321"/>
                  </a:cubicBezTo>
                  <a:cubicBezTo>
                    <a:pt x="248" y="321"/>
                    <a:pt x="253" y="321"/>
                    <a:pt x="257" y="325"/>
                  </a:cubicBezTo>
                  <a:cubicBezTo>
                    <a:pt x="259" y="328"/>
                    <a:pt x="264" y="330"/>
                    <a:pt x="268" y="330"/>
                  </a:cubicBezTo>
                  <a:cubicBezTo>
                    <a:pt x="268" y="330"/>
                    <a:pt x="269" y="330"/>
                    <a:pt x="269" y="330"/>
                  </a:cubicBezTo>
                  <a:cubicBezTo>
                    <a:pt x="272" y="329"/>
                    <a:pt x="274" y="328"/>
                    <a:pt x="275" y="325"/>
                  </a:cubicBezTo>
                  <a:cubicBezTo>
                    <a:pt x="276" y="324"/>
                    <a:pt x="276" y="323"/>
                    <a:pt x="277" y="321"/>
                  </a:cubicBezTo>
                  <a:cubicBezTo>
                    <a:pt x="277" y="319"/>
                    <a:pt x="278" y="317"/>
                    <a:pt x="280" y="315"/>
                  </a:cubicBezTo>
                  <a:cubicBezTo>
                    <a:pt x="282" y="314"/>
                    <a:pt x="284" y="314"/>
                    <a:pt x="286" y="313"/>
                  </a:cubicBezTo>
                  <a:cubicBezTo>
                    <a:pt x="287" y="313"/>
                    <a:pt x="289" y="313"/>
                    <a:pt x="290" y="313"/>
                  </a:cubicBezTo>
                  <a:cubicBezTo>
                    <a:pt x="294" y="311"/>
                    <a:pt x="296" y="307"/>
                    <a:pt x="297" y="303"/>
                  </a:cubicBezTo>
                  <a:cubicBezTo>
                    <a:pt x="298" y="300"/>
                    <a:pt x="299" y="297"/>
                    <a:pt x="301" y="295"/>
                  </a:cubicBezTo>
                  <a:cubicBezTo>
                    <a:pt x="303" y="294"/>
                    <a:pt x="304" y="294"/>
                    <a:pt x="306" y="293"/>
                  </a:cubicBezTo>
                  <a:cubicBezTo>
                    <a:pt x="308" y="293"/>
                    <a:pt x="309" y="293"/>
                    <a:pt x="311" y="292"/>
                  </a:cubicBezTo>
                  <a:cubicBezTo>
                    <a:pt x="314" y="291"/>
                    <a:pt x="315" y="288"/>
                    <a:pt x="317" y="286"/>
                  </a:cubicBezTo>
                  <a:cubicBezTo>
                    <a:pt x="318" y="285"/>
                    <a:pt x="318" y="285"/>
                    <a:pt x="318" y="284"/>
                  </a:cubicBezTo>
                  <a:cubicBezTo>
                    <a:pt x="320" y="283"/>
                    <a:pt x="320" y="283"/>
                    <a:pt x="320" y="283"/>
                  </a:cubicBezTo>
                  <a:cubicBezTo>
                    <a:pt x="320" y="283"/>
                    <a:pt x="319" y="281"/>
                    <a:pt x="319" y="281"/>
                  </a:cubicBezTo>
                  <a:cubicBezTo>
                    <a:pt x="319" y="280"/>
                    <a:pt x="318" y="279"/>
                    <a:pt x="318" y="278"/>
                  </a:cubicBezTo>
                  <a:cubicBezTo>
                    <a:pt x="317" y="275"/>
                    <a:pt x="316" y="272"/>
                    <a:pt x="316" y="269"/>
                  </a:cubicBezTo>
                  <a:cubicBezTo>
                    <a:pt x="316" y="266"/>
                    <a:pt x="316" y="263"/>
                    <a:pt x="316" y="260"/>
                  </a:cubicBezTo>
                  <a:cubicBezTo>
                    <a:pt x="316" y="259"/>
                    <a:pt x="316" y="259"/>
                    <a:pt x="316" y="258"/>
                  </a:cubicBezTo>
                  <a:close/>
                  <a:moveTo>
                    <a:pt x="255" y="136"/>
                  </a:moveTo>
                  <a:cubicBezTo>
                    <a:pt x="255" y="136"/>
                    <a:pt x="256" y="136"/>
                    <a:pt x="256" y="137"/>
                  </a:cubicBezTo>
                  <a:cubicBezTo>
                    <a:pt x="256" y="137"/>
                    <a:pt x="256" y="137"/>
                    <a:pt x="256" y="137"/>
                  </a:cubicBezTo>
                  <a:cubicBezTo>
                    <a:pt x="256" y="137"/>
                    <a:pt x="256" y="137"/>
                    <a:pt x="256" y="138"/>
                  </a:cubicBezTo>
                  <a:cubicBezTo>
                    <a:pt x="255" y="137"/>
                    <a:pt x="255" y="136"/>
                    <a:pt x="255" y="136"/>
                  </a:cubicBezTo>
                  <a:close/>
                </a:path>
              </a:pathLst>
            </a:custGeom>
            <a:grpFill/>
            <a:ln w="190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bg2"/>
                </a:solidFill>
                <a:latin typeface="Roboto Condensed Light" charset="0"/>
                <a:ea typeface="Roboto Condensed Light" charset="0"/>
                <a:cs typeface="Roboto Condensed Light" charset="0"/>
              </a:endParaRPr>
            </a:p>
          </p:txBody>
        </p:sp>
      </p:grpSp>
      <p:sp>
        <p:nvSpPr>
          <p:cNvPr id="85" name="TextBox 84">
            <a:extLst>
              <a:ext uri="{FF2B5EF4-FFF2-40B4-BE49-F238E27FC236}">
                <a16:creationId xmlns:a16="http://schemas.microsoft.com/office/drawing/2014/main" id="{1D63FB27-0E0A-7528-3A37-EF82906C6EE7}"/>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86" name="TextBox 85">
            <a:extLst>
              <a:ext uri="{FF2B5EF4-FFF2-40B4-BE49-F238E27FC236}">
                <a16:creationId xmlns:a16="http://schemas.microsoft.com/office/drawing/2014/main" id="{498D87AF-964D-19CE-7E5B-5A6400E94148}"/>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87" name="Freeform 5">
            <a:extLst>
              <a:ext uri="{FF2B5EF4-FFF2-40B4-BE49-F238E27FC236}">
                <a16:creationId xmlns:a16="http://schemas.microsoft.com/office/drawing/2014/main" id="{9150B5F5-C9AC-73E9-192E-B76C0CA6BD3E}"/>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6">
            <a:extLst>
              <a:ext uri="{FF2B5EF4-FFF2-40B4-BE49-F238E27FC236}">
                <a16:creationId xmlns:a16="http://schemas.microsoft.com/office/drawing/2014/main" id="{26C48305-71A1-34E2-1B75-D3445DC41B1A}"/>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5">
            <a:extLst>
              <a:ext uri="{FF2B5EF4-FFF2-40B4-BE49-F238E27FC236}">
                <a16:creationId xmlns:a16="http://schemas.microsoft.com/office/drawing/2014/main" id="{689E1AC6-AD5F-0D8D-3712-80C78A359919}"/>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6">
            <a:extLst>
              <a:ext uri="{FF2B5EF4-FFF2-40B4-BE49-F238E27FC236}">
                <a16:creationId xmlns:a16="http://schemas.microsoft.com/office/drawing/2014/main" id="{A9FD1726-A05A-4D40-77D7-53734F98CBE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5">
            <a:extLst>
              <a:ext uri="{FF2B5EF4-FFF2-40B4-BE49-F238E27FC236}">
                <a16:creationId xmlns:a16="http://schemas.microsoft.com/office/drawing/2014/main" id="{C492A070-0D03-B9AB-E434-64CB20760996}"/>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6">
            <a:extLst>
              <a:ext uri="{FF2B5EF4-FFF2-40B4-BE49-F238E27FC236}">
                <a16:creationId xmlns:a16="http://schemas.microsoft.com/office/drawing/2014/main" id="{0565F909-5896-EC39-6288-CF80E5655FF8}"/>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5">
            <a:extLst>
              <a:ext uri="{FF2B5EF4-FFF2-40B4-BE49-F238E27FC236}">
                <a16:creationId xmlns:a16="http://schemas.microsoft.com/office/drawing/2014/main" id="{9337E54F-1B82-7311-694C-2D458BD5C1A2}"/>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4" name="Freeform 6">
            <a:extLst>
              <a:ext uri="{FF2B5EF4-FFF2-40B4-BE49-F238E27FC236}">
                <a16:creationId xmlns:a16="http://schemas.microsoft.com/office/drawing/2014/main" id="{263A97F9-957A-04A0-8758-367753F77E7B}"/>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5">
            <a:extLst>
              <a:ext uri="{FF2B5EF4-FFF2-40B4-BE49-F238E27FC236}">
                <a16:creationId xmlns:a16="http://schemas.microsoft.com/office/drawing/2014/main" id="{482E3B95-2B4C-9BB4-2051-15D292949D7D}"/>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6">
            <a:extLst>
              <a:ext uri="{FF2B5EF4-FFF2-40B4-BE49-F238E27FC236}">
                <a16:creationId xmlns:a16="http://schemas.microsoft.com/office/drawing/2014/main" id="{DC3801BF-38F9-9590-6C3D-3E8796D4F4B6}"/>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5">
            <a:extLst>
              <a:ext uri="{FF2B5EF4-FFF2-40B4-BE49-F238E27FC236}">
                <a16:creationId xmlns:a16="http://schemas.microsoft.com/office/drawing/2014/main" id="{6FD018EA-3C35-B5AC-5BDD-D01309687182}"/>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6">
            <a:extLst>
              <a:ext uri="{FF2B5EF4-FFF2-40B4-BE49-F238E27FC236}">
                <a16:creationId xmlns:a16="http://schemas.microsoft.com/office/drawing/2014/main" id="{4EF0FEBF-BC94-1752-7C6D-508300C9AE1D}"/>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5">
            <a:extLst>
              <a:ext uri="{FF2B5EF4-FFF2-40B4-BE49-F238E27FC236}">
                <a16:creationId xmlns:a16="http://schemas.microsoft.com/office/drawing/2014/main" id="{46B7299F-F7A5-7B1A-9381-682AC535F2C3}"/>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6">
            <a:extLst>
              <a:ext uri="{FF2B5EF4-FFF2-40B4-BE49-F238E27FC236}">
                <a16:creationId xmlns:a16="http://schemas.microsoft.com/office/drawing/2014/main" id="{27EF482A-0625-3A83-168B-F668A411EE41}"/>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5">
            <a:extLst>
              <a:ext uri="{FF2B5EF4-FFF2-40B4-BE49-F238E27FC236}">
                <a16:creationId xmlns:a16="http://schemas.microsoft.com/office/drawing/2014/main" id="{3EA6BE0D-1F07-30FA-890E-4E7AD074EADA}"/>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2" name="Freeform 6">
            <a:extLst>
              <a:ext uri="{FF2B5EF4-FFF2-40B4-BE49-F238E27FC236}">
                <a16:creationId xmlns:a16="http://schemas.microsoft.com/office/drawing/2014/main" id="{7913ED59-EA55-5152-B3B3-3F9D1733F691}"/>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03" name="Freeform 5">
            <a:extLst>
              <a:ext uri="{FF2B5EF4-FFF2-40B4-BE49-F238E27FC236}">
                <a16:creationId xmlns:a16="http://schemas.microsoft.com/office/drawing/2014/main" id="{6CC3FCE8-0735-4007-CAB4-D2B18D916029}"/>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Freeform 6">
            <a:extLst>
              <a:ext uri="{FF2B5EF4-FFF2-40B4-BE49-F238E27FC236}">
                <a16:creationId xmlns:a16="http://schemas.microsoft.com/office/drawing/2014/main" id="{D776DAC3-FBA3-79A7-4D2D-B392E2ABF2C0}"/>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5">
            <a:extLst>
              <a:ext uri="{FF2B5EF4-FFF2-40B4-BE49-F238E27FC236}">
                <a16:creationId xmlns:a16="http://schemas.microsoft.com/office/drawing/2014/main" id="{1D8C1652-2D93-B433-75D8-1F8315CEFA8A}"/>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6" name="Freeform 6">
            <a:extLst>
              <a:ext uri="{FF2B5EF4-FFF2-40B4-BE49-F238E27FC236}">
                <a16:creationId xmlns:a16="http://schemas.microsoft.com/office/drawing/2014/main" id="{63723369-324D-7022-A5B0-2EFD89037B76}"/>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Oval 106">
            <a:extLst>
              <a:ext uri="{FF2B5EF4-FFF2-40B4-BE49-F238E27FC236}">
                <a16:creationId xmlns:a16="http://schemas.microsoft.com/office/drawing/2014/main" id="{679E3732-CE2F-5464-BCFB-4E0C53F80D58}"/>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Oval 107">
            <a:extLst>
              <a:ext uri="{FF2B5EF4-FFF2-40B4-BE49-F238E27FC236}">
                <a16:creationId xmlns:a16="http://schemas.microsoft.com/office/drawing/2014/main" id="{FFD665A0-1ED4-5D50-7CF3-275C1BF18C07}"/>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109" name="Rectangle 108">
            <a:extLst>
              <a:ext uri="{FF2B5EF4-FFF2-40B4-BE49-F238E27FC236}">
                <a16:creationId xmlns:a16="http://schemas.microsoft.com/office/drawing/2014/main" id="{99CBDDAF-3076-3CD9-B28D-BB801C89BA03}"/>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Box 109">
            <a:extLst>
              <a:ext uri="{FF2B5EF4-FFF2-40B4-BE49-F238E27FC236}">
                <a16:creationId xmlns:a16="http://schemas.microsoft.com/office/drawing/2014/main" id="{0BBB0139-2972-B3D9-74F2-8BEB21AF6170}"/>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111" name="Rectangle 110">
            <a:extLst>
              <a:ext uri="{FF2B5EF4-FFF2-40B4-BE49-F238E27FC236}">
                <a16:creationId xmlns:a16="http://schemas.microsoft.com/office/drawing/2014/main" id="{3BCC5955-21DD-7B74-4772-6985BE4AC738}"/>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3D0629-0584-5812-3A85-47A39A54F8EA}"/>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113" name="TextBox 112">
            <a:extLst>
              <a:ext uri="{FF2B5EF4-FFF2-40B4-BE49-F238E27FC236}">
                <a16:creationId xmlns:a16="http://schemas.microsoft.com/office/drawing/2014/main" id="{DA157DC6-DB4E-1F78-A2A9-117D009B7DC8}"/>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spTree>
    <p:extLst>
      <p:ext uri="{BB962C8B-B14F-4D97-AF65-F5344CB8AC3E}">
        <p14:creationId xmlns:p14="http://schemas.microsoft.com/office/powerpoint/2010/main" val="61404136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289683"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Australia Map</a:t>
            </a:r>
          </a:p>
        </p:txBody>
      </p:sp>
      <p:grpSp>
        <p:nvGrpSpPr>
          <p:cNvPr id="4" name="Group 3">
            <a:extLst>
              <a:ext uri="{FF2B5EF4-FFF2-40B4-BE49-F238E27FC236}">
                <a16:creationId xmlns:a16="http://schemas.microsoft.com/office/drawing/2014/main" id="{4F4360D8-7C76-2FB3-14A0-5F83A8CA32FA}"/>
              </a:ext>
            </a:extLst>
          </p:cNvPr>
          <p:cNvGrpSpPr/>
          <p:nvPr/>
        </p:nvGrpSpPr>
        <p:grpSpPr>
          <a:xfrm>
            <a:off x="5919630" y="1574293"/>
            <a:ext cx="5086910" cy="4798635"/>
            <a:chOff x="12898875" y="3276917"/>
            <a:chExt cx="8617982" cy="8129603"/>
          </a:xfrm>
          <a:solidFill>
            <a:schemeClr val="bg1">
              <a:lumMod val="85000"/>
            </a:schemeClr>
          </a:solidFill>
          <a:effectLst/>
        </p:grpSpPr>
        <p:sp>
          <p:nvSpPr>
            <p:cNvPr id="5" name="Freeform 9">
              <a:extLst>
                <a:ext uri="{FF2B5EF4-FFF2-40B4-BE49-F238E27FC236}">
                  <a16:creationId xmlns:a16="http://schemas.microsoft.com/office/drawing/2014/main" id="{3D657038-A71C-D099-8C25-DF235DF1FCCE}"/>
                </a:ext>
              </a:extLst>
            </p:cNvPr>
            <p:cNvSpPr>
              <a:spLocks noChangeArrowheads="1"/>
            </p:cNvSpPr>
            <p:nvPr/>
          </p:nvSpPr>
          <p:spPr bwMode="auto">
            <a:xfrm>
              <a:off x="12898875" y="4054954"/>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 name="Freeform 10">
              <a:extLst>
                <a:ext uri="{FF2B5EF4-FFF2-40B4-BE49-F238E27FC236}">
                  <a16:creationId xmlns:a16="http://schemas.microsoft.com/office/drawing/2014/main" id="{EEE7F242-42AD-A61A-CB87-6FB0A6F96516}"/>
                </a:ext>
              </a:extLst>
            </p:cNvPr>
            <p:cNvSpPr>
              <a:spLocks noChangeArrowheads="1"/>
            </p:cNvSpPr>
            <p:nvPr/>
          </p:nvSpPr>
          <p:spPr bwMode="auto">
            <a:xfrm>
              <a:off x="16292133" y="3470940"/>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7" name="Freeform 11">
              <a:extLst>
                <a:ext uri="{FF2B5EF4-FFF2-40B4-BE49-F238E27FC236}">
                  <a16:creationId xmlns:a16="http://schemas.microsoft.com/office/drawing/2014/main" id="{9843A63A-8A73-41CE-5EBC-48160DB9B5EA}"/>
                </a:ext>
              </a:extLst>
            </p:cNvPr>
            <p:cNvSpPr>
              <a:spLocks noChangeArrowheads="1"/>
            </p:cNvSpPr>
            <p:nvPr/>
          </p:nvSpPr>
          <p:spPr bwMode="auto">
            <a:xfrm>
              <a:off x="18205085" y="3276917"/>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8" name="Freeform 12">
              <a:extLst>
                <a:ext uri="{FF2B5EF4-FFF2-40B4-BE49-F238E27FC236}">
                  <a16:creationId xmlns:a16="http://schemas.microsoft.com/office/drawing/2014/main" id="{718FC8C5-E37D-E858-7E62-0100CC684012}"/>
                </a:ext>
              </a:extLst>
            </p:cNvPr>
            <p:cNvSpPr>
              <a:spLocks noChangeArrowheads="1"/>
            </p:cNvSpPr>
            <p:nvPr/>
          </p:nvSpPr>
          <p:spPr bwMode="auto">
            <a:xfrm>
              <a:off x="16303774" y="6808151"/>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solidFill>
              <a:schemeClr val="accent2"/>
            </a:solid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9" name="Freeform 13">
              <a:extLst>
                <a:ext uri="{FF2B5EF4-FFF2-40B4-BE49-F238E27FC236}">
                  <a16:creationId xmlns:a16="http://schemas.microsoft.com/office/drawing/2014/main" id="{74022896-C957-8E5C-DEB9-1A18CCE4EDD8}"/>
                </a:ext>
              </a:extLst>
            </p:cNvPr>
            <p:cNvSpPr>
              <a:spLocks noChangeArrowheads="1"/>
            </p:cNvSpPr>
            <p:nvPr/>
          </p:nvSpPr>
          <p:spPr bwMode="auto">
            <a:xfrm>
              <a:off x="18843382" y="8789138"/>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 name="Freeform 14">
              <a:extLst>
                <a:ext uri="{FF2B5EF4-FFF2-40B4-BE49-F238E27FC236}">
                  <a16:creationId xmlns:a16="http://schemas.microsoft.com/office/drawing/2014/main" id="{BCDCBC13-C0EE-29E7-0BC4-84D58463FA9B}"/>
                </a:ext>
              </a:extLst>
            </p:cNvPr>
            <p:cNvSpPr>
              <a:spLocks noChangeArrowheads="1"/>
            </p:cNvSpPr>
            <p:nvPr/>
          </p:nvSpPr>
          <p:spPr bwMode="auto">
            <a:xfrm>
              <a:off x="18847261" y="7333957"/>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1" name="Freeform 15">
              <a:extLst>
                <a:ext uri="{FF2B5EF4-FFF2-40B4-BE49-F238E27FC236}">
                  <a16:creationId xmlns:a16="http://schemas.microsoft.com/office/drawing/2014/main" id="{B5E95016-9BDB-CF4A-7071-A9016C6992AA}"/>
                </a:ext>
              </a:extLst>
            </p:cNvPr>
            <p:cNvSpPr>
              <a:spLocks noChangeArrowheads="1"/>
            </p:cNvSpPr>
            <p:nvPr/>
          </p:nvSpPr>
          <p:spPr bwMode="auto">
            <a:xfrm>
              <a:off x="19452577" y="10263720"/>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12" name="TextBox 11">
            <a:extLst>
              <a:ext uri="{FF2B5EF4-FFF2-40B4-BE49-F238E27FC236}">
                <a16:creationId xmlns:a16="http://schemas.microsoft.com/office/drawing/2014/main" id="{7F536D87-C8F8-480D-B818-EEB558CC4556}"/>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13" name="TextBox 12">
            <a:extLst>
              <a:ext uri="{FF2B5EF4-FFF2-40B4-BE49-F238E27FC236}">
                <a16:creationId xmlns:a16="http://schemas.microsoft.com/office/drawing/2014/main" id="{BBEFE38C-0CF7-6E3D-CEAF-CB9084C3748C}"/>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14" name="Freeform 5">
            <a:extLst>
              <a:ext uri="{FF2B5EF4-FFF2-40B4-BE49-F238E27FC236}">
                <a16:creationId xmlns:a16="http://schemas.microsoft.com/office/drawing/2014/main" id="{AE1200E7-113C-9A39-0EAD-197D0ECF3FF1}"/>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6">
            <a:extLst>
              <a:ext uri="{FF2B5EF4-FFF2-40B4-BE49-F238E27FC236}">
                <a16:creationId xmlns:a16="http://schemas.microsoft.com/office/drawing/2014/main" id="{0A733172-DD89-5C9E-B954-319B766F4BE5}"/>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5">
            <a:extLst>
              <a:ext uri="{FF2B5EF4-FFF2-40B4-BE49-F238E27FC236}">
                <a16:creationId xmlns:a16="http://schemas.microsoft.com/office/drawing/2014/main" id="{74C487D1-DE6E-5124-D887-50E2104422DF}"/>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6">
            <a:extLst>
              <a:ext uri="{FF2B5EF4-FFF2-40B4-BE49-F238E27FC236}">
                <a16:creationId xmlns:a16="http://schemas.microsoft.com/office/drawing/2014/main" id="{4DC9F9E8-11CF-870B-A4F0-B26038A79094}"/>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5">
            <a:extLst>
              <a:ext uri="{FF2B5EF4-FFF2-40B4-BE49-F238E27FC236}">
                <a16:creationId xmlns:a16="http://schemas.microsoft.com/office/drawing/2014/main" id="{97D593E8-FDE6-F03D-FB79-960C7EFB2E28}"/>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F9512BE8-69D8-3F1E-4388-B90F12E1780B}"/>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5">
            <a:extLst>
              <a:ext uri="{FF2B5EF4-FFF2-40B4-BE49-F238E27FC236}">
                <a16:creationId xmlns:a16="http://schemas.microsoft.com/office/drawing/2014/main" id="{BB0F3A65-551C-A739-EC9E-A4016AD9A1E3}"/>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6">
            <a:extLst>
              <a:ext uri="{FF2B5EF4-FFF2-40B4-BE49-F238E27FC236}">
                <a16:creationId xmlns:a16="http://schemas.microsoft.com/office/drawing/2014/main" id="{8DE469B3-3A83-8E29-3D64-602EC6D9E27C}"/>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5">
            <a:extLst>
              <a:ext uri="{FF2B5EF4-FFF2-40B4-BE49-F238E27FC236}">
                <a16:creationId xmlns:a16="http://schemas.microsoft.com/office/drawing/2014/main" id="{232F3CBA-BD0D-C70D-A701-F0C45445E42D}"/>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6">
            <a:extLst>
              <a:ext uri="{FF2B5EF4-FFF2-40B4-BE49-F238E27FC236}">
                <a16:creationId xmlns:a16="http://schemas.microsoft.com/office/drawing/2014/main" id="{D47C2335-6E8F-C51D-02D9-45858F820F4D}"/>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5">
            <a:extLst>
              <a:ext uri="{FF2B5EF4-FFF2-40B4-BE49-F238E27FC236}">
                <a16:creationId xmlns:a16="http://schemas.microsoft.com/office/drawing/2014/main" id="{0091927F-7884-F0E5-1B36-D7983410EDF5}"/>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6">
            <a:extLst>
              <a:ext uri="{FF2B5EF4-FFF2-40B4-BE49-F238E27FC236}">
                <a16:creationId xmlns:a16="http://schemas.microsoft.com/office/drawing/2014/main" id="{44C15D90-4FF0-E3F3-AC84-528B8B44A10A}"/>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5">
            <a:extLst>
              <a:ext uri="{FF2B5EF4-FFF2-40B4-BE49-F238E27FC236}">
                <a16:creationId xmlns:a16="http://schemas.microsoft.com/office/drawing/2014/main" id="{26083741-4ED9-0C04-C2CE-3A078B74832C}"/>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64EEC371-2000-5B03-DCF5-E3705E5BAB5E}"/>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5">
            <a:extLst>
              <a:ext uri="{FF2B5EF4-FFF2-40B4-BE49-F238E27FC236}">
                <a16:creationId xmlns:a16="http://schemas.microsoft.com/office/drawing/2014/main" id="{435E50D6-DF95-CDC1-7371-18B7F5B05A6A}"/>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6">
            <a:extLst>
              <a:ext uri="{FF2B5EF4-FFF2-40B4-BE49-F238E27FC236}">
                <a16:creationId xmlns:a16="http://schemas.microsoft.com/office/drawing/2014/main" id="{66415FEE-8CCA-38B0-033F-D4B28ED526C4}"/>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5">
            <a:extLst>
              <a:ext uri="{FF2B5EF4-FFF2-40B4-BE49-F238E27FC236}">
                <a16:creationId xmlns:a16="http://schemas.microsoft.com/office/drawing/2014/main" id="{EED1D5BF-A70E-D94C-9A7F-06791314F030}"/>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6">
            <a:extLst>
              <a:ext uri="{FF2B5EF4-FFF2-40B4-BE49-F238E27FC236}">
                <a16:creationId xmlns:a16="http://schemas.microsoft.com/office/drawing/2014/main" id="{83C658ED-72E8-A6C6-6E75-0001C724AA21}"/>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5">
            <a:extLst>
              <a:ext uri="{FF2B5EF4-FFF2-40B4-BE49-F238E27FC236}">
                <a16:creationId xmlns:a16="http://schemas.microsoft.com/office/drawing/2014/main" id="{E91D528C-3F29-AF35-8C5F-BD5FF559CB8F}"/>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6">
            <a:extLst>
              <a:ext uri="{FF2B5EF4-FFF2-40B4-BE49-F238E27FC236}">
                <a16:creationId xmlns:a16="http://schemas.microsoft.com/office/drawing/2014/main" id="{CE2958A3-6146-C4B6-C029-5AD914496E7D}"/>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Oval 33">
            <a:extLst>
              <a:ext uri="{FF2B5EF4-FFF2-40B4-BE49-F238E27FC236}">
                <a16:creationId xmlns:a16="http://schemas.microsoft.com/office/drawing/2014/main" id="{C2F50305-5925-9B7E-2541-3FD1B1EF1D40}"/>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Oval 34">
            <a:extLst>
              <a:ext uri="{FF2B5EF4-FFF2-40B4-BE49-F238E27FC236}">
                <a16:creationId xmlns:a16="http://schemas.microsoft.com/office/drawing/2014/main" id="{08D8DCDB-CD47-DE13-86C8-36DF91960F5D}"/>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36" name="Rectangle 35">
            <a:extLst>
              <a:ext uri="{FF2B5EF4-FFF2-40B4-BE49-F238E27FC236}">
                <a16:creationId xmlns:a16="http://schemas.microsoft.com/office/drawing/2014/main" id="{AD730307-8692-7A89-C091-F8EF8D1AD132}"/>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B8E4ED16-1AE2-CAED-2F23-1EA66F9A3D44}"/>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38" name="Rectangle 37">
            <a:extLst>
              <a:ext uri="{FF2B5EF4-FFF2-40B4-BE49-F238E27FC236}">
                <a16:creationId xmlns:a16="http://schemas.microsoft.com/office/drawing/2014/main" id="{C84A32E5-D90F-DE72-F61D-DBC19EFBEC0F}"/>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1AE64ED-6243-5200-5EB8-E2C3090B8F73}"/>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40" name="TextBox 39">
            <a:extLst>
              <a:ext uri="{FF2B5EF4-FFF2-40B4-BE49-F238E27FC236}">
                <a16:creationId xmlns:a16="http://schemas.microsoft.com/office/drawing/2014/main" id="{6166ECD7-5DF2-12DB-72B8-C93DBDEB9547}"/>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spTree>
    <p:extLst>
      <p:ext uri="{BB962C8B-B14F-4D97-AF65-F5344CB8AC3E}">
        <p14:creationId xmlns:p14="http://schemas.microsoft.com/office/powerpoint/2010/main" val="296084943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850460"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Europe Map</a:t>
            </a:r>
          </a:p>
        </p:txBody>
      </p:sp>
      <p:sp>
        <p:nvSpPr>
          <p:cNvPr id="32" name="TextBox 31">
            <a:extLst>
              <a:ext uri="{FF2B5EF4-FFF2-40B4-BE49-F238E27FC236}">
                <a16:creationId xmlns:a16="http://schemas.microsoft.com/office/drawing/2014/main" id="{87901ADA-F5DB-961E-3F7E-7BBE8CCB2CCE}"/>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EB345879-8A87-11D9-7C58-59B68D39D574}"/>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4FAD1793-A986-748E-8A53-AF39A3C49FE7}"/>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299D1CAE-3013-F01F-B8A0-9FB8B6ED4997}"/>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5DBF124A-F9ED-2944-5D4D-CDBCF02464E2}"/>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BD911FE7-AB63-D630-FDC9-F31308F62874}"/>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3438738D-5E42-BC58-78B7-05258AB9392A}"/>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3EC8CB29-3F76-A16A-4C2C-CD82B036507D}"/>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2D37135E-E818-BCA1-E321-680A22D05806}"/>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A15D9A99-59DA-CD89-3091-325A8769AC17}"/>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5F8448B9-4DBE-949E-8E32-8A68F604FBB5}"/>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6C9AB79E-1AF3-F0B7-CE5F-0ACC28EEBAAC}"/>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3AA82FF4-892B-D48C-C9C6-0321908B6F41}"/>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B6AB0CD3-698C-3B35-00BC-DC7DF06432EF}"/>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D36AC53E-40B4-50EF-21E2-A4FA44F19BEB}"/>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686B6720-195C-9727-1A66-8AD7D05FE04B}"/>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853AC15A-21ED-0D74-2EB4-81F462D95CB4}"/>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6426900E-67FF-2BAF-87B0-4983FEFDA557}"/>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496D8968-2B4C-6756-A5F8-B19678253798}"/>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CC07BF02-C680-5415-8DDD-401EB6880250}"/>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1FCE8310-BA50-FA29-349F-13665B5C55EF}"/>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C58F9007-3D6C-C783-C653-6A5620A3F490}"/>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62ED3E7A-83BB-9951-25A6-B32A4B93D602}"/>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EC173FE-87CD-6F2E-D351-4A2593834A26}"/>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DE0021E2-453C-D5CD-ABCF-BB95C2849FCC}"/>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0ADFEF61-4F75-A0D5-3BE6-65D5FE65A49D}"/>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F9B66893-7981-A44E-FAA0-9BF3082D736E}"/>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0F35CFEC-167C-215C-0D78-92971C2BD0F2}"/>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D498F5B1-9F18-55FD-16BB-7EA1E81752C4}"/>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62" name="Group 61">
            <a:extLst>
              <a:ext uri="{FF2B5EF4-FFF2-40B4-BE49-F238E27FC236}">
                <a16:creationId xmlns:a16="http://schemas.microsoft.com/office/drawing/2014/main" id="{DF91D6EF-D855-31FF-2039-0D3985525DD8}"/>
              </a:ext>
            </a:extLst>
          </p:cNvPr>
          <p:cNvGrpSpPr/>
          <p:nvPr/>
        </p:nvGrpSpPr>
        <p:grpSpPr>
          <a:xfrm>
            <a:off x="4765771" y="-15960"/>
            <a:ext cx="7445279" cy="5445462"/>
            <a:chOff x="2979926" y="-33603"/>
            <a:chExt cx="6221676" cy="4549336"/>
          </a:xfrm>
          <a:solidFill>
            <a:schemeClr val="bg1">
              <a:lumMod val="85000"/>
            </a:schemeClr>
          </a:solidFill>
        </p:grpSpPr>
        <p:sp>
          <p:nvSpPr>
            <p:cNvPr id="63" name="Freeform 100">
              <a:extLst>
                <a:ext uri="{FF2B5EF4-FFF2-40B4-BE49-F238E27FC236}">
                  <a16:creationId xmlns:a16="http://schemas.microsoft.com/office/drawing/2014/main" id="{B805525A-412C-893F-4D9B-7527EFCE8BC9}"/>
                </a:ext>
              </a:extLst>
            </p:cNvPr>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4" name="Freeform 23">
              <a:extLst>
                <a:ext uri="{FF2B5EF4-FFF2-40B4-BE49-F238E27FC236}">
                  <a16:creationId xmlns:a16="http://schemas.microsoft.com/office/drawing/2014/main" id="{42F2C2A5-98FD-7ADC-8AEB-6FA5CBDDA0DB}"/>
                </a:ext>
              </a:extLst>
            </p:cNvPr>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5" name="Freeform 5">
              <a:extLst>
                <a:ext uri="{FF2B5EF4-FFF2-40B4-BE49-F238E27FC236}">
                  <a16:creationId xmlns:a16="http://schemas.microsoft.com/office/drawing/2014/main" id="{01DD9F18-2FA1-5208-13EA-0BD912A20DC5}"/>
                </a:ext>
              </a:extLst>
            </p:cNvPr>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6" name="Freeform 6">
              <a:extLst>
                <a:ext uri="{FF2B5EF4-FFF2-40B4-BE49-F238E27FC236}">
                  <a16:creationId xmlns:a16="http://schemas.microsoft.com/office/drawing/2014/main" id="{FDFC5D6E-2FE1-9CE1-07FB-544068C91517}"/>
                </a:ext>
              </a:extLst>
            </p:cNvPr>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7" name="Freeform 84">
              <a:extLst>
                <a:ext uri="{FF2B5EF4-FFF2-40B4-BE49-F238E27FC236}">
                  <a16:creationId xmlns:a16="http://schemas.microsoft.com/office/drawing/2014/main" id="{FE99997D-7DC2-E000-DCFB-818D43963362}"/>
                </a:ext>
              </a:extLst>
            </p:cNvPr>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8" name="Freeform 193">
              <a:extLst>
                <a:ext uri="{FF2B5EF4-FFF2-40B4-BE49-F238E27FC236}">
                  <a16:creationId xmlns:a16="http://schemas.microsoft.com/office/drawing/2014/main" id="{F5D7EB13-E744-BA60-34B2-1A16C5489A88}"/>
                </a:ext>
              </a:extLst>
            </p:cNvPr>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9" name="Freeform 47">
              <a:extLst>
                <a:ext uri="{FF2B5EF4-FFF2-40B4-BE49-F238E27FC236}">
                  <a16:creationId xmlns:a16="http://schemas.microsoft.com/office/drawing/2014/main" id="{2444980D-0713-606C-3C74-0AD9F46B2777}"/>
                </a:ext>
              </a:extLst>
            </p:cNvPr>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0" name="Freeform 88">
              <a:extLst>
                <a:ext uri="{FF2B5EF4-FFF2-40B4-BE49-F238E27FC236}">
                  <a16:creationId xmlns:a16="http://schemas.microsoft.com/office/drawing/2014/main" id="{70AF1212-72F7-B66E-E699-2E7D9116D303}"/>
                </a:ext>
              </a:extLst>
            </p:cNvPr>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1" name="Freeform 197">
              <a:extLst>
                <a:ext uri="{FF2B5EF4-FFF2-40B4-BE49-F238E27FC236}">
                  <a16:creationId xmlns:a16="http://schemas.microsoft.com/office/drawing/2014/main" id="{AF50D950-9322-8F8B-E7B7-6199BFAA7BC8}"/>
                </a:ext>
              </a:extLst>
            </p:cNvPr>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2" name="Freeform 9">
              <a:extLst>
                <a:ext uri="{FF2B5EF4-FFF2-40B4-BE49-F238E27FC236}">
                  <a16:creationId xmlns:a16="http://schemas.microsoft.com/office/drawing/2014/main" id="{6A312112-28B9-1EF5-CFCC-BB93D6196205}"/>
                </a:ext>
              </a:extLst>
            </p:cNvPr>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3" name="Freeform 21">
              <a:extLst>
                <a:ext uri="{FF2B5EF4-FFF2-40B4-BE49-F238E27FC236}">
                  <a16:creationId xmlns:a16="http://schemas.microsoft.com/office/drawing/2014/main" id="{CDF649E1-C7F6-FA9A-1B34-02D582D940BA}"/>
                </a:ext>
              </a:extLst>
            </p:cNvPr>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4" name="Freeform 25">
              <a:extLst>
                <a:ext uri="{FF2B5EF4-FFF2-40B4-BE49-F238E27FC236}">
                  <a16:creationId xmlns:a16="http://schemas.microsoft.com/office/drawing/2014/main" id="{5374457D-1ACA-BF1B-4D2A-BEAF6684FA19}"/>
                </a:ext>
              </a:extLst>
            </p:cNvPr>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5" name="Freeform 51">
              <a:extLst>
                <a:ext uri="{FF2B5EF4-FFF2-40B4-BE49-F238E27FC236}">
                  <a16:creationId xmlns:a16="http://schemas.microsoft.com/office/drawing/2014/main" id="{970F051E-CF2A-329B-D75F-AE8D8C5B7DBB}"/>
                </a:ext>
              </a:extLst>
            </p:cNvPr>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6" name="Freeform 61">
              <a:extLst>
                <a:ext uri="{FF2B5EF4-FFF2-40B4-BE49-F238E27FC236}">
                  <a16:creationId xmlns:a16="http://schemas.microsoft.com/office/drawing/2014/main" id="{6B93B7D6-3703-A5E5-815E-531514DE4348}"/>
                </a:ext>
              </a:extLst>
            </p:cNvPr>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7" name="Freeform 63">
              <a:extLst>
                <a:ext uri="{FF2B5EF4-FFF2-40B4-BE49-F238E27FC236}">
                  <a16:creationId xmlns:a16="http://schemas.microsoft.com/office/drawing/2014/main" id="{922470CC-0C1A-BBBF-E1AB-A4E50B0AF4C1}"/>
                </a:ext>
              </a:extLst>
            </p:cNvPr>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8" name="Freeform 144">
              <a:extLst>
                <a:ext uri="{FF2B5EF4-FFF2-40B4-BE49-F238E27FC236}">
                  <a16:creationId xmlns:a16="http://schemas.microsoft.com/office/drawing/2014/main" id="{3D384B67-DE9D-1FAE-5C6A-8346F0099987}"/>
                </a:ext>
              </a:extLst>
            </p:cNvPr>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9" name="Freeform 217">
              <a:extLst>
                <a:ext uri="{FF2B5EF4-FFF2-40B4-BE49-F238E27FC236}">
                  <a16:creationId xmlns:a16="http://schemas.microsoft.com/office/drawing/2014/main" id="{A2DCF705-701E-BBA7-F87C-F4CFE3500169}"/>
                </a:ext>
              </a:extLst>
            </p:cNvPr>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0" name="Freeform 219">
              <a:extLst>
                <a:ext uri="{FF2B5EF4-FFF2-40B4-BE49-F238E27FC236}">
                  <a16:creationId xmlns:a16="http://schemas.microsoft.com/office/drawing/2014/main" id="{3F3AF48F-B28F-26EA-E2CF-37EF3B0C6C2E}"/>
                </a:ext>
              </a:extLst>
            </p:cNvPr>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1" name="Freeform 7">
              <a:extLst>
                <a:ext uri="{FF2B5EF4-FFF2-40B4-BE49-F238E27FC236}">
                  <a16:creationId xmlns:a16="http://schemas.microsoft.com/office/drawing/2014/main" id="{BB748FD5-98D6-CD39-1B55-E7125E0A720D}"/>
                </a:ext>
              </a:extLst>
            </p:cNvPr>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2" name="Freeform 17">
              <a:extLst>
                <a:ext uri="{FF2B5EF4-FFF2-40B4-BE49-F238E27FC236}">
                  <a16:creationId xmlns:a16="http://schemas.microsoft.com/office/drawing/2014/main" id="{9E3392D2-7308-C519-36F1-8C373F539008}"/>
                </a:ext>
              </a:extLst>
            </p:cNvPr>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3" name="Freeform 29">
              <a:extLst>
                <a:ext uri="{FF2B5EF4-FFF2-40B4-BE49-F238E27FC236}">
                  <a16:creationId xmlns:a16="http://schemas.microsoft.com/office/drawing/2014/main" id="{5E072F90-1D28-D4AA-F7E0-E6F8BDAE2DBF}"/>
                </a:ext>
              </a:extLst>
            </p:cNvPr>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4" name="Freeform 31">
              <a:extLst>
                <a:ext uri="{FF2B5EF4-FFF2-40B4-BE49-F238E27FC236}">
                  <a16:creationId xmlns:a16="http://schemas.microsoft.com/office/drawing/2014/main" id="{2CBAD1D2-3862-DCF3-E380-BD0526729E71}"/>
                </a:ext>
              </a:extLst>
            </p:cNvPr>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5" name="Freeform 33">
              <a:extLst>
                <a:ext uri="{FF2B5EF4-FFF2-40B4-BE49-F238E27FC236}">
                  <a16:creationId xmlns:a16="http://schemas.microsoft.com/office/drawing/2014/main" id="{498E200D-E9C0-20FE-4884-3519AEEB71B9}"/>
                </a:ext>
              </a:extLst>
            </p:cNvPr>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6" name="Freeform 41">
              <a:extLst>
                <a:ext uri="{FF2B5EF4-FFF2-40B4-BE49-F238E27FC236}">
                  <a16:creationId xmlns:a16="http://schemas.microsoft.com/office/drawing/2014/main" id="{B29B6A40-CBE5-FEA4-E025-D118D3C3AC27}"/>
                </a:ext>
              </a:extLst>
            </p:cNvPr>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7" name="Freeform 53">
              <a:extLst>
                <a:ext uri="{FF2B5EF4-FFF2-40B4-BE49-F238E27FC236}">
                  <a16:creationId xmlns:a16="http://schemas.microsoft.com/office/drawing/2014/main" id="{42E2F756-E9AB-BB29-8015-48834B6FFB9B}"/>
                </a:ext>
              </a:extLst>
            </p:cNvPr>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8" name="Freeform 195">
              <a:extLst>
                <a:ext uri="{FF2B5EF4-FFF2-40B4-BE49-F238E27FC236}">
                  <a16:creationId xmlns:a16="http://schemas.microsoft.com/office/drawing/2014/main" id="{9A2D4895-C391-DED1-C2AB-5FC4611050ED}"/>
                </a:ext>
              </a:extLst>
            </p:cNvPr>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9" name="Freeform 212">
              <a:extLst>
                <a:ext uri="{FF2B5EF4-FFF2-40B4-BE49-F238E27FC236}">
                  <a16:creationId xmlns:a16="http://schemas.microsoft.com/office/drawing/2014/main" id="{CBFC95E4-432C-42F7-4392-07ECDD63471F}"/>
                </a:ext>
              </a:extLst>
            </p:cNvPr>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0" name="Freeform 221">
              <a:extLst>
                <a:ext uri="{FF2B5EF4-FFF2-40B4-BE49-F238E27FC236}">
                  <a16:creationId xmlns:a16="http://schemas.microsoft.com/office/drawing/2014/main" id="{5BB039F6-3417-5BAF-141B-E9AF2F3A8B97}"/>
                </a:ext>
              </a:extLst>
            </p:cNvPr>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1" name="Freeform 11">
              <a:extLst>
                <a:ext uri="{FF2B5EF4-FFF2-40B4-BE49-F238E27FC236}">
                  <a16:creationId xmlns:a16="http://schemas.microsoft.com/office/drawing/2014/main" id="{348F8D9F-02BF-AAEE-9761-E500FA05BD80}"/>
                </a:ext>
              </a:extLst>
            </p:cNvPr>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2" name="Freeform 13">
              <a:extLst>
                <a:ext uri="{FF2B5EF4-FFF2-40B4-BE49-F238E27FC236}">
                  <a16:creationId xmlns:a16="http://schemas.microsoft.com/office/drawing/2014/main" id="{6DCD60B8-7B07-E6F8-CD20-784F708AD1CB}"/>
                </a:ext>
              </a:extLst>
            </p:cNvPr>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3" name="Freeform 19">
              <a:extLst>
                <a:ext uri="{FF2B5EF4-FFF2-40B4-BE49-F238E27FC236}">
                  <a16:creationId xmlns:a16="http://schemas.microsoft.com/office/drawing/2014/main" id="{C12F091C-FFE2-BD47-A550-169555097C8B}"/>
                </a:ext>
              </a:extLst>
            </p:cNvPr>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4" name="Freeform 39">
              <a:extLst>
                <a:ext uri="{FF2B5EF4-FFF2-40B4-BE49-F238E27FC236}">
                  <a16:creationId xmlns:a16="http://schemas.microsoft.com/office/drawing/2014/main" id="{21514AAD-8945-F617-BFF5-33A98A2DFBDA}"/>
                </a:ext>
              </a:extLst>
            </p:cNvPr>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5" name="Freeform 45">
              <a:extLst>
                <a:ext uri="{FF2B5EF4-FFF2-40B4-BE49-F238E27FC236}">
                  <a16:creationId xmlns:a16="http://schemas.microsoft.com/office/drawing/2014/main" id="{CC6C779E-45AC-5D02-6682-4E6822FAA4F2}"/>
                </a:ext>
              </a:extLst>
            </p:cNvPr>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6" name="Freeform 78">
              <a:extLst>
                <a:ext uri="{FF2B5EF4-FFF2-40B4-BE49-F238E27FC236}">
                  <a16:creationId xmlns:a16="http://schemas.microsoft.com/office/drawing/2014/main" id="{D96E66DC-3F35-0CCC-600B-3D952CB1D306}"/>
                </a:ext>
              </a:extLst>
            </p:cNvPr>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7" name="Freeform 80">
              <a:extLst>
                <a:ext uri="{FF2B5EF4-FFF2-40B4-BE49-F238E27FC236}">
                  <a16:creationId xmlns:a16="http://schemas.microsoft.com/office/drawing/2014/main" id="{D7B9FF48-51E2-9A5B-90B7-DA7D1771F8A1}"/>
                </a:ext>
              </a:extLst>
            </p:cNvPr>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8" name="Freeform 86">
              <a:extLst>
                <a:ext uri="{FF2B5EF4-FFF2-40B4-BE49-F238E27FC236}">
                  <a16:creationId xmlns:a16="http://schemas.microsoft.com/office/drawing/2014/main" id="{E67962AD-A74A-D5CE-EA2F-F0ECA7F381C7}"/>
                </a:ext>
              </a:extLst>
            </p:cNvPr>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9" name="Freeform 90">
              <a:extLst>
                <a:ext uri="{FF2B5EF4-FFF2-40B4-BE49-F238E27FC236}">
                  <a16:creationId xmlns:a16="http://schemas.microsoft.com/office/drawing/2014/main" id="{1BC34303-A25C-D43D-504E-69366AF8A0C6}"/>
                </a:ext>
              </a:extLst>
            </p:cNvPr>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0" name="Freeform 92">
              <a:extLst>
                <a:ext uri="{FF2B5EF4-FFF2-40B4-BE49-F238E27FC236}">
                  <a16:creationId xmlns:a16="http://schemas.microsoft.com/office/drawing/2014/main" id="{D48A8FB0-85B5-E19F-BED4-CFC7234AF320}"/>
                </a:ext>
              </a:extLst>
            </p:cNvPr>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1" name="Freeform 96">
              <a:extLst>
                <a:ext uri="{FF2B5EF4-FFF2-40B4-BE49-F238E27FC236}">
                  <a16:creationId xmlns:a16="http://schemas.microsoft.com/office/drawing/2014/main" id="{4A0BA924-5E8C-D77A-F0CD-2BDC6004C651}"/>
                </a:ext>
              </a:extLst>
            </p:cNvPr>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2" name="Freeform 102">
              <a:extLst>
                <a:ext uri="{FF2B5EF4-FFF2-40B4-BE49-F238E27FC236}">
                  <a16:creationId xmlns:a16="http://schemas.microsoft.com/office/drawing/2014/main" id="{B74D3B36-19E0-9FC2-9105-1EB421C69189}"/>
                </a:ext>
              </a:extLst>
            </p:cNvPr>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solidFill>
              <a:schemeClr val="accent2"/>
            </a:solid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3" name="Freeform 109">
              <a:extLst>
                <a:ext uri="{FF2B5EF4-FFF2-40B4-BE49-F238E27FC236}">
                  <a16:creationId xmlns:a16="http://schemas.microsoft.com/office/drawing/2014/main" id="{2C85AB61-7D4D-5DBE-FA6E-7BBE4AA7BB92}"/>
                </a:ext>
              </a:extLst>
            </p:cNvPr>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4" name="Freeform 139">
              <a:extLst>
                <a:ext uri="{FF2B5EF4-FFF2-40B4-BE49-F238E27FC236}">
                  <a16:creationId xmlns:a16="http://schemas.microsoft.com/office/drawing/2014/main" id="{1346ABAB-7885-9AE0-E3F0-1AB2B2146B10}"/>
                </a:ext>
              </a:extLst>
            </p:cNvPr>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5" name="Freeform 146">
              <a:extLst>
                <a:ext uri="{FF2B5EF4-FFF2-40B4-BE49-F238E27FC236}">
                  <a16:creationId xmlns:a16="http://schemas.microsoft.com/office/drawing/2014/main" id="{79A587DF-C442-EBAA-3826-4B95A929E92D}"/>
                </a:ext>
              </a:extLst>
            </p:cNvPr>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6" name="Freeform 210">
              <a:extLst>
                <a:ext uri="{FF2B5EF4-FFF2-40B4-BE49-F238E27FC236}">
                  <a16:creationId xmlns:a16="http://schemas.microsoft.com/office/drawing/2014/main" id="{3CAD7D90-DE21-9D08-F4AB-F1BD54D98F2F}"/>
                </a:ext>
              </a:extLst>
            </p:cNvPr>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7" name="Freeform 223">
              <a:extLst>
                <a:ext uri="{FF2B5EF4-FFF2-40B4-BE49-F238E27FC236}">
                  <a16:creationId xmlns:a16="http://schemas.microsoft.com/office/drawing/2014/main" id="{45E604F3-5BF0-C200-642F-38FA6C4CCDE0}"/>
                </a:ext>
              </a:extLst>
            </p:cNvPr>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8" name="Freeform 235">
              <a:extLst>
                <a:ext uri="{FF2B5EF4-FFF2-40B4-BE49-F238E27FC236}">
                  <a16:creationId xmlns:a16="http://schemas.microsoft.com/office/drawing/2014/main" id="{0FC76042-0B58-7D92-A57B-2EDD532B1CEF}"/>
                </a:ext>
              </a:extLst>
            </p:cNvPr>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1905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grpSp>
    </p:spTree>
    <p:extLst>
      <p:ext uri="{BB962C8B-B14F-4D97-AF65-F5344CB8AC3E}">
        <p14:creationId xmlns:p14="http://schemas.microsoft.com/office/powerpoint/2010/main" val="346059693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324675"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India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62" name="Group 61">
            <a:extLst>
              <a:ext uri="{FF2B5EF4-FFF2-40B4-BE49-F238E27FC236}">
                <a16:creationId xmlns:a16="http://schemas.microsoft.com/office/drawing/2014/main" id="{DE98FAB0-672B-6FD7-3951-A570833CF250}"/>
              </a:ext>
            </a:extLst>
          </p:cNvPr>
          <p:cNvGrpSpPr/>
          <p:nvPr/>
        </p:nvGrpSpPr>
        <p:grpSpPr>
          <a:xfrm>
            <a:off x="6434180" y="916562"/>
            <a:ext cx="4767959" cy="5241159"/>
            <a:chOff x="8029079" y="2927480"/>
            <a:chExt cx="8466170" cy="9306404"/>
          </a:xfrm>
          <a:solidFill>
            <a:schemeClr val="bg1">
              <a:lumMod val="85000"/>
            </a:schemeClr>
          </a:solidFill>
        </p:grpSpPr>
        <p:sp>
          <p:nvSpPr>
            <p:cNvPr id="63" name="Freeform 1">
              <a:extLst>
                <a:ext uri="{FF2B5EF4-FFF2-40B4-BE49-F238E27FC236}">
                  <a16:creationId xmlns:a16="http://schemas.microsoft.com/office/drawing/2014/main" id="{9F01ED8E-69BD-878A-9154-CDB61085CA19}"/>
                </a:ext>
              </a:extLst>
            </p:cNvPr>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solidFill>
              <a:schemeClr val="accent2"/>
            </a:solidFill>
            <a:ln w="19050" cap="flat">
              <a:solidFill>
                <a:schemeClr val="bg1"/>
              </a:solidFill>
              <a:bevel/>
              <a:headEnd/>
              <a:tailEnd/>
            </a:ln>
            <a:effectLst>
              <a:outerShdw blurRad="12700" dist="38100" dir="5400000" algn="ctr" rotWithShape="0">
                <a:srgbClr val="000000">
                  <a:alpha val="10000"/>
                </a:srgbClr>
              </a:outerShdw>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64" name="Freeform 2">
              <a:extLst>
                <a:ext uri="{FF2B5EF4-FFF2-40B4-BE49-F238E27FC236}">
                  <a16:creationId xmlns:a16="http://schemas.microsoft.com/office/drawing/2014/main" id="{C76952D5-BE88-DD5C-CD81-2D42443012E5}"/>
                </a:ext>
              </a:extLst>
            </p:cNvPr>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65" name="Freeform 3">
              <a:extLst>
                <a:ext uri="{FF2B5EF4-FFF2-40B4-BE49-F238E27FC236}">
                  <a16:creationId xmlns:a16="http://schemas.microsoft.com/office/drawing/2014/main" id="{49FA3ABC-1AFB-A179-4F54-415E5A1233B7}"/>
                </a:ext>
              </a:extLst>
            </p:cNvPr>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66" name="Freeform 4">
              <a:extLst>
                <a:ext uri="{FF2B5EF4-FFF2-40B4-BE49-F238E27FC236}">
                  <a16:creationId xmlns:a16="http://schemas.microsoft.com/office/drawing/2014/main" id="{1185A9A3-C8C6-FE3A-CB79-E4E634A59EBB}"/>
                </a:ext>
              </a:extLst>
            </p:cNvPr>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67" name="Freeform 5">
              <a:extLst>
                <a:ext uri="{FF2B5EF4-FFF2-40B4-BE49-F238E27FC236}">
                  <a16:creationId xmlns:a16="http://schemas.microsoft.com/office/drawing/2014/main" id="{6343E67C-9A2C-5A72-3AD5-6B374675D2AB}"/>
                </a:ext>
              </a:extLst>
            </p:cNvPr>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68" name="Freeform 6">
              <a:extLst>
                <a:ext uri="{FF2B5EF4-FFF2-40B4-BE49-F238E27FC236}">
                  <a16:creationId xmlns:a16="http://schemas.microsoft.com/office/drawing/2014/main" id="{0645EAAF-078B-7FB9-7B92-854D273EAF19}"/>
                </a:ext>
              </a:extLst>
            </p:cNvPr>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69" name="Freeform 7">
              <a:extLst>
                <a:ext uri="{FF2B5EF4-FFF2-40B4-BE49-F238E27FC236}">
                  <a16:creationId xmlns:a16="http://schemas.microsoft.com/office/drawing/2014/main" id="{4173A18A-A8F0-2D7C-8C78-0C249D2BA9CD}"/>
                </a:ext>
              </a:extLst>
            </p:cNvPr>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70" name="Freeform 8">
              <a:extLst>
                <a:ext uri="{FF2B5EF4-FFF2-40B4-BE49-F238E27FC236}">
                  <a16:creationId xmlns:a16="http://schemas.microsoft.com/office/drawing/2014/main" id="{7A8BD723-ABE7-D198-FDE7-D518A4BA7133}"/>
                </a:ext>
              </a:extLst>
            </p:cNvPr>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71" name="Freeform 9">
              <a:extLst>
                <a:ext uri="{FF2B5EF4-FFF2-40B4-BE49-F238E27FC236}">
                  <a16:creationId xmlns:a16="http://schemas.microsoft.com/office/drawing/2014/main" id="{248F0CF6-80AF-CDF9-8E76-A835065879FF}"/>
                </a:ext>
              </a:extLst>
            </p:cNvPr>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72" name="Freeform 10">
              <a:extLst>
                <a:ext uri="{FF2B5EF4-FFF2-40B4-BE49-F238E27FC236}">
                  <a16:creationId xmlns:a16="http://schemas.microsoft.com/office/drawing/2014/main" id="{4446D19C-DAA3-48AC-AF52-CA9ECD83C132}"/>
                </a:ext>
              </a:extLst>
            </p:cNvPr>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73" name="Freeform 11">
              <a:extLst>
                <a:ext uri="{FF2B5EF4-FFF2-40B4-BE49-F238E27FC236}">
                  <a16:creationId xmlns:a16="http://schemas.microsoft.com/office/drawing/2014/main" id="{A63B1D50-999F-EB75-734B-5DAFCF5212E4}"/>
                </a:ext>
              </a:extLst>
            </p:cNvPr>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74" name="Freeform 12">
              <a:extLst>
                <a:ext uri="{FF2B5EF4-FFF2-40B4-BE49-F238E27FC236}">
                  <a16:creationId xmlns:a16="http://schemas.microsoft.com/office/drawing/2014/main" id="{3AA9D8BE-01E5-CF2F-B3AB-D7837784643A}"/>
                </a:ext>
              </a:extLst>
            </p:cNvPr>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75" name="Freeform 13">
              <a:extLst>
                <a:ext uri="{FF2B5EF4-FFF2-40B4-BE49-F238E27FC236}">
                  <a16:creationId xmlns:a16="http://schemas.microsoft.com/office/drawing/2014/main" id="{196CBB4E-1F34-94EA-BB44-33485256682D}"/>
                </a:ext>
              </a:extLst>
            </p:cNvPr>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76" name="Freeform 14">
              <a:extLst>
                <a:ext uri="{FF2B5EF4-FFF2-40B4-BE49-F238E27FC236}">
                  <a16:creationId xmlns:a16="http://schemas.microsoft.com/office/drawing/2014/main" id="{37FEFDE3-EDE8-6A94-6483-8BA1CA6A7C61}"/>
                </a:ext>
              </a:extLst>
            </p:cNvPr>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77" name="Freeform 15">
              <a:extLst>
                <a:ext uri="{FF2B5EF4-FFF2-40B4-BE49-F238E27FC236}">
                  <a16:creationId xmlns:a16="http://schemas.microsoft.com/office/drawing/2014/main" id="{6722F643-7CAD-48E3-42A7-D7B31FA743E1}"/>
                </a:ext>
              </a:extLst>
            </p:cNvPr>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78" name="Freeform 16">
              <a:extLst>
                <a:ext uri="{FF2B5EF4-FFF2-40B4-BE49-F238E27FC236}">
                  <a16:creationId xmlns:a16="http://schemas.microsoft.com/office/drawing/2014/main" id="{1610B4C0-D56E-DC9E-7578-8C02D0DD02EF}"/>
                </a:ext>
              </a:extLst>
            </p:cNvPr>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79" name="Freeform 17">
              <a:extLst>
                <a:ext uri="{FF2B5EF4-FFF2-40B4-BE49-F238E27FC236}">
                  <a16:creationId xmlns:a16="http://schemas.microsoft.com/office/drawing/2014/main" id="{55FC865C-ADD9-25D0-41D9-B6B56078A4F4}"/>
                </a:ext>
              </a:extLst>
            </p:cNvPr>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80" name="Freeform 18">
              <a:extLst>
                <a:ext uri="{FF2B5EF4-FFF2-40B4-BE49-F238E27FC236}">
                  <a16:creationId xmlns:a16="http://schemas.microsoft.com/office/drawing/2014/main" id="{BCF70032-C21F-11B7-6946-242A5EDA6D16}"/>
                </a:ext>
              </a:extLst>
            </p:cNvPr>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81" name="Freeform 19">
              <a:extLst>
                <a:ext uri="{FF2B5EF4-FFF2-40B4-BE49-F238E27FC236}">
                  <a16:creationId xmlns:a16="http://schemas.microsoft.com/office/drawing/2014/main" id="{35686027-13EB-6285-CEBA-A83E5E0202E9}"/>
                </a:ext>
              </a:extLst>
            </p:cNvPr>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82" name="Freeform 20">
              <a:extLst>
                <a:ext uri="{FF2B5EF4-FFF2-40B4-BE49-F238E27FC236}">
                  <a16:creationId xmlns:a16="http://schemas.microsoft.com/office/drawing/2014/main" id="{0812F3C1-1965-DB48-6965-CEF695E169AD}"/>
                </a:ext>
              </a:extLst>
            </p:cNvPr>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83" name="Freeform 21">
              <a:extLst>
                <a:ext uri="{FF2B5EF4-FFF2-40B4-BE49-F238E27FC236}">
                  <a16:creationId xmlns:a16="http://schemas.microsoft.com/office/drawing/2014/main" id="{303899A5-193B-9427-9177-4FF8367FF8E8}"/>
                </a:ext>
              </a:extLst>
            </p:cNvPr>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84" name="Freeform 22">
              <a:extLst>
                <a:ext uri="{FF2B5EF4-FFF2-40B4-BE49-F238E27FC236}">
                  <a16:creationId xmlns:a16="http://schemas.microsoft.com/office/drawing/2014/main" id="{36A199F1-39AC-D7C9-4F2F-350E33161DB9}"/>
                </a:ext>
              </a:extLst>
            </p:cNvPr>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85" name="Freeform 23">
              <a:extLst>
                <a:ext uri="{FF2B5EF4-FFF2-40B4-BE49-F238E27FC236}">
                  <a16:creationId xmlns:a16="http://schemas.microsoft.com/office/drawing/2014/main" id="{39A82EFF-A022-71BA-8002-C2660744A7CD}"/>
                </a:ext>
              </a:extLst>
            </p:cNvPr>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86" name="Freeform 24">
              <a:extLst>
                <a:ext uri="{FF2B5EF4-FFF2-40B4-BE49-F238E27FC236}">
                  <a16:creationId xmlns:a16="http://schemas.microsoft.com/office/drawing/2014/main" id="{4CDCF289-8F79-3BD1-73DF-94049329C211}"/>
                </a:ext>
              </a:extLst>
            </p:cNvPr>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87" name="Freeform 25">
              <a:extLst>
                <a:ext uri="{FF2B5EF4-FFF2-40B4-BE49-F238E27FC236}">
                  <a16:creationId xmlns:a16="http://schemas.microsoft.com/office/drawing/2014/main" id="{99A425BD-4B22-F6B7-5E9D-7E65220FAD43}"/>
                </a:ext>
              </a:extLst>
            </p:cNvPr>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88" name="Freeform 26">
              <a:extLst>
                <a:ext uri="{FF2B5EF4-FFF2-40B4-BE49-F238E27FC236}">
                  <a16:creationId xmlns:a16="http://schemas.microsoft.com/office/drawing/2014/main" id="{5D11CF62-5437-E299-95C9-AFB97C3C5160}"/>
                </a:ext>
              </a:extLst>
            </p:cNvPr>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89" name="Freeform 27">
              <a:extLst>
                <a:ext uri="{FF2B5EF4-FFF2-40B4-BE49-F238E27FC236}">
                  <a16:creationId xmlns:a16="http://schemas.microsoft.com/office/drawing/2014/main" id="{D2F5627E-909A-EDA4-3615-9FD00F56A16D}"/>
                </a:ext>
              </a:extLst>
            </p:cNvPr>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90" name="Freeform 28">
              <a:extLst>
                <a:ext uri="{FF2B5EF4-FFF2-40B4-BE49-F238E27FC236}">
                  <a16:creationId xmlns:a16="http://schemas.microsoft.com/office/drawing/2014/main" id="{56C9A21C-8A46-1326-35DC-FB25B02BAA7B}"/>
                </a:ext>
              </a:extLst>
            </p:cNvPr>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91" name="Freeform 29">
              <a:extLst>
                <a:ext uri="{FF2B5EF4-FFF2-40B4-BE49-F238E27FC236}">
                  <a16:creationId xmlns:a16="http://schemas.microsoft.com/office/drawing/2014/main" id="{08D30AA8-6AEF-AD5E-FF41-F42BC5915768}"/>
                </a:ext>
              </a:extLst>
            </p:cNvPr>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92" name="Freeform 30">
              <a:extLst>
                <a:ext uri="{FF2B5EF4-FFF2-40B4-BE49-F238E27FC236}">
                  <a16:creationId xmlns:a16="http://schemas.microsoft.com/office/drawing/2014/main" id="{EC2BDA1C-DD56-2DCF-D90A-8F803B7ABAD7}"/>
                </a:ext>
              </a:extLst>
            </p:cNvPr>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93" name="Freeform 31">
              <a:extLst>
                <a:ext uri="{FF2B5EF4-FFF2-40B4-BE49-F238E27FC236}">
                  <a16:creationId xmlns:a16="http://schemas.microsoft.com/office/drawing/2014/main" id="{BDC60669-FC19-43B5-A452-A55A024C1C84}"/>
                </a:ext>
              </a:extLst>
            </p:cNvPr>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94" name="Freeform 32">
              <a:extLst>
                <a:ext uri="{FF2B5EF4-FFF2-40B4-BE49-F238E27FC236}">
                  <a16:creationId xmlns:a16="http://schemas.microsoft.com/office/drawing/2014/main" id="{60FBD570-6389-3B79-46DD-3246C7127CA0}"/>
                </a:ext>
              </a:extLst>
            </p:cNvPr>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95" name="Freeform 33">
              <a:extLst>
                <a:ext uri="{FF2B5EF4-FFF2-40B4-BE49-F238E27FC236}">
                  <a16:creationId xmlns:a16="http://schemas.microsoft.com/office/drawing/2014/main" id="{6CE8DF18-D505-60C9-18B6-C4F761DA94D6}"/>
                </a:ext>
              </a:extLst>
            </p:cNvPr>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96" name="Freeform 34">
              <a:extLst>
                <a:ext uri="{FF2B5EF4-FFF2-40B4-BE49-F238E27FC236}">
                  <a16:creationId xmlns:a16="http://schemas.microsoft.com/office/drawing/2014/main" id="{FC05DE5F-0072-4105-D557-D3411FAEA30A}"/>
                </a:ext>
              </a:extLst>
            </p:cNvPr>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97" name="Freeform 35">
              <a:extLst>
                <a:ext uri="{FF2B5EF4-FFF2-40B4-BE49-F238E27FC236}">
                  <a16:creationId xmlns:a16="http://schemas.microsoft.com/office/drawing/2014/main" id="{D18F8581-C859-0A16-4C0D-BA7C025CC58D}"/>
                </a:ext>
              </a:extLst>
            </p:cNvPr>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98" name="Freeform 36">
              <a:extLst>
                <a:ext uri="{FF2B5EF4-FFF2-40B4-BE49-F238E27FC236}">
                  <a16:creationId xmlns:a16="http://schemas.microsoft.com/office/drawing/2014/main" id="{8E285689-AFEC-4203-C1FF-9B6078853346}"/>
                </a:ext>
              </a:extLst>
            </p:cNvPr>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99" name="Freeform 37">
              <a:extLst>
                <a:ext uri="{FF2B5EF4-FFF2-40B4-BE49-F238E27FC236}">
                  <a16:creationId xmlns:a16="http://schemas.microsoft.com/office/drawing/2014/main" id="{09249557-181C-9C89-E00C-5E5233284C59}"/>
                </a:ext>
              </a:extLst>
            </p:cNvPr>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00" name="Freeform 38">
              <a:extLst>
                <a:ext uri="{FF2B5EF4-FFF2-40B4-BE49-F238E27FC236}">
                  <a16:creationId xmlns:a16="http://schemas.microsoft.com/office/drawing/2014/main" id="{3E6449BD-260E-B5E0-CFA4-2A21D939EC8F}"/>
                </a:ext>
              </a:extLst>
            </p:cNvPr>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01" name="Freeform 39">
              <a:extLst>
                <a:ext uri="{FF2B5EF4-FFF2-40B4-BE49-F238E27FC236}">
                  <a16:creationId xmlns:a16="http://schemas.microsoft.com/office/drawing/2014/main" id="{73BBD4E5-B8D4-94FC-C3FF-7633A0713673}"/>
                </a:ext>
              </a:extLst>
            </p:cNvPr>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02" name="Freeform 40">
              <a:extLst>
                <a:ext uri="{FF2B5EF4-FFF2-40B4-BE49-F238E27FC236}">
                  <a16:creationId xmlns:a16="http://schemas.microsoft.com/office/drawing/2014/main" id="{E6949899-932E-4930-476E-2B7AB75DEC23}"/>
                </a:ext>
              </a:extLst>
            </p:cNvPr>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03" name="Freeform 41">
              <a:extLst>
                <a:ext uri="{FF2B5EF4-FFF2-40B4-BE49-F238E27FC236}">
                  <a16:creationId xmlns:a16="http://schemas.microsoft.com/office/drawing/2014/main" id="{3E258AB4-C829-96CC-9728-8FD3268DAAB7}"/>
                </a:ext>
              </a:extLst>
            </p:cNvPr>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04" name="Freeform 42">
              <a:extLst>
                <a:ext uri="{FF2B5EF4-FFF2-40B4-BE49-F238E27FC236}">
                  <a16:creationId xmlns:a16="http://schemas.microsoft.com/office/drawing/2014/main" id="{0DC43879-71DD-B6B5-11C5-65DBF3830F21}"/>
                </a:ext>
              </a:extLst>
            </p:cNvPr>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05" name="Freeform 43">
              <a:extLst>
                <a:ext uri="{FF2B5EF4-FFF2-40B4-BE49-F238E27FC236}">
                  <a16:creationId xmlns:a16="http://schemas.microsoft.com/office/drawing/2014/main" id="{CCD631EC-79FC-AC9F-866E-153C744F2BE6}"/>
                </a:ext>
              </a:extLst>
            </p:cNvPr>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19050" cap="flat">
              <a:solidFill>
                <a:schemeClr val="bg1"/>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316705609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063659"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Belgium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3">
            <a:extLst>
              <a:ext uri="{FF2B5EF4-FFF2-40B4-BE49-F238E27FC236}">
                <a16:creationId xmlns:a16="http://schemas.microsoft.com/office/drawing/2014/main" id="{75278571-1CBE-CE94-9D29-877CFA40531D}"/>
              </a:ext>
            </a:extLst>
          </p:cNvPr>
          <p:cNvGrpSpPr/>
          <p:nvPr/>
        </p:nvGrpSpPr>
        <p:grpSpPr>
          <a:xfrm>
            <a:off x="5628628" y="1571420"/>
            <a:ext cx="5701672" cy="4628994"/>
            <a:chOff x="5181601" y="857332"/>
            <a:chExt cx="6163640" cy="5004054"/>
          </a:xfrm>
          <a:solidFill>
            <a:schemeClr val="bg1">
              <a:lumMod val="85000"/>
            </a:schemeClr>
          </a:solidFill>
        </p:grpSpPr>
        <p:sp>
          <p:nvSpPr>
            <p:cNvPr id="5" name="Shape">
              <a:extLst>
                <a:ext uri="{FF2B5EF4-FFF2-40B4-BE49-F238E27FC236}">
                  <a16:creationId xmlns:a16="http://schemas.microsoft.com/office/drawing/2014/main" id="{E161DC4C-75AB-ED7C-33A1-F96DC859240C}"/>
                </a:ext>
              </a:extLst>
            </p:cNvPr>
            <p:cNvSpPr/>
            <p:nvPr/>
          </p:nvSpPr>
          <p:spPr>
            <a:xfrm>
              <a:off x="5700441" y="2894733"/>
              <a:ext cx="11011" cy="68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862" y="15604"/>
                    <a:pt x="18372" y="9599"/>
                    <a:pt x="16634" y="3603"/>
                  </a:cubicBezTo>
                  <a:cubicBezTo>
                    <a:pt x="11173" y="1601"/>
                    <a:pt x="5710" y="0"/>
                    <a:pt x="0" y="0"/>
                  </a:cubicBezTo>
                  <a:cubicBezTo>
                    <a:pt x="2731" y="400"/>
                    <a:pt x="17627" y="18397"/>
                    <a:pt x="21600" y="21600"/>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6" name="Shape">
              <a:extLst>
                <a:ext uri="{FF2B5EF4-FFF2-40B4-BE49-F238E27FC236}">
                  <a16:creationId xmlns:a16="http://schemas.microsoft.com/office/drawing/2014/main" id="{BE24D639-1C05-345B-6975-8FC9422CE1E6}"/>
                </a:ext>
              </a:extLst>
            </p:cNvPr>
            <p:cNvSpPr/>
            <p:nvPr/>
          </p:nvSpPr>
          <p:spPr>
            <a:xfrm>
              <a:off x="5700441" y="2894733"/>
              <a:ext cx="11011" cy="68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862" y="15604"/>
                    <a:pt x="18372" y="9599"/>
                    <a:pt x="16634" y="3603"/>
                  </a:cubicBezTo>
                  <a:cubicBezTo>
                    <a:pt x="11173" y="1601"/>
                    <a:pt x="5710" y="0"/>
                    <a:pt x="0" y="0"/>
                  </a:cubicBezTo>
                  <a:cubicBezTo>
                    <a:pt x="2731" y="400"/>
                    <a:pt x="17627" y="18397"/>
                    <a:pt x="21600" y="21600"/>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7" name="Shape">
              <a:extLst>
                <a:ext uri="{FF2B5EF4-FFF2-40B4-BE49-F238E27FC236}">
                  <a16:creationId xmlns:a16="http://schemas.microsoft.com/office/drawing/2014/main" id="{D4BAA112-8033-55BB-7792-A47E14773650}"/>
                </a:ext>
              </a:extLst>
            </p:cNvPr>
            <p:cNvSpPr/>
            <p:nvPr/>
          </p:nvSpPr>
          <p:spPr>
            <a:xfrm>
              <a:off x="6193973" y="2679606"/>
              <a:ext cx="2309334" cy="2103267"/>
            </a:xfrm>
            <a:custGeom>
              <a:avLst/>
              <a:gdLst/>
              <a:ahLst/>
              <a:cxnLst>
                <a:cxn ang="0">
                  <a:pos x="wd2" y="hd2"/>
                </a:cxn>
                <a:cxn ang="5400000">
                  <a:pos x="wd2" y="hd2"/>
                </a:cxn>
                <a:cxn ang="10800000">
                  <a:pos x="wd2" y="hd2"/>
                </a:cxn>
                <a:cxn ang="16200000">
                  <a:pos x="wd2" y="hd2"/>
                </a:cxn>
              </a:cxnLst>
              <a:rect l="0" t="0" r="r" b="b"/>
              <a:pathLst>
                <a:path w="21597" h="21589" extrusionOk="0">
                  <a:moveTo>
                    <a:pt x="18941" y="21255"/>
                  </a:moveTo>
                  <a:cubicBezTo>
                    <a:pt x="19041" y="21137"/>
                    <a:pt x="19061" y="21114"/>
                    <a:pt x="19007" y="20975"/>
                  </a:cubicBezTo>
                  <a:cubicBezTo>
                    <a:pt x="18980" y="20906"/>
                    <a:pt x="18961" y="20833"/>
                    <a:pt x="18943" y="20764"/>
                  </a:cubicBezTo>
                  <a:cubicBezTo>
                    <a:pt x="18926" y="20699"/>
                    <a:pt x="18910" y="20638"/>
                    <a:pt x="18889" y="20582"/>
                  </a:cubicBezTo>
                  <a:cubicBezTo>
                    <a:pt x="18866" y="20525"/>
                    <a:pt x="18844" y="20477"/>
                    <a:pt x="18812" y="20423"/>
                  </a:cubicBezTo>
                  <a:cubicBezTo>
                    <a:pt x="18801" y="20403"/>
                    <a:pt x="18782" y="20386"/>
                    <a:pt x="18763" y="20368"/>
                  </a:cubicBezTo>
                  <a:cubicBezTo>
                    <a:pt x="18741" y="20346"/>
                    <a:pt x="18715" y="20323"/>
                    <a:pt x="18695" y="20288"/>
                  </a:cubicBezTo>
                  <a:cubicBezTo>
                    <a:pt x="18647" y="20203"/>
                    <a:pt x="18655" y="20073"/>
                    <a:pt x="18663" y="19959"/>
                  </a:cubicBezTo>
                  <a:cubicBezTo>
                    <a:pt x="18665" y="19925"/>
                    <a:pt x="18667" y="19894"/>
                    <a:pt x="18667" y="19868"/>
                  </a:cubicBezTo>
                  <a:cubicBezTo>
                    <a:pt x="18667" y="19789"/>
                    <a:pt x="18663" y="19730"/>
                    <a:pt x="18648" y="19656"/>
                  </a:cubicBezTo>
                  <a:cubicBezTo>
                    <a:pt x="18640" y="19615"/>
                    <a:pt x="18639" y="19576"/>
                    <a:pt x="18637" y="19538"/>
                  </a:cubicBezTo>
                  <a:cubicBezTo>
                    <a:pt x="18635" y="19510"/>
                    <a:pt x="18634" y="19481"/>
                    <a:pt x="18629" y="19451"/>
                  </a:cubicBezTo>
                  <a:cubicBezTo>
                    <a:pt x="18622" y="19403"/>
                    <a:pt x="18607" y="19358"/>
                    <a:pt x="18592" y="19311"/>
                  </a:cubicBezTo>
                  <a:cubicBezTo>
                    <a:pt x="18568" y="19239"/>
                    <a:pt x="18543" y="19167"/>
                    <a:pt x="18545" y="19078"/>
                  </a:cubicBezTo>
                  <a:cubicBezTo>
                    <a:pt x="18548" y="18934"/>
                    <a:pt x="18524" y="18852"/>
                    <a:pt x="18474" y="18826"/>
                  </a:cubicBezTo>
                  <a:cubicBezTo>
                    <a:pt x="18459" y="18819"/>
                    <a:pt x="18447" y="18820"/>
                    <a:pt x="18426" y="18821"/>
                  </a:cubicBezTo>
                  <a:cubicBezTo>
                    <a:pt x="18390" y="18824"/>
                    <a:pt x="18337" y="18829"/>
                    <a:pt x="18283" y="18767"/>
                  </a:cubicBezTo>
                  <a:cubicBezTo>
                    <a:pt x="18232" y="18707"/>
                    <a:pt x="18219" y="18611"/>
                    <a:pt x="18216" y="18541"/>
                  </a:cubicBezTo>
                  <a:cubicBezTo>
                    <a:pt x="18215" y="18491"/>
                    <a:pt x="18206" y="18452"/>
                    <a:pt x="18196" y="18407"/>
                  </a:cubicBezTo>
                  <a:cubicBezTo>
                    <a:pt x="18189" y="18373"/>
                    <a:pt x="18181" y="18339"/>
                    <a:pt x="18176" y="18299"/>
                  </a:cubicBezTo>
                  <a:cubicBezTo>
                    <a:pt x="18170" y="18252"/>
                    <a:pt x="18173" y="18205"/>
                    <a:pt x="18175" y="18159"/>
                  </a:cubicBezTo>
                  <a:cubicBezTo>
                    <a:pt x="18176" y="18134"/>
                    <a:pt x="18177" y="18111"/>
                    <a:pt x="18177" y="18087"/>
                  </a:cubicBezTo>
                  <a:cubicBezTo>
                    <a:pt x="18176" y="18011"/>
                    <a:pt x="18188" y="17940"/>
                    <a:pt x="18199" y="17873"/>
                  </a:cubicBezTo>
                  <a:cubicBezTo>
                    <a:pt x="18209" y="17808"/>
                    <a:pt x="18219" y="17747"/>
                    <a:pt x="18219" y="17681"/>
                  </a:cubicBezTo>
                  <a:cubicBezTo>
                    <a:pt x="18219" y="17656"/>
                    <a:pt x="18218" y="17631"/>
                    <a:pt x="18216" y="17607"/>
                  </a:cubicBezTo>
                  <a:cubicBezTo>
                    <a:pt x="18214" y="17553"/>
                    <a:pt x="18212" y="17500"/>
                    <a:pt x="18218" y="17447"/>
                  </a:cubicBezTo>
                  <a:cubicBezTo>
                    <a:pt x="18222" y="17403"/>
                    <a:pt x="18234" y="17372"/>
                    <a:pt x="18244" y="17344"/>
                  </a:cubicBezTo>
                  <a:cubicBezTo>
                    <a:pt x="18250" y="17326"/>
                    <a:pt x="18257" y="17308"/>
                    <a:pt x="18261" y="17283"/>
                  </a:cubicBezTo>
                  <a:cubicBezTo>
                    <a:pt x="18265" y="17266"/>
                    <a:pt x="18264" y="17247"/>
                    <a:pt x="18264" y="17225"/>
                  </a:cubicBezTo>
                  <a:cubicBezTo>
                    <a:pt x="18264" y="17197"/>
                    <a:pt x="18263" y="17168"/>
                    <a:pt x="18270" y="17135"/>
                  </a:cubicBezTo>
                  <a:cubicBezTo>
                    <a:pt x="18276" y="17105"/>
                    <a:pt x="18293" y="17088"/>
                    <a:pt x="18304" y="17079"/>
                  </a:cubicBezTo>
                  <a:cubicBezTo>
                    <a:pt x="18304" y="17079"/>
                    <a:pt x="18303" y="17069"/>
                    <a:pt x="18302" y="17062"/>
                  </a:cubicBezTo>
                  <a:cubicBezTo>
                    <a:pt x="18298" y="17042"/>
                    <a:pt x="18295" y="17017"/>
                    <a:pt x="18300" y="16988"/>
                  </a:cubicBezTo>
                  <a:cubicBezTo>
                    <a:pt x="18308" y="16956"/>
                    <a:pt x="18326" y="16935"/>
                    <a:pt x="18337" y="16925"/>
                  </a:cubicBezTo>
                  <a:cubicBezTo>
                    <a:pt x="18358" y="16813"/>
                    <a:pt x="18339" y="16778"/>
                    <a:pt x="18336" y="16773"/>
                  </a:cubicBezTo>
                  <a:cubicBezTo>
                    <a:pt x="18331" y="16765"/>
                    <a:pt x="18323" y="16761"/>
                    <a:pt x="18303" y="16755"/>
                  </a:cubicBezTo>
                  <a:cubicBezTo>
                    <a:pt x="18280" y="16747"/>
                    <a:pt x="18250" y="16735"/>
                    <a:pt x="18223" y="16704"/>
                  </a:cubicBezTo>
                  <a:cubicBezTo>
                    <a:pt x="18174" y="16647"/>
                    <a:pt x="18176" y="16587"/>
                    <a:pt x="18179" y="16538"/>
                  </a:cubicBezTo>
                  <a:lnTo>
                    <a:pt x="18180" y="16510"/>
                  </a:lnTo>
                  <a:cubicBezTo>
                    <a:pt x="18180" y="16500"/>
                    <a:pt x="18179" y="16488"/>
                    <a:pt x="18177" y="16477"/>
                  </a:cubicBezTo>
                  <a:cubicBezTo>
                    <a:pt x="18175" y="16447"/>
                    <a:pt x="18173" y="16413"/>
                    <a:pt x="18180" y="16382"/>
                  </a:cubicBezTo>
                  <a:cubicBezTo>
                    <a:pt x="18183" y="16364"/>
                    <a:pt x="18194" y="16343"/>
                    <a:pt x="18207" y="16317"/>
                  </a:cubicBezTo>
                  <a:cubicBezTo>
                    <a:pt x="18209" y="16312"/>
                    <a:pt x="18212" y="16308"/>
                    <a:pt x="18214" y="16304"/>
                  </a:cubicBezTo>
                  <a:cubicBezTo>
                    <a:pt x="18218" y="16221"/>
                    <a:pt x="18115" y="16118"/>
                    <a:pt x="18059" y="16062"/>
                  </a:cubicBezTo>
                  <a:cubicBezTo>
                    <a:pt x="17970" y="15973"/>
                    <a:pt x="17915" y="15895"/>
                    <a:pt x="17892" y="15758"/>
                  </a:cubicBezTo>
                  <a:cubicBezTo>
                    <a:pt x="17851" y="15514"/>
                    <a:pt x="18147" y="15332"/>
                    <a:pt x="18308" y="15280"/>
                  </a:cubicBezTo>
                  <a:cubicBezTo>
                    <a:pt x="18319" y="15208"/>
                    <a:pt x="18315" y="15111"/>
                    <a:pt x="18309" y="15024"/>
                  </a:cubicBezTo>
                  <a:cubicBezTo>
                    <a:pt x="18306" y="14976"/>
                    <a:pt x="18303" y="14931"/>
                    <a:pt x="18303" y="14889"/>
                  </a:cubicBezTo>
                  <a:cubicBezTo>
                    <a:pt x="18303" y="14726"/>
                    <a:pt x="18280" y="14589"/>
                    <a:pt x="18254" y="14441"/>
                  </a:cubicBezTo>
                  <a:lnTo>
                    <a:pt x="18245" y="14393"/>
                  </a:lnTo>
                  <a:cubicBezTo>
                    <a:pt x="18231" y="14320"/>
                    <a:pt x="18219" y="14257"/>
                    <a:pt x="18220" y="14167"/>
                  </a:cubicBezTo>
                  <a:cubicBezTo>
                    <a:pt x="18221" y="14087"/>
                    <a:pt x="18221" y="14087"/>
                    <a:pt x="18184" y="14044"/>
                  </a:cubicBezTo>
                  <a:cubicBezTo>
                    <a:pt x="18089" y="13932"/>
                    <a:pt x="17989" y="13874"/>
                    <a:pt x="17889" y="13872"/>
                  </a:cubicBezTo>
                  <a:cubicBezTo>
                    <a:pt x="17820" y="13871"/>
                    <a:pt x="17813" y="13875"/>
                    <a:pt x="17773" y="13936"/>
                  </a:cubicBezTo>
                  <a:cubicBezTo>
                    <a:pt x="17765" y="13948"/>
                    <a:pt x="17754" y="13979"/>
                    <a:pt x="17744" y="14003"/>
                  </a:cubicBezTo>
                  <a:cubicBezTo>
                    <a:pt x="17723" y="14061"/>
                    <a:pt x="17705" y="14109"/>
                    <a:pt x="17672" y="14132"/>
                  </a:cubicBezTo>
                  <a:cubicBezTo>
                    <a:pt x="17573" y="14202"/>
                    <a:pt x="17440" y="14106"/>
                    <a:pt x="17344" y="14036"/>
                  </a:cubicBezTo>
                  <a:cubicBezTo>
                    <a:pt x="17318" y="14016"/>
                    <a:pt x="17294" y="14000"/>
                    <a:pt x="17277" y="13990"/>
                  </a:cubicBezTo>
                  <a:cubicBezTo>
                    <a:pt x="17251" y="13977"/>
                    <a:pt x="17227" y="13974"/>
                    <a:pt x="17196" y="13968"/>
                  </a:cubicBezTo>
                  <a:cubicBezTo>
                    <a:pt x="17173" y="13964"/>
                    <a:pt x="17149" y="13961"/>
                    <a:pt x="17122" y="13951"/>
                  </a:cubicBezTo>
                  <a:cubicBezTo>
                    <a:pt x="17105" y="13946"/>
                    <a:pt x="17091" y="13937"/>
                    <a:pt x="17078" y="13929"/>
                  </a:cubicBezTo>
                  <a:cubicBezTo>
                    <a:pt x="17070" y="13924"/>
                    <a:pt x="17060" y="13918"/>
                    <a:pt x="17054" y="13916"/>
                  </a:cubicBezTo>
                  <a:cubicBezTo>
                    <a:pt x="17047" y="13915"/>
                    <a:pt x="17035" y="13915"/>
                    <a:pt x="17023" y="13915"/>
                  </a:cubicBezTo>
                  <a:cubicBezTo>
                    <a:pt x="17002" y="13916"/>
                    <a:pt x="16974" y="13918"/>
                    <a:pt x="16944" y="13906"/>
                  </a:cubicBezTo>
                  <a:cubicBezTo>
                    <a:pt x="16878" y="13881"/>
                    <a:pt x="16826" y="13828"/>
                    <a:pt x="16780" y="13781"/>
                  </a:cubicBezTo>
                  <a:cubicBezTo>
                    <a:pt x="16730" y="13731"/>
                    <a:pt x="16687" y="13686"/>
                    <a:pt x="16640" y="13685"/>
                  </a:cubicBezTo>
                  <a:lnTo>
                    <a:pt x="16602" y="13684"/>
                  </a:lnTo>
                  <a:lnTo>
                    <a:pt x="16587" y="13645"/>
                  </a:lnTo>
                  <a:cubicBezTo>
                    <a:pt x="16526" y="13492"/>
                    <a:pt x="16720" y="13284"/>
                    <a:pt x="16894" y="13136"/>
                  </a:cubicBezTo>
                  <a:cubicBezTo>
                    <a:pt x="16994" y="13051"/>
                    <a:pt x="17106" y="13018"/>
                    <a:pt x="17215" y="12985"/>
                  </a:cubicBezTo>
                  <a:lnTo>
                    <a:pt x="17253" y="12973"/>
                  </a:lnTo>
                  <a:cubicBezTo>
                    <a:pt x="17268" y="12968"/>
                    <a:pt x="17279" y="12963"/>
                    <a:pt x="17290" y="12958"/>
                  </a:cubicBezTo>
                  <a:cubicBezTo>
                    <a:pt x="17315" y="12946"/>
                    <a:pt x="17343" y="12932"/>
                    <a:pt x="17393" y="12929"/>
                  </a:cubicBezTo>
                  <a:cubicBezTo>
                    <a:pt x="17416" y="12928"/>
                    <a:pt x="17442" y="12931"/>
                    <a:pt x="17467" y="12932"/>
                  </a:cubicBezTo>
                  <a:cubicBezTo>
                    <a:pt x="17498" y="12934"/>
                    <a:pt x="17528" y="12937"/>
                    <a:pt x="17551" y="12932"/>
                  </a:cubicBezTo>
                  <a:cubicBezTo>
                    <a:pt x="17655" y="12911"/>
                    <a:pt x="17709" y="12830"/>
                    <a:pt x="17770" y="12736"/>
                  </a:cubicBezTo>
                  <a:cubicBezTo>
                    <a:pt x="17818" y="12663"/>
                    <a:pt x="17865" y="12589"/>
                    <a:pt x="17942" y="12534"/>
                  </a:cubicBezTo>
                  <a:cubicBezTo>
                    <a:pt x="17983" y="12504"/>
                    <a:pt x="18035" y="12490"/>
                    <a:pt x="18085" y="12477"/>
                  </a:cubicBezTo>
                  <a:cubicBezTo>
                    <a:pt x="18138" y="12463"/>
                    <a:pt x="18193" y="12449"/>
                    <a:pt x="18213" y="12417"/>
                  </a:cubicBezTo>
                  <a:cubicBezTo>
                    <a:pt x="18219" y="12408"/>
                    <a:pt x="18232" y="12377"/>
                    <a:pt x="18221" y="12281"/>
                  </a:cubicBezTo>
                  <a:cubicBezTo>
                    <a:pt x="18215" y="12228"/>
                    <a:pt x="18237" y="12191"/>
                    <a:pt x="18257" y="12169"/>
                  </a:cubicBezTo>
                  <a:lnTo>
                    <a:pt x="18150" y="12082"/>
                  </a:lnTo>
                  <a:lnTo>
                    <a:pt x="18319" y="12075"/>
                  </a:lnTo>
                  <a:cubicBezTo>
                    <a:pt x="18375" y="12075"/>
                    <a:pt x="18418" y="12089"/>
                    <a:pt x="18459" y="12102"/>
                  </a:cubicBezTo>
                  <a:cubicBezTo>
                    <a:pt x="18497" y="12115"/>
                    <a:pt x="18530" y="12125"/>
                    <a:pt x="18562" y="12123"/>
                  </a:cubicBezTo>
                  <a:cubicBezTo>
                    <a:pt x="18577" y="12121"/>
                    <a:pt x="18587" y="12117"/>
                    <a:pt x="18596" y="12115"/>
                  </a:cubicBezTo>
                  <a:cubicBezTo>
                    <a:pt x="18628" y="12104"/>
                    <a:pt x="18657" y="12098"/>
                    <a:pt x="18711" y="12120"/>
                  </a:cubicBezTo>
                  <a:cubicBezTo>
                    <a:pt x="18734" y="12129"/>
                    <a:pt x="18754" y="12147"/>
                    <a:pt x="18774" y="12164"/>
                  </a:cubicBezTo>
                  <a:cubicBezTo>
                    <a:pt x="18783" y="12172"/>
                    <a:pt x="18792" y="12181"/>
                    <a:pt x="18800" y="12185"/>
                  </a:cubicBezTo>
                  <a:cubicBezTo>
                    <a:pt x="18848" y="12212"/>
                    <a:pt x="18945" y="12225"/>
                    <a:pt x="19142" y="12130"/>
                  </a:cubicBezTo>
                  <a:cubicBezTo>
                    <a:pt x="19274" y="12067"/>
                    <a:pt x="19318" y="12011"/>
                    <a:pt x="19376" y="11885"/>
                  </a:cubicBezTo>
                  <a:lnTo>
                    <a:pt x="19393" y="11848"/>
                  </a:lnTo>
                  <a:cubicBezTo>
                    <a:pt x="19411" y="11810"/>
                    <a:pt x="19428" y="11769"/>
                    <a:pt x="19450" y="11733"/>
                  </a:cubicBezTo>
                  <a:cubicBezTo>
                    <a:pt x="19513" y="11622"/>
                    <a:pt x="19580" y="11624"/>
                    <a:pt x="19644" y="11625"/>
                  </a:cubicBezTo>
                  <a:cubicBezTo>
                    <a:pt x="19658" y="11625"/>
                    <a:pt x="19674" y="11625"/>
                    <a:pt x="19693" y="11625"/>
                  </a:cubicBezTo>
                  <a:cubicBezTo>
                    <a:pt x="19711" y="11624"/>
                    <a:pt x="19729" y="11622"/>
                    <a:pt x="19747" y="11621"/>
                  </a:cubicBezTo>
                  <a:cubicBezTo>
                    <a:pt x="19851" y="11612"/>
                    <a:pt x="19969" y="11603"/>
                    <a:pt x="20080" y="11690"/>
                  </a:cubicBezTo>
                  <a:cubicBezTo>
                    <a:pt x="20117" y="11719"/>
                    <a:pt x="20148" y="11754"/>
                    <a:pt x="20177" y="11786"/>
                  </a:cubicBezTo>
                  <a:cubicBezTo>
                    <a:pt x="20221" y="11834"/>
                    <a:pt x="20263" y="11881"/>
                    <a:pt x="20316" y="11899"/>
                  </a:cubicBezTo>
                  <a:cubicBezTo>
                    <a:pt x="20353" y="11912"/>
                    <a:pt x="20474" y="11900"/>
                    <a:pt x="20510" y="11881"/>
                  </a:cubicBezTo>
                  <a:cubicBezTo>
                    <a:pt x="20523" y="11874"/>
                    <a:pt x="20535" y="11858"/>
                    <a:pt x="20548" y="11839"/>
                  </a:cubicBezTo>
                  <a:cubicBezTo>
                    <a:pt x="20569" y="11810"/>
                    <a:pt x="20595" y="11773"/>
                    <a:pt x="20640" y="11759"/>
                  </a:cubicBezTo>
                  <a:cubicBezTo>
                    <a:pt x="20718" y="11732"/>
                    <a:pt x="20825" y="11742"/>
                    <a:pt x="20918" y="11751"/>
                  </a:cubicBezTo>
                  <a:cubicBezTo>
                    <a:pt x="20959" y="11755"/>
                    <a:pt x="20998" y="11759"/>
                    <a:pt x="21030" y="11759"/>
                  </a:cubicBezTo>
                  <a:lnTo>
                    <a:pt x="21064" y="11759"/>
                  </a:lnTo>
                  <a:cubicBezTo>
                    <a:pt x="21127" y="11760"/>
                    <a:pt x="21180" y="11760"/>
                    <a:pt x="21199" y="11741"/>
                  </a:cubicBezTo>
                  <a:cubicBezTo>
                    <a:pt x="21211" y="11728"/>
                    <a:pt x="21218" y="11693"/>
                    <a:pt x="21217" y="11643"/>
                  </a:cubicBezTo>
                  <a:cubicBezTo>
                    <a:pt x="21217" y="11603"/>
                    <a:pt x="21218" y="11560"/>
                    <a:pt x="21219" y="11517"/>
                  </a:cubicBezTo>
                  <a:cubicBezTo>
                    <a:pt x="21222" y="11429"/>
                    <a:pt x="21225" y="11338"/>
                    <a:pt x="21209" y="11261"/>
                  </a:cubicBezTo>
                  <a:cubicBezTo>
                    <a:pt x="21208" y="11254"/>
                    <a:pt x="21206" y="11250"/>
                    <a:pt x="21201" y="11239"/>
                  </a:cubicBezTo>
                  <a:cubicBezTo>
                    <a:pt x="21193" y="11222"/>
                    <a:pt x="21181" y="11198"/>
                    <a:pt x="21176" y="11156"/>
                  </a:cubicBezTo>
                  <a:cubicBezTo>
                    <a:pt x="21174" y="11134"/>
                    <a:pt x="21175" y="11108"/>
                    <a:pt x="21176" y="11083"/>
                  </a:cubicBezTo>
                  <a:lnTo>
                    <a:pt x="21177" y="11056"/>
                  </a:lnTo>
                  <a:cubicBezTo>
                    <a:pt x="21177" y="11007"/>
                    <a:pt x="21177" y="10956"/>
                    <a:pt x="21177" y="10907"/>
                  </a:cubicBezTo>
                  <a:lnTo>
                    <a:pt x="21177" y="10831"/>
                  </a:lnTo>
                  <a:cubicBezTo>
                    <a:pt x="21177" y="10798"/>
                    <a:pt x="21176" y="10761"/>
                    <a:pt x="21174" y="10724"/>
                  </a:cubicBezTo>
                  <a:cubicBezTo>
                    <a:pt x="21169" y="10620"/>
                    <a:pt x="21164" y="10513"/>
                    <a:pt x="21189" y="10418"/>
                  </a:cubicBezTo>
                  <a:cubicBezTo>
                    <a:pt x="21205" y="10360"/>
                    <a:pt x="21241" y="10316"/>
                    <a:pt x="21278" y="10272"/>
                  </a:cubicBezTo>
                  <a:cubicBezTo>
                    <a:pt x="21323" y="10217"/>
                    <a:pt x="21350" y="10181"/>
                    <a:pt x="21346" y="10139"/>
                  </a:cubicBezTo>
                  <a:cubicBezTo>
                    <a:pt x="21342" y="10108"/>
                    <a:pt x="21318" y="10073"/>
                    <a:pt x="21295" y="10037"/>
                  </a:cubicBezTo>
                  <a:cubicBezTo>
                    <a:pt x="21264" y="9991"/>
                    <a:pt x="21230" y="9940"/>
                    <a:pt x="21219" y="9875"/>
                  </a:cubicBezTo>
                  <a:cubicBezTo>
                    <a:pt x="21196" y="9742"/>
                    <a:pt x="21285" y="9681"/>
                    <a:pt x="21338" y="9643"/>
                  </a:cubicBezTo>
                  <a:cubicBezTo>
                    <a:pt x="21394" y="9604"/>
                    <a:pt x="21393" y="9599"/>
                    <a:pt x="21389" y="9583"/>
                  </a:cubicBezTo>
                  <a:cubicBezTo>
                    <a:pt x="21385" y="9566"/>
                    <a:pt x="21380" y="9561"/>
                    <a:pt x="21366" y="9549"/>
                  </a:cubicBezTo>
                  <a:cubicBezTo>
                    <a:pt x="21329" y="9521"/>
                    <a:pt x="21291" y="9481"/>
                    <a:pt x="21311" y="9374"/>
                  </a:cubicBezTo>
                  <a:lnTo>
                    <a:pt x="21315" y="9356"/>
                  </a:lnTo>
                  <a:cubicBezTo>
                    <a:pt x="21334" y="9249"/>
                    <a:pt x="21349" y="9191"/>
                    <a:pt x="21381" y="9164"/>
                  </a:cubicBezTo>
                  <a:cubicBezTo>
                    <a:pt x="21439" y="9114"/>
                    <a:pt x="21499" y="9127"/>
                    <a:pt x="21538" y="9136"/>
                  </a:cubicBezTo>
                  <a:cubicBezTo>
                    <a:pt x="21580" y="9145"/>
                    <a:pt x="21580" y="9145"/>
                    <a:pt x="21593" y="9116"/>
                  </a:cubicBezTo>
                  <a:cubicBezTo>
                    <a:pt x="21600" y="9094"/>
                    <a:pt x="21599" y="9003"/>
                    <a:pt x="21589" y="8981"/>
                  </a:cubicBezTo>
                  <a:cubicBezTo>
                    <a:pt x="21574" y="8953"/>
                    <a:pt x="21564" y="8949"/>
                    <a:pt x="21563" y="8949"/>
                  </a:cubicBezTo>
                  <a:cubicBezTo>
                    <a:pt x="21553" y="8951"/>
                    <a:pt x="21521" y="8986"/>
                    <a:pt x="21504" y="9004"/>
                  </a:cubicBezTo>
                  <a:cubicBezTo>
                    <a:pt x="21477" y="9034"/>
                    <a:pt x="21450" y="9064"/>
                    <a:pt x="21417" y="9079"/>
                  </a:cubicBezTo>
                  <a:cubicBezTo>
                    <a:pt x="21370" y="9101"/>
                    <a:pt x="21228" y="9123"/>
                    <a:pt x="21169" y="9074"/>
                  </a:cubicBezTo>
                  <a:cubicBezTo>
                    <a:pt x="21141" y="9051"/>
                    <a:pt x="21121" y="9010"/>
                    <a:pt x="21099" y="8969"/>
                  </a:cubicBezTo>
                  <a:cubicBezTo>
                    <a:pt x="21086" y="8944"/>
                    <a:pt x="21072" y="8917"/>
                    <a:pt x="21062" y="8904"/>
                  </a:cubicBezTo>
                  <a:cubicBezTo>
                    <a:pt x="20993" y="8823"/>
                    <a:pt x="20949" y="8758"/>
                    <a:pt x="20903" y="8664"/>
                  </a:cubicBezTo>
                  <a:lnTo>
                    <a:pt x="20864" y="8586"/>
                  </a:lnTo>
                  <a:lnTo>
                    <a:pt x="20943" y="8569"/>
                  </a:lnTo>
                  <a:cubicBezTo>
                    <a:pt x="21072" y="8541"/>
                    <a:pt x="21102" y="8519"/>
                    <a:pt x="21106" y="8514"/>
                  </a:cubicBezTo>
                  <a:cubicBezTo>
                    <a:pt x="21102" y="8518"/>
                    <a:pt x="21101" y="8504"/>
                    <a:pt x="21099" y="8495"/>
                  </a:cubicBezTo>
                  <a:cubicBezTo>
                    <a:pt x="21097" y="8477"/>
                    <a:pt x="21093" y="8456"/>
                    <a:pt x="21096" y="8434"/>
                  </a:cubicBezTo>
                  <a:cubicBezTo>
                    <a:pt x="21101" y="8384"/>
                    <a:pt x="21105" y="8367"/>
                    <a:pt x="21119" y="8343"/>
                  </a:cubicBezTo>
                  <a:cubicBezTo>
                    <a:pt x="21123" y="8338"/>
                    <a:pt x="21127" y="8330"/>
                    <a:pt x="21133" y="8315"/>
                  </a:cubicBezTo>
                  <a:cubicBezTo>
                    <a:pt x="21176" y="8208"/>
                    <a:pt x="21177" y="8118"/>
                    <a:pt x="21177" y="7996"/>
                  </a:cubicBezTo>
                  <a:lnTo>
                    <a:pt x="21177" y="7947"/>
                  </a:lnTo>
                  <a:cubicBezTo>
                    <a:pt x="21177" y="7900"/>
                    <a:pt x="21169" y="7873"/>
                    <a:pt x="21157" y="7836"/>
                  </a:cubicBezTo>
                  <a:cubicBezTo>
                    <a:pt x="21150" y="7814"/>
                    <a:pt x="21143" y="7791"/>
                    <a:pt x="21136" y="7762"/>
                  </a:cubicBezTo>
                  <a:cubicBezTo>
                    <a:pt x="21124" y="7709"/>
                    <a:pt x="21129" y="7650"/>
                    <a:pt x="21133" y="7593"/>
                  </a:cubicBezTo>
                  <a:cubicBezTo>
                    <a:pt x="21135" y="7567"/>
                    <a:pt x="21136" y="7543"/>
                    <a:pt x="21136" y="7521"/>
                  </a:cubicBezTo>
                  <a:cubicBezTo>
                    <a:pt x="21136" y="7446"/>
                    <a:pt x="21149" y="7405"/>
                    <a:pt x="21163" y="7365"/>
                  </a:cubicBezTo>
                  <a:cubicBezTo>
                    <a:pt x="21169" y="7346"/>
                    <a:pt x="21175" y="7328"/>
                    <a:pt x="21181" y="7304"/>
                  </a:cubicBezTo>
                  <a:cubicBezTo>
                    <a:pt x="21186" y="7283"/>
                    <a:pt x="21186" y="7254"/>
                    <a:pt x="21183" y="7224"/>
                  </a:cubicBezTo>
                  <a:cubicBezTo>
                    <a:pt x="21174" y="7228"/>
                    <a:pt x="21164" y="7232"/>
                    <a:pt x="21156" y="7236"/>
                  </a:cubicBezTo>
                  <a:cubicBezTo>
                    <a:pt x="21134" y="7245"/>
                    <a:pt x="21111" y="7254"/>
                    <a:pt x="21095" y="7267"/>
                  </a:cubicBezTo>
                  <a:cubicBezTo>
                    <a:pt x="21083" y="7276"/>
                    <a:pt x="21070" y="7293"/>
                    <a:pt x="21057" y="7311"/>
                  </a:cubicBezTo>
                  <a:cubicBezTo>
                    <a:pt x="21039" y="7335"/>
                    <a:pt x="21020" y="7362"/>
                    <a:pt x="20993" y="7382"/>
                  </a:cubicBezTo>
                  <a:cubicBezTo>
                    <a:pt x="20936" y="7424"/>
                    <a:pt x="20875" y="7431"/>
                    <a:pt x="20826" y="7398"/>
                  </a:cubicBezTo>
                  <a:cubicBezTo>
                    <a:pt x="20776" y="7365"/>
                    <a:pt x="20754" y="7298"/>
                    <a:pt x="20763" y="7217"/>
                  </a:cubicBezTo>
                  <a:cubicBezTo>
                    <a:pt x="20772" y="7144"/>
                    <a:pt x="20807" y="7092"/>
                    <a:pt x="20839" y="7046"/>
                  </a:cubicBezTo>
                  <a:cubicBezTo>
                    <a:pt x="20858" y="7019"/>
                    <a:pt x="20876" y="6993"/>
                    <a:pt x="20885" y="6966"/>
                  </a:cubicBezTo>
                  <a:cubicBezTo>
                    <a:pt x="20933" y="6828"/>
                    <a:pt x="20931" y="6680"/>
                    <a:pt x="20930" y="6524"/>
                  </a:cubicBezTo>
                  <a:lnTo>
                    <a:pt x="20930" y="6458"/>
                  </a:lnTo>
                  <a:cubicBezTo>
                    <a:pt x="20930" y="6413"/>
                    <a:pt x="20933" y="6363"/>
                    <a:pt x="20936" y="6311"/>
                  </a:cubicBezTo>
                  <a:cubicBezTo>
                    <a:pt x="20938" y="6263"/>
                    <a:pt x="20941" y="6215"/>
                    <a:pt x="20941" y="6168"/>
                  </a:cubicBezTo>
                  <a:cubicBezTo>
                    <a:pt x="20941" y="6133"/>
                    <a:pt x="20941" y="6098"/>
                    <a:pt x="20937" y="6066"/>
                  </a:cubicBezTo>
                  <a:cubicBezTo>
                    <a:pt x="20912" y="6075"/>
                    <a:pt x="20888" y="6083"/>
                    <a:pt x="20864" y="6090"/>
                  </a:cubicBezTo>
                  <a:cubicBezTo>
                    <a:pt x="20856" y="6093"/>
                    <a:pt x="20847" y="6096"/>
                    <a:pt x="20839" y="6098"/>
                  </a:cubicBezTo>
                  <a:cubicBezTo>
                    <a:pt x="20795" y="6112"/>
                    <a:pt x="20753" y="6127"/>
                    <a:pt x="20716" y="6145"/>
                  </a:cubicBezTo>
                  <a:lnTo>
                    <a:pt x="20669" y="6161"/>
                  </a:lnTo>
                  <a:cubicBezTo>
                    <a:pt x="20656" y="6185"/>
                    <a:pt x="20639" y="6207"/>
                    <a:pt x="20620" y="6227"/>
                  </a:cubicBezTo>
                  <a:lnTo>
                    <a:pt x="20608" y="6236"/>
                  </a:lnTo>
                  <a:cubicBezTo>
                    <a:pt x="20579" y="6254"/>
                    <a:pt x="20547" y="6261"/>
                    <a:pt x="20518" y="6266"/>
                  </a:cubicBezTo>
                  <a:cubicBezTo>
                    <a:pt x="20499" y="6270"/>
                    <a:pt x="20482" y="6272"/>
                    <a:pt x="20470" y="6279"/>
                  </a:cubicBezTo>
                  <a:cubicBezTo>
                    <a:pt x="20452" y="6288"/>
                    <a:pt x="20434" y="6297"/>
                    <a:pt x="20418" y="6306"/>
                  </a:cubicBezTo>
                  <a:cubicBezTo>
                    <a:pt x="20341" y="6349"/>
                    <a:pt x="20272" y="6387"/>
                    <a:pt x="20164" y="6387"/>
                  </a:cubicBezTo>
                  <a:cubicBezTo>
                    <a:pt x="20145" y="6385"/>
                    <a:pt x="20127" y="6388"/>
                    <a:pt x="20106" y="6389"/>
                  </a:cubicBezTo>
                  <a:cubicBezTo>
                    <a:pt x="20069" y="6392"/>
                    <a:pt x="20031" y="6393"/>
                    <a:pt x="19993" y="6388"/>
                  </a:cubicBezTo>
                  <a:cubicBezTo>
                    <a:pt x="19958" y="6383"/>
                    <a:pt x="19931" y="6367"/>
                    <a:pt x="19909" y="6353"/>
                  </a:cubicBezTo>
                  <a:cubicBezTo>
                    <a:pt x="19897" y="6346"/>
                    <a:pt x="19883" y="6337"/>
                    <a:pt x="19877" y="6337"/>
                  </a:cubicBezTo>
                  <a:cubicBezTo>
                    <a:pt x="19863" y="6337"/>
                    <a:pt x="19839" y="6348"/>
                    <a:pt x="19818" y="6357"/>
                  </a:cubicBezTo>
                  <a:cubicBezTo>
                    <a:pt x="19788" y="6370"/>
                    <a:pt x="19754" y="6385"/>
                    <a:pt x="19717" y="6388"/>
                  </a:cubicBezTo>
                  <a:cubicBezTo>
                    <a:pt x="19684" y="6389"/>
                    <a:pt x="19652" y="6389"/>
                    <a:pt x="19619" y="6388"/>
                  </a:cubicBezTo>
                  <a:cubicBezTo>
                    <a:pt x="19596" y="6387"/>
                    <a:pt x="19574" y="6387"/>
                    <a:pt x="19551" y="6387"/>
                  </a:cubicBezTo>
                  <a:cubicBezTo>
                    <a:pt x="19460" y="6389"/>
                    <a:pt x="19394" y="6363"/>
                    <a:pt x="19354" y="6310"/>
                  </a:cubicBezTo>
                  <a:cubicBezTo>
                    <a:pt x="19313" y="6255"/>
                    <a:pt x="19305" y="6180"/>
                    <a:pt x="19326" y="6080"/>
                  </a:cubicBezTo>
                  <a:cubicBezTo>
                    <a:pt x="19340" y="6020"/>
                    <a:pt x="19370" y="5972"/>
                    <a:pt x="19398" y="5931"/>
                  </a:cubicBezTo>
                  <a:cubicBezTo>
                    <a:pt x="19422" y="5892"/>
                    <a:pt x="19446" y="5855"/>
                    <a:pt x="19453" y="5815"/>
                  </a:cubicBezTo>
                  <a:cubicBezTo>
                    <a:pt x="19460" y="5771"/>
                    <a:pt x="19454" y="5758"/>
                    <a:pt x="19454" y="5758"/>
                  </a:cubicBezTo>
                  <a:cubicBezTo>
                    <a:pt x="19445" y="5751"/>
                    <a:pt x="19401" y="5754"/>
                    <a:pt x="19373" y="5755"/>
                  </a:cubicBezTo>
                  <a:cubicBezTo>
                    <a:pt x="19347" y="5757"/>
                    <a:pt x="19319" y="5757"/>
                    <a:pt x="19293" y="5757"/>
                  </a:cubicBezTo>
                  <a:cubicBezTo>
                    <a:pt x="19208" y="5757"/>
                    <a:pt x="19126" y="5750"/>
                    <a:pt x="19038" y="5692"/>
                  </a:cubicBezTo>
                  <a:lnTo>
                    <a:pt x="18994" y="5662"/>
                  </a:lnTo>
                  <a:cubicBezTo>
                    <a:pt x="18916" y="5609"/>
                    <a:pt x="18860" y="5572"/>
                    <a:pt x="18771" y="5575"/>
                  </a:cubicBezTo>
                  <a:cubicBezTo>
                    <a:pt x="18710" y="5576"/>
                    <a:pt x="18672" y="5564"/>
                    <a:pt x="18632" y="5550"/>
                  </a:cubicBezTo>
                  <a:cubicBezTo>
                    <a:pt x="18620" y="5546"/>
                    <a:pt x="18606" y="5541"/>
                    <a:pt x="18592" y="5537"/>
                  </a:cubicBezTo>
                  <a:cubicBezTo>
                    <a:pt x="18571" y="5532"/>
                    <a:pt x="18549" y="5533"/>
                    <a:pt x="18524" y="5535"/>
                  </a:cubicBezTo>
                  <a:cubicBezTo>
                    <a:pt x="18494" y="5536"/>
                    <a:pt x="18461" y="5538"/>
                    <a:pt x="18427" y="5529"/>
                  </a:cubicBezTo>
                  <a:cubicBezTo>
                    <a:pt x="18397" y="5522"/>
                    <a:pt x="18377" y="5510"/>
                    <a:pt x="18361" y="5501"/>
                  </a:cubicBezTo>
                  <a:cubicBezTo>
                    <a:pt x="18344" y="5492"/>
                    <a:pt x="18332" y="5485"/>
                    <a:pt x="18312" y="5481"/>
                  </a:cubicBezTo>
                  <a:cubicBezTo>
                    <a:pt x="18264" y="5473"/>
                    <a:pt x="18221" y="5481"/>
                    <a:pt x="18184" y="5506"/>
                  </a:cubicBezTo>
                  <a:cubicBezTo>
                    <a:pt x="18170" y="5515"/>
                    <a:pt x="18160" y="5529"/>
                    <a:pt x="18147" y="5545"/>
                  </a:cubicBezTo>
                  <a:cubicBezTo>
                    <a:pt x="18134" y="5562"/>
                    <a:pt x="18119" y="5577"/>
                    <a:pt x="18103" y="5592"/>
                  </a:cubicBezTo>
                  <a:cubicBezTo>
                    <a:pt x="18068" y="5622"/>
                    <a:pt x="18031" y="5632"/>
                    <a:pt x="18001" y="5641"/>
                  </a:cubicBezTo>
                  <a:cubicBezTo>
                    <a:pt x="17981" y="5646"/>
                    <a:pt x="17963" y="5651"/>
                    <a:pt x="17951" y="5661"/>
                  </a:cubicBezTo>
                  <a:cubicBezTo>
                    <a:pt x="17942" y="5667"/>
                    <a:pt x="17932" y="5679"/>
                    <a:pt x="17923" y="5693"/>
                  </a:cubicBezTo>
                  <a:cubicBezTo>
                    <a:pt x="17907" y="5712"/>
                    <a:pt x="17889" y="5737"/>
                    <a:pt x="17860" y="5755"/>
                  </a:cubicBezTo>
                  <a:cubicBezTo>
                    <a:pt x="17829" y="5775"/>
                    <a:pt x="17801" y="5785"/>
                    <a:pt x="17776" y="5794"/>
                  </a:cubicBezTo>
                  <a:cubicBezTo>
                    <a:pt x="17750" y="5803"/>
                    <a:pt x="17730" y="5811"/>
                    <a:pt x="17709" y="5828"/>
                  </a:cubicBezTo>
                  <a:cubicBezTo>
                    <a:pt x="17691" y="5842"/>
                    <a:pt x="17673" y="5866"/>
                    <a:pt x="17653" y="5889"/>
                  </a:cubicBezTo>
                  <a:cubicBezTo>
                    <a:pt x="17607" y="5946"/>
                    <a:pt x="17550" y="6016"/>
                    <a:pt x="17465" y="6026"/>
                  </a:cubicBezTo>
                  <a:cubicBezTo>
                    <a:pt x="17403" y="6031"/>
                    <a:pt x="17368" y="6005"/>
                    <a:pt x="17348" y="5983"/>
                  </a:cubicBezTo>
                  <a:cubicBezTo>
                    <a:pt x="17277" y="5902"/>
                    <a:pt x="17296" y="5742"/>
                    <a:pt x="17310" y="5624"/>
                  </a:cubicBezTo>
                  <a:cubicBezTo>
                    <a:pt x="17313" y="5594"/>
                    <a:pt x="17317" y="5568"/>
                    <a:pt x="17317" y="5553"/>
                  </a:cubicBezTo>
                  <a:cubicBezTo>
                    <a:pt x="17317" y="5540"/>
                    <a:pt x="17318" y="5518"/>
                    <a:pt x="17320" y="5490"/>
                  </a:cubicBezTo>
                  <a:cubicBezTo>
                    <a:pt x="17323" y="5457"/>
                    <a:pt x="17330" y="5373"/>
                    <a:pt x="17325" y="5337"/>
                  </a:cubicBezTo>
                  <a:cubicBezTo>
                    <a:pt x="17298" y="5333"/>
                    <a:pt x="17241" y="5340"/>
                    <a:pt x="17215" y="5342"/>
                  </a:cubicBezTo>
                  <a:cubicBezTo>
                    <a:pt x="17187" y="5345"/>
                    <a:pt x="17163" y="5347"/>
                    <a:pt x="17148" y="5347"/>
                  </a:cubicBezTo>
                  <a:cubicBezTo>
                    <a:pt x="17073" y="5345"/>
                    <a:pt x="17038" y="5320"/>
                    <a:pt x="17004" y="5297"/>
                  </a:cubicBezTo>
                  <a:cubicBezTo>
                    <a:pt x="16989" y="5286"/>
                    <a:pt x="16971" y="5273"/>
                    <a:pt x="16945" y="5263"/>
                  </a:cubicBezTo>
                  <a:cubicBezTo>
                    <a:pt x="16930" y="5257"/>
                    <a:pt x="16918" y="5251"/>
                    <a:pt x="16907" y="5247"/>
                  </a:cubicBezTo>
                  <a:cubicBezTo>
                    <a:pt x="16878" y="5236"/>
                    <a:pt x="16860" y="5229"/>
                    <a:pt x="16821" y="5203"/>
                  </a:cubicBezTo>
                  <a:cubicBezTo>
                    <a:pt x="16799" y="5189"/>
                    <a:pt x="16787" y="5172"/>
                    <a:pt x="16778" y="5162"/>
                  </a:cubicBezTo>
                  <a:lnTo>
                    <a:pt x="16718" y="5162"/>
                  </a:lnTo>
                  <a:lnTo>
                    <a:pt x="16709" y="5092"/>
                  </a:lnTo>
                  <a:cubicBezTo>
                    <a:pt x="16707" y="5063"/>
                    <a:pt x="16634" y="4985"/>
                    <a:pt x="16610" y="4960"/>
                  </a:cubicBezTo>
                  <a:cubicBezTo>
                    <a:pt x="16600" y="4950"/>
                    <a:pt x="16590" y="4940"/>
                    <a:pt x="16583" y="4930"/>
                  </a:cubicBezTo>
                  <a:cubicBezTo>
                    <a:pt x="16556" y="4899"/>
                    <a:pt x="16524" y="4888"/>
                    <a:pt x="16483" y="4873"/>
                  </a:cubicBezTo>
                  <a:cubicBezTo>
                    <a:pt x="16470" y="4868"/>
                    <a:pt x="16457" y="4864"/>
                    <a:pt x="16443" y="4858"/>
                  </a:cubicBezTo>
                  <a:cubicBezTo>
                    <a:pt x="16386" y="4833"/>
                    <a:pt x="16144" y="4669"/>
                    <a:pt x="16133" y="4530"/>
                  </a:cubicBezTo>
                  <a:lnTo>
                    <a:pt x="16131" y="4497"/>
                  </a:lnTo>
                  <a:cubicBezTo>
                    <a:pt x="16107" y="4478"/>
                    <a:pt x="16081" y="4455"/>
                    <a:pt x="16056" y="4417"/>
                  </a:cubicBezTo>
                  <a:lnTo>
                    <a:pt x="16048" y="4404"/>
                  </a:lnTo>
                  <a:cubicBezTo>
                    <a:pt x="16006" y="4339"/>
                    <a:pt x="15978" y="4295"/>
                    <a:pt x="15964" y="4215"/>
                  </a:cubicBezTo>
                  <a:cubicBezTo>
                    <a:pt x="15952" y="4213"/>
                    <a:pt x="15942" y="4213"/>
                    <a:pt x="15931" y="4212"/>
                  </a:cubicBezTo>
                  <a:cubicBezTo>
                    <a:pt x="15873" y="4211"/>
                    <a:pt x="15825" y="4202"/>
                    <a:pt x="15775" y="4094"/>
                  </a:cubicBezTo>
                  <a:cubicBezTo>
                    <a:pt x="15763" y="4068"/>
                    <a:pt x="15758" y="4046"/>
                    <a:pt x="15757" y="4032"/>
                  </a:cubicBezTo>
                  <a:cubicBezTo>
                    <a:pt x="15751" y="4032"/>
                    <a:pt x="15712" y="4036"/>
                    <a:pt x="15693" y="4037"/>
                  </a:cubicBezTo>
                  <a:cubicBezTo>
                    <a:pt x="15677" y="4038"/>
                    <a:pt x="15664" y="4039"/>
                    <a:pt x="15655" y="4039"/>
                  </a:cubicBezTo>
                  <a:cubicBezTo>
                    <a:pt x="15635" y="4039"/>
                    <a:pt x="15615" y="4041"/>
                    <a:pt x="15596" y="4041"/>
                  </a:cubicBezTo>
                  <a:cubicBezTo>
                    <a:pt x="15507" y="4043"/>
                    <a:pt x="15421" y="4047"/>
                    <a:pt x="15363" y="3985"/>
                  </a:cubicBezTo>
                  <a:cubicBezTo>
                    <a:pt x="15325" y="3943"/>
                    <a:pt x="15306" y="3881"/>
                    <a:pt x="15309" y="3793"/>
                  </a:cubicBezTo>
                  <a:cubicBezTo>
                    <a:pt x="15311" y="3664"/>
                    <a:pt x="15272" y="3591"/>
                    <a:pt x="15213" y="3481"/>
                  </a:cubicBezTo>
                  <a:lnTo>
                    <a:pt x="15193" y="3443"/>
                  </a:lnTo>
                  <a:cubicBezTo>
                    <a:pt x="15176" y="3411"/>
                    <a:pt x="15144" y="3376"/>
                    <a:pt x="15112" y="3338"/>
                  </a:cubicBezTo>
                  <a:cubicBezTo>
                    <a:pt x="15067" y="3286"/>
                    <a:pt x="15017" y="3230"/>
                    <a:pt x="14990" y="3163"/>
                  </a:cubicBezTo>
                  <a:cubicBezTo>
                    <a:pt x="14982" y="3165"/>
                    <a:pt x="14974" y="3168"/>
                    <a:pt x="14964" y="3170"/>
                  </a:cubicBezTo>
                  <a:cubicBezTo>
                    <a:pt x="14904" y="3189"/>
                    <a:pt x="14866" y="3203"/>
                    <a:pt x="14841" y="3242"/>
                  </a:cubicBezTo>
                  <a:cubicBezTo>
                    <a:pt x="14755" y="3377"/>
                    <a:pt x="14673" y="3498"/>
                    <a:pt x="14590" y="3609"/>
                  </a:cubicBezTo>
                  <a:cubicBezTo>
                    <a:pt x="14513" y="3713"/>
                    <a:pt x="14442" y="3767"/>
                    <a:pt x="14299" y="3768"/>
                  </a:cubicBezTo>
                  <a:cubicBezTo>
                    <a:pt x="14279" y="3768"/>
                    <a:pt x="14262" y="3769"/>
                    <a:pt x="14243" y="3771"/>
                  </a:cubicBezTo>
                  <a:cubicBezTo>
                    <a:pt x="14204" y="3773"/>
                    <a:pt x="14164" y="3777"/>
                    <a:pt x="14126" y="3769"/>
                  </a:cubicBezTo>
                  <a:cubicBezTo>
                    <a:pt x="14093" y="3763"/>
                    <a:pt x="14065" y="3750"/>
                    <a:pt x="14039" y="3738"/>
                  </a:cubicBezTo>
                  <a:cubicBezTo>
                    <a:pt x="14015" y="3728"/>
                    <a:pt x="13992" y="3717"/>
                    <a:pt x="13970" y="3715"/>
                  </a:cubicBezTo>
                  <a:lnTo>
                    <a:pt x="13923" y="3708"/>
                  </a:lnTo>
                  <a:lnTo>
                    <a:pt x="13918" y="3656"/>
                  </a:lnTo>
                  <a:cubicBezTo>
                    <a:pt x="13916" y="3632"/>
                    <a:pt x="13913" y="3608"/>
                    <a:pt x="13911" y="3585"/>
                  </a:cubicBezTo>
                  <a:cubicBezTo>
                    <a:pt x="13835" y="3554"/>
                    <a:pt x="13776" y="3456"/>
                    <a:pt x="13733" y="3387"/>
                  </a:cubicBezTo>
                  <a:lnTo>
                    <a:pt x="13714" y="3358"/>
                  </a:lnTo>
                  <a:cubicBezTo>
                    <a:pt x="13661" y="3274"/>
                    <a:pt x="13629" y="3147"/>
                    <a:pt x="13680" y="3050"/>
                  </a:cubicBezTo>
                  <a:cubicBezTo>
                    <a:pt x="13697" y="3018"/>
                    <a:pt x="13711" y="2998"/>
                    <a:pt x="13724" y="2982"/>
                  </a:cubicBezTo>
                  <a:cubicBezTo>
                    <a:pt x="13742" y="2957"/>
                    <a:pt x="13748" y="2951"/>
                    <a:pt x="13746" y="2894"/>
                  </a:cubicBezTo>
                  <a:cubicBezTo>
                    <a:pt x="13745" y="2835"/>
                    <a:pt x="13746" y="2777"/>
                    <a:pt x="13746" y="2718"/>
                  </a:cubicBezTo>
                  <a:lnTo>
                    <a:pt x="13746" y="2624"/>
                  </a:lnTo>
                  <a:cubicBezTo>
                    <a:pt x="13746" y="2577"/>
                    <a:pt x="13744" y="2525"/>
                    <a:pt x="13740" y="2473"/>
                  </a:cubicBezTo>
                  <a:cubicBezTo>
                    <a:pt x="13733" y="2337"/>
                    <a:pt x="13726" y="2196"/>
                    <a:pt x="13757" y="2075"/>
                  </a:cubicBezTo>
                  <a:cubicBezTo>
                    <a:pt x="13781" y="1983"/>
                    <a:pt x="13847" y="1917"/>
                    <a:pt x="13906" y="1859"/>
                  </a:cubicBezTo>
                  <a:cubicBezTo>
                    <a:pt x="13924" y="1840"/>
                    <a:pt x="13940" y="1823"/>
                    <a:pt x="13956" y="1807"/>
                  </a:cubicBezTo>
                  <a:cubicBezTo>
                    <a:pt x="13914" y="1827"/>
                    <a:pt x="13873" y="1848"/>
                    <a:pt x="13832" y="1870"/>
                  </a:cubicBezTo>
                  <a:lnTo>
                    <a:pt x="13778" y="1755"/>
                  </a:lnTo>
                  <a:cubicBezTo>
                    <a:pt x="13809" y="1738"/>
                    <a:pt x="13839" y="1723"/>
                    <a:pt x="13868" y="1708"/>
                  </a:cubicBezTo>
                  <a:cubicBezTo>
                    <a:pt x="13858" y="1700"/>
                    <a:pt x="13848" y="1694"/>
                    <a:pt x="13842" y="1692"/>
                  </a:cubicBezTo>
                  <a:cubicBezTo>
                    <a:pt x="13830" y="1694"/>
                    <a:pt x="13764" y="1714"/>
                    <a:pt x="13731" y="1727"/>
                  </a:cubicBezTo>
                  <a:cubicBezTo>
                    <a:pt x="13705" y="1738"/>
                    <a:pt x="13681" y="1746"/>
                    <a:pt x="13665" y="1751"/>
                  </a:cubicBezTo>
                  <a:cubicBezTo>
                    <a:pt x="13656" y="1753"/>
                    <a:pt x="13652" y="1756"/>
                    <a:pt x="13643" y="1761"/>
                  </a:cubicBezTo>
                  <a:cubicBezTo>
                    <a:pt x="13628" y="1770"/>
                    <a:pt x="13607" y="1783"/>
                    <a:pt x="13568" y="1788"/>
                  </a:cubicBezTo>
                  <a:cubicBezTo>
                    <a:pt x="13539" y="1792"/>
                    <a:pt x="13511" y="1791"/>
                    <a:pt x="13485" y="1788"/>
                  </a:cubicBezTo>
                  <a:cubicBezTo>
                    <a:pt x="13469" y="1787"/>
                    <a:pt x="13453" y="1786"/>
                    <a:pt x="13439" y="1787"/>
                  </a:cubicBezTo>
                  <a:cubicBezTo>
                    <a:pt x="13388" y="1790"/>
                    <a:pt x="13353" y="1809"/>
                    <a:pt x="13314" y="1857"/>
                  </a:cubicBezTo>
                  <a:lnTo>
                    <a:pt x="13293" y="1883"/>
                  </a:lnTo>
                  <a:lnTo>
                    <a:pt x="13285" y="1882"/>
                  </a:lnTo>
                  <a:cubicBezTo>
                    <a:pt x="13282" y="1890"/>
                    <a:pt x="13281" y="1899"/>
                    <a:pt x="13280" y="1907"/>
                  </a:cubicBezTo>
                  <a:lnTo>
                    <a:pt x="13276" y="1922"/>
                  </a:lnTo>
                  <a:lnTo>
                    <a:pt x="13267" y="1935"/>
                  </a:lnTo>
                  <a:cubicBezTo>
                    <a:pt x="13250" y="1957"/>
                    <a:pt x="13227" y="1981"/>
                    <a:pt x="13207" y="1999"/>
                  </a:cubicBezTo>
                  <a:cubicBezTo>
                    <a:pt x="13137" y="2062"/>
                    <a:pt x="13080" y="2061"/>
                    <a:pt x="13014" y="2059"/>
                  </a:cubicBezTo>
                  <a:lnTo>
                    <a:pt x="12918" y="2057"/>
                  </a:lnTo>
                  <a:cubicBezTo>
                    <a:pt x="12873" y="2056"/>
                    <a:pt x="12827" y="2055"/>
                    <a:pt x="12782" y="2057"/>
                  </a:cubicBezTo>
                  <a:cubicBezTo>
                    <a:pt x="12731" y="2060"/>
                    <a:pt x="12711" y="2075"/>
                    <a:pt x="12669" y="2107"/>
                  </a:cubicBezTo>
                  <a:cubicBezTo>
                    <a:pt x="12656" y="2117"/>
                    <a:pt x="12642" y="2127"/>
                    <a:pt x="12626" y="2139"/>
                  </a:cubicBezTo>
                  <a:cubicBezTo>
                    <a:pt x="12488" y="2234"/>
                    <a:pt x="12321" y="2283"/>
                    <a:pt x="12145" y="2283"/>
                  </a:cubicBezTo>
                  <a:cubicBezTo>
                    <a:pt x="12144" y="2283"/>
                    <a:pt x="12143" y="2283"/>
                    <a:pt x="12141" y="2283"/>
                  </a:cubicBezTo>
                  <a:cubicBezTo>
                    <a:pt x="12118" y="2283"/>
                    <a:pt x="12092" y="2286"/>
                    <a:pt x="12066" y="2287"/>
                  </a:cubicBezTo>
                  <a:cubicBezTo>
                    <a:pt x="12009" y="2291"/>
                    <a:pt x="11950" y="2296"/>
                    <a:pt x="11895" y="2285"/>
                  </a:cubicBezTo>
                  <a:cubicBezTo>
                    <a:pt x="11863" y="2278"/>
                    <a:pt x="11837" y="2269"/>
                    <a:pt x="11812" y="2260"/>
                  </a:cubicBezTo>
                  <a:cubicBezTo>
                    <a:pt x="11779" y="2248"/>
                    <a:pt x="11751" y="2238"/>
                    <a:pt x="11713" y="2239"/>
                  </a:cubicBezTo>
                  <a:cubicBezTo>
                    <a:pt x="11693" y="2239"/>
                    <a:pt x="11672" y="2240"/>
                    <a:pt x="11650" y="2242"/>
                  </a:cubicBezTo>
                  <a:cubicBezTo>
                    <a:pt x="11588" y="2246"/>
                    <a:pt x="11518" y="2250"/>
                    <a:pt x="11456" y="2233"/>
                  </a:cubicBezTo>
                  <a:cubicBezTo>
                    <a:pt x="11411" y="2221"/>
                    <a:pt x="11366" y="2200"/>
                    <a:pt x="11323" y="2179"/>
                  </a:cubicBezTo>
                  <a:cubicBezTo>
                    <a:pt x="11295" y="2166"/>
                    <a:pt x="11268" y="2153"/>
                    <a:pt x="11241" y="2144"/>
                  </a:cubicBezTo>
                  <a:cubicBezTo>
                    <a:pt x="11228" y="2139"/>
                    <a:pt x="11215" y="2135"/>
                    <a:pt x="11203" y="2133"/>
                  </a:cubicBezTo>
                  <a:cubicBezTo>
                    <a:pt x="11149" y="2117"/>
                    <a:pt x="11087" y="2099"/>
                    <a:pt x="11046" y="2000"/>
                  </a:cubicBezTo>
                  <a:cubicBezTo>
                    <a:pt x="11034" y="1970"/>
                    <a:pt x="11033" y="1942"/>
                    <a:pt x="11033" y="1918"/>
                  </a:cubicBezTo>
                  <a:cubicBezTo>
                    <a:pt x="11033" y="1907"/>
                    <a:pt x="11033" y="1895"/>
                    <a:pt x="11030" y="1887"/>
                  </a:cubicBezTo>
                  <a:cubicBezTo>
                    <a:pt x="11030" y="1885"/>
                    <a:pt x="11027" y="1881"/>
                    <a:pt x="11022" y="1874"/>
                  </a:cubicBezTo>
                  <a:cubicBezTo>
                    <a:pt x="11016" y="1865"/>
                    <a:pt x="11007" y="1852"/>
                    <a:pt x="10999" y="1834"/>
                  </a:cubicBezTo>
                  <a:cubicBezTo>
                    <a:pt x="10901" y="1810"/>
                    <a:pt x="10872" y="1766"/>
                    <a:pt x="10812" y="1664"/>
                  </a:cubicBezTo>
                  <a:cubicBezTo>
                    <a:pt x="10765" y="1581"/>
                    <a:pt x="10732" y="1487"/>
                    <a:pt x="10717" y="1399"/>
                  </a:cubicBezTo>
                  <a:cubicBezTo>
                    <a:pt x="10712" y="1373"/>
                    <a:pt x="10708" y="1347"/>
                    <a:pt x="10707" y="1323"/>
                  </a:cubicBezTo>
                  <a:cubicBezTo>
                    <a:pt x="10706" y="1296"/>
                    <a:pt x="10708" y="1265"/>
                    <a:pt x="10709" y="1235"/>
                  </a:cubicBezTo>
                  <a:cubicBezTo>
                    <a:pt x="10709" y="1225"/>
                    <a:pt x="10709" y="1216"/>
                    <a:pt x="10711" y="1205"/>
                  </a:cubicBezTo>
                  <a:cubicBezTo>
                    <a:pt x="10714" y="1144"/>
                    <a:pt x="10719" y="1082"/>
                    <a:pt x="10704" y="1035"/>
                  </a:cubicBezTo>
                  <a:cubicBezTo>
                    <a:pt x="10689" y="988"/>
                    <a:pt x="10624" y="906"/>
                    <a:pt x="10576" y="862"/>
                  </a:cubicBezTo>
                  <a:cubicBezTo>
                    <a:pt x="10467" y="761"/>
                    <a:pt x="10292" y="778"/>
                    <a:pt x="10183" y="847"/>
                  </a:cubicBezTo>
                  <a:cubicBezTo>
                    <a:pt x="10164" y="858"/>
                    <a:pt x="10145" y="871"/>
                    <a:pt x="10126" y="886"/>
                  </a:cubicBezTo>
                  <a:cubicBezTo>
                    <a:pt x="10050" y="940"/>
                    <a:pt x="9964" y="1003"/>
                    <a:pt x="9854" y="980"/>
                  </a:cubicBezTo>
                  <a:cubicBezTo>
                    <a:pt x="9771" y="965"/>
                    <a:pt x="9728" y="917"/>
                    <a:pt x="9692" y="875"/>
                  </a:cubicBezTo>
                  <a:cubicBezTo>
                    <a:pt x="9674" y="856"/>
                    <a:pt x="9657" y="838"/>
                    <a:pt x="9637" y="822"/>
                  </a:cubicBezTo>
                  <a:cubicBezTo>
                    <a:pt x="9592" y="788"/>
                    <a:pt x="9530" y="791"/>
                    <a:pt x="9457" y="795"/>
                  </a:cubicBezTo>
                  <a:cubicBezTo>
                    <a:pt x="9369" y="799"/>
                    <a:pt x="9268" y="804"/>
                    <a:pt x="9182" y="732"/>
                  </a:cubicBezTo>
                  <a:cubicBezTo>
                    <a:pt x="9126" y="686"/>
                    <a:pt x="9115" y="677"/>
                    <a:pt x="9061" y="649"/>
                  </a:cubicBezTo>
                  <a:cubicBezTo>
                    <a:pt x="9042" y="640"/>
                    <a:pt x="9019" y="631"/>
                    <a:pt x="8996" y="621"/>
                  </a:cubicBezTo>
                  <a:cubicBezTo>
                    <a:pt x="8935" y="596"/>
                    <a:pt x="8867" y="569"/>
                    <a:pt x="8825" y="525"/>
                  </a:cubicBezTo>
                  <a:cubicBezTo>
                    <a:pt x="8769" y="463"/>
                    <a:pt x="8752" y="378"/>
                    <a:pt x="8739" y="309"/>
                  </a:cubicBezTo>
                  <a:cubicBezTo>
                    <a:pt x="8737" y="293"/>
                    <a:pt x="8733" y="279"/>
                    <a:pt x="8729" y="265"/>
                  </a:cubicBezTo>
                  <a:cubicBezTo>
                    <a:pt x="8718" y="210"/>
                    <a:pt x="8693" y="100"/>
                    <a:pt x="8650" y="80"/>
                  </a:cubicBezTo>
                  <a:cubicBezTo>
                    <a:pt x="8593" y="54"/>
                    <a:pt x="8531" y="84"/>
                    <a:pt x="8458" y="118"/>
                  </a:cubicBezTo>
                  <a:cubicBezTo>
                    <a:pt x="8380" y="156"/>
                    <a:pt x="8292" y="199"/>
                    <a:pt x="8193" y="169"/>
                  </a:cubicBezTo>
                  <a:cubicBezTo>
                    <a:pt x="8134" y="152"/>
                    <a:pt x="8113" y="126"/>
                    <a:pt x="8090" y="95"/>
                  </a:cubicBezTo>
                  <a:cubicBezTo>
                    <a:pt x="8082" y="83"/>
                    <a:pt x="8075" y="74"/>
                    <a:pt x="8062" y="62"/>
                  </a:cubicBezTo>
                  <a:cubicBezTo>
                    <a:pt x="8054" y="56"/>
                    <a:pt x="8041" y="49"/>
                    <a:pt x="8026" y="44"/>
                  </a:cubicBezTo>
                  <a:cubicBezTo>
                    <a:pt x="8013" y="39"/>
                    <a:pt x="8000" y="34"/>
                    <a:pt x="7987" y="26"/>
                  </a:cubicBezTo>
                  <a:cubicBezTo>
                    <a:pt x="7927" y="-8"/>
                    <a:pt x="7927" y="-8"/>
                    <a:pt x="7883" y="23"/>
                  </a:cubicBezTo>
                  <a:cubicBezTo>
                    <a:pt x="7760" y="109"/>
                    <a:pt x="7663" y="221"/>
                    <a:pt x="7584" y="364"/>
                  </a:cubicBezTo>
                  <a:cubicBezTo>
                    <a:pt x="7570" y="389"/>
                    <a:pt x="7558" y="414"/>
                    <a:pt x="7546" y="440"/>
                  </a:cubicBezTo>
                  <a:cubicBezTo>
                    <a:pt x="7519" y="497"/>
                    <a:pt x="7492" y="557"/>
                    <a:pt x="7444" y="609"/>
                  </a:cubicBezTo>
                  <a:lnTo>
                    <a:pt x="7389" y="670"/>
                  </a:lnTo>
                  <a:cubicBezTo>
                    <a:pt x="7340" y="723"/>
                    <a:pt x="7294" y="774"/>
                    <a:pt x="7250" y="832"/>
                  </a:cubicBezTo>
                  <a:lnTo>
                    <a:pt x="7228" y="862"/>
                  </a:lnTo>
                  <a:cubicBezTo>
                    <a:pt x="7198" y="901"/>
                    <a:pt x="7173" y="932"/>
                    <a:pt x="7154" y="978"/>
                  </a:cubicBezTo>
                  <a:cubicBezTo>
                    <a:pt x="7128" y="1039"/>
                    <a:pt x="7128" y="1091"/>
                    <a:pt x="7129" y="1177"/>
                  </a:cubicBezTo>
                  <a:lnTo>
                    <a:pt x="7131" y="1220"/>
                  </a:lnTo>
                  <a:cubicBezTo>
                    <a:pt x="7133" y="1329"/>
                    <a:pt x="7136" y="1466"/>
                    <a:pt x="6951" y="1475"/>
                  </a:cubicBezTo>
                  <a:lnTo>
                    <a:pt x="6933" y="1477"/>
                  </a:lnTo>
                  <a:cubicBezTo>
                    <a:pt x="6857" y="1481"/>
                    <a:pt x="6772" y="1486"/>
                    <a:pt x="6699" y="1431"/>
                  </a:cubicBezTo>
                  <a:cubicBezTo>
                    <a:pt x="6669" y="1409"/>
                    <a:pt x="6648" y="1378"/>
                    <a:pt x="6629" y="1351"/>
                  </a:cubicBezTo>
                  <a:cubicBezTo>
                    <a:pt x="6613" y="1329"/>
                    <a:pt x="6597" y="1305"/>
                    <a:pt x="6584" y="1297"/>
                  </a:cubicBezTo>
                  <a:cubicBezTo>
                    <a:pt x="6564" y="1286"/>
                    <a:pt x="6536" y="1284"/>
                    <a:pt x="6504" y="1283"/>
                  </a:cubicBezTo>
                  <a:cubicBezTo>
                    <a:pt x="6465" y="1282"/>
                    <a:pt x="6422" y="1279"/>
                    <a:pt x="6379" y="1256"/>
                  </a:cubicBezTo>
                  <a:cubicBezTo>
                    <a:pt x="6348" y="1239"/>
                    <a:pt x="6317" y="1218"/>
                    <a:pt x="6286" y="1197"/>
                  </a:cubicBezTo>
                  <a:cubicBezTo>
                    <a:pt x="6241" y="1168"/>
                    <a:pt x="6194" y="1135"/>
                    <a:pt x="6151" y="1121"/>
                  </a:cubicBezTo>
                  <a:cubicBezTo>
                    <a:pt x="6106" y="1106"/>
                    <a:pt x="6048" y="1109"/>
                    <a:pt x="5992" y="1112"/>
                  </a:cubicBezTo>
                  <a:cubicBezTo>
                    <a:pt x="5968" y="1113"/>
                    <a:pt x="5945" y="1114"/>
                    <a:pt x="5922" y="1114"/>
                  </a:cubicBezTo>
                  <a:cubicBezTo>
                    <a:pt x="5922" y="1114"/>
                    <a:pt x="5922" y="1114"/>
                    <a:pt x="5921" y="1114"/>
                  </a:cubicBezTo>
                  <a:cubicBezTo>
                    <a:pt x="5908" y="1114"/>
                    <a:pt x="5888" y="1117"/>
                    <a:pt x="5867" y="1118"/>
                  </a:cubicBezTo>
                  <a:cubicBezTo>
                    <a:pt x="5771" y="1129"/>
                    <a:pt x="5693" y="1132"/>
                    <a:pt x="5646" y="1093"/>
                  </a:cubicBezTo>
                  <a:cubicBezTo>
                    <a:pt x="5619" y="1071"/>
                    <a:pt x="5603" y="1026"/>
                    <a:pt x="5564" y="890"/>
                  </a:cubicBezTo>
                  <a:cubicBezTo>
                    <a:pt x="5556" y="866"/>
                    <a:pt x="5552" y="847"/>
                    <a:pt x="5548" y="838"/>
                  </a:cubicBezTo>
                  <a:cubicBezTo>
                    <a:pt x="5514" y="741"/>
                    <a:pt x="5475" y="645"/>
                    <a:pt x="5426" y="538"/>
                  </a:cubicBezTo>
                  <a:lnTo>
                    <a:pt x="5419" y="522"/>
                  </a:lnTo>
                  <a:cubicBezTo>
                    <a:pt x="5381" y="438"/>
                    <a:pt x="5381" y="438"/>
                    <a:pt x="5306" y="439"/>
                  </a:cubicBezTo>
                  <a:cubicBezTo>
                    <a:pt x="5203" y="441"/>
                    <a:pt x="5100" y="440"/>
                    <a:pt x="4997" y="439"/>
                  </a:cubicBezTo>
                  <a:lnTo>
                    <a:pt x="4852" y="438"/>
                  </a:lnTo>
                  <a:cubicBezTo>
                    <a:pt x="4722" y="438"/>
                    <a:pt x="4612" y="408"/>
                    <a:pt x="4506" y="378"/>
                  </a:cubicBezTo>
                  <a:cubicBezTo>
                    <a:pt x="4468" y="367"/>
                    <a:pt x="4427" y="358"/>
                    <a:pt x="4388" y="349"/>
                  </a:cubicBezTo>
                  <a:cubicBezTo>
                    <a:pt x="4369" y="367"/>
                    <a:pt x="4349" y="384"/>
                    <a:pt x="4330" y="401"/>
                  </a:cubicBezTo>
                  <a:cubicBezTo>
                    <a:pt x="4302" y="426"/>
                    <a:pt x="4274" y="449"/>
                    <a:pt x="4246" y="478"/>
                  </a:cubicBezTo>
                  <a:cubicBezTo>
                    <a:pt x="4201" y="523"/>
                    <a:pt x="4162" y="560"/>
                    <a:pt x="4102" y="597"/>
                  </a:cubicBezTo>
                  <a:cubicBezTo>
                    <a:pt x="4070" y="618"/>
                    <a:pt x="4044" y="641"/>
                    <a:pt x="4016" y="666"/>
                  </a:cubicBezTo>
                  <a:cubicBezTo>
                    <a:pt x="3998" y="682"/>
                    <a:pt x="3980" y="697"/>
                    <a:pt x="3960" y="713"/>
                  </a:cubicBezTo>
                  <a:cubicBezTo>
                    <a:pt x="3919" y="745"/>
                    <a:pt x="3878" y="773"/>
                    <a:pt x="3838" y="799"/>
                  </a:cubicBezTo>
                  <a:cubicBezTo>
                    <a:pt x="3779" y="838"/>
                    <a:pt x="3723" y="874"/>
                    <a:pt x="3670" y="929"/>
                  </a:cubicBezTo>
                  <a:cubicBezTo>
                    <a:pt x="3636" y="965"/>
                    <a:pt x="3608" y="980"/>
                    <a:pt x="3582" y="995"/>
                  </a:cubicBezTo>
                  <a:cubicBezTo>
                    <a:pt x="3569" y="1003"/>
                    <a:pt x="3556" y="1010"/>
                    <a:pt x="3540" y="1022"/>
                  </a:cubicBezTo>
                  <a:cubicBezTo>
                    <a:pt x="3540" y="1023"/>
                    <a:pt x="3537" y="1029"/>
                    <a:pt x="3534" y="1035"/>
                  </a:cubicBezTo>
                  <a:cubicBezTo>
                    <a:pt x="3524" y="1053"/>
                    <a:pt x="3513" y="1075"/>
                    <a:pt x="3492" y="1091"/>
                  </a:cubicBezTo>
                  <a:cubicBezTo>
                    <a:pt x="3476" y="1104"/>
                    <a:pt x="3459" y="1112"/>
                    <a:pt x="3444" y="1118"/>
                  </a:cubicBezTo>
                  <a:cubicBezTo>
                    <a:pt x="3432" y="1123"/>
                    <a:pt x="3419" y="1130"/>
                    <a:pt x="3414" y="1135"/>
                  </a:cubicBezTo>
                  <a:cubicBezTo>
                    <a:pt x="3398" y="1156"/>
                    <a:pt x="3388" y="1181"/>
                    <a:pt x="3378" y="1210"/>
                  </a:cubicBezTo>
                  <a:cubicBezTo>
                    <a:pt x="3363" y="1249"/>
                    <a:pt x="3347" y="1295"/>
                    <a:pt x="3309" y="1338"/>
                  </a:cubicBezTo>
                  <a:cubicBezTo>
                    <a:pt x="3246" y="1408"/>
                    <a:pt x="3210" y="1426"/>
                    <a:pt x="3123" y="1431"/>
                  </a:cubicBezTo>
                  <a:cubicBezTo>
                    <a:pt x="3010" y="1438"/>
                    <a:pt x="2895" y="1451"/>
                    <a:pt x="2863" y="1535"/>
                  </a:cubicBezTo>
                  <a:cubicBezTo>
                    <a:pt x="2861" y="1543"/>
                    <a:pt x="2861" y="1566"/>
                    <a:pt x="2862" y="1582"/>
                  </a:cubicBezTo>
                  <a:cubicBezTo>
                    <a:pt x="2864" y="1626"/>
                    <a:pt x="2869" y="1731"/>
                    <a:pt x="2769" y="1749"/>
                  </a:cubicBezTo>
                  <a:cubicBezTo>
                    <a:pt x="2766" y="1751"/>
                    <a:pt x="2763" y="1751"/>
                    <a:pt x="2760" y="1751"/>
                  </a:cubicBezTo>
                  <a:cubicBezTo>
                    <a:pt x="2750" y="1751"/>
                    <a:pt x="2735" y="1744"/>
                    <a:pt x="2670" y="1720"/>
                  </a:cubicBezTo>
                  <a:cubicBezTo>
                    <a:pt x="2632" y="1705"/>
                    <a:pt x="2592" y="1688"/>
                    <a:pt x="2585" y="1687"/>
                  </a:cubicBezTo>
                  <a:cubicBezTo>
                    <a:pt x="2487" y="1652"/>
                    <a:pt x="2365" y="1570"/>
                    <a:pt x="2276" y="1512"/>
                  </a:cubicBezTo>
                  <a:cubicBezTo>
                    <a:pt x="2162" y="1435"/>
                    <a:pt x="2140" y="1349"/>
                    <a:pt x="2115" y="1260"/>
                  </a:cubicBezTo>
                  <a:cubicBezTo>
                    <a:pt x="2107" y="1231"/>
                    <a:pt x="2098" y="1199"/>
                    <a:pt x="2087" y="1164"/>
                  </a:cubicBezTo>
                  <a:cubicBezTo>
                    <a:pt x="2071" y="1119"/>
                    <a:pt x="2058" y="1079"/>
                    <a:pt x="2046" y="1040"/>
                  </a:cubicBezTo>
                  <a:cubicBezTo>
                    <a:pt x="2023" y="961"/>
                    <a:pt x="2001" y="892"/>
                    <a:pt x="1959" y="813"/>
                  </a:cubicBezTo>
                  <a:cubicBezTo>
                    <a:pt x="1883" y="674"/>
                    <a:pt x="1863" y="673"/>
                    <a:pt x="1708" y="665"/>
                  </a:cubicBezTo>
                  <a:cubicBezTo>
                    <a:pt x="1655" y="662"/>
                    <a:pt x="1624" y="647"/>
                    <a:pt x="1599" y="634"/>
                  </a:cubicBezTo>
                  <a:cubicBezTo>
                    <a:pt x="1587" y="627"/>
                    <a:pt x="1574" y="621"/>
                    <a:pt x="1556" y="616"/>
                  </a:cubicBezTo>
                  <a:cubicBezTo>
                    <a:pt x="1530" y="609"/>
                    <a:pt x="1488" y="613"/>
                    <a:pt x="1449" y="616"/>
                  </a:cubicBezTo>
                  <a:cubicBezTo>
                    <a:pt x="1425" y="618"/>
                    <a:pt x="1402" y="619"/>
                    <a:pt x="1382" y="619"/>
                  </a:cubicBezTo>
                  <a:lnTo>
                    <a:pt x="1352" y="619"/>
                  </a:lnTo>
                  <a:cubicBezTo>
                    <a:pt x="1237" y="619"/>
                    <a:pt x="1135" y="619"/>
                    <a:pt x="1017" y="556"/>
                  </a:cubicBezTo>
                  <a:cubicBezTo>
                    <a:pt x="989" y="540"/>
                    <a:pt x="959" y="529"/>
                    <a:pt x="929" y="517"/>
                  </a:cubicBezTo>
                  <a:cubicBezTo>
                    <a:pt x="901" y="505"/>
                    <a:pt x="871" y="493"/>
                    <a:pt x="844" y="479"/>
                  </a:cubicBezTo>
                  <a:cubicBezTo>
                    <a:pt x="783" y="449"/>
                    <a:pt x="757" y="415"/>
                    <a:pt x="723" y="373"/>
                  </a:cubicBezTo>
                  <a:lnTo>
                    <a:pt x="712" y="360"/>
                  </a:lnTo>
                  <a:cubicBezTo>
                    <a:pt x="666" y="302"/>
                    <a:pt x="658" y="296"/>
                    <a:pt x="614" y="305"/>
                  </a:cubicBezTo>
                  <a:cubicBezTo>
                    <a:pt x="582" y="312"/>
                    <a:pt x="582" y="313"/>
                    <a:pt x="574" y="334"/>
                  </a:cubicBezTo>
                  <a:cubicBezTo>
                    <a:pt x="567" y="353"/>
                    <a:pt x="557" y="379"/>
                    <a:pt x="534" y="408"/>
                  </a:cubicBezTo>
                  <a:cubicBezTo>
                    <a:pt x="501" y="445"/>
                    <a:pt x="466" y="466"/>
                    <a:pt x="436" y="484"/>
                  </a:cubicBezTo>
                  <a:cubicBezTo>
                    <a:pt x="426" y="490"/>
                    <a:pt x="417" y="495"/>
                    <a:pt x="407" y="501"/>
                  </a:cubicBezTo>
                  <a:cubicBezTo>
                    <a:pt x="401" y="505"/>
                    <a:pt x="399" y="508"/>
                    <a:pt x="393" y="517"/>
                  </a:cubicBezTo>
                  <a:cubicBezTo>
                    <a:pt x="376" y="540"/>
                    <a:pt x="356" y="564"/>
                    <a:pt x="309" y="575"/>
                  </a:cubicBezTo>
                  <a:cubicBezTo>
                    <a:pt x="288" y="580"/>
                    <a:pt x="262" y="579"/>
                    <a:pt x="230" y="575"/>
                  </a:cubicBezTo>
                  <a:cubicBezTo>
                    <a:pt x="222" y="574"/>
                    <a:pt x="215" y="574"/>
                    <a:pt x="211" y="574"/>
                  </a:cubicBezTo>
                  <a:cubicBezTo>
                    <a:pt x="193" y="574"/>
                    <a:pt x="174" y="573"/>
                    <a:pt x="155" y="570"/>
                  </a:cubicBezTo>
                  <a:cubicBezTo>
                    <a:pt x="110" y="566"/>
                    <a:pt x="59" y="562"/>
                    <a:pt x="28" y="575"/>
                  </a:cubicBezTo>
                  <a:cubicBezTo>
                    <a:pt x="19" y="579"/>
                    <a:pt x="9" y="587"/>
                    <a:pt x="0" y="597"/>
                  </a:cubicBezTo>
                  <a:cubicBezTo>
                    <a:pt x="7" y="630"/>
                    <a:pt x="18" y="661"/>
                    <a:pt x="38" y="691"/>
                  </a:cubicBezTo>
                  <a:cubicBezTo>
                    <a:pt x="217" y="953"/>
                    <a:pt x="535" y="1078"/>
                    <a:pt x="389" y="1447"/>
                  </a:cubicBezTo>
                  <a:cubicBezTo>
                    <a:pt x="252" y="1796"/>
                    <a:pt x="425" y="1721"/>
                    <a:pt x="572" y="2063"/>
                  </a:cubicBezTo>
                  <a:cubicBezTo>
                    <a:pt x="697" y="2355"/>
                    <a:pt x="786" y="2314"/>
                    <a:pt x="1039" y="2453"/>
                  </a:cubicBezTo>
                  <a:cubicBezTo>
                    <a:pt x="1444" y="2677"/>
                    <a:pt x="885" y="2755"/>
                    <a:pt x="857" y="3028"/>
                  </a:cubicBezTo>
                  <a:cubicBezTo>
                    <a:pt x="814" y="3451"/>
                    <a:pt x="1146" y="3726"/>
                    <a:pt x="1185" y="4107"/>
                  </a:cubicBezTo>
                  <a:cubicBezTo>
                    <a:pt x="1224" y="4489"/>
                    <a:pt x="1464" y="4782"/>
                    <a:pt x="1570" y="5131"/>
                  </a:cubicBezTo>
                  <a:cubicBezTo>
                    <a:pt x="1672" y="5463"/>
                    <a:pt x="1303" y="6115"/>
                    <a:pt x="1594" y="6355"/>
                  </a:cubicBezTo>
                  <a:cubicBezTo>
                    <a:pt x="1810" y="6533"/>
                    <a:pt x="1980" y="6689"/>
                    <a:pt x="2137" y="6923"/>
                  </a:cubicBezTo>
                  <a:cubicBezTo>
                    <a:pt x="2328" y="7208"/>
                    <a:pt x="3059" y="7800"/>
                    <a:pt x="3398" y="7614"/>
                  </a:cubicBezTo>
                  <a:cubicBezTo>
                    <a:pt x="3548" y="7531"/>
                    <a:pt x="3769" y="6811"/>
                    <a:pt x="4009" y="7165"/>
                  </a:cubicBezTo>
                  <a:cubicBezTo>
                    <a:pt x="4135" y="7352"/>
                    <a:pt x="4167" y="6649"/>
                    <a:pt x="4300" y="6624"/>
                  </a:cubicBezTo>
                  <a:cubicBezTo>
                    <a:pt x="4413" y="6604"/>
                    <a:pt x="5319" y="6697"/>
                    <a:pt x="5172" y="6834"/>
                  </a:cubicBezTo>
                  <a:cubicBezTo>
                    <a:pt x="5113" y="6889"/>
                    <a:pt x="4624" y="7362"/>
                    <a:pt x="4639" y="7392"/>
                  </a:cubicBezTo>
                  <a:cubicBezTo>
                    <a:pt x="4791" y="7682"/>
                    <a:pt x="5370" y="7431"/>
                    <a:pt x="5536" y="7361"/>
                  </a:cubicBezTo>
                  <a:cubicBezTo>
                    <a:pt x="5962" y="7182"/>
                    <a:pt x="5955" y="7338"/>
                    <a:pt x="6349" y="7434"/>
                  </a:cubicBezTo>
                  <a:cubicBezTo>
                    <a:pt x="6780" y="7539"/>
                    <a:pt x="6864" y="7570"/>
                    <a:pt x="7005" y="8064"/>
                  </a:cubicBezTo>
                  <a:cubicBezTo>
                    <a:pt x="7108" y="8423"/>
                    <a:pt x="7305" y="8590"/>
                    <a:pt x="7561" y="8824"/>
                  </a:cubicBezTo>
                  <a:cubicBezTo>
                    <a:pt x="8150" y="9359"/>
                    <a:pt x="7028" y="10319"/>
                    <a:pt x="7170" y="10942"/>
                  </a:cubicBezTo>
                  <a:cubicBezTo>
                    <a:pt x="7203" y="11085"/>
                    <a:pt x="7258" y="11315"/>
                    <a:pt x="7418" y="11349"/>
                  </a:cubicBezTo>
                  <a:cubicBezTo>
                    <a:pt x="7622" y="11393"/>
                    <a:pt x="7560" y="11432"/>
                    <a:pt x="7573" y="11658"/>
                  </a:cubicBezTo>
                  <a:cubicBezTo>
                    <a:pt x="7592" y="11971"/>
                    <a:pt x="7819" y="12079"/>
                    <a:pt x="8071" y="12111"/>
                  </a:cubicBezTo>
                  <a:cubicBezTo>
                    <a:pt x="8097" y="11963"/>
                    <a:pt x="8255" y="11806"/>
                    <a:pt x="8364" y="11681"/>
                  </a:cubicBezTo>
                  <a:cubicBezTo>
                    <a:pt x="8484" y="11542"/>
                    <a:pt x="8385" y="11285"/>
                    <a:pt x="8373" y="11298"/>
                  </a:cubicBezTo>
                  <a:cubicBezTo>
                    <a:pt x="8400" y="11267"/>
                    <a:pt x="9460" y="11223"/>
                    <a:pt x="9546" y="11211"/>
                  </a:cubicBezTo>
                  <a:cubicBezTo>
                    <a:pt x="9945" y="11163"/>
                    <a:pt x="10055" y="11415"/>
                    <a:pt x="10448" y="11481"/>
                  </a:cubicBezTo>
                  <a:cubicBezTo>
                    <a:pt x="10388" y="11782"/>
                    <a:pt x="10959" y="11655"/>
                    <a:pt x="11127" y="11616"/>
                  </a:cubicBezTo>
                  <a:cubicBezTo>
                    <a:pt x="11385" y="11555"/>
                    <a:pt x="11525" y="11342"/>
                    <a:pt x="11741" y="11189"/>
                  </a:cubicBezTo>
                  <a:cubicBezTo>
                    <a:pt x="11895" y="11081"/>
                    <a:pt x="12511" y="11332"/>
                    <a:pt x="12523" y="11252"/>
                  </a:cubicBezTo>
                  <a:cubicBezTo>
                    <a:pt x="12584" y="10864"/>
                    <a:pt x="13065" y="11068"/>
                    <a:pt x="13291" y="11193"/>
                  </a:cubicBezTo>
                  <a:cubicBezTo>
                    <a:pt x="13647" y="11390"/>
                    <a:pt x="13544" y="11816"/>
                    <a:pt x="13633" y="12142"/>
                  </a:cubicBezTo>
                  <a:cubicBezTo>
                    <a:pt x="13755" y="12586"/>
                    <a:pt x="14227" y="12172"/>
                    <a:pt x="14227" y="12822"/>
                  </a:cubicBezTo>
                  <a:cubicBezTo>
                    <a:pt x="14227" y="13002"/>
                    <a:pt x="14402" y="13788"/>
                    <a:pt x="14628" y="13459"/>
                  </a:cubicBezTo>
                  <a:cubicBezTo>
                    <a:pt x="14735" y="13304"/>
                    <a:pt x="14783" y="13379"/>
                    <a:pt x="14622" y="13141"/>
                  </a:cubicBezTo>
                  <a:cubicBezTo>
                    <a:pt x="14584" y="13087"/>
                    <a:pt x="14468" y="12779"/>
                    <a:pt x="14543" y="12722"/>
                  </a:cubicBezTo>
                  <a:cubicBezTo>
                    <a:pt x="14712" y="12594"/>
                    <a:pt x="15886" y="13583"/>
                    <a:pt x="15959" y="13493"/>
                  </a:cubicBezTo>
                  <a:cubicBezTo>
                    <a:pt x="15819" y="13663"/>
                    <a:pt x="15520" y="13741"/>
                    <a:pt x="15353" y="13914"/>
                  </a:cubicBezTo>
                  <a:cubicBezTo>
                    <a:pt x="15228" y="14044"/>
                    <a:pt x="15116" y="14192"/>
                    <a:pt x="15015" y="14345"/>
                  </a:cubicBezTo>
                  <a:cubicBezTo>
                    <a:pt x="14903" y="14517"/>
                    <a:pt x="15020" y="14641"/>
                    <a:pt x="14791" y="14718"/>
                  </a:cubicBezTo>
                  <a:cubicBezTo>
                    <a:pt x="14669" y="14760"/>
                    <a:pt x="14633" y="14922"/>
                    <a:pt x="14619" y="15041"/>
                  </a:cubicBezTo>
                  <a:cubicBezTo>
                    <a:pt x="14589" y="15284"/>
                    <a:pt x="14680" y="15569"/>
                    <a:pt x="14602" y="15803"/>
                  </a:cubicBezTo>
                  <a:cubicBezTo>
                    <a:pt x="14542" y="15981"/>
                    <a:pt x="14385" y="15931"/>
                    <a:pt x="14481" y="16209"/>
                  </a:cubicBezTo>
                  <a:cubicBezTo>
                    <a:pt x="14556" y="16426"/>
                    <a:pt x="14519" y="16399"/>
                    <a:pt x="14310" y="16485"/>
                  </a:cubicBezTo>
                  <a:cubicBezTo>
                    <a:pt x="14101" y="16569"/>
                    <a:pt x="14301" y="16833"/>
                    <a:pt x="14465" y="16787"/>
                  </a:cubicBezTo>
                  <a:cubicBezTo>
                    <a:pt x="14579" y="16756"/>
                    <a:pt x="14461" y="16663"/>
                    <a:pt x="14510" y="16604"/>
                  </a:cubicBezTo>
                  <a:cubicBezTo>
                    <a:pt x="14647" y="16442"/>
                    <a:pt x="15313" y="16716"/>
                    <a:pt x="15284" y="16999"/>
                  </a:cubicBezTo>
                  <a:cubicBezTo>
                    <a:pt x="15255" y="17273"/>
                    <a:pt x="15298" y="17480"/>
                    <a:pt x="15497" y="17659"/>
                  </a:cubicBezTo>
                  <a:cubicBezTo>
                    <a:pt x="15568" y="17724"/>
                    <a:pt x="15630" y="17851"/>
                    <a:pt x="15611" y="17956"/>
                  </a:cubicBezTo>
                  <a:cubicBezTo>
                    <a:pt x="15543" y="18332"/>
                    <a:pt x="15452" y="18585"/>
                    <a:pt x="15120" y="18766"/>
                  </a:cubicBezTo>
                  <a:cubicBezTo>
                    <a:pt x="14903" y="18885"/>
                    <a:pt x="14836" y="18880"/>
                    <a:pt x="14768" y="19106"/>
                  </a:cubicBezTo>
                  <a:cubicBezTo>
                    <a:pt x="14710" y="19296"/>
                    <a:pt x="14512" y="19305"/>
                    <a:pt x="14378" y="19399"/>
                  </a:cubicBezTo>
                  <a:cubicBezTo>
                    <a:pt x="13995" y="19670"/>
                    <a:pt x="14894" y="20002"/>
                    <a:pt x="14628" y="20296"/>
                  </a:cubicBezTo>
                  <a:cubicBezTo>
                    <a:pt x="14265" y="20694"/>
                    <a:pt x="14880" y="20906"/>
                    <a:pt x="14929" y="20801"/>
                  </a:cubicBezTo>
                  <a:cubicBezTo>
                    <a:pt x="15016" y="20611"/>
                    <a:pt x="15423" y="21166"/>
                    <a:pt x="15516" y="21250"/>
                  </a:cubicBezTo>
                  <a:cubicBezTo>
                    <a:pt x="15693" y="21415"/>
                    <a:pt x="15985" y="21137"/>
                    <a:pt x="16191" y="21083"/>
                  </a:cubicBezTo>
                  <a:cubicBezTo>
                    <a:pt x="16420" y="21022"/>
                    <a:pt x="16636" y="21015"/>
                    <a:pt x="16871" y="21015"/>
                  </a:cubicBezTo>
                  <a:cubicBezTo>
                    <a:pt x="16981" y="21015"/>
                    <a:pt x="16924" y="20880"/>
                    <a:pt x="17087" y="20926"/>
                  </a:cubicBezTo>
                  <a:cubicBezTo>
                    <a:pt x="17315" y="20988"/>
                    <a:pt x="17438" y="21141"/>
                    <a:pt x="17604" y="21308"/>
                  </a:cubicBezTo>
                  <a:cubicBezTo>
                    <a:pt x="17719" y="21422"/>
                    <a:pt x="17853" y="21295"/>
                    <a:pt x="17939" y="21358"/>
                  </a:cubicBezTo>
                  <a:cubicBezTo>
                    <a:pt x="18119" y="21491"/>
                    <a:pt x="18297" y="21345"/>
                    <a:pt x="18395" y="21547"/>
                  </a:cubicBezTo>
                  <a:cubicBezTo>
                    <a:pt x="18413" y="21583"/>
                    <a:pt x="18561" y="21592"/>
                    <a:pt x="18712" y="21588"/>
                  </a:cubicBezTo>
                  <a:cubicBezTo>
                    <a:pt x="18713" y="21580"/>
                    <a:pt x="18715" y="21574"/>
                    <a:pt x="18717" y="21563"/>
                  </a:cubicBezTo>
                  <a:cubicBezTo>
                    <a:pt x="18735" y="21505"/>
                    <a:pt x="18768" y="21471"/>
                    <a:pt x="18796" y="21440"/>
                  </a:cubicBezTo>
                  <a:cubicBezTo>
                    <a:pt x="18808" y="21427"/>
                    <a:pt x="18820" y="21415"/>
                    <a:pt x="18831" y="21401"/>
                  </a:cubicBezTo>
                  <a:cubicBezTo>
                    <a:pt x="18845" y="21380"/>
                    <a:pt x="18857" y="21359"/>
                    <a:pt x="18870" y="21339"/>
                  </a:cubicBezTo>
                  <a:cubicBezTo>
                    <a:pt x="18893" y="21324"/>
                    <a:pt x="18912" y="21289"/>
                    <a:pt x="18941" y="21255"/>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8" name="Shape">
              <a:extLst>
                <a:ext uri="{FF2B5EF4-FFF2-40B4-BE49-F238E27FC236}">
                  <a16:creationId xmlns:a16="http://schemas.microsoft.com/office/drawing/2014/main" id="{4375FCEB-E9D0-3A77-8CC4-B8FEF9D677C3}"/>
                </a:ext>
              </a:extLst>
            </p:cNvPr>
            <p:cNvSpPr/>
            <p:nvPr/>
          </p:nvSpPr>
          <p:spPr>
            <a:xfrm>
              <a:off x="5181601" y="1199008"/>
              <a:ext cx="1540471" cy="1653418"/>
            </a:xfrm>
            <a:custGeom>
              <a:avLst/>
              <a:gdLst/>
              <a:ahLst/>
              <a:cxnLst>
                <a:cxn ang="0">
                  <a:pos x="wd2" y="hd2"/>
                </a:cxn>
                <a:cxn ang="5400000">
                  <a:pos x="wd2" y="hd2"/>
                </a:cxn>
                <a:cxn ang="10800000">
                  <a:pos x="wd2" y="hd2"/>
                </a:cxn>
                <a:cxn ang="16200000">
                  <a:pos x="wd2" y="hd2"/>
                </a:cxn>
              </a:cxnLst>
              <a:rect l="0" t="0" r="r" b="b"/>
              <a:pathLst>
                <a:path w="21437" h="21511" extrusionOk="0">
                  <a:moveTo>
                    <a:pt x="14295" y="19829"/>
                  </a:moveTo>
                  <a:cubicBezTo>
                    <a:pt x="14322" y="19830"/>
                    <a:pt x="14346" y="19832"/>
                    <a:pt x="14369" y="19832"/>
                  </a:cubicBezTo>
                  <a:cubicBezTo>
                    <a:pt x="14380" y="19832"/>
                    <a:pt x="14396" y="19834"/>
                    <a:pt x="14412" y="19835"/>
                  </a:cubicBezTo>
                  <a:cubicBezTo>
                    <a:pt x="14428" y="19837"/>
                    <a:pt x="14461" y="19840"/>
                    <a:pt x="14472" y="19839"/>
                  </a:cubicBezTo>
                  <a:cubicBezTo>
                    <a:pt x="14486" y="19835"/>
                    <a:pt x="14487" y="19835"/>
                    <a:pt x="14498" y="19820"/>
                  </a:cubicBezTo>
                  <a:cubicBezTo>
                    <a:pt x="14510" y="19806"/>
                    <a:pt x="14530" y="19783"/>
                    <a:pt x="14567" y="19763"/>
                  </a:cubicBezTo>
                  <a:cubicBezTo>
                    <a:pt x="14582" y="19755"/>
                    <a:pt x="14600" y="19746"/>
                    <a:pt x="14616" y="19738"/>
                  </a:cubicBezTo>
                  <a:cubicBezTo>
                    <a:pt x="14655" y="19718"/>
                    <a:pt x="14688" y="19702"/>
                    <a:pt x="14716" y="19674"/>
                  </a:cubicBezTo>
                  <a:cubicBezTo>
                    <a:pt x="14729" y="19662"/>
                    <a:pt x="14734" y="19651"/>
                    <a:pt x="14741" y="19633"/>
                  </a:cubicBezTo>
                  <a:cubicBezTo>
                    <a:pt x="14766" y="19575"/>
                    <a:pt x="14799" y="19518"/>
                    <a:pt x="14931" y="19494"/>
                  </a:cubicBezTo>
                  <a:cubicBezTo>
                    <a:pt x="15098" y="19465"/>
                    <a:pt x="15172" y="19541"/>
                    <a:pt x="15243" y="19615"/>
                  </a:cubicBezTo>
                  <a:lnTo>
                    <a:pt x="15259" y="19633"/>
                  </a:lnTo>
                  <a:cubicBezTo>
                    <a:pt x="15304" y="19682"/>
                    <a:pt x="15324" y="19702"/>
                    <a:pt x="15378" y="19727"/>
                  </a:cubicBezTo>
                  <a:cubicBezTo>
                    <a:pt x="15415" y="19743"/>
                    <a:pt x="15456" y="19756"/>
                    <a:pt x="15495" y="19769"/>
                  </a:cubicBezTo>
                  <a:cubicBezTo>
                    <a:pt x="15546" y="19788"/>
                    <a:pt x="15595" y="19804"/>
                    <a:pt x="15643" y="19825"/>
                  </a:cubicBezTo>
                  <a:cubicBezTo>
                    <a:pt x="15782" y="19890"/>
                    <a:pt x="15896" y="19888"/>
                    <a:pt x="16062" y="19888"/>
                  </a:cubicBezTo>
                  <a:lnTo>
                    <a:pt x="16107" y="19888"/>
                  </a:lnTo>
                  <a:cubicBezTo>
                    <a:pt x="16132" y="19888"/>
                    <a:pt x="16160" y="19886"/>
                    <a:pt x="16192" y="19883"/>
                  </a:cubicBezTo>
                  <a:cubicBezTo>
                    <a:pt x="16262" y="19878"/>
                    <a:pt x="16340" y="19871"/>
                    <a:pt x="16407" y="19886"/>
                  </a:cubicBezTo>
                  <a:cubicBezTo>
                    <a:pt x="16447" y="19896"/>
                    <a:pt x="16476" y="19908"/>
                    <a:pt x="16504" y="19921"/>
                  </a:cubicBezTo>
                  <a:cubicBezTo>
                    <a:pt x="16535" y="19934"/>
                    <a:pt x="16555" y="19944"/>
                    <a:pt x="16599" y="19946"/>
                  </a:cubicBezTo>
                  <a:cubicBezTo>
                    <a:pt x="16863" y="19957"/>
                    <a:pt x="16962" y="19974"/>
                    <a:pt x="17115" y="20214"/>
                  </a:cubicBezTo>
                  <a:cubicBezTo>
                    <a:pt x="17189" y="20329"/>
                    <a:pt x="17224" y="20430"/>
                    <a:pt x="17263" y="20533"/>
                  </a:cubicBezTo>
                  <a:cubicBezTo>
                    <a:pt x="17279" y="20581"/>
                    <a:pt x="17296" y="20629"/>
                    <a:pt x="17319" y="20683"/>
                  </a:cubicBezTo>
                  <a:cubicBezTo>
                    <a:pt x="17340" y="20732"/>
                    <a:pt x="17354" y="20777"/>
                    <a:pt x="17367" y="20818"/>
                  </a:cubicBezTo>
                  <a:cubicBezTo>
                    <a:pt x="17400" y="20922"/>
                    <a:pt x="17418" y="20979"/>
                    <a:pt x="17523" y="21040"/>
                  </a:cubicBezTo>
                  <a:cubicBezTo>
                    <a:pt x="17645" y="21109"/>
                    <a:pt x="17823" y="21212"/>
                    <a:pt x="17948" y="21249"/>
                  </a:cubicBezTo>
                  <a:cubicBezTo>
                    <a:pt x="17955" y="21251"/>
                    <a:pt x="18020" y="21272"/>
                    <a:pt x="18080" y="21292"/>
                  </a:cubicBezTo>
                  <a:cubicBezTo>
                    <a:pt x="18097" y="21299"/>
                    <a:pt x="18115" y="21304"/>
                    <a:pt x="18131" y="21309"/>
                  </a:cubicBezTo>
                  <a:cubicBezTo>
                    <a:pt x="18131" y="21299"/>
                    <a:pt x="18131" y="21289"/>
                    <a:pt x="18129" y="21281"/>
                  </a:cubicBezTo>
                  <a:cubicBezTo>
                    <a:pt x="18127" y="21240"/>
                    <a:pt x="18124" y="21193"/>
                    <a:pt x="18143" y="21151"/>
                  </a:cubicBezTo>
                  <a:cubicBezTo>
                    <a:pt x="18236" y="20937"/>
                    <a:pt x="18529" y="20924"/>
                    <a:pt x="18684" y="20917"/>
                  </a:cubicBezTo>
                  <a:cubicBezTo>
                    <a:pt x="18768" y="20914"/>
                    <a:pt x="18781" y="20909"/>
                    <a:pt x="18844" y="20848"/>
                  </a:cubicBezTo>
                  <a:cubicBezTo>
                    <a:pt x="18876" y="20818"/>
                    <a:pt x="18892" y="20782"/>
                    <a:pt x="18909" y="20742"/>
                  </a:cubicBezTo>
                  <a:cubicBezTo>
                    <a:pt x="18929" y="20696"/>
                    <a:pt x="18950" y="20645"/>
                    <a:pt x="18997" y="20598"/>
                  </a:cubicBezTo>
                  <a:cubicBezTo>
                    <a:pt x="19031" y="20565"/>
                    <a:pt x="19071" y="20548"/>
                    <a:pt x="19105" y="20535"/>
                  </a:cubicBezTo>
                  <a:cubicBezTo>
                    <a:pt x="19119" y="20530"/>
                    <a:pt x="19135" y="20524"/>
                    <a:pt x="19142" y="20519"/>
                  </a:cubicBezTo>
                  <a:cubicBezTo>
                    <a:pt x="19143" y="20517"/>
                    <a:pt x="19150" y="20505"/>
                    <a:pt x="19154" y="20499"/>
                  </a:cubicBezTo>
                  <a:cubicBezTo>
                    <a:pt x="19168" y="20476"/>
                    <a:pt x="19186" y="20448"/>
                    <a:pt x="19217" y="20428"/>
                  </a:cubicBezTo>
                  <a:cubicBezTo>
                    <a:pt x="19247" y="20408"/>
                    <a:pt x="19274" y="20397"/>
                    <a:pt x="19297" y="20385"/>
                  </a:cubicBezTo>
                  <a:cubicBezTo>
                    <a:pt x="19330" y="20369"/>
                    <a:pt x="19353" y="20357"/>
                    <a:pt x="19388" y="20328"/>
                  </a:cubicBezTo>
                  <a:cubicBezTo>
                    <a:pt x="19480" y="20247"/>
                    <a:pt x="19575" y="20193"/>
                    <a:pt x="19668" y="20142"/>
                  </a:cubicBezTo>
                  <a:cubicBezTo>
                    <a:pt x="19723" y="20110"/>
                    <a:pt x="19779" y="20079"/>
                    <a:pt x="19837" y="20041"/>
                  </a:cubicBezTo>
                  <a:cubicBezTo>
                    <a:pt x="19864" y="20023"/>
                    <a:pt x="19888" y="20005"/>
                    <a:pt x="19911" y="19987"/>
                  </a:cubicBezTo>
                  <a:cubicBezTo>
                    <a:pt x="19955" y="19954"/>
                    <a:pt x="20001" y="19919"/>
                    <a:pt x="20061" y="19886"/>
                  </a:cubicBezTo>
                  <a:cubicBezTo>
                    <a:pt x="20137" y="19845"/>
                    <a:pt x="20186" y="19807"/>
                    <a:pt x="20244" y="19756"/>
                  </a:cubicBezTo>
                  <a:cubicBezTo>
                    <a:pt x="20279" y="19727"/>
                    <a:pt x="20314" y="19700"/>
                    <a:pt x="20350" y="19674"/>
                  </a:cubicBezTo>
                  <a:cubicBezTo>
                    <a:pt x="20360" y="19666"/>
                    <a:pt x="20371" y="19656"/>
                    <a:pt x="20381" y="19649"/>
                  </a:cubicBezTo>
                  <a:cubicBezTo>
                    <a:pt x="20434" y="19611"/>
                    <a:pt x="20482" y="19575"/>
                    <a:pt x="20524" y="19534"/>
                  </a:cubicBezTo>
                  <a:cubicBezTo>
                    <a:pt x="20557" y="19501"/>
                    <a:pt x="20586" y="19467"/>
                    <a:pt x="20608" y="19424"/>
                  </a:cubicBezTo>
                  <a:cubicBezTo>
                    <a:pt x="20707" y="19231"/>
                    <a:pt x="20827" y="19164"/>
                    <a:pt x="21012" y="19109"/>
                  </a:cubicBezTo>
                  <a:cubicBezTo>
                    <a:pt x="21063" y="19094"/>
                    <a:pt x="21105" y="19071"/>
                    <a:pt x="21151" y="19045"/>
                  </a:cubicBezTo>
                  <a:cubicBezTo>
                    <a:pt x="21181" y="19029"/>
                    <a:pt x="21211" y="19012"/>
                    <a:pt x="21244" y="18997"/>
                  </a:cubicBezTo>
                  <a:cubicBezTo>
                    <a:pt x="21281" y="18981"/>
                    <a:pt x="21316" y="18969"/>
                    <a:pt x="21350" y="18959"/>
                  </a:cubicBezTo>
                  <a:cubicBezTo>
                    <a:pt x="21382" y="18950"/>
                    <a:pt x="21406" y="18943"/>
                    <a:pt x="21429" y="18930"/>
                  </a:cubicBezTo>
                  <a:cubicBezTo>
                    <a:pt x="21383" y="18856"/>
                    <a:pt x="21364" y="18767"/>
                    <a:pt x="21364" y="18658"/>
                  </a:cubicBezTo>
                  <a:cubicBezTo>
                    <a:pt x="21364" y="18642"/>
                    <a:pt x="21362" y="18624"/>
                    <a:pt x="21360" y="18604"/>
                  </a:cubicBezTo>
                  <a:cubicBezTo>
                    <a:pt x="21357" y="18561"/>
                    <a:pt x="21352" y="18512"/>
                    <a:pt x="21364" y="18466"/>
                  </a:cubicBezTo>
                  <a:cubicBezTo>
                    <a:pt x="21376" y="18419"/>
                    <a:pt x="21401" y="18393"/>
                    <a:pt x="21417" y="18377"/>
                  </a:cubicBezTo>
                  <a:cubicBezTo>
                    <a:pt x="21427" y="18365"/>
                    <a:pt x="21429" y="18362"/>
                    <a:pt x="21431" y="18357"/>
                  </a:cubicBezTo>
                  <a:cubicBezTo>
                    <a:pt x="21452" y="18280"/>
                    <a:pt x="21408" y="18237"/>
                    <a:pt x="21329" y="18169"/>
                  </a:cubicBezTo>
                  <a:cubicBezTo>
                    <a:pt x="21265" y="18113"/>
                    <a:pt x="21191" y="18051"/>
                    <a:pt x="21190" y="17955"/>
                  </a:cubicBezTo>
                  <a:cubicBezTo>
                    <a:pt x="21188" y="17883"/>
                    <a:pt x="21228" y="17810"/>
                    <a:pt x="21315" y="17730"/>
                  </a:cubicBezTo>
                  <a:cubicBezTo>
                    <a:pt x="21413" y="17637"/>
                    <a:pt x="21367" y="17506"/>
                    <a:pt x="21154" y="17270"/>
                  </a:cubicBezTo>
                  <a:cubicBezTo>
                    <a:pt x="21116" y="17227"/>
                    <a:pt x="21075" y="17191"/>
                    <a:pt x="21036" y="17157"/>
                  </a:cubicBezTo>
                  <a:cubicBezTo>
                    <a:pt x="20947" y="17078"/>
                    <a:pt x="20853" y="16995"/>
                    <a:pt x="20816" y="16857"/>
                  </a:cubicBezTo>
                  <a:cubicBezTo>
                    <a:pt x="20793" y="16857"/>
                    <a:pt x="20769" y="16860"/>
                    <a:pt x="20744" y="16862"/>
                  </a:cubicBezTo>
                  <a:cubicBezTo>
                    <a:pt x="20667" y="16869"/>
                    <a:pt x="20580" y="16878"/>
                    <a:pt x="20505" y="16836"/>
                  </a:cubicBezTo>
                  <a:cubicBezTo>
                    <a:pt x="20380" y="16768"/>
                    <a:pt x="20313" y="16636"/>
                    <a:pt x="20323" y="16483"/>
                  </a:cubicBezTo>
                  <a:cubicBezTo>
                    <a:pt x="20334" y="16339"/>
                    <a:pt x="20411" y="16184"/>
                    <a:pt x="20457" y="16105"/>
                  </a:cubicBezTo>
                  <a:cubicBezTo>
                    <a:pt x="20476" y="16072"/>
                    <a:pt x="20498" y="16045"/>
                    <a:pt x="20519" y="16019"/>
                  </a:cubicBezTo>
                  <a:cubicBezTo>
                    <a:pt x="20545" y="15988"/>
                    <a:pt x="20564" y="15965"/>
                    <a:pt x="20572" y="15930"/>
                  </a:cubicBezTo>
                  <a:cubicBezTo>
                    <a:pt x="20589" y="15858"/>
                    <a:pt x="20577" y="15715"/>
                    <a:pt x="20550" y="15670"/>
                  </a:cubicBezTo>
                  <a:cubicBezTo>
                    <a:pt x="20536" y="15645"/>
                    <a:pt x="20510" y="15635"/>
                    <a:pt x="20466" y="15617"/>
                  </a:cubicBezTo>
                  <a:cubicBezTo>
                    <a:pt x="20438" y="15606"/>
                    <a:pt x="20404" y="15593"/>
                    <a:pt x="20374" y="15573"/>
                  </a:cubicBezTo>
                  <a:cubicBezTo>
                    <a:pt x="20307" y="15528"/>
                    <a:pt x="20262" y="15481"/>
                    <a:pt x="20219" y="15438"/>
                  </a:cubicBezTo>
                  <a:cubicBezTo>
                    <a:pt x="20145" y="15362"/>
                    <a:pt x="20101" y="15316"/>
                    <a:pt x="19983" y="15316"/>
                  </a:cubicBezTo>
                  <a:cubicBezTo>
                    <a:pt x="19983" y="15316"/>
                    <a:pt x="19983" y="15316"/>
                    <a:pt x="19983" y="15316"/>
                  </a:cubicBezTo>
                  <a:cubicBezTo>
                    <a:pt x="19894" y="15316"/>
                    <a:pt x="19842" y="15334"/>
                    <a:pt x="19760" y="15364"/>
                  </a:cubicBezTo>
                  <a:lnTo>
                    <a:pt x="19712" y="15380"/>
                  </a:lnTo>
                  <a:cubicBezTo>
                    <a:pt x="19695" y="15387"/>
                    <a:pt x="19670" y="15398"/>
                    <a:pt x="19642" y="15412"/>
                  </a:cubicBezTo>
                  <a:cubicBezTo>
                    <a:pt x="19533" y="15463"/>
                    <a:pt x="19457" y="15494"/>
                    <a:pt x="19393" y="15481"/>
                  </a:cubicBezTo>
                  <a:cubicBezTo>
                    <a:pt x="19297" y="15461"/>
                    <a:pt x="19254" y="15405"/>
                    <a:pt x="19235" y="15362"/>
                  </a:cubicBezTo>
                  <a:cubicBezTo>
                    <a:pt x="19168" y="15214"/>
                    <a:pt x="19295" y="14984"/>
                    <a:pt x="19376" y="14858"/>
                  </a:cubicBezTo>
                  <a:cubicBezTo>
                    <a:pt x="19446" y="14750"/>
                    <a:pt x="19453" y="14725"/>
                    <a:pt x="19471" y="14592"/>
                  </a:cubicBezTo>
                  <a:cubicBezTo>
                    <a:pt x="19478" y="14534"/>
                    <a:pt x="19496" y="14504"/>
                    <a:pt x="19510" y="14483"/>
                  </a:cubicBezTo>
                  <a:cubicBezTo>
                    <a:pt x="19517" y="14471"/>
                    <a:pt x="19520" y="14467"/>
                    <a:pt x="19522" y="14457"/>
                  </a:cubicBezTo>
                  <a:cubicBezTo>
                    <a:pt x="19525" y="14444"/>
                    <a:pt x="19525" y="14427"/>
                    <a:pt x="19525" y="14409"/>
                  </a:cubicBezTo>
                  <a:cubicBezTo>
                    <a:pt x="19527" y="14361"/>
                    <a:pt x="19529" y="14312"/>
                    <a:pt x="19554" y="14271"/>
                  </a:cubicBezTo>
                  <a:cubicBezTo>
                    <a:pt x="19647" y="14124"/>
                    <a:pt x="19855" y="14200"/>
                    <a:pt x="19945" y="14233"/>
                  </a:cubicBezTo>
                  <a:cubicBezTo>
                    <a:pt x="19976" y="14244"/>
                    <a:pt x="20001" y="14251"/>
                    <a:pt x="20026" y="14257"/>
                  </a:cubicBezTo>
                  <a:cubicBezTo>
                    <a:pt x="20004" y="14246"/>
                    <a:pt x="19983" y="14234"/>
                    <a:pt x="19969" y="14220"/>
                  </a:cubicBezTo>
                  <a:cubicBezTo>
                    <a:pt x="19879" y="14134"/>
                    <a:pt x="19881" y="14055"/>
                    <a:pt x="19899" y="14002"/>
                  </a:cubicBezTo>
                  <a:cubicBezTo>
                    <a:pt x="19927" y="13920"/>
                    <a:pt x="19976" y="13887"/>
                    <a:pt x="20056" y="13894"/>
                  </a:cubicBezTo>
                  <a:cubicBezTo>
                    <a:pt x="20068" y="13895"/>
                    <a:pt x="20078" y="13895"/>
                    <a:pt x="20093" y="13894"/>
                  </a:cubicBezTo>
                  <a:cubicBezTo>
                    <a:pt x="20172" y="13879"/>
                    <a:pt x="20247" y="13848"/>
                    <a:pt x="20272" y="13824"/>
                  </a:cubicBezTo>
                  <a:cubicBezTo>
                    <a:pt x="20211" y="13801"/>
                    <a:pt x="20050" y="13772"/>
                    <a:pt x="19983" y="13768"/>
                  </a:cubicBezTo>
                  <a:cubicBezTo>
                    <a:pt x="19952" y="13767"/>
                    <a:pt x="19911" y="13768"/>
                    <a:pt x="19865" y="13770"/>
                  </a:cubicBezTo>
                  <a:cubicBezTo>
                    <a:pt x="19693" y="13777"/>
                    <a:pt x="19480" y="13785"/>
                    <a:pt x="19360" y="13671"/>
                  </a:cubicBezTo>
                  <a:cubicBezTo>
                    <a:pt x="19302" y="13617"/>
                    <a:pt x="19277" y="13543"/>
                    <a:pt x="19282" y="13452"/>
                  </a:cubicBezTo>
                  <a:cubicBezTo>
                    <a:pt x="19286" y="13390"/>
                    <a:pt x="19309" y="13340"/>
                    <a:pt x="19349" y="13308"/>
                  </a:cubicBezTo>
                  <a:cubicBezTo>
                    <a:pt x="19415" y="13255"/>
                    <a:pt x="19501" y="13261"/>
                    <a:pt x="19570" y="13268"/>
                  </a:cubicBezTo>
                  <a:cubicBezTo>
                    <a:pt x="19603" y="13271"/>
                    <a:pt x="19640" y="13275"/>
                    <a:pt x="19659" y="13268"/>
                  </a:cubicBezTo>
                  <a:cubicBezTo>
                    <a:pt x="19716" y="13252"/>
                    <a:pt x="19769" y="13182"/>
                    <a:pt x="19781" y="13128"/>
                  </a:cubicBezTo>
                  <a:cubicBezTo>
                    <a:pt x="19797" y="13067"/>
                    <a:pt x="19760" y="13003"/>
                    <a:pt x="19716" y="12930"/>
                  </a:cubicBezTo>
                  <a:cubicBezTo>
                    <a:pt x="19652" y="12825"/>
                    <a:pt x="19566" y="12680"/>
                    <a:pt x="19680" y="12512"/>
                  </a:cubicBezTo>
                  <a:cubicBezTo>
                    <a:pt x="19732" y="12437"/>
                    <a:pt x="19820" y="12405"/>
                    <a:pt x="19897" y="12379"/>
                  </a:cubicBezTo>
                  <a:cubicBezTo>
                    <a:pt x="19936" y="12366"/>
                    <a:pt x="19973" y="12353"/>
                    <a:pt x="19997" y="12336"/>
                  </a:cubicBezTo>
                  <a:cubicBezTo>
                    <a:pt x="20084" y="12279"/>
                    <a:pt x="20084" y="12254"/>
                    <a:pt x="20082" y="12147"/>
                  </a:cubicBezTo>
                  <a:lnTo>
                    <a:pt x="20082" y="12088"/>
                  </a:lnTo>
                  <a:cubicBezTo>
                    <a:pt x="20082" y="12074"/>
                    <a:pt x="20084" y="12058"/>
                    <a:pt x="20085" y="12041"/>
                  </a:cubicBezTo>
                  <a:cubicBezTo>
                    <a:pt x="20087" y="12018"/>
                    <a:pt x="20091" y="11969"/>
                    <a:pt x="20084" y="11956"/>
                  </a:cubicBezTo>
                  <a:cubicBezTo>
                    <a:pt x="20078" y="11946"/>
                    <a:pt x="20068" y="11938"/>
                    <a:pt x="20048" y="11925"/>
                  </a:cubicBezTo>
                  <a:cubicBezTo>
                    <a:pt x="20024" y="11906"/>
                    <a:pt x="19994" y="11885"/>
                    <a:pt x="19971" y="11847"/>
                  </a:cubicBezTo>
                  <a:cubicBezTo>
                    <a:pt x="19923" y="11773"/>
                    <a:pt x="19911" y="11691"/>
                    <a:pt x="19899" y="11620"/>
                  </a:cubicBezTo>
                  <a:cubicBezTo>
                    <a:pt x="19890" y="11569"/>
                    <a:pt x="19883" y="11521"/>
                    <a:pt x="19864" y="11483"/>
                  </a:cubicBezTo>
                  <a:cubicBezTo>
                    <a:pt x="19846" y="11447"/>
                    <a:pt x="19827" y="11418"/>
                    <a:pt x="19809" y="11389"/>
                  </a:cubicBezTo>
                  <a:cubicBezTo>
                    <a:pt x="19774" y="11335"/>
                    <a:pt x="19737" y="11278"/>
                    <a:pt x="19719" y="11192"/>
                  </a:cubicBezTo>
                  <a:cubicBezTo>
                    <a:pt x="19712" y="11161"/>
                    <a:pt x="19703" y="11128"/>
                    <a:pt x="19695" y="11096"/>
                  </a:cubicBezTo>
                  <a:cubicBezTo>
                    <a:pt x="19666" y="10996"/>
                    <a:pt x="19636" y="10884"/>
                    <a:pt x="19668" y="10764"/>
                  </a:cubicBezTo>
                  <a:lnTo>
                    <a:pt x="19682" y="10713"/>
                  </a:lnTo>
                  <a:lnTo>
                    <a:pt x="19737" y="10703"/>
                  </a:lnTo>
                  <a:cubicBezTo>
                    <a:pt x="19925" y="10668"/>
                    <a:pt x="19950" y="10626"/>
                    <a:pt x="19952" y="10621"/>
                  </a:cubicBezTo>
                  <a:cubicBezTo>
                    <a:pt x="19955" y="10612"/>
                    <a:pt x="19945" y="10594"/>
                    <a:pt x="19941" y="10589"/>
                  </a:cubicBezTo>
                  <a:cubicBezTo>
                    <a:pt x="19899" y="10522"/>
                    <a:pt x="19753" y="10458"/>
                    <a:pt x="19635" y="10405"/>
                  </a:cubicBezTo>
                  <a:cubicBezTo>
                    <a:pt x="19566" y="10375"/>
                    <a:pt x="19501" y="10346"/>
                    <a:pt x="19453" y="10316"/>
                  </a:cubicBezTo>
                  <a:cubicBezTo>
                    <a:pt x="19316" y="10232"/>
                    <a:pt x="19214" y="10114"/>
                    <a:pt x="19115" y="10000"/>
                  </a:cubicBezTo>
                  <a:cubicBezTo>
                    <a:pt x="19013" y="9881"/>
                    <a:pt x="18916" y="9769"/>
                    <a:pt x="18789" y="9705"/>
                  </a:cubicBezTo>
                  <a:cubicBezTo>
                    <a:pt x="18745" y="9682"/>
                    <a:pt x="18698" y="9681"/>
                    <a:pt x="18641" y="9677"/>
                  </a:cubicBezTo>
                  <a:cubicBezTo>
                    <a:pt x="18597" y="9674"/>
                    <a:pt x="18546" y="9672"/>
                    <a:pt x="18495" y="9658"/>
                  </a:cubicBezTo>
                  <a:cubicBezTo>
                    <a:pt x="18430" y="9639"/>
                    <a:pt x="18395" y="9600"/>
                    <a:pt x="18369" y="9572"/>
                  </a:cubicBezTo>
                  <a:cubicBezTo>
                    <a:pt x="18358" y="9559"/>
                    <a:pt x="18347" y="9549"/>
                    <a:pt x="18337" y="9541"/>
                  </a:cubicBezTo>
                  <a:cubicBezTo>
                    <a:pt x="18323" y="9531"/>
                    <a:pt x="18300" y="9524"/>
                    <a:pt x="18275" y="9518"/>
                  </a:cubicBezTo>
                  <a:cubicBezTo>
                    <a:pt x="18242" y="9508"/>
                    <a:pt x="18205" y="9498"/>
                    <a:pt x="18170" y="9475"/>
                  </a:cubicBezTo>
                  <a:cubicBezTo>
                    <a:pt x="18110" y="9435"/>
                    <a:pt x="18096" y="9391"/>
                    <a:pt x="18089" y="9364"/>
                  </a:cubicBezTo>
                  <a:cubicBezTo>
                    <a:pt x="18083" y="9350"/>
                    <a:pt x="18083" y="9350"/>
                    <a:pt x="18081" y="9346"/>
                  </a:cubicBezTo>
                  <a:cubicBezTo>
                    <a:pt x="18034" y="9300"/>
                    <a:pt x="17951" y="9256"/>
                    <a:pt x="17883" y="9220"/>
                  </a:cubicBezTo>
                  <a:lnTo>
                    <a:pt x="17853" y="9203"/>
                  </a:lnTo>
                  <a:cubicBezTo>
                    <a:pt x="17838" y="9197"/>
                    <a:pt x="17817" y="9187"/>
                    <a:pt x="17791" y="9175"/>
                  </a:cubicBezTo>
                  <a:cubicBezTo>
                    <a:pt x="17659" y="9119"/>
                    <a:pt x="17460" y="9034"/>
                    <a:pt x="17432" y="8897"/>
                  </a:cubicBezTo>
                  <a:cubicBezTo>
                    <a:pt x="17423" y="8856"/>
                    <a:pt x="17426" y="8793"/>
                    <a:pt x="17492" y="8729"/>
                  </a:cubicBezTo>
                  <a:cubicBezTo>
                    <a:pt x="17527" y="8694"/>
                    <a:pt x="17581" y="8685"/>
                    <a:pt x="17647" y="8673"/>
                  </a:cubicBezTo>
                  <a:cubicBezTo>
                    <a:pt x="17668" y="8670"/>
                    <a:pt x="17698" y="8665"/>
                    <a:pt x="17706" y="8660"/>
                  </a:cubicBezTo>
                  <a:cubicBezTo>
                    <a:pt x="17789" y="8622"/>
                    <a:pt x="17918" y="8566"/>
                    <a:pt x="17993" y="8502"/>
                  </a:cubicBezTo>
                  <a:lnTo>
                    <a:pt x="18073" y="8434"/>
                  </a:lnTo>
                  <a:cubicBezTo>
                    <a:pt x="18177" y="8344"/>
                    <a:pt x="18284" y="8252"/>
                    <a:pt x="18414" y="8177"/>
                  </a:cubicBezTo>
                  <a:cubicBezTo>
                    <a:pt x="18443" y="8163"/>
                    <a:pt x="18469" y="8148"/>
                    <a:pt x="18497" y="8133"/>
                  </a:cubicBezTo>
                  <a:cubicBezTo>
                    <a:pt x="18578" y="8092"/>
                    <a:pt x="18649" y="8056"/>
                    <a:pt x="18701" y="7986"/>
                  </a:cubicBezTo>
                  <a:cubicBezTo>
                    <a:pt x="18747" y="7926"/>
                    <a:pt x="18745" y="7871"/>
                    <a:pt x="18744" y="7782"/>
                  </a:cubicBezTo>
                  <a:lnTo>
                    <a:pt x="18744" y="7749"/>
                  </a:lnTo>
                  <a:cubicBezTo>
                    <a:pt x="18742" y="7624"/>
                    <a:pt x="18759" y="7532"/>
                    <a:pt x="18812" y="7425"/>
                  </a:cubicBezTo>
                  <a:cubicBezTo>
                    <a:pt x="18823" y="7404"/>
                    <a:pt x="18830" y="7377"/>
                    <a:pt x="18837" y="7353"/>
                  </a:cubicBezTo>
                  <a:cubicBezTo>
                    <a:pt x="18848" y="7318"/>
                    <a:pt x="18858" y="7280"/>
                    <a:pt x="18874" y="7251"/>
                  </a:cubicBezTo>
                  <a:cubicBezTo>
                    <a:pt x="18900" y="7204"/>
                    <a:pt x="18927" y="7167"/>
                    <a:pt x="18951" y="7130"/>
                  </a:cubicBezTo>
                  <a:cubicBezTo>
                    <a:pt x="19011" y="7045"/>
                    <a:pt x="19050" y="6987"/>
                    <a:pt x="19048" y="6862"/>
                  </a:cubicBezTo>
                  <a:cubicBezTo>
                    <a:pt x="19048" y="6711"/>
                    <a:pt x="19047" y="6595"/>
                    <a:pt x="18944" y="6510"/>
                  </a:cubicBezTo>
                  <a:cubicBezTo>
                    <a:pt x="18927" y="6495"/>
                    <a:pt x="18902" y="6482"/>
                    <a:pt x="18874" y="6469"/>
                  </a:cubicBezTo>
                  <a:cubicBezTo>
                    <a:pt x="18835" y="6450"/>
                    <a:pt x="18793" y="6429"/>
                    <a:pt x="18754" y="6393"/>
                  </a:cubicBezTo>
                  <a:cubicBezTo>
                    <a:pt x="18671" y="6316"/>
                    <a:pt x="18619" y="6190"/>
                    <a:pt x="18583" y="6108"/>
                  </a:cubicBezTo>
                  <a:cubicBezTo>
                    <a:pt x="18502" y="5915"/>
                    <a:pt x="18457" y="5769"/>
                    <a:pt x="18439" y="5645"/>
                  </a:cubicBezTo>
                  <a:cubicBezTo>
                    <a:pt x="18421" y="5517"/>
                    <a:pt x="18428" y="5382"/>
                    <a:pt x="18434" y="5250"/>
                  </a:cubicBezTo>
                  <a:cubicBezTo>
                    <a:pt x="18437" y="5186"/>
                    <a:pt x="18439" y="5124"/>
                    <a:pt x="18439" y="5063"/>
                  </a:cubicBezTo>
                  <a:cubicBezTo>
                    <a:pt x="18439" y="5038"/>
                    <a:pt x="18435" y="5007"/>
                    <a:pt x="18432" y="4972"/>
                  </a:cubicBezTo>
                  <a:cubicBezTo>
                    <a:pt x="18423" y="4882"/>
                    <a:pt x="18414" y="4788"/>
                    <a:pt x="18439" y="4720"/>
                  </a:cubicBezTo>
                  <a:cubicBezTo>
                    <a:pt x="18474" y="4623"/>
                    <a:pt x="18553" y="4585"/>
                    <a:pt x="18617" y="4554"/>
                  </a:cubicBezTo>
                  <a:cubicBezTo>
                    <a:pt x="18654" y="4536"/>
                    <a:pt x="18686" y="4521"/>
                    <a:pt x="18708" y="4496"/>
                  </a:cubicBezTo>
                  <a:cubicBezTo>
                    <a:pt x="18781" y="4421"/>
                    <a:pt x="18765" y="4220"/>
                    <a:pt x="18752" y="4073"/>
                  </a:cubicBezTo>
                  <a:cubicBezTo>
                    <a:pt x="18747" y="4017"/>
                    <a:pt x="18744" y="3965"/>
                    <a:pt x="18744" y="3920"/>
                  </a:cubicBezTo>
                  <a:lnTo>
                    <a:pt x="18745" y="3704"/>
                  </a:lnTo>
                  <a:cubicBezTo>
                    <a:pt x="18745" y="3568"/>
                    <a:pt x="18747" y="3429"/>
                    <a:pt x="18745" y="3293"/>
                  </a:cubicBezTo>
                  <a:cubicBezTo>
                    <a:pt x="18745" y="3273"/>
                    <a:pt x="18751" y="3257"/>
                    <a:pt x="18752" y="3237"/>
                  </a:cubicBezTo>
                  <a:cubicBezTo>
                    <a:pt x="18726" y="3112"/>
                    <a:pt x="18715" y="2975"/>
                    <a:pt x="18693" y="2914"/>
                  </a:cubicBezTo>
                  <a:cubicBezTo>
                    <a:pt x="18633" y="2745"/>
                    <a:pt x="18409" y="2741"/>
                    <a:pt x="18383" y="2578"/>
                  </a:cubicBezTo>
                  <a:cubicBezTo>
                    <a:pt x="18356" y="2405"/>
                    <a:pt x="18481" y="2150"/>
                    <a:pt x="18330" y="2002"/>
                  </a:cubicBezTo>
                  <a:cubicBezTo>
                    <a:pt x="18229" y="1905"/>
                    <a:pt x="18015" y="1979"/>
                    <a:pt x="17928" y="1809"/>
                  </a:cubicBezTo>
                  <a:cubicBezTo>
                    <a:pt x="17969" y="1892"/>
                    <a:pt x="18296" y="1360"/>
                    <a:pt x="18307" y="1334"/>
                  </a:cubicBezTo>
                  <a:cubicBezTo>
                    <a:pt x="18393" y="1100"/>
                    <a:pt x="18434" y="771"/>
                    <a:pt x="18383" y="525"/>
                  </a:cubicBezTo>
                  <a:cubicBezTo>
                    <a:pt x="18259" y="-69"/>
                    <a:pt x="18106" y="-54"/>
                    <a:pt x="17546" y="66"/>
                  </a:cubicBezTo>
                  <a:cubicBezTo>
                    <a:pt x="17000" y="185"/>
                    <a:pt x="16477" y="369"/>
                    <a:pt x="15944" y="525"/>
                  </a:cubicBezTo>
                  <a:cubicBezTo>
                    <a:pt x="15771" y="576"/>
                    <a:pt x="14746" y="716"/>
                    <a:pt x="15024" y="376"/>
                  </a:cubicBezTo>
                  <a:cubicBezTo>
                    <a:pt x="14820" y="627"/>
                    <a:pt x="15109" y="723"/>
                    <a:pt x="14723" y="868"/>
                  </a:cubicBezTo>
                  <a:cubicBezTo>
                    <a:pt x="14253" y="1044"/>
                    <a:pt x="14642" y="636"/>
                    <a:pt x="14438" y="496"/>
                  </a:cubicBezTo>
                  <a:cubicBezTo>
                    <a:pt x="14186" y="323"/>
                    <a:pt x="13993" y="618"/>
                    <a:pt x="13996" y="799"/>
                  </a:cubicBezTo>
                  <a:cubicBezTo>
                    <a:pt x="14005" y="1113"/>
                    <a:pt x="13876" y="1228"/>
                    <a:pt x="13580" y="1353"/>
                  </a:cubicBezTo>
                  <a:cubicBezTo>
                    <a:pt x="12367" y="1874"/>
                    <a:pt x="10761" y="2457"/>
                    <a:pt x="9884" y="3425"/>
                  </a:cubicBezTo>
                  <a:cubicBezTo>
                    <a:pt x="9132" y="4254"/>
                    <a:pt x="7917" y="4590"/>
                    <a:pt x="7009" y="5244"/>
                  </a:cubicBezTo>
                  <a:cubicBezTo>
                    <a:pt x="5889" y="6049"/>
                    <a:pt x="4689" y="6699"/>
                    <a:pt x="3458" y="7341"/>
                  </a:cubicBezTo>
                  <a:cubicBezTo>
                    <a:pt x="2735" y="7720"/>
                    <a:pt x="1985" y="8011"/>
                    <a:pt x="1280" y="8421"/>
                  </a:cubicBezTo>
                  <a:cubicBezTo>
                    <a:pt x="877" y="8657"/>
                    <a:pt x="474" y="8892"/>
                    <a:pt x="70" y="9128"/>
                  </a:cubicBezTo>
                  <a:cubicBezTo>
                    <a:pt x="-148" y="9256"/>
                    <a:pt x="199" y="9559"/>
                    <a:pt x="308" y="9730"/>
                  </a:cubicBezTo>
                  <a:cubicBezTo>
                    <a:pt x="563" y="10128"/>
                    <a:pt x="546" y="10599"/>
                    <a:pt x="576" y="11041"/>
                  </a:cubicBezTo>
                  <a:cubicBezTo>
                    <a:pt x="592" y="11261"/>
                    <a:pt x="447" y="11770"/>
                    <a:pt x="553" y="11949"/>
                  </a:cubicBezTo>
                  <a:cubicBezTo>
                    <a:pt x="681" y="12167"/>
                    <a:pt x="1035" y="11976"/>
                    <a:pt x="1182" y="12157"/>
                  </a:cubicBezTo>
                  <a:cubicBezTo>
                    <a:pt x="1375" y="12397"/>
                    <a:pt x="1386" y="12794"/>
                    <a:pt x="1567" y="13064"/>
                  </a:cubicBezTo>
                  <a:cubicBezTo>
                    <a:pt x="1706" y="13270"/>
                    <a:pt x="2009" y="13617"/>
                    <a:pt x="1985" y="13879"/>
                  </a:cubicBezTo>
                  <a:cubicBezTo>
                    <a:pt x="1972" y="14007"/>
                    <a:pt x="1678" y="14365"/>
                    <a:pt x="1606" y="14493"/>
                  </a:cubicBezTo>
                  <a:cubicBezTo>
                    <a:pt x="1460" y="14750"/>
                    <a:pt x="1280" y="14588"/>
                    <a:pt x="1053" y="14692"/>
                  </a:cubicBezTo>
                  <a:cubicBezTo>
                    <a:pt x="968" y="14730"/>
                    <a:pt x="1477" y="15038"/>
                    <a:pt x="1435" y="15040"/>
                  </a:cubicBezTo>
                  <a:cubicBezTo>
                    <a:pt x="1396" y="15041"/>
                    <a:pt x="1442" y="15998"/>
                    <a:pt x="1462" y="16096"/>
                  </a:cubicBezTo>
                  <a:cubicBezTo>
                    <a:pt x="1516" y="16381"/>
                    <a:pt x="1645" y="16472"/>
                    <a:pt x="1444" y="16755"/>
                  </a:cubicBezTo>
                  <a:cubicBezTo>
                    <a:pt x="1314" y="16936"/>
                    <a:pt x="1263" y="17058"/>
                    <a:pt x="1303" y="17287"/>
                  </a:cubicBezTo>
                  <a:cubicBezTo>
                    <a:pt x="1544" y="16900"/>
                    <a:pt x="2002" y="17898"/>
                    <a:pt x="2252" y="18067"/>
                  </a:cubicBezTo>
                  <a:cubicBezTo>
                    <a:pt x="2391" y="18161"/>
                    <a:pt x="2738" y="18059"/>
                    <a:pt x="2928" y="18145"/>
                  </a:cubicBezTo>
                  <a:cubicBezTo>
                    <a:pt x="3291" y="18304"/>
                    <a:pt x="3263" y="18304"/>
                    <a:pt x="3629" y="18201"/>
                  </a:cubicBezTo>
                  <a:cubicBezTo>
                    <a:pt x="4033" y="18087"/>
                    <a:pt x="4383" y="19085"/>
                    <a:pt x="4689" y="19264"/>
                  </a:cubicBezTo>
                  <a:cubicBezTo>
                    <a:pt x="4850" y="19358"/>
                    <a:pt x="4948" y="19407"/>
                    <a:pt x="5013" y="19598"/>
                  </a:cubicBezTo>
                  <a:cubicBezTo>
                    <a:pt x="5121" y="19911"/>
                    <a:pt x="4603" y="20053"/>
                    <a:pt x="4638" y="20199"/>
                  </a:cubicBezTo>
                  <a:cubicBezTo>
                    <a:pt x="4665" y="20311"/>
                    <a:pt x="4998" y="20234"/>
                    <a:pt x="5086" y="20367"/>
                  </a:cubicBezTo>
                  <a:cubicBezTo>
                    <a:pt x="5191" y="20525"/>
                    <a:pt x="5387" y="20609"/>
                    <a:pt x="5329" y="20823"/>
                  </a:cubicBezTo>
                  <a:cubicBezTo>
                    <a:pt x="5219" y="21235"/>
                    <a:pt x="5869" y="21459"/>
                    <a:pt x="6183" y="21508"/>
                  </a:cubicBezTo>
                  <a:cubicBezTo>
                    <a:pt x="6325" y="21531"/>
                    <a:pt x="6633" y="21357"/>
                    <a:pt x="6847" y="21333"/>
                  </a:cubicBezTo>
                  <a:cubicBezTo>
                    <a:pt x="6862" y="21245"/>
                    <a:pt x="6873" y="21159"/>
                    <a:pt x="6873" y="21070"/>
                  </a:cubicBezTo>
                  <a:cubicBezTo>
                    <a:pt x="6873" y="20989"/>
                    <a:pt x="6818" y="20940"/>
                    <a:pt x="6729" y="20864"/>
                  </a:cubicBezTo>
                  <a:cubicBezTo>
                    <a:pt x="6665" y="20810"/>
                    <a:pt x="6593" y="20749"/>
                    <a:pt x="6554" y="20665"/>
                  </a:cubicBezTo>
                  <a:cubicBezTo>
                    <a:pt x="6496" y="20543"/>
                    <a:pt x="6528" y="20487"/>
                    <a:pt x="6581" y="20416"/>
                  </a:cubicBezTo>
                  <a:cubicBezTo>
                    <a:pt x="6591" y="20403"/>
                    <a:pt x="6602" y="20388"/>
                    <a:pt x="6614" y="20370"/>
                  </a:cubicBezTo>
                  <a:cubicBezTo>
                    <a:pt x="6628" y="20347"/>
                    <a:pt x="6646" y="20328"/>
                    <a:pt x="6662" y="20306"/>
                  </a:cubicBezTo>
                  <a:cubicBezTo>
                    <a:pt x="6695" y="20267"/>
                    <a:pt x="6713" y="20242"/>
                    <a:pt x="6713" y="20214"/>
                  </a:cubicBezTo>
                  <a:cubicBezTo>
                    <a:pt x="6713" y="20183"/>
                    <a:pt x="6697" y="20153"/>
                    <a:pt x="6678" y="20118"/>
                  </a:cubicBezTo>
                  <a:cubicBezTo>
                    <a:pt x="6662" y="20089"/>
                    <a:pt x="6646" y="20057"/>
                    <a:pt x="6635" y="20020"/>
                  </a:cubicBezTo>
                  <a:cubicBezTo>
                    <a:pt x="6584" y="19824"/>
                    <a:pt x="6718" y="19768"/>
                    <a:pt x="6825" y="19723"/>
                  </a:cubicBezTo>
                  <a:cubicBezTo>
                    <a:pt x="7010" y="19646"/>
                    <a:pt x="7139" y="19690"/>
                    <a:pt x="7287" y="19743"/>
                  </a:cubicBezTo>
                  <a:lnTo>
                    <a:pt x="7334" y="19760"/>
                  </a:lnTo>
                  <a:cubicBezTo>
                    <a:pt x="7400" y="19781"/>
                    <a:pt x="7445" y="19788"/>
                    <a:pt x="7532" y="19788"/>
                  </a:cubicBezTo>
                  <a:cubicBezTo>
                    <a:pt x="7539" y="19788"/>
                    <a:pt x="7549" y="19786"/>
                    <a:pt x="7560" y="19784"/>
                  </a:cubicBezTo>
                  <a:cubicBezTo>
                    <a:pt x="7606" y="19779"/>
                    <a:pt x="7653" y="19774"/>
                    <a:pt x="7692" y="19791"/>
                  </a:cubicBezTo>
                  <a:cubicBezTo>
                    <a:pt x="7752" y="19815"/>
                    <a:pt x="7773" y="19860"/>
                    <a:pt x="7787" y="19888"/>
                  </a:cubicBezTo>
                  <a:cubicBezTo>
                    <a:pt x="7790" y="19895"/>
                    <a:pt x="7794" y="19903"/>
                    <a:pt x="7799" y="19911"/>
                  </a:cubicBezTo>
                  <a:cubicBezTo>
                    <a:pt x="7838" y="19970"/>
                    <a:pt x="7959" y="19946"/>
                    <a:pt x="8092" y="19913"/>
                  </a:cubicBezTo>
                  <a:cubicBezTo>
                    <a:pt x="8118" y="19906"/>
                    <a:pt x="8144" y="19899"/>
                    <a:pt x="8166" y="19895"/>
                  </a:cubicBezTo>
                  <a:cubicBezTo>
                    <a:pt x="8206" y="19886"/>
                    <a:pt x="8217" y="19880"/>
                    <a:pt x="8217" y="19878"/>
                  </a:cubicBezTo>
                  <a:cubicBezTo>
                    <a:pt x="8218" y="19871"/>
                    <a:pt x="8218" y="19834"/>
                    <a:pt x="8218" y="19812"/>
                  </a:cubicBezTo>
                  <a:cubicBezTo>
                    <a:pt x="8218" y="19718"/>
                    <a:pt x="8261" y="19592"/>
                    <a:pt x="8461" y="19527"/>
                  </a:cubicBezTo>
                  <a:cubicBezTo>
                    <a:pt x="8505" y="19513"/>
                    <a:pt x="8549" y="19504"/>
                    <a:pt x="8593" y="19496"/>
                  </a:cubicBezTo>
                  <a:cubicBezTo>
                    <a:pt x="8618" y="19491"/>
                    <a:pt x="8645" y="19486"/>
                    <a:pt x="8671" y="19481"/>
                  </a:cubicBezTo>
                  <a:cubicBezTo>
                    <a:pt x="8696" y="19475"/>
                    <a:pt x="8722" y="19466"/>
                    <a:pt x="8747" y="19457"/>
                  </a:cubicBezTo>
                  <a:cubicBezTo>
                    <a:pt x="8764" y="19450"/>
                    <a:pt x="8782" y="19443"/>
                    <a:pt x="8799" y="19438"/>
                  </a:cubicBezTo>
                  <a:cubicBezTo>
                    <a:pt x="8824" y="19430"/>
                    <a:pt x="8851" y="19425"/>
                    <a:pt x="8875" y="19419"/>
                  </a:cubicBezTo>
                  <a:lnTo>
                    <a:pt x="8916" y="19409"/>
                  </a:lnTo>
                  <a:cubicBezTo>
                    <a:pt x="9041" y="19378"/>
                    <a:pt x="9132" y="19322"/>
                    <a:pt x="9143" y="19289"/>
                  </a:cubicBezTo>
                  <a:cubicBezTo>
                    <a:pt x="9145" y="19285"/>
                    <a:pt x="9146" y="19279"/>
                    <a:pt x="9132" y="19261"/>
                  </a:cubicBezTo>
                  <a:cubicBezTo>
                    <a:pt x="9104" y="19226"/>
                    <a:pt x="9074" y="19211"/>
                    <a:pt x="9028" y="19190"/>
                  </a:cubicBezTo>
                  <a:cubicBezTo>
                    <a:pt x="9002" y="19177"/>
                    <a:pt x="8976" y="19164"/>
                    <a:pt x="8947" y="19147"/>
                  </a:cubicBezTo>
                  <a:cubicBezTo>
                    <a:pt x="8872" y="19101"/>
                    <a:pt x="8842" y="19042"/>
                    <a:pt x="8815" y="18991"/>
                  </a:cubicBezTo>
                  <a:lnTo>
                    <a:pt x="8796" y="18954"/>
                  </a:lnTo>
                  <a:cubicBezTo>
                    <a:pt x="8724" y="18824"/>
                    <a:pt x="8741" y="18732"/>
                    <a:pt x="8770" y="18676"/>
                  </a:cubicBezTo>
                  <a:cubicBezTo>
                    <a:pt x="8796" y="18624"/>
                    <a:pt x="8858" y="18556"/>
                    <a:pt x="8997" y="18530"/>
                  </a:cubicBezTo>
                  <a:cubicBezTo>
                    <a:pt x="9048" y="18520"/>
                    <a:pt x="9097" y="18521"/>
                    <a:pt x="9139" y="18521"/>
                  </a:cubicBezTo>
                  <a:cubicBezTo>
                    <a:pt x="9183" y="18523"/>
                    <a:pt x="9222" y="18523"/>
                    <a:pt x="9256" y="18513"/>
                  </a:cubicBezTo>
                  <a:cubicBezTo>
                    <a:pt x="9289" y="18503"/>
                    <a:pt x="9322" y="18490"/>
                    <a:pt x="9358" y="18475"/>
                  </a:cubicBezTo>
                  <a:cubicBezTo>
                    <a:pt x="9410" y="18454"/>
                    <a:pt x="9467" y="18431"/>
                    <a:pt x="9527" y="18419"/>
                  </a:cubicBezTo>
                  <a:lnTo>
                    <a:pt x="9564" y="18413"/>
                  </a:lnTo>
                  <a:cubicBezTo>
                    <a:pt x="9599" y="18406"/>
                    <a:pt x="9610" y="18405"/>
                    <a:pt x="9646" y="18386"/>
                  </a:cubicBezTo>
                  <a:cubicBezTo>
                    <a:pt x="9692" y="18363"/>
                    <a:pt x="9722" y="18357"/>
                    <a:pt x="9752" y="18352"/>
                  </a:cubicBezTo>
                  <a:cubicBezTo>
                    <a:pt x="9763" y="18350"/>
                    <a:pt x="9773" y="18347"/>
                    <a:pt x="9787" y="18344"/>
                  </a:cubicBezTo>
                  <a:cubicBezTo>
                    <a:pt x="9817" y="18335"/>
                    <a:pt x="9851" y="18319"/>
                    <a:pt x="9888" y="18301"/>
                  </a:cubicBezTo>
                  <a:cubicBezTo>
                    <a:pt x="9918" y="18286"/>
                    <a:pt x="9948" y="18271"/>
                    <a:pt x="9978" y="18260"/>
                  </a:cubicBezTo>
                  <a:cubicBezTo>
                    <a:pt x="10059" y="18228"/>
                    <a:pt x="10154" y="18202"/>
                    <a:pt x="10238" y="18187"/>
                  </a:cubicBezTo>
                  <a:cubicBezTo>
                    <a:pt x="10400" y="18158"/>
                    <a:pt x="10499" y="18281"/>
                    <a:pt x="10566" y="18363"/>
                  </a:cubicBezTo>
                  <a:cubicBezTo>
                    <a:pt x="10675" y="18498"/>
                    <a:pt x="10596" y="18614"/>
                    <a:pt x="10548" y="18681"/>
                  </a:cubicBezTo>
                  <a:cubicBezTo>
                    <a:pt x="10492" y="18763"/>
                    <a:pt x="10488" y="18780"/>
                    <a:pt x="10523" y="18816"/>
                  </a:cubicBezTo>
                  <a:cubicBezTo>
                    <a:pt x="10525" y="18818"/>
                    <a:pt x="10532" y="18823"/>
                    <a:pt x="10538" y="18826"/>
                  </a:cubicBezTo>
                  <a:cubicBezTo>
                    <a:pt x="10560" y="18839"/>
                    <a:pt x="10597" y="18861"/>
                    <a:pt x="10619" y="18908"/>
                  </a:cubicBezTo>
                  <a:cubicBezTo>
                    <a:pt x="10647" y="18974"/>
                    <a:pt x="10619" y="19029"/>
                    <a:pt x="10601" y="19061"/>
                  </a:cubicBezTo>
                  <a:cubicBezTo>
                    <a:pt x="10597" y="19068"/>
                    <a:pt x="10592" y="19078"/>
                    <a:pt x="10592" y="19081"/>
                  </a:cubicBezTo>
                  <a:cubicBezTo>
                    <a:pt x="10599" y="19085"/>
                    <a:pt x="10645" y="19114"/>
                    <a:pt x="10728" y="19152"/>
                  </a:cubicBezTo>
                  <a:lnTo>
                    <a:pt x="10744" y="19159"/>
                  </a:lnTo>
                  <a:cubicBezTo>
                    <a:pt x="10879" y="19223"/>
                    <a:pt x="10874" y="19310"/>
                    <a:pt x="10870" y="19376"/>
                  </a:cubicBezTo>
                  <a:cubicBezTo>
                    <a:pt x="10869" y="19396"/>
                    <a:pt x="10869" y="19417"/>
                    <a:pt x="10870" y="19443"/>
                  </a:cubicBezTo>
                  <a:cubicBezTo>
                    <a:pt x="10876" y="19485"/>
                    <a:pt x="10895" y="19514"/>
                    <a:pt x="10923" y="19555"/>
                  </a:cubicBezTo>
                  <a:cubicBezTo>
                    <a:pt x="10937" y="19577"/>
                    <a:pt x="10951" y="19598"/>
                    <a:pt x="10965" y="19621"/>
                  </a:cubicBezTo>
                  <a:cubicBezTo>
                    <a:pt x="10976" y="19641"/>
                    <a:pt x="10985" y="19659"/>
                    <a:pt x="10992" y="19677"/>
                  </a:cubicBezTo>
                  <a:cubicBezTo>
                    <a:pt x="11145" y="19646"/>
                    <a:pt x="11316" y="19620"/>
                    <a:pt x="11348" y="19616"/>
                  </a:cubicBezTo>
                  <a:cubicBezTo>
                    <a:pt x="11700" y="19578"/>
                    <a:pt x="12047" y="19501"/>
                    <a:pt x="12399" y="19457"/>
                  </a:cubicBezTo>
                  <a:cubicBezTo>
                    <a:pt x="12584" y="19193"/>
                    <a:pt x="12855" y="19203"/>
                    <a:pt x="13190" y="19292"/>
                  </a:cubicBezTo>
                  <a:cubicBezTo>
                    <a:pt x="13429" y="19356"/>
                    <a:pt x="13704" y="19435"/>
                    <a:pt x="13897" y="19590"/>
                  </a:cubicBezTo>
                  <a:cubicBezTo>
                    <a:pt x="13989" y="19662"/>
                    <a:pt x="14012" y="19753"/>
                    <a:pt x="14022" y="19845"/>
                  </a:cubicBezTo>
                  <a:cubicBezTo>
                    <a:pt x="14024" y="19845"/>
                    <a:pt x="14026" y="19844"/>
                    <a:pt x="14028" y="19842"/>
                  </a:cubicBezTo>
                  <a:cubicBezTo>
                    <a:pt x="14112" y="19815"/>
                    <a:pt x="14209" y="19822"/>
                    <a:pt x="14295" y="19829"/>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9" name="Shape">
              <a:extLst>
                <a:ext uri="{FF2B5EF4-FFF2-40B4-BE49-F238E27FC236}">
                  <a16:creationId xmlns:a16="http://schemas.microsoft.com/office/drawing/2014/main" id="{13A28CB1-1A06-6E08-16B9-345C4D3B68F1}"/>
                </a:ext>
              </a:extLst>
            </p:cNvPr>
            <p:cNvSpPr/>
            <p:nvPr/>
          </p:nvSpPr>
          <p:spPr>
            <a:xfrm>
              <a:off x="5662479" y="2616329"/>
              <a:ext cx="296400" cy="314938"/>
            </a:xfrm>
            <a:custGeom>
              <a:avLst/>
              <a:gdLst/>
              <a:ahLst/>
              <a:cxnLst>
                <a:cxn ang="0">
                  <a:pos x="wd2" y="hd2"/>
                </a:cxn>
                <a:cxn ang="5400000">
                  <a:pos x="wd2" y="hd2"/>
                </a:cxn>
                <a:cxn ang="10800000">
                  <a:pos x="wd2" y="hd2"/>
                </a:cxn>
                <a:cxn ang="16200000">
                  <a:pos x="wd2" y="hd2"/>
                </a:cxn>
              </a:cxnLst>
              <a:rect l="0" t="0" r="r" b="b"/>
              <a:pathLst>
                <a:path w="21547" h="21390" extrusionOk="0">
                  <a:moveTo>
                    <a:pt x="21547" y="7148"/>
                  </a:moveTo>
                  <a:cubicBezTo>
                    <a:pt x="21528" y="7113"/>
                    <a:pt x="21528" y="7087"/>
                    <a:pt x="21510" y="7053"/>
                  </a:cubicBezTo>
                  <a:cubicBezTo>
                    <a:pt x="21455" y="6950"/>
                    <a:pt x="21390" y="6855"/>
                    <a:pt x="21326" y="6769"/>
                  </a:cubicBezTo>
                  <a:cubicBezTo>
                    <a:pt x="21160" y="6520"/>
                    <a:pt x="20967" y="6228"/>
                    <a:pt x="20912" y="5824"/>
                  </a:cubicBezTo>
                  <a:cubicBezTo>
                    <a:pt x="20893" y="5635"/>
                    <a:pt x="20893" y="5471"/>
                    <a:pt x="20903" y="5334"/>
                  </a:cubicBezTo>
                  <a:cubicBezTo>
                    <a:pt x="20903" y="5256"/>
                    <a:pt x="20912" y="5136"/>
                    <a:pt x="20903" y="5110"/>
                  </a:cubicBezTo>
                  <a:cubicBezTo>
                    <a:pt x="20903" y="5110"/>
                    <a:pt x="20875" y="5076"/>
                    <a:pt x="20746" y="5007"/>
                  </a:cubicBezTo>
                  <a:cubicBezTo>
                    <a:pt x="20121" y="4715"/>
                    <a:pt x="19578" y="4431"/>
                    <a:pt x="19468" y="3950"/>
                  </a:cubicBezTo>
                  <a:cubicBezTo>
                    <a:pt x="19412" y="3701"/>
                    <a:pt x="19523" y="3486"/>
                    <a:pt x="19596" y="3348"/>
                  </a:cubicBezTo>
                  <a:cubicBezTo>
                    <a:pt x="19615" y="3305"/>
                    <a:pt x="19652" y="3245"/>
                    <a:pt x="19652" y="3220"/>
                  </a:cubicBezTo>
                  <a:cubicBezTo>
                    <a:pt x="19523" y="3185"/>
                    <a:pt x="19422" y="3125"/>
                    <a:pt x="19320" y="3022"/>
                  </a:cubicBezTo>
                  <a:cubicBezTo>
                    <a:pt x="18649" y="2308"/>
                    <a:pt x="19090" y="1664"/>
                    <a:pt x="19357" y="1277"/>
                  </a:cubicBezTo>
                  <a:cubicBezTo>
                    <a:pt x="19642" y="865"/>
                    <a:pt x="19642" y="796"/>
                    <a:pt x="19523" y="650"/>
                  </a:cubicBezTo>
                  <a:cubicBezTo>
                    <a:pt x="19173" y="220"/>
                    <a:pt x="18943" y="-38"/>
                    <a:pt x="18686" y="5"/>
                  </a:cubicBezTo>
                  <a:cubicBezTo>
                    <a:pt x="18299" y="74"/>
                    <a:pt x="17858" y="203"/>
                    <a:pt x="17490" y="340"/>
                  </a:cubicBezTo>
                  <a:cubicBezTo>
                    <a:pt x="17361" y="392"/>
                    <a:pt x="17232" y="452"/>
                    <a:pt x="17103" y="521"/>
                  </a:cubicBezTo>
                  <a:cubicBezTo>
                    <a:pt x="16883" y="632"/>
                    <a:pt x="16643" y="744"/>
                    <a:pt x="16395" y="813"/>
                  </a:cubicBezTo>
                  <a:cubicBezTo>
                    <a:pt x="16303" y="839"/>
                    <a:pt x="16229" y="847"/>
                    <a:pt x="16165" y="865"/>
                  </a:cubicBezTo>
                  <a:cubicBezTo>
                    <a:pt x="16036" y="890"/>
                    <a:pt x="15972" y="908"/>
                    <a:pt x="15834" y="968"/>
                  </a:cubicBezTo>
                  <a:cubicBezTo>
                    <a:pt x="15530" y="1114"/>
                    <a:pt x="15383" y="1148"/>
                    <a:pt x="15153" y="1191"/>
                  </a:cubicBezTo>
                  <a:lnTo>
                    <a:pt x="14978" y="1226"/>
                  </a:lnTo>
                  <a:cubicBezTo>
                    <a:pt x="14748" y="1269"/>
                    <a:pt x="14509" y="1372"/>
                    <a:pt x="14261" y="1466"/>
                  </a:cubicBezTo>
                  <a:cubicBezTo>
                    <a:pt x="14049" y="1552"/>
                    <a:pt x="13838" y="1638"/>
                    <a:pt x="13635" y="1690"/>
                  </a:cubicBezTo>
                  <a:cubicBezTo>
                    <a:pt x="13322" y="1776"/>
                    <a:pt x="13010" y="1776"/>
                    <a:pt x="12743" y="1767"/>
                  </a:cubicBezTo>
                  <a:cubicBezTo>
                    <a:pt x="12550" y="1767"/>
                    <a:pt x="12366" y="1759"/>
                    <a:pt x="12200" y="1793"/>
                  </a:cubicBezTo>
                  <a:cubicBezTo>
                    <a:pt x="12007" y="1827"/>
                    <a:pt x="11749" y="1913"/>
                    <a:pt x="11657" y="2085"/>
                  </a:cubicBezTo>
                  <a:cubicBezTo>
                    <a:pt x="11575" y="2240"/>
                    <a:pt x="11621" y="2489"/>
                    <a:pt x="11777" y="2773"/>
                  </a:cubicBezTo>
                  <a:cubicBezTo>
                    <a:pt x="11814" y="2850"/>
                    <a:pt x="11851" y="2919"/>
                    <a:pt x="11887" y="2988"/>
                  </a:cubicBezTo>
                  <a:cubicBezTo>
                    <a:pt x="12007" y="3229"/>
                    <a:pt x="12081" y="3349"/>
                    <a:pt x="12246" y="3452"/>
                  </a:cubicBezTo>
                  <a:cubicBezTo>
                    <a:pt x="12366" y="3521"/>
                    <a:pt x="12476" y="3581"/>
                    <a:pt x="12586" y="3632"/>
                  </a:cubicBezTo>
                  <a:cubicBezTo>
                    <a:pt x="12862" y="3761"/>
                    <a:pt x="13166" y="3916"/>
                    <a:pt x="13442" y="4251"/>
                  </a:cubicBezTo>
                  <a:cubicBezTo>
                    <a:pt x="13746" y="4629"/>
                    <a:pt x="13709" y="4973"/>
                    <a:pt x="13635" y="5197"/>
                  </a:cubicBezTo>
                  <a:cubicBezTo>
                    <a:pt x="13368" y="5927"/>
                    <a:pt x="12173" y="6280"/>
                    <a:pt x="11814" y="6374"/>
                  </a:cubicBezTo>
                  <a:lnTo>
                    <a:pt x="11575" y="6435"/>
                  </a:lnTo>
                  <a:cubicBezTo>
                    <a:pt x="11464" y="6460"/>
                    <a:pt x="11363" y="6478"/>
                    <a:pt x="11253" y="6512"/>
                  </a:cubicBezTo>
                  <a:cubicBezTo>
                    <a:pt x="11170" y="6538"/>
                    <a:pt x="11096" y="6564"/>
                    <a:pt x="11013" y="6598"/>
                  </a:cubicBezTo>
                  <a:cubicBezTo>
                    <a:pt x="10848" y="6658"/>
                    <a:pt x="10682" y="6710"/>
                    <a:pt x="10526" y="6753"/>
                  </a:cubicBezTo>
                  <a:cubicBezTo>
                    <a:pt x="10369" y="6787"/>
                    <a:pt x="10213" y="6822"/>
                    <a:pt x="10066" y="6847"/>
                  </a:cubicBezTo>
                  <a:cubicBezTo>
                    <a:pt x="9873" y="6882"/>
                    <a:pt x="9689" y="6916"/>
                    <a:pt x="9496" y="6976"/>
                  </a:cubicBezTo>
                  <a:cubicBezTo>
                    <a:pt x="8925" y="7157"/>
                    <a:pt x="8842" y="7406"/>
                    <a:pt x="8842" y="7647"/>
                  </a:cubicBezTo>
                  <a:cubicBezTo>
                    <a:pt x="8842" y="8291"/>
                    <a:pt x="8778" y="8721"/>
                    <a:pt x="7849" y="8919"/>
                  </a:cubicBezTo>
                  <a:cubicBezTo>
                    <a:pt x="7748" y="8944"/>
                    <a:pt x="7628" y="8970"/>
                    <a:pt x="7499" y="9005"/>
                  </a:cubicBezTo>
                  <a:cubicBezTo>
                    <a:pt x="6763" y="9194"/>
                    <a:pt x="5531" y="9512"/>
                    <a:pt x="4951" y="8618"/>
                  </a:cubicBezTo>
                  <a:cubicBezTo>
                    <a:pt x="4896" y="8541"/>
                    <a:pt x="4859" y="8463"/>
                    <a:pt x="4831" y="8386"/>
                  </a:cubicBezTo>
                  <a:cubicBezTo>
                    <a:pt x="4822" y="8360"/>
                    <a:pt x="4804" y="8326"/>
                    <a:pt x="4795" y="8308"/>
                  </a:cubicBezTo>
                  <a:cubicBezTo>
                    <a:pt x="4804" y="8334"/>
                    <a:pt x="4675" y="8351"/>
                    <a:pt x="4601" y="8360"/>
                  </a:cubicBezTo>
                  <a:cubicBezTo>
                    <a:pt x="4482" y="8369"/>
                    <a:pt x="4390" y="8377"/>
                    <a:pt x="4307" y="8377"/>
                  </a:cubicBezTo>
                  <a:cubicBezTo>
                    <a:pt x="3783" y="8377"/>
                    <a:pt x="3442" y="8326"/>
                    <a:pt x="3010" y="8180"/>
                  </a:cubicBezTo>
                  <a:lnTo>
                    <a:pt x="2752" y="8094"/>
                  </a:lnTo>
                  <a:cubicBezTo>
                    <a:pt x="2026" y="7844"/>
                    <a:pt x="1667" y="7715"/>
                    <a:pt x="1041" y="7973"/>
                  </a:cubicBezTo>
                  <a:cubicBezTo>
                    <a:pt x="480" y="8205"/>
                    <a:pt x="489" y="8223"/>
                    <a:pt x="563" y="8532"/>
                  </a:cubicBezTo>
                  <a:cubicBezTo>
                    <a:pt x="591" y="8635"/>
                    <a:pt x="646" y="8747"/>
                    <a:pt x="710" y="8867"/>
                  </a:cubicBezTo>
                  <a:cubicBezTo>
                    <a:pt x="830" y="9099"/>
                    <a:pt x="986" y="9383"/>
                    <a:pt x="986" y="9735"/>
                  </a:cubicBezTo>
                  <a:cubicBezTo>
                    <a:pt x="995" y="10191"/>
                    <a:pt x="738" y="10500"/>
                    <a:pt x="526" y="10758"/>
                  </a:cubicBezTo>
                  <a:cubicBezTo>
                    <a:pt x="462" y="10835"/>
                    <a:pt x="388" y="10921"/>
                    <a:pt x="333" y="11007"/>
                  </a:cubicBezTo>
                  <a:cubicBezTo>
                    <a:pt x="259" y="11119"/>
                    <a:pt x="186" y="11213"/>
                    <a:pt x="131" y="11299"/>
                  </a:cubicBezTo>
                  <a:cubicBezTo>
                    <a:pt x="-35" y="11514"/>
                    <a:pt x="-35" y="11514"/>
                    <a:pt x="85" y="11764"/>
                  </a:cubicBezTo>
                  <a:cubicBezTo>
                    <a:pt x="213" y="12039"/>
                    <a:pt x="489" y="12271"/>
                    <a:pt x="775" y="12512"/>
                  </a:cubicBezTo>
                  <a:cubicBezTo>
                    <a:pt x="1244" y="12907"/>
                    <a:pt x="1823" y="13397"/>
                    <a:pt x="1832" y="14213"/>
                  </a:cubicBezTo>
                  <a:cubicBezTo>
                    <a:pt x="1842" y="14746"/>
                    <a:pt x="1768" y="15270"/>
                    <a:pt x="1667" y="15803"/>
                  </a:cubicBezTo>
                  <a:cubicBezTo>
                    <a:pt x="1704" y="15838"/>
                    <a:pt x="1741" y="15864"/>
                    <a:pt x="1768" y="15907"/>
                  </a:cubicBezTo>
                  <a:cubicBezTo>
                    <a:pt x="2467" y="16886"/>
                    <a:pt x="2982" y="18004"/>
                    <a:pt x="3498" y="19087"/>
                  </a:cubicBezTo>
                  <a:cubicBezTo>
                    <a:pt x="5080" y="19439"/>
                    <a:pt x="6175" y="21021"/>
                    <a:pt x="7646" y="21382"/>
                  </a:cubicBezTo>
                  <a:cubicBezTo>
                    <a:pt x="8373" y="21562"/>
                    <a:pt x="8263" y="18975"/>
                    <a:pt x="8520" y="18528"/>
                  </a:cubicBezTo>
                  <a:cubicBezTo>
                    <a:pt x="8778" y="18090"/>
                    <a:pt x="11989" y="17548"/>
                    <a:pt x="11271" y="16783"/>
                  </a:cubicBezTo>
                  <a:cubicBezTo>
                    <a:pt x="10461" y="15924"/>
                    <a:pt x="10222" y="14634"/>
                    <a:pt x="10057" y="13517"/>
                  </a:cubicBezTo>
                  <a:cubicBezTo>
                    <a:pt x="11308" y="13526"/>
                    <a:pt x="11455" y="12881"/>
                    <a:pt x="11391" y="11746"/>
                  </a:cubicBezTo>
                  <a:cubicBezTo>
                    <a:pt x="11326" y="10620"/>
                    <a:pt x="12789" y="10741"/>
                    <a:pt x="13874" y="10535"/>
                  </a:cubicBezTo>
                  <a:cubicBezTo>
                    <a:pt x="15567" y="10217"/>
                    <a:pt x="17554" y="9727"/>
                    <a:pt x="19182" y="9151"/>
                  </a:cubicBezTo>
                  <a:cubicBezTo>
                    <a:pt x="19753" y="8944"/>
                    <a:pt x="21565" y="8205"/>
                    <a:pt x="21105" y="7337"/>
                  </a:cubicBezTo>
                  <a:cubicBezTo>
                    <a:pt x="21096" y="7294"/>
                    <a:pt x="21271" y="7225"/>
                    <a:pt x="21547" y="7148"/>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10" name="Shape">
              <a:extLst>
                <a:ext uri="{FF2B5EF4-FFF2-40B4-BE49-F238E27FC236}">
                  <a16:creationId xmlns:a16="http://schemas.microsoft.com/office/drawing/2014/main" id="{F69F13AD-23E8-DFFE-AEC8-33919DEDFB6E}"/>
                </a:ext>
              </a:extLst>
            </p:cNvPr>
            <p:cNvSpPr/>
            <p:nvPr/>
          </p:nvSpPr>
          <p:spPr>
            <a:xfrm>
              <a:off x="7661913" y="2628986"/>
              <a:ext cx="1480946" cy="664746"/>
            </a:xfrm>
            <a:custGeom>
              <a:avLst/>
              <a:gdLst/>
              <a:ahLst/>
              <a:cxnLst>
                <a:cxn ang="0">
                  <a:pos x="wd2" y="hd2"/>
                </a:cxn>
                <a:cxn ang="5400000">
                  <a:pos x="wd2" y="hd2"/>
                </a:cxn>
                <a:cxn ang="10800000">
                  <a:pos x="wd2" y="hd2"/>
                </a:cxn>
                <a:cxn ang="16200000">
                  <a:pos x="wd2" y="hd2"/>
                </a:cxn>
              </a:cxnLst>
              <a:rect l="0" t="0" r="r" b="b"/>
              <a:pathLst>
                <a:path w="21574" h="21595" extrusionOk="0">
                  <a:moveTo>
                    <a:pt x="21231" y="6122"/>
                  </a:moveTo>
                  <a:cubicBezTo>
                    <a:pt x="21266" y="6056"/>
                    <a:pt x="21299" y="5994"/>
                    <a:pt x="21321" y="5924"/>
                  </a:cubicBezTo>
                  <a:cubicBezTo>
                    <a:pt x="21433" y="5599"/>
                    <a:pt x="21487" y="5213"/>
                    <a:pt x="21546" y="4806"/>
                  </a:cubicBezTo>
                  <a:cubicBezTo>
                    <a:pt x="21557" y="4724"/>
                    <a:pt x="21564" y="4654"/>
                    <a:pt x="21574" y="4576"/>
                  </a:cubicBezTo>
                  <a:cubicBezTo>
                    <a:pt x="21535" y="4576"/>
                    <a:pt x="21494" y="4563"/>
                    <a:pt x="21452" y="4526"/>
                  </a:cubicBezTo>
                  <a:cubicBezTo>
                    <a:pt x="21343" y="4428"/>
                    <a:pt x="21260" y="4185"/>
                    <a:pt x="21192" y="3988"/>
                  </a:cubicBezTo>
                  <a:cubicBezTo>
                    <a:pt x="21175" y="3938"/>
                    <a:pt x="21161" y="3893"/>
                    <a:pt x="21144" y="3852"/>
                  </a:cubicBezTo>
                  <a:cubicBezTo>
                    <a:pt x="21116" y="3778"/>
                    <a:pt x="21089" y="3708"/>
                    <a:pt x="21061" y="3642"/>
                  </a:cubicBezTo>
                  <a:cubicBezTo>
                    <a:pt x="21006" y="3507"/>
                    <a:pt x="20949" y="3363"/>
                    <a:pt x="20899" y="3190"/>
                  </a:cubicBezTo>
                  <a:cubicBezTo>
                    <a:pt x="20820" y="2919"/>
                    <a:pt x="20744" y="2771"/>
                    <a:pt x="20676" y="2759"/>
                  </a:cubicBezTo>
                  <a:cubicBezTo>
                    <a:pt x="20608" y="2742"/>
                    <a:pt x="20528" y="2845"/>
                    <a:pt x="20434" y="3055"/>
                  </a:cubicBezTo>
                  <a:cubicBezTo>
                    <a:pt x="20407" y="3116"/>
                    <a:pt x="20388" y="3182"/>
                    <a:pt x="20366" y="3256"/>
                  </a:cubicBezTo>
                  <a:cubicBezTo>
                    <a:pt x="20329" y="3379"/>
                    <a:pt x="20289" y="3523"/>
                    <a:pt x="20211" y="3622"/>
                  </a:cubicBezTo>
                  <a:cubicBezTo>
                    <a:pt x="20137" y="3716"/>
                    <a:pt x="19984" y="3889"/>
                    <a:pt x="19890" y="3959"/>
                  </a:cubicBezTo>
                  <a:cubicBezTo>
                    <a:pt x="19857" y="3984"/>
                    <a:pt x="19826" y="3996"/>
                    <a:pt x="19796" y="4004"/>
                  </a:cubicBezTo>
                  <a:cubicBezTo>
                    <a:pt x="19769" y="4012"/>
                    <a:pt x="19745" y="4021"/>
                    <a:pt x="19725" y="4045"/>
                  </a:cubicBezTo>
                  <a:cubicBezTo>
                    <a:pt x="19712" y="4058"/>
                    <a:pt x="19695" y="4103"/>
                    <a:pt x="19680" y="4148"/>
                  </a:cubicBezTo>
                  <a:cubicBezTo>
                    <a:pt x="19662" y="4202"/>
                    <a:pt x="19640" y="4259"/>
                    <a:pt x="19610" y="4308"/>
                  </a:cubicBezTo>
                  <a:cubicBezTo>
                    <a:pt x="19490" y="4506"/>
                    <a:pt x="19374" y="4584"/>
                    <a:pt x="19232" y="4571"/>
                  </a:cubicBezTo>
                  <a:lnTo>
                    <a:pt x="19203" y="4571"/>
                  </a:lnTo>
                  <a:cubicBezTo>
                    <a:pt x="19063" y="4563"/>
                    <a:pt x="18871" y="4551"/>
                    <a:pt x="18823" y="4062"/>
                  </a:cubicBezTo>
                  <a:cubicBezTo>
                    <a:pt x="18812" y="3955"/>
                    <a:pt x="18819" y="3852"/>
                    <a:pt x="18823" y="3762"/>
                  </a:cubicBezTo>
                  <a:cubicBezTo>
                    <a:pt x="18827" y="3704"/>
                    <a:pt x="18829" y="3651"/>
                    <a:pt x="18827" y="3609"/>
                  </a:cubicBezTo>
                  <a:cubicBezTo>
                    <a:pt x="18819" y="3478"/>
                    <a:pt x="18805" y="3445"/>
                    <a:pt x="18764" y="3342"/>
                  </a:cubicBezTo>
                  <a:cubicBezTo>
                    <a:pt x="18749" y="3305"/>
                    <a:pt x="18733" y="3264"/>
                    <a:pt x="18714" y="3215"/>
                  </a:cubicBezTo>
                  <a:cubicBezTo>
                    <a:pt x="18700" y="3170"/>
                    <a:pt x="18687" y="3137"/>
                    <a:pt x="18677" y="3104"/>
                  </a:cubicBezTo>
                  <a:cubicBezTo>
                    <a:pt x="18652" y="3022"/>
                    <a:pt x="18652" y="3022"/>
                    <a:pt x="18609" y="2997"/>
                  </a:cubicBezTo>
                  <a:cubicBezTo>
                    <a:pt x="18569" y="2972"/>
                    <a:pt x="18456" y="2985"/>
                    <a:pt x="18401" y="3017"/>
                  </a:cubicBezTo>
                  <a:cubicBezTo>
                    <a:pt x="18349" y="3046"/>
                    <a:pt x="18316" y="3087"/>
                    <a:pt x="18277" y="3137"/>
                  </a:cubicBezTo>
                  <a:cubicBezTo>
                    <a:pt x="18217" y="3215"/>
                    <a:pt x="18141" y="3297"/>
                    <a:pt x="18021" y="3297"/>
                  </a:cubicBezTo>
                  <a:cubicBezTo>
                    <a:pt x="17966" y="3293"/>
                    <a:pt x="17909" y="3301"/>
                    <a:pt x="17852" y="3309"/>
                  </a:cubicBezTo>
                  <a:cubicBezTo>
                    <a:pt x="17746" y="3322"/>
                    <a:pt x="17638" y="3334"/>
                    <a:pt x="17534" y="3301"/>
                  </a:cubicBezTo>
                  <a:cubicBezTo>
                    <a:pt x="17409" y="3264"/>
                    <a:pt x="17345" y="3108"/>
                    <a:pt x="17295" y="2980"/>
                  </a:cubicBezTo>
                  <a:cubicBezTo>
                    <a:pt x="17267" y="2915"/>
                    <a:pt x="17243" y="2849"/>
                    <a:pt x="17208" y="2800"/>
                  </a:cubicBezTo>
                  <a:lnTo>
                    <a:pt x="17072" y="2602"/>
                  </a:lnTo>
                  <a:cubicBezTo>
                    <a:pt x="16897" y="2347"/>
                    <a:pt x="16731" y="2105"/>
                    <a:pt x="16561" y="1792"/>
                  </a:cubicBezTo>
                  <a:cubicBezTo>
                    <a:pt x="16502" y="1685"/>
                    <a:pt x="16438" y="1599"/>
                    <a:pt x="16369" y="1505"/>
                  </a:cubicBezTo>
                  <a:cubicBezTo>
                    <a:pt x="16314" y="1427"/>
                    <a:pt x="16257" y="1352"/>
                    <a:pt x="16203" y="1266"/>
                  </a:cubicBezTo>
                  <a:cubicBezTo>
                    <a:pt x="16159" y="1196"/>
                    <a:pt x="16115" y="1130"/>
                    <a:pt x="16071" y="1069"/>
                  </a:cubicBezTo>
                  <a:lnTo>
                    <a:pt x="16021" y="999"/>
                  </a:lnTo>
                  <a:cubicBezTo>
                    <a:pt x="16004" y="1007"/>
                    <a:pt x="15968" y="1003"/>
                    <a:pt x="15936" y="950"/>
                  </a:cubicBezTo>
                  <a:cubicBezTo>
                    <a:pt x="15905" y="896"/>
                    <a:pt x="15888" y="826"/>
                    <a:pt x="15877" y="773"/>
                  </a:cubicBezTo>
                  <a:cubicBezTo>
                    <a:pt x="15873" y="756"/>
                    <a:pt x="15866" y="728"/>
                    <a:pt x="15864" y="719"/>
                  </a:cubicBezTo>
                  <a:cubicBezTo>
                    <a:pt x="15822" y="658"/>
                    <a:pt x="15756" y="621"/>
                    <a:pt x="15685" y="580"/>
                  </a:cubicBezTo>
                  <a:cubicBezTo>
                    <a:pt x="15608" y="534"/>
                    <a:pt x="15529" y="489"/>
                    <a:pt x="15461" y="399"/>
                  </a:cubicBezTo>
                  <a:cubicBezTo>
                    <a:pt x="15435" y="366"/>
                    <a:pt x="15411" y="329"/>
                    <a:pt x="15385" y="292"/>
                  </a:cubicBezTo>
                  <a:cubicBezTo>
                    <a:pt x="15357" y="251"/>
                    <a:pt x="15328" y="206"/>
                    <a:pt x="15297" y="169"/>
                  </a:cubicBezTo>
                  <a:cubicBezTo>
                    <a:pt x="15169" y="25"/>
                    <a:pt x="15140" y="4"/>
                    <a:pt x="15134" y="0"/>
                  </a:cubicBezTo>
                  <a:cubicBezTo>
                    <a:pt x="15143" y="4"/>
                    <a:pt x="15092" y="33"/>
                    <a:pt x="14891" y="304"/>
                  </a:cubicBezTo>
                  <a:cubicBezTo>
                    <a:pt x="14856" y="354"/>
                    <a:pt x="14825" y="399"/>
                    <a:pt x="14797" y="444"/>
                  </a:cubicBezTo>
                  <a:cubicBezTo>
                    <a:pt x="14712" y="580"/>
                    <a:pt x="14624" y="719"/>
                    <a:pt x="14478" y="732"/>
                  </a:cubicBezTo>
                  <a:cubicBezTo>
                    <a:pt x="14353" y="740"/>
                    <a:pt x="14305" y="789"/>
                    <a:pt x="14201" y="900"/>
                  </a:cubicBezTo>
                  <a:lnTo>
                    <a:pt x="14128" y="978"/>
                  </a:lnTo>
                  <a:cubicBezTo>
                    <a:pt x="13966" y="1147"/>
                    <a:pt x="13840" y="1159"/>
                    <a:pt x="13674" y="1155"/>
                  </a:cubicBezTo>
                  <a:cubicBezTo>
                    <a:pt x="13674" y="1155"/>
                    <a:pt x="13672" y="1155"/>
                    <a:pt x="13672" y="1155"/>
                  </a:cubicBezTo>
                  <a:cubicBezTo>
                    <a:pt x="13628" y="1155"/>
                    <a:pt x="13580" y="1163"/>
                    <a:pt x="13530" y="1172"/>
                  </a:cubicBezTo>
                  <a:cubicBezTo>
                    <a:pt x="13418" y="1192"/>
                    <a:pt x="13302" y="1209"/>
                    <a:pt x="13202" y="1155"/>
                  </a:cubicBezTo>
                  <a:cubicBezTo>
                    <a:pt x="13119" y="1114"/>
                    <a:pt x="13046" y="1007"/>
                    <a:pt x="12976" y="904"/>
                  </a:cubicBezTo>
                  <a:cubicBezTo>
                    <a:pt x="12961" y="884"/>
                    <a:pt x="12944" y="859"/>
                    <a:pt x="12929" y="839"/>
                  </a:cubicBezTo>
                  <a:cubicBezTo>
                    <a:pt x="12929" y="863"/>
                    <a:pt x="12929" y="892"/>
                    <a:pt x="12929" y="921"/>
                  </a:cubicBezTo>
                  <a:cubicBezTo>
                    <a:pt x="12929" y="1081"/>
                    <a:pt x="12928" y="1262"/>
                    <a:pt x="12891" y="1447"/>
                  </a:cubicBezTo>
                  <a:cubicBezTo>
                    <a:pt x="12870" y="1546"/>
                    <a:pt x="12843" y="1599"/>
                    <a:pt x="12824" y="1636"/>
                  </a:cubicBezTo>
                  <a:cubicBezTo>
                    <a:pt x="12808" y="1669"/>
                    <a:pt x="12806" y="1673"/>
                    <a:pt x="12802" y="1706"/>
                  </a:cubicBezTo>
                  <a:cubicBezTo>
                    <a:pt x="12799" y="1735"/>
                    <a:pt x="12802" y="1817"/>
                    <a:pt x="12806" y="1870"/>
                  </a:cubicBezTo>
                  <a:cubicBezTo>
                    <a:pt x="12808" y="1924"/>
                    <a:pt x="12811" y="1973"/>
                    <a:pt x="12811" y="2014"/>
                  </a:cubicBezTo>
                  <a:cubicBezTo>
                    <a:pt x="12811" y="2302"/>
                    <a:pt x="12811" y="2356"/>
                    <a:pt x="12869" y="2524"/>
                  </a:cubicBezTo>
                  <a:cubicBezTo>
                    <a:pt x="12889" y="2582"/>
                    <a:pt x="12907" y="2631"/>
                    <a:pt x="12924" y="2680"/>
                  </a:cubicBezTo>
                  <a:cubicBezTo>
                    <a:pt x="12998" y="2878"/>
                    <a:pt x="13060" y="3050"/>
                    <a:pt x="13066" y="3433"/>
                  </a:cubicBezTo>
                  <a:cubicBezTo>
                    <a:pt x="13066" y="3474"/>
                    <a:pt x="13068" y="3515"/>
                    <a:pt x="13070" y="3560"/>
                  </a:cubicBezTo>
                  <a:cubicBezTo>
                    <a:pt x="13079" y="3790"/>
                    <a:pt x="13092" y="4140"/>
                    <a:pt x="12952" y="4280"/>
                  </a:cubicBezTo>
                  <a:cubicBezTo>
                    <a:pt x="12887" y="4341"/>
                    <a:pt x="12813" y="4329"/>
                    <a:pt x="12741" y="4317"/>
                  </a:cubicBezTo>
                  <a:cubicBezTo>
                    <a:pt x="12697" y="4308"/>
                    <a:pt x="12653" y="4300"/>
                    <a:pt x="12627" y="4312"/>
                  </a:cubicBezTo>
                  <a:cubicBezTo>
                    <a:pt x="12557" y="4354"/>
                    <a:pt x="12500" y="4423"/>
                    <a:pt x="12439" y="4502"/>
                  </a:cubicBezTo>
                  <a:cubicBezTo>
                    <a:pt x="12327" y="4645"/>
                    <a:pt x="12198" y="4806"/>
                    <a:pt x="11997" y="4719"/>
                  </a:cubicBezTo>
                  <a:cubicBezTo>
                    <a:pt x="11822" y="4645"/>
                    <a:pt x="11788" y="4497"/>
                    <a:pt x="11753" y="4259"/>
                  </a:cubicBezTo>
                  <a:lnTo>
                    <a:pt x="11739" y="4156"/>
                  </a:lnTo>
                  <a:cubicBezTo>
                    <a:pt x="11731" y="4111"/>
                    <a:pt x="11724" y="4045"/>
                    <a:pt x="11716" y="3979"/>
                  </a:cubicBezTo>
                  <a:cubicBezTo>
                    <a:pt x="11709" y="3922"/>
                    <a:pt x="11698" y="3819"/>
                    <a:pt x="11687" y="3753"/>
                  </a:cubicBezTo>
                  <a:cubicBezTo>
                    <a:pt x="11669" y="3794"/>
                    <a:pt x="11646" y="3827"/>
                    <a:pt x="11615" y="3844"/>
                  </a:cubicBezTo>
                  <a:cubicBezTo>
                    <a:pt x="11586" y="3860"/>
                    <a:pt x="11556" y="3864"/>
                    <a:pt x="11527" y="3868"/>
                  </a:cubicBezTo>
                  <a:cubicBezTo>
                    <a:pt x="11504" y="3873"/>
                    <a:pt x="11484" y="3877"/>
                    <a:pt x="11460" y="3889"/>
                  </a:cubicBezTo>
                  <a:cubicBezTo>
                    <a:pt x="11364" y="3938"/>
                    <a:pt x="11353" y="3971"/>
                    <a:pt x="11315" y="4103"/>
                  </a:cubicBezTo>
                  <a:cubicBezTo>
                    <a:pt x="11294" y="4169"/>
                    <a:pt x="11272" y="4243"/>
                    <a:pt x="11237" y="4333"/>
                  </a:cubicBezTo>
                  <a:cubicBezTo>
                    <a:pt x="11132" y="4604"/>
                    <a:pt x="10944" y="4732"/>
                    <a:pt x="10669" y="4719"/>
                  </a:cubicBezTo>
                  <a:cubicBezTo>
                    <a:pt x="10572" y="4715"/>
                    <a:pt x="10470" y="4724"/>
                    <a:pt x="10408" y="4843"/>
                  </a:cubicBezTo>
                  <a:cubicBezTo>
                    <a:pt x="10367" y="4921"/>
                    <a:pt x="10349" y="5036"/>
                    <a:pt x="10328" y="5172"/>
                  </a:cubicBezTo>
                  <a:cubicBezTo>
                    <a:pt x="10310" y="5287"/>
                    <a:pt x="10290" y="5414"/>
                    <a:pt x="10253" y="5529"/>
                  </a:cubicBezTo>
                  <a:cubicBezTo>
                    <a:pt x="10103" y="5994"/>
                    <a:pt x="9910" y="6113"/>
                    <a:pt x="9676" y="5883"/>
                  </a:cubicBezTo>
                  <a:cubicBezTo>
                    <a:pt x="9567" y="5776"/>
                    <a:pt x="9501" y="5649"/>
                    <a:pt x="9423" y="5505"/>
                  </a:cubicBezTo>
                  <a:lnTo>
                    <a:pt x="9372" y="5410"/>
                  </a:lnTo>
                  <a:cubicBezTo>
                    <a:pt x="9263" y="5205"/>
                    <a:pt x="9202" y="5057"/>
                    <a:pt x="9294" y="4670"/>
                  </a:cubicBezTo>
                  <a:cubicBezTo>
                    <a:pt x="9305" y="4621"/>
                    <a:pt x="9316" y="4580"/>
                    <a:pt x="9325" y="4547"/>
                  </a:cubicBezTo>
                  <a:cubicBezTo>
                    <a:pt x="9360" y="4415"/>
                    <a:pt x="9370" y="4378"/>
                    <a:pt x="9364" y="4173"/>
                  </a:cubicBezTo>
                  <a:cubicBezTo>
                    <a:pt x="9362" y="4107"/>
                    <a:pt x="9362" y="4049"/>
                    <a:pt x="9360" y="4013"/>
                  </a:cubicBezTo>
                  <a:cubicBezTo>
                    <a:pt x="9346" y="4008"/>
                    <a:pt x="9325" y="4008"/>
                    <a:pt x="9298" y="4013"/>
                  </a:cubicBezTo>
                  <a:cubicBezTo>
                    <a:pt x="9215" y="4017"/>
                    <a:pt x="9160" y="4070"/>
                    <a:pt x="9077" y="4148"/>
                  </a:cubicBezTo>
                  <a:lnTo>
                    <a:pt x="9045" y="4177"/>
                  </a:lnTo>
                  <a:cubicBezTo>
                    <a:pt x="8907" y="4305"/>
                    <a:pt x="8795" y="4305"/>
                    <a:pt x="8660" y="4300"/>
                  </a:cubicBezTo>
                  <a:lnTo>
                    <a:pt x="8623" y="4300"/>
                  </a:lnTo>
                  <a:cubicBezTo>
                    <a:pt x="8621" y="4300"/>
                    <a:pt x="8619" y="4300"/>
                    <a:pt x="8619" y="4300"/>
                  </a:cubicBezTo>
                  <a:cubicBezTo>
                    <a:pt x="8461" y="4300"/>
                    <a:pt x="8404" y="4391"/>
                    <a:pt x="8291" y="4568"/>
                  </a:cubicBezTo>
                  <a:cubicBezTo>
                    <a:pt x="8267" y="4605"/>
                    <a:pt x="8241" y="4646"/>
                    <a:pt x="8214" y="4687"/>
                  </a:cubicBezTo>
                  <a:cubicBezTo>
                    <a:pt x="8129" y="4814"/>
                    <a:pt x="8041" y="4946"/>
                    <a:pt x="7958" y="5081"/>
                  </a:cubicBezTo>
                  <a:cubicBezTo>
                    <a:pt x="7854" y="5246"/>
                    <a:pt x="7790" y="5266"/>
                    <a:pt x="7701" y="5299"/>
                  </a:cubicBezTo>
                  <a:lnTo>
                    <a:pt x="7655" y="5316"/>
                  </a:lnTo>
                  <a:cubicBezTo>
                    <a:pt x="7622" y="5382"/>
                    <a:pt x="7598" y="5423"/>
                    <a:pt x="7570" y="5439"/>
                  </a:cubicBezTo>
                  <a:cubicBezTo>
                    <a:pt x="7510" y="5480"/>
                    <a:pt x="7449" y="5456"/>
                    <a:pt x="7395" y="5439"/>
                  </a:cubicBezTo>
                  <a:cubicBezTo>
                    <a:pt x="7360" y="5427"/>
                    <a:pt x="7322" y="5414"/>
                    <a:pt x="7301" y="5427"/>
                  </a:cubicBezTo>
                  <a:cubicBezTo>
                    <a:pt x="7270" y="5447"/>
                    <a:pt x="7246" y="5464"/>
                    <a:pt x="7224" y="5484"/>
                  </a:cubicBezTo>
                  <a:cubicBezTo>
                    <a:pt x="7176" y="5521"/>
                    <a:pt x="7130" y="5558"/>
                    <a:pt x="7034" y="5583"/>
                  </a:cubicBezTo>
                  <a:cubicBezTo>
                    <a:pt x="6992" y="5591"/>
                    <a:pt x="6958" y="5620"/>
                    <a:pt x="6920" y="5649"/>
                  </a:cubicBezTo>
                  <a:cubicBezTo>
                    <a:pt x="6879" y="5682"/>
                    <a:pt x="6839" y="5710"/>
                    <a:pt x="6785" y="5731"/>
                  </a:cubicBezTo>
                  <a:cubicBezTo>
                    <a:pt x="6698" y="5760"/>
                    <a:pt x="6680" y="5784"/>
                    <a:pt x="6676" y="5797"/>
                  </a:cubicBezTo>
                  <a:cubicBezTo>
                    <a:pt x="6667" y="5830"/>
                    <a:pt x="6669" y="6002"/>
                    <a:pt x="6669" y="6097"/>
                  </a:cubicBezTo>
                  <a:lnTo>
                    <a:pt x="6671" y="6220"/>
                  </a:lnTo>
                  <a:cubicBezTo>
                    <a:pt x="6676" y="6479"/>
                    <a:pt x="6686" y="6837"/>
                    <a:pt x="6477" y="6985"/>
                  </a:cubicBezTo>
                  <a:cubicBezTo>
                    <a:pt x="6339" y="7084"/>
                    <a:pt x="6184" y="7046"/>
                    <a:pt x="6064" y="6890"/>
                  </a:cubicBezTo>
                  <a:cubicBezTo>
                    <a:pt x="5924" y="6709"/>
                    <a:pt x="5845" y="6442"/>
                    <a:pt x="5766" y="6183"/>
                  </a:cubicBezTo>
                  <a:cubicBezTo>
                    <a:pt x="5721" y="6039"/>
                    <a:pt x="5681" y="5900"/>
                    <a:pt x="5629" y="5784"/>
                  </a:cubicBezTo>
                  <a:cubicBezTo>
                    <a:pt x="5611" y="5743"/>
                    <a:pt x="5592" y="5698"/>
                    <a:pt x="5578" y="5669"/>
                  </a:cubicBezTo>
                  <a:cubicBezTo>
                    <a:pt x="5570" y="5690"/>
                    <a:pt x="5563" y="5723"/>
                    <a:pt x="5552" y="5772"/>
                  </a:cubicBezTo>
                  <a:lnTo>
                    <a:pt x="5541" y="5813"/>
                  </a:lnTo>
                  <a:cubicBezTo>
                    <a:pt x="5537" y="5830"/>
                    <a:pt x="5532" y="5854"/>
                    <a:pt x="5524" y="5879"/>
                  </a:cubicBezTo>
                  <a:cubicBezTo>
                    <a:pt x="5567" y="5867"/>
                    <a:pt x="5626" y="5871"/>
                    <a:pt x="5674" y="5990"/>
                  </a:cubicBezTo>
                  <a:cubicBezTo>
                    <a:pt x="5734" y="6138"/>
                    <a:pt x="5753" y="6282"/>
                    <a:pt x="5734" y="6413"/>
                  </a:cubicBezTo>
                  <a:cubicBezTo>
                    <a:pt x="5701" y="6635"/>
                    <a:pt x="5585" y="6685"/>
                    <a:pt x="5508" y="6714"/>
                  </a:cubicBezTo>
                  <a:cubicBezTo>
                    <a:pt x="5497" y="6718"/>
                    <a:pt x="5485" y="6722"/>
                    <a:pt x="5478" y="6726"/>
                  </a:cubicBezTo>
                  <a:cubicBezTo>
                    <a:pt x="5469" y="6730"/>
                    <a:pt x="5450" y="6755"/>
                    <a:pt x="5438" y="6771"/>
                  </a:cubicBezTo>
                  <a:cubicBezTo>
                    <a:pt x="5415" y="6800"/>
                    <a:pt x="5395" y="6825"/>
                    <a:pt x="5371" y="6841"/>
                  </a:cubicBezTo>
                  <a:cubicBezTo>
                    <a:pt x="5320" y="6870"/>
                    <a:pt x="5273" y="6874"/>
                    <a:pt x="5231" y="6874"/>
                  </a:cubicBezTo>
                  <a:cubicBezTo>
                    <a:pt x="5220" y="6874"/>
                    <a:pt x="5209" y="6874"/>
                    <a:pt x="5198" y="6874"/>
                  </a:cubicBezTo>
                  <a:cubicBezTo>
                    <a:pt x="5165" y="7351"/>
                    <a:pt x="5061" y="7931"/>
                    <a:pt x="4894" y="8222"/>
                  </a:cubicBezTo>
                  <a:cubicBezTo>
                    <a:pt x="4781" y="8416"/>
                    <a:pt x="4619" y="8494"/>
                    <a:pt x="4488" y="8555"/>
                  </a:cubicBezTo>
                  <a:lnTo>
                    <a:pt x="4457" y="8572"/>
                  </a:lnTo>
                  <a:cubicBezTo>
                    <a:pt x="4350" y="8621"/>
                    <a:pt x="4241" y="8609"/>
                    <a:pt x="4134" y="8597"/>
                  </a:cubicBezTo>
                  <a:cubicBezTo>
                    <a:pt x="4075" y="8588"/>
                    <a:pt x="4016" y="8580"/>
                    <a:pt x="3959" y="8588"/>
                  </a:cubicBezTo>
                  <a:cubicBezTo>
                    <a:pt x="3944" y="8588"/>
                    <a:pt x="3930" y="8588"/>
                    <a:pt x="3915" y="8588"/>
                  </a:cubicBezTo>
                  <a:cubicBezTo>
                    <a:pt x="3861" y="8588"/>
                    <a:pt x="3860" y="8592"/>
                    <a:pt x="3850" y="8625"/>
                  </a:cubicBezTo>
                  <a:cubicBezTo>
                    <a:pt x="3850" y="8629"/>
                    <a:pt x="3854" y="8671"/>
                    <a:pt x="3854" y="8695"/>
                  </a:cubicBezTo>
                  <a:cubicBezTo>
                    <a:pt x="3860" y="8786"/>
                    <a:pt x="3869" y="8925"/>
                    <a:pt x="3825" y="9053"/>
                  </a:cubicBezTo>
                  <a:cubicBezTo>
                    <a:pt x="3747" y="9279"/>
                    <a:pt x="3570" y="9337"/>
                    <a:pt x="3436" y="9337"/>
                  </a:cubicBezTo>
                  <a:cubicBezTo>
                    <a:pt x="3377" y="9337"/>
                    <a:pt x="3325" y="9324"/>
                    <a:pt x="3294" y="9312"/>
                  </a:cubicBezTo>
                  <a:cubicBezTo>
                    <a:pt x="3087" y="9217"/>
                    <a:pt x="2958" y="8893"/>
                    <a:pt x="2833" y="8580"/>
                  </a:cubicBezTo>
                  <a:cubicBezTo>
                    <a:pt x="2748" y="8366"/>
                    <a:pt x="2667" y="8165"/>
                    <a:pt x="2569" y="8054"/>
                  </a:cubicBezTo>
                  <a:cubicBezTo>
                    <a:pt x="2517" y="7996"/>
                    <a:pt x="2471" y="7935"/>
                    <a:pt x="2425" y="7873"/>
                  </a:cubicBezTo>
                  <a:cubicBezTo>
                    <a:pt x="2350" y="7770"/>
                    <a:pt x="2283" y="7680"/>
                    <a:pt x="2199" y="7622"/>
                  </a:cubicBezTo>
                  <a:cubicBezTo>
                    <a:pt x="2173" y="7606"/>
                    <a:pt x="2143" y="7589"/>
                    <a:pt x="2114" y="7573"/>
                  </a:cubicBezTo>
                  <a:cubicBezTo>
                    <a:pt x="2012" y="7523"/>
                    <a:pt x="1896" y="7462"/>
                    <a:pt x="1821" y="7289"/>
                  </a:cubicBezTo>
                  <a:cubicBezTo>
                    <a:pt x="1756" y="7137"/>
                    <a:pt x="1734" y="6936"/>
                    <a:pt x="1716" y="6759"/>
                  </a:cubicBezTo>
                  <a:cubicBezTo>
                    <a:pt x="1703" y="6640"/>
                    <a:pt x="1690" y="6524"/>
                    <a:pt x="1668" y="6455"/>
                  </a:cubicBezTo>
                  <a:cubicBezTo>
                    <a:pt x="1618" y="6302"/>
                    <a:pt x="1500" y="6261"/>
                    <a:pt x="1413" y="6302"/>
                  </a:cubicBezTo>
                  <a:cubicBezTo>
                    <a:pt x="1328" y="6344"/>
                    <a:pt x="1174" y="6537"/>
                    <a:pt x="1122" y="6603"/>
                  </a:cubicBezTo>
                  <a:lnTo>
                    <a:pt x="1015" y="6738"/>
                  </a:lnTo>
                  <a:cubicBezTo>
                    <a:pt x="901" y="6886"/>
                    <a:pt x="792" y="7026"/>
                    <a:pt x="661" y="7153"/>
                  </a:cubicBezTo>
                  <a:lnTo>
                    <a:pt x="504" y="7306"/>
                  </a:lnTo>
                  <a:cubicBezTo>
                    <a:pt x="493" y="7318"/>
                    <a:pt x="482" y="7326"/>
                    <a:pt x="471" y="7339"/>
                  </a:cubicBezTo>
                  <a:cubicBezTo>
                    <a:pt x="480" y="7367"/>
                    <a:pt x="488" y="7392"/>
                    <a:pt x="493" y="7408"/>
                  </a:cubicBezTo>
                  <a:lnTo>
                    <a:pt x="523" y="7524"/>
                  </a:lnTo>
                  <a:lnTo>
                    <a:pt x="486" y="7630"/>
                  </a:lnTo>
                  <a:cubicBezTo>
                    <a:pt x="442" y="7762"/>
                    <a:pt x="386" y="7873"/>
                    <a:pt x="333" y="7984"/>
                  </a:cubicBezTo>
                  <a:cubicBezTo>
                    <a:pt x="254" y="8148"/>
                    <a:pt x="178" y="8301"/>
                    <a:pt x="154" y="8481"/>
                  </a:cubicBezTo>
                  <a:cubicBezTo>
                    <a:pt x="114" y="8794"/>
                    <a:pt x="125" y="9205"/>
                    <a:pt x="134" y="9604"/>
                  </a:cubicBezTo>
                  <a:cubicBezTo>
                    <a:pt x="138" y="9776"/>
                    <a:pt x="143" y="9949"/>
                    <a:pt x="143" y="10105"/>
                  </a:cubicBezTo>
                  <a:lnTo>
                    <a:pt x="143" y="10410"/>
                  </a:lnTo>
                  <a:cubicBezTo>
                    <a:pt x="143" y="10590"/>
                    <a:pt x="143" y="10775"/>
                    <a:pt x="143" y="10956"/>
                  </a:cubicBezTo>
                  <a:cubicBezTo>
                    <a:pt x="145" y="11269"/>
                    <a:pt x="115" y="11372"/>
                    <a:pt x="66" y="11503"/>
                  </a:cubicBezTo>
                  <a:cubicBezTo>
                    <a:pt x="51" y="11540"/>
                    <a:pt x="34" y="11585"/>
                    <a:pt x="16" y="11659"/>
                  </a:cubicBezTo>
                  <a:cubicBezTo>
                    <a:pt x="-21" y="11803"/>
                    <a:pt x="10" y="12037"/>
                    <a:pt x="58" y="12194"/>
                  </a:cubicBezTo>
                  <a:lnTo>
                    <a:pt x="90" y="12297"/>
                  </a:lnTo>
                  <a:cubicBezTo>
                    <a:pt x="125" y="12416"/>
                    <a:pt x="233" y="12773"/>
                    <a:pt x="289" y="12773"/>
                  </a:cubicBezTo>
                  <a:cubicBezTo>
                    <a:pt x="289" y="12773"/>
                    <a:pt x="289" y="12773"/>
                    <a:pt x="291" y="12773"/>
                  </a:cubicBezTo>
                  <a:lnTo>
                    <a:pt x="374" y="12765"/>
                  </a:lnTo>
                  <a:lnTo>
                    <a:pt x="386" y="12950"/>
                  </a:lnTo>
                  <a:cubicBezTo>
                    <a:pt x="392" y="13032"/>
                    <a:pt x="396" y="13110"/>
                    <a:pt x="401" y="13193"/>
                  </a:cubicBezTo>
                  <a:cubicBezTo>
                    <a:pt x="431" y="13213"/>
                    <a:pt x="456" y="13238"/>
                    <a:pt x="482" y="13258"/>
                  </a:cubicBezTo>
                  <a:cubicBezTo>
                    <a:pt x="515" y="13291"/>
                    <a:pt x="549" y="13320"/>
                    <a:pt x="578" y="13332"/>
                  </a:cubicBezTo>
                  <a:cubicBezTo>
                    <a:pt x="617" y="13345"/>
                    <a:pt x="668" y="13341"/>
                    <a:pt x="716" y="13332"/>
                  </a:cubicBezTo>
                  <a:cubicBezTo>
                    <a:pt x="751" y="13328"/>
                    <a:pt x="785" y="13320"/>
                    <a:pt x="818" y="13324"/>
                  </a:cubicBezTo>
                  <a:cubicBezTo>
                    <a:pt x="971" y="13332"/>
                    <a:pt x="1028" y="13242"/>
                    <a:pt x="1126" y="12975"/>
                  </a:cubicBezTo>
                  <a:cubicBezTo>
                    <a:pt x="1251" y="12629"/>
                    <a:pt x="1376" y="12255"/>
                    <a:pt x="1509" y="11836"/>
                  </a:cubicBezTo>
                  <a:cubicBezTo>
                    <a:pt x="1588" y="11585"/>
                    <a:pt x="1701" y="11511"/>
                    <a:pt x="1802" y="11450"/>
                  </a:cubicBezTo>
                  <a:cubicBezTo>
                    <a:pt x="1841" y="11425"/>
                    <a:pt x="1880" y="11400"/>
                    <a:pt x="1917" y="11363"/>
                  </a:cubicBezTo>
                  <a:lnTo>
                    <a:pt x="2034" y="11244"/>
                  </a:lnTo>
                  <a:lnTo>
                    <a:pt x="2047" y="11532"/>
                  </a:lnTo>
                  <a:cubicBezTo>
                    <a:pt x="2055" y="11713"/>
                    <a:pt x="2138" y="11902"/>
                    <a:pt x="2217" y="12087"/>
                  </a:cubicBezTo>
                  <a:cubicBezTo>
                    <a:pt x="2274" y="12218"/>
                    <a:pt x="2331" y="12354"/>
                    <a:pt x="2370" y="12498"/>
                  </a:cubicBezTo>
                  <a:lnTo>
                    <a:pt x="2400" y="12613"/>
                  </a:lnTo>
                  <a:cubicBezTo>
                    <a:pt x="2495" y="12979"/>
                    <a:pt x="2578" y="13295"/>
                    <a:pt x="2573" y="13813"/>
                  </a:cubicBezTo>
                  <a:cubicBezTo>
                    <a:pt x="2571" y="13966"/>
                    <a:pt x="2582" y="14072"/>
                    <a:pt x="2604" y="14122"/>
                  </a:cubicBezTo>
                  <a:cubicBezTo>
                    <a:pt x="2637" y="14196"/>
                    <a:pt x="2731" y="14187"/>
                    <a:pt x="2831" y="14183"/>
                  </a:cubicBezTo>
                  <a:cubicBezTo>
                    <a:pt x="2862" y="14179"/>
                    <a:pt x="2895" y="14179"/>
                    <a:pt x="2929" y="14179"/>
                  </a:cubicBezTo>
                  <a:cubicBezTo>
                    <a:pt x="2938" y="14179"/>
                    <a:pt x="2954" y="14175"/>
                    <a:pt x="2973" y="14171"/>
                  </a:cubicBezTo>
                  <a:cubicBezTo>
                    <a:pt x="3063" y="14155"/>
                    <a:pt x="3120" y="14146"/>
                    <a:pt x="3161" y="14183"/>
                  </a:cubicBezTo>
                  <a:cubicBezTo>
                    <a:pt x="3225" y="14245"/>
                    <a:pt x="3270" y="14323"/>
                    <a:pt x="3271" y="14500"/>
                  </a:cubicBezTo>
                  <a:cubicBezTo>
                    <a:pt x="3271" y="14525"/>
                    <a:pt x="3271" y="14541"/>
                    <a:pt x="3281" y="14574"/>
                  </a:cubicBezTo>
                  <a:cubicBezTo>
                    <a:pt x="3314" y="14722"/>
                    <a:pt x="3316" y="14722"/>
                    <a:pt x="3364" y="14722"/>
                  </a:cubicBezTo>
                  <a:cubicBezTo>
                    <a:pt x="3402" y="14722"/>
                    <a:pt x="3454" y="14726"/>
                    <a:pt x="3524" y="14775"/>
                  </a:cubicBezTo>
                  <a:lnTo>
                    <a:pt x="3581" y="14816"/>
                  </a:lnTo>
                  <a:lnTo>
                    <a:pt x="3587" y="14948"/>
                  </a:lnTo>
                  <a:cubicBezTo>
                    <a:pt x="3598" y="15195"/>
                    <a:pt x="3622" y="15273"/>
                    <a:pt x="3694" y="15499"/>
                  </a:cubicBezTo>
                  <a:lnTo>
                    <a:pt x="3707" y="15540"/>
                  </a:lnTo>
                  <a:cubicBezTo>
                    <a:pt x="3736" y="15631"/>
                    <a:pt x="3767" y="15676"/>
                    <a:pt x="3806" y="15729"/>
                  </a:cubicBezTo>
                  <a:cubicBezTo>
                    <a:pt x="3845" y="15783"/>
                    <a:pt x="3889" y="15844"/>
                    <a:pt x="3933" y="15955"/>
                  </a:cubicBezTo>
                  <a:lnTo>
                    <a:pt x="4118" y="16424"/>
                  </a:lnTo>
                  <a:lnTo>
                    <a:pt x="3942" y="16338"/>
                  </a:lnTo>
                  <a:cubicBezTo>
                    <a:pt x="4025" y="16514"/>
                    <a:pt x="4153" y="16720"/>
                    <a:pt x="4226" y="16782"/>
                  </a:cubicBezTo>
                  <a:cubicBezTo>
                    <a:pt x="4245" y="16798"/>
                    <a:pt x="4263" y="16811"/>
                    <a:pt x="4280" y="16823"/>
                  </a:cubicBezTo>
                  <a:cubicBezTo>
                    <a:pt x="4354" y="16876"/>
                    <a:pt x="4438" y="16942"/>
                    <a:pt x="4512" y="17111"/>
                  </a:cubicBezTo>
                  <a:lnTo>
                    <a:pt x="4551" y="17193"/>
                  </a:lnTo>
                  <a:cubicBezTo>
                    <a:pt x="4637" y="17378"/>
                    <a:pt x="4713" y="17551"/>
                    <a:pt x="4744" y="17727"/>
                  </a:cubicBezTo>
                  <a:cubicBezTo>
                    <a:pt x="4785" y="17756"/>
                    <a:pt x="4809" y="17809"/>
                    <a:pt x="4827" y="17863"/>
                  </a:cubicBezTo>
                  <a:cubicBezTo>
                    <a:pt x="4837" y="17888"/>
                    <a:pt x="4838" y="17896"/>
                    <a:pt x="4846" y="17904"/>
                  </a:cubicBezTo>
                  <a:cubicBezTo>
                    <a:pt x="4894" y="17970"/>
                    <a:pt x="4908" y="17982"/>
                    <a:pt x="4945" y="18011"/>
                  </a:cubicBezTo>
                  <a:cubicBezTo>
                    <a:pt x="4962" y="18023"/>
                    <a:pt x="4982" y="18040"/>
                    <a:pt x="5010" y="18064"/>
                  </a:cubicBezTo>
                  <a:cubicBezTo>
                    <a:pt x="5065" y="18114"/>
                    <a:pt x="5104" y="18167"/>
                    <a:pt x="5133" y="18208"/>
                  </a:cubicBezTo>
                  <a:cubicBezTo>
                    <a:pt x="5178" y="18270"/>
                    <a:pt x="5200" y="18299"/>
                    <a:pt x="5266" y="18307"/>
                  </a:cubicBezTo>
                  <a:cubicBezTo>
                    <a:pt x="5283" y="18307"/>
                    <a:pt x="5312" y="18303"/>
                    <a:pt x="5345" y="18295"/>
                  </a:cubicBezTo>
                  <a:cubicBezTo>
                    <a:pt x="5497" y="18262"/>
                    <a:pt x="5609" y="18249"/>
                    <a:pt x="5670" y="18389"/>
                  </a:cubicBezTo>
                  <a:cubicBezTo>
                    <a:pt x="5732" y="18529"/>
                    <a:pt x="5727" y="18804"/>
                    <a:pt x="5712" y="19207"/>
                  </a:cubicBezTo>
                  <a:cubicBezTo>
                    <a:pt x="5710" y="19277"/>
                    <a:pt x="5707" y="19335"/>
                    <a:pt x="5707" y="19368"/>
                  </a:cubicBezTo>
                  <a:cubicBezTo>
                    <a:pt x="5707" y="19429"/>
                    <a:pt x="5701" y="19532"/>
                    <a:pt x="5694" y="19647"/>
                  </a:cubicBezTo>
                  <a:cubicBezTo>
                    <a:pt x="5683" y="19853"/>
                    <a:pt x="5653" y="20330"/>
                    <a:pt x="5703" y="20441"/>
                  </a:cubicBezTo>
                  <a:cubicBezTo>
                    <a:pt x="5705" y="20445"/>
                    <a:pt x="5712" y="20461"/>
                    <a:pt x="5736" y="20453"/>
                  </a:cubicBezTo>
                  <a:cubicBezTo>
                    <a:pt x="5797" y="20441"/>
                    <a:pt x="5850" y="20305"/>
                    <a:pt x="5909" y="20157"/>
                  </a:cubicBezTo>
                  <a:cubicBezTo>
                    <a:pt x="5944" y="20071"/>
                    <a:pt x="5981" y="19980"/>
                    <a:pt x="6022" y="19910"/>
                  </a:cubicBezTo>
                  <a:cubicBezTo>
                    <a:pt x="6079" y="19816"/>
                    <a:pt x="6133" y="19774"/>
                    <a:pt x="6180" y="19742"/>
                  </a:cubicBezTo>
                  <a:cubicBezTo>
                    <a:pt x="6215" y="19717"/>
                    <a:pt x="6245" y="19696"/>
                    <a:pt x="6274" y="19655"/>
                  </a:cubicBezTo>
                  <a:cubicBezTo>
                    <a:pt x="6293" y="19631"/>
                    <a:pt x="6308" y="19590"/>
                    <a:pt x="6326" y="19544"/>
                  </a:cubicBezTo>
                  <a:cubicBezTo>
                    <a:pt x="6348" y="19487"/>
                    <a:pt x="6372" y="19425"/>
                    <a:pt x="6407" y="19372"/>
                  </a:cubicBezTo>
                  <a:cubicBezTo>
                    <a:pt x="6451" y="19306"/>
                    <a:pt x="6499" y="19277"/>
                    <a:pt x="6540" y="19252"/>
                  </a:cubicBezTo>
                  <a:cubicBezTo>
                    <a:pt x="6577" y="19232"/>
                    <a:pt x="6608" y="19211"/>
                    <a:pt x="6632" y="19170"/>
                  </a:cubicBezTo>
                  <a:cubicBezTo>
                    <a:pt x="6651" y="19137"/>
                    <a:pt x="6663" y="19105"/>
                    <a:pt x="6678" y="19068"/>
                  </a:cubicBezTo>
                  <a:cubicBezTo>
                    <a:pt x="6704" y="19002"/>
                    <a:pt x="6735" y="18928"/>
                    <a:pt x="6780" y="18866"/>
                  </a:cubicBezTo>
                  <a:cubicBezTo>
                    <a:pt x="6872" y="18739"/>
                    <a:pt x="6984" y="18693"/>
                    <a:pt x="7100" y="18730"/>
                  </a:cubicBezTo>
                  <a:cubicBezTo>
                    <a:pt x="7163" y="18751"/>
                    <a:pt x="7202" y="18796"/>
                    <a:pt x="7235" y="18833"/>
                  </a:cubicBezTo>
                  <a:cubicBezTo>
                    <a:pt x="7255" y="18858"/>
                    <a:pt x="7272" y="18874"/>
                    <a:pt x="7296" y="18887"/>
                  </a:cubicBezTo>
                  <a:cubicBezTo>
                    <a:pt x="7323" y="18903"/>
                    <a:pt x="7357" y="18899"/>
                    <a:pt x="7393" y="18891"/>
                  </a:cubicBezTo>
                  <a:cubicBezTo>
                    <a:pt x="7443" y="18882"/>
                    <a:pt x="7499" y="18878"/>
                    <a:pt x="7558" y="18911"/>
                  </a:cubicBezTo>
                  <a:cubicBezTo>
                    <a:pt x="7583" y="18928"/>
                    <a:pt x="7607" y="18940"/>
                    <a:pt x="7628" y="18956"/>
                  </a:cubicBezTo>
                  <a:cubicBezTo>
                    <a:pt x="7685" y="18994"/>
                    <a:pt x="7723" y="19022"/>
                    <a:pt x="7788" y="19014"/>
                  </a:cubicBezTo>
                  <a:cubicBezTo>
                    <a:pt x="7989" y="19010"/>
                    <a:pt x="8103" y="19166"/>
                    <a:pt x="8236" y="19351"/>
                  </a:cubicBezTo>
                  <a:lnTo>
                    <a:pt x="8300" y="19442"/>
                  </a:lnTo>
                  <a:cubicBezTo>
                    <a:pt x="8407" y="19586"/>
                    <a:pt x="8498" y="19590"/>
                    <a:pt x="8653" y="19586"/>
                  </a:cubicBezTo>
                  <a:cubicBezTo>
                    <a:pt x="8675" y="19586"/>
                    <a:pt x="8699" y="19581"/>
                    <a:pt x="8721" y="19581"/>
                  </a:cubicBezTo>
                  <a:cubicBezTo>
                    <a:pt x="8822" y="19573"/>
                    <a:pt x="8929" y="19561"/>
                    <a:pt x="8995" y="19734"/>
                  </a:cubicBezTo>
                  <a:cubicBezTo>
                    <a:pt x="9042" y="19853"/>
                    <a:pt x="9054" y="20021"/>
                    <a:pt x="9036" y="20256"/>
                  </a:cubicBezTo>
                  <a:cubicBezTo>
                    <a:pt x="9018" y="20474"/>
                    <a:pt x="8966" y="20638"/>
                    <a:pt x="8918" y="20786"/>
                  </a:cubicBezTo>
                  <a:cubicBezTo>
                    <a:pt x="8883" y="20897"/>
                    <a:pt x="8848" y="21004"/>
                    <a:pt x="8837" y="21115"/>
                  </a:cubicBezTo>
                  <a:cubicBezTo>
                    <a:pt x="8818" y="21296"/>
                    <a:pt x="8820" y="21427"/>
                    <a:pt x="8844" y="21493"/>
                  </a:cubicBezTo>
                  <a:cubicBezTo>
                    <a:pt x="8874" y="21571"/>
                    <a:pt x="8949" y="21588"/>
                    <a:pt x="9005" y="21584"/>
                  </a:cubicBezTo>
                  <a:cubicBezTo>
                    <a:pt x="9041" y="21584"/>
                    <a:pt x="9080" y="21584"/>
                    <a:pt x="9119" y="21588"/>
                  </a:cubicBezTo>
                  <a:cubicBezTo>
                    <a:pt x="9165" y="21592"/>
                    <a:pt x="9211" y="21596"/>
                    <a:pt x="9257" y="21588"/>
                  </a:cubicBezTo>
                  <a:cubicBezTo>
                    <a:pt x="9283" y="21584"/>
                    <a:pt x="9320" y="21551"/>
                    <a:pt x="9353" y="21522"/>
                  </a:cubicBezTo>
                  <a:cubicBezTo>
                    <a:pt x="9405" y="21473"/>
                    <a:pt x="9462" y="21423"/>
                    <a:pt x="9526" y="21427"/>
                  </a:cubicBezTo>
                  <a:cubicBezTo>
                    <a:pt x="9576" y="21436"/>
                    <a:pt x="9617" y="21485"/>
                    <a:pt x="9654" y="21526"/>
                  </a:cubicBezTo>
                  <a:cubicBezTo>
                    <a:pt x="9678" y="21555"/>
                    <a:pt x="9701" y="21584"/>
                    <a:pt x="9722" y="21588"/>
                  </a:cubicBezTo>
                  <a:cubicBezTo>
                    <a:pt x="9764" y="21600"/>
                    <a:pt x="9814" y="21596"/>
                    <a:pt x="9866" y="21588"/>
                  </a:cubicBezTo>
                  <a:cubicBezTo>
                    <a:pt x="9901" y="21584"/>
                    <a:pt x="9934" y="21579"/>
                    <a:pt x="9967" y="21579"/>
                  </a:cubicBezTo>
                  <a:cubicBezTo>
                    <a:pt x="10081" y="21579"/>
                    <a:pt x="10164" y="21493"/>
                    <a:pt x="10275" y="21370"/>
                  </a:cubicBezTo>
                  <a:cubicBezTo>
                    <a:pt x="10302" y="21341"/>
                    <a:pt x="10330" y="21308"/>
                    <a:pt x="10360" y="21275"/>
                  </a:cubicBezTo>
                  <a:cubicBezTo>
                    <a:pt x="10400" y="21234"/>
                    <a:pt x="10444" y="21218"/>
                    <a:pt x="10483" y="21201"/>
                  </a:cubicBezTo>
                  <a:cubicBezTo>
                    <a:pt x="10509" y="21193"/>
                    <a:pt x="10537" y="21181"/>
                    <a:pt x="10555" y="21164"/>
                  </a:cubicBezTo>
                  <a:cubicBezTo>
                    <a:pt x="10575" y="21119"/>
                    <a:pt x="10590" y="21070"/>
                    <a:pt x="10603" y="21012"/>
                  </a:cubicBezTo>
                  <a:lnTo>
                    <a:pt x="10621" y="20930"/>
                  </a:lnTo>
                  <a:lnTo>
                    <a:pt x="10758" y="20844"/>
                  </a:lnTo>
                  <a:cubicBezTo>
                    <a:pt x="10826" y="20770"/>
                    <a:pt x="10914" y="20712"/>
                    <a:pt x="11001" y="20654"/>
                  </a:cubicBezTo>
                  <a:cubicBezTo>
                    <a:pt x="11069" y="20609"/>
                    <a:pt x="11138" y="20568"/>
                    <a:pt x="11204" y="20510"/>
                  </a:cubicBezTo>
                  <a:lnTo>
                    <a:pt x="11298" y="20428"/>
                  </a:lnTo>
                  <a:lnTo>
                    <a:pt x="11298" y="20428"/>
                  </a:lnTo>
                  <a:cubicBezTo>
                    <a:pt x="11316" y="20375"/>
                    <a:pt x="11331" y="20321"/>
                    <a:pt x="11337" y="20272"/>
                  </a:cubicBezTo>
                  <a:cubicBezTo>
                    <a:pt x="11350" y="20178"/>
                    <a:pt x="11342" y="20025"/>
                    <a:pt x="11335" y="19882"/>
                  </a:cubicBezTo>
                  <a:cubicBezTo>
                    <a:pt x="11326" y="19672"/>
                    <a:pt x="11315" y="19458"/>
                    <a:pt x="11350" y="19269"/>
                  </a:cubicBezTo>
                  <a:cubicBezTo>
                    <a:pt x="11405" y="18981"/>
                    <a:pt x="11541" y="18990"/>
                    <a:pt x="11632" y="18994"/>
                  </a:cubicBezTo>
                  <a:cubicBezTo>
                    <a:pt x="11665" y="18994"/>
                    <a:pt x="11700" y="18998"/>
                    <a:pt x="11724" y="18985"/>
                  </a:cubicBezTo>
                  <a:cubicBezTo>
                    <a:pt x="11731" y="18981"/>
                    <a:pt x="11742" y="18969"/>
                    <a:pt x="11755" y="18957"/>
                  </a:cubicBezTo>
                  <a:cubicBezTo>
                    <a:pt x="11783" y="18924"/>
                    <a:pt x="11820" y="18883"/>
                    <a:pt x="11873" y="18870"/>
                  </a:cubicBezTo>
                  <a:cubicBezTo>
                    <a:pt x="11906" y="18862"/>
                    <a:pt x="11936" y="18862"/>
                    <a:pt x="11965" y="18862"/>
                  </a:cubicBezTo>
                  <a:cubicBezTo>
                    <a:pt x="11998" y="18862"/>
                    <a:pt x="12024" y="18866"/>
                    <a:pt x="12056" y="18846"/>
                  </a:cubicBezTo>
                  <a:cubicBezTo>
                    <a:pt x="12203" y="18759"/>
                    <a:pt x="12308" y="18730"/>
                    <a:pt x="12463" y="18726"/>
                  </a:cubicBezTo>
                  <a:cubicBezTo>
                    <a:pt x="12483" y="18726"/>
                    <a:pt x="12504" y="18722"/>
                    <a:pt x="12524" y="18722"/>
                  </a:cubicBezTo>
                  <a:cubicBezTo>
                    <a:pt x="12572" y="18718"/>
                    <a:pt x="12620" y="18710"/>
                    <a:pt x="12669" y="18726"/>
                  </a:cubicBezTo>
                  <a:cubicBezTo>
                    <a:pt x="12736" y="18747"/>
                    <a:pt x="12775" y="18792"/>
                    <a:pt x="12806" y="18829"/>
                  </a:cubicBezTo>
                  <a:cubicBezTo>
                    <a:pt x="12826" y="18854"/>
                    <a:pt x="12843" y="18870"/>
                    <a:pt x="12865" y="18883"/>
                  </a:cubicBezTo>
                  <a:cubicBezTo>
                    <a:pt x="12924" y="18915"/>
                    <a:pt x="13011" y="18899"/>
                    <a:pt x="13092" y="18887"/>
                  </a:cubicBezTo>
                  <a:cubicBezTo>
                    <a:pt x="13140" y="18878"/>
                    <a:pt x="13186" y="18870"/>
                    <a:pt x="13230" y="18870"/>
                  </a:cubicBezTo>
                  <a:cubicBezTo>
                    <a:pt x="13259" y="18870"/>
                    <a:pt x="13287" y="18874"/>
                    <a:pt x="13309" y="18874"/>
                  </a:cubicBezTo>
                  <a:cubicBezTo>
                    <a:pt x="13337" y="18878"/>
                    <a:pt x="13372" y="18878"/>
                    <a:pt x="13381" y="18874"/>
                  </a:cubicBezTo>
                  <a:cubicBezTo>
                    <a:pt x="13381" y="18874"/>
                    <a:pt x="13392" y="18850"/>
                    <a:pt x="13416" y="18718"/>
                  </a:cubicBezTo>
                  <a:cubicBezTo>
                    <a:pt x="13447" y="18550"/>
                    <a:pt x="13427" y="18500"/>
                    <a:pt x="13344" y="18319"/>
                  </a:cubicBezTo>
                  <a:cubicBezTo>
                    <a:pt x="13309" y="18245"/>
                    <a:pt x="13269" y="18159"/>
                    <a:pt x="13232" y="18052"/>
                  </a:cubicBezTo>
                  <a:cubicBezTo>
                    <a:pt x="13134" y="17760"/>
                    <a:pt x="13136" y="17522"/>
                    <a:pt x="13136" y="17242"/>
                  </a:cubicBezTo>
                  <a:lnTo>
                    <a:pt x="13136" y="17082"/>
                  </a:lnTo>
                  <a:cubicBezTo>
                    <a:pt x="13134" y="16782"/>
                    <a:pt x="13167" y="16539"/>
                    <a:pt x="13204" y="16301"/>
                  </a:cubicBezTo>
                  <a:cubicBezTo>
                    <a:pt x="13211" y="16252"/>
                    <a:pt x="13217" y="16198"/>
                    <a:pt x="13223" y="16145"/>
                  </a:cubicBezTo>
                  <a:cubicBezTo>
                    <a:pt x="13239" y="15976"/>
                    <a:pt x="13261" y="15762"/>
                    <a:pt x="13337" y="15606"/>
                  </a:cubicBezTo>
                  <a:cubicBezTo>
                    <a:pt x="13431" y="15409"/>
                    <a:pt x="13558" y="15429"/>
                    <a:pt x="13659" y="15442"/>
                  </a:cubicBezTo>
                  <a:cubicBezTo>
                    <a:pt x="13685" y="15446"/>
                    <a:pt x="13711" y="15446"/>
                    <a:pt x="13737" y="15450"/>
                  </a:cubicBezTo>
                  <a:cubicBezTo>
                    <a:pt x="13864" y="15450"/>
                    <a:pt x="13932" y="15528"/>
                    <a:pt x="13997" y="15602"/>
                  </a:cubicBezTo>
                  <a:cubicBezTo>
                    <a:pt x="14034" y="15643"/>
                    <a:pt x="14067" y="15680"/>
                    <a:pt x="14113" y="15709"/>
                  </a:cubicBezTo>
                  <a:cubicBezTo>
                    <a:pt x="14218" y="15775"/>
                    <a:pt x="14225" y="15758"/>
                    <a:pt x="14316" y="15573"/>
                  </a:cubicBezTo>
                  <a:lnTo>
                    <a:pt x="14332" y="15540"/>
                  </a:lnTo>
                  <a:cubicBezTo>
                    <a:pt x="14426" y="15347"/>
                    <a:pt x="14502" y="15327"/>
                    <a:pt x="14579" y="15310"/>
                  </a:cubicBezTo>
                  <a:cubicBezTo>
                    <a:pt x="14605" y="15302"/>
                    <a:pt x="14633" y="15298"/>
                    <a:pt x="14666" y="15281"/>
                  </a:cubicBezTo>
                  <a:cubicBezTo>
                    <a:pt x="14688" y="15269"/>
                    <a:pt x="14714" y="15253"/>
                    <a:pt x="14740" y="15232"/>
                  </a:cubicBezTo>
                  <a:cubicBezTo>
                    <a:pt x="14824" y="15170"/>
                    <a:pt x="14931" y="15088"/>
                    <a:pt x="15048" y="15166"/>
                  </a:cubicBezTo>
                  <a:cubicBezTo>
                    <a:pt x="15186" y="15261"/>
                    <a:pt x="15284" y="15544"/>
                    <a:pt x="15302" y="15915"/>
                  </a:cubicBezTo>
                  <a:cubicBezTo>
                    <a:pt x="15306" y="16005"/>
                    <a:pt x="15304" y="16087"/>
                    <a:pt x="15302" y="16169"/>
                  </a:cubicBezTo>
                  <a:cubicBezTo>
                    <a:pt x="15296" y="16318"/>
                    <a:pt x="15298" y="16359"/>
                    <a:pt x="15320" y="16412"/>
                  </a:cubicBezTo>
                  <a:cubicBezTo>
                    <a:pt x="15352" y="16482"/>
                    <a:pt x="15359" y="16502"/>
                    <a:pt x="15451" y="16322"/>
                  </a:cubicBezTo>
                  <a:cubicBezTo>
                    <a:pt x="15553" y="16116"/>
                    <a:pt x="15706" y="15845"/>
                    <a:pt x="15875" y="15878"/>
                  </a:cubicBezTo>
                  <a:cubicBezTo>
                    <a:pt x="15971" y="15894"/>
                    <a:pt x="16056" y="16001"/>
                    <a:pt x="16128" y="16198"/>
                  </a:cubicBezTo>
                  <a:cubicBezTo>
                    <a:pt x="16143" y="16239"/>
                    <a:pt x="16161" y="16309"/>
                    <a:pt x="16181" y="16387"/>
                  </a:cubicBezTo>
                  <a:cubicBezTo>
                    <a:pt x="16202" y="16465"/>
                    <a:pt x="16248" y="16655"/>
                    <a:pt x="16273" y="16675"/>
                  </a:cubicBezTo>
                  <a:cubicBezTo>
                    <a:pt x="16299" y="16638"/>
                    <a:pt x="16386" y="16317"/>
                    <a:pt x="16403" y="16169"/>
                  </a:cubicBezTo>
                  <a:lnTo>
                    <a:pt x="16412" y="16083"/>
                  </a:lnTo>
                  <a:cubicBezTo>
                    <a:pt x="16438" y="15845"/>
                    <a:pt x="16469" y="15549"/>
                    <a:pt x="16653" y="15442"/>
                  </a:cubicBezTo>
                  <a:cubicBezTo>
                    <a:pt x="16744" y="15388"/>
                    <a:pt x="16836" y="15413"/>
                    <a:pt x="16924" y="15438"/>
                  </a:cubicBezTo>
                  <a:cubicBezTo>
                    <a:pt x="16992" y="15454"/>
                    <a:pt x="17057" y="15471"/>
                    <a:pt x="17110" y="15454"/>
                  </a:cubicBezTo>
                  <a:cubicBezTo>
                    <a:pt x="17177" y="15429"/>
                    <a:pt x="17243" y="15376"/>
                    <a:pt x="17315" y="15318"/>
                  </a:cubicBezTo>
                  <a:cubicBezTo>
                    <a:pt x="17372" y="15273"/>
                    <a:pt x="17431" y="15228"/>
                    <a:pt x="17488" y="15195"/>
                  </a:cubicBezTo>
                  <a:cubicBezTo>
                    <a:pt x="17540" y="15166"/>
                    <a:pt x="17586" y="15146"/>
                    <a:pt x="17630" y="15129"/>
                  </a:cubicBezTo>
                  <a:cubicBezTo>
                    <a:pt x="17708" y="15101"/>
                    <a:pt x="17774" y="15072"/>
                    <a:pt x="17857" y="14994"/>
                  </a:cubicBezTo>
                  <a:cubicBezTo>
                    <a:pt x="18117" y="14739"/>
                    <a:pt x="18325" y="14566"/>
                    <a:pt x="18558" y="14422"/>
                  </a:cubicBezTo>
                  <a:cubicBezTo>
                    <a:pt x="18674" y="14348"/>
                    <a:pt x="18676" y="14315"/>
                    <a:pt x="18692" y="13995"/>
                  </a:cubicBezTo>
                  <a:lnTo>
                    <a:pt x="18696" y="13908"/>
                  </a:lnTo>
                  <a:cubicBezTo>
                    <a:pt x="18698" y="13867"/>
                    <a:pt x="18698" y="13834"/>
                    <a:pt x="18698" y="13810"/>
                  </a:cubicBezTo>
                  <a:cubicBezTo>
                    <a:pt x="18696" y="13633"/>
                    <a:pt x="18722" y="13547"/>
                    <a:pt x="18806" y="13456"/>
                  </a:cubicBezTo>
                  <a:cubicBezTo>
                    <a:pt x="18871" y="13386"/>
                    <a:pt x="18969" y="13399"/>
                    <a:pt x="19096" y="13431"/>
                  </a:cubicBezTo>
                  <a:cubicBezTo>
                    <a:pt x="19127" y="13440"/>
                    <a:pt x="19157" y="13448"/>
                    <a:pt x="19177" y="13448"/>
                  </a:cubicBezTo>
                  <a:cubicBezTo>
                    <a:pt x="19313" y="13444"/>
                    <a:pt x="19389" y="13353"/>
                    <a:pt x="19511" y="13193"/>
                  </a:cubicBezTo>
                  <a:cubicBezTo>
                    <a:pt x="19575" y="13107"/>
                    <a:pt x="19577" y="13053"/>
                    <a:pt x="19581" y="12909"/>
                  </a:cubicBezTo>
                  <a:cubicBezTo>
                    <a:pt x="19584" y="12761"/>
                    <a:pt x="19588" y="12556"/>
                    <a:pt x="19678" y="12358"/>
                  </a:cubicBezTo>
                  <a:cubicBezTo>
                    <a:pt x="19791" y="12108"/>
                    <a:pt x="19962" y="12136"/>
                    <a:pt x="20101" y="12157"/>
                  </a:cubicBezTo>
                  <a:cubicBezTo>
                    <a:pt x="20134" y="12161"/>
                    <a:pt x="20167" y="12165"/>
                    <a:pt x="20195" y="12165"/>
                  </a:cubicBezTo>
                  <a:lnTo>
                    <a:pt x="20263" y="12165"/>
                  </a:lnTo>
                  <a:cubicBezTo>
                    <a:pt x="20303" y="12165"/>
                    <a:pt x="20344" y="12165"/>
                    <a:pt x="20384" y="12165"/>
                  </a:cubicBezTo>
                  <a:cubicBezTo>
                    <a:pt x="20464" y="12161"/>
                    <a:pt x="20517" y="12206"/>
                    <a:pt x="20561" y="12243"/>
                  </a:cubicBezTo>
                  <a:cubicBezTo>
                    <a:pt x="20578" y="12256"/>
                    <a:pt x="20595" y="12272"/>
                    <a:pt x="20615" y="12284"/>
                  </a:cubicBezTo>
                  <a:lnTo>
                    <a:pt x="20655" y="12309"/>
                  </a:lnTo>
                  <a:cubicBezTo>
                    <a:pt x="20714" y="12342"/>
                    <a:pt x="20768" y="12371"/>
                    <a:pt x="20819" y="12395"/>
                  </a:cubicBezTo>
                  <a:cubicBezTo>
                    <a:pt x="20814" y="12301"/>
                    <a:pt x="20808" y="12202"/>
                    <a:pt x="20807" y="12095"/>
                  </a:cubicBezTo>
                  <a:cubicBezTo>
                    <a:pt x="20797" y="11627"/>
                    <a:pt x="20886" y="11499"/>
                    <a:pt x="21004" y="11384"/>
                  </a:cubicBezTo>
                  <a:cubicBezTo>
                    <a:pt x="21041" y="11347"/>
                    <a:pt x="21078" y="11310"/>
                    <a:pt x="21118" y="11244"/>
                  </a:cubicBezTo>
                  <a:cubicBezTo>
                    <a:pt x="21207" y="11104"/>
                    <a:pt x="21231" y="10697"/>
                    <a:pt x="21196" y="10422"/>
                  </a:cubicBezTo>
                  <a:cubicBezTo>
                    <a:pt x="21190" y="10381"/>
                    <a:pt x="21173" y="10340"/>
                    <a:pt x="21155" y="10286"/>
                  </a:cubicBezTo>
                  <a:cubicBezTo>
                    <a:pt x="21129" y="10217"/>
                    <a:pt x="21098" y="10134"/>
                    <a:pt x="21079" y="10015"/>
                  </a:cubicBezTo>
                  <a:cubicBezTo>
                    <a:pt x="21037" y="9744"/>
                    <a:pt x="21052" y="9357"/>
                    <a:pt x="21061" y="9205"/>
                  </a:cubicBezTo>
                  <a:cubicBezTo>
                    <a:pt x="21081" y="8831"/>
                    <a:pt x="21223" y="8626"/>
                    <a:pt x="21350" y="8449"/>
                  </a:cubicBezTo>
                  <a:cubicBezTo>
                    <a:pt x="21540" y="8177"/>
                    <a:pt x="21579" y="8071"/>
                    <a:pt x="21509" y="7795"/>
                  </a:cubicBezTo>
                  <a:cubicBezTo>
                    <a:pt x="21494" y="7733"/>
                    <a:pt x="21459" y="7705"/>
                    <a:pt x="21402" y="7663"/>
                  </a:cubicBezTo>
                  <a:cubicBezTo>
                    <a:pt x="21367" y="7635"/>
                    <a:pt x="21328" y="7610"/>
                    <a:pt x="21295" y="7561"/>
                  </a:cubicBezTo>
                  <a:cubicBezTo>
                    <a:pt x="21225" y="7466"/>
                    <a:pt x="21114" y="7191"/>
                    <a:pt x="21081" y="6997"/>
                  </a:cubicBezTo>
                  <a:cubicBezTo>
                    <a:pt x="21008" y="6537"/>
                    <a:pt x="21142" y="6286"/>
                    <a:pt x="21231" y="6122"/>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11" name="Shape">
              <a:extLst>
                <a:ext uri="{FF2B5EF4-FFF2-40B4-BE49-F238E27FC236}">
                  <a16:creationId xmlns:a16="http://schemas.microsoft.com/office/drawing/2014/main" id="{EE79C7C0-FD42-2EA9-D64C-66751AF56920}"/>
                </a:ext>
              </a:extLst>
            </p:cNvPr>
            <p:cNvSpPr/>
            <p:nvPr/>
          </p:nvSpPr>
          <p:spPr>
            <a:xfrm>
              <a:off x="6447066" y="1262281"/>
              <a:ext cx="1592185" cy="1558727"/>
            </a:xfrm>
            <a:custGeom>
              <a:avLst/>
              <a:gdLst/>
              <a:ahLst/>
              <a:cxnLst>
                <a:cxn ang="0">
                  <a:pos x="wd2" y="hd2"/>
                </a:cxn>
                <a:cxn ang="5400000">
                  <a:pos x="wd2" y="hd2"/>
                </a:cxn>
                <a:cxn ang="10800000">
                  <a:pos x="wd2" y="hd2"/>
                </a:cxn>
                <a:cxn ang="16200000">
                  <a:pos x="wd2" y="hd2"/>
                </a:cxn>
              </a:cxnLst>
              <a:rect l="0" t="0" r="r" b="b"/>
              <a:pathLst>
                <a:path w="21589" h="21555" extrusionOk="0">
                  <a:moveTo>
                    <a:pt x="1061" y="4258"/>
                  </a:moveTo>
                  <a:cubicBezTo>
                    <a:pt x="1006" y="4288"/>
                    <a:pt x="984" y="4302"/>
                    <a:pt x="972" y="4335"/>
                  </a:cubicBezTo>
                  <a:cubicBezTo>
                    <a:pt x="960" y="4372"/>
                    <a:pt x="969" y="4468"/>
                    <a:pt x="974" y="4531"/>
                  </a:cubicBezTo>
                  <a:cubicBezTo>
                    <a:pt x="977" y="4573"/>
                    <a:pt x="981" y="4614"/>
                    <a:pt x="981" y="4643"/>
                  </a:cubicBezTo>
                  <a:cubicBezTo>
                    <a:pt x="981" y="4712"/>
                    <a:pt x="977" y="4780"/>
                    <a:pt x="974" y="4852"/>
                  </a:cubicBezTo>
                  <a:cubicBezTo>
                    <a:pt x="969" y="4983"/>
                    <a:pt x="962" y="5119"/>
                    <a:pt x="977" y="5242"/>
                  </a:cubicBezTo>
                  <a:cubicBezTo>
                    <a:pt x="996" y="5394"/>
                    <a:pt x="1061" y="5571"/>
                    <a:pt x="1108" y="5692"/>
                  </a:cubicBezTo>
                  <a:cubicBezTo>
                    <a:pt x="1135" y="5762"/>
                    <a:pt x="1180" y="5879"/>
                    <a:pt x="1236" y="5935"/>
                  </a:cubicBezTo>
                  <a:cubicBezTo>
                    <a:pt x="1255" y="5954"/>
                    <a:pt x="1281" y="5968"/>
                    <a:pt x="1312" y="5984"/>
                  </a:cubicBezTo>
                  <a:cubicBezTo>
                    <a:pt x="1344" y="6001"/>
                    <a:pt x="1382" y="6021"/>
                    <a:pt x="1416" y="6052"/>
                  </a:cubicBezTo>
                  <a:cubicBezTo>
                    <a:pt x="1574" y="6196"/>
                    <a:pt x="1574" y="6376"/>
                    <a:pt x="1576" y="6551"/>
                  </a:cubicBezTo>
                  <a:cubicBezTo>
                    <a:pt x="1578" y="6742"/>
                    <a:pt x="1518" y="6836"/>
                    <a:pt x="1454" y="6938"/>
                  </a:cubicBezTo>
                  <a:cubicBezTo>
                    <a:pt x="1434" y="6971"/>
                    <a:pt x="1410" y="7008"/>
                    <a:pt x="1387" y="7053"/>
                  </a:cubicBezTo>
                  <a:cubicBezTo>
                    <a:pt x="1380" y="7069"/>
                    <a:pt x="1372" y="7097"/>
                    <a:pt x="1365" y="7125"/>
                  </a:cubicBezTo>
                  <a:cubicBezTo>
                    <a:pt x="1356" y="7162"/>
                    <a:pt x="1346" y="7198"/>
                    <a:pt x="1332" y="7228"/>
                  </a:cubicBezTo>
                  <a:cubicBezTo>
                    <a:pt x="1293" y="7319"/>
                    <a:pt x="1279" y="7389"/>
                    <a:pt x="1281" y="7498"/>
                  </a:cubicBezTo>
                  <a:lnTo>
                    <a:pt x="1281" y="7531"/>
                  </a:lnTo>
                  <a:cubicBezTo>
                    <a:pt x="1284" y="7638"/>
                    <a:pt x="1286" y="7741"/>
                    <a:pt x="1209" y="7853"/>
                  </a:cubicBezTo>
                  <a:cubicBezTo>
                    <a:pt x="1135" y="7960"/>
                    <a:pt x="1042" y="8012"/>
                    <a:pt x="951" y="8063"/>
                  </a:cubicBezTo>
                  <a:cubicBezTo>
                    <a:pt x="927" y="8077"/>
                    <a:pt x="902" y="8091"/>
                    <a:pt x="878" y="8105"/>
                  </a:cubicBezTo>
                  <a:cubicBezTo>
                    <a:pt x="766" y="8173"/>
                    <a:pt x="668" y="8266"/>
                    <a:pt x="572" y="8357"/>
                  </a:cubicBezTo>
                  <a:lnTo>
                    <a:pt x="493" y="8430"/>
                  </a:lnTo>
                  <a:cubicBezTo>
                    <a:pt x="407" y="8509"/>
                    <a:pt x="287" y="8570"/>
                    <a:pt x="172" y="8626"/>
                  </a:cubicBezTo>
                  <a:cubicBezTo>
                    <a:pt x="145" y="8639"/>
                    <a:pt x="111" y="8646"/>
                    <a:pt x="73" y="8653"/>
                  </a:cubicBezTo>
                  <a:cubicBezTo>
                    <a:pt x="50" y="8656"/>
                    <a:pt x="14" y="8663"/>
                    <a:pt x="4" y="8668"/>
                  </a:cubicBezTo>
                  <a:cubicBezTo>
                    <a:pt x="6" y="8670"/>
                    <a:pt x="-1" y="8681"/>
                    <a:pt x="1" y="8684"/>
                  </a:cubicBezTo>
                  <a:cubicBezTo>
                    <a:pt x="11" y="8740"/>
                    <a:pt x="195" y="8826"/>
                    <a:pt x="255" y="8854"/>
                  </a:cubicBezTo>
                  <a:cubicBezTo>
                    <a:pt x="287" y="8870"/>
                    <a:pt x="315" y="8882"/>
                    <a:pt x="330" y="8891"/>
                  </a:cubicBezTo>
                  <a:lnTo>
                    <a:pt x="358" y="8906"/>
                  </a:lnTo>
                  <a:cubicBezTo>
                    <a:pt x="433" y="8950"/>
                    <a:pt x="527" y="9004"/>
                    <a:pt x="589" y="9073"/>
                  </a:cubicBezTo>
                  <a:cubicBezTo>
                    <a:pt x="622" y="9108"/>
                    <a:pt x="632" y="9141"/>
                    <a:pt x="637" y="9164"/>
                  </a:cubicBezTo>
                  <a:cubicBezTo>
                    <a:pt x="642" y="9181"/>
                    <a:pt x="642" y="9181"/>
                    <a:pt x="651" y="9186"/>
                  </a:cubicBezTo>
                  <a:cubicBezTo>
                    <a:pt x="663" y="9195"/>
                    <a:pt x="684" y="9202"/>
                    <a:pt x="704" y="9207"/>
                  </a:cubicBezTo>
                  <a:cubicBezTo>
                    <a:pt x="739" y="9218"/>
                    <a:pt x="780" y="9232"/>
                    <a:pt x="817" y="9260"/>
                  </a:cubicBezTo>
                  <a:cubicBezTo>
                    <a:pt x="843" y="9281"/>
                    <a:pt x="862" y="9302"/>
                    <a:pt x="876" y="9319"/>
                  </a:cubicBezTo>
                  <a:cubicBezTo>
                    <a:pt x="895" y="9342"/>
                    <a:pt x="903" y="9351"/>
                    <a:pt x="915" y="9354"/>
                  </a:cubicBezTo>
                  <a:cubicBezTo>
                    <a:pt x="946" y="9363"/>
                    <a:pt x="982" y="9367"/>
                    <a:pt x="1020" y="9368"/>
                  </a:cubicBezTo>
                  <a:cubicBezTo>
                    <a:pt x="1085" y="9372"/>
                    <a:pt x="1159" y="9377"/>
                    <a:pt x="1236" y="9419"/>
                  </a:cubicBezTo>
                  <a:cubicBezTo>
                    <a:pt x="1391" y="9503"/>
                    <a:pt x="1500" y="9641"/>
                    <a:pt x="1605" y="9776"/>
                  </a:cubicBezTo>
                  <a:cubicBezTo>
                    <a:pt x="1698" y="9892"/>
                    <a:pt x="1784" y="10002"/>
                    <a:pt x="1895" y="10075"/>
                  </a:cubicBezTo>
                  <a:cubicBezTo>
                    <a:pt x="1933" y="10100"/>
                    <a:pt x="1989" y="10128"/>
                    <a:pt x="2051" y="10158"/>
                  </a:cubicBezTo>
                  <a:cubicBezTo>
                    <a:pt x="2194" y="10226"/>
                    <a:pt x="2357" y="10305"/>
                    <a:pt x="2424" y="10422"/>
                  </a:cubicBezTo>
                  <a:cubicBezTo>
                    <a:pt x="2473" y="10506"/>
                    <a:pt x="2461" y="10574"/>
                    <a:pt x="2442" y="10616"/>
                  </a:cubicBezTo>
                  <a:cubicBezTo>
                    <a:pt x="2398" y="10716"/>
                    <a:pt x="2276" y="10763"/>
                    <a:pt x="2168" y="10791"/>
                  </a:cubicBezTo>
                  <a:cubicBezTo>
                    <a:pt x="2164" y="10859"/>
                    <a:pt x="2182" y="10931"/>
                    <a:pt x="2201" y="11006"/>
                  </a:cubicBezTo>
                  <a:cubicBezTo>
                    <a:pt x="2211" y="11045"/>
                    <a:pt x="2219" y="11082"/>
                    <a:pt x="2226" y="11120"/>
                  </a:cubicBezTo>
                  <a:cubicBezTo>
                    <a:pt x="2238" y="11180"/>
                    <a:pt x="2261" y="11218"/>
                    <a:pt x="2291" y="11272"/>
                  </a:cubicBezTo>
                  <a:cubicBezTo>
                    <a:pt x="2312" y="11307"/>
                    <a:pt x="2334" y="11344"/>
                    <a:pt x="2355" y="11388"/>
                  </a:cubicBezTo>
                  <a:cubicBezTo>
                    <a:pt x="2384" y="11451"/>
                    <a:pt x="2394" y="11516"/>
                    <a:pt x="2403" y="11580"/>
                  </a:cubicBezTo>
                  <a:cubicBezTo>
                    <a:pt x="2413" y="11647"/>
                    <a:pt x="2424" y="11710"/>
                    <a:pt x="2453" y="11761"/>
                  </a:cubicBezTo>
                  <a:cubicBezTo>
                    <a:pt x="2458" y="11771"/>
                    <a:pt x="2468" y="11780"/>
                    <a:pt x="2485" y="11792"/>
                  </a:cubicBezTo>
                  <a:cubicBezTo>
                    <a:pt x="2509" y="11811"/>
                    <a:pt x="2539" y="11834"/>
                    <a:pt x="2563" y="11874"/>
                  </a:cubicBezTo>
                  <a:cubicBezTo>
                    <a:pt x="2597" y="11934"/>
                    <a:pt x="2592" y="12007"/>
                    <a:pt x="2587" y="12067"/>
                  </a:cubicBezTo>
                  <a:cubicBezTo>
                    <a:pt x="2585" y="12081"/>
                    <a:pt x="2585" y="12093"/>
                    <a:pt x="2585" y="12105"/>
                  </a:cubicBezTo>
                  <a:lnTo>
                    <a:pt x="2585" y="12165"/>
                  </a:lnTo>
                  <a:cubicBezTo>
                    <a:pt x="2587" y="12289"/>
                    <a:pt x="2587" y="12396"/>
                    <a:pt x="2430" y="12510"/>
                  </a:cubicBezTo>
                  <a:cubicBezTo>
                    <a:pt x="2389" y="12539"/>
                    <a:pt x="2340" y="12559"/>
                    <a:pt x="2293" y="12576"/>
                  </a:cubicBezTo>
                  <a:cubicBezTo>
                    <a:pt x="2240" y="12597"/>
                    <a:pt x="2187" y="12616"/>
                    <a:pt x="2166" y="12648"/>
                  </a:cubicBezTo>
                  <a:cubicBezTo>
                    <a:pt x="2113" y="12734"/>
                    <a:pt x="2142" y="12798"/>
                    <a:pt x="2206" y="12914"/>
                  </a:cubicBezTo>
                  <a:cubicBezTo>
                    <a:pt x="2257" y="13008"/>
                    <a:pt x="2317" y="13117"/>
                    <a:pt x="2286" y="13248"/>
                  </a:cubicBezTo>
                  <a:cubicBezTo>
                    <a:pt x="2261" y="13357"/>
                    <a:pt x="2171" y="13488"/>
                    <a:pt x="2050" y="13525"/>
                  </a:cubicBezTo>
                  <a:cubicBezTo>
                    <a:pt x="2000" y="13540"/>
                    <a:pt x="1945" y="13535"/>
                    <a:pt x="1899" y="13532"/>
                  </a:cubicBezTo>
                  <a:cubicBezTo>
                    <a:pt x="1871" y="13530"/>
                    <a:pt x="1821" y="13525"/>
                    <a:pt x="1809" y="13532"/>
                  </a:cubicBezTo>
                  <a:cubicBezTo>
                    <a:pt x="1809" y="13532"/>
                    <a:pt x="1804" y="13539"/>
                    <a:pt x="1802" y="13563"/>
                  </a:cubicBezTo>
                  <a:cubicBezTo>
                    <a:pt x="1799" y="13629"/>
                    <a:pt x="1821" y="13654"/>
                    <a:pt x="1828" y="13661"/>
                  </a:cubicBezTo>
                  <a:cubicBezTo>
                    <a:pt x="1892" y="13727"/>
                    <a:pt x="2072" y="13719"/>
                    <a:pt x="2192" y="13714"/>
                  </a:cubicBezTo>
                  <a:cubicBezTo>
                    <a:pt x="2242" y="13712"/>
                    <a:pt x="2288" y="13710"/>
                    <a:pt x="2324" y="13712"/>
                  </a:cubicBezTo>
                  <a:cubicBezTo>
                    <a:pt x="2328" y="13712"/>
                    <a:pt x="2690" y="13742"/>
                    <a:pt x="2751" y="13854"/>
                  </a:cubicBezTo>
                  <a:cubicBezTo>
                    <a:pt x="2779" y="13904"/>
                    <a:pt x="2782" y="13960"/>
                    <a:pt x="2760" y="14009"/>
                  </a:cubicBezTo>
                  <a:cubicBezTo>
                    <a:pt x="2705" y="14130"/>
                    <a:pt x="2513" y="14177"/>
                    <a:pt x="2454" y="14190"/>
                  </a:cubicBezTo>
                  <a:cubicBezTo>
                    <a:pt x="2432" y="14195"/>
                    <a:pt x="2412" y="14195"/>
                    <a:pt x="2396" y="14195"/>
                  </a:cubicBezTo>
                  <a:cubicBezTo>
                    <a:pt x="2396" y="14207"/>
                    <a:pt x="2405" y="14223"/>
                    <a:pt x="2424" y="14242"/>
                  </a:cubicBezTo>
                  <a:cubicBezTo>
                    <a:pt x="2430" y="14249"/>
                    <a:pt x="2461" y="14263"/>
                    <a:pt x="2482" y="14274"/>
                  </a:cubicBezTo>
                  <a:cubicBezTo>
                    <a:pt x="2557" y="14310"/>
                    <a:pt x="2652" y="14354"/>
                    <a:pt x="2664" y="14450"/>
                  </a:cubicBezTo>
                  <a:cubicBezTo>
                    <a:pt x="2676" y="14545"/>
                    <a:pt x="2597" y="14611"/>
                    <a:pt x="2571" y="14634"/>
                  </a:cubicBezTo>
                  <a:lnTo>
                    <a:pt x="2515" y="14681"/>
                  </a:lnTo>
                  <a:lnTo>
                    <a:pt x="2460" y="14632"/>
                  </a:lnTo>
                  <a:cubicBezTo>
                    <a:pt x="2439" y="14613"/>
                    <a:pt x="2358" y="14589"/>
                    <a:pt x="2310" y="14574"/>
                  </a:cubicBezTo>
                  <a:cubicBezTo>
                    <a:pt x="2279" y="14566"/>
                    <a:pt x="2252" y="14557"/>
                    <a:pt x="2231" y="14548"/>
                  </a:cubicBezTo>
                  <a:cubicBezTo>
                    <a:pt x="2082" y="14489"/>
                    <a:pt x="2051" y="14498"/>
                    <a:pt x="2044" y="14508"/>
                  </a:cubicBezTo>
                  <a:cubicBezTo>
                    <a:pt x="2043" y="14515"/>
                    <a:pt x="2041" y="14550"/>
                    <a:pt x="2041" y="14571"/>
                  </a:cubicBezTo>
                  <a:cubicBezTo>
                    <a:pt x="2041" y="14604"/>
                    <a:pt x="2037" y="14634"/>
                    <a:pt x="2032" y="14657"/>
                  </a:cubicBezTo>
                  <a:cubicBezTo>
                    <a:pt x="2024" y="14692"/>
                    <a:pt x="2012" y="14715"/>
                    <a:pt x="2001" y="14732"/>
                  </a:cubicBezTo>
                  <a:cubicBezTo>
                    <a:pt x="1993" y="14748"/>
                    <a:pt x="1988" y="14755"/>
                    <a:pt x="1986" y="14781"/>
                  </a:cubicBezTo>
                  <a:cubicBezTo>
                    <a:pt x="1967" y="14944"/>
                    <a:pt x="1955" y="14996"/>
                    <a:pt x="1869" y="15136"/>
                  </a:cubicBezTo>
                  <a:cubicBezTo>
                    <a:pt x="1773" y="15295"/>
                    <a:pt x="1720" y="15455"/>
                    <a:pt x="1744" y="15511"/>
                  </a:cubicBezTo>
                  <a:cubicBezTo>
                    <a:pt x="1746" y="15516"/>
                    <a:pt x="1751" y="15527"/>
                    <a:pt x="1778" y="15533"/>
                  </a:cubicBezTo>
                  <a:cubicBezTo>
                    <a:pt x="1794" y="15530"/>
                    <a:pt x="1871" y="15491"/>
                    <a:pt x="1907" y="15474"/>
                  </a:cubicBezTo>
                  <a:cubicBezTo>
                    <a:pt x="1941" y="15456"/>
                    <a:pt x="1971" y="15442"/>
                    <a:pt x="1993" y="15434"/>
                  </a:cubicBezTo>
                  <a:lnTo>
                    <a:pt x="2037" y="15416"/>
                  </a:lnTo>
                  <a:cubicBezTo>
                    <a:pt x="2123" y="15383"/>
                    <a:pt x="2199" y="15353"/>
                    <a:pt x="2317" y="15353"/>
                  </a:cubicBezTo>
                  <a:cubicBezTo>
                    <a:pt x="2317" y="15353"/>
                    <a:pt x="2317" y="15353"/>
                    <a:pt x="2319" y="15353"/>
                  </a:cubicBezTo>
                  <a:cubicBezTo>
                    <a:pt x="2509" y="15353"/>
                    <a:pt x="2597" y="15453"/>
                    <a:pt x="2676" y="15540"/>
                  </a:cubicBezTo>
                  <a:cubicBezTo>
                    <a:pt x="2712" y="15581"/>
                    <a:pt x="2750" y="15623"/>
                    <a:pt x="2799" y="15659"/>
                  </a:cubicBezTo>
                  <a:cubicBezTo>
                    <a:pt x="2813" y="15670"/>
                    <a:pt x="2834" y="15679"/>
                    <a:pt x="2856" y="15689"/>
                  </a:cubicBezTo>
                  <a:cubicBezTo>
                    <a:pt x="2907" y="15712"/>
                    <a:pt x="2978" y="15742"/>
                    <a:pt x="3021" y="15822"/>
                  </a:cubicBezTo>
                  <a:cubicBezTo>
                    <a:pt x="3076" y="15924"/>
                    <a:pt x="3079" y="16127"/>
                    <a:pt x="3058" y="16221"/>
                  </a:cubicBezTo>
                  <a:cubicBezTo>
                    <a:pt x="3043" y="16296"/>
                    <a:pt x="3005" y="16344"/>
                    <a:pt x="2974" y="16386"/>
                  </a:cubicBezTo>
                  <a:cubicBezTo>
                    <a:pt x="2959" y="16405"/>
                    <a:pt x="2944" y="16426"/>
                    <a:pt x="2930" y="16450"/>
                  </a:cubicBezTo>
                  <a:cubicBezTo>
                    <a:pt x="2866" y="16571"/>
                    <a:pt x="2825" y="16695"/>
                    <a:pt x="2820" y="16781"/>
                  </a:cubicBezTo>
                  <a:cubicBezTo>
                    <a:pt x="2818" y="16816"/>
                    <a:pt x="2817" y="16937"/>
                    <a:pt x="2911" y="16993"/>
                  </a:cubicBezTo>
                  <a:cubicBezTo>
                    <a:pt x="2937" y="17009"/>
                    <a:pt x="2990" y="17003"/>
                    <a:pt x="3041" y="16998"/>
                  </a:cubicBezTo>
                  <a:cubicBezTo>
                    <a:pt x="3100" y="16991"/>
                    <a:pt x="3167" y="16984"/>
                    <a:pt x="3228" y="17005"/>
                  </a:cubicBezTo>
                  <a:lnTo>
                    <a:pt x="3282" y="17023"/>
                  </a:lnTo>
                  <a:lnTo>
                    <a:pt x="3287" y="17080"/>
                  </a:lnTo>
                  <a:cubicBezTo>
                    <a:pt x="3299" y="17206"/>
                    <a:pt x="3366" y="17269"/>
                    <a:pt x="3458" y="17359"/>
                  </a:cubicBezTo>
                  <a:cubicBezTo>
                    <a:pt x="3501" y="17399"/>
                    <a:pt x="3546" y="17443"/>
                    <a:pt x="3587" y="17493"/>
                  </a:cubicBezTo>
                  <a:cubicBezTo>
                    <a:pt x="3705" y="17635"/>
                    <a:pt x="3980" y="17968"/>
                    <a:pt x="3733" y="18218"/>
                  </a:cubicBezTo>
                  <a:cubicBezTo>
                    <a:pt x="3668" y="18284"/>
                    <a:pt x="3661" y="18318"/>
                    <a:pt x="3661" y="18330"/>
                  </a:cubicBezTo>
                  <a:cubicBezTo>
                    <a:pt x="3661" y="18358"/>
                    <a:pt x="3702" y="18395"/>
                    <a:pt x="3741" y="18431"/>
                  </a:cubicBezTo>
                  <a:cubicBezTo>
                    <a:pt x="3820" y="18505"/>
                    <a:pt x="3939" y="18617"/>
                    <a:pt x="3891" y="18804"/>
                  </a:cubicBezTo>
                  <a:cubicBezTo>
                    <a:pt x="3879" y="18851"/>
                    <a:pt x="3855" y="18879"/>
                    <a:pt x="3839" y="18897"/>
                  </a:cubicBezTo>
                  <a:cubicBezTo>
                    <a:pt x="3829" y="18909"/>
                    <a:pt x="3827" y="18911"/>
                    <a:pt x="3825" y="18918"/>
                  </a:cubicBezTo>
                  <a:cubicBezTo>
                    <a:pt x="3820" y="18939"/>
                    <a:pt x="3824" y="18976"/>
                    <a:pt x="3827" y="19009"/>
                  </a:cubicBezTo>
                  <a:cubicBezTo>
                    <a:pt x="3829" y="19035"/>
                    <a:pt x="3832" y="19060"/>
                    <a:pt x="3832" y="19084"/>
                  </a:cubicBezTo>
                  <a:cubicBezTo>
                    <a:pt x="3832" y="19194"/>
                    <a:pt x="3855" y="19271"/>
                    <a:pt x="3904" y="19333"/>
                  </a:cubicBezTo>
                  <a:lnTo>
                    <a:pt x="3954" y="19392"/>
                  </a:lnTo>
                  <a:lnTo>
                    <a:pt x="3903" y="19450"/>
                  </a:lnTo>
                  <a:cubicBezTo>
                    <a:pt x="3834" y="19527"/>
                    <a:pt x="3764" y="19550"/>
                    <a:pt x="3700" y="19571"/>
                  </a:cubicBezTo>
                  <a:cubicBezTo>
                    <a:pt x="3674" y="19579"/>
                    <a:pt x="3647" y="19588"/>
                    <a:pt x="3618" y="19602"/>
                  </a:cubicBezTo>
                  <a:cubicBezTo>
                    <a:pt x="3590" y="19616"/>
                    <a:pt x="3565" y="19632"/>
                    <a:pt x="3539" y="19646"/>
                  </a:cubicBezTo>
                  <a:cubicBezTo>
                    <a:pt x="3489" y="19676"/>
                    <a:pt x="3436" y="19707"/>
                    <a:pt x="3369" y="19730"/>
                  </a:cubicBezTo>
                  <a:cubicBezTo>
                    <a:pt x="3223" y="19777"/>
                    <a:pt x="3151" y="19821"/>
                    <a:pt x="3079" y="19973"/>
                  </a:cubicBezTo>
                  <a:cubicBezTo>
                    <a:pt x="3064" y="20005"/>
                    <a:pt x="3046" y="20033"/>
                    <a:pt x="3029" y="20059"/>
                  </a:cubicBezTo>
                  <a:cubicBezTo>
                    <a:pt x="3055" y="20066"/>
                    <a:pt x="3081" y="20069"/>
                    <a:pt x="3107" y="20076"/>
                  </a:cubicBezTo>
                  <a:cubicBezTo>
                    <a:pt x="3258" y="20115"/>
                    <a:pt x="3400" y="20152"/>
                    <a:pt x="3568" y="20152"/>
                  </a:cubicBezTo>
                  <a:lnTo>
                    <a:pt x="3777" y="20153"/>
                  </a:lnTo>
                  <a:cubicBezTo>
                    <a:pt x="3925" y="20155"/>
                    <a:pt x="4073" y="20155"/>
                    <a:pt x="4220" y="20153"/>
                  </a:cubicBezTo>
                  <a:cubicBezTo>
                    <a:pt x="4431" y="20148"/>
                    <a:pt x="4467" y="20204"/>
                    <a:pt x="4543" y="20365"/>
                  </a:cubicBezTo>
                  <a:lnTo>
                    <a:pt x="4553" y="20386"/>
                  </a:lnTo>
                  <a:cubicBezTo>
                    <a:pt x="4625" y="20537"/>
                    <a:pt x="4682" y="20670"/>
                    <a:pt x="4735" y="20803"/>
                  </a:cubicBezTo>
                  <a:cubicBezTo>
                    <a:pt x="4740" y="20817"/>
                    <a:pt x="4750" y="20848"/>
                    <a:pt x="4762" y="20885"/>
                  </a:cubicBezTo>
                  <a:cubicBezTo>
                    <a:pt x="4778" y="20932"/>
                    <a:pt x="4810" y="21037"/>
                    <a:pt x="4828" y="21076"/>
                  </a:cubicBezTo>
                  <a:cubicBezTo>
                    <a:pt x="4867" y="21086"/>
                    <a:pt x="4973" y="21077"/>
                    <a:pt x="5021" y="21072"/>
                  </a:cubicBezTo>
                  <a:cubicBezTo>
                    <a:pt x="5059" y="21069"/>
                    <a:pt x="5092" y="21065"/>
                    <a:pt x="5116" y="21065"/>
                  </a:cubicBezTo>
                  <a:cubicBezTo>
                    <a:pt x="5116" y="21065"/>
                    <a:pt x="5116" y="21065"/>
                    <a:pt x="5116" y="21065"/>
                  </a:cubicBezTo>
                  <a:cubicBezTo>
                    <a:pt x="5145" y="21065"/>
                    <a:pt x="5178" y="21063"/>
                    <a:pt x="5209" y="21062"/>
                  </a:cubicBezTo>
                  <a:cubicBezTo>
                    <a:pt x="5299" y="21056"/>
                    <a:pt x="5402" y="21053"/>
                    <a:pt x="5495" y="21081"/>
                  </a:cubicBezTo>
                  <a:cubicBezTo>
                    <a:pt x="5581" y="21107"/>
                    <a:pt x="5658" y="21154"/>
                    <a:pt x="5732" y="21202"/>
                  </a:cubicBezTo>
                  <a:cubicBezTo>
                    <a:pt x="5773" y="21228"/>
                    <a:pt x="5813" y="21252"/>
                    <a:pt x="5852" y="21272"/>
                  </a:cubicBezTo>
                  <a:cubicBezTo>
                    <a:pt x="5881" y="21286"/>
                    <a:pt x="5922" y="21287"/>
                    <a:pt x="5965" y="21289"/>
                  </a:cubicBezTo>
                  <a:cubicBezTo>
                    <a:pt x="6024" y="21291"/>
                    <a:pt x="6091" y="21294"/>
                    <a:pt x="6152" y="21329"/>
                  </a:cubicBezTo>
                  <a:cubicBezTo>
                    <a:pt x="6205" y="21357"/>
                    <a:pt x="6242" y="21408"/>
                    <a:pt x="6274" y="21450"/>
                  </a:cubicBezTo>
                  <a:cubicBezTo>
                    <a:pt x="6295" y="21478"/>
                    <a:pt x="6315" y="21506"/>
                    <a:pt x="6334" y="21520"/>
                  </a:cubicBezTo>
                  <a:cubicBezTo>
                    <a:pt x="6394" y="21562"/>
                    <a:pt x="6475" y="21557"/>
                    <a:pt x="6569" y="21551"/>
                  </a:cubicBezTo>
                  <a:lnTo>
                    <a:pt x="6595" y="21550"/>
                  </a:lnTo>
                  <a:cubicBezTo>
                    <a:pt x="6698" y="21544"/>
                    <a:pt x="6698" y="21539"/>
                    <a:pt x="6693" y="21385"/>
                  </a:cubicBezTo>
                  <a:lnTo>
                    <a:pt x="6691" y="21334"/>
                  </a:lnTo>
                  <a:cubicBezTo>
                    <a:pt x="6689" y="21198"/>
                    <a:pt x="6688" y="21098"/>
                    <a:pt x="6743" y="20979"/>
                  </a:cubicBezTo>
                  <a:cubicBezTo>
                    <a:pt x="6780" y="20899"/>
                    <a:pt x="6825" y="20844"/>
                    <a:pt x="6873" y="20787"/>
                  </a:cubicBezTo>
                  <a:lnTo>
                    <a:pt x="6904" y="20748"/>
                  </a:lnTo>
                  <a:cubicBezTo>
                    <a:pt x="6972" y="20662"/>
                    <a:pt x="7045" y="20589"/>
                    <a:pt x="7117" y="20517"/>
                  </a:cubicBezTo>
                  <a:lnTo>
                    <a:pt x="7196" y="20437"/>
                  </a:lnTo>
                  <a:cubicBezTo>
                    <a:pt x="7245" y="20384"/>
                    <a:pt x="7280" y="20320"/>
                    <a:pt x="7314" y="20249"/>
                  </a:cubicBezTo>
                  <a:cubicBezTo>
                    <a:pt x="7333" y="20213"/>
                    <a:pt x="7352" y="20174"/>
                    <a:pt x="7374" y="20136"/>
                  </a:cubicBezTo>
                  <a:cubicBezTo>
                    <a:pt x="7503" y="19921"/>
                    <a:pt x="7662" y="19751"/>
                    <a:pt x="7863" y="19620"/>
                  </a:cubicBezTo>
                  <a:cubicBezTo>
                    <a:pt x="7999" y="19532"/>
                    <a:pt x="8052" y="19546"/>
                    <a:pt x="8174" y="19609"/>
                  </a:cubicBezTo>
                  <a:cubicBezTo>
                    <a:pt x="8198" y="19621"/>
                    <a:pt x="8210" y="19627"/>
                    <a:pt x="8223" y="19630"/>
                  </a:cubicBezTo>
                  <a:cubicBezTo>
                    <a:pt x="8253" y="19641"/>
                    <a:pt x="8290" y="19655"/>
                    <a:pt x="8323" y="19683"/>
                  </a:cubicBezTo>
                  <a:cubicBezTo>
                    <a:pt x="8359" y="19712"/>
                    <a:pt x="8378" y="19737"/>
                    <a:pt x="8393" y="19756"/>
                  </a:cubicBezTo>
                  <a:cubicBezTo>
                    <a:pt x="8410" y="19779"/>
                    <a:pt x="8414" y="19784"/>
                    <a:pt x="8452" y="19795"/>
                  </a:cubicBezTo>
                  <a:cubicBezTo>
                    <a:pt x="8534" y="19817"/>
                    <a:pt x="8627" y="19777"/>
                    <a:pt x="8723" y="19733"/>
                  </a:cubicBezTo>
                  <a:cubicBezTo>
                    <a:pt x="8846" y="19679"/>
                    <a:pt x="8987" y="19616"/>
                    <a:pt x="9136" y="19681"/>
                  </a:cubicBezTo>
                  <a:cubicBezTo>
                    <a:pt x="9277" y="19742"/>
                    <a:pt x="9323" y="19934"/>
                    <a:pt x="9347" y="20038"/>
                  </a:cubicBezTo>
                  <a:cubicBezTo>
                    <a:pt x="9354" y="20069"/>
                    <a:pt x="9359" y="20090"/>
                    <a:pt x="9364" y="20113"/>
                  </a:cubicBezTo>
                  <a:cubicBezTo>
                    <a:pt x="9380" y="20193"/>
                    <a:pt x="9397" y="20269"/>
                    <a:pt x="9442" y="20314"/>
                  </a:cubicBezTo>
                  <a:cubicBezTo>
                    <a:pt x="9474" y="20347"/>
                    <a:pt x="9558" y="20379"/>
                    <a:pt x="9627" y="20403"/>
                  </a:cubicBezTo>
                  <a:cubicBezTo>
                    <a:pt x="9666" y="20417"/>
                    <a:pt x="9704" y="20433"/>
                    <a:pt x="9735" y="20447"/>
                  </a:cubicBezTo>
                  <a:cubicBezTo>
                    <a:pt x="9831" y="20493"/>
                    <a:pt x="9857" y="20512"/>
                    <a:pt x="9932" y="20571"/>
                  </a:cubicBezTo>
                  <a:cubicBezTo>
                    <a:pt x="10017" y="20636"/>
                    <a:pt x="10119" y="20633"/>
                    <a:pt x="10229" y="20627"/>
                  </a:cubicBezTo>
                  <a:cubicBezTo>
                    <a:pt x="10348" y="20622"/>
                    <a:pt x="10482" y="20615"/>
                    <a:pt x="10595" y="20694"/>
                  </a:cubicBezTo>
                  <a:cubicBezTo>
                    <a:pt x="10639" y="20725"/>
                    <a:pt x="10672" y="20759"/>
                    <a:pt x="10699" y="20788"/>
                  </a:cubicBezTo>
                  <a:cubicBezTo>
                    <a:pt x="10746" y="20837"/>
                    <a:pt x="10777" y="20869"/>
                    <a:pt x="10842" y="20881"/>
                  </a:cubicBezTo>
                  <a:cubicBezTo>
                    <a:pt x="10935" y="20897"/>
                    <a:pt x="11019" y="20843"/>
                    <a:pt x="11113" y="20780"/>
                  </a:cubicBezTo>
                  <a:cubicBezTo>
                    <a:pt x="11144" y="20760"/>
                    <a:pt x="11173" y="20739"/>
                    <a:pt x="11204" y="20722"/>
                  </a:cubicBezTo>
                  <a:cubicBezTo>
                    <a:pt x="11418" y="20598"/>
                    <a:pt x="11750" y="20571"/>
                    <a:pt x="11969" y="20762"/>
                  </a:cubicBezTo>
                  <a:cubicBezTo>
                    <a:pt x="12040" y="20823"/>
                    <a:pt x="12167" y="20962"/>
                    <a:pt x="12204" y="21070"/>
                  </a:cubicBezTo>
                  <a:cubicBezTo>
                    <a:pt x="12237" y="21163"/>
                    <a:pt x="12232" y="21263"/>
                    <a:pt x="12225" y="21359"/>
                  </a:cubicBezTo>
                  <a:cubicBezTo>
                    <a:pt x="12230" y="21359"/>
                    <a:pt x="12237" y="21359"/>
                    <a:pt x="12242" y="21359"/>
                  </a:cubicBezTo>
                  <a:cubicBezTo>
                    <a:pt x="12261" y="21361"/>
                    <a:pt x="12280" y="21362"/>
                    <a:pt x="12290" y="21359"/>
                  </a:cubicBezTo>
                  <a:cubicBezTo>
                    <a:pt x="12299" y="21357"/>
                    <a:pt x="12311" y="21350"/>
                    <a:pt x="12324" y="21341"/>
                  </a:cubicBezTo>
                  <a:cubicBezTo>
                    <a:pt x="12347" y="21327"/>
                    <a:pt x="12376" y="21308"/>
                    <a:pt x="12415" y="21299"/>
                  </a:cubicBezTo>
                  <a:cubicBezTo>
                    <a:pt x="12560" y="21270"/>
                    <a:pt x="12711" y="21285"/>
                    <a:pt x="12855" y="21301"/>
                  </a:cubicBezTo>
                  <a:cubicBezTo>
                    <a:pt x="13004" y="21317"/>
                    <a:pt x="13145" y="21331"/>
                    <a:pt x="13270" y="21299"/>
                  </a:cubicBezTo>
                  <a:cubicBezTo>
                    <a:pt x="13356" y="21278"/>
                    <a:pt x="13366" y="21264"/>
                    <a:pt x="13359" y="21121"/>
                  </a:cubicBezTo>
                  <a:cubicBezTo>
                    <a:pt x="13357" y="21100"/>
                    <a:pt x="13357" y="21081"/>
                    <a:pt x="13357" y="21067"/>
                  </a:cubicBezTo>
                  <a:cubicBezTo>
                    <a:pt x="13357" y="21054"/>
                    <a:pt x="13357" y="21040"/>
                    <a:pt x="13357" y="21035"/>
                  </a:cubicBezTo>
                  <a:cubicBezTo>
                    <a:pt x="13357" y="21035"/>
                    <a:pt x="13357" y="21035"/>
                    <a:pt x="13357" y="21035"/>
                  </a:cubicBezTo>
                  <a:cubicBezTo>
                    <a:pt x="13357" y="21035"/>
                    <a:pt x="13352" y="21028"/>
                    <a:pt x="13337" y="21016"/>
                  </a:cubicBezTo>
                  <a:cubicBezTo>
                    <a:pt x="13316" y="21002"/>
                    <a:pt x="13198" y="20949"/>
                    <a:pt x="13172" y="20942"/>
                  </a:cubicBezTo>
                  <a:cubicBezTo>
                    <a:pt x="13146" y="20935"/>
                    <a:pt x="13116" y="20932"/>
                    <a:pt x="13081" y="20928"/>
                  </a:cubicBezTo>
                  <a:cubicBezTo>
                    <a:pt x="12977" y="20916"/>
                    <a:pt x="12848" y="20902"/>
                    <a:pt x="12781" y="20797"/>
                  </a:cubicBezTo>
                  <a:cubicBezTo>
                    <a:pt x="12688" y="20655"/>
                    <a:pt x="12831" y="20461"/>
                    <a:pt x="12915" y="20347"/>
                  </a:cubicBezTo>
                  <a:cubicBezTo>
                    <a:pt x="12927" y="20332"/>
                    <a:pt x="12935" y="20318"/>
                    <a:pt x="12944" y="20307"/>
                  </a:cubicBezTo>
                  <a:cubicBezTo>
                    <a:pt x="12980" y="20253"/>
                    <a:pt x="13019" y="20213"/>
                    <a:pt x="13057" y="20174"/>
                  </a:cubicBezTo>
                  <a:cubicBezTo>
                    <a:pt x="13103" y="20125"/>
                    <a:pt x="13145" y="20083"/>
                    <a:pt x="13176" y="20017"/>
                  </a:cubicBezTo>
                  <a:cubicBezTo>
                    <a:pt x="13258" y="19842"/>
                    <a:pt x="13332" y="19761"/>
                    <a:pt x="13490" y="19674"/>
                  </a:cubicBezTo>
                  <a:cubicBezTo>
                    <a:pt x="13656" y="19581"/>
                    <a:pt x="13750" y="19572"/>
                    <a:pt x="13876" y="19763"/>
                  </a:cubicBezTo>
                  <a:cubicBezTo>
                    <a:pt x="13929" y="19843"/>
                    <a:pt x="13977" y="19877"/>
                    <a:pt x="14118" y="19849"/>
                  </a:cubicBezTo>
                  <a:cubicBezTo>
                    <a:pt x="14164" y="19840"/>
                    <a:pt x="14205" y="19808"/>
                    <a:pt x="14251" y="19773"/>
                  </a:cubicBezTo>
                  <a:cubicBezTo>
                    <a:pt x="14311" y="19728"/>
                    <a:pt x="14380" y="19675"/>
                    <a:pt x="14476" y="19661"/>
                  </a:cubicBezTo>
                  <a:cubicBezTo>
                    <a:pt x="14613" y="19640"/>
                    <a:pt x="14727" y="19670"/>
                    <a:pt x="14833" y="19700"/>
                  </a:cubicBezTo>
                  <a:cubicBezTo>
                    <a:pt x="14871" y="19710"/>
                    <a:pt x="14910" y="19721"/>
                    <a:pt x="14952" y="19730"/>
                  </a:cubicBezTo>
                  <a:cubicBezTo>
                    <a:pt x="15001" y="19740"/>
                    <a:pt x="15044" y="19731"/>
                    <a:pt x="15096" y="19700"/>
                  </a:cubicBezTo>
                  <a:cubicBezTo>
                    <a:pt x="15097" y="19698"/>
                    <a:pt x="15104" y="19688"/>
                    <a:pt x="15109" y="19681"/>
                  </a:cubicBezTo>
                  <a:cubicBezTo>
                    <a:pt x="15121" y="19665"/>
                    <a:pt x="15135" y="19644"/>
                    <a:pt x="15156" y="19626"/>
                  </a:cubicBezTo>
                  <a:cubicBezTo>
                    <a:pt x="15183" y="19604"/>
                    <a:pt x="15214" y="19600"/>
                    <a:pt x="15233" y="19598"/>
                  </a:cubicBezTo>
                  <a:cubicBezTo>
                    <a:pt x="15274" y="19556"/>
                    <a:pt x="15300" y="19500"/>
                    <a:pt x="15327" y="19443"/>
                  </a:cubicBezTo>
                  <a:cubicBezTo>
                    <a:pt x="15351" y="19390"/>
                    <a:pt x="15377" y="19334"/>
                    <a:pt x="15415" y="19285"/>
                  </a:cubicBezTo>
                  <a:cubicBezTo>
                    <a:pt x="15465" y="19220"/>
                    <a:pt x="15525" y="19164"/>
                    <a:pt x="15581" y="19112"/>
                  </a:cubicBezTo>
                  <a:cubicBezTo>
                    <a:pt x="15688" y="19012"/>
                    <a:pt x="15780" y="18926"/>
                    <a:pt x="15803" y="18797"/>
                  </a:cubicBezTo>
                  <a:cubicBezTo>
                    <a:pt x="15846" y="18550"/>
                    <a:pt x="15844" y="18163"/>
                    <a:pt x="15708" y="18078"/>
                  </a:cubicBezTo>
                  <a:cubicBezTo>
                    <a:pt x="15671" y="18055"/>
                    <a:pt x="15622" y="18043"/>
                    <a:pt x="15571" y="18032"/>
                  </a:cubicBezTo>
                  <a:cubicBezTo>
                    <a:pt x="15466" y="18009"/>
                    <a:pt x="15324" y="17978"/>
                    <a:pt x="15271" y="17805"/>
                  </a:cubicBezTo>
                  <a:cubicBezTo>
                    <a:pt x="15212" y="17612"/>
                    <a:pt x="15343" y="17446"/>
                    <a:pt x="15399" y="17376"/>
                  </a:cubicBezTo>
                  <a:cubicBezTo>
                    <a:pt x="15447" y="17315"/>
                    <a:pt x="15520" y="17241"/>
                    <a:pt x="15571" y="17199"/>
                  </a:cubicBezTo>
                  <a:cubicBezTo>
                    <a:pt x="15598" y="17176"/>
                    <a:pt x="15629" y="17164"/>
                    <a:pt x="15655" y="17154"/>
                  </a:cubicBezTo>
                  <a:cubicBezTo>
                    <a:pt x="15677" y="17145"/>
                    <a:pt x="15696" y="17136"/>
                    <a:pt x="15707" y="17126"/>
                  </a:cubicBezTo>
                  <a:cubicBezTo>
                    <a:pt x="15796" y="17040"/>
                    <a:pt x="15909" y="16854"/>
                    <a:pt x="15955" y="16743"/>
                  </a:cubicBezTo>
                  <a:cubicBezTo>
                    <a:pt x="15966" y="16718"/>
                    <a:pt x="15966" y="16701"/>
                    <a:pt x="15966" y="16671"/>
                  </a:cubicBezTo>
                  <a:cubicBezTo>
                    <a:pt x="15966" y="16643"/>
                    <a:pt x="15966" y="16613"/>
                    <a:pt x="15973" y="16576"/>
                  </a:cubicBezTo>
                  <a:cubicBezTo>
                    <a:pt x="15986" y="16506"/>
                    <a:pt x="16027" y="16440"/>
                    <a:pt x="16065" y="16379"/>
                  </a:cubicBezTo>
                  <a:cubicBezTo>
                    <a:pt x="16081" y="16354"/>
                    <a:pt x="16094" y="16330"/>
                    <a:pt x="16106" y="16309"/>
                  </a:cubicBezTo>
                  <a:cubicBezTo>
                    <a:pt x="16153" y="16216"/>
                    <a:pt x="16192" y="16106"/>
                    <a:pt x="16220" y="15999"/>
                  </a:cubicBezTo>
                  <a:cubicBezTo>
                    <a:pt x="16232" y="15952"/>
                    <a:pt x="16218" y="15915"/>
                    <a:pt x="16194" y="15857"/>
                  </a:cubicBezTo>
                  <a:cubicBezTo>
                    <a:pt x="16170" y="15799"/>
                    <a:pt x="16139" y="15728"/>
                    <a:pt x="16154" y="15638"/>
                  </a:cubicBezTo>
                  <a:cubicBezTo>
                    <a:pt x="16178" y="15498"/>
                    <a:pt x="16269" y="15441"/>
                    <a:pt x="16343" y="15393"/>
                  </a:cubicBezTo>
                  <a:cubicBezTo>
                    <a:pt x="16371" y="15376"/>
                    <a:pt x="16400" y="15358"/>
                    <a:pt x="16426" y="15334"/>
                  </a:cubicBezTo>
                  <a:cubicBezTo>
                    <a:pt x="16470" y="15292"/>
                    <a:pt x="16465" y="15204"/>
                    <a:pt x="16458" y="15112"/>
                  </a:cubicBezTo>
                  <a:cubicBezTo>
                    <a:pt x="16456" y="15080"/>
                    <a:pt x="16455" y="15049"/>
                    <a:pt x="16455" y="15017"/>
                  </a:cubicBezTo>
                  <a:cubicBezTo>
                    <a:pt x="16453" y="14795"/>
                    <a:pt x="16462" y="14702"/>
                    <a:pt x="16693" y="14630"/>
                  </a:cubicBezTo>
                  <a:cubicBezTo>
                    <a:pt x="16844" y="14583"/>
                    <a:pt x="16956" y="14567"/>
                    <a:pt x="17134" y="14564"/>
                  </a:cubicBezTo>
                  <a:cubicBezTo>
                    <a:pt x="17205" y="14562"/>
                    <a:pt x="17270" y="14583"/>
                    <a:pt x="17337" y="14602"/>
                  </a:cubicBezTo>
                  <a:cubicBezTo>
                    <a:pt x="17414" y="14625"/>
                    <a:pt x="17493" y="14648"/>
                    <a:pt x="17544" y="14627"/>
                  </a:cubicBezTo>
                  <a:cubicBezTo>
                    <a:pt x="17608" y="14599"/>
                    <a:pt x="17646" y="14515"/>
                    <a:pt x="17683" y="14434"/>
                  </a:cubicBezTo>
                  <a:cubicBezTo>
                    <a:pt x="17694" y="14412"/>
                    <a:pt x="17704" y="14389"/>
                    <a:pt x="17714" y="14368"/>
                  </a:cubicBezTo>
                  <a:cubicBezTo>
                    <a:pt x="17779" y="14240"/>
                    <a:pt x="17767" y="14165"/>
                    <a:pt x="17723" y="14011"/>
                  </a:cubicBezTo>
                  <a:cubicBezTo>
                    <a:pt x="17692" y="13908"/>
                    <a:pt x="17670" y="13810"/>
                    <a:pt x="17647" y="13710"/>
                  </a:cubicBezTo>
                  <a:cubicBezTo>
                    <a:pt x="17634" y="13647"/>
                    <a:pt x="17618" y="13584"/>
                    <a:pt x="17603" y="13521"/>
                  </a:cubicBezTo>
                  <a:cubicBezTo>
                    <a:pt x="17560" y="13358"/>
                    <a:pt x="17568" y="13120"/>
                    <a:pt x="17621" y="12982"/>
                  </a:cubicBezTo>
                  <a:cubicBezTo>
                    <a:pt x="17699" y="12781"/>
                    <a:pt x="17838" y="12683"/>
                    <a:pt x="18032" y="12684"/>
                  </a:cubicBezTo>
                  <a:cubicBezTo>
                    <a:pt x="18176" y="12688"/>
                    <a:pt x="18306" y="12686"/>
                    <a:pt x="18431" y="12642"/>
                  </a:cubicBezTo>
                  <a:lnTo>
                    <a:pt x="18452" y="12635"/>
                  </a:lnTo>
                  <a:cubicBezTo>
                    <a:pt x="18522" y="12611"/>
                    <a:pt x="18582" y="12592"/>
                    <a:pt x="18644" y="12557"/>
                  </a:cubicBezTo>
                  <a:cubicBezTo>
                    <a:pt x="18672" y="12541"/>
                    <a:pt x="18692" y="12518"/>
                    <a:pt x="18715" y="12492"/>
                  </a:cubicBezTo>
                  <a:cubicBezTo>
                    <a:pt x="18740" y="12462"/>
                    <a:pt x="18771" y="12427"/>
                    <a:pt x="18816" y="12401"/>
                  </a:cubicBezTo>
                  <a:cubicBezTo>
                    <a:pt x="18864" y="12373"/>
                    <a:pt x="18924" y="12362"/>
                    <a:pt x="18982" y="12354"/>
                  </a:cubicBezTo>
                  <a:cubicBezTo>
                    <a:pt x="19023" y="12347"/>
                    <a:pt x="19066" y="12340"/>
                    <a:pt x="19094" y="12327"/>
                  </a:cubicBezTo>
                  <a:cubicBezTo>
                    <a:pt x="19169" y="12294"/>
                    <a:pt x="19233" y="12273"/>
                    <a:pt x="19312" y="12261"/>
                  </a:cubicBezTo>
                  <a:cubicBezTo>
                    <a:pt x="19317" y="12147"/>
                    <a:pt x="19279" y="11951"/>
                    <a:pt x="19241" y="11920"/>
                  </a:cubicBezTo>
                  <a:lnTo>
                    <a:pt x="19192" y="11890"/>
                  </a:lnTo>
                  <a:lnTo>
                    <a:pt x="19202" y="11832"/>
                  </a:lnTo>
                  <a:cubicBezTo>
                    <a:pt x="19222" y="11692"/>
                    <a:pt x="19360" y="11648"/>
                    <a:pt x="19452" y="11620"/>
                  </a:cubicBezTo>
                  <a:cubicBezTo>
                    <a:pt x="19482" y="11612"/>
                    <a:pt x="19509" y="11603"/>
                    <a:pt x="19530" y="11592"/>
                  </a:cubicBezTo>
                  <a:cubicBezTo>
                    <a:pt x="19727" y="11487"/>
                    <a:pt x="19727" y="11447"/>
                    <a:pt x="19727" y="11225"/>
                  </a:cubicBezTo>
                  <a:lnTo>
                    <a:pt x="19727" y="11031"/>
                  </a:lnTo>
                  <a:cubicBezTo>
                    <a:pt x="19684" y="11018"/>
                    <a:pt x="19653" y="10997"/>
                    <a:pt x="19629" y="10980"/>
                  </a:cubicBezTo>
                  <a:cubicBezTo>
                    <a:pt x="19610" y="10966"/>
                    <a:pt x="19595" y="10955"/>
                    <a:pt x="19576" y="10948"/>
                  </a:cubicBezTo>
                  <a:cubicBezTo>
                    <a:pt x="19524" y="10929"/>
                    <a:pt x="19524" y="10929"/>
                    <a:pt x="19478" y="10945"/>
                  </a:cubicBezTo>
                  <a:cubicBezTo>
                    <a:pt x="19463" y="10950"/>
                    <a:pt x="19442" y="10957"/>
                    <a:pt x="19418" y="10964"/>
                  </a:cubicBezTo>
                  <a:cubicBezTo>
                    <a:pt x="19296" y="10999"/>
                    <a:pt x="19066" y="11011"/>
                    <a:pt x="18934" y="10934"/>
                  </a:cubicBezTo>
                  <a:cubicBezTo>
                    <a:pt x="18898" y="10913"/>
                    <a:pt x="18871" y="10880"/>
                    <a:pt x="18845" y="10849"/>
                  </a:cubicBezTo>
                  <a:cubicBezTo>
                    <a:pt x="18828" y="10829"/>
                    <a:pt x="18811" y="10808"/>
                    <a:pt x="18797" y="10798"/>
                  </a:cubicBezTo>
                  <a:cubicBezTo>
                    <a:pt x="18783" y="10787"/>
                    <a:pt x="18749" y="10777"/>
                    <a:pt x="18721" y="10770"/>
                  </a:cubicBezTo>
                  <a:cubicBezTo>
                    <a:pt x="18677" y="10756"/>
                    <a:pt x="18630" y="10742"/>
                    <a:pt x="18596" y="10712"/>
                  </a:cubicBezTo>
                  <a:cubicBezTo>
                    <a:pt x="18467" y="10597"/>
                    <a:pt x="18533" y="10439"/>
                    <a:pt x="18572" y="10345"/>
                  </a:cubicBezTo>
                  <a:cubicBezTo>
                    <a:pt x="18582" y="10318"/>
                    <a:pt x="18594" y="10292"/>
                    <a:pt x="18600" y="10269"/>
                  </a:cubicBezTo>
                  <a:cubicBezTo>
                    <a:pt x="18617" y="10199"/>
                    <a:pt x="18615" y="10038"/>
                    <a:pt x="18600" y="9947"/>
                  </a:cubicBezTo>
                  <a:cubicBezTo>
                    <a:pt x="18582" y="9944"/>
                    <a:pt x="18567" y="9939"/>
                    <a:pt x="18550" y="9935"/>
                  </a:cubicBezTo>
                  <a:lnTo>
                    <a:pt x="18491" y="9919"/>
                  </a:lnTo>
                  <a:lnTo>
                    <a:pt x="18486" y="9856"/>
                  </a:lnTo>
                  <a:cubicBezTo>
                    <a:pt x="18485" y="9839"/>
                    <a:pt x="18478" y="9828"/>
                    <a:pt x="18462" y="9804"/>
                  </a:cubicBezTo>
                  <a:cubicBezTo>
                    <a:pt x="18445" y="9778"/>
                    <a:pt x="18425" y="9746"/>
                    <a:pt x="18414" y="9701"/>
                  </a:cubicBezTo>
                  <a:cubicBezTo>
                    <a:pt x="18402" y="9646"/>
                    <a:pt x="18407" y="9585"/>
                    <a:pt x="18411" y="9531"/>
                  </a:cubicBezTo>
                  <a:cubicBezTo>
                    <a:pt x="18413" y="9508"/>
                    <a:pt x="18414" y="9485"/>
                    <a:pt x="18414" y="9466"/>
                  </a:cubicBezTo>
                  <a:cubicBezTo>
                    <a:pt x="18414" y="9442"/>
                    <a:pt x="18416" y="9415"/>
                    <a:pt x="18419" y="9387"/>
                  </a:cubicBezTo>
                  <a:cubicBezTo>
                    <a:pt x="18423" y="9345"/>
                    <a:pt x="18426" y="9300"/>
                    <a:pt x="18421" y="9272"/>
                  </a:cubicBezTo>
                  <a:cubicBezTo>
                    <a:pt x="18416" y="9247"/>
                    <a:pt x="18411" y="9239"/>
                    <a:pt x="18409" y="9237"/>
                  </a:cubicBezTo>
                  <a:cubicBezTo>
                    <a:pt x="18411" y="9240"/>
                    <a:pt x="18399" y="9239"/>
                    <a:pt x="18389" y="9239"/>
                  </a:cubicBezTo>
                  <a:cubicBezTo>
                    <a:pt x="18364" y="9237"/>
                    <a:pt x="18330" y="9232"/>
                    <a:pt x="18291" y="9219"/>
                  </a:cubicBezTo>
                  <a:cubicBezTo>
                    <a:pt x="18129" y="9163"/>
                    <a:pt x="18123" y="9032"/>
                    <a:pt x="18117" y="8946"/>
                  </a:cubicBezTo>
                  <a:cubicBezTo>
                    <a:pt x="18116" y="8917"/>
                    <a:pt x="18114" y="8885"/>
                    <a:pt x="18107" y="8854"/>
                  </a:cubicBezTo>
                  <a:cubicBezTo>
                    <a:pt x="18102" y="8831"/>
                    <a:pt x="18093" y="8815"/>
                    <a:pt x="18087" y="8801"/>
                  </a:cubicBezTo>
                  <a:cubicBezTo>
                    <a:pt x="18059" y="8745"/>
                    <a:pt x="18040" y="8684"/>
                    <a:pt x="18112" y="8596"/>
                  </a:cubicBezTo>
                  <a:cubicBezTo>
                    <a:pt x="18138" y="8567"/>
                    <a:pt x="18179" y="8549"/>
                    <a:pt x="18244" y="8525"/>
                  </a:cubicBezTo>
                  <a:cubicBezTo>
                    <a:pt x="18260" y="8519"/>
                    <a:pt x="18275" y="8514"/>
                    <a:pt x="18284" y="8509"/>
                  </a:cubicBezTo>
                  <a:cubicBezTo>
                    <a:pt x="18313" y="8495"/>
                    <a:pt x="18349" y="8481"/>
                    <a:pt x="18387" y="8467"/>
                  </a:cubicBezTo>
                  <a:cubicBezTo>
                    <a:pt x="18442" y="8448"/>
                    <a:pt x="18526" y="8418"/>
                    <a:pt x="18541" y="8386"/>
                  </a:cubicBezTo>
                  <a:cubicBezTo>
                    <a:pt x="18543" y="8379"/>
                    <a:pt x="18548" y="8350"/>
                    <a:pt x="18550" y="8332"/>
                  </a:cubicBezTo>
                  <a:cubicBezTo>
                    <a:pt x="18555" y="8302"/>
                    <a:pt x="18558" y="8273"/>
                    <a:pt x="18565" y="8253"/>
                  </a:cubicBezTo>
                  <a:cubicBezTo>
                    <a:pt x="18579" y="8213"/>
                    <a:pt x="18600" y="8180"/>
                    <a:pt x="18618" y="8148"/>
                  </a:cubicBezTo>
                  <a:cubicBezTo>
                    <a:pt x="18627" y="8134"/>
                    <a:pt x="18636" y="8120"/>
                    <a:pt x="18644" y="8106"/>
                  </a:cubicBezTo>
                  <a:cubicBezTo>
                    <a:pt x="18740" y="7921"/>
                    <a:pt x="18802" y="7884"/>
                    <a:pt x="19008" y="7891"/>
                  </a:cubicBezTo>
                  <a:cubicBezTo>
                    <a:pt x="19082" y="7893"/>
                    <a:pt x="19144" y="7909"/>
                    <a:pt x="19204" y="7924"/>
                  </a:cubicBezTo>
                  <a:cubicBezTo>
                    <a:pt x="19259" y="7938"/>
                    <a:pt x="19310" y="7951"/>
                    <a:pt x="19365" y="7952"/>
                  </a:cubicBezTo>
                  <a:cubicBezTo>
                    <a:pt x="19475" y="7958"/>
                    <a:pt x="19581" y="7926"/>
                    <a:pt x="19693" y="7896"/>
                  </a:cubicBezTo>
                  <a:cubicBezTo>
                    <a:pt x="19813" y="7863"/>
                    <a:pt x="19938" y="7828"/>
                    <a:pt x="20079" y="7832"/>
                  </a:cubicBezTo>
                  <a:cubicBezTo>
                    <a:pt x="20142" y="7833"/>
                    <a:pt x="20192" y="7819"/>
                    <a:pt x="20247" y="7804"/>
                  </a:cubicBezTo>
                  <a:cubicBezTo>
                    <a:pt x="20288" y="7791"/>
                    <a:pt x="20336" y="7777"/>
                    <a:pt x="20394" y="7770"/>
                  </a:cubicBezTo>
                  <a:cubicBezTo>
                    <a:pt x="20437" y="7765"/>
                    <a:pt x="20475" y="7763"/>
                    <a:pt x="20511" y="7763"/>
                  </a:cubicBezTo>
                  <a:cubicBezTo>
                    <a:pt x="20576" y="7762"/>
                    <a:pt x="20624" y="7760"/>
                    <a:pt x="20683" y="7734"/>
                  </a:cubicBezTo>
                  <a:lnTo>
                    <a:pt x="20772" y="7693"/>
                  </a:lnTo>
                  <a:cubicBezTo>
                    <a:pt x="20950" y="7611"/>
                    <a:pt x="21139" y="7524"/>
                    <a:pt x="21359" y="7529"/>
                  </a:cubicBezTo>
                  <a:lnTo>
                    <a:pt x="21402" y="7531"/>
                  </a:lnTo>
                  <a:cubicBezTo>
                    <a:pt x="21532" y="7534"/>
                    <a:pt x="21546" y="7532"/>
                    <a:pt x="21566" y="7447"/>
                  </a:cubicBezTo>
                  <a:cubicBezTo>
                    <a:pt x="21582" y="7380"/>
                    <a:pt x="21577" y="7298"/>
                    <a:pt x="21573" y="7217"/>
                  </a:cubicBezTo>
                  <a:cubicBezTo>
                    <a:pt x="21572" y="7177"/>
                    <a:pt x="21570" y="7139"/>
                    <a:pt x="21570" y="7102"/>
                  </a:cubicBezTo>
                  <a:cubicBezTo>
                    <a:pt x="21570" y="7020"/>
                    <a:pt x="21575" y="6934"/>
                    <a:pt x="21580" y="6845"/>
                  </a:cubicBezTo>
                  <a:cubicBezTo>
                    <a:pt x="21589" y="6677"/>
                    <a:pt x="21599" y="6505"/>
                    <a:pt x="21575" y="6358"/>
                  </a:cubicBezTo>
                  <a:cubicBezTo>
                    <a:pt x="21566" y="6306"/>
                    <a:pt x="21532" y="6236"/>
                    <a:pt x="21494" y="6162"/>
                  </a:cubicBezTo>
                  <a:cubicBezTo>
                    <a:pt x="21419" y="6012"/>
                    <a:pt x="21328" y="5828"/>
                    <a:pt x="21409" y="5667"/>
                  </a:cubicBezTo>
                  <a:cubicBezTo>
                    <a:pt x="21386" y="5649"/>
                    <a:pt x="21357" y="5634"/>
                    <a:pt x="21330" y="5620"/>
                  </a:cubicBezTo>
                  <a:cubicBezTo>
                    <a:pt x="21254" y="5579"/>
                    <a:pt x="21153" y="5525"/>
                    <a:pt x="21149" y="5404"/>
                  </a:cubicBezTo>
                  <a:cubicBezTo>
                    <a:pt x="21148" y="5334"/>
                    <a:pt x="21179" y="5287"/>
                    <a:pt x="21201" y="5252"/>
                  </a:cubicBezTo>
                  <a:cubicBezTo>
                    <a:pt x="21208" y="5240"/>
                    <a:pt x="21216" y="5229"/>
                    <a:pt x="21223" y="5215"/>
                  </a:cubicBezTo>
                  <a:cubicBezTo>
                    <a:pt x="21232" y="5198"/>
                    <a:pt x="21235" y="5177"/>
                    <a:pt x="21240" y="5156"/>
                  </a:cubicBezTo>
                  <a:cubicBezTo>
                    <a:pt x="21225" y="5156"/>
                    <a:pt x="21208" y="5156"/>
                    <a:pt x="21192" y="5158"/>
                  </a:cubicBezTo>
                  <a:cubicBezTo>
                    <a:pt x="21095" y="5161"/>
                    <a:pt x="20983" y="5166"/>
                    <a:pt x="20913" y="5091"/>
                  </a:cubicBezTo>
                  <a:cubicBezTo>
                    <a:pt x="20873" y="5049"/>
                    <a:pt x="20854" y="4990"/>
                    <a:pt x="20859" y="4916"/>
                  </a:cubicBezTo>
                  <a:cubicBezTo>
                    <a:pt x="20863" y="4871"/>
                    <a:pt x="20889" y="4839"/>
                    <a:pt x="20909" y="4815"/>
                  </a:cubicBezTo>
                  <a:cubicBezTo>
                    <a:pt x="20914" y="4808"/>
                    <a:pt x="20923" y="4797"/>
                    <a:pt x="20925" y="4794"/>
                  </a:cubicBezTo>
                  <a:cubicBezTo>
                    <a:pt x="20919" y="4760"/>
                    <a:pt x="20916" y="4717"/>
                    <a:pt x="20938" y="4673"/>
                  </a:cubicBezTo>
                  <a:cubicBezTo>
                    <a:pt x="20952" y="4647"/>
                    <a:pt x="20971" y="4627"/>
                    <a:pt x="20986" y="4613"/>
                  </a:cubicBezTo>
                  <a:cubicBezTo>
                    <a:pt x="20897" y="4517"/>
                    <a:pt x="20906" y="4381"/>
                    <a:pt x="20913" y="4274"/>
                  </a:cubicBezTo>
                  <a:cubicBezTo>
                    <a:pt x="20914" y="4235"/>
                    <a:pt x="20918" y="4197"/>
                    <a:pt x="20916" y="4162"/>
                  </a:cubicBezTo>
                  <a:cubicBezTo>
                    <a:pt x="20913" y="4083"/>
                    <a:pt x="20878" y="4029"/>
                    <a:pt x="20835" y="3962"/>
                  </a:cubicBezTo>
                  <a:cubicBezTo>
                    <a:pt x="20808" y="3919"/>
                    <a:pt x="20777" y="3871"/>
                    <a:pt x="20755" y="3812"/>
                  </a:cubicBezTo>
                  <a:cubicBezTo>
                    <a:pt x="20731" y="3749"/>
                    <a:pt x="20736" y="3688"/>
                    <a:pt x="20739" y="3640"/>
                  </a:cubicBezTo>
                  <a:cubicBezTo>
                    <a:pt x="20743" y="3612"/>
                    <a:pt x="20744" y="3588"/>
                    <a:pt x="20741" y="3565"/>
                  </a:cubicBezTo>
                  <a:cubicBezTo>
                    <a:pt x="20736" y="3539"/>
                    <a:pt x="20727" y="3513"/>
                    <a:pt x="20715" y="3483"/>
                  </a:cubicBezTo>
                  <a:cubicBezTo>
                    <a:pt x="20700" y="3444"/>
                    <a:pt x="20683" y="3401"/>
                    <a:pt x="20676" y="3348"/>
                  </a:cubicBezTo>
                  <a:cubicBezTo>
                    <a:pt x="20662" y="3229"/>
                    <a:pt x="20655" y="3108"/>
                    <a:pt x="20731" y="3031"/>
                  </a:cubicBezTo>
                  <a:cubicBezTo>
                    <a:pt x="20781" y="2981"/>
                    <a:pt x="20854" y="2963"/>
                    <a:pt x="20956" y="2977"/>
                  </a:cubicBezTo>
                  <a:cubicBezTo>
                    <a:pt x="21016" y="2986"/>
                    <a:pt x="21058" y="3003"/>
                    <a:pt x="21089" y="3016"/>
                  </a:cubicBezTo>
                  <a:cubicBezTo>
                    <a:pt x="21091" y="3017"/>
                    <a:pt x="21095" y="3017"/>
                    <a:pt x="21096" y="3019"/>
                  </a:cubicBezTo>
                  <a:cubicBezTo>
                    <a:pt x="21101" y="3010"/>
                    <a:pt x="21107" y="2996"/>
                    <a:pt x="21115" y="2975"/>
                  </a:cubicBezTo>
                  <a:cubicBezTo>
                    <a:pt x="21132" y="2928"/>
                    <a:pt x="21151" y="2884"/>
                    <a:pt x="21168" y="2841"/>
                  </a:cubicBezTo>
                  <a:cubicBezTo>
                    <a:pt x="21191" y="2786"/>
                    <a:pt x="21213" y="2732"/>
                    <a:pt x="21234" y="2673"/>
                  </a:cubicBezTo>
                  <a:cubicBezTo>
                    <a:pt x="21261" y="2597"/>
                    <a:pt x="21285" y="2529"/>
                    <a:pt x="21323" y="2471"/>
                  </a:cubicBezTo>
                  <a:cubicBezTo>
                    <a:pt x="21342" y="2442"/>
                    <a:pt x="21359" y="2422"/>
                    <a:pt x="21371" y="2407"/>
                  </a:cubicBezTo>
                  <a:cubicBezTo>
                    <a:pt x="21390" y="2384"/>
                    <a:pt x="21391" y="2382"/>
                    <a:pt x="21393" y="2333"/>
                  </a:cubicBezTo>
                  <a:lnTo>
                    <a:pt x="21395" y="2305"/>
                  </a:lnTo>
                  <a:cubicBezTo>
                    <a:pt x="21400" y="2209"/>
                    <a:pt x="21403" y="2125"/>
                    <a:pt x="21364" y="2067"/>
                  </a:cubicBezTo>
                  <a:cubicBezTo>
                    <a:pt x="21323" y="2006"/>
                    <a:pt x="21258" y="1962"/>
                    <a:pt x="21189" y="1918"/>
                  </a:cubicBezTo>
                  <a:cubicBezTo>
                    <a:pt x="21168" y="1906"/>
                    <a:pt x="21149" y="1892"/>
                    <a:pt x="21131" y="1878"/>
                  </a:cubicBezTo>
                  <a:cubicBezTo>
                    <a:pt x="21065" y="1831"/>
                    <a:pt x="21017" y="1777"/>
                    <a:pt x="20973" y="1724"/>
                  </a:cubicBezTo>
                  <a:cubicBezTo>
                    <a:pt x="20950" y="1698"/>
                    <a:pt x="20930" y="1673"/>
                    <a:pt x="20906" y="1649"/>
                  </a:cubicBezTo>
                  <a:cubicBezTo>
                    <a:pt x="20825" y="1567"/>
                    <a:pt x="20779" y="1542"/>
                    <a:pt x="20681" y="1512"/>
                  </a:cubicBezTo>
                  <a:cubicBezTo>
                    <a:pt x="20671" y="1509"/>
                    <a:pt x="20660" y="1509"/>
                    <a:pt x="20645" y="1509"/>
                  </a:cubicBezTo>
                  <a:cubicBezTo>
                    <a:pt x="20618" y="1509"/>
                    <a:pt x="20575" y="1511"/>
                    <a:pt x="20539" y="1476"/>
                  </a:cubicBezTo>
                  <a:cubicBezTo>
                    <a:pt x="20503" y="1439"/>
                    <a:pt x="20496" y="1386"/>
                    <a:pt x="20496" y="1339"/>
                  </a:cubicBezTo>
                  <a:cubicBezTo>
                    <a:pt x="20496" y="1269"/>
                    <a:pt x="20527" y="1231"/>
                    <a:pt x="20545" y="1206"/>
                  </a:cubicBezTo>
                  <a:cubicBezTo>
                    <a:pt x="20551" y="1199"/>
                    <a:pt x="20556" y="1194"/>
                    <a:pt x="20556" y="1190"/>
                  </a:cubicBezTo>
                  <a:cubicBezTo>
                    <a:pt x="20604" y="986"/>
                    <a:pt x="20544" y="783"/>
                    <a:pt x="20485" y="585"/>
                  </a:cubicBezTo>
                  <a:lnTo>
                    <a:pt x="20473" y="543"/>
                  </a:lnTo>
                  <a:cubicBezTo>
                    <a:pt x="20458" y="490"/>
                    <a:pt x="20430" y="438"/>
                    <a:pt x="20401" y="384"/>
                  </a:cubicBezTo>
                  <a:cubicBezTo>
                    <a:pt x="20372" y="330"/>
                    <a:pt x="20343" y="275"/>
                    <a:pt x="20324" y="214"/>
                  </a:cubicBezTo>
                  <a:lnTo>
                    <a:pt x="20307" y="158"/>
                  </a:lnTo>
                  <a:cubicBezTo>
                    <a:pt x="20279" y="67"/>
                    <a:pt x="20276" y="53"/>
                    <a:pt x="20197" y="23"/>
                  </a:cubicBezTo>
                  <a:cubicBezTo>
                    <a:pt x="20038" y="-38"/>
                    <a:pt x="19830" y="34"/>
                    <a:pt x="19645" y="99"/>
                  </a:cubicBezTo>
                  <a:cubicBezTo>
                    <a:pt x="19612" y="109"/>
                    <a:pt x="19581" y="120"/>
                    <a:pt x="19552" y="130"/>
                  </a:cubicBezTo>
                  <a:cubicBezTo>
                    <a:pt x="19454" y="161"/>
                    <a:pt x="19351" y="191"/>
                    <a:pt x="19222" y="179"/>
                  </a:cubicBezTo>
                  <a:cubicBezTo>
                    <a:pt x="18977" y="625"/>
                    <a:pt x="18548" y="1192"/>
                    <a:pt x="18373" y="1378"/>
                  </a:cubicBezTo>
                  <a:cubicBezTo>
                    <a:pt x="18150" y="1614"/>
                    <a:pt x="17872" y="1792"/>
                    <a:pt x="17628" y="2002"/>
                  </a:cubicBezTo>
                  <a:cubicBezTo>
                    <a:pt x="17383" y="2214"/>
                    <a:pt x="17222" y="2519"/>
                    <a:pt x="16954" y="2702"/>
                  </a:cubicBezTo>
                  <a:cubicBezTo>
                    <a:pt x="16655" y="2905"/>
                    <a:pt x="16345" y="2835"/>
                    <a:pt x="16122" y="3159"/>
                  </a:cubicBezTo>
                  <a:cubicBezTo>
                    <a:pt x="15930" y="3439"/>
                    <a:pt x="15645" y="3632"/>
                    <a:pt x="15310" y="3674"/>
                  </a:cubicBezTo>
                  <a:cubicBezTo>
                    <a:pt x="14656" y="3756"/>
                    <a:pt x="14049" y="4008"/>
                    <a:pt x="13460" y="4309"/>
                  </a:cubicBezTo>
                  <a:cubicBezTo>
                    <a:pt x="13337" y="4372"/>
                    <a:pt x="13198" y="4701"/>
                    <a:pt x="13103" y="4673"/>
                  </a:cubicBezTo>
                  <a:cubicBezTo>
                    <a:pt x="12848" y="4598"/>
                    <a:pt x="12920" y="4424"/>
                    <a:pt x="12628" y="4673"/>
                  </a:cubicBezTo>
                  <a:cubicBezTo>
                    <a:pt x="12457" y="4818"/>
                    <a:pt x="11619" y="5574"/>
                    <a:pt x="11796" y="4794"/>
                  </a:cubicBezTo>
                  <a:cubicBezTo>
                    <a:pt x="11904" y="4316"/>
                    <a:pt x="10765" y="4659"/>
                    <a:pt x="10499" y="4692"/>
                  </a:cubicBezTo>
                  <a:cubicBezTo>
                    <a:pt x="9763" y="4787"/>
                    <a:pt x="9788" y="4545"/>
                    <a:pt x="9771" y="3922"/>
                  </a:cubicBezTo>
                  <a:cubicBezTo>
                    <a:pt x="9764" y="3693"/>
                    <a:pt x="9898" y="2989"/>
                    <a:pt x="9709" y="2834"/>
                  </a:cubicBezTo>
                  <a:cubicBezTo>
                    <a:pt x="9536" y="2690"/>
                    <a:pt x="9066" y="2730"/>
                    <a:pt x="8853" y="2694"/>
                  </a:cubicBezTo>
                  <a:cubicBezTo>
                    <a:pt x="8659" y="2660"/>
                    <a:pt x="8474" y="2613"/>
                    <a:pt x="8283" y="2561"/>
                  </a:cubicBezTo>
                  <a:cubicBezTo>
                    <a:pt x="8067" y="2499"/>
                    <a:pt x="7755" y="2757"/>
                    <a:pt x="7578" y="2557"/>
                  </a:cubicBezTo>
                  <a:cubicBezTo>
                    <a:pt x="7465" y="2429"/>
                    <a:pt x="6909" y="1885"/>
                    <a:pt x="6773" y="1885"/>
                  </a:cubicBezTo>
                  <a:cubicBezTo>
                    <a:pt x="6331" y="1882"/>
                    <a:pt x="5778" y="1941"/>
                    <a:pt x="5499" y="1521"/>
                  </a:cubicBezTo>
                  <a:cubicBezTo>
                    <a:pt x="5435" y="1749"/>
                    <a:pt x="4927" y="2477"/>
                    <a:pt x="5023" y="1885"/>
                  </a:cubicBezTo>
                  <a:cubicBezTo>
                    <a:pt x="4798" y="2055"/>
                    <a:pt x="4526" y="2006"/>
                    <a:pt x="4261" y="2006"/>
                  </a:cubicBezTo>
                  <a:cubicBezTo>
                    <a:pt x="3838" y="2006"/>
                    <a:pt x="3923" y="2190"/>
                    <a:pt x="3954" y="2611"/>
                  </a:cubicBezTo>
                  <a:cubicBezTo>
                    <a:pt x="3964" y="2748"/>
                    <a:pt x="4140" y="3437"/>
                    <a:pt x="4031" y="3474"/>
                  </a:cubicBezTo>
                  <a:cubicBezTo>
                    <a:pt x="3695" y="3586"/>
                    <a:pt x="3249" y="3800"/>
                    <a:pt x="2889" y="3695"/>
                  </a:cubicBezTo>
                  <a:cubicBezTo>
                    <a:pt x="2492" y="3577"/>
                    <a:pt x="2041" y="3509"/>
                    <a:pt x="1727" y="3203"/>
                  </a:cubicBezTo>
                  <a:cubicBezTo>
                    <a:pt x="1528" y="3009"/>
                    <a:pt x="1439" y="3051"/>
                    <a:pt x="1271" y="2988"/>
                  </a:cubicBezTo>
                  <a:cubicBezTo>
                    <a:pt x="1271" y="3059"/>
                    <a:pt x="1271" y="3133"/>
                    <a:pt x="1271" y="3205"/>
                  </a:cubicBezTo>
                  <a:lnTo>
                    <a:pt x="1269" y="3432"/>
                  </a:lnTo>
                  <a:cubicBezTo>
                    <a:pt x="1269" y="3474"/>
                    <a:pt x="1272" y="3527"/>
                    <a:pt x="1277" y="3581"/>
                  </a:cubicBezTo>
                  <a:cubicBezTo>
                    <a:pt x="1291" y="3779"/>
                    <a:pt x="1310" y="4025"/>
                    <a:pt x="1192" y="4160"/>
                  </a:cubicBezTo>
                  <a:cubicBezTo>
                    <a:pt x="1156" y="4208"/>
                    <a:pt x="1102" y="4236"/>
                    <a:pt x="1061" y="4258"/>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12" name="Shape">
              <a:extLst>
                <a:ext uri="{FF2B5EF4-FFF2-40B4-BE49-F238E27FC236}">
                  <a16:creationId xmlns:a16="http://schemas.microsoft.com/office/drawing/2014/main" id="{570FA7BC-CF34-614D-D485-4975F74633EF}"/>
                </a:ext>
              </a:extLst>
            </p:cNvPr>
            <p:cNvSpPr/>
            <p:nvPr/>
          </p:nvSpPr>
          <p:spPr>
            <a:xfrm>
              <a:off x="7345545" y="2021562"/>
              <a:ext cx="2065849" cy="882331"/>
            </a:xfrm>
            <a:custGeom>
              <a:avLst/>
              <a:gdLst/>
              <a:ahLst/>
              <a:cxnLst>
                <a:cxn ang="0">
                  <a:pos x="wd2" y="hd2"/>
                </a:cxn>
                <a:cxn ang="5400000">
                  <a:pos x="wd2" y="hd2"/>
                </a:cxn>
                <a:cxn ang="10800000">
                  <a:pos x="wd2" y="hd2"/>
                </a:cxn>
                <a:cxn ang="16200000">
                  <a:pos x="wd2" y="hd2"/>
                </a:cxn>
              </a:cxnLst>
              <a:rect l="0" t="0" r="r" b="b"/>
              <a:pathLst>
                <a:path w="21592" h="21579" extrusionOk="0">
                  <a:moveTo>
                    <a:pt x="20371" y="19241"/>
                  </a:moveTo>
                  <a:cubicBezTo>
                    <a:pt x="20403" y="19142"/>
                    <a:pt x="20443" y="19015"/>
                    <a:pt x="20460" y="18916"/>
                  </a:cubicBezTo>
                  <a:cubicBezTo>
                    <a:pt x="20390" y="18823"/>
                    <a:pt x="20314" y="18706"/>
                    <a:pt x="20291" y="18548"/>
                  </a:cubicBezTo>
                  <a:cubicBezTo>
                    <a:pt x="20275" y="18440"/>
                    <a:pt x="20279" y="18291"/>
                    <a:pt x="20287" y="18105"/>
                  </a:cubicBezTo>
                  <a:cubicBezTo>
                    <a:pt x="20288" y="18065"/>
                    <a:pt x="20289" y="18031"/>
                    <a:pt x="20291" y="18003"/>
                  </a:cubicBezTo>
                  <a:cubicBezTo>
                    <a:pt x="20293" y="17873"/>
                    <a:pt x="20308" y="17768"/>
                    <a:pt x="20320" y="17678"/>
                  </a:cubicBezTo>
                  <a:cubicBezTo>
                    <a:pt x="20328" y="17623"/>
                    <a:pt x="20336" y="17567"/>
                    <a:pt x="20341" y="17502"/>
                  </a:cubicBezTo>
                  <a:cubicBezTo>
                    <a:pt x="20349" y="17394"/>
                    <a:pt x="20345" y="17248"/>
                    <a:pt x="20341" y="17112"/>
                  </a:cubicBezTo>
                  <a:cubicBezTo>
                    <a:pt x="20338" y="17031"/>
                    <a:pt x="20337" y="16957"/>
                    <a:pt x="20337" y="16886"/>
                  </a:cubicBezTo>
                  <a:lnTo>
                    <a:pt x="20337" y="16849"/>
                  </a:lnTo>
                  <a:cubicBezTo>
                    <a:pt x="20337" y="16490"/>
                    <a:pt x="20337" y="16252"/>
                    <a:pt x="20429" y="15917"/>
                  </a:cubicBezTo>
                  <a:cubicBezTo>
                    <a:pt x="20439" y="15883"/>
                    <a:pt x="20445" y="15855"/>
                    <a:pt x="20451" y="15828"/>
                  </a:cubicBezTo>
                  <a:cubicBezTo>
                    <a:pt x="20482" y="15688"/>
                    <a:pt x="20510" y="15592"/>
                    <a:pt x="20621" y="15549"/>
                  </a:cubicBezTo>
                  <a:cubicBezTo>
                    <a:pt x="20662" y="15534"/>
                    <a:pt x="20697" y="15537"/>
                    <a:pt x="20724" y="15540"/>
                  </a:cubicBezTo>
                  <a:cubicBezTo>
                    <a:pt x="20767" y="15543"/>
                    <a:pt x="20789" y="15546"/>
                    <a:pt x="20824" y="15484"/>
                  </a:cubicBezTo>
                  <a:cubicBezTo>
                    <a:pt x="20874" y="15397"/>
                    <a:pt x="20927" y="15184"/>
                    <a:pt x="20937" y="15038"/>
                  </a:cubicBezTo>
                  <a:cubicBezTo>
                    <a:pt x="20940" y="15007"/>
                    <a:pt x="20943" y="14964"/>
                    <a:pt x="20947" y="14918"/>
                  </a:cubicBezTo>
                  <a:cubicBezTo>
                    <a:pt x="20953" y="14840"/>
                    <a:pt x="20965" y="14698"/>
                    <a:pt x="20962" y="14655"/>
                  </a:cubicBezTo>
                  <a:cubicBezTo>
                    <a:pt x="20960" y="14602"/>
                    <a:pt x="20933" y="14552"/>
                    <a:pt x="20903" y="14491"/>
                  </a:cubicBezTo>
                  <a:cubicBezTo>
                    <a:pt x="20861" y="14407"/>
                    <a:pt x="20808" y="14299"/>
                    <a:pt x="20793" y="14128"/>
                  </a:cubicBezTo>
                  <a:cubicBezTo>
                    <a:pt x="20781" y="13992"/>
                    <a:pt x="20787" y="13844"/>
                    <a:pt x="20791" y="13698"/>
                  </a:cubicBezTo>
                  <a:cubicBezTo>
                    <a:pt x="20793" y="13633"/>
                    <a:pt x="20795" y="13568"/>
                    <a:pt x="20795" y="13509"/>
                  </a:cubicBezTo>
                  <a:lnTo>
                    <a:pt x="20795" y="13169"/>
                  </a:lnTo>
                  <a:cubicBezTo>
                    <a:pt x="20795" y="12943"/>
                    <a:pt x="20795" y="12717"/>
                    <a:pt x="20795" y="12491"/>
                  </a:cubicBezTo>
                  <a:lnTo>
                    <a:pt x="20795" y="12445"/>
                  </a:lnTo>
                  <a:cubicBezTo>
                    <a:pt x="20795" y="12290"/>
                    <a:pt x="20793" y="12145"/>
                    <a:pt x="20829" y="11987"/>
                  </a:cubicBezTo>
                  <a:cubicBezTo>
                    <a:pt x="20839" y="11937"/>
                    <a:pt x="20858" y="11894"/>
                    <a:pt x="20878" y="11844"/>
                  </a:cubicBezTo>
                  <a:cubicBezTo>
                    <a:pt x="20890" y="11817"/>
                    <a:pt x="20904" y="11779"/>
                    <a:pt x="20910" y="11761"/>
                  </a:cubicBezTo>
                  <a:lnTo>
                    <a:pt x="20925" y="11702"/>
                  </a:lnTo>
                  <a:cubicBezTo>
                    <a:pt x="20943" y="11637"/>
                    <a:pt x="20960" y="11572"/>
                    <a:pt x="20980" y="11507"/>
                  </a:cubicBezTo>
                  <a:cubicBezTo>
                    <a:pt x="21013" y="11402"/>
                    <a:pt x="21019" y="11284"/>
                    <a:pt x="21027" y="11151"/>
                  </a:cubicBezTo>
                  <a:cubicBezTo>
                    <a:pt x="21034" y="11043"/>
                    <a:pt x="21041" y="10919"/>
                    <a:pt x="21063" y="10792"/>
                  </a:cubicBezTo>
                  <a:cubicBezTo>
                    <a:pt x="21119" y="10483"/>
                    <a:pt x="21197" y="10443"/>
                    <a:pt x="21267" y="10408"/>
                  </a:cubicBezTo>
                  <a:cubicBezTo>
                    <a:pt x="21302" y="10390"/>
                    <a:pt x="21337" y="10374"/>
                    <a:pt x="21375" y="10319"/>
                  </a:cubicBezTo>
                  <a:cubicBezTo>
                    <a:pt x="21478" y="10167"/>
                    <a:pt x="21556" y="10003"/>
                    <a:pt x="21575" y="9898"/>
                  </a:cubicBezTo>
                  <a:cubicBezTo>
                    <a:pt x="21595" y="9777"/>
                    <a:pt x="21600" y="9034"/>
                    <a:pt x="21575" y="8911"/>
                  </a:cubicBezTo>
                  <a:cubicBezTo>
                    <a:pt x="21566" y="8880"/>
                    <a:pt x="21544" y="8873"/>
                    <a:pt x="21489" y="8883"/>
                  </a:cubicBezTo>
                  <a:lnTo>
                    <a:pt x="21457" y="8886"/>
                  </a:lnTo>
                  <a:cubicBezTo>
                    <a:pt x="21383" y="8889"/>
                    <a:pt x="21346" y="8849"/>
                    <a:pt x="21312" y="8815"/>
                  </a:cubicBezTo>
                  <a:cubicBezTo>
                    <a:pt x="21296" y="8799"/>
                    <a:pt x="21281" y="8780"/>
                    <a:pt x="21259" y="8768"/>
                  </a:cubicBezTo>
                  <a:cubicBezTo>
                    <a:pt x="21236" y="8756"/>
                    <a:pt x="21216" y="8759"/>
                    <a:pt x="21194" y="8759"/>
                  </a:cubicBezTo>
                  <a:cubicBezTo>
                    <a:pt x="21153" y="8762"/>
                    <a:pt x="21101" y="8768"/>
                    <a:pt x="21039" y="8675"/>
                  </a:cubicBezTo>
                  <a:cubicBezTo>
                    <a:pt x="20962" y="8561"/>
                    <a:pt x="20952" y="8440"/>
                    <a:pt x="20943" y="8335"/>
                  </a:cubicBezTo>
                  <a:cubicBezTo>
                    <a:pt x="20940" y="8307"/>
                    <a:pt x="20937" y="8276"/>
                    <a:pt x="20933" y="8242"/>
                  </a:cubicBezTo>
                  <a:cubicBezTo>
                    <a:pt x="20903" y="8019"/>
                    <a:pt x="20867" y="7765"/>
                    <a:pt x="20791" y="7654"/>
                  </a:cubicBezTo>
                  <a:cubicBezTo>
                    <a:pt x="20740" y="7580"/>
                    <a:pt x="20621" y="7750"/>
                    <a:pt x="20550" y="7852"/>
                  </a:cubicBezTo>
                  <a:lnTo>
                    <a:pt x="20509" y="7911"/>
                  </a:lnTo>
                  <a:cubicBezTo>
                    <a:pt x="20478" y="7951"/>
                    <a:pt x="20444" y="8022"/>
                    <a:pt x="20407" y="8096"/>
                  </a:cubicBezTo>
                  <a:cubicBezTo>
                    <a:pt x="20333" y="8245"/>
                    <a:pt x="20258" y="8397"/>
                    <a:pt x="20173" y="8431"/>
                  </a:cubicBezTo>
                  <a:cubicBezTo>
                    <a:pt x="20080" y="8468"/>
                    <a:pt x="20010" y="8326"/>
                    <a:pt x="19948" y="8202"/>
                  </a:cubicBezTo>
                  <a:cubicBezTo>
                    <a:pt x="19908" y="8121"/>
                    <a:pt x="19867" y="8041"/>
                    <a:pt x="19828" y="8016"/>
                  </a:cubicBezTo>
                  <a:cubicBezTo>
                    <a:pt x="19807" y="8004"/>
                    <a:pt x="19775" y="8016"/>
                    <a:pt x="19743" y="8025"/>
                  </a:cubicBezTo>
                  <a:cubicBezTo>
                    <a:pt x="19690" y="8044"/>
                    <a:pt x="19629" y="8062"/>
                    <a:pt x="19575" y="8004"/>
                  </a:cubicBezTo>
                  <a:cubicBezTo>
                    <a:pt x="19497" y="7920"/>
                    <a:pt x="19484" y="7796"/>
                    <a:pt x="19473" y="7707"/>
                  </a:cubicBezTo>
                  <a:cubicBezTo>
                    <a:pt x="19471" y="7679"/>
                    <a:pt x="19467" y="7648"/>
                    <a:pt x="19460" y="7617"/>
                  </a:cubicBezTo>
                  <a:cubicBezTo>
                    <a:pt x="19435" y="7496"/>
                    <a:pt x="19398" y="7443"/>
                    <a:pt x="19352" y="7375"/>
                  </a:cubicBezTo>
                  <a:cubicBezTo>
                    <a:pt x="19304" y="7307"/>
                    <a:pt x="19251" y="7230"/>
                    <a:pt x="19209" y="7075"/>
                  </a:cubicBezTo>
                  <a:cubicBezTo>
                    <a:pt x="19170" y="6933"/>
                    <a:pt x="19136" y="6623"/>
                    <a:pt x="19140" y="6465"/>
                  </a:cubicBezTo>
                  <a:cubicBezTo>
                    <a:pt x="19148" y="6196"/>
                    <a:pt x="19178" y="6122"/>
                    <a:pt x="19281" y="6113"/>
                  </a:cubicBezTo>
                  <a:lnTo>
                    <a:pt x="19333" y="6106"/>
                  </a:lnTo>
                  <a:cubicBezTo>
                    <a:pt x="19411" y="6094"/>
                    <a:pt x="19432" y="6094"/>
                    <a:pt x="19464" y="5970"/>
                  </a:cubicBezTo>
                  <a:cubicBezTo>
                    <a:pt x="19485" y="5890"/>
                    <a:pt x="19488" y="5806"/>
                    <a:pt x="19492" y="5704"/>
                  </a:cubicBezTo>
                  <a:cubicBezTo>
                    <a:pt x="19494" y="5633"/>
                    <a:pt x="19498" y="5552"/>
                    <a:pt x="19508" y="5466"/>
                  </a:cubicBezTo>
                  <a:cubicBezTo>
                    <a:pt x="19543" y="5169"/>
                    <a:pt x="19669" y="5125"/>
                    <a:pt x="19760" y="5091"/>
                  </a:cubicBezTo>
                  <a:cubicBezTo>
                    <a:pt x="19801" y="5076"/>
                    <a:pt x="19841" y="5063"/>
                    <a:pt x="19866" y="5033"/>
                  </a:cubicBezTo>
                  <a:cubicBezTo>
                    <a:pt x="19932" y="4955"/>
                    <a:pt x="19960" y="4417"/>
                    <a:pt x="19926" y="4157"/>
                  </a:cubicBezTo>
                  <a:cubicBezTo>
                    <a:pt x="19923" y="4144"/>
                    <a:pt x="19907" y="4107"/>
                    <a:pt x="19898" y="4089"/>
                  </a:cubicBezTo>
                  <a:cubicBezTo>
                    <a:pt x="19867" y="4020"/>
                    <a:pt x="19816" y="3909"/>
                    <a:pt x="19836" y="3748"/>
                  </a:cubicBezTo>
                  <a:cubicBezTo>
                    <a:pt x="19857" y="3578"/>
                    <a:pt x="19944" y="3528"/>
                    <a:pt x="20014" y="3488"/>
                  </a:cubicBezTo>
                  <a:cubicBezTo>
                    <a:pt x="20030" y="3479"/>
                    <a:pt x="20046" y="3473"/>
                    <a:pt x="20055" y="3463"/>
                  </a:cubicBezTo>
                  <a:cubicBezTo>
                    <a:pt x="20068" y="3451"/>
                    <a:pt x="20088" y="3439"/>
                    <a:pt x="20109" y="3423"/>
                  </a:cubicBezTo>
                  <a:cubicBezTo>
                    <a:pt x="20132" y="3408"/>
                    <a:pt x="20176" y="3380"/>
                    <a:pt x="20197" y="3355"/>
                  </a:cubicBezTo>
                  <a:cubicBezTo>
                    <a:pt x="20198" y="3296"/>
                    <a:pt x="20202" y="3234"/>
                    <a:pt x="20222" y="3182"/>
                  </a:cubicBezTo>
                  <a:cubicBezTo>
                    <a:pt x="20234" y="3151"/>
                    <a:pt x="20246" y="3120"/>
                    <a:pt x="20258" y="3092"/>
                  </a:cubicBezTo>
                  <a:cubicBezTo>
                    <a:pt x="20271" y="3061"/>
                    <a:pt x="20283" y="3033"/>
                    <a:pt x="20293" y="2996"/>
                  </a:cubicBezTo>
                  <a:cubicBezTo>
                    <a:pt x="20342" y="2832"/>
                    <a:pt x="20338" y="2609"/>
                    <a:pt x="20334" y="2377"/>
                  </a:cubicBezTo>
                  <a:cubicBezTo>
                    <a:pt x="20333" y="2312"/>
                    <a:pt x="20332" y="2247"/>
                    <a:pt x="20332" y="2185"/>
                  </a:cubicBezTo>
                  <a:cubicBezTo>
                    <a:pt x="20332" y="2139"/>
                    <a:pt x="20330" y="2092"/>
                    <a:pt x="20329" y="2046"/>
                  </a:cubicBezTo>
                  <a:cubicBezTo>
                    <a:pt x="20326" y="1944"/>
                    <a:pt x="20324" y="1838"/>
                    <a:pt x="20330" y="1733"/>
                  </a:cubicBezTo>
                  <a:cubicBezTo>
                    <a:pt x="20354" y="1349"/>
                    <a:pt x="20457" y="1368"/>
                    <a:pt x="20547" y="1380"/>
                  </a:cubicBezTo>
                  <a:lnTo>
                    <a:pt x="20583" y="1387"/>
                  </a:lnTo>
                  <a:cubicBezTo>
                    <a:pt x="20649" y="1396"/>
                    <a:pt x="20705" y="1464"/>
                    <a:pt x="20753" y="1523"/>
                  </a:cubicBezTo>
                  <a:cubicBezTo>
                    <a:pt x="20820" y="1603"/>
                    <a:pt x="20861" y="1647"/>
                    <a:pt x="20908" y="1597"/>
                  </a:cubicBezTo>
                  <a:cubicBezTo>
                    <a:pt x="20959" y="1544"/>
                    <a:pt x="20972" y="1427"/>
                    <a:pt x="20976" y="1365"/>
                  </a:cubicBezTo>
                  <a:cubicBezTo>
                    <a:pt x="20984" y="1223"/>
                    <a:pt x="20960" y="1071"/>
                    <a:pt x="20916" y="990"/>
                  </a:cubicBezTo>
                  <a:cubicBezTo>
                    <a:pt x="20846" y="857"/>
                    <a:pt x="20712" y="693"/>
                    <a:pt x="20624" y="631"/>
                  </a:cubicBezTo>
                  <a:cubicBezTo>
                    <a:pt x="20604" y="616"/>
                    <a:pt x="20584" y="610"/>
                    <a:pt x="20566" y="604"/>
                  </a:cubicBezTo>
                  <a:cubicBezTo>
                    <a:pt x="20518" y="585"/>
                    <a:pt x="20464" y="566"/>
                    <a:pt x="20407" y="458"/>
                  </a:cubicBezTo>
                  <a:cubicBezTo>
                    <a:pt x="20391" y="427"/>
                    <a:pt x="20378" y="399"/>
                    <a:pt x="20365" y="371"/>
                  </a:cubicBezTo>
                  <a:cubicBezTo>
                    <a:pt x="20336" y="310"/>
                    <a:pt x="20317" y="272"/>
                    <a:pt x="20280" y="238"/>
                  </a:cubicBezTo>
                  <a:cubicBezTo>
                    <a:pt x="20191" y="161"/>
                    <a:pt x="19948" y="127"/>
                    <a:pt x="19875" y="223"/>
                  </a:cubicBezTo>
                  <a:cubicBezTo>
                    <a:pt x="19853" y="254"/>
                    <a:pt x="19821" y="313"/>
                    <a:pt x="19816" y="477"/>
                  </a:cubicBezTo>
                  <a:cubicBezTo>
                    <a:pt x="19813" y="582"/>
                    <a:pt x="19818" y="591"/>
                    <a:pt x="19859" y="659"/>
                  </a:cubicBezTo>
                  <a:cubicBezTo>
                    <a:pt x="19881" y="693"/>
                    <a:pt x="19903" y="734"/>
                    <a:pt x="19927" y="789"/>
                  </a:cubicBezTo>
                  <a:cubicBezTo>
                    <a:pt x="19951" y="845"/>
                    <a:pt x="20025" y="1018"/>
                    <a:pt x="20004" y="1216"/>
                  </a:cubicBezTo>
                  <a:cubicBezTo>
                    <a:pt x="19981" y="1424"/>
                    <a:pt x="19875" y="1501"/>
                    <a:pt x="19783" y="1569"/>
                  </a:cubicBezTo>
                  <a:cubicBezTo>
                    <a:pt x="19746" y="1597"/>
                    <a:pt x="19711" y="1622"/>
                    <a:pt x="19687" y="1650"/>
                  </a:cubicBezTo>
                  <a:cubicBezTo>
                    <a:pt x="19668" y="1674"/>
                    <a:pt x="19652" y="1696"/>
                    <a:pt x="19640" y="1715"/>
                  </a:cubicBezTo>
                  <a:cubicBezTo>
                    <a:pt x="19574" y="1814"/>
                    <a:pt x="19537" y="1826"/>
                    <a:pt x="19436" y="1712"/>
                  </a:cubicBezTo>
                  <a:cubicBezTo>
                    <a:pt x="19412" y="1684"/>
                    <a:pt x="19389" y="1650"/>
                    <a:pt x="19363" y="1609"/>
                  </a:cubicBezTo>
                  <a:cubicBezTo>
                    <a:pt x="19321" y="1544"/>
                    <a:pt x="19277" y="1479"/>
                    <a:pt x="19242" y="1476"/>
                  </a:cubicBezTo>
                  <a:cubicBezTo>
                    <a:pt x="19206" y="1470"/>
                    <a:pt x="19164" y="1526"/>
                    <a:pt x="19119" y="1585"/>
                  </a:cubicBezTo>
                  <a:cubicBezTo>
                    <a:pt x="19039" y="1687"/>
                    <a:pt x="18932" y="1823"/>
                    <a:pt x="18809" y="1656"/>
                  </a:cubicBezTo>
                  <a:cubicBezTo>
                    <a:pt x="18725" y="1538"/>
                    <a:pt x="18727" y="1359"/>
                    <a:pt x="18729" y="1253"/>
                  </a:cubicBezTo>
                  <a:cubicBezTo>
                    <a:pt x="18729" y="1213"/>
                    <a:pt x="18730" y="1176"/>
                    <a:pt x="18727" y="1145"/>
                  </a:cubicBezTo>
                  <a:cubicBezTo>
                    <a:pt x="18713" y="997"/>
                    <a:pt x="18625" y="953"/>
                    <a:pt x="18555" y="944"/>
                  </a:cubicBezTo>
                  <a:cubicBezTo>
                    <a:pt x="18497" y="938"/>
                    <a:pt x="18457" y="963"/>
                    <a:pt x="18403" y="993"/>
                  </a:cubicBezTo>
                  <a:cubicBezTo>
                    <a:pt x="18383" y="1006"/>
                    <a:pt x="18365" y="1018"/>
                    <a:pt x="18344" y="1028"/>
                  </a:cubicBezTo>
                  <a:cubicBezTo>
                    <a:pt x="18198" y="1102"/>
                    <a:pt x="18136" y="873"/>
                    <a:pt x="18086" y="690"/>
                  </a:cubicBezTo>
                  <a:lnTo>
                    <a:pt x="18079" y="665"/>
                  </a:lnTo>
                  <a:cubicBezTo>
                    <a:pt x="18078" y="662"/>
                    <a:pt x="18078" y="659"/>
                    <a:pt x="18076" y="656"/>
                  </a:cubicBezTo>
                  <a:cubicBezTo>
                    <a:pt x="18016" y="662"/>
                    <a:pt x="17963" y="672"/>
                    <a:pt x="17901" y="746"/>
                  </a:cubicBezTo>
                  <a:cubicBezTo>
                    <a:pt x="17860" y="792"/>
                    <a:pt x="17828" y="851"/>
                    <a:pt x="17795" y="913"/>
                  </a:cubicBezTo>
                  <a:cubicBezTo>
                    <a:pt x="17730" y="1031"/>
                    <a:pt x="17662" y="1154"/>
                    <a:pt x="17542" y="1167"/>
                  </a:cubicBezTo>
                  <a:cubicBezTo>
                    <a:pt x="17440" y="1179"/>
                    <a:pt x="17341" y="1133"/>
                    <a:pt x="17245" y="1089"/>
                  </a:cubicBezTo>
                  <a:cubicBezTo>
                    <a:pt x="17118" y="1034"/>
                    <a:pt x="16997" y="981"/>
                    <a:pt x="16874" y="1046"/>
                  </a:cubicBezTo>
                  <a:cubicBezTo>
                    <a:pt x="16857" y="1055"/>
                    <a:pt x="16776" y="1136"/>
                    <a:pt x="16760" y="1158"/>
                  </a:cubicBezTo>
                  <a:cubicBezTo>
                    <a:pt x="16738" y="1195"/>
                    <a:pt x="16731" y="1226"/>
                    <a:pt x="16719" y="1288"/>
                  </a:cubicBezTo>
                  <a:cubicBezTo>
                    <a:pt x="16710" y="1331"/>
                    <a:pt x="16701" y="1377"/>
                    <a:pt x="16688" y="1424"/>
                  </a:cubicBezTo>
                  <a:cubicBezTo>
                    <a:pt x="16602" y="1718"/>
                    <a:pt x="16473" y="1708"/>
                    <a:pt x="16362" y="1702"/>
                  </a:cubicBezTo>
                  <a:lnTo>
                    <a:pt x="16312" y="1699"/>
                  </a:lnTo>
                  <a:cubicBezTo>
                    <a:pt x="16209" y="1699"/>
                    <a:pt x="16115" y="1705"/>
                    <a:pt x="16033" y="1811"/>
                  </a:cubicBezTo>
                  <a:cubicBezTo>
                    <a:pt x="16013" y="1838"/>
                    <a:pt x="15992" y="1891"/>
                    <a:pt x="15971" y="1947"/>
                  </a:cubicBezTo>
                  <a:cubicBezTo>
                    <a:pt x="15950" y="2002"/>
                    <a:pt x="15929" y="2058"/>
                    <a:pt x="15902" y="2105"/>
                  </a:cubicBezTo>
                  <a:cubicBezTo>
                    <a:pt x="15828" y="2228"/>
                    <a:pt x="15809" y="2238"/>
                    <a:pt x="15714" y="2235"/>
                  </a:cubicBezTo>
                  <a:cubicBezTo>
                    <a:pt x="15688" y="2235"/>
                    <a:pt x="15664" y="2235"/>
                    <a:pt x="15640" y="2235"/>
                  </a:cubicBezTo>
                  <a:cubicBezTo>
                    <a:pt x="15524" y="2238"/>
                    <a:pt x="15423" y="2241"/>
                    <a:pt x="15304" y="2009"/>
                  </a:cubicBezTo>
                  <a:cubicBezTo>
                    <a:pt x="15272" y="1947"/>
                    <a:pt x="15245" y="1879"/>
                    <a:pt x="15217" y="1807"/>
                  </a:cubicBezTo>
                  <a:cubicBezTo>
                    <a:pt x="15184" y="1727"/>
                    <a:pt x="15153" y="1650"/>
                    <a:pt x="15118" y="1591"/>
                  </a:cubicBezTo>
                  <a:lnTo>
                    <a:pt x="15083" y="1538"/>
                  </a:lnTo>
                  <a:cubicBezTo>
                    <a:pt x="15045" y="1479"/>
                    <a:pt x="15009" y="1424"/>
                    <a:pt x="14971" y="1337"/>
                  </a:cubicBezTo>
                  <a:cubicBezTo>
                    <a:pt x="14952" y="1294"/>
                    <a:pt x="14933" y="1232"/>
                    <a:pt x="14911" y="1167"/>
                  </a:cubicBezTo>
                  <a:cubicBezTo>
                    <a:pt x="14888" y="1090"/>
                    <a:pt x="14851" y="969"/>
                    <a:pt x="14825" y="953"/>
                  </a:cubicBezTo>
                  <a:cubicBezTo>
                    <a:pt x="14820" y="950"/>
                    <a:pt x="14815" y="947"/>
                    <a:pt x="14812" y="947"/>
                  </a:cubicBezTo>
                  <a:cubicBezTo>
                    <a:pt x="14799" y="978"/>
                    <a:pt x="14783" y="1012"/>
                    <a:pt x="14754" y="1040"/>
                  </a:cubicBezTo>
                  <a:cubicBezTo>
                    <a:pt x="14738" y="1055"/>
                    <a:pt x="14718" y="1080"/>
                    <a:pt x="14698" y="1105"/>
                  </a:cubicBezTo>
                  <a:cubicBezTo>
                    <a:pt x="14679" y="1130"/>
                    <a:pt x="14660" y="1151"/>
                    <a:pt x="14642" y="1170"/>
                  </a:cubicBezTo>
                  <a:cubicBezTo>
                    <a:pt x="14607" y="1207"/>
                    <a:pt x="14569" y="1266"/>
                    <a:pt x="14528" y="1331"/>
                  </a:cubicBezTo>
                  <a:cubicBezTo>
                    <a:pt x="14456" y="1442"/>
                    <a:pt x="14382" y="1557"/>
                    <a:pt x="14306" y="1591"/>
                  </a:cubicBezTo>
                  <a:cubicBezTo>
                    <a:pt x="14275" y="1603"/>
                    <a:pt x="14250" y="1606"/>
                    <a:pt x="14226" y="1610"/>
                  </a:cubicBezTo>
                  <a:cubicBezTo>
                    <a:pt x="14193" y="1613"/>
                    <a:pt x="14169" y="1616"/>
                    <a:pt x="14135" y="1653"/>
                  </a:cubicBezTo>
                  <a:cubicBezTo>
                    <a:pt x="14110" y="1678"/>
                    <a:pt x="14086" y="1712"/>
                    <a:pt x="14062" y="1746"/>
                  </a:cubicBezTo>
                  <a:cubicBezTo>
                    <a:pt x="14045" y="1770"/>
                    <a:pt x="14029" y="1792"/>
                    <a:pt x="14012" y="1814"/>
                  </a:cubicBezTo>
                  <a:cubicBezTo>
                    <a:pt x="13913" y="1938"/>
                    <a:pt x="13818" y="2037"/>
                    <a:pt x="13721" y="2133"/>
                  </a:cubicBezTo>
                  <a:cubicBezTo>
                    <a:pt x="13638" y="2216"/>
                    <a:pt x="13636" y="2269"/>
                    <a:pt x="13632" y="2436"/>
                  </a:cubicBezTo>
                  <a:cubicBezTo>
                    <a:pt x="13631" y="2522"/>
                    <a:pt x="13628" y="2631"/>
                    <a:pt x="13611" y="2758"/>
                  </a:cubicBezTo>
                  <a:lnTo>
                    <a:pt x="13589" y="2922"/>
                  </a:lnTo>
                  <a:lnTo>
                    <a:pt x="13521" y="2854"/>
                  </a:lnTo>
                  <a:cubicBezTo>
                    <a:pt x="13492" y="2823"/>
                    <a:pt x="13467" y="2810"/>
                    <a:pt x="13435" y="2798"/>
                  </a:cubicBezTo>
                  <a:cubicBezTo>
                    <a:pt x="13418" y="2789"/>
                    <a:pt x="13400" y="2783"/>
                    <a:pt x="13380" y="2770"/>
                  </a:cubicBezTo>
                  <a:cubicBezTo>
                    <a:pt x="13326" y="2739"/>
                    <a:pt x="13238" y="2690"/>
                    <a:pt x="13220" y="2476"/>
                  </a:cubicBezTo>
                  <a:cubicBezTo>
                    <a:pt x="13201" y="2272"/>
                    <a:pt x="13261" y="2120"/>
                    <a:pt x="13308" y="1996"/>
                  </a:cubicBezTo>
                  <a:cubicBezTo>
                    <a:pt x="13331" y="1938"/>
                    <a:pt x="13356" y="1873"/>
                    <a:pt x="13360" y="1832"/>
                  </a:cubicBezTo>
                  <a:cubicBezTo>
                    <a:pt x="13373" y="1712"/>
                    <a:pt x="13357" y="1674"/>
                    <a:pt x="13353" y="1662"/>
                  </a:cubicBezTo>
                  <a:cubicBezTo>
                    <a:pt x="13328" y="1600"/>
                    <a:pt x="13261" y="1579"/>
                    <a:pt x="13196" y="1613"/>
                  </a:cubicBezTo>
                  <a:cubicBezTo>
                    <a:pt x="13047" y="1687"/>
                    <a:pt x="12922" y="1702"/>
                    <a:pt x="12779" y="1699"/>
                  </a:cubicBezTo>
                  <a:cubicBezTo>
                    <a:pt x="12763" y="1699"/>
                    <a:pt x="12748" y="1696"/>
                    <a:pt x="12732" y="1696"/>
                  </a:cubicBezTo>
                  <a:cubicBezTo>
                    <a:pt x="12689" y="1690"/>
                    <a:pt x="12648" y="1687"/>
                    <a:pt x="12617" y="1712"/>
                  </a:cubicBezTo>
                  <a:cubicBezTo>
                    <a:pt x="12603" y="1721"/>
                    <a:pt x="12590" y="1749"/>
                    <a:pt x="12576" y="1780"/>
                  </a:cubicBezTo>
                  <a:cubicBezTo>
                    <a:pt x="12556" y="1820"/>
                    <a:pt x="12532" y="1866"/>
                    <a:pt x="12500" y="1894"/>
                  </a:cubicBezTo>
                  <a:cubicBezTo>
                    <a:pt x="12479" y="1913"/>
                    <a:pt x="12459" y="1925"/>
                    <a:pt x="12439" y="1934"/>
                  </a:cubicBezTo>
                  <a:cubicBezTo>
                    <a:pt x="12420" y="1947"/>
                    <a:pt x="12404" y="1953"/>
                    <a:pt x="12387" y="1975"/>
                  </a:cubicBezTo>
                  <a:lnTo>
                    <a:pt x="12359" y="2009"/>
                  </a:lnTo>
                  <a:cubicBezTo>
                    <a:pt x="12318" y="2061"/>
                    <a:pt x="12277" y="2114"/>
                    <a:pt x="12215" y="2129"/>
                  </a:cubicBezTo>
                  <a:cubicBezTo>
                    <a:pt x="12188" y="2136"/>
                    <a:pt x="12163" y="2129"/>
                    <a:pt x="12142" y="2126"/>
                  </a:cubicBezTo>
                  <a:cubicBezTo>
                    <a:pt x="12127" y="2123"/>
                    <a:pt x="12107" y="2117"/>
                    <a:pt x="12101" y="2123"/>
                  </a:cubicBezTo>
                  <a:cubicBezTo>
                    <a:pt x="12102" y="2133"/>
                    <a:pt x="12106" y="2210"/>
                    <a:pt x="12109" y="2250"/>
                  </a:cubicBezTo>
                  <a:cubicBezTo>
                    <a:pt x="12113" y="2309"/>
                    <a:pt x="12115" y="2368"/>
                    <a:pt x="12114" y="2420"/>
                  </a:cubicBezTo>
                  <a:cubicBezTo>
                    <a:pt x="12102" y="2693"/>
                    <a:pt x="12007" y="2965"/>
                    <a:pt x="11885" y="3067"/>
                  </a:cubicBezTo>
                  <a:cubicBezTo>
                    <a:pt x="11857" y="3089"/>
                    <a:pt x="11832" y="3104"/>
                    <a:pt x="11809" y="3117"/>
                  </a:cubicBezTo>
                  <a:cubicBezTo>
                    <a:pt x="11786" y="3129"/>
                    <a:pt x="11764" y="3141"/>
                    <a:pt x="11741" y="3163"/>
                  </a:cubicBezTo>
                  <a:cubicBezTo>
                    <a:pt x="11733" y="3172"/>
                    <a:pt x="11721" y="3188"/>
                    <a:pt x="11709" y="3206"/>
                  </a:cubicBezTo>
                  <a:cubicBezTo>
                    <a:pt x="11670" y="3262"/>
                    <a:pt x="11641" y="3299"/>
                    <a:pt x="11611" y="3305"/>
                  </a:cubicBezTo>
                  <a:cubicBezTo>
                    <a:pt x="11607" y="3305"/>
                    <a:pt x="11604" y="3305"/>
                    <a:pt x="11598" y="3305"/>
                  </a:cubicBezTo>
                  <a:cubicBezTo>
                    <a:pt x="11541" y="3305"/>
                    <a:pt x="11490" y="3244"/>
                    <a:pt x="11443" y="3188"/>
                  </a:cubicBezTo>
                  <a:cubicBezTo>
                    <a:pt x="11405" y="3141"/>
                    <a:pt x="11368" y="3098"/>
                    <a:pt x="11334" y="3092"/>
                  </a:cubicBezTo>
                  <a:cubicBezTo>
                    <a:pt x="11309" y="3089"/>
                    <a:pt x="11287" y="3089"/>
                    <a:pt x="11268" y="3089"/>
                  </a:cubicBezTo>
                  <a:cubicBezTo>
                    <a:pt x="11168" y="3089"/>
                    <a:pt x="11105" y="3076"/>
                    <a:pt x="11028" y="2807"/>
                  </a:cubicBezTo>
                  <a:cubicBezTo>
                    <a:pt x="11020" y="2779"/>
                    <a:pt x="11014" y="2752"/>
                    <a:pt x="11008" y="2721"/>
                  </a:cubicBezTo>
                  <a:cubicBezTo>
                    <a:pt x="10999" y="2680"/>
                    <a:pt x="10995" y="2662"/>
                    <a:pt x="10991" y="2659"/>
                  </a:cubicBezTo>
                  <a:cubicBezTo>
                    <a:pt x="10982" y="2659"/>
                    <a:pt x="10966" y="2696"/>
                    <a:pt x="10958" y="2714"/>
                  </a:cubicBezTo>
                  <a:cubicBezTo>
                    <a:pt x="10938" y="2761"/>
                    <a:pt x="10913" y="2820"/>
                    <a:pt x="10877" y="2851"/>
                  </a:cubicBezTo>
                  <a:cubicBezTo>
                    <a:pt x="10842" y="2881"/>
                    <a:pt x="10809" y="2888"/>
                    <a:pt x="10780" y="2894"/>
                  </a:cubicBezTo>
                  <a:cubicBezTo>
                    <a:pt x="10749" y="2900"/>
                    <a:pt x="10724" y="2906"/>
                    <a:pt x="10700" y="2937"/>
                  </a:cubicBezTo>
                  <a:cubicBezTo>
                    <a:pt x="10684" y="2956"/>
                    <a:pt x="10674" y="2974"/>
                    <a:pt x="10663" y="2990"/>
                  </a:cubicBezTo>
                  <a:cubicBezTo>
                    <a:pt x="10630" y="3042"/>
                    <a:pt x="10604" y="3076"/>
                    <a:pt x="10544" y="3095"/>
                  </a:cubicBezTo>
                  <a:cubicBezTo>
                    <a:pt x="10436" y="3129"/>
                    <a:pt x="10334" y="3055"/>
                    <a:pt x="10245" y="2987"/>
                  </a:cubicBezTo>
                  <a:lnTo>
                    <a:pt x="10220" y="2968"/>
                  </a:lnTo>
                  <a:cubicBezTo>
                    <a:pt x="10130" y="2903"/>
                    <a:pt x="10081" y="2776"/>
                    <a:pt x="10032" y="2655"/>
                  </a:cubicBezTo>
                  <a:cubicBezTo>
                    <a:pt x="10018" y="2618"/>
                    <a:pt x="10002" y="2578"/>
                    <a:pt x="9983" y="2538"/>
                  </a:cubicBezTo>
                  <a:cubicBezTo>
                    <a:pt x="9973" y="2516"/>
                    <a:pt x="9965" y="2498"/>
                    <a:pt x="9958" y="2485"/>
                  </a:cubicBezTo>
                  <a:cubicBezTo>
                    <a:pt x="9946" y="2532"/>
                    <a:pt x="9930" y="2591"/>
                    <a:pt x="9907" y="2649"/>
                  </a:cubicBezTo>
                  <a:cubicBezTo>
                    <a:pt x="9881" y="2708"/>
                    <a:pt x="9858" y="2739"/>
                    <a:pt x="9838" y="2761"/>
                  </a:cubicBezTo>
                  <a:cubicBezTo>
                    <a:pt x="9821" y="2782"/>
                    <a:pt x="9813" y="2792"/>
                    <a:pt x="9805" y="2816"/>
                  </a:cubicBezTo>
                  <a:cubicBezTo>
                    <a:pt x="9802" y="2826"/>
                    <a:pt x="9798" y="2866"/>
                    <a:pt x="9794" y="2891"/>
                  </a:cubicBezTo>
                  <a:cubicBezTo>
                    <a:pt x="9785" y="2962"/>
                    <a:pt x="9774" y="3042"/>
                    <a:pt x="9749" y="3098"/>
                  </a:cubicBezTo>
                  <a:cubicBezTo>
                    <a:pt x="9655" y="3296"/>
                    <a:pt x="9401" y="3191"/>
                    <a:pt x="9399" y="3188"/>
                  </a:cubicBezTo>
                  <a:cubicBezTo>
                    <a:pt x="9293" y="3141"/>
                    <a:pt x="9208" y="3008"/>
                    <a:pt x="9134" y="2888"/>
                  </a:cubicBezTo>
                  <a:lnTo>
                    <a:pt x="9110" y="2850"/>
                  </a:lnTo>
                  <a:cubicBezTo>
                    <a:pt x="9047" y="2751"/>
                    <a:pt x="9019" y="2789"/>
                    <a:pt x="8923" y="2956"/>
                  </a:cubicBezTo>
                  <a:lnTo>
                    <a:pt x="8847" y="3083"/>
                  </a:lnTo>
                  <a:lnTo>
                    <a:pt x="8809" y="3024"/>
                  </a:lnTo>
                  <a:cubicBezTo>
                    <a:pt x="8789" y="2993"/>
                    <a:pt x="8774" y="2962"/>
                    <a:pt x="8761" y="2934"/>
                  </a:cubicBezTo>
                  <a:cubicBezTo>
                    <a:pt x="8741" y="2894"/>
                    <a:pt x="8733" y="2878"/>
                    <a:pt x="8711" y="2866"/>
                  </a:cubicBezTo>
                  <a:cubicBezTo>
                    <a:pt x="8674" y="2850"/>
                    <a:pt x="8673" y="2850"/>
                    <a:pt x="8651" y="2897"/>
                  </a:cubicBezTo>
                  <a:cubicBezTo>
                    <a:pt x="8638" y="2925"/>
                    <a:pt x="8621" y="2965"/>
                    <a:pt x="8596" y="3002"/>
                  </a:cubicBezTo>
                  <a:cubicBezTo>
                    <a:pt x="8436" y="3231"/>
                    <a:pt x="8345" y="2928"/>
                    <a:pt x="8292" y="2745"/>
                  </a:cubicBezTo>
                  <a:lnTo>
                    <a:pt x="8263" y="2649"/>
                  </a:lnTo>
                  <a:cubicBezTo>
                    <a:pt x="8243" y="2581"/>
                    <a:pt x="8243" y="2578"/>
                    <a:pt x="8207" y="2532"/>
                  </a:cubicBezTo>
                  <a:cubicBezTo>
                    <a:pt x="8198" y="2519"/>
                    <a:pt x="8181" y="2507"/>
                    <a:pt x="8165" y="2495"/>
                  </a:cubicBezTo>
                  <a:cubicBezTo>
                    <a:pt x="8126" y="2464"/>
                    <a:pt x="8089" y="2436"/>
                    <a:pt x="8065" y="2380"/>
                  </a:cubicBezTo>
                  <a:cubicBezTo>
                    <a:pt x="8005" y="2235"/>
                    <a:pt x="7952" y="1814"/>
                    <a:pt x="7945" y="1668"/>
                  </a:cubicBezTo>
                  <a:cubicBezTo>
                    <a:pt x="7942" y="1600"/>
                    <a:pt x="7941" y="1532"/>
                    <a:pt x="7940" y="1467"/>
                  </a:cubicBezTo>
                  <a:cubicBezTo>
                    <a:pt x="7936" y="1281"/>
                    <a:pt x="7933" y="1123"/>
                    <a:pt x="7891" y="987"/>
                  </a:cubicBezTo>
                  <a:cubicBezTo>
                    <a:pt x="7867" y="910"/>
                    <a:pt x="7842" y="888"/>
                    <a:pt x="7829" y="894"/>
                  </a:cubicBezTo>
                  <a:cubicBezTo>
                    <a:pt x="7810" y="904"/>
                    <a:pt x="7801" y="962"/>
                    <a:pt x="7798" y="987"/>
                  </a:cubicBezTo>
                  <a:cubicBezTo>
                    <a:pt x="7790" y="1055"/>
                    <a:pt x="7808" y="1167"/>
                    <a:pt x="7823" y="1275"/>
                  </a:cubicBezTo>
                  <a:cubicBezTo>
                    <a:pt x="7850" y="1448"/>
                    <a:pt x="7879" y="1646"/>
                    <a:pt x="7833" y="1820"/>
                  </a:cubicBezTo>
                  <a:cubicBezTo>
                    <a:pt x="7789" y="1981"/>
                    <a:pt x="7689" y="2036"/>
                    <a:pt x="7616" y="2033"/>
                  </a:cubicBezTo>
                  <a:cubicBezTo>
                    <a:pt x="7523" y="2030"/>
                    <a:pt x="7446" y="1950"/>
                    <a:pt x="7412" y="1817"/>
                  </a:cubicBezTo>
                  <a:cubicBezTo>
                    <a:pt x="7382" y="1702"/>
                    <a:pt x="7380" y="1563"/>
                    <a:pt x="7379" y="1430"/>
                  </a:cubicBezTo>
                  <a:cubicBezTo>
                    <a:pt x="7378" y="1281"/>
                    <a:pt x="7375" y="1179"/>
                    <a:pt x="7351" y="1139"/>
                  </a:cubicBezTo>
                  <a:cubicBezTo>
                    <a:pt x="7325" y="1111"/>
                    <a:pt x="7203" y="1139"/>
                    <a:pt x="7152" y="1148"/>
                  </a:cubicBezTo>
                  <a:cubicBezTo>
                    <a:pt x="7118" y="1154"/>
                    <a:pt x="7089" y="1161"/>
                    <a:pt x="7071" y="1161"/>
                  </a:cubicBezTo>
                  <a:cubicBezTo>
                    <a:pt x="7070" y="1161"/>
                    <a:pt x="7068" y="1161"/>
                    <a:pt x="7067" y="1161"/>
                  </a:cubicBezTo>
                  <a:cubicBezTo>
                    <a:pt x="6851" y="1161"/>
                    <a:pt x="6659" y="761"/>
                    <a:pt x="6506" y="439"/>
                  </a:cubicBezTo>
                  <a:lnTo>
                    <a:pt x="6486" y="399"/>
                  </a:lnTo>
                  <a:cubicBezTo>
                    <a:pt x="6462" y="350"/>
                    <a:pt x="6439" y="285"/>
                    <a:pt x="6415" y="217"/>
                  </a:cubicBezTo>
                  <a:cubicBezTo>
                    <a:pt x="6386" y="133"/>
                    <a:pt x="6355" y="46"/>
                    <a:pt x="6328" y="12"/>
                  </a:cubicBezTo>
                  <a:cubicBezTo>
                    <a:pt x="6318" y="0"/>
                    <a:pt x="6314" y="0"/>
                    <a:pt x="6314" y="0"/>
                  </a:cubicBezTo>
                  <a:cubicBezTo>
                    <a:pt x="6305" y="12"/>
                    <a:pt x="6285" y="102"/>
                    <a:pt x="6273" y="158"/>
                  </a:cubicBezTo>
                  <a:cubicBezTo>
                    <a:pt x="6253" y="245"/>
                    <a:pt x="6231" y="344"/>
                    <a:pt x="6198" y="415"/>
                  </a:cubicBezTo>
                  <a:cubicBezTo>
                    <a:pt x="6181" y="452"/>
                    <a:pt x="6048" y="727"/>
                    <a:pt x="5920" y="817"/>
                  </a:cubicBezTo>
                  <a:lnTo>
                    <a:pt x="5920" y="1167"/>
                  </a:lnTo>
                  <a:cubicBezTo>
                    <a:pt x="5920" y="1650"/>
                    <a:pt x="5903" y="1838"/>
                    <a:pt x="5698" y="2089"/>
                  </a:cubicBezTo>
                  <a:cubicBezTo>
                    <a:pt x="5675" y="2117"/>
                    <a:pt x="5646" y="2139"/>
                    <a:pt x="5616" y="2160"/>
                  </a:cubicBezTo>
                  <a:cubicBezTo>
                    <a:pt x="5586" y="2182"/>
                    <a:pt x="5550" y="2207"/>
                    <a:pt x="5530" y="2241"/>
                  </a:cubicBezTo>
                  <a:cubicBezTo>
                    <a:pt x="5600" y="2491"/>
                    <a:pt x="5612" y="3002"/>
                    <a:pt x="5589" y="3179"/>
                  </a:cubicBezTo>
                  <a:lnTo>
                    <a:pt x="5578" y="3278"/>
                  </a:lnTo>
                  <a:lnTo>
                    <a:pt x="5534" y="3290"/>
                  </a:lnTo>
                  <a:cubicBezTo>
                    <a:pt x="5461" y="3309"/>
                    <a:pt x="5415" y="3336"/>
                    <a:pt x="5354" y="3401"/>
                  </a:cubicBezTo>
                  <a:cubicBezTo>
                    <a:pt x="5317" y="3439"/>
                    <a:pt x="5276" y="3454"/>
                    <a:pt x="5236" y="3469"/>
                  </a:cubicBezTo>
                  <a:cubicBezTo>
                    <a:pt x="5205" y="3482"/>
                    <a:pt x="5168" y="3497"/>
                    <a:pt x="5152" y="3519"/>
                  </a:cubicBezTo>
                  <a:cubicBezTo>
                    <a:pt x="5136" y="3541"/>
                    <a:pt x="5124" y="3572"/>
                    <a:pt x="5108" y="3615"/>
                  </a:cubicBezTo>
                  <a:cubicBezTo>
                    <a:pt x="5086" y="3674"/>
                    <a:pt x="5059" y="3745"/>
                    <a:pt x="5017" y="3798"/>
                  </a:cubicBezTo>
                  <a:cubicBezTo>
                    <a:pt x="4959" y="3869"/>
                    <a:pt x="4906" y="3912"/>
                    <a:pt x="4849" y="3955"/>
                  </a:cubicBezTo>
                  <a:lnTo>
                    <a:pt x="4833" y="3968"/>
                  </a:lnTo>
                  <a:cubicBezTo>
                    <a:pt x="4715" y="4061"/>
                    <a:pt x="4604" y="4064"/>
                    <a:pt x="4480" y="4058"/>
                  </a:cubicBezTo>
                  <a:cubicBezTo>
                    <a:pt x="4385" y="4054"/>
                    <a:pt x="4329" y="4147"/>
                    <a:pt x="4291" y="4386"/>
                  </a:cubicBezTo>
                  <a:cubicBezTo>
                    <a:pt x="4260" y="4574"/>
                    <a:pt x="4255" y="4924"/>
                    <a:pt x="4280" y="5150"/>
                  </a:cubicBezTo>
                  <a:cubicBezTo>
                    <a:pt x="4293" y="5265"/>
                    <a:pt x="4304" y="5379"/>
                    <a:pt x="4316" y="5494"/>
                  </a:cubicBezTo>
                  <a:cubicBezTo>
                    <a:pt x="4333" y="5664"/>
                    <a:pt x="4350" y="5831"/>
                    <a:pt x="4373" y="6007"/>
                  </a:cubicBezTo>
                  <a:cubicBezTo>
                    <a:pt x="4411" y="6311"/>
                    <a:pt x="4432" y="6537"/>
                    <a:pt x="4357" y="6871"/>
                  </a:cubicBezTo>
                  <a:cubicBezTo>
                    <a:pt x="4350" y="6905"/>
                    <a:pt x="4342" y="6939"/>
                    <a:pt x="4336" y="6976"/>
                  </a:cubicBezTo>
                  <a:cubicBezTo>
                    <a:pt x="4300" y="7153"/>
                    <a:pt x="4255" y="7375"/>
                    <a:pt x="4161" y="7471"/>
                  </a:cubicBezTo>
                  <a:cubicBezTo>
                    <a:pt x="4079" y="7555"/>
                    <a:pt x="3990" y="7493"/>
                    <a:pt x="3912" y="7440"/>
                  </a:cubicBezTo>
                  <a:cubicBezTo>
                    <a:pt x="3869" y="7409"/>
                    <a:pt x="3825" y="7382"/>
                    <a:pt x="3795" y="7385"/>
                  </a:cubicBezTo>
                  <a:cubicBezTo>
                    <a:pt x="3669" y="7388"/>
                    <a:pt x="3595" y="7413"/>
                    <a:pt x="3490" y="7487"/>
                  </a:cubicBezTo>
                  <a:cubicBezTo>
                    <a:pt x="3401" y="7552"/>
                    <a:pt x="3401" y="7552"/>
                    <a:pt x="3401" y="7868"/>
                  </a:cubicBezTo>
                  <a:cubicBezTo>
                    <a:pt x="3401" y="7920"/>
                    <a:pt x="3402" y="7970"/>
                    <a:pt x="3403" y="8019"/>
                  </a:cubicBezTo>
                  <a:cubicBezTo>
                    <a:pt x="3408" y="8227"/>
                    <a:pt x="3416" y="8487"/>
                    <a:pt x="3336" y="8660"/>
                  </a:cubicBezTo>
                  <a:cubicBezTo>
                    <a:pt x="3308" y="8719"/>
                    <a:pt x="3279" y="8762"/>
                    <a:pt x="3254" y="8799"/>
                  </a:cubicBezTo>
                  <a:cubicBezTo>
                    <a:pt x="3202" y="8877"/>
                    <a:pt x="3177" y="8917"/>
                    <a:pt x="3169" y="9022"/>
                  </a:cubicBezTo>
                  <a:cubicBezTo>
                    <a:pt x="3164" y="9087"/>
                    <a:pt x="3173" y="9143"/>
                    <a:pt x="3190" y="9235"/>
                  </a:cubicBezTo>
                  <a:cubicBezTo>
                    <a:pt x="3211" y="9350"/>
                    <a:pt x="3238" y="9495"/>
                    <a:pt x="3217" y="9684"/>
                  </a:cubicBezTo>
                  <a:cubicBezTo>
                    <a:pt x="3193" y="9898"/>
                    <a:pt x="3160" y="10111"/>
                    <a:pt x="3119" y="10297"/>
                  </a:cubicBezTo>
                  <a:cubicBezTo>
                    <a:pt x="3108" y="10343"/>
                    <a:pt x="3096" y="10393"/>
                    <a:pt x="3082" y="10446"/>
                  </a:cubicBezTo>
                  <a:cubicBezTo>
                    <a:pt x="3059" y="10529"/>
                    <a:pt x="3034" y="10625"/>
                    <a:pt x="3029" y="10693"/>
                  </a:cubicBezTo>
                  <a:cubicBezTo>
                    <a:pt x="3025" y="10733"/>
                    <a:pt x="3026" y="10767"/>
                    <a:pt x="3025" y="10798"/>
                  </a:cubicBezTo>
                  <a:cubicBezTo>
                    <a:pt x="3025" y="10863"/>
                    <a:pt x="3025" y="10944"/>
                    <a:pt x="3006" y="11043"/>
                  </a:cubicBezTo>
                  <a:cubicBezTo>
                    <a:pt x="2965" y="11272"/>
                    <a:pt x="2867" y="11637"/>
                    <a:pt x="2783" y="11826"/>
                  </a:cubicBezTo>
                  <a:cubicBezTo>
                    <a:pt x="2756" y="11885"/>
                    <a:pt x="2726" y="11913"/>
                    <a:pt x="2701" y="11937"/>
                  </a:cubicBezTo>
                  <a:cubicBezTo>
                    <a:pt x="2689" y="11950"/>
                    <a:pt x="2676" y="11962"/>
                    <a:pt x="2669" y="11972"/>
                  </a:cubicBezTo>
                  <a:cubicBezTo>
                    <a:pt x="2636" y="12033"/>
                    <a:pt x="2588" y="12148"/>
                    <a:pt x="2557" y="12238"/>
                  </a:cubicBezTo>
                  <a:cubicBezTo>
                    <a:pt x="2505" y="12389"/>
                    <a:pt x="2459" y="12550"/>
                    <a:pt x="2481" y="12708"/>
                  </a:cubicBezTo>
                  <a:cubicBezTo>
                    <a:pt x="2497" y="12832"/>
                    <a:pt x="2532" y="12860"/>
                    <a:pt x="2615" y="12900"/>
                  </a:cubicBezTo>
                  <a:cubicBezTo>
                    <a:pt x="2661" y="12925"/>
                    <a:pt x="2715" y="12950"/>
                    <a:pt x="2763" y="13021"/>
                  </a:cubicBezTo>
                  <a:cubicBezTo>
                    <a:pt x="2983" y="13340"/>
                    <a:pt x="2906" y="14478"/>
                    <a:pt x="2895" y="14608"/>
                  </a:cubicBezTo>
                  <a:cubicBezTo>
                    <a:pt x="2870" y="14940"/>
                    <a:pt x="2771" y="15153"/>
                    <a:pt x="2684" y="15339"/>
                  </a:cubicBezTo>
                  <a:cubicBezTo>
                    <a:pt x="2641" y="15429"/>
                    <a:pt x="2602" y="15515"/>
                    <a:pt x="2570" y="15608"/>
                  </a:cubicBezTo>
                  <a:cubicBezTo>
                    <a:pt x="2550" y="15667"/>
                    <a:pt x="2534" y="15744"/>
                    <a:pt x="2518" y="15828"/>
                  </a:cubicBezTo>
                  <a:cubicBezTo>
                    <a:pt x="2492" y="15961"/>
                    <a:pt x="2461" y="16109"/>
                    <a:pt x="2403" y="16227"/>
                  </a:cubicBezTo>
                  <a:cubicBezTo>
                    <a:pt x="2382" y="16270"/>
                    <a:pt x="2358" y="16277"/>
                    <a:pt x="2342" y="16280"/>
                  </a:cubicBezTo>
                  <a:cubicBezTo>
                    <a:pt x="2341" y="16286"/>
                    <a:pt x="2338" y="16292"/>
                    <a:pt x="2337" y="16295"/>
                  </a:cubicBezTo>
                  <a:cubicBezTo>
                    <a:pt x="2325" y="16332"/>
                    <a:pt x="2309" y="16385"/>
                    <a:pt x="2284" y="16419"/>
                  </a:cubicBezTo>
                  <a:cubicBezTo>
                    <a:pt x="2217" y="16509"/>
                    <a:pt x="2151" y="16537"/>
                    <a:pt x="2082" y="16506"/>
                  </a:cubicBezTo>
                  <a:cubicBezTo>
                    <a:pt x="2047" y="16490"/>
                    <a:pt x="2014" y="16468"/>
                    <a:pt x="1983" y="16450"/>
                  </a:cubicBezTo>
                  <a:cubicBezTo>
                    <a:pt x="1906" y="16404"/>
                    <a:pt x="1840" y="16360"/>
                    <a:pt x="1760" y="16388"/>
                  </a:cubicBezTo>
                  <a:cubicBezTo>
                    <a:pt x="1719" y="16404"/>
                    <a:pt x="1686" y="16462"/>
                    <a:pt x="1647" y="16527"/>
                  </a:cubicBezTo>
                  <a:cubicBezTo>
                    <a:pt x="1604" y="16602"/>
                    <a:pt x="1555" y="16688"/>
                    <a:pt x="1489" y="16716"/>
                  </a:cubicBezTo>
                  <a:cubicBezTo>
                    <a:pt x="1340" y="16784"/>
                    <a:pt x="1245" y="16698"/>
                    <a:pt x="1168" y="16431"/>
                  </a:cubicBezTo>
                  <a:cubicBezTo>
                    <a:pt x="1123" y="16274"/>
                    <a:pt x="1123" y="16274"/>
                    <a:pt x="1044" y="16373"/>
                  </a:cubicBezTo>
                  <a:cubicBezTo>
                    <a:pt x="947" y="16496"/>
                    <a:pt x="910" y="16592"/>
                    <a:pt x="858" y="16843"/>
                  </a:cubicBezTo>
                  <a:cubicBezTo>
                    <a:pt x="825" y="17004"/>
                    <a:pt x="783" y="17106"/>
                    <a:pt x="742" y="17202"/>
                  </a:cubicBezTo>
                  <a:cubicBezTo>
                    <a:pt x="716" y="17264"/>
                    <a:pt x="692" y="17323"/>
                    <a:pt x="669" y="17397"/>
                  </a:cubicBezTo>
                  <a:cubicBezTo>
                    <a:pt x="663" y="17419"/>
                    <a:pt x="653" y="17447"/>
                    <a:pt x="644" y="17478"/>
                  </a:cubicBezTo>
                  <a:cubicBezTo>
                    <a:pt x="537" y="17812"/>
                    <a:pt x="540" y="17898"/>
                    <a:pt x="545" y="17920"/>
                  </a:cubicBezTo>
                  <a:cubicBezTo>
                    <a:pt x="562" y="17982"/>
                    <a:pt x="628" y="18001"/>
                    <a:pt x="681" y="18013"/>
                  </a:cubicBezTo>
                  <a:cubicBezTo>
                    <a:pt x="713" y="18022"/>
                    <a:pt x="743" y="18032"/>
                    <a:pt x="768" y="18044"/>
                  </a:cubicBezTo>
                  <a:cubicBezTo>
                    <a:pt x="794" y="18059"/>
                    <a:pt x="917" y="18177"/>
                    <a:pt x="944" y="18233"/>
                  </a:cubicBezTo>
                  <a:cubicBezTo>
                    <a:pt x="1007" y="18350"/>
                    <a:pt x="1012" y="18440"/>
                    <a:pt x="1011" y="18564"/>
                  </a:cubicBezTo>
                  <a:cubicBezTo>
                    <a:pt x="1011" y="18586"/>
                    <a:pt x="1011" y="18613"/>
                    <a:pt x="1011" y="18644"/>
                  </a:cubicBezTo>
                  <a:cubicBezTo>
                    <a:pt x="1016" y="18867"/>
                    <a:pt x="1022" y="19171"/>
                    <a:pt x="841" y="19276"/>
                  </a:cubicBezTo>
                  <a:cubicBezTo>
                    <a:pt x="722" y="19347"/>
                    <a:pt x="597" y="19316"/>
                    <a:pt x="475" y="19288"/>
                  </a:cubicBezTo>
                  <a:cubicBezTo>
                    <a:pt x="368" y="19263"/>
                    <a:pt x="267" y="19239"/>
                    <a:pt x="175" y="19282"/>
                  </a:cubicBezTo>
                  <a:cubicBezTo>
                    <a:pt x="168" y="19285"/>
                    <a:pt x="160" y="19297"/>
                    <a:pt x="148" y="19313"/>
                  </a:cubicBezTo>
                  <a:cubicBezTo>
                    <a:pt x="131" y="19338"/>
                    <a:pt x="111" y="19369"/>
                    <a:pt x="82" y="19384"/>
                  </a:cubicBezTo>
                  <a:cubicBezTo>
                    <a:pt x="53" y="19400"/>
                    <a:pt x="25" y="19397"/>
                    <a:pt x="3" y="19390"/>
                  </a:cubicBezTo>
                  <a:cubicBezTo>
                    <a:pt x="1" y="19390"/>
                    <a:pt x="1" y="19390"/>
                    <a:pt x="0" y="19390"/>
                  </a:cubicBezTo>
                  <a:cubicBezTo>
                    <a:pt x="9" y="19585"/>
                    <a:pt x="42" y="19811"/>
                    <a:pt x="91" y="19994"/>
                  </a:cubicBezTo>
                  <a:cubicBezTo>
                    <a:pt x="157" y="20241"/>
                    <a:pt x="161" y="20254"/>
                    <a:pt x="255" y="20288"/>
                  </a:cubicBezTo>
                  <a:lnTo>
                    <a:pt x="309" y="20306"/>
                  </a:lnTo>
                  <a:lnTo>
                    <a:pt x="312" y="20433"/>
                  </a:lnTo>
                  <a:cubicBezTo>
                    <a:pt x="312" y="20452"/>
                    <a:pt x="313" y="20455"/>
                    <a:pt x="323" y="20486"/>
                  </a:cubicBezTo>
                  <a:cubicBezTo>
                    <a:pt x="332" y="20517"/>
                    <a:pt x="345" y="20557"/>
                    <a:pt x="353" y="20619"/>
                  </a:cubicBezTo>
                  <a:cubicBezTo>
                    <a:pt x="360" y="20675"/>
                    <a:pt x="360" y="20730"/>
                    <a:pt x="360" y="20774"/>
                  </a:cubicBezTo>
                  <a:cubicBezTo>
                    <a:pt x="360" y="20798"/>
                    <a:pt x="360" y="20832"/>
                    <a:pt x="362" y="20845"/>
                  </a:cubicBezTo>
                  <a:cubicBezTo>
                    <a:pt x="382" y="20947"/>
                    <a:pt x="399" y="20959"/>
                    <a:pt x="451" y="20990"/>
                  </a:cubicBezTo>
                  <a:cubicBezTo>
                    <a:pt x="467" y="21000"/>
                    <a:pt x="484" y="21012"/>
                    <a:pt x="503" y="21024"/>
                  </a:cubicBezTo>
                  <a:cubicBezTo>
                    <a:pt x="536" y="21049"/>
                    <a:pt x="569" y="21083"/>
                    <a:pt x="603" y="21117"/>
                  </a:cubicBezTo>
                  <a:cubicBezTo>
                    <a:pt x="648" y="21164"/>
                    <a:pt x="692" y="21207"/>
                    <a:pt x="731" y="21229"/>
                  </a:cubicBezTo>
                  <a:cubicBezTo>
                    <a:pt x="782" y="21257"/>
                    <a:pt x="848" y="21247"/>
                    <a:pt x="911" y="21241"/>
                  </a:cubicBezTo>
                  <a:cubicBezTo>
                    <a:pt x="938" y="21238"/>
                    <a:pt x="963" y="21235"/>
                    <a:pt x="987" y="21235"/>
                  </a:cubicBezTo>
                  <a:cubicBezTo>
                    <a:pt x="988" y="21235"/>
                    <a:pt x="991" y="21235"/>
                    <a:pt x="992" y="21235"/>
                  </a:cubicBezTo>
                  <a:cubicBezTo>
                    <a:pt x="1057" y="21235"/>
                    <a:pt x="1100" y="21269"/>
                    <a:pt x="1141" y="21300"/>
                  </a:cubicBezTo>
                  <a:cubicBezTo>
                    <a:pt x="1164" y="21318"/>
                    <a:pt x="1188" y="21337"/>
                    <a:pt x="1217" y="21349"/>
                  </a:cubicBezTo>
                  <a:cubicBezTo>
                    <a:pt x="1260" y="21368"/>
                    <a:pt x="1319" y="21359"/>
                    <a:pt x="1374" y="21352"/>
                  </a:cubicBezTo>
                  <a:cubicBezTo>
                    <a:pt x="1407" y="21346"/>
                    <a:pt x="1436" y="21343"/>
                    <a:pt x="1469" y="21343"/>
                  </a:cubicBezTo>
                  <a:cubicBezTo>
                    <a:pt x="1471" y="21343"/>
                    <a:pt x="1471" y="21343"/>
                    <a:pt x="1472" y="21343"/>
                  </a:cubicBezTo>
                  <a:cubicBezTo>
                    <a:pt x="1644" y="21343"/>
                    <a:pt x="1805" y="21241"/>
                    <a:pt x="1939" y="21046"/>
                  </a:cubicBezTo>
                  <a:cubicBezTo>
                    <a:pt x="1955" y="21021"/>
                    <a:pt x="1969" y="21000"/>
                    <a:pt x="1983" y="20978"/>
                  </a:cubicBezTo>
                  <a:cubicBezTo>
                    <a:pt x="2033" y="20894"/>
                    <a:pt x="2082" y="20817"/>
                    <a:pt x="2177" y="20805"/>
                  </a:cubicBezTo>
                  <a:cubicBezTo>
                    <a:pt x="2230" y="20798"/>
                    <a:pt x="2284" y="20802"/>
                    <a:pt x="2338" y="20805"/>
                  </a:cubicBezTo>
                  <a:lnTo>
                    <a:pt x="2446" y="20808"/>
                  </a:lnTo>
                  <a:cubicBezTo>
                    <a:pt x="2509" y="20811"/>
                    <a:pt x="2534" y="20814"/>
                    <a:pt x="2574" y="20737"/>
                  </a:cubicBezTo>
                  <a:cubicBezTo>
                    <a:pt x="2587" y="20712"/>
                    <a:pt x="2602" y="20681"/>
                    <a:pt x="2614" y="20653"/>
                  </a:cubicBezTo>
                  <a:cubicBezTo>
                    <a:pt x="2616" y="20625"/>
                    <a:pt x="2620" y="20594"/>
                    <a:pt x="2623" y="20566"/>
                  </a:cubicBezTo>
                  <a:cubicBezTo>
                    <a:pt x="2625" y="20508"/>
                    <a:pt x="2637" y="20458"/>
                    <a:pt x="2655" y="20424"/>
                  </a:cubicBezTo>
                  <a:cubicBezTo>
                    <a:pt x="2665" y="20405"/>
                    <a:pt x="2680" y="20387"/>
                    <a:pt x="2699" y="20378"/>
                  </a:cubicBezTo>
                  <a:cubicBezTo>
                    <a:pt x="2760" y="20238"/>
                    <a:pt x="2826" y="20170"/>
                    <a:pt x="2910" y="20161"/>
                  </a:cubicBezTo>
                  <a:cubicBezTo>
                    <a:pt x="2932" y="20158"/>
                    <a:pt x="2955" y="20161"/>
                    <a:pt x="2977" y="20164"/>
                  </a:cubicBezTo>
                  <a:cubicBezTo>
                    <a:pt x="3000" y="20167"/>
                    <a:pt x="3021" y="20173"/>
                    <a:pt x="3043" y="20164"/>
                  </a:cubicBezTo>
                  <a:cubicBezTo>
                    <a:pt x="3063" y="20158"/>
                    <a:pt x="3070" y="20149"/>
                    <a:pt x="3082" y="20133"/>
                  </a:cubicBezTo>
                  <a:cubicBezTo>
                    <a:pt x="3094" y="20118"/>
                    <a:pt x="3111" y="20096"/>
                    <a:pt x="3137" y="20080"/>
                  </a:cubicBezTo>
                  <a:cubicBezTo>
                    <a:pt x="3153" y="20071"/>
                    <a:pt x="3176" y="20053"/>
                    <a:pt x="3201" y="20034"/>
                  </a:cubicBezTo>
                  <a:cubicBezTo>
                    <a:pt x="3281" y="19969"/>
                    <a:pt x="3338" y="19926"/>
                    <a:pt x="3381" y="19935"/>
                  </a:cubicBezTo>
                  <a:cubicBezTo>
                    <a:pt x="3427" y="19944"/>
                    <a:pt x="3484" y="20034"/>
                    <a:pt x="3533" y="20139"/>
                  </a:cubicBezTo>
                  <a:cubicBezTo>
                    <a:pt x="3555" y="20118"/>
                    <a:pt x="3578" y="20093"/>
                    <a:pt x="3599" y="20071"/>
                  </a:cubicBezTo>
                  <a:lnTo>
                    <a:pt x="3710" y="19960"/>
                  </a:lnTo>
                  <a:cubicBezTo>
                    <a:pt x="3797" y="19870"/>
                    <a:pt x="3871" y="19771"/>
                    <a:pt x="3951" y="19663"/>
                  </a:cubicBezTo>
                  <a:lnTo>
                    <a:pt x="4029" y="19557"/>
                  </a:lnTo>
                  <a:cubicBezTo>
                    <a:pt x="4105" y="19455"/>
                    <a:pt x="4203" y="19335"/>
                    <a:pt x="4275" y="19300"/>
                  </a:cubicBezTo>
                  <a:cubicBezTo>
                    <a:pt x="4377" y="19251"/>
                    <a:pt x="4518" y="19300"/>
                    <a:pt x="4591" y="19536"/>
                  </a:cubicBezTo>
                  <a:cubicBezTo>
                    <a:pt x="4623" y="19638"/>
                    <a:pt x="4636" y="19759"/>
                    <a:pt x="4648" y="19876"/>
                  </a:cubicBezTo>
                  <a:cubicBezTo>
                    <a:pt x="4658" y="19981"/>
                    <a:pt x="4669" y="20080"/>
                    <a:pt x="4690" y="20133"/>
                  </a:cubicBezTo>
                  <a:cubicBezTo>
                    <a:pt x="4717" y="20198"/>
                    <a:pt x="4779" y="20232"/>
                    <a:pt x="4833" y="20260"/>
                  </a:cubicBezTo>
                  <a:cubicBezTo>
                    <a:pt x="4858" y="20272"/>
                    <a:pt x="4883" y="20288"/>
                    <a:pt x="4904" y="20300"/>
                  </a:cubicBezTo>
                  <a:cubicBezTo>
                    <a:pt x="4981" y="20356"/>
                    <a:pt x="5041" y="20439"/>
                    <a:pt x="5097" y="20520"/>
                  </a:cubicBezTo>
                  <a:cubicBezTo>
                    <a:pt x="5127" y="20563"/>
                    <a:pt x="5157" y="20603"/>
                    <a:pt x="5191" y="20647"/>
                  </a:cubicBezTo>
                  <a:cubicBezTo>
                    <a:pt x="5284" y="20755"/>
                    <a:pt x="5353" y="20938"/>
                    <a:pt x="5419" y="21111"/>
                  </a:cubicBezTo>
                  <a:cubicBezTo>
                    <a:pt x="5498" y="21318"/>
                    <a:pt x="5574" y="21516"/>
                    <a:pt x="5678" y="21566"/>
                  </a:cubicBezTo>
                  <a:cubicBezTo>
                    <a:pt x="5753" y="21600"/>
                    <a:pt x="5902" y="21566"/>
                    <a:pt x="5927" y="21489"/>
                  </a:cubicBezTo>
                  <a:cubicBezTo>
                    <a:pt x="5924" y="21492"/>
                    <a:pt x="5923" y="21467"/>
                    <a:pt x="5921" y="21448"/>
                  </a:cubicBezTo>
                  <a:cubicBezTo>
                    <a:pt x="5917" y="21383"/>
                    <a:pt x="5912" y="21287"/>
                    <a:pt x="5936" y="21191"/>
                  </a:cubicBezTo>
                  <a:cubicBezTo>
                    <a:pt x="5982" y="21015"/>
                    <a:pt x="6051" y="21012"/>
                    <a:pt x="6096" y="21015"/>
                  </a:cubicBezTo>
                  <a:lnTo>
                    <a:pt x="6120" y="21015"/>
                  </a:lnTo>
                  <a:cubicBezTo>
                    <a:pt x="6165" y="21012"/>
                    <a:pt x="6211" y="21015"/>
                    <a:pt x="6257" y="21021"/>
                  </a:cubicBezTo>
                  <a:cubicBezTo>
                    <a:pt x="6328" y="21031"/>
                    <a:pt x="6395" y="21040"/>
                    <a:pt x="6453" y="21009"/>
                  </a:cubicBezTo>
                  <a:lnTo>
                    <a:pt x="6476" y="20996"/>
                  </a:lnTo>
                  <a:cubicBezTo>
                    <a:pt x="6552" y="20959"/>
                    <a:pt x="6657" y="20907"/>
                    <a:pt x="6714" y="20805"/>
                  </a:cubicBezTo>
                  <a:cubicBezTo>
                    <a:pt x="6812" y="20625"/>
                    <a:pt x="6876" y="20198"/>
                    <a:pt x="6888" y="19882"/>
                  </a:cubicBezTo>
                  <a:lnTo>
                    <a:pt x="6892" y="19774"/>
                  </a:lnTo>
                  <a:lnTo>
                    <a:pt x="6937" y="19746"/>
                  </a:lnTo>
                  <a:cubicBezTo>
                    <a:pt x="6973" y="19724"/>
                    <a:pt x="7006" y="19724"/>
                    <a:pt x="7035" y="19721"/>
                  </a:cubicBezTo>
                  <a:cubicBezTo>
                    <a:pt x="7060" y="19721"/>
                    <a:pt x="7083" y="19718"/>
                    <a:pt x="7104" y="19706"/>
                  </a:cubicBezTo>
                  <a:cubicBezTo>
                    <a:pt x="7108" y="19703"/>
                    <a:pt x="7114" y="19693"/>
                    <a:pt x="7121" y="19684"/>
                  </a:cubicBezTo>
                  <a:cubicBezTo>
                    <a:pt x="7140" y="19659"/>
                    <a:pt x="7159" y="19635"/>
                    <a:pt x="7182" y="19619"/>
                  </a:cubicBezTo>
                  <a:cubicBezTo>
                    <a:pt x="7190" y="19613"/>
                    <a:pt x="7200" y="19610"/>
                    <a:pt x="7212" y="19604"/>
                  </a:cubicBezTo>
                  <a:cubicBezTo>
                    <a:pt x="7214" y="19604"/>
                    <a:pt x="7215" y="19604"/>
                    <a:pt x="7218" y="19600"/>
                  </a:cubicBezTo>
                  <a:cubicBezTo>
                    <a:pt x="7216" y="19600"/>
                    <a:pt x="7216" y="19600"/>
                    <a:pt x="7215" y="19600"/>
                  </a:cubicBezTo>
                  <a:cubicBezTo>
                    <a:pt x="7146" y="19600"/>
                    <a:pt x="7118" y="19489"/>
                    <a:pt x="7108" y="19384"/>
                  </a:cubicBezTo>
                  <a:cubicBezTo>
                    <a:pt x="7097" y="19288"/>
                    <a:pt x="7120" y="19186"/>
                    <a:pt x="7146" y="19074"/>
                  </a:cubicBezTo>
                  <a:cubicBezTo>
                    <a:pt x="7181" y="18926"/>
                    <a:pt x="7214" y="18808"/>
                    <a:pt x="7269" y="18790"/>
                  </a:cubicBezTo>
                  <a:cubicBezTo>
                    <a:pt x="7329" y="18771"/>
                    <a:pt x="7370" y="18870"/>
                    <a:pt x="7417" y="18985"/>
                  </a:cubicBezTo>
                  <a:cubicBezTo>
                    <a:pt x="7465" y="19099"/>
                    <a:pt x="7499" y="19220"/>
                    <a:pt x="7532" y="19334"/>
                  </a:cubicBezTo>
                  <a:cubicBezTo>
                    <a:pt x="7583" y="19508"/>
                    <a:pt x="7629" y="19672"/>
                    <a:pt x="7703" y="19774"/>
                  </a:cubicBezTo>
                  <a:cubicBezTo>
                    <a:pt x="7756" y="19848"/>
                    <a:pt x="7829" y="19863"/>
                    <a:pt x="7892" y="19817"/>
                  </a:cubicBezTo>
                  <a:cubicBezTo>
                    <a:pt x="7940" y="19783"/>
                    <a:pt x="7944" y="19761"/>
                    <a:pt x="7938" y="19554"/>
                  </a:cubicBezTo>
                  <a:lnTo>
                    <a:pt x="7937" y="19455"/>
                  </a:lnTo>
                  <a:cubicBezTo>
                    <a:pt x="7933" y="19083"/>
                    <a:pt x="7949" y="18938"/>
                    <a:pt x="8132" y="18870"/>
                  </a:cubicBezTo>
                  <a:cubicBezTo>
                    <a:pt x="8161" y="18861"/>
                    <a:pt x="8183" y="18839"/>
                    <a:pt x="8204" y="18824"/>
                  </a:cubicBezTo>
                  <a:cubicBezTo>
                    <a:pt x="8235" y="18799"/>
                    <a:pt x="8269" y="18771"/>
                    <a:pt x="8315" y="18759"/>
                  </a:cubicBezTo>
                  <a:cubicBezTo>
                    <a:pt x="8368" y="18746"/>
                    <a:pt x="8388" y="18728"/>
                    <a:pt x="8420" y="18703"/>
                  </a:cubicBezTo>
                  <a:cubicBezTo>
                    <a:pt x="8437" y="18687"/>
                    <a:pt x="8457" y="18672"/>
                    <a:pt x="8483" y="18653"/>
                  </a:cubicBezTo>
                  <a:cubicBezTo>
                    <a:pt x="8527" y="18626"/>
                    <a:pt x="8571" y="18641"/>
                    <a:pt x="8608" y="18656"/>
                  </a:cubicBezTo>
                  <a:cubicBezTo>
                    <a:pt x="8633" y="18666"/>
                    <a:pt x="8659" y="18675"/>
                    <a:pt x="8675" y="18666"/>
                  </a:cubicBezTo>
                  <a:cubicBezTo>
                    <a:pt x="8674" y="18663"/>
                    <a:pt x="8682" y="18647"/>
                    <a:pt x="8688" y="18632"/>
                  </a:cubicBezTo>
                  <a:cubicBezTo>
                    <a:pt x="8703" y="18604"/>
                    <a:pt x="8714" y="18579"/>
                    <a:pt x="8733" y="18573"/>
                  </a:cubicBezTo>
                  <a:lnTo>
                    <a:pt x="8785" y="18551"/>
                  </a:lnTo>
                  <a:cubicBezTo>
                    <a:pt x="8843" y="18530"/>
                    <a:pt x="8864" y="18520"/>
                    <a:pt x="8913" y="18440"/>
                  </a:cubicBezTo>
                  <a:cubicBezTo>
                    <a:pt x="8974" y="18338"/>
                    <a:pt x="9039" y="18236"/>
                    <a:pt x="9101" y="18140"/>
                  </a:cubicBezTo>
                  <a:cubicBezTo>
                    <a:pt x="9121" y="18109"/>
                    <a:pt x="9138" y="18081"/>
                    <a:pt x="9154" y="18053"/>
                  </a:cubicBezTo>
                  <a:cubicBezTo>
                    <a:pt x="9241" y="17907"/>
                    <a:pt x="9309" y="17802"/>
                    <a:pt x="9469" y="17793"/>
                  </a:cubicBezTo>
                  <a:lnTo>
                    <a:pt x="9495" y="17793"/>
                  </a:lnTo>
                  <a:cubicBezTo>
                    <a:pt x="9581" y="17793"/>
                    <a:pt x="9646" y="17796"/>
                    <a:pt x="9719" y="17725"/>
                  </a:cubicBezTo>
                  <a:lnTo>
                    <a:pt x="9740" y="17703"/>
                  </a:lnTo>
                  <a:cubicBezTo>
                    <a:pt x="9806" y="17638"/>
                    <a:pt x="9863" y="17579"/>
                    <a:pt x="9948" y="17576"/>
                  </a:cubicBezTo>
                  <a:cubicBezTo>
                    <a:pt x="10097" y="17567"/>
                    <a:pt x="10123" y="17669"/>
                    <a:pt x="10130" y="17969"/>
                  </a:cubicBezTo>
                  <a:cubicBezTo>
                    <a:pt x="10135" y="18226"/>
                    <a:pt x="10117" y="18313"/>
                    <a:pt x="10085" y="18443"/>
                  </a:cubicBezTo>
                  <a:cubicBezTo>
                    <a:pt x="10080" y="18468"/>
                    <a:pt x="10072" y="18495"/>
                    <a:pt x="10065" y="18526"/>
                  </a:cubicBezTo>
                  <a:cubicBezTo>
                    <a:pt x="10049" y="18598"/>
                    <a:pt x="10048" y="18619"/>
                    <a:pt x="10048" y="18622"/>
                  </a:cubicBezTo>
                  <a:cubicBezTo>
                    <a:pt x="10051" y="18626"/>
                    <a:pt x="10071" y="18666"/>
                    <a:pt x="10089" y="18700"/>
                  </a:cubicBezTo>
                  <a:lnTo>
                    <a:pt x="10127" y="18774"/>
                  </a:lnTo>
                  <a:cubicBezTo>
                    <a:pt x="10179" y="18876"/>
                    <a:pt x="10216" y="18950"/>
                    <a:pt x="10277" y="19012"/>
                  </a:cubicBezTo>
                  <a:cubicBezTo>
                    <a:pt x="10388" y="19127"/>
                    <a:pt x="10459" y="19080"/>
                    <a:pt x="10531" y="18848"/>
                  </a:cubicBezTo>
                  <a:cubicBezTo>
                    <a:pt x="10547" y="18796"/>
                    <a:pt x="10557" y="18728"/>
                    <a:pt x="10568" y="18656"/>
                  </a:cubicBezTo>
                  <a:cubicBezTo>
                    <a:pt x="10586" y="18533"/>
                    <a:pt x="10609" y="18390"/>
                    <a:pt x="10664" y="18279"/>
                  </a:cubicBezTo>
                  <a:cubicBezTo>
                    <a:pt x="10745" y="18118"/>
                    <a:pt x="10850" y="18109"/>
                    <a:pt x="10940" y="18112"/>
                  </a:cubicBezTo>
                  <a:cubicBezTo>
                    <a:pt x="11137" y="18121"/>
                    <a:pt x="11212" y="18016"/>
                    <a:pt x="11244" y="17929"/>
                  </a:cubicBezTo>
                  <a:cubicBezTo>
                    <a:pt x="11265" y="17873"/>
                    <a:pt x="11278" y="17827"/>
                    <a:pt x="11289" y="17787"/>
                  </a:cubicBezTo>
                  <a:cubicBezTo>
                    <a:pt x="11328" y="17644"/>
                    <a:pt x="11361" y="17555"/>
                    <a:pt x="11474" y="17496"/>
                  </a:cubicBezTo>
                  <a:cubicBezTo>
                    <a:pt x="11496" y="17483"/>
                    <a:pt x="11519" y="17480"/>
                    <a:pt x="11540" y="17474"/>
                  </a:cubicBezTo>
                  <a:cubicBezTo>
                    <a:pt x="11552" y="17471"/>
                    <a:pt x="11564" y="17471"/>
                    <a:pt x="11576" y="17465"/>
                  </a:cubicBezTo>
                  <a:cubicBezTo>
                    <a:pt x="11596" y="17409"/>
                    <a:pt x="11629" y="17329"/>
                    <a:pt x="11683" y="17347"/>
                  </a:cubicBezTo>
                  <a:cubicBezTo>
                    <a:pt x="11770" y="17381"/>
                    <a:pt x="11795" y="17617"/>
                    <a:pt x="11814" y="17790"/>
                  </a:cubicBezTo>
                  <a:cubicBezTo>
                    <a:pt x="11818" y="17830"/>
                    <a:pt x="11822" y="17867"/>
                    <a:pt x="11826" y="17892"/>
                  </a:cubicBezTo>
                  <a:lnTo>
                    <a:pt x="11839" y="17979"/>
                  </a:lnTo>
                  <a:cubicBezTo>
                    <a:pt x="11855" y="18093"/>
                    <a:pt x="11855" y="18093"/>
                    <a:pt x="11913" y="18118"/>
                  </a:cubicBezTo>
                  <a:cubicBezTo>
                    <a:pt x="12011" y="18161"/>
                    <a:pt x="12068" y="18084"/>
                    <a:pt x="12140" y="17988"/>
                  </a:cubicBezTo>
                  <a:cubicBezTo>
                    <a:pt x="12187" y="17926"/>
                    <a:pt x="12240" y="17855"/>
                    <a:pt x="12307" y="17815"/>
                  </a:cubicBezTo>
                  <a:cubicBezTo>
                    <a:pt x="12347" y="17790"/>
                    <a:pt x="12392" y="17799"/>
                    <a:pt x="12434" y="17808"/>
                  </a:cubicBezTo>
                  <a:cubicBezTo>
                    <a:pt x="12463" y="17815"/>
                    <a:pt x="12504" y="17824"/>
                    <a:pt x="12520" y="17808"/>
                  </a:cubicBezTo>
                  <a:cubicBezTo>
                    <a:pt x="12535" y="17793"/>
                    <a:pt x="12531" y="17657"/>
                    <a:pt x="12527" y="17576"/>
                  </a:cubicBezTo>
                  <a:cubicBezTo>
                    <a:pt x="12525" y="17536"/>
                    <a:pt x="12524" y="17499"/>
                    <a:pt x="12523" y="17465"/>
                  </a:cubicBezTo>
                  <a:cubicBezTo>
                    <a:pt x="12520" y="17282"/>
                    <a:pt x="12499" y="17220"/>
                    <a:pt x="12450" y="17084"/>
                  </a:cubicBezTo>
                  <a:cubicBezTo>
                    <a:pt x="12437" y="17047"/>
                    <a:pt x="12422" y="17004"/>
                    <a:pt x="12406" y="16957"/>
                  </a:cubicBezTo>
                  <a:cubicBezTo>
                    <a:pt x="12339" y="16750"/>
                    <a:pt x="12339" y="16620"/>
                    <a:pt x="12338" y="16409"/>
                  </a:cubicBezTo>
                  <a:cubicBezTo>
                    <a:pt x="12338" y="16363"/>
                    <a:pt x="12336" y="16335"/>
                    <a:pt x="12335" y="16307"/>
                  </a:cubicBezTo>
                  <a:cubicBezTo>
                    <a:pt x="12332" y="16233"/>
                    <a:pt x="12328" y="16153"/>
                    <a:pt x="12336" y="16078"/>
                  </a:cubicBezTo>
                  <a:cubicBezTo>
                    <a:pt x="12349" y="15961"/>
                    <a:pt x="12376" y="15905"/>
                    <a:pt x="12394" y="15868"/>
                  </a:cubicBezTo>
                  <a:cubicBezTo>
                    <a:pt x="12404" y="15849"/>
                    <a:pt x="12406" y="15843"/>
                    <a:pt x="12409" y="15831"/>
                  </a:cubicBezTo>
                  <a:cubicBezTo>
                    <a:pt x="12425" y="15753"/>
                    <a:pt x="12425" y="15664"/>
                    <a:pt x="12425" y="15561"/>
                  </a:cubicBezTo>
                  <a:cubicBezTo>
                    <a:pt x="12425" y="15459"/>
                    <a:pt x="12425" y="15345"/>
                    <a:pt x="12442" y="15224"/>
                  </a:cubicBezTo>
                  <a:lnTo>
                    <a:pt x="12462" y="15079"/>
                  </a:lnTo>
                  <a:lnTo>
                    <a:pt x="12524" y="15122"/>
                  </a:lnTo>
                  <a:cubicBezTo>
                    <a:pt x="12572" y="15156"/>
                    <a:pt x="12618" y="15224"/>
                    <a:pt x="12662" y="15289"/>
                  </a:cubicBezTo>
                  <a:cubicBezTo>
                    <a:pt x="12704" y="15351"/>
                    <a:pt x="12746" y="15416"/>
                    <a:pt x="12783" y="15438"/>
                  </a:cubicBezTo>
                  <a:cubicBezTo>
                    <a:pt x="12836" y="15465"/>
                    <a:pt x="12909" y="15453"/>
                    <a:pt x="12979" y="15441"/>
                  </a:cubicBezTo>
                  <a:cubicBezTo>
                    <a:pt x="13019" y="15434"/>
                    <a:pt x="13062" y="15431"/>
                    <a:pt x="13091" y="15428"/>
                  </a:cubicBezTo>
                  <a:cubicBezTo>
                    <a:pt x="13213" y="15428"/>
                    <a:pt x="13273" y="15419"/>
                    <a:pt x="13361" y="15323"/>
                  </a:cubicBezTo>
                  <a:lnTo>
                    <a:pt x="13413" y="15267"/>
                  </a:lnTo>
                  <a:cubicBezTo>
                    <a:pt x="13490" y="15181"/>
                    <a:pt x="13545" y="15116"/>
                    <a:pt x="13664" y="15109"/>
                  </a:cubicBezTo>
                  <a:cubicBezTo>
                    <a:pt x="13729" y="15106"/>
                    <a:pt x="13765" y="15044"/>
                    <a:pt x="13819" y="14952"/>
                  </a:cubicBezTo>
                  <a:cubicBezTo>
                    <a:pt x="13841" y="14911"/>
                    <a:pt x="13866" y="14871"/>
                    <a:pt x="13894" y="14831"/>
                  </a:cubicBezTo>
                  <a:cubicBezTo>
                    <a:pt x="14056" y="14605"/>
                    <a:pt x="14109" y="14549"/>
                    <a:pt x="14147" y="14559"/>
                  </a:cubicBezTo>
                  <a:cubicBezTo>
                    <a:pt x="14167" y="14559"/>
                    <a:pt x="14192" y="14571"/>
                    <a:pt x="14312" y="14716"/>
                  </a:cubicBezTo>
                  <a:cubicBezTo>
                    <a:pt x="14341" y="14751"/>
                    <a:pt x="14366" y="14791"/>
                    <a:pt x="14392" y="14831"/>
                  </a:cubicBezTo>
                  <a:cubicBezTo>
                    <a:pt x="14407" y="14856"/>
                    <a:pt x="14422" y="14881"/>
                    <a:pt x="14438" y="14902"/>
                  </a:cubicBezTo>
                  <a:cubicBezTo>
                    <a:pt x="14471" y="14949"/>
                    <a:pt x="14517" y="14976"/>
                    <a:pt x="14565" y="15004"/>
                  </a:cubicBezTo>
                  <a:cubicBezTo>
                    <a:pt x="14624" y="15038"/>
                    <a:pt x="14685" y="15076"/>
                    <a:pt x="14735" y="15153"/>
                  </a:cubicBezTo>
                  <a:cubicBezTo>
                    <a:pt x="14765" y="15196"/>
                    <a:pt x="14778" y="15258"/>
                    <a:pt x="14788" y="15305"/>
                  </a:cubicBezTo>
                  <a:cubicBezTo>
                    <a:pt x="14790" y="15311"/>
                    <a:pt x="14790" y="15314"/>
                    <a:pt x="14791" y="15320"/>
                  </a:cubicBezTo>
                  <a:cubicBezTo>
                    <a:pt x="14810" y="15323"/>
                    <a:pt x="14828" y="15332"/>
                    <a:pt x="14845" y="15357"/>
                  </a:cubicBezTo>
                  <a:lnTo>
                    <a:pt x="14880" y="15410"/>
                  </a:lnTo>
                  <a:cubicBezTo>
                    <a:pt x="14914" y="15459"/>
                    <a:pt x="14950" y="15512"/>
                    <a:pt x="14984" y="15571"/>
                  </a:cubicBezTo>
                  <a:cubicBezTo>
                    <a:pt x="15018" y="15630"/>
                    <a:pt x="15056" y="15682"/>
                    <a:pt x="15093" y="15738"/>
                  </a:cubicBezTo>
                  <a:cubicBezTo>
                    <a:pt x="15143" y="15809"/>
                    <a:pt x="15196" y="15886"/>
                    <a:pt x="15245" y="15979"/>
                  </a:cubicBezTo>
                  <a:cubicBezTo>
                    <a:pt x="15361" y="16202"/>
                    <a:pt x="15477" y="16382"/>
                    <a:pt x="15599" y="16567"/>
                  </a:cubicBezTo>
                  <a:lnTo>
                    <a:pt x="15697" y="16719"/>
                  </a:lnTo>
                  <a:cubicBezTo>
                    <a:pt x="15737" y="16781"/>
                    <a:pt x="15762" y="16846"/>
                    <a:pt x="15786" y="16908"/>
                  </a:cubicBezTo>
                  <a:cubicBezTo>
                    <a:pt x="15820" y="16998"/>
                    <a:pt x="15837" y="17038"/>
                    <a:pt x="15877" y="17050"/>
                  </a:cubicBezTo>
                  <a:cubicBezTo>
                    <a:pt x="15939" y="17069"/>
                    <a:pt x="16010" y="17063"/>
                    <a:pt x="16079" y="17053"/>
                  </a:cubicBezTo>
                  <a:cubicBezTo>
                    <a:pt x="16123" y="17047"/>
                    <a:pt x="16167" y="17041"/>
                    <a:pt x="16209" y="17044"/>
                  </a:cubicBezTo>
                  <a:cubicBezTo>
                    <a:pt x="16256" y="17047"/>
                    <a:pt x="16288" y="17013"/>
                    <a:pt x="16325" y="16963"/>
                  </a:cubicBezTo>
                  <a:cubicBezTo>
                    <a:pt x="16356" y="16923"/>
                    <a:pt x="16393" y="16874"/>
                    <a:pt x="16448" y="16843"/>
                  </a:cubicBezTo>
                  <a:cubicBezTo>
                    <a:pt x="16492" y="16818"/>
                    <a:pt x="16602" y="16790"/>
                    <a:pt x="16665" y="16830"/>
                  </a:cubicBezTo>
                  <a:cubicBezTo>
                    <a:pt x="16737" y="16877"/>
                    <a:pt x="16758" y="16936"/>
                    <a:pt x="16786" y="17028"/>
                  </a:cubicBezTo>
                  <a:cubicBezTo>
                    <a:pt x="16792" y="17047"/>
                    <a:pt x="16799" y="17072"/>
                    <a:pt x="16808" y="17100"/>
                  </a:cubicBezTo>
                  <a:cubicBezTo>
                    <a:pt x="16819" y="17131"/>
                    <a:pt x="16829" y="17158"/>
                    <a:pt x="16838" y="17183"/>
                  </a:cubicBezTo>
                  <a:cubicBezTo>
                    <a:pt x="16874" y="17273"/>
                    <a:pt x="16907" y="17360"/>
                    <a:pt x="16916" y="17555"/>
                  </a:cubicBezTo>
                  <a:cubicBezTo>
                    <a:pt x="16920" y="17623"/>
                    <a:pt x="16916" y="17685"/>
                    <a:pt x="16914" y="17743"/>
                  </a:cubicBezTo>
                  <a:cubicBezTo>
                    <a:pt x="16911" y="17790"/>
                    <a:pt x="16909" y="17836"/>
                    <a:pt x="16911" y="17867"/>
                  </a:cubicBezTo>
                  <a:cubicBezTo>
                    <a:pt x="16922" y="17979"/>
                    <a:pt x="16943" y="18000"/>
                    <a:pt x="17058" y="18006"/>
                  </a:cubicBezTo>
                  <a:lnTo>
                    <a:pt x="17080" y="18010"/>
                  </a:lnTo>
                  <a:cubicBezTo>
                    <a:pt x="17155" y="18013"/>
                    <a:pt x="17206" y="17979"/>
                    <a:pt x="17268" y="17870"/>
                  </a:cubicBezTo>
                  <a:cubicBezTo>
                    <a:pt x="17275" y="17858"/>
                    <a:pt x="17284" y="17833"/>
                    <a:pt x="17293" y="17805"/>
                  </a:cubicBezTo>
                  <a:cubicBezTo>
                    <a:pt x="17312" y="17753"/>
                    <a:pt x="17334" y="17688"/>
                    <a:pt x="17369" y="17647"/>
                  </a:cubicBezTo>
                  <a:cubicBezTo>
                    <a:pt x="17403" y="17607"/>
                    <a:pt x="17434" y="17598"/>
                    <a:pt x="17460" y="17589"/>
                  </a:cubicBezTo>
                  <a:cubicBezTo>
                    <a:pt x="17475" y="17582"/>
                    <a:pt x="17489" y="17579"/>
                    <a:pt x="17505" y="17567"/>
                  </a:cubicBezTo>
                  <a:cubicBezTo>
                    <a:pt x="17557" y="17527"/>
                    <a:pt x="17655" y="17415"/>
                    <a:pt x="17711" y="17338"/>
                  </a:cubicBezTo>
                  <a:cubicBezTo>
                    <a:pt x="17739" y="17301"/>
                    <a:pt x="17756" y="17239"/>
                    <a:pt x="17778" y="17162"/>
                  </a:cubicBezTo>
                  <a:cubicBezTo>
                    <a:pt x="17795" y="17100"/>
                    <a:pt x="17815" y="17028"/>
                    <a:pt x="17844" y="16960"/>
                  </a:cubicBezTo>
                  <a:cubicBezTo>
                    <a:pt x="17942" y="16728"/>
                    <a:pt x="18034" y="16626"/>
                    <a:pt x="18125" y="16648"/>
                  </a:cubicBezTo>
                  <a:cubicBezTo>
                    <a:pt x="18218" y="16669"/>
                    <a:pt x="18303" y="16821"/>
                    <a:pt x="18383" y="17115"/>
                  </a:cubicBezTo>
                  <a:cubicBezTo>
                    <a:pt x="18414" y="17227"/>
                    <a:pt x="18449" y="17319"/>
                    <a:pt x="18488" y="17418"/>
                  </a:cubicBezTo>
                  <a:cubicBezTo>
                    <a:pt x="18509" y="17471"/>
                    <a:pt x="18530" y="17527"/>
                    <a:pt x="18551" y="17589"/>
                  </a:cubicBezTo>
                  <a:cubicBezTo>
                    <a:pt x="18563" y="17623"/>
                    <a:pt x="18575" y="17660"/>
                    <a:pt x="18588" y="17700"/>
                  </a:cubicBezTo>
                  <a:cubicBezTo>
                    <a:pt x="18627" y="17818"/>
                    <a:pt x="18674" y="17963"/>
                    <a:pt x="18719" y="18007"/>
                  </a:cubicBezTo>
                  <a:cubicBezTo>
                    <a:pt x="18738" y="18025"/>
                    <a:pt x="18759" y="18022"/>
                    <a:pt x="18784" y="18019"/>
                  </a:cubicBezTo>
                  <a:cubicBezTo>
                    <a:pt x="18788" y="18019"/>
                    <a:pt x="18791" y="18019"/>
                    <a:pt x="18796" y="18019"/>
                  </a:cubicBezTo>
                  <a:cubicBezTo>
                    <a:pt x="18830" y="18016"/>
                    <a:pt x="18874" y="18016"/>
                    <a:pt x="18916" y="18053"/>
                  </a:cubicBezTo>
                  <a:cubicBezTo>
                    <a:pt x="18941" y="18075"/>
                    <a:pt x="18967" y="18109"/>
                    <a:pt x="18989" y="18174"/>
                  </a:cubicBezTo>
                  <a:cubicBezTo>
                    <a:pt x="19021" y="18260"/>
                    <a:pt x="19035" y="18359"/>
                    <a:pt x="19049" y="18446"/>
                  </a:cubicBezTo>
                  <a:cubicBezTo>
                    <a:pt x="19063" y="18539"/>
                    <a:pt x="19074" y="18613"/>
                    <a:pt x="19101" y="18669"/>
                  </a:cubicBezTo>
                  <a:cubicBezTo>
                    <a:pt x="19125" y="18715"/>
                    <a:pt x="19146" y="18755"/>
                    <a:pt x="19169" y="18796"/>
                  </a:cubicBezTo>
                  <a:cubicBezTo>
                    <a:pt x="19247" y="18938"/>
                    <a:pt x="19320" y="19074"/>
                    <a:pt x="19381" y="19337"/>
                  </a:cubicBezTo>
                  <a:cubicBezTo>
                    <a:pt x="19439" y="19591"/>
                    <a:pt x="19474" y="19805"/>
                    <a:pt x="19486" y="19972"/>
                  </a:cubicBezTo>
                  <a:cubicBezTo>
                    <a:pt x="19490" y="20024"/>
                    <a:pt x="19492" y="20068"/>
                    <a:pt x="19494" y="20108"/>
                  </a:cubicBezTo>
                  <a:cubicBezTo>
                    <a:pt x="19501" y="20241"/>
                    <a:pt x="19501" y="20269"/>
                    <a:pt x="19550" y="20359"/>
                  </a:cubicBezTo>
                  <a:cubicBezTo>
                    <a:pt x="19612" y="20473"/>
                    <a:pt x="19675" y="20578"/>
                    <a:pt x="19746" y="20597"/>
                  </a:cubicBezTo>
                  <a:cubicBezTo>
                    <a:pt x="19843" y="20622"/>
                    <a:pt x="19923" y="20591"/>
                    <a:pt x="20011" y="20501"/>
                  </a:cubicBezTo>
                  <a:cubicBezTo>
                    <a:pt x="20128" y="20380"/>
                    <a:pt x="20173" y="20374"/>
                    <a:pt x="20250" y="20455"/>
                  </a:cubicBezTo>
                  <a:cubicBezTo>
                    <a:pt x="20246" y="20421"/>
                    <a:pt x="20240" y="20393"/>
                    <a:pt x="20236" y="20359"/>
                  </a:cubicBezTo>
                  <a:cubicBezTo>
                    <a:pt x="20205" y="20062"/>
                    <a:pt x="20218" y="19774"/>
                    <a:pt x="20276" y="19504"/>
                  </a:cubicBezTo>
                  <a:cubicBezTo>
                    <a:pt x="20314" y="19421"/>
                    <a:pt x="20342" y="19334"/>
                    <a:pt x="20371" y="19241"/>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dirty="0"/>
            </a:p>
          </p:txBody>
        </p:sp>
        <p:sp>
          <p:nvSpPr>
            <p:cNvPr id="13" name="Shape">
              <a:extLst>
                <a:ext uri="{FF2B5EF4-FFF2-40B4-BE49-F238E27FC236}">
                  <a16:creationId xmlns:a16="http://schemas.microsoft.com/office/drawing/2014/main" id="{5087D3A7-EB03-4FEF-4087-0DE7693B2674}"/>
                </a:ext>
              </a:extLst>
            </p:cNvPr>
            <p:cNvSpPr/>
            <p:nvPr/>
          </p:nvSpPr>
          <p:spPr>
            <a:xfrm>
              <a:off x="9091890" y="1376172"/>
              <a:ext cx="1368468" cy="1491384"/>
            </a:xfrm>
            <a:custGeom>
              <a:avLst/>
              <a:gdLst/>
              <a:ahLst/>
              <a:cxnLst>
                <a:cxn ang="0">
                  <a:pos x="wd2" y="hd2"/>
                </a:cxn>
                <a:cxn ang="5400000">
                  <a:pos x="wd2" y="hd2"/>
                </a:cxn>
                <a:cxn ang="10800000">
                  <a:pos x="wd2" y="hd2"/>
                </a:cxn>
                <a:cxn ang="16200000">
                  <a:pos x="wd2" y="hd2"/>
                </a:cxn>
              </a:cxnLst>
              <a:rect l="0" t="0" r="r" b="b"/>
              <a:pathLst>
                <a:path w="21600" h="21505" extrusionOk="0">
                  <a:moveTo>
                    <a:pt x="6777" y="1416"/>
                  </a:moveTo>
                  <a:cubicBezTo>
                    <a:pt x="6669" y="1478"/>
                    <a:pt x="6536" y="1556"/>
                    <a:pt x="6494" y="1627"/>
                  </a:cubicBezTo>
                  <a:cubicBezTo>
                    <a:pt x="6490" y="1633"/>
                    <a:pt x="6492" y="1657"/>
                    <a:pt x="6492" y="1671"/>
                  </a:cubicBezTo>
                  <a:cubicBezTo>
                    <a:pt x="6494" y="1697"/>
                    <a:pt x="6494" y="1730"/>
                    <a:pt x="6484" y="1763"/>
                  </a:cubicBezTo>
                  <a:cubicBezTo>
                    <a:pt x="6472" y="1806"/>
                    <a:pt x="6442" y="1830"/>
                    <a:pt x="6426" y="1843"/>
                  </a:cubicBezTo>
                  <a:lnTo>
                    <a:pt x="6418" y="1881"/>
                  </a:lnTo>
                  <a:cubicBezTo>
                    <a:pt x="6402" y="1950"/>
                    <a:pt x="6388" y="2011"/>
                    <a:pt x="6346" y="2093"/>
                  </a:cubicBezTo>
                  <a:cubicBezTo>
                    <a:pt x="6170" y="2432"/>
                    <a:pt x="6148" y="2795"/>
                    <a:pt x="6148" y="3106"/>
                  </a:cubicBezTo>
                  <a:cubicBezTo>
                    <a:pt x="6148" y="3142"/>
                    <a:pt x="6146" y="3182"/>
                    <a:pt x="6142" y="3222"/>
                  </a:cubicBezTo>
                  <a:cubicBezTo>
                    <a:pt x="6134" y="3352"/>
                    <a:pt x="6124" y="3485"/>
                    <a:pt x="6204" y="3543"/>
                  </a:cubicBezTo>
                  <a:cubicBezTo>
                    <a:pt x="6288" y="3606"/>
                    <a:pt x="6436" y="3626"/>
                    <a:pt x="6566" y="3642"/>
                  </a:cubicBezTo>
                  <a:cubicBezTo>
                    <a:pt x="6603" y="3647"/>
                    <a:pt x="6639" y="3651"/>
                    <a:pt x="6675" y="3658"/>
                  </a:cubicBezTo>
                  <a:lnTo>
                    <a:pt x="6745" y="3669"/>
                  </a:lnTo>
                  <a:lnTo>
                    <a:pt x="6757" y="3733"/>
                  </a:lnTo>
                  <a:cubicBezTo>
                    <a:pt x="6769" y="3801"/>
                    <a:pt x="6797" y="3872"/>
                    <a:pt x="6825" y="3941"/>
                  </a:cubicBezTo>
                  <a:lnTo>
                    <a:pt x="6853" y="4011"/>
                  </a:lnTo>
                  <a:cubicBezTo>
                    <a:pt x="6857" y="4020"/>
                    <a:pt x="6863" y="4029"/>
                    <a:pt x="6867" y="4036"/>
                  </a:cubicBezTo>
                  <a:cubicBezTo>
                    <a:pt x="6881" y="4058"/>
                    <a:pt x="6899" y="4087"/>
                    <a:pt x="6909" y="4126"/>
                  </a:cubicBezTo>
                  <a:cubicBezTo>
                    <a:pt x="6917" y="4158"/>
                    <a:pt x="6913" y="4189"/>
                    <a:pt x="6909" y="4213"/>
                  </a:cubicBezTo>
                  <a:cubicBezTo>
                    <a:pt x="6907" y="4220"/>
                    <a:pt x="6905" y="4226"/>
                    <a:pt x="6907" y="4231"/>
                  </a:cubicBezTo>
                  <a:cubicBezTo>
                    <a:pt x="6921" y="4308"/>
                    <a:pt x="6953" y="4430"/>
                    <a:pt x="6979" y="4496"/>
                  </a:cubicBezTo>
                  <a:cubicBezTo>
                    <a:pt x="6995" y="4538"/>
                    <a:pt x="7015" y="4565"/>
                    <a:pt x="7035" y="4595"/>
                  </a:cubicBezTo>
                  <a:cubicBezTo>
                    <a:pt x="7069" y="4644"/>
                    <a:pt x="7109" y="4700"/>
                    <a:pt x="7119" y="4804"/>
                  </a:cubicBezTo>
                  <a:cubicBezTo>
                    <a:pt x="7125" y="4855"/>
                    <a:pt x="7139" y="4910"/>
                    <a:pt x="7155" y="4967"/>
                  </a:cubicBezTo>
                  <a:cubicBezTo>
                    <a:pt x="7189" y="5089"/>
                    <a:pt x="7227" y="5228"/>
                    <a:pt x="7179" y="5372"/>
                  </a:cubicBezTo>
                  <a:cubicBezTo>
                    <a:pt x="7141" y="5481"/>
                    <a:pt x="7053" y="5569"/>
                    <a:pt x="6967" y="5657"/>
                  </a:cubicBezTo>
                  <a:cubicBezTo>
                    <a:pt x="6897" y="5726"/>
                    <a:pt x="6831" y="5792"/>
                    <a:pt x="6799" y="5861"/>
                  </a:cubicBezTo>
                  <a:cubicBezTo>
                    <a:pt x="6719" y="6032"/>
                    <a:pt x="6657" y="6054"/>
                    <a:pt x="6462" y="6043"/>
                  </a:cubicBezTo>
                  <a:cubicBezTo>
                    <a:pt x="6382" y="6040"/>
                    <a:pt x="6308" y="6025"/>
                    <a:pt x="6236" y="6011"/>
                  </a:cubicBezTo>
                  <a:cubicBezTo>
                    <a:pt x="6186" y="6001"/>
                    <a:pt x="6136" y="5990"/>
                    <a:pt x="6082" y="5985"/>
                  </a:cubicBezTo>
                  <a:cubicBezTo>
                    <a:pt x="5715" y="5943"/>
                    <a:pt x="5631" y="5963"/>
                    <a:pt x="5613" y="5976"/>
                  </a:cubicBezTo>
                  <a:cubicBezTo>
                    <a:pt x="5555" y="6009"/>
                    <a:pt x="5549" y="6093"/>
                    <a:pt x="5543" y="6206"/>
                  </a:cubicBezTo>
                  <a:cubicBezTo>
                    <a:pt x="5541" y="6259"/>
                    <a:pt x="5539" y="6308"/>
                    <a:pt x="5527" y="6354"/>
                  </a:cubicBezTo>
                  <a:cubicBezTo>
                    <a:pt x="5461" y="6622"/>
                    <a:pt x="5131" y="6616"/>
                    <a:pt x="4936" y="6613"/>
                  </a:cubicBezTo>
                  <a:lnTo>
                    <a:pt x="4902" y="6613"/>
                  </a:lnTo>
                  <a:cubicBezTo>
                    <a:pt x="4710" y="6611"/>
                    <a:pt x="4628" y="6631"/>
                    <a:pt x="4462" y="6720"/>
                  </a:cubicBezTo>
                  <a:cubicBezTo>
                    <a:pt x="4338" y="6786"/>
                    <a:pt x="4235" y="6788"/>
                    <a:pt x="4145" y="6788"/>
                  </a:cubicBezTo>
                  <a:cubicBezTo>
                    <a:pt x="4093" y="6788"/>
                    <a:pt x="4045" y="6788"/>
                    <a:pt x="3989" y="6799"/>
                  </a:cubicBezTo>
                  <a:cubicBezTo>
                    <a:pt x="3891" y="6817"/>
                    <a:pt x="3773" y="6841"/>
                    <a:pt x="3681" y="6863"/>
                  </a:cubicBezTo>
                  <a:cubicBezTo>
                    <a:pt x="3639" y="6872"/>
                    <a:pt x="3635" y="6877"/>
                    <a:pt x="3601" y="6910"/>
                  </a:cubicBezTo>
                  <a:cubicBezTo>
                    <a:pt x="3589" y="6923"/>
                    <a:pt x="3573" y="6938"/>
                    <a:pt x="3555" y="6954"/>
                  </a:cubicBezTo>
                  <a:lnTo>
                    <a:pt x="3519" y="6985"/>
                  </a:lnTo>
                  <a:cubicBezTo>
                    <a:pt x="3414" y="7080"/>
                    <a:pt x="3282" y="7199"/>
                    <a:pt x="3152" y="7262"/>
                  </a:cubicBezTo>
                  <a:cubicBezTo>
                    <a:pt x="3122" y="7277"/>
                    <a:pt x="3094" y="7290"/>
                    <a:pt x="3066" y="7301"/>
                  </a:cubicBezTo>
                  <a:cubicBezTo>
                    <a:pt x="2974" y="7341"/>
                    <a:pt x="2920" y="7365"/>
                    <a:pt x="2850" y="7452"/>
                  </a:cubicBezTo>
                  <a:cubicBezTo>
                    <a:pt x="2804" y="7509"/>
                    <a:pt x="2758" y="7565"/>
                    <a:pt x="2724" y="7627"/>
                  </a:cubicBezTo>
                  <a:cubicBezTo>
                    <a:pt x="2633" y="7792"/>
                    <a:pt x="2557" y="7907"/>
                    <a:pt x="2347" y="8000"/>
                  </a:cubicBezTo>
                  <a:cubicBezTo>
                    <a:pt x="2173" y="8076"/>
                    <a:pt x="2023" y="8126"/>
                    <a:pt x="1826" y="8133"/>
                  </a:cubicBezTo>
                  <a:cubicBezTo>
                    <a:pt x="1730" y="8136"/>
                    <a:pt x="1650" y="8180"/>
                    <a:pt x="1556" y="8230"/>
                  </a:cubicBezTo>
                  <a:cubicBezTo>
                    <a:pt x="1500" y="8261"/>
                    <a:pt x="1440" y="8292"/>
                    <a:pt x="1374" y="8315"/>
                  </a:cubicBezTo>
                  <a:cubicBezTo>
                    <a:pt x="1314" y="8337"/>
                    <a:pt x="1276" y="8376"/>
                    <a:pt x="1230" y="8419"/>
                  </a:cubicBezTo>
                  <a:cubicBezTo>
                    <a:pt x="1164" y="8483"/>
                    <a:pt x="1083" y="8564"/>
                    <a:pt x="933" y="8576"/>
                  </a:cubicBezTo>
                  <a:cubicBezTo>
                    <a:pt x="893" y="8580"/>
                    <a:pt x="857" y="8580"/>
                    <a:pt x="821" y="8580"/>
                  </a:cubicBezTo>
                  <a:cubicBezTo>
                    <a:pt x="713" y="8582"/>
                    <a:pt x="673" y="8582"/>
                    <a:pt x="623" y="8655"/>
                  </a:cubicBezTo>
                  <a:cubicBezTo>
                    <a:pt x="583" y="8715"/>
                    <a:pt x="561" y="8793"/>
                    <a:pt x="541" y="8877"/>
                  </a:cubicBezTo>
                  <a:cubicBezTo>
                    <a:pt x="519" y="8963"/>
                    <a:pt x="497" y="9051"/>
                    <a:pt x="449" y="9131"/>
                  </a:cubicBezTo>
                  <a:cubicBezTo>
                    <a:pt x="407" y="9202"/>
                    <a:pt x="336" y="9255"/>
                    <a:pt x="268" y="9306"/>
                  </a:cubicBezTo>
                  <a:cubicBezTo>
                    <a:pt x="188" y="9366"/>
                    <a:pt x="112" y="9425"/>
                    <a:pt x="108" y="9490"/>
                  </a:cubicBezTo>
                  <a:lnTo>
                    <a:pt x="104" y="9556"/>
                  </a:lnTo>
                  <a:lnTo>
                    <a:pt x="34" y="9573"/>
                  </a:lnTo>
                  <a:cubicBezTo>
                    <a:pt x="22" y="9576"/>
                    <a:pt x="12" y="9576"/>
                    <a:pt x="0" y="9578"/>
                  </a:cubicBezTo>
                  <a:cubicBezTo>
                    <a:pt x="50" y="9644"/>
                    <a:pt x="78" y="9657"/>
                    <a:pt x="140" y="9646"/>
                  </a:cubicBezTo>
                  <a:cubicBezTo>
                    <a:pt x="170" y="9640"/>
                    <a:pt x="196" y="9633"/>
                    <a:pt x="224" y="9627"/>
                  </a:cubicBezTo>
                  <a:cubicBezTo>
                    <a:pt x="310" y="9607"/>
                    <a:pt x="397" y="9585"/>
                    <a:pt x="513" y="9593"/>
                  </a:cubicBezTo>
                  <a:cubicBezTo>
                    <a:pt x="849" y="9609"/>
                    <a:pt x="935" y="9764"/>
                    <a:pt x="957" y="9854"/>
                  </a:cubicBezTo>
                  <a:cubicBezTo>
                    <a:pt x="967" y="9894"/>
                    <a:pt x="965" y="9932"/>
                    <a:pt x="965" y="9963"/>
                  </a:cubicBezTo>
                  <a:cubicBezTo>
                    <a:pt x="963" y="10023"/>
                    <a:pt x="965" y="10025"/>
                    <a:pt x="989" y="10036"/>
                  </a:cubicBezTo>
                  <a:cubicBezTo>
                    <a:pt x="1071" y="10080"/>
                    <a:pt x="1141" y="10049"/>
                    <a:pt x="1258" y="9991"/>
                  </a:cubicBezTo>
                  <a:cubicBezTo>
                    <a:pt x="1344" y="9949"/>
                    <a:pt x="1436" y="9899"/>
                    <a:pt x="1550" y="9905"/>
                  </a:cubicBezTo>
                  <a:cubicBezTo>
                    <a:pt x="1658" y="9910"/>
                    <a:pt x="1750" y="9965"/>
                    <a:pt x="1832" y="10012"/>
                  </a:cubicBezTo>
                  <a:cubicBezTo>
                    <a:pt x="1864" y="10031"/>
                    <a:pt x="1894" y="10049"/>
                    <a:pt x="1922" y="10062"/>
                  </a:cubicBezTo>
                  <a:cubicBezTo>
                    <a:pt x="1981" y="10089"/>
                    <a:pt x="1999" y="10091"/>
                    <a:pt x="2003" y="10091"/>
                  </a:cubicBezTo>
                  <a:cubicBezTo>
                    <a:pt x="2005" y="10089"/>
                    <a:pt x="2021" y="10080"/>
                    <a:pt x="2033" y="10074"/>
                  </a:cubicBezTo>
                  <a:cubicBezTo>
                    <a:pt x="2055" y="10062"/>
                    <a:pt x="2083" y="10045"/>
                    <a:pt x="2121" y="10027"/>
                  </a:cubicBezTo>
                  <a:cubicBezTo>
                    <a:pt x="2171" y="10003"/>
                    <a:pt x="2235" y="9985"/>
                    <a:pt x="2295" y="9969"/>
                  </a:cubicBezTo>
                  <a:cubicBezTo>
                    <a:pt x="2355" y="9952"/>
                    <a:pt x="2479" y="9916"/>
                    <a:pt x="2495" y="9888"/>
                  </a:cubicBezTo>
                  <a:cubicBezTo>
                    <a:pt x="2493" y="9888"/>
                    <a:pt x="2489" y="9863"/>
                    <a:pt x="2431" y="9810"/>
                  </a:cubicBezTo>
                  <a:cubicBezTo>
                    <a:pt x="2405" y="9786"/>
                    <a:pt x="2377" y="9770"/>
                    <a:pt x="2355" y="9753"/>
                  </a:cubicBezTo>
                  <a:cubicBezTo>
                    <a:pt x="2283" y="9706"/>
                    <a:pt x="2193" y="9647"/>
                    <a:pt x="2205" y="9483"/>
                  </a:cubicBezTo>
                  <a:cubicBezTo>
                    <a:pt x="2219" y="9315"/>
                    <a:pt x="2315" y="9230"/>
                    <a:pt x="2395" y="9188"/>
                  </a:cubicBezTo>
                  <a:cubicBezTo>
                    <a:pt x="2577" y="9093"/>
                    <a:pt x="3010" y="9127"/>
                    <a:pt x="3174" y="9182"/>
                  </a:cubicBezTo>
                  <a:cubicBezTo>
                    <a:pt x="3268" y="9213"/>
                    <a:pt x="3318" y="9255"/>
                    <a:pt x="3368" y="9295"/>
                  </a:cubicBezTo>
                  <a:cubicBezTo>
                    <a:pt x="3384" y="9308"/>
                    <a:pt x="3402" y="9324"/>
                    <a:pt x="3424" y="9339"/>
                  </a:cubicBezTo>
                  <a:cubicBezTo>
                    <a:pt x="3468" y="9372"/>
                    <a:pt x="3507" y="9377"/>
                    <a:pt x="3569" y="9386"/>
                  </a:cubicBezTo>
                  <a:cubicBezTo>
                    <a:pt x="3605" y="9392"/>
                    <a:pt x="3643" y="9397"/>
                    <a:pt x="3681" y="9408"/>
                  </a:cubicBezTo>
                  <a:cubicBezTo>
                    <a:pt x="3839" y="9450"/>
                    <a:pt x="4063" y="9558"/>
                    <a:pt x="4191" y="9653"/>
                  </a:cubicBezTo>
                  <a:cubicBezTo>
                    <a:pt x="4308" y="9741"/>
                    <a:pt x="4372" y="9892"/>
                    <a:pt x="4352" y="10040"/>
                  </a:cubicBezTo>
                  <a:cubicBezTo>
                    <a:pt x="4334" y="10168"/>
                    <a:pt x="4254" y="10270"/>
                    <a:pt x="4135" y="10321"/>
                  </a:cubicBezTo>
                  <a:cubicBezTo>
                    <a:pt x="3971" y="10388"/>
                    <a:pt x="3835" y="10324"/>
                    <a:pt x="3727" y="10273"/>
                  </a:cubicBezTo>
                  <a:cubicBezTo>
                    <a:pt x="3665" y="10244"/>
                    <a:pt x="3607" y="10217"/>
                    <a:pt x="3551" y="10213"/>
                  </a:cubicBezTo>
                  <a:lnTo>
                    <a:pt x="3493" y="10210"/>
                  </a:lnTo>
                  <a:cubicBezTo>
                    <a:pt x="3454" y="10208"/>
                    <a:pt x="3406" y="10204"/>
                    <a:pt x="3390" y="10210"/>
                  </a:cubicBezTo>
                  <a:cubicBezTo>
                    <a:pt x="3390" y="10210"/>
                    <a:pt x="3382" y="10222"/>
                    <a:pt x="3376" y="10262"/>
                  </a:cubicBezTo>
                  <a:cubicBezTo>
                    <a:pt x="3368" y="10306"/>
                    <a:pt x="3372" y="10357"/>
                    <a:pt x="3376" y="10410"/>
                  </a:cubicBezTo>
                  <a:cubicBezTo>
                    <a:pt x="3378" y="10441"/>
                    <a:pt x="3380" y="10472"/>
                    <a:pt x="3380" y="10503"/>
                  </a:cubicBezTo>
                  <a:cubicBezTo>
                    <a:pt x="3380" y="10538"/>
                    <a:pt x="3382" y="10574"/>
                    <a:pt x="3382" y="10611"/>
                  </a:cubicBezTo>
                  <a:cubicBezTo>
                    <a:pt x="3388" y="10764"/>
                    <a:pt x="3396" y="10939"/>
                    <a:pt x="3284" y="11087"/>
                  </a:cubicBezTo>
                  <a:cubicBezTo>
                    <a:pt x="3260" y="11118"/>
                    <a:pt x="3234" y="11144"/>
                    <a:pt x="3206" y="11168"/>
                  </a:cubicBezTo>
                  <a:cubicBezTo>
                    <a:pt x="3196" y="11177"/>
                    <a:pt x="3184" y="11188"/>
                    <a:pt x="3174" y="11199"/>
                  </a:cubicBezTo>
                  <a:cubicBezTo>
                    <a:pt x="3172" y="11239"/>
                    <a:pt x="3166" y="11281"/>
                    <a:pt x="3130" y="11315"/>
                  </a:cubicBezTo>
                  <a:cubicBezTo>
                    <a:pt x="3084" y="11359"/>
                    <a:pt x="3004" y="11383"/>
                    <a:pt x="2898" y="11410"/>
                  </a:cubicBezTo>
                  <a:cubicBezTo>
                    <a:pt x="2872" y="11418"/>
                    <a:pt x="2848" y="11423"/>
                    <a:pt x="2834" y="11428"/>
                  </a:cubicBezTo>
                  <a:cubicBezTo>
                    <a:pt x="2812" y="11436"/>
                    <a:pt x="2782" y="11443"/>
                    <a:pt x="2746" y="11450"/>
                  </a:cubicBezTo>
                  <a:cubicBezTo>
                    <a:pt x="2720" y="11456"/>
                    <a:pt x="2673" y="11467"/>
                    <a:pt x="2643" y="11478"/>
                  </a:cubicBezTo>
                  <a:cubicBezTo>
                    <a:pt x="2649" y="11483"/>
                    <a:pt x="2657" y="11489"/>
                    <a:pt x="2661" y="11494"/>
                  </a:cubicBezTo>
                  <a:cubicBezTo>
                    <a:pt x="2695" y="11523"/>
                    <a:pt x="2738" y="11562"/>
                    <a:pt x="2756" y="11613"/>
                  </a:cubicBezTo>
                  <a:cubicBezTo>
                    <a:pt x="2812" y="11775"/>
                    <a:pt x="2814" y="12233"/>
                    <a:pt x="2565" y="12346"/>
                  </a:cubicBezTo>
                  <a:cubicBezTo>
                    <a:pt x="2499" y="12377"/>
                    <a:pt x="2421" y="12387"/>
                    <a:pt x="2345" y="12397"/>
                  </a:cubicBezTo>
                  <a:cubicBezTo>
                    <a:pt x="2209" y="12416"/>
                    <a:pt x="2143" y="12430"/>
                    <a:pt x="2125" y="12487"/>
                  </a:cubicBezTo>
                  <a:cubicBezTo>
                    <a:pt x="2113" y="12523"/>
                    <a:pt x="2111" y="12560"/>
                    <a:pt x="2107" y="12595"/>
                  </a:cubicBezTo>
                  <a:cubicBezTo>
                    <a:pt x="2099" y="12666"/>
                    <a:pt x="2091" y="12744"/>
                    <a:pt x="2037" y="12828"/>
                  </a:cubicBezTo>
                  <a:cubicBezTo>
                    <a:pt x="1936" y="12985"/>
                    <a:pt x="1812" y="12991"/>
                    <a:pt x="1680" y="12998"/>
                  </a:cubicBezTo>
                  <a:lnTo>
                    <a:pt x="1598" y="13001"/>
                  </a:lnTo>
                  <a:cubicBezTo>
                    <a:pt x="1592" y="13001"/>
                    <a:pt x="1586" y="13001"/>
                    <a:pt x="1580" y="13001"/>
                  </a:cubicBezTo>
                  <a:cubicBezTo>
                    <a:pt x="1578" y="13011"/>
                    <a:pt x="1578" y="13023"/>
                    <a:pt x="1576" y="13040"/>
                  </a:cubicBezTo>
                  <a:cubicBezTo>
                    <a:pt x="1572" y="13096"/>
                    <a:pt x="1614" y="13239"/>
                    <a:pt x="1648" y="13290"/>
                  </a:cubicBezTo>
                  <a:cubicBezTo>
                    <a:pt x="1686" y="13345"/>
                    <a:pt x="1738" y="13374"/>
                    <a:pt x="1800" y="13408"/>
                  </a:cubicBezTo>
                  <a:cubicBezTo>
                    <a:pt x="1884" y="13456"/>
                    <a:pt x="1977" y="13509"/>
                    <a:pt x="2039" y="13627"/>
                  </a:cubicBezTo>
                  <a:cubicBezTo>
                    <a:pt x="2055" y="13658"/>
                    <a:pt x="2063" y="13688"/>
                    <a:pt x="2071" y="13713"/>
                  </a:cubicBezTo>
                  <a:cubicBezTo>
                    <a:pt x="2083" y="13755"/>
                    <a:pt x="2083" y="13755"/>
                    <a:pt x="2115" y="13768"/>
                  </a:cubicBezTo>
                  <a:cubicBezTo>
                    <a:pt x="2147" y="13781"/>
                    <a:pt x="2203" y="13773"/>
                    <a:pt x="2259" y="13766"/>
                  </a:cubicBezTo>
                  <a:cubicBezTo>
                    <a:pt x="2321" y="13759"/>
                    <a:pt x="2393" y="13750"/>
                    <a:pt x="2461" y="13764"/>
                  </a:cubicBezTo>
                  <a:cubicBezTo>
                    <a:pt x="2569" y="13788"/>
                    <a:pt x="2653" y="13854"/>
                    <a:pt x="2726" y="13912"/>
                  </a:cubicBezTo>
                  <a:cubicBezTo>
                    <a:pt x="2792" y="13963"/>
                    <a:pt x="2854" y="14014"/>
                    <a:pt x="2902" y="14005"/>
                  </a:cubicBezTo>
                  <a:cubicBezTo>
                    <a:pt x="2976" y="13994"/>
                    <a:pt x="3074" y="13918"/>
                    <a:pt x="3160" y="13850"/>
                  </a:cubicBezTo>
                  <a:cubicBezTo>
                    <a:pt x="3224" y="13801"/>
                    <a:pt x="3282" y="13753"/>
                    <a:pt x="3344" y="13720"/>
                  </a:cubicBezTo>
                  <a:lnTo>
                    <a:pt x="3402" y="13688"/>
                  </a:lnTo>
                  <a:cubicBezTo>
                    <a:pt x="3567" y="13595"/>
                    <a:pt x="3795" y="13467"/>
                    <a:pt x="3977" y="13571"/>
                  </a:cubicBezTo>
                  <a:cubicBezTo>
                    <a:pt x="4155" y="13673"/>
                    <a:pt x="4225" y="13866"/>
                    <a:pt x="4272" y="14007"/>
                  </a:cubicBezTo>
                  <a:cubicBezTo>
                    <a:pt x="4286" y="14043"/>
                    <a:pt x="4290" y="14067"/>
                    <a:pt x="4296" y="14091"/>
                  </a:cubicBezTo>
                  <a:cubicBezTo>
                    <a:pt x="4308" y="14140"/>
                    <a:pt x="4310" y="14149"/>
                    <a:pt x="4354" y="14177"/>
                  </a:cubicBezTo>
                  <a:cubicBezTo>
                    <a:pt x="4394" y="14200"/>
                    <a:pt x="4420" y="14200"/>
                    <a:pt x="4470" y="14197"/>
                  </a:cubicBezTo>
                  <a:cubicBezTo>
                    <a:pt x="4512" y="14195"/>
                    <a:pt x="4562" y="14193"/>
                    <a:pt x="4622" y="14206"/>
                  </a:cubicBezTo>
                  <a:cubicBezTo>
                    <a:pt x="4670" y="14217"/>
                    <a:pt x="4704" y="14230"/>
                    <a:pt x="4738" y="14244"/>
                  </a:cubicBezTo>
                  <a:cubicBezTo>
                    <a:pt x="4782" y="14262"/>
                    <a:pt x="4808" y="14272"/>
                    <a:pt x="4870" y="14272"/>
                  </a:cubicBezTo>
                  <a:lnTo>
                    <a:pt x="4912" y="14270"/>
                  </a:lnTo>
                  <a:cubicBezTo>
                    <a:pt x="5004" y="14264"/>
                    <a:pt x="5143" y="14255"/>
                    <a:pt x="5225" y="14374"/>
                  </a:cubicBezTo>
                  <a:cubicBezTo>
                    <a:pt x="5307" y="14492"/>
                    <a:pt x="5283" y="15023"/>
                    <a:pt x="5237" y="15122"/>
                  </a:cubicBezTo>
                  <a:cubicBezTo>
                    <a:pt x="5175" y="15257"/>
                    <a:pt x="4972" y="15386"/>
                    <a:pt x="4858" y="15452"/>
                  </a:cubicBezTo>
                  <a:cubicBezTo>
                    <a:pt x="4770" y="15503"/>
                    <a:pt x="4692" y="15518"/>
                    <a:pt x="4628" y="15531"/>
                  </a:cubicBezTo>
                  <a:cubicBezTo>
                    <a:pt x="4540" y="15547"/>
                    <a:pt x="4506" y="15554"/>
                    <a:pt x="4464" y="15649"/>
                  </a:cubicBezTo>
                  <a:cubicBezTo>
                    <a:pt x="4440" y="15702"/>
                    <a:pt x="4432" y="15757"/>
                    <a:pt x="4422" y="15815"/>
                  </a:cubicBezTo>
                  <a:cubicBezTo>
                    <a:pt x="4408" y="15907"/>
                    <a:pt x="4394" y="16009"/>
                    <a:pt x="4312" y="16109"/>
                  </a:cubicBezTo>
                  <a:cubicBezTo>
                    <a:pt x="4284" y="16144"/>
                    <a:pt x="4262" y="16177"/>
                    <a:pt x="4238" y="16211"/>
                  </a:cubicBezTo>
                  <a:lnTo>
                    <a:pt x="4215" y="16248"/>
                  </a:lnTo>
                  <a:cubicBezTo>
                    <a:pt x="4197" y="16275"/>
                    <a:pt x="4169" y="16301"/>
                    <a:pt x="4143" y="16326"/>
                  </a:cubicBezTo>
                  <a:cubicBezTo>
                    <a:pt x="4129" y="16341"/>
                    <a:pt x="4107" y="16361"/>
                    <a:pt x="4101" y="16368"/>
                  </a:cubicBezTo>
                  <a:cubicBezTo>
                    <a:pt x="4071" y="16419"/>
                    <a:pt x="4071" y="16470"/>
                    <a:pt x="4073" y="16549"/>
                  </a:cubicBezTo>
                  <a:lnTo>
                    <a:pt x="4073" y="16576"/>
                  </a:lnTo>
                  <a:cubicBezTo>
                    <a:pt x="4073" y="16709"/>
                    <a:pt x="4073" y="16844"/>
                    <a:pt x="4073" y="16978"/>
                  </a:cubicBezTo>
                  <a:lnTo>
                    <a:pt x="4073" y="17178"/>
                  </a:lnTo>
                  <a:cubicBezTo>
                    <a:pt x="4073" y="17217"/>
                    <a:pt x="4069" y="17260"/>
                    <a:pt x="4067" y="17304"/>
                  </a:cubicBezTo>
                  <a:cubicBezTo>
                    <a:pt x="4061" y="17377"/>
                    <a:pt x="4055" y="17454"/>
                    <a:pt x="4067" y="17509"/>
                  </a:cubicBezTo>
                  <a:cubicBezTo>
                    <a:pt x="4075" y="17549"/>
                    <a:pt x="4117" y="17582"/>
                    <a:pt x="4167" y="17618"/>
                  </a:cubicBezTo>
                  <a:cubicBezTo>
                    <a:pt x="4230" y="17667"/>
                    <a:pt x="4310" y="17730"/>
                    <a:pt x="4324" y="17830"/>
                  </a:cubicBezTo>
                  <a:cubicBezTo>
                    <a:pt x="4332" y="17881"/>
                    <a:pt x="4318" y="17952"/>
                    <a:pt x="4298" y="18045"/>
                  </a:cubicBezTo>
                  <a:cubicBezTo>
                    <a:pt x="4292" y="18069"/>
                    <a:pt x="4288" y="18093"/>
                    <a:pt x="4284" y="18109"/>
                  </a:cubicBezTo>
                  <a:cubicBezTo>
                    <a:pt x="4262" y="18242"/>
                    <a:pt x="4153" y="18408"/>
                    <a:pt x="4035" y="18489"/>
                  </a:cubicBezTo>
                  <a:cubicBezTo>
                    <a:pt x="3925" y="18563"/>
                    <a:pt x="3835" y="18560"/>
                    <a:pt x="3757" y="18558"/>
                  </a:cubicBezTo>
                  <a:cubicBezTo>
                    <a:pt x="3721" y="18556"/>
                    <a:pt x="3685" y="18554"/>
                    <a:pt x="3645" y="18562"/>
                  </a:cubicBezTo>
                  <a:cubicBezTo>
                    <a:pt x="3563" y="18574"/>
                    <a:pt x="3559" y="18582"/>
                    <a:pt x="3531" y="18631"/>
                  </a:cubicBezTo>
                  <a:cubicBezTo>
                    <a:pt x="3519" y="18651"/>
                    <a:pt x="3507" y="18673"/>
                    <a:pt x="3489" y="18698"/>
                  </a:cubicBezTo>
                  <a:cubicBezTo>
                    <a:pt x="3382" y="18852"/>
                    <a:pt x="3382" y="18950"/>
                    <a:pt x="3382" y="19149"/>
                  </a:cubicBezTo>
                  <a:lnTo>
                    <a:pt x="3382" y="19171"/>
                  </a:lnTo>
                  <a:cubicBezTo>
                    <a:pt x="3382" y="19209"/>
                    <a:pt x="3384" y="19250"/>
                    <a:pt x="3388" y="19293"/>
                  </a:cubicBezTo>
                  <a:cubicBezTo>
                    <a:pt x="3394" y="19385"/>
                    <a:pt x="3400" y="19481"/>
                    <a:pt x="3384" y="19567"/>
                  </a:cubicBezTo>
                  <a:cubicBezTo>
                    <a:pt x="3374" y="19614"/>
                    <a:pt x="3360" y="19655"/>
                    <a:pt x="3346" y="19695"/>
                  </a:cubicBezTo>
                  <a:cubicBezTo>
                    <a:pt x="3328" y="19744"/>
                    <a:pt x="3314" y="19786"/>
                    <a:pt x="3312" y="19839"/>
                  </a:cubicBezTo>
                  <a:cubicBezTo>
                    <a:pt x="3312" y="19857"/>
                    <a:pt x="3308" y="19881"/>
                    <a:pt x="3306" y="19908"/>
                  </a:cubicBezTo>
                  <a:cubicBezTo>
                    <a:pt x="3300" y="19958"/>
                    <a:pt x="3290" y="20062"/>
                    <a:pt x="3302" y="20093"/>
                  </a:cubicBezTo>
                  <a:cubicBezTo>
                    <a:pt x="3320" y="20138"/>
                    <a:pt x="3459" y="20207"/>
                    <a:pt x="3513" y="20235"/>
                  </a:cubicBezTo>
                  <a:lnTo>
                    <a:pt x="3585" y="20270"/>
                  </a:lnTo>
                  <a:lnTo>
                    <a:pt x="3583" y="20326"/>
                  </a:lnTo>
                  <a:cubicBezTo>
                    <a:pt x="3579" y="20445"/>
                    <a:pt x="3481" y="20565"/>
                    <a:pt x="3396" y="20671"/>
                  </a:cubicBezTo>
                  <a:cubicBezTo>
                    <a:pt x="3358" y="20718"/>
                    <a:pt x="3320" y="20764"/>
                    <a:pt x="3302" y="20799"/>
                  </a:cubicBezTo>
                  <a:cubicBezTo>
                    <a:pt x="3236" y="20919"/>
                    <a:pt x="3220" y="21041"/>
                    <a:pt x="3258" y="21175"/>
                  </a:cubicBezTo>
                  <a:cubicBezTo>
                    <a:pt x="3272" y="21228"/>
                    <a:pt x="3292" y="21273"/>
                    <a:pt x="3308" y="21319"/>
                  </a:cubicBezTo>
                  <a:cubicBezTo>
                    <a:pt x="3316" y="21341"/>
                    <a:pt x="3324" y="21361"/>
                    <a:pt x="3332" y="21383"/>
                  </a:cubicBezTo>
                  <a:cubicBezTo>
                    <a:pt x="3517" y="21454"/>
                    <a:pt x="3693" y="21487"/>
                    <a:pt x="3907" y="21485"/>
                  </a:cubicBezTo>
                  <a:cubicBezTo>
                    <a:pt x="3907" y="21485"/>
                    <a:pt x="3907" y="21485"/>
                    <a:pt x="3909" y="21485"/>
                  </a:cubicBezTo>
                  <a:cubicBezTo>
                    <a:pt x="3953" y="21485"/>
                    <a:pt x="4019" y="21489"/>
                    <a:pt x="4097" y="21492"/>
                  </a:cubicBezTo>
                  <a:cubicBezTo>
                    <a:pt x="4250" y="21501"/>
                    <a:pt x="4662" y="21525"/>
                    <a:pt x="4728" y="21472"/>
                  </a:cubicBezTo>
                  <a:cubicBezTo>
                    <a:pt x="4742" y="21436"/>
                    <a:pt x="4728" y="21220"/>
                    <a:pt x="4706" y="21120"/>
                  </a:cubicBezTo>
                  <a:cubicBezTo>
                    <a:pt x="4680" y="21005"/>
                    <a:pt x="4636" y="20892"/>
                    <a:pt x="4586" y="20810"/>
                  </a:cubicBezTo>
                  <a:lnTo>
                    <a:pt x="4530" y="20715"/>
                  </a:lnTo>
                  <a:lnTo>
                    <a:pt x="4642" y="20680"/>
                  </a:lnTo>
                  <a:cubicBezTo>
                    <a:pt x="4822" y="20625"/>
                    <a:pt x="4968" y="20664"/>
                    <a:pt x="5095" y="20697"/>
                  </a:cubicBezTo>
                  <a:cubicBezTo>
                    <a:pt x="5143" y="20709"/>
                    <a:pt x="5191" y="20722"/>
                    <a:pt x="5241" y="20729"/>
                  </a:cubicBezTo>
                  <a:cubicBezTo>
                    <a:pt x="5327" y="20744"/>
                    <a:pt x="5435" y="20737"/>
                    <a:pt x="5539" y="20731"/>
                  </a:cubicBezTo>
                  <a:cubicBezTo>
                    <a:pt x="5597" y="20728"/>
                    <a:pt x="5655" y="20724"/>
                    <a:pt x="5709" y="20724"/>
                  </a:cubicBezTo>
                  <a:lnTo>
                    <a:pt x="5770" y="20724"/>
                  </a:lnTo>
                  <a:cubicBezTo>
                    <a:pt x="6094" y="20722"/>
                    <a:pt x="6400" y="20722"/>
                    <a:pt x="6699" y="20934"/>
                  </a:cubicBezTo>
                  <a:cubicBezTo>
                    <a:pt x="6725" y="20952"/>
                    <a:pt x="6747" y="20970"/>
                    <a:pt x="6767" y="20987"/>
                  </a:cubicBezTo>
                  <a:cubicBezTo>
                    <a:pt x="6835" y="21041"/>
                    <a:pt x="6857" y="21060"/>
                    <a:pt x="6939" y="21047"/>
                  </a:cubicBezTo>
                  <a:cubicBezTo>
                    <a:pt x="7067" y="21027"/>
                    <a:pt x="7115" y="20963"/>
                    <a:pt x="7199" y="20833"/>
                  </a:cubicBezTo>
                  <a:cubicBezTo>
                    <a:pt x="7394" y="20532"/>
                    <a:pt x="7718" y="20666"/>
                    <a:pt x="7930" y="20753"/>
                  </a:cubicBezTo>
                  <a:cubicBezTo>
                    <a:pt x="8000" y="20782"/>
                    <a:pt x="8068" y="20810"/>
                    <a:pt x="8125" y="20824"/>
                  </a:cubicBezTo>
                  <a:lnTo>
                    <a:pt x="8149" y="20830"/>
                  </a:lnTo>
                  <a:cubicBezTo>
                    <a:pt x="8221" y="20848"/>
                    <a:pt x="8371" y="20885"/>
                    <a:pt x="8395" y="20843"/>
                  </a:cubicBezTo>
                  <a:cubicBezTo>
                    <a:pt x="8405" y="20824"/>
                    <a:pt x="8415" y="20790"/>
                    <a:pt x="8423" y="20755"/>
                  </a:cubicBezTo>
                  <a:cubicBezTo>
                    <a:pt x="8435" y="20706"/>
                    <a:pt x="8451" y="20649"/>
                    <a:pt x="8481" y="20598"/>
                  </a:cubicBezTo>
                  <a:cubicBezTo>
                    <a:pt x="8485" y="20591"/>
                    <a:pt x="8491" y="20574"/>
                    <a:pt x="8499" y="20558"/>
                  </a:cubicBezTo>
                  <a:cubicBezTo>
                    <a:pt x="8523" y="20499"/>
                    <a:pt x="8537" y="20468"/>
                    <a:pt x="8563" y="20447"/>
                  </a:cubicBezTo>
                  <a:cubicBezTo>
                    <a:pt x="8603" y="20414"/>
                    <a:pt x="8669" y="20394"/>
                    <a:pt x="8763" y="20370"/>
                  </a:cubicBezTo>
                  <a:cubicBezTo>
                    <a:pt x="8789" y="20363"/>
                    <a:pt x="8811" y="20357"/>
                    <a:pt x="8825" y="20352"/>
                  </a:cubicBezTo>
                  <a:lnTo>
                    <a:pt x="8906" y="20324"/>
                  </a:lnTo>
                  <a:cubicBezTo>
                    <a:pt x="8954" y="20308"/>
                    <a:pt x="9002" y="20291"/>
                    <a:pt x="9048" y="20273"/>
                  </a:cubicBezTo>
                  <a:cubicBezTo>
                    <a:pt x="9084" y="20259"/>
                    <a:pt x="9126" y="20235"/>
                    <a:pt x="9170" y="20208"/>
                  </a:cubicBezTo>
                  <a:cubicBezTo>
                    <a:pt x="9232" y="20169"/>
                    <a:pt x="9296" y="20131"/>
                    <a:pt x="9366" y="20111"/>
                  </a:cubicBezTo>
                  <a:cubicBezTo>
                    <a:pt x="9616" y="20041"/>
                    <a:pt x="10003" y="20072"/>
                    <a:pt x="10251" y="20178"/>
                  </a:cubicBezTo>
                  <a:cubicBezTo>
                    <a:pt x="10416" y="20249"/>
                    <a:pt x="10574" y="20324"/>
                    <a:pt x="10690" y="20459"/>
                  </a:cubicBezTo>
                  <a:cubicBezTo>
                    <a:pt x="10714" y="20487"/>
                    <a:pt x="10728" y="20521"/>
                    <a:pt x="10742" y="20556"/>
                  </a:cubicBezTo>
                  <a:cubicBezTo>
                    <a:pt x="10748" y="20573"/>
                    <a:pt x="10754" y="20587"/>
                    <a:pt x="10762" y="20600"/>
                  </a:cubicBezTo>
                  <a:cubicBezTo>
                    <a:pt x="10770" y="20613"/>
                    <a:pt x="10780" y="20622"/>
                    <a:pt x="10792" y="20633"/>
                  </a:cubicBezTo>
                  <a:cubicBezTo>
                    <a:pt x="10814" y="20655"/>
                    <a:pt x="10844" y="20682"/>
                    <a:pt x="10862" y="20731"/>
                  </a:cubicBezTo>
                  <a:cubicBezTo>
                    <a:pt x="10942" y="20742"/>
                    <a:pt x="11028" y="20737"/>
                    <a:pt x="11120" y="20731"/>
                  </a:cubicBezTo>
                  <a:cubicBezTo>
                    <a:pt x="11239" y="20724"/>
                    <a:pt x="11361" y="20717"/>
                    <a:pt x="11483" y="20744"/>
                  </a:cubicBezTo>
                  <a:cubicBezTo>
                    <a:pt x="11541" y="20757"/>
                    <a:pt x="11595" y="20781"/>
                    <a:pt x="11643" y="20801"/>
                  </a:cubicBezTo>
                  <a:cubicBezTo>
                    <a:pt x="11777" y="20857"/>
                    <a:pt x="11805" y="20859"/>
                    <a:pt x="11851" y="20810"/>
                  </a:cubicBezTo>
                  <a:cubicBezTo>
                    <a:pt x="11873" y="20786"/>
                    <a:pt x="11897" y="20740"/>
                    <a:pt x="11921" y="20695"/>
                  </a:cubicBezTo>
                  <a:cubicBezTo>
                    <a:pt x="11980" y="20582"/>
                    <a:pt x="12054" y="20439"/>
                    <a:pt x="12206" y="20421"/>
                  </a:cubicBezTo>
                  <a:cubicBezTo>
                    <a:pt x="12284" y="20412"/>
                    <a:pt x="12494" y="20463"/>
                    <a:pt x="12538" y="20479"/>
                  </a:cubicBezTo>
                  <a:cubicBezTo>
                    <a:pt x="12598" y="20501"/>
                    <a:pt x="12636" y="20536"/>
                    <a:pt x="12666" y="20565"/>
                  </a:cubicBezTo>
                  <a:cubicBezTo>
                    <a:pt x="12688" y="20585"/>
                    <a:pt x="12701" y="20598"/>
                    <a:pt x="12717" y="20605"/>
                  </a:cubicBezTo>
                  <a:cubicBezTo>
                    <a:pt x="12779" y="20631"/>
                    <a:pt x="12889" y="20582"/>
                    <a:pt x="12977" y="20543"/>
                  </a:cubicBezTo>
                  <a:cubicBezTo>
                    <a:pt x="13017" y="20525"/>
                    <a:pt x="13055" y="20509"/>
                    <a:pt x="13089" y="20498"/>
                  </a:cubicBezTo>
                  <a:cubicBezTo>
                    <a:pt x="13111" y="20490"/>
                    <a:pt x="13133" y="20479"/>
                    <a:pt x="13157" y="20469"/>
                  </a:cubicBezTo>
                  <a:cubicBezTo>
                    <a:pt x="13197" y="20450"/>
                    <a:pt x="13237" y="20430"/>
                    <a:pt x="13277" y="20421"/>
                  </a:cubicBezTo>
                  <a:cubicBezTo>
                    <a:pt x="13323" y="20410"/>
                    <a:pt x="13367" y="20412"/>
                    <a:pt x="13403" y="20412"/>
                  </a:cubicBezTo>
                  <a:cubicBezTo>
                    <a:pt x="13437" y="20412"/>
                    <a:pt x="13463" y="20414"/>
                    <a:pt x="13484" y="20406"/>
                  </a:cubicBezTo>
                  <a:cubicBezTo>
                    <a:pt x="13694" y="20332"/>
                    <a:pt x="13704" y="20204"/>
                    <a:pt x="13702" y="19967"/>
                  </a:cubicBezTo>
                  <a:cubicBezTo>
                    <a:pt x="13702" y="19890"/>
                    <a:pt x="13702" y="19812"/>
                    <a:pt x="13712" y="19731"/>
                  </a:cubicBezTo>
                  <a:cubicBezTo>
                    <a:pt x="13742" y="19514"/>
                    <a:pt x="13922" y="19478"/>
                    <a:pt x="14066" y="19448"/>
                  </a:cubicBezTo>
                  <a:cubicBezTo>
                    <a:pt x="14088" y="19445"/>
                    <a:pt x="14112" y="19439"/>
                    <a:pt x="14134" y="19434"/>
                  </a:cubicBezTo>
                  <a:cubicBezTo>
                    <a:pt x="14218" y="19416"/>
                    <a:pt x="14303" y="19416"/>
                    <a:pt x="14385" y="19416"/>
                  </a:cubicBezTo>
                  <a:cubicBezTo>
                    <a:pt x="14459" y="19416"/>
                    <a:pt x="14527" y="19417"/>
                    <a:pt x="14587" y="19405"/>
                  </a:cubicBezTo>
                  <a:cubicBezTo>
                    <a:pt x="14639" y="19394"/>
                    <a:pt x="14677" y="19341"/>
                    <a:pt x="14723" y="19279"/>
                  </a:cubicBezTo>
                  <a:cubicBezTo>
                    <a:pt x="14779" y="19202"/>
                    <a:pt x="14841" y="19116"/>
                    <a:pt x="14955" y="19083"/>
                  </a:cubicBezTo>
                  <a:cubicBezTo>
                    <a:pt x="15013" y="19067"/>
                    <a:pt x="15068" y="19073"/>
                    <a:pt x="15118" y="19078"/>
                  </a:cubicBezTo>
                  <a:cubicBezTo>
                    <a:pt x="15150" y="19082"/>
                    <a:pt x="15182" y="19085"/>
                    <a:pt x="15202" y="19080"/>
                  </a:cubicBezTo>
                  <a:cubicBezTo>
                    <a:pt x="15220" y="19076"/>
                    <a:pt x="15234" y="19069"/>
                    <a:pt x="15252" y="19060"/>
                  </a:cubicBezTo>
                  <a:cubicBezTo>
                    <a:pt x="15284" y="19045"/>
                    <a:pt x="15326" y="19025"/>
                    <a:pt x="15390" y="19018"/>
                  </a:cubicBezTo>
                  <a:lnTo>
                    <a:pt x="15440" y="19012"/>
                  </a:lnTo>
                  <a:cubicBezTo>
                    <a:pt x="15694" y="18985"/>
                    <a:pt x="15955" y="18958"/>
                    <a:pt x="16061" y="18753"/>
                  </a:cubicBezTo>
                  <a:cubicBezTo>
                    <a:pt x="16157" y="18573"/>
                    <a:pt x="16191" y="18545"/>
                    <a:pt x="16365" y="18521"/>
                  </a:cubicBezTo>
                  <a:cubicBezTo>
                    <a:pt x="16391" y="18518"/>
                    <a:pt x="16423" y="18514"/>
                    <a:pt x="16461" y="18507"/>
                  </a:cubicBezTo>
                  <a:cubicBezTo>
                    <a:pt x="16636" y="18478"/>
                    <a:pt x="16674" y="18463"/>
                    <a:pt x="16680" y="18461"/>
                  </a:cubicBezTo>
                  <a:cubicBezTo>
                    <a:pt x="16688" y="18458"/>
                    <a:pt x="16692" y="18454"/>
                    <a:pt x="16694" y="18452"/>
                  </a:cubicBezTo>
                  <a:cubicBezTo>
                    <a:pt x="16686" y="18454"/>
                    <a:pt x="16690" y="18447"/>
                    <a:pt x="16690" y="18439"/>
                  </a:cubicBezTo>
                  <a:cubicBezTo>
                    <a:pt x="16690" y="18421"/>
                    <a:pt x="16688" y="18399"/>
                    <a:pt x="16690" y="18374"/>
                  </a:cubicBezTo>
                  <a:cubicBezTo>
                    <a:pt x="16720" y="18001"/>
                    <a:pt x="17126" y="17910"/>
                    <a:pt x="17322" y="17866"/>
                  </a:cubicBezTo>
                  <a:lnTo>
                    <a:pt x="17381" y="17852"/>
                  </a:lnTo>
                  <a:cubicBezTo>
                    <a:pt x="17425" y="17841"/>
                    <a:pt x="17465" y="17832"/>
                    <a:pt x="17509" y="17826"/>
                  </a:cubicBezTo>
                  <a:cubicBezTo>
                    <a:pt x="17340" y="17720"/>
                    <a:pt x="17216" y="17304"/>
                    <a:pt x="17038" y="17189"/>
                  </a:cubicBezTo>
                  <a:cubicBezTo>
                    <a:pt x="16696" y="16968"/>
                    <a:pt x="16744" y="16536"/>
                    <a:pt x="16445" y="16308"/>
                  </a:cubicBezTo>
                  <a:cubicBezTo>
                    <a:pt x="15855" y="15859"/>
                    <a:pt x="16505" y="14894"/>
                    <a:pt x="16952" y="14607"/>
                  </a:cubicBezTo>
                  <a:cubicBezTo>
                    <a:pt x="17122" y="14498"/>
                    <a:pt x="17262" y="14762"/>
                    <a:pt x="17371" y="14563"/>
                  </a:cubicBezTo>
                  <a:cubicBezTo>
                    <a:pt x="17545" y="14244"/>
                    <a:pt x="17669" y="14244"/>
                    <a:pt x="18063" y="14184"/>
                  </a:cubicBezTo>
                  <a:cubicBezTo>
                    <a:pt x="18656" y="14093"/>
                    <a:pt x="18101" y="13892"/>
                    <a:pt x="18218" y="13520"/>
                  </a:cubicBezTo>
                  <a:cubicBezTo>
                    <a:pt x="18316" y="13209"/>
                    <a:pt x="18997" y="13231"/>
                    <a:pt x="19083" y="12861"/>
                  </a:cubicBezTo>
                  <a:cubicBezTo>
                    <a:pt x="19183" y="12432"/>
                    <a:pt x="17332" y="12438"/>
                    <a:pt x="18478" y="11720"/>
                  </a:cubicBezTo>
                  <a:cubicBezTo>
                    <a:pt x="19211" y="11261"/>
                    <a:pt x="19716" y="10549"/>
                    <a:pt x="19447" y="9761"/>
                  </a:cubicBezTo>
                  <a:cubicBezTo>
                    <a:pt x="19257" y="9208"/>
                    <a:pt x="19083" y="9115"/>
                    <a:pt x="19429" y="8553"/>
                  </a:cubicBezTo>
                  <a:cubicBezTo>
                    <a:pt x="19565" y="8332"/>
                    <a:pt x="19788" y="8397"/>
                    <a:pt x="20042" y="8328"/>
                  </a:cubicBezTo>
                  <a:cubicBezTo>
                    <a:pt x="20701" y="8147"/>
                    <a:pt x="20258" y="6717"/>
                    <a:pt x="20244" y="6354"/>
                  </a:cubicBezTo>
                  <a:cubicBezTo>
                    <a:pt x="20238" y="6162"/>
                    <a:pt x="21542" y="5686"/>
                    <a:pt x="21600" y="5741"/>
                  </a:cubicBezTo>
                  <a:cubicBezTo>
                    <a:pt x="21240" y="5396"/>
                    <a:pt x="20453" y="4949"/>
                    <a:pt x="19890" y="5071"/>
                  </a:cubicBezTo>
                  <a:cubicBezTo>
                    <a:pt x="18893" y="5286"/>
                    <a:pt x="19643" y="4730"/>
                    <a:pt x="19577" y="4317"/>
                  </a:cubicBezTo>
                  <a:cubicBezTo>
                    <a:pt x="19499" y="3817"/>
                    <a:pt x="17082" y="4273"/>
                    <a:pt x="16588" y="4153"/>
                  </a:cubicBezTo>
                  <a:cubicBezTo>
                    <a:pt x="16307" y="4086"/>
                    <a:pt x="16467" y="3545"/>
                    <a:pt x="16029" y="3399"/>
                  </a:cubicBezTo>
                  <a:cubicBezTo>
                    <a:pt x="15714" y="3294"/>
                    <a:pt x="15516" y="3146"/>
                    <a:pt x="15170" y="3104"/>
                  </a:cubicBezTo>
                  <a:cubicBezTo>
                    <a:pt x="14905" y="3071"/>
                    <a:pt x="14507" y="3073"/>
                    <a:pt x="14319" y="2863"/>
                  </a:cubicBezTo>
                  <a:cubicBezTo>
                    <a:pt x="14188" y="2717"/>
                    <a:pt x="13744" y="2372"/>
                    <a:pt x="13938" y="2166"/>
                  </a:cubicBezTo>
                  <a:cubicBezTo>
                    <a:pt x="14148" y="1941"/>
                    <a:pt x="14289" y="1732"/>
                    <a:pt x="14110" y="1434"/>
                  </a:cubicBezTo>
                  <a:cubicBezTo>
                    <a:pt x="13900" y="1086"/>
                    <a:pt x="13560" y="832"/>
                    <a:pt x="13385" y="458"/>
                  </a:cubicBezTo>
                  <a:cubicBezTo>
                    <a:pt x="13337" y="357"/>
                    <a:pt x="13347" y="244"/>
                    <a:pt x="13223" y="202"/>
                  </a:cubicBezTo>
                  <a:cubicBezTo>
                    <a:pt x="12975" y="118"/>
                    <a:pt x="12789" y="-75"/>
                    <a:pt x="12528" y="31"/>
                  </a:cubicBezTo>
                  <a:cubicBezTo>
                    <a:pt x="12164" y="179"/>
                    <a:pt x="12054" y="250"/>
                    <a:pt x="11645" y="279"/>
                  </a:cubicBezTo>
                  <a:cubicBezTo>
                    <a:pt x="11068" y="321"/>
                    <a:pt x="11289" y="1226"/>
                    <a:pt x="10638" y="1029"/>
                  </a:cubicBezTo>
                  <a:cubicBezTo>
                    <a:pt x="10135" y="878"/>
                    <a:pt x="9390" y="757"/>
                    <a:pt x="8850" y="750"/>
                  </a:cubicBezTo>
                  <a:cubicBezTo>
                    <a:pt x="8467" y="744"/>
                    <a:pt x="8415" y="1775"/>
                    <a:pt x="7704" y="1290"/>
                  </a:cubicBezTo>
                  <a:cubicBezTo>
                    <a:pt x="7524" y="1168"/>
                    <a:pt x="7364" y="1098"/>
                    <a:pt x="7215" y="1062"/>
                  </a:cubicBezTo>
                  <a:cubicBezTo>
                    <a:pt x="7191" y="1084"/>
                    <a:pt x="7167" y="1106"/>
                    <a:pt x="7143" y="1129"/>
                  </a:cubicBezTo>
                  <a:cubicBezTo>
                    <a:pt x="7085" y="1188"/>
                    <a:pt x="7023" y="1248"/>
                    <a:pt x="6953" y="1301"/>
                  </a:cubicBezTo>
                  <a:cubicBezTo>
                    <a:pt x="6903" y="1343"/>
                    <a:pt x="6841" y="1379"/>
                    <a:pt x="6777" y="1416"/>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14" name="Shape">
              <a:extLst>
                <a:ext uri="{FF2B5EF4-FFF2-40B4-BE49-F238E27FC236}">
                  <a16:creationId xmlns:a16="http://schemas.microsoft.com/office/drawing/2014/main" id="{330E1ADE-52C7-2621-6DC0-CB361D444E3A}"/>
                </a:ext>
              </a:extLst>
            </p:cNvPr>
            <p:cNvSpPr/>
            <p:nvPr/>
          </p:nvSpPr>
          <p:spPr>
            <a:xfrm>
              <a:off x="9015959" y="3565430"/>
              <a:ext cx="1760565" cy="2295956"/>
            </a:xfrm>
            <a:custGeom>
              <a:avLst/>
              <a:gdLst/>
              <a:ahLst/>
              <a:cxnLst>
                <a:cxn ang="0">
                  <a:pos x="wd2" y="hd2"/>
                </a:cxn>
                <a:cxn ang="5400000">
                  <a:pos x="wd2" y="hd2"/>
                </a:cxn>
                <a:cxn ang="10800000">
                  <a:pos x="wd2" y="hd2"/>
                </a:cxn>
                <a:cxn ang="16200000">
                  <a:pos x="wd2" y="hd2"/>
                </a:cxn>
              </a:cxnLst>
              <a:rect l="0" t="0" r="r" b="b"/>
              <a:pathLst>
                <a:path w="21587" h="21569" extrusionOk="0">
                  <a:moveTo>
                    <a:pt x="21473" y="6010"/>
                  </a:moveTo>
                  <a:cubicBezTo>
                    <a:pt x="21445" y="5956"/>
                    <a:pt x="21415" y="5898"/>
                    <a:pt x="21409" y="5832"/>
                  </a:cubicBezTo>
                  <a:cubicBezTo>
                    <a:pt x="21401" y="5726"/>
                    <a:pt x="21434" y="5664"/>
                    <a:pt x="21473" y="5594"/>
                  </a:cubicBezTo>
                  <a:cubicBezTo>
                    <a:pt x="21485" y="5573"/>
                    <a:pt x="21498" y="5549"/>
                    <a:pt x="21510" y="5522"/>
                  </a:cubicBezTo>
                  <a:cubicBezTo>
                    <a:pt x="21567" y="5399"/>
                    <a:pt x="21600" y="5264"/>
                    <a:pt x="21581" y="5230"/>
                  </a:cubicBezTo>
                  <a:cubicBezTo>
                    <a:pt x="21577" y="5227"/>
                    <a:pt x="21547" y="5216"/>
                    <a:pt x="21505" y="5216"/>
                  </a:cubicBezTo>
                  <a:cubicBezTo>
                    <a:pt x="21505" y="5216"/>
                    <a:pt x="21505" y="5216"/>
                    <a:pt x="21505" y="5216"/>
                  </a:cubicBezTo>
                  <a:cubicBezTo>
                    <a:pt x="21467" y="5216"/>
                    <a:pt x="21446" y="5224"/>
                    <a:pt x="21442" y="5228"/>
                  </a:cubicBezTo>
                  <a:lnTo>
                    <a:pt x="21204" y="5512"/>
                  </a:lnTo>
                  <a:lnTo>
                    <a:pt x="21302" y="5183"/>
                  </a:lnTo>
                  <a:cubicBezTo>
                    <a:pt x="21313" y="5143"/>
                    <a:pt x="21297" y="5124"/>
                    <a:pt x="21263" y="5084"/>
                  </a:cubicBezTo>
                  <a:cubicBezTo>
                    <a:pt x="21238" y="5056"/>
                    <a:pt x="21207" y="5021"/>
                    <a:pt x="21193" y="4973"/>
                  </a:cubicBezTo>
                  <a:cubicBezTo>
                    <a:pt x="21184" y="4941"/>
                    <a:pt x="21189" y="4912"/>
                    <a:pt x="21193" y="4886"/>
                  </a:cubicBezTo>
                  <a:cubicBezTo>
                    <a:pt x="21198" y="4859"/>
                    <a:pt x="21200" y="4842"/>
                    <a:pt x="21192" y="4827"/>
                  </a:cubicBezTo>
                  <a:cubicBezTo>
                    <a:pt x="21183" y="4811"/>
                    <a:pt x="21170" y="4798"/>
                    <a:pt x="21156" y="4782"/>
                  </a:cubicBezTo>
                  <a:cubicBezTo>
                    <a:pt x="21130" y="4754"/>
                    <a:pt x="21099" y="4719"/>
                    <a:pt x="21088" y="4660"/>
                  </a:cubicBezTo>
                  <a:cubicBezTo>
                    <a:pt x="21074" y="4581"/>
                    <a:pt x="21094" y="4507"/>
                    <a:pt x="21117" y="4431"/>
                  </a:cubicBezTo>
                  <a:cubicBezTo>
                    <a:pt x="21153" y="4320"/>
                    <a:pt x="21148" y="4195"/>
                    <a:pt x="21145" y="4075"/>
                  </a:cubicBezTo>
                  <a:cubicBezTo>
                    <a:pt x="21144" y="4025"/>
                    <a:pt x="21142" y="3975"/>
                    <a:pt x="21142" y="3925"/>
                  </a:cubicBezTo>
                  <a:cubicBezTo>
                    <a:pt x="21144" y="3836"/>
                    <a:pt x="21175" y="3759"/>
                    <a:pt x="21206" y="3684"/>
                  </a:cubicBezTo>
                  <a:cubicBezTo>
                    <a:pt x="21225" y="3637"/>
                    <a:pt x="21243" y="3593"/>
                    <a:pt x="21254" y="3547"/>
                  </a:cubicBezTo>
                  <a:cubicBezTo>
                    <a:pt x="21276" y="3455"/>
                    <a:pt x="21225" y="3385"/>
                    <a:pt x="21158" y="3298"/>
                  </a:cubicBezTo>
                  <a:lnTo>
                    <a:pt x="21125" y="3253"/>
                  </a:lnTo>
                  <a:cubicBezTo>
                    <a:pt x="21034" y="3126"/>
                    <a:pt x="21034" y="3020"/>
                    <a:pt x="21035" y="2899"/>
                  </a:cubicBezTo>
                  <a:lnTo>
                    <a:pt x="21035" y="2857"/>
                  </a:lnTo>
                  <a:cubicBezTo>
                    <a:pt x="21035" y="2828"/>
                    <a:pt x="21038" y="2794"/>
                    <a:pt x="21041" y="2759"/>
                  </a:cubicBezTo>
                  <a:cubicBezTo>
                    <a:pt x="21048" y="2685"/>
                    <a:pt x="21055" y="2601"/>
                    <a:pt x="21031" y="2548"/>
                  </a:cubicBezTo>
                  <a:cubicBezTo>
                    <a:pt x="20990" y="2464"/>
                    <a:pt x="20941" y="2460"/>
                    <a:pt x="20790" y="2463"/>
                  </a:cubicBezTo>
                  <a:lnTo>
                    <a:pt x="20683" y="2464"/>
                  </a:lnTo>
                  <a:cubicBezTo>
                    <a:pt x="20542" y="2465"/>
                    <a:pt x="20443" y="2466"/>
                    <a:pt x="20317" y="2351"/>
                  </a:cubicBezTo>
                  <a:cubicBezTo>
                    <a:pt x="20202" y="2244"/>
                    <a:pt x="20073" y="2149"/>
                    <a:pt x="19915" y="2173"/>
                  </a:cubicBezTo>
                  <a:cubicBezTo>
                    <a:pt x="19867" y="2180"/>
                    <a:pt x="19822" y="2194"/>
                    <a:pt x="19774" y="2208"/>
                  </a:cubicBezTo>
                  <a:cubicBezTo>
                    <a:pt x="19698" y="2232"/>
                    <a:pt x="19611" y="2258"/>
                    <a:pt x="19502" y="2258"/>
                  </a:cubicBezTo>
                  <a:cubicBezTo>
                    <a:pt x="19501" y="2258"/>
                    <a:pt x="19499" y="2258"/>
                    <a:pt x="19498" y="2258"/>
                  </a:cubicBezTo>
                  <a:cubicBezTo>
                    <a:pt x="19249" y="2257"/>
                    <a:pt x="19004" y="2255"/>
                    <a:pt x="18809" y="2106"/>
                  </a:cubicBezTo>
                  <a:cubicBezTo>
                    <a:pt x="18669" y="1999"/>
                    <a:pt x="18621" y="1967"/>
                    <a:pt x="18425" y="1971"/>
                  </a:cubicBezTo>
                  <a:cubicBezTo>
                    <a:pt x="18402" y="1969"/>
                    <a:pt x="18376" y="1968"/>
                    <a:pt x="18340" y="1966"/>
                  </a:cubicBezTo>
                  <a:cubicBezTo>
                    <a:pt x="18295" y="1962"/>
                    <a:pt x="18193" y="1955"/>
                    <a:pt x="18166" y="1963"/>
                  </a:cubicBezTo>
                  <a:cubicBezTo>
                    <a:pt x="18163" y="1969"/>
                    <a:pt x="18149" y="2010"/>
                    <a:pt x="18142" y="2029"/>
                  </a:cubicBezTo>
                  <a:lnTo>
                    <a:pt x="18117" y="2093"/>
                  </a:lnTo>
                  <a:cubicBezTo>
                    <a:pt x="18079" y="2180"/>
                    <a:pt x="18025" y="2313"/>
                    <a:pt x="18070" y="2382"/>
                  </a:cubicBezTo>
                  <a:cubicBezTo>
                    <a:pt x="18075" y="2389"/>
                    <a:pt x="18092" y="2400"/>
                    <a:pt x="18109" y="2409"/>
                  </a:cubicBezTo>
                  <a:cubicBezTo>
                    <a:pt x="18137" y="2426"/>
                    <a:pt x="18173" y="2446"/>
                    <a:pt x="18197" y="2481"/>
                  </a:cubicBezTo>
                  <a:cubicBezTo>
                    <a:pt x="18230" y="2528"/>
                    <a:pt x="18266" y="2617"/>
                    <a:pt x="18280" y="2662"/>
                  </a:cubicBezTo>
                  <a:cubicBezTo>
                    <a:pt x="18294" y="2708"/>
                    <a:pt x="18318" y="2821"/>
                    <a:pt x="18269" y="2873"/>
                  </a:cubicBezTo>
                  <a:cubicBezTo>
                    <a:pt x="18252" y="2892"/>
                    <a:pt x="18221" y="2906"/>
                    <a:pt x="18171" y="2930"/>
                  </a:cubicBezTo>
                  <a:cubicBezTo>
                    <a:pt x="18155" y="2937"/>
                    <a:pt x="18142" y="2943"/>
                    <a:pt x="18134" y="2949"/>
                  </a:cubicBezTo>
                  <a:cubicBezTo>
                    <a:pt x="17996" y="3027"/>
                    <a:pt x="17929" y="3102"/>
                    <a:pt x="17913" y="3194"/>
                  </a:cubicBezTo>
                  <a:lnTo>
                    <a:pt x="17909" y="3216"/>
                  </a:lnTo>
                  <a:cubicBezTo>
                    <a:pt x="17899" y="3270"/>
                    <a:pt x="17896" y="3297"/>
                    <a:pt x="17913" y="3303"/>
                  </a:cubicBezTo>
                  <a:cubicBezTo>
                    <a:pt x="17926" y="3306"/>
                    <a:pt x="17975" y="3302"/>
                    <a:pt x="18002" y="3300"/>
                  </a:cubicBezTo>
                  <a:cubicBezTo>
                    <a:pt x="18030" y="3297"/>
                    <a:pt x="18053" y="3295"/>
                    <a:pt x="18075" y="3295"/>
                  </a:cubicBezTo>
                  <a:cubicBezTo>
                    <a:pt x="18140" y="3294"/>
                    <a:pt x="18197" y="3284"/>
                    <a:pt x="18262" y="3273"/>
                  </a:cubicBezTo>
                  <a:cubicBezTo>
                    <a:pt x="18370" y="3256"/>
                    <a:pt x="18481" y="3237"/>
                    <a:pt x="18601" y="3263"/>
                  </a:cubicBezTo>
                  <a:lnTo>
                    <a:pt x="18654" y="3275"/>
                  </a:lnTo>
                  <a:lnTo>
                    <a:pt x="18657" y="3317"/>
                  </a:lnTo>
                  <a:cubicBezTo>
                    <a:pt x="18658" y="3347"/>
                    <a:pt x="18672" y="3377"/>
                    <a:pt x="18685" y="3409"/>
                  </a:cubicBezTo>
                  <a:cubicBezTo>
                    <a:pt x="18717" y="3484"/>
                    <a:pt x="18761" y="3587"/>
                    <a:pt x="18626" y="3679"/>
                  </a:cubicBezTo>
                  <a:cubicBezTo>
                    <a:pt x="18612" y="3688"/>
                    <a:pt x="18591" y="3697"/>
                    <a:pt x="18505" y="3726"/>
                  </a:cubicBezTo>
                  <a:cubicBezTo>
                    <a:pt x="18503" y="3728"/>
                    <a:pt x="18500" y="3728"/>
                    <a:pt x="18498" y="3729"/>
                  </a:cubicBezTo>
                  <a:cubicBezTo>
                    <a:pt x="18477" y="3764"/>
                    <a:pt x="18433" y="3787"/>
                    <a:pt x="18377" y="3789"/>
                  </a:cubicBezTo>
                  <a:cubicBezTo>
                    <a:pt x="18334" y="3787"/>
                    <a:pt x="18300" y="3786"/>
                    <a:pt x="18267" y="3785"/>
                  </a:cubicBezTo>
                  <a:cubicBezTo>
                    <a:pt x="18259" y="3787"/>
                    <a:pt x="18250" y="3791"/>
                    <a:pt x="18238" y="3798"/>
                  </a:cubicBezTo>
                  <a:cubicBezTo>
                    <a:pt x="18214" y="3808"/>
                    <a:pt x="18186" y="3823"/>
                    <a:pt x="18145" y="3829"/>
                  </a:cubicBezTo>
                  <a:cubicBezTo>
                    <a:pt x="18089" y="3837"/>
                    <a:pt x="18024" y="3835"/>
                    <a:pt x="17965" y="3831"/>
                  </a:cubicBezTo>
                  <a:cubicBezTo>
                    <a:pt x="17920" y="3829"/>
                    <a:pt x="17882" y="3829"/>
                    <a:pt x="17831" y="3825"/>
                  </a:cubicBezTo>
                  <a:cubicBezTo>
                    <a:pt x="17797" y="3823"/>
                    <a:pt x="17724" y="3818"/>
                    <a:pt x="17705" y="3827"/>
                  </a:cubicBezTo>
                  <a:cubicBezTo>
                    <a:pt x="17696" y="3832"/>
                    <a:pt x="17688" y="3838"/>
                    <a:pt x="17678" y="3850"/>
                  </a:cubicBezTo>
                  <a:cubicBezTo>
                    <a:pt x="17662" y="3866"/>
                    <a:pt x="17640" y="3888"/>
                    <a:pt x="17603" y="3904"/>
                  </a:cubicBezTo>
                  <a:cubicBezTo>
                    <a:pt x="17459" y="3967"/>
                    <a:pt x="17305" y="3997"/>
                    <a:pt x="17155" y="3993"/>
                  </a:cubicBezTo>
                  <a:lnTo>
                    <a:pt x="17122" y="3992"/>
                  </a:lnTo>
                  <a:cubicBezTo>
                    <a:pt x="17055" y="3990"/>
                    <a:pt x="17003" y="3989"/>
                    <a:pt x="16920" y="3942"/>
                  </a:cubicBezTo>
                  <a:cubicBezTo>
                    <a:pt x="16872" y="3914"/>
                    <a:pt x="16846" y="3875"/>
                    <a:pt x="16823" y="3841"/>
                  </a:cubicBezTo>
                  <a:cubicBezTo>
                    <a:pt x="16806" y="3817"/>
                    <a:pt x="16788" y="3792"/>
                    <a:pt x="16771" y="3783"/>
                  </a:cubicBezTo>
                  <a:cubicBezTo>
                    <a:pt x="16730" y="3764"/>
                    <a:pt x="16550" y="3773"/>
                    <a:pt x="16450" y="3793"/>
                  </a:cubicBezTo>
                  <a:cubicBezTo>
                    <a:pt x="16379" y="3807"/>
                    <a:pt x="16314" y="3823"/>
                    <a:pt x="16249" y="3839"/>
                  </a:cubicBezTo>
                  <a:cubicBezTo>
                    <a:pt x="16208" y="3849"/>
                    <a:pt x="16168" y="3858"/>
                    <a:pt x="16126" y="3868"/>
                  </a:cubicBezTo>
                  <a:cubicBezTo>
                    <a:pt x="16042" y="3887"/>
                    <a:pt x="15736" y="3898"/>
                    <a:pt x="15637" y="3866"/>
                  </a:cubicBezTo>
                  <a:cubicBezTo>
                    <a:pt x="15600" y="3854"/>
                    <a:pt x="15547" y="3832"/>
                    <a:pt x="15515" y="3791"/>
                  </a:cubicBezTo>
                  <a:cubicBezTo>
                    <a:pt x="15468" y="3732"/>
                    <a:pt x="15474" y="3635"/>
                    <a:pt x="15487" y="3524"/>
                  </a:cubicBezTo>
                  <a:cubicBezTo>
                    <a:pt x="15488" y="3507"/>
                    <a:pt x="15490" y="3490"/>
                    <a:pt x="15491" y="3477"/>
                  </a:cubicBezTo>
                  <a:cubicBezTo>
                    <a:pt x="15501" y="3322"/>
                    <a:pt x="15631" y="3237"/>
                    <a:pt x="15746" y="3162"/>
                  </a:cubicBezTo>
                  <a:cubicBezTo>
                    <a:pt x="15873" y="3079"/>
                    <a:pt x="15949" y="3021"/>
                    <a:pt x="15926" y="2910"/>
                  </a:cubicBezTo>
                  <a:cubicBezTo>
                    <a:pt x="15906" y="2819"/>
                    <a:pt x="15839" y="2812"/>
                    <a:pt x="15653" y="2811"/>
                  </a:cubicBezTo>
                  <a:cubicBezTo>
                    <a:pt x="15525" y="2811"/>
                    <a:pt x="15395" y="2811"/>
                    <a:pt x="15300" y="2743"/>
                  </a:cubicBezTo>
                  <a:cubicBezTo>
                    <a:pt x="15266" y="2719"/>
                    <a:pt x="15238" y="2690"/>
                    <a:pt x="15210" y="2661"/>
                  </a:cubicBezTo>
                  <a:cubicBezTo>
                    <a:pt x="15192" y="2641"/>
                    <a:pt x="15172" y="2621"/>
                    <a:pt x="15152" y="2604"/>
                  </a:cubicBezTo>
                  <a:cubicBezTo>
                    <a:pt x="15139" y="2593"/>
                    <a:pt x="15124" y="2583"/>
                    <a:pt x="15108" y="2572"/>
                  </a:cubicBezTo>
                  <a:cubicBezTo>
                    <a:pt x="15085" y="2555"/>
                    <a:pt x="15060" y="2538"/>
                    <a:pt x="15041" y="2521"/>
                  </a:cubicBezTo>
                  <a:cubicBezTo>
                    <a:pt x="14947" y="2437"/>
                    <a:pt x="14905" y="2353"/>
                    <a:pt x="14858" y="2265"/>
                  </a:cubicBezTo>
                  <a:cubicBezTo>
                    <a:pt x="14846" y="2242"/>
                    <a:pt x="14833" y="2218"/>
                    <a:pt x="14819" y="2194"/>
                  </a:cubicBezTo>
                  <a:lnTo>
                    <a:pt x="14799" y="2158"/>
                  </a:lnTo>
                  <a:lnTo>
                    <a:pt x="14835" y="2130"/>
                  </a:lnTo>
                  <a:cubicBezTo>
                    <a:pt x="14891" y="2085"/>
                    <a:pt x="14958" y="2073"/>
                    <a:pt x="15012" y="2064"/>
                  </a:cubicBezTo>
                  <a:cubicBezTo>
                    <a:pt x="15029" y="2062"/>
                    <a:pt x="15046" y="2058"/>
                    <a:pt x="15063" y="2055"/>
                  </a:cubicBezTo>
                  <a:cubicBezTo>
                    <a:pt x="15088" y="2049"/>
                    <a:pt x="15124" y="2044"/>
                    <a:pt x="15161" y="2041"/>
                  </a:cubicBezTo>
                  <a:cubicBezTo>
                    <a:pt x="15193" y="2037"/>
                    <a:pt x="15249" y="2030"/>
                    <a:pt x="15265" y="2024"/>
                  </a:cubicBezTo>
                  <a:cubicBezTo>
                    <a:pt x="15276" y="2016"/>
                    <a:pt x="15276" y="2006"/>
                    <a:pt x="15274" y="1999"/>
                  </a:cubicBezTo>
                  <a:cubicBezTo>
                    <a:pt x="15274" y="1984"/>
                    <a:pt x="15273" y="1966"/>
                    <a:pt x="15279" y="1944"/>
                  </a:cubicBezTo>
                  <a:cubicBezTo>
                    <a:pt x="15296" y="1878"/>
                    <a:pt x="15308" y="1858"/>
                    <a:pt x="15356" y="1829"/>
                  </a:cubicBezTo>
                  <a:cubicBezTo>
                    <a:pt x="15367" y="1823"/>
                    <a:pt x="15384" y="1814"/>
                    <a:pt x="15409" y="1795"/>
                  </a:cubicBezTo>
                  <a:cubicBezTo>
                    <a:pt x="15442" y="1768"/>
                    <a:pt x="15439" y="1752"/>
                    <a:pt x="15437" y="1746"/>
                  </a:cubicBezTo>
                  <a:cubicBezTo>
                    <a:pt x="15429" y="1710"/>
                    <a:pt x="15366" y="1663"/>
                    <a:pt x="15277" y="1627"/>
                  </a:cubicBezTo>
                  <a:lnTo>
                    <a:pt x="15257" y="1619"/>
                  </a:lnTo>
                  <a:cubicBezTo>
                    <a:pt x="15210" y="1600"/>
                    <a:pt x="15189" y="1591"/>
                    <a:pt x="15164" y="1598"/>
                  </a:cubicBezTo>
                  <a:cubicBezTo>
                    <a:pt x="15148" y="1603"/>
                    <a:pt x="15148" y="1603"/>
                    <a:pt x="15136" y="1626"/>
                  </a:cubicBezTo>
                  <a:cubicBezTo>
                    <a:pt x="15128" y="1641"/>
                    <a:pt x="15117" y="1663"/>
                    <a:pt x="15096" y="1685"/>
                  </a:cubicBezTo>
                  <a:cubicBezTo>
                    <a:pt x="14976" y="1811"/>
                    <a:pt x="14864" y="1811"/>
                    <a:pt x="14708" y="1811"/>
                  </a:cubicBezTo>
                  <a:lnTo>
                    <a:pt x="14657" y="1811"/>
                  </a:lnTo>
                  <a:cubicBezTo>
                    <a:pt x="14536" y="1814"/>
                    <a:pt x="14370" y="1816"/>
                    <a:pt x="14360" y="1631"/>
                  </a:cubicBezTo>
                  <a:cubicBezTo>
                    <a:pt x="14359" y="1604"/>
                    <a:pt x="14360" y="1577"/>
                    <a:pt x="14363" y="1551"/>
                  </a:cubicBezTo>
                  <a:cubicBezTo>
                    <a:pt x="14371" y="1462"/>
                    <a:pt x="14365" y="1447"/>
                    <a:pt x="14311" y="1436"/>
                  </a:cubicBezTo>
                  <a:cubicBezTo>
                    <a:pt x="14275" y="1428"/>
                    <a:pt x="14238" y="1419"/>
                    <a:pt x="14199" y="1409"/>
                  </a:cubicBezTo>
                  <a:cubicBezTo>
                    <a:pt x="14096" y="1384"/>
                    <a:pt x="13991" y="1359"/>
                    <a:pt x="13898" y="1349"/>
                  </a:cubicBezTo>
                  <a:lnTo>
                    <a:pt x="13840" y="1343"/>
                  </a:lnTo>
                  <a:lnTo>
                    <a:pt x="13833" y="1299"/>
                  </a:lnTo>
                  <a:cubicBezTo>
                    <a:pt x="13811" y="1186"/>
                    <a:pt x="13767" y="1156"/>
                    <a:pt x="13710" y="1145"/>
                  </a:cubicBezTo>
                  <a:cubicBezTo>
                    <a:pt x="13676" y="1140"/>
                    <a:pt x="13642" y="1138"/>
                    <a:pt x="13608" y="1138"/>
                  </a:cubicBezTo>
                  <a:cubicBezTo>
                    <a:pt x="13539" y="1137"/>
                    <a:pt x="13460" y="1136"/>
                    <a:pt x="13372" y="1091"/>
                  </a:cubicBezTo>
                  <a:cubicBezTo>
                    <a:pt x="13286" y="1048"/>
                    <a:pt x="13215" y="983"/>
                    <a:pt x="13147" y="920"/>
                  </a:cubicBezTo>
                  <a:cubicBezTo>
                    <a:pt x="13066" y="846"/>
                    <a:pt x="12984" y="770"/>
                    <a:pt x="12891" y="742"/>
                  </a:cubicBezTo>
                  <a:cubicBezTo>
                    <a:pt x="12787" y="712"/>
                    <a:pt x="12697" y="750"/>
                    <a:pt x="12593" y="792"/>
                  </a:cubicBezTo>
                  <a:cubicBezTo>
                    <a:pt x="12554" y="809"/>
                    <a:pt x="12515" y="824"/>
                    <a:pt x="12477" y="838"/>
                  </a:cubicBezTo>
                  <a:cubicBezTo>
                    <a:pt x="12307" y="893"/>
                    <a:pt x="11996" y="878"/>
                    <a:pt x="11851" y="775"/>
                  </a:cubicBezTo>
                  <a:cubicBezTo>
                    <a:pt x="11772" y="717"/>
                    <a:pt x="11778" y="664"/>
                    <a:pt x="11785" y="624"/>
                  </a:cubicBezTo>
                  <a:cubicBezTo>
                    <a:pt x="11788" y="605"/>
                    <a:pt x="11789" y="587"/>
                    <a:pt x="11783" y="566"/>
                  </a:cubicBezTo>
                  <a:cubicBezTo>
                    <a:pt x="11781" y="562"/>
                    <a:pt x="11780" y="558"/>
                    <a:pt x="11780" y="555"/>
                  </a:cubicBezTo>
                  <a:cubicBezTo>
                    <a:pt x="11761" y="562"/>
                    <a:pt x="11740" y="570"/>
                    <a:pt x="11713" y="574"/>
                  </a:cubicBezTo>
                  <a:cubicBezTo>
                    <a:pt x="11577" y="595"/>
                    <a:pt x="11480" y="561"/>
                    <a:pt x="11406" y="524"/>
                  </a:cubicBezTo>
                  <a:cubicBezTo>
                    <a:pt x="11280" y="462"/>
                    <a:pt x="11262" y="412"/>
                    <a:pt x="11245" y="337"/>
                  </a:cubicBezTo>
                  <a:cubicBezTo>
                    <a:pt x="11241" y="320"/>
                    <a:pt x="11237" y="301"/>
                    <a:pt x="11231" y="279"/>
                  </a:cubicBezTo>
                  <a:cubicBezTo>
                    <a:pt x="11224" y="262"/>
                    <a:pt x="11220" y="244"/>
                    <a:pt x="11214" y="228"/>
                  </a:cubicBezTo>
                  <a:cubicBezTo>
                    <a:pt x="11204" y="203"/>
                    <a:pt x="11195" y="178"/>
                    <a:pt x="11189" y="153"/>
                  </a:cubicBezTo>
                  <a:cubicBezTo>
                    <a:pt x="11184" y="137"/>
                    <a:pt x="11186" y="123"/>
                    <a:pt x="11189" y="111"/>
                  </a:cubicBezTo>
                  <a:cubicBezTo>
                    <a:pt x="11170" y="117"/>
                    <a:pt x="11144" y="129"/>
                    <a:pt x="11131" y="135"/>
                  </a:cubicBezTo>
                  <a:cubicBezTo>
                    <a:pt x="11114" y="143"/>
                    <a:pt x="11099" y="150"/>
                    <a:pt x="11085" y="155"/>
                  </a:cubicBezTo>
                  <a:cubicBezTo>
                    <a:pt x="11055" y="166"/>
                    <a:pt x="11024" y="174"/>
                    <a:pt x="10995" y="182"/>
                  </a:cubicBezTo>
                  <a:cubicBezTo>
                    <a:pt x="10939" y="198"/>
                    <a:pt x="10886" y="213"/>
                    <a:pt x="10843" y="238"/>
                  </a:cubicBezTo>
                  <a:cubicBezTo>
                    <a:pt x="10812" y="257"/>
                    <a:pt x="10788" y="278"/>
                    <a:pt x="10765" y="300"/>
                  </a:cubicBezTo>
                  <a:cubicBezTo>
                    <a:pt x="10719" y="344"/>
                    <a:pt x="10667" y="393"/>
                    <a:pt x="10554" y="408"/>
                  </a:cubicBezTo>
                  <a:cubicBezTo>
                    <a:pt x="10261" y="446"/>
                    <a:pt x="9978" y="201"/>
                    <a:pt x="9871" y="94"/>
                  </a:cubicBezTo>
                  <a:cubicBezTo>
                    <a:pt x="9861" y="84"/>
                    <a:pt x="9850" y="72"/>
                    <a:pt x="9839" y="59"/>
                  </a:cubicBezTo>
                  <a:cubicBezTo>
                    <a:pt x="9816" y="31"/>
                    <a:pt x="9792" y="4"/>
                    <a:pt x="9767" y="1"/>
                  </a:cubicBezTo>
                  <a:cubicBezTo>
                    <a:pt x="9735" y="-3"/>
                    <a:pt x="9583" y="39"/>
                    <a:pt x="9518" y="60"/>
                  </a:cubicBezTo>
                  <a:cubicBezTo>
                    <a:pt x="9423" y="91"/>
                    <a:pt x="9414" y="115"/>
                    <a:pt x="9412" y="119"/>
                  </a:cubicBezTo>
                  <a:cubicBezTo>
                    <a:pt x="9406" y="148"/>
                    <a:pt x="9488" y="209"/>
                    <a:pt x="9544" y="248"/>
                  </a:cubicBezTo>
                  <a:cubicBezTo>
                    <a:pt x="9563" y="262"/>
                    <a:pt x="9581" y="275"/>
                    <a:pt x="9600" y="289"/>
                  </a:cubicBezTo>
                  <a:cubicBezTo>
                    <a:pt x="9663" y="339"/>
                    <a:pt x="9870" y="512"/>
                    <a:pt x="9839" y="666"/>
                  </a:cubicBezTo>
                  <a:cubicBezTo>
                    <a:pt x="9806" y="833"/>
                    <a:pt x="9617" y="871"/>
                    <a:pt x="9463" y="902"/>
                  </a:cubicBezTo>
                  <a:cubicBezTo>
                    <a:pt x="9409" y="912"/>
                    <a:pt x="9359" y="923"/>
                    <a:pt x="9317" y="937"/>
                  </a:cubicBezTo>
                  <a:cubicBezTo>
                    <a:pt x="9302" y="943"/>
                    <a:pt x="9285" y="948"/>
                    <a:pt x="9268" y="954"/>
                  </a:cubicBezTo>
                  <a:cubicBezTo>
                    <a:pt x="9220" y="969"/>
                    <a:pt x="9169" y="986"/>
                    <a:pt x="9137" y="1008"/>
                  </a:cubicBezTo>
                  <a:cubicBezTo>
                    <a:pt x="9128" y="1015"/>
                    <a:pt x="9114" y="1029"/>
                    <a:pt x="9103" y="1041"/>
                  </a:cubicBezTo>
                  <a:cubicBezTo>
                    <a:pt x="9102" y="1043"/>
                    <a:pt x="9099" y="1046"/>
                    <a:pt x="9097" y="1047"/>
                  </a:cubicBezTo>
                  <a:cubicBezTo>
                    <a:pt x="9110" y="1057"/>
                    <a:pt x="9120" y="1072"/>
                    <a:pt x="9124" y="1093"/>
                  </a:cubicBezTo>
                  <a:cubicBezTo>
                    <a:pt x="9127" y="1117"/>
                    <a:pt x="9136" y="1147"/>
                    <a:pt x="9148" y="1178"/>
                  </a:cubicBezTo>
                  <a:cubicBezTo>
                    <a:pt x="9151" y="1187"/>
                    <a:pt x="9156" y="1198"/>
                    <a:pt x="9159" y="1207"/>
                  </a:cubicBezTo>
                  <a:cubicBezTo>
                    <a:pt x="9198" y="1307"/>
                    <a:pt x="9240" y="1420"/>
                    <a:pt x="9172" y="1521"/>
                  </a:cubicBezTo>
                  <a:cubicBezTo>
                    <a:pt x="9106" y="1617"/>
                    <a:pt x="9004" y="1668"/>
                    <a:pt x="8903" y="1712"/>
                  </a:cubicBezTo>
                  <a:cubicBezTo>
                    <a:pt x="8796" y="1760"/>
                    <a:pt x="8726" y="1811"/>
                    <a:pt x="8715" y="1850"/>
                  </a:cubicBezTo>
                  <a:cubicBezTo>
                    <a:pt x="8712" y="1860"/>
                    <a:pt x="8712" y="1872"/>
                    <a:pt x="8729" y="1890"/>
                  </a:cubicBezTo>
                  <a:cubicBezTo>
                    <a:pt x="8748" y="1910"/>
                    <a:pt x="8795" y="1924"/>
                    <a:pt x="8844" y="1940"/>
                  </a:cubicBezTo>
                  <a:cubicBezTo>
                    <a:pt x="8914" y="1961"/>
                    <a:pt x="8995" y="1986"/>
                    <a:pt x="9041" y="2043"/>
                  </a:cubicBezTo>
                  <a:cubicBezTo>
                    <a:pt x="9066" y="2074"/>
                    <a:pt x="9091" y="2111"/>
                    <a:pt x="9077" y="2149"/>
                  </a:cubicBezTo>
                  <a:cubicBezTo>
                    <a:pt x="9063" y="2188"/>
                    <a:pt x="9020" y="2206"/>
                    <a:pt x="8985" y="2220"/>
                  </a:cubicBezTo>
                  <a:cubicBezTo>
                    <a:pt x="8971" y="2226"/>
                    <a:pt x="8956" y="2232"/>
                    <a:pt x="8940" y="2240"/>
                  </a:cubicBezTo>
                  <a:cubicBezTo>
                    <a:pt x="8916" y="2253"/>
                    <a:pt x="8897" y="2271"/>
                    <a:pt x="8875" y="2293"/>
                  </a:cubicBezTo>
                  <a:cubicBezTo>
                    <a:pt x="8852" y="2316"/>
                    <a:pt x="8824" y="2343"/>
                    <a:pt x="8785" y="2364"/>
                  </a:cubicBezTo>
                  <a:cubicBezTo>
                    <a:pt x="8743" y="2388"/>
                    <a:pt x="8688" y="2398"/>
                    <a:pt x="8635" y="2409"/>
                  </a:cubicBezTo>
                  <a:cubicBezTo>
                    <a:pt x="8607" y="2415"/>
                    <a:pt x="8579" y="2420"/>
                    <a:pt x="8557" y="2428"/>
                  </a:cubicBezTo>
                  <a:cubicBezTo>
                    <a:pt x="8540" y="2434"/>
                    <a:pt x="8521" y="2445"/>
                    <a:pt x="8503" y="2457"/>
                  </a:cubicBezTo>
                  <a:cubicBezTo>
                    <a:pt x="8470" y="2476"/>
                    <a:pt x="8435" y="2497"/>
                    <a:pt x="8387" y="2507"/>
                  </a:cubicBezTo>
                  <a:cubicBezTo>
                    <a:pt x="8328" y="2518"/>
                    <a:pt x="8255" y="2514"/>
                    <a:pt x="8189" y="2510"/>
                  </a:cubicBezTo>
                  <a:cubicBezTo>
                    <a:pt x="8162" y="2509"/>
                    <a:pt x="8138" y="2507"/>
                    <a:pt x="8115" y="2507"/>
                  </a:cubicBezTo>
                  <a:cubicBezTo>
                    <a:pt x="8005" y="2507"/>
                    <a:pt x="7971" y="2526"/>
                    <a:pt x="7960" y="2536"/>
                  </a:cubicBezTo>
                  <a:cubicBezTo>
                    <a:pt x="7944" y="2553"/>
                    <a:pt x="7946" y="2589"/>
                    <a:pt x="7964" y="2635"/>
                  </a:cubicBezTo>
                  <a:cubicBezTo>
                    <a:pt x="7985" y="2685"/>
                    <a:pt x="8053" y="2690"/>
                    <a:pt x="8207" y="2680"/>
                  </a:cubicBezTo>
                  <a:cubicBezTo>
                    <a:pt x="8332" y="2672"/>
                    <a:pt x="8435" y="2675"/>
                    <a:pt x="8545" y="2673"/>
                  </a:cubicBezTo>
                  <a:cubicBezTo>
                    <a:pt x="8695" y="2671"/>
                    <a:pt x="8850" y="2668"/>
                    <a:pt x="9004" y="2674"/>
                  </a:cubicBezTo>
                  <a:cubicBezTo>
                    <a:pt x="9139" y="2679"/>
                    <a:pt x="9176" y="2696"/>
                    <a:pt x="9193" y="2797"/>
                  </a:cubicBezTo>
                  <a:cubicBezTo>
                    <a:pt x="9203" y="2851"/>
                    <a:pt x="9200" y="2898"/>
                    <a:pt x="9198" y="2942"/>
                  </a:cubicBezTo>
                  <a:cubicBezTo>
                    <a:pt x="9196" y="2962"/>
                    <a:pt x="9195" y="2982"/>
                    <a:pt x="9195" y="3001"/>
                  </a:cubicBezTo>
                  <a:lnTo>
                    <a:pt x="9195" y="3078"/>
                  </a:lnTo>
                  <a:cubicBezTo>
                    <a:pt x="9195" y="3127"/>
                    <a:pt x="9193" y="3177"/>
                    <a:pt x="9195" y="3226"/>
                  </a:cubicBezTo>
                  <a:cubicBezTo>
                    <a:pt x="9195" y="3231"/>
                    <a:pt x="9196" y="3239"/>
                    <a:pt x="9196" y="3247"/>
                  </a:cubicBezTo>
                  <a:cubicBezTo>
                    <a:pt x="9203" y="3290"/>
                    <a:pt x="9204" y="3315"/>
                    <a:pt x="9192" y="3336"/>
                  </a:cubicBezTo>
                  <a:cubicBezTo>
                    <a:pt x="9176" y="3364"/>
                    <a:pt x="9161" y="3387"/>
                    <a:pt x="9125" y="3397"/>
                  </a:cubicBezTo>
                  <a:lnTo>
                    <a:pt x="9108" y="3402"/>
                  </a:lnTo>
                  <a:cubicBezTo>
                    <a:pt x="8995" y="3493"/>
                    <a:pt x="8776" y="3571"/>
                    <a:pt x="8661" y="3603"/>
                  </a:cubicBezTo>
                  <a:cubicBezTo>
                    <a:pt x="8629" y="3612"/>
                    <a:pt x="8607" y="3616"/>
                    <a:pt x="8587" y="3619"/>
                  </a:cubicBezTo>
                  <a:cubicBezTo>
                    <a:pt x="8560" y="3624"/>
                    <a:pt x="8549" y="3625"/>
                    <a:pt x="8517" y="3643"/>
                  </a:cubicBezTo>
                  <a:cubicBezTo>
                    <a:pt x="8503" y="3651"/>
                    <a:pt x="8490" y="3662"/>
                    <a:pt x="8478" y="3672"/>
                  </a:cubicBezTo>
                  <a:cubicBezTo>
                    <a:pt x="8458" y="3688"/>
                    <a:pt x="8436" y="3706"/>
                    <a:pt x="8407" y="3722"/>
                  </a:cubicBezTo>
                  <a:cubicBezTo>
                    <a:pt x="8343" y="3754"/>
                    <a:pt x="8252" y="3788"/>
                    <a:pt x="8126" y="3829"/>
                  </a:cubicBezTo>
                  <a:cubicBezTo>
                    <a:pt x="8050" y="3852"/>
                    <a:pt x="8034" y="3864"/>
                    <a:pt x="7977" y="3907"/>
                  </a:cubicBezTo>
                  <a:cubicBezTo>
                    <a:pt x="7898" y="3968"/>
                    <a:pt x="7829" y="3970"/>
                    <a:pt x="7780" y="3971"/>
                  </a:cubicBezTo>
                  <a:cubicBezTo>
                    <a:pt x="7750" y="3972"/>
                    <a:pt x="7729" y="3974"/>
                    <a:pt x="7701" y="3984"/>
                  </a:cubicBezTo>
                  <a:cubicBezTo>
                    <a:pt x="7681" y="3993"/>
                    <a:pt x="7649" y="4041"/>
                    <a:pt x="7631" y="4071"/>
                  </a:cubicBezTo>
                  <a:cubicBezTo>
                    <a:pt x="7609" y="4106"/>
                    <a:pt x="7589" y="4138"/>
                    <a:pt x="7563" y="4161"/>
                  </a:cubicBezTo>
                  <a:cubicBezTo>
                    <a:pt x="7524" y="4197"/>
                    <a:pt x="7459" y="4247"/>
                    <a:pt x="7379" y="4279"/>
                  </a:cubicBezTo>
                  <a:cubicBezTo>
                    <a:pt x="7255" y="4330"/>
                    <a:pt x="7103" y="4324"/>
                    <a:pt x="6970" y="4318"/>
                  </a:cubicBezTo>
                  <a:cubicBezTo>
                    <a:pt x="6931" y="4317"/>
                    <a:pt x="6898" y="4318"/>
                    <a:pt x="6858" y="4315"/>
                  </a:cubicBezTo>
                  <a:lnTo>
                    <a:pt x="6813" y="4315"/>
                  </a:lnTo>
                  <a:cubicBezTo>
                    <a:pt x="6587" y="4312"/>
                    <a:pt x="6508" y="4329"/>
                    <a:pt x="6504" y="4423"/>
                  </a:cubicBezTo>
                  <a:cubicBezTo>
                    <a:pt x="6500" y="4547"/>
                    <a:pt x="6495" y="4644"/>
                    <a:pt x="6309" y="4731"/>
                  </a:cubicBezTo>
                  <a:cubicBezTo>
                    <a:pt x="6189" y="4787"/>
                    <a:pt x="6028" y="4780"/>
                    <a:pt x="5885" y="4772"/>
                  </a:cubicBezTo>
                  <a:cubicBezTo>
                    <a:pt x="5848" y="4771"/>
                    <a:pt x="5812" y="4769"/>
                    <a:pt x="5781" y="4769"/>
                  </a:cubicBezTo>
                  <a:cubicBezTo>
                    <a:pt x="5676" y="4769"/>
                    <a:pt x="5592" y="4768"/>
                    <a:pt x="5561" y="4791"/>
                  </a:cubicBezTo>
                  <a:cubicBezTo>
                    <a:pt x="5539" y="4808"/>
                    <a:pt x="5536" y="4845"/>
                    <a:pt x="5536" y="4874"/>
                  </a:cubicBezTo>
                  <a:cubicBezTo>
                    <a:pt x="5536" y="4896"/>
                    <a:pt x="5535" y="4915"/>
                    <a:pt x="5535" y="4931"/>
                  </a:cubicBezTo>
                  <a:cubicBezTo>
                    <a:pt x="5532" y="4976"/>
                    <a:pt x="5532" y="4976"/>
                    <a:pt x="5570" y="4991"/>
                  </a:cubicBezTo>
                  <a:cubicBezTo>
                    <a:pt x="5598" y="5002"/>
                    <a:pt x="5640" y="5007"/>
                    <a:pt x="5685" y="5011"/>
                  </a:cubicBezTo>
                  <a:cubicBezTo>
                    <a:pt x="5753" y="5019"/>
                    <a:pt x="5829" y="5026"/>
                    <a:pt x="5890" y="5063"/>
                  </a:cubicBezTo>
                  <a:cubicBezTo>
                    <a:pt x="5968" y="5109"/>
                    <a:pt x="6013" y="5199"/>
                    <a:pt x="6058" y="5286"/>
                  </a:cubicBezTo>
                  <a:cubicBezTo>
                    <a:pt x="6082" y="5335"/>
                    <a:pt x="6106" y="5380"/>
                    <a:pt x="6130" y="5411"/>
                  </a:cubicBezTo>
                  <a:cubicBezTo>
                    <a:pt x="6149" y="5433"/>
                    <a:pt x="6171" y="5455"/>
                    <a:pt x="6193" y="5477"/>
                  </a:cubicBezTo>
                  <a:cubicBezTo>
                    <a:pt x="6219" y="5502"/>
                    <a:pt x="6244" y="5527"/>
                    <a:pt x="6264" y="5553"/>
                  </a:cubicBezTo>
                  <a:cubicBezTo>
                    <a:pt x="6281" y="5574"/>
                    <a:pt x="6301" y="5595"/>
                    <a:pt x="6321" y="5616"/>
                  </a:cubicBezTo>
                  <a:cubicBezTo>
                    <a:pt x="6351" y="5649"/>
                    <a:pt x="6382" y="5681"/>
                    <a:pt x="6405" y="5713"/>
                  </a:cubicBezTo>
                  <a:cubicBezTo>
                    <a:pt x="6435" y="5753"/>
                    <a:pt x="6452" y="5794"/>
                    <a:pt x="6470" y="5833"/>
                  </a:cubicBezTo>
                  <a:cubicBezTo>
                    <a:pt x="6489" y="5874"/>
                    <a:pt x="6506" y="5914"/>
                    <a:pt x="6535" y="5951"/>
                  </a:cubicBezTo>
                  <a:cubicBezTo>
                    <a:pt x="6562" y="5983"/>
                    <a:pt x="6590" y="6012"/>
                    <a:pt x="6618" y="6042"/>
                  </a:cubicBezTo>
                  <a:lnTo>
                    <a:pt x="6652" y="6078"/>
                  </a:lnTo>
                  <a:cubicBezTo>
                    <a:pt x="6674" y="6102"/>
                    <a:pt x="6697" y="6123"/>
                    <a:pt x="6720" y="6144"/>
                  </a:cubicBezTo>
                  <a:cubicBezTo>
                    <a:pt x="6805" y="6225"/>
                    <a:pt x="6894" y="6308"/>
                    <a:pt x="6883" y="6446"/>
                  </a:cubicBezTo>
                  <a:cubicBezTo>
                    <a:pt x="6877" y="6515"/>
                    <a:pt x="6861" y="6574"/>
                    <a:pt x="6801" y="6634"/>
                  </a:cubicBezTo>
                  <a:cubicBezTo>
                    <a:pt x="6781" y="6654"/>
                    <a:pt x="6759" y="6666"/>
                    <a:pt x="6742" y="6675"/>
                  </a:cubicBezTo>
                  <a:cubicBezTo>
                    <a:pt x="6725" y="6684"/>
                    <a:pt x="6720" y="6687"/>
                    <a:pt x="6717" y="6692"/>
                  </a:cubicBezTo>
                  <a:cubicBezTo>
                    <a:pt x="6714" y="6697"/>
                    <a:pt x="6715" y="6713"/>
                    <a:pt x="6715" y="6723"/>
                  </a:cubicBezTo>
                  <a:cubicBezTo>
                    <a:pt x="6715" y="6739"/>
                    <a:pt x="6715" y="6758"/>
                    <a:pt x="6712" y="6776"/>
                  </a:cubicBezTo>
                  <a:lnTo>
                    <a:pt x="6701" y="6818"/>
                  </a:lnTo>
                  <a:lnTo>
                    <a:pt x="6646" y="6824"/>
                  </a:lnTo>
                  <a:cubicBezTo>
                    <a:pt x="6484" y="6840"/>
                    <a:pt x="6362" y="6868"/>
                    <a:pt x="6338" y="6886"/>
                  </a:cubicBezTo>
                  <a:cubicBezTo>
                    <a:pt x="6323" y="6916"/>
                    <a:pt x="6323" y="7065"/>
                    <a:pt x="6341" y="7103"/>
                  </a:cubicBezTo>
                  <a:cubicBezTo>
                    <a:pt x="6341" y="7100"/>
                    <a:pt x="6346" y="7101"/>
                    <a:pt x="6351" y="7103"/>
                  </a:cubicBezTo>
                  <a:cubicBezTo>
                    <a:pt x="6383" y="7111"/>
                    <a:pt x="6441" y="7126"/>
                    <a:pt x="6473" y="7176"/>
                  </a:cubicBezTo>
                  <a:cubicBezTo>
                    <a:pt x="6515" y="7239"/>
                    <a:pt x="6503" y="7276"/>
                    <a:pt x="6472" y="7313"/>
                  </a:cubicBezTo>
                  <a:cubicBezTo>
                    <a:pt x="6466" y="7321"/>
                    <a:pt x="6464" y="7324"/>
                    <a:pt x="6462" y="7327"/>
                  </a:cubicBezTo>
                  <a:cubicBezTo>
                    <a:pt x="6458" y="7346"/>
                    <a:pt x="6456" y="7364"/>
                    <a:pt x="6453" y="7381"/>
                  </a:cubicBezTo>
                  <a:cubicBezTo>
                    <a:pt x="6444" y="7456"/>
                    <a:pt x="6431" y="7550"/>
                    <a:pt x="6228" y="7576"/>
                  </a:cubicBezTo>
                  <a:cubicBezTo>
                    <a:pt x="6056" y="7597"/>
                    <a:pt x="5865" y="7590"/>
                    <a:pt x="5680" y="7582"/>
                  </a:cubicBezTo>
                  <a:cubicBezTo>
                    <a:pt x="5595" y="7578"/>
                    <a:pt x="5511" y="7575"/>
                    <a:pt x="5432" y="7575"/>
                  </a:cubicBezTo>
                  <a:cubicBezTo>
                    <a:pt x="5352" y="7572"/>
                    <a:pt x="5285" y="7585"/>
                    <a:pt x="5210" y="7598"/>
                  </a:cubicBezTo>
                  <a:cubicBezTo>
                    <a:pt x="5175" y="7604"/>
                    <a:pt x="5137" y="7611"/>
                    <a:pt x="5097" y="7616"/>
                  </a:cubicBezTo>
                  <a:cubicBezTo>
                    <a:pt x="5052" y="7622"/>
                    <a:pt x="5007" y="7619"/>
                    <a:pt x="4967" y="7615"/>
                  </a:cubicBezTo>
                  <a:cubicBezTo>
                    <a:pt x="4936" y="7613"/>
                    <a:pt x="4906" y="7609"/>
                    <a:pt x="4881" y="7613"/>
                  </a:cubicBezTo>
                  <a:cubicBezTo>
                    <a:pt x="4860" y="7615"/>
                    <a:pt x="4838" y="7623"/>
                    <a:pt x="4813" y="7632"/>
                  </a:cubicBezTo>
                  <a:cubicBezTo>
                    <a:pt x="4785" y="7641"/>
                    <a:pt x="4756" y="7651"/>
                    <a:pt x="4725" y="7657"/>
                  </a:cubicBezTo>
                  <a:cubicBezTo>
                    <a:pt x="4596" y="7680"/>
                    <a:pt x="4525" y="7695"/>
                    <a:pt x="4425" y="7741"/>
                  </a:cubicBezTo>
                  <a:lnTo>
                    <a:pt x="4396" y="7755"/>
                  </a:lnTo>
                  <a:cubicBezTo>
                    <a:pt x="4300" y="7802"/>
                    <a:pt x="4189" y="7854"/>
                    <a:pt x="4037" y="7822"/>
                  </a:cubicBezTo>
                  <a:cubicBezTo>
                    <a:pt x="3929" y="7799"/>
                    <a:pt x="3857" y="7748"/>
                    <a:pt x="3794" y="7703"/>
                  </a:cubicBezTo>
                  <a:cubicBezTo>
                    <a:pt x="3724" y="7653"/>
                    <a:pt x="3666" y="7613"/>
                    <a:pt x="3576" y="7615"/>
                  </a:cubicBezTo>
                  <a:cubicBezTo>
                    <a:pt x="3496" y="7616"/>
                    <a:pt x="3415" y="7615"/>
                    <a:pt x="3334" y="7615"/>
                  </a:cubicBezTo>
                  <a:lnTo>
                    <a:pt x="3199" y="7615"/>
                  </a:lnTo>
                  <a:cubicBezTo>
                    <a:pt x="3173" y="7615"/>
                    <a:pt x="3148" y="7614"/>
                    <a:pt x="3122" y="7613"/>
                  </a:cubicBezTo>
                  <a:cubicBezTo>
                    <a:pt x="3078" y="7611"/>
                    <a:pt x="3032" y="7609"/>
                    <a:pt x="2993" y="7613"/>
                  </a:cubicBezTo>
                  <a:cubicBezTo>
                    <a:pt x="2978" y="7614"/>
                    <a:pt x="2960" y="7620"/>
                    <a:pt x="2943" y="7627"/>
                  </a:cubicBezTo>
                  <a:cubicBezTo>
                    <a:pt x="2925" y="7634"/>
                    <a:pt x="2905" y="7641"/>
                    <a:pt x="2881" y="7645"/>
                  </a:cubicBezTo>
                  <a:cubicBezTo>
                    <a:pt x="2816" y="7655"/>
                    <a:pt x="2742" y="7663"/>
                    <a:pt x="2691" y="7629"/>
                  </a:cubicBezTo>
                  <a:cubicBezTo>
                    <a:pt x="2636" y="7596"/>
                    <a:pt x="2638" y="7542"/>
                    <a:pt x="2639" y="7493"/>
                  </a:cubicBezTo>
                  <a:cubicBezTo>
                    <a:pt x="2639" y="7475"/>
                    <a:pt x="2641" y="7456"/>
                    <a:pt x="2639" y="7434"/>
                  </a:cubicBezTo>
                  <a:cubicBezTo>
                    <a:pt x="2639" y="7425"/>
                    <a:pt x="2638" y="7414"/>
                    <a:pt x="2635" y="7402"/>
                  </a:cubicBezTo>
                  <a:cubicBezTo>
                    <a:pt x="2611" y="7464"/>
                    <a:pt x="2587" y="7521"/>
                    <a:pt x="2559" y="7576"/>
                  </a:cubicBezTo>
                  <a:cubicBezTo>
                    <a:pt x="2538" y="7614"/>
                    <a:pt x="2532" y="7648"/>
                    <a:pt x="2526" y="7689"/>
                  </a:cubicBezTo>
                  <a:cubicBezTo>
                    <a:pt x="2521" y="7712"/>
                    <a:pt x="2517" y="7737"/>
                    <a:pt x="2511" y="7764"/>
                  </a:cubicBezTo>
                  <a:cubicBezTo>
                    <a:pt x="2497" y="7812"/>
                    <a:pt x="2461" y="7878"/>
                    <a:pt x="2430" y="7935"/>
                  </a:cubicBezTo>
                  <a:lnTo>
                    <a:pt x="2411" y="7968"/>
                  </a:lnTo>
                  <a:cubicBezTo>
                    <a:pt x="2399" y="7991"/>
                    <a:pt x="2380" y="8005"/>
                    <a:pt x="2368" y="8014"/>
                  </a:cubicBezTo>
                  <a:cubicBezTo>
                    <a:pt x="2355" y="8029"/>
                    <a:pt x="2358" y="8044"/>
                    <a:pt x="2362" y="8055"/>
                  </a:cubicBezTo>
                  <a:cubicBezTo>
                    <a:pt x="2366" y="8075"/>
                    <a:pt x="2371" y="8099"/>
                    <a:pt x="2365" y="8124"/>
                  </a:cubicBezTo>
                  <a:cubicBezTo>
                    <a:pt x="2357" y="8156"/>
                    <a:pt x="2345" y="8181"/>
                    <a:pt x="2332" y="8202"/>
                  </a:cubicBezTo>
                  <a:cubicBezTo>
                    <a:pt x="2321" y="8224"/>
                    <a:pt x="2312" y="8240"/>
                    <a:pt x="2307" y="8263"/>
                  </a:cubicBezTo>
                  <a:cubicBezTo>
                    <a:pt x="2298" y="8319"/>
                    <a:pt x="2304" y="8379"/>
                    <a:pt x="2312" y="8445"/>
                  </a:cubicBezTo>
                  <a:cubicBezTo>
                    <a:pt x="2321" y="8536"/>
                    <a:pt x="2332" y="8631"/>
                    <a:pt x="2296" y="8722"/>
                  </a:cubicBezTo>
                  <a:lnTo>
                    <a:pt x="2279" y="8763"/>
                  </a:lnTo>
                  <a:lnTo>
                    <a:pt x="2222" y="8763"/>
                  </a:lnTo>
                  <a:cubicBezTo>
                    <a:pt x="2180" y="8763"/>
                    <a:pt x="2112" y="8790"/>
                    <a:pt x="2054" y="8811"/>
                  </a:cubicBezTo>
                  <a:cubicBezTo>
                    <a:pt x="2016" y="8825"/>
                    <a:pt x="1980" y="8839"/>
                    <a:pt x="1949" y="8848"/>
                  </a:cubicBezTo>
                  <a:cubicBezTo>
                    <a:pt x="1848" y="8875"/>
                    <a:pt x="1770" y="8880"/>
                    <a:pt x="1688" y="8885"/>
                  </a:cubicBezTo>
                  <a:cubicBezTo>
                    <a:pt x="1659" y="8886"/>
                    <a:pt x="1628" y="8888"/>
                    <a:pt x="1594" y="8891"/>
                  </a:cubicBezTo>
                  <a:cubicBezTo>
                    <a:pt x="1525" y="8897"/>
                    <a:pt x="1486" y="8914"/>
                    <a:pt x="1446" y="8958"/>
                  </a:cubicBezTo>
                  <a:cubicBezTo>
                    <a:pt x="1434" y="8971"/>
                    <a:pt x="1428" y="8983"/>
                    <a:pt x="1420" y="8995"/>
                  </a:cubicBezTo>
                  <a:cubicBezTo>
                    <a:pt x="1407" y="9017"/>
                    <a:pt x="1392" y="9040"/>
                    <a:pt x="1362" y="9067"/>
                  </a:cubicBezTo>
                  <a:cubicBezTo>
                    <a:pt x="1347" y="9081"/>
                    <a:pt x="1328" y="9094"/>
                    <a:pt x="1310" y="9107"/>
                  </a:cubicBezTo>
                  <a:cubicBezTo>
                    <a:pt x="1299" y="9114"/>
                    <a:pt x="1288" y="9122"/>
                    <a:pt x="1279" y="9130"/>
                  </a:cubicBezTo>
                  <a:cubicBezTo>
                    <a:pt x="1173" y="9214"/>
                    <a:pt x="1100" y="9215"/>
                    <a:pt x="990" y="9218"/>
                  </a:cubicBezTo>
                  <a:lnTo>
                    <a:pt x="942" y="9219"/>
                  </a:lnTo>
                  <a:cubicBezTo>
                    <a:pt x="799" y="9224"/>
                    <a:pt x="746" y="9250"/>
                    <a:pt x="737" y="9264"/>
                  </a:cubicBezTo>
                  <a:cubicBezTo>
                    <a:pt x="701" y="9325"/>
                    <a:pt x="849" y="9392"/>
                    <a:pt x="1005" y="9458"/>
                  </a:cubicBezTo>
                  <a:cubicBezTo>
                    <a:pt x="1064" y="9483"/>
                    <a:pt x="1116" y="9503"/>
                    <a:pt x="1150" y="9524"/>
                  </a:cubicBezTo>
                  <a:cubicBezTo>
                    <a:pt x="1246" y="9585"/>
                    <a:pt x="1291" y="9648"/>
                    <a:pt x="1333" y="9709"/>
                  </a:cubicBezTo>
                  <a:cubicBezTo>
                    <a:pt x="1350" y="9734"/>
                    <a:pt x="1369" y="9760"/>
                    <a:pt x="1392" y="9788"/>
                  </a:cubicBezTo>
                  <a:cubicBezTo>
                    <a:pt x="1414" y="9814"/>
                    <a:pt x="1435" y="9836"/>
                    <a:pt x="1457" y="9857"/>
                  </a:cubicBezTo>
                  <a:cubicBezTo>
                    <a:pt x="1499" y="9899"/>
                    <a:pt x="1544" y="9942"/>
                    <a:pt x="1575" y="10003"/>
                  </a:cubicBezTo>
                  <a:cubicBezTo>
                    <a:pt x="1592" y="10038"/>
                    <a:pt x="1612" y="10072"/>
                    <a:pt x="1632" y="10107"/>
                  </a:cubicBezTo>
                  <a:cubicBezTo>
                    <a:pt x="1662" y="10156"/>
                    <a:pt x="1690" y="10206"/>
                    <a:pt x="1713" y="10255"/>
                  </a:cubicBezTo>
                  <a:cubicBezTo>
                    <a:pt x="1721" y="10274"/>
                    <a:pt x="1727" y="10297"/>
                    <a:pt x="1733" y="10322"/>
                  </a:cubicBezTo>
                  <a:cubicBezTo>
                    <a:pt x="1741" y="10353"/>
                    <a:pt x="1750" y="10389"/>
                    <a:pt x="1766" y="10405"/>
                  </a:cubicBezTo>
                  <a:cubicBezTo>
                    <a:pt x="1826" y="10474"/>
                    <a:pt x="1867" y="10469"/>
                    <a:pt x="1995" y="10443"/>
                  </a:cubicBezTo>
                  <a:cubicBezTo>
                    <a:pt x="2017" y="10439"/>
                    <a:pt x="2040" y="10434"/>
                    <a:pt x="2064" y="10430"/>
                  </a:cubicBezTo>
                  <a:cubicBezTo>
                    <a:pt x="2098" y="10424"/>
                    <a:pt x="2130" y="10425"/>
                    <a:pt x="2160" y="10424"/>
                  </a:cubicBezTo>
                  <a:cubicBezTo>
                    <a:pt x="2182" y="10424"/>
                    <a:pt x="2202" y="10424"/>
                    <a:pt x="2216" y="10422"/>
                  </a:cubicBezTo>
                  <a:cubicBezTo>
                    <a:pt x="2227" y="10419"/>
                    <a:pt x="2245" y="10412"/>
                    <a:pt x="2262" y="10405"/>
                  </a:cubicBezTo>
                  <a:cubicBezTo>
                    <a:pt x="2300" y="10390"/>
                    <a:pt x="2345" y="10370"/>
                    <a:pt x="2397" y="10373"/>
                  </a:cubicBezTo>
                  <a:cubicBezTo>
                    <a:pt x="2493" y="10378"/>
                    <a:pt x="2542" y="10431"/>
                    <a:pt x="2574" y="10467"/>
                  </a:cubicBezTo>
                  <a:cubicBezTo>
                    <a:pt x="2588" y="10482"/>
                    <a:pt x="2601" y="10497"/>
                    <a:pt x="2614" y="10505"/>
                  </a:cubicBezTo>
                  <a:cubicBezTo>
                    <a:pt x="2659" y="10534"/>
                    <a:pt x="2712" y="10560"/>
                    <a:pt x="2763" y="10586"/>
                  </a:cubicBezTo>
                  <a:cubicBezTo>
                    <a:pt x="2790" y="10599"/>
                    <a:pt x="2816" y="10612"/>
                    <a:pt x="2839" y="10625"/>
                  </a:cubicBezTo>
                  <a:cubicBezTo>
                    <a:pt x="2878" y="10647"/>
                    <a:pt x="2920" y="10666"/>
                    <a:pt x="2962" y="10686"/>
                  </a:cubicBezTo>
                  <a:cubicBezTo>
                    <a:pt x="3095" y="10749"/>
                    <a:pt x="3232" y="10815"/>
                    <a:pt x="3320" y="10925"/>
                  </a:cubicBezTo>
                  <a:cubicBezTo>
                    <a:pt x="3395" y="11017"/>
                    <a:pt x="3390" y="11120"/>
                    <a:pt x="3386" y="11209"/>
                  </a:cubicBezTo>
                  <a:cubicBezTo>
                    <a:pt x="3383" y="11266"/>
                    <a:pt x="3379" y="11321"/>
                    <a:pt x="3397" y="11371"/>
                  </a:cubicBezTo>
                  <a:cubicBezTo>
                    <a:pt x="3420" y="11442"/>
                    <a:pt x="3465" y="11536"/>
                    <a:pt x="3519" y="11629"/>
                  </a:cubicBezTo>
                  <a:cubicBezTo>
                    <a:pt x="3531" y="11649"/>
                    <a:pt x="3544" y="11664"/>
                    <a:pt x="3553" y="11677"/>
                  </a:cubicBezTo>
                  <a:cubicBezTo>
                    <a:pt x="3600" y="11737"/>
                    <a:pt x="3626" y="11785"/>
                    <a:pt x="3552" y="11879"/>
                  </a:cubicBezTo>
                  <a:cubicBezTo>
                    <a:pt x="3448" y="12009"/>
                    <a:pt x="3293" y="12008"/>
                    <a:pt x="3161" y="12009"/>
                  </a:cubicBezTo>
                  <a:cubicBezTo>
                    <a:pt x="3105" y="12009"/>
                    <a:pt x="3050" y="12009"/>
                    <a:pt x="2999" y="12018"/>
                  </a:cubicBezTo>
                  <a:cubicBezTo>
                    <a:pt x="2936" y="12030"/>
                    <a:pt x="2857" y="12055"/>
                    <a:pt x="2787" y="12077"/>
                  </a:cubicBezTo>
                  <a:lnTo>
                    <a:pt x="2743" y="12091"/>
                  </a:lnTo>
                  <a:cubicBezTo>
                    <a:pt x="2664" y="12115"/>
                    <a:pt x="2608" y="12136"/>
                    <a:pt x="2542" y="12168"/>
                  </a:cubicBezTo>
                  <a:cubicBezTo>
                    <a:pt x="2479" y="12197"/>
                    <a:pt x="2479" y="12205"/>
                    <a:pt x="2475" y="12250"/>
                  </a:cubicBezTo>
                  <a:cubicBezTo>
                    <a:pt x="2472" y="12275"/>
                    <a:pt x="2469" y="12304"/>
                    <a:pt x="2458" y="12341"/>
                  </a:cubicBezTo>
                  <a:cubicBezTo>
                    <a:pt x="2448" y="12370"/>
                    <a:pt x="2425" y="12405"/>
                    <a:pt x="2405" y="12437"/>
                  </a:cubicBezTo>
                  <a:cubicBezTo>
                    <a:pt x="2393" y="12456"/>
                    <a:pt x="2380" y="12474"/>
                    <a:pt x="2372" y="12489"/>
                  </a:cubicBezTo>
                  <a:cubicBezTo>
                    <a:pt x="2349" y="12536"/>
                    <a:pt x="2337" y="12578"/>
                    <a:pt x="2326" y="12620"/>
                  </a:cubicBezTo>
                  <a:cubicBezTo>
                    <a:pt x="2298" y="12718"/>
                    <a:pt x="2268" y="12819"/>
                    <a:pt x="2106" y="12909"/>
                  </a:cubicBezTo>
                  <a:cubicBezTo>
                    <a:pt x="2000" y="12967"/>
                    <a:pt x="1921" y="12968"/>
                    <a:pt x="1822" y="12971"/>
                  </a:cubicBezTo>
                  <a:cubicBezTo>
                    <a:pt x="1772" y="12972"/>
                    <a:pt x="1729" y="12970"/>
                    <a:pt x="1684" y="12966"/>
                  </a:cubicBezTo>
                  <a:cubicBezTo>
                    <a:pt x="1612" y="12961"/>
                    <a:pt x="1513" y="12954"/>
                    <a:pt x="1474" y="12972"/>
                  </a:cubicBezTo>
                  <a:cubicBezTo>
                    <a:pt x="1440" y="12987"/>
                    <a:pt x="1403" y="13043"/>
                    <a:pt x="1376" y="13085"/>
                  </a:cubicBezTo>
                  <a:cubicBezTo>
                    <a:pt x="1361" y="13110"/>
                    <a:pt x="1345" y="13132"/>
                    <a:pt x="1331" y="13150"/>
                  </a:cubicBezTo>
                  <a:lnTo>
                    <a:pt x="1296" y="13192"/>
                  </a:lnTo>
                  <a:cubicBezTo>
                    <a:pt x="1254" y="13239"/>
                    <a:pt x="1207" y="13294"/>
                    <a:pt x="1190" y="13340"/>
                  </a:cubicBezTo>
                  <a:cubicBezTo>
                    <a:pt x="1181" y="13365"/>
                    <a:pt x="1173" y="13387"/>
                    <a:pt x="1167" y="13409"/>
                  </a:cubicBezTo>
                  <a:cubicBezTo>
                    <a:pt x="1151" y="13456"/>
                    <a:pt x="1137" y="13499"/>
                    <a:pt x="1109" y="13552"/>
                  </a:cubicBezTo>
                  <a:cubicBezTo>
                    <a:pt x="1099" y="13575"/>
                    <a:pt x="1081" y="13598"/>
                    <a:pt x="1064" y="13622"/>
                  </a:cubicBezTo>
                  <a:cubicBezTo>
                    <a:pt x="1044" y="13653"/>
                    <a:pt x="1023" y="13684"/>
                    <a:pt x="1015" y="13707"/>
                  </a:cubicBezTo>
                  <a:cubicBezTo>
                    <a:pt x="1007" y="13734"/>
                    <a:pt x="1007" y="13822"/>
                    <a:pt x="1015" y="13848"/>
                  </a:cubicBezTo>
                  <a:cubicBezTo>
                    <a:pt x="1033" y="13859"/>
                    <a:pt x="1054" y="13874"/>
                    <a:pt x="1060" y="13898"/>
                  </a:cubicBezTo>
                  <a:cubicBezTo>
                    <a:pt x="1088" y="13999"/>
                    <a:pt x="1078" y="14084"/>
                    <a:pt x="1027" y="14173"/>
                  </a:cubicBezTo>
                  <a:cubicBezTo>
                    <a:pt x="1012" y="14199"/>
                    <a:pt x="886" y="14408"/>
                    <a:pt x="694" y="14454"/>
                  </a:cubicBezTo>
                  <a:lnTo>
                    <a:pt x="672" y="14526"/>
                  </a:lnTo>
                  <a:lnTo>
                    <a:pt x="616" y="14529"/>
                  </a:lnTo>
                  <a:cubicBezTo>
                    <a:pt x="540" y="14534"/>
                    <a:pt x="445" y="14578"/>
                    <a:pt x="363" y="14617"/>
                  </a:cubicBezTo>
                  <a:cubicBezTo>
                    <a:pt x="335" y="14630"/>
                    <a:pt x="309" y="14642"/>
                    <a:pt x="284" y="14653"/>
                  </a:cubicBezTo>
                  <a:cubicBezTo>
                    <a:pt x="149" y="14710"/>
                    <a:pt x="62" y="14781"/>
                    <a:pt x="20" y="14869"/>
                  </a:cubicBezTo>
                  <a:cubicBezTo>
                    <a:pt x="12" y="14887"/>
                    <a:pt x="5" y="14956"/>
                    <a:pt x="0" y="15014"/>
                  </a:cubicBezTo>
                  <a:cubicBezTo>
                    <a:pt x="320" y="15088"/>
                    <a:pt x="690" y="15152"/>
                    <a:pt x="1038" y="15227"/>
                  </a:cubicBezTo>
                  <a:cubicBezTo>
                    <a:pt x="1286" y="15281"/>
                    <a:pt x="1466" y="15291"/>
                    <a:pt x="1719" y="15304"/>
                  </a:cubicBezTo>
                  <a:cubicBezTo>
                    <a:pt x="1961" y="15318"/>
                    <a:pt x="2115" y="15557"/>
                    <a:pt x="2368" y="15557"/>
                  </a:cubicBezTo>
                  <a:cubicBezTo>
                    <a:pt x="2940" y="15557"/>
                    <a:pt x="2999" y="15642"/>
                    <a:pt x="3263" y="16028"/>
                  </a:cubicBezTo>
                  <a:cubicBezTo>
                    <a:pt x="3328" y="16122"/>
                    <a:pt x="3404" y="16355"/>
                    <a:pt x="3493" y="16424"/>
                  </a:cubicBezTo>
                  <a:cubicBezTo>
                    <a:pt x="3651" y="16546"/>
                    <a:pt x="3905" y="16363"/>
                    <a:pt x="4059" y="16441"/>
                  </a:cubicBezTo>
                  <a:cubicBezTo>
                    <a:pt x="4172" y="16499"/>
                    <a:pt x="3100" y="16793"/>
                    <a:pt x="3780" y="16905"/>
                  </a:cubicBezTo>
                  <a:cubicBezTo>
                    <a:pt x="4143" y="16964"/>
                    <a:pt x="4371" y="16760"/>
                    <a:pt x="4430" y="17077"/>
                  </a:cubicBezTo>
                  <a:cubicBezTo>
                    <a:pt x="4545" y="17696"/>
                    <a:pt x="5690" y="17374"/>
                    <a:pt x="6196" y="17204"/>
                  </a:cubicBezTo>
                  <a:cubicBezTo>
                    <a:pt x="6161" y="17158"/>
                    <a:pt x="6087" y="17088"/>
                    <a:pt x="6089" y="17032"/>
                  </a:cubicBezTo>
                  <a:cubicBezTo>
                    <a:pt x="6085" y="17147"/>
                    <a:pt x="6816" y="17669"/>
                    <a:pt x="6990" y="17782"/>
                  </a:cubicBezTo>
                  <a:cubicBezTo>
                    <a:pt x="7172" y="17899"/>
                    <a:pt x="7389" y="17978"/>
                    <a:pt x="7572" y="18098"/>
                  </a:cubicBezTo>
                  <a:cubicBezTo>
                    <a:pt x="7918" y="18324"/>
                    <a:pt x="7356" y="18435"/>
                    <a:pt x="7224" y="18589"/>
                  </a:cubicBezTo>
                  <a:cubicBezTo>
                    <a:pt x="7085" y="18752"/>
                    <a:pt x="7296" y="19211"/>
                    <a:pt x="7485" y="19016"/>
                  </a:cubicBezTo>
                  <a:cubicBezTo>
                    <a:pt x="7524" y="18976"/>
                    <a:pt x="7938" y="18602"/>
                    <a:pt x="8022" y="18605"/>
                  </a:cubicBezTo>
                  <a:cubicBezTo>
                    <a:pt x="8099" y="18606"/>
                    <a:pt x="8300" y="18806"/>
                    <a:pt x="8345" y="18852"/>
                  </a:cubicBezTo>
                  <a:cubicBezTo>
                    <a:pt x="8487" y="18998"/>
                    <a:pt x="8672" y="18991"/>
                    <a:pt x="8866" y="19085"/>
                  </a:cubicBezTo>
                  <a:cubicBezTo>
                    <a:pt x="9381" y="19333"/>
                    <a:pt x="9369" y="19326"/>
                    <a:pt x="9591" y="19763"/>
                  </a:cubicBezTo>
                  <a:cubicBezTo>
                    <a:pt x="9694" y="19967"/>
                    <a:pt x="9479" y="20274"/>
                    <a:pt x="9957" y="20251"/>
                  </a:cubicBezTo>
                  <a:cubicBezTo>
                    <a:pt x="9932" y="20383"/>
                    <a:pt x="9662" y="20451"/>
                    <a:pt x="9656" y="20547"/>
                  </a:cubicBezTo>
                  <a:cubicBezTo>
                    <a:pt x="9654" y="20564"/>
                    <a:pt x="10017" y="20680"/>
                    <a:pt x="10064" y="20746"/>
                  </a:cubicBezTo>
                  <a:cubicBezTo>
                    <a:pt x="10019" y="20803"/>
                    <a:pt x="10006" y="21089"/>
                    <a:pt x="9980" y="21163"/>
                  </a:cubicBezTo>
                  <a:cubicBezTo>
                    <a:pt x="9923" y="21324"/>
                    <a:pt x="10259" y="21456"/>
                    <a:pt x="10387" y="21570"/>
                  </a:cubicBezTo>
                  <a:cubicBezTo>
                    <a:pt x="10588" y="21227"/>
                    <a:pt x="11145" y="21597"/>
                    <a:pt x="11353" y="21404"/>
                  </a:cubicBezTo>
                  <a:cubicBezTo>
                    <a:pt x="11575" y="21201"/>
                    <a:pt x="11730" y="21353"/>
                    <a:pt x="11951" y="21220"/>
                  </a:cubicBezTo>
                  <a:cubicBezTo>
                    <a:pt x="12155" y="21095"/>
                    <a:pt x="12027" y="20985"/>
                    <a:pt x="12421" y="21136"/>
                  </a:cubicBezTo>
                  <a:cubicBezTo>
                    <a:pt x="12615" y="21209"/>
                    <a:pt x="13173" y="21500"/>
                    <a:pt x="13074" y="21157"/>
                  </a:cubicBezTo>
                  <a:cubicBezTo>
                    <a:pt x="12970" y="20799"/>
                    <a:pt x="13290" y="20940"/>
                    <a:pt x="13541" y="20710"/>
                  </a:cubicBezTo>
                  <a:cubicBezTo>
                    <a:pt x="14028" y="20263"/>
                    <a:pt x="14255" y="20559"/>
                    <a:pt x="14753" y="20724"/>
                  </a:cubicBezTo>
                  <a:cubicBezTo>
                    <a:pt x="14942" y="20787"/>
                    <a:pt x="15218" y="20752"/>
                    <a:pt x="15418" y="20730"/>
                  </a:cubicBezTo>
                  <a:cubicBezTo>
                    <a:pt x="15637" y="20707"/>
                    <a:pt x="15633" y="20961"/>
                    <a:pt x="15819" y="20953"/>
                  </a:cubicBezTo>
                  <a:cubicBezTo>
                    <a:pt x="16267" y="20932"/>
                    <a:pt x="15556" y="20289"/>
                    <a:pt x="16082" y="20334"/>
                  </a:cubicBezTo>
                  <a:cubicBezTo>
                    <a:pt x="16396" y="20361"/>
                    <a:pt x="16734" y="20521"/>
                    <a:pt x="17049" y="20582"/>
                  </a:cubicBezTo>
                  <a:cubicBezTo>
                    <a:pt x="17370" y="20414"/>
                    <a:pt x="17564" y="20210"/>
                    <a:pt x="17746" y="19951"/>
                  </a:cubicBezTo>
                  <a:cubicBezTo>
                    <a:pt x="17957" y="19650"/>
                    <a:pt x="17726" y="19181"/>
                    <a:pt x="17954" y="18938"/>
                  </a:cubicBezTo>
                  <a:cubicBezTo>
                    <a:pt x="18107" y="18774"/>
                    <a:pt x="18599" y="18964"/>
                    <a:pt x="18729" y="18636"/>
                  </a:cubicBezTo>
                  <a:cubicBezTo>
                    <a:pt x="18844" y="18348"/>
                    <a:pt x="18838" y="17996"/>
                    <a:pt x="18473" y="17842"/>
                  </a:cubicBezTo>
                  <a:cubicBezTo>
                    <a:pt x="18056" y="17664"/>
                    <a:pt x="18053" y="17497"/>
                    <a:pt x="17974" y="17128"/>
                  </a:cubicBezTo>
                  <a:cubicBezTo>
                    <a:pt x="17943" y="16986"/>
                    <a:pt x="18149" y="16698"/>
                    <a:pt x="17889" y="16618"/>
                  </a:cubicBezTo>
                  <a:cubicBezTo>
                    <a:pt x="17716" y="16565"/>
                    <a:pt x="17530" y="16768"/>
                    <a:pt x="17423" y="16572"/>
                  </a:cubicBezTo>
                  <a:cubicBezTo>
                    <a:pt x="17262" y="16277"/>
                    <a:pt x="17468" y="16069"/>
                    <a:pt x="17125" y="15867"/>
                  </a:cubicBezTo>
                  <a:cubicBezTo>
                    <a:pt x="16765" y="15655"/>
                    <a:pt x="16733" y="15223"/>
                    <a:pt x="16393" y="14993"/>
                  </a:cubicBezTo>
                  <a:cubicBezTo>
                    <a:pt x="16165" y="14839"/>
                    <a:pt x="15850" y="14843"/>
                    <a:pt x="15761" y="14571"/>
                  </a:cubicBezTo>
                  <a:cubicBezTo>
                    <a:pt x="15676" y="14308"/>
                    <a:pt x="15619" y="14049"/>
                    <a:pt x="15677" y="13779"/>
                  </a:cubicBezTo>
                  <a:cubicBezTo>
                    <a:pt x="15688" y="13726"/>
                    <a:pt x="15816" y="13203"/>
                    <a:pt x="15965" y="13325"/>
                  </a:cubicBezTo>
                  <a:cubicBezTo>
                    <a:pt x="16014" y="13367"/>
                    <a:pt x="16129" y="13210"/>
                    <a:pt x="16138" y="13188"/>
                  </a:cubicBezTo>
                  <a:cubicBezTo>
                    <a:pt x="16205" y="13046"/>
                    <a:pt x="16076" y="12895"/>
                    <a:pt x="15961" y="12794"/>
                  </a:cubicBezTo>
                  <a:cubicBezTo>
                    <a:pt x="15887" y="12728"/>
                    <a:pt x="15297" y="12552"/>
                    <a:pt x="15349" y="12508"/>
                  </a:cubicBezTo>
                  <a:cubicBezTo>
                    <a:pt x="15552" y="12336"/>
                    <a:pt x="15760" y="12170"/>
                    <a:pt x="15960" y="11994"/>
                  </a:cubicBezTo>
                  <a:cubicBezTo>
                    <a:pt x="16273" y="11717"/>
                    <a:pt x="16042" y="11424"/>
                    <a:pt x="16189" y="11115"/>
                  </a:cubicBezTo>
                  <a:cubicBezTo>
                    <a:pt x="16295" y="10895"/>
                    <a:pt x="16764" y="10895"/>
                    <a:pt x="17013" y="10783"/>
                  </a:cubicBezTo>
                  <a:cubicBezTo>
                    <a:pt x="17369" y="10624"/>
                    <a:pt x="17378" y="10503"/>
                    <a:pt x="17344" y="10200"/>
                  </a:cubicBezTo>
                  <a:cubicBezTo>
                    <a:pt x="17311" y="9908"/>
                    <a:pt x="17420" y="9763"/>
                    <a:pt x="17642" y="9558"/>
                  </a:cubicBezTo>
                  <a:cubicBezTo>
                    <a:pt x="17774" y="9436"/>
                    <a:pt x="17949" y="9154"/>
                    <a:pt x="17802" y="9012"/>
                  </a:cubicBezTo>
                  <a:cubicBezTo>
                    <a:pt x="17446" y="8672"/>
                    <a:pt x="17781" y="8664"/>
                    <a:pt x="18084" y="8615"/>
                  </a:cubicBezTo>
                  <a:cubicBezTo>
                    <a:pt x="18480" y="8551"/>
                    <a:pt x="18368" y="8219"/>
                    <a:pt x="18401" y="8000"/>
                  </a:cubicBezTo>
                  <a:cubicBezTo>
                    <a:pt x="18498" y="7337"/>
                    <a:pt x="19330" y="7449"/>
                    <a:pt x="19775" y="7046"/>
                  </a:cubicBezTo>
                  <a:cubicBezTo>
                    <a:pt x="20010" y="6833"/>
                    <a:pt x="19836" y="6367"/>
                    <a:pt x="20058" y="6095"/>
                  </a:cubicBezTo>
                  <a:cubicBezTo>
                    <a:pt x="20267" y="5839"/>
                    <a:pt x="20692" y="5845"/>
                    <a:pt x="21024" y="5929"/>
                  </a:cubicBezTo>
                  <a:cubicBezTo>
                    <a:pt x="21147" y="5960"/>
                    <a:pt x="21324" y="6159"/>
                    <a:pt x="21504" y="6343"/>
                  </a:cubicBezTo>
                  <a:cubicBezTo>
                    <a:pt x="21529" y="6266"/>
                    <a:pt x="21547" y="6192"/>
                    <a:pt x="21532" y="6123"/>
                  </a:cubicBezTo>
                  <a:cubicBezTo>
                    <a:pt x="21513" y="6087"/>
                    <a:pt x="21495" y="6049"/>
                    <a:pt x="21473" y="6010"/>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15" name="Shape">
              <a:extLst>
                <a:ext uri="{FF2B5EF4-FFF2-40B4-BE49-F238E27FC236}">
                  <a16:creationId xmlns:a16="http://schemas.microsoft.com/office/drawing/2014/main" id="{63E92685-52C1-EB4D-4EC4-4F8DEB9D4399}"/>
                </a:ext>
              </a:extLst>
            </p:cNvPr>
            <p:cNvSpPr/>
            <p:nvPr/>
          </p:nvSpPr>
          <p:spPr>
            <a:xfrm>
              <a:off x="9091890" y="2628986"/>
              <a:ext cx="2253351" cy="1648088"/>
            </a:xfrm>
            <a:custGeom>
              <a:avLst/>
              <a:gdLst/>
              <a:ahLst/>
              <a:cxnLst>
                <a:cxn ang="0">
                  <a:pos x="wd2" y="hd2"/>
                </a:cxn>
                <a:cxn ang="5400000">
                  <a:pos x="wd2" y="hd2"/>
                </a:cxn>
                <a:cxn ang="10800000">
                  <a:pos x="wd2" y="hd2"/>
                </a:cxn>
                <a:cxn ang="16200000">
                  <a:pos x="wd2" y="hd2"/>
                </a:cxn>
              </a:cxnLst>
              <a:rect l="0" t="0" r="r" b="b"/>
              <a:pathLst>
                <a:path w="21586" h="21384" extrusionOk="0">
                  <a:moveTo>
                    <a:pt x="21383" y="15214"/>
                  </a:moveTo>
                  <a:cubicBezTo>
                    <a:pt x="21219" y="14994"/>
                    <a:pt x="21099" y="14735"/>
                    <a:pt x="20964" y="14485"/>
                  </a:cubicBezTo>
                  <a:cubicBezTo>
                    <a:pt x="20732" y="14063"/>
                    <a:pt x="20598" y="13794"/>
                    <a:pt x="20711" y="13280"/>
                  </a:cubicBezTo>
                  <a:cubicBezTo>
                    <a:pt x="20805" y="12859"/>
                    <a:pt x="21046" y="12470"/>
                    <a:pt x="21101" y="12045"/>
                  </a:cubicBezTo>
                  <a:cubicBezTo>
                    <a:pt x="21153" y="11646"/>
                    <a:pt x="20890" y="11456"/>
                    <a:pt x="20696" y="11250"/>
                  </a:cubicBezTo>
                  <a:cubicBezTo>
                    <a:pt x="20442" y="10984"/>
                    <a:pt x="20698" y="10341"/>
                    <a:pt x="20240" y="10111"/>
                  </a:cubicBezTo>
                  <a:cubicBezTo>
                    <a:pt x="20027" y="10004"/>
                    <a:pt x="19629" y="9843"/>
                    <a:pt x="19402" y="9942"/>
                  </a:cubicBezTo>
                  <a:cubicBezTo>
                    <a:pt x="19179" y="10037"/>
                    <a:pt x="18912" y="10356"/>
                    <a:pt x="18738" y="10019"/>
                  </a:cubicBezTo>
                  <a:cubicBezTo>
                    <a:pt x="18624" y="9799"/>
                    <a:pt x="18167" y="9331"/>
                    <a:pt x="18213" y="9045"/>
                  </a:cubicBezTo>
                  <a:cubicBezTo>
                    <a:pt x="18272" y="8684"/>
                    <a:pt x="18327" y="8471"/>
                    <a:pt x="18556" y="8236"/>
                  </a:cubicBezTo>
                  <a:cubicBezTo>
                    <a:pt x="18849" y="7934"/>
                    <a:pt x="18925" y="7709"/>
                    <a:pt x="18864" y="7254"/>
                  </a:cubicBezTo>
                  <a:cubicBezTo>
                    <a:pt x="18811" y="6857"/>
                    <a:pt x="19228" y="6737"/>
                    <a:pt x="19354" y="6431"/>
                  </a:cubicBezTo>
                  <a:cubicBezTo>
                    <a:pt x="19507" y="6060"/>
                    <a:pt x="19234" y="5602"/>
                    <a:pt x="19000" y="5423"/>
                  </a:cubicBezTo>
                  <a:cubicBezTo>
                    <a:pt x="18745" y="5230"/>
                    <a:pt x="18497" y="5812"/>
                    <a:pt x="18258" y="5458"/>
                  </a:cubicBezTo>
                  <a:cubicBezTo>
                    <a:pt x="18150" y="5298"/>
                    <a:pt x="18183" y="5052"/>
                    <a:pt x="18148" y="4858"/>
                  </a:cubicBezTo>
                  <a:cubicBezTo>
                    <a:pt x="18111" y="4661"/>
                    <a:pt x="17998" y="4643"/>
                    <a:pt x="17892" y="4530"/>
                  </a:cubicBezTo>
                  <a:cubicBezTo>
                    <a:pt x="17634" y="4254"/>
                    <a:pt x="17541" y="3799"/>
                    <a:pt x="17278" y="3517"/>
                  </a:cubicBezTo>
                  <a:cubicBezTo>
                    <a:pt x="16960" y="3177"/>
                    <a:pt x="16696" y="2801"/>
                    <a:pt x="16403" y="2428"/>
                  </a:cubicBezTo>
                  <a:cubicBezTo>
                    <a:pt x="16202" y="2172"/>
                    <a:pt x="16175" y="2451"/>
                    <a:pt x="16012" y="2570"/>
                  </a:cubicBezTo>
                  <a:cubicBezTo>
                    <a:pt x="15887" y="2660"/>
                    <a:pt x="15567" y="2578"/>
                    <a:pt x="15736" y="2348"/>
                  </a:cubicBezTo>
                  <a:cubicBezTo>
                    <a:pt x="16290" y="1598"/>
                    <a:pt x="14969" y="1644"/>
                    <a:pt x="14775" y="1557"/>
                  </a:cubicBezTo>
                  <a:cubicBezTo>
                    <a:pt x="14428" y="1401"/>
                    <a:pt x="14327" y="1496"/>
                    <a:pt x="14130" y="1589"/>
                  </a:cubicBezTo>
                  <a:cubicBezTo>
                    <a:pt x="14130" y="1609"/>
                    <a:pt x="14129" y="1629"/>
                    <a:pt x="14129" y="1650"/>
                  </a:cubicBezTo>
                  <a:cubicBezTo>
                    <a:pt x="14131" y="1739"/>
                    <a:pt x="14153" y="1760"/>
                    <a:pt x="14208" y="1813"/>
                  </a:cubicBezTo>
                  <a:cubicBezTo>
                    <a:pt x="14231" y="1834"/>
                    <a:pt x="14255" y="1859"/>
                    <a:pt x="14279" y="1888"/>
                  </a:cubicBezTo>
                  <a:cubicBezTo>
                    <a:pt x="14373" y="2003"/>
                    <a:pt x="14352" y="2220"/>
                    <a:pt x="14314" y="2338"/>
                  </a:cubicBezTo>
                  <a:cubicBezTo>
                    <a:pt x="14259" y="2519"/>
                    <a:pt x="14057" y="2811"/>
                    <a:pt x="13941" y="2906"/>
                  </a:cubicBezTo>
                  <a:cubicBezTo>
                    <a:pt x="13885" y="2952"/>
                    <a:pt x="13816" y="2965"/>
                    <a:pt x="13751" y="2978"/>
                  </a:cubicBezTo>
                  <a:cubicBezTo>
                    <a:pt x="13720" y="2985"/>
                    <a:pt x="13690" y="2990"/>
                    <a:pt x="13662" y="3000"/>
                  </a:cubicBezTo>
                  <a:cubicBezTo>
                    <a:pt x="13611" y="3018"/>
                    <a:pt x="13559" y="3023"/>
                    <a:pt x="13506" y="3023"/>
                  </a:cubicBezTo>
                  <a:cubicBezTo>
                    <a:pt x="13472" y="3023"/>
                    <a:pt x="13439" y="3021"/>
                    <a:pt x="13405" y="3019"/>
                  </a:cubicBezTo>
                  <a:cubicBezTo>
                    <a:pt x="13372" y="3018"/>
                    <a:pt x="13342" y="3016"/>
                    <a:pt x="13311" y="3016"/>
                  </a:cubicBezTo>
                  <a:cubicBezTo>
                    <a:pt x="13243" y="3013"/>
                    <a:pt x="13187" y="3001"/>
                    <a:pt x="13132" y="2985"/>
                  </a:cubicBezTo>
                  <a:cubicBezTo>
                    <a:pt x="13085" y="2972"/>
                    <a:pt x="13042" y="2960"/>
                    <a:pt x="12994" y="2959"/>
                  </a:cubicBezTo>
                  <a:lnTo>
                    <a:pt x="12958" y="2959"/>
                  </a:lnTo>
                  <a:cubicBezTo>
                    <a:pt x="12922" y="2960"/>
                    <a:pt x="12880" y="2959"/>
                    <a:pt x="12835" y="2944"/>
                  </a:cubicBezTo>
                  <a:cubicBezTo>
                    <a:pt x="12743" y="2914"/>
                    <a:pt x="12718" y="2877"/>
                    <a:pt x="12679" y="2808"/>
                  </a:cubicBezTo>
                  <a:lnTo>
                    <a:pt x="12671" y="2793"/>
                  </a:lnTo>
                  <a:cubicBezTo>
                    <a:pt x="12569" y="2616"/>
                    <a:pt x="12440" y="2458"/>
                    <a:pt x="12317" y="2305"/>
                  </a:cubicBezTo>
                  <a:cubicBezTo>
                    <a:pt x="12284" y="2266"/>
                    <a:pt x="12251" y="2225"/>
                    <a:pt x="12220" y="2184"/>
                  </a:cubicBezTo>
                  <a:cubicBezTo>
                    <a:pt x="12203" y="2162"/>
                    <a:pt x="12187" y="2141"/>
                    <a:pt x="12170" y="2118"/>
                  </a:cubicBezTo>
                  <a:cubicBezTo>
                    <a:pt x="12113" y="2041"/>
                    <a:pt x="12060" y="1969"/>
                    <a:pt x="11992" y="1941"/>
                  </a:cubicBezTo>
                  <a:cubicBezTo>
                    <a:pt x="11975" y="1934"/>
                    <a:pt x="11918" y="1939"/>
                    <a:pt x="11877" y="1944"/>
                  </a:cubicBezTo>
                  <a:cubicBezTo>
                    <a:pt x="11777" y="1954"/>
                    <a:pt x="11684" y="1965"/>
                    <a:pt x="11635" y="1900"/>
                  </a:cubicBezTo>
                  <a:cubicBezTo>
                    <a:pt x="11594" y="1844"/>
                    <a:pt x="11605" y="1770"/>
                    <a:pt x="11612" y="1726"/>
                  </a:cubicBezTo>
                  <a:cubicBezTo>
                    <a:pt x="11613" y="1717"/>
                    <a:pt x="11615" y="1708"/>
                    <a:pt x="11616" y="1701"/>
                  </a:cubicBezTo>
                  <a:cubicBezTo>
                    <a:pt x="11592" y="1683"/>
                    <a:pt x="11541" y="1660"/>
                    <a:pt x="11525" y="1658"/>
                  </a:cubicBezTo>
                  <a:cubicBezTo>
                    <a:pt x="11493" y="1663"/>
                    <a:pt x="11359" y="1780"/>
                    <a:pt x="11329" y="1831"/>
                  </a:cubicBezTo>
                  <a:cubicBezTo>
                    <a:pt x="11316" y="1850"/>
                    <a:pt x="11309" y="1867"/>
                    <a:pt x="11303" y="1880"/>
                  </a:cubicBezTo>
                  <a:cubicBezTo>
                    <a:pt x="11289" y="1913"/>
                    <a:pt x="11273" y="1947"/>
                    <a:pt x="11226" y="1987"/>
                  </a:cubicBezTo>
                  <a:cubicBezTo>
                    <a:pt x="11180" y="2026"/>
                    <a:pt x="11144" y="2034"/>
                    <a:pt x="11108" y="2046"/>
                  </a:cubicBezTo>
                  <a:cubicBezTo>
                    <a:pt x="11096" y="2049"/>
                    <a:pt x="11081" y="2052"/>
                    <a:pt x="11066" y="2059"/>
                  </a:cubicBezTo>
                  <a:cubicBezTo>
                    <a:pt x="11057" y="2062"/>
                    <a:pt x="11047" y="2069"/>
                    <a:pt x="11038" y="2075"/>
                  </a:cubicBezTo>
                  <a:cubicBezTo>
                    <a:pt x="11007" y="2095"/>
                    <a:pt x="10969" y="2123"/>
                    <a:pt x="10904" y="2108"/>
                  </a:cubicBezTo>
                  <a:cubicBezTo>
                    <a:pt x="10853" y="2095"/>
                    <a:pt x="10758" y="2054"/>
                    <a:pt x="10710" y="2008"/>
                  </a:cubicBezTo>
                  <a:cubicBezTo>
                    <a:pt x="10566" y="1870"/>
                    <a:pt x="10576" y="1667"/>
                    <a:pt x="10617" y="1478"/>
                  </a:cubicBezTo>
                  <a:cubicBezTo>
                    <a:pt x="10598" y="1507"/>
                    <a:pt x="10576" y="1538"/>
                    <a:pt x="10552" y="1571"/>
                  </a:cubicBezTo>
                  <a:cubicBezTo>
                    <a:pt x="10373" y="1813"/>
                    <a:pt x="10598" y="821"/>
                    <a:pt x="10606" y="736"/>
                  </a:cubicBezTo>
                  <a:cubicBezTo>
                    <a:pt x="10613" y="657"/>
                    <a:pt x="10668" y="223"/>
                    <a:pt x="10646" y="0"/>
                  </a:cubicBezTo>
                  <a:cubicBezTo>
                    <a:pt x="10645" y="0"/>
                    <a:pt x="10644" y="0"/>
                    <a:pt x="10642" y="0"/>
                  </a:cubicBezTo>
                  <a:cubicBezTo>
                    <a:pt x="10583" y="0"/>
                    <a:pt x="10554" y="12"/>
                    <a:pt x="10506" y="28"/>
                  </a:cubicBezTo>
                  <a:lnTo>
                    <a:pt x="10467" y="41"/>
                  </a:lnTo>
                  <a:cubicBezTo>
                    <a:pt x="10295" y="99"/>
                    <a:pt x="10185" y="171"/>
                    <a:pt x="10176" y="350"/>
                  </a:cubicBezTo>
                  <a:cubicBezTo>
                    <a:pt x="10175" y="366"/>
                    <a:pt x="10176" y="379"/>
                    <a:pt x="10176" y="392"/>
                  </a:cubicBezTo>
                  <a:cubicBezTo>
                    <a:pt x="10177" y="453"/>
                    <a:pt x="10173" y="512"/>
                    <a:pt x="10105" y="562"/>
                  </a:cubicBezTo>
                  <a:cubicBezTo>
                    <a:pt x="10088" y="573"/>
                    <a:pt x="10056" y="589"/>
                    <a:pt x="9938" y="619"/>
                  </a:cubicBezTo>
                  <a:cubicBezTo>
                    <a:pt x="9914" y="626"/>
                    <a:pt x="9893" y="629"/>
                    <a:pt x="9876" y="632"/>
                  </a:cubicBezTo>
                  <a:cubicBezTo>
                    <a:pt x="9821" y="644"/>
                    <a:pt x="9821" y="644"/>
                    <a:pt x="9783" y="749"/>
                  </a:cubicBezTo>
                  <a:cubicBezTo>
                    <a:pt x="9690" y="1013"/>
                    <a:pt x="9480" y="1046"/>
                    <a:pt x="9311" y="1074"/>
                  </a:cubicBezTo>
                  <a:lnTo>
                    <a:pt x="9282" y="1079"/>
                  </a:lnTo>
                  <a:cubicBezTo>
                    <a:pt x="9265" y="1082"/>
                    <a:pt x="9256" y="1089"/>
                    <a:pt x="9240" y="1098"/>
                  </a:cubicBezTo>
                  <a:cubicBezTo>
                    <a:pt x="9225" y="1108"/>
                    <a:pt x="9206" y="1121"/>
                    <a:pt x="9181" y="1130"/>
                  </a:cubicBezTo>
                  <a:cubicBezTo>
                    <a:pt x="9149" y="1140"/>
                    <a:pt x="9116" y="1135"/>
                    <a:pt x="9090" y="1131"/>
                  </a:cubicBezTo>
                  <a:cubicBezTo>
                    <a:pt x="9071" y="1128"/>
                    <a:pt x="9050" y="1125"/>
                    <a:pt x="9040" y="1130"/>
                  </a:cubicBezTo>
                  <a:cubicBezTo>
                    <a:pt x="9012" y="1141"/>
                    <a:pt x="8989" y="1189"/>
                    <a:pt x="8964" y="1240"/>
                  </a:cubicBezTo>
                  <a:cubicBezTo>
                    <a:pt x="8930" y="1310"/>
                    <a:pt x="8886" y="1399"/>
                    <a:pt x="8807" y="1422"/>
                  </a:cubicBezTo>
                  <a:cubicBezTo>
                    <a:pt x="8756" y="1437"/>
                    <a:pt x="8705" y="1437"/>
                    <a:pt x="8657" y="1437"/>
                  </a:cubicBezTo>
                  <a:cubicBezTo>
                    <a:pt x="8611" y="1437"/>
                    <a:pt x="8570" y="1435"/>
                    <a:pt x="8534" y="1448"/>
                  </a:cubicBezTo>
                  <a:cubicBezTo>
                    <a:pt x="8519" y="1453"/>
                    <a:pt x="8504" y="1458"/>
                    <a:pt x="8488" y="1463"/>
                  </a:cubicBezTo>
                  <a:cubicBezTo>
                    <a:pt x="8397" y="1491"/>
                    <a:pt x="8376" y="1504"/>
                    <a:pt x="8368" y="1578"/>
                  </a:cubicBezTo>
                  <a:cubicBezTo>
                    <a:pt x="8362" y="1639"/>
                    <a:pt x="8362" y="1704"/>
                    <a:pt x="8362" y="1768"/>
                  </a:cubicBezTo>
                  <a:cubicBezTo>
                    <a:pt x="8362" y="1974"/>
                    <a:pt x="8363" y="2205"/>
                    <a:pt x="8154" y="2317"/>
                  </a:cubicBezTo>
                  <a:cubicBezTo>
                    <a:pt x="8117" y="2337"/>
                    <a:pt x="8083" y="2335"/>
                    <a:pt x="8056" y="2333"/>
                  </a:cubicBezTo>
                  <a:cubicBezTo>
                    <a:pt x="8039" y="2333"/>
                    <a:pt x="8024" y="2332"/>
                    <a:pt x="8012" y="2337"/>
                  </a:cubicBezTo>
                  <a:cubicBezTo>
                    <a:pt x="8001" y="2340"/>
                    <a:pt x="7983" y="2353"/>
                    <a:pt x="7966" y="2364"/>
                  </a:cubicBezTo>
                  <a:cubicBezTo>
                    <a:pt x="7948" y="2378"/>
                    <a:pt x="7928" y="2391"/>
                    <a:pt x="7911" y="2399"/>
                  </a:cubicBezTo>
                  <a:cubicBezTo>
                    <a:pt x="7894" y="2407"/>
                    <a:pt x="7875" y="2420"/>
                    <a:pt x="7854" y="2433"/>
                  </a:cubicBezTo>
                  <a:cubicBezTo>
                    <a:pt x="7778" y="2484"/>
                    <a:pt x="7683" y="2547"/>
                    <a:pt x="7594" y="2491"/>
                  </a:cubicBezTo>
                  <a:cubicBezTo>
                    <a:pt x="7562" y="2471"/>
                    <a:pt x="7542" y="2443"/>
                    <a:pt x="7525" y="2419"/>
                  </a:cubicBezTo>
                  <a:cubicBezTo>
                    <a:pt x="7510" y="2399"/>
                    <a:pt x="7502" y="2387"/>
                    <a:pt x="7491" y="2381"/>
                  </a:cubicBezTo>
                  <a:cubicBezTo>
                    <a:pt x="7464" y="2366"/>
                    <a:pt x="7366" y="2338"/>
                    <a:pt x="7349" y="2340"/>
                  </a:cubicBezTo>
                  <a:cubicBezTo>
                    <a:pt x="7322" y="2345"/>
                    <a:pt x="7291" y="2435"/>
                    <a:pt x="7270" y="2494"/>
                  </a:cubicBezTo>
                  <a:cubicBezTo>
                    <a:pt x="7252" y="2547"/>
                    <a:pt x="7234" y="2596"/>
                    <a:pt x="7211" y="2632"/>
                  </a:cubicBezTo>
                  <a:cubicBezTo>
                    <a:pt x="7120" y="2778"/>
                    <a:pt x="7012" y="2711"/>
                    <a:pt x="6941" y="2667"/>
                  </a:cubicBezTo>
                  <a:cubicBezTo>
                    <a:pt x="6915" y="2650"/>
                    <a:pt x="6891" y="2634"/>
                    <a:pt x="6866" y="2626"/>
                  </a:cubicBezTo>
                  <a:cubicBezTo>
                    <a:pt x="6811" y="2607"/>
                    <a:pt x="6749" y="2612"/>
                    <a:pt x="6684" y="2619"/>
                  </a:cubicBezTo>
                  <a:cubicBezTo>
                    <a:pt x="6607" y="2626"/>
                    <a:pt x="6527" y="2634"/>
                    <a:pt x="6448" y="2603"/>
                  </a:cubicBezTo>
                  <a:lnTo>
                    <a:pt x="6404" y="2584"/>
                  </a:lnTo>
                  <a:lnTo>
                    <a:pt x="6404" y="2524"/>
                  </a:lnTo>
                  <a:cubicBezTo>
                    <a:pt x="6404" y="2502"/>
                    <a:pt x="6404" y="2502"/>
                    <a:pt x="6390" y="2483"/>
                  </a:cubicBezTo>
                  <a:cubicBezTo>
                    <a:pt x="6380" y="2468"/>
                    <a:pt x="6366" y="2450"/>
                    <a:pt x="6354" y="2420"/>
                  </a:cubicBezTo>
                  <a:cubicBezTo>
                    <a:pt x="6346" y="2404"/>
                    <a:pt x="6340" y="2381"/>
                    <a:pt x="6333" y="2358"/>
                  </a:cubicBezTo>
                  <a:cubicBezTo>
                    <a:pt x="6329" y="2345"/>
                    <a:pt x="6323" y="2322"/>
                    <a:pt x="6320" y="2315"/>
                  </a:cubicBezTo>
                  <a:cubicBezTo>
                    <a:pt x="6266" y="2222"/>
                    <a:pt x="6186" y="2167"/>
                    <a:pt x="6097" y="2110"/>
                  </a:cubicBezTo>
                  <a:cubicBezTo>
                    <a:pt x="5972" y="2031"/>
                    <a:pt x="5770" y="2007"/>
                    <a:pt x="5646" y="2057"/>
                  </a:cubicBezTo>
                  <a:cubicBezTo>
                    <a:pt x="5620" y="2067"/>
                    <a:pt x="5589" y="2097"/>
                    <a:pt x="5559" y="2123"/>
                  </a:cubicBezTo>
                  <a:cubicBezTo>
                    <a:pt x="5529" y="2151"/>
                    <a:pt x="5498" y="2179"/>
                    <a:pt x="5465" y="2199"/>
                  </a:cubicBezTo>
                  <a:cubicBezTo>
                    <a:pt x="5435" y="2215"/>
                    <a:pt x="5404" y="2231"/>
                    <a:pt x="5374" y="2246"/>
                  </a:cubicBezTo>
                  <a:lnTo>
                    <a:pt x="5326" y="2271"/>
                  </a:lnTo>
                  <a:cubicBezTo>
                    <a:pt x="5315" y="2277"/>
                    <a:pt x="5296" y="2284"/>
                    <a:pt x="5277" y="2291"/>
                  </a:cubicBezTo>
                  <a:cubicBezTo>
                    <a:pt x="5259" y="2297"/>
                    <a:pt x="5225" y="2310"/>
                    <a:pt x="5208" y="2320"/>
                  </a:cubicBezTo>
                  <a:cubicBezTo>
                    <a:pt x="5204" y="2332"/>
                    <a:pt x="5201" y="2346"/>
                    <a:pt x="5196" y="2361"/>
                  </a:cubicBezTo>
                  <a:cubicBezTo>
                    <a:pt x="5190" y="2384"/>
                    <a:pt x="5184" y="2405"/>
                    <a:pt x="5179" y="2415"/>
                  </a:cubicBezTo>
                  <a:cubicBezTo>
                    <a:pt x="5168" y="2443"/>
                    <a:pt x="5162" y="2481"/>
                    <a:pt x="5155" y="2517"/>
                  </a:cubicBezTo>
                  <a:cubicBezTo>
                    <a:pt x="5147" y="2557"/>
                    <a:pt x="5140" y="2598"/>
                    <a:pt x="5127" y="2634"/>
                  </a:cubicBezTo>
                  <a:cubicBezTo>
                    <a:pt x="5066" y="2790"/>
                    <a:pt x="4918" y="2734"/>
                    <a:pt x="4838" y="2706"/>
                  </a:cubicBezTo>
                  <a:lnTo>
                    <a:pt x="4824" y="2701"/>
                  </a:lnTo>
                  <a:cubicBezTo>
                    <a:pt x="4779" y="2685"/>
                    <a:pt x="4733" y="2657"/>
                    <a:pt x="4687" y="2629"/>
                  </a:cubicBezTo>
                  <a:cubicBezTo>
                    <a:pt x="4529" y="2532"/>
                    <a:pt x="4455" y="2504"/>
                    <a:pt x="4397" y="2635"/>
                  </a:cubicBezTo>
                  <a:cubicBezTo>
                    <a:pt x="4346" y="2752"/>
                    <a:pt x="4293" y="2872"/>
                    <a:pt x="4157" y="2905"/>
                  </a:cubicBezTo>
                  <a:cubicBezTo>
                    <a:pt x="4050" y="2931"/>
                    <a:pt x="3998" y="2867"/>
                    <a:pt x="3952" y="2813"/>
                  </a:cubicBezTo>
                  <a:cubicBezTo>
                    <a:pt x="3941" y="2799"/>
                    <a:pt x="3930" y="2786"/>
                    <a:pt x="3917" y="2773"/>
                  </a:cubicBezTo>
                  <a:cubicBezTo>
                    <a:pt x="3768" y="2619"/>
                    <a:pt x="3619" y="2619"/>
                    <a:pt x="3428" y="2619"/>
                  </a:cubicBezTo>
                  <a:lnTo>
                    <a:pt x="3391" y="2619"/>
                  </a:lnTo>
                  <a:cubicBezTo>
                    <a:pt x="3360" y="2619"/>
                    <a:pt x="3328" y="2622"/>
                    <a:pt x="3295" y="2624"/>
                  </a:cubicBezTo>
                  <a:cubicBezTo>
                    <a:pt x="3225" y="2630"/>
                    <a:pt x="3152" y="2635"/>
                    <a:pt x="3086" y="2621"/>
                  </a:cubicBezTo>
                  <a:cubicBezTo>
                    <a:pt x="3051" y="2612"/>
                    <a:pt x="3017" y="2599"/>
                    <a:pt x="2986" y="2586"/>
                  </a:cubicBezTo>
                  <a:cubicBezTo>
                    <a:pt x="2937" y="2566"/>
                    <a:pt x="2894" y="2550"/>
                    <a:pt x="2851" y="2552"/>
                  </a:cubicBezTo>
                  <a:cubicBezTo>
                    <a:pt x="2872" y="2621"/>
                    <a:pt x="2889" y="2696"/>
                    <a:pt x="2901" y="2775"/>
                  </a:cubicBezTo>
                  <a:cubicBezTo>
                    <a:pt x="2907" y="2811"/>
                    <a:pt x="2939" y="3093"/>
                    <a:pt x="2903" y="3200"/>
                  </a:cubicBezTo>
                  <a:cubicBezTo>
                    <a:pt x="2859" y="3336"/>
                    <a:pt x="2668" y="3332"/>
                    <a:pt x="2405" y="3309"/>
                  </a:cubicBezTo>
                  <a:cubicBezTo>
                    <a:pt x="2362" y="3305"/>
                    <a:pt x="2326" y="3304"/>
                    <a:pt x="2299" y="3302"/>
                  </a:cubicBezTo>
                  <a:cubicBezTo>
                    <a:pt x="2187" y="3302"/>
                    <a:pt x="2083" y="3277"/>
                    <a:pt x="1978" y="3233"/>
                  </a:cubicBezTo>
                  <a:cubicBezTo>
                    <a:pt x="1936" y="3215"/>
                    <a:pt x="1892" y="3192"/>
                    <a:pt x="1849" y="3164"/>
                  </a:cubicBezTo>
                  <a:cubicBezTo>
                    <a:pt x="1834" y="3156"/>
                    <a:pt x="1821" y="3149"/>
                    <a:pt x="1806" y="3139"/>
                  </a:cubicBezTo>
                  <a:lnTo>
                    <a:pt x="1782" y="3123"/>
                  </a:lnTo>
                  <a:cubicBezTo>
                    <a:pt x="1713" y="3075"/>
                    <a:pt x="1713" y="3075"/>
                    <a:pt x="1629" y="3126"/>
                  </a:cubicBezTo>
                  <a:cubicBezTo>
                    <a:pt x="1529" y="3187"/>
                    <a:pt x="1434" y="3207"/>
                    <a:pt x="1324" y="3192"/>
                  </a:cubicBezTo>
                  <a:cubicBezTo>
                    <a:pt x="1227" y="3179"/>
                    <a:pt x="1152" y="3105"/>
                    <a:pt x="1081" y="3031"/>
                  </a:cubicBezTo>
                  <a:cubicBezTo>
                    <a:pt x="997" y="2941"/>
                    <a:pt x="992" y="2869"/>
                    <a:pt x="984" y="2786"/>
                  </a:cubicBezTo>
                  <a:cubicBezTo>
                    <a:pt x="983" y="2768"/>
                    <a:pt x="981" y="2747"/>
                    <a:pt x="978" y="2722"/>
                  </a:cubicBezTo>
                  <a:cubicBezTo>
                    <a:pt x="970" y="2653"/>
                    <a:pt x="941" y="2555"/>
                    <a:pt x="895" y="2437"/>
                  </a:cubicBezTo>
                  <a:cubicBezTo>
                    <a:pt x="851" y="2327"/>
                    <a:pt x="801" y="2274"/>
                    <a:pt x="732" y="2200"/>
                  </a:cubicBezTo>
                  <a:cubicBezTo>
                    <a:pt x="712" y="2179"/>
                    <a:pt x="690" y="2156"/>
                    <a:pt x="668" y="2130"/>
                  </a:cubicBezTo>
                  <a:cubicBezTo>
                    <a:pt x="617" y="2072"/>
                    <a:pt x="599" y="2000"/>
                    <a:pt x="583" y="1943"/>
                  </a:cubicBezTo>
                  <a:cubicBezTo>
                    <a:pt x="573" y="1905"/>
                    <a:pt x="565" y="1874"/>
                    <a:pt x="550" y="1849"/>
                  </a:cubicBezTo>
                  <a:cubicBezTo>
                    <a:pt x="543" y="1887"/>
                    <a:pt x="536" y="1924"/>
                    <a:pt x="526" y="1965"/>
                  </a:cubicBezTo>
                  <a:cubicBezTo>
                    <a:pt x="486" y="2135"/>
                    <a:pt x="445" y="2310"/>
                    <a:pt x="359" y="2463"/>
                  </a:cubicBezTo>
                  <a:cubicBezTo>
                    <a:pt x="336" y="2504"/>
                    <a:pt x="307" y="2537"/>
                    <a:pt x="281" y="2566"/>
                  </a:cubicBezTo>
                  <a:cubicBezTo>
                    <a:pt x="217" y="2640"/>
                    <a:pt x="203" y="2665"/>
                    <a:pt x="218" y="2724"/>
                  </a:cubicBezTo>
                  <a:cubicBezTo>
                    <a:pt x="229" y="2763"/>
                    <a:pt x="284" y="2846"/>
                    <a:pt x="309" y="2867"/>
                  </a:cubicBezTo>
                  <a:cubicBezTo>
                    <a:pt x="320" y="2877"/>
                    <a:pt x="337" y="2883"/>
                    <a:pt x="355" y="2892"/>
                  </a:cubicBezTo>
                  <a:cubicBezTo>
                    <a:pt x="399" y="2911"/>
                    <a:pt x="458" y="2939"/>
                    <a:pt x="492" y="3020"/>
                  </a:cubicBezTo>
                  <a:cubicBezTo>
                    <a:pt x="600" y="3279"/>
                    <a:pt x="449" y="3412"/>
                    <a:pt x="348" y="3499"/>
                  </a:cubicBezTo>
                  <a:cubicBezTo>
                    <a:pt x="281" y="3557"/>
                    <a:pt x="219" y="3611"/>
                    <a:pt x="212" y="3683"/>
                  </a:cubicBezTo>
                  <a:cubicBezTo>
                    <a:pt x="205" y="3763"/>
                    <a:pt x="203" y="3872"/>
                    <a:pt x="218" y="3934"/>
                  </a:cubicBezTo>
                  <a:cubicBezTo>
                    <a:pt x="223" y="3952"/>
                    <a:pt x="234" y="3970"/>
                    <a:pt x="246" y="3990"/>
                  </a:cubicBezTo>
                  <a:cubicBezTo>
                    <a:pt x="264" y="4020"/>
                    <a:pt x="286" y="4056"/>
                    <a:pt x="297" y="4105"/>
                  </a:cubicBezTo>
                  <a:cubicBezTo>
                    <a:pt x="331" y="4274"/>
                    <a:pt x="304" y="4510"/>
                    <a:pt x="199" y="4611"/>
                  </a:cubicBezTo>
                  <a:cubicBezTo>
                    <a:pt x="162" y="4645"/>
                    <a:pt x="130" y="4665"/>
                    <a:pt x="103" y="4681"/>
                  </a:cubicBezTo>
                  <a:cubicBezTo>
                    <a:pt x="49" y="4714"/>
                    <a:pt x="42" y="4719"/>
                    <a:pt x="45" y="4809"/>
                  </a:cubicBezTo>
                  <a:cubicBezTo>
                    <a:pt x="46" y="4864"/>
                    <a:pt x="52" y="4916"/>
                    <a:pt x="59" y="4969"/>
                  </a:cubicBezTo>
                  <a:cubicBezTo>
                    <a:pt x="62" y="4985"/>
                    <a:pt x="63" y="5001"/>
                    <a:pt x="66" y="5018"/>
                  </a:cubicBezTo>
                  <a:cubicBezTo>
                    <a:pt x="70" y="5057"/>
                    <a:pt x="75" y="5098"/>
                    <a:pt x="80" y="5139"/>
                  </a:cubicBezTo>
                  <a:cubicBezTo>
                    <a:pt x="86" y="5200"/>
                    <a:pt x="91" y="5262"/>
                    <a:pt x="87" y="5330"/>
                  </a:cubicBezTo>
                  <a:cubicBezTo>
                    <a:pt x="84" y="5418"/>
                    <a:pt x="59" y="5496"/>
                    <a:pt x="38" y="5565"/>
                  </a:cubicBezTo>
                  <a:cubicBezTo>
                    <a:pt x="13" y="5640"/>
                    <a:pt x="-6" y="5704"/>
                    <a:pt x="1" y="5771"/>
                  </a:cubicBezTo>
                  <a:cubicBezTo>
                    <a:pt x="11" y="5865"/>
                    <a:pt x="66" y="6051"/>
                    <a:pt x="115" y="6103"/>
                  </a:cubicBezTo>
                  <a:cubicBezTo>
                    <a:pt x="124" y="6110"/>
                    <a:pt x="159" y="6116"/>
                    <a:pt x="179" y="6121"/>
                  </a:cubicBezTo>
                  <a:cubicBezTo>
                    <a:pt x="234" y="6133"/>
                    <a:pt x="290" y="6143"/>
                    <a:pt x="320" y="6198"/>
                  </a:cubicBezTo>
                  <a:cubicBezTo>
                    <a:pt x="354" y="6261"/>
                    <a:pt x="347" y="6349"/>
                    <a:pt x="342" y="6420"/>
                  </a:cubicBezTo>
                  <a:cubicBezTo>
                    <a:pt x="341" y="6438"/>
                    <a:pt x="339" y="6453"/>
                    <a:pt x="339" y="6466"/>
                  </a:cubicBezTo>
                  <a:cubicBezTo>
                    <a:pt x="337" y="6583"/>
                    <a:pt x="375" y="6648"/>
                    <a:pt x="484" y="6717"/>
                  </a:cubicBezTo>
                  <a:cubicBezTo>
                    <a:pt x="596" y="6791"/>
                    <a:pt x="656" y="6870"/>
                    <a:pt x="703" y="7013"/>
                  </a:cubicBezTo>
                  <a:cubicBezTo>
                    <a:pt x="732" y="7103"/>
                    <a:pt x="772" y="7180"/>
                    <a:pt x="815" y="7262"/>
                  </a:cubicBezTo>
                  <a:cubicBezTo>
                    <a:pt x="835" y="7303"/>
                    <a:pt x="857" y="7344"/>
                    <a:pt x="878" y="7389"/>
                  </a:cubicBezTo>
                  <a:cubicBezTo>
                    <a:pt x="918" y="7476"/>
                    <a:pt x="924" y="7566"/>
                    <a:pt x="927" y="7645"/>
                  </a:cubicBezTo>
                  <a:cubicBezTo>
                    <a:pt x="931" y="7707"/>
                    <a:pt x="933" y="7762"/>
                    <a:pt x="953" y="7809"/>
                  </a:cubicBezTo>
                  <a:cubicBezTo>
                    <a:pt x="964" y="7835"/>
                    <a:pt x="974" y="7860"/>
                    <a:pt x="982" y="7881"/>
                  </a:cubicBezTo>
                  <a:cubicBezTo>
                    <a:pt x="1024" y="7982"/>
                    <a:pt x="1055" y="8054"/>
                    <a:pt x="1055" y="8229"/>
                  </a:cubicBezTo>
                  <a:cubicBezTo>
                    <a:pt x="1056" y="8397"/>
                    <a:pt x="1017" y="8517"/>
                    <a:pt x="921" y="8645"/>
                  </a:cubicBezTo>
                  <a:cubicBezTo>
                    <a:pt x="909" y="8661"/>
                    <a:pt x="892" y="8681"/>
                    <a:pt x="873" y="8702"/>
                  </a:cubicBezTo>
                  <a:cubicBezTo>
                    <a:pt x="857" y="8720"/>
                    <a:pt x="833" y="8750"/>
                    <a:pt x="810" y="8780"/>
                  </a:cubicBezTo>
                  <a:cubicBezTo>
                    <a:pt x="828" y="8780"/>
                    <a:pt x="845" y="8778"/>
                    <a:pt x="862" y="8776"/>
                  </a:cubicBezTo>
                  <a:lnTo>
                    <a:pt x="886" y="8775"/>
                  </a:lnTo>
                  <a:cubicBezTo>
                    <a:pt x="915" y="8773"/>
                    <a:pt x="929" y="8765"/>
                    <a:pt x="950" y="8750"/>
                  </a:cubicBezTo>
                  <a:cubicBezTo>
                    <a:pt x="970" y="8738"/>
                    <a:pt x="990" y="8725"/>
                    <a:pt x="1020" y="8716"/>
                  </a:cubicBezTo>
                  <a:cubicBezTo>
                    <a:pt x="1095" y="8691"/>
                    <a:pt x="1189" y="8701"/>
                    <a:pt x="1272" y="8709"/>
                  </a:cubicBezTo>
                  <a:cubicBezTo>
                    <a:pt x="1307" y="8712"/>
                    <a:pt x="1342" y="8716"/>
                    <a:pt x="1372" y="8717"/>
                  </a:cubicBezTo>
                  <a:cubicBezTo>
                    <a:pt x="1511" y="8719"/>
                    <a:pt x="1605" y="8758"/>
                    <a:pt x="1683" y="8952"/>
                  </a:cubicBezTo>
                  <a:cubicBezTo>
                    <a:pt x="1704" y="9008"/>
                    <a:pt x="1720" y="9067"/>
                    <a:pt x="1735" y="9124"/>
                  </a:cubicBezTo>
                  <a:cubicBezTo>
                    <a:pt x="1749" y="9179"/>
                    <a:pt x="1763" y="9231"/>
                    <a:pt x="1780" y="9272"/>
                  </a:cubicBezTo>
                  <a:cubicBezTo>
                    <a:pt x="1785" y="9282"/>
                    <a:pt x="1799" y="9298"/>
                    <a:pt x="1812" y="9312"/>
                  </a:cubicBezTo>
                  <a:cubicBezTo>
                    <a:pt x="1834" y="9333"/>
                    <a:pt x="1857" y="9356"/>
                    <a:pt x="1875" y="9392"/>
                  </a:cubicBezTo>
                  <a:cubicBezTo>
                    <a:pt x="1895" y="9433"/>
                    <a:pt x="1902" y="9469"/>
                    <a:pt x="1906" y="9494"/>
                  </a:cubicBezTo>
                  <a:cubicBezTo>
                    <a:pt x="1907" y="9500"/>
                    <a:pt x="1908" y="9509"/>
                    <a:pt x="1909" y="9512"/>
                  </a:cubicBezTo>
                  <a:cubicBezTo>
                    <a:pt x="1909" y="9512"/>
                    <a:pt x="1909" y="9512"/>
                    <a:pt x="1909" y="9512"/>
                  </a:cubicBezTo>
                  <a:cubicBezTo>
                    <a:pt x="1911" y="9512"/>
                    <a:pt x="1917" y="9517"/>
                    <a:pt x="1931" y="9520"/>
                  </a:cubicBezTo>
                  <a:cubicBezTo>
                    <a:pt x="1975" y="9535"/>
                    <a:pt x="2004" y="9507"/>
                    <a:pt x="2054" y="9451"/>
                  </a:cubicBezTo>
                  <a:cubicBezTo>
                    <a:pt x="2088" y="9413"/>
                    <a:pt x="2126" y="9371"/>
                    <a:pt x="2177" y="9351"/>
                  </a:cubicBezTo>
                  <a:cubicBezTo>
                    <a:pt x="2299" y="9303"/>
                    <a:pt x="2370" y="9341"/>
                    <a:pt x="2409" y="9381"/>
                  </a:cubicBezTo>
                  <a:cubicBezTo>
                    <a:pt x="2444" y="9417"/>
                    <a:pt x="2485" y="9487"/>
                    <a:pt x="2484" y="9625"/>
                  </a:cubicBezTo>
                  <a:cubicBezTo>
                    <a:pt x="2483" y="9783"/>
                    <a:pt x="2427" y="9871"/>
                    <a:pt x="2358" y="9949"/>
                  </a:cubicBezTo>
                  <a:cubicBezTo>
                    <a:pt x="2363" y="9958"/>
                    <a:pt x="2368" y="9968"/>
                    <a:pt x="2371" y="9978"/>
                  </a:cubicBezTo>
                  <a:cubicBezTo>
                    <a:pt x="2386" y="10011"/>
                    <a:pt x="2393" y="10027"/>
                    <a:pt x="2409" y="10039"/>
                  </a:cubicBezTo>
                  <a:cubicBezTo>
                    <a:pt x="2425" y="10050"/>
                    <a:pt x="2465" y="10059"/>
                    <a:pt x="2492" y="10065"/>
                  </a:cubicBezTo>
                  <a:cubicBezTo>
                    <a:pt x="2519" y="10072"/>
                    <a:pt x="2545" y="10077"/>
                    <a:pt x="2564" y="10085"/>
                  </a:cubicBezTo>
                  <a:cubicBezTo>
                    <a:pt x="2671" y="10128"/>
                    <a:pt x="2720" y="10155"/>
                    <a:pt x="2735" y="10325"/>
                  </a:cubicBezTo>
                  <a:cubicBezTo>
                    <a:pt x="2740" y="10384"/>
                    <a:pt x="2737" y="10441"/>
                    <a:pt x="2736" y="10499"/>
                  </a:cubicBezTo>
                  <a:cubicBezTo>
                    <a:pt x="2735" y="10530"/>
                    <a:pt x="2734" y="10561"/>
                    <a:pt x="2734" y="10591"/>
                  </a:cubicBezTo>
                  <a:cubicBezTo>
                    <a:pt x="2735" y="10673"/>
                    <a:pt x="2746" y="10692"/>
                    <a:pt x="2746" y="10692"/>
                  </a:cubicBezTo>
                  <a:cubicBezTo>
                    <a:pt x="2743" y="10686"/>
                    <a:pt x="2771" y="10674"/>
                    <a:pt x="2854" y="10574"/>
                  </a:cubicBezTo>
                  <a:cubicBezTo>
                    <a:pt x="2960" y="10445"/>
                    <a:pt x="3163" y="10449"/>
                    <a:pt x="3272" y="10494"/>
                  </a:cubicBezTo>
                  <a:lnTo>
                    <a:pt x="3313" y="10510"/>
                  </a:lnTo>
                  <a:lnTo>
                    <a:pt x="3314" y="10569"/>
                  </a:lnTo>
                  <a:cubicBezTo>
                    <a:pt x="3316" y="10601"/>
                    <a:pt x="3323" y="10619"/>
                    <a:pt x="3336" y="10650"/>
                  </a:cubicBezTo>
                  <a:cubicBezTo>
                    <a:pt x="3343" y="10665"/>
                    <a:pt x="3350" y="10681"/>
                    <a:pt x="3357" y="10699"/>
                  </a:cubicBezTo>
                  <a:cubicBezTo>
                    <a:pt x="3381" y="10765"/>
                    <a:pt x="3386" y="10789"/>
                    <a:pt x="3391" y="10827"/>
                  </a:cubicBezTo>
                  <a:cubicBezTo>
                    <a:pt x="3393" y="10842"/>
                    <a:pt x="3396" y="10860"/>
                    <a:pt x="3402" y="10888"/>
                  </a:cubicBezTo>
                  <a:cubicBezTo>
                    <a:pt x="3415" y="10952"/>
                    <a:pt x="3433" y="11027"/>
                    <a:pt x="3451" y="11093"/>
                  </a:cubicBezTo>
                  <a:cubicBezTo>
                    <a:pt x="3473" y="11174"/>
                    <a:pt x="3530" y="11244"/>
                    <a:pt x="3586" y="11313"/>
                  </a:cubicBezTo>
                  <a:cubicBezTo>
                    <a:pt x="3621" y="11358"/>
                    <a:pt x="3657" y="11402"/>
                    <a:pt x="3687" y="11451"/>
                  </a:cubicBezTo>
                  <a:lnTo>
                    <a:pt x="3706" y="11482"/>
                  </a:lnTo>
                  <a:cubicBezTo>
                    <a:pt x="3750" y="11555"/>
                    <a:pt x="3809" y="11653"/>
                    <a:pt x="3826" y="11735"/>
                  </a:cubicBezTo>
                  <a:cubicBezTo>
                    <a:pt x="3839" y="11801"/>
                    <a:pt x="3834" y="11881"/>
                    <a:pt x="3830" y="11952"/>
                  </a:cubicBezTo>
                  <a:cubicBezTo>
                    <a:pt x="3827" y="11985"/>
                    <a:pt x="3826" y="12016"/>
                    <a:pt x="3826" y="12044"/>
                  </a:cubicBezTo>
                  <a:cubicBezTo>
                    <a:pt x="3827" y="12129"/>
                    <a:pt x="3813" y="12185"/>
                    <a:pt x="3799" y="12234"/>
                  </a:cubicBezTo>
                  <a:cubicBezTo>
                    <a:pt x="3793" y="12259"/>
                    <a:pt x="3786" y="12284"/>
                    <a:pt x="3781" y="12316"/>
                  </a:cubicBezTo>
                  <a:cubicBezTo>
                    <a:pt x="3771" y="12376"/>
                    <a:pt x="3774" y="12500"/>
                    <a:pt x="3781" y="12574"/>
                  </a:cubicBezTo>
                  <a:cubicBezTo>
                    <a:pt x="3788" y="12642"/>
                    <a:pt x="3849" y="12788"/>
                    <a:pt x="3889" y="12820"/>
                  </a:cubicBezTo>
                  <a:cubicBezTo>
                    <a:pt x="3893" y="12820"/>
                    <a:pt x="3901" y="12819"/>
                    <a:pt x="3908" y="12817"/>
                  </a:cubicBezTo>
                  <a:cubicBezTo>
                    <a:pt x="3923" y="12814"/>
                    <a:pt x="3942" y="12812"/>
                    <a:pt x="3963" y="12816"/>
                  </a:cubicBezTo>
                  <a:cubicBezTo>
                    <a:pt x="3992" y="12822"/>
                    <a:pt x="4016" y="12835"/>
                    <a:pt x="4037" y="12845"/>
                  </a:cubicBezTo>
                  <a:cubicBezTo>
                    <a:pt x="4049" y="12852"/>
                    <a:pt x="4061" y="12858"/>
                    <a:pt x="4074" y="12863"/>
                  </a:cubicBezTo>
                  <a:cubicBezTo>
                    <a:pt x="4089" y="12868"/>
                    <a:pt x="4105" y="12866"/>
                    <a:pt x="4123" y="12866"/>
                  </a:cubicBezTo>
                  <a:cubicBezTo>
                    <a:pt x="4146" y="12865"/>
                    <a:pt x="4171" y="12863"/>
                    <a:pt x="4199" y="12871"/>
                  </a:cubicBezTo>
                  <a:cubicBezTo>
                    <a:pt x="4247" y="12886"/>
                    <a:pt x="4270" y="12921"/>
                    <a:pt x="4284" y="12945"/>
                  </a:cubicBezTo>
                  <a:cubicBezTo>
                    <a:pt x="4291" y="12957"/>
                    <a:pt x="4295" y="12962"/>
                    <a:pt x="4300" y="12967"/>
                  </a:cubicBezTo>
                  <a:cubicBezTo>
                    <a:pt x="4329" y="12990"/>
                    <a:pt x="4384" y="13003"/>
                    <a:pt x="4432" y="13016"/>
                  </a:cubicBezTo>
                  <a:cubicBezTo>
                    <a:pt x="4458" y="13022"/>
                    <a:pt x="4483" y="13029"/>
                    <a:pt x="4505" y="13036"/>
                  </a:cubicBezTo>
                  <a:cubicBezTo>
                    <a:pt x="4518" y="13041"/>
                    <a:pt x="4535" y="13041"/>
                    <a:pt x="4553" y="13041"/>
                  </a:cubicBezTo>
                  <a:cubicBezTo>
                    <a:pt x="4597" y="13041"/>
                    <a:pt x="4670" y="13041"/>
                    <a:pt x="4706" y="13147"/>
                  </a:cubicBezTo>
                  <a:cubicBezTo>
                    <a:pt x="4734" y="13233"/>
                    <a:pt x="4707" y="13448"/>
                    <a:pt x="4698" y="13494"/>
                  </a:cubicBezTo>
                  <a:cubicBezTo>
                    <a:pt x="4687" y="13543"/>
                    <a:pt x="4668" y="13582"/>
                    <a:pt x="4655" y="13614"/>
                  </a:cubicBezTo>
                  <a:cubicBezTo>
                    <a:pt x="4628" y="13673"/>
                    <a:pt x="4625" y="13686"/>
                    <a:pt x="4637" y="13719"/>
                  </a:cubicBezTo>
                  <a:cubicBezTo>
                    <a:pt x="4644" y="13738"/>
                    <a:pt x="4672" y="13771"/>
                    <a:pt x="4693" y="13794"/>
                  </a:cubicBezTo>
                  <a:cubicBezTo>
                    <a:pt x="4700" y="13802"/>
                    <a:pt x="4706" y="13811"/>
                    <a:pt x="4712" y="13817"/>
                  </a:cubicBezTo>
                  <a:cubicBezTo>
                    <a:pt x="4809" y="13755"/>
                    <a:pt x="4910" y="13691"/>
                    <a:pt x="4990" y="13605"/>
                  </a:cubicBezTo>
                  <a:cubicBezTo>
                    <a:pt x="5013" y="13581"/>
                    <a:pt x="5033" y="13554"/>
                    <a:pt x="5055" y="13528"/>
                  </a:cubicBezTo>
                  <a:cubicBezTo>
                    <a:pt x="5124" y="13443"/>
                    <a:pt x="5203" y="13348"/>
                    <a:pt x="5312" y="13329"/>
                  </a:cubicBezTo>
                  <a:cubicBezTo>
                    <a:pt x="5359" y="13321"/>
                    <a:pt x="5407" y="13325"/>
                    <a:pt x="5452" y="13328"/>
                  </a:cubicBezTo>
                  <a:cubicBezTo>
                    <a:pt x="5478" y="13329"/>
                    <a:pt x="5505" y="13331"/>
                    <a:pt x="5529" y="13331"/>
                  </a:cubicBezTo>
                  <a:cubicBezTo>
                    <a:pt x="5533" y="13331"/>
                    <a:pt x="5539" y="13329"/>
                    <a:pt x="5546" y="13329"/>
                  </a:cubicBezTo>
                  <a:cubicBezTo>
                    <a:pt x="5595" y="13323"/>
                    <a:pt x="5637" y="13320"/>
                    <a:pt x="5669" y="13349"/>
                  </a:cubicBezTo>
                  <a:cubicBezTo>
                    <a:pt x="5706" y="13385"/>
                    <a:pt x="5711" y="13433"/>
                    <a:pt x="5713" y="13458"/>
                  </a:cubicBezTo>
                  <a:cubicBezTo>
                    <a:pt x="5751" y="13528"/>
                    <a:pt x="5778" y="13508"/>
                    <a:pt x="5786" y="13502"/>
                  </a:cubicBezTo>
                  <a:cubicBezTo>
                    <a:pt x="5802" y="13490"/>
                    <a:pt x="5804" y="13477"/>
                    <a:pt x="5808" y="13415"/>
                  </a:cubicBezTo>
                  <a:cubicBezTo>
                    <a:pt x="5809" y="13394"/>
                    <a:pt x="5810" y="13374"/>
                    <a:pt x="5813" y="13352"/>
                  </a:cubicBezTo>
                  <a:lnTo>
                    <a:pt x="5819" y="13303"/>
                  </a:lnTo>
                  <a:lnTo>
                    <a:pt x="5854" y="13288"/>
                  </a:lnTo>
                  <a:cubicBezTo>
                    <a:pt x="6010" y="13223"/>
                    <a:pt x="6097" y="13348"/>
                    <a:pt x="6166" y="13448"/>
                  </a:cubicBezTo>
                  <a:cubicBezTo>
                    <a:pt x="6172" y="13456"/>
                    <a:pt x="6178" y="13464"/>
                    <a:pt x="6184" y="13474"/>
                  </a:cubicBezTo>
                  <a:cubicBezTo>
                    <a:pt x="6200" y="13443"/>
                    <a:pt x="6218" y="13418"/>
                    <a:pt x="6224" y="13410"/>
                  </a:cubicBezTo>
                  <a:cubicBezTo>
                    <a:pt x="6264" y="13362"/>
                    <a:pt x="6315" y="13333"/>
                    <a:pt x="6360" y="13306"/>
                  </a:cubicBezTo>
                  <a:lnTo>
                    <a:pt x="6395" y="13285"/>
                  </a:lnTo>
                  <a:cubicBezTo>
                    <a:pt x="6436" y="13259"/>
                    <a:pt x="6483" y="13242"/>
                    <a:pt x="6528" y="13226"/>
                  </a:cubicBezTo>
                  <a:cubicBezTo>
                    <a:pt x="6646" y="13183"/>
                    <a:pt x="6720" y="13152"/>
                    <a:pt x="6732" y="13036"/>
                  </a:cubicBezTo>
                  <a:cubicBezTo>
                    <a:pt x="6743" y="12934"/>
                    <a:pt x="6660" y="12766"/>
                    <a:pt x="6579" y="12655"/>
                  </a:cubicBezTo>
                  <a:cubicBezTo>
                    <a:pt x="6566" y="12637"/>
                    <a:pt x="6552" y="12619"/>
                    <a:pt x="6539" y="12602"/>
                  </a:cubicBezTo>
                  <a:cubicBezTo>
                    <a:pt x="6466" y="12509"/>
                    <a:pt x="6384" y="12402"/>
                    <a:pt x="6401" y="12277"/>
                  </a:cubicBezTo>
                  <a:cubicBezTo>
                    <a:pt x="6412" y="12195"/>
                    <a:pt x="6461" y="12128"/>
                    <a:pt x="6554" y="12073"/>
                  </a:cubicBezTo>
                  <a:cubicBezTo>
                    <a:pt x="6556" y="12072"/>
                    <a:pt x="6750" y="11963"/>
                    <a:pt x="6818" y="11980"/>
                  </a:cubicBezTo>
                  <a:cubicBezTo>
                    <a:pt x="6888" y="11996"/>
                    <a:pt x="6926" y="12075"/>
                    <a:pt x="6954" y="12131"/>
                  </a:cubicBezTo>
                  <a:cubicBezTo>
                    <a:pt x="6960" y="12144"/>
                    <a:pt x="6967" y="12159"/>
                    <a:pt x="6973" y="12170"/>
                  </a:cubicBezTo>
                  <a:cubicBezTo>
                    <a:pt x="7087" y="12371"/>
                    <a:pt x="7257" y="12574"/>
                    <a:pt x="7389" y="12543"/>
                  </a:cubicBezTo>
                  <a:cubicBezTo>
                    <a:pt x="7430" y="12533"/>
                    <a:pt x="7447" y="12509"/>
                    <a:pt x="7481" y="12451"/>
                  </a:cubicBezTo>
                  <a:cubicBezTo>
                    <a:pt x="7502" y="12417"/>
                    <a:pt x="7526" y="12375"/>
                    <a:pt x="7561" y="12339"/>
                  </a:cubicBezTo>
                  <a:cubicBezTo>
                    <a:pt x="7609" y="12288"/>
                    <a:pt x="7662" y="12262"/>
                    <a:pt x="7712" y="12238"/>
                  </a:cubicBezTo>
                  <a:cubicBezTo>
                    <a:pt x="7733" y="12228"/>
                    <a:pt x="7755" y="12216"/>
                    <a:pt x="7775" y="12205"/>
                  </a:cubicBezTo>
                  <a:cubicBezTo>
                    <a:pt x="7783" y="12200"/>
                    <a:pt x="7791" y="12193"/>
                    <a:pt x="7800" y="12187"/>
                  </a:cubicBezTo>
                  <a:cubicBezTo>
                    <a:pt x="7842" y="12152"/>
                    <a:pt x="7929" y="12082"/>
                    <a:pt x="8001" y="12172"/>
                  </a:cubicBezTo>
                  <a:cubicBezTo>
                    <a:pt x="8040" y="12219"/>
                    <a:pt x="8031" y="12282"/>
                    <a:pt x="8028" y="12311"/>
                  </a:cubicBezTo>
                  <a:cubicBezTo>
                    <a:pt x="8030" y="12351"/>
                    <a:pt x="8037" y="12382"/>
                    <a:pt x="8043" y="12413"/>
                  </a:cubicBezTo>
                  <a:cubicBezTo>
                    <a:pt x="8048" y="12438"/>
                    <a:pt x="8053" y="12464"/>
                    <a:pt x="8058" y="12489"/>
                  </a:cubicBezTo>
                  <a:cubicBezTo>
                    <a:pt x="8064" y="12525"/>
                    <a:pt x="8068" y="12554"/>
                    <a:pt x="8071" y="12582"/>
                  </a:cubicBezTo>
                  <a:cubicBezTo>
                    <a:pt x="8080" y="12658"/>
                    <a:pt x="8082" y="12676"/>
                    <a:pt x="8142" y="12727"/>
                  </a:cubicBezTo>
                  <a:cubicBezTo>
                    <a:pt x="8199" y="12776"/>
                    <a:pt x="8239" y="12788"/>
                    <a:pt x="8292" y="12773"/>
                  </a:cubicBezTo>
                  <a:cubicBezTo>
                    <a:pt x="8302" y="12770"/>
                    <a:pt x="8313" y="12761"/>
                    <a:pt x="8325" y="12753"/>
                  </a:cubicBezTo>
                  <a:cubicBezTo>
                    <a:pt x="8348" y="12735"/>
                    <a:pt x="8383" y="12709"/>
                    <a:pt x="8423" y="12733"/>
                  </a:cubicBezTo>
                  <a:cubicBezTo>
                    <a:pt x="8464" y="12758"/>
                    <a:pt x="8480" y="12824"/>
                    <a:pt x="8491" y="12889"/>
                  </a:cubicBezTo>
                  <a:cubicBezTo>
                    <a:pt x="8499" y="12944"/>
                    <a:pt x="8497" y="12986"/>
                    <a:pt x="8494" y="13019"/>
                  </a:cubicBezTo>
                  <a:cubicBezTo>
                    <a:pt x="8491" y="13063"/>
                    <a:pt x="8491" y="13068"/>
                    <a:pt x="8509" y="13091"/>
                  </a:cubicBezTo>
                  <a:cubicBezTo>
                    <a:pt x="8583" y="13185"/>
                    <a:pt x="8773" y="13203"/>
                    <a:pt x="8868" y="13149"/>
                  </a:cubicBezTo>
                  <a:cubicBezTo>
                    <a:pt x="8894" y="13132"/>
                    <a:pt x="8921" y="13113"/>
                    <a:pt x="8948" y="13093"/>
                  </a:cubicBezTo>
                  <a:cubicBezTo>
                    <a:pt x="9042" y="13024"/>
                    <a:pt x="9148" y="12944"/>
                    <a:pt x="9282" y="13014"/>
                  </a:cubicBezTo>
                  <a:cubicBezTo>
                    <a:pt x="9384" y="13067"/>
                    <a:pt x="9459" y="13188"/>
                    <a:pt x="9532" y="13306"/>
                  </a:cubicBezTo>
                  <a:cubicBezTo>
                    <a:pt x="9583" y="13389"/>
                    <a:pt x="9630" y="13466"/>
                    <a:pt x="9682" y="13512"/>
                  </a:cubicBezTo>
                  <a:cubicBezTo>
                    <a:pt x="9722" y="13548"/>
                    <a:pt x="9756" y="13549"/>
                    <a:pt x="9802" y="13549"/>
                  </a:cubicBezTo>
                  <a:cubicBezTo>
                    <a:pt x="9833" y="13551"/>
                    <a:pt x="9868" y="13551"/>
                    <a:pt x="9907" y="13564"/>
                  </a:cubicBezTo>
                  <a:cubicBezTo>
                    <a:pt x="10033" y="13602"/>
                    <a:pt x="10073" y="13753"/>
                    <a:pt x="10087" y="13853"/>
                  </a:cubicBezTo>
                  <a:cubicBezTo>
                    <a:pt x="10158" y="13873"/>
                    <a:pt x="10230" y="13904"/>
                    <a:pt x="10297" y="13932"/>
                  </a:cubicBezTo>
                  <a:cubicBezTo>
                    <a:pt x="10326" y="13945"/>
                    <a:pt x="10355" y="13957"/>
                    <a:pt x="10381" y="13966"/>
                  </a:cubicBezTo>
                  <a:cubicBezTo>
                    <a:pt x="10522" y="14021"/>
                    <a:pt x="10514" y="14185"/>
                    <a:pt x="10509" y="14293"/>
                  </a:cubicBezTo>
                  <a:cubicBezTo>
                    <a:pt x="10508" y="14323"/>
                    <a:pt x="10507" y="14354"/>
                    <a:pt x="10507" y="14385"/>
                  </a:cubicBezTo>
                  <a:cubicBezTo>
                    <a:pt x="10510" y="14482"/>
                    <a:pt x="10514" y="14482"/>
                    <a:pt x="10615" y="14479"/>
                  </a:cubicBezTo>
                  <a:lnTo>
                    <a:pt x="10657" y="14477"/>
                  </a:lnTo>
                  <a:cubicBezTo>
                    <a:pt x="10771" y="14477"/>
                    <a:pt x="10805" y="14477"/>
                    <a:pt x="10862" y="14370"/>
                  </a:cubicBezTo>
                  <a:cubicBezTo>
                    <a:pt x="10869" y="14356"/>
                    <a:pt x="10874" y="14343"/>
                    <a:pt x="10879" y="14324"/>
                  </a:cubicBezTo>
                  <a:cubicBezTo>
                    <a:pt x="10891" y="14285"/>
                    <a:pt x="10908" y="14224"/>
                    <a:pt x="10971" y="14193"/>
                  </a:cubicBezTo>
                  <a:cubicBezTo>
                    <a:pt x="11045" y="14157"/>
                    <a:pt x="11106" y="14201"/>
                    <a:pt x="11144" y="14232"/>
                  </a:cubicBezTo>
                  <a:lnTo>
                    <a:pt x="11158" y="14242"/>
                  </a:lnTo>
                  <a:cubicBezTo>
                    <a:pt x="11209" y="14278"/>
                    <a:pt x="11329" y="14380"/>
                    <a:pt x="11346" y="14526"/>
                  </a:cubicBezTo>
                  <a:cubicBezTo>
                    <a:pt x="11352" y="14577"/>
                    <a:pt x="11347" y="14654"/>
                    <a:pt x="11292" y="14733"/>
                  </a:cubicBezTo>
                  <a:cubicBezTo>
                    <a:pt x="11266" y="14771"/>
                    <a:pt x="11247" y="14789"/>
                    <a:pt x="11235" y="14801"/>
                  </a:cubicBezTo>
                  <a:cubicBezTo>
                    <a:pt x="11230" y="14806"/>
                    <a:pt x="11228" y="14819"/>
                    <a:pt x="11222" y="14860"/>
                  </a:cubicBezTo>
                  <a:cubicBezTo>
                    <a:pt x="11221" y="14870"/>
                    <a:pt x="11221" y="14883"/>
                    <a:pt x="11221" y="14897"/>
                  </a:cubicBezTo>
                  <a:cubicBezTo>
                    <a:pt x="11222" y="14940"/>
                    <a:pt x="11224" y="15021"/>
                    <a:pt x="11154" y="15078"/>
                  </a:cubicBezTo>
                  <a:cubicBezTo>
                    <a:pt x="11124" y="15103"/>
                    <a:pt x="11078" y="15113"/>
                    <a:pt x="11028" y="15122"/>
                  </a:cubicBezTo>
                  <a:cubicBezTo>
                    <a:pt x="11005" y="15127"/>
                    <a:pt x="10983" y="15131"/>
                    <a:pt x="10969" y="15137"/>
                  </a:cubicBezTo>
                  <a:cubicBezTo>
                    <a:pt x="10952" y="15144"/>
                    <a:pt x="10936" y="15149"/>
                    <a:pt x="10919" y="15154"/>
                  </a:cubicBezTo>
                  <a:cubicBezTo>
                    <a:pt x="10899" y="15160"/>
                    <a:pt x="10885" y="15164"/>
                    <a:pt x="10873" y="15170"/>
                  </a:cubicBezTo>
                  <a:cubicBezTo>
                    <a:pt x="10876" y="15183"/>
                    <a:pt x="10881" y="15198"/>
                    <a:pt x="10885" y="15211"/>
                  </a:cubicBezTo>
                  <a:cubicBezTo>
                    <a:pt x="10918" y="15324"/>
                    <a:pt x="10947" y="15423"/>
                    <a:pt x="11007" y="15518"/>
                  </a:cubicBezTo>
                  <a:cubicBezTo>
                    <a:pt x="11019" y="15538"/>
                    <a:pt x="11035" y="15556"/>
                    <a:pt x="11050" y="15576"/>
                  </a:cubicBezTo>
                  <a:cubicBezTo>
                    <a:pt x="11063" y="15594"/>
                    <a:pt x="11078" y="15610"/>
                    <a:pt x="11089" y="15628"/>
                  </a:cubicBezTo>
                  <a:cubicBezTo>
                    <a:pt x="11108" y="15656"/>
                    <a:pt x="11126" y="15689"/>
                    <a:pt x="11144" y="15722"/>
                  </a:cubicBezTo>
                  <a:cubicBezTo>
                    <a:pt x="11164" y="15756"/>
                    <a:pt x="11182" y="15791"/>
                    <a:pt x="11200" y="15814"/>
                  </a:cubicBezTo>
                  <a:cubicBezTo>
                    <a:pt x="11239" y="15863"/>
                    <a:pt x="11314" y="15863"/>
                    <a:pt x="11393" y="15863"/>
                  </a:cubicBezTo>
                  <a:cubicBezTo>
                    <a:pt x="11523" y="15861"/>
                    <a:pt x="11692" y="15863"/>
                    <a:pt x="11726" y="16137"/>
                  </a:cubicBezTo>
                  <a:cubicBezTo>
                    <a:pt x="11758" y="16392"/>
                    <a:pt x="11645" y="16523"/>
                    <a:pt x="11546" y="16638"/>
                  </a:cubicBezTo>
                  <a:cubicBezTo>
                    <a:pt x="11464" y="16732"/>
                    <a:pt x="11394" y="16814"/>
                    <a:pt x="11389" y="16957"/>
                  </a:cubicBezTo>
                  <a:cubicBezTo>
                    <a:pt x="11388" y="16976"/>
                    <a:pt x="11387" y="17001"/>
                    <a:pt x="11386" y="17029"/>
                  </a:cubicBezTo>
                  <a:cubicBezTo>
                    <a:pt x="11381" y="17103"/>
                    <a:pt x="11371" y="17255"/>
                    <a:pt x="11390" y="17296"/>
                  </a:cubicBezTo>
                  <a:cubicBezTo>
                    <a:pt x="11397" y="17311"/>
                    <a:pt x="11410" y="17323"/>
                    <a:pt x="11430" y="17334"/>
                  </a:cubicBezTo>
                  <a:cubicBezTo>
                    <a:pt x="11468" y="17355"/>
                    <a:pt x="11673" y="17354"/>
                    <a:pt x="11730" y="17331"/>
                  </a:cubicBezTo>
                  <a:cubicBezTo>
                    <a:pt x="11761" y="17318"/>
                    <a:pt x="11792" y="17305"/>
                    <a:pt x="11823" y="17291"/>
                  </a:cubicBezTo>
                  <a:cubicBezTo>
                    <a:pt x="11877" y="17269"/>
                    <a:pt x="11930" y="17246"/>
                    <a:pt x="11987" y="17226"/>
                  </a:cubicBezTo>
                  <a:cubicBezTo>
                    <a:pt x="12033" y="17209"/>
                    <a:pt x="12239" y="17159"/>
                    <a:pt x="12329" y="17231"/>
                  </a:cubicBezTo>
                  <a:cubicBezTo>
                    <a:pt x="12372" y="17265"/>
                    <a:pt x="12395" y="17323"/>
                    <a:pt x="12415" y="17375"/>
                  </a:cubicBezTo>
                  <a:cubicBezTo>
                    <a:pt x="12428" y="17410"/>
                    <a:pt x="12441" y="17443"/>
                    <a:pt x="12457" y="17461"/>
                  </a:cubicBezTo>
                  <a:cubicBezTo>
                    <a:pt x="12490" y="17495"/>
                    <a:pt x="12500" y="17495"/>
                    <a:pt x="12544" y="17497"/>
                  </a:cubicBezTo>
                  <a:lnTo>
                    <a:pt x="12571" y="17498"/>
                  </a:lnTo>
                  <a:cubicBezTo>
                    <a:pt x="12664" y="17503"/>
                    <a:pt x="12763" y="17469"/>
                    <a:pt x="12856" y="17397"/>
                  </a:cubicBezTo>
                  <a:cubicBezTo>
                    <a:pt x="12863" y="17392"/>
                    <a:pt x="12868" y="17382"/>
                    <a:pt x="12878" y="17365"/>
                  </a:cubicBezTo>
                  <a:cubicBezTo>
                    <a:pt x="12890" y="17344"/>
                    <a:pt x="12907" y="17314"/>
                    <a:pt x="12936" y="17291"/>
                  </a:cubicBezTo>
                  <a:cubicBezTo>
                    <a:pt x="12985" y="17254"/>
                    <a:pt x="13051" y="17260"/>
                    <a:pt x="13106" y="17267"/>
                  </a:cubicBezTo>
                  <a:cubicBezTo>
                    <a:pt x="13146" y="17272"/>
                    <a:pt x="13174" y="17272"/>
                    <a:pt x="13209" y="17275"/>
                  </a:cubicBezTo>
                  <a:cubicBezTo>
                    <a:pt x="13246" y="17278"/>
                    <a:pt x="13288" y="17283"/>
                    <a:pt x="13317" y="17275"/>
                  </a:cubicBezTo>
                  <a:cubicBezTo>
                    <a:pt x="13328" y="17272"/>
                    <a:pt x="13335" y="17265"/>
                    <a:pt x="13349" y="17254"/>
                  </a:cubicBezTo>
                  <a:cubicBezTo>
                    <a:pt x="13366" y="17239"/>
                    <a:pt x="13387" y="17223"/>
                    <a:pt x="13416" y="17213"/>
                  </a:cubicBezTo>
                  <a:lnTo>
                    <a:pt x="13423" y="17211"/>
                  </a:lnTo>
                  <a:lnTo>
                    <a:pt x="13431" y="17211"/>
                  </a:lnTo>
                  <a:cubicBezTo>
                    <a:pt x="13456" y="17213"/>
                    <a:pt x="13482" y="17214"/>
                    <a:pt x="13507" y="17218"/>
                  </a:cubicBezTo>
                  <a:lnTo>
                    <a:pt x="13511" y="17190"/>
                  </a:lnTo>
                  <a:lnTo>
                    <a:pt x="13537" y="17167"/>
                  </a:lnTo>
                  <a:cubicBezTo>
                    <a:pt x="13541" y="17163"/>
                    <a:pt x="13556" y="17155"/>
                    <a:pt x="13571" y="17145"/>
                  </a:cubicBezTo>
                  <a:cubicBezTo>
                    <a:pt x="13596" y="17131"/>
                    <a:pt x="13628" y="17111"/>
                    <a:pt x="13639" y="17103"/>
                  </a:cubicBezTo>
                  <a:cubicBezTo>
                    <a:pt x="13677" y="17057"/>
                    <a:pt x="13672" y="17017"/>
                    <a:pt x="13646" y="16909"/>
                  </a:cubicBezTo>
                  <a:cubicBezTo>
                    <a:pt x="13639" y="16878"/>
                    <a:pt x="13631" y="16843"/>
                    <a:pt x="13625" y="16806"/>
                  </a:cubicBezTo>
                  <a:cubicBezTo>
                    <a:pt x="13571" y="16797"/>
                    <a:pt x="13516" y="16815"/>
                    <a:pt x="13457" y="16833"/>
                  </a:cubicBezTo>
                  <a:cubicBezTo>
                    <a:pt x="13402" y="16850"/>
                    <a:pt x="13346" y="16868"/>
                    <a:pt x="13284" y="16866"/>
                  </a:cubicBezTo>
                  <a:cubicBezTo>
                    <a:pt x="13284" y="16866"/>
                    <a:pt x="13284" y="16866"/>
                    <a:pt x="13284" y="16866"/>
                  </a:cubicBezTo>
                  <a:cubicBezTo>
                    <a:pt x="13273" y="16866"/>
                    <a:pt x="13259" y="16870"/>
                    <a:pt x="13243" y="16871"/>
                  </a:cubicBezTo>
                  <a:cubicBezTo>
                    <a:pt x="13195" y="16879"/>
                    <a:pt x="13148" y="16886"/>
                    <a:pt x="13111" y="16863"/>
                  </a:cubicBezTo>
                  <a:cubicBezTo>
                    <a:pt x="13012" y="16802"/>
                    <a:pt x="13028" y="16658"/>
                    <a:pt x="13037" y="16569"/>
                  </a:cubicBezTo>
                  <a:lnTo>
                    <a:pt x="13039" y="16540"/>
                  </a:lnTo>
                  <a:cubicBezTo>
                    <a:pt x="13060" y="16313"/>
                    <a:pt x="13175" y="16175"/>
                    <a:pt x="13260" y="16090"/>
                  </a:cubicBezTo>
                  <a:cubicBezTo>
                    <a:pt x="13268" y="16081"/>
                    <a:pt x="13283" y="16070"/>
                    <a:pt x="13297" y="16057"/>
                  </a:cubicBezTo>
                  <a:cubicBezTo>
                    <a:pt x="13311" y="16045"/>
                    <a:pt x="13336" y="16024"/>
                    <a:pt x="13342" y="16016"/>
                  </a:cubicBezTo>
                  <a:cubicBezTo>
                    <a:pt x="13342" y="16006"/>
                    <a:pt x="13337" y="15924"/>
                    <a:pt x="13328" y="15861"/>
                  </a:cubicBezTo>
                  <a:cubicBezTo>
                    <a:pt x="13318" y="15799"/>
                    <a:pt x="13292" y="15696"/>
                    <a:pt x="13276" y="15653"/>
                  </a:cubicBezTo>
                  <a:cubicBezTo>
                    <a:pt x="13269" y="15638"/>
                    <a:pt x="13256" y="15623"/>
                    <a:pt x="13240" y="15609"/>
                  </a:cubicBezTo>
                  <a:cubicBezTo>
                    <a:pt x="13219" y="15586"/>
                    <a:pt x="13192" y="15559"/>
                    <a:pt x="13175" y="15513"/>
                  </a:cubicBezTo>
                  <a:cubicBezTo>
                    <a:pt x="13118" y="15357"/>
                    <a:pt x="13168" y="15146"/>
                    <a:pt x="13204" y="14990"/>
                  </a:cubicBezTo>
                  <a:lnTo>
                    <a:pt x="13222" y="14909"/>
                  </a:lnTo>
                  <a:cubicBezTo>
                    <a:pt x="13235" y="14845"/>
                    <a:pt x="13251" y="14766"/>
                    <a:pt x="13291" y="14727"/>
                  </a:cubicBezTo>
                  <a:cubicBezTo>
                    <a:pt x="13332" y="14686"/>
                    <a:pt x="13403" y="14691"/>
                    <a:pt x="13505" y="14704"/>
                  </a:cubicBezTo>
                  <a:cubicBezTo>
                    <a:pt x="13528" y="14707"/>
                    <a:pt x="13546" y="14709"/>
                    <a:pt x="13559" y="14709"/>
                  </a:cubicBezTo>
                  <a:cubicBezTo>
                    <a:pt x="13563" y="14709"/>
                    <a:pt x="13566" y="14709"/>
                    <a:pt x="13569" y="14709"/>
                  </a:cubicBezTo>
                  <a:cubicBezTo>
                    <a:pt x="13762" y="14709"/>
                    <a:pt x="13828" y="14786"/>
                    <a:pt x="13945" y="14945"/>
                  </a:cubicBezTo>
                  <a:cubicBezTo>
                    <a:pt x="14062" y="15105"/>
                    <a:pt x="14214" y="15106"/>
                    <a:pt x="14391" y="15108"/>
                  </a:cubicBezTo>
                  <a:cubicBezTo>
                    <a:pt x="14460" y="15108"/>
                    <a:pt x="14513" y="15080"/>
                    <a:pt x="14568" y="15050"/>
                  </a:cubicBezTo>
                  <a:cubicBezTo>
                    <a:pt x="14609" y="15027"/>
                    <a:pt x="14651" y="15006"/>
                    <a:pt x="14700" y="14993"/>
                  </a:cubicBezTo>
                  <a:cubicBezTo>
                    <a:pt x="14912" y="14937"/>
                    <a:pt x="15060" y="15180"/>
                    <a:pt x="15130" y="15297"/>
                  </a:cubicBezTo>
                  <a:cubicBezTo>
                    <a:pt x="15191" y="15395"/>
                    <a:pt x="15219" y="15395"/>
                    <a:pt x="15321" y="15394"/>
                  </a:cubicBezTo>
                  <a:lnTo>
                    <a:pt x="15403" y="15392"/>
                  </a:lnTo>
                  <a:cubicBezTo>
                    <a:pt x="15516" y="15389"/>
                    <a:pt x="15644" y="15384"/>
                    <a:pt x="15707" y="15618"/>
                  </a:cubicBezTo>
                  <a:cubicBezTo>
                    <a:pt x="15735" y="15724"/>
                    <a:pt x="15729" y="15858"/>
                    <a:pt x="15723" y="15976"/>
                  </a:cubicBezTo>
                  <a:cubicBezTo>
                    <a:pt x="15721" y="16021"/>
                    <a:pt x="15718" y="16063"/>
                    <a:pt x="15718" y="16101"/>
                  </a:cubicBezTo>
                  <a:lnTo>
                    <a:pt x="15718" y="16160"/>
                  </a:lnTo>
                  <a:cubicBezTo>
                    <a:pt x="15717" y="16316"/>
                    <a:pt x="15717" y="16430"/>
                    <a:pt x="15774" y="16569"/>
                  </a:cubicBezTo>
                  <a:lnTo>
                    <a:pt x="15799" y="16628"/>
                  </a:lnTo>
                  <a:cubicBezTo>
                    <a:pt x="15855" y="16761"/>
                    <a:pt x="15913" y="16898"/>
                    <a:pt x="15888" y="17083"/>
                  </a:cubicBezTo>
                  <a:cubicBezTo>
                    <a:pt x="15878" y="17157"/>
                    <a:pt x="15862" y="17226"/>
                    <a:pt x="15847" y="17292"/>
                  </a:cubicBezTo>
                  <a:cubicBezTo>
                    <a:pt x="15825" y="17388"/>
                    <a:pt x="15803" y="17479"/>
                    <a:pt x="15803" y="17577"/>
                  </a:cubicBezTo>
                  <a:cubicBezTo>
                    <a:pt x="15802" y="17643"/>
                    <a:pt x="15803" y="17710"/>
                    <a:pt x="15804" y="17778"/>
                  </a:cubicBezTo>
                  <a:cubicBezTo>
                    <a:pt x="15808" y="17955"/>
                    <a:pt x="15812" y="18137"/>
                    <a:pt x="15780" y="18313"/>
                  </a:cubicBezTo>
                  <a:cubicBezTo>
                    <a:pt x="15763" y="18405"/>
                    <a:pt x="15751" y="18487"/>
                    <a:pt x="15758" y="18567"/>
                  </a:cubicBezTo>
                  <a:cubicBezTo>
                    <a:pt x="15762" y="18610"/>
                    <a:pt x="15774" y="18631"/>
                    <a:pt x="15791" y="18663"/>
                  </a:cubicBezTo>
                  <a:cubicBezTo>
                    <a:pt x="15804" y="18689"/>
                    <a:pt x="15820" y="18717"/>
                    <a:pt x="15832" y="18758"/>
                  </a:cubicBezTo>
                  <a:cubicBezTo>
                    <a:pt x="15850" y="18819"/>
                    <a:pt x="15845" y="18874"/>
                    <a:pt x="15842" y="18919"/>
                  </a:cubicBezTo>
                  <a:cubicBezTo>
                    <a:pt x="15839" y="18945"/>
                    <a:pt x="15838" y="18968"/>
                    <a:pt x="15841" y="18988"/>
                  </a:cubicBezTo>
                  <a:cubicBezTo>
                    <a:pt x="15845" y="19021"/>
                    <a:pt x="15860" y="19048"/>
                    <a:pt x="15876" y="19081"/>
                  </a:cubicBezTo>
                  <a:cubicBezTo>
                    <a:pt x="15892" y="19113"/>
                    <a:pt x="15911" y="19150"/>
                    <a:pt x="15922" y="19198"/>
                  </a:cubicBezTo>
                  <a:cubicBezTo>
                    <a:pt x="15944" y="19193"/>
                    <a:pt x="15967" y="19191"/>
                    <a:pt x="15987" y="19193"/>
                  </a:cubicBezTo>
                  <a:cubicBezTo>
                    <a:pt x="16060" y="19201"/>
                    <a:pt x="16116" y="19244"/>
                    <a:pt x="16136" y="19310"/>
                  </a:cubicBezTo>
                  <a:cubicBezTo>
                    <a:pt x="16180" y="19444"/>
                    <a:pt x="16107" y="19745"/>
                    <a:pt x="16083" y="19833"/>
                  </a:cubicBezTo>
                  <a:cubicBezTo>
                    <a:pt x="16072" y="19874"/>
                    <a:pt x="16061" y="19909"/>
                    <a:pt x="16052" y="19942"/>
                  </a:cubicBezTo>
                  <a:cubicBezTo>
                    <a:pt x="16024" y="20030"/>
                    <a:pt x="16005" y="20089"/>
                    <a:pt x="16010" y="20198"/>
                  </a:cubicBezTo>
                  <a:cubicBezTo>
                    <a:pt x="16013" y="20263"/>
                    <a:pt x="16032" y="20326"/>
                    <a:pt x="16052" y="20393"/>
                  </a:cubicBezTo>
                  <a:cubicBezTo>
                    <a:pt x="16070" y="20454"/>
                    <a:pt x="16088" y="20516"/>
                    <a:pt x="16096" y="20589"/>
                  </a:cubicBezTo>
                  <a:cubicBezTo>
                    <a:pt x="16116" y="20736"/>
                    <a:pt x="16088" y="20881"/>
                    <a:pt x="16064" y="21007"/>
                  </a:cubicBezTo>
                  <a:cubicBezTo>
                    <a:pt x="16059" y="21034"/>
                    <a:pt x="16055" y="21061"/>
                    <a:pt x="16053" y="21089"/>
                  </a:cubicBezTo>
                  <a:cubicBezTo>
                    <a:pt x="16253" y="21421"/>
                    <a:pt x="16441" y="21600"/>
                    <a:pt x="16504" y="20917"/>
                  </a:cubicBezTo>
                  <a:cubicBezTo>
                    <a:pt x="16561" y="20301"/>
                    <a:pt x="16985" y="20892"/>
                    <a:pt x="17180" y="21047"/>
                  </a:cubicBezTo>
                  <a:cubicBezTo>
                    <a:pt x="17350" y="21181"/>
                    <a:pt x="17486" y="20810"/>
                    <a:pt x="17561" y="20654"/>
                  </a:cubicBezTo>
                  <a:cubicBezTo>
                    <a:pt x="17600" y="20572"/>
                    <a:pt x="17664" y="20286"/>
                    <a:pt x="17740" y="20250"/>
                  </a:cubicBezTo>
                  <a:cubicBezTo>
                    <a:pt x="17858" y="20196"/>
                    <a:pt x="17972" y="20308"/>
                    <a:pt x="18098" y="20234"/>
                  </a:cubicBezTo>
                  <a:cubicBezTo>
                    <a:pt x="18278" y="20129"/>
                    <a:pt x="18028" y="19592"/>
                    <a:pt x="17994" y="19420"/>
                  </a:cubicBezTo>
                  <a:cubicBezTo>
                    <a:pt x="17922" y="19070"/>
                    <a:pt x="17836" y="18784"/>
                    <a:pt x="18098" y="18641"/>
                  </a:cubicBezTo>
                  <a:cubicBezTo>
                    <a:pt x="18354" y="18503"/>
                    <a:pt x="18274" y="18144"/>
                    <a:pt x="18478" y="17953"/>
                  </a:cubicBezTo>
                  <a:cubicBezTo>
                    <a:pt x="18689" y="17758"/>
                    <a:pt x="19835" y="17620"/>
                    <a:pt x="19788" y="17191"/>
                  </a:cubicBezTo>
                  <a:cubicBezTo>
                    <a:pt x="19726" y="16633"/>
                    <a:pt x="19687" y="16635"/>
                    <a:pt x="19882" y="16116"/>
                  </a:cubicBezTo>
                  <a:cubicBezTo>
                    <a:pt x="20063" y="15633"/>
                    <a:pt x="20114" y="15587"/>
                    <a:pt x="20450" y="15912"/>
                  </a:cubicBezTo>
                  <a:cubicBezTo>
                    <a:pt x="20608" y="16067"/>
                    <a:pt x="20895" y="16412"/>
                    <a:pt x="21097" y="16178"/>
                  </a:cubicBezTo>
                  <a:cubicBezTo>
                    <a:pt x="21218" y="16037"/>
                    <a:pt x="21586" y="15518"/>
                    <a:pt x="21586" y="15315"/>
                  </a:cubicBezTo>
                  <a:cubicBezTo>
                    <a:pt x="21594" y="15263"/>
                    <a:pt x="21412" y="15253"/>
                    <a:pt x="21383" y="15214"/>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16" name="Shape">
              <a:extLst>
                <a:ext uri="{FF2B5EF4-FFF2-40B4-BE49-F238E27FC236}">
                  <a16:creationId xmlns:a16="http://schemas.microsoft.com/office/drawing/2014/main" id="{17F92F49-5639-14A1-F92F-5C807A43FFC3}"/>
                </a:ext>
              </a:extLst>
            </p:cNvPr>
            <p:cNvSpPr/>
            <p:nvPr/>
          </p:nvSpPr>
          <p:spPr>
            <a:xfrm>
              <a:off x="10218153" y="2692258"/>
              <a:ext cx="366712" cy="161992"/>
            </a:xfrm>
            <a:custGeom>
              <a:avLst/>
              <a:gdLst/>
              <a:ahLst/>
              <a:cxnLst>
                <a:cxn ang="0">
                  <a:pos x="wd2" y="hd2"/>
                </a:cxn>
                <a:cxn ang="5400000">
                  <a:pos x="wd2" y="hd2"/>
                </a:cxn>
                <a:cxn ang="10800000">
                  <a:pos x="wd2" y="hd2"/>
                </a:cxn>
                <a:cxn ang="16200000">
                  <a:pos x="wd2" y="hd2"/>
                </a:cxn>
              </a:cxnLst>
              <a:rect l="0" t="0" r="r" b="b"/>
              <a:pathLst>
                <a:path w="21283" h="20836" extrusionOk="0">
                  <a:moveTo>
                    <a:pt x="12767" y="4501"/>
                  </a:moveTo>
                  <a:cubicBezTo>
                    <a:pt x="12260" y="5348"/>
                    <a:pt x="11959" y="9010"/>
                    <a:pt x="11232" y="8961"/>
                  </a:cubicBezTo>
                  <a:cubicBezTo>
                    <a:pt x="10755" y="8928"/>
                    <a:pt x="10556" y="6015"/>
                    <a:pt x="9800" y="5462"/>
                  </a:cubicBezTo>
                  <a:cubicBezTo>
                    <a:pt x="9102" y="4941"/>
                    <a:pt x="8404" y="3036"/>
                    <a:pt x="7898" y="1979"/>
                  </a:cubicBezTo>
                  <a:cubicBezTo>
                    <a:pt x="6612" y="-707"/>
                    <a:pt x="6135" y="-659"/>
                    <a:pt x="4776" y="2125"/>
                  </a:cubicBezTo>
                  <a:cubicBezTo>
                    <a:pt x="3844" y="4029"/>
                    <a:pt x="3799" y="7708"/>
                    <a:pt x="2088" y="5804"/>
                  </a:cubicBezTo>
                  <a:cubicBezTo>
                    <a:pt x="1361" y="5006"/>
                    <a:pt x="920" y="4843"/>
                    <a:pt x="553" y="5104"/>
                  </a:cubicBezTo>
                  <a:cubicBezTo>
                    <a:pt x="517" y="5300"/>
                    <a:pt x="487" y="5495"/>
                    <a:pt x="450" y="5690"/>
                  </a:cubicBezTo>
                  <a:cubicBezTo>
                    <a:pt x="-12" y="8229"/>
                    <a:pt x="-262" y="9987"/>
                    <a:pt x="421" y="11062"/>
                  </a:cubicBezTo>
                  <a:cubicBezTo>
                    <a:pt x="583" y="11322"/>
                    <a:pt x="1053" y="11680"/>
                    <a:pt x="1302" y="11778"/>
                  </a:cubicBezTo>
                  <a:cubicBezTo>
                    <a:pt x="1442" y="11843"/>
                    <a:pt x="1508" y="11761"/>
                    <a:pt x="1648" y="11615"/>
                  </a:cubicBezTo>
                  <a:cubicBezTo>
                    <a:pt x="1736" y="11517"/>
                    <a:pt x="1839" y="11403"/>
                    <a:pt x="1963" y="11322"/>
                  </a:cubicBezTo>
                  <a:cubicBezTo>
                    <a:pt x="2074" y="11257"/>
                    <a:pt x="2169" y="11208"/>
                    <a:pt x="2257" y="11175"/>
                  </a:cubicBezTo>
                  <a:cubicBezTo>
                    <a:pt x="2455" y="11078"/>
                    <a:pt x="2566" y="11045"/>
                    <a:pt x="2735" y="10801"/>
                  </a:cubicBezTo>
                  <a:cubicBezTo>
                    <a:pt x="2867" y="10622"/>
                    <a:pt x="2889" y="10541"/>
                    <a:pt x="2962" y="10296"/>
                  </a:cubicBezTo>
                  <a:cubicBezTo>
                    <a:pt x="3014" y="10117"/>
                    <a:pt x="3072" y="9906"/>
                    <a:pt x="3175" y="9629"/>
                  </a:cubicBezTo>
                  <a:cubicBezTo>
                    <a:pt x="3403" y="9011"/>
                    <a:pt x="4424" y="7350"/>
                    <a:pt x="4923" y="7318"/>
                  </a:cubicBezTo>
                  <a:cubicBezTo>
                    <a:pt x="5188" y="7285"/>
                    <a:pt x="5937" y="7839"/>
                    <a:pt x="6120" y="8457"/>
                  </a:cubicBezTo>
                  <a:cubicBezTo>
                    <a:pt x="6275" y="8978"/>
                    <a:pt x="6223" y="9548"/>
                    <a:pt x="6186" y="9955"/>
                  </a:cubicBezTo>
                  <a:cubicBezTo>
                    <a:pt x="6179" y="10020"/>
                    <a:pt x="6172" y="10117"/>
                    <a:pt x="6164" y="10199"/>
                  </a:cubicBezTo>
                  <a:cubicBezTo>
                    <a:pt x="6348" y="10280"/>
                    <a:pt x="6767" y="10199"/>
                    <a:pt x="7009" y="10166"/>
                  </a:cubicBezTo>
                  <a:cubicBezTo>
                    <a:pt x="7398" y="10101"/>
                    <a:pt x="7736" y="10036"/>
                    <a:pt x="7971" y="10199"/>
                  </a:cubicBezTo>
                  <a:cubicBezTo>
                    <a:pt x="8566" y="10589"/>
                    <a:pt x="8992" y="11533"/>
                    <a:pt x="9367" y="12363"/>
                  </a:cubicBezTo>
                  <a:cubicBezTo>
                    <a:pt x="9462" y="12575"/>
                    <a:pt x="9550" y="12770"/>
                    <a:pt x="9646" y="12966"/>
                  </a:cubicBezTo>
                  <a:cubicBezTo>
                    <a:pt x="9837" y="13373"/>
                    <a:pt x="10035" y="13763"/>
                    <a:pt x="10226" y="14154"/>
                  </a:cubicBezTo>
                  <a:cubicBezTo>
                    <a:pt x="10997" y="15717"/>
                    <a:pt x="11798" y="17328"/>
                    <a:pt x="12451" y="19184"/>
                  </a:cubicBezTo>
                  <a:lnTo>
                    <a:pt x="12503" y="19330"/>
                  </a:lnTo>
                  <a:cubicBezTo>
                    <a:pt x="12686" y="19851"/>
                    <a:pt x="12708" y="19917"/>
                    <a:pt x="13039" y="20095"/>
                  </a:cubicBezTo>
                  <a:cubicBezTo>
                    <a:pt x="13230" y="20193"/>
                    <a:pt x="13399" y="20193"/>
                    <a:pt x="13612" y="20193"/>
                  </a:cubicBezTo>
                  <a:lnTo>
                    <a:pt x="13854" y="20193"/>
                  </a:lnTo>
                  <a:cubicBezTo>
                    <a:pt x="14207" y="20209"/>
                    <a:pt x="14522" y="20356"/>
                    <a:pt x="14824" y="20486"/>
                  </a:cubicBezTo>
                  <a:cubicBezTo>
                    <a:pt x="15139" y="20633"/>
                    <a:pt x="15433" y="20746"/>
                    <a:pt x="15756" y="20763"/>
                  </a:cubicBezTo>
                  <a:cubicBezTo>
                    <a:pt x="15947" y="20763"/>
                    <a:pt x="16160" y="20779"/>
                    <a:pt x="16366" y="20795"/>
                  </a:cubicBezTo>
                  <a:cubicBezTo>
                    <a:pt x="16829" y="20844"/>
                    <a:pt x="17306" y="20893"/>
                    <a:pt x="17703" y="20665"/>
                  </a:cubicBezTo>
                  <a:cubicBezTo>
                    <a:pt x="17893" y="20551"/>
                    <a:pt x="18106" y="20486"/>
                    <a:pt x="18319" y="20421"/>
                  </a:cubicBezTo>
                  <a:cubicBezTo>
                    <a:pt x="18643" y="20323"/>
                    <a:pt x="18980" y="20209"/>
                    <a:pt x="19193" y="19933"/>
                  </a:cubicBezTo>
                  <a:cubicBezTo>
                    <a:pt x="19818" y="19086"/>
                    <a:pt x="20905" y="16401"/>
                    <a:pt x="21154" y="15066"/>
                  </a:cubicBezTo>
                  <a:cubicBezTo>
                    <a:pt x="21323" y="14187"/>
                    <a:pt x="21338" y="12884"/>
                    <a:pt x="21125" y="12445"/>
                  </a:cubicBezTo>
                  <a:cubicBezTo>
                    <a:pt x="21000" y="12185"/>
                    <a:pt x="20875" y="11989"/>
                    <a:pt x="20758" y="11810"/>
                  </a:cubicBezTo>
                  <a:cubicBezTo>
                    <a:pt x="20383" y="11224"/>
                    <a:pt x="19994" y="10606"/>
                    <a:pt x="19972" y="8929"/>
                  </a:cubicBezTo>
                  <a:cubicBezTo>
                    <a:pt x="19972" y="8880"/>
                    <a:pt x="19972" y="8815"/>
                    <a:pt x="19972" y="8766"/>
                  </a:cubicBezTo>
                  <a:cubicBezTo>
                    <a:pt x="19656" y="8946"/>
                    <a:pt x="19296" y="9092"/>
                    <a:pt x="18870" y="9206"/>
                  </a:cubicBezTo>
                  <a:cubicBezTo>
                    <a:pt x="17401" y="9564"/>
                    <a:pt x="17578" y="3444"/>
                    <a:pt x="16410" y="4306"/>
                  </a:cubicBezTo>
                  <a:cubicBezTo>
                    <a:pt x="15631" y="4876"/>
                    <a:pt x="14552" y="8180"/>
                    <a:pt x="13685" y="6552"/>
                  </a:cubicBezTo>
                  <a:cubicBezTo>
                    <a:pt x="13480" y="6145"/>
                    <a:pt x="13355" y="3524"/>
                    <a:pt x="12767" y="4501"/>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17" name="Shape">
              <a:extLst>
                <a:ext uri="{FF2B5EF4-FFF2-40B4-BE49-F238E27FC236}">
                  <a16:creationId xmlns:a16="http://schemas.microsoft.com/office/drawing/2014/main" id="{D8831A41-4AEF-D8DF-4F31-C110B409BB90}"/>
                </a:ext>
              </a:extLst>
            </p:cNvPr>
            <p:cNvSpPr/>
            <p:nvPr/>
          </p:nvSpPr>
          <p:spPr>
            <a:xfrm>
              <a:off x="7788461" y="857332"/>
              <a:ext cx="1743572" cy="1286670"/>
            </a:xfrm>
            <a:custGeom>
              <a:avLst/>
              <a:gdLst/>
              <a:ahLst/>
              <a:cxnLst>
                <a:cxn ang="0">
                  <a:pos x="wd2" y="hd2"/>
                </a:cxn>
                <a:cxn ang="5400000">
                  <a:pos x="wd2" y="hd2"/>
                </a:cxn>
                <a:cxn ang="10800000">
                  <a:pos x="wd2" y="hd2"/>
                </a:cxn>
                <a:cxn ang="16200000">
                  <a:pos x="wd2" y="hd2"/>
                </a:cxn>
              </a:cxnLst>
              <a:rect l="0" t="0" r="r" b="b"/>
              <a:pathLst>
                <a:path w="21586" h="21456" extrusionOk="0">
                  <a:moveTo>
                    <a:pt x="979" y="6689"/>
                  </a:moveTo>
                  <a:cubicBezTo>
                    <a:pt x="1039" y="6682"/>
                    <a:pt x="1094" y="6661"/>
                    <a:pt x="1153" y="6636"/>
                  </a:cubicBezTo>
                  <a:cubicBezTo>
                    <a:pt x="1180" y="6625"/>
                    <a:pt x="1206" y="6613"/>
                    <a:pt x="1236" y="6600"/>
                  </a:cubicBezTo>
                  <a:cubicBezTo>
                    <a:pt x="1419" y="6516"/>
                    <a:pt x="1648" y="6412"/>
                    <a:pt x="1846" y="6512"/>
                  </a:cubicBezTo>
                  <a:cubicBezTo>
                    <a:pt x="1990" y="6583"/>
                    <a:pt x="2012" y="6685"/>
                    <a:pt x="2040" y="6811"/>
                  </a:cubicBezTo>
                  <a:lnTo>
                    <a:pt x="2054" y="6872"/>
                  </a:lnTo>
                  <a:cubicBezTo>
                    <a:pt x="2068" y="6927"/>
                    <a:pt x="2090" y="6982"/>
                    <a:pt x="2113" y="7043"/>
                  </a:cubicBezTo>
                  <a:cubicBezTo>
                    <a:pt x="2143" y="7117"/>
                    <a:pt x="2173" y="7191"/>
                    <a:pt x="2192" y="7275"/>
                  </a:cubicBezTo>
                  <a:lnTo>
                    <a:pt x="2203" y="7324"/>
                  </a:lnTo>
                  <a:cubicBezTo>
                    <a:pt x="2259" y="7577"/>
                    <a:pt x="2323" y="7862"/>
                    <a:pt x="2269" y="8164"/>
                  </a:cubicBezTo>
                  <a:cubicBezTo>
                    <a:pt x="2259" y="8215"/>
                    <a:pt x="2240" y="8246"/>
                    <a:pt x="2226" y="8267"/>
                  </a:cubicBezTo>
                  <a:cubicBezTo>
                    <a:pt x="2218" y="8280"/>
                    <a:pt x="2217" y="8282"/>
                    <a:pt x="2217" y="8286"/>
                  </a:cubicBezTo>
                  <a:cubicBezTo>
                    <a:pt x="2236" y="8286"/>
                    <a:pt x="2254" y="8290"/>
                    <a:pt x="2275" y="8299"/>
                  </a:cubicBezTo>
                  <a:cubicBezTo>
                    <a:pt x="2381" y="8343"/>
                    <a:pt x="2449" y="8388"/>
                    <a:pt x="2546" y="8516"/>
                  </a:cubicBezTo>
                  <a:cubicBezTo>
                    <a:pt x="2571" y="8550"/>
                    <a:pt x="2593" y="8584"/>
                    <a:pt x="2615" y="8620"/>
                  </a:cubicBezTo>
                  <a:cubicBezTo>
                    <a:pt x="2651" y="8677"/>
                    <a:pt x="2685" y="8729"/>
                    <a:pt x="2729" y="8770"/>
                  </a:cubicBezTo>
                  <a:cubicBezTo>
                    <a:pt x="2745" y="8784"/>
                    <a:pt x="2762" y="8799"/>
                    <a:pt x="2779" y="8814"/>
                  </a:cubicBezTo>
                  <a:cubicBezTo>
                    <a:pt x="2848" y="8875"/>
                    <a:pt x="2927" y="8943"/>
                    <a:pt x="2983" y="9050"/>
                  </a:cubicBezTo>
                  <a:cubicBezTo>
                    <a:pt x="3050" y="9181"/>
                    <a:pt x="3044" y="9333"/>
                    <a:pt x="3039" y="9468"/>
                  </a:cubicBezTo>
                  <a:lnTo>
                    <a:pt x="3038" y="9500"/>
                  </a:lnTo>
                  <a:cubicBezTo>
                    <a:pt x="3033" y="9618"/>
                    <a:pt x="3016" y="9658"/>
                    <a:pt x="2981" y="9715"/>
                  </a:cubicBezTo>
                  <a:cubicBezTo>
                    <a:pt x="2972" y="9730"/>
                    <a:pt x="2961" y="9747"/>
                    <a:pt x="2949" y="9774"/>
                  </a:cubicBezTo>
                  <a:cubicBezTo>
                    <a:pt x="2923" y="9822"/>
                    <a:pt x="2906" y="9892"/>
                    <a:pt x="2886" y="9962"/>
                  </a:cubicBezTo>
                  <a:cubicBezTo>
                    <a:pt x="2862" y="10046"/>
                    <a:pt x="2842" y="10114"/>
                    <a:pt x="2820" y="10183"/>
                  </a:cubicBezTo>
                  <a:cubicBezTo>
                    <a:pt x="2804" y="10234"/>
                    <a:pt x="2789" y="10287"/>
                    <a:pt x="2773" y="10342"/>
                  </a:cubicBezTo>
                  <a:cubicBezTo>
                    <a:pt x="2746" y="10434"/>
                    <a:pt x="2720" y="10498"/>
                    <a:pt x="2673" y="10525"/>
                  </a:cubicBezTo>
                  <a:cubicBezTo>
                    <a:pt x="2624" y="10553"/>
                    <a:pt x="2582" y="10529"/>
                    <a:pt x="2546" y="10510"/>
                  </a:cubicBezTo>
                  <a:cubicBezTo>
                    <a:pt x="2522" y="10498"/>
                    <a:pt x="2496" y="10483"/>
                    <a:pt x="2460" y="10477"/>
                  </a:cubicBezTo>
                  <a:cubicBezTo>
                    <a:pt x="2413" y="10468"/>
                    <a:pt x="2391" y="10477"/>
                    <a:pt x="2386" y="10483"/>
                  </a:cubicBezTo>
                  <a:cubicBezTo>
                    <a:pt x="2372" y="10502"/>
                    <a:pt x="2370" y="10572"/>
                    <a:pt x="2381" y="10690"/>
                  </a:cubicBezTo>
                  <a:cubicBezTo>
                    <a:pt x="2385" y="10726"/>
                    <a:pt x="2394" y="10759"/>
                    <a:pt x="2406" y="10797"/>
                  </a:cubicBezTo>
                  <a:cubicBezTo>
                    <a:pt x="2419" y="10840"/>
                    <a:pt x="2433" y="10886"/>
                    <a:pt x="2439" y="10941"/>
                  </a:cubicBezTo>
                  <a:cubicBezTo>
                    <a:pt x="2446" y="10994"/>
                    <a:pt x="2442" y="11042"/>
                    <a:pt x="2439" y="11087"/>
                  </a:cubicBezTo>
                  <a:cubicBezTo>
                    <a:pt x="2436" y="11131"/>
                    <a:pt x="2433" y="11167"/>
                    <a:pt x="2442" y="11196"/>
                  </a:cubicBezTo>
                  <a:cubicBezTo>
                    <a:pt x="2458" y="11247"/>
                    <a:pt x="2480" y="11293"/>
                    <a:pt x="2502" y="11340"/>
                  </a:cubicBezTo>
                  <a:cubicBezTo>
                    <a:pt x="2546" y="11430"/>
                    <a:pt x="2596" y="11532"/>
                    <a:pt x="2601" y="11686"/>
                  </a:cubicBezTo>
                  <a:cubicBezTo>
                    <a:pt x="2602" y="11739"/>
                    <a:pt x="2601" y="11791"/>
                    <a:pt x="2598" y="11846"/>
                  </a:cubicBezTo>
                  <a:cubicBezTo>
                    <a:pt x="2588" y="12017"/>
                    <a:pt x="2591" y="12087"/>
                    <a:pt x="2657" y="12127"/>
                  </a:cubicBezTo>
                  <a:lnTo>
                    <a:pt x="2717" y="12165"/>
                  </a:lnTo>
                  <a:lnTo>
                    <a:pt x="2701" y="12249"/>
                  </a:lnTo>
                  <a:cubicBezTo>
                    <a:pt x="2687" y="12325"/>
                    <a:pt x="2649" y="12363"/>
                    <a:pt x="2624" y="12386"/>
                  </a:cubicBezTo>
                  <a:cubicBezTo>
                    <a:pt x="2612" y="12399"/>
                    <a:pt x="2605" y="12405"/>
                    <a:pt x="2602" y="12414"/>
                  </a:cubicBezTo>
                  <a:cubicBezTo>
                    <a:pt x="2602" y="12409"/>
                    <a:pt x="2604" y="12422"/>
                    <a:pt x="2605" y="12429"/>
                  </a:cubicBezTo>
                  <a:cubicBezTo>
                    <a:pt x="2607" y="12456"/>
                    <a:pt x="2610" y="12494"/>
                    <a:pt x="2598" y="12534"/>
                  </a:cubicBezTo>
                  <a:cubicBezTo>
                    <a:pt x="2588" y="12568"/>
                    <a:pt x="2571" y="12595"/>
                    <a:pt x="2558" y="12616"/>
                  </a:cubicBezTo>
                  <a:cubicBezTo>
                    <a:pt x="2554" y="12625"/>
                    <a:pt x="2549" y="12631"/>
                    <a:pt x="2546" y="12637"/>
                  </a:cubicBezTo>
                  <a:cubicBezTo>
                    <a:pt x="2547" y="12648"/>
                    <a:pt x="2552" y="12663"/>
                    <a:pt x="2554" y="12667"/>
                  </a:cubicBezTo>
                  <a:cubicBezTo>
                    <a:pt x="2569" y="12688"/>
                    <a:pt x="2646" y="12684"/>
                    <a:pt x="2690" y="12682"/>
                  </a:cubicBezTo>
                  <a:cubicBezTo>
                    <a:pt x="2751" y="12680"/>
                    <a:pt x="2814" y="12675"/>
                    <a:pt x="2869" y="12701"/>
                  </a:cubicBezTo>
                  <a:lnTo>
                    <a:pt x="2953" y="12739"/>
                  </a:lnTo>
                  <a:lnTo>
                    <a:pt x="2914" y="12846"/>
                  </a:lnTo>
                  <a:cubicBezTo>
                    <a:pt x="2906" y="12870"/>
                    <a:pt x="2900" y="12901"/>
                    <a:pt x="2894" y="12935"/>
                  </a:cubicBezTo>
                  <a:cubicBezTo>
                    <a:pt x="2886" y="12975"/>
                    <a:pt x="2880" y="13015"/>
                    <a:pt x="2867" y="13051"/>
                  </a:cubicBezTo>
                  <a:cubicBezTo>
                    <a:pt x="2858" y="13078"/>
                    <a:pt x="2847" y="13104"/>
                    <a:pt x="2834" y="13127"/>
                  </a:cubicBezTo>
                  <a:cubicBezTo>
                    <a:pt x="2818" y="13159"/>
                    <a:pt x="2812" y="13171"/>
                    <a:pt x="2814" y="13188"/>
                  </a:cubicBezTo>
                  <a:cubicBezTo>
                    <a:pt x="2814" y="13209"/>
                    <a:pt x="2859" y="13241"/>
                    <a:pt x="2894" y="13264"/>
                  </a:cubicBezTo>
                  <a:cubicBezTo>
                    <a:pt x="2952" y="13304"/>
                    <a:pt x="3024" y="13355"/>
                    <a:pt x="3061" y="13452"/>
                  </a:cubicBezTo>
                  <a:lnTo>
                    <a:pt x="3086" y="13515"/>
                  </a:lnTo>
                  <a:lnTo>
                    <a:pt x="3052" y="13570"/>
                  </a:lnTo>
                  <a:cubicBezTo>
                    <a:pt x="2991" y="13665"/>
                    <a:pt x="3036" y="13807"/>
                    <a:pt x="3113" y="14009"/>
                  </a:cubicBezTo>
                  <a:cubicBezTo>
                    <a:pt x="3152" y="14112"/>
                    <a:pt x="3190" y="14212"/>
                    <a:pt x="3201" y="14307"/>
                  </a:cubicBezTo>
                  <a:cubicBezTo>
                    <a:pt x="3226" y="14507"/>
                    <a:pt x="3216" y="14727"/>
                    <a:pt x="3207" y="14942"/>
                  </a:cubicBezTo>
                  <a:cubicBezTo>
                    <a:pt x="3202" y="15045"/>
                    <a:pt x="3198" y="15144"/>
                    <a:pt x="3198" y="15239"/>
                  </a:cubicBezTo>
                  <a:cubicBezTo>
                    <a:pt x="3198" y="15279"/>
                    <a:pt x="3199" y="15324"/>
                    <a:pt x="3201" y="15366"/>
                  </a:cubicBezTo>
                  <a:cubicBezTo>
                    <a:pt x="3205" y="15478"/>
                    <a:pt x="3210" y="15594"/>
                    <a:pt x="3191" y="15701"/>
                  </a:cubicBezTo>
                  <a:cubicBezTo>
                    <a:pt x="3144" y="15978"/>
                    <a:pt x="2999" y="15972"/>
                    <a:pt x="2884" y="15967"/>
                  </a:cubicBezTo>
                  <a:lnTo>
                    <a:pt x="2847" y="15965"/>
                  </a:lnTo>
                  <a:cubicBezTo>
                    <a:pt x="2682" y="15961"/>
                    <a:pt x="2533" y="16050"/>
                    <a:pt x="2378" y="16145"/>
                  </a:cubicBezTo>
                  <a:lnTo>
                    <a:pt x="2295" y="16195"/>
                  </a:lnTo>
                  <a:cubicBezTo>
                    <a:pt x="2214" y="16244"/>
                    <a:pt x="2146" y="16246"/>
                    <a:pt x="2081" y="16248"/>
                  </a:cubicBezTo>
                  <a:cubicBezTo>
                    <a:pt x="2052" y="16250"/>
                    <a:pt x="2021" y="16250"/>
                    <a:pt x="1987" y="16256"/>
                  </a:cubicBezTo>
                  <a:cubicBezTo>
                    <a:pt x="1946" y="16263"/>
                    <a:pt x="1911" y="16275"/>
                    <a:pt x="1878" y="16290"/>
                  </a:cubicBezTo>
                  <a:cubicBezTo>
                    <a:pt x="1825" y="16311"/>
                    <a:pt x="1764" y="16335"/>
                    <a:pt x="1679" y="16332"/>
                  </a:cubicBezTo>
                  <a:cubicBezTo>
                    <a:pt x="1575" y="16330"/>
                    <a:pt x="1474" y="16366"/>
                    <a:pt x="1371" y="16404"/>
                  </a:cubicBezTo>
                  <a:cubicBezTo>
                    <a:pt x="1263" y="16444"/>
                    <a:pt x="1150" y="16484"/>
                    <a:pt x="1026" y="16480"/>
                  </a:cubicBezTo>
                  <a:cubicBezTo>
                    <a:pt x="959" y="16478"/>
                    <a:pt x="902" y="16459"/>
                    <a:pt x="846" y="16440"/>
                  </a:cubicBezTo>
                  <a:cubicBezTo>
                    <a:pt x="797" y="16423"/>
                    <a:pt x="750" y="16408"/>
                    <a:pt x="700" y="16406"/>
                  </a:cubicBezTo>
                  <a:cubicBezTo>
                    <a:pt x="572" y="16402"/>
                    <a:pt x="572" y="16400"/>
                    <a:pt x="512" y="16554"/>
                  </a:cubicBezTo>
                  <a:cubicBezTo>
                    <a:pt x="504" y="16575"/>
                    <a:pt x="494" y="16598"/>
                    <a:pt x="483" y="16619"/>
                  </a:cubicBezTo>
                  <a:cubicBezTo>
                    <a:pt x="468" y="16649"/>
                    <a:pt x="456" y="16676"/>
                    <a:pt x="450" y="16702"/>
                  </a:cubicBezTo>
                  <a:cubicBezTo>
                    <a:pt x="447" y="16717"/>
                    <a:pt x="445" y="16738"/>
                    <a:pt x="442" y="16759"/>
                  </a:cubicBezTo>
                  <a:cubicBezTo>
                    <a:pt x="436" y="16807"/>
                    <a:pt x="431" y="16858"/>
                    <a:pt x="415" y="16896"/>
                  </a:cubicBezTo>
                  <a:cubicBezTo>
                    <a:pt x="371" y="17001"/>
                    <a:pt x="274" y="17046"/>
                    <a:pt x="190" y="17088"/>
                  </a:cubicBezTo>
                  <a:cubicBezTo>
                    <a:pt x="161" y="17101"/>
                    <a:pt x="135" y="17113"/>
                    <a:pt x="113" y="17128"/>
                  </a:cubicBezTo>
                  <a:cubicBezTo>
                    <a:pt x="102" y="17136"/>
                    <a:pt x="83" y="17145"/>
                    <a:pt x="61" y="17155"/>
                  </a:cubicBezTo>
                  <a:cubicBezTo>
                    <a:pt x="44" y="17164"/>
                    <a:pt x="13" y="17179"/>
                    <a:pt x="0" y="17187"/>
                  </a:cubicBezTo>
                  <a:cubicBezTo>
                    <a:pt x="2" y="17189"/>
                    <a:pt x="2" y="17193"/>
                    <a:pt x="3" y="17195"/>
                  </a:cubicBezTo>
                  <a:cubicBezTo>
                    <a:pt x="13" y="17221"/>
                    <a:pt x="24" y="17255"/>
                    <a:pt x="33" y="17297"/>
                  </a:cubicBezTo>
                  <a:cubicBezTo>
                    <a:pt x="44" y="17352"/>
                    <a:pt x="45" y="17404"/>
                    <a:pt x="47" y="17449"/>
                  </a:cubicBezTo>
                  <a:cubicBezTo>
                    <a:pt x="52" y="17554"/>
                    <a:pt x="55" y="17569"/>
                    <a:pt x="100" y="17590"/>
                  </a:cubicBezTo>
                  <a:cubicBezTo>
                    <a:pt x="119" y="17598"/>
                    <a:pt x="136" y="17601"/>
                    <a:pt x="155" y="17603"/>
                  </a:cubicBezTo>
                  <a:cubicBezTo>
                    <a:pt x="224" y="17611"/>
                    <a:pt x="293" y="17636"/>
                    <a:pt x="321" y="17810"/>
                  </a:cubicBezTo>
                  <a:cubicBezTo>
                    <a:pt x="332" y="17875"/>
                    <a:pt x="327" y="17947"/>
                    <a:pt x="323" y="18012"/>
                  </a:cubicBezTo>
                  <a:cubicBezTo>
                    <a:pt x="321" y="18039"/>
                    <a:pt x="320" y="18067"/>
                    <a:pt x="320" y="18090"/>
                  </a:cubicBezTo>
                  <a:cubicBezTo>
                    <a:pt x="320" y="18120"/>
                    <a:pt x="318" y="18151"/>
                    <a:pt x="315" y="18185"/>
                  </a:cubicBezTo>
                  <a:cubicBezTo>
                    <a:pt x="312" y="18236"/>
                    <a:pt x="309" y="18293"/>
                    <a:pt x="315" y="18329"/>
                  </a:cubicBezTo>
                  <a:cubicBezTo>
                    <a:pt x="316" y="18343"/>
                    <a:pt x="324" y="18356"/>
                    <a:pt x="335" y="18379"/>
                  </a:cubicBezTo>
                  <a:cubicBezTo>
                    <a:pt x="346" y="18402"/>
                    <a:pt x="362" y="18430"/>
                    <a:pt x="371" y="18466"/>
                  </a:cubicBezTo>
                  <a:cubicBezTo>
                    <a:pt x="384" y="18470"/>
                    <a:pt x="396" y="18472"/>
                    <a:pt x="409" y="18476"/>
                  </a:cubicBezTo>
                  <a:lnTo>
                    <a:pt x="453" y="18487"/>
                  </a:lnTo>
                  <a:lnTo>
                    <a:pt x="468" y="18544"/>
                  </a:lnTo>
                  <a:cubicBezTo>
                    <a:pt x="504" y="18673"/>
                    <a:pt x="506" y="18976"/>
                    <a:pt x="483" y="19109"/>
                  </a:cubicBezTo>
                  <a:cubicBezTo>
                    <a:pt x="476" y="19147"/>
                    <a:pt x="464" y="19190"/>
                    <a:pt x="450" y="19232"/>
                  </a:cubicBezTo>
                  <a:cubicBezTo>
                    <a:pt x="412" y="19352"/>
                    <a:pt x="403" y="19401"/>
                    <a:pt x="431" y="19434"/>
                  </a:cubicBezTo>
                  <a:cubicBezTo>
                    <a:pt x="437" y="19441"/>
                    <a:pt x="467" y="19451"/>
                    <a:pt x="486" y="19460"/>
                  </a:cubicBezTo>
                  <a:cubicBezTo>
                    <a:pt x="523" y="19474"/>
                    <a:pt x="566" y="19491"/>
                    <a:pt x="600" y="19525"/>
                  </a:cubicBezTo>
                  <a:cubicBezTo>
                    <a:pt x="628" y="19553"/>
                    <a:pt x="652" y="19588"/>
                    <a:pt x="672" y="19620"/>
                  </a:cubicBezTo>
                  <a:cubicBezTo>
                    <a:pt x="686" y="19643"/>
                    <a:pt x="705" y="19671"/>
                    <a:pt x="714" y="19679"/>
                  </a:cubicBezTo>
                  <a:cubicBezTo>
                    <a:pt x="774" y="19726"/>
                    <a:pt x="929" y="19734"/>
                    <a:pt x="1034" y="19694"/>
                  </a:cubicBezTo>
                  <a:cubicBezTo>
                    <a:pt x="1053" y="19688"/>
                    <a:pt x="1068" y="19679"/>
                    <a:pt x="1081" y="19675"/>
                  </a:cubicBezTo>
                  <a:cubicBezTo>
                    <a:pt x="1148" y="19645"/>
                    <a:pt x="1181" y="19639"/>
                    <a:pt x="1271" y="19681"/>
                  </a:cubicBezTo>
                  <a:cubicBezTo>
                    <a:pt x="1308" y="19700"/>
                    <a:pt x="1335" y="19723"/>
                    <a:pt x="1357" y="19745"/>
                  </a:cubicBezTo>
                  <a:cubicBezTo>
                    <a:pt x="1357" y="19745"/>
                    <a:pt x="1358" y="19747"/>
                    <a:pt x="1360" y="19747"/>
                  </a:cubicBezTo>
                  <a:cubicBezTo>
                    <a:pt x="1388" y="19774"/>
                    <a:pt x="1399" y="19785"/>
                    <a:pt x="1432" y="19783"/>
                  </a:cubicBezTo>
                  <a:cubicBezTo>
                    <a:pt x="1454" y="19780"/>
                    <a:pt x="1484" y="19768"/>
                    <a:pt x="1513" y="19749"/>
                  </a:cubicBezTo>
                  <a:cubicBezTo>
                    <a:pt x="1586" y="19705"/>
                    <a:pt x="1673" y="19624"/>
                    <a:pt x="1737" y="19544"/>
                  </a:cubicBezTo>
                  <a:cubicBezTo>
                    <a:pt x="1756" y="19521"/>
                    <a:pt x="1775" y="19472"/>
                    <a:pt x="1794" y="19426"/>
                  </a:cubicBezTo>
                  <a:cubicBezTo>
                    <a:pt x="1827" y="19342"/>
                    <a:pt x="1864" y="19244"/>
                    <a:pt x="1938" y="19215"/>
                  </a:cubicBezTo>
                  <a:cubicBezTo>
                    <a:pt x="1980" y="19198"/>
                    <a:pt x="2026" y="19206"/>
                    <a:pt x="2071" y="19240"/>
                  </a:cubicBezTo>
                  <a:cubicBezTo>
                    <a:pt x="2129" y="19282"/>
                    <a:pt x="2175" y="19358"/>
                    <a:pt x="2220" y="19430"/>
                  </a:cubicBezTo>
                  <a:cubicBezTo>
                    <a:pt x="2244" y="19468"/>
                    <a:pt x="2265" y="19504"/>
                    <a:pt x="2287" y="19531"/>
                  </a:cubicBezTo>
                  <a:lnTo>
                    <a:pt x="2311" y="19561"/>
                  </a:lnTo>
                  <a:cubicBezTo>
                    <a:pt x="2474" y="19757"/>
                    <a:pt x="2674" y="20000"/>
                    <a:pt x="2870" y="20000"/>
                  </a:cubicBezTo>
                  <a:cubicBezTo>
                    <a:pt x="2892" y="20000"/>
                    <a:pt x="2920" y="19996"/>
                    <a:pt x="2956" y="19991"/>
                  </a:cubicBezTo>
                  <a:cubicBezTo>
                    <a:pt x="3116" y="19972"/>
                    <a:pt x="3234" y="19964"/>
                    <a:pt x="3296" y="20021"/>
                  </a:cubicBezTo>
                  <a:cubicBezTo>
                    <a:pt x="3393" y="20110"/>
                    <a:pt x="3397" y="20264"/>
                    <a:pt x="3398" y="20388"/>
                  </a:cubicBezTo>
                  <a:cubicBezTo>
                    <a:pt x="3400" y="20451"/>
                    <a:pt x="3400" y="20517"/>
                    <a:pt x="3414" y="20549"/>
                  </a:cubicBezTo>
                  <a:cubicBezTo>
                    <a:pt x="3422" y="20568"/>
                    <a:pt x="3461" y="20593"/>
                    <a:pt x="3522" y="20595"/>
                  </a:cubicBezTo>
                  <a:cubicBezTo>
                    <a:pt x="3523" y="20595"/>
                    <a:pt x="3525" y="20595"/>
                    <a:pt x="3525" y="20595"/>
                  </a:cubicBezTo>
                  <a:cubicBezTo>
                    <a:pt x="3588" y="20595"/>
                    <a:pt x="3635" y="20568"/>
                    <a:pt x="3644" y="20546"/>
                  </a:cubicBezTo>
                  <a:cubicBezTo>
                    <a:pt x="3658" y="20515"/>
                    <a:pt x="3636" y="20428"/>
                    <a:pt x="3617" y="20359"/>
                  </a:cubicBezTo>
                  <a:cubicBezTo>
                    <a:pt x="3591" y="20259"/>
                    <a:pt x="3563" y="20148"/>
                    <a:pt x="3583" y="20040"/>
                  </a:cubicBezTo>
                  <a:cubicBezTo>
                    <a:pt x="3605" y="19922"/>
                    <a:pt x="3665" y="19840"/>
                    <a:pt x="3741" y="19821"/>
                  </a:cubicBezTo>
                  <a:cubicBezTo>
                    <a:pt x="3824" y="19799"/>
                    <a:pt x="3910" y="19854"/>
                    <a:pt x="3972" y="19968"/>
                  </a:cubicBezTo>
                  <a:cubicBezTo>
                    <a:pt x="4048" y="20112"/>
                    <a:pt x="4053" y="20270"/>
                    <a:pt x="4058" y="20409"/>
                  </a:cubicBezTo>
                  <a:cubicBezTo>
                    <a:pt x="4059" y="20451"/>
                    <a:pt x="4061" y="20492"/>
                    <a:pt x="4064" y="20534"/>
                  </a:cubicBezTo>
                  <a:cubicBezTo>
                    <a:pt x="4072" y="20627"/>
                    <a:pt x="4130" y="20848"/>
                    <a:pt x="4163" y="20893"/>
                  </a:cubicBezTo>
                  <a:cubicBezTo>
                    <a:pt x="4169" y="20897"/>
                    <a:pt x="4200" y="20912"/>
                    <a:pt x="4221" y="20920"/>
                  </a:cubicBezTo>
                  <a:cubicBezTo>
                    <a:pt x="4252" y="20935"/>
                    <a:pt x="4282" y="20949"/>
                    <a:pt x="4299" y="20964"/>
                  </a:cubicBezTo>
                  <a:cubicBezTo>
                    <a:pt x="4366" y="21017"/>
                    <a:pt x="4382" y="21042"/>
                    <a:pt x="4417" y="21108"/>
                  </a:cubicBezTo>
                  <a:lnTo>
                    <a:pt x="4449" y="21171"/>
                  </a:lnTo>
                  <a:cubicBezTo>
                    <a:pt x="4529" y="21327"/>
                    <a:pt x="4545" y="21331"/>
                    <a:pt x="4600" y="21287"/>
                  </a:cubicBezTo>
                  <a:cubicBezTo>
                    <a:pt x="4615" y="21274"/>
                    <a:pt x="4626" y="21260"/>
                    <a:pt x="4639" y="21243"/>
                  </a:cubicBezTo>
                  <a:cubicBezTo>
                    <a:pt x="4684" y="21184"/>
                    <a:pt x="4733" y="21137"/>
                    <a:pt x="4847" y="21167"/>
                  </a:cubicBezTo>
                  <a:cubicBezTo>
                    <a:pt x="4916" y="21184"/>
                    <a:pt x="4949" y="21224"/>
                    <a:pt x="4979" y="21260"/>
                  </a:cubicBezTo>
                  <a:cubicBezTo>
                    <a:pt x="5087" y="21152"/>
                    <a:pt x="5209" y="21034"/>
                    <a:pt x="5378" y="21186"/>
                  </a:cubicBezTo>
                  <a:lnTo>
                    <a:pt x="5407" y="21211"/>
                  </a:lnTo>
                  <a:cubicBezTo>
                    <a:pt x="5485" y="21283"/>
                    <a:pt x="5566" y="21359"/>
                    <a:pt x="5660" y="21382"/>
                  </a:cubicBezTo>
                  <a:cubicBezTo>
                    <a:pt x="5775" y="21409"/>
                    <a:pt x="5916" y="21401"/>
                    <a:pt x="5942" y="21372"/>
                  </a:cubicBezTo>
                  <a:cubicBezTo>
                    <a:pt x="5941" y="21372"/>
                    <a:pt x="5947" y="21344"/>
                    <a:pt x="5950" y="21327"/>
                  </a:cubicBezTo>
                  <a:cubicBezTo>
                    <a:pt x="5960" y="21285"/>
                    <a:pt x="5969" y="21241"/>
                    <a:pt x="5991" y="21205"/>
                  </a:cubicBezTo>
                  <a:cubicBezTo>
                    <a:pt x="6021" y="21154"/>
                    <a:pt x="6054" y="21131"/>
                    <a:pt x="6080" y="21112"/>
                  </a:cubicBezTo>
                  <a:cubicBezTo>
                    <a:pt x="6098" y="21099"/>
                    <a:pt x="6110" y="21091"/>
                    <a:pt x="6124" y="21074"/>
                  </a:cubicBezTo>
                  <a:cubicBezTo>
                    <a:pt x="6141" y="21051"/>
                    <a:pt x="6154" y="21023"/>
                    <a:pt x="6165" y="20996"/>
                  </a:cubicBezTo>
                  <a:cubicBezTo>
                    <a:pt x="6184" y="20952"/>
                    <a:pt x="6210" y="20890"/>
                    <a:pt x="6267" y="20880"/>
                  </a:cubicBezTo>
                  <a:cubicBezTo>
                    <a:pt x="6325" y="20869"/>
                    <a:pt x="6373" y="20916"/>
                    <a:pt x="6434" y="20994"/>
                  </a:cubicBezTo>
                  <a:cubicBezTo>
                    <a:pt x="6458" y="21023"/>
                    <a:pt x="6480" y="21055"/>
                    <a:pt x="6499" y="21082"/>
                  </a:cubicBezTo>
                  <a:cubicBezTo>
                    <a:pt x="6550" y="21156"/>
                    <a:pt x="6586" y="21209"/>
                    <a:pt x="6654" y="21239"/>
                  </a:cubicBezTo>
                  <a:lnTo>
                    <a:pt x="6685" y="21251"/>
                  </a:lnTo>
                  <a:cubicBezTo>
                    <a:pt x="6779" y="21291"/>
                    <a:pt x="6876" y="21333"/>
                    <a:pt x="6970" y="21317"/>
                  </a:cubicBezTo>
                  <a:cubicBezTo>
                    <a:pt x="7011" y="21308"/>
                    <a:pt x="7020" y="21302"/>
                    <a:pt x="7047" y="21277"/>
                  </a:cubicBezTo>
                  <a:cubicBezTo>
                    <a:pt x="7061" y="21264"/>
                    <a:pt x="7078" y="21249"/>
                    <a:pt x="7102" y="21232"/>
                  </a:cubicBezTo>
                  <a:cubicBezTo>
                    <a:pt x="7158" y="21190"/>
                    <a:pt x="7213" y="21184"/>
                    <a:pt x="7255" y="21179"/>
                  </a:cubicBezTo>
                  <a:cubicBezTo>
                    <a:pt x="7284" y="21175"/>
                    <a:pt x="7309" y="21173"/>
                    <a:pt x="7332" y="21160"/>
                  </a:cubicBezTo>
                  <a:cubicBezTo>
                    <a:pt x="7343" y="21156"/>
                    <a:pt x="7357" y="21135"/>
                    <a:pt x="7371" y="21116"/>
                  </a:cubicBezTo>
                  <a:cubicBezTo>
                    <a:pt x="7409" y="21068"/>
                    <a:pt x="7470" y="20985"/>
                    <a:pt x="7569" y="21028"/>
                  </a:cubicBezTo>
                  <a:cubicBezTo>
                    <a:pt x="7639" y="21057"/>
                    <a:pt x="7666" y="21131"/>
                    <a:pt x="7683" y="21179"/>
                  </a:cubicBezTo>
                  <a:cubicBezTo>
                    <a:pt x="7688" y="21192"/>
                    <a:pt x="7691" y="21203"/>
                    <a:pt x="7697" y="21213"/>
                  </a:cubicBezTo>
                  <a:cubicBezTo>
                    <a:pt x="7746" y="21310"/>
                    <a:pt x="7754" y="21310"/>
                    <a:pt x="7849" y="21310"/>
                  </a:cubicBezTo>
                  <a:cubicBezTo>
                    <a:pt x="7874" y="21310"/>
                    <a:pt x="7902" y="21310"/>
                    <a:pt x="7935" y="21312"/>
                  </a:cubicBezTo>
                  <a:cubicBezTo>
                    <a:pt x="8011" y="21317"/>
                    <a:pt x="8075" y="21361"/>
                    <a:pt x="8131" y="21399"/>
                  </a:cubicBezTo>
                  <a:cubicBezTo>
                    <a:pt x="8175" y="21428"/>
                    <a:pt x="8219" y="21458"/>
                    <a:pt x="8247" y="21456"/>
                  </a:cubicBezTo>
                  <a:cubicBezTo>
                    <a:pt x="8250" y="21454"/>
                    <a:pt x="8277" y="21431"/>
                    <a:pt x="8294" y="21418"/>
                  </a:cubicBezTo>
                  <a:cubicBezTo>
                    <a:pt x="8316" y="21401"/>
                    <a:pt x="8336" y="21384"/>
                    <a:pt x="8350" y="21376"/>
                  </a:cubicBezTo>
                  <a:cubicBezTo>
                    <a:pt x="8387" y="21355"/>
                    <a:pt x="8423" y="21344"/>
                    <a:pt x="8457" y="21334"/>
                  </a:cubicBezTo>
                  <a:cubicBezTo>
                    <a:pt x="8481" y="21327"/>
                    <a:pt x="8504" y="21319"/>
                    <a:pt x="8531" y="21306"/>
                  </a:cubicBezTo>
                  <a:cubicBezTo>
                    <a:pt x="8615" y="21266"/>
                    <a:pt x="8690" y="21148"/>
                    <a:pt x="8698" y="21042"/>
                  </a:cubicBezTo>
                  <a:cubicBezTo>
                    <a:pt x="8700" y="21032"/>
                    <a:pt x="8695" y="20998"/>
                    <a:pt x="8694" y="20975"/>
                  </a:cubicBezTo>
                  <a:cubicBezTo>
                    <a:pt x="8686" y="20895"/>
                    <a:pt x="8676" y="20802"/>
                    <a:pt x="8714" y="20734"/>
                  </a:cubicBezTo>
                  <a:cubicBezTo>
                    <a:pt x="8769" y="20633"/>
                    <a:pt x="8853" y="20646"/>
                    <a:pt x="8904" y="20652"/>
                  </a:cubicBezTo>
                  <a:cubicBezTo>
                    <a:pt x="8922" y="20654"/>
                    <a:pt x="8941" y="20658"/>
                    <a:pt x="8955" y="20654"/>
                  </a:cubicBezTo>
                  <a:cubicBezTo>
                    <a:pt x="8999" y="20648"/>
                    <a:pt x="9027" y="20627"/>
                    <a:pt x="9070" y="20595"/>
                  </a:cubicBezTo>
                  <a:lnTo>
                    <a:pt x="9106" y="20570"/>
                  </a:lnTo>
                  <a:cubicBezTo>
                    <a:pt x="9143" y="20544"/>
                    <a:pt x="9176" y="20534"/>
                    <a:pt x="9204" y="20525"/>
                  </a:cubicBezTo>
                  <a:cubicBezTo>
                    <a:pt x="9222" y="20521"/>
                    <a:pt x="9237" y="20515"/>
                    <a:pt x="9256" y="20506"/>
                  </a:cubicBezTo>
                  <a:cubicBezTo>
                    <a:pt x="9267" y="20500"/>
                    <a:pt x="9283" y="20483"/>
                    <a:pt x="9298" y="20466"/>
                  </a:cubicBezTo>
                  <a:cubicBezTo>
                    <a:pt x="9323" y="20437"/>
                    <a:pt x="9355" y="20401"/>
                    <a:pt x="9399" y="20380"/>
                  </a:cubicBezTo>
                  <a:cubicBezTo>
                    <a:pt x="9464" y="20350"/>
                    <a:pt x="9533" y="20354"/>
                    <a:pt x="9593" y="20357"/>
                  </a:cubicBezTo>
                  <a:cubicBezTo>
                    <a:pt x="9619" y="20359"/>
                    <a:pt x="9646" y="20359"/>
                    <a:pt x="9671" y="20359"/>
                  </a:cubicBezTo>
                  <a:cubicBezTo>
                    <a:pt x="9817" y="20359"/>
                    <a:pt x="9949" y="20348"/>
                    <a:pt x="10102" y="20304"/>
                  </a:cubicBezTo>
                  <a:cubicBezTo>
                    <a:pt x="10209" y="20272"/>
                    <a:pt x="10353" y="20283"/>
                    <a:pt x="10436" y="20399"/>
                  </a:cubicBezTo>
                  <a:cubicBezTo>
                    <a:pt x="10475" y="20454"/>
                    <a:pt x="10514" y="20553"/>
                    <a:pt x="10483" y="20713"/>
                  </a:cubicBezTo>
                  <a:cubicBezTo>
                    <a:pt x="10467" y="20791"/>
                    <a:pt x="10426" y="20852"/>
                    <a:pt x="10386" y="20914"/>
                  </a:cubicBezTo>
                  <a:cubicBezTo>
                    <a:pt x="10351" y="20964"/>
                    <a:pt x="10314" y="21021"/>
                    <a:pt x="10318" y="21057"/>
                  </a:cubicBezTo>
                  <a:cubicBezTo>
                    <a:pt x="10321" y="21072"/>
                    <a:pt x="10361" y="21084"/>
                    <a:pt x="10382" y="21093"/>
                  </a:cubicBezTo>
                  <a:cubicBezTo>
                    <a:pt x="10415" y="21104"/>
                    <a:pt x="10434" y="21110"/>
                    <a:pt x="10453" y="21114"/>
                  </a:cubicBezTo>
                  <a:cubicBezTo>
                    <a:pt x="10467" y="21118"/>
                    <a:pt x="10481" y="21123"/>
                    <a:pt x="10495" y="21127"/>
                  </a:cubicBezTo>
                  <a:cubicBezTo>
                    <a:pt x="10497" y="21106"/>
                    <a:pt x="10497" y="21085"/>
                    <a:pt x="10498" y="21066"/>
                  </a:cubicBezTo>
                  <a:cubicBezTo>
                    <a:pt x="10503" y="20935"/>
                    <a:pt x="10509" y="20787"/>
                    <a:pt x="10697" y="20677"/>
                  </a:cubicBezTo>
                  <a:cubicBezTo>
                    <a:pt x="10809" y="20612"/>
                    <a:pt x="10917" y="20548"/>
                    <a:pt x="11030" y="20466"/>
                  </a:cubicBezTo>
                  <a:cubicBezTo>
                    <a:pt x="11048" y="20454"/>
                    <a:pt x="11066" y="20439"/>
                    <a:pt x="11083" y="20424"/>
                  </a:cubicBezTo>
                  <a:cubicBezTo>
                    <a:pt x="11116" y="20397"/>
                    <a:pt x="11150" y="20371"/>
                    <a:pt x="11186" y="20348"/>
                  </a:cubicBezTo>
                  <a:cubicBezTo>
                    <a:pt x="11254" y="20308"/>
                    <a:pt x="11304" y="20304"/>
                    <a:pt x="11349" y="20302"/>
                  </a:cubicBezTo>
                  <a:cubicBezTo>
                    <a:pt x="11371" y="20300"/>
                    <a:pt x="11395" y="20300"/>
                    <a:pt x="11423" y="20291"/>
                  </a:cubicBezTo>
                  <a:cubicBezTo>
                    <a:pt x="11482" y="20276"/>
                    <a:pt x="11556" y="20209"/>
                    <a:pt x="11628" y="20145"/>
                  </a:cubicBezTo>
                  <a:cubicBezTo>
                    <a:pt x="11680" y="20099"/>
                    <a:pt x="11733" y="20051"/>
                    <a:pt x="11785" y="20019"/>
                  </a:cubicBezTo>
                  <a:cubicBezTo>
                    <a:pt x="11803" y="20008"/>
                    <a:pt x="11824" y="19993"/>
                    <a:pt x="11844" y="19979"/>
                  </a:cubicBezTo>
                  <a:cubicBezTo>
                    <a:pt x="11871" y="19960"/>
                    <a:pt x="11899" y="19941"/>
                    <a:pt x="11921" y="19928"/>
                  </a:cubicBezTo>
                  <a:cubicBezTo>
                    <a:pt x="11930" y="19922"/>
                    <a:pt x="11934" y="19920"/>
                    <a:pt x="11941" y="19907"/>
                  </a:cubicBezTo>
                  <a:cubicBezTo>
                    <a:pt x="11984" y="19846"/>
                    <a:pt x="12029" y="19831"/>
                    <a:pt x="12106" y="19858"/>
                  </a:cubicBezTo>
                  <a:cubicBezTo>
                    <a:pt x="12190" y="19888"/>
                    <a:pt x="12247" y="19991"/>
                    <a:pt x="12295" y="20084"/>
                  </a:cubicBezTo>
                  <a:cubicBezTo>
                    <a:pt x="12314" y="20118"/>
                    <a:pt x="12330" y="20150"/>
                    <a:pt x="12347" y="20171"/>
                  </a:cubicBezTo>
                  <a:cubicBezTo>
                    <a:pt x="12382" y="20217"/>
                    <a:pt x="12416" y="20245"/>
                    <a:pt x="12458" y="20283"/>
                  </a:cubicBezTo>
                  <a:lnTo>
                    <a:pt x="12501" y="20321"/>
                  </a:lnTo>
                  <a:cubicBezTo>
                    <a:pt x="12557" y="20373"/>
                    <a:pt x="12602" y="20437"/>
                    <a:pt x="12645" y="20498"/>
                  </a:cubicBezTo>
                  <a:cubicBezTo>
                    <a:pt x="12673" y="20538"/>
                    <a:pt x="12701" y="20580"/>
                    <a:pt x="12734" y="20616"/>
                  </a:cubicBezTo>
                  <a:cubicBezTo>
                    <a:pt x="12831" y="20726"/>
                    <a:pt x="12906" y="20726"/>
                    <a:pt x="13030" y="20722"/>
                  </a:cubicBezTo>
                  <a:cubicBezTo>
                    <a:pt x="13060" y="20722"/>
                    <a:pt x="13090" y="20722"/>
                    <a:pt x="13123" y="20722"/>
                  </a:cubicBezTo>
                  <a:cubicBezTo>
                    <a:pt x="13198" y="20724"/>
                    <a:pt x="13198" y="20724"/>
                    <a:pt x="13243" y="20679"/>
                  </a:cubicBezTo>
                  <a:cubicBezTo>
                    <a:pt x="13267" y="20656"/>
                    <a:pt x="13286" y="20629"/>
                    <a:pt x="13306" y="20597"/>
                  </a:cubicBezTo>
                  <a:cubicBezTo>
                    <a:pt x="13337" y="20549"/>
                    <a:pt x="13373" y="20496"/>
                    <a:pt x="13420" y="20460"/>
                  </a:cubicBezTo>
                  <a:cubicBezTo>
                    <a:pt x="13550" y="20363"/>
                    <a:pt x="13693" y="20357"/>
                    <a:pt x="13828" y="20357"/>
                  </a:cubicBezTo>
                  <a:lnTo>
                    <a:pt x="13890" y="20359"/>
                  </a:lnTo>
                  <a:cubicBezTo>
                    <a:pt x="14022" y="20363"/>
                    <a:pt x="14092" y="20361"/>
                    <a:pt x="14143" y="20259"/>
                  </a:cubicBezTo>
                  <a:cubicBezTo>
                    <a:pt x="14154" y="20236"/>
                    <a:pt x="14161" y="20215"/>
                    <a:pt x="14168" y="20196"/>
                  </a:cubicBezTo>
                  <a:cubicBezTo>
                    <a:pt x="14186" y="20143"/>
                    <a:pt x="14208" y="20080"/>
                    <a:pt x="14273" y="20021"/>
                  </a:cubicBezTo>
                  <a:cubicBezTo>
                    <a:pt x="14302" y="19994"/>
                    <a:pt x="14425" y="19926"/>
                    <a:pt x="14459" y="19915"/>
                  </a:cubicBezTo>
                  <a:cubicBezTo>
                    <a:pt x="14638" y="19861"/>
                    <a:pt x="14802" y="19903"/>
                    <a:pt x="14962" y="19943"/>
                  </a:cubicBezTo>
                  <a:cubicBezTo>
                    <a:pt x="15072" y="19970"/>
                    <a:pt x="15175" y="19998"/>
                    <a:pt x="15278" y="19991"/>
                  </a:cubicBezTo>
                  <a:cubicBezTo>
                    <a:pt x="15371" y="19985"/>
                    <a:pt x="15419" y="19934"/>
                    <a:pt x="15488" y="19863"/>
                  </a:cubicBezTo>
                  <a:cubicBezTo>
                    <a:pt x="15531" y="19818"/>
                    <a:pt x="15578" y="19768"/>
                    <a:pt x="15640" y="19726"/>
                  </a:cubicBezTo>
                  <a:cubicBezTo>
                    <a:pt x="15716" y="19675"/>
                    <a:pt x="15781" y="19658"/>
                    <a:pt x="15844" y="19650"/>
                  </a:cubicBezTo>
                  <a:cubicBezTo>
                    <a:pt x="15869" y="19645"/>
                    <a:pt x="15894" y="19643"/>
                    <a:pt x="15919" y="19643"/>
                  </a:cubicBezTo>
                  <a:cubicBezTo>
                    <a:pt x="15949" y="19641"/>
                    <a:pt x="15977" y="19637"/>
                    <a:pt x="16005" y="19633"/>
                  </a:cubicBezTo>
                  <a:cubicBezTo>
                    <a:pt x="16015" y="19631"/>
                    <a:pt x="16023" y="19631"/>
                    <a:pt x="16032" y="19628"/>
                  </a:cubicBezTo>
                  <a:cubicBezTo>
                    <a:pt x="16060" y="19506"/>
                    <a:pt x="16139" y="19420"/>
                    <a:pt x="16203" y="19348"/>
                  </a:cubicBezTo>
                  <a:cubicBezTo>
                    <a:pt x="16247" y="19299"/>
                    <a:pt x="16289" y="19251"/>
                    <a:pt x="16308" y="19206"/>
                  </a:cubicBezTo>
                  <a:cubicBezTo>
                    <a:pt x="16334" y="19139"/>
                    <a:pt x="16350" y="19057"/>
                    <a:pt x="16366" y="18966"/>
                  </a:cubicBezTo>
                  <a:cubicBezTo>
                    <a:pt x="16384" y="18858"/>
                    <a:pt x="16405" y="18746"/>
                    <a:pt x="16450" y="18647"/>
                  </a:cubicBezTo>
                  <a:cubicBezTo>
                    <a:pt x="16535" y="18464"/>
                    <a:pt x="16641" y="18462"/>
                    <a:pt x="16737" y="18459"/>
                  </a:cubicBezTo>
                  <a:cubicBezTo>
                    <a:pt x="16760" y="18459"/>
                    <a:pt x="16786" y="18459"/>
                    <a:pt x="16812" y="18455"/>
                  </a:cubicBezTo>
                  <a:cubicBezTo>
                    <a:pt x="16869" y="18449"/>
                    <a:pt x="16897" y="18411"/>
                    <a:pt x="16947" y="18339"/>
                  </a:cubicBezTo>
                  <a:cubicBezTo>
                    <a:pt x="16989" y="18278"/>
                    <a:pt x="17038" y="18208"/>
                    <a:pt x="17116" y="18166"/>
                  </a:cubicBezTo>
                  <a:cubicBezTo>
                    <a:pt x="17157" y="18145"/>
                    <a:pt x="17196" y="18113"/>
                    <a:pt x="17237" y="18080"/>
                  </a:cubicBezTo>
                  <a:cubicBezTo>
                    <a:pt x="17317" y="18016"/>
                    <a:pt x="17408" y="17945"/>
                    <a:pt x="17522" y="17938"/>
                  </a:cubicBezTo>
                  <a:cubicBezTo>
                    <a:pt x="17650" y="17932"/>
                    <a:pt x="17746" y="17885"/>
                    <a:pt x="17868" y="17805"/>
                  </a:cubicBezTo>
                  <a:cubicBezTo>
                    <a:pt x="17986" y="17729"/>
                    <a:pt x="18025" y="17649"/>
                    <a:pt x="18092" y="17470"/>
                  </a:cubicBezTo>
                  <a:cubicBezTo>
                    <a:pt x="18125" y="17383"/>
                    <a:pt x="18167" y="17305"/>
                    <a:pt x="18205" y="17238"/>
                  </a:cubicBezTo>
                  <a:cubicBezTo>
                    <a:pt x="18283" y="17096"/>
                    <a:pt x="18352" y="17052"/>
                    <a:pt x="18434" y="16999"/>
                  </a:cubicBezTo>
                  <a:cubicBezTo>
                    <a:pt x="18453" y="16987"/>
                    <a:pt x="18473" y="16974"/>
                    <a:pt x="18495" y="16959"/>
                  </a:cubicBezTo>
                  <a:cubicBezTo>
                    <a:pt x="18576" y="16902"/>
                    <a:pt x="18670" y="16775"/>
                    <a:pt x="18745" y="16676"/>
                  </a:cubicBezTo>
                  <a:lnTo>
                    <a:pt x="18774" y="16638"/>
                  </a:lnTo>
                  <a:cubicBezTo>
                    <a:pt x="18786" y="16621"/>
                    <a:pt x="18796" y="16607"/>
                    <a:pt x="18805" y="16594"/>
                  </a:cubicBezTo>
                  <a:cubicBezTo>
                    <a:pt x="18838" y="16546"/>
                    <a:pt x="18866" y="16505"/>
                    <a:pt x="18943" y="16478"/>
                  </a:cubicBezTo>
                  <a:cubicBezTo>
                    <a:pt x="19018" y="16453"/>
                    <a:pt x="19115" y="16423"/>
                    <a:pt x="19194" y="16402"/>
                  </a:cubicBezTo>
                  <a:cubicBezTo>
                    <a:pt x="19252" y="16387"/>
                    <a:pt x="19300" y="16385"/>
                    <a:pt x="19344" y="16385"/>
                  </a:cubicBezTo>
                  <a:cubicBezTo>
                    <a:pt x="19408" y="16385"/>
                    <a:pt x="19455" y="16385"/>
                    <a:pt x="19515" y="16337"/>
                  </a:cubicBezTo>
                  <a:cubicBezTo>
                    <a:pt x="19670" y="16214"/>
                    <a:pt x="19761" y="16183"/>
                    <a:pt x="19941" y="16185"/>
                  </a:cubicBezTo>
                  <a:lnTo>
                    <a:pt x="19969" y="16185"/>
                  </a:lnTo>
                  <a:cubicBezTo>
                    <a:pt x="20124" y="16187"/>
                    <a:pt x="20256" y="16180"/>
                    <a:pt x="20278" y="16050"/>
                  </a:cubicBezTo>
                  <a:cubicBezTo>
                    <a:pt x="20284" y="16012"/>
                    <a:pt x="20286" y="15965"/>
                    <a:pt x="20286" y="15917"/>
                  </a:cubicBezTo>
                  <a:cubicBezTo>
                    <a:pt x="20290" y="15775"/>
                    <a:pt x="20295" y="15583"/>
                    <a:pt x="20411" y="15480"/>
                  </a:cubicBezTo>
                  <a:cubicBezTo>
                    <a:pt x="20492" y="15410"/>
                    <a:pt x="20652" y="15419"/>
                    <a:pt x="20870" y="15457"/>
                  </a:cubicBezTo>
                  <a:cubicBezTo>
                    <a:pt x="20929" y="15467"/>
                    <a:pt x="20975" y="15480"/>
                    <a:pt x="21019" y="15492"/>
                  </a:cubicBezTo>
                  <a:cubicBezTo>
                    <a:pt x="21070" y="15507"/>
                    <a:pt x="21121" y="15522"/>
                    <a:pt x="21171" y="15526"/>
                  </a:cubicBezTo>
                  <a:cubicBezTo>
                    <a:pt x="21194" y="15528"/>
                    <a:pt x="21241" y="15533"/>
                    <a:pt x="21252" y="15526"/>
                  </a:cubicBezTo>
                  <a:cubicBezTo>
                    <a:pt x="21255" y="15522"/>
                    <a:pt x="21265" y="15505"/>
                    <a:pt x="21284" y="15444"/>
                  </a:cubicBezTo>
                  <a:cubicBezTo>
                    <a:pt x="21320" y="15330"/>
                    <a:pt x="21382" y="15237"/>
                    <a:pt x="21443" y="15146"/>
                  </a:cubicBezTo>
                  <a:cubicBezTo>
                    <a:pt x="21501" y="15060"/>
                    <a:pt x="21556" y="14980"/>
                    <a:pt x="21575" y="14897"/>
                  </a:cubicBezTo>
                  <a:cubicBezTo>
                    <a:pt x="21600" y="14788"/>
                    <a:pt x="21578" y="14670"/>
                    <a:pt x="21555" y="14543"/>
                  </a:cubicBezTo>
                  <a:cubicBezTo>
                    <a:pt x="21540" y="14471"/>
                    <a:pt x="21528" y="14397"/>
                    <a:pt x="21522" y="14323"/>
                  </a:cubicBezTo>
                  <a:cubicBezTo>
                    <a:pt x="21517" y="14254"/>
                    <a:pt x="21503" y="14222"/>
                    <a:pt x="21479" y="14174"/>
                  </a:cubicBezTo>
                  <a:cubicBezTo>
                    <a:pt x="21462" y="14136"/>
                    <a:pt x="21440" y="14089"/>
                    <a:pt x="21421" y="14022"/>
                  </a:cubicBezTo>
                  <a:cubicBezTo>
                    <a:pt x="21396" y="13929"/>
                    <a:pt x="21370" y="13777"/>
                    <a:pt x="21357" y="13674"/>
                  </a:cubicBezTo>
                  <a:cubicBezTo>
                    <a:pt x="21352" y="13640"/>
                    <a:pt x="21357" y="13608"/>
                    <a:pt x="21360" y="13585"/>
                  </a:cubicBezTo>
                  <a:cubicBezTo>
                    <a:pt x="21362" y="13576"/>
                    <a:pt x="21362" y="13570"/>
                    <a:pt x="21362" y="13564"/>
                  </a:cubicBezTo>
                  <a:cubicBezTo>
                    <a:pt x="21360" y="13555"/>
                    <a:pt x="21354" y="13541"/>
                    <a:pt x="21346" y="13524"/>
                  </a:cubicBezTo>
                  <a:cubicBezTo>
                    <a:pt x="21337" y="13501"/>
                    <a:pt x="21327" y="13479"/>
                    <a:pt x="21323" y="13456"/>
                  </a:cubicBezTo>
                  <a:lnTo>
                    <a:pt x="21302" y="13378"/>
                  </a:lnTo>
                  <a:cubicBezTo>
                    <a:pt x="21285" y="13313"/>
                    <a:pt x="21266" y="13245"/>
                    <a:pt x="21254" y="13176"/>
                  </a:cubicBezTo>
                  <a:cubicBezTo>
                    <a:pt x="21244" y="13173"/>
                    <a:pt x="21235" y="13171"/>
                    <a:pt x="21226" y="13169"/>
                  </a:cubicBezTo>
                  <a:cubicBezTo>
                    <a:pt x="21103" y="13146"/>
                    <a:pt x="20966" y="13119"/>
                    <a:pt x="20865" y="13011"/>
                  </a:cubicBezTo>
                  <a:cubicBezTo>
                    <a:pt x="20740" y="12876"/>
                    <a:pt x="20749" y="12646"/>
                    <a:pt x="20757" y="12462"/>
                  </a:cubicBezTo>
                  <a:cubicBezTo>
                    <a:pt x="20759" y="12420"/>
                    <a:pt x="20760" y="12378"/>
                    <a:pt x="20760" y="12340"/>
                  </a:cubicBezTo>
                  <a:cubicBezTo>
                    <a:pt x="20760" y="11958"/>
                    <a:pt x="20781" y="11508"/>
                    <a:pt x="20931" y="11078"/>
                  </a:cubicBezTo>
                  <a:cubicBezTo>
                    <a:pt x="20956" y="11006"/>
                    <a:pt x="20964" y="10956"/>
                    <a:pt x="20976" y="10880"/>
                  </a:cubicBezTo>
                  <a:lnTo>
                    <a:pt x="20986" y="10823"/>
                  </a:lnTo>
                  <a:cubicBezTo>
                    <a:pt x="20995" y="10768"/>
                    <a:pt x="21019" y="10740"/>
                    <a:pt x="21031" y="10723"/>
                  </a:cubicBezTo>
                  <a:cubicBezTo>
                    <a:pt x="21031" y="10723"/>
                    <a:pt x="21031" y="10704"/>
                    <a:pt x="21031" y="10688"/>
                  </a:cubicBezTo>
                  <a:cubicBezTo>
                    <a:pt x="21030" y="10645"/>
                    <a:pt x="21028" y="10586"/>
                    <a:pt x="21052" y="10527"/>
                  </a:cubicBezTo>
                  <a:cubicBezTo>
                    <a:pt x="21105" y="10398"/>
                    <a:pt x="21222" y="10297"/>
                    <a:pt x="21326" y="10206"/>
                  </a:cubicBezTo>
                  <a:cubicBezTo>
                    <a:pt x="21371" y="10168"/>
                    <a:pt x="21414" y="10130"/>
                    <a:pt x="21443" y="10097"/>
                  </a:cubicBezTo>
                  <a:cubicBezTo>
                    <a:pt x="21484" y="10050"/>
                    <a:pt x="21523" y="9995"/>
                    <a:pt x="21562" y="9938"/>
                  </a:cubicBezTo>
                  <a:cubicBezTo>
                    <a:pt x="21244" y="9911"/>
                    <a:pt x="20958" y="10080"/>
                    <a:pt x="20546" y="9928"/>
                  </a:cubicBezTo>
                  <a:cubicBezTo>
                    <a:pt x="20292" y="9835"/>
                    <a:pt x="21221" y="8738"/>
                    <a:pt x="20969" y="8314"/>
                  </a:cubicBezTo>
                  <a:cubicBezTo>
                    <a:pt x="20427" y="7402"/>
                    <a:pt x="20032" y="7984"/>
                    <a:pt x="19363" y="8044"/>
                  </a:cubicBezTo>
                  <a:cubicBezTo>
                    <a:pt x="19103" y="8067"/>
                    <a:pt x="18641" y="7725"/>
                    <a:pt x="18735" y="7299"/>
                  </a:cubicBezTo>
                  <a:cubicBezTo>
                    <a:pt x="18799" y="7012"/>
                    <a:pt x="18916" y="6885"/>
                    <a:pt x="18822" y="6581"/>
                  </a:cubicBezTo>
                  <a:cubicBezTo>
                    <a:pt x="18587" y="5819"/>
                    <a:pt x="18213" y="5484"/>
                    <a:pt x="17726" y="5028"/>
                  </a:cubicBezTo>
                  <a:cubicBezTo>
                    <a:pt x="17607" y="4916"/>
                    <a:pt x="17108" y="4640"/>
                    <a:pt x="17279" y="4380"/>
                  </a:cubicBezTo>
                  <a:cubicBezTo>
                    <a:pt x="17497" y="4051"/>
                    <a:pt x="18020" y="3777"/>
                    <a:pt x="18087" y="3308"/>
                  </a:cubicBezTo>
                  <a:cubicBezTo>
                    <a:pt x="18108" y="3160"/>
                    <a:pt x="17942" y="3082"/>
                    <a:pt x="17906" y="2960"/>
                  </a:cubicBezTo>
                  <a:cubicBezTo>
                    <a:pt x="17862" y="2810"/>
                    <a:pt x="17907" y="2635"/>
                    <a:pt x="17892" y="2481"/>
                  </a:cubicBezTo>
                  <a:cubicBezTo>
                    <a:pt x="17868" y="2243"/>
                    <a:pt x="17823" y="1504"/>
                    <a:pt x="17674" y="1396"/>
                  </a:cubicBezTo>
                  <a:cubicBezTo>
                    <a:pt x="17603" y="1346"/>
                    <a:pt x="17503" y="1470"/>
                    <a:pt x="17439" y="1489"/>
                  </a:cubicBezTo>
                  <a:cubicBezTo>
                    <a:pt x="17292" y="1536"/>
                    <a:pt x="17182" y="1306"/>
                    <a:pt x="17091" y="1196"/>
                  </a:cubicBezTo>
                  <a:cubicBezTo>
                    <a:pt x="16754" y="784"/>
                    <a:pt x="16485" y="1190"/>
                    <a:pt x="16453" y="1675"/>
                  </a:cubicBezTo>
                  <a:cubicBezTo>
                    <a:pt x="16361" y="3146"/>
                    <a:pt x="15609" y="3399"/>
                    <a:pt x="14890" y="4351"/>
                  </a:cubicBezTo>
                  <a:cubicBezTo>
                    <a:pt x="14503" y="4863"/>
                    <a:pt x="14324" y="4500"/>
                    <a:pt x="14091" y="3964"/>
                  </a:cubicBezTo>
                  <a:cubicBezTo>
                    <a:pt x="13879" y="3475"/>
                    <a:pt x="13861" y="3737"/>
                    <a:pt x="13500" y="3690"/>
                  </a:cubicBezTo>
                  <a:cubicBezTo>
                    <a:pt x="13218" y="3654"/>
                    <a:pt x="12737" y="3456"/>
                    <a:pt x="12617" y="3072"/>
                  </a:cubicBezTo>
                  <a:cubicBezTo>
                    <a:pt x="12559" y="2888"/>
                    <a:pt x="12488" y="2340"/>
                    <a:pt x="12676" y="2268"/>
                  </a:cubicBezTo>
                  <a:cubicBezTo>
                    <a:pt x="13165" y="2078"/>
                    <a:pt x="13076" y="1379"/>
                    <a:pt x="12773" y="987"/>
                  </a:cubicBezTo>
                  <a:cubicBezTo>
                    <a:pt x="12648" y="824"/>
                    <a:pt x="12689" y="472"/>
                    <a:pt x="12447" y="519"/>
                  </a:cubicBezTo>
                  <a:cubicBezTo>
                    <a:pt x="11830" y="639"/>
                    <a:pt x="12114" y="386"/>
                    <a:pt x="11705" y="20"/>
                  </a:cubicBezTo>
                  <a:cubicBezTo>
                    <a:pt x="11525" y="-142"/>
                    <a:pt x="11294" y="732"/>
                    <a:pt x="11160" y="907"/>
                  </a:cubicBezTo>
                  <a:cubicBezTo>
                    <a:pt x="10831" y="1329"/>
                    <a:pt x="10390" y="1434"/>
                    <a:pt x="10157" y="2029"/>
                  </a:cubicBezTo>
                  <a:cubicBezTo>
                    <a:pt x="9865" y="2774"/>
                    <a:pt x="8734" y="3515"/>
                    <a:pt x="8108" y="3247"/>
                  </a:cubicBezTo>
                  <a:cubicBezTo>
                    <a:pt x="7730" y="3084"/>
                    <a:pt x="7703" y="3201"/>
                    <a:pt x="7299" y="3241"/>
                  </a:cubicBezTo>
                  <a:cubicBezTo>
                    <a:pt x="6820" y="3287"/>
                    <a:pt x="6702" y="2671"/>
                    <a:pt x="6930" y="2213"/>
                  </a:cubicBezTo>
                  <a:cubicBezTo>
                    <a:pt x="7186" y="1696"/>
                    <a:pt x="7049" y="1073"/>
                    <a:pt x="6677" y="727"/>
                  </a:cubicBezTo>
                  <a:cubicBezTo>
                    <a:pt x="6539" y="599"/>
                    <a:pt x="6094" y="903"/>
                    <a:pt x="5944" y="960"/>
                  </a:cubicBezTo>
                  <a:cubicBezTo>
                    <a:pt x="5579" y="1097"/>
                    <a:pt x="5209" y="1234"/>
                    <a:pt x="4935" y="1601"/>
                  </a:cubicBezTo>
                  <a:cubicBezTo>
                    <a:pt x="4730" y="1877"/>
                    <a:pt x="4407" y="2015"/>
                    <a:pt x="4229" y="2276"/>
                  </a:cubicBezTo>
                  <a:cubicBezTo>
                    <a:pt x="3796" y="2916"/>
                    <a:pt x="4257" y="2734"/>
                    <a:pt x="4432" y="2943"/>
                  </a:cubicBezTo>
                  <a:cubicBezTo>
                    <a:pt x="4652" y="3201"/>
                    <a:pt x="4105" y="3606"/>
                    <a:pt x="4025" y="3844"/>
                  </a:cubicBezTo>
                  <a:cubicBezTo>
                    <a:pt x="3926" y="4144"/>
                    <a:pt x="5259" y="5148"/>
                    <a:pt x="5106" y="5621"/>
                  </a:cubicBezTo>
                  <a:cubicBezTo>
                    <a:pt x="5118" y="5583"/>
                    <a:pt x="4636" y="6075"/>
                    <a:pt x="4614" y="6089"/>
                  </a:cubicBezTo>
                  <a:cubicBezTo>
                    <a:pt x="4448" y="6205"/>
                    <a:pt x="4167" y="6047"/>
                    <a:pt x="3995" y="6026"/>
                  </a:cubicBezTo>
                  <a:cubicBezTo>
                    <a:pt x="3398" y="5950"/>
                    <a:pt x="3442" y="6011"/>
                    <a:pt x="3033" y="5461"/>
                  </a:cubicBezTo>
                  <a:cubicBezTo>
                    <a:pt x="2673" y="4975"/>
                    <a:pt x="2065" y="5330"/>
                    <a:pt x="1628" y="5323"/>
                  </a:cubicBezTo>
                  <a:cubicBezTo>
                    <a:pt x="1466" y="5321"/>
                    <a:pt x="1003" y="5119"/>
                    <a:pt x="917" y="5401"/>
                  </a:cubicBezTo>
                  <a:cubicBezTo>
                    <a:pt x="844" y="5636"/>
                    <a:pt x="1070" y="6026"/>
                    <a:pt x="1070" y="6303"/>
                  </a:cubicBezTo>
                  <a:cubicBezTo>
                    <a:pt x="1065" y="6412"/>
                    <a:pt x="1032" y="6541"/>
                    <a:pt x="979" y="6689"/>
                  </a:cubicBezTo>
                  <a:close/>
                </a:path>
              </a:pathLst>
            </a:custGeom>
            <a:grp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18" name="Shape">
              <a:extLst>
                <a:ext uri="{FF2B5EF4-FFF2-40B4-BE49-F238E27FC236}">
                  <a16:creationId xmlns:a16="http://schemas.microsoft.com/office/drawing/2014/main" id="{5F1EB500-4995-2A6F-4526-EF1A2FD3CF1C}"/>
                </a:ext>
              </a:extLst>
            </p:cNvPr>
            <p:cNvSpPr/>
            <p:nvPr/>
          </p:nvSpPr>
          <p:spPr>
            <a:xfrm>
              <a:off x="7978279" y="3021278"/>
              <a:ext cx="1775085" cy="2145082"/>
            </a:xfrm>
            <a:custGeom>
              <a:avLst/>
              <a:gdLst/>
              <a:ahLst/>
              <a:cxnLst>
                <a:cxn ang="0">
                  <a:pos x="wd2" y="hd2"/>
                </a:cxn>
                <a:cxn ang="5400000">
                  <a:pos x="wd2" y="hd2"/>
                </a:cxn>
                <a:cxn ang="10800000">
                  <a:pos x="wd2" y="hd2"/>
                </a:cxn>
                <a:cxn ang="16200000">
                  <a:pos x="wd2" y="hd2"/>
                </a:cxn>
              </a:cxnLst>
              <a:rect l="0" t="0" r="r" b="b"/>
              <a:pathLst>
                <a:path w="21579" h="21593" extrusionOk="0">
                  <a:moveTo>
                    <a:pt x="12874" y="21101"/>
                  </a:moveTo>
                  <a:cubicBezTo>
                    <a:pt x="12954" y="21060"/>
                    <a:pt x="13044" y="21016"/>
                    <a:pt x="13136" y="20997"/>
                  </a:cubicBezTo>
                  <a:lnTo>
                    <a:pt x="13157" y="20921"/>
                  </a:lnTo>
                  <a:lnTo>
                    <a:pt x="13213" y="20918"/>
                  </a:lnTo>
                  <a:cubicBezTo>
                    <a:pt x="13302" y="20912"/>
                    <a:pt x="13413" y="20791"/>
                    <a:pt x="13473" y="20682"/>
                  </a:cubicBezTo>
                  <a:cubicBezTo>
                    <a:pt x="13508" y="20614"/>
                    <a:pt x="13516" y="20555"/>
                    <a:pt x="13497" y="20477"/>
                  </a:cubicBezTo>
                  <a:cubicBezTo>
                    <a:pt x="13479" y="20462"/>
                    <a:pt x="13459" y="20442"/>
                    <a:pt x="13451" y="20416"/>
                  </a:cubicBezTo>
                  <a:cubicBezTo>
                    <a:pt x="13437" y="20369"/>
                    <a:pt x="13437" y="20254"/>
                    <a:pt x="13451" y="20205"/>
                  </a:cubicBezTo>
                  <a:cubicBezTo>
                    <a:pt x="13462" y="20166"/>
                    <a:pt x="13488" y="20124"/>
                    <a:pt x="13513" y="20084"/>
                  </a:cubicBezTo>
                  <a:cubicBezTo>
                    <a:pt x="13527" y="20063"/>
                    <a:pt x="13541" y="20040"/>
                    <a:pt x="13550" y="20021"/>
                  </a:cubicBezTo>
                  <a:cubicBezTo>
                    <a:pt x="13573" y="19972"/>
                    <a:pt x="13585" y="19932"/>
                    <a:pt x="13599" y="19884"/>
                  </a:cubicBezTo>
                  <a:cubicBezTo>
                    <a:pt x="13607" y="19860"/>
                    <a:pt x="13614" y="19835"/>
                    <a:pt x="13624" y="19807"/>
                  </a:cubicBezTo>
                  <a:cubicBezTo>
                    <a:pt x="13647" y="19738"/>
                    <a:pt x="13700" y="19670"/>
                    <a:pt x="13748" y="19612"/>
                  </a:cubicBezTo>
                  <a:lnTo>
                    <a:pt x="13782" y="19570"/>
                  </a:lnTo>
                  <a:cubicBezTo>
                    <a:pt x="13794" y="19554"/>
                    <a:pt x="13807" y="19534"/>
                    <a:pt x="13819" y="19512"/>
                  </a:cubicBezTo>
                  <a:cubicBezTo>
                    <a:pt x="13857" y="19446"/>
                    <a:pt x="13902" y="19372"/>
                    <a:pt x="13977" y="19337"/>
                  </a:cubicBezTo>
                  <a:cubicBezTo>
                    <a:pt x="14057" y="19298"/>
                    <a:pt x="14173" y="19307"/>
                    <a:pt x="14274" y="19314"/>
                  </a:cubicBezTo>
                  <a:cubicBezTo>
                    <a:pt x="14313" y="19316"/>
                    <a:pt x="14350" y="19319"/>
                    <a:pt x="14377" y="19319"/>
                  </a:cubicBezTo>
                  <a:cubicBezTo>
                    <a:pt x="14482" y="19316"/>
                    <a:pt x="14522" y="19315"/>
                    <a:pt x="14590" y="19276"/>
                  </a:cubicBezTo>
                  <a:cubicBezTo>
                    <a:pt x="14703" y="19208"/>
                    <a:pt x="14722" y="19142"/>
                    <a:pt x="14748" y="19042"/>
                  </a:cubicBezTo>
                  <a:cubicBezTo>
                    <a:pt x="14760" y="18995"/>
                    <a:pt x="14774" y="18942"/>
                    <a:pt x="14802" y="18884"/>
                  </a:cubicBezTo>
                  <a:cubicBezTo>
                    <a:pt x="14811" y="18864"/>
                    <a:pt x="14825" y="18841"/>
                    <a:pt x="14840" y="18817"/>
                  </a:cubicBezTo>
                  <a:cubicBezTo>
                    <a:pt x="14857" y="18790"/>
                    <a:pt x="14876" y="18758"/>
                    <a:pt x="14882" y="18739"/>
                  </a:cubicBezTo>
                  <a:cubicBezTo>
                    <a:pt x="14891" y="18710"/>
                    <a:pt x="14893" y="18686"/>
                    <a:pt x="14896" y="18664"/>
                  </a:cubicBezTo>
                  <a:cubicBezTo>
                    <a:pt x="14902" y="18593"/>
                    <a:pt x="14917" y="18538"/>
                    <a:pt x="15036" y="18477"/>
                  </a:cubicBezTo>
                  <a:cubicBezTo>
                    <a:pt x="15110" y="18440"/>
                    <a:pt x="15173" y="18413"/>
                    <a:pt x="15259" y="18385"/>
                  </a:cubicBezTo>
                  <a:lnTo>
                    <a:pt x="15302" y="18371"/>
                  </a:lnTo>
                  <a:cubicBezTo>
                    <a:pt x="15377" y="18346"/>
                    <a:pt x="15462" y="18318"/>
                    <a:pt x="15536" y="18302"/>
                  </a:cubicBezTo>
                  <a:cubicBezTo>
                    <a:pt x="15603" y="18290"/>
                    <a:pt x="15670" y="18288"/>
                    <a:pt x="15731" y="18290"/>
                  </a:cubicBezTo>
                  <a:cubicBezTo>
                    <a:pt x="15856" y="18293"/>
                    <a:pt x="15933" y="18286"/>
                    <a:pt x="15986" y="18212"/>
                  </a:cubicBezTo>
                  <a:cubicBezTo>
                    <a:pt x="16017" y="18170"/>
                    <a:pt x="16017" y="18170"/>
                    <a:pt x="15988" y="18126"/>
                  </a:cubicBezTo>
                  <a:cubicBezTo>
                    <a:pt x="15976" y="18109"/>
                    <a:pt x="15960" y="18088"/>
                    <a:pt x="15945" y="18061"/>
                  </a:cubicBezTo>
                  <a:cubicBezTo>
                    <a:pt x="15911" y="17999"/>
                    <a:pt x="15848" y="17877"/>
                    <a:pt x="15814" y="17763"/>
                  </a:cubicBezTo>
                  <a:cubicBezTo>
                    <a:pt x="15793" y="17692"/>
                    <a:pt x="15796" y="17622"/>
                    <a:pt x="15800" y="17553"/>
                  </a:cubicBezTo>
                  <a:cubicBezTo>
                    <a:pt x="15805" y="17464"/>
                    <a:pt x="15808" y="17388"/>
                    <a:pt x="15759" y="17321"/>
                  </a:cubicBezTo>
                  <a:cubicBezTo>
                    <a:pt x="15691" y="17230"/>
                    <a:pt x="15576" y="17170"/>
                    <a:pt x="15453" y="17107"/>
                  </a:cubicBezTo>
                  <a:cubicBezTo>
                    <a:pt x="15408" y="17084"/>
                    <a:pt x="15365" y="17063"/>
                    <a:pt x="15325" y="17039"/>
                  </a:cubicBezTo>
                  <a:cubicBezTo>
                    <a:pt x="15302" y="17025"/>
                    <a:pt x="15277" y="17012"/>
                    <a:pt x="15253" y="16998"/>
                  </a:cubicBezTo>
                  <a:cubicBezTo>
                    <a:pt x="15197" y="16967"/>
                    <a:pt x="15142" y="16937"/>
                    <a:pt x="15093" y="16902"/>
                  </a:cubicBezTo>
                  <a:cubicBezTo>
                    <a:pt x="15063" y="16882"/>
                    <a:pt x="15042" y="16856"/>
                    <a:pt x="15025" y="16835"/>
                  </a:cubicBezTo>
                  <a:cubicBezTo>
                    <a:pt x="14997" y="16800"/>
                    <a:pt x="14987" y="16790"/>
                    <a:pt x="14968" y="16790"/>
                  </a:cubicBezTo>
                  <a:cubicBezTo>
                    <a:pt x="14959" y="16790"/>
                    <a:pt x="14933" y="16802"/>
                    <a:pt x="14917" y="16809"/>
                  </a:cubicBezTo>
                  <a:cubicBezTo>
                    <a:pt x="14891" y="16821"/>
                    <a:pt x="14862" y="16835"/>
                    <a:pt x="14830" y="16840"/>
                  </a:cubicBezTo>
                  <a:cubicBezTo>
                    <a:pt x="14799" y="16845"/>
                    <a:pt x="14767" y="16845"/>
                    <a:pt x="14740" y="16845"/>
                  </a:cubicBezTo>
                  <a:cubicBezTo>
                    <a:pt x="14717" y="16845"/>
                    <a:pt x="14696" y="16845"/>
                    <a:pt x="14679" y="16847"/>
                  </a:cubicBezTo>
                  <a:cubicBezTo>
                    <a:pt x="14657" y="16851"/>
                    <a:pt x="14636" y="16856"/>
                    <a:pt x="14616" y="16860"/>
                  </a:cubicBezTo>
                  <a:cubicBezTo>
                    <a:pt x="14490" y="16887"/>
                    <a:pt x="14345" y="16919"/>
                    <a:pt x="14222" y="16767"/>
                  </a:cubicBezTo>
                  <a:cubicBezTo>
                    <a:pt x="14190" y="16726"/>
                    <a:pt x="14177" y="16675"/>
                    <a:pt x="14167" y="16631"/>
                  </a:cubicBezTo>
                  <a:cubicBezTo>
                    <a:pt x="14162" y="16611"/>
                    <a:pt x="14157" y="16593"/>
                    <a:pt x="14151" y="16577"/>
                  </a:cubicBezTo>
                  <a:cubicBezTo>
                    <a:pt x="14131" y="16528"/>
                    <a:pt x="14104" y="16478"/>
                    <a:pt x="14077" y="16430"/>
                  </a:cubicBezTo>
                  <a:cubicBezTo>
                    <a:pt x="14056" y="16390"/>
                    <a:pt x="14034" y="16351"/>
                    <a:pt x="14017" y="16312"/>
                  </a:cubicBezTo>
                  <a:cubicBezTo>
                    <a:pt x="13994" y="16264"/>
                    <a:pt x="13960" y="16228"/>
                    <a:pt x="13922" y="16188"/>
                  </a:cubicBezTo>
                  <a:cubicBezTo>
                    <a:pt x="13897" y="16162"/>
                    <a:pt x="13873" y="16135"/>
                    <a:pt x="13850" y="16105"/>
                  </a:cubicBezTo>
                  <a:cubicBezTo>
                    <a:pt x="13824" y="16072"/>
                    <a:pt x="13804" y="16041"/>
                    <a:pt x="13785" y="16012"/>
                  </a:cubicBezTo>
                  <a:cubicBezTo>
                    <a:pt x="13745" y="15951"/>
                    <a:pt x="13713" y="15902"/>
                    <a:pt x="13641" y="15853"/>
                  </a:cubicBezTo>
                  <a:cubicBezTo>
                    <a:pt x="13617" y="15837"/>
                    <a:pt x="13571" y="15817"/>
                    <a:pt x="13522" y="15794"/>
                  </a:cubicBezTo>
                  <a:cubicBezTo>
                    <a:pt x="13351" y="15718"/>
                    <a:pt x="13091" y="15600"/>
                    <a:pt x="13190" y="15422"/>
                  </a:cubicBezTo>
                  <a:cubicBezTo>
                    <a:pt x="13231" y="15347"/>
                    <a:pt x="13345" y="15305"/>
                    <a:pt x="13525" y="15298"/>
                  </a:cubicBezTo>
                  <a:lnTo>
                    <a:pt x="13574" y="15297"/>
                  </a:lnTo>
                  <a:cubicBezTo>
                    <a:pt x="13673" y="15295"/>
                    <a:pt x="13693" y="15295"/>
                    <a:pt x="13753" y="15242"/>
                  </a:cubicBezTo>
                  <a:cubicBezTo>
                    <a:pt x="13765" y="15232"/>
                    <a:pt x="13777" y="15222"/>
                    <a:pt x="13790" y="15213"/>
                  </a:cubicBezTo>
                  <a:cubicBezTo>
                    <a:pt x="13804" y="15202"/>
                    <a:pt x="13817" y="15191"/>
                    <a:pt x="13830" y="15179"/>
                  </a:cubicBezTo>
                  <a:cubicBezTo>
                    <a:pt x="13845" y="15163"/>
                    <a:pt x="13854" y="15148"/>
                    <a:pt x="13865" y="15130"/>
                  </a:cubicBezTo>
                  <a:cubicBezTo>
                    <a:pt x="13876" y="15111"/>
                    <a:pt x="13888" y="15092"/>
                    <a:pt x="13905" y="15072"/>
                  </a:cubicBezTo>
                  <a:cubicBezTo>
                    <a:pt x="13971" y="14994"/>
                    <a:pt x="14047" y="14957"/>
                    <a:pt x="14159" y="14946"/>
                  </a:cubicBezTo>
                  <a:cubicBezTo>
                    <a:pt x="14196" y="14942"/>
                    <a:pt x="14228" y="14941"/>
                    <a:pt x="14259" y="14938"/>
                  </a:cubicBezTo>
                  <a:cubicBezTo>
                    <a:pt x="14336" y="14933"/>
                    <a:pt x="14397" y="14929"/>
                    <a:pt x="14477" y="14906"/>
                  </a:cubicBezTo>
                  <a:cubicBezTo>
                    <a:pt x="14504" y="14898"/>
                    <a:pt x="14534" y="14886"/>
                    <a:pt x="14567" y="14873"/>
                  </a:cubicBezTo>
                  <a:cubicBezTo>
                    <a:pt x="14620" y="14851"/>
                    <a:pt x="14679" y="14827"/>
                    <a:pt x="14737" y="14816"/>
                  </a:cubicBezTo>
                  <a:cubicBezTo>
                    <a:pt x="14750" y="14752"/>
                    <a:pt x="14744" y="14679"/>
                    <a:pt x="14736" y="14606"/>
                  </a:cubicBezTo>
                  <a:cubicBezTo>
                    <a:pt x="14728" y="14533"/>
                    <a:pt x="14720" y="14456"/>
                    <a:pt x="14733" y="14384"/>
                  </a:cubicBezTo>
                  <a:cubicBezTo>
                    <a:pt x="14739" y="14343"/>
                    <a:pt x="14754" y="14313"/>
                    <a:pt x="14767" y="14287"/>
                  </a:cubicBezTo>
                  <a:cubicBezTo>
                    <a:pt x="14776" y="14268"/>
                    <a:pt x="14785" y="14250"/>
                    <a:pt x="14790" y="14230"/>
                  </a:cubicBezTo>
                  <a:cubicBezTo>
                    <a:pt x="14791" y="14223"/>
                    <a:pt x="14788" y="14209"/>
                    <a:pt x="14787" y="14197"/>
                  </a:cubicBezTo>
                  <a:cubicBezTo>
                    <a:pt x="14782" y="14172"/>
                    <a:pt x="14776" y="14141"/>
                    <a:pt x="14787" y="14109"/>
                  </a:cubicBezTo>
                  <a:cubicBezTo>
                    <a:pt x="14797" y="14076"/>
                    <a:pt x="14820" y="14057"/>
                    <a:pt x="14836" y="14044"/>
                  </a:cubicBezTo>
                  <a:lnTo>
                    <a:pt x="14864" y="13998"/>
                  </a:lnTo>
                  <a:cubicBezTo>
                    <a:pt x="14891" y="13944"/>
                    <a:pt x="14925" y="13879"/>
                    <a:pt x="14934" y="13839"/>
                  </a:cubicBezTo>
                  <a:cubicBezTo>
                    <a:pt x="14940" y="13813"/>
                    <a:pt x="14945" y="13790"/>
                    <a:pt x="14948" y="13767"/>
                  </a:cubicBezTo>
                  <a:cubicBezTo>
                    <a:pt x="14956" y="13720"/>
                    <a:pt x="14963" y="13672"/>
                    <a:pt x="14990" y="13617"/>
                  </a:cubicBezTo>
                  <a:cubicBezTo>
                    <a:pt x="15043" y="13505"/>
                    <a:pt x="15085" y="13379"/>
                    <a:pt x="15119" y="13235"/>
                  </a:cubicBezTo>
                  <a:lnTo>
                    <a:pt x="15133" y="13172"/>
                  </a:lnTo>
                  <a:lnTo>
                    <a:pt x="15208" y="13184"/>
                  </a:lnTo>
                  <a:cubicBezTo>
                    <a:pt x="15347" y="13204"/>
                    <a:pt x="15367" y="13502"/>
                    <a:pt x="15367" y="13505"/>
                  </a:cubicBezTo>
                  <a:cubicBezTo>
                    <a:pt x="15368" y="13530"/>
                    <a:pt x="15368" y="13555"/>
                    <a:pt x="15367" y="13576"/>
                  </a:cubicBezTo>
                  <a:cubicBezTo>
                    <a:pt x="15367" y="13590"/>
                    <a:pt x="15367" y="13607"/>
                    <a:pt x="15367" y="13620"/>
                  </a:cubicBezTo>
                  <a:cubicBezTo>
                    <a:pt x="15377" y="13620"/>
                    <a:pt x="15393" y="13618"/>
                    <a:pt x="15420" y="13613"/>
                  </a:cubicBezTo>
                  <a:cubicBezTo>
                    <a:pt x="15427" y="13612"/>
                    <a:pt x="15439" y="13607"/>
                    <a:pt x="15448" y="13603"/>
                  </a:cubicBezTo>
                  <a:cubicBezTo>
                    <a:pt x="15473" y="13593"/>
                    <a:pt x="15505" y="13581"/>
                    <a:pt x="15543" y="13576"/>
                  </a:cubicBezTo>
                  <a:cubicBezTo>
                    <a:pt x="15594" y="13571"/>
                    <a:pt x="15647" y="13572"/>
                    <a:pt x="15697" y="13575"/>
                  </a:cubicBezTo>
                  <a:cubicBezTo>
                    <a:pt x="15720" y="13576"/>
                    <a:pt x="15742" y="13572"/>
                    <a:pt x="15767" y="13578"/>
                  </a:cubicBezTo>
                  <a:lnTo>
                    <a:pt x="15902" y="13578"/>
                  </a:lnTo>
                  <a:cubicBezTo>
                    <a:pt x="15982" y="13578"/>
                    <a:pt x="16060" y="13579"/>
                    <a:pt x="16139" y="13578"/>
                  </a:cubicBezTo>
                  <a:cubicBezTo>
                    <a:pt x="16293" y="13576"/>
                    <a:pt x="16380" y="13645"/>
                    <a:pt x="16460" y="13705"/>
                  </a:cubicBezTo>
                  <a:cubicBezTo>
                    <a:pt x="16516" y="13747"/>
                    <a:pt x="16566" y="13786"/>
                    <a:pt x="16639" y="13803"/>
                  </a:cubicBezTo>
                  <a:cubicBezTo>
                    <a:pt x="16722" y="13822"/>
                    <a:pt x="16779" y="13795"/>
                    <a:pt x="16873" y="13746"/>
                  </a:cubicBezTo>
                  <a:lnTo>
                    <a:pt x="16903" y="13730"/>
                  </a:lnTo>
                  <a:cubicBezTo>
                    <a:pt x="17026" y="13668"/>
                    <a:pt x="17122" y="13649"/>
                    <a:pt x="17243" y="13625"/>
                  </a:cubicBezTo>
                  <a:cubicBezTo>
                    <a:pt x="17265" y="13621"/>
                    <a:pt x="17285" y="13613"/>
                    <a:pt x="17305" y="13606"/>
                  </a:cubicBezTo>
                  <a:cubicBezTo>
                    <a:pt x="17334" y="13594"/>
                    <a:pt x="17368" y="13583"/>
                    <a:pt x="17408" y="13576"/>
                  </a:cubicBezTo>
                  <a:cubicBezTo>
                    <a:pt x="17453" y="13570"/>
                    <a:pt x="17497" y="13574"/>
                    <a:pt x="17537" y="13578"/>
                  </a:cubicBezTo>
                  <a:cubicBezTo>
                    <a:pt x="17568" y="13580"/>
                    <a:pt x="17599" y="13584"/>
                    <a:pt x="17622" y="13580"/>
                  </a:cubicBezTo>
                  <a:cubicBezTo>
                    <a:pt x="17660" y="13575"/>
                    <a:pt x="17694" y="13567"/>
                    <a:pt x="17726" y="13561"/>
                  </a:cubicBezTo>
                  <a:cubicBezTo>
                    <a:pt x="17802" y="13547"/>
                    <a:pt x="17874" y="13532"/>
                    <a:pt x="17982" y="13532"/>
                  </a:cubicBezTo>
                  <a:cubicBezTo>
                    <a:pt x="18062" y="13532"/>
                    <a:pt x="18148" y="13536"/>
                    <a:pt x="18236" y="13539"/>
                  </a:cubicBezTo>
                  <a:cubicBezTo>
                    <a:pt x="18411" y="13547"/>
                    <a:pt x="18591" y="13556"/>
                    <a:pt x="18745" y="13534"/>
                  </a:cubicBezTo>
                  <a:cubicBezTo>
                    <a:pt x="18831" y="13523"/>
                    <a:pt x="18831" y="13515"/>
                    <a:pt x="18840" y="13439"/>
                  </a:cubicBezTo>
                  <a:cubicBezTo>
                    <a:pt x="18843" y="13418"/>
                    <a:pt x="18845" y="13397"/>
                    <a:pt x="18851" y="13372"/>
                  </a:cubicBezTo>
                  <a:cubicBezTo>
                    <a:pt x="18857" y="13342"/>
                    <a:pt x="18874" y="13322"/>
                    <a:pt x="18883" y="13309"/>
                  </a:cubicBezTo>
                  <a:cubicBezTo>
                    <a:pt x="18886" y="13310"/>
                    <a:pt x="18886" y="13305"/>
                    <a:pt x="18877" y="13291"/>
                  </a:cubicBezTo>
                  <a:cubicBezTo>
                    <a:pt x="18872" y="13283"/>
                    <a:pt x="18868" y="13281"/>
                    <a:pt x="18842" y="13273"/>
                  </a:cubicBezTo>
                  <a:cubicBezTo>
                    <a:pt x="18817" y="13265"/>
                    <a:pt x="18779" y="13255"/>
                    <a:pt x="18754" y="13223"/>
                  </a:cubicBezTo>
                  <a:cubicBezTo>
                    <a:pt x="18700" y="13155"/>
                    <a:pt x="18706" y="12910"/>
                    <a:pt x="18752" y="12850"/>
                  </a:cubicBezTo>
                  <a:cubicBezTo>
                    <a:pt x="18791" y="12799"/>
                    <a:pt x="18908" y="12761"/>
                    <a:pt x="19100" y="12736"/>
                  </a:cubicBezTo>
                  <a:cubicBezTo>
                    <a:pt x="19100" y="12713"/>
                    <a:pt x="19102" y="12687"/>
                    <a:pt x="19116" y="12660"/>
                  </a:cubicBezTo>
                  <a:cubicBezTo>
                    <a:pt x="19137" y="12621"/>
                    <a:pt x="19171" y="12602"/>
                    <a:pt x="19194" y="12589"/>
                  </a:cubicBezTo>
                  <a:cubicBezTo>
                    <a:pt x="19206" y="12583"/>
                    <a:pt x="19212" y="12579"/>
                    <a:pt x="19217" y="12574"/>
                  </a:cubicBezTo>
                  <a:cubicBezTo>
                    <a:pt x="19254" y="12533"/>
                    <a:pt x="19263" y="12497"/>
                    <a:pt x="19268" y="12443"/>
                  </a:cubicBezTo>
                  <a:cubicBezTo>
                    <a:pt x="19276" y="12346"/>
                    <a:pt x="19219" y="12287"/>
                    <a:pt x="19140" y="12208"/>
                  </a:cubicBezTo>
                  <a:cubicBezTo>
                    <a:pt x="19116" y="12184"/>
                    <a:pt x="19091" y="12158"/>
                    <a:pt x="19068" y="12130"/>
                  </a:cubicBezTo>
                  <a:lnTo>
                    <a:pt x="19036" y="12093"/>
                  </a:lnTo>
                  <a:cubicBezTo>
                    <a:pt x="19005" y="12059"/>
                    <a:pt x="18976" y="12025"/>
                    <a:pt x="18946" y="11988"/>
                  </a:cubicBezTo>
                  <a:cubicBezTo>
                    <a:pt x="18906" y="11936"/>
                    <a:pt x="18886" y="11885"/>
                    <a:pt x="18866" y="11835"/>
                  </a:cubicBezTo>
                  <a:cubicBezTo>
                    <a:pt x="18851" y="11797"/>
                    <a:pt x="18836" y="11761"/>
                    <a:pt x="18814" y="11728"/>
                  </a:cubicBezTo>
                  <a:cubicBezTo>
                    <a:pt x="18794" y="11697"/>
                    <a:pt x="18768" y="11668"/>
                    <a:pt x="18742" y="11639"/>
                  </a:cubicBezTo>
                  <a:cubicBezTo>
                    <a:pt x="18720" y="11613"/>
                    <a:pt x="18699" y="11589"/>
                    <a:pt x="18679" y="11565"/>
                  </a:cubicBezTo>
                  <a:cubicBezTo>
                    <a:pt x="18660" y="11541"/>
                    <a:pt x="18639" y="11518"/>
                    <a:pt x="18616" y="11493"/>
                  </a:cubicBezTo>
                  <a:cubicBezTo>
                    <a:pt x="18591" y="11467"/>
                    <a:pt x="18565" y="11440"/>
                    <a:pt x="18545" y="11412"/>
                  </a:cubicBezTo>
                  <a:cubicBezTo>
                    <a:pt x="18513" y="11369"/>
                    <a:pt x="18486" y="11315"/>
                    <a:pt x="18459" y="11257"/>
                  </a:cubicBezTo>
                  <a:cubicBezTo>
                    <a:pt x="18423" y="11183"/>
                    <a:pt x="18385" y="11100"/>
                    <a:pt x="18340" y="11071"/>
                  </a:cubicBezTo>
                  <a:cubicBezTo>
                    <a:pt x="18314" y="11053"/>
                    <a:pt x="18265" y="11048"/>
                    <a:pt x="18213" y="11041"/>
                  </a:cubicBezTo>
                  <a:cubicBezTo>
                    <a:pt x="18159" y="11035"/>
                    <a:pt x="18102" y="11028"/>
                    <a:pt x="18051" y="11007"/>
                  </a:cubicBezTo>
                  <a:cubicBezTo>
                    <a:pt x="17923" y="10953"/>
                    <a:pt x="17928" y="10886"/>
                    <a:pt x="17931" y="10822"/>
                  </a:cubicBezTo>
                  <a:cubicBezTo>
                    <a:pt x="17933" y="10807"/>
                    <a:pt x="17933" y="10789"/>
                    <a:pt x="17933" y="10769"/>
                  </a:cubicBezTo>
                  <a:cubicBezTo>
                    <a:pt x="17931" y="10688"/>
                    <a:pt x="17954" y="10629"/>
                    <a:pt x="18002" y="10589"/>
                  </a:cubicBezTo>
                  <a:cubicBezTo>
                    <a:pt x="18077" y="10525"/>
                    <a:pt x="18189" y="10527"/>
                    <a:pt x="18323" y="10528"/>
                  </a:cubicBezTo>
                  <a:cubicBezTo>
                    <a:pt x="18363" y="10528"/>
                    <a:pt x="18402" y="10530"/>
                    <a:pt x="18440" y="10532"/>
                  </a:cubicBezTo>
                  <a:cubicBezTo>
                    <a:pt x="18559" y="10537"/>
                    <a:pt x="18694" y="10543"/>
                    <a:pt x="18772" y="10505"/>
                  </a:cubicBezTo>
                  <a:cubicBezTo>
                    <a:pt x="18886" y="10449"/>
                    <a:pt x="18888" y="10406"/>
                    <a:pt x="18892" y="10281"/>
                  </a:cubicBezTo>
                  <a:cubicBezTo>
                    <a:pt x="18902" y="10039"/>
                    <a:pt x="19186" y="10040"/>
                    <a:pt x="19354" y="10041"/>
                  </a:cubicBezTo>
                  <a:lnTo>
                    <a:pt x="19397" y="10041"/>
                  </a:lnTo>
                  <a:cubicBezTo>
                    <a:pt x="19397" y="10041"/>
                    <a:pt x="19397" y="10041"/>
                    <a:pt x="19399" y="10041"/>
                  </a:cubicBezTo>
                  <a:cubicBezTo>
                    <a:pt x="19436" y="10041"/>
                    <a:pt x="19476" y="10043"/>
                    <a:pt x="19517" y="10045"/>
                  </a:cubicBezTo>
                  <a:cubicBezTo>
                    <a:pt x="19636" y="10050"/>
                    <a:pt x="19759" y="10055"/>
                    <a:pt x="19842" y="10018"/>
                  </a:cubicBezTo>
                  <a:cubicBezTo>
                    <a:pt x="19899" y="9993"/>
                    <a:pt x="19948" y="9952"/>
                    <a:pt x="19979" y="9922"/>
                  </a:cubicBezTo>
                  <a:cubicBezTo>
                    <a:pt x="19992" y="9909"/>
                    <a:pt x="20009" y="9880"/>
                    <a:pt x="20025" y="9851"/>
                  </a:cubicBezTo>
                  <a:cubicBezTo>
                    <a:pt x="20059" y="9792"/>
                    <a:pt x="20094" y="9730"/>
                    <a:pt x="20159" y="9702"/>
                  </a:cubicBezTo>
                  <a:cubicBezTo>
                    <a:pt x="20217" y="9676"/>
                    <a:pt x="20268" y="9673"/>
                    <a:pt x="20305" y="9672"/>
                  </a:cubicBezTo>
                  <a:cubicBezTo>
                    <a:pt x="20345" y="9671"/>
                    <a:pt x="20363" y="9669"/>
                    <a:pt x="20399" y="9640"/>
                  </a:cubicBezTo>
                  <a:cubicBezTo>
                    <a:pt x="20466" y="9584"/>
                    <a:pt x="20499" y="9561"/>
                    <a:pt x="20595" y="9528"/>
                  </a:cubicBezTo>
                  <a:cubicBezTo>
                    <a:pt x="20711" y="9488"/>
                    <a:pt x="20795" y="9454"/>
                    <a:pt x="20849" y="9425"/>
                  </a:cubicBezTo>
                  <a:cubicBezTo>
                    <a:pt x="20863" y="9417"/>
                    <a:pt x="20877" y="9406"/>
                    <a:pt x="20892" y="9392"/>
                  </a:cubicBezTo>
                  <a:cubicBezTo>
                    <a:pt x="20911" y="9375"/>
                    <a:pt x="20931" y="9357"/>
                    <a:pt x="20954" y="9344"/>
                  </a:cubicBezTo>
                  <a:cubicBezTo>
                    <a:pt x="21008" y="9313"/>
                    <a:pt x="21040" y="9305"/>
                    <a:pt x="21078" y="9297"/>
                  </a:cubicBezTo>
                  <a:cubicBezTo>
                    <a:pt x="21092" y="9295"/>
                    <a:pt x="21109" y="9292"/>
                    <a:pt x="21132" y="9285"/>
                  </a:cubicBezTo>
                  <a:cubicBezTo>
                    <a:pt x="21271" y="9243"/>
                    <a:pt x="21457" y="9160"/>
                    <a:pt x="21528" y="9092"/>
                  </a:cubicBezTo>
                  <a:cubicBezTo>
                    <a:pt x="21542" y="9078"/>
                    <a:pt x="21557" y="9069"/>
                    <a:pt x="21569" y="9064"/>
                  </a:cubicBezTo>
                  <a:cubicBezTo>
                    <a:pt x="21568" y="9059"/>
                    <a:pt x="21565" y="9046"/>
                    <a:pt x="21563" y="9035"/>
                  </a:cubicBezTo>
                  <a:cubicBezTo>
                    <a:pt x="21562" y="9021"/>
                    <a:pt x="21560" y="9009"/>
                    <a:pt x="21560" y="9002"/>
                  </a:cubicBezTo>
                  <a:cubicBezTo>
                    <a:pt x="21558" y="8948"/>
                    <a:pt x="21560" y="8894"/>
                    <a:pt x="21560" y="8840"/>
                  </a:cubicBezTo>
                  <a:lnTo>
                    <a:pt x="21560" y="8757"/>
                  </a:lnTo>
                  <a:cubicBezTo>
                    <a:pt x="21560" y="8734"/>
                    <a:pt x="21562" y="8711"/>
                    <a:pt x="21563" y="8687"/>
                  </a:cubicBezTo>
                  <a:cubicBezTo>
                    <a:pt x="21566" y="8645"/>
                    <a:pt x="21568" y="8602"/>
                    <a:pt x="21562" y="8566"/>
                  </a:cubicBezTo>
                  <a:cubicBezTo>
                    <a:pt x="21558" y="8552"/>
                    <a:pt x="21558" y="8542"/>
                    <a:pt x="21557" y="8534"/>
                  </a:cubicBezTo>
                  <a:cubicBezTo>
                    <a:pt x="21546" y="8534"/>
                    <a:pt x="21534" y="8533"/>
                    <a:pt x="21522" y="8533"/>
                  </a:cubicBezTo>
                  <a:cubicBezTo>
                    <a:pt x="21369" y="8527"/>
                    <a:pt x="21218" y="8529"/>
                    <a:pt x="21072" y="8532"/>
                  </a:cubicBezTo>
                  <a:cubicBezTo>
                    <a:pt x="20966" y="8533"/>
                    <a:pt x="20868" y="8530"/>
                    <a:pt x="20746" y="8538"/>
                  </a:cubicBezTo>
                  <a:cubicBezTo>
                    <a:pt x="20612" y="8547"/>
                    <a:pt x="20409" y="8561"/>
                    <a:pt x="20348" y="8402"/>
                  </a:cubicBezTo>
                  <a:cubicBezTo>
                    <a:pt x="20312" y="8309"/>
                    <a:pt x="20317" y="8235"/>
                    <a:pt x="20365" y="8181"/>
                  </a:cubicBezTo>
                  <a:cubicBezTo>
                    <a:pt x="20415" y="8124"/>
                    <a:pt x="20512" y="8097"/>
                    <a:pt x="20651" y="8097"/>
                  </a:cubicBezTo>
                  <a:cubicBezTo>
                    <a:pt x="20674" y="8097"/>
                    <a:pt x="20702" y="8100"/>
                    <a:pt x="20731" y="8101"/>
                  </a:cubicBezTo>
                  <a:cubicBezTo>
                    <a:pt x="20780" y="8105"/>
                    <a:pt x="20842" y="8109"/>
                    <a:pt x="20872" y="8101"/>
                  </a:cubicBezTo>
                  <a:cubicBezTo>
                    <a:pt x="20891" y="8097"/>
                    <a:pt x="20911" y="8083"/>
                    <a:pt x="20935" y="8069"/>
                  </a:cubicBezTo>
                  <a:cubicBezTo>
                    <a:pt x="20959" y="8054"/>
                    <a:pt x="20986" y="8037"/>
                    <a:pt x="21018" y="8025"/>
                  </a:cubicBezTo>
                  <a:cubicBezTo>
                    <a:pt x="21048" y="8013"/>
                    <a:pt x="21085" y="8004"/>
                    <a:pt x="21123" y="7997"/>
                  </a:cubicBezTo>
                  <a:cubicBezTo>
                    <a:pt x="21160" y="7989"/>
                    <a:pt x="21203" y="7979"/>
                    <a:pt x="21222" y="7969"/>
                  </a:cubicBezTo>
                  <a:cubicBezTo>
                    <a:pt x="21243" y="7956"/>
                    <a:pt x="21260" y="7938"/>
                    <a:pt x="21280" y="7916"/>
                  </a:cubicBezTo>
                  <a:cubicBezTo>
                    <a:pt x="21306" y="7888"/>
                    <a:pt x="21335" y="7858"/>
                    <a:pt x="21382" y="7832"/>
                  </a:cubicBezTo>
                  <a:cubicBezTo>
                    <a:pt x="21403" y="7821"/>
                    <a:pt x="21423" y="7812"/>
                    <a:pt x="21440" y="7804"/>
                  </a:cubicBezTo>
                  <a:cubicBezTo>
                    <a:pt x="21442" y="7804"/>
                    <a:pt x="21442" y="7803"/>
                    <a:pt x="21443" y="7803"/>
                  </a:cubicBezTo>
                  <a:cubicBezTo>
                    <a:pt x="21442" y="7801"/>
                    <a:pt x="21438" y="7798"/>
                    <a:pt x="21437" y="7794"/>
                  </a:cubicBezTo>
                  <a:cubicBezTo>
                    <a:pt x="21417" y="7767"/>
                    <a:pt x="21368" y="7751"/>
                    <a:pt x="21314" y="7733"/>
                  </a:cubicBezTo>
                  <a:cubicBezTo>
                    <a:pt x="21251" y="7711"/>
                    <a:pt x="21178" y="7688"/>
                    <a:pt x="21134" y="7636"/>
                  </a:cubicBezTo>
                  <a:cubicBezTo>
                    <a:pt x="21095" y="7592"/>
                    <a:pt x="21082" y="7542"/>
                    <a:pt x="21094" y="7492"/>
                  </a:cubicBezTo>
                  <a:cubicBezTo>
                    <a:pt x="21120" y="7392"/>
                    <a:pt x="21249" y="7310"/>
                    <a:pt x="21354" y="7260"/>
                  </a:cubicBezTo>
                  <a:cubicBezTo>
                    <a:pt x="21437" y="7221"/>
                    <a:pt x="21515" y="7179"/>
                    <a:pt x="21560" y="7106"/>
                  </a:cubicBezTo>
                  <a:cubicBezTo>
                    <a:pt x="21600" y="7044"/>
                    <a:pt x="21568" y="6952"/>
                    <a:pt x="21537" y="6866"/>
                  </a:cubicBezTo>
                  <a:cubicBezTo>
                    <a:pt x="21522" y="6820"/>
                    <a:pt x="21506" y="6776"/>
                    <a:pt x="21498" y="6736"/>
                  </a:cubicBezTo>
                  <a:cubicBezTo>
                    <a:pt x="21498" y="6736"/>
                    <a:pt x="21498" y="6736"/>
                    <a:pt x="21497" y="6734"/>
                  </a:cubicBezTo>
                  <a:cubicBezTo>
                    <a:pt x="21478" y="6723"/>
                    <a:pt x="21458" y="6710"/>
                    <a:pt x="21440" y="6696"/>
                  </a:cubicBezTo>
                  <a:cubicBezTo>
                    <a:pt x="21415" y="6677"/>
                    <a:pt x="21394" y="6658"/>
                    <a:pt x="21372" y="6639"/>
                  </a:cubicBezTo>
                  <a:cubicBezTo>
                    <a:pt x="21297" y="6573"/>
                    <a:pt x="21254" y="6537"/>
                    <a:pt x="21183" y="6542"/>
                  </a:cubicBezTo>
                  <a:cubicBezTo>
                    <a:pt x="21178" y="6592"/>
                    <a:pt x="21169" y="6663"/>
                    <a:pt x="21078" y="6705"/>
                  </a:cubicBezTo>
                  <a:cubicBezTo>
                    <a:pt x="20982" y="6751"/>
                    <a:pt x="20871" y="6728"/>
                    <a:pt x="20789" y="6645"/>
                  </a:cubicBezTo>
                  <a:cubicBezTo>
                    <a:pt x="20768" y="6624"/>
                    <a:pt x="20762" y="6601"/>
                    <a:pt x="20759" y="6585"/>
                  </a:cubicBezTo>
                  <a:cubicBezTo>
                    <a:pt x="20743" y="6585"/>
                    <a:pt x="20723" y="6588"/>
                    <a:pt x="20712" y="6588"/>
                  </a:cubicBezTo>
                  <a:cubicBezTo>
                    <a:pt x="20689" y="6590"/>
                    <a:pt x="20675" y="6590"/>
                    <a:pt x="20662" y="6590"/>
                  </a:cubicBezTo>
                  <a:cubicBezTo>
                    <a:pt x="20631" y="6590"/>
                    <a:pt x="20602" y="6589"/>
                    <a:pt x="20569" y="6588"/>
                  </a:cubicBezTo>
                  <a:cubicBezTo>
                    <a:pt x="20515" y="6585"/>
                    <a:pt x="20463" y="6584"/>
                    <a:pt x="20417" y="6588"/>
                  </a:cubicBezTo>
                  <a:cubicBezTo>
                    <a:pt x="20328" y="6597"/>
                    <a:pt x="20254" y="6652"/>
                    <a:pt x="20175" y="6710"/>
                  </a:cubicBezTo>
                  <a:cubicBezTo>
                    <a:pt x="20145" y="6733"/>
                    <a:pt x="20115" y="6755"/>
                    <a:pt x="20085" y="6775"/>
                  </a:cubicBezTo>
                  <a:cubicBezTo>
                    <a:pt x="19969" y="6850"/>
                    <a:pt x="19834" y="6904"/>
                    <a:pt x="19703" y="6955"/>
                  </a:cubicBezTo>
                  <a:lnTo>
                    <a:pt x="19603" y="6994"/>
                  </a:lnTo>
                  <a:lnTo>
                    <a:pt x="19565" y="6957"/>
                  </a:lnTo>
                  <a:cubicBezTo>
                    <a:pt x="19551" y="6945"/>
                    <a:pt x="19532" y="6932"/>
                    <a:pt x="19512" y="6918"/>
                  </a:cubicBezTo>
                  <a:cubicBezTo>
                    <a:pt x="19471" y="6888"/>
                    <a:pt x="19428" y="6858"/>
                    <a:pt x="19405" y="6821"/>
                  </a:cubicBezTo>
                  <a:cubicBezTo>
                    <a:pt x="19348" y="6729"/>
                    <a:pt x="19397" y="6663"/>
                    <a:pt x="19432" y="6615"/>
                  </a:cubicBezTo>
                  <a:cubicBezTo>
                    <a:pt x="19448" y="6593"/>
                    <a:pt x="19463" y="6574"/>
                    <a:pt x="19471" y="6551"/>
                  </a:cubicBezTo>
                  <a:cubicBezTo>
                    <a:pt x="19485" y="6513"/>
                    <a:pt x="19499" y="6395"/>
                    <a:pt x="19488" y="6370"/>
                  </a:cubicBezTo>
                  <a:cubicBezTo>
                    <a:pt x="19479" y="6364"/>
                    <a:pt x="19451" y="6364"/>
                    <a:pt x="19434" y="6364"/>
                  </a:cubicBezTo>
                  <a:cubicBezTo>
                    <a:pt x="19405" y="6364"/>
                    <a:pt x="19372" y="6364"/>
                    <a:pt x="19337" y="6356"/>
                  </a:cubicBezTo>
                  <a:cubicBezTo>
                    <a:pt x="19312" y="6351"/>
                    <a:pt x="19283" y="6347"/>
                    <a:pt x="19254" y="6342"/>
                  </a:cubicBezTo>
                  <a:cubicBezTo>
                    <a:pt x="19176" y="6330"/>
                    <a:pt x="19096" y="6318"/>
                    <a:pt x="19034" y="6288"/>
                  </a:cubicBezTo>
                  <a:cubicBezTo>
                    <a:pt x="19006" y="6274"/>
                    <a:pt x="18988" y="6258"/>
                    <a:pt x="18976" y="6246"/>
                  </a:cubicBezTo>
                  <a:cubicBezTo>
                    <a:pt x="18962" y="6234"/>
                    <a:pt x="18960" y="6232"/>
                    <a:pt x="18949" y="6230"/>
                  </a:cubicBezTo>
                  <a:cubicBezTo>
                    <a:pt x="18934" y="6227"/>
                    <a:pt x="18916" y="6227"/>
                    <a:pt x="18894" y="6229"/>
                  </a:cubicBezTo>
                  <a:cubicBezTo>
                    <a:pt x="18865" y="6230"/>
                    <a:pt x="18826" y="6231"/>
                    <a:pt x="18785" y="6223"/>
                  </a:cubicBezTo>
                  <a:cubicBezTo>
                    <a:pt x="18762" y="6218"/>
                    <a:pt x="18742" y="6212"/>
                    <a:pt x="18720" y="6206"/>
                  </a:cubicBezTo>
                  <a:cubicBezTo>
                    <a:pt x="18697" y="6198"/>
                    <a:pt x="18679" y="6192"/>
                    <a:pt x="18657" y="6189"/>
                  </a:cubicBezTo>
                  <a:cubicBezTo>
                    <a:pt x="18653" y="6188"/>
                    <a:pt x="18642" y="6189"/>
                    <a:pt x="18631" y="6190"/>
                  </a:cubicBezTo>
                  <a:cubicBezTo>
                    <a:pt x="18600" y="6193"/>
                    <a:pt x="18556" y="6198"/>
                    <a:pt x="18509" y="6175"/>
                  </a:cubicBezTo>
                  <a:cubicBezTo>
                    <a:pt x="18406" y="6124"/>
                    <a:pt x="18313" y="5971"/>
                    <a:pt x="18299" y="5894"/>
                  </a:cubicBezTo>
                  <a:cubicBezTo>
                    <a:pt x="18289" y="5836"/>
                    <a:pt x="18282" y="5718"/>
                    <a:pt x="18300" y="5649"/>
                  </a:cubicBezTo>
                  <a:cubicBezTo>
                    <a:pt x="18308" y="5618"/>
                    <a:pt x="18319" y="5593"/>
                    <a:pt x="18329" y="5570"/>
                  </a:cubicBezTo>
                  <a:cubicBezTo>
                    <a:pt x="18345" y="5536"/>
                    <a:pt x="18356" y="5510"/>
                    <a:pt x="18354" y="5466"/>
                  </a:cubicBezTo>
                  <a:cubicBezTo>
                    <a:pt x="18354" y="5440"/>
                    <a:pt x="18357" y="5412"/>
                    <a:pt x="18360" y="5381"/>
                  </a:cubicBezTo>
                  <a:cubicBezTo>
                    <a:pt x="18365" y="5337"/>
                    <a:pt x="18369" y="5287"/>
                    <a:pt x="18360" y="5258"/>
                  </a:cubicBezTo>
                  <a:cubicBezTo>
                    <a:pt x="18348" y="5220"/>
                    <a:pt x="18279" y="5151"/>
                    <a:pt x="18237" y="5109"/>
                  </a:cubicBezTo>
                  <a:lnTo>
                    <a:pt x="18211" y="5083"/>
                  </a:lnTo>
                  <a:cubicBezTo>
                    <a:pt x="18182" y="5053"/>
                    <a:pt x="18142" y="5022"/>
                    <a:pt x="18100" y="4990"/>
                  </a:cubicBezTo>
                  <a:cubicBezTo>
                    <a:pt x="18020" y="4931"/>
                    <a:pt x="17931" y="4862"/>
                    <a:pt x="17890" y="4771"/>
                  </a:cubicBezTo>
                  <a:cubicBezTo>
                    <a:pt x="17865" y="4718"/>
                    <a:pt x="17840" y="4654"/>
                    <a:pt x="17822" y="4602"/>
                  </a:cubicBezTo>
                  <a:cubicBezTo>
                    <a:pt x="17813" y="4575"/>
                    <a:pt x="17810" y="4559"/>
                    <a:pt x="17805" y="4546"/>
                  </a:cubicBezTo>
                  <a:cubicBezTo>
                    <a:pt x="17800" y="4525"/>
                    <a:pt x="17799" y="4518"/>
                    <a:pt x="17774" y="4478"/>
                  </a:cubicBezTo>
                  <a:cubicBezTo>
                    <a:pt x="17768" y="4468"/>
                    <a:pt x="17760" y="4458"/>
                    <a:pt x="17754" y="4449"/>
                  </a:cubicBezTo>
                  <a:cubicBezTo>
                    <a:pt x="17739" y="4429"/>
                    <a:pt x="17722" y="4406"/>
                    <a:pt x="17713" y="4375"/>
                  </a:cubicBezTo>
                  <a:cubicBezTo>
                    <a:pt x="17594" y="4357"/>
                    <a:pt x="17440" y="4370"/>
                    <a:pt x="17374" y="4420"/>
                  </a:cubicBezTo>
                  <a:cubicBezTo>
                    <a:pt x="17273" y="4495"/>
                    <a:pt x="17163" y="4566"/>
                    <a:pt x="17065" y="4531"/>
                  </a:cubicBezTo>
                  <a:cubicBezTo>
                    <a:pt x="16977" y="4499"/>
                    <a:pt x="16965" y="4407"/>
                    <a:pt x="16965" y="4341"/>
                  </a:cubicBezTo>
                  <a:cubicBezTo>
                    <a:pt x="16965" y="4315"/>
                    <a:pt x="16966" y="4289"/>
                    <a:pt x="16968" y="4262"/>
                  </a:cubicBezTo>
                  <a:cubicBezTo>
                    <a:pt x="16970" y="4221"/>
                    <a:pt x="16973" y="4183"/>
                    <a:pt x="16968" y="4147"/>
                  </a:cubicBezTo>
                  <a:cubicBezTo>
                    <a:pt x="16960" y="4094"/>
                    <a:pt x="16960" y="4094"/>
                    <a:pt x="16867" y="4069"/>
                  </a:cubicBezTo>
                  <a:cubicBezTo>
                    <a:pt x="16840" y="4063"/>
                    <a:pt x="16814" y="4059"/>
                    <a:pt x="16788" y="4057"/>
                  </a:cubicBezTo>
                  <a:cubicBezTo>
                    <a:pt x="16733" y="4049"/>
                    <a:pt x="16674" y="4041"/>
                    <a:pt x="16633" y="4022"/>
                  </a:cubicBezTo>
                  <a:cubicBezTo>
                    <a:pt x="16574" y="3997"/>
                    <a:pt x="16548" y="3959"/>
                    <a:pt x="16527" y="3928"/>
                  </a:cubicBezTo>
                  <a:cubicBezTo>
                    <a:pt x="16513" y="3909"/>
                    <a:pt x="16500" y="3892"/>
                    <a:pt x="16483" y="3880"/>
                  </a:cubicBezTo>
                  <a:lnTo>
                    <a:pt x="16410" y="3829"/>
                  </a:lnTo>
                  <a:lnTo>
                    <a:pt x="16485" y="3780"/>
                  </a:lnTo>
                  <a:cubicBezTo>
                    <a:pt x="16600" y="3706"/>
                    <a:pt x="16647" y="3675"/>
                    <a:pt x="16648" y="3588"/>
                  </a:cubicBezTo>
                  <a:cubicBezTo>
                    <a:pt x="16648" y="3559"/>
                    <a:pt x="16643" y="3519"/>
                    <a:pt x="16614" y="3501"/>
                  </a:cubicBezTo>
                  <a:cubicBezTo>
                    <a:pt x="16585" y="3482"/>
                    <a:pt x="16528" y="3482"/>
                    <a:pt x="16457" y="3499"/>
                  </a:cubicBezTo>
                  <a:cubicBezTo>
                    <a:pt x="16423" y="3508"/>
                    <a:pt x="16390" y="3529"/>
                    <a:pt x="16354" y="3554"/>
                  </a:cubicBezTo>
                  <a:cubicBezTo>
                    <a:pt x="16288" y="3598"/>
                    <a:pt x="16199" y="3659"/>
                    <a:pt x="16065" y="3631"/>
                  </a:cubicBezTo>
                  <a:cubicBezTo>
                    <a:pt x="15956" y="3610"/>
                    <a:pt x="15934" y="3562"/>
                    <a:pt x="15920" y="3517"/>
                  </a:cubicBezTo>
                  <a:cubicBezTo>
                    <a:pt x="15916" y="3503"/>
                    <a:pt x="15913" y="3491"/>
                    <a:pt x="15902" y="3477"/>
                  </a:cubicBezTo>
                  <a:cubicBezTo>
                    <a:pt x="15896" y="3468"/>
                    <a:pt x="15877" y="3458"/>
                    <a:pt x="15860" y="3448"/>
                  </a:cubicBezTo>
                  <a:cubicBezTo>
                    <a:pt x="15831" y="3430"/>
                    <a:pt x="15797" y="3410"/>
                    <a:pt x="15776" y="3379"/>
                  </a:cubicBezTo>
                  <a:cubicBezTo>
                    <a:pt x="15745" y="3336"/>
                    <a:pt x="15725" y="3289"/>
                    <a:pt x="15707" y="3243"/>
                  </a:cubicBezTo>
                  <a:cubicBezTo>
                    <a:pt x="15690" y="3202"/>
                    <a:pt x="15673" y="3162"/>
                    <a:pt x="15650" y="3128"/>
                  </a:cubicBezTo>
                  <a:cubicBezTo>
                    <a:pt x="15591" y="3038"/>
                    <a:pt x="15537" y="3013"/>
                    <a:pt x="15390" y="3012"/>
                  </a:cubicBezTo>
                  <a:cubicBezTo>
                    <a:pt x="15348" y="3012"/>
                    <a:pt x="15300" y="3008"/>
                    <a:pt x="15251" y="3006"/>
                  </a:cubicBezTo>
                  <a:cubicBezTo>
                    <a:pt x="15157" y="2999"/>
                    <a:pt x="15051" y="2993"/>
                    <a:pt x="14979" y="3008"/>
                  </a:cubicBezTo>
                  <a:cubicBezTo>
                    <a:pt x="14954" y="3013"/>
                    <a:pt x="14937" y="3020"/>
                    <a:pt x="14920" y="3026"/>
                  </a:cubicBezTo>
                  <a:cubicBezTo>
                    <a:pt x="14887" y="3039"/>
                    <a:pt x="14848" y="3054"/>
                    <a:pt x="14780" y="3057"/>
                  </a:cubicBezTo>
                  <a:lnTo>
                    <a:pt x="14751" y="3058"/>
                  </a:lnTo>
                  <a:cubicBezTo>
                    <a:pt x="14677" y="3061"/>
                    <a:pt x="14593" y="3064"/>
                    <a:pt x="14517" y="3044"/>
                  </a:cubicBezTo>
                  <a:lnTo>
                    <a:pt x="14454" y="3026"/>
                  </a:lnTo>
                  <a:lnTo>
                    <a:pt x="14465" y="2973"/>
                  </a:lnTo>
                  <a:cubicBezTo>
                    <a:pt x="14481" y="2901"/>
                    <a:pt x="14573" y="2835"/>
                    <a:pt x="14654" y="2776"/>
                  </a:cubicBezTo>
                  <a:cubicBezTo>
                    <a:pt x="14674" y="2761"/>
                    <a:pt x="14694" y="2748"/>
                    <a:pt x="14708" y="2737"/>
                  </a:cubicBezTo>
                  <a:cubicBezTo>
                    <a:pt x="14799" y="2663"/>
                    <a:pt x="14833" y="2601"/>
                    <a:pt x="14831" y="2506"/>
                  </a:cubicBezTo>
                  <a:cubicBezTo>
                    <a:pt x="14830" y="2403"/>
                    <a:pt x="14808" y="2370"/>
                    <a:pt x="14759" y="2297"/>
                  </a:cubicBezTo>
                  <a:cubicBezTo>
                    <a:pt x="14747" y="2280"/>
                    <a:pt x="14734" y="2261"/>
                    <a:pt x="14719" y="2239"/>
                  </a:cubicBezTo>
                  <a:cubicBezTo>
                    <a:pt x="14680" y="2179"/>
                    <a:pt x="14674" y="2117"/>
                    <a:pt x="14670" y="2062"/>
                  </a:cubicBezTo>
                  <a:cubicBezTo>
                    <a:pt x="14665" y="2008"/>
                    <a:pt x="14660" y="1962"/>
                    <a:pt x="14630" y="1922"/>
                  </a:cubicBezTo>
                  <a:cubicBezTo>
                    <a:pt x="14605" y="1890"/>
                    <a:pt x="14579" y="1859"/>
                    <a:pt x="14554" y="1829"/>
                  </a:cubicBezTo>
                  <a:cubicBezTo>
                    <a:pt x="14499" y="1764"/>
                    <a:pt x="14442" y="1695"/>
                    <a:pt x="14399" y="1613"/>
                  </a:cubicBezTo>
                  <a:cubicBezTo>
                    <a:pt x="14356" y="1532"/>
                    <a:pt x="14307" y="1491"/>
                    <a:pt x="14196" y="1448"/>
                  </a:cubicBezTo>
                  <a:cubicBezTo>
                    <a:pt x="14068" y="1397"/>
                    <a:pt x="13921" y="1315"/>
                    <a:pt x="13925" y="1134"/>
                  </a:cubicBezTo>
                  <a:cubicBezTo>
                    <a:pt x="13925" y="1122"/>
                    <a:pt x="13928" y="1105"/>
                    <a:pt x="13930" y="1087"/>
                  </a:cubicBezTo>
                  <a:cubicBezTo>
                    <a:pt x="13933" y="1064"/>
                    <a:pt x="13939" y="1017"/>
                    <a:pt x="13931" y="1003"/>
                  </a:cubicBezTo>
                  <a:cubicBezTo>
                    <a:pt x="13921" y="1002"/>
                    <a:pt x="13881" y="998"/>
                    <a:pt x="13854" y="994"/>
                  </a:cubicBezTo>
                  <a:cubicBezTo>
                    <a:pt x="13794" y="987"/>
                    <a:pt x="13737" y="980"/>
                    <a:pt x="13697" y="954"/>
                  </a:cubicBezTo>
                  <a:cubicBezTo>
                    <a:pt x="13587" y="880"/>
                    <a:pt x="13511" y="694"/>
                    <a:pt x="13498" y="615"/>
                  </a:cubicBezTo>
                  <a:cubicBezTo>
                    <a:pt x="13482" y="528"/>
                    <a:pt x="13521" y="453"/>
                    <a:pt x="13554" y="387"/>
                  </a:cubicBezTo>
                  <a:cubicBezTo>
                    <a:pt x="13579" y="340"/>
                    <a:pt x="13602" y="294"/>
                    <a:pt x="13605" y="248"/>
                  </a:cubicBezTo>
                  <a:cubicBezTo>
                    <a:pt x="13608" y="190"/>
                    <a:pt x="13601" y="138"/>
                    <a:pt x="13590" y="85"/>
                  </a:cubicBezTo>
                  <a:cubicBezTo>
                    <a:pt x="13524" y="73"/>
                    <a:pt x="13456" y="61"/>
                    <a:pt x="13387" y="45"/>
                  </a:cubicBezTo>
                  <a:lnTo>
                    <a:pt x="13354" y="39"/>
                  </a:lnTo>
                  <a:cubicBezTo>
                    <a:pt x="13331" y="34"/>
                    <a:pt x="13311" y="27"/>
                    <a:pt x="13293" y="22"/>
                  </a:cubicBezTo>
                  <a:cubicBezTo>
                    <a:pt x="13262" y="12"/>
                    <a:pt x="13242" y="7"/>
                    <a:pt x="13202" y="7"/>
                  </a:cubicBezTo>
                  <a:cubicBezTo>
                    <a:pt x="13167" y="7"/>
                    <a:pt x="13131" y="7"/>
                    <a:pt x="13098" y="7"/>
                  </a:cubicBezTo>
                  <a:lnTo>
                    <a:pt x="13042" y="7"/>
                  </a:lnTo>
                  <a:cubicBezTo>
                    <a:pt x="13014" y="7"/>
                    <a:pt x="12984" y="6"/>
                    <a:pt x="12953" y="3"/>
                  </a:cubicBezTo>
                  <a:cubicBezTo>
                    <a:pt x="12864" y="-2"/>
                    <a:pt x="12764" y="-7"/>
                    <a:pt x="12719" y="29"/>
                  </a:cubicBezTo>
                  <a:cubicBezTo>
                    <a:pt x="12687" y="55"/>
                    <a:pt x="12685" y="78"/>
                    <a:pt x="12682" y="117"/>
                  </a:cubicBezTo>
                  <a:cubicBezTo>
                    <a:pt x="12679" y="171"/>
                    <a:pt x="12674" y="248"/>
                    <a:pt x="12548" y="309"/>
                  </a:cubicBezTo>
                  <a:cubicBezTo>
                    <a:pt x="12434" y="364"/>
                    <a:pt x="12333" y="407"/>
                    <a:pt x="12190" y="404"/>
                  </a:cubicBezTo>
                  <a:cubicBezTo>
                    <a:pt x="12170" y="404"/>
                    <a:pt x="12141" y="402"/>
                    <a:pt x="12108" y="399"/>
                  </a:cubicBezTo>
                  <a:cubicBezTo>
                    <a:pt x="12064" y="396"/>
                    <a:pt x="11973" y="388"/>
                    <a:pt x="11948" y="396"/>
                  </a:cubicBezTo>
                  <a:cubicBezTo>
                    <a:pt x="11947" y="396"/>
                    <a:pt x="11945" y="397"/>
                    <a:pt x="11945" y="397"/>
                  </a:cubicBezTo>
                  <a:cubicBezTo>
                    <a:pt x="11945" y="410"/>
                    <a:pt x="11945" y="421"/>
                    <a:pt x="11942" y="436"/>
                  </a:cubicBezTo>
                  <a:lnTo>
                    <a:pt x="11939" y="462"/>
                  </a:lnTo>
                  <a:cubicBezTo>
                    <a:pt x="11924" y="570"/>
                    <a:pt x="11913" y="655"/>
                    <a:pt x="11716" y="701"/>
                  </a:cubicBezTo>
                  <a:cubicBezTo>
                    <a:pt x="11530" y="745"/>
                    <a:pt x="11361" y="797"/>
                    <a:pt x="11151" y="872"/>
                  </a:cubicBezTo>
                  <a:cubicBezTo>
                    <a:pt x="11065" y="904"/>
                    <a:pt x="10996" y="914"/>
                    <a:pt x="10928" y="923"/>
                  </a:cubicBezTo>
                  <a:cubicBezTo>
                    <a:pt x="10895" y="928"/>
                    <a:pt x="10859" y="933"/>
                    <a:pt x="10819" y="941"/>
                  </a:cubicBezTo>
                  <a:cubicBezTo>
                    <a:pt x="10776" y="950"/>
                    <a:pt x="10733" y="962"/>
                    <a:pt x="10688" y="975"/>
                  </a:cubicBezTo>
                  <a:cubicBezTo>
                    <a:pt x="10625" y="993"/>
                    <a:pt x="10561" y="1012"/>
                    <a:pt x="10493" y="1022"/>
                  </a:cubicBezTo>
                  <a:cubicBezTo>
                    <a:pt x="10425" y="1032"/>
                    <a:pt x="10358" y="1025"/>
                    <a:pt x="10293" y="1018"/>
                  </a:cubicBezTo>
                  <a:cubicBezTo>
                    <a:pt x="10230" y="1012"/>
                    <a:pt x="10170" y="1006"/>
                    <a:pt x="10124" y="1016"/>
                  </a:cubicBezTo>
                  <a:cubicBezTo>
                    <a:pt x="10062" y="1029"/>
                    <a:pt x="10053" y="1052"/>
                    <a:pt x="10033" y="1120"/>
                  </a:cubicBezTo>
                  <a:lnTo>
                    <a:pt x="10024" y="1150"/>
                  </a:lnTo>
                  <a:cubicBezTo>
                    <a:pt x="10015" y="1178"/>
                    <a:pt x="9921" y="1380"/>
                    <a:pt x="9787" y="1399"/>
                  </a:cubicBezTo>
                  <a:cubicBezTo>
                    <a:pt x="9669" y="1416"/>
                    <a:pt x="9601" y="1314"/>
                    <a:pt x="9556" y="1246"/>
                  </a:cubicBezTo>
                  <a:cubicBezTo>
                    <a:pt x="9545" y="1230"/>
                    <a:pt x="9535" y="1215"/>
                    <a:pt x="9527" y="1206"/>
                  </a:cubicBezTo>
                  <a:cubicBezTo>
                    <a:pt x="9495" y="1173"/>
                    <a:pt x="9461" y="1155"/>
                    <a:pt x="9424" y="1152"/>
                  </a:cubicBezTo>
                  <a:cubicBezTo>
                    <a:pt x="9364" y="1148"/>
                    <a:pt x="9284" y="1183"/>
                    <a:pt x="9184" y="1258"/>
                  </a:cubicBezTo>
                  <a:cubicBezTo>
                    <a:pt x="9133" y="1296"/>
                    <a:pt x="8996" y="1397"/>
                    <a:pt x="8861" y="1278"/>
                  </a:cubicBezTo>
                  <a:cubicBezTo>
                    <a:pt x="8793" y="1220"/>
                    <a:pt x="8799" y="1153"/>
                    <a:pt x="8802" y="1106"/>
                  </a:cubicBezTo>
                  <a:cubicBezTo>
                    <a:pt x="8804" y="1089"/>
                    <a:pt x="8806" y="1071"/>
                    <a:pt x="8802" y="1052"/>
                  </a:cubicBezTo>
                  <a:cubicBezTo>
                    <a:pt x="8796" y="1003"/>
                    <a:pt x="8764" y="945"/>
                    <a:pt x="8698" y="927"/>
                  </a:cubicBezTo>
                  <a:cubicBezTo>
                    <a:pt x="8649" y="914"/>
                    <a:pt x="8590" y="931"/>
                    <a:pt x="8535" y="946"/>
                  </a:cubicBezTo>
                  <a:cubicBezTo>
                    <a:pt x="8507" y="953"/>
                    <a:pt x="8479" y="961"/>
                    <a:pt x="8455" y="965"/>
                  </a:cubicBezTo>
                  <a:cubicBezTo>
                    <a:pt x="8422" y="970"/>
                    <a:pt x="8393" y="973"/>
                    <a:pt x="8369" y="975"/>
                  </a:cubicBezTo>
                  <a:cubicBezTo>
                    <a:pt x="8315" y="980"/>
                    <a:pt x="8292" y="983"/>
                    <a:pt x="8250" y="1015"/>
                  </a:cubicBezTo>
                  <a:lnTo>
                    <a:pt x="8236" y="1025"/>
                  </a:lnTo>
                  <a:cubicBezTo>
                    <a:pt x="8144" y="1096"/>
                    <a:pt x="8084" y="1134"/>
                    <a:pt x="7919" y="1096"/>
                  </a:cubicBezTo>
                  <a:cubicBezTo>
                    <a:pt x="7867" y="1083"/>
                    <a:pt x="7829" y="1068"/>
                    <a:pt x="7796" y="1054"/>
                  </a:cubicBezTo>
                  <a:cubicBezTo>
                    <a:pt x="7747" y="1034"/>
                    <a:pt x="7723" y="1022"/>
                    <a:pt x="7652" y="1021"/>
                  </a:cubicBezTo>
                  <a:cubicBezTo>
                    <a:pt x="7627" y="1021"/>
                    <a:pt x="7601" y="1020"/>
                    <a:pt x="7575" y="1018"/>
                  </a:cubicBezTo>
                  <a:cubicBezTo>
                    <a:pt x="7512" y="1015"/>
                    <a:pt x="7450" y="1012"/>
                    <a:pt x="7421" y="1035"/>
                  </a:cubicBezTo>
                  <a:cubicBezTo>
                    <a:pt x="7392" y="1057"/>
                    <a:pt x="7381" y="1096"/>
                    <a:pt x="7370" y="1137"/>
                  </a:cubicBezTo>
                  <a:cubicBezTo>
                    <a:pt x="7364" y="1159"/>
                    <a:pt x="7358" y="1179"/>
                    <a:pt x="7350" y="1198"/>
                  </a:cubicBezTo>
                  <a:cubicBezTo>
                    <a:pt x="7323" y="1267"/>
                    <a:pt x="7301" y="1324"/>
                    <a:pt x="7301" y="1398"/>
                  </a:cubicBezTo>
                  <a:lnTo>
                    <a:pt x="7301" y="1450"/>
                  </a:lnTo>
                  <a:cubicBezTo>
                    <a:pt x="7299" y="1528"/>
                    <a:pt x="7299" y="1567"/>
                    <a:pt x="7350" y="1624"/>
                  </a:cubicBezTo>
                  <a:cubicBezTo>
                    <a:pt x="7375" y="1650"/>
                    <a:pt x="7401" y="1672"/>
                    <a:pt x="7427" y="1691"/>
                  </a:cubicBezTo>
                  <a:cubicBezTo>
                    <a:pt x="7499" y="1748"/>
                    <a:pt x="7589" y="1818"/>
                    <a:pt x="7524" y="1953"/>
                  </a:cubicBezTo>
                  <a:cubicBezTo>
                    <a:pt x="7466" y="2076"/>
                    <a:pt x="7404" y="2086"/>
                    <a:pt x="7286" y="2082"/>
                  </a:cubicBezTo>
                  <a:cubicBezTo>
                    <a:pt x="7267" y="2082"/>
                    <a:pt x="7246" y="2081"/>
                    <a:pt x="7223" y="2081"/>
                  </a:cubicBezTo>
                  <a:cubicBezTo>
                    <a:pt x="7192" y="2081"/>
                    <a:pt x="7158" y="2083"/>
                    <a:pt x="7123" y="2086"/>
                  </a:cubicBezTo>
                  <a:cubicBezTo>
                    <a:pt x="7041" y="2091"/>
                    <a:pt x="6958" y="2096"/>
                    <a:pt x="6884" y="2082"/>
                  </a:cubicBezTo>
                  <a:cubicBezTo>
                    <a:pt x="6846" y="2074"/>
                    <a:pt x="6820" y="2063"/>
                    <a:pt x="6800" y="2054"/>
                  </a:cubicBezTo>
                  <a:cubicBezTo>
                    <a:pt x="6778" y="2045"/>
                    <a:pt x="6764" y="2039"/>
                    <a:pt x="6736" y="2036"/>
                  </a:cubicBezTo>
                  <a:cubicBezTo>
                    <a:pt x="6707" y="2034"/>
                    <a:pt x="6675" y="2035"/>
                    <a:pt x="6644" y="2036"/>
                  </a:cubicBezTo>
                  <a:cubicBezTo>
                    <a:pt x="6624" y="2038"/>
                    <a:pt x="6604" y="2038"/>
                    <a:pt x="6586" y="2038"/>
                  </a:cubicBezTo>
                  <a:cubicBezTo>
                    <a:pt x="6470" y="2038"/>
                    <a:pt x="6395" y="2047"/>
                    <a:pt x="6284" y="2069"/>
                  </a:cubicBezTo>
                  <a:cubicBezTo>
                    <a:pt x="6240" y="2080"/>
                    <a:pt x="6203" y="2080"/>
                    <a:pt x="6169" y="2078"/>
                  </a:cubicBezTo>
                  <a:cubicBezTo>
                    <a:pt x="6150" y="2078"/>
                    <a:pt x="6133" y="2078"/>
                    <a:pt x="6112" y="2080"/>
                  </a:cubicBezTo>
                  <a:cubicBezTo>
                    <a:pt x="6095" y="2081"/>
                    <a:pt x="6083" y="2086"/>
                    <a:pt x="6064" y="2094"/>
                  </a:cubicBezTo>
                  <a:cubicBezTo>
                    <a:pt x="6046" y="2101"/>
                    <a:pt x="6026" y="2109"/>
                    <a:pt x="6001" y="2114"/>
                  </a:cubicBezTo>
                  <a:cubicBezTo>
                    <a:pt x="5964" y="2120"/>
                    <a:pt x="5926" y="2119"/>
                    <a:pt x="5889" y="2119"/>
                  </a:cubicBezTo>
                  <a:cubicBezTo>
                    <a:pt x="5855" y="2118"/>
                    <a:pt x="5803" y="2118"/>
                    <a:pt x="5798" y="2128"/>
                  </a:cubicBezTo>
                  <a:cubicBezTo>
                    <a:pt x="5784" y="2155"/>
                    <a:pt x="5790" y="2204"/>
                    <a:pt x="5797" y="2253"/>
                  </a:cubicBezTo>
                  <a:cubicBezTo>
                    <a:pt x="5804" y="2310"/>
                    <a:pt x="5812" y="2369"/>
                    <a:pt x="5793" y="2422"/>
                  </a:cubicBezTo>
                  <a:cubicBezTo>
                    <a:pt x="5772" y="2485"/>
                    <a:pt x="5712" y="2541"/>
                    <a:pt x="5657" y="2588"/>
                  </a:cubicBezTo>
                  <a:cubicBezTo>
                    <a:pt x="5669" y="2673"/>
                    <a:pt x="5661" y="2768"/>
                    <a:pt x="5655" y="2853"/>
                  </a:cubicBezTo>
                  <a:cubicBezTo>
                    <a:pt x="5652" y="2900"/>
                    <a:pt x="5647" y="2947"/>
                    <a:pt x="5647" y="2988"/>
                  </a:cubicBezTo>
                  <a:lnTo>
                    <a:pt x="5647" y="3052"/>
                  </a:lnTo>
                  <a:cubicBezTo>
                    <a:pt x="5649" y="3210"/>
                    <a:pt x="5650" y="3373"/>
                    <a:pt x="5578" y="3531"/>
                  </a:cubicBezTo>
                  <a:cubicBezTo>
                    <a:pt x="5558" y="3574"/>
                    <a:pt x="5526" y="3610"/>
                    <a:pt x="5497" y="3641"/>
                  </a:cubicBezTo>
                  <a:cubicBezTo>
                    <a:pt x="5463" y="3678"/>
                    <a:pt x="5435" y="3709"/>
                    <a:pt x="5429" y="3747"/>
                  </a:cubicBezTo>
                  <a:cubicBezTo>
                    <a:pt x="5424" y="3782"/>
                    <a:pt x="5433" y="3798"/>
                    <a:pt x="5438" y="3801"/>
                  </a:cubicBezTo>
                  <a:cubicBezTo>
                    <a:pt x="5443" y="3803"/>
                    <a:pt x="5461" y="3802"/>
                    <a:pt x="5487" y="3787"/>
                  </a:cubicBezTo>
                  <a:cubicBezTo>
                    <a:pt x="5503" y="3778"/>
                    <a:pt x="5520" y="3760"/>
                    <a:pt x="5538" y="3742"/>
                  </a:cubicBezTo>
                  <a:cubicBezTo>
                    <a:pt x="5560" y="3719"/>
                    <a:pt x="5584" y="3694"/>
                    <a:pt x="5618" y="3675"/>
                  </a:cubicBezTo>
                  <a:cubicBezTo>
                    <a:pt x="5657" y="3652"/>
                    <a:pt x="5698" y="3639"/>
                    <a:pt x="5733" y="3629"/>
                  </a:cubicBezTo>
                  <a:cubicBezTo>
                    <a:pt x="5777" y="3616"/>
                    <a:pt x="5810" y="3604"/>
                    <a:pt x="5835" y="3582"/>
                  </a:cubicBezTo>
                  <a:lnTo>
                    <a:pt x="5992" y="3426"/>
                  </a:lnTo>
                  <a:lnTo>
                    <a:pt x="5972" y="3627"/>
                  </a:lnTo>
                  <a:cubicBezTo>
                    <a:pt x="5969" y="3652"/>
                    <a:pt x="5972" y="3678"/>
                    <a:pt x="5975" y="3705"/>
                  </a:cubicBezTo>
                  <a:cubicBezTo>
                    <a:pt x="5980" y="3751"/>
                    <a:pt x="5983" y="3799"/>
                    <a:pt x="5970" y="3845"/>
                  </a:cubicBezTo>
                  <a:cubicBezTo>
                    <a:pt x="5961" y="3875"/>
                    <a:pt x="5952" y="3897"/>
                    <a:pt x="5943" y="3919"/>
                  </a:cubicBezTo>
                  <a:cubicBezTo>
                    <a:pt x="5927" y="3952"/>
                    <a:pt x="5916" y="3978"/>
                    <a:pt x="5916" y="4026"/>
                  </a:cubicBezTo>
                  <a:cubicBezTo>
                    <a:pt x="5916" y="4052"/>
                    <a:pt x="5915" y="4080"/>
                    <a:pt x="5912" y="4109"/>
                  </a:cubicBezTo>
                  <a:cubicBezTo>
                    <a:pt x="5907" y="4155"/>
                    <a:pt x="5903" y="4202"/>
                    <a:pt x="5912" y="4235"/>
                  </a:cubicBezTo>
                  <a:cubicBezTo>
                    <a:pt x="5918" y="4258"/>
                    <a:pt x="5927" y="4277"/>
                    <a:pt x="5935" y="4296"/>
                  </a:cubicBezTo>
                  <a:cubicBezTo>
                    <a:pt x="5952" y="4337"/>
                    <a:pt x="5970" y="4380"/>
                    <a:pt x="5969" y="4449"/>
                  </a:cubicBezTo>
                  <a:lnTo>
                    <a:pt x="5969" y="4496"/>
                  </a:lnTo>
                  <a:cubicBezTo>
                    <a:pt x="5967" y="4627"/>
                    <a:pt x="5967" y="4731"/>
                    <a:pt x="5896" y="4861"/>
                  </a:cubicBezTo>
                  <a:cubicBezTo>
                    <a:pt x="5884" y="4882"/>
                    <a:pt x="5876" y="4894"/>
                    <a:pt x="5870" y="4901"/>
                  </a:cubicBezTo>
                  <a:cubicBezTo>
                    <a:pt x="5867" y="4906"/>
                    <a:pt x="5864" y="4914"/>
                    <a:pt x="5861" y="4940"/>
                  </a:cubicBezTo>
                  <a:cubicBezTo>
                    <a:pt x="5861" y="4943"/>
                    <a:pt x="5863" y="4956"/>
                    <a:pt x="5864" y="4964"/>
                  </a:cubicBezTo>
                  <a:cubicBezTo>
                    <a:pt x="5870" y="4993"/>
                    <a:pt x="5880" y="5039"/>
                    <a:pt x="5847" y="5077"/>
                  </a:cubicBezTo>
                  <a:cubicBezTo>
                    <a:pt x="5818" y="5113"/>
                    <a:pt x="5757" y="5138"/>
                    <a:pt x="5644" y="5162"/>
                  </a:cubicBezTo>
                  <a:cubicBezTo>
                    <a:pt x="5681" y="5210"/>
                    <a:pt x="5721" y="5249"/>
                    <a:pt x="5775" y="5298"/>
                  </a:cubicBezTo>
                  <a:cubicBezTo>
                    <a:pt x="5803" y="5322"/>
                    <a:pt x="5824" y="5354"/>
                    <a:pt x="5846" y="5385"/>
                  </a:cubicBezTo>
                  <a:cubicBezTo>
                    <a:pt x="5860" y="5406"/>
                    <a:pt x="5884" y="5441"/>
                    <a:pt x="5895" y="5449"/>
                  </a:cubicBezTo>
                  <a:cubicBezTo>
                    <a:pt x="5918" y="5458"/>
                    <a:pt x="6026" y="5453"/>
                    <a:pt x="6061" y="5439"/>
                  </a:cubicBezTo>
                  <a:cubicBezTo>
                    <a:pt x="6078" y="5433"/>
                    <a:pt x="6106" y="5411"/>
                    <a:pt x="6129" y="5390"/>
                  </a:cubicBezTo>
                  <a:cubicBezTo>
                    <a:pt x="6181" y="5347"/>
                    <a:pt x="6247" y="5291"/>
                    <a:pt x="6333" y="5301"/>
                  </a:cubicBezTo>
                  <a:cubicBezTo>
                    <a:pt x="6390" y="5306"/>
                    <a:pt x="6438" y="5337"/>
                    <a:pt x="6480" y="5393"/>
                  </a:cubicBezTo>
                  <a:cubicBezTo>
                    <a:pt x="6523" y="5452"/>
                    <a:pt x="6520" y="5597"/>
                    <a:pt x="6493" y="5645"/>
                  </a:cubicBezTo>
                  <a:cubicBezTo>
                    <a:pt x="6426" y="5766"/>
                    <a:pt x="6313" y="5747"/>
                    <a:pt x="6252" y="5737"/>
                  </a:cubicBezTo>
                  <a:cubicBezTo>
                    <a:pt x="6204" y="5729"/>
                    <a:pt x="6189" y="5728"/>
                    <a:pt x="6173" y="5740"/>
                  </a:cubicBezTo>
                  <a:cubicBezTo>
                    <a:pt x="6172" y="5745"/>
                    <a:pt x="6160" y="5785"/>
                    <a:pt x="6144" y="5853"/>
                  </a:cubicBezTo>
                  <a:lnTo>
                    <a:pt x="6140" y="5873"/>
                  </a:lnTo>
                  <a:cubicBezTo>
                    <a:pt x="6133" y="5900"/>
                    <a:pt x="6136" y="5909"/>
                    <a:pt x="6136" y="5909"/>
                  </a:cubicBezTo>
                  <a:cubicBezTo>
                    <a:pt x="6136" y="5909"/>
                    <a:pt x="6144" y="5913"/>
                    <a:pt x="6150" y="5917"/>
                  </a:cubicBezTo>
                  <a:cubicBezTo>
                    <a:pt x="6176" y="5932"/>
                    <a:pt x="6221" y="5959"/>
                    <a:pt x="6241" y="6021"/>
                  </a:cubicBezTo>
                  <a:cubicBezTo>
                    <a:pt x="6276" y="6132"/>
                    <a:pt x="6170" y="6187"/>
                    <a:pt x="6107" y="6219"/>
                  </a:cubicBezTo>
                  <a:cubicBezTo>
                    <a:pt x="6030" y="6258"/>
                    <a:pt x="6012" y="6273"/>
                    <a:pt x="6021" y="6314"/>
                  </a:cubicBezTo>
                  <a:cubicBezTo>
                    <a:pt x="6029" y="6348"/>
                    <a:pt x="6060" y="6383"/>
                    <a:pt x="6092" y="6420"/>
                  </a:cubicBezTo>
                  <a:cubicBezTo>
                    <a:pt x="6132" y="6464"/>
                    <a:pt x="6178" y="6517"/>
                    <a:pt x="6187" y="6580"/>
                  </a:cubicBezTo>
                  <a:cubicBezTo>
                    <a:pt x="6203" y="6682"/>
                    <a:pt x="6123" y="6754"/>
                    <a:pt x="6060" y="6811"/>
                  </a:cubicBezTo>
                  <a:cubicBezTo>
                    <a:pt x="6023" y="6844"/>
                    <a:pt x="5989" y="6875"/>
                    <a:pt x="5980" y="6904"/>
                  </a:cubicBezTo>
                  <a:cubicBezTo>
                    <a:pt x="5955" y="6976"/>
                    <a:pt x="5960" y="7071"/>
                    <a:pt x="5966" y="7161"/>
                  </a:cubicBezTo>
                  <a:cubicBezTo>
                    <a:pt x="5969" y="7201"/>
                    <a:pt x="5970" y="7238"/>
                    <a:pt x="5970" y="7273"/>
                  </a:cubicBezTo>
                  <a:lnTo>
                    <a:pt x="5970" y="7347"/>
                  </a:lnTo>
                  <a:cubicBezTo>
                    <a:pt x="5970" y="7397"/>
                    <a:pt x="5970" y="7445"/>
                    <a:pt x="5970" y="7495"/>
                  </a:cubicBezTo>
                  <a:cubicBezTo>
                    <a:pt x="5970" y="7505"/>
                    <a:pt x="5970" y="7517"/>
                    <a:pt x="5969" y="7528"/>
                  </a:cubicBezTo>
                  <a:cubicBezTo>
                    <a:pt x="5967" y="7545"/>
                    <a:pt x="5966" y="7562"/>
                    <a:pt x="5969" y="7576"/>
                  </a:cubicBezTo>
                  <a:cubicBezTo>
                    <a:pt x="5972" y="7594"/>
                    <a:pt x="5977" y="7601"/>
                    <a:pt x="5984" y="7613"/>
                  </a:cubicBezTo>
                  <a:cubicBezTo>
                    <a:pt x="5993" y="7626"/>
                    <a:pt x="6003" y="7643"/>
                    <a:pt x="6010" y="7667"/>
                  </a:cubicBezTo>
                  <a:cubicBezTo>
                    <a:pt x="6036" y="7759"/>
                    <a:pt x="6032" y="7857"/>
                    <a:pt x="6027" y="7951"/>
                  </a:cubicBezTo>
                  <a:cubicBezTo>
                    <a:pt x="6026" y="7990"/>
                    <a:pt x="6024" y="8030"/>
                    <a:pt x="6024" y="8068"/>
                  </a:cubicBezTo>
                  <a:cubicBezTo>
                    <a:pt x="6026" y="8156"/>
                    <a:pt x="6004" y="8215"/>
                    <a:pt x="5956" y="8254"/>
                  </a:cubicBezTo>
                  <a:cubicBezTo>
                    <a:pt x="5887" y="8311"/>
                    <a:pt x="5787" y="8310"/>
                    <a:pt x="5672" y="8309"/>
                  </a:cubicBezTo>
                  <a:lnTo>
                    <a:pt x="5629" y="8309"/>
                  </a:lnTo>
                  <a:cubicBezTo>
                    <a:pt x="5583" y="8309"/>
                    <a:pt x="5529" y="8305"/>
                    <a:pt x="5472" y="8301"/>
                  </a:cubicBezTo>
                  <a:cubicBezTo>
                    <a:pt x="5364" y="8294"/>
                    <a:pt x="5241" y="8285"/>
                    <a:pt x="5170" y="8304"/>
                  </a:cubicBezTo>
                  <a:cubicBezTo>
                    <a:pt x="5157" y="8308"/>
                    <a:pt x="5141" y="8324"/>
                    <a:pt x="5124" y="8341"/>
                  </a:cubicBezTo>
                  <a:cubicBezTo>
                    <a:pt x="5101" y="8365"/>
                    <a:pt x="5072" y="8396"/>
                    <a:pt x="5026" y="8415"/>
                  </a:cubicBezTo>
                  <a:cubicBezTo>
                    <a:pt x="4943" y="8450"/>
                    <a:pt x="4743" y="8464"/>
                    <a:pt x="4655" y="8440"/>
                  </a:cubicBezTo>
                  <a:cubicBezTo>
                    <a:pt x="4550" y="8412"/>
                    <a:pt x="4481" y="8354"/>
                    <a:pt x="4414" y="8297"/>
                  </a:cubicBezTo>
                  <a:cubicBezTo>
                    <a:pt x="4378" y="8268"/>
                    <a:pt x="4344" y="8239"/>
                    <a:pt x="4306" y="8217"/>
                  </a:cubicBezTo>
                  <a:cubicBezTo>
                    <a:pt x="4207" y="8159"/>
                    <a:pt x="4098" y="8165"/>
                    <a:pt x="3974" y="8173"/>
                  </a:cubicBezTo>
                  <a:cubicBezTo>
                    <a:pt x="3949" y="8174"/>
                    <a:pt x="3924" y="8175"/>
                    <a:pt x="3901" y="8176"/>
                  </a:cubicBezTo>
                  <a:cubicBezTo>
                    <a:pt x="3874" y="8178"/>
                    <a:pt x="3849" y="8178"/>
                    <a:pt x="3827" y="8176"/>
                  </a:cubicBezTo>
                  <a:cubicBezTo>
                    <a:pt x="3754" y="8175"/>
                    <a:pt x="3743" y="8175"/>
                    <a:pt x="3706" y="8224"/>
                  </a:cubicBezTo>
                  <a:cubicBezTo>
                    <a:pt x="3681" y="8255"/>
                    <a:pt x="3661" y="8290"/>
                    <a:pt x="3641" y="8324"/>
                  </a:cubicBezTo>
                  <a:lnTo>
                    <a:pt x="3620" y="8361"/>
                  </a:lnTo>
                  <a:cubicBezTo>
                    <a:pt x="3523" y="8522"/>
                    <a:pt x="3434" y="8592"/>
                    <a:pt x="3240" y="8662"/>
                  </a:cubicBezTo>
                  <a:cubicBezTo>
                    <a:pt x="2986" y="8754"/>
                    <a:pt x="2798" y="8770"/>
                    <a:pt x="2663" y="8711"/>
                  </a:cubicBezTo>
                  <a:cubicBezTo>
                    <a:pt x="2646" y="8704"/>
                    <a:pt x="2624" y="8691"/>
                    <a:pt x="2604" y="8677"/>
                  </a:cubicBezTo>
                  <a:cubicBezTo>
                    <a:pt x="2592" y="8669"/>
                    <a:pt x="2572" y="8657"/>
                    <a:pt x="2564" y="8653"/>
                  </a:cubicBezTo>
                  <a:cubicBezTo>
                    <a:pt x="2535" y="8644"/>
                    <a:pt x="2534" y="8645"/>
                    <a:pt x="2512" y="8650"/>
                  </a:cubicBezTo>
                  <a:cubicBezTo>
                    <a:pt x="2494" y="8655"/>
                    <a:pt x="2471" y="8661"/>
                    <a:pt x="2438" y="8663"/>
                  </a:cubicBezTo>
                  <a:cubicBezTo>
                    <a:pt x="2368" y="8668"/>
                    <a:pt x="2303" y="8653"/>
                    <a:pt x="2246" y="8639"/>
                  </a:cubicBezTo>
                  <a:cubicBezTo>
                    <a:pt x="2229" y="8635"/>
                    <a:pt x="2212" y="8631"/>
                    <a:pt x="2197" y="8627"/>
                  </a:cubicBezTo>
                  <a:cubicBezTo>
                    <a:pt x="2184" y="8643"/>
                    <a:pt x="2168" y="8653"/>
                    <a:pt x="2155" y="8661"/>
                  </a:cubicBezTo>
                  <a:cubicBezTo>
                    <a:pt x="2148" y="8666"/>
                    <a:pt x="2137" y="8672"/>
                    <a:pt x="2134" y="8676"/>
                  </a:cubicBezTo>
                  <a:cubicBezTo>
                    <a:pt x="2144" y="8745"/>
                    <a:pt x="2151" y="8840"/>
                    <a:pt x="2094" y="8903"/>
                  </a:cubicBezTo>
                  <a:cubicBezTo>
                    <a:pt x="2034" y="8970"/>
                    <a:pt x="1931" y="8990"/>
                    <a:pt x="1840" y="9008"/>
                  </a:cubicBezTo>
                  <a:cubicBezTo>
                    <a:pt x="1788" y="9019"/>
                    <a:pt x="1734" y="9030"/>
                    <a:pt x="1703" y="9048"/>
                  </a:cubicBezTo>
                  <a:cubicBezTo>
                    <a:pt x="1628" y="9089"/>
                    <a:pt x="1577" y="9150"/>
                    <a:pt x="1521" y="9213"/>
                  </a:cubicBezTo>
                  <a:cubicBezTo>
                    <a:pt x="1435" y="9314"/>
                    <a:pt x="1337" y="9429"/>
                    <a:pt x="1138" y="9457"/>
                  </a:cubicBezTo>
                  <a:cubicBezTo>
                    <a:pt x="1089" y="9464"/>
                    <a:pt x="1040" y="9461"/>
                    <a:pt x="991" y="9458"/>
                  </a:cubicBezTo>
                  <a:cubicBezTo>
                    <a:pt x="963" y="9457"/>
                    <a:pt x="937" y="9454"/>
                    <a:pt x="912" y="9455"/>
                  </a:cubicBezTo>
                  <a:cubicBezTo>
                    <a:pt x="877" y="9457"/>
                    <a:pt x="860" y="9463"/>
                    <a:pt x="834" y="9472"/>
                  </a:cubicBezTo>
                  <a:cubicBezTo>
                    <a:pt x="814" y="9480"/>
                    <a:pt x="794" y="9487"/>
                    <a:pt x="765" y="9494"/>
                  </a:cubicBezTo>
                  <a:lnTo>
                    <a:pt x="715" y="9505"/>
                  </a:lnTo>
                  <a:cubicBezTo>
                    <a:pt x="583" y="9534"/>
                    <a:pt x="458" y="9564"/>
                    <a:pt x="352" y="9630"/>
                  </a:cubicBezTo>
                  <a:cubicBezTo>
                    <a:pt x="143" y="9764"/>
                    <a:pt x="22" y="9886"/>
                    <a:pt x="0" y="9948"/>
                  </a:cubicBezTo>
                  <a:cubicBezTo>
                    <a:pt x="85" y="9969"/>
                    <a:pt x="152" y="10021"/>
                    <a:pt x="214" y="10068"/>
                  </a:cubicBezTo>
                  <a:cubicBezTo>
                    <a:pt x="266" y="10109"/>
                    <a:pt x="317" y="10147"/>
                    <a:pt x="371" y="10162"/>
                  </a:cubicBezTo>
                  <a:cubicBezTo>
                    <a:pt x="383" y="10166"/>
                    <a:pt x="398" y="10165"/>
                    <a:pt x="418" y="10165"/>
                  </a:cubicBezTo>
                  <a:cubicBezTo>
                    <a:pt x="443" y="10164"/>
                    <a:pt x="471" y="10164"/>
                    <a:pt x="502" y="10169"/>
                  </a:cubicBezTo>
                  <a:cubicBezTo>
                    <a:pt x="532" y="10175"/>
                    <a:pt x="557" y="10187"/>
                    <a:pt x="575" y="10197"/>
                  </a:cubicBezTo>
                  <a:cubicBezTo>
                    <a:pt x="581" y="10201"/>
                    <a:pt x="588" y="10203"/>
                    <a:pt x="594" y="10206"/>
                  </a:cubicBezTo>
                  <a:cubicBezTo>
                    <a:pt x="621" y="10212"/>
                    <a:pt x="648" y="10216"/>
                    <a:pt x="672" y="10219"/>
                  </a:cubicBezTo>
                  <a:cubicBezTo>
                    <a:pt x="718" y="10225"/>
                    <a:pt x="765" y="10231"/>
                    <a:pt x="818" y="10252"/>
                  </a:cubicBezTo>
                  <a:cubicBezTo>
                    <a:pt x="846" y="10262"/>
                    <a:pt x="883" y="10282"/>
                    <a:pt x="926" y="10305"/>
                  </a:cubicBezTo>
                  <a:cubicBezTo>
                    <a:pt x="991" y="10341"/>
                    <a:pt x="1140" y="10422"/>
                    <a:pt x="1185" y="10398"/>
                  </a:cubicBezTo>
                  <a:cubicBezTo>
                    <a:pt x="1188" y="10393"/>
                    <a:pt x="1208" y="10355"/>
                    <a:pt x="1218" y="10332"/>
                  </a:cubicBezTo>
                  <a:cubicBezTo>
                    <a:pt x="1235" y="10296"/>
                    <a:pt x="1252" y="10263"/>
                    <a:pt x="1272" y="10239"/>
                  </a:cubicBezTo>
                  <a:cubicBezTo>
                    <a:pt x="1354" y="10146"/>
                    <a:pt x="1408" y="10120"/>
                    <a:pt x="1551" y="10123"/>
                  </a:cubicBezTo>
                  <a:cubicBezTo>
                    <a:pt x="1724" y="10126"/>
                    <a:pt x="1891" y="10196"/>
                    <a:pt x="2044" y="10332"/>
                  </a:cubicBezTo>
                  <a:cubicBezTo>
                    <a:pt x="2131" y="10408"/>
                    <a:pt x="2134" y="10445"/>
                    <a:pt x="2132" y="10542"/>
                  </a:cubicBezTo>
                  <a:cubicBezTo>
                    <a:pt x="2131" y="10616"/>
                    <a:pt x="2143" y="10667"/>
                    <a:pt x="2161" y="10736"/>
                  </a:cubicBezTo>
                  <a:lnTo>
                    <a:pt x="2174" y="10784"/>
                  </a:lnTo>
                  <a:cubicBezTo>
                    <a:pt x="2211" y="10936"/>
                    <a:pt x="2240" y="11076"/>
                    <a:pt x="2240" y="11248"/>
                  </a:cubicBezTo>
                  <a:cubicBezTo>
                    <a:pt x="2240" y="11286"/>
                    <a:pt x="2243" y="11328"/>
                    <a:pt x="2248" y="11371"/>
                  </a:cubicBezTo>
                  <a:cubicBezTo>
                    <a:pt x="2257" y="11481"/>
                    <a:pt x="2266" y="11604"/>
                    <a:pt x="2229" y="11703"/>
                  </a:cubicBezTo>
                  <a:lnTo>
                    <a:pt x="2215" y="11738"/>
                  </a:lnTo>
                  <a:lnTo>
                    <a:pt x="2171" y="11746"/>
                  </a:lnTo>
                  <a:cubicBezTo>
                    <a:pt x="2015" y="11771"/>
                    <a:pt x="1669" y="11925"/>
                    <a:pt x="1703" y="12076"/>
                  </a:cubicBezTo>
                  <a:cubicBezTo>
                    <a:pt x="1726" y="12176"/>
                    <a:pt x="1775" y="12230"/>
                    <a:pt x="1874" y="12304"/>
                  </a:cubicBezTo>
                  <a:cubicBezTo>
                    <a:pt x="1975" y="12382"/>
                    <a:pt x="2148" y="12510"/>
                    <a:pt x="2123" y="12659"/>
                  </a:cubicBezTo>
                  <a:cubicBezTo>
                    <a:pt x="2120" y="12676"/>
                    <a:pt x="2111" y="12689"/>
                    <a:pt x="2097" y="12710"/>
                  </a:cubicBezTo>
                  <a:cubicBezTo>
                    <a:pt x="2089" y="12722"/>
                    <a:pt x="2080" y="12734"/>
                    <a:pt x="2077" y="12743"/>
                  </a:cubicBezTo>
                  <a:cubicBezTo>
                    <a:pt x="2074" y="12752"/>
                    <a:pt x="2077" y="12775"/>
                    <a:pt x="2078" y="12794"/>
                  </a:cubicBezTo>
                  <a:cubicBezTo>
                    <a:pt x="2080" y="12810"/>
                    <a:pt x="2081" y="12826"/>
                    <a:pt x="2081" y="12839"/>
                  </a:cubicBezTo>
                  <a:lnTo>
                    <a:pt x="2080" y="12871"/>
                  </a:lnTo>
                  <a:cubicBezTo>
                    <a:pt x="2078" y="12915"/>
                    <a:pt x="2078" y="12925"/>
                    <a:pt x="2097" y="12941"/>
                  </a:cubicBezTo>
                  <a:cubicBezTo>
                    <a:pt x="2104" y="12947"/>
                    <a:pt x="2117" y="12951"/>
                    <a:pt x="2138" y="12957"/>
                  </a:cubicBezTo>
                  <a:cubicBezTo>
                    <a:pt x="2172" y="12968"/>
                    <a:pt x="2218" y="12980"/>
                    <a:pt x="2255" y="13020"/>
                  </a:cubicBezTo>
                  <a:cubicBezTo>
                    <a:pt x="2306" y="13076"/>
                    <a:pt x="2314" y="13162"/>
                    <a:pt x="2281" y="13285"/>
                  </a:cubicBezTo>
                  <a:cubicBezTo>
                    <a:pt x="2274" y="13311"/>
                    <a:pt x="2254" y="13328"/>
                    <a:pt x="2241" y="13337"/>
                  </a:cubicBezTo>
                  <a:cubicBezTo>
                    <a:pt x="2237" y="13339"/>
                    <a:pt x="2240" y="13351"/>
                    <a:pt x="2241" y="13359"/>
                  </a:cubicBezTo>
                  <a:cubicBezTo>
                    <a:pt x="2246" y="13378"/>
                    <a:pt x="2251" y="13402"/>
                    <a:pt x="2244" y="13429"/>
                  </a:cubicBezTo>
                  <a:cubicBezTo>
                    <a:pt x="2237" y="13462"/>
                    <a:pt x="2212" y="13481"/>
                    <a:pt x="2197" y="13492"/>
                  </a:cubicBezTo>
                  <a:cubicBezTo>
                    <a:pt x="2195" y="13506"/>
                    <a:pt x="2195" y="13523"/>
                    <a:pt x="2195" y="13539"/>
                  </a:cubicBezTo>
                  <a:cubicBezTo>
                    <a:pt x="2195" y="13565"/>
                    <a:pt x="2195" y="13593"/>
                    <a:pt x="2189" y="13622"/>
                  </a:cubicBezTo>
                  <a:cubicBezTo>
                    <a:pt x="2181" y="13655"/>
                    <a:pt x="2171" y="13680"/>
                    <a:pt x="2158" y="13704"/>
                  </a:cubicBezTo>
                  <a:cubicBezTo>
                    <a:pt x="2148" y="13728"/>
                    <a:pt x="2138" y="13746"/>
                    <a:pt x="2134" y="13774"/>
                  </a:cubicBezTo>
                  <a:cubicBezTo>
                    <a:pt x="2128" y="13815"/>
                    <a:pt x="2131" y="13862"/>
                    <a:pt x="2132" y="13909"/>
                  </a:cubicBezTo>
                  <a:cubicBezTo>
                    <a:pt x="2134" y="13936"/>
                    <a:pt x="2135" y="13962"/>
                    <a:pt x="2135" y="13988"/>
                  </a:cubicBezTo>
                  <a:cubicBezTo>
                    <a:pt x="2135" y="14063"/>
                    <a:pt x="2121" y="14132"/>
                    <a:pt x="2108" y="14198"/>
                  </a:cubicBezTo>
                  <a:cubicBezTo>
                    <a:pt x="2094" y="14262"/>
                    <a:pt x="2081" y="14322"/>
                    <a:pt x="2083" y="14385"/>
                  </a:cubicBezTo>
                  <a:cubicBezTo>
                    <a:pt x="2083" y="14411"/>
                    <a:pt x="2081" y="14438"/>
                    <a:pt x="2080" y="14464"/>
                  </a:cubicBezTo>
                  <a:cubicBezTo>
                    <a:pt x="2077" y="14505"/>
                    <a:pt x="2074" y="14543"/>
                    <a:pt x="2080" y="14576"/>
                  </a:cubicBezTo>
                  <a:cubicBezTo>
                    <a:pt x="2086" y="14611"/>
                    <a:pt x="2095" y="14640"/>
                    <a:pt x="2103" y="14669"/>
                  </a:cubicBezTo>
                  <a:cubicBezTo>
                    <a:pt x="2117" y="14717"/>
                    <a:pt x="2131" y="14765"/>
                    <a:pt x="2134" y="14826"/>
                  </a:cubicBezTo>
                  <a:cubicBezTo>
                    <a:pt x="2137" y="14891"/>
                    <a:pt x="2154" y="14942"/>
                    <a:pt x="2178" y="14965"/>
                  </a:cubicBezTo>
                  <a:cubicBezTo>
                    <a:pt x="2198" y="14983"/>
                    <a:pt x="2204" y="14981"/>
                    <a:pt x="2240" y="14979"/>
                  </a:cubicBezTo>
                  <a:cubicBezTo>
                    <a:pt x="2275" y="14976"/>
                    <a:pt x="2321" y="14973"/>
                    <a:pt x="2378" y="14994"/>
                  </a:cubicBezTo>
                  <a:cubicBezTo>
                    <a:pt x="2568" y="15064"/>
                    <a:pt x="2563" y="15286"/>
                    <a:pt x="2561" y="15360"/>
                  </a:cubicBezTo>
                  <a:cubicBezTo>
                    <a:pt x="2560" y="15424"/>
                    <a:pt x="2584" y="15478"/>
                    <a:pt x="2612" y="15542"/>
                  </a:cubicBezTo>
                  <a:cubicBezTo>
                    <a:pt x="2634" y="15592"/>
                    <a:pt x="2657" y="15643"/>
                    <a:pt x="2669" y="15701"/>
                  </a:cubicBezTo>
                  <a:cubicBezTo>
                    <a:pt x="2675" y="15734"/>
                    <a:pt x="2678" y="15768"/>
                    <a:pt x="2680" y="15801"/>
                  </a:cubicBezTo>
                  <a:cubicBezTo>
                    <a:pt x="2681" y="15832"/>
                    <a:pt x="2683" y="15864"/>
                    <a:pt x="2692" y="15897"/>
                  </a:cubicBezTo>
                  <a:cubicBezTo>
                    <a:pt x="2712" y="15978"/>
                    <a:pt x="2721" y="16045"/>
                    <a:pt x="2720" y="16132"/>
                  </a:cubicBezTo>
                  <a:cubicBezTo>
                    <a:pt x="2720" y="16160"/>
                    <a:pt x="2717" y="16193"/>
                    <a:pt x="2714" y="16229"/>
                  </a:cubicBezTo>
                  <a:cubicBezTo>
                    <a:pt x="2706" y="16313"/>
                    <a:pt x="2697" y="16427"/>
                    <a:pt x="2732" y="16475"/>
                  </a:cubicBezTo>
                  <a:cubicBezTo>
                    <a:pt x="2744" y="16491"/>
                    <a:pt x="2764" y="16505"/>
                    <a:pt x="2789" y="16523"/>
                  </a:cubicBezTo>
                  <a:cubicBezTo>
                    <a:pt x="2820" y="16545"/>
                    <a:pt x="2855" y="16570"/>
                    <a:pt x="2881" y="16604"/>
                  </a:cubicBezTo>
                  <a:cubicBezTo>
                    <a:pt x="2928" y="16664"/>
                    <a:pt x="2960" y="16717"/>
                    <a:pt x="2992" y="16779"/>
                  </a:cubicBezTo>
                  <a:cubicBezTo>
                    <a:pt x="3024" y="16841"/>
                    <a:pt x="3047" y="16908"/>
                    <a:pt x="3069" y="16973"/>
                  </a:cubicBezTo>
                  <a:cubicBezTo>
                    <a:pt x="3092" y="17040"/>
                    <a:pt x="3114" y="17104"/>
                    <a:pt x="3146" y="17164"/>
                  </a:cubicBezTo>
                  <a:cubicBezTo>
                    <a:pt x="3254" y="17366"/>
                    <a:pt x="3180" y="17445"/>
                    <a:pt x="3032" y="17576"/>
                  </a:cubicBezTo>
                  <a:cubicBezTo>
                    <a:pt x="3004" y="17601"/>
                    <a:pt x="2984" y="17627"/>
                    <a:pt x="2963" y="17657"/>
                  </a:cubicBezTo>
                  <a:cubicBezTo>
                    <a:pt x="2944" y="17681"/>
                    <a:pt x="2926" y="17705"/>
                    <a:pt x="2904" y="17729"/>
                  </a:cubicBezTo>
                  <a:cubicBezTo>
                    <a:pt x="2886" y="17748"/>
                    <a:pt x="2864" y="17766"/>
                    <a:pt x="2844" y="17782"/>
                  </a:cubicBezTo>
                  <a:cubicBezTo>
                    <a:pt x="2824" y="17798"/>
                    <a:pt x="2809" y="17812"/>
                    <a:pt x="2797" y="17827"/>
                  </a:cubicBezTo>
                  <a:cubicBezTo>
                    <a:pt x="2926" y="17821"/>
                    <a:pt x="3037" y="17811"/>
                    <a:pt x="3074" y="17801"/>
                  </a:cubicBezTo>
                  <a:cubicBezTo>
                    <a:pt x="3374" y="17723"/>
                    <a:pt x="3683" y="17638"/>
                    <a:pt x="3994" y="17592"/>
                  </a:cubicBezTo>
                  <a:cubicBezTo>
                    <a:pt x="4120" y="17573"/>
                    <a:pt x="4606" y="17580"/>
                    <a:pt x="4683" y="17534"/>
                  </a:cubicBezTo>
                  <a:cubicBezTo>
                    <a:pt x="4823" y="17450"/>
                    <a:pt x="4718" y="17124"/>
                    <a:pt x="4835" y="17104"/>
                  </a:cubicBezTo>
                  <a:cubicBezTo>
                    <a:pt x="5021" y="17071"/>
                    <a:pt x="5833" y="17268"/>
                    <a:pt x="5715" y="16984"/>
                  </a:cubicBezTo>
                  <a:cubicBezTo>
                    <a:pt x="5610" y="16733"/>
                    <a:pt x="5820" y="16687"/>
                    <a:pt x="6058" y="16672"/>
                  </a:cubicBezTo>
                  <a:cubicBezTo>
                    <a:pt x="6670" y="16633"/>
                    <a:pt x="7172" y="16485"/>
                    <a:pt x="7764" y="16389"/>
                  </a:cubicBezTo>
                  <a:cubicBezTo>
                    <a:pt x="7510" y="16322"/>
                    <a:pt x="7418" y="15703"/>
                    <a:pt x="7664" y="15783"/>
                  </a:cubicBezTo>
                  <a:cubicBezTo>
                    <a:pt x="7784" y="15821"/>
                    <a:pt x="7775" y="15201"/>
                    <a:pt x="7870" y="15066"/>
                  </a:cubicBezTo>
                  <a:cubicBezTo>
                    <a:pt x="7841" y="15045"/>
                    <a:pt x="7530" y="14912"/>
                    <a:pt x="7518" y="14996"/>
                  </a:cubicBezTo>
                  <a:cubicBezTo>
                    <a:pt x="7576" y="14591"/>
                    <a:pt x="7661" y="14250"/>
                    <a:pt x="8006" y="13948"/>
                  </a:cubicBezTo>
                  <a:cubicBezTo>
                    <a:pt x="8173" y="13801"/>
                    <a:pt x="8661" y="13741"/>
                    <a:pt x="8744" y="13631"/>
                  </a:cubicBezTo>
                  <a:cubicBezTo>
                    <a:pt x="8952" y="13355"/>
                    <a:pt x="8942" y="13078"/>
                    <a:pt x="9253" y="12892"/>
                  </a:cubicBezTo>
                  <a:cubicBezTo>
                    <a:pt x="9387" y="12811"/>
                    <a:pt x="10093" y="12402"/>
                    <a:pt x="10215" y="12419"/>
                  </a:cubicBezTo>
                  <a:cubicBezTo>
                    <a:pt x="10675" y="12482"/>
                    <a:pt x="11235" y="12456"/>
                    <a:pt x="11516" y="12808"/>
                  </a:cubicBezTo>
                  <a:cubicBezTo>
                    <a:pt x="11785" y="13147"/>
                    <a:pt x="11216" y="13178"/>
                    <a:pt x="10992" y="13346"/>
                  </a:cubicBezTo>
                  <a:cubicBezTo>
                    <a:pt x="10801" y="13489"/>
                    <a:pt x="11527" y="14026"/>
                    <a:pt x="10996" y="14026"/>
                  </a:cubicBezTo>
                  <a:cubicBezTo>
                    <a:pt x="10804" y="14026"/>
                    <a:pt x="10341" y="13718"/>
                    <a:pt x="10187" y="13853"/>
                  </a:cubicBezTo>
                  <a:cubicBezTo>
                    <a:pt x="10124" y="13909"/>
                    <a:pt x="10587" y="14183"/>
                    <a:pt x="10630" y="14230"/>
                  </a:cubicBezTo>
                  <a:cubicBezTo>
                    <a:pt x="10688" y="14292"/>
                    <a:pt x="10455" y="14591"/>
                    <a:pt x="10428" y="14624"/>
                  </a:cubicBezTo>
                  <a:cubicBezTo>
                    <a:pt x="10229" y="14872"/>
                    <a:pt x="10545" y="14960"/>
                    <a:pt x="10428" y="15154"/>
                  </a:cubicBezTo>
                  <a:cubicBezTo>
                    <a:pt x="10388" y="15220"/>
                    <a:pt x="10655" y="15220"/>
                    <a:pt x="10676" y="15269"/>
                  </a:cubicBezTo>
                  <a:cubicBezTo>
                    <a:pt x="10693" y="15306"/>
                    <a:pt x="10122" y="15799"/>
                    <a:pt x="10070" y="15866"/>
                  </a:cubicBezTo>
                  <a:cubicBezTo>
                    <a:pt x="9955" y="16010"/>
                    <a:pt x="10135" y="16118"/>
                    <a:pt x="10110" y="16301"/>
                  </a:cubicBezTo>
                  <a:cubicBezTo>
                    <a:pt x="10070" y="16596"/>
                    <a:pt x="9962" y="16657"/>
                    <a:pt x="9756" y="16862"/>
                  </a:cubicBezTo>
                  <a:cubicBezTo>
                    <a:pt x="9282" y="17334"/>
                    <a:pt x="10524" y="17834"/>
                    <a:pt x="10550" y="17475"/>
                  </a:cubicBezTo>
                  <a:cubicBezTo>
                    <a:pt x="10530" y="17740"/>
                    <a:pt x="11239" y="18267"/>
                    <a:pt x="11355" y="18596"/>
                  </a:cubicBezTo>
                  <a:cubicBezTo>
                    <a:pt x="11564" y="19190"/>
                    <a:pt x="10748" y="19322"/>
                    <a:pt x="10748" y="19831"/>
                  </a:cubicBezTo>
                  <a:cubicBezTo>
                    <a:pt x="10748" y="20059"/>
                    <a:pt x="10962" y="20229"/>
                    <a:pt x="10944" y="20480"/>
                  </a:cubicBezTo>
                  <a:cubicBezTo>
                    <a:pt x="10922" y="20764"/>
                    <a:pt x="11158" y="21034"/>
                    <a:pt x="11068" y="21331"/>
                  </a:cubicBezTo>
                  <a:cubicBezTo>
                    <a:pt x="10990" y="21589"/>
                    <a:pt x="11158" y="21499"/>
                    <a:pt x="11495" y="21523"/>
                  </a:cubicBezTo>
                  <a:cubicBezTo>
                    <a:pt x="11845" y="21550"/>
                    <a:pt x="12102" y="21500"/>
                    <a:pt x="12447" y="21593"/>
                  </a:cubicBezTo>
                  <a:cubicBezTo>
                    <a:pt x="12454" y="21513"/>
                    <a:pt x="12461" y="21462"/>
                    <a:pt x="12473" y="21431"/>
                  </a:cubicBezTo>
                  <a:cubicBezTo>
                    <a:pt x="12528" y="21306"/>
                    <a:pt x="12638" y="21208"/>
                    <a:pt x="12805" y="21132"/>
                  </a:cubicBezTo>
                  <a:cubicBezTo>
                    <a:pt x="12824" y="21127"/>
                    <a:pt x="12848" y="21115"/>
                    <a:pt x="12874" y="21101"/>
                  </a:cubicBezTo>
                  <a:close/>
                </a:path>
              </a:pathLst>
            </a:custGeom>
            <a:solidFill>
              <a:schemeClr val="accent2"/>
            </a:solidFill>
            <a:ln w="12700">
              <a:solidFill>
                <a:schemeClr val="bg1"/>
              </a:solidFill>
              <a:miter lim="400000"/>
            </a:ln>
          </p:spPr>
          <p:txBody>
            <a:bodyPr lIns="38100" tIns="38100" rIns="38100" bIns="38100" anchor="ctr"/>
            <a:lstStyle/>
            <a:p>
              <a:pPr>
                <a:defRPr sz="3000">
                  <a:solidFill>
                    <a:srgbClr val="FFFFFF"/>
                  </a:solidFill>
                </a:defRPr>
              </a:pPr>
              <a:endParaRPr/>
            </a:p>
          </p:txBody>
        </p:sp>
        <p:sp>
          <p:nvSpPr>
            <p:cNvPr id="19" name="Shape">
              <a:extLst>
                <a:ext uri="{FF2B5EF4-FFF2-40B4-BE49-F238E27FC236}">
                  <a16:creationId xmlns:a16="http://schemas.microsoft.com/office/drawing/2014/main" id="{A5CDC616-813C-9934-B35C-F87F7537888E}"/>
                </a:ext>
              </a:extLst>
            </p:cNvPr>
            <p:cNvSpPr/>
            <p:nvPr/>
          </p:nvSpPr>
          <p:spPr>
            <a:xfrm>
              <a:off x="7912101" y="2346148"/>
              <a:ext cx="350063" cy="353067"/>
            </a:xfrm>
            <a:custGeom>
              <a:avLst/>
              <a:gdLst/>
              <a:ahLst/>
              <a:cxnLst>
                <a:cxn ang="0">
                  <a:pos x="wd2" y="hd2"/>
                </a:cxn>
                <a:cxn ang="5400000">
                  <a:pos x="wd2" y="hd2"/>
                </a:cxn>
                <a:cxn ang="10800000">
                  <a:pos x="wd2" y="hd2"/>
                </a:cxn>
                <a:cxn ang="16200000">
                  <a:pos x="wd2" y="hd2"/>
                </a:cxn>
              </a:cxnLst>
              <a:rect l="0" t="0" r="r" b="b"/>
              <a:pathLst>
                <a:path w="21471" h="21454" extrusionOk="0">
                  <a:moveTo>
                    <a:pt x="1312" y="14408"/>
                  </a:moveTo>
                  <a:cubicBezTo>
                    <a:pt x="1258" y="14154"/>
                    <a:pt x="1000" y="14053"/>
                    <a:pt x="806" y="13976"/>
                  </a:cubicBezTo>
                  <a:cubicBezTo>
                    <a:pt x="556" y="13876"/>
                    <a:pt x="455" y="13776"/>
                    <a:pt x="268" y="13552"/>
                  </a:cubicBezTo>
                  <a:cubicBezTo>
                    <a:pt x="-129" y="13081"/>
                    <a:pt x="-113" y="12194"/>
                    <a:pt x="510" y="11885"/>
                  </a:cubicBezTo>
                  <a:cubicBezTo>
                    <a:pt x="790" y="11746"/>
                    <a:pt x="1148" y="11792"/>
                    <a:pt x="1460" y="11676"/>
                  </a:cubicBezTo>
                  <a:cubicBezTo>
                    <a:pt x="1756" y="11561"/>
                    <a:pt x="1982" y="11460"/>
                    <a:pt x="2255" y="11314"/>
                  </a:cubicBezTo>
                  <a:cubicBezTo>
                    <a:pt x="2543" y="11167"/>
                    <a:pt x="2847" y="11136"/>
                    <a:pt x="3096" y="10959"/>
                  </a:cubicBezTo>
                  <a:cubicBezTo>
                    <a:pt x="3454" y="10704"/>
                    <a:pt x="3275" y="10504"/>
                    <a:pt x="3384" y="10125"/>
                  </a:cubicBezTo>
                  <a:cubicBezTo>
                    <a:pt x="3415" y="10010"/>
                    <a:pt x="3485" y="9956"/>
                    <a:pt x="3501" y="9809"/>
                  </a:cubicBezTo>
                  <a:cubicBezTo>
                    <a:pt x="3516" y="9670"/>
                    <a:pt x="3501" y="9516"/>
                    <a:pt x="3501" y="9377"/>
                  </a:cubicBezTo>
                  <a:cubicBezTo>
                    <a:pt x="3501" y="9084"/>
                    <a:pt x="3579" y="8651"/>
                    <a:pt x="3509" y="8366"/>
                  </a:cubicBezTo>
                  <a:cubicBezTo>
                    <a:pt x="3376" y="7826"/>
                    <a:pt x="2270" y="7579"/>
                    <a:pt x="2971" y="6931"/>
                  </a:cubicBezTo>
                  <a:cubicBezTo>
                    <a:pt x="3446" y="6491"/>
                    <a:pt x="4147" y="6066"/>
                    <a:pt x="4358" y="5418"/>
                  </a:cubicBezTo>
                  <a:cubicBezTo>
                    <a:pt x="4545" y="4855"/>
                    <a:pt x="4249" y="4145"/>
                    <a:pt x="4365" y="3558"/>
                  </a:cubicBezTo>
                  <a:cubicBezTo>
                    <a:pt x="4404" y="3342"/>
                    <a:pt x="4584" y="3134"/>
                    <a:pt x="4802" y="3057"/>
                  </a:cubicBezTo>
                  <a:cubicBezTo>
                    <a:pt x="4942" y="3003"/>
                    <a:pt x="5090" y="3026"/>
                    <a:pt x="5246" y="2956"/>
                  </a:cubicBezTo>
                  <a:cubicBezTo>
                    <a:pt x="5433" y="2879"/>
                    <a:pt x="5612" y="2810"/>
                    <a:pt x="5791" y="2740"/>
                  </a:cubicBezTo>
                  <a:cubicBezTo>
                    <a:pt x="6258" y="2547"/>
                    <a:pt x="6702" y="2169"/>
                    <a:pt x="7162" y="1953"/>
                  </a:cubicBezTo>
                  <a:cubicBezTo>
                    <a:pt x="7380" y="1845"/>
                    <a:pt x="7544" y="1667"/>
                    <a:pt x="7769" y="1621"/>
                  </a:cubicBezTo>
                  <a:cubicBezTo>
                    <a:pt x="8058" y="1567"/>
                    <a:pt x="8463" y="1613"/>
                    <a:pt x="8720" y="1698"/>
                  </a:cubicBezTo>
                  <a:cubicBezTo>
                    <a:pt x="9312" y="1884"/>
                    <a:pt x="9880" y="2123"/>
                    <a:pt x="10535" y="2061"/>
                  </a:cubicBezTo>
                  <a:cubicBezTo>
                    <a:pt x="10683" y="2046"/>
                    <a:pt x="10823" y="1992"/>
                    <a:pt x="10971" y="1999"/>
                  </a:cubicBezTo>
                  <a:cubicBezTo>
                    <a:pt x="11150" y="2007"/>
                    <a:pt x="11314" y="2131"/>
                    <a:pt x="11477" y="2169"/>
                  </a:cubicBezTo>
                  <a:cubicBezTo>
                    <a:pt x="11773" y="2239"/>
                    <a:pt x="11984" y="2331"/>
                    <a:pt x="12272" y="2416"/>
                  </a:cubicBezTo>
                  <a:cubicBezTo>
                    <a:pt x="12396" y="2455"/>
                    <a:pt x="12653" y="2563"/>
                    <a:pt x="12794" y="2493"/>
                  </a:cubicBezTo>
                  <a:cubicBezTo>
                    <a:pt x="12949" y="2424"/>
                    <a:pt x="12895" y="2377"/>
                    <a:pt x="12965" y="2231"/>
                  </a:cubicBezTo>
                  <a:cubicBezTo>
                    <a:pt x="13082" y="1992"/>
                    <a:pt x="13199" y="1691"/>
                    <a:pt x="13362" y="1475"/>
                  </a:cubicBezTo>
                  <a:cubicBezTo>
                    <a:pt x="13541" y="1251"/>
                    <a:pt x="13783" y="1027"/>
                    <a:pt x="13978" y="788"/>
                  </a:cubicBezTo>
                  <a:cubicBezTo>
                    <a:pt x="14133" y="603"/>
                    <a:pt x="14188" y="657"/>
                    <a:pt x="14235" y="394"/>
                  </a:cubicBezTo>
                  <a:cubicBezTo>
                    <a:pt x="14274" y="209"/>
                    <a:pt x="14149" y="101"/>
                    <a:pt x="14367" y="24"/>
                  </a:cubicBezTo>
                  <a:cubicBezTo>
                    <a:pt x="14803" y="-146"/>
                    <a:pt x="15652" y="649"/>
                    <a:pt x="15816" y="981"/>
                  </a:cubicBezTo>
                  <a:cubicBezTo>
                    <a:pt x="15886" y="1127"/>
                    <a:pt x="15855" y="1313"/>
                    <a:pt x="15933" y="1475"/>
                  </a:cubicBezTo>
                  <a:cubicBezTo>
                    <a:pt x="16034" y="1683"/>
                    <a:pt x="16166" y="1822"/>
                    <a:pt x="16338" y="1968"/>
                  </a:cubicBezTo>
                  <a:cubicBezTo>
                    <a:pt x="16556" y="2146"/>
                    <a:pt x="16743" y="2331"/>
                    <a:pt x="16945" y="2516"/>
                  </a:cubicBezTo>
                  <a:cubicBezTo>
                    <a:pt x="17265" y="2802"/>
                    <a:pt x="17553" y="2825"/>
                    <a:pt x="17569" y="3265"/>
                  </a:cubicBezTo>
                  <a:cubicBezTo>
                    <a:pt x="17576" y="3612"/>
                    <a:pt x="17607" y="3998"/>
                    <a:pt x="17569" y="4345"/>
                  </a:cubicBezTo>
                  <a:cubicBezTo>
                    <a:pt x="17514" y="4862"/>
                    <a:pt x="17296" y="4631"/>
                    <a:pt x="16922" y="4785"/>
                  </a:cubicBezTo>
                  <a:cubicBezTo>
                    <a:pt x="16649" y="4901"/>
                    <a:pt x="16564" y="5156"/>
                    <a:pt x="16548" y="5418"/>
                  </a:cubicBezTo>
                  <a:cubicBezTo>
                    <a:pt x="16533" y="5812"/>
                    <a:pt x="16696" y="6113"/>
                    <a:pt x="16696" y="6498"/>
                  </a:cubicBezTo>
                  <a:cubicBezTo>
                    <a:pt x="16696" y="6707"/>
                    <a:pt x="16704" y="6792"/>
                    <a:pt x="16805" y="6969"/>
                  </a:cubicBezTo>
                  <a:cubicBezTo>
                    <a:pt x="16891" y="7116"/>
                    <a:pt x="17000" y="7123"/>
                    <a:pt x="17015" y="7332"/>
                  </a:cubicBezTo>
                  <a:cubicBezTo>
                    <a:pt x="17358" y="7332"/>
                    <a:pt x="17545" y="7687"/>
                    <a:pt x="17818" y="7833"/>
                  </a:cubicBezTo>
                  <a:cubicBezTo>
                    <a:pt x="18106" y="7988"/>
                    <a:pt x="18433" y="8088"/>
                    <a:pt x="18737" y="8227"/>
                  </a:cubicBezTo>
                  <a:cubicBezTo>
                    <a:pt x="19243" y="8451"/>
                    <a:pt x="19913" y="8335"/>
                    <a:pt x="19890" y="9091"/>
                  </a:cubicBezTo>
                  <a:cubicBezTo>
                    <a:pt x="19882" y="9423"/>
                    <a:pt x="19679" y="9770"/>
                    <a:pt x="19742" y="10095"/>
                  </a:cubicBezTo>
                  <a:cubicBezTo>
                    <a:pt x="19796" y="10372"/>
                    <a:pt x="19968" y="10650"/>
                    <a:pt x="20022" y="10897"/>
                  </a:cubicBezTo>
                  <a:cubicBezTo>
                    <a:pt x="20100" y="11237"/>
                    <a:pt x="20186" y="11360"/>
                    <a:pt x="20365" y="11638"/>
                  </a:cubicBezTo>
                  <a:cubicBezTo>
                    <a:pt x="20536" y="11900"/>
                    <a:pt x="20614" y="12255"/>
                    <a:pt x="20793" y="12541"/>
                  </a:cubicBezTo>
                  <a:cubicBezTo>
                    <a:pt x="20926" y="12757"/>
                    <a:pt x="21370" y="13089"/>
                    <a:pt x="21167" y="13382"/>
                  </a:cubicBezTo>
                  <a:cubicBezTo>
                    <a:pt x="21128" y="13436"/>
                    <a:pt x="20653" y="13637"/>
                    <a:pt x="20583" y="13660"/>
                  </a:cubicBezTo>
                  <a:cubicBezTo>
                    <a:pt x="20240" y="13760"/>
                    <a:pt x="19695" y="13513"/>
                    <a:pt x="19586" y="13976"/>
                  </a:cubicBezTo>
                  <a:cubicBezTo>
                    <a:pt x="19516" y="14262"/>
                    <a:pt x="19602" y="14694"/>
                    <a:pt x="19602" y="14987"/>
                  </a:cubicBezTo>
                  <a:cubicBezTo>
                    <a:pt x="19602" y="15304"/>
                    <a:pt x="19602" y="15442"/>
                    <a:pt x="19781" y="15697"/>
                  </a:cubicBezTo>
                  <a:cubicBezTo>
                    <a:pt x="19983" y="15983"/>
                    <a:pt x="20240" y="16176"/>
                    <a:pt x="20435" y="16453"/>
                  </a:cubicBezTo>
                  <a:cubicBezTo>
                    <a:pt x="20591" y="16669"/>
                    <a:pt x="20786" y="16916"/>
                    <a:pt x="20910" y="17132"/>
                  </a:cubicBezTo>
                  <a:cubicBezTo>
                    <a:pt x="21027" y="17341"/>
                    <a:pt x="20879" y="17264"/>
                    <a:pt x="21043" y="17457"/>
                  </a:cubicBezTo>
                  <a:cubicBezTo>
                    <a:pt x="21175" y="17611"/>
                    <a:pt x="21416" y="17642"/>
                    <a:pt x="21471" y="17819"/>
                  </a:cubicBezTo>
                  <a:cubicBezTo>
                    <a:pt x="21292" y="17835"/>
                    <a:pt x="21152" y="17943"/>
                    <a:pt x="20996" y="18012"/>
                  </a:cubicBezTo>
                  <a:cubicBezTo>
                    <a:pt x="20832" y="18082"/>
                    <a:pt x="20669" y="18097"/>
                    <a:pt x="20505" y="18167"/>
                  </a:cubicBezTo>
                  <a:cubicBezTo>
                    <a:pt x="20357" y="18228"/>
                    <a:pt x="20201" y="18359"/>
                    <a:pt x="20038" y="18429"/>
                  </a:cubicBezTo>
                  <a:cubicBezTo>
                    <a:pt x="19843" y="18514"/>
                    <a:pt x="19656" y="18606"/>
                    <a:pt x="19492" y="18753"/>
                  </a:cubicBezTo>
                  <a:cubicBezTo>
                    <a:pt x="19228" y="18985"/>
                    <a:pt x="18877" y="19193"/>
                    <a:pt x="18519" y="19278"/>
                  </a:cubicBezTo>
                  <a:cubicBezTo>
                    <a:pt x="18098" y="19378"/>
                    <a:pt x="17670" y="19355"/>
                    <a:pt x="17288" y="19579"/>
                  </a:cubicBezTo>
                  <a:cubicBezTo>
                    <a:pt x="16969" y="19764"/>
                    <a:pt x="16681" y="20034"/>
                    <a:pt x="16361" y="20173"/>
                  </a:cubicBezTo>
                  <a:cubicBezTo>
                    <a:pt x="16026" y="20320"/>
                    <a:pt x="15699" y="20381"/>
                    <a:pt x="15333" y="20505"/>
                  </a:cubicBezTo>
                  <a:cubicBezTo>
                    <a:pt x="15037" y="20605"/>
                    <a:pt x="14655" y="20852"/>
                    <a:pt x="14429" y="21045"/>
                  </a:cubicBezTo>
                  <a:cubicBezTo>
                    <a:pt x="14281" y="21176"/>
                    <a:pt x="14242" y="21261"/>
                    <a:pt x="14032" y="21300"/>
                  </a:cubicBezTo>
                  <a:cubicBezTo>
                    <a:pt x="13806" y="21346"/>
                    <a:pt x="13526" y="21284"/>
                    <a:pt x="13300" y="21292"/>
                  </a:cubicBezTo>
                  <a:cubicBezTo>
                    <a:pt x="13206" y="21300"/>
                    <a:pt x="13121" y="21284"/>
                    <a:pt x="13027" y="21307"/>
                  </a:cubicBezTo>
                  <a:cubicBezTo>
                    <a:pt x="12918" y="21331"/>
                    <a:pt x="12926" y="21454"/>
                    <a:pt x="12794" y="21454"/>
                  </a:cubicBezTo>
                  <a:cubicBezTo>
                    <a:pt x="12661" y="21454"/>
                    <a:pt x="12474" y="21238"/>
                    <a:pt x="12389" y="21153"/>
                  </a:cubicBezTo>
                  <a:cubicBezTo>
                    <a:pt x="12077" y="20852"/>
                    <a:pt x="12108" y="20451"/>
                    <a:pt x="11633" y="20435"/>
                  </a:cubicBezTo>
                  <a:cubicBezTo>
                    <a:pt x="11205" y="20420"/>
                    <a:pt x="10753" y="20412"/>
                    <a:pt x="10332" y="20435"/>
                  </a:cubicBezTo>
                  <a:cubicBezTo>
                    <a:pt x="9888" y="20459"/>
                    <a:pt x="9499" y="20644"/>
                    <a:pt x="9023" y="20582"/>
                  </a:cubicBezTo>
                  <a:cubicBezTo>
                    <a:pt x="8704" y="20543"/>
                    <a:pt x="8408" y="20366"/>
                    <a:pt x="8097" y="20281"/>
                  </a:cubicBezTo>
                  <a:cubicBezTo>
                    <a:pt x="7676" y="20165"/>
                    <a:pt x="7427" y="20073"/>
                    <a:pt x="7434" y="19579"/>
                  </a:cubicBezTo>
                  <a:cubicBezTo>
                    <a:pt x="7442" y="19100"/>
                    <a:pt x="7536" y="18591"/>
                    <a:pt x="7232" y="18205"/>
                  </a:cubicBezTo>
                  <a:cubicBezTo>
                    <a:pt x="6959" y="17858"/>
                    <a:pt x="6663" y="17603"/>
                    <a:pt x="6414" y="17217"/>
                  </a:cubicBezTo>
                  <a:cubicBezTo>
                    <a:pt x="6289" y="17024"/>
                    <a:pt x="6126" y="16862"/>
                    <a:pt x="6048" y="16631"/>
                  </a:cubicBezTo>
                  <a:cubicBezTo>
                    <a:pt x="6009" y="16507"/>
                    <a:pt x="6017" y="16376"/>
                    <a:pt x="5986" y="16268"/>
                  </a:cubicBezTo>
                  <a:cubicBezTo>
                    <a:pt x="5954" y="16176"/>
                    <a:pt x="5861" y="16137"/>
                    <a:pt x="5845" y="16044"/>
                  </a:cubicBezTo>
                  <a:cubicBezTo>
                    <a:pt x="5768" y="15604"/>
                    <a:pt x="5705" y="15149"/>
                    <a:pt x="5308" y="14848"/>
                  </a:cubicBezTo>
                  <a:cubicBezTo>
                    <a:pt x="4973" y="14594"/>
                    <a:pt x="4443" y="14694"/>
                    <a:pt x="4030" y="14694"/>
                  </a:cubicBezTo>
                  <a:cubicBezTo>
                    <a:pt x="3446" y="14694"/>
                    <a:pt x="2886" y="14694"/>
                    <a:pt x="1312" y="14408"/>
                  </a:cubicBezTo>
                  <a:close/>
                </a:path>
              </a:pathLst>
            </a:custGeom>
            <a:grpFill/>
            <a:ln w="12700">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a:p>
          </p:txBody>
        </p:sp>
      </p:grpSp>
    </p:spTree>
    <p:extLst>
      <p:ext uri="{BB962C8B-B14F-4D97-AF65-F5344CB8AC3E}">
        <p14:creationId xmlns:p14="http://schemas.microsoft.com/office/powerpoint/2010/main" val="41632376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201244"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Italy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3">
            <a:extLst>
              <a:ext uri="{FF2B5EF4-FFF2-40B4-BE49-F238E27FC236}">
                <a16:creationId xmlns:a16="http://schemas.microsoft.com/office/drawing/2014/main" id="{935672E4-371F-8B22-44A5-30E948F6FAA5}"/>
              </a:ext>
            </a:extLst>
          </p:cNvPr>
          <p:cNvGrpSpPr/>
          <p:nvPr/>
        </p:nvGrpSpPr>
        <p:grpSpPr>
          <a:xfrm>
            <a:off x="6278969" y="677052"/>
            <a:ext cx="4869666" cy="6144218"/>
            <a:chOff x="4266674" y="1990119"/>
            <a:chExt cx="3658652" cy="4616242"/>
          </a:xfrm>
          <a:solidFill>
            <a:schemeClr val="bg1">
              <a:lumMod val="85000"/>
            </a:schemeClr>
          </a:solidFill>
        </p:grpSpPr>
        <p:sp>
          <p:nvSpPr>
            <p:cNvPr id="5" name="Freeform 3">
              <a:extLst>
                <a:ext uri="{FF2B5EF4-FFF2-40B4-BE49-F238E27FC236}">
                  <a16:creationId xmlns:a16="http://schemas.microsoft.com/office/drawing/2014/main" id="{C5EB2D30-0A79-2BBE-B191-C8B25934195C}"/>
                </a:ext>
              </a:extLst>
            </p:cNvPr>
            <p:cNvSpPr>
              <a:spLocks noChangeArrowheads="1"/>
            </p:cNvSpPr>
            <p:nvPr/>
          </p:nvSpPr>
          <p:spPr bwMode="auto">
            <a:xfrm>
              <a:off x="4731931" y="4376675"/>
              <a:ext cx="519606" cy="979987"/>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grpFill/>
            <a:ln w="19050" cap="flat" cmpd="sng">
              <a:solidFill>
                <a:schemeClr val="bg1"/>
              </a:solidFill>
              <a:bevel/>
              <a:headEnd/>
              <a:tailEnd/>
            </a:ln>
            <a:effectLst/>
          </p:spPr>
          <p:txBody>
            <a:bodyPr wrap="none" anchor="ctr"/>
            <a:lstStyle/>
            <a:p>
              <a:endParaRPr lang="en-US"/>
            </a:p>
          </p:txBody>
        </p:sp>
        <p:sp>
          <p:nvSpPr>
            <p:cNvPr id="6" name="Freeform 4">
              <a:extLst>
                <a:ext uri="{FF2B5EF4-FFF2-40B4-BE49-F238E27FC236}">
                  <a16:creationId xmlns:a16="http://schemas.microsoft.com/office/drawing/2014/main" id="{06B484EB-1515-3CDA-E62F-948F143C43EE}"/>
                </a:ext>
              </a:extLst>
            </p:cNvPr>
            <p:cNvSpPr>
              <a:spLocks noChangeArrowheads="1"/>
            </p:cNvSpPr>
            <p:nvPr/>
          </p:nvSpPr>
          <p:spPr bwMode="auto">
            <a:xfrm>
              <a:off x="4754988" y="4433497"/>
              <a:ext cx="42820" cy="53529"/>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 name="Freeform 5">
              <a:extLst>
                <a:ext uri="{FF2B5EF4-FFF2-40B4-BE49-F238E27FC236}">
                  <a16:creationId xmlns:a16="http://schemas.microsoft.com/office/drawing/2014/main" id="{E862773A-ED1E-D350-7722-372BBD1D943D}"/>
                </a:ext>
              </a:extLst>
            </p:cNvPr>
            <p:cNvSpPr>
              <a:spLocks noChangeArrowheads="1"/>
            </p:cNvSpPr>
            <p:nvPr/>
          </p:nvSpPr>
          <p:spPr bwMode="auto">
            <a:xfrm>
              <a:off x="4759106" y="5223251"/>
              <a:ext cx="27174" cy="37882"/>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 name="Freeform 6">
              <a:extLst>
                <a:ext uri="{FF2B5EF4-FFF2-40B4-BE49-F238E27FC236}">
                  <a16:creationId xmlns:a16="http://schemas.microsoft.com/office/drawing/2014/main" id="{C4A78D80-5C56-725D-7AF6-5A2AE7A35A66}"/>
                </a:ext>
              </a:extLst>
            </p:cNvPr>
            <p:cNvSpPr>
              <a:spLocks noChangeArrowheads="1"/>
            </p:cNvSpPr>
            <p:nvPr/>
          </p:nvSpPr>
          <p:spPr bwMode="auto">
            <a:xfrm>
              <a:off x="5114018" y="4372557"/>
              <a:ext cx="33762" cy="40353"/>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 name="Freeform 7">
              <a:extLst>
                <a:ext uri="{FF2B5EF4-FFF2-40B4-BE49-F238E27FC236}">
                  <a16:creationId xmlns:a16="http://schemas.microsoft.com/office/drawing/2014/main" id="{13683DF2-BC94-9455-C6F5-DAFF8E5BA4CB}"/>
                </a:ext>
              </a:extLst>
            </p:cNvPr>
            <p:cNvSpPr>
              <a:spLocks noChangeArrowheads="1"/>
            </p:cNvSpPr>
            <p:nvPr/>
          </p:nvSpPr>
          <p:spPr bwMode="auto">
            <a:xfrm>
              <a:off x="5206246" y="4512555"/>
              <a:ext cx="19763" cy="15647"/>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8">
              <a:extLst>
                <a:ext uri="{FF2B5EF4-FFF2-40B4-BE49-F238E27FC236}">
                  <a16:creationId xmlns:a16="http://schemas.microsoft.com/office/drawing/2014/main" id="{66300E62-88E5-3BE4-BC6D-6AA9642881C5}"/>
                </a:ext>
              </a:extLst>
            </p:cNvPr>
            <p:cNvSpPr>
              <a:spLocks noChangeArrowheads="1"/>
            </p:cNvSpPr>
            <p:nvPr/>
          </p:nvSpPr>
          <p:spPr bwMode="auto">
            <a:xfrm>
              <a:off x="5101667" y="4379145"/>
              <a:ext cx="4117" cy="9059"/>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9">
              <a:extLst>
                <a:ext uri="{FF2B5EF4-FFF2-40B4-BE49-F238E27FC236}">
                  <a16:creationId xmlns:a16="http://schemas.microsoft.com/office/drawing/2014/main" id="{A8423116-ABB0-6B3F-9AA9-742363EFDE8A}"/>
                </a:ext>
              </a:extLst>
            </p:cNvPr>
            <p:cNvSpPr>
              <a:spLocks noChangeArrowheads="1"/>
            </p:cNvSpPr>
            <p:nvPr/>
          </p:nvSpPr>
          <p:spPr bwMode="auto">
            <a:xfrm>
              <a:off x="5217775" y="4532319"/>
              <a:ext cx="8235" cy="6588"/>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10">
              <a:extLst>
                <a:ext uri="{FF2B5EF4-FFF2-40B4-BE49-F238E27FC236}">
                  <a16:creationId xmlns:a16="http://schemas.microsoft.com/office/drawing/2014/main" id="{8D920153-1E58-7902-72D8-625DEF2AC48A}"/>
                </a:ext>
              </a:extLst>
            </p:cNvPr>
            <p:cNvSpPr>
              <a:spLocks noChangeArrowheads="1"/>
            </p:cNvSpPr>
            <p:nvPr/>
          </p:nvSpPr>
          <p:spPr bwMode="auto">
            <a:xfrm>
              <a:off x="5120606" y="4397262"/>
              <a:ext cx="6588" cy="6588"/>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11">
              <a:extLst>
                <a:ext uri="{FF2B5EF4-FFF2-40B4-BE49-F238E27FC236}">
                  <a16:creationId xmlns:a16="http://schemas.microsoft.com/office/drawing/2014/main" id="{1F092A7F-38EF-80AF-CA1A-C4867A44B090}"/>
                </a:ext>
              </a:extLst>
            </p:cNvPr>
            <p:cNvSpPr>
              <a:spLocks noChangeArrowheads="1"/>
            </p:cNvSpPr>
            <p:nvPr/>
          </p:nvSpPr>
          <p:spPr bwMode="auto">
            <a:xfrm>
              <a:off x="5108254" y="4358558"/>
              <a:ext cx="6588" cy="4941"/>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12">
              <a:extLst>
                <a:ext uri="{FF2B5EF4-FFF2-40B4-BE49-F238E27FC236}">
                  <a16:creationId xmlns:a16="http://schemas.microsoft.com/office/drawing/2014/main" id="{24CC0FB4-6EBF-8B8B-8CA0-127F80881B22}"/>
                </a:ext>
              </a:extLst>
            </p:cNvPr>
            <p:cNvSpPr>
              <a:spLocks noChangeArrowheads="1"/>
            </p:cNvSpPr>
            <p:nvPr/>
          </p:nvSpPr>
          <p:spPr bwMode="auto">
            <a:xfrm>
              <a:off x="5099196" y="4356910"/>
              <a:ext cx="6588" cy="4118"/>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13">
              <a:extLst>
                <a:ext uri="{FF2B5EF4-FFF2-40B4-BE49-F238E27FC236}">
                  <a16:creationId xmlns:a16="http://schemas.microsoft.com/office/drawing/2014/main" id="{938B9B66-6733-7CA7-CAD1-F194A2143ACB}"/>
                </a:ext>
              </a:extLst>
            </p:cNvPr>
            <p:cNvSpPr>
              <a:spLocks noChangeArrowheads="1"/>
            </p:cNvSpPr>
            <p:nvPr/>
          </p:nvSpPr>
          <p:spPr bwMode="auto">
            <a:xfrm>
              <a:off x="4833217" y="4926785"/>
              <a:ext cx="8235" cy="2470"/>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14">
              <a:extLst>
                <a:ext uri="{FF2B5EF4-FFF2-40B4-BE49-F238E27FC236}">
                  <a16:creationId xmlns:a16="http://schemas.microsoft.com/office/drawing/2014/main" id="{3672AF5E-FE9D-76D5-0FD3-F3D38AB99874}"/>
                </a:ext>
              </a:extLst>
            </p:cNvPr>
            <p:cNvSpPr>
              <a:spLocks noChangeArrowheads="1"/>
            </p:cNvSpPr>
            <p:nvPr/>
          </p:nvSpPr>
          <p:spPr bwMode="auto">
            <a:xfrm>
              <a:off x="5101667" y="4364322"/>
              <a:ext cx="4117" cy="2471"/>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15">
              <a:extLst>
                <a:ext uri="{FF2B5EF4-FFF2-40B4-BE49-F238E27FC236}">
                  <a16:creationId xmlns:a16="http://schemas.microsoft.com/office/drawing/2014/main" id="{8405C0DB-1386-7B60-6C9C-4005AE3AACF1}"/>
                </a:ext>
              </a:extLst>
            </p:cNvPr>
            <p:cNvSpPr>
              <a:spLocks noChangeArrowheads="1"/>
            </p:cNvSpPr>
            <p:nvPr/>
          </p:nvSpPr>
          <p:spPr bwMode="auto">
            <a:xfrm>
              <a:off x="4783809" y="4892197"/>
              <a:ext cx="2470" cy="6588"/>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16">
              <a:extLst>
                <a:ext uri="{FF2B5EF4-FFF2-40B4-BE49-F238E27FC236}">
                  <a16:creationId xmlns:a16="http://schemas.microsoft.com/office/drawing/2014/main" id="{22FA33FE-E155-994C-FD43-919455131C20}"/>
                </a:ext>
              </a:extLst>
            </p:cNvPr>
            <p:cNvSpPr>
              <a:spLocks noChangeArrowheads="1"/>
            </p:cNvSpPr>
            <p:nvPr/>
          </p:nvSpPr>
          <p:spPr bwMode="auto">
            <a:xfrm>
              <a:off x="5159310" y="5263604"/>
              <a:ext cx="4117" cy="2471"/>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17">
              <a:extLst>
                <a:ext uri="{FF2B5EF4-FFF2-40B4-BE49-F238E27FC236}">
                  <a16:creationId xmlns:a16="http://schemas.microsoft.com/office/drawing/2014/main" id="{EF65AE2C-E72A-147D-F4BD-6DC0BC7B01E1}"/>
                </a:ext>
              </a:extLst>
            </p:cNvPr>
            <p:cNvSpPr>
              <a:spLocks noChangeArrowheads="1"/>
            </p:cNvSpPr>
            <p:nvPr/>
          </p:nvSpPr>
          <p:spPr bwMode="auto">
            <a:xfrm>
              <a:off x="4842276" y="5266075"/>
              <a:ext cx="2471" cy="4118"/>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18">
              <a:extLst>
                <a:ext uri="{FF2B5EF4-FFF2-40B4-BE49-F238E27FC236}">
                  <a16:creationId xmlns:a16="http://schemas.microsoft.com/office/drawing/2014/main" id="{E0848340-926E-2255-4E12-E3E568A7B6D2}"/>
                </a:ext>
              </a:extLst>
            </p:cNvPr>
            <p:cNvSpPr>
              <a:spLocks noChangeArrowheads="1"/>
            </p:cNvSpPr>
            <p:nvPr/>
          </p:nvSpPr>
          <p:spPr bwMode="auto">
            <a:xfrm>
              <a:off x="5184014" y="5241369"/>
              <a:ext cx="1647" cy="4118"/>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19">
              <a:extLst>
                <a:ext uri="{FF2B5EF4-FFF2-40B4-BE49-F238E27FC236}">
                  <a16:creationId xmlns:a16="http://schemas.microsoft.com/office/drawing/2014/main" id="{3048FF0F-99CC-D96D-3EDD-09DE3F845DDC}"/>
                </a:ext>
              </a:extLst>
            </p:cNvPr>
            <p:cNvSpPr>
              <a:spLocks noChangeArrowheads="1"/>
            </p:cNvSpPr>
            <p:nvPr/>
          </p:nvSpPr>
          <p:spPr bwMode="auto">
            <a:xfrm>
              <a:off x="4756635" y="4487849"/>
              <a:ext cx="2471" cy="6588"/>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20">
              <a:extLst>
                <a:ext uri="{FF2B5EF4-FFF2-40B4-BE49-F238E27FC236}">
                  <a16:creationId xmlns:a16="http://schemas.microsoft.com/office/drawing/2014/main" id="{76B8DA30-8C8E-2068-3028-3B559300F6B2}"/>
                </a:ext>
              </a:extLst>
            </p:cNvPr>
            <p:cNvSpPr>
              <a:spLocks noChangeArrowheads="1"/>
            </p:cNvSpPr>
            <p:nvPr/>
          </p:nvSpPr>
          <p:spPr bwMode="auto">
            <a:xfrm>
              <a:off x="5172485" y="4453261"/>
              <a:ext cx="1647" cy="4118"/>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21">
              <a:extLst>
                <a:ext uri="{FF2B5EF4-FFF2-40B4-BE49-F238E27FC236}">
                  <a16:creationId xmlns:a16="http://schemas.microsoft.com/office/drawing/2014/main" id="{367A4A24-DF11-AEA0-C82B-CC4855A9E3A7}"/>
                </a:ext>
              </a:extLst>
            </p:cNvPr>
            <p:cNvSpPr>
              <a:spLocks noChangeArrowheads="1"/>
            </p:cNvSpPr>
            <p:nvPr/>
          </p:nvSpPr>
          <p:spPr bwMode="auto">
            <a:xfrm>
              <a:off x="5182366" y="4449144"/>
              <a:ext cx="1647" cy="2470"/>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22">
              <a:extLst>
                <a:ext uri="{FF2B5EF4-FFF2-40B4-BE49-F238E27FC236}">
                  <a16:creationId xmlns:a16="http://schemas.microsoft.com/office/drawing/2014/main" id="{E2EB52D0-E14D-4680-112A-AC92217D2288}"/>
                </a:ext>
              </a:extLst>
            </p:cNvPr>
            <p:cNvSpPr>
              <a:spLocks noChangeArrowheads="1"/>
            </p:cNvSpPr>
            <p:nvPr/>
          </p:nvSpPr>
          <p:spPr bwMode="auto">
            <a:xfrm>
              <a:off x="4840629" y="5271016"/>
              <a:ext cx="1647" cy="1647"/>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23">
              <a:extLst>
                <a:ext uri="{FF2B5EF4-FFF2-40B4-BE49-F238E27FC236}">
                  <a16:creationId xmlns:a16="http://schemas.microsoft.com/office/drawing/2014/main" id="{5AECC7F9-550F-F5EA-96D8-2B32DAE3C54A}"/>
                </a:ext>
              </a:extLst>
            </p:cNvPr>
            <p:cNvSpPr>
              <a:spLocks noChangeArrowheads="1"/>
            </p:cNvSpPr>
            <p:nvPr/>
          </p:nvSpPr>
          <p:spPr bwMode="auto">
            <a:xfrm>
              <a:off x="4837335" y="5271016"/>
              <a:ext cx="2471" cy="1647"/>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24">
              <a:extLst>
                <a:ext uri="{FF2B5EF4-FFF2-40B4-BE49-F238E27FC236}">
                  <a16:creationId xmlns:a16="http://schemas.microsoft.com/office/drawing/2014/main" id="{27E25610-C3D0-4E42-076B-7E11A3590836}"/>
                </a:ext>
              </a:extLst>
            </p:cNvPr>
            <p:cNvSpPr>
              <a:spLocks noChangeArrowheads="1"/>
            </p:cNvSpPr>
            <p:nvPr/>
          </p:nvSpPr>
          <p:spPr bwMode="auto">
            <a:xfrm>
              <a:off x="4846393" y="5265251"/>
              <a:ext cx="823" cy="2471"/>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25">
              <a:extLst>
                <a:ext uri="{FF2B5EF4-FFF2-40B4-BE49-F238E27FC236}">
                  <a16:creationId xmlns:a16="http://schemas.microsoft.com/office/drawing/2014/main" id="{FDFA9AC7-5DF7-9C21-61A3-587AC9F07704}"/>
                </a:ext>
              </a:extLst>
            </p:cNvPr>
            <p:cNvSpPr>
              <a:spLocks noChangeArrowheads="1"/>
            </p:cNvSpPr>
            <p:nvPr/>
          </p:nvSpPr>
          <p:spPr bwMode="auto">
            <a:xfrm>
              <a:off x="4842275" y="5274310"/>
              <a:ext cx="4118" cy="823"/>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26">
              <a:extLst>
                <a:ext uri="{FF2B5EF4-FFF2-40B4-BE49-F238E27FC236}">
                  <a16:creationId xmlns:a16="http://schemas.microsoft.com/office/drawing/2014/main" id="{01514706-AC39-BCDF-6491-6976CC0BEA7D}"/>
                </a:ext>
              </a:extLst>
            </p:cNvPr>
            <p:cNvSpPr>
              <a:spLocks noChangeArrowheads="1"/>
            </p:cNvSpPr>
            <p:nvPr/>
          </p:nvSpPr>
          <p:spPr bwMode="auto">
            <a:xfrm>
              <a:off x="5157662" y="4413733"/>
              <a:ext cx="1647" cy="1647"/>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27">
              <a:extLst>
                <a:ext uri="{FF2B5EF4-FFF2-40B4-BE49-F238E27FC236}">
                  <a16:creationId xmlns:a16="http://schemas.microsoft.com/office/drawing/2014/main" id="{2265070D-C054-589A-BF80-48FF921675E8}"/>
                </a:ext>
              </a:extLst>
            </p:cNvPr>
            <p:cNvSpPr>
              <a:spLocks noChangeArrowheads="1"/>
            </p:cNvSpPr>
            <p:nvPr/>
          </p:nvSpPr>
          <p:spPr bwMode="auto">
            <a:xfrm>
              <a:off x="6051121" y="5585600"/>
              <a:ext cx="992275" cy="676932"/>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28">
              <a:extLst>
                <a:ext uri="{FF2B5EF4-FFF2-40B4-BE49-F238E27FC236}">
                  <a16:creationId xmlns:a16="http://schemas.microsoft.com/office/drawing/2014/main" id="{5BB6AC16-43AB-9743-5FC3-D25902E04DD7}"/>
                </a:ext>
              </a:extLst>
            </p:cNvPr>
            <p:cNvSpPr>
              <a:spLocks noChangeArrowheads="1"/>
            </p:cNvSpPr>
            <p:nvPr/>
          </p:nvSpPr>
          <p:spPr bwMode="auto">
            <a:xfrm>
              <a:off x="6840000" y="5810420"/>
              <a:ext cx="2471" cy="1647"/>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29">
              <a:extLst>
                <a:ext uri="{FF2B5EF4-FFF2-40B4-BE49-F238E27FC236}">
                  <a16:creationId xmlns:a16="http://schemas.microsoft.com/office/drawing/2014/main" id="{1A8640E9-1262-28B5-4472-12542B79222C}"/>
                </a:ext>
              </a:extLst>
            </p:cNvPr>
            <p:cNvSpPr>
              <a:spLocks noChangeArrowheads="1"/>
            </p:cNvSpPr>
            <p:nvPr/>
          </p:nvSpPr>
          <p:spPr bwMode="auto">
            <a:xfrm>
              <a:off x="5897957" y="6184297"/>
              <a:ext cx="37879" cy="42000"/>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30">
              <a:extLst>
                <a:ext uri="{FF2B5EF4-FFF2-40B4-BE49-F238E27FC236}">
                  <a16:creationId xmlns:a16="http://schemas.microsoft.com/office/drawing/2014/main" id="{2501C6F8-DABB-4288-C69F-526A223BBFB6}"/>
                </a:ext>
              </a:extLst>
            </p:cNvPr>
            <p:cNvSpPr>
              <a:spLocks noChangeArrowheads="1"/>
            </p:cNvSpPr>
            <p:nvPr/>
          </p:nvSpPr>
          <p:spPr bwMode="auto">
            <a:xfrm>
              <a:off x="6811179" y="5495835"/>
              <a:ext cx="24704" cy="32941"/>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31">
              <a:extLst>
                <a:ext uri="{FF2B5EF4-FFF2-40B4-BE49-F238E27FC236}">
                  <a16:creationId xmlns:a16="http://schemas.microsoft.com/office/drawing/2014/main" id="{FF3F5291-80BE-0A53-9CCF-C5ECB9852B8A}"/>
                </a:ext>
              </a:extLst>
            </p:cNvPr>
            <p:cNvSpPr>
              <a:spLocks noChangeArrowheads="1"/>
            </p:cNvSpPr>
            <p:nvPr/>
          </p:nvSpPr>
          <p:spPr bwMode="auto">
            <a:xfrm>
              <a:off x="6779887" y="5471130"/>
              <a:ext cx="23880" cy="19764"/>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32">
              <a:extLst>
                <a:ext uri="{FF2B5EF4-FFF2-40B4-BE49-F238E27FC236}">
                  <a16:creationId xmlns:a16="http://schemas.microsoft.com/office/drawing/2014/main" id="{2D184E70-DA52-A917-AAE0-0D946933EBEE}"/>
                </a:ext>
              </a:extLst>
            </p:cNvPr>
            <p:cNvSpPr>
              <a:spLocks noChangeArrowheads="1"/>
            </p:cNvSpPr>
            <p:nvPr/>
          </p:nvSpPr>
          <p:spPr bwMode="auto">
            <a:xfrm>
              <a:off x="6823530" y="5533718"/>
              <a:ext cx="19763" cy="24705"/>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33">
              <a:extLst>
                <a:ext uri="{FF2B5EF4-FFF2-40B4-BE49-F238E27FC236}">
                  <a16:creationId xmlns:a16="http://schemas.microsoft.com/office/drawing/2014/main" id="{65B45A26-79D6-7DFC-0346-673C1C85C675}"/>
                </a:ext>
              </a:extLst>
            </p:cNvPr>
            <p:cNvSpPr>
              <a:spLocks noChangeArrowheads="1"/>
            </p:cNvSpPr>
            <p:nvPr/>
          </p:nvSpPr>
          <p:spPr bwMode="auto">
            <a:xfrm>
              <a:off x="6005007" y="5729715"/>
              <a:ext cx="28821" cy="19764"/>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33">
              <a:extLst>
                <a:ext uri="{FF2B5EF4-FFF2-40B4-BE49-F238E27FC236}">
                  <a16:creationId xmlns:a16="http://schemas.microsoft.com/office/drawing/2014/main" id="{1A9C990D-101A-546E-2043-B013741473DC}"/>
                </a:ext>
              </a:extLst>
            </p:cNvPr>
            <p:cNvSpPr>
              <a:spLocks noChangeArrowheads="1"/>
            </p:cNvSpPr>
            <p:nvPr/>
          </p:nvSpPr>
          <p:spPr bwMode="auto">
            <a:xfrm>
              <a:off x="5930895" y="5711598"/>
              <a:ext cx="18116" cy="1811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34">
              <a:extLst>
                <a:ext uri="{FF2B5EF4-FFF2-40B4-BE49-F238E27FC236}">
                  <a16:creationId xmlns:a16="http://schemas.microsoft.com/office/drawing/2014/main" id="{59B6A0EC-C13C-3F92-BFE5-C727AEAB2436}"/>
                </a:ext>
              </a:extLst>
            </p:cNvPr>
            <p:cNvSpPr>
              <a:spLocks noChangeArrowheads="1"/>
            </p:cNvSpPr>
            <p:nvPr/>
          </p:nvSpPr>
          <p:spPr bwMode="auto">
            <a:xfrm>
              <a:off x="6900937" y="5378073"/>
              <a:ext cx="15646" cy="15647"/>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35">
              <a:extLst>
                <a:ext uri="{FF2B5EF4-FFF2-40B4-BE49-F238E27FC236}">
                  <a16:creationId xmlns:a16="http://schemas.microsoft.com/office/drawing/2014/main" id="{FA3EFC91-6CC7-2B74-D4E5-FCFB5A86AAB0}"/>
                </a:ext>
              </a:extLst>
            </p:cNvPr>
            <p:cNvSpPr>
              <a:spLocks noChangeArrowheads="1"/>
            </p:cNvSpPr>
            <p:nvPr/>
          </p:nvSpPr>
          <p:spPr bwMode="auto">
            <a:xfrm>
              <a:off x="6275927" y="5414307"/>
              <a:ext cx="13175" cy="12353"/>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36">
              <a:extLst>
                <a:ext uri="{FF2B5EF4-FFF2-40B4-BE49-F238E27FC236}">
                  <a16:creationId xmlns:a16="http://schemas.microsoft.com/office/drawing/2014/main" id="{651E2E67-353E-A51C-1B19-7BBB37626E83}"/>
                </a:ext>
              </a:extLst>
            </p:cNvPr>
            <p:cNvSpPr>
              <a:spLocks noChangeArrowheads="1"/>
            </p:cNvSpPr>
            <p:nvPr/>
          </p:nvSpPr>
          <p:spPr bwMode="auto">
            <a:xfrm>
              <a:off x="6700835" y="5471130"/>
              <a:ext cx="15645" cy="10706"/>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37">
              <a:extLst>
                <a:ext uri="{FF2B5EF4-FFF2-40B4-BE49-F238E27FC236}">
                  <a16:creationId xmlns:a16="http://schemas.microsoft.com/office/drawing/2014/main" id="{3C94ED60-BF33-5760-FED4-611A56404495}"/>
                </a:ext>
              </a:extLst>
            </p:cNvPr>
            <p:cNvSpPr>
              <a:spLocks noChangeArrowheads="1"/>
            </p:cNvSpPr>
            <p:nvPr/>
          </p:nvSpPr>
          <p:spPr bwMode="auto">
            <a:xfrm>
              <a:off x="6051121" y="5747832"/>
              <a:ext cx="8235" cy="24705"/>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38">
              <a:extLst>
                <a:ext uri="{FF2B5EF4-FFF2-40B4-BE49-F238E27FC236}">
                  <a16:creationId xmlns:a16="http://schemas.microsoft.com/office/drawing/2014/main" id="{FCD30972-6F1B-BB28-AF4C-FC05A72D824A}"/>
                </a:ext>
              </a:extLst>
            </p:cNvPr>
            <p:cNvSpPr>
              <a:spLocks noChangeArrowheads="1"/>
            </p:cNvSpPr>
            <p:nvPr/>
          </p:nvSpPr>
          <p:spPr bwMode="auto">
            <a:xfrm>
              <a:off x="6020653" y="5700068"/>
              <a:ext cx="8235" cy="14000"/>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39">
              <a:extLst>
                <a:ext uri="{FF2B5EF4-FFF2-40B4-BE49-F238E27FC236}">
                  <a16:creationId xmlns:a16="http://schemas.microsoft.com/office/drawing/2014/main" id="{2603534E-C1BA-2319-C7FA-362E3233258C}"/>
                </a:ext>
              </a:extLst>
            </p:cNvPr>
            <p:cNvSpPr>
              <a:spLocks noChangeArrowheads="1"/>
            </p:cNvSpPr>
            <p:nvPr/>
          </p:nvSpPr>
          <p:spPr bwMode="auto">
            <a:xfrm>
              <a:off x="5665366" y="6595655"/>
              <a:ext cx="12351" cy="10706"/>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40">
              <a:extLst>
                <a:ext uri="{FF2B5EF4-FFF2-40B4-BE49-F238E27FC236}">
                  <a16:creationId xmlns:a16="http://schemas.microsoft.com/office/drawing/2014/main" id="{3EBB7AAE-18C2-4EC8-D8D7-B104B1135F09}"/>
                </a:ext>
              </a:extLst>
            </p:cNvPr>
            <p:cNvSpPr>
              <a:spLocks noChangeArrowheads="1"/>
            </p:cNvSpPr>
            <p:nvPr/>
          </p:nvSpPr>
          <p:spPr bwMode="auto">
            <a:xfrm>
              <a:off x="6639899" y="5481836"/>
              <a:ext cx="6588" cy="1070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41">
              <a:extLst>
                <a:ext uri="{FF2B5EF4-FFF2-40B4-BE49-F238E27FC236}">
                  <a16:creationId xmlns:a16="http://schemas.microsoft.com/office/drawing/2014/main" id="{CBD3DD9D-D204-8CA2-A65C-6E1F9CB95496}"/>
                </a:ext>
              </a:extLst>
            </p:cNvPr>
            <p:cNvSpPr>
              <a:spLocks noChangeArrowheads="1"/>
            </p:cNvSpPr>
            <p:nvPr/>
          </p:nvSpPr>
          <p:spPr bwMode="auto">
            <a:xfrm>
              <a:off x="6860587" y="5445601"/>
              <a:ext cx="5764" cy="9058"/>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42">
              <a:extLst>
                <a:ext uri="{FF2B5EF4-FFF2-40B4-BE49-F238E27FC236}">
                  <a16:creationId xmlns:a16="http://schemas.microsoft.com/office/drawing/2014/main" id="{E97FFF49-BF63-BCFF-F671-FF1E80AA9EAF}"/>
                </a:ext>
              </a:extLst>
            </p:cNvPr>
            <p:cNvSpPr>
              <a:spLocks noChangeArrowheads="1"/>
            </p:cNvSpPr>
            <p:nvPr/>
          </p:nvSpPr>
          <p:spPr bwMode="auto">
            <a:xfrm>
              <a:off x="6063473" y="5762656"/>
              <a:ext cx="1647" cy="1647"/>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43">
              <a:extLst>
                <a:ext uri="{FF2B5EF4-FFF2-40B4-BE49-F238E27FC236}">
                  <a16:creationId xmlns:a16="http://schemas.microsoft.com/office/drawing/2014/main" id="{4267CE22-54D3-DB16-27C4-F8B191C5D278}"/>
                </a:ext>
              </a:extLst>
            </p:cNvPr>
            <p:cNvSpPr>
              <a:spLocks noChangeArrowheads="1"/>
            </p:cNvSpPr>
            <p:nvPr/>
          </p:nvSpPr>
          <p:spPr bwMode="auto">
            <a:xfrm>
              <a:off x="6059356" y="5756068"/>
              <a:ext cx="4118" cy="1647"/>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44">
              <a:extLst>
                <a:ext uri="{FF2B5EF4-FFF2-40B4-BE49-F238E27FC236}">
                  <a16:creationId xmlns:a16="http://schemas.microsoft.com/office/drawing/2014/main" id="{E1AEC129-68C1-7BAC-721F-1A3447E0EDFC}"/>
                </a:ext>
              </a:extLst>
            </p:cNvPr>
            <p:cNvSpPr>
              <a:spLocks noChangeArrowheads="1"/>
            </p:cNvSpPr>
            <p:nvPr/>
          </p:nvSpPr>
          <p:spPr bwMode="auto">
            <a:xfrm>
              <a:off x="6887761" y="6246061"/>
              <a:ext cx="1647" cy="1647"/>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45">
              <a:extLst>
                <a:ext uri="{FF2B5EF4-FFF2-40B4-BE49-F238E27FC236}">
                  <a16:creationId xmlns:a16="http://schemas.microsoft.com/office/drawing/2014/main" id="{7B7A48A8-B756-FF6E-6C51-D08ED66EDCDB}"/>
                </a:ext>
              </a:extLst>
            </p:cNvPr>
            <p:cNvSpPr>
              <a:spLocks noChangeArrowheads="1"/>
            </p:cNvSpPr>
            <p:nvPr/>
          </p:nvSpPr>
          <p:spPr bwMode="auto">
            <a:xfrm>
              <a:off x="6877880" y="5436543"/>
              <a:ext cx="1647" cy="1647"/>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46">
              <a:extLst>
                <a:ext uri="{FF2B5EF4-FFF2-40B4-BE49-F238E27FC236}">
                  <a16:creationId xmlns:a16="http://schemas.microsoft.com/office/drawing/2014/main" id="{4836C4EF-BCF1-60B7-4DA2-F313B94F184D}"/>
                </a:ext>
              </a:extLst>
            </p:cNvPr>
            <p:cNvSpPr>
              <a:spLocks noChangeArrowheads="1"/>
            </p:cNvSpPr>
            <p:nvPr/>
          </p:nvSpPr>
          <p:spPr bwMode="auto">
            <a:xfrm>
              <a:off x="7035984" y="4832080"/>
              <a:ext cx="485021" cy="912458"/>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47">
              <a:extLst>
                <a:ext uri="{FF2B5EF4-FFF2-40B4-BE49-F238E27FC236}">
                  <a16:creationId xmlns:a16="http://schemas.microsoft.com/office/drawing/2014/main" id="{8246C97C-DDF3-D715-36FE-ACA6EFA71867}"/>
                </a:ext>
              </a:extLst>
            </p:cNvPr>
            <p:cNvSpPr>
              <a:spLocks noChangeArrowheads="1"/>
            </p:cNvSpPr>
            <p:nvPr/>
          </p:nvSpPr>
          <p:spPr bwMode="auto">
            <a:xfrm>
              <a:off x="7343960" y="4580083"/>
              <a:ext cx="4118" cy="4118"/>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48">
              <a:extLst>
                <a:ext uri="{FF2B5EF4-FFF2-40B4-BE49-F238E27FC236}">
                  <a16:creationId xmlns:a16="http://schemas.microsoft.com/office/drawing/2014/main" id="{7F7E0B0B-9735-3451-2847-815E2C54BB1A}"/>
                </a:ext>
              </a:extLst>
            </p:cNvPr>
            <p:cNvSpPr>
              <a:spLocks noChangeArrowheads="1"/>
            </p:cNvSpPr>
            <p:nvPr/>
          </p:nvSpPr>
          <p:spPr bwMode="auto">
            <a:xfrm>
              <a:off x="6945403" y="4425262"/>
              <a:ext cx="471846" cy="509758"/>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49">
              <a:extLst>
                <a:ext uri="{FF2B5EF4-FFF2-40B4-BE49-F238E27FC236}">
                  <a16:creationId xmlns:a16="http://schemas.microsoft.com/office/drawing/2014/main" id="{8FA9A4B6-9E50-DE99-5622-8A1D7FF6EE28}"/>
                </a:ext>
              </a:extLst>
            </p:cNvPr>
            <p:cNvSpPr>
              <a:spLocks noChangeArrowheads="1"/>
            </p:cNvSpPr>
            <p:nvPr/>
          </p:nvSpPr>
          <p:spPr bwMode="auto">
            <a:xfrm>
              <a:off x="6821884" y="4094208"/>
              <a:ext cx="1103442" cy="881988"/>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50">
              <a:extLst>
                <a:ext uri="{FF2B5EF4-FFF2-40B4-BE49-F238E27FC236}">
                  <a16:creationId xmlns:a16="http://schemas.microsoft.com/office/drawing/2014/main" id="{F016A720-2E3F-032B-2C09-A367E09E7547}"/>
                </a:ext>
              </a:extLst>
            </p:cNvPr>
            <p:cNvSpPr>
              <a:spLocks noChangeArrowheads="1"/>
            </p:cNvSpPr>
            <p:nvPr/>
          </p:nvSpPr>
          <p:spPr bwMode="auto">
            <a:xfrm>
              <a:off x="6992341" y="4021738"/>
              <a:ext cx="4117" cy="8235"/>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51">
              <a:extLst>
                <a:ext uri="{FF2B5EF4-FFF2-40B4-BE49-F238E27FC236}">
                  <a16:creationId xmlns:a16="http://schemas.microsoft.com/office/drawing/2014/main" id="{EA8F5F54-5B28-CCC4-AD94-B4261574B3BC}"/>
                </a:ext>
              </a:extLst>
            </p:cNvPr>
            <p:cNvSpPr>
              <a:spLocks noChangeArrowheads="1"/>
            </p:cNvSpPr>
            <p:nvPr/>
          </p:nvSpPr>
          <p:spPr bwMode="auto">
            <a:xfrm>
              <a:off x="6998105" y="4017620"/>
              <a:ext cx="4118" cy="5764"/>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52">
              <a:extLst>
                <a:ext uri="{FF2B5EF4-FFF2-40B4-BE49-F238E27FC236}">
                  <a16:creationId xmlns:a16="http://schemas.microsoft.com/office/drawing/2014/main" id="{F12DB11E-AAA6-59CF-C6A1-464C53244110}"/>
                </a:ext>
              </a:extLst>
            </p:cNvPr>
            <p:cNvSpPr>
              <a:spLocks noChangeArrowheads="1"/>
            </p:cNvSpPr>
            <p:nvPr/>
          </p:nvSpPr>
          <p:spPr bwMode="auto">
            <a:xfrm>
              <a:off x="6999752" y="4014327"/>
              <a:ext cx="2471" cy="4118"/>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53">
              <a:extLst>
                <a:ext uri="{FF2B5EF4-FFF2-40B4-BE49-F238E27FC236}">
                  <a16:creationId xmlns:a16="http://schemas.microsoft.com/office/drawing/2014/main" id="{A52B3BBC-3535-B16B-D556-3706F8967DB7}"/>
                </a:ext>
              </a:extLst>
            </p:cNvPr>
            <p:cNvSpPr>
              <a:spLocks noChangeArrowheads="1"/>
            </p:cNvSpPr>
            <p:nvPr/>
          </p:nvSpPr>
          <p:spPr bwMode="auto">
            <a:xfrm>
              <a:off x="7077982" y="3974798"/>
              <a:ext cx="1647" cy="2470"/>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54">
              <a:extLst>
                <a:ext uri="{FF2B5EF4-FFF2-40B4-BE49-F238E27FC236}">
                  <a16:creationId xmlns:a16="http://schemas.microsoft.com/office/drawing/2014/main" id="{D4C3274A-99A5-1E48-7FE2-DFC5F340E182}"/>
                </a:ext>
              </a:extLst>
            </p:cNvPr>
            <p:cNvSpPr>
              <a:spLocks noChangeArrowheads="1"/>
            </p:cNvSpPr>
            <p:nvPr/>
          </p:nvSpPr>
          <p:spPr bwMode="auto">
            <a:xfrm>
              <a:off x="7748282" y="4870786"/>
              <a:ext cx="4117" cy="1647"/>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55">
              <a:extLst>
                <a:ext uri="{FF2B5EF4-FFF2-40B4-BE49-F238E27FC236}">
                  <a16:creationId xmlns:a16="http://schemas.microsoft.com/office/drawing/2014/main" id="{672775E5-706C-8AA0-3CDB-F8A38816EB98}"/>
                </a:ext>
              </a:extLst>
            </p:cNvPr>
            <p:cNvSpPr>
              <a:spLocks noChangeArrowheads="1"/>
            </p:cNvSpPr>
            <p:nvPr/>
          </p:nvSpPr>
          <p:spPr bwMode="auto">
            <a:xfrm>
              <a:off x="7502066" y="4703612"/>
              <a:ext cx="5764" cy="5765"/>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56">
              <a:extLst>
                <a:ext uri="{FF2B5EF4-FFF2-40B4-BE49-F238E27FC236}">
                  <a16:creationId xmlns:a16="http://schemas.microsoft.com/office/drawing/2014/main" id="{18217100-36D2-0E3E-DA5E-BB409B5DD7FD}"/>
                </a:ext>
              </a:extLst>
            </p:cNvPr>
            <p:cNvSpPr>
              <a:spLocks noChangeArrowheads="1"/>
            </p:cNvSpPr>
            <p:nvPr/>
          </p:nvSpPr>
          <p:spPr bwMode="auto">
            <a:xfrm>
              <a:off x="6352509" y="4564437"/>
              <a:ext cx="9058" cy="4118"/>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57">
              <a:extLst>
                <a:ext uri="{FF2B5EF4-FFF2-40B4-BE49-F238E27FC236}">
                  <a16:creationId xmlns:a16="http://schemas.microsoft.com/office/drawing/2014/main" id="{C6E2B684-7A9D-9F16-5B53-B69BB6C0C5CF}"/>
                </a:ext>
              </a:extLst>
            </p:cNvPr>
            <p:cNvSpPr>
              <a:spLocks noChangeArrowheads="1"/>
            </p:cNvSpPr>
            <p:nvPr/>
          </p:nvSpPr>
          <p:spPr bwMode="auto">
            <a:xfrm>
              <a:off x="6365684" y="4567731"/>
              <a:ext cx="4118" cy="1647"/>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 name="Freeform 58">
              <a:extLst>
                <a:ext uri="{FF2B5EF4-FFF2-40B4-BE49-F238E27FC236}">
                  <a16:creationId xmlns:a16="http://schemas.microsoft.com/office/drawing/2014/main" id="{23A2C10F-797E-4A9A-D7B7-4588C33E66D9}"/>
                </a:ext>
              </a:extLst>
            </p:cNvPr>
            <p:cNvSpPr>
              <a:spLocks noChangeArrowheads="1"/>
            </p:cNvSpPr>
            <p:nvPr/>
          </p:nvSpPr>
          <p:spPr bwMode="auto">
            <a:xfrm>
              <a:off x="6462030" y="4273735"/>
              <a:ext cx="629127" cy="61928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grpFill/>
            <a:ln w="19050" cap="flat" cmpd="sng">
              <a:solidFill>
                <a:schemeClr val="bg1"/>
              </a:solidFill>
              <a:bevel/>
              <a:headEnd/>
              <a:tailEnd/>
            </a:ln>
            <a:effectLst/>
          </p:spPr>
          <p:txBody>
            <a:bodyPr wrap="none" anchor="ctr"/>
            <a:lstStyle/>
            <a:p>
              <a:endParaRPr lang="en-US"/>
            </a:p>
          </p:txBody>
        </p:sp>
        <p:sp>
          <p:nvSpPr>
            <p:cNvPr id="91" name="Freeform 59">
              <a:extLst>
                <a:ext uri="{FF2B5EF4-FFF2-40B4-BE49-F238E27FC236}">
                  <a16:creationId xmlns:a16="http://schemas.microsoft.com/office/drawing/2014/main" id="{A98CC013-D053-D6FD-12DA-36EF628DE38E}"/>
                </a:ext>
              </a:extLst>
            </p:cNvPr>
            <p:cNvSpPr>
              <a:spLocks noChangeArrowheads="1"/>
            </p:cNvSpPr>
            <p:nvPr/>
          </p:nvSpPr>
          <p:spPr bwMode="auto">
            <a:xfrm>
              <a:off x="6490851" y="4580083"/>
              <a:ext cx="33762" cy="26353"/>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60">
              <a:extLst>
                <a:ext uri="{FF2B5EF4-FFF2-40B4-BE49-F238E27FC236}">
                  <a16:creationId xmlns:a16="http://schemas.microsoft.com/office/drawing/2014/main" id="{09E7182C-AD16-1B4C-1576-4E2D9D0F7E38}"/>
                </a:ext>
              </a:extLst>
            </p:cNvPr>
            <p:cNvSpPr>
              <a:spLocks noChangeArrowheads="1"/>
            </p:cNvSpPr>
            <p:nvPr/>
          </p:nvSpPr>
          <p:spPr bwMode="auto">
            <a:xfrm>
              <a:off x="6595432" y="4660788"/>
              <a:ext cx="21410" cy="10706"/>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61">
              <a:extLst>
                <a:ext uri="{FF2B5EF4-FFF2-40B4-BE49-F238E27FC236}">
                  <a16:creationId xmlns:a16="http://schemas.microsoft.com/office/drawing/2014/main" id="{92573808-18F2-3B80-B58E-A0F2F747B0B2}"/>
                </a:ext>
              </a:extLst>
            </p:cNvPr>
            <p:cNvSpPr>
              <a:spLocks noChangeArrowheads="1"/>
            </p:cNvSpPr>
            <p:nvPr/>
          </p:nvSpPr>
          <p:spPr bwMode="auto">
            <a:xfrm>
              <a:off x="6533671" y="4577613"/>
              <a:ext cx="13175" cy="9058"/>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62">
              <a:extLst>
                <a:ext uri="{FF2B5EF4-FFF2-40B4-BE49-F238E27FC236}">
                  <a16:creationId xmlns:a16="http://schemas.microsoft.com/office/drawing/2014/main" id="{4C2945A3-B3A8-1157-DBF6-76CF14D19DF4}"/>
                </a:ext>
              </a:extLst>
            </p:cNvPr>
            <p:cNvSpPr>
              <a:spLocks noChangeArrowheads="1"/>
            </p:cNvSpPr>
            <p:nvPr/>
          </p:nvSpPr>
          <p:spPr bwMode="auto">
            <a:xfrm>
              <a:off x="6516379" y="4042327"/>
              <a:ext cx="375500" cy="291525"/>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63">
              <a:extLst>
                <a:ext uri="{FF2B5EF4-FFF2-40B4-BE49-F238E27FC236}">
                  <a16:creationId xmlns:a16="http://schemas.microsoft.com/office/drawing/2014/main" id="{A5D7567E-6B65-29AA-8F8C-E7F42D7C298B}"/>
                </a:ext>
              </a:extLst>
            </p:cNvPr>
            <p:cNvSpPr>
              <a:spLocks noChangeArrowheads="1"/>
            </p:cNvSpPr>
            <p:nvPr/>
          </p:nvSpPr>
          <p:spPr bwMode="auto">
            <a:xfrm>
              <a:off x="6234754" y="3707155"/>
              <a:ext cx="541016" cy="496582"/>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grpFill/>
            <a:ln w="19050" cap="flat" cmpd="sng">
              <a:solidFill>
                <a:schemeClr val="bg1"/>
              </a:solidFill>
              <a:bevel/>
              <a:headEnd/>
              <a:tailEnd/>
            </a:ln>
            <a:effectLst/>
          </p:spPr>
          <p:txBody>
            <a:bodyPr wrap="none" anchor="ctr"/>
            <a:lstStyle/>
            <a:p>
              <a:endParaRPr lang="en-US"/>
            </a:p>
          </p:txBody>
        </p:sp>
        <p:sp>
          <p:nvSpPr>
            <p:cNvPr id="96" name="Freeform 64">
              <a:extLst>
                <a:ext uri="{FF2B5EF4-FFF2-40B4-BE49-F238E27FC236}">
                  <a16:creationId xmlns:a16="http://schemas.microsoft.com/office/drawing/2014/main" id="{85EA0B04-0277-9C3D-2A28-D041BF5B80E4}"/>
                </a:ext>
              </a:extLst>
            </p:cNvPr>
            <p:cNvSpPr>
              <a:spLocks noChangeArrowheads="1"/>
            </p:cNvSpPr>
            <p:nvPr/>
          </p:nvSpPr>
          <p:spPr bwMode="auto">
            <a:xfrm>
              <a:off x="5751380" y="3729389"/>
              <a:ext cx="791350" cy="667873"/>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65">
              <a:extLst>
                <a:ext uri="{FF2B5EF4-FFF2-40B4-BE49-F238E27FC236}">
                  <a16:creationId xmlns:a16="http://schemas.microsoft.com/office/drawing/2014/main" id="{28C9EFE6-57D6-537F-06F9-69001255DF72}"/>
                </a:ext>
              </a:extLst>
            </p:cNvPr>
            <p:cNvSpPr>
              <a:spLocks noChangeArrowheads="1"/>
            </p:cNvSpPr>
            <p:nvPr/>
          </p:nvSpPr>
          <p:spPr bwMode="auto">
            <a:xfrm>
              <a:off x="6056886" y="4113149"/>
              <a:ext cx="5764" cy="2470"/>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66">
              <a:extLst>
                <a:ext uri="{FF2B5EF4-FFF2-40B4-BE49-F238E27FC236}">
                  <a16:creationId xmlns:a16="http://schemas.microsoft.com/office/drawing/2014/main" id="{391F5A93-FC6B-BDBE-E9F5-D0FC28015CEF}"/>
                </a:ext>
              </a:extLst>
            </p:cNvPr>
            <p:cNvSpPr>
              <a:spLocks noChangeArrowheads="1"/>
            </p:cNvSpPr>
            <p:nvPr/>
          </p:nvSpPr>
          <p:spPr bwMode="auto">
            <a:xfrm>
              <a:off x="6120292" y="4174912"/>
              <a:ext cx="4118" cy="6588"/>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67">
              <a:extLst>
                <a:ext uri="{FF2B5EF4-FFF2-40B4-BE49-F238E27FC236}">
                  <a16:creationId xmlns:a16="http://schemas.microsoft.com/office/drawing/2014/main" id="{769F4DF1-BF63-CAC8-D309-234876B9E0E5}"/>
                </a:ext>
              </a:extLst>
            </p:cNvPr>
            <p:cNvSpPr>
              <a:spLocks noChangeArrowheads="1"/>
            </p:cNvSpPr>
            <p:nvPr/>
          </p:nvSpPr>
          <p:spPr bwMode="auto">
            <a:xfrm>
              <a:off x="6210873" y="4507614"/>
              <a:ext cx="15646" cy="23882"/>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 name="Freeform 68">
              <a:extLst>
                <a:ext uri="{FF2B5EF4-FFF2-40B4-BE49-F238E27FC236}">
                  <a16:creationId xmlns:a16="http://schemas.microsoft.com/office/drawing/2014/main" id="{FE5DB9EE-1539-6FE5-67A0-01E5909C4867}"/>
                </a:ext>
              </a:extLst>
            </p:cNvPr>
            <p:cNvSpPr>
              <a:spLocks noChangeArrowheads="1"/>
            </p:cNvSpPr>
            <p:nvPr/>
          </p:nvSpPr>
          <p:spPr bwMode="auto">
            <a:xfrm>
              <a:off x="6181228" y="4503497"/>
              <a:ext cx="4118" cy="8235"/>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69">
              <a:extLst>
                <a:ext uri="{FF2B5EF4-FFF2-40B4-BE49-F238E27FC236}">
                  <a16:creationId xmlns:a16="http://schemas.microsoft.com/office/drawing/2014/main" id="{ADABC17B-97F7-1C78-605E-CE543D5979E1}"/>
                </a:ext>
              </a:extLst>
            </p:cNvPr>
            <p:cNvSpPr>
              <a:spLocks noChangeArrowheads="1"/>
            </p:cNvSpPr>
            <p:nvPr/>
          </p:nvSpPr>
          <p:spPr bwMode="auto">
            <a:xfrm>
              <a:off x="6242165" y="4493614"/>
              <a:ext cx="5764" cy="2470"/>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70">
              <a:extLst>
                <a:ext uri="{FF2B5EF4-FFF2-40B4-BE49-F238E27FC236}">
                  <a16:creationId xmlns:a16="http://schemas.microsoft.com/office/drawing/2014/main" id="{8919DCA4-41F3-E149-3F8D-04609B3AEA2F}"/>
                </a:ext>
              </a:extLst>
            </p:cNvPr>
            <p:cNvSpPr>
              <a:spLocks noChangeArrowheads="1"/>
            </p:cNvSpPr>
            <p:nvPr/>
          </p:nvSpPr>
          <p:spPr bwMode="auto">
            <a:xfrm>
              <a:off x="6228167" y="4507614"/>
              <a:ext cx="1647" cy="824"/>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71">
              <a:extLst>
                <a:ext uri="{FF2B5EF4-FFF2-40B4-BE49-F238E27FC236}">
                  <a16:creationId xmlns:a16="http://schemas.microsoft.com/office/drawing/2014/main" id="{69D74E47-3354-0C8E-BD17-713789A078EA}"/>
                </a:ext>
              </a:extLst>
            </p:cNvPr>
            <p:cNvSpPr>
              <a:spLocks noChangeArrowheads="1"/>
            </p:cNvSpPr>
            <p:nvPr/>
          </p:nvSpPr>
          <p:spPr bwMode="auto">
            <a:xfrm>
              <a:off x="5886428" y="3411511"/>
              <a:ext cx="422438" cy="513052"/>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72">
              <a:extLst>
                <a:ext uri="{FF2B5EF4-FFF2-40B4-BE49-F238E27FC236}">
                  <a16:creationId xmlns:a16="http://schemas.microsoft.com/office/drawing/2014/main" id="{E23737F6-3289-4538-6651-14591CCF1481}"/>
                </a:ext>
              </a:extLst>
            </p:cNvPr>
            <p:cNvSpPr>
              <a:spLocks noChangeArrowheads="1"/>
            </p:cNvSpPr>
            <p:nvPr/>
          </p:nvSpPr>
          <p:spPr bwMode="auto">
            <a:xfrm>
              <a:off x="5949011" y="3267395"/>
              <a:ext cx="560780" cy="523757"/>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73">
              <a:extLst>
                <a:ext uri="{FF2B5EF4-FFF2-40B4-BE49-F238E27FC236}">
                  <a16:creationId xmlns:a16="http://schemas.microsoft.com/office/drawing/2014/main" id="{55E6DF3A-0092-CF11-374F-73D7AB7EEC9E}"/>
                </a:ext>
              </a:extLst>
            </p:cNvPr>
            <p:cNvSpPr>
              <a:spLocks noChangeArrowheads="1"/>
            </p:cNvSpPr>
            <p:nvPr/>
          </p:nvSpPr>
          <p:spPr bwMode="auto">
            <a:xfrm>
              <a:off x="5973716" y="3331630"/>
              <a:ext cx="22234" cy="17294"/>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74">
              <a:extLst>
                <a:ext uri="{FF2B5EF4-FFF2-40B4-BE49-F238E27FC236}">
                  <a16:creationId xmlns:a16="http://schemas.microsoft.com/office/drawing/2014/main" id="{84DF43AF-4199-AE9E-B8F3-8B1795A2B060}"/>
                </a:ext>
              </a:extLst>
            </p:cNvPr>
            <p:cNvSpPr>
              <a:spLocks noChangeArrowheads="1"/>
            </p:cNvSpPr>
            <p:nvPr/>
          </p:nvSpPr>
          <p:spPr bwMode="auto">
            <a:xfrm>
              <a:off x="5208717" y="3060693"/>
              <a:ext cx="825935" cy="863870"/>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solidFill>
              <a:schemeClr val="accent2"/>
            </a:solidFill>
            <a:ln w="19050" cap="flat" cmpd="sng">
              <a:solidFill>
                <a:schemeClr val="bg1"/>
              </a:solidFill>
              <a:bevel/>
              <a:headEnd/>
              <a:tailEnd/>
            </a:ln>
            <a:effectLst/>
          </p:spPr>
          <p:txBody>
            <a:bodyPr wrap="none" anchor="ctr"/>
            <a:lstStyle/>
            <a:p>
              <a:endParaRPr lang="en-US"/>
            </a:p>
          </p:txBody>
        </p:sp>
        <p:sp>
          <p:nvSpPr>
            <p:cNvPr id="107" name="Freeform 75">
              <a:extLst>
                <a:ext uri="{FF2B5EF4-FFF2-40B4-BE49-F238E27FC236}">
                  <a16:creationId xmlns:a16="http://schemas.microsoft.com/office/drawing/2014/main" id="{DC97DB97-0DFB-6D83-9E62-674D04D80F33}"/>
                </a:ext>
              </a:extLst>
            </p:cNvPr>
            <p:cNvSpPr>
              <a:spLocks noChangeArrowheads="1"/>
            </p:cNvSpPr>
            <p:nvPr/>
          </p:nvSpPr>
          <p:spPr bwMode="auto">
            <a:xfrm>
              <a:off x="5337178" y="3716213"/>
              <a:ext cx="102933" cy="6505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76">
              <a:extLst>
                <a:ext uri="{FF2B5EF4-FFF2-40B4-BE49-F238E27FC236}">
                  <a16:creationId xmlns:a16="http://schemas.microsoft.com/office/drawing/2014/main" id="{5CF1A465-0202-579B-2968-A746E372984F}"/>
                </a:ext>
              </a:extLst>
            </p:cNvPr>
            <p:cNvSpPr>
              <a:spLocks noChangeArrowheads="1"/>
            </p:cNvSpPr>
            <p:nvPr/>
          </p:nvSpPr>
          <p:spPr bwMode="auto">
            <a:xfrm>
              <a:off x="5571042" y="3913857"/>
              <a:ext cx="21410" cy="2882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77">
              <a:extLst>
                <a:ext uri="{FF2B5EF4-FFF2-40B4-BE49-F238E27FC236}">
                  <a16:creationId xmlns:a16="http://schemas.microsoft.com/office/drawing/2014/main" id="{323D15D4-D5F8-F21C-A0C4-5BE3EB7B1E92}"/>
                </a:ext>
              </a:extLst>
            </p:cNvPr>
            <p:cNvSpPr>
              <a:spLocks noChangeArrowheads="1"/>
            </p:cNvSpPr>
            <p:nvPr/>
          </p:nvSpPr>
          <p:spPr bwMode="auto">
            <a:xfrm>
              <a:off x="5242480" y="3636332"/>
              <a:ext cx="14822" cy="26353"/>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78">
              <a:extLst>
                <a:ext uri="{FF2B5EF4-FFF2-40B4-BE49-F238E27FC236}">
                  <a16:creationId xmlns:a16="http://schemas.microsoft.com/office/drawing/2014/main" id="{4C592EAC-722A-88E9-36E1-6FB36FCA7058}"/>
                </a:ext>
              </a:extLst>
            </p:cNvPr>
            <p:cNvSpPr>
              <a:spLocks noChangeArrowheads="1"/>
            </p:cNvSpPr>
            <p:nvPr/>
          </p:nvSpPr>
          <p:spPr bwMode="auto">
            <a:xfrm>
              <a:off x="5319062" y="3820800"/>
              <a:ext cx="17293" cy="1811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79">
              <a:extLst>
                <a:ext uri="{FF2B5EF4-FFF2-40B4-BE49-F238E27FC236}">
                  <a16:creationId xmlns:a16="http://schemas.microsoft.com/office/drawing/2014/main" id="{33CDA711-5531-B185-40A4-C262794CB82A}"/>
                </a:ext>
              </a:extLst>
            </p:cNvPr>
            <p:cNvSpPr>
              <a:spLocks noChangeArrowheads="1"/>
            </p:cNvSpPr>
            <p:nvPr/>
          </p:nvSpPr>
          <p:spPr bwMode="auto">
            <a:xfrm>
              <a:off x="5395643" y="3929504"/>
              <a:ext cx="9058" cy="13176"/>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80">
              <a:extLst>
                <a:ext uri="{FF2B5EF4-FFF2-40B4-BE49-F238E27FC236}">
                  <a16:creationId xmlns:a16="http://schemas.microsoft.com/office/drawing/2014/main" id="{303718A1-5C3D-D0AF-004D-1407788213C2}"/>
                </a:ext>
              </a:extLst>
            </p:cNvPr>
            <p:cNvSpPr>
              <a:spLocks noChangeArrowheads="1"/>
            </p:cNvSpPr>
            <p:nvPr/>
          </p:nvSpPr>
          <p:spPr bwMode="auto">
            <a:xfrm>
              <a:off x="5642683" y="3965739"/>
              <a:ext cx="5764" cy="9059"/>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81">
              <a:extLst>
                <a:ext uri="{FF2B5EF4-FFF2-40B4-BE49-F238E27FC236}">
                  <a16:creationId xmlns:a16="http://schemas.microsoft.com/office/drawing/2014/main" id="{E124C1E4-88CE-75BF-89A0-FE6C9F80D2D7}"/>
                </a:ext>
              </a:extLst>
            </p:cNvPr>
            <p:cNvSpPr>
              <a:spLocks noChangeArrowheads="1"/>
            </p:cNvSpPr>
            <p:nvPr/>
          </p:nvSpPr>
          <p:spPr bwMode="auto">
            <a:xfrm>
              <a:off x="5270477" y="3483981"/>
              <a:ext cx="5764" cy="6588"/>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82">
              <a:extLst>
                <a:ext uri="{FF2B5EF4-FFF2-40B4-BE49-F238E27FC236}">
                  <a16:creationId xmlns:a16="http://schemas.microsoft.com/office/drawing/2014/main" id="{F28FF39B-3AF4-EA0B-4361-1E3A406539D4}"/>
                </a:ext>
              </a:extLst>
            </p:cNvPr>
            <p:cNvSpPr>
              <a:spLocks noChangeArrowheads="1"/>
            </p:cNvSpPr>
            <p:nvPr/>
          </p:nvSpPr>
          <p:spPr bwMode="auto">
            <a:xfrm>
              <a:off x="5472226" y="3720331"/>
              <a:ext cx="2470" cy="2471"/>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83">
              <a:extLst>
                <a:ext uri="{FF2B5EF4-FFF2-40B4-BE49-F238E27FC236}">
                  <a16:creationId xmlns:a16="http://schemas.microsoft.com/office/drawing/2014/main" id="{047A5DA1-3B11-4CAC-F1E2-B09BFB7FC25E}"/>
                </a:ext>
              </a:extLst>
            </p:cNvPr>
            <p:cNvSpPr>
              <a:spLocks noChangeArrowheads="1"/>
            </p:cNvSpPr>
            <p:nvPr/>
          </p:nvSpPr>
          <p:spPr bwMode="auto">
            <a:xfrm>
              <a:off x="5255655" y="3232808"/>
              <a:ext cx="5764" cy="6588"/>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84">
              <a:extLst>
                <a:ext uri="{FF2B5EF4-FFF2-40B4-BE49-F238E27FC236}">
                  <a16:creationId xmlns:a16="http://schemas.microsoft.com/office/drawing/2014/main" id="{1476573E-D357-199F-2E1A-D52FB40A680A}"/>
                </a:ext>
              </a:extLst>
            </p:cNvPr>
            <p:cNvSpPr>
              <a:spLocks noChangeArrowheads="1"/>
            </p:cNvSpPr>
            <p:nvPr/>
          </p:nvSpPr>
          <p:spPr bwMode="auto">
            <a:xfrm>
              <a:off x="5973716" y="3331630"/>
              <a:ext cx="22234" cy="17294"/>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85">
              <a:extLst>
                <a:ext uri="{FF2B5EF4-FFF2-40B4-BE49-F238E27FC236}">
                  <a16:creationId xmlns:a16="http://schemas.microsoft.com/office/drawing/2014/main" id="{7BA93BC9-8D29-4720-B3BE-06EF2F5B26F6}"/>
                </a:ext>
              </a:extLst>
            </p:cNvPr>
            <p:cNvSpPr>
              <a:spLocks noChangeArrowheads="1"/>
            </p:cNvSpPr>
            <p:nvPr/>
          </p:nvSpPr>
          <p:spPr bwMode="auto">
            <a:xfrm>
              <a:off x="6046180" y="3413982"/>
              <a:ext cx="6588" cy="8235"/>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86">
              <a:extLst>
                <a:ext uri="{FF2B5EF4-FFF2-40B4-BE49-F238E27FC236}">
                  <a16:creationId xmlns:a16="http://schemas.microsoft.com/office/drawing/2014/main" id="{CCCDE1FF-5EE4-6A4B-0845-915AF08E9751}"/>
                </a:ext>
              </a:extLst>
            </p:cNvPr>
            <p:cNvSpPr>
              <a:spLocks noChangeArrowheads="1"/>
            </p:cNvSpPr>
            <p:nvPr/>
          </p:nvSpPr>
          <p:spPr bwMode="auto">
            <a:xfrm>
              <a:off x="5086845" y="2966812"/>
              <a:ext cx="4941" cy="1647"/>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87">
              <a:extLst>
                <a:ext uri="{FF2B5EF4-FFF2-40B4-BE49-F238E27FC236}">
                  <a16:creationId xmlns:a16="http://schemas.microsoft.com/office/drawing/2014/main" id="{F124F75F-FDB4-70FE-10CF-22A6315D205B}"/>
                </a:ext>
              </a:extLst>
            </p:cNvPr>
            <p:cNvSpPr>
              <a:spLocks noChangeArrowheads="1"/>
            </p:cNvSpPr>
            <p:nvPr/>
          </p:nvSpPr>
          <p:spPr bwMode="auto">
            <a:xfrm>
              <a:off x="5090139" y="2969282"/>
              <a:ext cx="1647" cy="2471"/>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88">
              <a:extLst>
                <a:ext uri="{FF2B5EF4-FFF2-40B4-BE49-F238E27FC236}">
                  <a16:creationId xmlns:a16="http://schemas.microsoft.com/office/drawing/2014/main" id="{4A66800D-F013-BA36-8DB0-18BBFBEEB8C9}"/>
                </a:ext>
              </a:extLst>
            </p:cNvPr>
            <p:cNvSpPr>
              <a:spLocks noChangeArrowheads="1"/>
            </p:cNvSpPr>
            <p:nvPr/>
          </p:nvSpPr>
          <p:spPr bwMode="auto">
            <a:xfrm>
              <a:off x="5086845" y="2966812"/>
              <a:ext cx="4941" cy="1647"/>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89">
              <a:extLst>
                <a:ext uri="{FF2B5EF4-FFF2-40B4-BE49-F238E27FC236}">
                  <a16:creationId xmlns:a16="http://schemas.microsoft.com/office/drawing/2014/main" id="{EA60BEB4-8432-0F06-7EDC-9D1B996731BE}"/>
                </a:ext>
              </a:extLst>
            </p:cNvPr>
            <p:cNvSpPr>
              <a:spLocks noChangeArrowheads="1"/>
            </p:cNvSpPr>
            <p:nvPr/>
          </p:nvSpPr>
          <p:spPr bwMode="auto">
            <a:xfrm>
              <a:off x="5090139" y="2969282"/>
              <a:ext cx="1647" cy="2471"/>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90">
              <a:extLst>
                <a:ext uri="{FF2B5EF4-FFF2-40B4-BE49-F238E27FC236}">
                  <a16:creationId xmlns:a16="http://schemas.microsoft.com/office/drawing/2014/main" id="{2E0A7007-291F-CAFC-7958-C81D7AE61CCF}"/>
                </a:ext>
              </a:extLst>
            </p:cNvPr>
            <p:cNvSpPr>
              <a:spLocks noChangeArrowheads="1"/>
            </p:cNvSpPr>
            <p:nvPr/>
          </p:nvSpPr>
          <p:spPr bwMode="auto">
            <a:xfrm>
              <a:off x="5058846" y="2788932"/>
              <a:ext cx="1092737" cy="571522"/>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91">
              <a:extLst>
                <a:ext uri="{FF2B5EF4-FFF2-40B4-BE49-F238E27FC236}">
                  <a16:creationId xmlns:a16="http://schemas.microsoft.com/office/drawing/2014/main" id="{BF446F46-78B5-CD9D-778D-F3348011F957}"/>
                </a:ext>
              </a:extLst>
            </p:cNvPr>
            <p:cNvSpPr>
              <a:spLocks noChangeArrowheads="1"/>
            </p:cNvSpPr>
            <p:nvPr/>
          </p:nvSpPr>
          <p:spPr bwMode="auto">
            <a:xfrm>
              <a:off x="4534299" y="2978341"/>
              <a:ext cx="791350" cy="364818"/>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92">
              <a:extLst>
                <a:ext uri="{FF2B5EF4-FFF2-40B4-BE49-F238E27FC236}">
                  <a16:creationId xmlns:a16="http://schemas.microsoft.com/office/drawing/2014/main" id="{306E9EF0-D4BA-9F87-4065-5CAD6FBF9079}"/>
                </a:ext>
              </a:extLst>
            </p:cNvPr>
            <p:cNvSpPr>
              <a:spLocks noChangeArrowheads="1"/>
            </p:cNvSpPr>
            <p:nvPr/>
          </p:nvSpPr>
          <p:spPr bwMode="auto">
            <a:xfrm>
              <a:off x="6019007" y="2172116"/>
              <a:ext cx="490785" cy="435641"/>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93">
              <a:extLst>
                <a:ext uri="{FF2B5EF4-FFF2-40B4-BE49-F238E27FC236}">
                  <a16:creationId xmlns:a16="http://schemas.microsoft.com/office/drawing/2014/main" id="{517D658E-DA1A-DB84-F72F-80D16E1E0670}"/>
                </a:ext>
              </a:extLst>
            </p:cNvPr>
            <p:cNvSpPr>
              <a:spLocks noChangeArrowheads="1"/>
            </p:cNvSpPr>
            <p:nvPr/>
          </p:nvSpPr>
          <p:spPr bwMode="auto">
            <a:xfrm>
              <a:off x="6312983" y="2543524"/>
              <a:ext cx="13999" cy="14823"/>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94">
              <a:extLst>
                <a:ext uri="{FF2B5EF4-FFF2-40B4-BE49-F238E27FC236}">
                  <a16:creationId xmlns:a16="http://schemas.microsoft.com/office/drawing/2014/main" id="{AB1C486D-CF5C-F9DA-065C-08FF3C0A2A61}"/>
                </a:ext>
              </a:extLst>
            </p:cNvPr>
            <p:cNvSpPr>
              <a:spLocks noChangeArrowheads="1"/>
            </p:cNvSpPr>
            <p:nvPr/>
          </p:nvSpPr>
          <p:spPr bwMode="auto">
            <a:xfrm>
              <a:off x="6275927" y="2547641"/>
              <a:ext cx="6588" cy="10706"/>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95">
              <a:extLst>
                <a:ext uri="{FF2B5EF4-FFF2-40B4-BE49-F238E27FC236}">
                  <a16:creationId xmlns:a16="http://schemas.microsoft.com/office/drawing/2014/main" id="{1C0F75D3-9404-69E3-1477-9D9BBFAD004B}"/>
                </a:ext>
              </a:extLst>
            </p:cNvPr>
            <p:cNvSpPr>
              <a:spLocks noChangeArrowheads="1"/>
            </p:cNvSpPr>
            <p:nvPr/>
          </p:nvSpPr>
          <p:spPr bwMode="auto">
            <a:xfrm>
              <a:off x="6338510" y="2552582"/>
              <a:ext cx="6588" cy="10706"/>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96">
              <a:extLst>
                <a:ext uri="{FF2B5EF4-FFF2-40B4-BE49-F238E27FC236}">
                  <a16:creationId xmlns:a16="http://schemas.microsoft.com/office/drawing/2014/main" id="{1679D9D3-33F8-3963-75E1-BD3F7EE97607}"/>
                </a:ext>
              </a:extLst>
            </p:cNvPr>
            <p:cNvSpPr>
              <a:spLocks noChangeArrowheads="1"/>
            </p:cNvSpPr>
            <p:nvPr/>
          </p:nvSpPr>
          <p:spPr bwMode="auto">
            <a:xfrm>
              <a:off x="6284162" y="2550112"/>
              <a:ext cx="18116" cy="4118"/>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97">
              <a:extLst>
                <a:ext uri="{FF2B5EF4-FFF2-40B4-BE49-F238E27FC236}">
                  <a16:creationId xmlns:a16="http://schemas.microsoft.com/office/drawing/2014/main" id="{FA329B24-99FE-09A0-D492-A801807B5405}"/>
                </a:ext>
              </a:extLst>
            </p:cNvPr>
            <p:cNvSpPr>
              <a:spLocks noChangeArrowheads="1"/>
            </p:cNvSpPr>
            <p:nvPr/>
          </p:nvSpPr>
          <p:spPr bwMode="auto">
            <a:xfrm>
              <a:off x="6275927" y="2543523"/>
              <a:ext cx="6588" cy="2470"/>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98">
              <a:extLst>
                <a:ext uri="{FF2B5EF4-FFF2-40B4-BE49-F238E27FC236}">
                  <a16:creationId xmlns:a16="http://schemas.microsoft.com/office/drawing/2014/main" id="{30013440-A157-C113-4D55-BC5793DFDAA7}"/>
                </a:ext>
              </a:extLst>
            </p:cNvPr>
            <p:cNvSpPr>
              <a:spLocks noChangeArrowheads="1"/>
            </p:cNvSpPr>
            <p:nvPr/>
          </p:nvSpPr>
          <p:spPr bwMode="auto">
            <a:xfrm>
              <a:off x="6338511" y="2547641"/>
              <a:ext cx="1647" cy="4118"/>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99">
              <a:extLst>
                <a:ext uri="{FF2B5EF4-FFF2-40B4-BE49-F238E27FC236}">
                  <a16:creationId xmlns:a16="http://schemas.microsoft.com/office/drawing/2014/main" id="{5CDA1A67-5E4A-F65E-1EF9-48898732A903}"/>
                </a:ext>
              </a:extLst>
            </p:cNvPr>
            <p:cNvSpPr>
              <a:spLocks noChangeArrowheads="1"/>
            </p:cNvSpPr>
            <p:nvPr/>
          </p:nvSpPr>
          <p:spPr bwMode="auto">
            <a:xfrm>
              <a:off x="6284162" y="2547641"/>
              <a:ext cx="2470" cy="2471"/>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100">
              <a:extLst>
                <a:ext uri="{FF2B5EF4-FFF2-40B4-BE49-F238E27FC236}">
                  <a16:creationId xmlns:a16="http://schemas.microsoft.com/office/drawing/2014/main" id="{A0AE2853-FC04-1657-AE10-08AEC2C1F50A}"/>
                </a:ext>
              </a:extLst>
            </p:cNvPr>
            <p:cNvSpPr>
              <a:spLocks noChangeArrowheads="1"/>
            </p:cNvSpPr>
            <p:nvPr/>
          </p:nvSpPr>
          <p:spPr bwMode="auto">
            <a:xfrm>
              <a:off x="6327805" y="2545994"/>
              <a:ext cx="1647" cy="1647"/>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101">
              <a:extLst>
                <a:ext uri="{FF2B5EF4-FFF2-40B4-BE49-F238E27FC236}">
                  <a16:creationId xmlns:a16="http://schemas.microsoft.com/office/drawing/2014/main" id="{81F45F46-8338-8C35-C055-ED12D50FBF66}"/>
                </a:ext>
              </a:extLst>
            </p:cNvPr>
            <p:cNvSpPr>
              <a:spLocks noChangeArrowheads="1"/>
            </p:cNvSpPr>
            <p:nvPr/>
          </p:nvSpPr>
          <p:spPr bwMode="auto">
            <a:xfrm>
              <a:off x="6196874" y="2559170"/>
              <a:ext cx="2470" cy="15647"/>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 name="Freeform 102">
              <a:extLst>
                <a:ext uri="{FF2B5EF4-FFF2-40B4-BE49-F238E27FC236}">
                  <a16:creationId xmlns:a16="http://schemas.microsoft.com/office/drawing/2014/main" id="{43C7B71F-9FE3-10BB-20DC-AB0384DA6285}"/>
                </a:ext>
              </a:extLst>
            </p:cNvPr>
            <p:cNvSpPr>
              <a:spLocks noChangeArrowheads="1"/>
            </p:cNvSpPr>
            <p:nvPr/>
          </p:nvSpPr>
          <p:spPr bwMode="auto">
            <a:xfrm>
              <a:off x="6009124" y="2667875"/>
              <a:ext cx="35409" cy="80705"/>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 name="Freeform 103">
              <a:extLst>
                <a:ext uri="{FF2B5EF4-FFF2-40B4-BE49-F238E27FC236}">
                  <a16:creationId xmlns:a16="http://schemas.microsoft.com/office/drawing/2014/main" id="{A7B3F490-BC17-E141-4377-1F3B57DF73C2}"/>
                </a:ext>
              </a:extLst>
            </p:cNvPr>
            <p:cNvSpPr>
              <a:spLocks noChangeArrowheads="1"/>
            </p:cNvSpPr>
            <p:nvPr/>
          </p:nvSpPr>
          <p:spPr bwMode="auto">
            <a:xfrm>
              <a:off x="6025594" y="2656345"/>
              <a:ext cx="6588" cy="4118"/>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 name="Freeform 104">
              <a:extLst>
                <a:ext uri="{FF2B5EF4-FFF2-40B4-BE49-F238E27FC236}">
                  <a16:creationId xmlns:a16="http://schemas.microsoft.com/office/drawing/2014/main" id="{90C23E38-59AB-DABA-3BE6-DFA3930576B9}"/>
                </a:ext>
              </a:extLst>
            </p:cNvPr>
            <p:cNvSpPr>
              <a:spLocks noChangeArrowheads="1"/>
            </p:cNvSpPr>
            <p:nvPr/>
          </p:nvSpPr>
          <p:spPr bwMode="auto">
            <a:xfrm>
              <a:off x="6016535" y="2669522"/>
              <a:ext cx="6588" cy="2471"/>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 name="Freeform 105">
              <a:extLst>
                <a:ext uri="{FF2B5EF4-FFF2-40B4-BE49-F238E27FC236}">
                  <a16:creationId xmlns:a16="http://schemas.microsoft.com/office/drawing/2014/main" id="{B9AA3EF5-1011-E866-7855-505CFFFFB459}"/>
                </a:ext>
              </a:extLst>
            </p:cNvPr>
            <p:cNvSpPr>
              <a:spLocks noChangeArrowheads="1"/>
            </p:cNvSpPr>
            <p:nvPr/>
          </p:nvSpPr>
          <p:spPr bwMode="auto">
            <a:xfrm>
              <a:off x="6025594" y="2669521"/>
              <a:ext cx="1647" cy="824"/>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8" name="Freeform 106">
              <a:extLst>
                <a:ext uri="{FF2B5EF4-FFF2-40B4-BE49-F238E27FC236}">
                  <a16:creationId xmlns:a16="http://schemas.microsoft.com/office/drawing/2014/main" id="{EFAC4118-7BCC-F70E-4875-616E4675BFC1}"/>
                </a:ext>
              </a:extLst>
            </p:cNvPr>
            <p:cNvSpPr>
              <a:spLocks noChangeArrowheads="1"/>
            </p:cNvSpPr>
            <p:nvPr/>
          </p:nvSpPr>
          <p:spPr bwMode="auto">
            <a:xfrm>
              <a:off x="5495283" y="2157293"/>
              <a:ext cx="764175" cy="773284"/>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9" name="Freeform 107">
              <a:extLst>
                <a:ext uri="{FF2B5EF4-FFF2-40B4-BE49-F238E27FC236}">
                  <a16:creationId xmlns:a16="http://schemas.microsoft.com/office/drawing/2014/main" id="{50AF56A4-EB4D-3E65-7C83-1D746146E1F8}"/>
                </a:ext>
              </a:extLst>
            </p:cNvPr>
            <p:cNvSpPr>
              <a:spLocks noChangeArrowheads="1"/>
            </p:cNvSpPr>
            <p:nvPr/>
          </p:nvSpPr>
          <p:spPr bwMode="auto">
            <a:xfrm>
              <a:off x="5495283" y="2157293"/>
              <a:ext cx="764175" cy="773284"/>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chemeClr val="bg1"/>
              </a:solidFill>
              <a:round/>
              <a:headEnd/>
              <a:tailEnd/>
            </a:ln>
            <a:effectLst/>
          </p:spPr>
          <p:txBody>
            <a:bodyPr wrap="none" anchor="ctr"/>
            <a:lstStyle/>
            <a:p>
              <a:endParaRPr lang="en-US"/>
            </a:p>
          </p:txBody>
        </p:sp>
        <p:sp>
          <p:nvSpPr>
            <p:cNvPr id="140" name="Freeform 108">
              <a:extLst>
                <a:ext uri="{FF2B5EF4-FFF2-40B4-BE49-F238E27FC236}">
                  <a16:creationId xmlns:a16="http://schemas.microsoft.com/office/drawing/2014/main" id="{D041A56B-700A-A94B-36EB-434594D71AFD}"/>
                </a:ext>
              </a:extLst>
            </p:cNvPr>
            <p:cNvSpPr>
              <a:spLocks noChangeArrowheads="1"/>
            </p:cNvSpPr>
            <p:nvPr/>
          </p:nvSpPr>
          <p:spPr bwMode="auto">
            <a:xfrm>
              <a:off x="5422818" y="1990119"/>
              <a:ext cx="645596" cy="579757"/>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1" name="Freeform 109">
              <a:extLst>
                <a:ext uri="{FF2B5EF4-FFF2-40B4-BE49-F238E27FC236}">
                  <a16:creationId xmlns:a16="http://schemas.microsoft.com/office/drawing/2014/main" id="{4B15F695-0461-BE8E-98C7-98FE6CF61A7A}"/>
                </a:ext>
              </a:extLst>
            </p:cNvPr>
            <p:cNvSpPr>
              <a:spLocks noChangeArrowheads="1"/>
            </p:cNvSpPr>
            <p:nvPr/>
          </p:nvSpPr>
          <p:spPr bwMode="auto">
            <a:xfrm>
              <a:off x="4844746" y="2177058"/>
              <a:ext cx="900046" cy="798813"/>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2" name="Freeform 110">
              <a:extLst>
                <a:ext uri="{FF2B5EF4-FFF2-40B4-BE49-F238E27FC236}">
                  <a16:creationId xmlns:a16="http://schemas.microsoft.com/office/drawing/2014/main" id="{0092704E-035B-198A-943D-277D2EC6828A}"/>
                </a:ext>
              </a:extLst>
            </p:cNvPr>
            <p:cNvSpPr>
              <a:spLocks noChangeArrowheads="1"/>
            </p:cNvSpPr>
            <p:nvPr/>
          </p:nvSpPr>
          <p:spPr bwMode="auto">
            <a:xfrm>
              <a:off x="4844746" y="2177058"/>
              <a:ext cx="900046" cy="798813"/>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round/>
              <a:headEnd/>
              <a:tailEnd/>
            </a:ln>
            <a:effectLst/>
          </p:spPr>
          <p:txBody>
            <a:bodyPr wrap="none" anchor="ctr"/>
            <a:lstStyle/>
            <a:p>
              <a:endParaRPr lang="en-US"/>
            </a:p>
          </p:txBody>
        </p:sp>
        <p:sp>
          <p:nvSpPr>
            <p:cNvPr id="143" name="Freeform 111">
              <a:extLst>
                <a:ext uri="{FF2B5EF4-FFF2-40B4-BE49-F238E27FC236}">
                  <a16:creationId xmlns:a16="http://schemas.microsoft.com/office/drawing/2014/main" id="{97243047-94B6-F113-F671-DF2E54DC2851}"/>
                </a:ext>
              </a:extLst>
            </p:cNvPr>
            <p:cNvSpPr>
              <a:spLocks noChangeArrowheads="1"/>
            </p:cNvSpPr>
            <p:nvPr/>
          </p:nvSpPr>
          <p:spPr bwMode="auto">
            <a:xfrm>
              <a:off x="4983911" y="2442231"/>
              <a:ext cx="8235" cy="8235"/>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4" name="Freeform 112">
              <a:extLst>
                <a:ext uri="{FF2B5EF4-FFF2-40B4-BE49-F238E27FC236}">
                  <a16:creationId xmlns:a16="http://schemas.microsoft.com/office/drawing/2014/main" id="{D4AC3D6D-6D3F-E02E-1353-ABF35D205452}"/>
                </a:ext>
              </a:extLst>
            </p:cNvPr>
            <p:cNvSpPr>
              <a:spLocks noChangeArrowheads="1"/>
            </p:cNvSpPr>
            <p:nvPr/>
          </p:nvSpPr>
          <p:spPr bwMode="auto">
            <a:xfrm>
              <a:off x="4938621" y="2834225"/>
              <a:ext cx="2470" cy="1647"/>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5" name="Freeform 113">
              <a:extLst>
                <a:ext uri="{FF2B5EF4-FFF2-40B4-BE49-F238E27FC236}">
                  <a16:creationId xmlns:a16="http://schemas.microsoft.com/office/drawing/2014/main" id="{ECDE000E-682F-6927-B18A-761403D802D3}"/>
                </a:ext>
              </a:extLst>
            </p:cNvPr>
            <p:cNvSpPr>
              <a:spLocks noChangeArrowheads="1"/>
            </p:cNvSpPr>
            <p:nvPr/>
          </p:nvSpPr>
          <p:spPr bwMode="auto">
            <a:xfrm>
              <a:off x="4905683" y="2834225"/>
              <a:ext cx="1647" cy="4941"/>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6" name="Freeform 114">
              <a:extLst>
                <a:ext uri="{FF2B5EF4-FFF2-40B4-BE49-F238E27FC236}">
                  <a16:creationId xmlns:a16="http://schemas.microsoft.com/office/drawing/2014/main" id="{2910585D-6561-ADE4-4C00-2E15D963133F}"/>
                </a:ext>
              </a:extLst>
            </p:cNvPr>
            <p:cNvSpPr>
              <a:spLocks noChangeArrowheads="1"/>
            </p:cNvSpPr>
            <p:nvPr/>
          </p:nvSpPr>
          <p:spPr bwMode="auto">
            <a:xfrm>
              <a:off x="4938621" y="2834225"/>
              <a:ext cx="2470" cy="1647"/>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7" name="Freeform 115">
              <a:extLst>
                <a:ext uri="{FF2B5EF4-FFF2-40B4-BE49-F238E27FC236}">
                  <a16:creationId xmlns:a16="http://schemas.microsoft.com/office/drawing/2014/main" id="{E20613C2-A197-E4BA-2B0F-CAD1C97F953E}"/>
                </a:ext>
              </a:extLst>
            </p:cNvPr>
            <p:cNvSpPr>
              <a:spLocks noChangeArrowheads="1"/>
            </p:cNvSpPr>
            <p:nvPr/>
          </p:nvSpPr>
          <p:spPr bwMode="auto">
            <a:xfrm>
              <a:off x="4905683" y="2834225"/>
              <a:ext cx="1647" cy="4941"/>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8" name="Freeform 116">
              <a:extLst>
                <a:ext uri="{FF2B5EF4-FFF2-40B4-BE49-F238E27FC236}">
                  <a16:creationId xmlns:a16="http://schemas.microsoft.com/office/drawing/2014/main" id="{0A81659F-74A2-3FF5-BDFC-0018551DBFD7}"/>
                </a:ext>
              </a:extLst>
            </p:cNvPr>
            <p:cNvSpPr>
              <a:spLocks noChangeArrowheads="1"/>
            </p:cNvSpPr>
            <p:nvPr/>
          </p:nvSpPr>
          <p:spPr bwMode="auto">
            <a:xfrm>
              <a:off x="4266674" y="2246233"/>
              <a:ext cx="796290" cy="983281"/>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grpFill/>
            <a:ln w="19050" cap="flat" cmpd="sng">
              <a:solidFill>
                <a:schemeClr val="bg1"/>
              </a:solidFill>
              <a:bevel/>
              <a:headEnd/>
              <a:tailEnd/>
            </a:ln>
            <a:effectLst/>
          </p:spPr>
          <p:txBody>
            <a:bodyPr wrap="none" anchor="ctr"/>
            <a:lstStyle/>
            <a:p>
              <a:endParaRPr lang="en-US"/>
            </a:p>
          </p:txBody>
        </p:sp>
        <p:sp>
          <p:nvSpPr>
            <p:cNvPr id="149" name="Freeform 117">
              <a:extLst>
                <a:ext uri="{FF2B5EF4-FFF2-40B4-BE49-F238E27FC236}">
                  <a16:creationId xmlns:a16="http://schemas.microsoft.com/office/drawing/2014/main" id="{3F8D9F5F-67CD-CBC2-E13F-54FAC799B847}"/>
                </a:ext>
              </a:extLst>
            </p:cNvPr>
            <p:cNvSpPr>
              <a:spLocks noChangeArrowheads="1"/>
            </p:cNvSpPr>
            <p:nvPr/>
          </p:nvSpPr>
          <p:spPr bwMode="auto">
            <a:xfrm>
              <a:off x="4322669" y="2442230"/>
              <a:ext cx="348325" cy="211644"/>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0678669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808782"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France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3">
            <a:extLst>
              <a:ext uri="{FF2B5EF4-FFF2-40B4-BE49-F238E27FC236}">
                <a16:creationId xmlns:a16="http://schemas.microsoft.com/office/drawing/2014/main" id="{8CF723F4-4308-0DE9-FC93-775001B4D29B}"/>
              </a:ext>
            </a:extLst>
          </p:cNvPr>
          <p:cNvGrpSpPr/>
          <p:nvPr/>
        </p:nvGrpSpPr>
        <p:grpSpPr>
          <a:xfrm>
            <a:off x="5900706" y="1266855"/>
            <a:ext cx="5078174" cy="4915416"/>
            <a:chOff x="3787739" y="1941415"/>
            <a:chExt cx="4616522" cy="4468560"/>
          </a:xfrm>
          <a:solidFill>
            <a:schemeClr val="bg1">
              <a:lumMod val="85000"/>
            </a:schemeClr>
          </a:solidFill>
        </p:grpSpPr>
        <p:sp>
          <p:nvSpPr>
            <p:cNvPr id="5" name="Freeform 71">
              <a:extLst>
                <a:ext uri="{FF2B5EF4-FFF2-40B4-BE49-F238E27FC236}">
                  <a16:creationId xmlns:a16="http://schemas.microsoft.com/office/drawing/2014/main" id="{39C87C5D-F113-6B1E-3C51-201C9AABA83C}"/>
                </a:ext>
              </a:extLst>
            </p:cNvPr>
            <p:cNvSpPr>
              <a:spLocks noChangeArrowheads="1"/>
            </p:cNvSpPr>
            <p:nvPr/>
          </p:nvSpPr>
          <p:spPr bwMode="auto">
            <a:xfrm>
              <a:off x="6122437" y="4928404"/>
              <a:ext cx="1059529" cy="1247257"/>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19050" cap="flat" cmpd="sng">
              <a:solidFill>
                <a:schemeClr val="bg1"/>
              </a:solidFill>
              <a:round/>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 name="Freeform 484">
              <a:extLst>
                <a:ext uri="{FF2B5EF4-FFF2-40B4-BE49-F238E27FC236}">
                  <a16:creationId xmlns:a16="http://schemas.microsoft.com/office/drawing/2014/main" id="{2BF0F9D2-6A91-4284-E3FD-BB8ACBE613B2}"/>
                </a:ext>
              </a:extLst>
            </p:cNvPr>
            <p:cNvSpPr>
              <a:spLocks noChangeArrowheads="1"/>
            </p:cNvSpPr>
            <p:nvPr/>
          </p:nvSpPr>
          <p:spPr bwMode="auto">
            <a:xfrm>
              <a:off x="8039334" y="5625126"/>
              <a:ext cx="364927" cy="784849"/>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7" name="Freeform 485">
              <a:extLst>
                <a:ext uri="{FF2B5EF4-FFF2-40B4-BE49-F238E27FC236}">
                  <a16:creationId xmlns:a16="http://schemas.microsoft.com/office/drawing/2014/main" id="{EA1D012D-4C8B-FD6D-46AA-86D4B60C0C84}"/>
                </a:ext>
              </a:extLst>
            </p:cNvPr>
            <p:cNvSpPr>
              <a:spLocks noChangeArrowheads="1"/>
            </p:cNvSpPr>
            <p:nvPr/>
          </p:nvSpPr>
          <p:spPr bwMode="auto">
            <a:xfrm>
              <a:off x="5847705" y="1941415"/>
              <a:ext cx="836635" cy="529799"/>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8" name="Freeform 486">
              <a:extLst>
                <a:ext uri="{FF2B5EF4-FFF2-40B4-BE49-F238E27FC236}">
                  <a16:creationId xmlns:a16="http://schemas.microsoft.com/office/drawing/2014/main" id="{7D7F0B84-3A6E-C443-D25F-1C98D0DAEE10}"/>
                </a:ext>
              </a:extLst>
            </p:cNvPr>
            <p:cNvSpPr>
              <a:spLocks noChangeArrowheads="1"/>
            </p:cNvSpPr>
            <p:nvPr/>
          </p:nvSpPr>
          <p:spPr bwMode="auto">
            <a:xfrm>
              <a:off x="5791722" y="2303254"/>
              <a:ext cx="888471" cy="712273"/>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9" name="Freeform 487">
              <a:extLst>
                <a:ext uri="{FF2B5EF4-FFF2-40B4-BE49-F238E27FC236}">
                  <a16:creationId xmlns:a16="http://schemas.microsoft.com/office/drawing/2014/main" id="{42826C40-D312-2326-4516-5C333294DBA1}"/>
                </a:ext>
              </a:extLst>
            </p:cNvPr>
            <p:cNvSpPr>
              <a:spLocks noChangeArrowheads="1"/>
            </p:cNvSpPr>
            <p:nvPr/>
          </p:nvSpPr>
          <p:spPr bwMode="auto">
            <a:xfrm>
              <a:off x="5375997" y="2431817"/>
              <a:ext cx="540132" cy="644883"/>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0" name="Freeform 488">
              <a:extLst>
                <a:ext uri="{FF2B5EF4-FFF2-40B4-BE49-F238E27FC236}">
                  <a16:creationId xmlns:a16="http://schemas.microsoft.com/office/drawing/2014/main" id="{6FAB328E-B206-4419-A289-EC2B728997DE}"/>
                </a:ext>
              </a:extLst>
            </p:cNvPr>
            <p:cNvSpPr>
              <a:spLocks noChangeArrowheads="1"/>
            </p:cNvSpPr>
            <p:nvPr/>
          </p:nvSpPr>
          <p:spPr bwMode="auto">
            <a:xfrm>
              <a:off x="4741523" y="2548973"/>
              <a:ext cx="947564" cy="768261"/>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1" name="Freeform 489">
              <a:extLst>
                <a:ext uri="{FF2B5EF4-FFF2-40B4-BE49-F238E27FC236}">
                  <a16:creationId xmlns:a16="http://schemas.microsoft.com/office/drawing/2014/main" id="{8F326131-3609-788B-7B0A-3C1051394127}"/>
                </a:ext>
              </a:extLst>
            </p:cNvPr>
            <p:cNvSpPr>
              <a:spLocks noChangeArrowheads="1"/>
            </p:cNvSpPr>
            <p:nvPr/>
          </p:nvSpPr>
          <p:spPr bwMode="auto">
            <a:xfrm>
              <a:off x="3787739" y="2918070"/>
              <a:ext cx="1229552" cy="703980"/>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2" name="Freeform 490">
              <a:extLst>
                <a:ext uri="{FF2B5EF4-FFF2-40B4-BE49-F238E27FC236}">
                  <a16:creationId xmlns:a16="http://schemas.microsoft.com/office/drawing/2014/main" id="{3401D39F-D6CF-1E90-BF26-FF7C1B8F012B}"/>
                </a:ext>
              </a:extLst>
            </p:cNvPr>
            <p:cNvSpPr>
              <a:spLocks noChangeArrowheads="1"/>
            </p:cNvSpPr>
            <p:nvPr/>
          </p:nvSpPr>
          <p:spPr bwMode="auto">
            <a:xfrm>
              <a:off x="4480269" y="3142016"/>
              <a:ext cx="1154908" cy="1073077"/>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3" name="Freeform 491">
              <a:extLst>
                <a:ext uri="{FF2B5EF4-FFF2-40B4-BE49-F238E27FC236}">
                  <a16:creationId xmlns:a16="http://schemas.microsoft.com/office/drawing/2014/main" id="{730C79BA-EE38-761A-97B7-A8299DC91A8C}"/>
                </a:ext>
              </a:extLst>
            </p:cNvPr>
            <p:cNvSpPr>
              <a:spLocks noChangeArrowheads="1"/>
            </p:cNvSpPr>
            <p:nvPr/>
          </p:nvSpPr>
          <p:spPr bwMode="auto">
            <a:xfrm>
              <a:off x="5760620" y="2819575"/>
              <a:ext cx="728816" cy="537057"/>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4" name="Freeform 492">
              <a:extLst>
                <a:ext uri="{FF2B5EF4-FFF2-40B4-BE49-F238E27FC236}">
                  <a16:creationId xmlns:a16="http://schemas.microsoft.com/office/drawing/2014/main" id="{D5C8A89D-8F48-7D54-FBC3-B146637291B6}"/>
                </a:ext>
              </a:extLst>
            </p:cNvPr>
            <p:cNvSpPr>
              <a:spLocks noChangeArrowheads="1"/>
            </p:cNvSpPr>
            <p:nvPr/>
          </p:nvSpPr>
          <p:spPr bwMode="auto">
            <a:xfrm>
              <a:off x="5816603" y="2984424"/>
              <a:ext cx="1037" cy="103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 name="Freeform 493">
              <a:extLst>
                <a:ext uri="{FF2B5EF4-FFF2-40B4-BE49-F238E27FC236}">
                  <a16:creationId xmlns:a16="http://schemas.microsoft.com/office/drawing/2014/main" id="{5C1C578D-4D63-5986-AC02-157837C238FE}"/>
                </a:ext>
              </a:extLst>
            </p:cNvPr>
            <p:cNvSpPr>
              <a:spLocks noChangeArrowheads="1"/>
            </p:cNvSpPr>
            <p:nvPr/>
          </p:nvSpPr>
          <p:spPr bwMode="auto">
            <a:xfrm>
              <a:off x="4872150" y="3812819"/>
              <a:ext cx="859442" cy="979765"/>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6" name="Freeform 494">
              <a:extLst>
                <a:ext uri="{FF2B5EF4-FFF2-40B4-BE49-F238E27FC236}">
                  <a16:creationId xmlns:a16="http://schemas.microsoft.com/office/drawing/2014/main" id="{F19CAEE5-7899-55D3-19AB-BAC867453B62}"/>
                </a:ext>
              </a:extLst>
            </p:cNvPr>
            <p:cNvSpPr>
              <a:spLocks noChangeArrowheads="1"/>
            </p:cNvSpPr>
            <p:nvPr/>
          </p:nvSpPr>
          <p:spPr bwMode="auto">
            <a:xfrm>
              <a:off x="5534615" y="4144591"/>
              <a:ext cx="647951" cy="712273"/>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7" name="Freeform 495">
              <a:extLst>
                <a:ext uri="{FF2B5EF4-FFF2-40B4-BE49-F238E27FC236}">
                  <a16:creationId xmlns:a16="http://schemas.microsoft.com/office/drawing/2014/main" id="{860D599E-7D94-12EF-AF29-79DDA1F59B15}"/>
                </a:ext>
              </a:extLst>
            </p:cNvPr>
            <p:cNvSpPr>
              <a:spLocks noChangeArrowheads="1"/>
            </p:cNvSpPr>
            <p:nvPr/>
          </p:nvSpPr>
          <p:spPr bwMode="auto">
            <a:xfrm>
              <a:off x="4649254" y="4495026"/>
              <a:ext cx="1177717" cy="1376856"/>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8" name="Freeform 496">
              <a:extLst>
                <a:ext uri="{FF2B5EF4-FFF2-40B4-BE49-F238E27FC236}">
                  <a16:creationId xmlns:a16="http://schemas.microsoft.com/office/drawing/2014/main" id="{55C3D658-3975-80C3-7843-3F4591827AB2}"/>
                </a:ext>
              </a:extLst>
            </p:cNvPr>
            <p:cNvSpPr>
              <a:spLocks noChangeArrowheads="1"/>
            </p:cNvSpPr>
            <p:nvPr/>
          </p:nvSpPr>
          <p:spPr bwMode="auto">
            <a:xfrm>
              <a:off x="5180056" y="4808137"/>
              <a:ext cx="1292792" cy="1200601"/>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9" name="Freeform 497">
              <a:extLst>
                <a:ext uri="{FF2B5EF4-FFF2-40B4-BE49-F238E27FC236}">
                  <a16:creationId xmlns:a16="http://schemas.microsoft.com/office/drawing/2014/main" id="{A4B02B3B-E568-A835-DC6E-8C41EFCB69C9}"/>
                </a:ext>
              </a:extLst>
            </p:cNvPr>
            <p:cNvSpPr>
              <a:spLocks noChangeArrowheads="1"/>
            </p:cNvSpPr>
            <p:nvPr/>
          </p:nvSpPr>
          <p:spPr bwMode="auto">
            <a:xfrm>
              <a:off x="5867403" y="4818504"/>
              <a:ext cx="1080264" cy="1267993"/>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0" name="Freeform 498">
              <a:extLst>
                <a:ext uri="{FF2B5EF4-FFF2-40B4-BE49-F238E27FC236}">
                  <a16:creationId xmlns:a16="http://schemas.microsoft.com/office/drawing/2014/main" id="{BF18B3C4-3924-ECAD-DF58-920357C831A3}"/>
                </a:ext>
              </a:extLst>
            </p:cNvPr>
            <p:cNvSpPr>
              <a:spLocks noChangeArrowheads="1"/>
            </p:cNvSpPr>
            <p:nvPr/>
          </p:nvSpPr>
          <p:spPr bwMode="auto">
            <a:xfrm>
              <a:off x="6807709" y="4730377"/>
              <a:ext cx="1113440" cy="972508"/>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1" name="Freeform 499">
              <a:extLst>
                <a:ext uri="{FF2B5EF4-FFF2-40B4-BE49-F238E27FC236}">
                  <a16:creationId xmlns:a16="http://schemas.microsoft.com/office/drawing/2014/main" id="{8C6CA352-0680-A5E2-D6C2-E3757D3F182C}"/>
                </a:ext>
              </a:extLst>
            </p:cNvPr>
            <p:cNvSpPr>
              <a:spLocks noChangeArrowheads="1"/>
            </p:cNvSpPr>
            <p:nvPr/>
          </p:nvSpPr>
          <p:spPr bwMode="auto">
            <a:xfrm>
              <a:off x="6009433" y="3975594"/>
              <a:ext cx="829377" cy="1036789"/>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2" name="Freeform 500">
              <a:extLst>
                <a:ext uri="{FF2B5EF4-FFF2-40B4-BE49-F238E27FC236}">
                  <a16:creationId xmlns:a16="http://schemas.microsoft.com/office/drawing/2014/main" id="{AF4396EF-FC97-EB30-51E3-BC1603524227}"/>
                </a:ext>
              </a:extLst>
            </p:cNvPr>
            <p:cNvSpPr>
              <a:spLocks noChangeArrowheads="1"/>
            </p:cNvSpPr>
            <p:nvPr/>
          </p:nvSpPr>
          <p:spPr bwMode="auto">
            <a:xfrm>
              <a:off x="6546455" y="4065795"/>
              <a:ext cx="1136247" cy="1140468"/>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3" name="Freeform 501">
              <a:extLst>
                <a:ext uri="{FF2B5EF4-FFF2-40B4-BE49-F238E27FC236}">
                  <a16:creationId xmlns:a16="http://schemas.microsoft.com/office/drawing/2014/main" id="{4CB10DC6-176E-65F2-9B86-2E32C1FC6BD5}"/>
                </a:ext>
              </a:extLst>
            </p:cNvPr>
            <p:cNvSpPr>
              <a:spLocks noChangeArrowheads="1"/>
            </p:cNvSpPr>
            <p:nvPr/>
          </p:nvSpPr>
          <p:spPr bwMode="auto">
            <a:xfrm>
              <a:off x="7039935" y="3370109"/>
              <a:ext cx="597152" cy="867793"/>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4" name="Freeform 502">
              <a:extLst>
                <a:ext uri="{FF2B5EF4-FFF2-40B4-BE49-F238E27FC236}">
                  <a16:creationId xmlns:a16="http://schemas.microsoft.com/office/drawing/2014/main" id="{D2569553-CFC1-701C-1B9A-C46FB078A8C6}"/>
                </a:ext>
              </a:extLst>
            </p:cNvPr>
            <p:cNvSpPr>
              <a:spLocks noChangeArrowheads="1"/>
            </p:cNvSpPr>
            <p:nvPr/>
          </p:nvSpPr>
          <p:spPr bwMode="auto">
            <a:xfrm>
              <a:off x="5346969" y="2982351"/>
              <a:ext cx="1011841" cy="1204749"/>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solidFill>
              <a:schemeClr val="accent2"/>
            </a:solid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n-lt"/>
              </a:endParaRPr>
            </a:p>
          </p:txBody>
        </p:sp>
        <p:sp>
          <p:nvSpPr>
            <p:cNvPr id="25" name="Freeform 503">
              <a:extLst>
                <a:ext uri="{FF2B5EF4-FFF2-40B4-BE49-F238E27FC236}">
                  <a16:creationId xmlns:a16="http://schemas.microsoft.com/office/drawing/2014/main" id="{C4D3EC47-39F4-3BFF-01E7-027E34A12FE1}"/>
                </a:ext>
              </a:extLst>
            </p:cNvPr>
            <p:cNvSpPr>
              <a:spLocks noChangeArrowheads="1"/>
            </p:cNvSpPr>
            <p:nvPr/>
          </p:nvSpPr>
          <p:spPr bwMode="auto">
            <a:xfrm>
              <a:off x="6254099" y="3222886"/>
              <a:ext cx="896765" cy="1060635"/>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6" name="Freeform 504">
              <a:extLst>
                <a:ext uri="{FF2B5EF4-FFF2-40B4-BE49-F238E27FC236}">
                  <a16:creationId xmlns:a16="http://schemas.microsoft.com/office/drawing/2014/main" id="{5DB70BFB-0E1F-5E93-AB59-9E37A9466AE8}"/>
                </a:ext>
              </a:extLst>
            </p:cNvPr>
            <p:cNvSpPr>
              <a:spLocks noChangeArrowheads="1"/>
            </p:cNvSpPr>
            <p:nvPr/>
          </p:nvSpPr>
          <p:spPr bwMode="auto">
            <a:xfrm>
              <a:off x="6892720" y="2641248"/>
              <a:ext cx="842855" cy="830467"/>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7" name="Freeform 505">
              <a:extLst>
                <a:ext uri="{FF2B5EF4-FFF2-40B4-BE49-F238E27FC236}">
                  <a16:creationId xmlns:a16="http://schemas.microsoft.com/office/drawing/2014/main" id="{2857E4AA-CBF8-0829-1A4E-0BF8A0D19CDA}"/>
                </a:ext>
              </a:extLst>
            </p:cNvPr>
            <p:cNvSpPr>
              <a:spLocks noChangeArrowheads="1"/>
            </p:cNvSpPr>
            <p:nvPr/>
          </p:nvSpPr>
          <p:spPr bwMode="auto">
            <a:xfrm>
              <a:off x="6379543" y="2400712"/>
              <a:ext cx="866700" cy="1185049"/>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8" name="Freeform 506">
              <a:extLst>
                <a:ext uri="{FF2B5EF4-FFF2-40B4-BE49-F238E27FC236}">
                  <a16:creationId xmlns:a16="http://schemas.microsoft.com/office/drawing/2014/main" id="{4AB27970-40D4-0EF2-5E0A-7A9B2E6BC2C7}"/>
                </a:ext>
              </a:extLst>
            </p:cNvPr>
            <p:cNvSpPr>
              <a:spLocks noChangeArrowheads="1"/>
            </p:cNvSpPr>
            <p:nvPr/>
          </p:nvSpPr>
          <p:spPr bwMode="auto">
            <a:xfrm>
              <a:off x="7536525" y="2827869"/>
              <a:ext cx="391881" cy="80351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341345295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3752249" y="397897"/>
            <a:ext cx="4687502"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Product Positioning</a:t>
            </a:r>
          </a:p>
        </p:txBody>
      </p:sp>
      <p:sp>
        <p:nvSpPr>
          <p:cNvPr id="8" name="Rectangle 7">
            <a:extLst>
              <a:ext uri="{FF2B5EF4-FFF2-40B4-BE49-F238E27FC236}">
                <a16:creationId xmlns:a16="http://schemas.microsoft.com/office/drawing/2014/main" id="{887E63AA-7A9A-1ECB-3A75-2B344AE85567}"/>
              </a:ext>
            </a:extLst>
          </p:cNvPr>
          <p:cNvSpPr/>
          <p:nvPr/>
        </p:nvSpPr>
        <p:spPr>
          <a:xfrm>
            <a:off x="532580" y="1938471"/>
            <a:ext cx="2699502" cy="21324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7F81640-05D7-DAF9-9764-BC4F882E4B88}"/>
              </a:ext>
            </a:extLst>
          </p:cNvPr>
          <p:cNvSpPr/>
          <p:nvPr/>
        </p:nvSpPr>
        <p:spPr>
          <a:xfrm>
            <a:off x="3341693" y="1938471"/>
            <a:ext cx="2699502" cy="213248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0F2F951-DB63-F2D7-F6BA-7603CE2D43A9}"/>
              </a:ext>
            </a:extLst>
          </p:cNvPr>
          <p:cNvSpPr/>
          <p:nvPr/>
        </p:nvSpPr>
        <p:spPr>
          <a:xfrm>
            <a:off x="6150806" y="1938471"/>
            <a:ext cx="2699502" cy="213248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09317FCD-8036-E5F0-C1B6-13A00CCA5366}"/>
              </a:ext>
            </a:extLst>
          </p:cNvPr>
          <p:cNvSpPr/>
          <p:nvPr/>
        </p:nvSpPr>
        <p:spPr>
          <a:xfrm>
            <a:off x="8959919" y="1938471"/>
            <a:ext cx="2699502" cy="213248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E79C6268-79BF-80FF-3B15-95BD9DC40D78}"/>
              </a:ext>
            </a:extLst>
          </p:cNvPr>
          <p:cNvSpPr/>
          <p:nvPr/>
        </p:nvSpPr>
        <p:spPr>
          <a:xfrm>
            <a:off x="532580" y="4170794"/>
            <a:ext cx="2699502" cy="213248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C77FD66B-5ABD-9289-114B-FD0E36959D65}"/>
              </a:ext>
            </a:extLst>
          </p:cNvPr>
          <p:cNvSpPr/>
          <p:nvPr/>
        </p:nvSpPr>
        <p:spPr>
          <a:xfrm>
            <a:off x="3341693" y="4170794"/>
            <a:ext cx="2699502" cy="213248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7B0747D4-0818-6CC6-40BE-BC96923109B3}"/>
              </a:ext>
            </a:extLst>
          </p:cNvPr>
          <p:cNvSpPr/>
          <p:nvPr/>
        </p:nvSpPr>
        <p:spPr>
          <a:xfrm>
            <a:off x="6150806" y="4170794"/>
            <a:ext cx="2699502" cy="213248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0EA2C804-3CEA-2010-11D4-29BB10C29B63}"/>
              </a:ext>
            </a:extLst>
          </p:cNvPr>
          <p:cNvSpPr/>
          <p:nvPr/>
        </p:nvSpPr>
        <p:spPr>
          <a:xfrm>
            <a:off x="8959919" y="4170794"/>
            <a:ext cx="2699502" cy="21324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F62D2D01-8D0A-4825-3F2B-5D75E7DDC4B2}"/>
              </a:ext>
            </a:extLst>
          </p:cNvPr>
          <p:cNvSpPr txBox="1"/>
          <p:nvPr/>
        </p:nvSpPr>
        <p:spPr>
          <a:xfrm>
            <a:off x="830612" y="2898620"/>
            <a:ext cx="2103438" cy="369332"/>
          </a:xfrm>
          <a:prstGeom prst="rect">
            <a:avLst/>
          </a:prstGeom>
          <a:noFill/>
        </p:spPr>
        <p:txBody>
          <a:bodyPr wrap="square" rtlCol="0">
            <a:spAutoFit/>
          </a:bodyPr>
          <a:lstStyle/>
          <a:p>
            <a:pPr algn="ctr"/>
            <a:r>
              <a:rPr lang="en-US" b="1" dirty="0">
                <a:solidFill>
                  <a:schemeClr val="bg1"/>
                </a:solidFill>
                <a:latin typeface="Barlow" panose="00000500000000000000" pitchFamily="2" charset="0"/>
                <a:ea typeface="Lato" panose="020F0502020204030203" pitchFamily="34" charset="0"/>
                <a:cs typeface="Lato" panose="020F0502020204030203" pitchFamily="34" charset="0"/>
              </a:rPr>
              <a:t>Competitor Claims</a:t>
            </a:r>
          </a:p>
        </p:txBody>
      </p:sp>
      <p:sp>
        <p:nvSpPr>
          <p:cNvPr id="29" name="TextBox 28">
            <a:extLst>
              <a:ext uri="{FF2B5EF4-FFF2-40B4-BE49-F238E27FC236}">
                <a16:creationId xmlns:a16="http://schemas.microsoft.com/office/drawing/2014/main" id="{6771B690-0A50-083B-7956-070648B7260B}"/>
              </a:ext>
            </a:extLst>
          </p:cNvPr>
          <p:cNvSpPr txBox="1"/>
          <p:nvPr/>
        </p:nvSpPr>
        <p:spPr>
          <a:xfrm>
            <a:off x="3639725" y="2898620"/>
            <a:ext cx="2103438" cy="369332"/>
          </a:xfrm>
          <a:prstGeom prst="rect">
            <a:avLst/>
          </a:prstGeom>
          <a:noFill/>
        </p:spPr>
        <p:txBody>
          <a:bodyPr wrap="square" rtlCol="0">
            <a:spAutoFit/>
          </a:bodyPr>
          <a:lstStyle/>
          <a:p>
            <a:pPr algn="ctr"/>
            <a:r>
              <a:rPr lang="en-US" b="1" dirty="0">
                <a:solidFill>
                  <a:schemeClr val="accent1"/>
                </a:solidFill>
                <a:latin typeface="Barlow" panose="00000500000000000000" pitchFamily="2" charset="0"/>
                <a:ea typeface="Lato" panose="020F0502020204030203" pitchFamily="34" charset="0"/>
                <a:cs typeface="Lato" panose="020F0502020204030203" pitchFamily="34" charset="0"/>
              </a:rPr>
              <a:t>Pricing</a:t>
            </a:r>
          </a:p>
        </p:txBody>
      </p:sp>
      <p:sp>
        <p:nvSpPr>
          <p:cNvPr id="30" name="TextBox 29">
            <a:extLst>
              <a:ext uri="{FF2B5EF4-FFF2-40B4-BE49-F238E27FC236}">
                <a16:creationId xmlns:a16="http://schemas.microsoft.com/office/drawing/2014/main" id="{CE50A0AD-6FD6-FDFC-7DFB-3BB582C16657}"/>
              </a:ext>
            </a:extLst>
          </p:cNvPr>
          <p:cNvSpPr txBox="1"/>
          <p:nvPr/>
        </p:nvSpPr>
        <p:spPr>
          <a:xfrm>
            <a:off x="6448838" y="2898620"/>
            <a:ext cx="2103438" cy="369332"/>
          </a:xfrm>
          <a:prstGeom prst="rect">
            <a:avLst/>
          </a:prstGeom>
          <a:noFill/>
        </p:spPr>
        <p:txBody>
          <a:bodyPr wrap="square" rtlCol="0">
            <a:spAutoFit/>
          </a:bodyPr>
          <a:lstStyle/>
          <a:p>
            <a:pPr algn="ctr"/>
            <a:r>
              <a:rPr lang="en-US" b="1" dirty="0">
                <a:solidFill>
                  <a:schemeClr val="accent3"/>
                </a:solidFill>
                <a:latin typeface="Barlow" panose="00000500000000000000" pitchFamily="2" charset="0"/>
                <a:ea typeface="Lato" panose="020F0502020204030203" pitchFamily="34" charset="0"/>
                <a:cs typeface="Lato" panose="020F0502020204030203" pitchFamily="34" charset="0"/>
              </a:rPr>
              <a:t>Retailer Mix</a:t>
            </a:r>
          </a:p>
        </p:txBody>
      </p:sp>
      <p:sp>
        <p:nvSpPr>
          <p:cNvPr id="31" name="TextBox 30">
            <a:extLst>
              <a:ext uri="{FF2B5EF4-FFF2-40B4-BE49-F238E27FC236}">
                <a16:creationId xmlns:a16="http://schemas.microsoft.com/office/drawing/2014/main" id="{F6561532-464C-70D0-800F-E038F59CB034}"/>
              </a:ext>
            </a:extLst>
          </p:cNvPr>
          <p:cNvSpPr txBox="1"/>
          <p:nvPr/>
        </p:nvSpPr>
        <p:spPr>
          <a:xfrm>
            <a:off x="9257951" y="2898620"/>
            <a:ext cx="2103438" cy="369332"/>
          </a:xfrm>
          <a:prstGeom prst="rect">
            <a:avLst/>
          </a:prstGeom>
          <a:noFill/>
        </p:spPr>
        <p:txBody>
          <a:bodyPr wrap="square" rtlCol="0">
            <a:spAutoFit/>
          </a:bodyPr>
          <a:lstStyle/>
          <a:p>
            <a:pPr algn="ctr"/>
            <a:r>
              <a:rPr lang="en-US" b="1" dirty="0">
                <a:solidFill>
                  <a:schemeClr val="accent4"/>
                </a:solidFill>
                <a:latin typeface="Barlow" panose="00000500000000000000" pitchFamily="2" charset="0"/>
                <a:ea typeface="Lato" panose="020F0502020204030203" pitchFamily="34" charset="0"/>
                <a:cs typeface="Lato" panose="020F0502020204030203" pitchFamily="34" charset="0"/>
              </a:rPr>
              <a:t>Media Reviews</a:t>
            </a:r>
          </a:p>
        </p:txBody>
      </p:sp>
      <p:sp>
        <p:nvSpPr>
          <p:cNvPr id="36" name="Rectangle 35">
            <a:extLst>
              <a:ext uri="{FF2B5EF4-FFF2-40B4-BE49-F238E27FC236}">
                <a16:creationId xmlns:a16="http://schemas.microsoft.com/office/drawing/2014/main" id="{8AED173C-1F9D-4AB4-C629-695E433B18CF}"/>
              </a:ext>
            </a:extLst>
          </p:cNvPr>
          <p:cNvSpPr/>
          <p:nvPr/>
        </p:nvSpPr>
        <p:spPr>
          <a:xfrm>
            <a:off x="665142" y="3269575"/>
            <a:ext cx="2434379" cy="443455"/>
          </a:xfrm>
          <a:prstGeom prst="rect">
            <a:avLst/>
          </a:prstGeom>
        </p:spPr>
        <p:txBody>
          <a:bodyPr wrap="square" lIns="0" tIns="0" rIns="0" bIns="0">
            <a:spAutoFit/>
          </a:bodyPr>
          <a:lstStyle/>
          <a:p>
            <a:pPr algn="ctr">
              <a:lnSpc>
                <a:spcPts val="1800"/>
              </a:lnSpc>
            </a:pPr>
            <a:r>
              <a:rPr lang="en-US" sz="1100" i="0" dirty="0">
                <a:solidFill>
                  <a:schemeClr val="bg1"/>
                </a:solidFill>
                <a:effectLst/>
                <a:latin typeface="Poppins" panose="00000500000000000000" pitchFamily="2" charset="0"/>
                <a:cs typeface="Poppins" panose="00000500000000000000" pitchFamily="2" charset="0"/>
              </a:rPr>
              <a:t>Lorem Ipsum simply dummy text of the printing and type.</a:t>
            </a:r>
            <a:endParaRPr lang="en-US" sz="1100" dirty="0">
              <a:solidFill>
                <a:schemeClr val="bg1"/>
              </a:solidFill>
              <a:latin typeface="Poppins" panose="00000500000000000000" pitchFamily="2" charset="0"/>
              <a:cs typeface="Poppins" panose="00000500000000000000" pitchFamily="2" charset="0"/>
            </a:endParaRPr>
          </a:p>
        </p:txBody>
      </p:sp>
      <p:sp>
        <p:nvSpPr>
          <p:cNvPr id="37" name="Rectangle 36">
            <a:extLst>
              <a:ext uri="{FF2B5EF4-FFF2-40B4-BE49-F238E27FC236}">
                <a16:creationId xmlns:a16="http://schemas.microsoft.com/office/drawing/2014/main" id="{5B138226-107F-724B-988A-C8B4AAA3D78E}"/>
              </a:ext>
            </a:extLst>
          </p:cNvPr>
          <p:cNvSpPr/>
          <p:nvPr/>
        </p:nvSpPr>
        <p:spPr>
          <a:xfrm>
            <a:off x="3474255" y="3269575"/>
            <a:ext cx="2434379" cy="443455"/>
          </a:xfrm>
          <a:prstGeom prst="rect">
            <a:avLst/>
          </a:prstGeom>
        </p:spPr>
        <p:txBody>
          <a:bodyPr wrap="square" lIns="0" tIns="0" rIns="0" bIns="0">
            <a:spAutoFit/>
          </a:bodyPr>
          <a:lstStyle/>
          <a:p>
            <a:pPr algn="ctr">
              <a:lnSpc>
                <a:spcPts val="18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38" name="Rectangle 37">
            <a:extLst>
              <a:ext uri="{FF2B5EF4-FFF2-40B4-BE49-F238E27FC236}">
                <a16:creationId xmlns:a16="http://schemas.microsoft.com/office/drawing/2014/main" id="{D7B25AA6-5B4A-9E56-C1B5-9711A73E2EF5}"/>
              </a:ext>
            </a:extLst>
          </p:cNvPr>
          <p:cNvSpPr/>
          <p:nvPr/>
        </p:nvSpPr>
        <p:spPr>
          <a:xfrm>
            <a:off x="6283368" y="3269575"/>
            <a:ext cx="2434379" cy="443455"/>
          </a:xfrm>
          <a:prstGeom prst="rect">
            <a:avLst/>
          </a:prstGeom>
        </p:spPr>
        <p:txBody>
          <a:bodyPr wrap="square" lIns="0" tIns="0" rIns="0" bIns="0">
            <a:spAutoFit/>
          </a:bodyPr>
          <a:lstStyle/>
          <a:p>
            <a:pPr algn="ctr">
              <a:lnSpc>
                <a:spcPts val="18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39" name="Rectangle 38">
            <a:extLst>
              <a:ext uri="{FF2B5EF4-FFF2-40B4-BE49-F238E27FC236}">
                <a16:creationId xmlns:a16="http://schemas.microsoft.com/office/drawing/2014/main" id="{39AB9617-A127-6EF0-7DB9-90CD8E759C92}"/>
              </a:ext>
            </a:extLst>
          </p:cNvPr>
          <p:cNvSpPr/>
          <p:nvPr/>
        </p:nvSpPr>
        <p:spPr>
          <a:xfrm>
            <a:off x="9092481" y="3269575"/>
            <a:ext cx="2434379" cy="443455"/>
          </a:xfrm>
          <a:prstGeom prst="rect">
            <a:avLst/>
          </a:prstGeom>
        </p:spPr>
        <p:txBody>
          <a:bodyPr wrap="square" lIns="0" tIns="0" rIns="0" bIns="0">
            <a:spAutoFit/>
          </a:bodyPr>
          <a:lstStyle/>
          <a:p>
            <a:pPr algn="ctr">
              <a:lnSpc>
                <a:spcPts val="18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5" name="Shape 2617">
            <a:extLst>
              <a:ext uri="{FF2B5EF4-FFF2-40B4-BE49-F238E27FC236}">
                <a16:creationId xmlns:a16="http://schemas.microsoft.com/office/drawing/2014/main" id="{E3BD7AFF-B091-34A5-22B8-0AE17C04EA94}"/>
              </a:ext>
            </a:extLst>
          </p:cNvPr>
          <p:cNvSpPr>
            <a:spLocks noChangeAspect="1"/>
          </p:cNvSpPr>
          <p:nvPr/>
        </p:nvSpPr>
        <p:spPr>
          <a:xfrm>
            <a:off x="7249079" y="2302168"/>
            <a:ext cx="502957" cy="50292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6" name="Shape 2498">
            <a:extLst>
              <a:ext uri="{FF2B5EF4-FFF2-40B4-BE49-F238E27FC236}">
                <a16:creationId xmlns:a16="http://schemas.microsoft.com/office/drawing/2014/main" id="{0160F2EE-A123-381B-E2EC-F9BC3E6B862A}"/>
              </a:ext>
            </a:extLst>
          </p:cNvPr>
          <p:cNvSpPr>
            <a:spLocks noChangeAspect="1"/>
          </p:cNvSpPr>
          <p:nvPr/>
        </p:nvSpPr>
        <p:spPr>
          <a:xfrm>
            <a:off x="1630871" y="2302168"/>
            <a:ext cx="502920" cy="411450"/>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7" name="Shape 2406">
            <a:extLst>
              <a:ext uri="{FF2B5EF4-FFF2-40B4-BE49-F238E27FC236}">
                <a16:creationId xmlns:a16="http://schemas.microsoft.com/office/drawing/2014/main" id="{1F1A5B1B-2CD3-DFEE-E4EB-11640CC07CD3}"/>
              </a:ext>
            </a:extLst>
          </p:cNvPr>
          <p:cNvSpPr>
            <a:spLocks noChangeAspect="1"/>
          </p:cNvSpPr>
          <p:nvPr/>
        </p:nvSpPr>
        <p:spPr>
          <a:xfrm>
            <a:off x="10058191" y="2302168"/>
            <a:ext cx="502959" cy="502920"/>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9" name="Shape 2489">
            <a:extLst>
              <a:ext uri="{FF2B5EF4-FFF2-40B4-BE49-F238E27FC236}">
                <a16:creationId xmlns:a16="http://schemas.microsoft.com/office/drawing/2014/main" id="{080EC378-50E6-E5EE-D48D-3B3638AC0A5B}"/>
              </a:ext>
            </a:extLst>
          </p:cNvPr>
          <p:cNvSpPr>
            <a:spLocks noChangeAspect="1"/>
          </p:cNvSpPr>
          <p:nvPr/>
        </p:nvSpPr>
        <p:spPr>
          <a:xfrm flipH="1">
            <a:off x="4439966" y="2302168"/>
            <a:ext cx="502957" cy="50292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2" name="TextBox 31">
            <a:extLst>
              <a:ext uri="{FF2B5EF4-FFF2-40B4-BE49-F238E27FC236}">
                <a16:creationId xmlns:a16="http://schemas.microsoft.com/office/drawing/2014/main" id="{39796653-DC75-8D30-7492-08764D72E478}"/>
              </a:ext>
            </a:extLst>
          </p:cNvPr>
          <p:cNvSpPr txBox="1"/>
          <p:nvPr/>
        </p:nvSpPr>
        <p:spPr>
          <a:xfrm>
            <a:off x="830612" y="5130943"/>
            <a:ext cx="2103438" cy="369332"/>
          </a:xfrm>
          <a:prstGeom prst="rect">
            <a:avLst/>
          </a:prstGeom>
          <a:noFill/>
        </p:spPr>
        <p:txBody>
          <a:bodyPr wrap="square" rtlCol="0">
            <a:spAutoFit/>
          </a:bodyPr>
          <a:lstStyle/>
          <a:p>
            <a:pPr algn="ctr"/>
            <a:r>
              <a:rPr lang="en-US" b="1" dirty="0">
                <a:solidFill>
                  <a:schemeClr val="accent4"/>
                </a:solidFill>
                <a:latin typeface="Barlow" panose="00000500000000000000" pitchFamily="2" charset="0"/>
                <a:ea typeface="Lato" panose="020F0502020204030203" pitchFamily="34" charset="0"/>
                <a:cs typeface="Lato" panose="020F0502020204030203" pitchFamily="34" charset="0"/>
              </a:rPr>
              <a:t>Product Features</a:t>
            </a:r>
          </a:p>
        </p:txBody>
      </p:sp>
      <p:sp>
        <p:nvSpPr>
          <p:cNvPr id="33" name="TextBox 32">
            <a:extLst>
              <a:ext uri="{FF2B5EF4-FFF2-40B4-BE49-F238E27FC236}">
                <a16:creationId xmlns:a16="http://schemas.microsoft.com/office/drawing/2014/main" id="{4399A21E-2FC0-7E9B-D46D-E05A917B339A}"/>
              </a:ext>
            </a:extLst>
          </p:cNvPr>
          <p:cNvSpPr txBox="1"/>
          <p:nvPr/>
        </p:nvSpPr>
        <p:spPr>
          <a:xfrm>
            <a:off x="3639725" y="5130943"/>
            <a:ext cx="2103438" cy="369332"/>
          </a:xfrm>
          <a:prstGeom prst="rect">
            <a:avLst/>
          </a:prstGeom>
          <a:noFill/>
        </p:spPr>
        <p:txBody>
          <a:bodyPr wrap="square" rtlCol="0">
            <a:spAutoFit/>
          </a:bodyPr>
          <a:lstStyle/>
          <a:p>
            <a:pPr algn="ctr"/>
            <a:r>
              <a:rPr lang="en-US" b="1" dirty="0">
                <a:solidFill>
                  <a:schemeClr val="accent3"/>
                </a:solidFill>
                <a:latin typeface="Barlow" panose="00000500000000000000" pitchFamily="2" charset="0"/>
                <a:ea typeface="Lato" panose="020F0502020204030203" pitchFamily="34" charset="0"/>
                <a:cs typeface="Lato" panose="020F0502020204030203" pitchFamily="34" charset="0"/>
              </a:rPr>
              <a:t>IMC Mix</a:t>
            </a:r>
          </a:p>
        </p:txBody>
      </p:sp>
      <p:sp>
        <p:nvSpPr>
          <p:cNvPr id="34" name="TextBox 33">
            <a:extLst>
              <a:ext uri="{FF2B5EF4-FFF2-40B4-BE49-F238E27FC236}">
                <a16:creationId xmlns:a16="http://schemas.microsoft.com/office/drawing/2014/main" id="{D4F636FD-C47B-D011-10FD-66A3B4CC3179}"/>
              </a:ext>
            </a:extLst>
          </p:cNvPr>
          <p:cNvSpPr txBox="1"/>
          <p:nvPr/>
        </p:nvSpPr>
        <p:spPr>
          <a:xfrm>
            <a:off x="6448838" y="5130943"/>
            <a:ext cx="2103438" cy="369332"/>
          </a:xfrm>
          <a:prstGeom prst="rect">
            <a:avLst/>
          </a:prstGeom>
          <a:noFill/>
        </p:spPr>
        <p:txBody>
          <a:bodyPr wrap="square" rtlCol="0">
            <a:spAutoFit/>
          </a:bodyPr>
          <a:lstStyle/>
          <a:p>
            <a:pPr algn="ctr"/>
            <a:r>
              <a:rPr lang="en-US" b="1" dirty="0">
                <a:solidFill>
                  <a:schemeClr val="accent1"/>
                </a:solidFill>
                <a:latin typeface="Barlow" panose="00000500000000000000" pitchFamily="2" charset="0"/>
                <a:ea typeface="Lato" panose="020F0502020204030203" pitchFamily="34" charset="0"/>
                <a:cs typeface="Lato" panose="020F0502020204030203" pitchFamily="34" charset="0"/>
              </a:rPr>
              <a:t>Packaging</a:t>
            </a:r>
          </a:p>
        </p:txBody>
      </p:sp>
      <p:sp>
        <p:nvSpPr>
          <p:cNvPr id="35" name="TextBox 34">
            <a:extLst>
              <a:ext uri="{FF2B5EF4-FFF2-40B4-BE49-F238E27FC236}">
                <a16:creationId xmlns:a16="http://schemas.microsoft.com/office/drawing/2014/main" id="{F94BA91A-26DC-95AA-F4EC-25AAC18AA651}"/>
              </a:ext>
            </a:extLst>
          </p:cNvPr>
          <p:cNvSpPr txBox="1"/>
          <p:nvPr/>
        </p:nvSpPr>
        <p:spPr>
          <a:xfrm>
            <a:off x="9257951" y="5130943"/>
            <a:ext cx="2103438" cy="369332"/>
          </a:xfrm>
          <a:prstGeom prst="rect">
            <a:avLst/>
          </a:prstGeom>
          <a:noFill/>
        </p:spPr>
        <p:txBody>
          <a:bodyPr wrap="square" rtlCol="0">
            <a:spAutoFit/>
          </a:bodyPr>
          <a:lstStyle/>
          <a:p>
            <a:pPr algn="ctr"/>
            <a:r>
              <a:rPr lang="en-US" b="1" dirty="0">
                <a:solidFill>
                  <a:schemeClr val="bg1"/>
                </a:solidFill>
                <a:latin typeface="Barlow" panose="00000500000000000000" pitchFamily="2" charset="0"/>
                <a:ea typeface="Lato" panose="020F0502020204030203" pitchFamily="34" charset="0"/>
                <a:cs typeface="Lato" panose="020F0502020204030203" pitchFamily="34" charset="0"/>
              </a:rPr>
              <a:t>Word Of Mouth</a:t>
            </a:r>
          </a:p>
        </p:txBody>
      </p:sp>
      <p:sp>
        <p:nvSpPr>
          <p:cNvPr id="40" name="Rectangle 39">
            <a:extLst>
              <a:ext uri="{FF2B5EF4-FFF2-40B4-BE49-F238E27FC236}">
                <a16:creationId xmlns:a16="http://schemas.microsoft.com/office/drawing/2014/main" id="{1279ACCD-B0AA-200C-ACC9-31ACBC543C42}"/>
              </a:ext>
            </a:extLst>
          </p:cNvPr>
          <p:cNvSpPr/>
          <p:nvPr/>
        </p:nvSpPr>
        <p:spPr>
          <a:xfrm>
            <a:off x="665142" y="5501898"/>
            <a:ext cx="2434379" cy="443455"/>
          </a:xfrm>
          <a:prstGeom prst="rect">
            <a:avLst/>
          </a:prstGeom>
        </p:spPr>
        <p:txBody>
          <a:bodyPr wrap="square" lIns="0" tIns="0" rIns="0" bIns="0">
            <a:spAutoFit/>
          </a:bodyPr>
          <a:lstStyle/>
          <a:p>
            <a:pPr algn="ctr">
              <a:lnSpc>
                <a:spcPts val="18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1" name="Rectangle 40">
            <a:extLst>
              <a:ext uri="{FF2B5EF4-FFF2-40B4-BE49-F238E27FC236}">
                <a16:creationId xmlns:a16="http://schemas.microsoft.com/office/drawing/2014/main" id="{CD762609-AC31-65E7-43E6-C1436A92BBF8}"/>
              </a:ext>
            </a:extLst>
          </p:cNvPr>
          <p:cNvSpPr/>
          <p:nvPr/>
        </p:nvSpPr>
        <p:spPr>
          <a:xfrm>
            <a:off x="3474255" y="5501898"/>
            <a:ext cx="2434379" cy="443455"/>
          </a:xfrm>
          <a:prstGeom prst="rect">
            <a:avLst/>
          </a:prstGeom>
        </p:spPr>
        <p:txBody>
          <a:bodyPr wrap="square" lIns="0" tIns="0" rIns="0" bIns="0">
            <a:spAutoFit/>
          </a:bodyPr>
          <a:lstStyle/>
          <a:p>
            <a:pPr algn="ctr">
              <a:lnSpc>
                <a:spcPts val="18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2" name="Rectangle 41">
            <a:extLst>
              <a:ext uri="{FF2B5EF4-FFF2-40B4-BE49-F238E27FC236}">
                <a16:creationId xmlns:a16="http://schemas.microsoft.com/office/drawing/2014/main" id="{4165E5A6-B86C-6FBB-4191-521715B156B2}"/>
              </a:ext>
            </a:extLst>
          </p:cNvPr>
          <p:cNvSpPr/>
          <p:nvPr/>
        </p:nvSpPr>
        <p:spPr>
          <a:xfrm>
            <a:off x="6283368" y="5501898"/>
            <a:ext cx="2434379" cy="443455"/>
          </a:xfrm>
          <a:prstGeom prst="rect">
            <a:avLst/>
          </a:prstGeom>
        </p:spPr>
        <p:txBody>
          <a:bodyPr wrap="square" lIns="0" tIns="0" rIns="0" bIns="0">
            <a:spAutoFit/>
          </a:bodyPr>
          <a:lstStyle/>
          <a:p>
            <a:pPr algn="ctr">
              <a:lnSpc>
                <a:spcPts val="18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3" name="Rectangle 42">
            <a:extLst>
              <a:ext uri="{FF2B5EF4-FFF2-40B4-BE49-F238E27FC236}">
                <a16:creationId xmlns:a16="http://schemas.microsoft.com/office/drawing/2014/main" id="{FDA9D0A9-91C1-ECCD-D6EF-54BE68EA9471}"/>
              </a:ext>
            </a:extLst>
          </p:cNvPr>
          <p:cNvSpPr/>
          <p:nvPr/>
        </p:nvSpPr>
        <p:spPr>
          <a:xfrm>
            <a:off x="9092481" y="5501898"/>
            <a:ext cx="2434379" cy="443455"/>
          </a:xfrm>
          <a:prstGeom prst="rect">
            <a:avLst/>
          </a:prstGeom>
        </p:spPr>
        <p:txBody>
          <a:bodyPr wrap="square" lIns="0" tIns="0" rIns="0" bIns="0">
            <a:spAutoFit/>
          </a:bodyPr>
          <a:lstStyle/>
          <a:p>
            <a:pPr algn="ctr">
              <a:lnSpc>
                <a:spcPts val="1800"/>
              </a:lnSpc>
            </a:pPr>
            <a:r>
              <a:rPr lang="en-US" sz="1100" i="0" dirty="0">
                <a:solidFill>
                  <a:schemeClr val="bg1"/>
                </a:solidFill>
                <a:effectLst/>
                <a:latin typeface="Poppins" panose="00000500000000000000" pitchFamily="2" charset="0"/>
                <a:cs typeface="Poppins" panose="00000500000000000000" pitchFamily="2" charset="0"/>
              </a:rPr>
              <a:t>Lorem Ipsum simply dummy text of the printing and type.</a:t>
            </a:r>
            <a:endParaRPr lang="en-US" sz="1100" dirty="0">
              <a:solidFill>
                <a:schemeClr val="bg1"/>
              </a:solidFill>
              <a:latin typeface="Poppins" panose="00000500000000000000" pitchFamily="2" charset="0"/>
              <a:cs typeface="Poppins" panose="00000500000000000000" pitchFamily="2" charset="0"/>
            </a:endParaRPr>
          </a:p>
        </p:txBody>
      </p:sp>
      <p:sp>
        <p:nvSpPr>
          <p:cNvPr id="44" name="Shape 2447">
            <a:extLst>
              <a:ext uri="{FF2B5EF4-FFF2-40B4-BE49-F238E27FC236}">
                <a16:creationId xmlns:a16="http://schemas.microsoft.com/office/drawing/2014/main" id="{7A9E19E7-D9B1-C653-046F-95DE79594450}"/>
              </a:ext>
            </a:extLst>
          </p:cNvPr>
          <p:cNvSpPr>
            <a:spLocks noChangeAspect="1"/>
          </p:cNvSpPr>
          <p:nvPr/>
        </p:nvSpPr>
        <p:spPr>
          <a:xfrm>
            <a:off x="10058210" y="4534491"/>
            <a:ext cx="502920" cy="411450"/>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8" name="Shape 2460">
            <a:extLst>
              <a:ext uri="{FF2B5EF4-FFF2-40B4-BE49-F238E27FC236}">
                <a16:creationId xmlns:a16="http://schemas.microsoft.com/office/drawing/2014/main" id="{24692F05-C5F6-A0E6-0236-B94D4E04A297}"/>
              </a:ext>
            </a:extLst>
          </p:cNvPr>
          <p:cNvSpPr>
            <a:spLocks noChangeAspect="1"/>
          </p:cNvSpPr>
          <p:nvPr/>
        </p:nvSpPr>
        <p:spPr>
          <a:xfrm>
            <a:off x="4439984" y="4534491"/>
            <a:ext cx="502920" cy="41149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0" name="Shape 2368">
            <a:extLst>
              <a:ext uri="{FF2B5EF4-FFF2-40B4-BE49-F238E27FC236}">
                <a16:creationId xmlns:a16="http://schemas.microsoft.com/office/drawing/2014/main" id="{56486820-B74C-9D1A-AF7A-6B59A06F0299}"/>
              </a:ext>
            </a:extLst>
          </p:cNvPr>
          <p:cNvSpPr>
            <a:spLocks noChangeAspect="1"/>
          </p:cNvSpPr>
          <p:nvPr/>
        </p:nvSpPr>
        <p:spPr>
          <a:xfrm>
            <a:off x="7249079" y="4534491"/>
            <a:ext cx="502957" cy="50292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1" name="Shape 2435">
            <a:extLst>
              <a:ext uri="{FF2B5EF4-FFF2-40B4-BE49-F238E27FC236}">
                <a16:creationId xmlns:a16="http://schemas.microsoft.com/office/drawing/2014/main" id="{69EFF3A5-F114-92FF-57A2-886D4104B946}"/>
              </a:ext>
            </a:extLst>
          </p:cNvPr>
          <p:cNvSpPr>
            <a:spLocks noChangeAspect="1"/>
          </p:cNvSpPr>
          <p:nvPr/>
        </p:nvSpPr>
        <p:spPr>
          <a:xfrm>
            <a:off x="1630871" y="4534491"/>
            <a:ext cx="502920" cy="502883"/>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149053214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496196"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Spain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3">
            <a:extLst>
              <a:ext uri="{FF2B5EF4-FFF2-40B4-BE49-F238E27FC236}">
                <a16:creationId xmlns:a16="http://schemas.microsoft.com/office/drawing/2014/main" id="{FF99E0BE-3BDA-3B86-AFCC-E5B1B694DF94}"/>
              </a:ext>
            </a:extLst>
          </p:cNvPr>
          <p:cNvGrpSpPr/>
          <p:nvPr/>
        </p:nvGrpSpPr>
        <p:grpSpPr>
          <a:xfrm>
            <a:off x="5497992" y="1763091"/>
            <a:ext cx="6009579" cy="4263873"/>
            <a:chOff x="3364373" y="2186559"/>
            <a:chExt cx="5463254" cy="3876248"/>
          </a:xfrm>
          <a:solidFill>
            <a:schemeClr val="bg1">
              <a:lumMod val="85000"/>
            </a:schemeClr>
          </a:solidFill>
        </p:grpSpPr>
        <p:sp>
          <p:nvSpPr>
            <p:cNvPr id="5" name="Freeform 149">
              <a:extLst>
                <a:ext uri="{FF2B5EF4-FFF2-40B4-BE49-F238E27FC236}">
                  <a16:creationId xmlns:a16="http://schemas.microsoft.com/office/drawing/2014/main" id="{0AC53025-37CA-96DD-80C4-374D51E801BA}"/>
                </a:ext>
              </a:extLst>
            </p:cNvPr>
            <p:cNvSpPr>
              <a:spLocks noChangeArrowheads="1"/>
            </p:cNvSpPr>
            <p:nvPr/>
          </p:nvSpPr>
          <p:spPr bwMode="auto">
            <a:xfrm>
              <a:off x="4941800" y="2449480"/>
              <a:ext cx="1804704" cy="1447296"/>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chemeClr val="bg1"/>
              </a:solidFill>
              <a:bevel/>
              <a:headEnd/>
              <a:tailEnd/>
            </a:ln>
            <a:effectLst/>
          </p:spPr>
          <p:txBody>
            <a:bodyPr wrap="none" anchor="ctr"/>
            <a:lstStyle/>
            <a:p>
              <a:endParaRPr lang="en-US"/>
            </a:p>
          </p:txBody>
        </p:sp>
        <p:sp>
          <p:nvSpPr>
            <p:cNvPr id="6" name="Freeform 150">
              <a:extLst>
                <a:ext uri="{FF2B5EF4-FFF2-40B4-BE49-F238E27FC236}">
                  <a16:creationId xmlns:a16="http://schemas.microsoft.com/office/drawing/2014/main" id="{F624645A-F8BB-3385-A2F6-907BBE28EEA6}"/>
                </a:ext>
              </a:extLst>
            </p:cNvPr>
            <p:cNvSpPr>
              <a:spLocks noChangeArrowheads="1"/>
            </p:cNvSpPr>
            <p:nvPr/>
          </p:nvSpPr>
          <p:spPr bwMode="auto">
            <a:xfrm>
              <a:off x="6285807" y="2729602"/>
              <a:ext cx="493867" cy="337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 name="Freeform 151">
              <a:extLst>
                <a:ext uri="{FF2B5EF4-FFF2-40B4-BE49-F238E27FC236}">
                  <a16:creationId xmlns:a16="http://schemas.microsoft.com/office/drawing/2014/main" id="{32963568-5881-AE23-8D11-29F50FCF59B6}"/>
                </a:ext>
              </a:extLst>
            </p:cNvPr>
            <p:cNvSpPr>
              <a:spLocks noChangeArrowheads="1"/>
            </p:cNvSpPr>
            <p:nvPr/>
          </p:nvSpPr>
          <p:spPr bwMode="auto">
            <a:xfrm>
              <a:off x="6611366" y="2601827"/>
              <a:ext cx="1007391" cy="1399380"/>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 name="Freeform 152">
              <a:extLst>
                <a:ext uri="{FF2B5EF4-FFF2-40B4-BE49-F238E27FC236}">
                  <a16:creationId xmlns:a16="http://schemas.microsoft.com/office/drawing/2014/main" id="{8DB7C290-C9CF-6161-294C-7F1B1F3CA930}"/>
                </a:ext>
              </a:extLst>
            </p:cNvPr>
            <p:cNvSpPr>
              <a:spLocks noChangeArrowheads="1"/>
            </p:cNvSpPr>
            <p:nvPr/>
          </p:nvSpPr>
          <p:spPr bwMode="auto">
            <a:xfrm>
              <a:off x="6505713" y="2418765"/>
              <a:ext cx="601978" cy="656075"/>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chemeClr val="bg1"/>
              </a:solidFill>
              <a:bevel/>
              <a:headEnd/>
              <a:tailEnd/>
            </a:ln>
            <a:effectLst/>
          </p:spPr>
          <p:txBody>
            <a:bodyPr wrap="none" anchor="ctr"/>
            <a:lstStyle/>
            <a:p>
              <a:endParaRPr lang="en-US"/>
            </a:p>
          </p:txBody>
        </p:sp>
        <p:sp>
          <p:nvSpPr>
            <p:cNvPr id="9" name="Freeform 153">
              <a:extLst>
                <a:ext uri="{FF2B5EF4-FFF2-40B4-BE49-F238E27FC236}">
                  <a16:creationId xmlns:a16="http://schemas.microsoft.com/office/drawing/2014/main" id="{41D0D517-76B1-46CF-43F7-7E3B68CAEE88}"/>
                </a:ext>
              </a:extLst>
            </p:cNvPr>
            <p:cNvSpPr>
              <a:spLocks noChangeArrowheads="1"/>
            </p:cNvSpPr>
            <p:nvPr/>
          </p:nvSpPr>
          <p:spPr bwMode="auto">
            <a:xfrm>
              <a:off x="6177697" y="2349964"/>
              <a:ext cx="586007" cy="470556"/>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154">
              <a:extLst>
                <a:ext uri="{FF2B5EF4-FFF2-40B4-BE49-F238E27FC236}">
                  <a16:creationId xmlns:a16="http://schemas.microsoft.com/office/drawing/2014/main" id="{683583AD-E924-7D72-3A50-F2B7316FAE08}"/>
                </a:ext>
              </a:extLst>
            </p:cNvPr>
            <p:cNvSpPr>
              <a:spLocks noChangeArrowheads="1"/>
            </p:cNvSpPr>
            <p:nvPr/>
          </p:nvSpPr>
          <p:spPr bwMode="auto">
            <a:xfrm>
              <a:off x="5696114" y="2318020"/>
              <a:ext cx="586007" cy="362439"/>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155">
              <a:extLst>
                <a:ext uri="{FF2B5EF4-FFF2-40B4-BE49-F238E27FC236}">
                  <a16:creationId xmlns:a16="http://schemas.microsoft.com/office/drawing/2014/main" id="{079AD6CF-72A1-6425-1617-2928BB0044AB}"/>
                </a:ext>
              </a:extLst>
            </p:cNvPr>
            <p:cNvSpPr>
              <a:spLocks noChangeArrowheads="1"/>
            </p:cNvSpPr>
            <p:nvPr/>
          </p:nvSpPr>
          <p:spPr bwMode="auto">
            <a:xfrm>
              <a:off x="4903715" y="2255361"/>
              <a:ext cx="911566" cy="363667"/>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156">
              <a:extLst>
                <a:ext uri="{FF2B5EF4-FFF2-40B4-BE49-F238E27FC236}">
                  <a16:creationId xmlns:a16="http://schemas.microsoft.com/office/drawing/2014/main" id="{2FC21410-E15C-8A66-2335-D219586D8699}"/>
                </a:ext>
              </a:extLst>
            </p:cNvPr>
            <p:cNvSpPr>
              <a:spLocks noChangeArrowheads="1"/>
            </p:cNvSpPr>
            <p:nvPr/>
          </p:nvSpPr>
          <p:spPr bwMode="auto">
            <a:xfrm>
              <a:off x="4178885" y="2186559"/>
              <a:ext cx="878396" cy="932510"/>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chemeClr val="bg1"/>
              </a:solidFill>
              <a:bevel/>
              <a:headEnd/>
              <a:tailEnd/>
            </a:ln>
            <a:effectLst/>
          </p:spPr>
          <p:txBody>
            <a:bodyPr wrap="none" anchor="ctr"/>
            <a:lstStyle/>
            <a:p>
              <a:endParaRPr lang="en-US"/>
            </a:p>
          </p:txBody>
        </p:sp>
        <p:sp>
          <p:nvSpPr>
            <p:cNvPr id="13" name="Freeform 157">
              <a:extLst>
                <a:ext uri="{FF2B5EF4-FFF2-40B4-BE49-F238E27FC236}">
                  <a16:creationId xmlns:a16="http://schemas.microsoft.com/office/drawing/2014/main" id="{FDE17F96-7582-C535-0AD9-8304DE494ED7}"/>
                </a:ext>
              </a:extLst>
            </p:cNvPr>
            <p:cNvSpPr>
              <a:spLocks noChangeArrowheads="1"/>
            </p:cNvSpPr>
            <p:nvPr/>
          </p:nvSpPr>
          <p:spPr bwMode="auto">
            <a:xfrm>
              <a:off x="7409908" y="2628857"/>
              <a:ext cx="1079874" cy="1070114"/>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chemeClr val="bg1"/>
              </a:solidFill>
              <a:bevel/>
              <a:headEnd/>
              <a:tailEnd/>
            </a:ln>
            <a:effectLst/>
          </p:spPr>
          <p:txBody>
            <a:bodyPr wrap="none" anchor="ctr"/>
            <a:lstStyle/>
            <a:p>
              <a:endParaRPr lang="en-US"/>
            </a:p>
          </p:txBody>
        </p:sp>
        <p:sp>
          <p:nvSpPr>
            <p:cNvPr id="14" name="Freeform 158">
              <a:extLst>
                <a:ext uri="{FF2B5EF4-FFF2-40B4-BE49-F238E27FC236}">
                  <a16:creationId xmlns:a16="http://schemas.microsoft.com/office/drawing/2014/main" id="{111F833C-BBF3-7185-E2CC-305A0ECD398D}"/>
                </a:ext>
              </a:extLst>
            </p:cNvPr>
            <p:cNvSpPr>
              <a:spLocks noChangeArrowheads="1"/>
            </p:cNvSpPr>
            <p:nvPr/>
          </p:nvSpPr>
          <p:spPr bwMode="auto">
            <a:xfrm>
              <a:off x="6554854" y="4479136"/>
              <a:ext cx="563894" cy="602016"/>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159">
              <a:extLst>
                <a:ext uri="{FF2B5EF4-FFF2-40B4-BE49-F238E27FC236}">
                  <a16:creationId xmlns:a16="http://schemas.microsoft.com/office/drawing/2014/main" id="{CD7F332E-0D4C-C7E4-4158-9A2169853EC1}"/>
                </a:ext>
              </a:extLst>
            </p:cNvPr>
            <p:cNvSpPr>
              <a:spLocks noChangeArrowheads="1"/>
            </p:cNvSpPr>
            <p:nvPr/>
          </p:nvSpPr>
          <p:spPr bwMode="auto">
            <a:xfrm>
              <a:off x="5506922" y="3327933"/>
              <a:ext cx="1538115" cy="1471868"/>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solidFill>
              <a:schemeClr val="accent2"/>
            </a:solid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
          <p:nvSpPr>
            <p:cNvPr id="16" name="Freeform 160">
              <a:extLst>
                <a:ext uri="{FF2B5EF4-FFF2-40B4-BE49-F238E27FC236}">
                  <a16:creationId xmlns:a16="http://schemas.microsoft.com/office/drawing/2014/main" id="{66C33880-CB09-EEC9-41BB-35366B19A9EC}"/>
                </a:ext>
              </a:extLst>
            </p:cNvPr>
            <p:cNvSpPr>
              <a:spLocks noChangeArrowheads="1"/>
            </p:cNvSpPr>
            <p:nvPr/>
          </p:nvSpPr>
          <p:spPr bwMode="auto">
            <a:xfrm>
              <a:off x="6831273" y="3578568"/>
              <a:ext cx="696573" cy="130232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chemeClr val="bg1"/>
              </a:solidFill>
              <a:bevel/>
              <a:headEnd/>
              <a:tailEnd/>
            </a:ln>
            <a:effectLst/>
          </p:spPr>
          <p:txBody>
            <a:bodyPr wrap="none" anchor="ctr"/>
            <a:lstStyle/>
            <a:p>
              <a:endParaRPr lang="en-US"/>
            </a:p>
          </p:txBody>
        </p:sp>
        <p:sp>
          <p:nvSpPr>
            <p:cNvPr id="17" name="Freeform 161">
              <a:extLst>
                <a:ext uri="{FF2B5EF4-FFF2-40B4-BE49-F238E27FC236}">
                  <a16:creationId xmlns:a16="http://schemas.microsoft.com/office/drawing/2014/main" id="{D3900ECE-0934-1229-D893-310C0B9849E8}"/>
                </a:ext>
              </a:extLst>
            </p:cNvPr>
            <p:cNvSpPr>
              <a:spLocks noChangeArrowheads="1"/>
            </p:cNvSpPr>
            <p:nvPr/>
          </p:nvSpPr>
          <p:spPr bwMode="auto">
            <a:xfrm>
              <a:off x="4782091" y="3706343"/>
              <a:ext cx="987735" cy="1130316"/>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162">
              <a:extLst>
                <a:ext uri="{FF2B5EF4-FFF2-40B4-BE49-F238E27FC236}">
                  <a16:creationId xmlns:a16="http://schemas.microsoft.com/office/drawing/2014/main" id="{C50DF834-81B5-F5DF-CF8C-8B1C01F8EC42}"/>
                </a:ext>
              </a:extLst>
            </p:cNvPr>
            <p:cNvSpPr>
              <a:spLocks noChangeArrowheads="1"/>
            </p:cNvSpPr>
            <p:nvPr/>
          </p:nvSpPr>
          <p:spPr bwMode="auto">
            <a:xfrm>
              <a:off x="4787006" y="4492649"/>
              <a:ext cx="2012325" cy="1174546"/>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grpFill/>
            <a:ln w="19050" cap="flat" cmpd="sng">
              <a:solidFill>
                <a:schemeClr val="bg1"/>
              </a:solidFill>
              <a:bevel/>
              <a:headEnd/>
              <a:tailEnd/>
            </a:ln>
            <a:effectLst/>
          </p:spPr>
          <p:txBody>
            <a:bodyPr wrap="none" anchor="ctr"/>
            <a:lstStyle/>
            <a:p>
              <a:endParaRPr lang="en-US"/>
            </a:p>
          </p:txBody>
        </p:sp>
        <p:sp>
          <p:nvSpPr>
            <p:cNvPr id="19" name="Freeform 163">
              <a:extLst>
                <a:ext uri="{FF2B5EF4-FFF2-40B4-BE49-F238E27FC236}">
                  <a16:creationId xmlns:a16="http://schemas.microsoft.com/office/drawing/2014/main" id="{D15F6B28-8802-26D3-97D2-6A3ABC83410C}"/>
                </a:ext>
              </a:extLst>
            </p:cNvPr>
            <p:cNvSpPr>
              <a:spLocks noChangeArrowheads="1"/>
            </p:cNvSpPr>
            <p:nvPr/>
          </p:nvSpPr>
          <p:spPr bwMode="auto">
            <a:xfrm>
              <a:off x="7764952" y="3891862"/>
              <a:ext cx="1062675" cy="638874"/>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chemeClr val="bg1"/>
              </a:solidFill>
              <a:bevel/>
              <a:headEnd/>
              <a:tailEnd/>
            </a:ln>
            <a:effectLst/>
          </p:spPr>
          <p:txBody>
            <a:bodyPr wrap="none" anchor="ctr"/>
            <a:lstStyle/>
            <a:p>
              <a:endParaRPr lang="en-US"/>
            </a:p>
          </p:txBody>
        </p:sp>
        <p:sp>
          <p:nvSpPr>
            <p:cNvPr id="20" name="Freeform 164">
              <a:extLst>
                <a:ext uri="{FF2B5EF4-FFF2-40B4-BE49-F238E27FC236}">
                  <a16:creationId xmlns:a16="http://schemas.microsoft.com/office/drawing/2014/main" id="{D036377D-E41E-E98B-0A36-063608FFD3DB}"/>
                </a:ext>
              </a:extLst>
            </p:cNvPr>
            <p:cNvSpPr>
              <a:spLocks noChangeArrowheads="1"/>
            </p:cNvSpPr>
            <p:nvPr/>
          </p:nvSpPr>
          <p:spPr bwMode="auto">
            <a:xfrm>
              <a:off x="3364373" y="5391989"/>
              <a:ext cx="1622882" cy="670818"/>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chemeClr val="bg1"/>
              </a:solidFill>
              <a:bevel/>
              <a:headEnd/>
              <a:tailEnd/>
            </a:ln>
            <a:effectLst/>
          </p:spPr>
          <p:txBody>
            <a:bodyPr wrap="none" anchor="ctr"/>
            <a:lstStyle/>
            <a:p>
              <a:endParaRPr lang="en-US"/>
            </a:p>
          </p:txBody>
        </p:sp>
        <p:sp>
          <p:nvSpPr>
            <p:cNvPr id="21" name="Freeform 165">
              <a:extLst>
                <a:ext uri="{FF2B5EF4-FFF2-40B4-BE49-F238E27FC236}">
                  <a16:creationId xmlns:a16="http://schemas.microsoft.com/office/drawing/2014/main" id="{5818B804-EBDF-B87B-CDA6-479AFC189757}"/>
                </a:ext>
              </a:extLst>
            </p:cNvPr>
            <p:cNvSpPr>
              <a:spLocks noChangeArrowheads="1"/>
            </p:cNvSpPr>
            <p:nvPr/>
          </p:nvSpPr>
          <p:spPr bwMode="auto">
            <a:xfrm>
              <a:off x="5791940" y="3407793"/>
              <a:ext cx="519666" cy="590959"/>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34723593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246402"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Germany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3">
            <a:extLst>
              <a:ext uri="{FF2B5EF4-FFF2-40B4-BE49-F238E27FC236}">
                <a16:creationId xmlns:a16="http://schemas.microsoft.com/office/drawing/2014/main" id="{CC696A13-8917-777B-942E-587CCEA681A9}"/>
              </a:ext>
            </a:extLst>
          </p:cNvPr>
          <p:cNvGrpSpPr/>
          <p:nvPr/>
        </p:nvGrpSpPr>
        <p:grpSpPr>
          <a:xfrm>
            <a:off x="6710993" y="792153"/>
            <a:ext cx="3942134" cy="5277669"/>
            <a:chOff x="3366645" y="2581680"/>
            <a:chExt cx="7359460" cy="9852739"/>
          </a:xfrm>
          <a:solidFill>
            <a:schemeClr val="bg1">
              <a:lumMod val="85000"/>
            </a:schemeClr>
          </a:solidFill>
        </p:grpSpPr>
        <p:sp>
          <p:nvSpPr>
            <p:cNvPr id="5" name="Freeform 4">
              <a:extLst>
                <a:ext uri="{FF2B5EF4-FFF2-40B4-BE49-F238E27FC236}">
                  <a16:creationId xmlns:a16="http://schemas.microsoft.com/office/drawing/2014/main" id="{98255DE1-1A38-C6EE-E06C-B2139368BB98}"/>
                </a:ext>
              </a:extLst>
            </p:cNvPr>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1270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 name="Freeform 5">
              <a:extLst>
                <a:ext uri="{FF2B5EF4-FFF2-40B4-BE49-F238E27FC236}">
                  <a16:creationId xmlns:a16="http://schemas.microsoft.com/office/drawing/2014/main" id="{51F59D85-FAFA-EA3C-F711-0952CB1C7727}"/>
                </a:ext>
              </a:extLst>
            </p:cNvPr>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1270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 name="Freeform 6">
              <a:extLst>
                <a:ext uri="{FF2B5EF4-FFF2-40B4-BE49-F238E27FC236}">
                  <a16:creationId xmlns:a16="http://schemas.microsoft.com/office/drawing/2014/main" id="{4BBE4546-18CD-8415-AA41-12E1DEF74A30}"/>
                </a:ext>
              </a:extLst>
            </p:cNvPr>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1270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 name="Freeform 7">
              <a:extLst>
                <a:ext uri="{FF2B5EF4-FFF2-40B4-BE49-F238E27FC236}">
                  <a16:creationId xmlns:a16="http://schemas.microsoft.com/office/drawing/2014/main" id="{7B85DADB-06DD-22A6-95C3-A12FDB541D32}"/>
                </a:ext>
              </a:extLst>
            </p:cNvPr>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1270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9" name="Freeform 8">
              <a:extLst>
                <a:ext uri="{FF2B5EF4-FFF2-40B4-BE49-F238E27FC236}">
                  <a16:creationId xmlns:a16="http://schemas.microsoft.com/office/drawing/2014/main" id="{1F11621F-6B86-43F7-8E33-40179D62A371}"/>
                </a:ext>
              </a:extLst>
            </p:cNvPr>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1270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0" name="Freeform 9">
              <a:extLst>
                <a:ext uri="{FF2B5EF4-FFF2-40B4-BE49-F238E27FC236}">
                  <a16:creationId xmlns:a16="http://schemas.microsoft.com/office/drawing/2014/main" id="{63294A14-3DCD-F2CF-6EEB-5E648F37A178}"/>
                </a:ext>
              </a:extLst>
            </p:cNvPr>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1270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 name="Freeform 10">
              <a:extLst>
                <a:ext uri="{FF2B5EF4-FFF2-40B4-BE49-F238E27FC236}">
                  <a16:creationId xmlns:a16="http://schemas.microsoft.com/office/drawing/2014/main" id="{49408367-1DD5-CBDE-71F9-29EEB42759CE}"/>
                </a:ext>
              </a:extLst>
            </p:cNvPr>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solidFill>
              <a:schemeClr val="accent2"/>
            </a:solidFill>
            <a:ln w="12700" cmpd="sng">
              <a:solidFill>
                <a:schemeClr val="bg1"/>
              </a:solidFill>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2" name="Freeform 11">
              <a:extLst>
                <a:ext uri="{FF2B5EF4-FFF2-40B4-BE49-F238E27FC236}">
                  <a16:creationId xmlns:a16="http://schemas.microsoft.com/office/drawing/2014/main" id="{BC64FF9C-D743-50B5-EB4D-6B040196F794}"/>
                </a:ext>
              </a:extLst>
            </p:cNvPr>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1270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 name="Freeform 12">
              <a:extLst>
                <a:ext uri="{FF2B5EF4-FFF2-40B4-BE49-F238E27FC236}">
                  <a16:creationId xmlns:a16="http://schemas.microsoft.com/office/drawing/2014/main" id="{6FC8D476-0D68-9C03-ED08-C53F68113F73}"/>
                </a:ext>
              </a:extLst>
            </p:cNvPr>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12700" cmpd="sng">
              <a:solidFill>
                <a:schemeClr val="bg1"/>
              </a:solidFill>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4" name="Freeform 13">
              <a:extLst>
                <a:ext uri="{FF2B5EF4-FFF2-40B4-BE49-F238E27FC236}">
                  <a16:creationId xmlns:a16="http://schemas.microsoft.com/office/drawing/2014/main" id="{D98FCF60-AA2A-E554-4B57-2B3B2557047A}"/>
                </a:ext>
              </a:extLst>
            </p:cNvPr>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1270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 name="Freeform 14">
              <a:extLst>
                <a:ext uri="{FF2B5EF4-FFF2-40B4-BE49-F238E27FC236}">
                  <a16:creationId xmlns:a16="http://schemas.microsoft.com/office/drawing/2014/main" id="{330738F4-340D-769A-45F0-6BA3EFB18000}"/>
                </a:ext>
              </a:extLst>
            </p:cNvPr>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1270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6" name="Freeform 15">
              <a:extLst>
                <a:ext uri="{FF2B5EF4-FFF2-40B4-BE49-F238E27FC236}">
                  <a16:creationId xmlns:a16="http://schemas.microsoft.com/office/drawing/2014/main" id="{39A70798-2287-E408-DE43-F5F1AADD6169}"/>
                </a:ext>
              </a:extLst>
            </p:cNvPr>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1270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 name="Freeform 16">
              <a:extLst>
                <a:ext uri="{FF2B5EF4-FFF2-40B4-BE49-F238E27FC236}">
                  <a16:creationId xmlns:a16="http://schemas.microsoft.com/office/drawing/2014/main" id="{468297F8-119E-5815-4597-325A750CEF98}"/>
                </a:ext>
              </a:extLst>
            </p:cNvPr>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1270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8" name="Freeform 17">
              <a:extLst>
                <a:ext uri="{FF2B5EF4-FFF2-40B4-BE49-F238E27FC236}">
                  <a16:creationId xmlns:a16="http://schemas.microsoft.com/office/drawing/2014/main" id="{CCF0D2CD-485E-3C97-8D7F-CC625E5B640F}"/>
                </a:ext>
              </a:extLst>
            </p:cNvPr>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1270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 name="Freeform 18">
              <a:extLst>
                <a:ext uri="{FF2B5EF4-FFF2-40B4-BE49-F238E27FC236}">
                  <a16:creationId xmlns:a16="http://schemas.microsoft.com/office/drawing/2014/main" id="{82D3D4DB-2444-7262-86C1-BAC8E188ECB7}"/>
                </a:ext>
              </a:extLst>
            </p:cNvPr>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1270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0" name="Freeform 16">
              <a:extLst>
                <a:ext uri="{FF2B5EF4-FFF2-40B4-BE49-F238E27FC236}">
                  <a16:creationId xmlns:a16="http://schemas.microsoft.com/office/drawing/2014/main" id="{F3DF50E7-F508-959D-DFE4-DC2C2A765F7B}"/>
                </a:ext>
              </a:extLst>
            </p:cNvPr>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12700" cap="flat" cmpd="sng">
              <a:solidFill>
                <a:schemeClr val="bg1"/>
              </a:solidFill>
              <a:bevel/>
              <a:headEnd/>
              <a:tailEnd/>
            </a:ln>
          </p:spPr>
          <p:txBody>
            <a:bodyPr wrap="none" anchor="ctr"/>
            <a:lstStyle/>
            <a:p>
              <a:pPr defTabSz="1828434" eaLnBrk="1" fontAlgn="auto" hangingPunct="1">
                <a:spcBef>
                  <a:spcPts val="0"/>
                </a:spcBef>
                <a:spcAft>
                  <a:spcPts val="0"/>
                </a:spcAft>
                <a:defRPr/>
              </a:pPr>
              <a:endParaRPr lang="en-US">
                <a:latin typeface="+mn-lt"/>
              </a:endParaRPr>
            </a:p>
          </p:txBody>
        </p:sp>
        <p:sp>
          <p:nvSpPr>
            <p:cNvPr id="21" name="Freeform 20">
              <a:extLst>
                <a:ext uri="{FF2B5EF4-FFF2-40B4-BE49-F238E27FC236}">
                  <a16:creationId xmlns:a16="http://schemas.microsoft.com/office/drawing/2014/main" id="{2A02DE37-D44B-0517-C979-6C78AB22CCCD}"/>
                </a:ext>
              </a:extLst>
            </p:cNvPr>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1270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2" name="Freeform 21">
              <a:extLst>
                <a:ext uri="{FF2B5EF4-FFF2-40B4-BE49-F238E27FC236}">
                  <a16:creationId xmlns:a16="http://schemas.microsoft.com/office/drawing/2014/main" id="{68B9BF13-6F46-41C0-56DA-009C710EF98A}"/>
                </a:ext>
              </a:extLst>
            </p:cNvPr>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1270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 name="Freeform 19">
              <a:extLst>
                <a:ext uri="{FF2B5EF4-FFF2-40B4-BE49-F238E27FC236}">
                  <a16:creationId xmlns:a16="http://schemas.microsoft.com/office/drawing/2014/main" id="{D5C9D98A-B711-4B87-628D-9A959F30E07A}"/>
                </a:ext>
              </a:extLst>
            </p:cNvPr>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grpFill/>
            <a:ln w="12700" cmpd="sng">
              <a:solidFill>
                <a:schemeClr val="bg1"/>
              </a:solidFill>
              <a:round/>
              <a:headEnd/>
              <a:tailEnd/>
            </a:ln>
          </p:spPr>
          <p:txBody>
            <a:bodyPr wrap="none" anchor="ctr"/>
            <a:lstStyle/>
            <a:p>
              <a:pPr defTabSz="1828434" eaLnBrk="1" fontAlgn="auto" hangingPunct="1">
                <a:spcBef>
                  <a:spcPts val="0"/>
                </a:spcBef>
                <a:spcAft>
                  <a:spcPts val="0"/>
                </a:spcAft>
                <a:defRPr/>
              </a:pPr>
              <a:endParaRPr lang="en-US">
                <a:latin typeface="+mn-lt"/>
              </a:endParaRPr>
            </a:p>
          </p:txBody>
        </p:sp>
        <p:sp>
          <p:nvSpPr>
            <p:cNvPr id="24" name="Freeform 23">
              <a:extLst>
                <a:ext uri="{FF2B5EF4-FFF2-40B4-BE49-F238E27FC236}">
                  <a16:creationId xmlns:a16="http://schemas.microsoft.com/office/drawing/2014/main" id="{023B77F7-9676-DF75-AC35-1865C43F2F65}"/>
                </a:ext>
              </a:extLst>
            </p:cNvPr>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1270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 name="Freeform 24">
              <a:extLst>
                <a:ext uri="{FF2B5EF4-FFF2-40B4-BE49-F238E27FC236}">
                  <a16:creationId xmlns:a16="http://schemas.microsoft.com/office/drawing/2014/main" id="{314E2781-D0F3-00C0-0A22-82FD843BE900}"/>
                </a:ext>
              </a:extLst>
            </p:cNvPr>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1270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6" name="Freeform 25">
              <a:extLst>
                <a:ext uri="{FF2B5EF4-FFF2-40B4-BE49-F238E27FC236}">
                  <a16:creationId xmlns:a16="http://schemas.microsoft.com/office/drawing/2014/main" id="{B18143DF-0DAB-DE6A-C6C1-3229DB702073}"/>
                </a:ext>
              </a:extLst>
            </p:cNvPr>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1270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7" name="Freeform 26">
              <a:extLst>
                <a:ext uri="{FF2B5EF4-FFF2-40B4-BE49-F238E27FC236}">
                  <a16:creationId xmlns:a16="http://schemas.microsoft.com/office/drawing/2014/main" id="{35A879DC-90F4-D5B9-575D-1BEF4FB7F5FC}"/>
                </a:ext>
              </a:extLst>
            </p:cNvPr>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1270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8" name="Freeform 27">
              <a:extLst>
                <a:ext uri="{FF2B5EF4-FFF2-40B4-BE49-F238E27FC236}">
                  <a16:creationId xmlns:a16="http://schemas.microsoft.com/office/drawing/2014/main" id="{7E437184-914F-7437-8EAC-5B52B5AA15B8}"/>
                </a:ext>
              </a:extLst>
            </p:cNvPr>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1270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 name="Freeform 28">
              <a:extLst>
                <a:ext uri="{FF2B5EF4-FFF2-40B4-BE49-F238E27FC236}">
                  <a16:creationId xmlns:a16="http://schemas.microsoft.com/office/drawing/2014/main" id="{998BBF17-7282-C756-0323-15F784605FB6}"/>
                </a:ext>
              </a:extLst>
            </p:cNvPr>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1270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30" name="Freeform 29">
              <a:extLst>
                <a:ext uri="{FF2B5EF4-FFF2-40B4-BE49-F238E27FC236}">
                  <a16:creationId xmlns:a16="http://schemas.microsoft.com/office/drawing/2014/main" id="{6AB07CB5-643C-1739-0B4D-9D079CB1101B}"/>
                </a:ext>
              </a:extLst>
            </p:cNvPr>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1270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10062275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561920"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South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3">
            <a:extLst>
              <a:ext uri="{FF2B5EF4-FFF2-40B4-BE49-F238E27FC236}">
                <a16:creationId xmlns:a16="http://schemas.microsoft.com/office/drawing/2014/main" id="{7DB512EC-B073-19F5-748F-39BDAE6A5621}"/>
              </a:ext>
            </a:extLst>
          </p:cNvPr>
          <p:cNvGrpSpPr/>
          <p:nvPr/>
        </p:nvGrpSpPr>
        <p:grpSpPr>
          <a:xfrm>
            <a:off x="5765567" y="1576258"/>
            <a:ext cx="5573820" cy="4783928"/>
            <a:chOff x="666750" y="879475"/>
            <a:chExt cx="6479485" cy="5561248"/>
          </a:xfrm>
          <a:solidFill>
            <a:schemeClr val="bg1">
              <a:lumMod val="85000"/>
            </a:schemeClr>
          </a:solidFill>
        </p:grpSpPr>
        <p:sp>
          <p:nvSpPr>
            <p:cNvPr id="5" name="Google Shape;1098;p25">
              <a:extLst>
                <a:ext uri="{FF2B5EF4-FFF2-40B4-BE49-F238E27FC236}">
                  <a16:creationId xmlns:a16="http://schemas.microsoft.com/office/drawing/2014/main" id="{BE36EBD0-4895-CF0F-039D-12B84280E03B}"/>
                </a:ext>
              </a:extLst>
            </p:cNvPr>
            <p:cNvSpPr>
              <a:spLocks/>
            </p:cNvSpPr>
            <p:nvPr/>
          </p:nvSpPr>
          <p:spPr bwMode="auto">
            <a:xfrm>
              <a:off x="2063374" y="1849537"/>
              <a:ext cx="4334717" cy="4239039"/>
            </a:xfrm>
            <a:custGeom>
              <a:avLst/>
              <a:gdLst>
                <a:gd name="T0" fmla="*/ 1767840 w 2718"/>
                <a:gd name="T1" fmla="*/ 407670 h 2658"/>
                <a:gd name="T2" fmla="*/ 1994535 w 2718"/>
                <a:gd name="T3" fmla="*/ 529590 h 2658"/>
                <a:gd name="T4" fmla="*/ 2023110 w 2718"/>
                <a:gd name="T5" fmla="*/ 904875 h 2658"/>
                <a:gd name="T6" fmla="*/ 2449830 w 2718"/>
                <a:gd name="T7" fmla="*/ 1163955 h 2658"/>
                <a:gd name="T8" fmla="*/ 2964180 w 2718"/>
                <a:gd name="T9" fmla="*/ 1335405 h 2658"/>
                <a:gd name="T10" fmla="*/ 3522345 w 2718"/>
                <a:gd name="T11" fmla="*/ 1234440 h 2658"/>
                <a:gd name="T12" fmla="*/ 3665220 w 2718"/>
                <a:gd name="T13" fmla="*/ 1224915 h 2658"/>
                <a:gd name="T14" fmla="*/ 4029075 w 2718"/>
                <a:gd name="T15" fmla="*/ 1329690 h 2658"/>
                <a:gd name="T16" fmla="*/ 4194810 w 2718"/>
                <a:gd name="T17" fmla="*/ 1097280 h 2658"/>
                <a:gd name="T18" fmla="*/ 4450080 w 2718"/>
                <a:gd name="T19" fmla="*/ 912495 h 2658"/>
                <a:gd name="T20" fmla="*/ 4813935 w 2718"/>
                <a:gd name="T21" fmla="*/ 822960 h 2658"/>
                <a:gd name="T22" fmla="*/ 4979670 w 2718"/>
                <a:gd name="T23" fmla="*/ 851535 h 2658"/>
                <a:gd name="T24" fmla="*/ 5101590 w 2718"/>
                <a:gd name="T25" fmla="*/ 984885 h 2658"/>
                <a:gd name="T26" fmla="*/ 5036820 w 2718"/>
                <a:gd name="T27" fmla="*/ 1179195 h 2658"/>
                <a:gd name="T28" fmla="*/ 4743450 w 2718"/>
                <a:gd name="T29" fmla="*/ 1628775 h 2658"/>
                <a:gd name="T30" fmla="*/ 4606290 w 2718"/>
                <a:gd name="T31" fmla="*/ 2002155 h 2658"/>
                <a:gd name="T32" fmla="*/ 4511040 w 2718"/>
                <a:gd name="T33" fmla="*/ 2305050 h 2658"/>
                <a:gd name="T34" fmla="*/ 4440555 w 2718"/>
                <a:gd name="T35" fmla="*/ 2152650 h 2658"/>
                <a:gd name="T36" fmla="*/ 4331970 w 2718"/>
                <a:gd name="T37" fmla="*/ 2011680 h 2658"/>
                <a:gd name="T38" fmla="*/ 4223385 w 2718"/>
                <a:gd name="T39" fmla="*/ 2030730 h 2658"/>
                <a:gd name="T40" fmla="*/ 4293870 w 2718"/>
                <a:gd name="T41" fmla="*/ 1878330 h 2658"/>
                <a:gd name="T42" fmla="*/ 4278630 w 2718"/>
                <a:gd name="T43" fmla="*/ 1651635 h 2658"/>
                <a:gd name="T44" fmla="*/ 3901440 w 2718"/>
                <a:gd name="T45" fmla="*/ 1600200 h 2658"/>
                <a:gd name="T46" fmla="*/ 3745230 w 2718"/>
                <a:gd name="T47" fmla="*/ 1415415 h 2658"/>
                <a:gd name="T48" fmla="*/ 3627120 w 2718"/>
                <a:gd name="T49" fmla="*/ 1348740 h 2658"/>
                <a:gd name="T50" fmla="*/ 3684270 w 2718"/>
                <a:gd name="T51" fmla="*/ 1565910 h 2658"/>
                <a:gd name="T52" fmla="*/ 3608070 w 2718"/>
                <a:gd name="T53" fmla="*/ 1798320 h 2658"/>
                <a:gd name="T54" fmla="*/ 3815715 w 2718"/>
                <a:gd name="T55" fmla="*/ 2247900 h 2658"/>
                <a:gd name="T56" fmla="*/ 3764280 w 2718"/>
                <a:gd name="T57" fmla="*/ 2352675 h 2658"/>
                <a:gd name="T58" fmla="*/ 3665220 w 2718"/>
                <a:gd name="T59" fmla="*/ 2318385 h 2658"/>
                <a:gd name="T60" fmla="*/ 3627120 w 2718"/>
                <a:gd name="T61" fmla="*/ 2362200 h 2658"/>
                <a:gd name="T62" fmla="*/ 3474720 w 2718"/>
                <a:gd name="T63" fmla="*/ 2592705 h 2658"/>
                <a:gd name="T64" fmla="*/ 3228975 w 2718"/>
                <a:gd name="T65" fmla="*/ 2777490 h 2658"/>
                <a:gd name="T66" fmla="*/ 3078480 w 2718"/>
                <a:gd name="T67" fmla="*/ 2943225 h 2658"/>
                <a:gd name="T68" fmla="*/ 2667000 w 2718"/>
                <a:gd name="T69" fmla="*/ 3440430 h 2658"/>
                <a:gd name="T70" fmla="*/ 2331720 w 2718"/>
                <a:gd name="T71" fmla="*/ 3619500 h 2658"/>
                <a:gd name="T72" fmla="*/ 2331720 w 2718"/>
                <a:gd name="T73" fmla="*/ 4263390 h 2658"/>
                <a:gd name="T74" fmla="*/ 2194560 w 2718"/>
                <a:gd name="T75" fmla="*/ 4693920 h 2658"/>
                <a:gd name="T76" fmla="*/ 2175510 w 2718"/>
                <a:gd name="T77" fmla="*/ 4840605 h 2658"/>
                <a:gd name="T78" fmla="*/ 1905000 w 2718"/>
                <a:gd name="T79" fmla="*/ 5063490 h 2658"/>
                <a:gd name="T80" fmla="*/ 1592580 w 2718"/>
                <a:gd name="T81" fmla="*/ 4562475 h 2658"/>
                <a:gd name="T82" fmla="*/ 1362075 w 2718"/>
                <a:gd name="T83" fmla="*/ 4135755 h 2658"/>
                <a:gd name="T84" fmla="*/ 1196340 w 2718"/>
                <a:gd name="T85" fmla="*/ 3747135 h 2658"/>
                <a:gd name="T86" fmla="*/ 963930 w 2718"/>
                <a:gd name="T87" fmla="*/ 3223260 h 2658"/>
                <a:gd name="T88" fmla="*/ 861060 w 2718"/>
                <a:gd name="T89" fmla="*/ 2844165 h 2658"/>
                <a:gd name="T90" fmla="*/ 817245 w 2718"/>
                <a:gd name="T91" fmla="*/ 2465070 h 2658"/>
                <a:gd name="T92" fmla="*/ 794385 w 2718"/>
                <a:gd name="T93" fmla="*/ 2314575 h 2658"/>
                <a:gd name="T94" fmla="*/ 756285 w 2718"/>
                <a:gd name="T95" fmla="*/ 2266950 h 2658"/>
                <a:gd name="T96" fmla="*/ 520065 w 2718"/>
                <a:gd name="T97" fmla="*/ 2630805 h 2658"/>
                <a:gd name="T98" fmla="*/ 127635 w 2718"/>
                <a:gd name="T99" fmla="*/ 2270760 h 2658"/>
                <a:gd name="T100" fmla="*/ 264795 w 2718"/>
                <a:gd name="T101" fmla="*/ 2299335 h 2658"/>
                <a:gd name="T102" fmla="*/ 377190 w 2718"/>
                <a:gd name="T103" fmla="*/ 2171700 h 2658"/>
                <a:gd name="T104" fmla="*/ 99060 w 2718"/>
                <a:gd name="T105" fmla="*/ 1996440 h 2658"/>
                <a:gd name="T106" fmla="*/ 264795 w 2718"/>
                <a:gd name="T107" fmla="*/ 1906905 h 2658"/>
                <a:gd name="T108" fmla="*/ 462915 w 2718"/>
                <a:gd name="T109" fmla="*/ 1817370 h 2658"/>
                <a:gd name="T110" fmla="*/ 240030 w 2718"/>
                <a:gd name="T111" fmla="*/ 1400175 h 2658"/>
                <a:gd name="T112" fmla="*/ 226695 w 2718"/>
                <a:gd name="T113" fmla="*/ 1163955 h 2658"/>
                <a:gd name="T114" fmla="*/ 619125 w 2718"/>
                <a:gd name="T115" fmla="*/ 975360 h 2658"/>
                <a:gd name="T116" fmla="*/ 883920 w 2718"/>
                <a:gd name="T117" fmla="*/ 567690 h 2658"/>
                <a:gd name="T118" fmla="*/ 1049655 w 2718"/>
                <a:gd name="T119" fmla="*/ 241935 h 2658"/>
                <a:gd name="T120" fmla="*/ 1518285 w 2718"/>
                <a:gd name="T121" fmla="*/ 60960 h 2658"/>
                <a:gd name="T122" fmla="*/ 3735705 w 2718"/>
                <a:gd name="T123" fmla="*/ 2379345 h 2658"/>
                <a:gd name="T124" fmla="*/ 3703320 w 2718"/>
                <a:gd name="T125" fmla="*/ 2407920 h 26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718" h="2658" extrusionOk="0">
                  <a:moveTo>
                    <a:pt x="871" y="80"/>
                  </a:moveTo>
                  <a:lnTo>
                    <a:pt x="879" y="92"/>
                  </a:lnTo>
                  <a:lnTo>
                    <a:pt x="879" y="109"/>
                  </a:lnTo>
                  <a:lnTo>
                    <a:pt x="906" y="122"/>
                  </a:lnTo>
                  <a:lnTo>
                    <a:pt x="901" y="159"/>
                  </a:lnTo>
                  <a:lnTo>
                    <a:pt x="911" y="179"/>
                  </a:lnTo>
                  <a:lnTo>
                    <a:pt x="906" y="189"/>
                  </a:lnTo>
                  <a:lnTo>
                    <a:pt x="916" y="196"/>
                  </a:lnTo>
                  <a:lnTo>
                    <a:pt x="928" y="214"/>
                  </a:lnTo>
                  <a:lnTo>
                    <a:pt x="928" y="229"/>
                  </a:lnTo>
                  <a:lnTo>
                    <a:pt x="936" y="231"/>
                  </a:lnTo>
                  <a:lnTo>
                    <a:pt x="943" y="251"/>
                  </a:lnTo>
                  <a:lnTo>
                    <a:pt x="963" y="263"/>
                  </a:lnTo>
                  <a:lnTo>
                    <a:pt x="975" y="244"/>
                  </a:lnTo>
                  <a:lnTo>
                    <a:pt x="998" y="246"/>
                  </a:lnTo>
                  <a:lnTo>
                    <a:pt x="1005" y="256"/>
                  </a:lnTo>
                  <a:lnTo>
                    <a:pt x="1028" y="258"/>
                  </a:lnTo>
                  <a:lnTo>
                    <a:pt x="1047" y="278"/>
                  </a:lnTo>
                  <a:lnTo>
                    <a:pt x="1062" y="283"/>
                  </a:lnTo>
                  <a:lnTo>
                    <a:pt x="1072" y="308"/>
                  </a:lnTo>
                  <a:lnTo>
                    <a:pt x="1090" y="311"/>
                  </a:lnTo>
                  <a:lnTo>
                    <a:pt x="1097" y="325"/>
                  </a:lnTo>
                  <a:lnTo>
                    <a:pt x="1097" y="323"/>
                  </a:lnTo>
                  <a:lnTo>
                    <a:pt x="1102" y="358"/>
                  </a:lnTo>
                  <a:lnTo>
                    <a:pt x="1085" y="410"/>
                  </a:lnTo>
                  <a:lnTo>
                    <a:pt x="1085" y="442"/>
                  </a:lnTo>
                  <a:lnTo>
                    <a:pt x="1062" y="475"/>
                  </a:lnTo>
                  <a:lnTo>
                    <a:pt x="1070" y="499"/>
                  </a:lnTo>
                  <a:lnTo>
                    <a:pt x="1090" y="502"/>
                  </a:lnTo>
                  <a:lnTo>
                    <a:pt x="1107" y="514"/>
                  </a:lnTo>
                  <a:lnTo>
                    <a:pt x="1124" y="517"/>
                  </a:lnTo>
                  <a:lnTo>
                    <a:pt x="1142" y="527"/>
                  </a:lnTo>
                  <a:lnTo>
                    <a:pt x="1174" y="537"/>
                  </a:lnTo>
                  <a:lnTo>
                    <a:pt x="1219" y="566"/>
                  </a:lnTo>
                  <a:lnTo>
                    <a:pt x="1248" y="604"/>
                  </a:lnTo>
                  <a:lnTo>
                    <a:pt x="1286" y="611"/>
                  </a:lnTo>
                  <a:lnTo>
                    <a:pt x="1306" y="624"/>
                  </a:lnTo>
                  <a:lnTo>
                    <a:pt x="1330" y="624"/>
                  </a:lnTo>
                  <a:lnTo>
                    <a:pt x="1363" y="646"/>
                  </a:lnTo>
                  <a:lnTo>
                    <a:pt x="1412" y="641"/>
                  </a:lnTo>
                  <a:lnTo>
                    <a:pt x="1430" y="656"/>
                  </a:lnTo>
                  <a:lnTo>
                    <a:pt x="1479" y="643"/>
                  </a:lnTo>
                  <a:lnTo>
                    <a:pt x="1527" y="653"/>
                  </a:lnTo>
                  <a:lnTo>
                    <a:pt x="1531" y="678"/>
                  </a:lnTo>
                  <a:lnTo>
                    <a:pt x="1556" y="701"/>
                  </a:lnTo>
                  <a:lnTo>
                    <a:pt x="1608" y="715"/>
                  </a:lnTo>
                  <a:lnTo>
                    <a:pt x="1626" y="706"/>
                  </a:lnTo>
                  <a:lnTo>
                    <a:pt x="1661" y="703"/>
                  </a:lnTo>
                  <a:lnTo>
                    <a:pt x="1742" y="735"/>
                  </a:lnTo>
                  <a:lnTo>
                    <a:pt x="1765" y="723"/>
                  </a:lnTo>
                  <a:lnTo>
                    <a:pt x="1800" y="743"/>
                  </a:lnTo>
                  <a:lnTo>
                    <a:pt x="1862" y="730"/>
                  </a:lnTo>
                  <a:lnTo>
                    <a:pt x="1867" y="686"/>
                  </a:lnTo>
                  <a:lnTo>
                    <a:pt x="1849" y="648"/>
                  </a:lnTo>
                  <a:lnTo>
                    <a:pt x="1857" y="601"/>
                  </a:lnTo>
                  <a:lnTo>
                    <a:pt x="1852" y="581"/>
                  </a:lnTo>
                  <a:lnTo>
                    <a:pt x="1854" y="581"/>
                  </a:lnTo>
                  <a:lnTo>
                    <a:pt x="1872" y="566"/>
                  </a:lnTo>
                  <a:lnTo>
                    <a:pt x="1894" y="564"/>
                  </a:lnTo>
                  <a:lnTo>
                    <a:pt x="1904" y="584"/>
                  </a:lnTo>
                  <a:lnTo>
                    <a:pt x="1906" y="609"/>
                  </a:lnTo>
                  <a:lnTo>
                    <a:pt x="1926" y="621"/>
                  </a:lnTo>
                  <a:lnTo>
                    <a:pt x="1924" y="643"/>
                  </a:lnTo>
                  <a:lnTo>
                    <a:pt x="1916" y="658"/>
                  </a:lnTo>
                  <a:lnTo>
                    <a:pt x="1936" y="691"/>
                  </a:lnTo>
                  <a:lnTo>
                    <a:pt x="1968" y="696"/>
                  </a:lnTo>
                  <a:lnTo>
                    <a:pt x="1981" y="688"/>
                  </a:lnTo>
                  <a:lnTo>
                    <a:pt x="2028" y="715"/>
                  </a:lnTo>
                  <a:lnTo>
                    <a:pt x="2055" y="715"/>
                  </a:lnTo>
                  <a:lnTo>
                    <a:pt x="2075" y="691"/>
                  </a:lnTo>
                  <a:lnTo>
                    <a:pt x="2095" y="688"/>
                  </a:lnTo>
                  <a:lnTo>
                    <a:pt x="2115" y="698"/>
                  </a:lnTo>
                  <a:lnTo>
                    <a:pt x="2152" y="688"/>
                  </a:lnTo>
                  <a:lnTo>
                    <a:pt x="2177" y="691"/>
                  </a:lnTo>
                  <a:lnTo>
                    <a:pt x="2217" y="676"/>
                  </a:lnTo>
                  <a:lnTo>
                    <a:pt x="2217" y="661"/>
                  </a:lnTo>
                  <a:lnTo>
                    <a:pt x="2217" y="633"/>
                  </a:lnTo>
                  <a:lnTo>
                    <a:pt x="2187" y="621"/>
                  </a:lnTo>
                  <a:lnTo>
                    <a:pt x="2182" y="601"/>
                  </a:lnTo>
                  <a:lnTo>
                    <a:pt x="2189" y="579"/>
                  </a:lnTo>
                  <a:lnTo>
                    <a:pt x="2202" y="576"/>
                  </a:lnTo>
                  <a:lnTo>
                    <a:pt x="2239" y="569"/>
                  </a:lnTo>
                  <a:lnTo>
                    <a:pt x="2254" y="566"/>
                  </a:lnTo>
                  <a:lnTo>
                    <a:pt x="2264" y="544"/>
                  </a:lnTo>
                  <a:lnTo>
                    <a:pt x="2279" y="534"/>
                  </a:lnTo>
                  <a:lnTo>
                    <a:pt x="2294" y="539"/>
                  </a:lnTo>
                  <a:lnTo>
                    <a:pt x="2294" y="524"/>
                  </a:lnTo>
                  <a:lnTo>
                    <a:pt x="2313" y="519"/>
                  </a:lnTo>
                  <a:lnTo>
                    <a:pt x="2321" y="499"/>
                  </a:lnTo>
                  <a:lnTo>
                    <a:pt x="2336" y="479"/>
                  </a:lnTo>
                  <a:lnTo>
                    <a:pt x="2358" y="477"/>
                  </a:lnTo>
                  <a:lnTo>
                    <a:pt x="2393" y="467"/>
                  </a:lnTo>
                  <a:lnTo>
                    <a:pt x="2415" y="442"/>
                  </a:lnTo>
                  <a:lnTo>
                    <a:pt x="2413" y="420"/>
                  </a:lnTo>
                  <a:lnTo>
                    <a:pt x="2428" y="417"/>
                  </a:lnTo>
                  <a:lnTo>
                    <a:pt x="2447" y="402"/>
                  </a:lnTo>
                  <a:lnTo>
                    <a:pt x="2465" y="427"/>
                  </a:lnTo>
                  <a:lnTo>
                    <a:pt x="2492" y="420"/>
                  </a:lnTo>
                  <a:lnTo>
                    <a:pt x="2527" y="432"/>
                  </a:lnTo>
                  <a:lnTo>
                    <a:pt x="2539" y="422"/>
                  </a:lnTo>
                  <a:lnTo>
                    <a:pt x="2537" y="405"/>
                  </a:lnTo>
                  <a:lnTo>
                    <a:pt x="2577" y="380"/>
                  </a:lnTo>
                  <a:lnTo>
                    <a:pt x="2594" y="385"/>
                  </a:lnTo>
                  <a:lnTo>
                    <a:pt x="2604" y="400"/>
                  </a:lnTo>
                  <a:lnTo>
                    <a:pt x="2616" y="395"/>
                  </a:lnTo>
                  <a:lnTo>
                    <a:pt x="2621" y="405"/>
                  </a:lnTo>
                  <a:lnTo>
                    <a:pt x="2606" y="432"/>
                  </a:lnTo>
                  <a:lnTo>
                    <a:pt x="2614" y="447"/>
                  </a:lnTo>
                  <a:lnTo>
                    <a:pt x="2626" y="442"/>
                  </a:lnTo>
                  <a:lnTo>
                    <a:pt x="2639" y="440"/>
                  </a:lnTo>
                  <a:lnTo>
                    <a:pt x="2644" y="455"/>
                  </a:lnTo>
                  <a:lnTo>
                    <a:pt x="2656" y="472"/>
                  </a:lnTo>
                  <a:lnTo>
                    <a:pt x="2656" y="487"/>
                  </a:lnTo>
                  <a:lnTo>
                    <a:pt x="2641" y="504"/>
                  </a:lnTo>
                  <a:lnTo>
                    <a:pt x="2646" y="519"/>
                  </a:lnTo>
                  <a:lnTo>
                    <a:pt x="2668" y="522"/>
                  </a:lnTo>
                  <a:lnTo>
                    <a:pt x="2678" y="517"/>
                  </a:lnTo>
                  <a:lnTo>
                    <a:pt x="2698" y="527"/>
                  </a:lnTo>
                  <a:lnTo>
                    <a:pt x="2718" y="547"/>
                  </a:lnTo>
                  <a:lnTo>
                    <a:pt x="2718" y="561"/>
                  </a:lnTo>
                  <a:lnTo>
                    <a:pt x="2701" y="579"/>
                  </a:lnTo>
                  <a:lnTo>
                    <a:pt x="2701" y="604"/>
                  </a:lnTo>
                  <a:lnTo>
                    <a:pt x="2706" y="619"/>
                  </a:lnTo>
                  <a:lnTo>
                    <a:pt x="2686" y="611"/>
                  </a:lnTo>
                  <a:lnTo>
                    <a:pt x="2671" y="599"/>
                  </a:lnTo>
                  <a:lnTo>
                    <a:pt x="2644" y="619"/>
                  </a:lnTo>
                  <a:lnTo>
                    <a:pt x="2611" y="629"/>
                  </a:lnTo>
                  <a:lnTo>
                    <a:pt x="2601" y="651"/>
                  </a:lnTo>
                  <a:lnTo>
                    <a:pt x="2579" y="678"/>
                  </a:lnTo>
                  <a:lnTo>
                    <a:pt x="2557" y="686"/>
                  </a:lnTo>
                  <a:lnTo>
                    <a:pt x="2524" y="738"/>
                  </a:lnTo>
                  <a:lnTo>
                    <a:pt x="2519" y="760"/>
                  </a:lnTo>
                  <a:lnTo>
                    <a:pt x="2529" y="773"/>
                  </a:lnTo>
                  <a:lnTo>
                    <a:pt x="2517" y="810"/>
                  </a:lnTo>
                  <a:lnTo>
                    <a:pt x="2490" y="855"/>
                  </a:lnTo>
                  <a:lnTo>
                    <a:pt x="2492" y="869"/>
                  </a:lnTo>
                  <a:lnTo>
                    <a:pt x="2514" y="879"/>
                  </a:lnTo>
                  <a:lnTo>
                    <a:pt x="2492" y="932"/>
                  </a:lnTo>
                  <a:lnTo>
                    <a:pt x="2485" y="974"/>
                  </a:lnTo>
                  <a:lnTo>
                    <a:pt x="2470" y="1009"/>
                  </a:lnTo>
                  <a:lnTo>
                    <a:pt x="2443" y="1009"/>
                  </a:lnTo>
                  <a:lnTo>
                    <a:pt x="2425" y="1004"/>
                  </a:lnTo>
                  <a:lnTo>
                    <a:pt x="2405" y="1004"/>
                  </a:lnTo>
                  <a:lnTo>
                    <a:pt x="2418" y="1051"/>
                  </a:lnTo>
                  <a:lnTo>
                    <a:pt x="2418" y="1076"/>
                  </a:lnTo>
                  <a:lnTo>
                    <a:pt x="2415" y="1110"/>
                  </a:lnTo>
                  <a:lnTo>
                    <a:pt x="2395" y="1108"/>
                  </a:lnTo>
                  <a:lnTo>
                    <a:pt x="2398" y="1133"/>
                  </a:lnTo>
                  <a:lnTo>
                    <a:pt x="2395" y="1158"/>
                  </a:lnTo>
                  <a:lnTo>
                    <a:pt x="2400" y="1177"/>
                  </a:lnTo>
                  <a:lnTo>
                    <a:pt x="2388" y="1207"/>
                  </a:lnTo>
                  <a:lnTo>
                    <a:pt x="2378" y="1215"/>
                  </a:lnTo>
                  <a:lnTo>
                    <a:pt x="2368" y="1210"/>
                  </a:lnTo>
                  <a:lnTo>
                    <a:pt x="2366" y="1227"/>
                  </a:lnTo>
                  <a:lnTo>
                    <a:pt x="2366" y="1240"/>
                  </a:lnTo>
                  <a:lnTo>
                    <a:pt x="2361" y="1235"/>
                  </a:lnTo>
                  <a:lnTo>
                    <a:pt x="2356" y="1227"/>
                  </a:lnTo>
                  <a:lnTo>
                    <a:pt x="2356" y="1217"/>
                  </a:lnTo>
                  <a:lnTo>
                    <a:pt x="2351" y="1210"/>
                  </a:lnTo>
                  <a:lnTo>
                    <a:pt x="2346" y="1195"/>
                  </a:lnTo>
                  <a:lnTo>
                    <a:pt x="2338" y="1170"/>
                  </a:lnTo>
                  <a:lnTo>
                    <a:pt x="2331" y="1130"/>
                  </a:lnTo>
                  <a:lnTo>
                    <a:pt x="2323" y="1115"/>
                  </a:lnTo>
                  <a:lnTo>
                    <a:pt x="2323" y="1095"/>
                  </a:lnTo>
                  <a:lnTo>
                    <a:pt x="2318" y="1068"/>
                  </a:lnTo>
                  <a:lnTo>
                    <a:pt x="2308" y="1056"/>
                  </a:lnTo>
                  <a:lnTo>
                    <a:pt x="2306" y="1046"/>
                  </a:lnTo>
                  <a:lnTo>
                    <a:pt x="2289" y="1046"/>
                  </a:lnTo>
                  <a:lnTo>
                    <a:pt x="2276" y="1038"/>
                  </a:lnTo>
                  <a:lnTo>
                    <a:pt x="2266" y="1046"/>
                  </a:lnTo>
                  <a:lnTo>
                    <a:pt x="2274" y="1056"/>
                  </a:lnTo>
                  <a:lnTo>
                    <a:pt x="2266" y="1063"/>
                  </a:lnTo>
                  <a:lnTo>
                    <a:pt x="2266" y="1073"/>
                  </a:lnTo>
                  <a:lnTo>
                    <a:pt x="2256" y="1088"/>
                  </a:lnTo>
                  <a:lnTo>
                    <a:pt x="2264" y="1093"/>
                  </a:lnTo>
                  <a:lnTo>
                    <a:pt x="2261" y="1108"/>
                  </a:lnTo>
                  <a:lnTo>
                    <a:pt x="2251" y="1110"/>
                  </a:lnTo>
                  <a:lnTo>
                    <a:pt x="2236" y="1091"/>
                  </a:lnTo>
                  <a:lnTo>
                    <a:pt x="2222" y="1076"/>
                  </a:lnTo>
                  <a:lnTo>
                    <a:pt x="2217" y="1066"/>
                  </a:lnTo>
                  <a:lnTo>
                    <a:pt x="2207" y="1056"/>
                  </a:lnTo>
                  <a:lnTo>
                    <a:pt x="2197" y="1031"/>
                  </a:lnTo>
                  <a:lnTo>
                    <a:pt x="2197" y="1018"/>
                  </a:lnTo>
                  <a:lnTo>
                    <a:pt x="2207" y="1011"/>
                  </a:lnTo>
                  <a:lnTo>
                    <a:pt x="2209" y="999"/>
                  </a:lnTo>
                  <a:lnTo>
                    <a:pt x="2227" y="986"/>
                  </a:lnTo>
                  <a:lnTo>
                    <a:pt x="2234" y="994"/>
                  </a:lnTo>
                  <a:lnTo>
                    <a:pt x="2244" y="994"/>
                  </a:lnTo>
                  <a:lnTo>
                    <a:pt x="2254" y="986"/>
                  </a:lnTo>
                  <a:lnTo>
                    <a:pt x="2254" y="974"/>
                  </a:lnTo>
                  <a:lnTo>
                    <a:pt x="2264" y="966"/>
                  </a:lnTo>
                  <a:lnTo>
                    <a:pt x="2276" y="934"/>
                  </a:lnTo>
                  <a:lnTo>
                    <a:pt x="2281" y="912"/>
                  </a:lnTo>
                  <a:lnTo>
                    <a:pt x="2291" y="889"/>
                  </a:lnTo>
                  <a:lnTo>
                    <a:pt x="2281" y="887"/>
                  </a:lnTo>
                  <a:lnTo>
                    <a:pt x="2264" y="869"/>
                  </a:lnTo>
                  <a:lnTo>
                    <a:pt x="2254" y="872"/>
                  </a:lnTo>
                  <a:lnTo>
                    <a:pt x="2246" y="867"/>
                  </a:lnTo>
                  <a:lnTo>
                    <a:pt x="2232" y="867"/>
                  </a:lnTo>
                  <a:lnTo>
                    <a:pt x="2197" y="869"/>
                  </a:lnTo>
                  <a:lnTo>
                    <a:pt x="2169" y="867"/>
                  </a:lnTo>
                  <a:lnTo>
                    <a:pt x="2130" y="869"/>
                  </a:lnTo>
                  <a:lnTo>
                    <a:pt x="2105" y="869"/>
                  </a:lnTo>
                  <a:lnTo>
                    <a:pt x="2085" y="860"/>
                  </a:lnTo>
                  <a:lnTo>
                    <a:pt x="2065" y="862"/>
                  </a:lnTo>
                  <a:lnTo>
                    <a:pt x="2048" y="855"/>
                  </a:lnTo>
                  <a:lnTo>
                    <a:pt x="2048" y="840"/>
                  </a:lnTo>
                  <a:lnTo>
                    <a:pt x="2040" y="820"/>
                  </a:lnTo>
                  <a:lnTo>
                    <a:pt x="2038" y="807"/>
                  </a:lnTo>
                  <a:lnTo>
                    <a:pt x="2033" y="785"/>
                  </a:lnTo>
                  <a:lnTo>
                    <a:pt x="2021" y="760"/>
                  </a:lnTo>
                  <a:lnTo>
                    <a:pt x="2011" y="763"/>
                  </a:lnTo>
                  <a:lnTo>
                    <a:pt x="2011" y="770"/>
                  </a:lnTo>
                  <a:lnTo>
                    <a:pt x="1991" y="763"/>
                  </a:lnTo>
                  <a:lnTo>
                    <a:pt x="1981" y="753"/>
                  </a:lnTo>
                  <a:lnTo>
                    <a:pt x="1966" y="743"/>
                  </a:lnTo>
                  <a:lnTo>
                    <a:pt x="1958" y="740"/>
                  </a:lnTo>
                  <a:lnTo>
                    <a:pt x="1953" y="753"/>
                  </a:lnTo>
                  <a:lnTo>
                    <a:pt x="1968" y="760"/>
                  </a:lnTo>
                  <a:lnTo>
                    <a:pt x="1958" y="765"/>
                  </a:lnTo>
                  <a:lnTo>
                    <a:pt x="1939" y="763"/>
                  </a:lnTo>
                  <a:lnTo>
                    <a:pt x="1924" y="745"/>
                  </a:lnTo>
                  <a:lnTo>
                    <a:pt x="1926" y="735"/>
                  </a:lnTo>
                  <a:lnTo>
                    <a:pt x="1911" y="720"/>
                  </a:lnTo>
                  <a:lnTo>
                    <a:pt x="1904" y="708"/>
                  </a:lnTo>
                  <a:lnTo>
                    <a:pt x="1899" y="723"/>
                  </a:lnTo>
                  <a:lnTo>
                    <a:pt x="1889" y="723"/>
                  </a:lnTo>
                  <a:lnTo>
                    <a:pt x="1891" y="735"/>
                  </a:lnTo>
                  <a:lnTo>
                    <a:pt x="1901" y="745"/>
                  </a:lnTo>
                  <a:lnTo>
                    <a:pt x="1891" y="770"/>
                  </a:lnTo>
                  <a:lnTo>
                    <a:pt x="1872" y="792"/>
                  </a:lnTo>
                  <a:lnTo>
                    <a:pt x="1869" y="815"/>
                  </a:lnTo>
                  <a:lnTo>
                    <a:pt x="1916" y="830"/>
                  </a:lnTo>
                  <a:lnTo>
                    <a:pt x="1934" y="822"/>
                  </a:lnTo>
                  <a:lnTo>
                    <a:pt x="1958" y="825"/>
                  </a:lnTo>
                  <a:lnTo>
                    <a:pt x="1953" y="837"/>
                  </a:lnTo>
                  <a:lnTo>
                    <a:pt x="1958" y="862"/>
                  </a:lnTo>
                  <a:lnTo>
                    <a:pt x="1946" y="872"/>
                  </a:lnTo>
                  <a:lnTo>
                    <a:pt x="1934" y="867"/>
                  </a:lnTo>
                  <a:lnTo>
                    <a:pt x="1921" y="877"/>
                  </a:lnTo>
                  <a:lnTo>
                    <a:pt x="1911" y="902"/>
                  </a:lnTo>
                  <a:lnTo>
                    <a:pt x="1894" y="907"/>
                  </a:lnTo>
                  <a:lnTo>
                    <a:pt x="1894" y="944"/>
                  </a:lnTo>
                  <a:lnTo>
                    <a:pt x="1916" y="971"/>
                  </a:lnTo>
                  <a:lnTo>
                    <a:pt x="1941" y="981"/>
                  </a:lnTo>
                  <a:lnTo>
                    <a:pt x="1963" y="1011"/>
                  </a:lnTo>
                  <a:lnTo>
                    <a:pt x="1963" y="1043"/>
                  </a:lnTo>
                  <a:lnTo>
                    <a:pt x="1973" y="1066"/>
                  </a:lnTo>
                  <a:lnTo>
                    <a:pt x="1971" y="1083"/>
                  </a:lnTo>
                  <a:lnTo>
                    <a:pt x="1973" y="1115"/>
                  </a:lnTo>
                  <a:lnTo>
                    <a:pt x="2003" y="1153"/>
                  </a:lnTo>
                  <a:lnTo>
                    <a:pt x="2003" y="1180"/>
                  </a:lnTo>
                  <a:lnTo>
                    <a:pt x="2008" y="1195"/>
                  </a:lnTo>
                  <a:lnTo>
                    <a:pt x="2013" y="1227"/>
                  </a:lnTo>
                  <a:lnTo>
                    <a:pt x="2008" y="1227"/>
                  </a:lnTo>
                  <a:lnTo>
                    <a:pt x="2018" y="1249"/>
                  </a:lnTo>
                  <a:lnTo>
                    <a:pt x="2008" y="1267"/>
                  </a:lnTo>
                  <a:lnTo>
                    <a:pt x="1993" y="1252"/>
                  </a:lnTo>
                  <a:lnTo>
                    <a:pt x="1993" y="1262"/>
                  </a:lnTo>
                  <a:lnTo>
                    <a:pt x="1983" y="1257"/>
                  </a:lnTo>
                  <a:lnTo>
                    <a:pt x="1976" y="1235"/>
                  </a:lnTo>
                  <a:lnTo>
                    <a:pt x="1971" y="1222"/>
                  </a:lnTo>
                  <a:lnTo>
                    <a:pt x="1968" y="1232"/>
                  </a:lnTo>
                  <a:lnTo>
                    <a:pt x="1966" y="1242"/>
                  </a:lnTo>
                  <a:lnTo>
                    <a:pt x="1966" y="1237"/>
                  </a:lnTo>
                  <a:lnTo>
                    <a:pt x="1961" y="1245"/>
                  </a:lnTo>
                  <a:lnTo>
                    <a:pt x="1946" y="1245"/>
                  </a:lnTo>
                  <a:lnTo>
                    <a:pt x="1944" y="1247"/>
                  </a:lnTo>
                  <a:lnTo>
                    <a:pt x="1929" y="1242"/>
                  </a:lnTo>
                  <a:lnTo>
                    <a:pt x="1924" y="1217"/>
                  </a:lnTo>
                  <a:lnTo>
                    <a:pt x="1926" y="1202"/>
                  </a:lnTo>
                  <a:lnTo>
                    <a:pt x="1911" y="1190"/>
                  </a:lnTo>
                  <a:lnTo>
                    <a:pt x="1896" y="1190"/>
                  </a:lnTo>
                  <a:lnTo>
                    <a:pt x="1896" y="1195"/>
                  </a:lnTo>
                  <a:lnTo>
                    <a:pt x="1909" y="1197"/>
                  </a:lnTo>
                  <a:lnTo>
                    <a:pt x="1916" y="1207"/>
                  </a:lnTo>
                  <a:lnTo>
                    <a:pt x="1911" y="1212"/>
                  </a:lnTo>
                  <a:lnTo>
                    <a:pt x="1904" y="1227"/>
                  </a:lnTo>
                  <a:lnTo>
                    <a:pt x="1904" y="1240"/>
                  </a:lnTo>
                  <a:lnTo>
                    <a:pt x="1889" y="1257"/>
                  </a:lnTo>
                  <a:lnTo>
                    <a:pt x="1829" y="1279"/>
                  </a:lnTo>
                  <a:lnTo>
                    <a:pt x="1817" y="1287"/>
                  </a:lnTo>
                  <a:lnTo>
                    <a:pt x="1814" y="1302"/>
                  </a:lnTo>
                  <a:lnTo>
                    <a:pt x="1805" y="1322"/>
                  </a:lnTo>
                  <a:lnTo>
                    <a:pt x="1807" y="1331"/>
                  </a:lnTo>
                  <a:lnTo>
                    <a:pt x="1817" y="1354"/>
                  </a:lnTo>
                  <a:lnTo>
                    <a:pt x="1817" y="1359"/>
                  </a:lnTo>
                  <a:lnTo>
                    <a:pt x="1824" y="1361"/>
                  </a:lnTo>
                  <a:lnTo>
                    <a:pt x="1802" y="1381"/>
                  </a:lnTo>
                  <a:lnTo>
                    <a:pt x="1797" y="1399"/>
                  </a:lnTo>
                  <a:lnTo>
                    <a:pt x="1787" y="1399"/>
                  </a:lnTo>
                  <a:lnTo>
                    <a:pt x="1790" y="1411"/>
                  </a:lnTo>
                  <a:lnTo>
                    <a:pt x="1755" y="1436"/>
                  </a:lnTo>
                  <a:lnTo>
                    <a:pt x="1752" y="1448"/>
                  </a:lnTo>
                  <a:lnTo>
                    <a:pt x="1700" y="1476"/>
                  </a:lnTo>
                  <a:lnTo>
                    <a:pt x="1695" y="1468"/>
                  </a:lnTo>
                  <a:lnTo>
                    <a:pt x="1695" y="1458"/>
                  </a:lnTo>
                  <a:lnTo>
                    <a:pt x="1690" y="1453"/>
                  </a:lnTo>
                  <a:lnTo>
                    <a:pt x="1683" y="1453"/>
                  </a:lnTo>
                  <a:lnTo>
                    <a:pt x="1666" y="1468"/>
                  </a:lnTo>
                  <a:lnTo>
                    <a:pt x="1656" y="1468"/>
                  </a:lnTo>
                  <a:lnTo>
                    <a:pt x="1651" y="1495"/>
                  </a:lnTo>
                  <a:lnTo>
                    <a:pt x="1668" y="1488"/>
                  </a:lnTo>
                  <a:lnTo>
                    <a:pt x="1673" y="1480"/>
                  </a:lnTo>
                  <a:lnTo>
                    <a:pt x="1680" y="1485"/>
                  </a:lnTo>
                  <a:lnTo>
                    <a:pt x="1616" y="1545"/>
                  </a:lnTo>
                  <a:lnTo>
                    <a:pt x="1599" y="1590"/>
                  </a:lnTo>
                  <a:lnTo>
                    <a:pt x="1512" y="1659"/>
                  </a:lnTo>
                  <a:lnTo>
                    <a:pt x="1499" y="1684"/>
                  </a:lnTo>
                  <a:lnTo>
                    <a:pt x="1479" y="1704"/>
                  </a:lnTo>
                  <a:lnTo>
                    <a:pt x="1442" y="1716"/>
                  </a:lnTo>
                  <a:lnTo>
                    <a:pt x="1415" y="1739"/>
                  </a:lnTo>
                  <a:lnTo>
                    <a:pt x="1412" y="1761"/>
                  </a:lnTo>
                  <a:lnTo>
                    <a:pt x="1417" y="1784"/>
                  </a:lnTo>
                  <a:lnTo>
                    <a:pt x="1400" y="1806"/>
                  </a:lnTo>
                  <a:lnTo>
                    <a:pt x="1378" y="1821"/>
                  </a:lnTo>
                  <a:lnTo>
                    <a:pt x="1335" y="1816"/>
                  </a:lnTo>
                  <a:lnTo>
                    <a:pt x="1316" y="1831"/>
                  </a:lnTo>
                  <a:lnTo>
                    <a:pt x="1316" y="1851"/>
                  </a:lnTo>
                  <a:lnTo>
                    <a:pt x="1288" y="1885"/>
                  </a:lnTo>
                  <a:lnTo>
                    <a:pt x="1273" y="1883"/>
                  </a:lnTo>
                  <a:lnTo>
                    <a:pt x="1263" y="1868"/>
                  </a:lnTo>
                  <a:lnTo>
                    <a:pt x="1256" y="1868"/>
                  </a:lnTo>
                  <a:lnTo>
                    <a:pt x="1224" y="1900"/>
                  </a:lnTo>
                  <a:lnTo>
                    <a:pt x="1214" y="1918"/>
                  </a:lnTo>
                  <a:lnTo>
                    <a:pt x="1216" y="1952"/>
                  </a:lnTo>
                  <a:lnTo>
                    <a:pt x="1231" y="2000"/>
                  </a:lnTo>
                  <a:lnTo>
                    <a:pt x="1216" y="2020"/>
                  </a:lnTo>
                  <a:lnTo>
                    <a:pt x="1219" y="2044"/>
                  </a:lnTo>
                  <a:lnTo>
                    <a:pt x="1219" y="2119"/>
                  </a:lnTo>
                  <a:lnTo>
                    <a:pt x="1244" y="2126"/>
                  </a:lnTo>
                  <a:lnTo>
                    <a:pt x="1246" y="2176"/>
                  </a:lnTo>
                  <a:lnTo>
                    <a:pt x="1224" y="2238"/>
                  </a:lnTo>
                  <a:lnTo>
                    <a:pt x="1199" y="2283"/>
                  </a:lnTo>
                  <a:lnTo>
                    <a:pt x="1199" y="2320"/>
                  </a:lnTo>
                  <a:lnTo>
                    <a:pt x="1209" y="2335"/>
                  </a:lnTo>
                  <a:lnTo>
                    <a:pt x="1216" y="2417"/>
                  </a:lnTo>
                  <a:lnTo>
                    <a:pt x="1216" y="2437"/>
                  </a:lnTo>
                  <a:lnTo>
                    <a:pt x="1199" y="2444"/>
                  </a:lnTo>
                  <a:lnTo>
                    <a:pt x="1189" y="2439"/>
                  </a:lnTo>
                  <a:lnTo>
                    <a:pt x="1162" y="2444"/>
                  </a:lnTo>
                  <a:lnTo>
                    <a:pt x="1152" y="2464"/>
                  </a:lnTo>
                  <a:lnTo>
                    <a:pt x="1157" y="2472"/>
                  </a:lnTo>
                  <a:lnTo>
                    <a:pt x="1132" y="2504"/>
                  </a:lnTo>
                  <a:lnTo>
                    <a:pt x="1122" y="2516"/>
                  </a:lnTo>
                  <a:lnTo>
                    <a:pt x="1127" y="2529"/>
                  </a:lnTo>
                  <a:lnTo>
                    <a:pt x="1157" y="2544"/>
                  </a:lnTo>
                  <a:lnTo>
                    <a:pt x="1162" y="2549"/>
                  </a:lnTo>
                  <a:lnTo>
                    <a:pt x="1162" y="2556"/>
                  </a:lnTo>
                  <a:lnTo>
                    <a:pt x="1157" y="2549"/>
                  </a:lnTo>
                  <a:lnTo>
                    <a:pt x="1142" y="2541"/>
                  </a:lnTo>
                  <a:lnTo>
                    <a:pt x="1102" y="2556"/>
                  </a:lnTo>
                  <a:lnTo>
                    <a:pt x="1095" y="2556"/>
                  </a:lnTo>
                  <a:lnTo>
                    <a:pt x="1060" y="2571"/>
                  </a:lnTo>
                  <a:lnTo>
                    <a:pt x="1050" y="2588"/>
                  </a:lnTo>
                  <a:lnTo>
                    <a:pt x="1047" y="2598"/>
                  </a:lnTo>
                  <a:lnTo>
                    <a:pt x="1045" y="2603"/>
                  </a:lnTo>
                  <a:lnTo>
                    <a:pt x="1047" y="2611"/>
                  </a:lnTo>
                  <a:lnTo>
                    <a:pt x="1040" y="2636"/>
                  </a:lnTo>
                  <a:lnTo>
                    <a:pt x="1000" y="2658"/>
                  </a:lnTo>
                  <a:lnTo>
                    <a:pt x="970" y="2655"/>
                  </a:lnTo>
                  <a:lnTo>
                    <a:pt x="941" y="2636"/>
                  </a:lnTo>
                  <a:lnTo>
                    <a:pt x="913" y="2601"/>
                  </a:lnTo>
                  <a:lnTo>
                    <a:pt x="879" y="2531"/>
                  </a:lnTo>
                  <a:lnTo>
                    <a:pt x="876" y="2489"/>
                  </a:lnTo>
                  <a:lnTo>
                    <a:pt x="866" y="2454"/>
                  </a:lnTo>
                  <a:lnTo>
                    <a:pt x="844" y="2412"/>
                  </a:lnTo>
                  <a:lnTo>
                    <a:pt x="844" y="2395"/>
                  </a:lnTo>
                  <a:lnTo>
                    <a:pt x="836" y="2395"/>
                  </a:lnTo>
                  <a:lnTo>
                    <a:pt x="826" y="2367"/>
                  </a:lnTo>
                  <a:lnTo>
                    <a:pt x="817" y="2335"/>
                  </a:lnTo>
                  <a:lnTo>
                    <a:pt x="789" y="2300"/>
                  </a:lnTo>
                  <a:lnTo>
                    <a:pt x="772" y="2273"/>
                  </a:lnTo>
                  <a:lnTo>
                    <a:pt x="764" y="2273"/>
                  </a:lnTo>
                  <a:lnTo>
                    <a:pt x="737" y="2246"/>
                  </a:lnTo>
                  <a:lnTo>
                    <a:pt x="727" y="2221"/>
                  </a:lnTo>
                  <a:lnTo>
                    <a:pt x="717" y="2213"/>
                  </a:lnTo>
                  <a:lnTo>
                    <a:pt x="715" y="2171"/>
                  </a:lnTo>
                  <a:lnTo>
                    <a:pt x="702" y="2156"/>
                  </a:lnTo>
                  <a:lnTo>
                    <a:pt x="687" y="2111"/>
                  </a:lnTo>
                  <a:lnTo>
                    <a:pt x="683" y="2082"/>
                  </a:lnTo>
                  <a:lnTo>
                    <a:pt x="673" y="2059"/>
                  </a:lnTo>
                  <a:lnTo>
                    <a:pt x="660" y="2044"/>
                  </a:lnTo>
                  <a:lnTo>
                    <a:pt x="660" y="2010"/>
                  </a:lnTo>
                  <a:lnTo>
                    <a:pt x="653" y="2007"/>
                  </a:lnTo>
                  <a:lnTo>
                    <a:pt x="628" y="1980"/>
                  </a:lnTo>
                  <a:lnTo>
                    <a:pt x="628" y="1967"/>
                  </a:lnTo>
                  <a:lnTo>
                    <a:pt x="620" y="1967"/>
                  </a:lnTo>
                  <a:lnTo>
                    <a:pt x="598" y="1925"/>
                  </a:lnTo>
                  <a:lnTo>
                    <a:pt x="598" y="1913"/>
                  </a:lnTo>
                  <a:lnTo>
                    <a:pt x="586" y="1905"/>
                  </a:lnTo>
                  <a:lnTo>
                    <a:pt x="578" y="1878"/>
                  </a:lnTo>
                  <a:lnTo>
                    <a:pt x="563" y="1868"/>
                  </a:lnTo>
                  <a:lnTo>
                    <a:pt x="546" y="1826"/>
                  </a:lnTo>
                  <a:lnTo>
                    <a:pt x="546" y="1771"/>
                  </a:lnTo>
                  <a:lnTo>
                    <a:pt x="506" y="1692"/>
                  </a:lnTo>
                  <a:lnTo>
                    <a:pt x="506" y="1664"/>
                  </a:lnTo>
                  <a:lnTo>
                    <a:pt x="486" y="1637"/>
                  </a:lnTo>
                  <a:lnTo>
                    <a:pt x="509" y="1637"/>
                  </a:lnTo>
                  <a:lnTo>
                    <a:pt x="479" y="1600"/>
                  </a:lnTo>
                  <a:lnTo>
                    <a:pt x="481" y="1580"/>
                  </a:lnTo>
                  <a:lnTo>
                    <a:pt x="494" y="1575"/>
                  </a:lnTo>
                  <a:lnTo>
                    <a:pt x="484" y="1562"/>
                  </a:lnTo>
                  <a:lnTo>
                    <a:pt x="481" y="1545"/>
                  </a:lnTo>
                  <a:lnTo>
                    <a:pt x="452" y="1493"/>
                  </a:lnTo>
                  <a:lnTo>
                    <a:pt x="449" y="1458"/>
                  </a:lnTo>
                  <a:lnTo>
                    <a:pt x="467" y="1451"/>
                  </a:lnTo>
                  <a:lnTo>
                    <a:pt x="449" y="1441"/>
                  </a:lnTo>
                  <a:lnTo>
                    <a:pt x="449" y="1423"/>
                  </a:lnTo>
                  <a:lnTo>
                    <a:pt x="459" y="1403"/>
                  </a:lnTo>
                  <a:lnTo>
                    <a:pt x="457" y="1374"/>
                  </a:lnTo>
                  <a:lnTo>
                    <a:pt x="449" y="1346"/>
                  </a:lnTo>
                  <a:lnTo>
                    <a:pt x="437" y="1339"/>
                  </a:lnTo>
                  <a:lnTo>
                    <a:pt x="429" y="1294"/>
                  </a:lnTo>
                  <a:lnTo>
                    <a:pt x="449" y="1282"/>
                  </a:lnTo>
                  <a:lnTo>
                    <a:pt x="457" y="1269"/>
                  </a:lnTo>
                  <a:lnTo>
                    <a:pt x="474" y="1269"/>
                  </a:lnTo>
                  <a:lnTo>
                    <a:pt x="457" y="1267"/>
                  </a:lnTo>
                  <a:lnTo>
                    <a:pt x="434" y="1269"/>
                  </a:lnTo>
                  <a:lnTo>
                    <a:pt x="422" y="1269"/>
                  </a:lnTo>
                  <a:lnTo>
                    <a:pt x="424" y="1249"/>
                  </a:lnTo>
                  <a:lnTo>
                    <a:pt x="414" y="1235"/>
                  </a:lnTo>
                  <a:lnTo>
                    <a:pt x="417" y="1215"/>
                  </a:lnTo>
                  <a:lnTo>
                    <a:pt x="424" y="1212"/>
                  </a:lnTo>
                  <a:lnTo>
                    <a:pt x="437" y="1215"/>
                  </a:lnTo>
                  <a:lnTo>
                    <a:pt x="452" y="1197"/>
                  </a:lnTo>
                  <a:lnTo>
                    <a:pt x="459" y="1185"/>
                  </a:lnTo>
                  <a:lnTo>
                    <a:pt x="442" y="1197"/>
                  </a:lnTo>
                  <a:lnTo>
                    <a:pt x="432" y="1190"/>
                  </a:lnTo>
                  <a:lnTo>
                    <a:pt x="407" y="1195"/>
                  </a:lnTo>
                  <a:lnTo>
                    <a:pt x="400" y="1177"/>
                  </a:lnTo>
                  <a:lnTo>
                    <a:pt x="397" y="1190"/>
                  </a:lnTo>
                  <a:lnTo>
                    <a:pt x="397" y="1210"/>
                  </a:lnTo>
                  <a:lnTo>
                    <a:pt x="382" y="1247"/>
                  </a:lnTo>
                  <a:lnTo>
                    <a:pt x="397" y="1264"/>
                  </a:lnTo>
                  <a:lnTo>
                    <a:pt x="395" y="1299"/>
                  </a:lnTo>
                  <a:lnTo>
                    <a:pt x="380" y="1314"/>
                  </a:lnTo>
                  <a:lnTo>
                    <a:pt x="377" y="1324"/>
                  </a:lnTo>
                  <a:lnTo>
                    <a:pt x="345" y="1341"/>
                  </a:lnTo>
                  <a:lnTo>
                    <a:pt x="295" y="1374"/>
                  </a:lnTo>
                  <a:lnTo>
                    <a:pt x="273" y="1381"/>
                  </a:lnTo>
                  <a:lnTo>
                    <a:pt x="236" y="1374"/>
                  </a:lnTo>
                  <a:lnTo>
                    <a:pt x="161" y="1314"/>
                  </a:lnTo>
                  <a:lnTo>
                    <a:pt x="131" y="1274"/>
                  </a:lnTo>
                  <a:lnTo>
                    <a:pt x="131" y="1267"/>
                  </a:lnTo>
                  <a:lnTo>
                    <a:pt x="121" y="1267"/>
                  </a:lnTo>
                  <a:lnTo>
                    <a:pt x="109" y="1259"/>
                  </a:lnTo>
                  <a:lnTo>
                    <a:pt x="67" y="1217"/>
                  </a:lnTo>
                  <a:lnTo>
                    <a:pt x="62" y="1205"/>
                  </a:lnTo>
                  <a:lnTo>
                    <a:pt x="67" y="1192"/>
                  </a:lnTo>
                  <a:lnTo>
                    <a:pt x="79" y="1192"/>
                  </a:lnTo>
                  <a:lnTo>
                    <a:pt x="82" y="1197"/>
                  </a:lnTo>
                  <a:lnTo>
                    <a:pt x="94" y="1195"/>
                  </a:lnTo>
                  <a:lnTo>
                    <a:pt x="94" y="1217"/>
                  </a:lnTo>
                  <a:lnTo>
                    <a:pt x="109" y="1217"/>
                  </a:lnTo>
                  <a:lnTo>
                    <a:pt x="119" y="1210"/>
                  </a:lnTo>
                  <a:lnTo>
                    <a:pt x="126" y="1207"/>
                  </a:lnTo>
                  <a:lnTo>
                    <a:pt x="136" y="1215"/>
                  </a:lnTo>
                  <a:lnTo>
                    <a:pt x="139" y="1207"/>
                  </a:lnTo>
                  <a:lnTo>
                    <a:pt x="179" y="1175"/>
                  </a:lnTo>
                  <a:lnTo>
                    <a:pt x="191" y="1175"/>
                  </a:lnTo>
                  <a:lnTo>
                    <a:pt x="208" y="1148"/>
                  </a:lnTo>
                  <a:lnTo>
                    <a:pt x="216" y="1148"/>
                  </a:lnTo>
                  <a:lnTo>
                    <a:pt x="223" y="1130"/>
                  </a:lnTo>
                  <a:lnTo>
                    <a:pt x="203" y="1128"/>
                  </a:lnTo>
                  <a:lnTo>
                    <a:pt x="198" y="1125"/>
                  </a:lnTo>
                  <a:lnTo>
                    <a:pt x="201" y="1130"/>
                  </a:lnTo>
                  <a:lnTo>
                    <a:pt x="198" y="1140"/>
                  </a:lnTo>
                  <a:lnTo>
                    <a:pt x="159" y="1158"/>
                  </a:lnTo>
                  <a:lnTo>
                    <a:pt x="134" y="1158"/>
                  </a:lnTo>
                  <a:lnTo>
                    <a:pt x="117" y="1163"/>
                  </a:lnTo>
                  <a:lnTo>
                    <a:pt x="54" y="1140"/>
                  </a:lnTo>
                  <a:lnTo>
                    <a:pt x="25" y="1110"/>
                  </a:lnTo>
                  <a:lnTo>
                    <a:pt x="12" y="1103"/>
                  </a:lnTo>
                  <a:lnTo>
                    <a:pt x="12" y="1083"/>
                  </a:lnTo>
                  <a:lnTo>
                    <a:pt x="32" y="1058"/>
                  </a:lnTo>
                  <a:lnTo>
                    <a:pt x="52" y="1048"/>
                  </a:lnTo>
                  <a:lnTo>
                    <a:pt x="25" y="1051"/>
                  </a:lnTo>
                  <a:lnTo>
                    <a:pt x="0" y="1068"/>
                  </a:lnTo>
                  <a:lnTo>
                    <a:pt x="0" y="1043"/>
                  </a:lnTo>
                  <a:lnTo>
                    <a:pt x="20" y="1031"/>
                  </a:lnTo>
                  <a:lnTo>
                    <a:pt x="35" y="1026"/>
                  </a:lnTo>
                  <a:lnTo>
                    <a:pt x="42" y="1004"/>
                  </a:lnTo>
                  <a:lnTo>
                    <a:pt x="57" y="1006"/>
                  </a:lnTo>
                  <a:lnTo>
                    <a:pt x="72" y="999"/>
                  </a:lnTo>
                  <a:lnTo>
                    <a:pt x="139" y="1001"/>
                  </a:lnTo>
                  <a:lnTo>
                    <a:pt x="176" y="986"/>
                  </a:lnTo>
                  <a:lnTo>
                    <a:pt x="184" y="979"/>
                  </a:lnTo>
                  <a:lnTo>
                    <a:pt x="206" y="971"/>
                  </a:lnTo>
                  <a:lnTo>
                    <a:pt x="198" y="986"/>
                  </a:lnTo>
                  <a:lnTo>
                    <a:pt x="208" y="996"/>
                  </a:lnTo>
                  <a:lnTo>
                    <a:pt x="231" y="984"/>
                  </a:lnTo>
                  <a:lnTo>
                    <a:pt x="248" y="979"/>
                  </a:lnTo>
                  <a:lnTo>
                    <a:pt x="241" y="969"/>
                  </a:lnTo>
                  <a:lnTo>
                    <a:pt x="243" y="954"/>
                  </a:lnTo>
                  <a:lnTo>
                    <a:pt x="221" y="894"/>
                  </a:lnTo>
                  <a:lnTo>
                    <a:pt x="203" y="867"/>
                  </a:lnTo>
                  <a:lnTo>
                    <a:pt x="208" y="855"/>
                  </a:lnTo>
                  <a:lnTo>
                    <a:pt x="193" y="845"/>
                  </a:lnTo>
                  <a:lnTo>
                    <a:pt x="176" y="845"/>
                  </a:lnTo>
                  <a:lnTo>
                    <a:pt x="144" y="825"/>
                  </a:lnTo>
                  <a:lnTo>
                    <a:pt x="141" y="790"/>
                  </a:lnTo>
                  <a:lnTo>
                    <a:pt x="141" y="765"/>
                  </a:lnTo>
                  <a:lnTo>
                    <a:pt x="126" y="735"/>
                  </a:lnTo>
                  <a:lnTo>
                    <a:pt x="109" y="735"/>
                  </a:lnTo>
                  <a:lnTo>
                    <a:pt x="99" y="740"/>
                  </a:lnTo>
                  <a:lnTo>
                    <a:pt x="77" y="733"/>
                  </a:lnTo>
                  <a:lnTo>
                    <a:pt x="59" y="733"/>
                  </a:lnTo>
                  <a:lnTo>
                    <a:pt x="59" y="708"/>
                  </a:lnTo>
                  <a:lnTo>
                    <a:pt x="74" y="671"/>
                  </a:lnTo>
                  <a:lnTo>
                    <a:pt x="89" y="666"/>
                  </a:lnTo>
                  <a:lnTo>
                    <a:pt x="117" y="629"/>
                  </a:lnTo>
                  <a:lnTo>
                    <a:pt x="119" y="611"/>
                  </a:lnTo>
                  <a:lnTo>
                    <a:pt x="139" y="601"/>
                  </a:lnTo>
                  <a:lnTo>
                    <a:pt x="151" y="594"/>
                  </a:lnTo>
                  <a:lnTo>
                    <a:pt x="171" y="601"/>
                  </a:lnTo>
                  <a:lnTo>
                    <a:pt x="176" y="621"/>
                  </a:lnTo>
                  <a:lnTo>
                    <a:pt x="189" y="624"/>
                  </a:lnTo>
                  <a:lnTo>
                    <a:pt x="226" y="606"/>
                  </a:lnTo>
                  <a:lnTo>
                    <a:pt x="278" y="601"/>
                  </a:lnTo>
                  <a:lnTo>
                    <a:pt x="308" y="569"/>
                  </a:lnTo>
                  <a:lnTo>
                    <a:pt x="325" y="512"/>
                  </a:lnTo>
                  <a:lnTo>
                    <a:pt x="370" y="479"/>
                  </a:lnTo>
                  <a:lnTo>
                    <a:pt x="382" y="460"/>
                  </a:lnTo>
                  <a:lnTo>
                    <a:pt x="387" y="427"/>
                  </a:lnTo>
                  <a:lnTo>
                    <a:pt x="407" y="398"/>
                  </a:lnTo>
                  <a:lnTo>
                    <a:pt x="439" y="380"/>
                  </a:lnTo>
                  <a:lnTo>
                    <a:pt x="449" y="358"/>
                  </a:lnTo>
                  <a:lnTo>
                    <a:pt x="449" y="340"/>
                  </a:lnTo>
                  <a:lnTo>
                    <a:pt x="437" y="330"/>
                  </a:lnTo>
                  <a:lnTo>
                    <a:pt x="464" y="298"/>
                  </a:lnTo>
                  <a:lnTo>
                    <a:pt x="479" y="286"/>
                  </a:lnTo>
                  <a:lnTo>
                    <a:pt x="481" y="263"/>
                  </a:lnTo>
                  <a:lnTo>
                    <a:pt x="486" y="216"/>
                  </a:lnTo>
                  <a:lnTo>
                    <a:pt x="476" y="179"/>
                  </a:lnTo>
                  <a:lnTo>
                    <a:pt x="472" y="171"/>
                  </a:lnTo>
                  <a:lnTo>
                    <a:pt x="504" y="142"/>
                  </a:lnTo>
                  <a:lnTo>
                    <a:pt x="521" y="137"/>
                  </a:lnTo>
                  <a:lnTo>
                    <a:pt x="539" y="124"/>
                  </a:lnTo>
                  <a:lnTo>
                    <a:pt x="551" y="127"/>
                  </a:lnTo>
                  <a:lnTo>
                    <a:pt x="576" y="99"/>
                  </a:lnTo>
                  <a:lnTo>
                    <a:pt x="606" y="52"/>
                  </a:lnTo>
                  <a:lnTo>
                    <a:pt x="633" y="25"/>
                  </a:lnTo>
                  <a:lnTo>
                    <a:pt x="658" y="25"/>
                  </a:lnTo>
                  <a:lnTo>
                    <a:pt x="670" y="0"/>
                  </a:lnTo>
                  <a:lnTo>
                    <a:pt x="690" y="0"/>
                  </a:lnTo>
                  <a:lnTo>
                    <a:pt x="742" y="37"/>
                  </a:lnTo>
                  <a:lnTo>
                    <a:pt x="772" y="20"/>
                  </a:lnTo>
                  <a:lnTo>
                    <a:pt x="797" y="32"/>
                  </a:lnTo>
                  <a:lnTo>
                    <a:pt x="807" y="57"/>
                  </a:lnTo>
                  <a:lnTo>
                    <a:pt x="831" y="57"/>
                  </a:lnTo>
                  <a:lnTo>
                    <a:pt x="871" y="82"/>
                  </a:lnTo>
                  <a:lnTo>
                    <a:pt x="871" y="80"/>
                  </a:lnTo>
                  <a:close/>
                  <a:moveTo>
                    <a:pt x="1971" y="1257"/>
                  </a:moveTo>
                  <a:lnTo>
                    <a:pt x="1971" y="1274"/>
                  </a:lnTo>
                  <a:lnTo>
                    <a:pt x="1976" y="1267"/>
                  </a:lnTo>
                  <a:lnTo>
                    <a:pt x="1971" y="1257"/>
                  </a:lnTo>
                  <a:close/>
                  <a:moveTo>
                    <a:pt x="1961" y="1249"/>
                  </a:moveTo>
                  <a:lnTo>
                    <a:pt x="1949" y="1257"/>
                  </a:lnTo>
                  <a:lnTo>
                    <a:pt x="1953" y="1267"/>
                  </a:lnTo>
                  <a:lnTo>
                    <a:pt x="1958" y="1272"/>
                  </a:lnTo>
                  <a:lnTo>
                    <a:pt x="1961" y="1259"/>
                  </a:lnTo>
                  <a:lnTo>
                    <a:pt x="1961" y="1249"/>
                  </a:lnTo>
                  <a:close/>
                  <a:moveTo>
                    <a:pt x="1934" y="1254"/>
                  </a:moveTo>
                  <a:lnTo>
                    <a:pt x="1936" y="1274"/>
                  </a:lnTo>
                  <a:lnTo>
                    <a:pt x="1946" y="1282"/>
                  </a:lnTo>
                  <a:lnTo>
                    <a:pt x="1944" y="1264"/>
                  </a:lnTo>
                  <a:lnTo>
                    <a:pt x="1934" y="1254"/>
                  </a:lnTo>
                  <a:close/>
                  <a:moveTo>
                    <a:pt x="1906" y="1259"/>
                  </a:moveTo>
                  <a:lnTo>
                    <a:pt x="1906" y="1269"/>
                  </a:lnTo>
                  <a:lnTo>
                    <a:pt x="1914" y="1267"/>
                  </a:lnTo>
                  <a:lnTo>
                    <a:pt x="1924" y="1245"/>
                  </a:lnTo>
                  <a:lnTo>
                    <a:pt x="1916" y="1235"/>
                  </a:lnTo>
                  <a:lnTo>
                    <a:pt x="1906" y="1259"/>
                  </a:lnTo>
                  <a:close/>
                </a:path>
              </a:pathLst>
            </a:custGeom>
            <a:solidFill>
              <a:schemeClr val="accent2"/>
            </a:solidFill>
            <a:ln w="12700">
              <a:solidFill>
                <a:srgbClr val="FFFFFF"/>
              </a:solidFill>
              <a:round/>
              <a:headEnd/>
              <a:tailEnd/>
            </a:ln>
          </p:spPr>
          <p:txBody>
            <a:bodyPr lIns="109710" tIns="54840" rIns="109710" bIns="54840"/>
            <a:lstStyle/>
            <a:p>
              <a:endParaRPr lang="en-UA" dirty="0"/>
            </a:p>
          </p:txBody>
        </p:sp>
        <p:sp>
          <p:nvSpPr>
            <p:cNvPr id="6" name="Google Shape;1099;p25">
              <a:extLst>
                <a:ext uri="{FF2B5EF4-FFF2-40B4-BE49-F238E27FC236}">
                  <a16:creationId xmlns:a16="http://schemas.microsoft.com/office/drawing/2014/main" id="{107A2B3F-5B26-481A-59D3-EBD4F10FAE2F}"/>
                </a:ext>
              </a:extLst>
            </p:cNvPr>
            <p:cNvSpPr>
              <a:spLocks/>
            </p:cNvSpPr>
            <p:nvPr/>
          </p:nvSpPr>
          <p:spPr bwMode="auto">
            <a:xfrm>
              <a:off x="3757661" y="2357159"/>
              <a:ext cx="1283672" cy="677715"/>
            </a:xfrm>
            <a:custGeom>
              <a:avLst/>
              <a:gdLst>
                <a:gd name="T0" fmla="*/ 76200 w 805"/>
                <a:gd name="T1" fmla="*/ 0 h 425"/>
                <a:gd name="T2" fmla="*/ 142875 w 805"/>
                <a:gd name="T3" fmla="*/ 47625 h 425"/>
                <a:gd name="T4" fmla="*/ 203835 w 805"/>
                <a:gd name="T5" fmla="*/ 57150 h 425"/>
                <a:gd name="T6" fmla="*/ 270510 w 805"/>
                <a:gd name="T7" fmla="*/ 19050 h 425"/>
                <a:gd name="T8" fmla="*/ 354330 w 805"/>
                <a:gd name="T9" fmla="*/ 60960 h 425"/>
                <a:gd name="T10" fmla="*/ 426720 w 805"/>
                <a:gd name="T11" fmla="*/ 85725 h 425"/>
                <a:gd name="T12" fmla="*/ 525780 w 805"/>
                <a:gd name="T13" fmla="*/ 142875 h 425"/>
                <a:gd name="T14" fmla="*/ 577215 w 805"/>
                <a:gd name="T15" fmla="*/ 188595 h 425"/>
                <a:gd name="T16" fmla="*/ 628650 w 805"/>
                <a:gd name="T17" fmla="*/ 264795 h 425"/>
                <a:gd name="T18" fmla="*/ 647700 w 805"/>
                <a:gd name="T19" fmla="*/ 203835 h 425"/>
                <a:gd name="T20" fmla="*/ 685800 w 805"/>
                <a:gd name="T21" fmla="*/ 198120 h 425"/>
                <a:gd name="T22" fmla="*/ 762000 w 805"/>
                <a:gd name="T23" fmla="*/ 222885 h 425"/>
                <a:gd name="T24" fmla="*/ 813436 w 805"/>
                <a:gd name="T25" fmla="*/ 312420 h 425"/>
                <a:gd name="T26" fmla="*/ 918211 w 805"/>
                <a:gd name="T27" fmla="*/ 302895 h 425"/>
                <a:gd name="T28" fmla="*/ 927736 w 805"/>
                <a:gd name="T29" fmla="*/ 421006 h 425"/>
                <a:gd name="T30" fmla="*/ 1013461 w 805"/>
                <a:gd name="T31" fmla="*/ 440056 h 425"/>
                <a:gd name="T32" fmla="*/ 1074421 w 805"/>
                <a:gd name="T33" fmla="*/ 411481 h 425"/>
                <a:gd name="T34" fmla="*/ 1173481 w 805"/>
                <a:gd name="T35" fmla="*/ 379095 h 425"/>
                <a:gd name="T36" fmla="*/ 1230631 w 805"/>
                <a:gd name="T37" fmla="*/ 445771 h 425"/>
                <a:gd name="T38" fmla="*/ 1323976 w 805"/>
                <a:gd name="T39" fmla="*/ 520066 h 425"/>
                <a:gd name="T40" fmla="*/ 1400176 w 805"/>
                <a:gd name="T41" fmla="*/ 506731 h 425"/>
                <a:gd name="T42" fmla="*/ 1470661 w 805"/>
                <a:gd name="T43" fmla="*/ 497206 h 425"/>
                <a:gd name="T44" fmla="*/ 1514476 w 805"/>
                <a:gd name="T45" fmla="*/ 539116 h 425"/>
                <a:gd name="T46" fmla="*/ 1533526 w 805"/>
                <a:gd name="T47" fmla="*/ 701041 h 425"/>
                <a:gd name="T48" fmla="*/ 1405891 w 805"/>
                <a:gd name="T49" fmla="*/ 809626 h 425"/>
                <a:gd name="T50" fmla="*/ 1295401 w 805"/>
                <a:gd name="T51" fmla="*/ 794386 h 425"/>
                <a:gd name="T52" fmla="*/ 1074421 w 805"/>
                <a:gd name="T53" fmla="*/ 739141 h 425"/>
                <a:gd name="T54" fmla="*/ 941071 w 805"/>
                <a:gd name="T55" fmla="*/ 729616 h 425"/>
                <a:gd name="T56" fmla="*/ 885826 w 805"/>
                <a:gd name="T57" fmla="*/ 638176 h 425"/>
                <a:gd name="T58" fmla="*/ 701040 w 805"/>
                <a:gd name="T59" fmla="*/ 643891 h 425"/>
                <a:gd name="T60" fmla="*/ 573405 w 805"/>
                <a:gd name="T61" fmla="*/ 624841 h 425"/>
                <a:gd name="T62" fmla="*/ 464820 w 805"/>
                <a:gd name="T63" fmla="*/ 582931 h 425"/>
                <a:gd name="T64" fmla="*/ 354330 w 805"/>
                <a:gd name="T65" fmla="*/ 544831 h 425"/>
                <a:gd name="T66" fmla="*/ 213360 w 805"/>
                <a:gd name="T67" fmla="*/ 417196 h 425"/>
                <a:gd name="T68" fmla="*/ 118110 w 805"/>
                <a:gd name="T69" fmla="*/ 379095 h 425"/>
                <a:gd name="T70" fmla="*/ 53340 w 805"/>
                <a:gd name="T71" fmla="*/ 350520 h 425"/>
                <a:gd name="T72" fmla="*/ 0 w 805"/>
                <a:gd name="T73" fmla="*/ 299085 h 425"/>
                <a:gd name="T74" fmla="*/ 43815 w 805"/>
                <a:gd name="T75" fmla="*/ 175260 h 425"/>
                <a:gd name="T76" fmla="*/ 66675 w 805"/>
                <a:gd name="T77" fmla="*/ 9525 h 4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5" h="425" extrusionOk="0">
                  <a:moveTo>
                    <a:pt x="35" y="5"/>
                  </a:moveTo>
                  <a:lnTo>
                    <a:pt x="40" y="0"/>
                  </a:lnTo>
                  <a:lnTo>
                    <a:pt x="70" y="15"/>
                  </a:lnTo>
                  <a:lnTo>
                    <a:pt x="75" y="25"/>
                  </a:lnTo>
                  <a:lnTo>
                    <a:pt x="95" y="25"/>
                  </a:lnTo>
                  <a:lnTo>
                    <a:pt x="107" y="30"/>
                  </a:lnTo>
                  <a:lnTo>
                    <a:pt x="117" y="12"/>
                  </a:lnTo>
                  <a:lnTo>
                    <a:pt x="142" y="10"/>
                  </a:lnTo>
                  <a:lnTo>
                    <a:pt x="177" y="22"/>
                  </a:lnTo>
                  <a:lnTo>
                    <a:pt x="186" y="32"/>
                  </a:lnTo>
                  <a:lnTo>
                    <a:pt x="209" y="35"/>
                  </a:lnTo>
                  <a:lnTo>
                    <a:pt x="224" y="45"/>
                  </a:lnTo>
                  <a:lnTo>
                    <a:pt x="254" y="75"/>
                  </a:lnTo>
                  <a:lnTo>
                    <a:pt x="276" y="75"/>
                  </a:lnTo>
                  <a:lnTo>
                    <a:pt x="296" y="87"/>
                  </a:lnTo>
                  <a:lnTo>
                    <a:pt x="303" y="99"/>
                  </a:lnTo>
                  <a:lnTo>
                    <a:pt x="321" y="119"/>
                  </a:lnTo>
                  <a:lnTo>
                    <a:pt x="330" y="139"/>
                  </a:lnTo>
                  <a:lnTo>
                    <a:pt x="340" y="137"/>
                  </a:lnTo>
                  <a:lnTo>
                    <a:pt x="340" y="107"/>
                  </a:lnTo>
                  <a:lnTo>
                    <a:pt x="353" y="97"/>
                  </a:lnTo>
                  <a:lnTo>
                    <a:pt x="360" y="104"/>
                  </a:lnTo>
                  <a:lnTo>
                    <a:pt x="380" y="104"/>
                  </a:lnTo>
                  <a:lnTo>
                    <a:pt x="400" y="117"/>
                  </a:lnTo>
                  <a:lnTo>
                    <a:pt x="402" y="144"/>
                  </a:lnTo>
                  <a:lnTo>
                    <a:pt x="427" y="164"/>
                  </a:lnTo>
                  <a:lnTo>
                    <a:pt x="457" y="157"/>
                  </a:lnTo>
                  <a:lnTo>
                    <a:pt x="482" y="159"/>
                  </a:lnTo>
                  <a:lnTo>
                    <a:pt x="477" y="199"/>
                  </a:lnTo>
                  <a:lnTo>
                    <a:pt x="487" y="221"/>
                  </a:lnTo>
                  <a:lnTo>
                    <a:pt x="504" y="219"/>
                  </a:lnTo>
                  <a:lnTo>
                    <a:pt x="532" y="231"/>
                  </a:lnTo>
                  <a:lnTo>
                    <a:pt x="541" y="221"/>
                  </a:lnTo>
                  <a:lnTo>
                    <a:pt x="564" y="216"/>
                  </a:lnTo>
                  <a:lnTo>
                    <a:pt x="581" y="196"/>
                  </a:lnTo>
                  <a:lnTo>
                    <a:pt x="616" y="199"/>
                  </a:lnTo>
                  <a:lnTo>
                    <a:pt x="641" y="211"/>
                  </a:lnTo>
                  <a:lnTo>
                    <a:pt x="646" y="234"/>
                  </a:lnTo>
                  <a:lnTo>
                    <a:pt x="676" y="246"/>
                  </a:lnTo>
                  <a:lnTo>
                    <a:pt x="695" y="273"/>
                  </a:lnTo>
                  <a:lnTo>
                    <a:pt x="710" y="276"/>
                  </a:lnTo>
                  <a:lnTo>
                    <a:pt x="735" y="266"/>
                  </a:lnTo>
                  <a:lnTo>
                    <a:pt x="745" y="271"/>
                  </a:lnTo>
                  <a:lnTo>
                    <a:pt x="772" y="261"/>
                  </a:lnTo>
                  <a:lnTo>
                    <a:pt x="790" y="263"/>
                  </a:lnTo>
                  <a:lnTo>
                    <a:pt x="795" y="283"/>
                  </a:lnTo>
                  <a:lnTo>
                    <a:pt x="787" y="330"/>
                  </a:lnTo>
                  <a:lnTo>
                    <a:pt x="805" y="368"/>
                  </a:lnTo>
                  <a:lnTo>
                    <a:pt x="800" y="412"/>
                  </a:lnTo>
                  <a:lnTo>
                    <a:pt x="738" y="425"/>
                  </a:lnTo>
                  <a:lnTo>
                    <a:pt x="703" y="405"/>
                  </a:lnTo>
                  <a:lnTo>
                    <a:pt x="680" y="417"/>
                  </a:lnTo>
                  <a:lnTo>
                    <a:pt x="599" y="385"/>
                  </a:lnTo>
                  <a:lnTo>
                    <a:pt x="564" y="388"/>
                  </a:lnTo>
                  <a:lnTo>
                    <a:pt x="546" y="397"/>
                  </a:lnTo>
                  <a:lnTo>
                    <a:pt x="494" y="383"/>
                  </a:lnTo>
                  <a:lnTo>
                    <a:pt x="469" y="360"/>
                  </a:lnTo>
                  <a:lnTo>
                    <a:pt x="465" y="335"/>
                  </a:lnTo>
                  <a:lnTo>
                    <a:pt x="417" y="325"/>
                  </a:lnTo>
                  <a:lnTo>
                    <a:pt x="368" y="338"/>
                  </a:lnTo>
                  <a:lnTo>
                    <a:pt x="350" y="323"/>
                  </a:lnTo>
                  <a:lnTo>
                    <a:pt x="301" y="328"/>
                  </a:lnTo>
                  <a:lnTo>
                    <a:pt x="268" y="306"/>
                  </a:lnTo>
                  <a:lnTo>
                    <a:pt x="244" y="306"/>
                  </a:lnTo>
                  <a:lnTo>
                    <a:pt x="224" y="293"/>
                  </a:lnTo>
                  <a:lnTo>
                    <a:pt x="186" y="286"/>
                  </a:lnTo>
                  <a:lnTo>
                    <a:pt x="157" y="248"/>
                  </a:lnTo>
                  <a:lnTo>
                    <a:pt x="112" y="219"/>
                  </a:lnTo>
                  <a:lnTo>
                    <a:pt x="80" y="209"/>
                  </a:lnTo>
                  <a:lnTo>
                    <a:pt x="62" y="199"/>
                  </a:lnTo>
                  <a:lnTo>
                    <a:pt x="45" y="196"/>
                  </a:lnTo>
                  <a:lnTo>
                    <a:pt x="28" y="184"/>
                  </a:lnTo>
                  <a:lnTo>
                    <a:pt x="8" y="181"/>
                  </a:lnTo>
                  <a:lnTo>
                    <a:pt x="0" y="157"/>
                  </a:lnTo>
                  <a:lnTo>
                    <a:pt x="23" y="124"/>
                  </a:lnTo>
                  <a:lnTo>
                    <a:pt x="23" y="92"/>
                  </a:lnTo>
                  <a:lnTo>
                    <a:pt x="40" y="40"/>
                  </a:lnTo>
                  <a:lnTo>
                    <a:pt x="35" y="5"/>
                  </a:lnTo>
                  <a:close/>
                </a:path>
              </a:pathLst>
            </a:custGeom>
            <a:grpFill/>
            <a:ln w="12700">
              <a:solidFill>
                <a:srgbClr val="FFFFFF"/>
              </a:solidFill>
              <a:round/>
              <a:headEnd/>
              <a:tailEnd/>
            </a:ln>
          </p:spPr>
          <p:txBody>
            <a:bodyPr lIns="109710" tIns="54840" rIns="109710" bIns="54840"/>
            <a:lstStyle/>
            <a:p>
              <a:endParaRPr lang="en-UA">
                <a:latin typeface="+mj-lt"/>
              </a:endParaRPr>
            </a:p>
          </p:txBody>
        </p:sp>
        <p:sp>
          <p:nvSpPr>
            <p:cNvPr id="7" name="Google Shape;1100;p25">
              <a:extLst>
                <a:ext uri="{FF2B5EF4-FFF2-40B4-BE49-F238E27FC236}">
                  <a16:creationId xmlns:a16="http://schemas.microsoft.com/office/drawing/2014/main" id="{DCFB71DF-0A81-2B69-933F-18A1C359079D}"/>
                </a:ext>
              </a:extLst>
            </p:cNvPr>
            <p:cNvSpPr>
              <a:spLocks/>
            </p:cNvSpPr>
            <p:nvPr/>
          </p:nvSpPr>
          <p:spPr bwMode="auto">
            <a:xfrm>
              <a:off x="5118406" y="2705318"/>
              <a:ext cx="481045" cy="284374"/>
            </a:xfrm>
            <a:custGeom>
              <a:avLst/>
              <a:gdLst>
                <a:gd name="T0" fmla="*/ 19050 w 301"/>
                <a:gd name="T1" fmla="*/ 160020 h 178"/>
                <a:gd name="T2" fmla="*/ 57150 w 301"/>
                <a:gd name="T3" fmla="*/ 140970 h 178"/>
                <a:gd name="T4" fmla="*/ 95250 w 301"/>
                <a:gd name="T5" fmla="*/ 60960 h 178"/>
                <a:gd name="T6" fmla="*/ 184785 w 301"/>
                <a:gd name="T7" fmla="*/ 9525 h 178"/>
                <a:gd name="T8" fmla="*/ 245745 w 301"/>
                <a:gd name="T9" fmla="*/ 0 h 178"/>
                <a:gd name="T10" fmla="*/ 264795 w 301"/>
                <a:gd name="T11" fmla="*/ 32385 h 178"/>
                <a:gd name="T12" fmla="*/ 354331 w 301"/>
                <a:gd name="T13" fmla="*/ 41910 h 178"/>
                <a:gd name="T14" fmla="*/ 388621 w 301"/>
                <a:gd name="T15" fmla="*/ 55245 h 178"/>
                <a:gd name="T16" fmla="*/ 436246 w 301"/>
                <a:gd name="T17" fmla="*/ 36195 h 178"/>
                <a:gd name="T18" fmla="*/ 481966 w 301"/>
                <a:gd name="T19" fmla="*/ 36195 h 178"/>
                <a:gd name="T20" fmla="*/ 510541 w 301"/>
                <a:gd name="T21" fmla="*/ 80010 h 178"/>
                <a:gd name="T22" fmla="*/ 520066 w 301"/>
                <a:gd name="T23" fmla="*/ 80010 h 178"/>
                <a:gd name="T24" fmla="*/ 506731 w 301"/>
                <a:gd name="T25" fmla="*/ 121920 h 178"/>
                <a:gd name="T26" fmla="*/ 516256 w 301"/>
                <a:gd name="T27" fmla="*/ 160020 h 178"/>
                <a:gd name="T28" fmla="*/ 573406 w 301"/>
                <a:gd name="T29" fmla="*/ 182880 h 178"/>
                <a:gd name="T30" fmla="*/ 573406 w 301"/>
                <a:gd name="T31" fmla="*/ 236220 h 178"/>
                <a:gd name="T32" fmla="*/ 573406 w 301"/>
                <a:gd name="T33" fmla="*/ 264795 h 178"/>
                <a:gd name="T34" fmla="*/ 497206 w 301"/>
                <a:gd name="T35" fmla="*/ 293370 h 178"/>
                <a:gd name="T36" fmla="*/ 449581 w 301"/>
                <a:gd name="T37" fmla="*/ 287655 h 178"/>
                <a:gd name="T38" fmla="*/ 379096 w 301"/>
                <a:gd name="T39" fmla="*/ 306705 h 178"/>
                <a:gd name="T40" fmla="*/ 340996 w 301"/>
                <a:gd name="T41" fmla="*/ 287655 h 178"/>
                <a:gd name="T42" fmla="*/ 302896 w 301"/>
                <a:gd name="T43" fmla="*/ 293370 h 178"/>
                <a:gd name="T44" fmla="*/ 264795 w 301"/>
                <a:gd name="T45" fmla="*/ 339090 h 178"/>
                <a:gd name="T46" fmla="*/ 213360 w 301"/>
                <a:gd name="T47" fmla="*/ 339090 h 178"/>
                <a:gd name="T48" fmla="*/ 123825 w 301"/>
                <a:gd name="T49" fmla="*/ 287655 h 178"/>
                <a:gd name="T50" fmla="*/ 99060 w 301"/>
                <a:gd name="T51" fmla="*/ 302895 h 178"/>
                <a:gd name="T52" fmla="*/ 38100 w 301"/>
                <a:gd name="T53" fmla="*/ 293370 h 178"/>
                <a:gd name="T54" fmla="*/ 0 w 301"/>
                <a:gd name="T55" fmla="*/ 230505 h 178"/>
                <a:gd name="T56" fmla="*/ 15240 w 301"/>
                <a:gd name="T57" fmla="*/ 201930 h 178"/>
                <a:gd name="T58" fmla="*/ 19050 w 301"/>
                <a:gd name="T59" fmla="*/ 160020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1" h="178" extrusionOk="0">
                  <a:moveTo>
                    <a:pt x="10" y="84"/>
                  </a:moveTo>
                  <a:lnTo>
                    <a:pt x="30" y="74"/>
                  </a:lnTo>
                  <a:lnTo>
                    <a:pt x="50" y="32"/>
                  </a:lnTo>
                  <a:lnTo>
                    <a:pt x="97" y="5"/>
                  </a:lnTo>
                  <a:lnTo>
                    <a:pt x="129" y="0"/>
                  </a:lnTo>
                  <a:lnTo>
                    <a:pt x="139" y="17"/>
                  </a:lnTo>
                  <a:lnTo>
                    <a:pt x="186" y="22"/>
                  </a:lnTo>
                  <a:lnTo>
                    <a:pt x="204" y="29"/>
                  </a:lnTo>
                  <a:lnTo>
                    <a:pt x="229" y="19"/>
                  </a:lnTo>
                  <a:lnTo>
                    <a:pt x="253" y="19"/>
                  </a:lnTo>
                  <a:lnTo>
                    <a:pt x="268" y="42"/>
                  </a:lnTo>
                  <a:lnTo>
                    <a:pt x="273" y="42"/>
                  </a:lnTo>
                  <a:lnTo>
                    <a:pt x="266" y="64"/>
                  </a:lnTo>
                  <a:lnTo>
                    <a:pt x="271" y="84"/>
                  </a:lnTo>
                  <a:lnTo>
                    <a:pt x="301" y="96"/>
                  </a:lnTo>
                  <a:lnTo>
                    <a:pt x="301" y="124"/>
                  </a:lnTo>
                  <a:lnTo>
                    <a:pt x="301" y="139"/>
                  </a:lnTo>
                  <a:lnTo>
                    <a:pt x="261" y="154"/>
                  </a:lnTo>
                  <a:lnTo>
                    <a:pt x="236" y="151"/>
                  </a:lnTo>
                  <a:lnTo>
                    <a:pt x="199" y="161"/>
                  </a:lnTo>
                  <a:lnTo>
                    <a:pt x="179" y="151"/>
                  </a:lnTo>
                  <a:lnTo>
                    <a:pt x="159" y="154"/>
                  </a:lnTo>
                  <a:lnTo>
                    <a:pt x="139" y="178"/>
                  </a:lnTo>
                  <a:lnTo>
                    <a:pt x="112" y="178"/>
                  </a:lnTo>
                  <a:lnTo>
                    <a:pt x="65" y="151"/>
                  </a:lnTo>
                  <a:lnTo>
                    <a:pt x="52" y="159"/>
                  </a:lnTo>
                  <a:lnTo>
                    <a:pt x="20" y="154"/>
                  </a:lnTo>
                  <a:lnTo>
                    <a:pt x="0" y="121"/>
                  </a:lnTo>
                  <a:lnTo>
                    <a:pt x="8" y="106"/>
                  </a:lnTo>
                  <a:lnTo>
                    <a:pt x="10" y="84"/>
                  </a:lnTo>
                  <a:close/>
                </a:path>
              </a:pathLst>
            </a:custGeom>
            <a:grpFill/>
            <a:ln w="12700">
              <a:solidFill>
                <a:srgbClr val="FFFFFF"/>
              </a:solidFill>
              <a:round/>
              <a:headEnd/>
              <a:tailEnd/>
            </a:ln>
          </p:spPr>
          <p:txBody>
            <a:bodyPr lIns="109710" tIns="54840" rIns="109710" bIns="54840"/>
            <a:lstStyle/>
            <a:p>
              <a:endParaRPr lang="en-UA"/>
            </a:p>
          </p:txBody>
        </p:sp>
        <p:sp>
          <p:nvSpPr>
            <p:cNvPr id="8" name="Google Shape;1101;p25">
              <a:extLst>
                <a:ext uri="{FF2B5EF4-FFF2-40B4-BE49-F238E27FC236}">
                  <a16:creationId xmlns:a16="http://schemas.microsoft.com/office/drawing/2014/main" id="{B7175997-B679-BB3F-A4D1-10315F46F6F9}"/>
                </a:ext>
              </a:extLst>
            </p:cNvPr>
            <p:cNvSpPr>
              <a:spLocks/>
            </p:cNvSpPr>
            <p:nvPr/>
          </p:nvSpPr>
          <p:spPr bwMode="auto">
            <a:xfrm>
              <a:off x="2419507" y="1089434"/>
              <a:ext cx="1128195" cy="926211"/>
            </a:xfrm>
            <a:custGeom>
              <a:avLst/>
              <a:gdLst>
                <a:gd name="T0" fmla="*/ 672465 w 708"/>
                <a:gd name="T1" fmla="*/ 1097279 h 581"/>
                <a:gd name="T2" fmla="*/ 781050 w 708"/>
                <a:gd name="T3" fmla="*/ 956309 h 581"/>
                <a:gd name="T4" fmla="*/ 851535 w 708"/>
                <a:gd name="T5" fmla="*/ 908684 h 581"/>
                <a:gd name="T6" fmla="*/ 988695 w 708"/>
                <a:gd name="T7" fmla="*/ 979169 h 581"/>
                <a:gd name="T8" fmla="*/ 1093470 w 708"/>
                <a:gd name="T9" fmla="*/ 969644 h 581"/>
                <a:gd name="T10" fmla="*/ 1158240 w 708"/>
                <a:gd name="T11" fmla="*/ 1017269 h 581"/>
                <a:gd name="T12" fmla="*/ 1285875 w 708"/>
                <a:gd name="T13" fmla="*/ 1007744 h 581"/>
                <a:gd name="T14" fmla="*/ 1323975 w 708"/>
                <a:gd name="T15" fmla="*/ 1042034 h 581"/>
                <a:gd name="T16" fmla="*/ 1339215 w 708"/>
                <a:gd name="T17" fmla="*/ 937259 h 581"/>
                <a:gd name="T18" fmla="*/ 1268730 w 708"/>
                <a:gd name="T19" fmla="*/ 842009 h 581"/>
                <a:gd name="T20" fmla="*/ 1234440 w 708"/>
                <a:gd name="T21" fmla="*/ 672464 h 581"/>
                <a:gd name="T22" fmla="*/ 1148715 w 708"/>
                <a:gd name="T23" fmla="*/ 596264 h 581"/>
                <a:gd name="T24" fmla="*/ 1068705 w 708"/>
                <a:gd name="T25" fmla="*/ 449580 h 581"/>
                <a:gd name="T26" fmla="*/ 937260 w 708"/>
                <a:gd name="T27" fmla="*/ 392430 h 581"/>
                <a:gd name="T28" fmla="*/ 893445 w 708"/>
                <a:gd name="T29" fmla="*/ 340995 h 581"/>
                <a:gd name="T30" fmla="*/ 746760 w 708"/>
                <a:gd name="T31" fmla="*/ 337185 h 581"/>
                <a:gd name="T32" fmla="*/ 695325 w 708"/>
                <a:gd name="T33" fmla="*/ 289560 h 581"/>
                <a:gd name="T34" fmla="*/ 643890 w 708"/>
                <a:gd name="T35" fmla="*/ 203835 h 581"/>
                <a:gd name="T36" fmla="*/ 544830 w 708"/>
                <a:gd name="T37" fmla="*/ 28575 h 581"/>
                <a:gd name="T38" fmla="*/ 491490 w 708"/>
                <a:gd name="T39" fmla="*/ 0 h 581"/>
                <a:gd name="T40" fmla="*/ 455295 w 708"/>
                <a:gd name="T41" fmla="*/ 34290 h 581"/>
                <a:gd name="T42" fmla="*/ 401955 w 708"/>
                <a:gd name="T43" fmla="*/ 43815 h 581"/>
                <a:gd name="T44" fmla="*/ 344805 w 708"/>
                <a:gd name="T45" fmla="*/ 19050 h 581"/>
                <a:gd name="T46" fmla="*/ 293370 w 708"/>
                <a:gd name="T47" fmla="*/ 95250 h 581"/>
                <a:gd name="T48" fmla="*/ 76200 w 708"/>
                <a:gd name="T49" fmla="*/ 156210 h 581"/>
                <a:gd name="T50" fmla="*/ 0 w 708"/>
                <a:gd name="T51" fmla="*/ 245745 h 581"/>
                <a:gd name="T52" fmla="*/ 38100 w 708"/>
                <a:gd name="T53" fmla="*/ 346710 h 581"/>
                <a:gd name="T54" fmla="*/ 99060 w 708"/>
                <a:gd name="T55" fmla="*/ 321945 h 581"/>
                <a:gd name="T56" fmla="*/ 190500 w 708"/>
                <a:gd name="T57" fmla="*/ 407670 h 581"/>
                <a:gd name="T58" fmla="*/ 245745 w 708"/>
                <a:gd name="T59" fmla="*/ 474345 h 581"/>
                <a:gd name="T60" fmla="*/ 302895 w 708"/>
                <a:gd name="T61" fmla="*/ 535305 h 581"/>
                <a:gd name="T62" fmla="*/ 245745 w 708"/>
                <a:gd name="T63" fmla="*/ 605789 h 581"/>
                <a:gd name="T64" fmla="*/ 213360 w 708"/>
                <a:gd name="T65" fmla="*/ 676274 h 581"/>
                <a:gd name="T66" fmla="*/ 280035 w 708"/>
                <a:gd name="T67" fmla="*/ 857249 h 581"/>
                <a:gd name="T68" fmla="*/ 354330 w 708"/>
                <a:gd name="T69" fmla="*/ 969644 h 581"/>
                <a:gd name="T70" fmla="*/ 487680 w 708"/>
                <a:gd name="T71" fmla="*/ 1013459 h 581"/>
                <a:gd name="T72" fmla="*/ 563880 w 708"/>
                <a:gd name="T73" fmla="*/ 1074419 h 581"/>
                <a:gd name="T74" fmla="*/ 657225 w 708"/>
                <a:gd name="T75" fmla="*/ 1070609 h 5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08" h="581" extrusionOk="0">
                  <a:moveTo>
                    <a:pt x="348" y="581"/>
                  </a:moveTo>
                  <a:lnTo>
                    <a:pt x="353" y="576"/>
                  </a:lnTo>
                  <a:lnTo>
                    <a:pt x="383" y="529"/>
                  </a:lnTo>
                  <a:lnTo>
                    <a:pt x="410" y="502"/>
                  </a:lnTo>
                  <a:lnTo>
                    <a:pt x="435" y="502"/>
                  </a:lnTo>
                  <a:lnTo>
                    <a:pt x="447" y="477"/>
                  </a:lnTo>
                  <a:lnTo>
                    <a:pt x="467" y="477"/>
                  </a:lnTo>
                  <a:lnTo>
                    <a:pt x="519" y="514"/>
                  </a:lnTo>
                  <a:lnTo>
                    <a:pt x="549" y="497"/>
                  </a:lnTo>
                  <a:lnTo>
                    <a:pt x="574" y="509"/>
                  </a:lnTo>
                  <a:lnTo>
                    <a:pt x="584" y="534"/>
                  </a:lnTo>
                  <a:lnTo>
                    <a:pt x="608" y="534"/>
                  </a:lnTo>
                  <a:lnTo>
                    <a:pt x="648" y="559"/>
                  </a:lnTo>
                  <a:lnTo>
                    <a:pt x="675" y="529"/>
                  </a:lnTo>
                  <a:lnTo>
                    <a:pt x="693" y="534"/>
                  </a:lnTo>
                  <a:lnTo>
                    <a:pt x="695" y="547"/>
                  </a:lnTo>
                  <a:lnTo>
                    <a:pt x="708" y="527"/>
                  </a:lnTo>
                  <a:lnTo>
                    <a:pt x="703" y="492"/>
                  </a:lnTo>
                  <a:lnTo>
                    <a:pt x="690" y="450"/>
                  </a:lnTo>
                  <a:lnTo>
                    <a:pt x="666" y="442"/>
                  </a:lnTo>
                  <a:lnTo>
                    <a:pt x="648" y="400"/>
                  </a:lnTo>
                  <a:lnTo>
                    <a:pt x="648" y="353"/>
                  </a:lnTo>
                  <a:lnTo>
                    <a:pt x="636" y="328"/>
                  </a:lnTo>
                  <a:lnTo>
                    <a:pt x="603" y="313"/>
                  </a:lnTo>
                  <a:lnTo>
                    <a:pt x="576" y="283"/>
                  </a:lnTo>
                  <a:lnTo>
                    <a:pt x="561" y="236"/>
                  </a:lnTo>
                  <a:lnTo>
                    <a:pt x="529" y="219"/>
                  </a:lnTo>
                  <a:lnTo>
                    <a:pt x="492" y="206"/>
                  </a:lnTo>
                  <a:lnTo>
                    <a:pt x="487" y="184"/>
                  </a:lnTo>
                  <a:lnTo>
                    <a:pt x="469" y="179"/>
                  </a:lnTo>
                  <a:lnTo>
                    <a:pt x="432" y="182"/>
                  </a:lnTo>
                  <a:lnTo>
                    <a:pt x="392" y="177"/>
                  </a:lnTo>
                  <a:lnTo>
                    <a:pt x="383" y="162"/>
                  </a:lnTo>
                  <a:lnTo>
                    <a:pt x="365" y="152"/>
                  </a:lnTo>
                  <a:lnTo>
                    <a:pt x="365" y="124"/>
                  </a:lnTo>
                  <a:lnTo>
                    <a:pt x="338" y="107"/>
                  </a:lnTo>
                  <a:lnTo>
                    <a:pt x="296" y="45"/>
                  </a:lnTo>
                  <a:lnTo>
                    <a:pt x="286" y="15"/>
                  </a:lnTo>
                  <a:lnTo>
                    <a:pt x="271" y="0"/>
                  </a:lnTo>
                  <a:lnTo>
                    <a:pt x="258" y="0"/>
                  </a:lnTo>
                  <a:lnTo>
                    <a:pt x="249" y="10"/>
                  </a:lnTo>
                  <a:lnTo>
                    <a:pt x="239" y="18"/>
                  </a:lnTo>
                  <a:lnTo>
                    <a:pt x="221" y="15"/>
                  </a:lnTo>
                  <a:lnTo>
                    <a:pt x="211" y="23"/>
                  </a:lnTo>
                  <a:lnTo>
                    <a:pt x="194" y="5"/>
                  </a:lnTo>
                  <a:lnTo>
                    <a:pt x="181" y="10"/>
                  </a:lnTo>
                  <a:lnTo>
                    <a:pt x="172" y="15"/>
                  </a:lnTo>
                  <a:lnTo>
                    <a:pt x="154" y="50"/>
                  </a:lnTo>
                  <a:lnTo>
                    <a:pt x="109" y="67"/>
                  </a:lnTo>
                  <a:lnTo>
                    <a:pt x="40" y="82"/>
                  </a:lnTo>
                  <a:lnTo>
                    <a:pt x="47" y="97"/>
                  </a:lnTo>
                  <a:lnTo>
                    <a:pt x="0" y="129"/>
                  </a:lnTo>
                  <a:lnTo>
                    <a:pt x="5" y="167"/>
                  </a:lnTo>
                  <a:lnTo>
                    <a:pt x="20" y="182"/>
                  </a:lnTo>
                  <a:lnTo>
                    <a:pt x="33" y="174"/>
                  </a:lnTo>
                  <a:lnTo>
                    <a:pt x="52" y="169"/>
                  </a:lnTo>
                  <a:lnTo>
                    <a:pt x="72" y="191"/>
                  </a:lnTo>
                  <a:lnTo>
                    <a:pt x="100" y="214"/>
                  </a:lnTo>
                  <a:lnTo>
                    <a:pt x="124" y="231"/>
                  </a:lnTo>
                  <a:lnTo>
                    <a:pt x="129" y="249"/>
                  </a:lnTo>
                  <a:lnTo>
                    <a:pt x="157" y="259"/>
                  </a:lnTo>
                  <a:lnTo>
                    <a:pt x="159" y="281"/>
                  </a:lnTo>
                  <a:lnTo>
                    <a:pt x="132" y="298"/>
                  </a:lnTo>
                  <a:lnTo>
                    <a:pt x="129" y="318"/>
                  </a:lnTo>
                  <a:lnTo>
                    <a:pt x="112" y="326"/>
                  </a:lnTo>
                  <a:lnTo>
                    <a:pt x="112" y="355"/>
                  </a:lnTo>
                  <a:lnTo>
                    <a:pt x="129" y="385"/>
                  </a:lnTo>
                  <a:lnTo>
                    <a:pt x="147" y="450"/>
                  </a:lnTo>
                  <a:lnTo>
                    <a:pt x="152" y="480"/>
                  </a:lnTo>
                  <a:lnTo>
                    <a:pt x="186" y="509"/>
                  </a:lnTo>
                  <a:lnTo>
                    <a:pt x="221" y="519"/>
                  </a:lnTo>
                  <a:lnTo>
                    <a:pt x="256" y="532"/>
                  </a:lnTo>
                  <a:lnTo>
                    <a:pt x="268" y="557"/>
                  </a:lnTo>
                  <a:lnTo>
                    <a:pt x="296" y="564"/>
                  </a:lnTo>
                  <a:lnTo>
                    <a:pt x="320" y="554"/>
                  </a:lnTo>
                  <a:lnTo>
                    <a:pt x="345" y="562"/>
                  </a:lnTo>
                  <a:lnTo>
                    <a:pt x="348" y="581"/>
                  </a:lnTo>
                  <a:close/>
                </a:path>
              </a:pathLst>
            </a:custGeom>
            <a:grpFill/>
            <a:ln w="12700">
              <a:solidFill>
                <a:srgbClr val="FFFFFF"/>
              </a:solidFill>
              <a:round/>
              <a:headEnd/>
              <a:tailEnd/>
            </a:ln>
          </p:spPr>
          <p:txBody>
            <a:bodyPr lIns="109710" tIns="54840" rIns="109710" bIns="54840"/>
            <a:lstStyle/>
            <a:p>
              <a:endParaRPr lang="en-UA">
                <a:latin typeface="+mj-lt"/>
              </a:endParaRPr>
            </a:p>
          </p:txBody>
        </p:sp>
        <p:sp>
          <p:nvSpPr>
            <p:cNvPr id="9" name="Google Shape;1102;p25">
              <a:extLst>
                <a:ext uri="{FF2B5EF4-FFF2-40B4-BE49-F238E27FC236}">
                  <a16:creationId xmlns:a16="http://schemas.microsoft.com/office/drawing/2014/main" id="{825302D2-5A1B-C07A-C830-4F7634E8F2D3}"/>
                </a:ext>
              </a:extLst>
            </p:cNvPr>
            <p:cNvSpPr>
              <a:spLocks/>
            </p:cNvSpPr>
            <p:nvPr/>
          </p:nvSpPr>
          <p:spPr bwMode="auto">
            <a:xfrm>
              <a:off x="666750" y="879475"/>
              <a:ext cx="2049091" cy="1706247"/>
            </a:xfrm>
            <a:custGeom>
              <a:avLst/>
              <a:gdLst>
                <a:gd name="T0" fmla="*/ 2259331 w 1285"/>
                <a:gd name="T1" fmla="*/ 192405 h 1070"/>
                <a:gd name="T2" fmla="*/ 2364106 w 1285"/>
                <a:gd name="T3" fmla="*/ 192405 h 1070"/>
                <a:gd name="T4" fmla="*/ 2392681 w 1285"/>
                <a:gd name="T5" fmla="*/ 268605 h 1070"/>
                <a:gd name="T6" fmla="*/ 2301241 w 1285"/>
                <a:gd name="T7" fmla="*/ 377190 h 1070"/>
                <a:gd name="T8" fmla="*/ 2013586 w 1285"/>
                <a:gd name="T9" fmla="*/ 424815 h 1070"/>
                <a:gd name="T10" fmla="*/ 1891666 w 1285"/>
                <a:gd name="T11" fmla="*/ 510540 h 1070"/>
                <a:gd name="T12" fmla="*/ 1943101 w 1285"/>
                <a:gd name="T13" fmla="*/ 737235 h 1070"/>
                <a:gd name="T14" fmla="*/ 1899286 w 1285"/>
                <a:gd name="T15" fmla="*/ 944880 h 1070"/>
                <a:gd name="T16" fmla="*/ 1716406 w 1285"/>
                <a:gd name="T17" fmla="*/ 992505 h 1070"/>
                <a:gd name="T18" fmla="*/ 1729741 w 1285"/>
                <a:gd name="T19" fmla="*/ 1091565 h 1070"/>
                <a:gd name="T20" fmla="*/ 1697356 w 1285"/>
                <a:gd name="T21" fmla="*/ 1196340 h 1070"/>
                <a:gd name="T22" fmla="*/ 1640206 w 1285"/>
                <a:gd name="T23" fmla="*/ 1291590 h 1070"/>
                <a:gd name="T24" fmla="*/ 1611631 w 1285"/>
                <a:gd name="T25" fmla="*/ 1375410 h 1070"/>
                <a:gd name="T26" fmla="*/ 1550671 w 1285"/>
                <a:gd name="T27" fmla="*/ 1470660 h 1070"/>
                <a:gd name="T28" fmla="*/ 1480186 w 1285"/>
                <a:gd name="T29" fmla="*/ 1493520 h 1070"/>
                <a:gd name="T30" fmla="*/ 1403986 w 1285"/>
                <a:gd name="T31" fmla="*/ 1508760 h 1070"/>
                <a:gd name="T32" fmla="*/ 1343026 w 1285"/>
                <a:gd name="T33" fmla="*/ 1598295 h 1070"/>
                <a:gd name="T34" fmla="*/ 1209675 w 1285"/>
                <a:gd name="T35" fmla="*/ 1623060 h 1070"/>
                <a:gd name="T36" fmla="*/ 1152525 w 1285"/>
                <a:gd name="T37" fmla="*/ 1693545 h 1070"/>
                <a:gd name="T38" fmla="*/ 1143000 w 1285"/>
                <a:gd name="T39" fmla="*/ 1830705 h 1070"/>
                <a:gd name="T40" fmla="*/ 1148715 w 1285"/>
                <a:gd name="T41" fmla="*/ 1939290 h 1070"/>
                <a:gd name="T42" fmla="*/ 954405 w 1285"/>
                <a:gd name="T43" fmla="*/ 1977390 h 1070"/>
                <a:gd name="T44" fmla="*/ 769620 w 1285"/>
                <a:gd name="T45" fmla="*/ 2019300 h 1070"/>
                <a:gd name="T46" fmla="*/ 434340 w 1285"/>
                <a:gd name="T47" fmla="*/ 2038350 h 1070"/>
                <a:gd name="T48" fmla="*/ 335280 w 1285"/>
                <a:gd name="T49" fmla="*/ 1754505 h 1070"/>
                <a:gd name="T50" fmla="*/ 291465 w 1285"/>
                <a:gd name="T51" fmla="*/ 1569720 h 1070"/>
                <a:gd name="T52" fmla="*/ 108585 w 1285"/>
                <a:gd name="T53" fmla="*/ 1466850 h 1070"/>
                <a:gd name="T54" fmla="*/ 45720 w 1285"/>
                <a:gd name="T55" fmla="*/ 1257300 h 1070"/>
                <a:gd name="T56" fmla="*/ 93345 w 1285"/>
                <a:gd name="T57" fmla="*/ 1139190 h 1070"/>
                <a:gd name="T58" fmla="*/ 19050 w 1285"/>
                <a:gd name="T59" fmla="*/ 1021080 h 1070"/>
                <a:gd name="T60" fmla="*/ 13335 w 1285"/>
                <a:gd name="T61" fmla="*/ 941070 h 1070"/>
                <a:gd name="T62" fmla="*/ 89535 w 1285"/>
                <a:gd name="T63" fmla="*/ 874395 h 1070"/>
                <a:gd name="T64" fmla="*/ 70485 w 1285"/>
                <a:gd name="T65" fmla="*/ 807720 h 1070"/>
                <a:gd name="T66" fmla="*/ 80010 w 1285"/>
                <a:gd name="T67" fmla="*/ 704850 h 1070"/>
                <a:gd name="T68" fmla="*/ 137160 w 1285"/>
                <a:gd name="T69" fmla="*/ 704850 h 1070"/>
                <a:gd name="T70" fmla="*/ 220980 w 1285"/>
                <a:gd name="T71" fmla="*/ 704850 h 1070"/>
                <a:gd name="T72" fmla="*/ 306705 w 1285"/>
                <a:gd name="T73" fmla="*/ 760095 h 1070"/>
                <a:gd name="T74" fmla="*/ 392430 w 1285"/>
                <a:gd name="T75" fmla="*/ 746760 h 1070"/>
                <a:gd name="T76" fmla="*/ 447675 w 1285"/>
                <a:gd name="T77" fmla="*/ 670560 h 1070"/>
                <a:gd name="T78" fmla="*/ 565785 w 1285"/>
                <a:gd name="T79" fmla="*/ 600075 h 1070"/>
                <a:gd name="T80" fmla="*/ 632460 w 1285"/>
                <a:gd name="T81" fmla="*/ 552450 h 1070"/>
                <a:gd name="T82" fmla="*/ 689610 w 1285"/>
                <a:gd name="T83" fmla="*/ 411480 h 1070"/>
                <a:gd name="T84" fmla="*/ 676275 w 1285"/>
                <a:gd name="T85" fmla="*/ 339090 h 1070"/>
                <a:gd name="T86" fmla="*/ 760095 w 1285"/>
                <a:gd name="T87" fmla="*/ 302895 h 1070"/>
                <a:gd name="T88" fmla="*/ 874395 w 1285"/>
                <a:gd name="T89" fmla="*/ 249555 h 1070"/>
                <a:gd name="T90" fmla="*/ 963930 w 1285"/>
                <a:gd name="T91" fmla="*/ 278130 h 1070"/>
                <a:gd name="T92" fmla="*/ 1087755 w 1285"/>
                <a:gd name="T93" fmla="*/ 310515 h 1070"/>
                <a:gd name="T94" fmla="*/ 1177290 w 1285"/>
                <a:gd name="T95" fmla="*/ 287655 h 1070"/>
                <a:gd name="T96" fmla="*/ 1304926 w 1285"/>
                <a:gd name="T97" fmla="*/ 339090 h 1070"/>
                <a:gd name="T98" fmla="*/ 1384936 w 1285"/>
                <a:gd name="T99" fmla="*/ 283845 h 1070"/>
                <a:gd name="T100" fmla="*/ 1445896 w 1285"/>
                <a:gd name="T101" fmla="*/ 302895 h 1070"/>
                <a:gd name="T102" fmla="*/ 1489711 w 1285"/>
                <a:gd name="T103" fmla="*/ 259080 h 1070"/>
                <a:gd name="T104" fmla="*/ 1544956 w 1285"/>
                <a:gd name="T105" fmla="*/ 207645 h 1070"/>
                <a:gd name="T106" fmla="*/ 1611631 w 1285"/>
                <a:gd name="T107" fmla="*/ 220980 h 1070"/>
                <a:gd name="T108" fmla="*/ 1640206 w 1285"/>
                <a:gd name="T109" fmla="*/ 108585 h 1070"/>
                <a:gd name="T110" fmla="*/ 1691641 w 1285"/>
                <a:gd name="T111" fmla="*/ 0 h 1070"/>
                <a:gd name="T112" fmla="*/ 1800226 w 1285"/>
                <a:gd name="T113" fmla="*/ 41910 h 1070"/>
                <a:gd name="T114" fmla="*/ 1800226 w 1285"/>
                <a:gd name="T115" fmla="*/ 146685 h 1070"/>
                <a:gd name="T116" fmla="*/ 1844041 w 1285"/>
                <a:gd name="T117" fmla="*/ 226695 h 1070"/>
                <a:gd name="T118" fmla="*/ 1876426 w 1285"/>
                <a:gd name="T119" fmla="*/ 373380 h 1070"/>
                <a:gd name="T120" fmla="*/ 1956436 w 1285"/>
                <a:gd name="T121" fmla="*/ 411480 h 1070"/>
                <a:gd name="T122" fmla="*/ 2061211 w 1285"/>
                <a:gd name="T123" fmla="*/ 339090 h 1070"/>
                <a:gd name="T124" fmla="*/ 2122171 w 1285"/>
                <a:gd name="T125" fmla="*/ 255270 h 10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85" h="1070" extrusionOk="0">
                  <a:moveTo>
                    <a:pt x="1114" y="134"/>
                  </a:moveTo>
                  <a:lnTo>
                    <a:pt x="1159" y="106"/>
                  </a:lnTo>
                  <a:lnTo>
                    <a:pt x="1186" y="101"/>
                  </a:lnTo>
                  <a:lnTo>
                    <a:pt x="1191" y="121"/>
                  </a:lnTo>
                  <a:lnTo>
                    <a:pt x="1228" y="116"/>
                  </a:lnTo>
                  <a:lnTo>
                    <a:pt x="1241" y="101"/>
                  </a:lnTo>
                  <a:lnTo>
                    <a:pt x="1280" y="101"/>
                  </a:lnTo>
                  <a:lnTo>
                    <a:pt x="1285" y="116"/>
                  </a:lnTo>
                  <a:lnTo>
                    <a:pt x="1256" y="141"/>
                  </a:lnTo>
                  <a:lnTo>
                    <a:pt x="1271" y="146"/>
                  </a:lnTo>
                  <a:lnTo>
                    <a:pt x="1253" y="181"/>
                  </a:lnTo>
                  <a:lnTo>
                    <a:pt x="1208" y="198"/>
                  </a:lnTo>
                  <a:lnTo>
                    <a:pt x="1112" y="218"/>
                  </a:lnTo>
                  <a:lnTo>
                    <a:pt x="1089" y="206"/>
                  </a:lnTo>
                  <a:lnTo>
                    <a:pt x="1057" y="223"/>
                  </a:lnTo>
                  <a:lnTo>
                    <a:pt x="1035" y="243"/>
                  </a:lnTo>
                  <a:lnTo>
                    <a:pt x="1007" y="243"/>
                  </a:lnTo>
                  <a:lnTo>
                    <a:pt x="993" y="268"/>
                  </a:lnTo>
                  <a:lnTo>
                    <a:pt x="975" y="285"/>
                  </a:lnTo>
                  <a:lnTo>
                    <a:pt x="1015" y="347"/>
                  </a:lnTo>
                  <a:lnTo>
                    <a:pt x="1020" y="387"/>
                  </a:lnTo>
                  <a:lnTo>
                    <a:pt x="973" y="449"/>
                  </a:lnTo>
                  <a:lnTo>
                    <a:pt x="997" y="471"/>
                  </a:lnTo>
                  <a:lnTo>
                    <a:pt x="997" y="496"/>
                  </a:lnTo>
                  <a:lnTo>
                    <a:pt x="970" y="536"/>
                  </a:lnTo>
                  <a:lnTo>
                    <a:pt x="935" y="536"/>
                  </a:lnTo>
                  <a:lnTo>
                    <a:pt x="901" y="521"/>
                  </a:lnTo>
                  <a:lnTo>
                    <a:pt x="876" y="536"/>
                  </a:lnTo>
                  <a:lnTo>
                    <a:pt x="888" y="561"/>
                  </a:lnTo>
                  <a:lnTo>
                    <a:pt x="908" y="573"/>
                  </a:lnTo>
                  <a:lnTo>
                    <a:pt x="918" y="598"/>
                  </a:lnTo>
                  <a:lnTo>
                    <a:pt x="916" y="616"/>
                  </a:lnTo>
                  <a:lnTo>
                    <a:pt x="891" y="628"/>
                  </a:lnTo>
                  <a:lnTo>
                    <a:pt x="871" y="630"/>
                  </a:lnTo>
                  <a:lnTo>
                    <a:pt x="863" y="645"/>
                  </a:lnTo>
                  <a:lnTo>
                    <a:pt x="861" y="678"/>
                  </a:lnTo>
                  <a:lnTo>
                    <a:pt x="854" y="700"/>
                  </a:lnTo>
                  <a:lnTo>
                    <a:pt x="851" y="715"/>
                  </a:lnTo>
                  <a:lnTo>
                    <a:pt x="846" y="722"/>
                  </a:lnTo>
                  <a:lnTo>
                    <a:pt x="854" y="765"/>
                  </a:lnTo>
                  <a:lnTo>
                    <a:pt x="831" y="797"/>
                  </a:lnTo>
                  <a:lnTo>
                    <a:pt x="814" y="772"/>
                  </a:lnTo>
                  <a:lnTo>
                    <a:pt x="801" y="772"/>
                  </a:lnTo>
                  <a:lnTo>
                    <a:pt x="801" y="787"/>
                  </a:lnTo>
                  <a:lnTo>
                    <a:pt x="777" y="784"/>
                  </a:lnTo>
                  <a:lnTo>
                    <a:pt x="767" y="777"/>
                  </a:lnTo>
                  <a:lnTo>
                    <a:pt x="742" y="779"/>
                  </a:lnTo>
                  <a:lnTo>
                    <a:pt x="737" y="792"/>
                  </a:lnTo>
                  <a:lnTo>
                    <a:pt x="700" y="819"/>
                  </a:lnTo>
                  <a:lnTo>
                    <a:pt x="717" y="824"/>
                  </a:lnTo>
                  <a:lnTo>
                    <a:pt x="705" y="839"/>
                  </a:lnTo>
                  <a:lnTo>
                    <a:pt x="670" y="854"/>
                  </a:lnTo>
                  <a:lnTo>
                    <a:pt x="657" y="847"/>
                  </a:lnTo>
                  <a:lnTo>
                    <a:pt x="635" y="852"/>
                  </a:lnTo>
                  <a:lnTo>
                    <a:pt x="628" y="866"/>
                  </a:lnTo>
                  <a:lnTo>
                    <a:pt x="623" y="881"/>
                  </a:lnTo>
                  <a:lnTo>
                    <a:pt x="605" y="889"/>
                  </a:lnTo>
                  <a:lnTo>
                    <a:pt x="593" y="904"/>
                  </a:lnTo>
                  <a:lnTo>
                    <a:pt x="595" y="931"/>
                  </a:lnTo>
                  <a:lnTo>
                    <a:pt x="600" y="961"/>
                  </a:lnTo>
                  <a:lnTo>
                    <a:pt x="600" y="983"/>
                  </a:lnTo>
                  <a:lnTo>
                    <a:pt x="608" y="1001"/>
                  </a:lnTo>
                  <a:lnTo>
                    <a:pt x="603" y="1018"/>
                  </a:lnTo>
                  <a:lnTo>
                    <a:pt x="566" y="1035"/>
                  </a:lnTo>
                  <a:lnTo>
                    <a:pt x="531" y="1035"/>
                  </a:lnTo>
                  <a:lnTo>
                    <a:pt x="501" y="1038"/>
                  </a:lnTo>
                  <a:lnTo>
                    <a:pt x="449" y="1040"/>
                  </a:lnTo>
                  <a:lnTo>
                    <a:pt x="414" y="1050"/>
                  </a:lnTo>
                  <a:lnTo>
                    <a:pt x="404" y="1060"/>
                  </a:lnTo>
                  <a:lnTo>
                    <a:pt x="372" y="1058"/>
                  </a:lnTo>
                  <a:lnTo>
                    <a:pt x="340" y="1068"/>
                  </a:lnTo>
                  <a:lnTo>
                    <a:pt x="228" y="1070"/>
                  </a:lnTo>
                  <a:lnTo>
                    <a:pt x="96" y="1033"/>
                  </a:lnTo>
                  <a:lnTo>
                    <a:pt x="168" y="933"/>
                  </a:lnTo>
                  <a:lnTo>
                    <a:pt x="176" y="921"/>
                  </a:lnTo>
                  <a:lnTo>
                    <a:pt x="166" y="884"/>
                  </a:lnTo>
                  <a:lnTo>
                    <a:pt x="168" y="856"/>
                  </a:lnTo>
                  <a:lnTo>
                    <a:pt x="153" y="824"/>
                  </a:lnTo>
                  <a:lnTo>
                    <a:pt x="69" y="822"/>
                  </a:lnTo>
                  <a:lnTo>
                    <a:pt x="67" y="787"/>
                  </a:lnTo>
                  <a:lnTo>
                    <a:pt x="57" y="770"/>
                  </a:lnTo>
                  <a:lnTo>
                    <a:pt x="64" y="757"/>
                  </a:lnTo>
                  <a:lnTo>
                    <a:pt x="49" y="710"/>
                  </a:lnTo>
                  <a:lnTo>
                    <a:pt x="24" y="660"/>
                  </a:lnTo>
                  <a:lnTo>
                    <a:pt x="29" y="635"/>
                  </a:lnTo>
                  <a:lnTo>
                    <a:pt x="59" y="598"/>
                  </a:lnTo>
                  <a:lnTo>
                    <a:pt x="49" y="598"/>
                  </a:lnTo>
                  <a:lnTo>
                    <a:pt x="17" y="591"/>
                  </a:lnTo>
                  <a:lnTo>
                    <a:pt x="17" y="571"/>
                  </a:lnTo>
                  <a:lnTo>
                    <a:pt x="10" y="536"/>
                  </a:lnTo>
                  <a:lnTo>
                    <a:pt x="7" y="534"/>
                  </a:lnTo>
                  <a:lnTo>
                    <a:pt x="24" y="506"/>
                  </a:lnTo>
                  <a:lnTo>
                    <a:pt x="7" y="494"/>
                  </a:lnTo>
                  <a:lnTo>
                    <a:pt x="0" y="481"/>
                  </a:lnTo>
                  <a:lnTo>
                    <a:pt x="19" y="476"/>
                  </a:lnTo>
                  <a:lnTo>
                    <a:pt x="47" y="459"/>
                  </a:lnTo>
                  <a:lnTo>
                    <a:pt x="44" y="447"/>
                  </a:lnTo>
                  <a:lnTo>
                    <a:pt x="49" y="442"/>
                  </a:lnTo>
                  <a:lnTo>
                    <a:pt x="37" y="424"/>
                  </a:lnTo>
                  <a:lnTo>
                    <a:pt x="44" y="409"/>
                  </a:lnTo>
                  <a:lnTo>
                    <a:pt x="42" y="397"/>
                  </a:lnTo>
                  <a:lnTo>
                    <a:pt x="42" y="370"/>
                  </a:lnTo>
                  <a:lnTo>
                    <a:pt x="42" y="367"/>
                  </a:lnTo>
                  <a:lnTo>
                    <a:pt x="52" y="365"/>
                  </a:lnTo>
                  <a:lnTo>
                    <a:pt x="72" y="370"/>
                  </a:lnTo>
                  <a:lnTo>
                    <a:pt x="89" y="382"/>
                  </a:lnTo>
                  <a:lnTo>
                    <a:pt x="104" y="382"/>
                  </a:lnTo>
                  <a:lnTo>
                    <a:pt x="116" y="370"/>
                  </a:lnTo>
                  <a:lnTo>
                    <a:pt x="134" y="370"/>
                  </a:lnTo>
                  <a:lnTo>
                    <a:pt x="156" y="385"/>
                  </a:lnTo>
                  <a:lnTo>
                    <a:pt x="161" y="399"/>
                  </a:lnTo>
                  <a:lnTo>
                    <a:pt x="168" y="407"/>
                  </a:lnTo>
                  <a:lnTo>
                    <a:pt x="178" y="397"/>
                  </a:lnTo>
                  <a:lnTo>
                    <a:pt x="206" y="392"/>
                  </a:lnTo>
                  <a:lnTo>
                    <a:pt x="221" y="377"/>
                  </a:lnTo>
                  <a:lnTo>
                    <a:pt x="223" y="365"/>
                  </a:lnTo>
                  <a:lnTo>
                    <a:pt x="235" y="352"/>
                  </a:lnTo>
                  <a:lnTo>
                    <a:pt x="230" y="340"/>
                  </a:lnTo>
                  <a:lnTo>
                    <a:pt x="260" y="322"/>
                  </a:lnTo>
                  <a:lnTo>
                    <a:pt x="297" y="315"/>
                  </a:lnTo>
                  <a:lnTo>
                    <a:pt x="302" y="305"/>
                  </a:lnTo>
                  <a:lnTo>
                    <a:pt x="317" y="295"/>
                  </a:lnTo>
                  <a:lnTo>
                    <a:pt x="332" y="290"/>
                  </a:lnTo>
                  <a:lnTo>
                    <a:pt x="337" y="265"/>
                  </a:lnTo>
                  <a:lnTo>
                    <a:pt x="340" y="240"/>
                  </a:lnTo>
                  <a:lnTo>
                    <a:pt x="362" y="216"/>
                  </a:lnTo>
                  <a:lnTo>
                    <a:pt x="362" y="196"/>
                  </a:lnTo>
                  <a:lnTo>
                    <a:pt x="352" y="188"/>
                  </a:lnTo>
                  <a:lnTo>
                    <a:pt x="355" y="178"/>
                  </a:lnTo>
                  <a:lnTo>
                    <a:pt x="364" y="173"/>
                  </a:lnTo>
                  <a:lnTo>
                    <a:pt x="374" y="166"/>
                  </a:lnTo>
                  <a:lnTo>
                    <a:pt x="399" y="159"/>
                  </a:lnTo>
                  <a:lnTo>
                    <a:pt x="407" y="159"/>
                  </a:lnTo>
                  <a:lnTo>
                    <a:pt x="436" y="139"/>
                  </a:lnTo>
                  <a:lnTo>
                    <a:pt x="459" y="131"/>
                  </a:lnTo>
                  <a:lnTo>
                    <a:pt x="479" y="144"/>
                  </a:lnTo>
                  <a:lnTo>
                    <a:pt x="499" y="139"/>
                  </a:lnTo>
                  <a:lnTo>
                    <a:pt x="506" y="146"/>
                  </a:lnTo>
                  <a:lnTo>
                    <a:pt x="538" y="136"/>
                  </a:lnTo>
                  <a:lnTo>
                    <a:pt x="558" y="146"/>
                  </a:lnTo>
                  <a:lnTo>
                    <a:pt x="571" y="163"/>
                  </a:lnTo>
                  <a:lnTo>
                    <a:pt x="583" y="163"/>
                  </a:lnTo>
                  <a:lnTo>
                    <a:pt x="600" y="149"/>
                  </a:lnTo>
                  <a:lnTo>
                    <a:pt x="618" y="151"/>
                  </a:lnTo>
                  <a:lnTo>
                    <a:pt x="638" y="178"/>
                  </a:lnTo>
                  <a:lnTo>
                    <a:pt x="652" y="186"/>
                  </a:lnTo>
                  <a:lnTo>
                    <a:pt x="685" y="178"/>
                  </a:lnTo>
                  <a:lnTo>
                    <a:pt x="705" y="166"/>
                  </a:lnTo>
                  <a:lnTo>
                    <a:pt x="715" y="151"/>
                  </a:lnTo>
                  <a:lnTo>
                    <a:pt x="727" y="149"/>
                  </a:lnTo>
                  <a:lnTo>
                    <a:pt x="737" y="139"/>
                  </a:lnTo>
                  <a:lnTo>
                    <a:pt x="747" y="146"/>
                  </a:lnTo>
                  <a:lnTo>
                    <a:pt x="759" y="159"/>
                  </a:lnTo>
                  <a:lnTo>
                    <a:pt x="791" y="161"/>
                  </a:lnTo>
                  <a:lnTo>
                    <a:pt x="791" y="146"/>
                  </a:lnTo>
                  <a:lnTo>
                    <a:pt x="782" y="136"/>
                  </a:lnTo>
                  <a:lnTo>
                    <a:pt x="784" y="124"/>
                  </a:lnTo>
                  <a:lnTo>
                    <a:pt x="804" y="119"/>
                  </a:lnTo>
                  <a:lnTo>
                    <a:pt x="811" y="109"/>
                  </a:lnTo>
                  <a:lnTo>
                    <a:pt x="821" y="109"/>
                  </a:lnTo>
                  <a:lnTo>
                    <a:pt x="824" y="119"/>
                  </a:lnTo>
                  <a:lnTo>
                    <a:pt x="846" y="116"/>
                  </a:lnTo>
                  <a:lnTo>
                    <a:pt x="858" y="96"/>
                  </a:lnTo>
                  <a:lnTo>
                    <a:pt x="854" y="69"/>
                  </a:lnTo>
                  <a:lnTo>
                    <a:pt x="861" y="57"/>
                  </a:lnTo>
                  <a:lnTo>
                    <a:pt x="873" y="44"/>
                  </a:lnTo>
                  <a:lnTo>
                    <a:pt x="878" y="17"/>
                  </a:lnTo>
                  <a:lnTo>
                    <a:pt x="888" y="0"/>
                  </a:lnTo>
                  <a:lnTo>
                    <a:pt x="911" y="0"/>
                  </a:lnTo>
                  <a:lnTo>
                    <a:pt x="928" y="12"/>
                  </a:lnTo>
                  <a:lnTo>
                    <a:pt x="945" y="22"/>
                  </a:lnTo>
                  <a:lnTo>
                    <a:pt x="945" y="37"/>
                  </a:lnTo>
                  <a:lnTo>
                    <a:pt x="940" y="59"/>
                  </a:lnTo>
                  <a:lnTo>
                    <a:pt x="945" y="77"/>
                  </a:lnTo>
                  <a:lnTo>
                    <a:pt x="963" y="77"/>
                  </a:lnTo>
                  <a:lnTo>
                    <a:pt x="968" y="94"/>
                  </a:lnTo>
                  <a:lnTo>
                    <a:pt x="968" y="119"/>
                  </a:lnTo>
                  <a:lnTo>
                    <a:pt x="970" y="139"/>
                  </a:lnTo>
                  <a:lnTo>
                    <a:pt x="973" y="176"/>
                  </a:lnTo>
                  <a:lnTo>
                    <a:pt x="985" y="196"/>
                  </a:lnTo>
                  <a:lnTo>
                    <a:pt x="985" y="208"/>
                  </a:lnTo>
                  <a:lnTo>
                    <a:pt x="1002" y="216"/>
                  </a:lnTo>
                  <a:lnTo>
                    <a:pt x="1027" y="216"/>
                  </a:lnTo>
                  <a:lnTo>
                    <a:pt x="1045" y="203"/>
                  </a:lnTo>
                  <a:lnTo>
                    <a:pt x="1047" y="193"/>
                  </a:lnTo>
                  <a:lnTo>
                    <a:pt x="1082" y="178"/>
                  </a:lnTo>
                  <a:lnTo>
                    <a:pt x="1097" y="163"/>
                  </a:lnTo>
                  <a:lnTo>
                    <a:pt x="1102" y="146"/>
                  </a:lnTo>
                  <a:lnTo>
                    <a:pt x="1114" y="134"/>
                  </a:lnTo>
                  <a:close/>
                </a:path>
              </a:pathLst>
            </a:custGeom>
            <a:grpFill/>
            <a:ln w="12700">
              <a:solidFill>
                <a:srgbClr val="FFFFFF"/>
              </a:solidFill>
              <a:round/>
              <a:headEnd/>
              <a:tailEnd/>
            </a:ln>
          </p:spPr>
          <p:txBody>
            <a:bodyPr lIns="109710" tIns="54840" rIns="109710" bIns="54840"/>
            <a:lstStyle/>
            <a:p>
              <a:endParaRPr lang="en-UA"/>
            </a:p>
          </p:txBody>
        </p:sp>
        <p:sp>
          <p:nvSpPr>
            <p:cNvPr id="10" name="Google Shape;1103;p25">
              <a:extLst>
                <a:ext uri="{FF2B5EF4-FFF2-40B4-BE49-F238E27FC236}">
                  <a16:creationId xmlns:a16="http://schemas.microsoft.com/office/drawing/2014/main" id="{FD5929BE-3FD8-BC35-D99A-D737A921A06A}"/>
                </a:ext>
              </a:extLst>
            </p:cNvPr>
            <p:cNvSpPr>
              <a:spLocks/>
            </p:cNvSpPr>
            <p:nvPr/>
          </p:nvSpPr>
          <p:spPr bwMode="auto">
            <a:xfrm>
              <a:off x="5772201" y="2701332"/>
              <a:ext cx="1374034" cy="3085595"/>
            </a:xfrm>
            <a:custGeom>
              <a:avLst/>
              <a:gdLst>
                <a:gd name="T0" fmla="*/ 902971 w 861"/>
                <a:gd name="T1" fmla="*/ 51435 h 1935"/>
                <a:gd name="T2" fmla="*/ 1043941 w 861"/>
                <a:gd name="T3" fmla="*/ 289560 h 1935"/>
                <a:gd name="T4" fmla="*/ 992506 w 861"/>
                <a:gd name="T5" fmla="*/ 535305 h 1935"/>
                <a:gd name="T6" fmla="*/ 916306 w 861"/>
                <a:gd name="T7" fmla="*/ 638175 h 1935"/>
                <a:gd name="T8" fmla="*/ 944881 w 861"/>
                <a:gd name="T9" fmla="*/ 790575 h 1935"/>
                <a:gd name="T10" fmla="*/ 1120141 w 861"/>
                <a:gd name="T11" fmla="*/ 880110 h 1935"/>
                <a:gd name="T12" fmla="*/ 1196341 w 861"/>
                <a:gd name="T13" fmla="*/ 1003935 h 1935"/>
                <a:gd name="T14" fmla="*/ 1346836 w 861"/>
                <a:gd name="T15" fmla="*/ 1055370 h 1935"/>
                <a:gd name="T16" fmla="*/ 1263016 w 861"/>
                <a:gd name="T17" fmla="*/ 1263015 h 1935"/>
                <a:gd name="T18" fmla="*/ 1400176 w 861"/>
                <a:gd name="T19" fmla="*/ 1325880 h 1935"/>
                <a:gd name="T20" fmla="*/ 1640206 w 861"/>
                <a:gd name="T21" fmla="*/ 1335405 h 1935"/>
                <a:gd name="T22" fmla="*/ 1527811 w 861"/>
                <a:gd name="T23" fmla="*/ 1508760 h 1935"/>
                <a:gd name="T24" fmla="*/ 1352551 w 861"/>
                <a:gd name="T25" fmla="*/ 1628775 h 1935"/>
                <a:gd name="T26" fmla="*/ 1276351 w 861"/>
                <a:gd name="T27" fmla="*/ 1756410 h 1935"/>
                <a:gd name="T28" fmla="*/ 1078231 w 861"/>
                <a:gd name="T29" fmla="*/ 1893571 h 1935"/>
                <a:gd name="T30" fmla="*/ 1040131 w 861"/>
                <a:gd name="T31" fmla="*/ 2059306 h 1935"/>
                <a:gd name="T32" fmla="*/ 1228726 w 861"/>
                <a:gd name="T33" fmla="*/ 2305051 h 1935"/>
                <a:gd name="T34" fmla="*/ 1247776 w 861"/>
                <a:gd name="T35" fmla="*/ 2493646 h 1935"/>
                <a:gd name="T36" fmla="*/ 1299211 w 861"/>
                <a:gd name="T37" fmla="*/ 2796541 h 1935"/>
                <a:gd name="T38" fmla="*/ 1423036 w 861"/>
                <a:gd name="T39" fmla="*/ 3076576 h 1935"/>
                <a:gd name="T40" fmla="*/ 1483996 w 861"/>
                <a:gd name="T41" fmla="*/ 3341371 h 1935"/>
                <a:gd name="T42" fmla="*/ 1346836 w 861"/>
                <a:gd name="T43" fmla="*/ 3600451 h 1935"/>
                <a:gd name="T44" fmla="*/ 1295401 w 861"/>
                <a:gd name="T45" fmla="*/ 3554731 h 1935"/>
                <a:gd name="T46" fmla="*/ 1333501 w 861"/>
                <a:gd name="T47" fmla="*/ 3453766 h 1935"/>
                <a:gd name="T48" fmla="*/ 1343026 w 861"/>
                <a:gd name="T49" fmla="*/ 3278506 h 1935"/>
                <a:gd name="T50" fmla="*/ 1295401 w 861"/>
                <a:gd name="T51" fmla="*/ 3023236 h 1935"/>
                <a:gd name="T52" fmla="*/ 1215391 w 861"/>
                <a:gd name="T53" fmla="*/ 2952751 h 1935"/>
                <a:gd name="T54" fmla="*/ 1144906 w 861"/>
                <a:gd name="T55" fmla="*/ 2729866 h 1935"/>
                <a:gd name="T56" fmla="*/ 1097281 w 861"/>
                <a:gd name="T57" fmla="*/ 2470786 h 1935"/>
                <a:gd name="T58" fmla="*/ 1049656 w 861"/>
                <a:gd name="T59" fmla="*/ 2398396 h 1935"/>
                <a:gd name="T60" fmla="*/ 931546 w 861"/>
                <a:gd name="T61" fmla="*/ 2244091 h 1935"/>
                <a:gd name="T62" fmla="*/ 925831 w 861"/>
                <a:gd name="T63" fmla="*/ 2276476 h 1935"/>
                <a:gd name="T64" fmla="*/ 817245 w 861"/>
                <a:gd name="T65" fmla="*/ 2362201 h 1935"/>
                <a:gd name="T66" fmla="*/ 775335 w 861"/>
                <a:gd name="T67" fmla="*/ 2436496 h 1935"/>
                <a:gd name="T68" fmla="*/ 615315 w 861"/>
                <a:gd name="T69" fmla="*/ 2508886 h 1935"/>
                <a:gd name="T70" fmla="*/ 514350 w 861"/>
                <a:gd name="T71" fmla="*/ 2545081 h 1935"/>
                <a:gd name="T72" fmla="*/ 481965 w 861"/>
                <a:gd name="T73" fmla="*/ 2480311 h 1935"/>
                <a:gd name="T74" fmla="*/ 514350 w 861"/>
                <a:gd name="T75" fmla="*/ 2247901 h 1935"/>
                <a:gd name="T76" fmla="*/ 443865 w 861"/>
                <a:gd name="T77" fmla="*/ 2040256 h 1935"/>
                <a:gd name="T78" fmla="*/ 325755 w 861"/>
                <a:gd name="T79" fmla="*/ 1849756 h 1935"/>
                <a:gd name="T80" fmla="*/ 213360 w 861"/>
                <a:gd name="T81" fmla="*/ 1836420 h 1935"/>
                <a:gd name="T82" fmla="*/ 278130 w 861"/>
                <a:gd name="T83" fmla="*/ 1840230 h 1935"/>
                <a:gd name="T84" fmla="*/ 287655 w 861"/>
                <a:gd name="T85" fmla="*/ 1727835 h 1935"/>
                <a:gd name="T86" fmla="*/ 137160 w 861"/>
                <a:gd name="T87" fmla="*/ 1693545 h 1935"/>
                <a:gd name="T88" fmla="*/ 118110 w 861"/>
                <a:gd name="T89" fmla="*/ 1670685 h 1935"/>
                <a:gd name="T90" fmla="*/ 3810 w 861"/>
                <a:gd name="T91" fmla="*/ 1466850 h 1935"/>
                <a:gd name="T92" fmla="*/ 99060 w 861"/>
                <a:gd name="T93" fmla="*/ 1297305 h 1935"/>
                <a:gd name="T94" fmla="*/ 169545 w 861"/>
                <a:gd name="T95" fmla="*/ 1097280 h 1935"/>
                <a:gd name="T96" fmla="*/ 274320 w 861"/>
                <a:gd name="T97" fmla="*/ 904875 h 1935"/>
                <a:gd name="T98" fmla="*/ 363855 w 861"/>
                <a:gd name="T99" fmla="*/ 525780 h 1935"/>
                <a:gd name="T100" fmla="*/ 523875 w 861"/>
                <a:gd name="T101" fmla="*/ 222885 h 1935"/>
                <a:gd name="T102" fmla="*/ 714375 w 861"/>
                <a:gd name="T103" fmla="*/ 133350 h 1935"/>
                <a:gd name="T104" fmla="*/ 249555 w 861"/>
                <a:gd name="T105" fmla="*/ 1986916 h 19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61" h="1935" extrusionOk="0">
                  <a:moveTo>
                    <a:pt x="387" y="8"/>
                  </a:moveTo>
                  <a:lnTo>
                    <a:pt x="402" y="0"/>
                  </a:lnTo>
                  <a:lnTo>
                    <a:pt x="424" y="10"/>
                  </a:lnTo>
                  <a:lnTo>
                    <a:pt x="439" y="0"/>
                  </a:lnTo>
                  <a:lnTo>
                    <a:pt x="462" y="0"/>
                  </a:lnTo>
                  <a:lnTo>
                    <a:pt x="474" y="27"/>
                  </a:lnTo>
                  <a:lnTo>
                    <a:pt x="494" y="40"/>
                  </a:lnTo>
                  <a:lnTo>
                    <a:pt x="499" y="72"/>
                  </a:lnTo>
                  <a:lnTo>
                    <a:pt x="516" y="70"/>
                  </a:lnTo>
                  <a:lnTo>
                    <a:pt x="534" y="90"/>
                  </a:lnTo>
                  <a:lnTo>
                    <a:pt x="534" y="119"/>
                  </a:lnTo>
                  <a:lnTo>
                    <a:pt x="548" y="152"/>
                  </a:lnTo>
                  <a:lnTo>
                    <a:pt x="551" y="181"/>
                  </a:lnTo>
                  <a:lnTo>
                    <a:pt x="546" y="221"/>
                  </a:lnTo>
                  <a:lnTo>
                    <a:pt x="546" y="241"/>
                  </a:lnTo>
                  <a:lnTo>
                    <a:pt x="541" y="253"/>
                  </a:lnTo>
                  <a:lnTo>
                    <a:pt x="524" y="261"/>
                  </a:lnTo>
                  <a:lnTo>
                    <a:pt x="521" y="281"/>
                  </a:lnTo>
                  <a:lnTo>
                    <a:pt x="511" y="283"/>
                  </a:lnTo>
                  <a:lnTo>
                    <a:pt x="509" y="296"/>
                  </a:lnTo>
                  <a:lnTo>
                    <a:pt x="516" y="316"/>
                  </a:lnTo>
                  <a:lnTo>
                    <a:pt x="509" y="326"/>
                  </a:lnTo>
                  <a:lnTo>
                    <a:pt x="496" y="321"/>
                  </a:lnTo>
                  <a:lnTo>
                    <a:pt x="481" y="335"/>
                  </a:lnTo>
                  <a:lnTo>
                    <a:pt x="474" y="353"/>
                  </a:lnTo>
                  <a:lnTo>
                    <a:pt x="484" y="365"/>
                  </a:lnTo>
                  <a:lnTo>
                    <a:pt x="474" y="380"/>
                  </a:lnTo>
                  <a:lnTo>
                    <a:pt x="474" y="395"/>
                  </a:lnTo>
                  <a:lnTo>
                    <a:pt x="491" y="403"/>
                  </a:lnTo>
                  <a:lnTo>
                    <a:pt x="496" y="415"/>
                  </a:lnTo>
                  <a:lnTo>
                    <a:pt x="511" y="427"/>
                  </a:lnTo>
                  <a:lnTo>
                    <a:pt x="509" y="450"/>
                  </a:lnTo>
                  <a:lnTo>
                    <a:pt x="516" y="472"/>
                  </a:lnTo>
                  <a:lnTo>
                    <a:pt x="541" y="457"/>
                  </a:lnTo>
                  <a:lnTo>
                    <a:pt x="583" y="447"/>
                  </a:lnTo>
                  <a:lnTo>
                    <a:pt x="588" y="462"/>
                  </a:lnTo>
                  <a:lnTo>
                    <a:pt x="583" y="475"/>
                  </a:lnTo>
                  <a:lnTo>
                    <a:pt x="593" y="484"/>
                  </a:lnTo>
                  <a:lnTo>
                    <a:pt x="618" y="477"/>
                  </a:lnTo>
                  <a:lnTo>
                    <a:pt x="623" y="494"/>
                  </a:lnTo>
                  <a:lnTo>
                    <a:pt x="618" y="512"/>
                  </a:lnTo>
                  <a:lnTo>
                    <a:pt x="628" y="527"/>
                  </a:lnTo>
                  <a:lnTo>
                    <a:pt x="653" y="532"/>
                  </a:lnTo>
                  <a:lnTo>
                    <a:pt x="650" y="542"/>
                  </a:lnTo>
                  <a:lnTo>
                    <a:pt x="658" y="554"/>
                  </a:lnTo>
                  <a:lnTo>
                    <a:pt x="660" y="547"/>
                  </a:lnTo>
                  <a:lnTo>
                    <a:pt x="687" y="542"/>
                  </a:lnTo>
                  <a:lnTo>
                    <a:pt x="707" y="554"/>
                  </a:lnTo>
                  <a:lnTo>
                    <a:pt x="707" y="569"/>
                  </a:lnTo>
                  <a:lnTo>
                    <a:pt x="697" y="586"/>
                  </a:lnTo>
                  <a:lnTo>
                    <a:pt x="700" y="601"/>
                  </a:lnTo>
                  <a:lnTo>
                    <a:pt x="678" y="631"/>
                  </a:lnTo>
                  <a:lnTo>
                    <a:pt x="658" y="651"/>
                  </a:lnTo>
                  <a:lnTo>
                    <a:pt x="663" y="663"/>
                  </a:lnTo>
                  <a:lnTo>
                    <a:pt x="678" y="656"/>
                  </a:lnTo>
                  <a:lnTo>
                    <a:pt x="707" y="661"/>
                  </a:lnTo>
                  <a:lnTo>
                    <a:pt x="712" y="666"/>
                  </a:lnTo>
                  <a:lnTo>
                    <a:pt x="727" y="651"/>
                  </a:lnTo>
                  <a:lnTo>
                    <a:pt x="740" y="671"/>
                  </a:lnTo>
                  <a:lnTo>
                    <a:pt x="735" y="696"/>
                  </a:lnTo>
                  <a:lnTo>
                    <a:pt x="742" y="713"/>
                  </a:lnTo>
                  <a:lnTo>
                    <a:pt x="764" y="725"/>
                  </a:lnTo>
                  <a:lnTo>
                    <a:pt x="777" y="713"/>
                  </a:lnTo>
                  <a:lnTo>
                    <a:pt x="799" y="713"/>
                  </a:lnTo>
                  <a:lnTo>
                    <a:pt x="841" y="693"/>
                  </a:lnTo>
                  <a:lnTo>
                    <a:pt x="861" y="701"/>
                  </a:lnTo>
                  <a:lnTo>
                    <a:pt x="859" y="718"/>
                  </a:lnTo>
                  <a:lnTo>
                    <a:pt x="831" y="740"/>
                  </a:lnTo>
                  <a:lnTo>
                    <a:pt x="804" y="748"/>
                  </a:lnTo>
                  <a:lnTo>
                    <a:pt x="804" y="765"/>
                  </a:lnTo>
                  <a:lnTo>
                    <a:pt x="792" y="780"/>
                  </a:lnTo>
                  <a:lnTo>
                    <a:pt x="802" y="792"/>
                  </a:lnTo>
                  <a:lnTo>
                    <a:pt x="782" y="810"/>
                  </a:lnTo>
                  <a:lnTo>
                    <a:pt x="772" y="810"/>
                  </a:lnTo>
                  <a:lnTo>
                    <a:pt x="759" y="835"/>
                  </a:lnTo>
                  <a:lnTo>
                    <a:pt x="732" y="837"/>
                  </a:lnTo>
                  <a:lnTo>
                    <a:pt x="710" y="845"/>
                  </a:lnTo>
                  <a:lnTo>
                    <a:pt x="710" y="855"/>
                  </a:lnTo>
                  <a:lnTo>
                    <a:pt x="720" y="869"/>
                  </a:lnTo>
                  <a:lnTo>
                    <a:pt x="712" y="879"/>
                  </a:lnTo>
                  <a:lnTo>
                    <a:pt x="687" y="877"/>
                  </a:lnTo>
                  <a:lnTo>
                    <a:pt x="675" y="889"/>
                  </a:lnTo>
                  <a:lnTo>
                    <a:pt x="675" y="912"/>
                  </a:lnTo>
                  <a:lnTo>
                    <a:pt x="670" y="922"/>
                  </a:lnTo>
                  <a:lnTo>
                    <a:pt x="648" y="922"/>
                  </a:lnTo>
                  <a:lnTo>
                    <a:pt x="625" y="942"/>
                  </a:lnTo>
                  <a:lnTo>
                    <a:pt x="588" y="927"/>
                  </a:lnTo>
                  <a:lnTo>
                    <a:pt x="573" y="946"/>
                  </a:lnTo>
                  <a:lnTo>
                    <a:pt x="578" y="981"/>
                  </a:lnTo>
                  <a:lnTo>
                    <a:pt x="566" y="994"/>
                  </a:lnTo>
                  <a:lnTo>
                    <a:pt x="566" y="1021"/>
                  </a:lnTo>
                  <a:lnTo>
                    <a:pt x="571" y="1038"/>
                  </a:lnTo>
                  <a:lnTo>
                    <a:pt x="553" y="1051"/>
                  </a:lnTo>
                  <a:lnTo>
                    <a:pt x="529" y="1061"/>
                  </a:lnTo>
                  <a:lnTo>
                    <a:pt x="531" y="1078"/>
                  </a:lnTo>
                  <a:lnTo>
                    <a:pt x="546" y="1081"/>
                  </a:lnTo>
                  <a:lnTo>
                    <a:pt x="561" y="1108"/>
                  </a:lnTo>
                  <a:lnTo>
                    <a:pt x="576" y="1123"/>
                  </a:lnTo>
                  <a:lnTo>
                    <a:pt x="581" y="1138"/>
                  </a:lnTo>
                  <a:lnTo>
                    <a:pt x="606" y="1155"/>
                  </a:lnTo>
                  <a:lnTo>
                    <a:pt x="628" y="1205"/>
                  </a:lnTo>
                  <a:lnTo>
                    <a:pt x="645" y="1210"/>
                  </a:lnTo>
                  <a:lnTo>
                    <a:pt x="655" y="1235"/>
                  </a:lnTo>
                  <a:lnTo>
                    <a:pt x="658" y="1257"/>
                  </a:lnTo>
                  <a:lnTo>
                    <a:pt x="680" y="1267"/>
                  </a:lnTo>
                  <a:lnTo>
                    <a:pt x="680" y="1287"/>
                  </a:lnTo>
                  <a:lnTo>
                    <a:pt x="663" y="1294"/>
                  </a:lnTo>
                  <a:lnTo>
                    <a:pt x="655" y="1309"/>
                  </a:lnTo>
                  <a:lnTo>
                    <a:pt x="668" y="1359"/>
                  </a:lnTo>
                  <a:lnTo>
                    <a:pt x="663" y="1374"/>
                  </a:lnTo>
                  <a:lnTo>
                    <a:pt x="643" y="1386"/>
                  </a:lnTo>
                  <a:lnTo>
                    <a:pt x="658" y="1418"/>
                  </a:lnTo>
                  <a:lnTo>
                    <a:pt x="658" y="1436"/>
                  </a:lnTo>
                  <a:lnTo>
                    <a:pt x="682" y="1468"/>
                  </a:lnTo>
                  <a:lnTo>
                    <a:pt x="712" y="1490"/>
                  </a:lnTo>
                  <a:lnTo>
                    <a:pt x="740" y="1515"/>
                  </a:lnTo>
                  <a:lnTo>
                    <a:pt x="752" y="1558"/>
                  </a:lnTo>
                  <a:lnTo>
                    <a:pt x="745" y="1575"/>
                  </a:lnTo>
                  <a:lnTo>
                    <a:pt x="750" y="1592"/>
                  </a:lnTo>
                  <a:lnTo>
                    <a:pt x="747" y="1615"/>
                  </a:lnTo>
                  <a:lnTo>
                    <a:pt x="757" y="1625"/>
                  </a:lnTo>
                  <a:lnTo>
                    <a:pt x="762" y="1654"/>
                  </a:lnTo>
                  <a:lnTo>
                    <a:pt x="769" y="1672"/>
                  </a:lnTo>
                  <a:lnTo>
                    <a:pt x="769" y="1699"/>
                  </a:lnTo>
                  <a:lnTo>
                    <a:pt x="782" y="1721"/>
                  </a:lnTo>
                  <a:lnTo>
                    <a:pt x="779" y="1754"/>
                  </a:lnTo>
                  <a:lnTo>
                    <a:pt x="769" y="1761"/>
                  </a:lnTo>
                  <a:lnTo>
                    <a:pt x="747" y="1821"/>
                  </a:lnTo>
                  <a:lnTo>
                    <a:pt x="725" y="1836"/>
                  </a:lnTo>
                  <a:lnTo>
                    <a:pt x="722" y="1861"/>
                  </a:lnTo>
                  <a:lnTo>
                    <a:pt x="712" y="1875"/>
                  </a:lnTo>
                  <a:lnTo>
                    <a:pt x="707" y="1890"/>
                  </a:lnTo>
                  <a:lnTo>
                    <a:pt x="707" y="1888"/>
                  </a:lnTo>
                  <a:lnTo>
                    <a:pt x="700" y="1908"/>
                  </a:lnTo>
                  <a:lnTo>
                    <a:pt x="697" y="1935"/>
                  </a:lnTo>
                  <a:lnTo>
                    <a:pt x="687" y="1905"/>
                  </a:lnTo>
                  <a:lnTo>
                    <a:pt x="687" y="1878"/>
                  </a:lnTo>
                  <a:lnTo>
                    <a:pt x="680" y="1866"/>
                  </a:lnTo>
                  <a:lnTo>
                    <a:pt x="680" y="1858"/>
                  </a:lnTo>
                  <a:lnTo>
                    <a:pt x="687" y="1861"/>
                  </a:lnTo>
                  <a:lnTo>
                    <a:pt x="695" y="1853"/>
                  </a:lnTo>
                  <a:lnTo>
                    <a:pt x="707" y="1833"/>
                  </a:lnTo>
                  <a:lnTo>
                    <a:pt x="707" y="1818"/>
                  </a:lnTo>
                  <a:lnTo>
                    <a:pt x="700" y="1813"/>
                  </a:lnTo>
                  <a:lnTo>
                    <a:pt x="705" y="1789"/>
                  </a:lnTo>
                  <a:lnTo>
                    <a:pt x="710" y="1784"/>
                  </a:lnTo>
                  <a:lnTo>
                    <a:pt x="715" y="1774"/>
                  </a:lnTo>
                  <a:lnTo>
                    <a:pt x="705" y="1746"/>
                  </a:lnTo>
                  <a:lnTo>
                    <a:pt x="720" y="1736"/>
                  </a:lnTo>
                  <a:lnTo>
                    <a:pt x="705" y="1721"/>
                  </a:lnTo>
                  <a:lnTo>
                    <a:pt x="695" y="1707"/>
                  </a:lnTo>
                  <a:lnTo>
                    <a:pt x="695" y="1682"/>
                  </a:lnTo>
                  <a:lnTo>
                    <a:pt x="702" y="1672"/>
                  </a:lnTo>
                  <a:lnTo>
                    <a:pt x="695" y="1654"/>
                  </a:lnTo>
                  <a:lnTo>
                    <a:pt x="685" y="1647"/>
                  </a:lnTo>
                  <a:lnTo>
                    <a:pt x="680" y="1587"/>
                  </a:lnTo>
                  <a:lnTo>
                    <a:pt x="665" y="1577"/>
                  </a:lnTo>
                  <a:lnTo>
                    <a:pt x="663" y="1555"/>
                  </a:lnTo>
                  <a:lnTo>
                    <a:pt x="648" y="1533"/>
                  </a:lnTo>
                  <a:lnTo>
                    <a:pt x="645" y="1563"/>
                  </a:lnTo>
                  <a:lnTo>
                    <a:pt x="638" y="1567"/>
                  </a:lnTo>
                  <a:lnTo>
                    <a:pt x="638" y="1550"/>
                  </a:lnTo>
                  <a:lnTo>
                    <a:pt x="630" y="1533"/>
                  </a:lnTo>
                  <a:lnTo>
                    <a:pt x="633" y="1490"/>
                  </a:lnTo>
                  <a:lnTo>
                    <a:pt x="618" y="1473"/>
                  </a:lnTo>
                  <a:lnTo>
                    <a:pt x="615" y="1453"/>
                  </a:lnTo>
                  <a:lnTo>
                    <a:pt x="623" y="1446"/>
                  </a:lnTo>
                  <a:lnTo>
                    <a:pt x="601" y="1433"/>
                  </a:lnTo>
                  <a:lnTo>
                    <a:pt x="598" y="1399"/>
                  </a:lnTo>
                  <a:lnTo>
                    <a:pt x="593" y="1399"/>
                  </a:lnTo>
                  <a:lnTo>
                    <a:pt x="583" y="1327"/>
                  </a:lnTo>
                  <a:lnTo>
                    <a:pt x="573" y="1319"/>
                  </a:lnTo>
                  <a:lnTo>
                    <a:pt x="568" y="1302"/>
                  </a:lnTo>
                  <a:lnTo>
                    <a:pt x="576" y="1297"/>
                  </a:lnTo>
                  <a:lnTo>
                    <a:pt x="576" y="1287"/>
                  </a:lnTo>
                  <a:lnTo>
                    <a:pt x="563" y="1262"/>
                  </a:lnTo>
                  <a:lnTo>
                    <a:pt x="568" y="1255"/>
                  </a:lnTo>
                  <a:lnTo>
                    <a:pt x="571" y="1245"/>
                  </a:lnTo>
                  <a:lnTo>
                    <a:pt x="563" y="1255"/>
                  </a:lnTo>
                  <a:lnTo>
                    <a:pt x="551" y="1259"/>
                  </a:lnTo>
                  <a:lnTo>
                    <a:pt x="534" y="1259"/>
                  </a:lnTo>
                  <a:lnTo>
                    <a:pt x="529" y="1237"/>
                  </a:lnTo>
                  <a:lnTo>
                    <a:pt x="521" y="1227"/>
                  </a:lnTo>
                  <a:lnTo>
                    <a:pt x="501" y="1190"/>
                  </a:lnTo>
                  <a:lnTo>
                    <a:pt x="499" y="1180"/>
                  </a:lnTo>
                  <a:lnTo>
                    <a:pt x="489" y="1178"/>
                  </a:lnTo>
                  <a:lnTo>
                    <a:pt x="489" y="1168"/>
                  </a:lnTo>
                  <a:lnTo>
                    <a:pt x="471" y="1158"/>
                  </a:lnTo>
                  <a:lnTo>
                    <a:pt x="481" y="1170"/>
                  </a:lnTo>
                  <a:lnTo>
                    <a:pt x="479" y="1175"/>
                  </a:lnTo>
                  <a:lnTo>
                    <a:pt x="476" y="1187"/>
                  </a:lnTo>
                  <a:lnTo>
                    <a:pt x="486" y="1195"/>
                  </a:lnTo>
                  <a:lnTo>
                    <a:pt x="486" y="1215"/>
                  </a:lnTo>
                  <a:lnTo>
                    <a:pt x="476" y="1225"/>
                  </a:lnTo>
                  <a:lnTo>
                    <a:pt x="479" y="1237"/>
                  </a:lnTo>
                  <a:lnTo>
                    <a:pt x="454" y="1257"/>
                  </a:lnTo>
                  <a:lnTo>
                    <a:pt x="439" y="1255"/>
                  </a:lnTo>
                  <a:lnTo>
                    <a:pt x="429" y="1240"/>
                  </a:lnTo>
                  <a:lnTo>
                    <a:pt x="422" y="1240"/>
                  </a:lnTo>
                  <a:lnTo>
                    <a:pt x="429" y="1255"/>
                  </a:lnTo>
                  <a:lnTo>
                    <a:pt x="427" y="1262"/>
                  </a:lnTo>
                  <a:lnTo>
                    <a:pt x="442" y="1267"/>
                  </a:lnTo>
                  <a:lnTo>
                    <a:pt x="422" y="1279"/>
                  </a:lnTo>
                  <a:lnTo>
                    <a:pt x="407" y="1279"/>
                  </a:lnTo>
                  <a:lnTo>
                    <a:pt x="397" y="1272"/>
                  </a:lnTo>
                  <a:lnTo>
                    <a:pt x="392" y="1289"/>
                  </a:lnTo>
                  <a:lnTo>
                    <a:pt x="355" y="1314"/>
                  </a:lnTo>
                  <a:lnTo>
                    <a:pt x="335" y="1314"/>
                  </a:lnTo>
                  <a:lnTo>
                    <a:pt x="332" y="1317"/>
                  </a:lnTo>
                  <a:lnTo>
                    <a:pt x="323" y="1317"/>
                  </a:lnTo>
                  <a:lnTo>
                    <a:pt x="323" y="1312"/>
                  </a:lnTo>
                  <a:lnTo>
                    <a:pt x="320" y="1322"/>
                  </a:lnTo>
                  <a:lnTo>
                    <a:pt x="310" y="1324"/>
                  </a:lnTo>
                  <a:lnTo>
                    <a:pt x="298" y="1309"/>
                  </a:lnTo>
                  <a:lnTo>
                    <a:pt x="273" y="1324"/>
                  </a:lnTo>
                  <a:lnTo>
                    <a:pt x="270" y="1336"/>
                  </a:lnTo>
                  <a:lnTo>
                    <a:pt x="258" y="1339"/>
                  </a:lnTo>
                  <a:lnTo>
                    <a:pt x="258" y="1312"/>
                  </a:lnTo>
                  <a:lnTo>
                    <a:pt x="283" y="1287"/>
                  </a:lnTo>
                  <a:lnTo>
                    <a:pt x="285" y="1257"/>
                  </a:lnTo>
                  <a:lnTo>
                    <a:pt x="273" y="1284"/>
                  </a:lnTo>
                  <a:lnTo>
                    <a:pt x="253" y="1302"/>
                  </a:lnTo>
                  <a:lnTo>
                    <a:pt x="238" y="1327"/>
                  </a:lnTo>
                  <a:lnTo>
                    <a:pt x="236" y="1317"/>
                  </a:lnTo>
                  <a:lnTo>
                    <a:pt x="238" y="1309"/>
                  </a:lnTo>
                  <a:lnTo>
                    <a:pt x="233" y="1289"/>
                  </a:lnTo>
                  <a:lnTo>
                    <a:pt x="251" y="1192"/>
                  </a:lnTo>
                  <a:lnTo>
                    <a:pt x="270" y="1180"/>
                  </a:lnTo>
                  <a:lnTo>
                    <a:pt x="263" y="1170"/>
                  </a:lnTo>
                  <a:lnTo>
                    <a:pt x="246" y="1128"/>
                  </a:lnTo>
                  <a:lnTo>
                    <a:pt x="243" y="1091"/>
                  </a:lnTo>
                  <a:lnTo>
                    <a:pt x="233" y="1086"/>
                  </a:lnTo>
                  <a:lnTo>
                    <a:pt x="228" y="1076"/>
                  </a:lnTo>
                  <a:lnTo>
                    <a:pt x="233" y="1071"/>
                  </a:lnTo>
                  <a:lnTo>
                    <a:pt x="221" y="1061"/>
                  </a:lnTo>
                  <a:lnTo>
                    <a:pt x="213" y="1033"/>
                  </a:lnTo>
                  <a:lnTo>
                    <a:pt x="201" y="1019"/>
                  </a:lnTo>
                  <a:lnTo>
                    <a:pt x="193" y="1004"/>
                  </a:lnTo>
                  <a:lnTo>
                    <a:pt x="193" y="986"/>
                  </a:lnTo>
                  <a:lnTo>
                    <a:pt x="171" y="971"/>
                  </a:lnTo>
                  <a:lnTo>
                    <a:pt x="179" y="986"/>
                  </a:lnTo>
                  <a:lnTo>
                    <a:pt x="184" y="1021"/>
                  </a:lnTo>
                  <a:lnTo>
                    <a:pt x="146" y="1011"/>
                  </a:lnTo>
                  <a:lnTo>
                    <a:pt x="131" y="991"/>
                  </a:lnTo>
                  <a:lnTo>
                    <a:pt x="129" y="979"/>
                  </a:lnTo>
                  <a:lnTo>
                    <a:pt x="112" y="964"/>
                  </a:lnTo>
                  <a:lnTo>
                    <a:pt x="109" y="951"/>
                  </a:lnTo>
                  <a:lnTo>
                    <a:pt x="126" y="954"/>
                  </a:lnTo>
                  <a:lnTo>
                    <a:pt x="131" y="969"/>
                  </a:lnTo>
                  <a:lnTo>
                    <a:pt x="146" y="976"/>
                  </a:lnTo>
                  <a:lnTo>
                    <a:pt x="154" y="969"/>
                  </a:lnTo>
                  <a:lnTo>
                    <a:pt x="146" y="966"/>
                  </a:lnTo>
                  <a:lnTo>
                    <a:pt x="134" y="954"/>
                  </a:lnTo>
                  <a:lnTo>
                    <a:pt x="149" y="944"/>
                  </a:lnTo>
                  <a:lnTo>
                    <a:pt x="159" y="956"/>
                  </a:lnTo>
                  <a:lnTo>
                    <a:pt x="171" y="951"/>
                  </a:lnTo>
                  <a:lnTo>
                    <a:pt x="169" y="934"/>
                  </a:lnTo>
                  <a:lnTo>
                    <a:pt x="151" y="907"/>
                  </a:lnTo>
                  <a:lnTo>
                    <a:pt x="121" y="902"/>
                  </a:lnTo>
                  <a:lnTo>
                    <a:pt x="112" y="889"/>
                  </a:lnTo>
                  <a:lnTo>
                    <a:pt x="97" y="887"/>
                  </a:lnTo>
                  <a:lnTo>
                    <a:pt x="92" y="874"/>
                  </a:lnTo>
                  <a:lnTo>
                    <a:pt x="89" y="887"/>
                  </a:lnTo>
                  <a:lnTo>
                    <a:pt x="72" y="889"/>
                  </a:lnTo>
                  <a:lnTo>
                    <a:pt x="69" y="879"/>
                  </a:lnTo>
                  <a:lnTo>
                    <a:pt x="84" y="865"/>
                  </a:lnTo>
                  <a:lnTo>
                    <a:pt x="67" y="865"/>
                  </a:lnTo>
                  <a:lnTo>
                    <a:pt x="52" y="852"/>
                  </a:lnTo>
                  <a:lnTo>
                    <a:pt x="52" y="862"/>
                  </a:lnTo>
                  <a:lnTo>
                    <a:pt x="62" y="877"/>
                  </a:lnTo>
                  <a:lnTo>
                    <a:pt x="17" y="840"/>
                  </a:lnTo>
                  <a:lnTo>
                    <a:pt x="10" y="815"/>
                  </a:lnTo>
                  <a:lnTo>
                    <a:pt x="0" y="792"/>
                  </a:lnTo>
                  <a:lnTo>
                    <a:pt x="0" y="795"/>
                  </a:lnTo>
                  <a:lnTo>
                    <a:pt x="0" y="788"/>
                  </a:lnTo>
                  <a:lnTo>
                    <a:pt x="2" y="770"/>
                  </a:lnTo>
                  <a:lnTo>
                    <a:pt x="20" y="745"/>
                  </a:lnTo>
                  <a:lnTo>
                    <a:pt x="30" y="750"/>
                  </a:lnTo>
                  <a:lnTo>
                    <a:pt x="40" y="728"/>
                  </a:lnTo>
                  <a:lnTo>
                    <a:pt x="40" y="693"/>
                  </a:lnTo>
                  <a:lnTo>
                    <a:pt x="42" y="676"/>
                  </a:lnTo>
                  <a:lnTo>
                    <a:pt x="52" y="681"/>
                  </a:lnTo>
                  <a:lnTo>
                    <a:pt x="62" y="673"/>
                  </a:lnTo>
                  <a:lnTo>
                    <a:pt x="74" y="643"/>
                  </a:lnTo>
                  <a:lnTo>
                    <a:pt x="69" y="624"/>
                  </a:lnTo>
                  <a:lnTo>
                    <a:pt x="72" y="599"/>
                  </a:lnTo>
                  <a:lnTo>
                    <a:pt x="69" y="574"/>
                  </a:lnTo>
                  <a:lnTo>
                    <a:pt x="89" y="576"/>
                  </a:lnTo>
                  <a:lnTo>
                    <a:pt x="92" y="542"/>
                  </a:lnTo>
                  <a:lnTo>
                    <a:pt x="92" y="517"/>
                  </a:lnTo>
                  <a:lnTo>
                    <a:pt x="79" y="470"/>
                  </a:lnTo>
                  <a:lnTo>
                    <a:pt x="99" y="470"/>
                  </a:lnTo>
                  <a:lnTo>
                    <a:pt x="117" y="475"/>
                  </a:lnTo>
                  <a:lnTo>
                    <a:pt x="144" y="475"/>
                  </a:lnTo>
                  <a:lnTo>
                    <a:pt x="159" y="440"/>
                  </a:lnTo>
                  <a:lnTo>
                    <a:pt x="166" y="398"/>
                  </a:lnTo>
                  <a:lnTo>
                    <a:pt x="188" y="345"/>
                  </a:lnTo>
                  <a:lnTo>
                    <a:pt x="166" y="335"/>
                  </a:lnTo>
                  <a:lnTo>
                    <a:pt x="164" y="321"/>
                  </a:lnTo>
                  <a:lnTo>
                    <a:pt x="191" y="276"/>
                  </a:lnTo>
                  <a:lnTo>
                    <a:pt x="203" y="239"/>
                  </a:lnTo>
                  <a:lnTo>
                    <a:pt x="193" y="226"/>
                  </a:lnTo>
                  <a:lnTo>
                    <a:pt x="198" y="204"/>
                  </a:lnTo>
                  <a:lnTo>
                    <a:pt x="231" y="152"/>
                  </a:lnTo>
                  <a:lnTo>
                    <a:pt x="253" y="144"/>
                  </a:lnTo>
                  <a:lnTo>
                    <a:pt x="275" y="117"/>
                  </a:lnTo>
                  <a:lnTo>
                    <a:pt x="285" y="95"/>
                  </a:lnTo>
                  <a:lnTo>
                    <a:pt x="318" y="85"/>
                  </a:lnTo>
                  <a:lnTo>
                    <a:pt x="345" y="65"/>
                  </a:lnTo>
                  <a:lnTo>
                    <a:pt x="360" y="77"/>
                  </a:lnTo>
                  <a:lnTo>
                    <a:pt x="380" y="85"/>
                  </a:lnTo>
                  <a:lnTo>
                    <a:pt x="375" y="70"/>
                  </a:lnTo>
                  <a:lnTo>
                    <a:pt x="375" y="45"/>
                  </a:lnTo>
                  <a:lnTo>
                    <a:pt x="392" y="27"/>
                  </a:lnTo>
                  <a:lnTo>
                    <a:pt x="392" y="13"/>
                  </a:lnTo>
                  <a:lnTo>
                    <a:pt x="387" y="8"/>
                  </a:lnTo>
                  <a:close/>
                  <a:moveTo>
                    <a:pt x="126" y="1028"/>
                  </a:moveTo>
                  <a:lnTo>
                    <a:pt x="131" y="1043"/>
                  </a:lnTo>
                  <a:lnTo>
                    <a:pt x="151" y="1053"/>
                  </a:lnTo>
                  <a:lnTo>
                    <a:pt x="156" y="1038"/>
                  </a:lnTo>
                  <a:lnTo>
                    <a:pt x="139" y="1023"/>
                  </a:lnTo>
                  <a:lnTo>
                    <a:pt x="126" y="1028"/>
                  </a:lnTo>
                  <a:close/>
                </a:path>
              </a:pathLst>
            </a:custGeom>
            <a:grpFill/>
            <a:ln w="12700">
              <a:solidFill>
                <a:srgbClr val="FFFFFF"/>
              </a:solidFill>
              <a:round/>
              <a:headEnd/>
              <a:tailEnd/>
            </a:ln>
          </p:spPr>
          <p:txBody>
            <a:bodyPr lIns="109710" tIns="54840" rIns="109710" bIns="54840"/>
            <a:lstStyle/>
            <a:p>
              <a:endParaRPr lang="en-UA"/>
            </a:p>
          </p:txBody>
        </p:sp>
        <p:sp>
          <p:nvSpPr>
            <p:cNvPr id="11" name="Google Shape;1104;p25">
              <a:extLst>
                <a:ext uri="{FF2B5EF4-FFF2-40B4-BE49-F238E27FC236}">
                  <a16:creationId xmlns:a16="http://schemas.microsoft.com/office/drawing/2014/main" id="{9E6FBEBF-A0FB-BC31-DD0C-C4B1912FB2D2}"/>
                </a:ext>
              </a:extLst>
            </p:cNvPr>
            <p:cNvSpPr>
              <a:spLocks/>
            </p:cNvSpPr>
            <p:nvPr/>
          </p:nvSpPr>
          <p:spPr bwMode="auto">
            <a:xfrm>
              <a:off x="5871866" y="5184957"/>
              <a:ext cx="330884" cy="1116236"/>
            </a:xfrm>
            <a:custGeom>
              <a:avLst/>
              <a:gdLst>
                <a:gd name="T0" fmla="*/ 160383 w 84"/>
                <a:gd name="T1" fmla="*/ 212793 h 282"/>
                <a:gd name="T2" fmla="*/ 136797 w 84"/>
                <a:gd name="T3" fmla="*/ 146590 h 282"/>
                <a:gd name="T4" fmla="*/ 165100 w 84"/>
                <a:gd name="T5" fmla="*/ 66202 h 282"/>
                <a:gd name="T6" fmla="*/ 165100 w 84"/>
                <a:gd name="T7" fmla="*/ 18915 h 282"/>
                <a:gd name="T8" fmla="*/ 122646 w 84"/>
                <a:gd name="T9" fmla="*/ 42559 h 282"/>
                <a:gd name="T10" fmla="*/ 117929 w 84"/>
                <a:gd name="T11" fmla="*/ 122947 h 282"/>
                <a:gd name="T12" fmla="*/ 103777 w 84"/>
                <a:gd name="T13" fmla="*/ 226979 h 282"/>
                <a:gd name="T14" fmla="*/ 99060 w 84"/>
                <a:gd name="T15" fmla="*/ 458686 h 282"/>
                <a:gd name="T16" fmla="*/ 122646 w 84"/>
                <a:gd name="T17" fmla="*/ 364112 h 282"/>
                <a:gd name="T18" fmla="*/ 122646 w 84"/>
                <a:gd name="T19" fmla="*/ 302638 h 282"/>
                <a:gd name="T20" fmla="*/ 141514 w 84"/>
                <a:gd name="T21" fmla="*/ 264809 h 282"/>
                <a:gd name="T22" fmla="*/ 89626 w 84"/>
                <a:gd name="T23" fmla="*/ 335739 h 282"/>
                <a:gd name="T24" fmla="*/ 99060 w 84"/>
                <a:gd name="T25" fmla="*/ 401941 h 282"/>
                <a:gd name="T26" fmla="*/ 99060 w 84"/>
                <a:gd name="T27" fmla="*/ 458686 h 282"/>
                <a:gd name="T28" fmla="*/ 42454 w 84"/>
                <a:gd name="T29" fmla="*/ 430314 h 282"/>
                <a:gd name="T30" fmla="*/ 0 w 84"/>
                <a:gd name="T31" fmla="*/ 420856 h 282"/>
                <a:gd name="T32" fmla="*/ 103777 w 84"/>
                <a:gd name="T33" fmla="*/ 628920 h 282"/>
                <a:gd name="T34" fmla="*/ 108494 w 84"/>
                <a:gd name="T35" fmla="*/ 539074 h 282"/>
                <a:gd name="T36" fmla="*/ 66040 w 84"/>
                <a:gd name="T37" fmla="*/ 595819 h 282"/>
                <a:gd name="T38" fmla="*/ 174534 w 84"/>
                <a:gd name="T39" fmla="*/ 855899 h 282"/>
                <a:gd name="T40" fmla="*/ 160383 w 84"/>
                <a:gd name="T41" fmla="*/ 874814 h 282"/>
                <a:gd name="T42" fmla="*/ 216989 w 84"/>
                <a:gd name="T43" fmla="*/ 997761 h 282"/>
                <a:gd name="T44" fmla="*/ 259443 w 84"/>
                <a:gd name="T45" fmla="*/ 1054505 h 282"/>
                <a:gd name="T46" fmla="*/ 216989 w 84"/>
                <a:gd name="T47" fmla="*/ 997761 h 282"/>
                <a:gd name="T48" fmla="*/ 297180 w 84"/>
                <a:gd name="T49" fmla="*/ 1054505 h 282"/>
                <a:gd name="T50" fmla="*/ 330200 w 84"/>
                <a:gd name="T51" fmla="*/ 1063963 h 282"/>
                <a:gd name="T52" fmla="*/ 316049 w 84"/>
                <a:gd name="T53" fmla="*/ 1021404 h 282"/>
                <a:gd name="T54" fmla="*/ 297180 w 84"/>
                <a:gd name="T55" fmla="*/ 1134894 h 282"/>
                <a:gd name="T56" fmla="*/ 292463 w 84"/>
                <a:gd name="T57" fmla="*/ 1087606 h 282"/>
                <a:gd name="T58" fmla="*/ 268877 w 84"/>
                <a:gd name="T59" fmla="*/ 1120707 h 282"/>
                <a:gd name="T60" fmla="*/ 363220 w 84"/>
                <a:gd name="T61" fmla="*/ 1182181 h 282"/>
                <a:gd name="T62" fmla="*/ 320766 w 84"/>
                <a:gd name="T63" fmla="*/ 1205824 h 282"/>
                <a:gd name="T64" fmla="*/ 363220 w 84"/>
                <a:gd name="T65" fmla="*/ 1224739 h 282"/>
                <a:gd name="T66" fmla="*/ 339634 w 84"/>
                <a:gd name="T67" fmla="*/ 1286213 h 282"/>
                <a:gd name="T68" fmla="*/ 372654 w 84"/>
                <a:gd name="T69" fmla="*/ 1333500 h 282"/>
                <a:gd name="T70" fmla="*/ 382089 w 84"/>
                <a:gd name="T71" fmla="*/ 1276755 h 282"/>
                <a:gd name="T72" fmla="*/ 363220 w 84"/>
                <a:gd name="T73" fmla="*/ 1224739 h 2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4" h="282" extrusionOk="0">
                  <a:moveTo>
                    <a:pt x="25" y="52"/>
                  </a:moveTo>
                  <a:cubicBezTo>
                    <a:pt x="34" y="45"/>
                    <a:pt x="34" y="45"/>
                    <a:pt x="34" y="45"/>
                  </a:cubicBezTo>
                  <a:cubicBezTo>
                    <a:pt x="34" y="34"/>
                    <a:pt x="34" y="34"/>
                    <a:pt x="34" y="34"/>
                  </a:cubicBezTo>
                  <a:cubicBezTo>
                    <a:pt x="29" y="31"/>
                    <a:pt x="29" y="31"/>
                    <a:pt x="29" y="31"/>
                  </a:cubicBezTo>
                  <a:cubicBezTo>
                    <a:pt x="35" y="22"/>
                    <a:pt x="35" y="22"/>
                    <a:pt x="35" y="22"/>
                  </a:cubicBezTo>
                  <a:cubicBezTo>
                    <a:pt x="35" y="14"/>
                    <a:pt x="35" y="14"/>
                    <a:pt x="35" y="14"/>
                  </a:cubicBezTo>
                  <a:cubicBezTo>
                    <a:pt x="32" y="11"/>
                    <a:pt x="32" y="11"/>
                    <a:pt x="32" y="11"/>
                  </a:cubicBezTo>
                  <a:cubicBezTo>
                    <a:pt x="35" y="4"/>
                    <a:pt x="35" y="4"/>
                    <a:pt x="35" y="4"/>
                  </a:cubicBezTo>
                  <a:cubicBezTo>
                    <a:pt x="33" y="0"/>
                    <a:pt x="33" y="0"/>
                    <a:pt x="33" y="0"/>
                  </a:cubicBezTo>
                  <a:cubicBezTo>
                    <a:pt x="26" y="9"/>
                    <a:pt x="26" y="9"/>
                    <a:pt x="26" y="9"/>
                  </a:cubicBezTo>
                  <a:cubicBezTo>
                    <a:pt x="27" y="22"/>
                    <a:pt x="27" y="22"/>
                    <a:pt x="27" y="22"/>
                  </a:cubicBezTo>
                  <a:cubicBezTo>
                    <a:pt x="25" y="26"/>
                    <a:pt x="25" y="26"/>
                    <a:pt x="25" y="26"/>
                  </a:cubicBezTo>
                  <a:cubicBezTo>
                    <a:pt x="26" y="31"/>
                    <a:pt x="26" y="31"/>
                    <a:pt x="26" y="31"/>
                  </a:cubicBezTo>
                  <a:cubicBezTo>
                    <a:pt x="22" y="48"/>
                    <a:pt x="22" y="48"/>
                    <a:pt x="22" y="48"/>
                  </a:cubicBezTo>
                  <a:cubicBezTo>
                    <a:pt x="25" y="52"/>
                    <a:pt x="25" y="52"/>
                    <a:pt x="25" y="52"/>
                  </a:cubicBezTo>
                  <a:close/>
                  <a:moveTo>
                    <a:pt x="21" y="97"/>
                  </a:moveTo>
                  <a:cubicBezTo>
                    <a:pt x="27" y="85"/>
                    <a:pt x="27" y="85"/>
                    <a:pt x="27" y="85"/>
                  </a:cubicBezTo>
                  <a:cubicBezTo>
                    <a:pt x="26" y="77"/>
                    <a:pt x="26" y="77"/>
                    <a:pt x="26" y="77"/>
                  </a:cubicBezTo>
                  <a:cubicBezTo>
                    <a:pt x="23" y="72"/>
                    <a:pt x="23" y="72"/>
                    <a:pt x="23" y="72"/>
                  </a:cubicBezTo>
                  <a:cubicBezTo>
                    <a:pt x="26" y="64"/>
                    <a:pt x="26" y="64"/>
                    <a:pt x="26" y="64"/>
                  </a:cubicBezTo>
                  <a:cubicBezTo>
                    <a:pt x="30" y="60"/>
                    <a:pt x="30" y="60"/>
                    <a:pt x="30" y="60"/>
                  </a:cubicBezTo>
                  <a:cubicBezTo>
                    <a:pt x="30" y="56"/>
                    <a:pt x="30" y="56"/>
                    <a:pt x="30" y="56"/>
                  </a:cubicBezTo>
                  <a:cubicBezTo>
                    <a:pt x="19" y="60"/>
                    <a:pt x="19" y="60"/>
                    <a:pt x="19" y="60"/>
                  </a:cubicBezTo>
                  <a:cubicBezTo>
                    <a:pt x="19" y="71"/>
                    <a:pt x="19" y="71"/>
                    <a:pt x="19" y="71"/>
                  </a:cubicBezTo>
                  <a:cubicBezTo>
                    <a:pt x="17" y="76"/>
                    <a:pt x="17" y="76"/>
                    <a:pt x="17" y="76"/>
                  </a:cubicBezTo>
                  <a:cubicBezTo>
                    <a:pt x="21" y="85"/>
                    <a:pt x="21" y="85"/>
                    <a:pt x="21" y="85"/>
                  </a:cubicBezTo>
                  <a:cubicBezTo>
                    <a:pt x="19" y="92"/>
                    <a:pt x="19" y="92"/>
                    <a:pt x="19" y="92"/>
                  </a:cubicBezTo>
                  <a:cubicBezTo>
                    <a:pt x="21" y="97"/>
                    <a:pt x="21" y="97"/>
                    <a:pt x="21" y="97"/>
                  </a:cubicBezTo>
                  <a:close/>
                  <a:moveTo>
                    <a:pt x="0" y="89"/>
                  </a:moveTo>
                  <a:cubicBezTo>
                    <a:pt x="9" y="91"/>
                    <a:pt x="9" y="91"/>
                    <a:pt x="9" y="91"/>
                  </a:cubicBezTo>
                  <a:cubicBezTo>
                    <a:pt x="6" y="86"/>
                    <a:pt x="6" y="86"/>
                    <a:pt x="6" y="86"/>
                  </a:cubicBezTo>
                  <a:cubicBezTo>
                    <a:pt x="0" y="89"/>
                    <a:pt x="0" y="89"/>
                    <a:pt x="0" y="89"/>
                  </a:cubicBezTo>
                  <a:close/>
                  <a:moveTo>
                    <a:pt x="14" y="133"/>
                  </a:moveTo>
                  <a:cubicBezTo>
                    <a:pt x="22" y="133"/>
                    <a:pt x="22" y="133"/>
                    <a:pt x="22" y="133"/>
                  </a:cubicBezTo>
                  <a:cubicBezTo>
                    <a:pt x="26" y="123"/>
                    <a:pt x="26" y="123"/>
                    <a:pt x="26" y="123"/>
                  </a:cubicBezTo>
                  <a:cubicBezTo>
                    <a:pt x="23" y="114"/>
                    <a:pt x="23" y="114"/>
                    <a:pt x="23" y="114"/>
                  </a:cubicBezTo>
                  <a:cubicBezTo>
                    <a:pt x="15" y="118"/>
                    <a:pt x="15" y="118"/>
                    <a:pt x="15" y="118"/>
                  </a:cubicBezTo>
                  <a:cubicBezTo>
                    <a:pt x="14" y="126"/>
                    <a:pt x="14" y="126"/>
                    <a:pt x="14" y="126"/>
                  </a:cubicBezTo>
                  <a:cubicBezTo>
                    <a:pt x="14" y="126"/>
                    <a:pt x="14" y="132"/>
                    <a:pt x="14" y="133"/>
                  </a:cubicBezTo>
                  <a:close/>
                  <a:moveTo>
                    <a:pt x="37" y="181"/>
                  </a:moveTo>
                  <a:cubicBezTo>
                    <a:pt x="30" y="183"/>
                    <a:pt x="30" y="183"/>
                    <a:pt x="30" y="183"/>
                  </a:cubicBezTo>
                  <a:cubicBezTo>
                    <a:pt x="34" y="185"/>
                    <a:pt x="34" y="185"/>
                    <a:pt x="34" y="185"/>
                  </a:cubicBezTo>
                  <a:cubicBezTo>
                    <a:pt x="37" y="181"/>
                    <a:pt x="37" y="181"/>
                    <a:pt x="37" y="181"/>
                  </a:cubicBezTo>
                  <a:close/>
                  <a:moveTo>
                    <a:pt x="46" y="211"/>
                  </a:moveTo>
                  <a:cubicBezTo>
                    <a:pt x="52" y="213"/>
                    <a:pt x="52" y="213"/>
                    <a:pt x="52" y="213"/>
                  </a:cubicBezTo>
                  <a:cubicBezTo>
                    <a:pt x="55" y="223"/>
                    <a:pt x="55" y="223"/>
                    <a:pt x="55" y="223"/>
                  </a:cubicBezTo>
                  <a:cubicBezTo>
                    <a:pt x="48" y="217"/>
                    <a:pt x="48" y="217"/>
                    <a:pt x="48" y="217"/>
                  </a:cubicBezTo>
                  <a:cubicBezTo>
                    <a:pt x="48" y="217"/>
                    <a:pt x="46" y="212"/>
                    <a:pt x="46" y="211"/>
                  </a:cubicBezTo>
                  <a:close/>
                  <a:moveTo>
                    <a:pt x="67" y="216"/>
                  </a:moveTo>
                  <a:cubicBezTo>
                    <a:pt x="63" y="223"/>
                    <a:pt x="63" y="223"/>
                    <a:pt x="63" y="223"/>
                  </a:cubicBezTo>
                  <a:cubicBezTo>
                    <a:pt x="67" y="229"/>
                    <a:pt x="67" y="229"/>
                    <a:pt x="67" y="229"/>
                  </a:cubicBezTo>
                  <a:cubicBezTo>
                    <a:pt x="70" y="225"/>
                    <a:pt x="70" y="225"/>
                    <a:pt x="70" y="225"/>
                  </a:cubicBezTo>
                  <a:cubicBezTo>
                    <a:pt x="70" y="219"/>
                    <a:pt x="70" y="219"/>
                    <a:pt x="70" y="219"/>
                  </a:cubicBezTo>
                  <a:cubicBezTo>
                    <a:pt x="67" y="216"/>
                    <a:pt x="67" y="216"/>
                    <a:pt x="67" y="216"/>
                  </a:cubicBezTo>
                  <a:close/>
                  <a:moveTo>
                    <a:pt x="57" y="237"/>
                  </a:moveTo>
                  <a:cubicBezTo>
                    <a:pt x="63" y="240"/>
                    <a:pt x="63" y="240"/>
                    <a:pt x="63" y="240"/>
                  </a:cubicBezTo>
                  <a:cubicBezTo>
                    <a:pt x="66" y="238"/>
                    <a:pt x="66" y="238"/>
                    <a:pt x="66" y="238"/>
                  </a:cubicBezTo>
                  <a:cubicBezTo>
                    <a:pt x="62" y="230"/>
                    <a:pt x="62" y="230"/>
                    <a:pt x="62" y="230"/>
                  </a:cubicBezTo>
                  <a:cubicBezTo>
                    <a:pt x="55" y="232"/>
                    <a:pt x="55" y="232"/>
                    <a:pt x="55" y="232"/>
                  </a:cubicBezTo>
                  <a:cubicBezTo>
                    <a:pt x="57" y="237"/>
                    <a:pt x="57" y="237"/>
                    <a:pt x="57" y="237"/>
                  </a:cubicBezTo>
                  <a:close/>
                  <a:moveTo>
                    <a:pt x="71" y="257"/>
                  </a:moveTo>
                  <a:cubicBezTo>
                    <a:pt x="77" y="250"/>
                    <a:pt x="77" y="250"/>
                    <a:pt x="77" y="250"/>
                  </a:cubicBezTo>
                  <a:cubicBezTo>
                    <a:pt x="72" y="250"/>
                    <a:pt x="72" y="250"/>
                    <a:pt x="72" y="250"/>
                  </a:cubicBezTo>
                  <a:cubicBezTo>
                    <a:pt x="68" y="255"/>
                    <a:pt x="68" y="255"/>
                    <a:pt x="68" y="255"/>
                  </a:cubicBezTo>
                  <a:cubicBezTo>
                    <a:pt x="71" y="257"/>
                    <a:pt x="71" y="257"/>
                    <a:pt x="71" y="257"/>
                  </a:cubicBezTo>
                  <a:close/>
                  <a:moveTo>
                    <a:pt x="77" y="259"/>
                  </a:moveTo>
                  <a:cubicBezTo>
                    <a:pt x="72" y="265"/>
                    <a:pt x="72" y="265"/>
                    <a:pt x="72" y="265"/>
                  </a:cubicBezTo>
                  <a:cubicBezTo>
                    <a:pt x="72" y="272"/>
                    <a:pt x="72" y="272"/>
                    <a:pt x="72" y="272"/>
                  </a:cubicBezTo>
                  <a:cubicBezTo>
                    <a:pt x="72" y="272"/>
                    <a:pt x="76" y="274"/>
                    <a:pt x="76" y="274"/>
                  </a:cubicBezTo>
                  <a:cubicBezTo>
                    <a:pt x="76" y="275"/>
                    <a:pt x="79" y="282"/>
                    <a:pt x="79" y="282"/>
                  </a:cubicBezTo>
                  <a:cubicBezTo>
                    <a:pt x="84" y="277"/>
                    <a:pt x="84" y="277"/>
                    <a:pt x="84" y="277"/>
                  </a:cubicBezTo>
                  <a:cubicBezTo>
                    <a:pt x="81" y="270"/>
                    <a:pt x="81" y="270"/>
                    <a:pt x="81" y="270"/>
                  </a:cubicBezTo>
                  <a:cubicBezTo>
                    <a:pt x="82" y="263"/>
                    <a:pt x="82" y="263"/>
                    <a:pt x="82" y="263"/>
                  </a:cubicBezTo>
                  <a:lnTo>
                    <a:pt x="77" y="259"/>
                  </a:lnTo>
                  <a:close/>
                </a:path>
              </a:pathLst>
            </a:custGeom>
            <a:grpFill/>
            <a:ln w="12700">
              <a:solidFill>
                <a:srgbClr val="FFFFFF"/>
              </a:solidFill>
              <a:round/>
              <a:headEnd/>
              <a:tailEnd/>
            </a:ln>
          </p:spPr>
          <p:txBody>
            <a:bodyPr lIns="109710" tIns="54840" rIns="109710" bIns="54840"/>
            <a:lstStyle/>
            <a:p>
              <a:endParaRPr lang="en-UA"/>
            </a:p>
          </p:txBody>
        </p:sp>
        <p:sp>
          <p:nvSpPr>
            <p:cNvPr id="12" name="Google Shape;1105;p25">
              <a:extLst>
                <a:ext uri="{FF2B5EF4-FFF2-40B4-BE49-F238E27FC236}">
                  <a16:creationId xmlns:a16="http://schemas.microsoft.com/office/drawing/2014/main" id="{F2DC8B32-E215-32E5-07DA-1F89AD616E85}"/>
                </a:ext>
              </a:extLst>
            </p:cNvPr>
            <p:cNvSpPr>
              <a:spLocks/>
            </p:cNvSpPr>
            <p:nvPr/>
          </p:nvSpPr>
          <p:spPr bwMode="auto">
            <a:xfrm>
              <a:off x="3975593" y="5806860"/>
              <a:ext cx="340186" cy="633863"/>
            </a:xfrm>
            <a:custGeom>
              <a:avLst/>
              <a:gdLst>
                <a:gd name="T0" fmla="*/ 9525 w 213"/>
                <a:gd name="T1" fmla="*/ 325755 h 397"/>
                <a:gd name="T2" fmla="*/ 28575 w 213"/>
                <a:gd name="T3" fmla="*/ 287655 h 397"/>
                <a:gd name="T4" fmla="*/ 13335 w 213"/>
                <a:gd name="T5" fmla="*/ 297180 h 397"/>
                <a:gd name="T6" fmla="*/ 0 w 213"/>
                <a:gd name="T7" fmla="*/ 367665 h 397"/>
                <a:gd name="T8" fmla="*/ 22860 w 213"/>
                <a:gd name="T9" fmla="*/ 26670 h 397"/>
                <a:gd name="T10" fmla="*/ 85725 w 213"/>
                <a:gd name="T11" fmla="*/ 0 h 397"/>
                <a:gd name="T12" fmla="*/ 80010 w 213"/>
                <a:gd name="T13" fmla="*/ 36195 h 397"/>
                <a:gd name="T14" fmla="*/ 76200 w 213"/>
                <a:gd name="T15" fmla="*/ 55245 h 397"/>
                <a:gd name="T16" fmla="*/ 140970 w 213"/>
                <a:gd name="T17" fmla="*/ 22860 h 397"/>
                <a:gd name="T18" fmla="*/ 188595 w 213"/>
                <a:gd name="T19" fmla="*/ 74295 h 397"/>
                <a:gd name="T20" fmla="*/ 179070 w 213"/>
                <a:gd name="T21" fmla="*/ 80010 h 397"/>
                <a:gd name="T22" fmla="*/ 131445 w 213"/>
                <a:gd name="T23" fmla="*/ 64770 h 397"/>
                <a:gd name="T24" fmla="*/ 99060 w 213"/>
                <a:gd name="T25" fmla="*/ 36195 h 397"/>
                <a:gd name="T26" fmla="*/ 108585 w 213"/>
                <a:gd name="T27" fmla="*/ 26670 h 397"/>
                <a:gd name="T28" fmla="*/ 85725 w 213"/>
                <a:gd name="T29" fmla="*/ 70485 h 397"/>
                <a:gd name="T30" fmla="*/ 89535 w 213"/>
                <a:gd name="T31" fmla="*/ 93345 h 397"/>
                <a:gd name="T32" fmla="*/ 76200 w 213"/>
                <a:gd name="T33" fmla="*/ 102870 h 397"/>
                <a:gd name="T34" fmla="*/ 76200 w 213"/>
                <a:gd name="T35" fmla="*/ 137160 h 397"/>
                <a:gd name="T36" fmla="*/ 47625 w 213"/>
                <a:gd name="T37" fmla="*/ 169545 h 397"/>
                <a:gd name="T38" fmla="*/ 3810 w 213"/>
                <a:gd name="T39" fmla="*/ 146685 h 397"/>
                <a:gd name="T40" fmla="*/ 22860 w 213"/>
                <a:gd name="T41" fmla="*/ 163830 h 397"/>
                <a:gd name="T42" fmla="*/ 28575 w 213"/>
                <a:gd name="T43" fmla="*/ 192405 h 397"/>
                <a:gd name="T44" fmla="*/ 41910 w 213"/>
                <a:gd name="T45" fmla="*/ 274320 h 397"/>
                <a:gd name="T46" fmla="*/ 19050 w 213"/>
                <a:gd name="T47" fmla="*/ 377190 h 397"/>
                <a:gd name="T48" fmla="*/ 13335 w 213"/>
                <a:gd name="T49" fmla="*/ 411481 h 397"/>
                <a:gd name="T50" fmla="*/ 22860 w 213"/>
                <a:gd name="T51" fmla="*/ 504826 h 397"/>
                <a:gd name="T52" fmla="*/ 80010 w 213"/>
                <a:gd name="T53" fmla="*/ 689611 h 397"/>
                <a:gd name="T54" fmla="*/ 146685 w 213"/>
                <a:gd name="T55" fmla="*/ 756286 h 397"/>
                <a:gd name="T56" fmla="*/ 245744 w 213"/>
                <a:gd name="T57" fmla="*/ 741046 h 397"/>
                <a:gd name="T58" fmla="*/ 363854 w 213"/>
                <a:gd name="T59" fmla="*/ 661036 h 397"/>
                <a:gd name="T60" fmla="*/ 401954 w 213"/>
                <a:gd name="T61" fmla="*/ 577216 h 397"/>
                <a:gd name="T62" fmla="*/ 405764 w 213"/>
                <a:gd name="T63" fmla="*/ 533401 h 397"/>
                <a:gd name="T64" fmla="*/ 392429 w 213"/>
                <a:gd name="T65" fmla="*/ 462916 h 397"/>
                <a:gd name="T66" fmla="*/ 373379 w 213"/>
                <a:gd name="T67" fmla="*/ 411481 h 397"/>
                <a:gd name="T68" fmla="*/ 321944 w 213"/>
                <a:gd name="T69" fmla="*/ 268605 h 397"/>
                <a:gd name="T70" fmla="*/ 287654 w 213"/>
                <a:gd name="T71" fmla="*/ 268605 h 397"/>
                <a:gd name="T72" fmla="*/ 293369 w 213"/>
                <a:gd name="T73" fmla="*/ 245745 h 397"/>
                <a:gd name="T74" fmla="*/ 274319 w 213"/>
                <a:gd name="T75" fmla="*/ 220980 h 397"/>
                <a:gd name="T76" fmla="*/ 230504 w 213"/>
                <a:gd name="T77" fmla="*/ 179070 h 397"/>
                <a:gd name="T78" fmla="*/ 207644 w 213"/>
                <a:gd name="T79" fmla="*/ 131445 h 397"/>
                <a:gd name="T80" fmla="*/ 156210 w 213"/>
                <a:gd name="T81" fmla="*/ 89535 h 397"/>
                <a:gd name="T82" fmla="*/ 121920 w 213"/>
                <a:gd name="T83" fmla="*/ 93345 h 397"/>
                <a:gd name="T84" fmla="*/ 85725 w 213"/>
                <a:gd name="T85" fmla="*/ 70485 h 3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3" h="397" extrusionOk="0">
                  <a:moveTo>
                    <a:pt x="0" y="193"/>
                  </a:moveTo>
                  <a:lnTo>
                    <a:pt x="5" y="171"/>
                  </a:lnTo>
                  <a:lnTo>
                    <a:pt x="2" y="154"/>
                  </a:lnTo>
                  <a:lnTo>
                    <a:pt x="15" y="151"/>
                  </a:lnTo>
                  <a:lnTo>
                    <a:pt x="12" y="154"/>
                  </a:lnTo>
                  <a:lnTo>
                    <a:pt x="7" y="156"/>
                  </a:lnTo>
                  <a:lnTo>
                    <a:pt x="12" y="171"/>
                  </a:lnTo>
                  <a:lnTo>
                    <a:pt x="0" y="193"/>
                  </a:lnTo>
                  <a:close/>
                  <a:moveTo>
                    <a:pt x="40" y="29"/>
                  </a:moveTo>
                  <a:lnTo>
                    <a:pt x="12" y="14"/>
                  </a:lnTo>
                  <a:lnTo>
                    <a:pt x="12" y="2"/>
                  </a:lnTo>
                  <a:lnTo>
                    <a:pt x="45" y="0"/>
                  </a:lnTo>
                  <a:lnTo>
                    <a:pt x="49" y="4"/>
                  </a:lnTo>
                  <a:lnTo>
                    <a:pt x="42" y="19"/>
                  </a:lnTo>
                  <a:lnTo>
                    <a:pt x="37" y="22"/>
                  </a:lnTo>
                  <a:lnTo>
                    <a:pt x="40" y="29"/>
                  </a:lnTo>
                  <a:close/>
                  <a:moveTo>
                    <a:pt x="59" y="7"/>
                  </a:moveTo>
                  <a:lnTo>
                    <a:pt x="74" y="12"/>
                  </a:lnTo>
                  <a:lnTo>
                    <a:pt x="77" y="27"/>
                  </a:lnTo>
                  <a:lnTo>
                    <a:pt x="99" y="39"/>
                  </a:lnTo>
                  <a:lnTo>
                    <a:pt x="104" y="49"/>
                  </a:lnTo>
                  <a:lnTo>
                    <a:pt x="94" y="42"/>
                  </a:lnTo>
                  <a:lnTo>
                    <a:pt x="79" y="42"/>
                  </a:lnTo>
                  <a:lnTo>
                    <a:pt x="69" y="34"/>
                  </a:lnTo>
                  <a:lnTo>
                    <a:pt x="49" y="27"/>
                  </a:lnTo>
                  <a:lnTo>
                    <a:pt x="52" y="19"/>
                  </a:lnTo>
                  <a:lnTo>
                    <a:pt x="62" y="17"/>
                  </a:lnTo>
                  <a:lnTo>
                    <a:pt x="57" y="14"/>
                  </a:lnTo>
                  <a:lnTo>
                    <a:pt x="59" y="7"/>
                  </a:lnTo>
                  <a:close/>
                  <a:moveTo>
                    <a:pt x="45" y="37"/>
                  </a:moveTo>
                  <a:lnTo>
                    <a:pt x="45" y="42"/>
                  </a:lnTo>
                  <a:lnTo>
                    <a:pt x="47" y="49"/>
                  </a:lnTo>
                  <a:lnTo>
                    <a:pt x="45" y="52"/>
                  </a:lnTo>
                  <a:lnTo>
                    <a:pt x="40" y="54"/>
                  </a:lnTo>
                  <a:lnTo>
                    <a:pt x="42" y="59"/>
                  </a:lnTo>
                  <a:lnTo>
                    <a:pt x="40" y="72"/>
                  </a:lnTo>
                  <a:lnTo>
                    <a:pt x="30" y="91"/>
                  </a:lnTo>
                  <a:lnTo>
                    <a:pt x="25" y="89"/>
                  </a:lnTo>
                  <a:lnTo>
                    <a:pt x="15" y="79"/>
                  </a:lnTo>
                  <a:lnTo>
                    <a:pt x="2" y="77"/>
                  </a:lnTo>
                  <a:lnTo>
                    <a:pt x="2" y="81"/>
                  </a:lnTo>
                  <a:lnTo>
                    <a:pt x="12" y="86"/>
                  </a:lnTo>
                  <a:lnTo>
                    <a:pt x="20" y="96"/>
                  </a:lnTo>
                  <a:lnTo>
                    <a:pt x="15" y="101"/>
                  </a:lnTo>
                  <a:lnTo>
                    <a:pt x="22" y="119"/>
                  </a:lnTo>
                  <a:lnTo>
                    <a:pt x="22" y="144"/>
                  </a:lnTo>
                  <a:lnTo>
                    <a:pt x="17" y="154"/>
                  </a:lnTo>
                  <a:lnTo>
                    <a:pt x="10" y="198"/>
                  </a:lnTo>
                  <a:lnTo>
                    <a:pt x="12" y="211"/>
                  </a:lnTo>
                  <a:lnTo>
                    <a:pt x="7" y="216"/>
                  </a:lnTo>
                  <a:lnTo>
                    <a:pt x="17" y="253"/>
                  </a:lnTo>
                  <a:lnTo>
                    <a:pt x="12" y="265"/>
                  </a:lnTo>
                  <a:lnTo>
                    <a:pt x="25" y="310"/>
                  </a:lnTo>
                  <a:lnTo>
                    <a:pt x="42" y="362"/>
                  </a:lnTo>
                  <a:lnTo>
                    <a:pt x="54" y="385"/>
                  </a:lnTo>
                  <a:lnTo>
                    <a:pt x="77" y="397"/>
                  </a:lnTo>
                  <a:lnTo>
                    <a:pt x="97" y="392"/>
                  </a:lnTo>
                  <a:lnTo>
                    <a:pt x="129" y="389"/>
                  </a:lnTo>
                  <a:lnTo>
                    <a:pt x="161" y="380"/>
                  </a:lnTo>
                  <a:lnTo>
                    <a:pt x="191" y="347"/>
                  </a:lnTo>
                  <a:lnTo>
                    <a:pt x="206" y="320"/>
                  </a:lnTo>
                  <a:lnTo>
                    <a:pt x="211" y="303"/>
                  </a:lnTo>
                  <a:lnTo>
                    <a:pt x="211" y="285"/>
                  </a:lnTo>
                  <a:lnTo>
                    <a:pt x="213" y="280"/>
                  </a:lnTo>
                  <a:lnTo>
                    <a:pt x="213" y="255"/>
                  </a:lnTo>
                  <a:lnTo>
                    <a:pt x="206" y="243"/>
                  </a:lnTo>
                  <a:lnTo>
                    <a:pt x="211" y="228"/>
                  </a:lnTo>
                  <a:lnTo>
                    <a:pt x="196" y="216"/>
                  </a:lnTo>
                  <a:lnTo>
                    <a:pt x="181" y="171"/>
                  </a:lnTo>
                  <a:lnTo>
                    <a:pt x="169" y="141"/>
                  </a:lnTo>
                  <a:lnTo>
                    <a:pt x="151" y="144"/>
                  </a:lnTo>
                  <a:lnTo>
                    <a:pt x="151" y="141"/>
                  </a:lnTo>
                  <a:lnTo>
                    <a:pt x="136" y="139"/>
                  </a:lnTo>
                  <a:lnTo>
                    <a:pt x="154" y="129"/>
                  </a:lnTo>
                  <a:lnTo>
                    <a:pt x="151" y="119"/>
                  </a:lnTo>
                  <a:lnTo>
                    <a:pt x="144" y="116"/>
                  </a:lnTo>
                  <a:lnTo>
                    <a:pt x="131" y="94"/>
                  </a:lnTo>
                  <a:lnTo>
                    <a:pt x="121" y="94"/>
                  </a:lnTo>
                  <a:lnTo>
                    <a:pt x="117" y="77"/>
                  </a:lnTo>
                  <a:lnTo>
                    <a:pt x="109" y="69"/>
                  </a:lnTo>
                  <a:lnTo>
                    <a:pt x="109" y="57"/>
                  </a:lnTo>
                  <a:lnTo>
                    <a:pt x="82" y="47"/>
                  </a:lnTo>
                  <a:lnTo>
                    <a:pt x="77" y="54"/>
                  </a:lnTo>
                  <a:lnTo>
                    <a:pt x="64" y="49"/>
                  </a:lnTo>
                  <a:lnTo>
                    <a:pt x="67" y="42"/>
                  </a:lnTo>
                  <a:lnTo>
                    <a:pt x="45" y="37"/>
                  </a:lnTo>
                  <a:close/>
                </a:path>
              </a:pathLst>
            </a:custGeom>
            <a:grpFill/>
            <a:ln w="12700">
              <a:solidFill>
                <a:srgbClr val="FFFFFF"/>
              </a:solidFill>
              <a:round/>
              <a:headEnd/>
              <a:tailEnd/>
            </a:ln>
          </p:spPr>
          <p:txBody>
            <a:bodyPr lIns="109710" tIns="54840" rIns="109710" bIns="54840"/>
            <a:lstStyle/>
            <a:p>
              <a:endParaRPr lang="en-UA"/>
            </a:p>
          </p:txBody>
        </p:sp>
        <p:sp>
          <p:nvSpPr>
            <p:cNvPr id="13" name="Google Shape;1106;p25">
              <a:extLst>
                <a:ext uri="{FF2B5EF4-FFF2-40B4-BE49-F238E27FC236}">
                  <a16:creationId xmlns:a16="http://schemas.microsoft.com/office/drawing/2014/main" id="{23D232A5-6E9E-6613-6871-6B2C92B9A034}"/>
                </a:ext>
              </a:extLst>
            </p:cNvPr>
            <p:cNvSpPr>
              <a:spLocks/>
            </p:cNvSpPr>
            <p:nvPr/>
          </p:nvSpPr>
          <p:spPr bwMode="auto">
            <a:xfrm>
              <a:off x="5043990" y="2979062"/>
              <a:ext cx="791996" cy="1032519"/>
            </a:xfrm>
            <a:custGeom>
              <a:avLst/>
              <a:gdLst>
                <a:gd name="T0" fmla="*/ 927848 w 200"/>
                <a:gd name="T1" fmla="*/ 1097280 h 261"/>
                <a:gd name="T2" fmla="*/ 871041 w 200"/>
                <a:gd name="T3" fmla="*/ 1168225 h 261"/>
                <a:gd name="T4" fmla="*/ 875775 w 200"/>
                <a:gd name="T5" fmla="*/ 1229710 h 261"/>
                <a:gd name="T6" fmla="*/ 809500 w 200"/>
                <a:gd name="T7" fmla="*/ 1120928 h 261"/>
                <a:gd name="T8" fmla="*/ 809500 w 200"/>
                <a:gd name="T9" fmla="*/ 1049983 h 261"/>
                <a:gd name="T10" fmla="*/ 771629 w 200"/>
                <a:gd name="T11" fmla="*/ 1073632 h 261"/>
                <a:gd name="T12" fmla="*/ 776363 w 200"/>
                <a:gd name="T13" fmla="*/ 969579 h 261"/>
                <a:gd name="T14" fmla="*/ 700620 w 200"/>
                <a:gd name="T15" fmla="*/ 799312 h 261"/>
                <a:gd name="T16" fmla="*/ 672217 w 200"/>
                <a:gd name="T17" fmla="*/ 804041 h 261"/>
                <a:gd name="T18" fmla="*/ 563336 w 200"/>
                <a:gd name="T19" fmla="*/ 785123 h 261"/>
                <a:gd name="T20" fmla="*/ 492328 w 200"/>
                <a:gd name="T21" fmla="*/ 699989 h 261"/>
                <a:gd name="T22" fmla="*/ 520731 w 200"/>
                <a:gd name="T23" fmla="*/ 822960 h 261"/>
                <a:gd name="T24" fmla="*/ 530199 w 200"/>
                <a:gd name="T25" fmla="*/ 884446 h 261"/>
                <a:gd name="T26" fmla="*/ 463924 w 200"/>
                <a:gd name="T27" fmla="*/ 1007417 h 261"/>
                <a:gd name="T28" fmla="*/ 468658 w 200"/>
                <a:gd name="T29" fmla="*/ 945931 h 261"/>
                <a:gd name="T30" fmla="*/ 426053 w 200"/>
                <a:gd name="T31" fmla="*/ 979039 h 261"/>
                <a:gd name="T32" fmla="*/ 421319 w 200"/>
                <a:gd name="T33" fmla="*/ 870257 h 261"/>
                <a:gd name="T34" fmla="*/ 402383 w 200"/>
                <a:gd name="T35" fmla="*/ 893905 h 261"/>
                <a:gd name="T36" fmla="*/ 407117 w 200"/>
                <a:gd name="T37" fmla="*/ 979039 h 261"/>
                <a:gd name="T38" fmla="*/ 383448 w 200"/>
                <a:gd name="T39" fmla="*/ 1016876 h 261"/>
                <a:gd name="T40" fmla="*/ 336108 w 200"/>
                <a:gd name="T41" fmla="*/ 1035794 h 261"/>
                <a:gd name="T42" fmla="*/ 288769 w 200"/>
                <a:gd name="T43" fmla="*/ 979039 h 261"/>
                <a:gd name="T44" fmla="*/ 255632 w 200"/>
                <a:gd name="T45" fmla="*/ 898634 h 261"/>
                <a:gd name="T46" fmla="*/ 194091 w 200"/>
                <a:gd name="T47" fmla="*/ 714178 h 261"/>
                <a:gd name="T48" fmla="*/ 179889 w 200"/>
                <a:gd name="T49" fmla="*/ 577018 h 261"/>
                <a:gd name="T50" fmla="*/ 47339 w 200"/>
                <a:gd name="T51" fmla="*/ 449317 h 261"/>
                <a:gd name="T52" fmla="*/ 99412 w 200"/>
                <a:gd name="T53" fmla="*/ 321617 h 261"/>
                <a:gd name="T54" fmla="*/ 170421 w 200"/>
                <a:gd name="T55" fmla="*/ 293239 h 261"/>
                <a:gd name="T56" fmla="*/ 123082 w 200"/>
                <a:gd name="T57" fmla="*/ 217564 h 261"/>
                <a:gd name="T58" fmla="*/ 4734 w 200"/>
                <a:gd name="T59" fmla="*/ 160808 h 261"/>
                <a:gd name="T60" fmla="*/ 42605 w 200"/>
                <a:gd name="T61" fmla="*/ 52026 h 261"/>
                <a:gd name="T62" fmla="*/ 66275 w 200"/>
                <a:gd name="T63" fmla="*/ 0 h 261"/>
                <a:gd name="T64" fmla="*/ 104146 w 200"/>
                <a:gd name="T65" fmla="*/ 70945 h 261"/>
                <a:gd name="T66" fmla="*/ 189357 w 200"/>
                <a:gd name="T67" fmla="*/ 99323 h 261"/>
                <a:gd name="T68" fmla="*/ 184623 w 200"/>
                <a:gd name="T69" fmla="*/ 66215 h 261"/>
                <a:gd name="T70" fmla="*/ 269833 w 200"/>
                <a:gd name="T71" fmla="*/ 118241 h 261"/>
                <a:gd name="T72" fmla="*/ 312439 w 200"/>
                <a:gd name="T73" fmla="*/ 146619 h 261"/>
                <a:gd name="T74" fmla="*/ 340842 w 200"/>
                <a:gd name="T75" fmla="*/ 250672 h 261"/>
                <a:gd name="T76" fmla="*/ 411851 w 200"/>
                <a:gd name="T77" fmla="*/ 288509 h 261"/>
                <a:gd name="T78" fmla="*/ 572804 w 200"/>
                <a:gd name="T79" fmla="*/ 302698 h 261"/>
                <a:gd name="T80" fmla="*/ 719556 w 200"/>
                <a:gd name="T81" fmla="*/ 302698 h 261"/>
                <a:gd name="T82" fmla="*/ 785831 w 200"/>
                <a:gd name="T83" fmla="*/ 340535 h 261"/>
                <a:gd name="T84" fmla="*/ 776363 w 200"/>
                <a:gd name="T85" fmla="*/ 430399 h 261"/>
                <a:gd name="T86" fmla="*/ 733758 w 200"/>
                <a:gd name="T87" fmla="*/ 529721 h 261"/>
                <a:gd name="T88" fmla="*/ 681684 w 200"/>
                <a:gd name="T89" fmla="*/ 529721 h 261"/>
                <a:gd name="T90" fmla="*/ 624877 w 200"/>
                <a:gd name="T91" fmla="*/ 591207 h 261"/>
                <a:gd name="T92" fmla="*/ 662749 w 200"/>
                <a:gd name="T93" fmla="*/ 681070 h 261"/>
                <a:gd name="T94" fmla="*/ 729024 w 200"/>
                <a:gd name="T95" fmla="*/ 766204 h 261"/>
                <a:gd name="T96" fmla="*/ 738492 w 200"/>
                <a:gd name="T97" fmla="*/ 723637 h 261"/>
                <a:gd name="T98" fmla="*/ 771629 w 200"/>
                <a:gd name="T99" fmla="*/ 662152 h 261"/>
                <a:gd name="T100" fmla="*/ 800032 w 200"/>
                <a:gd name="T101" fmla="*/ 643233 h 261"/>
                <a:gd name="T102" fmla="*/ 856840 w 200"/>
                <a:gd name="T103" fmla="*/ 685800 h 261"/>
                <a:gd name="T104" fmla="*/ 880509 w 200"/>
                <a:gd name="T105" fmla="*/ 804041 h 261"/>
                <a:gd name="T106" fmla="*/ 918380 w 200"/>
                <a:gd name="T107" fmla="*/ 955390 h 261"/>
                <a:gd name="T108" fmla="*/ 937316 w 200"/>
                <a:gd name="T109" fmla="*/ 1002687 h 261"/>
                <a:gd name="T110" fmla="*/ 681684 w 200"/>
                <a:gd name="T111" fmla="*/ 851338 h 261"/>
                <a:gd name="T112" fmla="*/ 691152 w 200"/>
                <a:gd name="T113" fmla="*/ 889175 h 261"/>
                <a:gd name="T114" fmla="*/ 620144 w 200"/>
                <a:gd name="T115" fmla="*/ 889175 h 261"/>
                <a:gd name="T116" fmla="*/ 653281 w 200"/>
                <a:gd name="T117" fmla="*/ 898634 h 261"/>
                <a:gd name="T118" fmla="*/ 601208 w 200"/>
                <a:gd name="T119" fmla="*/ 851338 h 261"/>
                <a:gd name="T120" fmla="*/ 530199 w 200"/>
                <a:gd name="T121" fmla="*/ 856068 h 261"/>
                <a:gd name="T122" fmla="*/ 587006 w 200"/>
                <a:gd name="T123" fmla="*/ 856068 h 26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0" h="261" extrusionOk="0">
                  <a:moveTo>
                    <a:pt x="200" y="214"/>
                  </a:moveTo>
                  <a:cubicBezTo>
                    <a:pt x="200" y="223"/>
                    <a:pt x="200" y="223"/>
                    <a:pt x="200" y="223"/>
                  </a:cubicBezTo>
                  <a:cubicBezTo>
                    <a:pt x="196" y="232"/>
                    <a:pt x="196" y="232"/>
                    <a:pt x="196" y="232"/>
                  </a:cubicBezTo>
                  <a:cubicBezTo>
                    <a:pt x="192" y="230"/>
                    <a:pt x="192" y="230"/>
                    <a:pt x="192" y="230"/>
                  </a:cubicBezTo>
                  <a:cubicBezTo>
                    <a:pt x="185" y="240"/>
                    <a:pt x="185" y="240"/>
                    <a:pt x="185" y="240"/>
                  </a:cubicBezTo>
                  <a:cubicBezTo>
                    <a:pt x="184" y="247"/>
                    <a:pt x="184" y="247"/>
                    <a:pt x="184" y="247"/>
                  </a:cubicBezTo>
                  <a:cubicBezTo>
                    <a:pt x="184" y="250"/>
                    <a:pt x="184" y="250"/>
                    <a:pt x="184" y="250"/>
                  </a:cubicBezTo>
                  <a:cubicBezTo>
                    <a:pt x="184" y="250"/>
                    <a:pt x="184" y="250"/>
                    <a:pt x="184" y="250"/>
                  </a:cubicBezTo>
                  <a:cubicBezTo>
                    <a:pt x="185" y="260"/>
                    <a:pt x="185" y="260"/>
                    <a:pt x="185" y="260"/>
                  </a:cubicBezTo>
                  <a:cubicBezTo>
                    <a:pt x="184" y="261"/>
                    <a:pt x="184" y="261"/>
                    <a:pt x="184" y="261"/>
                  </a:cubicBezTo>
                  <a:cubicBezTo>
                    <a:pt x="179" y="247"/>
                    <a:pt x="179" y="247"/>
                    <a:pt x="179" y="247"/>
                  </a:cubicBezTo>
                  <a:cubicBezTo>
                    <a:pt x="171" y="237"/>
                    <a:pt x="171" y="237"/>
                    <a:pt x="171" y="237"/>
                  </a:cubicBezTo>
                  <a:cubicBezTo>
                    <a:pt x="168" y="233"/>
                    <a:pt x="168" y="233"/>
                    <a:pt x="168" y="233"/>
                  </a:cubicBezTo>
                  <a:cubicBezTo>
                    <a:pt x="170" y="228"/>
                    <a:pt x="170" y="228"/>
                    <a:pt x="170" y="228"/>
                  </a:cubicBezTo>
                  <a:cubicBezTo>
                    <a:pt x="171" y="222"/>
                    <a:pt x="171" y="222"/>
                    <a:pt x="171" y="222"/>
                  </a:cubicBezTo>
                  <a:cubicBezTo>
                    <a:pt x="169" y="225"/>
                    <a:pt x="169" y="225"/>
                    <a:pt x="169" y="225"/>
                  </a:cubicBezTo>
                  <a:cubicBezTo>
                    <a:pt x="165" y="229"/>
                    <a:pt x="165" y="229"/>
                    <a:pt x="165" y="229"/>
                  </a:cubicBezTo>
                  <a:cubicBezTo>
                    <a:pt x="163" y="227"/>
                    <a:pt x="163" y="227"/>
                    <a:pt x="163" y="227"/>
                  </a:cubicBezTo>
                  <a:cubicBezTo>
                    <a:pt x="165" y="216"/>
                    <a:pt x="165" y="216"/>
                    <a:pt x="165" y="216"/>
                  </a:cubicBezTo>
                  <a:cubicBezTo>
                    <a:pt x="163" y="214"/>
                    <a:pt x="163" y="214"/>
                    <a:pt x="163" y="214"/>
                  </a:cubicBezTo>
                  <a:cubicBezTo>
                    <a:pt x="164" y="205"/>
                    <a:pt x="164" y="205"/>
                    <a:pt x="164" y="205"/>
                  </a:cubicBezTo>
                  <a:cubicBezTo>
                    <a:pt x="165" y="200"/>
                    <a:pt x="165" y="200"/>
                    <a:pt x="165" y="200"/>
                  </a:cubicBezTo>
                  <a:cubicBezTo>
                    <a:pt x="160" y="196"/>
                    <a:pt x="160" y="196"/>
                    <a:pt x="160" y="196"/>
                  </a:cubicBezTo>
                  <a:cubicBezTo>
                    <a:pt x="148" y="169"/>
                    <a:pt x="148" y="169"/>
                    <a:pt x="148" y="169"/>
                  </a:cubicBezTo>
                  <a:cubicBezTo>
                    <a:pt x="144" y="169"/>
                    <a:pt x="144" y="169"/>
                    <a:pt x="144" y="169"/>
                  </a:cubicBezTo>
                  <a:cubicBezTo>
                    <a:pt x="145" y="172"/>
                    <a:pt x="145" y="172"/>
                    <a:pt x="145" y="172"/>
                  </a:cubicBezTo>
                  <a:cubicBezTo>
                    <a:pt x="142" y="170"/>
                    <a:pt x="142" y="170"/>
                    <a:pt x="142" y="170"/>
                  </a:cubicBezTo>
                  <a:cubicBezTo>
                    <a:pt x="135" y="175"/>
                    <a:pt x="135" y="175"/>
                    <a:pt x="135" y="175"/>
                  </a:cubicBezTo>
                  <a:cubicBezTo>
                    <a:pt x="121" y="168"/>
                    <a:pt x="121" y="168"/>
                    <a:pt x="121" y="168"/>
                  </a:cubicBezTo>
                  <a:cubicBezTo>
                    <a:pt x="119" y="166"/>
                    <a:pt x="119" y="166"/>
                    <a:pt x="119" y="166"/>
                  </a:cubicBezTo>
                  <a:cubicBezTo>
                    <a:pt x="115" y="166"/>
                    <a:pt x="115" y="166"/>
                    <a:pt x="115" y="166"/>
                  </a:cubicBezTo>
                  <a:cubicBezTo>
                    <a:pt x="108" y="160"/>
                    <a:pt x="108" y="160"/>
                    <a:pt x="108" y="160"/>
                  </a:cubicBezTo>
                  <a:cubicBezTo>
                    <a:pt x="104" y="148"/>
                    <a:pt x="104" y="148"/>
                    <a:pt x="104" y="148"/>
                  </a:cubicBezTo>
                  <a:cubicBezTo>
                    <a:pt x="106" y="162"/>
                    <a:pt x="106" y="162"/>
                    <a:pt x="106" y="162"/>
                  </a:cubicBezTo>
                  <a:cubicBezTo>
                    <a:pt x="111" y="170"/>
                    <a:pt x="111" y="170"/>
                    <a:pt x="111" y="170"/>
                  </a:cubicBezTo>
                  <a:cubicBezTo>
                    <a:pt x="110" y="174"/>
                    <a:pt x="110" y="174"/>
                    <a:pt x="110" y="174"/>
                  </a:cubicBezTo>
                  <a:cubicBezTo>
                    <a:pt x="102" y="177"/>
                    <a:pt x="102" y="177"/>
                    <a:pt x="102" y="177"/>
                  </a:cubicBezTo>
                  <a:cubicBezTo>
                    <a:pt x="107" y="179"/>
                    <a:pt x="107" y="179"/>
                    <a:pt x="107" y="179"/>
                  </a:cubicBezTo>
                  <a:cubicBezTo>
                    <a:pt x="112" y="187"/>
                    <a:pt x="112" y="187"/>
                    <a:pt x="112" y="187"/>
                  </a:cubicBezTo>
                  <a:cubicBezTo>
                    <a:pt x="112" y="198"/>
                    <a:pt x="112" y="198"/>
                    <a:pt x="112" y="198"/>
                  </a:cubicBezTo>
                  <a:cubicBezTo>
                    <a:pt x="104" y="201"/>
                    <a:pt x="104" y="201"/>
                    <a:pt x="104" y="201"/>
                  </a:cubicBezTo>
                  <a:cubicBezTo>
                    <a:pt x="98" y="213"/>
                    <a:pt x="98" y="213"/>
                    <a:pt x="98" y="213"/>
                  </a:cubicBezTo>
                  <a:cubicBezTo>
                    <a:pt x="92" y="208"/>
                    <a:pt x="92" y="208"/>
                    <a:pt x="92" y="208"/>
                  </a:cubicBezTo>
                  <a:cubicBezTo>
                    <a:pt x="95" y="202"/>
                    <a:pt x="95" y="202"/>
                    <a:pt x="95" y="202"/>
                  </a:cubicBezTo>
                  <a:cubicBezTo>
                    <a:pt x="99" y="200"/>
                    <a:pt x="99" y="200"/>
                    <a:pt x="99" y="200"/>
                  </a:cubicBezTo>
                  <a:cubicBezTo>
                    <a:pt x="100" y="197"/>
                    <a:pt x="100" y="197"/>
                    <a:pt x="100" y="197"/>
                  </a:cubicBezTo>
                  <a:cubicBezTo>
                    <a:pt x="95" y="199"/>
                    <a:pt x="95" y="199"/>
                    <a:pt x="95" y="199"/>
                  </a:cubicBezTo>
                  <a:cubicBezTo>
                    <a:pt x="90" y="207"/>
                    <a:pt x="90" y="207"/>
                    <a:pt x="90" y="207"/>
                  </a:cubicBezTo>
                  <a:cubicBezTo>
                    <a:pt x="85" y="200"/>
                    <a:pt x="85" y="200"/>
                    <a:pt x="85" y="200"/>
                  </a:cubicBezTo>
                  <a:cubicBezTo>
                    <a:pt x="89" y="187"/>
                    <a:pt x="89" y="187"/>
                    <a:pt x="89" y="187"/>
                  </a:cubicBezTo>
                  <a:cubicBezTo>
                    <a:pt x="89" y="184"/>
                    <a:pt x="89" y="184"/>
                    <a:pt x="89" y="184"/>
                  </a:cubicBezTo>
                  <a:cubicBezTo>
                    <a:pt x="86" y="181"/>
                    <a:pt x="86" y="181"/>
                    <a:pt x="86" y="181"/>
                  </a:cubicBezTo>
                  <a:cubicBezTo>
                    <a:pt x="88" y="185"/>
                    <a:pt x="88" y="185"/>
                    <a:pt x="88" y="185"/>
                  </a:cubicBezTo>
                  <a:cubicBezTo>
                    <a:pt x="85" y="189"/>
                    <a:pt x="85" y="189"/>
                    <a:pt x="85" y="189"/>
                  </a:cubicBezTo>
                  <a:cubicBezTo>
                    <a:pt x="84" y="198"/>
                    <a:pt x="84" y="198"/>
                    <a:pt x="84" y="198"/>
                  </a:cubicBezTo>
                  <a:cubicBezTo>
                    <a:pt x="82" y="198"/>
                    <a:pt x="82" y="198"/>
                    <a:pt x="82" y="198"/>
                  </a:cubicBezTo>
                  <a:cubicBezTo>
                    <a:pt x="86" y="207"/>
                    <a:pt x="86" y="207"/>
                    <a:pt x="86" y="207"/>
                  </a:cubicBezTo>
                  <a:cubicBezTo>
                    <a:pt x="85" y="214"/>
                    <a:pt x="85" y="214"/>
                    <a:pt x="85" y="214"/>
                  </a:cubicBezTo>
                  <a:cubicBezTo>
                    <a:pt x="82" y="216"/>
                    <a:pt x="82" y="216"/>
                    <a:pt x="82" y="216"/>
                  </a:cubicBezTo>
                  <a:cubicBezTo>
                    <a:pt x="81" y="215"/>
                    <a:pt x="81" y="215"/>
                    <a:pt x="81" y="215"/>
                  </a:cubicBezTo>
                  <a:cubicBezTo>
                    <a:pt x="76" y="211"/>
                    <a:pt x="76" y="211"/>
                    <a:pt x="76" y="211"/>
                  </a:cubicBezTo>
                  <a:cubicBezTo>
                    <a:pt x="72" y="213"/>
                    <a:pt x="72" y="213"/>
                    <a:pt x="72" y="213"/>
                  </a:cubicBezTo>
                  <a:cubicBezTo>
                    <a:pt x="71" y="219"/>
                    <a:pt x="71" y="219"/>
                    <a:pt x="71" y="219"/>
                  </a:cubicBezTo>
                  <a:cubicBezTo>
                    <a:pt x="66" y="219"/>
                    <a:pt x="66" y="219"/>
                    <a:pt x="66" y="219"/>
                  </a:cubicBezTo>
                  <a:cubicBezTo>
                    <a:pt x="64" y="215"/>
                    <a:pt x="64" y="215"/>
                    <a:pt x="64" y="215"/>
                  </a:cubicBezTo>
                  <a:cubicBezTo>
                    <a:pt x="61" y="207"/>
                    <a:pt x="61" y="207"/>
                    <a:pt x="61" y="207"/>
                  </a:cubicBezTo>
                  <a:cubicBezTo>
                    <a:pt x="58" y="209"/>
                    <a:pt x="58" y="209"/>
                    <a:pt x="58" y="209"/>
                  </a:cubicBezTo>
                  <a:cubicBezTo>
                    <a:pt x="56" y="196"/>
                    <a:pt x="56" y="196"/>
                    <a:pt x="56" y="196"/>
                  </a:cubicBezTo>
                  <a:cubicBezTo>
                    <a:pt x="54" y="190"/>
                    <a:pt x="54" y="190"/>
                    <a:pt x="54" y="190"/>
                  </a:cubicBezTo>
                  <a:cubicBezTo>
                    <a:pt x="54" y="179"/>
                    <a:pt x="54" y="179"/>
                    <a:pt x="54" y="179"/>
                  </a:cubicBezTo>
                  <a:cubicBezTo>
                    <a:pt x="42" y="164"/>
                    <a:pt x="42" y="164"/>
                    <a:pt x="42" y="164"/>
                  </a:cubicBezTo>
                  <a:cubicBezTo>
                    <a:pt x="41" y="151"/>
                    <a:pt x="41" y="151"/>
                    <a:pt x="41" y="151"/>
                  </a:cubicBezTo>
                  <a:cubicBezTo>
                    <a:pt x="42" y="144"/>
                    <a:pt x="42" y="144"/>
                    <a:pt x="42" y="144"/>
                  </a:cubicBezTo>
                  <a:cubicBezTo>
                    <a:pt x="38" y="135"/>
                    <a:pt x="38" y="135"/>
                    <a:pt x="38" y="135"/>
                  </a:cubicBezTo>
                  <a:cubicBezTo>
                    <a:pt x="38" y="122"/>
                    <a:pt x="38" y="122"/>
                    <a:pt x="38" y="122"/>
                  </a:cubicBezTo>
                  <a:cubicBezTo>
                    <a:pt x="29" y="110"/>
                    <a:pt x="29" y="110"/>
                    <a:pt x="29" y="110"/>
                  </a:cubicBezTo>
                  <a:cubicBezTo>
                    <a:pt x="19" y="106"/>
                    <a:pt x="19" y="106"/>
                    <a:pt x="19" y="106"/>
                  </a:cubicBezTo>
                  <a:cubicBezTo>
                    <a:pt x="10" y="95"/>
                    <a:pt x="10" y="95"/>
                    <a:pt x="10" y="95"/>
                  </a:cubicBezTo>
                  <a:cubicBezTo>
                    <a:pt x="10" y="80"/>
                    <a:pt x="10" y="80"/>
                    <a:pt x="10" y="80"/>
                  </a:cubicBezTo>
                  <a:cubicBezTo>
                    <a:pt x="17" y="78"/>
                    <a:pt x="17" y="78"/>
                    <a:pt x="17" y="78"/>
                  </a:cubicBezTo>
                  <a:cubicBezTo>
                    <a:pt x="21" y="68"/>
                    <a:pt x="21" y="68"/>
                    <a:pt x="21" y="68"/>
                  </a:cubicBezTo>
                  <a:cubicBezTo>
                    <a:pt x="26" y="64"/>
                    <a:pt x="26" y="64"/>
                    <a:pt x="26" y="64"/>
                  </a:cubicBezTo>
                  <a:cubicBezTo>
                    <a:pt x="31" y="66"/>
                    <a:pt x="31" y="66"/>
                    <a:pt x="31" y="66"/>
                  </a:cubicBezTo>
                  <a:cubicBezTo>
                    <a:pt x="36" y="62"/>
                    <a:pt x="36" y="62"/>
                    <a:pt x="36" y="62"/>
                  </a:cubicBezTo>
                  <a:cubicBezTo>
                    <a:pt x="34" y="52"/>
                    <a:pt x="34" y="52"/>
                    <a:pt x="34" y="52"/>
                  </a:cubicBezTo>
                  <a:cubicBezTo>
                    <a:pt x="36" y="47"/>
                    <a:pt x="36" y="47"/>
                    <a:pt x="36" y="47"/>
                  </a:cubicBezTo>
                  <a:cubicBezTo>
                    <a:pt x="26" y="46"/>
                    <a:pt x="26" y="46"/>
                    <a:pt x="26" y="46"/>
                  </a:cubicBezTo>
                  <a:cubicBezTo>
                    <a:pt x="19" y="49"/>
                    <a:pt x="19" y="49"/>
                    <a:pt x="19" y="49"/>
                  </a:cubicBezTo>
                  <a:cubicBezTo>
                    <a:pt x="0" y="43"/>
                    <a:pt x="0" y="43"/>
                    <a:pt x="0" y="43"/>
                  </a:cubicBezTo>
                  <a:cubicBezTo>
                    <a:pt x="1" y="34"/>
                    <a:pt x="1" y="34"/>
                    <a:pt x="1" y="34"/>
                  </a:cubicBezTo>
                  <a:cubicBezTo>
                    <a:pt x="9" y="25"/>
                    <a:pt x="9" y="25"/>
                    <a:pt x="9" y="25"/>
                  </a:cubicBezTo>
                  <a:cubicBezTo>
                    <a:pt x="13" y="15"/>
                    <a:pt x="13" y="15"/>
                    <a:pt x="13" y="15"/>
                  </a:cubicBezTo>
                  <a:cubicBezTo>
                    <a:pt x="9" y="11"/>
                    <a:pt x="9" y="11"/>
                    <a:pt x="9" y="11"/>
                  </a:cubicBezTo>
                  <a:cubicBezTo>
                    <a:pt x="8" y="6"/>
                    <a:pt x="8" y="6"/>
                    <a:pt x="8" y="6"/>
                  </a:cubicBezTo>
                  <a:cubicBezTo>
                    <a:pt x="12" y="6"/>
                    <a:pt x="12" y="6"/>
                    <a:pt x="12" y="6"/>
                  </a:cubicBezTo>
                  <a:cubicBezTo>
                    <a:pt x="14" y="0"/>
                    <a:pt x="14" y="0"/>
                    <a:pt x="14" y="0"/>
                  </a:cubicBezTo>
                  <a:cubicBezTo>
                    <a:pt x="17" y="5"/>
                    <a:pt x="17" y="5"/>
                    <a:pt x="17" y="5"/>
                  </a:cubicBezTo>
                  <a:cubicBezTo>
                    <a:pt x="23" y="11"/>
                    <a:pt x="23" y="11"/>
                    <a:pt x="23" y="11"/>
                  </a:cubicBezTo>
                  <a:cubicBezTo>
                    <a:pt x="22" y="15"/>
                    <a:pt x="22" y="15"/>
                    <a:pt x="22" y="15"/>
                  </a:cubicBezTo>
                  <a:cubicBezTo>
                    <a:pt x="28" y="22"/>
                    <a:pt x="28" y="22"/>
                    <a:pt x="28" y="22"/>
                  </a:cubicBezTo>
                  <a:cubicBezTo>
                    <a:pt x="36" y="23"/>
                    <a:pt x="36" y="23"/>
                    <a:pt x="36" y="23"/>
                  </a:cubicBezTo>
                  <a:cubicBezTo>
                    <a:pt x="40" y="21"/>
                    <a:pt x="40" y="21"/>
                    <a:pt x="40" y="21"/>
                  </a:cubicBezTo>
                  <a:cubicBezTo>
                    <a:pt x="34" y="18"/>
                    <a:pt x="34" y="18"/>
                    <a:pt x="34" y="18"/>
                  </a:cubicBezTo>
                  <a:cubicBezTo>
                    <a:pt x="36" y="13"/>
                    <a:pt x="36" y="13"/>
                    <a:pt x="36" y="13"/>
                  </a:cubicBezTo>
                  <a:cubicBezTo>
                    <a:pt x="39" y="14"/>
                    <a:pt x="39" y="14"/>
                    <a:pt x="39" y="14"/>
                  </a:cubicBezTo>
                  <a:cubicBezTo>
                    <a:pt x="45" y="18"/>
                    <a:pt x="45" y="18"/>
                    <a:pt x="45" y="18"/>
                  </a:cubicBezTo>
                  <a:cubicBezTo>
                    <a:pt x="49" y="22"/>
                    <a:pt x="49" y="22"/>
                    <a:pt x="49" y="22"/>
                  </a:cubicBezTo>
                  <a:cubicBezTo>
                    <a:pt x="57" y="25"/>
                    <a:pt x="57" y="25"/>
                    <a:pt x="57" y="25"/>
                  </a:cubicBezTo>
                  <a:cubicBezTo>
                    <a:pt x="57" y="22"/>
                    <a:pt x="57" y="22"/>
                    <a:pt x="57" y="22"/>
                  </a:cubicBezTo>
                  <a:cubicBezTo>
                    <a:pt x="61" y="21"/>
                    <a:pt x="61" y="21"/>
                    <a:pt x="61" y="21"/>
                  </a:cubicBezTo>
                  <a:cubicBezTo>
                    <a:pt x="66" y="31"/>
                    <a:pt x="66" y="31"/>
                    <a:pt x="66" y="31"/>
                  </a:cubicBezTo>
                  <a:cubicBezTo>
                    <a:pt x="68" y="40"/>
                    <a:pt x="68" y="40"/>
                    <a:pt x="68" y="40"/>
                  </a:cubicBezTo>
                  <a:cubicBezTo>
                    <a:pt x="69" y="45"/>
                    <a:pt x="69" y="45"/>
                    <a:pt x="69" y="45"/>
                  </a:cubicBezTo>
                  <a:cubicBezTo>
                    <a:pt x="72" y="53"/>
                    <a:pt x="72" y="53"/>
                    <a:pt x="72" y="53"/>
                  </a:cubicBezTo>
                  <a:cubicBezTo>
                    <a:pt x="72" y="59"/>
                    <a:pt x="72" y="59"/>
                    <a:pt x="72" y="59"/>
                  </a:cubicBezTo>
                  <a:cubicBezTo>
                    <a:pt x="79" y="62"/>
                    <a:pt x="79" y="62"/>
                    <a:pt x="79" y="62"/>
                  </a:cubicBezTo>
                  <a:cubicBezTo>
                    <a:pt x="87" y="61"/>
                    <a:pt x="87" y="61"/>
                    <a:pt x="87" y="61"/>
                  </a:cubicBezTo>
                  <a:cubicBezTo>
                    <a:pt x="95" y="65"/>
                    <a:pt x="95" y="65"/>
                    <a:pt x="95" y="65"/>
                  </a:cubicBezTo>
                  <a:cubicBezTo>
                    <a:pt x="105" y="65"/>
                    <a:pt x="105" y="65"/>
                    <a:pt x="105" y="65"/>
                  </a:cubicBezTo>
                  <a:cubicBezTo>
                    <a:pt x="121" y="64"/>
                    <a:pt x="121" y="64"/>
                    <a:pt x="121" y="64"/>
                  </a:cubicBezTo>
                  <a:cubicBezTo>
                    <a:pt x="132" y="65"/>
                    <a:pt x="132" y="65"/>
                    <a:pt x="132" y="65"/>
                  </a:cubicBezTo>
                  <a:cubicBezTo>
                    <a:pt x="146" y="64"/>
                    <a:pt x="146" y="64"/>
                    <a:pt x="146" y="64"/>
                  </a:cubicBezTo>
                  <a:cubicBezTo>
                    <a:pt x="152" y="64"/>
                    <a:pt x="152" y="64"/>
                    <a:pt x="152" y="64"/>
                  </a:cubicBezTo>
                  <a:cubicBezTo>
                    <a:pt x="155" y="66"/>
                    <a:pt x="155" y="66"/>
                    <a:pt x="155" y="66"/>
                  </a:cubicBezTo>
                  <a:cubicBezTo>
                    <a:pt x="159" y="65"/>
                    <a:pt x="159" y="65"/>
                    <a:pt x="159" y="65"/>
                  </a:cubicBezTo>
                  <a:cubicBezTo>
                    <a:pt x="166" y="72"/>
                    <a:pt x="166" y="72"/>
                    <a:pt x="166" y="72"/>
                  </a:cubicBezTo>
                  <a:cubicBezTo>
                    <a:pt x="170" y="73"/>
                    <a:pt x="170" y="73"/>
                    <a:pt x="170" y="73"/>
                  </a:cubicBezTo>
                  <a:cubicBezTo>
                    <a:pt x="166" y="82"/>
                    <a:pt x="166" y="82"/>
                    <a:pt x="166" y="82"/>
                  </a:cubicBezTo>
                  <a:cubicBezTo>
                    <a:pt x="164" y="91"/>
                    <a:pt x="164" y="91"/>
                    <a:pt x="164" y="91"/>
                  </a:cubicBezTo>
                  <a:cubicBezTo>
                    <a:pt x="159" y="104"/>
                    <a:pt x="159" y="104"/>
                    <a:pt x="159" y="104"/>
                  </a:cubicBezTo>
                  <a:cubicBezTo>
                    <a:pt x="155" y="107"/>
                    <a:pt x="155" y="107"/>
                    <a:pt x="155" y="107"/>
                  </a:cubicBezTo>
                  <a:cubicBezTo>
                    <a:pt x="155" y="112"/>
                    <a:pt x="155" y="112"/>
                    <a:pt x="155" y="112"/>
                  </a:cubicBezTo>
                  <a:cubicBezTo>
                    <a:pt x="151" y="115"/>
                    <a:pt x="151" y="115"/>
                    <a:pt x="151" y="115"/>
                  </a:cubicBezTo>
                  <a:cubicBezTo>
                    <a:pt x="147" y="115"/>
                    <a:pt x="147" y="115"/>
                    <a:pt x="147" y="115"/>
                  </a:cubicBezTo>
                  <a:cubicBezTo>
                    <a:pt x="144" y="112"/>
                    <a:pt x="144" y="112"/>
                    <a:pt x="144" y="112"/>
                  </a:cubicBezTo>
                  <a:cubicBezTo>
                    <a:pt x="137" y="117"/>
                    <a:pt x="137" y="117"/>
                    <a:pt x="137" y="117"/>
                  </a:cubicBezTo>
                  <a:cubicBezTo>
                    <a:pt x="136" y="122"/>
                    <a:pt x="136" y="122"/>
                    <a:pt x="136" y="122"/>
                  </a:cubicBezTo>
                  <a:cubicBezTo>
                    <a:pt x="132" y="125"/>
                    <a:pt x="132" y="125"/>
                    <a:pt x="132" y="125"/>
                  </a:cubicBezTo>
                  <a:cubicBezTo>
                    <a:pt x="132" y="130"/>
                    <a:pt x="132" y="130"/>
                    <a:pt x="132" y="130"/>
                  </a:cubicBezTo>
                  <a:cubicBezTo>
                    <a:pt x="136" y="140"/>
                    <a:pt x="136" y="140"/>
                    <a:pt x="136" y="140"/>
                  </a:cubicBezTo>
                  <a:cubicBezTo>
                    <a:pt x="140" y="144"/>
                    <a:pt x="140" y="144"/>
                    <a:pt x="140" y="144"/>
                  </a:cubicBezTo>
                  <a:cubicBezTo>
                    <a:pt x="142" y="148"/>
                    <a:pt x="142" y="148"/>
                    <a:pt x="142" y="148"/>
                  </a:cubicBezTo>
                  <a:cubicBezTo>
                    <a:pt x="148" y="154"/>
                    <a:pt x="148" y="154"/>
                    <a:pt x="148" y="154"/>
                  </a:cubicBezTo>
                  <a:cubicBezTo>
                    <a:pt x="154" y="162"/>
                    <a:pt x="154" y="162"/>
                    <a:pt x="154" y="162"/>
                  </a:cubicBezTo>
                  <a:cubicBezTo>
                    <a:pt x="158" y="161"/>
                    <a:pt x="158" y="161"/>
                    <a:pt x="158" y="161"/>
                  </a:cubicBezTo>
                  <a:cubicBezTo>
                    <a:pt x="159" y="155"/>
                    <a:pt x="159" y="155"/>
                    <a:pt x="159" y="155"/>
                  </a:cubicBezTo>
                  <a:cubicBezTo>
                    <a:pt x="156" y="153"/>
                    <a:pt x="156" y="153"/>
                    <a:pt x="156" y="153"/>
                  </a:cubicBezTo>
                  <a:cubicBezTo>
                    <a:pt x="160" y="147"/>
                    <a:pt x="160" y="147"/>
                    <a:pt x="160" y="147"/>
                  </a:cubicBezTo>
                  <a:cubicBezTo>
                    <a:pt x="160" y="143"/>
                    <a:pt x="160" y="143"/>
                    <a:pt x="160" y="143"/>
                  </a:cubicBezTo>
                  <a:cubicBezTo>
                    <a:pt x="163" y="140"/>
                    <a:pt x="163" y="140"/>
                    <a:pt x="163" y="140"/>
                  </a:cubicBezTo>
                  <a:cubicBezTo>
                    <a:pt x="160" y="136"/>
                    <a:pt x="160" y="136"/>
                    <a:pt x="160" y="136"/>
                  </a:cubicBezTo>
                  <a:cubicBezTo>
                    <a:pt x="164" y="133"/>
                    <a:pt x="164" y="133"/>
                    <a:pt x="164" y="133"/>
                  </a:cubicBezTo>
                  <a:cubicBezTo>
                    <a:pt x="169" y="136"/>
                    <a:pt x="169" y="136"/>
                    <a:pt x="169" y="136"/>
                  </a:cubicBezTo>
                  <a:cubicBezTo>
                    <a:pt x="176" y="136"/>
                    <a:pt x="176" y="136"/>
                    <a:pt x="176" y="136"/>
                  </a:cubicBezTo>
                  <a:cubicBezTo>
                    <a:pt x="177" y="140"/>
                    <a:pt x="177" y="140"/>
                    <a:pt x="177" y="140"/>
                  </a:cubicBezTo>
                  <a:cubicBezTo>
                    <a:pt x="181" y="145"/>
                    <a:pt x="181" y="145"/>
                    <a:pt x="181" y="145"/>
                  </a:cubicBezTo>
                  <a:cubicBezTo>
                    <a:pt x="183" y="156"/>
                    <a:pt x="183" y="156"/>
                    <a:pt x="183" y="156"/>
                  </a:cubicBezTo>
                  <a:cubicBezTo>
                    <a:pt x="183" y="164"/>
                    <a:pt x="183" y="164"/>
                    <a:pt x="183" y="164"/>
                  </a:cubicBezTo>
                  <a:cubicBezTo>
                    <a:pt x="186" y="170"/>
                    <a:pt x="186" y="170"/>
                    <a:pt x="186" y="170"/>
                  </a:cubicBezTo>
                  <a:cubicBezTo>
                    <a:pt x="189" y="186"/>
                    <a:pt x="189" y="186"/>
                    <a:pt x="189" y="186"/>
                  </a:cubicBezTo>
                  <a:cubicBezTo>
                    <a:pt x="192" y="196"/>
                    <a:pt x="192" y="196"/>
                    <a:pt x="192" y="196"/>
                  </a:cubicBezTo>
                  <a:cubicBezTo>
                    <a:pt x="194" y="202"/>
                    <a:pt x="194" y="202"/>
                    <a:pt x="194" y="202"/>
                  </a:cubicBezTo>
                  <a:cubicBezTo>
                    <a:pt x="196" y="205"/>
                    <a:pt x="196" y="205"/>
                    <a:pt x="196" y="205"/>
                  </a:cubicBezTo>
                  <a:cubicBezTo>
                    <a:pt x="196" y="209"/>
                    <a:pt x="196" y="209"/>
                    <a:pt x="196" y="209"/>
                  </a:cubicBezTo>
                  <a:cubicBezTo>
                    <a:pt x="198" y="212"/>
                    <a:pt x="198" y="212"/>
                    <a:pt x="198" y="212"/>
                  </a:cubicBezTo>
                  <a:cubicBezTo>
                    <a:pt x="200" y="214"/>
                    <a:pt x="200" y="214"/>
                    <a:pt x="200" y="214"/>
                  </a:cubicBezTo>
                  <a:close/>
                  <a:moveTo>
                    <a:pt x="147" y="182"/>
                  </a:moveTo>
                  <a:cubicBezTo>
                    <a:pt x="144" y="180"/>
                    <a:pt x="144" y="180"/>
                    <a:pt x="144" y="180"/>
                  </a:cubicBezTo>
                  <a:cubicBezTo>
                    <a:pt x="141" y="182"/>
                    <a:pt x="141" y="182"/>
                    <a:pt x="141" y="182"/>
                  </a:cubicBezTo>
                  <a:cubicBezTo>
                    <a:pt x="142" y="190"/>
                    <a:pt x="142" y="190"/>
                    <a:pt x="142" y="190"/>
                  </a:cubicBezTo>
                  <a:cubicBezTo>
                    <a:pt x="146" y="188"/>
                    <a:pt x="146" y="188"/>
                    <a:pt x="146" y="188"/>
                  </a:cubicBezTo>
                  <a:cubicBezTo>
                    <a:pt x="147" y="182"/>
                    <a:pt x="147" y="182"/>
                    <a:pt x="147" y="182"/>
                  </a:cubicBezTo>
                  <a:close/>
                  <a:moveTo>
                    <a:pt x="127" y="180"/>
                  </a:moveTo>
                  <a:cubicBezTo>
                    <a:pt x="131" y="188"/>
                    <a:pt x="131" y="188"/>
                    <a:pt x="131" y="188"/>
                  </a:cubicBezTo>
                  <a:cubicBezTo>
                    <a:pt x="130" y="195"/>
                    <a:pt x="130" y="195"/>
                    <a:pt x="130" y="195"/>
                  </a:cubicBezTo>
                  <a:cubicBezTo>
                    <a:pt x="133" y="200"/>
                    <a:pt x="133" y="200"/>
                    <a:pt x="133" y="200"/>
                  </a:cubicBezTo>
                  <a:cubicBezTo>
                    <a:pt x="138" y="190"/>
                    <a:pt x="138" y="190"/>
                    <a:pt x="138" y="190"/>
                  </a:cubicBezTo>
                  <a:cubicBezTo>
                    <a:pt x="136" y="184"/>
                    <a:pt x="136" y="184"/>
                    <a:pt x="136" y="184"/>
                  </a:cubicBezTo>
                  <a:cubicBezTo>
                    <a:pt x="127" y="177"/>
                    <a:pt x="127" y="177"/>
                    <a:pt x="127" y="177"/>
                  </a:cubicBezTo>
                  <a:cubicBezTo>
                    <a:pt x="127" y="177"/>
                    <a:pt x="127" y="180"/>
                    <a:pt x="127" y="180"/>
                  </a:cubicBezTo>
                  <a:close/>
                  <a:moveTo>
                    <a:pt x="119" y="175"/>
                  </a:moveTo>
                  <a:cubicBezTo>
                    <a:pt x="112" y="178"/>
                    <a:pt x="112" y="178"/>
                    <a:pt x="112" y="178"/>
                  </a:cubicBezTo>
                  <a:cubicBezTo>
                    <a:pt x="112" y="181"/>
                    <a:pt x="112" y="181"/>
                    <a:pt x="112" y="181"/>
                  </a:cubicBezTo>
                  <a:cubicBezTo>
                    <a:pt x="117" y="193"/>
                    <a:pt x="117" y="193"/>
                    <a:pt x="117" y="193"/>
                  </a:cubicBezTo>
                  <a:cubicBezTo>
                    <a:pt x="124" y="193"/>
                    <a:pt x="124" y="193"/>
                    <a:pt x="124" y="193"/>
                  </a:cubicBezTo>
                  <a:cubicBezTo>
                    <a:pt x="124" y="181"/>
                    <a:pt x="124" y="181"/>
                    <a:pt x="124" y="181"/>
                  </a:cubicBezTo>
                  <a:lnTo>
                    <a:pt x="119" y="175"/>
                  </a:lnTo>
                  <a:close/>
                </a:path>
              </a:pathLst>
            </a:custGeom>
            <a:grpFill/>
            <a:ln w="12700">
              <a:solidFill>
                <a:srgbClr val="FFFFFF"/>
              </a:solidFill>
              <a:round/>
              <a:headEnd/>
              <a:tailEnd/>
            </a:ln>
          </p:spPr>
          <p:txBody>
            <a:bodyPr lIns="109710" tIns="54840" rIns="109710" bIns="54840"/>
            <a:lstStyle/>
            <a:p>
              <a:endParaRPr lang="en-UA"/>
            </a:p>
          </p:txBody>
        </p:sp>
        <p:sp>
          <p:nvSpPr>
            <p:cNvPr id="14" name="Google Shape;1107;p25">
              <a:extLst>
                <a:ext uri="{FF2B5EF4-FFF2-40B4-BE49-F238E27FC236}">
                  <a16:creationId xmlns:a16="http://schemas.microsoft.com/office/drawing/2014/main" id="{324CDB2D-BBB5-00FE-9619-132CCC67CDF5}"/>
                </a:ext>
              </a:extLst>
            </p:cNvPr>
            <p:cNvSpPr>
              <a:spLocks/>
            </p:cNvSpPr>
            <p:nvPr/>
          </p:nvSpPr>
          <p:spPr bwMode="auto">
            <a:xfrm>
              <a:off x="819568" y="1209030"/>
              <a:ext cx="2154070" cy="2360042"/>
            </a:xfrm>
            <a:custGeom>
              <a:avLst/>
              <a:gdLst>
                <a:gd name="T0" fmla="*/ 1552576 w 1351"/>
                <a:gd name="T1" fmla="*/ 2720340 h 1480"/>
                <a:gd name="T2" fmla="*/ 1750696 w 1351"/>
                <a:gd name="T3" fmla="*/ 2672715 h 1480"/>
                <a:gd name="T4" fmla="*/ 1863091 w 1351"/>
                <a:gd name="T5" fmla="*/ 2644140 h 1480"/>
                <a:gd name="T6" fmla="*/ 1945006 w 1351"/>
                <a:gd name="T7" fmla="*/ 2611755 h 1480"/>
                <a:gd name="T8" fmla="*/ 1882141 w 1351"/>
                <a:gd name="T9" fmla="*/ 2394585 h 1480"/>
                <a:gd name="T10" fmla="*/ 1754506 w 1351"/>
                <a:gd name="T11" fmla="*/ 2270760 h 1480"/>
                <a:gd name="T12" fmla="*/ 1674496 w 1351"/>
                <a:gd name="T13" fmla="*/ 2175510 h 1480"/>
                <a:gd name="T14" fmla="*/ 1626871 w 1351"/>
                <a:gd name="T15" fmla="*/ 2044065 h 1480"/>
                <a:gd name="T16" fmla="*/ 1750696 w 1351"/>
                <a:gd name="T17" fmla="*/ 1910715 h 1480"/>
                <a:gd name="T18" fmla="*/ 1845946 w 1351"/>
                <a:gd name="T19" fmla="*/ 1954530 h 1480"/>
                <a:gd name="T20" fmla="*/ 2105026 w 1351"/>
                <a:gd name="T21" fmla="*/ 1741170 h 1480"/>
                <a:gd name="T22" fmla="*/ 2261236 w 1351"/>
                <a:gd name="T23" fmla="*/ 1524000 h 1480"/>
                <a:gd name="T24" fmla="*/ 2318386 w 1351"/>
                <a:gd name="T25" fmla="*/ 1394460 h 1480"/>
                <a:gd name="T26" fmla="*/ 2411731 w 1351"/>
                <a:gd name="T27" fmla="*/ 1177290 h 1480"/>
                <a:gd name="T28" fmla="*/ 2478406 w 1351"/>
                <a:gd name="T29" fmla="*/ 1026795 h 1480"/>
                <a:gd name="T30" fmla="*/ 2567941 w 1351"/>
                <a:gd name="T31" fmla="*/ 927735 h 1480"/>
                <a:gd name="T32" fmla="*/ 2398396 w 1351"/>
                <a:gd name="T33" fmla="*/ 870585 h 1480"/>
                <a:gd name="T34" fmla="*/ 2190751 w 1351"/>
                <a:gd name="T35" fmla="*/ 714375 h 1480"/>
                <a:gd name="T36" fmla="*/ 2156461 w 1351"/>
                <a:gd name="T37" fmla="*/ 462915 h 1480"/>
                <a:gd name="T38" fmla="*/ 2156461 w 1351"/>
                <a:gd name="T39" fmla="*/ 331470 h 1480"/>
                <a:gd name="T40" fmla="*/ 2009776 w 1351"/>
                <a:gd name="T41" fmla="*/ 179070 h 1480"/>
                <a:gd name="T42" fmla="*/ 1910716 w 1351"/>
                <a:gd name="T43" fmla="*/ 102870 h 1480"/>
                <a:gd name="T44" fmla="*/ 1891666 w 1351"/>
                <a:gd name="T45" fmla="*/ 0 h 1480"/>
                <a:gd name="T46" fmla="*/ 1708786 w 1351"/>
                <a:gd name="T47" fmla="*/ 118110 h 1480"/>
                <a:gd name="T48" fmla="*/ 1670686 w 1351"/>
                <a:gd name="T49" fmla="*/ 462915 h 1480"/>
                <a:gd name="T50" fmla="*/ 1598296 w 1351"/>
                <a:gd name="T51" fmla="*/ 628650 h 1480"/>
                <a:gd name="T52" fmla="*/ 1546861 w 1351"/>
                <a:gd name="T53" fmla="*/ 699135 h 1480"/>
                <a:gd name="T54" fmla="*/ 1476376 w 1351"/>
                <a:gd name="T55" fmla="*/ 807720 h 1480"/>
                <a:gd name="T56" fmla="*/ 1438276 w 1351"/>
                <a:gd name="T57" fmla="*/ 969645 h 1480"/>
                <a:gd name="T58" fmla="*/ 1367791 w 1351"/>
                <a:gd name="T59" fmla="*/ 1078230 h 1480"/>
                <a:gd name="T60" fmla="*/ 1278255 w 1351"/>
                <a:gd name="T61" fmla="*/ 1087755 h 1480"/>
                <a:gd name="T62" fmla="*/ 1183005 w 1351"/>
                <a:gd name="T63" fmla="*/ 1177290 h 1480"/>
                <a:gd name="T64" fmla="*/ 1026795 w 1351"/>
                <a:gd name="T65" fmla="*/ 1230630 h 1480"/>
                <a:gd name="T66" fmla="*/ 946785 w 1351"/>
                <a:gd name="T67" fmla="*/ 1329690 h 1480"/>
                <a:gd name="T68" fmla="*/ 975360 w 1351"/>
                <a:gd name="T69" fmla="*/ 1514475 h 1480"/>
                <a:gd name="T70" fmla="*/ 771525 w 1351"/>
                <a:gd name="T71" fmla="*/ 1584960 h 1480"/>
                <a:gd name="T72" fmla="*/ 525780 w 1351"/>
                <a:gd name="T73" fmla="*/ 1623060 h 1480"/>
                <a:gd name="T74" fmla="*/ 95250 w 1351"/>
                <a:gd name="T75" fmla="*/ 1703070 h 1480"/>
                <a:gd name="T76" fmla="*/ 228600 w 1351"/>
                <a:gd name="T77" fmla="*/ 1840230 h 1480"/>
                <a:gd name="T78" fmla="*/ 379095 w 1351"/>
                <a:gd name="T79" fmla="*/ 1882140 h 1480"/>
                <a:gd name="T80" fmla="*/ 401955 w 1351"/>
                <a:gd name="T81" fmla="*/ 2072640 h 1480"/>
                <a:gd name="T82" fmla="*/ 478155 w 1351"/>
                <a:gd name="T83" fmla="*/ 2200275 h 1480"/>
                <a:gd name="T84" fmla="*/ 264795 w 1351"/>
                <a:gd name="T85" fmla="*/ 2247900 h 1480"/>
                <a:gd name="T86" fmla="*/ 245745 w 1351"/>
                <a:gd name="T87" fmla="*/ 2398395 h 1480"/>
                <a:gd name="T88" fmla="*/ 255270 w 1351"/>
                <a:gd name="T89" fmla="*/ 2522220 h 1480"/>
                <a:gd name="T90" fmla="*/ 375285 w 1351"/>
                <a:gd name="T91" fmla="*/ 2512695 h 1480"/>
                <a:gd name="T92" fmla="*/ 474345 w 1351"/>
                <a:gd name="T93" fmla="*/ 2493645 h 1480"/>
                <a:gd name="T94" fmla="*/ 548640 w 1351"/>
                <a:gd name="T95" fmla="*/ 2465070 h 1480"/>
                <a:gd name="T96" fmla="*/ 630555 w 1351"/>
                <a:gd name="T97" fmla="*/ 2455545 h 1480"/>
                <a:gd name="T98" fmla="*/ 714375 w 1351"/>
                <a:gd name="T99" fmla="*/ 2497455 h 1480"/>
                <a:gd name="T100" fmla="*/ 866775 w 1351"/>
                <a:gd name="T101" fmla="*/ 2465070 h 1480"/>
                <a:gd name="T102" fmla="*/ 941070 w 1351"/>
                <a:gd name="T103" fmla="*/ 2446020 h 1480"/>
                <a:gd name="T104" fmla="*/ 1135380 w 1351"/>
                <a:gd name="T105" fmla="*/ 2465070 h 1480"/>
                <a:gd name="T106" fmla="*/ 1141095 w 1351"/>
                <a:gd name="T107" fmla="*/ 2545080 h 1480"/>
                <a:gd name="T108" fmla="*/ 1224915 w 1351"/>
                <a:gd name="T109" fmla="*/ 2573655 h 1480"/>
                <a:gd name="T110" fmla="*/ 1282065 w 1351"/>
                <a:gd name="T111" fmla="*/ 2714625 h 1480"/>
                <a:gd name="T112" fmla="*/ 1306831 w 1351"/>
                <a:gd name="T113" fmla="*/ 2771775 h 1480"/>
                <a:gd name="T114" fmla="*/ 1451611 w 1351"/>
                <a:gd name="T115" fmla="*/ 2819400 h 14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51" h="1480" extrusionOk="0">
                  <a:moveTo>
                    <a:pt x="780" y="1470"/>
                  </a:moveTo>
                  <a:lnTo>
                    <a:pt x="780" y="1445"/>
                  </a:lnTo>
                  <a:lnTo>
                    <a:pt x="800" y="1433"/>
                  </a:lnTo>
                  <a:lnTo>
                    <a:pt x="815" y="1428"/>
                  </a:lnTo>
                  <a:lnTo>
                    <a:pt x="822" y="1406"/>
                  </a:lnTo>
                  <a:lnTo>
                    <a:pt x="837" y="1408"/>
                  </a:lnTo>
                  <a:lnTo>
                    <a:pt x="852" y="1401"/>
                  </a:lnTo>
                  <a:lnTo>
                    <a:pt x="919" y="1403"/>
                  </a:lnTo>
                  <a:lnTo>
                    <a:pt x="956" y="1388"/>
                  </a:lnTo>
                  <a:lnTo>
                    <a:pt x="964" y="1381"/>
                  </a:lnTo>
                  <a:lnTo>
                    <a:pt x="986" y="1373"/>
                  </a:lnTo>
                  <a:lnTo>
                    <a:pt x="978" y="1388"/>
                  </a:lnTo>
                  <a:lnTo>
                    <a:pt x="988" y="1398"/>
                  </a:lnTo>
                  <a:lnTo>
                    <a:pt x="1011" y="1386"/>
                  </a:lnTo>
                  <a:lnTo>
                    <a:pt x="1028" y="1381"/>
                  </a:lnTo>
                  <a:lnTo>
                    <a:pt x="1021" y="1371"/>
                  </a:lnTo>
                  <a:lnTo>
                    <a:pt x="1023" y="1356"/>
                  </a:lnTo>
                  <a:lnTo>
                    <a:pt x="1001" y="1296"/>
                  </a:lnTo>
                  <a:lnTo>
                    <a:pt x="983" y="1269"/>
                  </a:lnTo>
                  <a:lnTo>
                    <a:pt x="988" y="1257"/>
                  </a:lnTo>
                  <a:lnTo>
                    <a:pt x="973" y="1247"/>
                  </a:lnTo>
                  <a:lnTo>
                    <a:pt x="956" y="1247"/>
                  </a:lnTo>
                  <a:lnTo>
                    <a:pt x="924" y="1227"/>
                  </a:lnTo>
                  <a:lnTo>
                    <a:pt x="921" y="1192"/>
                  </a:lnTo>
                  <a:lnTo>
                    <a:pt x="921" y="1167"/>
                  </a:lnTo>
                  <a:lnTo>
                    <a:pt x="906" y="1137"/>
                  </a:lnTo>
                  <a:lnTo>
                    <a:pt x="889" y="1137"/>
                  </a:lnTo>
                  <a:lnTo>
                    <a:pt x="879" y="1142"/>
                  </a:lnTo>
                  <a:lnTo>
                    <a:pt x="857" y="1135"/>
                  </a:lnTo>
                  <a:lnTo>
                    <a:pt x="839" y="1135"/>
                  </a:lnTo>
                  <a:lnTo>
                    <a:pt x="839" y="1110"/>
                  </a:lnTo>
                  <a:lnTo>
                    <a:pt x="854" y="1073"/>
                  </a:lnTo>
                  <a:lnTo>
                    <a:pt x="869" y="1068"/>
                  </a:lnTo>
                  <a:lnTo>
                    <a:pt x="897" y="1031"/>
                  </a:lnTo>
                  <a:lnTo>
                    <a:pt x="899" y="1013"/>
                  </a:lnTo>
                  <a:lnTo>
                    <a:pt x="919" y="1003"/>
                  </a:lnTo>
                  <a:lnTo>
                    <a:pt x="931" y="996"/>
                  </a:lnTo>
                  <a:lnTo>
                    <a:pt x="951" y="1003"/>
                  </a:lnTo>
                  <a:lnTo>
                    <a:pt x="956" y="1023"/>
                  </a:lnTo>
                  <a:lnTo>
                    <a:pt x="969" y="1026"/>
                  </a:lnTo>
                  <a:lnTo>
                    <a:pt x="1006" y="1008"/>
                  </a:lnTo>
                  <a:lnTo>
                    <a:pt x="1058" y="1003"/>
                  </a:lnTo>
                  <a:lnTo>
                    <a:pt x="1088" y="971"/>
                  </a:lnTo>
                  <a:lnTo>
                    <a:pt x="1105" y="914"/>
                  </a:lnTo>
                  <a:lnTo>
                    <a:pt x="1150" y="881"/>
                  </a:lnTo>
                  <a:lnTo>
                    <a:pt x="1162" y="862"/>
                  </a:lnTo>
                  <a:lnTo>
                    <a:pt x="1167" y="829"/>
                  </a:lnTo>
                  <a:lnTo>
                    <a:pt x="1187" y="800"/>
                  </a:lnTo>
                  <a:lnTo>
                    <a:pt x="1219" y="782"/>
                  </a:lnTo>
                  <a:lnTo>
                    <a:pt x="1229" y="760"/>
                  </a:lnTo>
                  <a:lnTo>
                    <a:pt x="1229" y="742"/>
                  </a:lnTo>
                  <a:lnTo>
                    <a:pt x="1217" y="732"/>
                  </a:lnTo>
                  <a:lnTo>
                    <a:pt x="1244" y="700"/>
                  </a:lnTo>
                  <a:lnTo>
                    <a:pt x="1259" y="688"/>
                  </a:lnTo>
                  <a:lnTo>
                    <a:pt x="1261" y="665"/>
                  </a:lnTo>
                  <a:lnTo>
                    <a:pt x="1266" y="618"/>
                  </a:lnTo>
                  <a:lnTo>
                    <a:pt x="1256" y="581"/>
                  </a:lnTo>
                  <a:lnTo>
                    <a:pt x="1252" y="573"/>
                  </a:lnTo>
                  <a:lnTo>
                    <a:pt x="1284" y="544"/>
                  </a:lnTo>
                  <a:lnTo>
                    <a:pt x="1301" y="539"/>
                  </a:lnTo>
                  <a:lnTo>
                    <a:pt x="1319" y="526"/>
                  </a:lnTo>
                  <a:lnTo>
                    <a:pt x="1331" y="529"/>
                  </a:lnTo>
                  <a:lnTo>
                    <a:pt x="1351" y="506"/>
                  </a:lnTo>
                  <a:lnTo>
                    <a:pt x="1348" y="487"/>
                  </a:lnTo>
                  <a:lnTo>
                    <a:pt x="1323" y="479"/>
                  </a:lnTo>
                  <a:lnTo>
                    <a:pt x="1299" y="489"/>
                  </a:lnTo>
                  <a:lnTo>
                    <a:pt x="1271" y="482"/>
                  </a:lnTo>
                  <a:lnTo>
                    <a:pt x="1259" y="457"/>
                  </a:lnTo>
                  <a:lnTo>
                    <a:pt x="1224" y="444"/>
                  </a:lnTo>
                  <a:lnTo>
                    <a:pt x="1189" y="434"/>
                  </a:lnTo>
                  <a:lnTo>
                    <a:pt x="1155" y="405"/>
                  </a:lnTo>
                  <a:lnTo>
                    <a:pt x="1150" y="375"/>
                  </a:lnTo>
                  <a:lnTo>
                    <a:pt x="1132" y="310"/>
                  </a:lnTo>
                  <a:lnTo>
                    <a:pt x="1115" y="280"/>
                  </a:lnTo>
                  <a:lnTo>
                    <a:pt x="1115" y="251"/>
                  </a:lnTo>
                  <a:lnTo>
                    <a:pt x="1132" y="243"/>
                  </a:lnTo>
                  <a:lnTo>
                    <a:pt x="1135" y="223"/>
                  </a:lnTo>
                  <a:lnTo>
                    <a:pt x="1162" y="206"/>
                  </a:lnTo>
                  <a:lnTo>
                    <a:pt x="1160" y="184"/>
                  </a:lnTo>
                  <a:lnTo>
                    <a:pt x="1132" y="174"/>
                  </a:lnTo>
                  <a:lnTo>
                    <a:pt x="1127" y="156"/>
                  </a:lnTo>
                  <a:lnTo>
                    <a:pt x="1103" y="139"/>
                  </a:lnTo>
                  <a:lnTo>
                    <a:pt x="1075" y="116"/>
                  </a:lnTo>
                  <a:lnTo>
                    <a:pt x="1055" y="94"/>
                  </a:lnTo>
                  <a:lnTo>
                    <a:pt x="1036" y="99"/>
                  </a:lnTo>
                  <a:lnTo>
                    <a:pt x="1023" y="107"/>
                  </a:lnTo>
                  <a:lnTo>
                    <a:pt x="1008" y="92"/>
                  </a:lnTo>
                  <a:lnTo>
                    <a:pt x="1003" y="54"/>
                  </a:lnTo>
                  <a:lnTo>
                    <a:pt x="1050" y="22"/>
                  </a:lnTo>
                  <a:lnTo>
                    <a:pt x="1043" y="7"/>
                  </a:lnTo>
                  <a:lnTo>
                    <a:pt x="1016" y="12"/>
                  </a:lnTo>
                  <a:lnTo>
                    <a:pt x="993" y="0"/>
                  </a:lnTo>
                  <a:lnTo>
                    <a:pt x="961" y="17"/>
                  </a:lnTo>
                  <a:lnTo>
                    <a:pt x="939" y="37"/>
                  </a:lnTo>
                  <a:lnTo>
                    <a:pt x="911" y="37"/>
                  </a:lnTo>
                  <a:lnTo>
                    <a:pt x="897" y="62"/>
                  </a:lnTo>
                  <a:lnTo>
                    <a:pt x="879" y="79"/>
                  </a:lnTo>
                  <a:lnTo>
                    <a:pt x="919" y="141"/>
                  </a:lnTo>
                  <a:lnTo>
                    <a:pt x="924" y="181"/>
                  </a:lnTo>
                  <a:lnTo>
                    <a:pt x="877" y="243"/>
                  </a:lnTo>
                  <a:lnTo>
                    <a:pt x="901" y="265"/>
                  </a:lnTo>
                  <a:lnTo>
                    <a:pt x="901" y="290"/>
                  </a:lnTo>
                  <a:lnTo>
                    <a:pt x="874" y="330"/>
                  </a:lnTo>
                  <a:lnTo>
                    <a:pt x="839" y="330"/>
                  </a:lnTo>
                  <a:lnTo>
                    <a:pt x="805" y="315"/>
                  </a:lnTo>
                  <a:lnTo>
                    <a:pt x="780" y="330"/>
                  </a:lnTo>
                  <a:lnTo>
                    <a:pt x="792" y="355"/>
                  </a:lnTo>
                  <a:lnTo>
                    <a:pt x="812" y="367"/>
                  </a:lnTo>
                  <a:lnTo>
                    <a:pt x="822" y="392"/>
                  </a:lnTo>
                  <a:lnTo>
                    <a:pt x="820" y="410"/>
                  </a:lnTo>
                  <a:lnTo>
                    <a:pt x="795" y="422"/>
                  </a:lnTo>
                  <a:lnTo>
                    <a:pt x="775" y="424"/>
                  </a:lnTo>
                  <a:lnTo>
                    <a:pt x="767" y="439"/>
                  </a:lnTo>
                  <a:lnTo>
                    <a:pt x="765" y="472"/>
                  </a:lnTo>
                  <a:lnTo>
                    <a:pt x="758" y="494"/>
                  </a:lnTo>
                  <a:lnTo>
                    <a:pt x="755" y="509"/>
                  </a:lnTo>
                  <a:lnTo>
                    <a:pt x="750" y="516"/>
                  </a:lnTo>
                  <a:lnTo>
                    <a:pt x="758" y="559"/>
                  </a:lnTo>
                  <a:lnTo>
                    <a:pt x="735" y="591"/>
                  </a:lnTo>
                  <a:lnTo>
                    <a:pt x="718" y="566"/>
                  </a:lnTo>
                  <a:lnTo>
                    <a:pt x="705" y="566"/>
                  </a:lnTo>
                  <a:lnTo>
                    <a:pt x="705" y="581"/>
                  </a:lnTo>
                  <a:lnTo>
                    <a:pt x="681" y="578"/>
                  </a:lnTo>
                  <a:lnTo>
                    <a:pt x="671" y="571"/>
                  </a:lnTo>
                  <a:lnTo>
                    <a:pt x="646" y="573"/>
                  </a:lnTo>
                  <a:lnTo>
                    <a:pt x="641" y="586"/>
                  </a:lnTo>
                  <a:lnTo>
                    <a:pt x="604" y="613"/>
                  </a:lnTo>
                  <a:lnTo>
                    <a:pt x="621" y="618"/>
                  </a:lnTo>
                  <a:lnTo>
                    <a:pt x="609" y="633"/>
                  </a:lnTo>
                  <a:lnTo>
                    <a:pt x="574" y="648"/>
                  </a:lnTo>
                  <a:lnTo>
                    <a:pt x="561" y="641"/>
                  </a:lnTo>
                  <a:lnTo>
                    <a:pt x="539" y="646"/>
                  </a:lnTo>
                  <a:lnTo>
                    <a:pt x="532" y="660"/>
                  </a:lnTo>
                  <a:lnTo>
                    <a:pt x="527" y="675"/>
                  </a:lnTo>
                  <a:lnTo>
                    <a:pt x="509" y="683"/>
                  </a:lnTo>
                  <a:lnTo>
                    <a:pt x="497" y="698"/>
                  </a:lnTo>
                  <a:lnTo>
                    <a:pt x="499" y="725"/>
                  </a:lnTo>
                  <a:lnTo>
                    <a:pt x="504" y="755"/>
                  </a:lnTo>
                  <a:lnTo>
                    <a:pt x="504" y="777"/>
                  </a:lnTo>
                  <a:lnTo>
                    <a:pt x="512" y="795"/>
                  </a:lnTo>
                  <a:lnTo>
                    <a:pt x="507" y="812"/>
                  </a:lnTo>
                  <a:lnTo>
                    <a:pt x="470" y="829"/>
                  </a:lnTo>
                  <a:lnTo>
                    <a:pt x="435" y="829"/>
                  </a:lnTo>
                  <a:lnTo>
                    <a:pt x="405" y="832"/>
                  </a:lnTo>
                  <a:lnTo>
                    <a:pt x="353" y="834"/>
                  </a:lnTo>
                  <a:lnTo>
                    <a:pt x="318" y="844"/>
                  </a:lnTo>
                  <a:lnTo>
                    <a:pt x="308" y="854"/>
                  </a:lnTo>
                  <a:lnTo>
                    <a:pt x="276" y="852"/>
                  </a:lnTo>
                  <a:lnTo>
                    <a:pt x="244" y="862"/>
                  </a:lnTo>
                  <a:lnTo>
                    <a:pt x="132" y="864"/>
                  </a:lnTo>
                  <a:lnTo>
                    <a:pt x="0" y="827"/>
                  </a:lnTo>
                  <a:lnTo>
                    <a:pt x="50" y="894"/>
                  </a:lnTo>
                  <a:lnTo>
                    <a:pt x="60" y="916"/>
                  </a:lnTo>
                  <a:lnTo>
                    <a:pt x="87" y="944"/>
                  </a:lnTo>
                  <a:lnTo>
                    <a:pt x="110" y="956"/>
                  </a:lnTo>
                  <a:lnTo>
                    <a:pt x="120" y="966"/>
                  </a:lnTo>
                  <a:lnTo>
                    <a:pt x="152" y="968"/>
                  </a:lnTo>
                  <a:lnTo>
                    <a:pt x="169" y="976"/>
                  </a:lnTo>
                  <a:lnTo>
                    <a:pt x="172" y="986"/>
                  </a:lnTo>
                  <a:lnTo>
                    <a:pt x="199" y="988"/>
                  </a:lnTo>
                  <a:lnTo>
                    <a:pt x="199" y="1021"/>
                  </a:lnTo>
                  <a:lnTo>
                    <a:pt x="206" y="1043"/>
                  </a:lnTo>
                  <a:lnTo>
                    <a:pt x="206" y="1070"/>
                  </a:lnTo>
                  <a:lnTo>
                    <a:pt x="211" y="1088"/>
                  </a:lnTo>
                  <a:lnTo>
                    <a:pt x="236" y="1088"/>
                  </a:lnTo>
                  <a:lnTo>
                    <a:pt x="261" y="1103"/>
                  </a:lnTo>
                  <a:lnTo>
                    <a:pt x="264" y="1140"/>
                  </a:lnTo>
                  <a:lnTo>
                    <a:pt x="251" y="1155"/>
                  </a:lnTo>
                  <a:lnTo>
                    <a:pt x="224" y="1145"/>
                  </a:lnTo>
                  <a:lnTo>
                    <a:pt x="179" y="1157"/>
                  </a:lnTo>
                  <a:lnTo>
                    <a:pt x="169" y="1170"/>
                  </a:lnTo>
                  <a:lnTo>
                    <a:pt x="139" y="1180"/>
                  </a:lnTo>
                  <a:lnTo>
                    <a:pt x="129" y="1199"/>
                  </a:lnTo>
                  <a:lnTo>
                    <a:pt x="134" y="1217"/>
                  </a:lnTo>
                  <a:lnTo>
                    <a:pt x="120" y="1237"/>
                  </a:lnTo>
                  <a:lnTo>
                    <a:pt x="129" y="1259"/>
                  </a:lnTo>
                  <a:lnTo>
                    <a:pt x="125" y="1294"/>
                  </a:lnTo>
                  <a:lnTo>
                    <a:pt x="125" y="1311"/>
                  </a:lnTo>
                  <a:lnTo>
                    <a:pt x="137" y="1311"/>
                  </a:lnTo>
                  <a:lnTo>
                    <a:pt x="134" y="1324"/>
                  </a:lnTo>
                  <a:lnTo>
                    <a:pt x="144" y="1329"/>
                  </a:lnTo>
                  <a:lnTo>
                    <a:pt x="172" y="1311"/>
                  </a:lnTo>
                  <a:lnTo>
                    <a:pt x="194" y="1309"/>
                  </a:lnTo>
                  <a:lnTo>
                    <a:pt x="197" y="1319"/>
                  </a:lnTo>
                  <a:lnTo>
                    <a:pt x="204" y="1316"/>
                  </a:lnTo>
                  <a:lnTo>
                    <a:pt x="216" y="1304"/>
                  </a:lnTo>
                  <a:lnTo>
                    <a:pt x="239" y="1306"/>
                  </a:lnTo>
                  <a:lnTo>
                    <a:pt x="249" y="1309"/>
                  </a:lnTo>
                  <a:lnTo>
                    <a:pt x="264" y="1304"/>
                  </a:lnTo>
                  <a:lnTo>
                    <a:pt x="276" y="1306"/>
                  </a:lnTo>
                  <a:lnTo>
                    <a:pt x="286" y="1306"/>
                  </a:lnTo>
                  <a:lnTo>
                    <a:pt x="288" y="1294"/>
                  </a:lnTo>
                  <a:lnTo>
                    <a:pt x="298" y="1284"/>
                  </a:lnTo>
                  <a:lnTo>
                    <a:pt x="316" y="1296"/>
                  </a:lnTo>
                  <a:lnTo>
                    <a:pt x="331" y="1296"/>
                  </a:lnTo>
                  <a:lnTo>
                    <a:pt x="331" y="1289"/>
                  </a:lnTo>
                  <a:lnTo>
                    <a:pt x="343" y="1291"/>
                  </a:lnTo>
                  <a:lnTo>
                    <a:pt x="348" y="1301"/>
                  </a:lnTo>
                  <a:lnTo>
                    <a:pt x="363" y="1301"/>
                  </a:lnTo>
                  <a:lnTo>
                    <a:pt x="375" y="1311"/>
                  </a:lnTo>
                  <a:lnTo>
                    <a:pt x="393" y="1311"/>
                  </a:lnTo>
                  <a:lnTo>
                    <a:pt x="412" y="1291"/>
                  </a:lnTo>
                  <a:lnTo>
                    <a:pt x="440" y="1291"/>
                  </a:lnTo>
                  <a:lnTo>
                    <a:pt x="455" y="1294"/>
                  </a:lnTo>
                  <a:lnTo>
                    <a:pt x="470" y="1286"/>
                  </a:lnTo>
                  <a:lnTo>
                    <a:pt x="484" y="1286"/>
                  </a:lnTo>
                  <a:lnTo>
                    <a:pt x="487" y="1279"/>
                  </a:lnTo>
                  <a:lnTo>
                    <a:pt x="494" y="1284"/>
                  </a:lnTo>
                  <a:lnTo>
                    <a:pt x="522" y="1286"/>
                  </a:lnTo>
                  <a:lnTo>
                    <a:pt x="547" y="1279"/>
                  </a:lnTo>
                  <a:lnTo>
                    <a:pt x="574" y="1279"/>
                  </a:lnTo>
                  <a:lnTo>
                    <a:pt x="596" y="1294"/>
                  </a:lnTo>
                  <a:lnTo>
                    <a:pt x="604" y="1316"/>
                  </a:lnTo>
                  <a:lnTo>
                    <a:pt x="601" y="1331"/>
                  </a:lnTo>
                  <a:lnTo>
                    <a:pt x="604" y="1336"/>
                  </a:lnTo>
                  <a:lnTo>
                    <a:pt x="599" y="1336"/>
                  </a:lnTo>
                  <a:lnTo>
                    <a:pt x="599" y="1343"/>
                  </a:lnTo>
                  <a:lnTo>
                    <a:pt x="616" y="1343"/>
                  </a:lnTo>
                  <a:lnTo>
                    <a:pt x="643" y="1331"/>
                  </a:lnTo>
                  <a:lnTo>
                    <a:pt x="643" y="1351"/>
                  </a:lnTo>
                  <a:lnTo>
                    <a:pt x="666" y="1376"/>
                  </a:lnTo>
                  <a:lnTo>
                    <a:pt x="671" y="1411"/>
                  </a:lnTo>
                  <a:lnTo>
                    <a:pt x="673" y="1413"/>
                  </a:lnTo>
                  <a:lnTo>
                    <a:pt x="673" y="1425"/>
                  </a:lnTo>
                  <a:lnTo>
                    <a:pt x="666" y="1433"/>
                  </a:lnTo>
                  <a:lnTo>
                    <a:pt x="671" y="1433"/>
                  </a:lnTo>
                  <a:lnTo>
                    <a:pt x="678" y="1433"/>
                  </a:lnTo>
                  <a:lnTo>
                    <a:pt x="686" y="1455"/>
                  </a:lnTo>
                  <a:lnTo>
                    <a:pt x="703" y="1453"/>
                  </a:lnTo>
                  <a:lnTo>
                    <a:pt x="730" y="1453"/>
                  </a:lnTo>
                  <a:lnTo>
                    <a:pt x="765" y="1470"/>
                  </a:lnTo>
                  <a:lnTo>
                    <a:pt x="762" y="1480"/>
                  </a:lnTo>
                  <a:lnTo>
                    <a:pt x="780" y="1470"/>
                  </a:lnTo>
                  <a:close/>
                </a:path>
              </a:pathLst>
            </a:custGeom>
            <a:grpFill/>
            <a:ln w="12700">
              <a:solidFill>
                <a:srgbClr val="FFFFFF"/>
              </a:solidFill>
              <a:round/>
              <a:headEnd/>
              <a:tailEnd/>
            </a:ln>
          </p:spPr>
          <p:txBody>
            <a:bodyPr lIns="109710" tIns="54840" rIns="109710" bIns="54840"/>
            <a:lstStyle/>
            <a:p>
              <a:endParaRPr lang="en-UA">
                <a:latin typeface="+mj-lt"/>
              </a:endParaRPr>
            </a:p>
          </p:txBody>
        </p:sp>
      </p:grpSp>
    </p:spTree>
    <p:extLst>
      <p:ext uri="{BB962C8B-B14F-4D97-AF65-F5344CB8AC3E}">
        <p14:creationId xmlns:p14="http://schemas.microsoft.com/office/powerpoint/2010/main" val="126509859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492990"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China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4">
            <a:extLst>
              <a:ext uri="{FF2B5EF4-FFF2-40B4-BE49-F238E27FC236}">
                <a16:creationId xmlns:a16="http://schemas.microsoft.com/office/drawing/2014/main" id="{FEE43C38-0BA1-9383-2940-F92E03D74B29}"/>
              </a:ext>
            </a:extLst>
          </p:cNvPr>
          <p:cNvGrpSpPr>
            <a:grpSpLocks noChangeAspect="1"/>
          </p:cNvGrpSpPr>
          <p:nvPr/>
        </p:nvGrpSpPr>
        <p:grpSpPr bwMode="auto">
          <a:xfrm>
            <a:off x="5771077" y="1987537"/>
            <a:ext cx="5372388" cy="3862687"/>
            <a:chOff x="-9" y="5"/>
            <a:chExt cx="5769" cy="4314"/>
          </a:xfrm>
          <a:solidFill>
            <a:schemeClr val="bg1">
              <a:lumMod val="85000"/>
            </a:schemeClr>
          </a:solidFill>
        </p:grpSpPr>
        <p:sp>
          <p:nvSpPr>
            <p:cNvPr id="5" name="Freeform 5">
              <a:extLst>
                <a:ext uri="{FF2B5EF4-FFF2-40B4-BE49-F238E27FC236}">
                  <a16:creationId xmlns:a16="http://schemas.microsoft.com/office/drawing/2014/main" id="{3F697DFC-BAEF-3837-71F1-EFB6498A1FFA}"/>
                </a:ext>
              </a:extLst>
            </p:cNvPr>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8494A2D9-C425-F8C0-9143-03AECE820D51}"/>
                </a:ext>
              </a:extLst>
            </p:cNvPr>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670E08B0-CF75-5397-A4FD-240432DE90DD}"/>
                </a:ext>
              </a:extLst>
            </p:cNvPr>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solidFill>
              <a:schemeClr val="accent2"/>
            </a:solidFill>
            <a:ln w="12700" cap="rnd">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97A7BB27-F52F-398A-6EB3-49CEBA12A0E9}"/>
                </a:ext>
              </a:extLst>
            </p:cNvPr>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9">
              <a:extLst>
                <a:ext uri="{FF2B5EF4-FFF2-40B4-BE49-F238E27FC236}">
                  <a16:creationId xmlns:a16="http://schemas.microsoft.com/office/drawing/2014/main" id="{89FC143A-FAA1-F44D-7304-573A425BD336}"/>
                </a:ext>
              </a:extLst>
            </p:cNvPr>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a:extLst>
                <a:ext uri="{FF2B5EF4-FFF2-40B4-BE49-F238E27FC236}">
                  <a16:creationId xmlns:a16="http://schemas.microsoft.com/office/drawing/2014/main" id="{DC37265E-724B-CC00-1B2B-8A423637FC88}"/>
                </a:ext>
              </a:extLst>
            </p:cNvPr>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1">
              <a:extLst>
                <a:ext uri="{FF2B5EF4-FFF2-40B4-BE49-F238E27FC236}">
                  <a16:creationId xmlns:a16="http://schemas.microsoft.com/office/drawing/2014/main" id="{C61722B5-DC00-4D25-E7E9-2DA7A58E2A25}"/>
                </a:ext>
              </a:extLst>
            </p:cNvPr>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a:extLst>
                <a:ext uri="{FF2B5EF4-FFF2-40B4-BE49-F238E27FC236}">
                  <a16:creationId xmlns:a16="http://schemas.microsoft.com/office/drawing/2014/main" id="{A33895C0-FBA6-FFAC-6428-6AD52E8A1F31}"/>
                </a:ext>
              </a:extLst>
            </p:cNvPr>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3">
              <a:extLst>
                <a:ext uri="{FF2B5EF4-FFF2-40B4-BE49-F238E27FC236}">
                  <a16:creationId xmlns:a16="http://schemas.microsoft.com/office/drawing/2014/main" id="{F9E4906C-97AA-45F2-D596-7DAE5EEABC2B}"/>
                </a:ext>
              </a:extLst>
            </p:cNvPr>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a:extLst>
                <a:ext uri="{FF2B5EF4-FFF2-40B4-BE49-F238E27FC236}">
                  <a16:creationId xmlns:a16="http://schemas.microsoft.com/office/drawing/2014/main" id="{4C025AD9-510A-8C27-64D3-A258264FF2CC}"/>
                </a:ext>
              </a:extLst>
            </p:cNvPr>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5">
              <a:extLst>
                <a:ext uri="{FF2B5EF4-FFF2-40B4-BE49-F238E27FC236}">
                  <a16:creationId xmlns:a16="http://schemas.microsoft.com/office/drawing/2014/main" id="{67BEB6C1-97EA-B04C-ACFA-F3B89B67E7DA}"/>
                </a:ext>
              </a:extLst>
            </p:cNvPr>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a:extLst>
                <a:ext uri="{FF2B5EF4-FFF2-40B4-BE49-F238E27FC236}">
                  <a16:creationId xmlns:a16="http://schemas.microsoft.com/office/drawing/2014/main" id="{CD294331-7C01-D5DA-A026-15CE75014B87}"/>
                </a:ext>
              </a:extLst>
            </p:cNvPr>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7">
              <a:extLst>
                <a:ext uri="{FF2B5EF4-FFF2-40B4-BE49-F238E27FC236}">
                  <a16:creationId xmlns:a16="http://schemas.microsoft.com/office/drawing/2014/main" id="{3881DAD2-818F-5DA7-F6EC-1ACADCA6DEC8}"/>
                </a:ext>
              </a:extLst>
            </p:cNvPr>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a:extLst>
                <a:ext uri="{FF2B5EF4-FFF2-40B4-BE49-F238E27FC236}">
                  <a16:creationId xmlns:a16="http://schemas.microsoft.com/office/drawing/2014/main" id="{17B78843-F8AB-2A7B-C6A7-968EB1130869}"/>
                </a:ext>
              </a:extLst>
            </p:cNvPr>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9">
              <a:extLst>
                <a:ext uri="{FF2B5EF4-FFF2-40B4-BE49-F238E27FC236}">
                  <a16:creationId xmlns:a16="http://schemas.microsoft.com/office/drawing/2014/main" id="{D01708F9-A45D-034E-3F31-6A06F13832E8}"/>
                </a:ext>
              </a:extLst>
            </p:cNvPr>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a:extLst>
                <a:ext uri="{FF2B5EF4-FFF2-40B4-BE49-F238E27FC236}">
                  <a16:creationId xmlns:a16="http://schemas.microsoft.com/office/drawing/2014/main" id="{BD62D711-B84A-68E2-D661-4EF3069EE898}"/>
                </a:ext>
              </a:extLst>
            </p:cNvPr>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
              <a:extLst>
                <a:ext uri="{FF2B5EF4-FFF2-40B4-BE49-F238E27FC236}">
                  <a16:creationId xmlns:a16="http://schemas.microsoft.com/office/drawing/2014/main" id="{F2FE5C2A-2A44-A804-E354-0C5F25226A7F}"/>
                </a:ext>
              </a:extLst>
            </p:cNvPr>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a:extLst>
                <a:ext uri="{FF2B5EF4-FFF2-40B4-BE49-F238E27FC236}">
                  <a16:creationId xmlns:a16="http://schemas.microsoft.com/office/drawing/2014/main" id="{F05AD873-41F5-F457-626A-45FD7BA49F48}"/>
                </a:ext>
              </a:extLst>
            </p:cNvPr>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3">
              <a:extLst>
                <a:ext uri="{FF2B5EF4-FFF2-40B4-BE49-F238E27FC236}">
                  <a16:creationId xmlns:a16="http://schemas.microsoft.com/office/drawing/2014/main" id="{009B88B6-62A2-C915-02C2-65B82F6747CA}"/>
                </a:ext>
              </a:extLst>
            </p:cNvPr>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a:extLst>
                <a:ext uri="{FF2B5EF4-FFF2-40B4-BE49-F238E27FC236}">
                  <a16:creationId xmlns:a16="http://schemas.microsoft.com/office/drawing/2014/main" id="{6B0A154F-57C8-D6AE-D806-278BEF175791}"/>
                </a:ext>
              </a:extLst>
            </p:cNvPr>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5">
              <a:extLst>
                <a:ext uri="{FF2B5EF4-FFF2-40B4-BE49-F238E27FC236}">
                  <a16:creationId xmlns:a16="http://schemas.microsoft.com/office/drawing/2014/main" id="{5DBB6279-2614-44D6-2084-A9928694E79D}"/>
                </a:ext>
              </a:extLst>
            </p:cNvPr>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a:extLst>
                <a:ext uri="{FF2B5EF4-FFF2-40B4-BE49-F238E27FC236}">
                  <a16:creationId xmlns:a16="http://schemas.microsoft.com/office/drawing/2014/main" id="{D5FD56C1-E4F7-9BD3-3358-E5D975CF901A}"/>
                </a:ext>
              </a:extLst>
            </p:cNvPr>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7">
              <a:extLst>
                <a:ext uri="{FF2B5EF4-FFF2-40B4-BE49-F238E27FC236}">
                  <a16:creationId xmlns:a16="http://schemas.microsoft.com/office/drawing/2014/main" id="{314E787D-1BC8-2367-F505-6F1AC1DDDAD7}"/>
                </a:ext>
              </a:extLst>
            </p:cNvPr>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a:extLst>
                <a:ext uri="{FF2B5EF4-FFF2-40B4-BE49-F238E27FC236}">
                  <a16:creationId xmlns:a16="http://schemas.microsoft.com/office/drawing/2014/main" id="{66C8FE30-F792-1C11-72CD-95E2D42ADE10}"/>
                </a:ext>
              </a:extLst>
            </p:cNvPr>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9">
              <a:extLst>
                <a:ext uri="{FF2B5EF4-FFF2-40B4-BE49-F238E27FC236}">
                  <a16:creationId xmlns:a16="http://schemas.microsoft.com/office/drawing/2014/main" id="{6857D03A-8CF9-352C-46EE-D90E11214CD1}"/>
                </a:ext>
              </a:extLst>
            </p:cNvPr>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a:extLst>
                <a:ext uri="{FF2B5EF4-FFF2-40B4-BE49-F238E27FC236}">
                  <a16:creationId xmlns:a16="http://schemas.microsoft.com/office/drawing/2014/main" id="{EE66875B-6B35-8E00-4276-E98BADB36BDA}"/>
                </a:ext>
              </a:extLst>
            </p:cNvPr>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
              <a:extLst>
                <a:ext uri="{FF2B5EF4-FFF2-40B4-BE49-F238E27FC236}">
                  <a16:creationId xmlns:a16="http://schemas.microsoft.com/office/drawing/2014/main" id="{F3C3BCE4-39A6-C116-B5D0-B9F3EB2A41F0}"/>
                </a:ext>
              </a:extLst>
            </p:cNvPr>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2">
              <a:extLst>
                <a:ext uri="{FF2B5EF4-FFF2-40B4-BE49-F238E27FC236}">
                  <a16:creationId xmlns:a16="http://schemas.microsoft.com/office/drawing/2014/main" id="{E4F1180B-0D78-D1B7-BEF6-2F567D3355B8}"/>
                </a:ext>
              </a:extLst>
            </p:cNvPr>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3">
              <a:extLst>
                <a:ext uri="{FF2B5EF4-FFF2-40B4-BE49-F238E27FC236}">
                  <a16:creationId xmlns:a16="http://schemas.microsoft.com/office/drawing/2014/main" id="{EC2D0CB6-4ACB-1ADC-786F-54F3E18920EE}"/>
                </a:ext>
              </a:extLst>
            </p:cNvPr>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4">
              <a:extLst>
                <a:ext uri="{FF2B5EF4-FFF2-40B4-BE49-F238E27FC236}">
                  <a16:creationId xmlns:a16="http://schemas.microsoft.com/office/drawing/2014/main" id="{513E2606-215D-7D12-B755-B8A22E43382A}"/>
                </a:ext>
              </a:extLst>
            </p:cNvPr>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5">
              <a:extLst>
                <a:ext uri="{FF2B5EF4-FFF2-40B4-BE49-F238E27FC236}">
                  <a16:creationId xmlns:a16="http://schemas.microsoft.com/office/drawing/2014/main" id="{E0B611CB-38CA-015F-7FBC-3729F46EF9F0}"/>
                </a:ext>
              </a:extLst>
            </p:cNvPr>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6">
              <a:extLst>
                <a:ext uri="{FF2B5EF4-FFF2-40B4-BE49-F238E27FC236}">
                  <a16:creationId xmlns:a16="http://schemas.microsoft.com/office/drawing/2014/main" id="{4E2BA89A-5EEA-0583-FB11-60CFD061A078}"/>
                </a:ext>
              </a:extLst>
            </p:cNvPr>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7">
              <a:extLst>
                <a:ext uri="{FF2B5EF4-FFF2-40B4-BE49-F238E27FC236}">
                  <a16:creationId xmlns:a16="http://schemas.microsoft.com/office/drawing/2014/main" id="{07886E4A-D6C8-CBDB-427F-2374803C08DA}"/>
                </a:ext>
              </a:extLst>
            </p:cNvPr>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8">
              <a:extLst>
                <a:ext uri="{FF2B5EF4-FFF2-40B4-BE49-F238E27FC236}">
                  <a16:creationId xmlns:a16="http://schemas.microsoft.com/office/drawing/2014/main" id="{EFE66CFC-9D0A-BD4B-6DD4-ECD4E3A67CF3}"/>
                </a:ext>
              </a:extLst>
            </p:cNvPr>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9154747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241319"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East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3">
            <a:extLst>
              <a:ext uri="{FF2B5EF4-FFF2-40B4-BE49-F238E27FC236}">
                <a16:creationId xmlns:a16="http://schemas.microsoft.com/office/drawing/2014/main" id="{542DBDFB-066E-EBFB-FDC4-C6A2CA42DBEC}"/>
              </a:ext>
            </a:extLst>
          </p:cNvPr>
          <p:cNvGrpSpPr/>
          <p:nvPr/>
        </p:nvGrpSpPr>
        <p:grpSpPr>
          <a:xfrm>
            <a:off x="6668706" y="820971"/>
            <a:ext cx="4349245" cy="5474408"/>
            <a:chOff x="8751671" y="2574043"/>
            <a:chExt cx="7471049" cy="9403830"/>
          </a:xfrm>
          <a:solidFill>
            <a:schemeClr val="bg1">
              <a:lumMod val="85000"/>
            </a:schemeClr>
          </a:solidFill>
        </p:grpSpPr>
        <p:sp>
          <p:nvSpPr>
            <p:cNvPr id="5" name="Freeform 62">
              <a:extLst>
                <a:ext uri="{FF2B5EF4-FFF2-40B4-BE49-F238E27FC236}">
                  <a16:creationId xmlns:a16="http://schemas.microsoft.com/office/drawing/2014/main" id="{EA202884-4A7B-DD91-D349-32FA030388F8}"/>
                </a:ext>
              </a:extLst>
            </p:cNvPr>
            <p:cNvSpPr>
              <a:spLocks noChangeArrowheads="1"/>
            </p:cNvSpPr>
            <p:nvPr/>
          </p:nvSpPr>
          <p:spPr bwMode="auto">
            <a:xfrm>
              <a:off x="15141826" y="3556992"/>
              <a:ext cx="436838" cy="980149"/>
            </a:xfrm>
            <a:custGeom>
              <a:avLst/>
              <a:gdLst>
                <a:gd name="T0" fmla="*/ 24 w 693"/>
                <a:gd name="T1" fmla="*/ 180 h 1550"/>
                <a:gd name="T2" fmla="*/ 24 w 693"/>
                <a:gd name="T3" fmla="*/ 180 h 1550"/>
                <a:gd name="T4" fmla="*/ 15 w 693"/>
                <a:gd name="T5" fmla="*/ 146 h 1550"/>
                <a:gd name="T6" fmla="*/ 39 w 693"/>
                <a:gd name="T7" fmla="*/ 78 h 1550"/>
                <a:gd name="T8" fmla="*/ 82 w 693"/>
                <a:gd name="T9" fmla="*/ 19 h 1550"/>
                <a:gd name="T10" fmla="*/ 156 w 693"/>
                <a:gd name="T11" fmla="*/ 0 h 1550"/>
                <a:gd name="T12" fmla="*/ 156 w 693"/>
                <a:gd name="T13" fmla="*/ 0 h 1550"/>
                <a:gd name="T14" fmla="*/ 555 w 693"/>
                <a:gd name="T15" fmla="*/ 1047 h 1550"/>
                <a:gd name="T16" fmla="*/ 692 w 693"/>
                <a:gd name="T17" fmla="*/ 1101 h 1550"/>
                <a:gd name="T18" fmla="*/ 692 w 693"/>
                <a:gd name="T19" fmla="*/ 1101 h 1550"/>
                <a:gd name="T20" fmla="*/ 677 w 693"/>
                <a:gd name="T21" fmla="*/ 1184 h 1550"/>
                <a:gd name="T22" fmla="*/ 667 w 693"/>
                <a:gd name="T23" fmla="*/ 1217 h 1550"/>
                <a:gd name="T24" fmla="*/ 667 w 693"/>
                <a:gd name="T25" fmla="*/ 1217 h 1550"/>
                <a:gd name="T26" fmla="*/ 589 w 693"/>
                <a:gd name="T27" fmla="*/ 1291 h 1550"/>
                <a:gd name="T28" fmla="*/ 536 w 693"/>
                <a:gd name="T29" fmla="*/ 1383 h 1550"/>
                <a:gd name="T30" fmla="*/ 132 w 693"/>
                <a:gd name="T31" fmla="*/ 1549 h 1550"/>
                <a:gd name="T32" fmla="*/ 132 w 693"/>
                <a:gd name="T33" fmla="*/ 1549 h 1550"/>
                <a:gd name="T34" fmla="*/ 93 w 693"/>
                <a:gd name="T35" fmla="*/ 1471 h 1550"/>
                <a:gd name="T36" fmla="*/ 82 w 693"/>
                <a:gd name="T37" fmla="*/ 1383 h 1550"/>
                <a:gd name="T38" fmla="*/ 54 w 693"/>
                <a:gd name="T39" fmla="*/ 1291 h 1550"/>
                <a:gd name="T40" fmla="*/ 29 w 693"/>
                <a:gd name="T41" fmla="*/ 1169 h 1550"/>
                <a:gd name="T42" fmla="*/ 0 w 693"/>
                <a:gd name="T43" fmla="*/ 1027 h 1550"/>
                <a:gd name="T44" fmla="*/ 10 w 693"/>
                <a:gd name="T45" fmla="*/ 974 h 1550"/>
                <a:gd name="T46" fmla="*/ 15 w 693"/>
                <a:gd name="T47" fmla="*/ 882 h 1550"/>
                <a:gd name="T48" fmla="*/ 29 w 693"/>
                <a:gd name="T49" fmla="*/ 808 h 1550"/>
                <a:gd name="T50" fmla="*/ 29 w 693"/>
                <a:gd name="T51" fmla="*/ 731 h 1550"/>
                <a:gd name="T52" fmla="*/ 44 w 693"/>
                <a:gd name="T53" fmla="*/ 657 h 1550"/>
                <a:gd name="T54" fmla="*/ 29 w 693"/>
                <a:gd name="T55" fmla="*/ 618 h 1550"/>
                <a:gd name="T56" fmla="*/ 73 w 693"/>
                <a:gd name="T57" fmla="*/ 536 h 1550"/>
                <a:gd name="T58" fmla="*/ 98 w 693"/>
                <a:gd name="T59" fmla="*/ 477 h 1550"/>
                <a:gd name="T60" fmla="*/ 132 w 693"/>
                <a:gd name="T61" fmla="*/ 399 h 1550"/>
                <a:gd name="T62" fmla="*/ 58 w 693"/>
                <a:gd name="T63" fmla="*/ 311 h 1550"/>
                <a:gd name="T64" fmla="*/ 24 w 693"/>
                <a:gd name="T65" fmla="*/ 18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3" h="155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 name="Freeform 63">
              <a:extLst>
                <a:ext uri="{FF2B5EF4-FFF2-40B4-BE49-F238E27FC236}">
                  <a16:creationId xmlns:a16="http://schemas.microsoft.com/office/drawing/2014/main" id="{9E5BC784-2445-4B1D-80C1-1A0F05B2A1A2}"/>
                </a:ext>
              </a:extLst>
            </p:cNvPr>
            <p:cNvSpPr>
              <a:spLocks noChangeArrowheads="1"/>
            </p:cNvSpPr>
            <p:nvPr/>
          </p:nvSpPr>
          <p:spPr bwMode="auto">
            <a:xfrm>
              <a:off x="15049418" y="4727570"/>
              <a:ext cx="495643" cy="484474"/>
            </a:xfrm>
            <a:custGeom>
              <a:avLst/>
              <a:gdLst>
                <a:gd name="T0" fmla="*/ 667 w 785"/>
                <a:gd name="T1" fmla="*/ 0 h 766"/>
                <a:gd name="T2" fmla="*/ 667 w 785"/>
                <a:gd name="T3" fmla="*/ 0 h 766"/>
                <a:gd name="T4" fmla="*/ 784 w 785"/>
                <a:gd name="T5" fmla="*/ 316 h 766"/>
                <a:gd name="T6" fmla="*/ 784 w 785"/>
                <a:gd name="T7" fmla="*/ 316 h 766"/>
                <a:gd name="T8" fmla="*/ 721 w 785"/>
                <a:gd name="T9" fmla="*/ 356 h 766"/>
                <a:gd name="T10" fmla="*/ 643 w 785"/>
                <a:gd name="T11" fmla="*/ 409 h 766"/>
                <a:gd name="T12" fmla="*/ 614 w 785"/>
                <a:gd name="T13" fmla="*/ 438 h 766"/>
                <a:gd name="T14" fmla="*/ 463 w 785"/>
                <a:gd name="T15" fmla="*/ 521 h 766"/>
                <a:gd name="T16" fmla="*/ 375 w 785"/>
                <a:gd name="T17" fmla="*/ 570 h 766"/>
                <a:gd name="T18" fmla="*/ 268 w 785"/>
                <a:gd name="T19" fmla="*/ 638 h 766"/>
                <a:gd name="T20" fmla="*/ 224 w 785"/>
                <a:gd name="T21" fmla="*/ 692 h 766"/>
                <a:gd name="T22" fmla="*/ 175 w 785"/>
                <a:gd name="T23" fmla="*/ 726 h 766"/>
                <a:gd name="T24" fmla="*/ 141 w 785"/>
                <a:gd name="T25" fmla="*/ 765 h 766"/>
                <a:gd name="T26" fmla="*/ 141 w 785"/>
                <a:gd name="T27" fmla="*/ 765 h 766"/>
                <a:gd name="T28" fmla="*/ 131 w 785"/>
                <a:gd name="T29" fmla="*/ 677 h 766"/>
                <a:gd name="T30" fmla="*/ 87 w 785"/>
                <a:gd name="T31" fmla="*/ 506 h 766"/>
                <a:gd name="T32" fmla="*/ 34 w 785"/>
                <a:gd name="T33" fmla="*/ 399 h 766"/>
                <a:gd name="T34" fmla="*/ 24 w 785"/>
                <a:gd name="T35" fmla="*/ 356 h 766"/>
                <a:gd name="T36" fmla="*/ 0 w 785"/>
                <a:gd name="T37" fmla="*/ 234 h 766"/>
                <a:gd name="T38" fmla="*/ 0 w 785"/>
                <a:gd name="T39" fmla="*/ 234 h 766"/>
                <a:gd name="T40" fmla="*/ 667 w 785"/>
                <a:gd name="T4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5" h="766">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 name="Freeform 64">
              <a:extLst>
                <a:ext uri="{FF2B5EF4-FFF2-40B4-BE49-F238E27FC236}">
                  <a16:creationId xmlns:a16="http://schemas.microsoft.com/office/drawing/2014/main" id="{9B4254E2-661B-B2DF-6D80-58FE540684AF}"/>
                </a:ext>
              </a:extLst>
            </p:cNvPr>
            <p:cNvSpPr>
              <a:spLocks noChangeArrowheads="1"/>
            </p:cNvSpPr>
            <p:nvPr/>
          </p:nvSpPr>
          <p:spPr bwMode="auto">
            <a:xfrm>
              <a:off x="13330069" y="3837035"/>
              <a:ext cx="2200991" cy="1615846"/>
            </a:xfrm>
            <a:custGeom>
              <a:avLst/>
              <a:gdLst>
                <a:gd name="T0" fmla="*/ 2771 w 3469"/>
                <a:gd name="T1" fmla="*/ 2475 h 2549"/>
                <a:gd name="T2" fmla="*/ 2786 w 3469"/>
                <a:gd name="T3" fmla="*/ 2509 h 2549"/>
                <a:gd name="T4" fmla="*/ 3058 w 3469"/>
                <a:gd name="T5" fmla="*/ 2333 h 2549"/>
                <a:gd name="T6" fmla="*/ 3204 w 3469"/>
                <a:gd name="T7" fmla="*/ 2221 h 2549"/>
                <a:gd name="T8" fmla="*/ 3312 w 3469"/>
                <a:gd name="T9" fmla="*/ 2119 h 2549"/>
                <a:gd name="T10" fmla="*/ 3468 w 3469"/>
                <a:gd name="T11" fmla="*/ 1959 h 2549"/>
                <a:gd name="T12" fmla="*/ 3448 w 3469"/>
                <a:gd name="T13" fmla="*/ 1944 h 2549"/>
                <a:gd name="T14" fmla="*/ 3268 w 3469"/>
                <a:gd name="T15" fmla="*/ 2061 h 2549"/>
                <a:gd name="T16" fmla="*/ 3068 w 3469"/>
                <a:gd name="T17" fmla="*/ 2158 h 2549"/>
                <a:gd name="T18" fmla="*/ 2795 w 3469"/>
                <a:gd name="T19" fmla="*/ 2396 h 2549"/>
                <a:gd name="T20" fmla="*/ 0 w 3469"/>
                <a:gd name="T21" fmla="*/ 2548 h 2549"/>
                <a:gd name="T22" fmla="*/ 0 w 3469"/>
                <a:gd name="T23" fmla="*/ 2548 h 2549"/>
                <a:gd name="T24" fmla="*/ 170 w 3469"/>
                <a:gd name="T25" fmla="*/ 2363 h 2549"/>
                <a:gd name="T26" fmla="*/ 268 w 3469"/>
                <a:gd name="T27" fmla="*/ 2270 h 2549"/>
                <a:gd name="T28" fmla="*/ 355 w 3469"/>
                <a:gd name="T29" fmla="*/ 2177 h 2549"/>
                <a:gd name="T30" fmla="*/ 487 w 3469"/>
                <a:gd name="T31" fmla="*/ 1992 h 2549"/>
                <a:gd name="T32" fmla="*/ 428 w 3469"/>
                <a:gd name="T33" fmla="*/ 1915 h 2549"/>
                <a:gd name="T34" fmla="*/ 409 w 3469"/>
                <a:gd name="T35" fmla="*/ 1939 h 2549"/>
                <a:gd name="T36" fmla="*/ 399 w 3469"/>
                <a:gd name="T37" fmla="*/ 1954 h 2549"/>
                <a:gd name="T38" fmla="*/ 375 w 3469"/>
                <a:gd name="T39" fmla="*/ 1915 h 2549"/>
                <a:gd name="T40" fmla="*/ 360 w 3469"/>
                <a:gd name="T41" fmla="*/ 1880 h 2549"/>
                <a:gd name="T42" fmla="*/ 346 w 3469"/>
                <a:gd name="T43" fmla="*/ 1837 h 2549"/>
                <a:gd name="T44" fmla="*/ 360 w 3469"/>
                <a:gd name="T45" fmla="*/ 1773 h 2549"/>
                <a:gd name="T46" fmla="*/ 341 w 3469"/>
                <a:gd name="T47" fmla="*/ 1729 h 2549"/>
                <a:gd name="T48" fmla="*/ 424 w 3469"/>
                <a:gd name="T49" fmla="*/ 1695 h 2549"/>
                <a:gd name="T50" fmla="*/ 653 w 3469"/>
                <a:gd name="T51" fmla="*/ 1598 h 2549"/>
                <a:gd name="T52" fmla="*/ 818 w 3469"/>
                <a:gd name="T53" fmla="*/ 1593 h 2549"/>
                <a:gd name="T54" fmla="*/ 984 w 3469"/>
                <a:gd name="T55" fmla="*/ 1545 h 2549"/>
                <a:gd name="T56" fmla="*/ 1212 w 3469"/>
                <a:gd name="T57" fmla="*/ 1432 h 2549"/>
                <a:gd name="T58" fmla="*/ 1286 w 3469"/>
                <a:gd name="T59" fmla="*/ 1364 h 2549"/>
                <a:gd name="T60" fmla="*/ 1427 w 3469"/>
                <a:gd name="T61" fmla="*/ 1257 h 2549"/>
                <a:gd name="T62" fmla="*/ 1369 w 3469"/>
                <a:gd name="T63" fmla="*/ 1184 h 2549"/>
                <a:gd name="T64" fmla="*/ 1354 w 3469"/>
                <a:gd name="T65" fmla="*/ 1116 h 2549"/>
                <a:gd name="T66" fmla="*/ 1373 w 3469"/>
                <a:gd name="T67" fmla="*/ 979 h 2549"/>
                <a:gd name="T68" fmla="*/ 1305 w 3469"/>
                <a:gd name="T69" fmla="*/ 984 h 2549"/>
                <a:gd name="T70" fmla="*/ 1208 w 3469"/>
                <a:gd name="T71" fmla="*/ 931 h 2549"/>
                <a:gd name="T72" fmla="*/ 1325 w 3469"/>
                <a:gd name="T73" fmla="*/ 775 h 2549"/>
                <a:gd name="T74" fmla="*/ 1397 w 3469"/>
                <a:gd name="T75" fmla="*/ 629 h 2549"/>
                <a:gd name="T76" fmla="*/ 1388 w 3469"/>
                <a:gd name="T77" fmla="*/ 609 h 2549"/>
                <a:gd name="T78" fmla="*/ 1451 w 3469"/>
                <a:gd name="T79" fmla="*/ 487 h 2549"/>
                <a:gd name="T80" fmla="*/ 1593 w 3469"/>
                <a:gd name="T81" fmla="*/ 288 h 2549"/>
                <a:gd name="T82" fmla="*/ 1763 w 3469"/>
                <a:gd name="T83" fmla="*/ 176 h 2549"/>
                <a:gd name="T84" fmla="*/ 2216 w 3469"/>
                <a:gd name="T85" fmla="*/ 0 h 2549"/>
                <a:gd name="T86" fmla="*/ 2250 w 3469"/>
                <a:gd name="T87" fmla="*/ 195 h 2549"/>
                <a:gd name="T88" fmla="*/ 2342 w 3469"/>
                <a:gd name="T89" fmla="*/ 395 h 2549"/>
                <a:gd name="T90" fmla="*/ 2445 w 3469"/>
                <a:gd name="T91" fmla="*/ 677 h 2549"/>
                <a:gd name="T92" fmla="*/ 2640 w 3469"/>
                <a:gd name="T93" fmla="*/ 1140 h 2549"/>
                <a:gd name="T94" fmla="*/ 2654 w 3469"/>
                <a:gd name="T95" fmla="*/ 1208 h 2549"/>
                <a:gd name="T96" fmla="*/ 2669 w 3469"/>
                <a:gd name="T97" fmla="*/ 1423 h 2549"/>
                <a:gd name="T98" fmla="*/ 2688 w 3469"/>
                <a:gd name="T99" fmla="*/ 1588 h 2549"/>
                <a:gd name="T100" fmla="*/ 2708 w 3469"/>
                <a:gd name="T101" fmla="*/ 1637 h 2549"/>
                <a:gd name="T102" fmla="*/ 2742 w 3469"/>
                <a:gd name="T103" fmla="*/ 1802 h 2549"/>
                <a:gd name="T104" fmla="*/ 2839 w 3469"/>
                <a:gd name="T105" fmla="*/ 2080 h 2549"/>
                <a:gd name="T106" fmla="*/ 2849 w 3469"/>
                <a:gd name="T107" fmla="*/ 2168 h 2549"/>
                <a:gd name="T108" fmla="*/ 2806 w 3469"/>
                <a:gd name="T109" fmla="*/ 2231 h 2549"/>
                <a:gd name="T110" fmla="*/ 2591 w 3469"/>
                <a:gd name="T111" fmla="*/ 2260 h 2549"/>
                <a:gd name="T112" fmla="*/ 2314 w 3469"/>
                <a:gd name="T113" fmla="*/ 2192 h 2549"/>
                <a:gd name="T114" fmla="*/ 2187 w 3469"/>
                <a:gd name="T115" fmla="*/ 2148 h 2549"/>
                <a:gd name="T116" fmla="*/ 2109 w 3469"/>
                <a:gd name="T117" fmla="*/ 2026 h 2549"/>
                <a:gd name="T118" fmla="*/ 2002 w 3469"/>
                <a:gd name="T119" fmla="*/ 1959 h 2549"/>
                <a:gd name="T120" fmla="*/ 0 w 3469"/>
                <a:gd name="T121" fmla="*/ 2548 h 2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9" h="2549">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 name="Freeform 65">
              <a:extLst>
                <a:ext uri="{FF2B5EF4-FFF2-40B4-BE49-F238E27FC236}">
                  <a16:creationId xmlns:a16="http://schemas.microsoft.com/office/drawing/2014/main" id="{71291580-F7C1-C8FD-A6FC-E5CB5AAD0514}"/>
                </a:ext>
              </a:extLst>
            </p:cNvPr>
            <p:cNvSpPr>
              <a:spLocks noChangeArrowheads="1"/>
            </p:cNvSpPr>
            <p:nvPr/>
          </p:nvSpPr>
          <p:spPr bwMode="auto">
            <a:xfrm>
              <a:off x="11501510" y="5830938"/>
              <a:ext cx="884877" cy="1565438"/>
            </a:xfrm>
            <a:custGeom>
              <a:avLst/>
              <a:gdLst>
                <a:gd name="T0" fmla="*/ 1086 w 1399"/>
                <a:gd name="T1" fmla="*/ 53 h 2471"/>
                <a:gd name="T2" fmla="*/ 1086 w 1399"/>
                <a:gd name="T3" fmla="*/ 53 h 2471"/>
                <a:gd name="T4" fmla="*/ 1354 w 1399"/>
                <a:gd name="T5" fmla="*/ 1510 h 2471"/>
                <a:gd name="T6" fmla="*/ 1354 w 1399"/>
                <a:gd name="T7" fmla="*/ 1510 h 2471"/>
                <a:gd name="T8" fmla="*/ 1315 w 1399"/>
                <a:gd name="T9" fmla="*/ 1568 h 2471"/>
                <a:gd name="T10" fmla="*/ 1325 w 1399"/>
                <a:gd name="T11" fmla="*/ 1597 h 2471"/>
                <a:gd name="T12" fmla="*/ 1398 w 1399"/>
                <a:gd name="T13" fmla="*/ 1685 h 2471"/>
                <a:gd name="T14" fmla="*/ 1388 w 1399"/>
                <a:gd name="T15" fmla="*/ 1700 h 2471"/>
                <a:gd name="T16" fmla="*/ 1296 w 1399"/>
                <a:gd name="T17" fmla="*/ 1729 h 2471"/>
                <a:gd name="T18" fmla="*/ 1223 w 1399"/>
                <a:gd name="T19" fmla="*/ 1749 h 2471"/>
                <a:gd name="T20" fmla="*/ 1048 w 1399"/>
                <a:gd name="T21" fmla="*/ 1797 h 2471"/>
                <a:gd name="T22" fmla="*/ 1048 w 1399"/>
                <a:gd name="T23" fmla="*/ 1919 h 2471"/>
                <a:gd name="T24" fmla="*/ 1009 w 1399"/>
                <a:gd name="T25" fmla="*/ 1978 h 2471"/>
                <a:gd name="T26" fmla="*/ 984 w 1399"/>
                <a:gd name="T27" fmla="*/ 2036 h 2471"/>
                <a:gd name="T28" fmla="*/ 940 w 1399"/>
                <a:gd name="T29" fmla="*/ 2143 h 2471"/>
                <a:gd name="T30" fmla="*/ 852 w 1399"/>
                <a:gd name="T31" fmla="*/ 2235 h 2471"/>
                <a:gd name="T32" fmla="*/ 794 w 1399"/>
                <a:gd name="T33" fmla="*/ 2216 h 2471"/>
                <a:gd name="T34" fmla="*/ 745 w 1399"/>
                <a:gd name="T35" fmla="*/ 2153 h 2471"/>
                <a:gd name="T36" fmla="*/ 730 w 1399"/>
                <a:gd name="T37" fmla="*/ 2167 h 2471"/>
                <a:gd name="T38" fmla="*/ 697 w 1399"/>
                <a:gd name="T39" fmla="*/ 2177 h 2471"/>
                <a:gd name="T40" fmla="*/ 697 w 1399"/>
                <a:gd name="T41" fmla="*/ 2206 h 2471"/>
                <a:gd name="T42" fmla="*/ 697 w 1399"/>
                <a:gd name="T43" fmla="*/ 2250 h 2471"/>
                <a:gd name="T44" fmla="*/ 711 w 1399"/>
                <a:gd name="T45" fmla="*/ 2285 h 2471"/>
                <a:gd name="T46" fmla="*/ 697 w 1399"/>
                <a:gd name="T47" fmla="*/ 2304 h 2471"/>
                <a:gd name="T48" fmla="*/ 658 w 1399"/>
                <a:gd name="T49" fmla="*/ 2323 h 2471"/>
                <a:gd name="T50" fmla="*/ 594 w 1399"/>
                <a:gd name="T51" fmla="*/ 2304 h 2471"/>
                <a:gd name="T52" fmla="*/ 565 w 1399"/>
                <a:gd name="T53" fmla="*/ 2328 h 2471"/>
                <a:gd name="T54" fmla="*/ 502 w 1399"/>
                <a:gd name="T55" fmla="*/ 2367 h 2471"/>
                <a:gd name="T56" fmla="*/ 448 w 1399"/>
                <a:gd name="T57" fmla="*/ 2406 h 2471"/>
                <a:gd name="T58" fmla="*/ 395 w 1399"/>
                <a:gd name="T59" fmla="*/ 2450 h 2471"/>
                <a:gd name="T60" fmla="*/ 365 w 1399"/>
                <a:gd name="T61" fmla="*/ 2430 h 2471"/>
                <a:gd name="T62" fmla="*/ 321 w 1399"/>
                <a:gd name="T63" fmla="*/ 2411 h 2471"/>
                <a:gd name="T64" fmla="*/ 263 w 1399"/>
                <a:gd name="T65" fmla="*/ 2401 h 2471"/>
                <a:gd name="T66" fmla="*/ 229 w 1399"/>
                <a:gd name="T67" fmla="*/ 2396 h 2471"/>
                <a:gd name="T68" fmla="*/ 195 w 1399"/>
                <a:gd name="T69" fmla="*/ 2459 h 2471"/>
                <a:gd name="T70" fmla="*/ 166 w 1399"/>
                <a:gd name="T71" fmla="*/ 2470 h 2471"/>
                <a:gd name="T72" fmla="*/ 122 w 1399"/>
                <a:gd name="T73" fmla="*/ 2459 h 2471"/>
                <a:gd name="T74" fmla="*/ 122 w 1399"/>
                <a:gd name="T75" fmla="*/ 2459 h 2471"/>
                <a:gd name="T76" fmla="*/ 64 w 1399"/>
                <a:gd name="T77" fmla="*/ 2401 h 2471"/>
                <a:gd name="T78" fmla="*/ 73 w 1399"/>
                <a:gd name="T79" fmla="*/ 2367 h 2471"/>
                <a:gd name="T80" fmla="*/ 73 w 1399"/>
                <a:gd name="T81" fmla="*/ 2323 h 2471"/>
                <a:gd name="T82" fmla="*/ 83 w 1399"/>
                <a:gd name="T83" fmla="*/ 2280 h 2471"/>
                <a:gd name="T84" fmla="*/ 88 w 1399"/>
                <a:gd name="T85" fmla="*/ 2202 h 2471"/>
                <a:gd name="T86" fmla="*/ 117 w 1399"/>
                <a:gd name="T87" fmla="*/ 2158 h 2471"/>
                <a:gd name="T88" fmla="*/ 156 w 1399"/>
                <a:gd name="T89" fmla="*/ 2036 h 2471"/>
                <a:gd name="T90" fmla="*/ 195 w 1399"/>
                <a:gd name="T91" fmla="*/ 1899 h 2471"/>
                <a:gd name="T92" fmla="*/ 166 w 1399"/>
                <a:gd name="T93" fmla="*/ 1734 h 2471"/>
                <a:gd name="T94" fmla="*/ 132 w 1399"/>
                <a:gd name="T95" fmla="*/ 1602 h 2471"/>
                <a:gd name="T96" fmla="*/ 180 w 1399"/>
                <a:gd name="T97" fmla="*/ 1525 h 2471"/>
                <a:gd name="T98" fmla="*/ 0 w 1399"/>
                <a:gd name="T99" fmla="*/ 248 h 2471"/>
                <a:gd name="T100" fmla="*/ 0 w 1399"/>
                <a:gd name="T101" fmla="*/ 248 h 2471"/>
                <a:gd name="T102" fmla="*/ 25 w 1399"/>
                <a:gd name="T103" fmla="*/ 253 h 2471"/>
                <a:gd name="T104" fmla="*/ 180 w 1399"/>
                <a:gd name="T105" fmla="*/ 185 h 2471"/>
                <a:gd name="T106" fmla="*/ 234 w 1399"/>
                <a:gd name="T107" fmla="*/ 156 h 2471"/>
                <a:gd name="T108" fmla="*/ 234 w 1399"/>
                <a:gd name="T109" fmla="*/ 156 h 2471"/>
                <a:gd name="T110" fmla="*/ 1076 w 1399"/>
                <a:gd name="T111" fmla="*/ 0 h 2471"/>
                <a:gd name="T112" fmla="*/ 1086 w 1399"/>
                <a:gd name="T113" fmla="*/ 53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9" h="2471">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
          <p:nvSpPr>
            <p:cNvPr id="9" name="Freeform 66">
              <a:extLst>
                <a:ext uri="{FF2B5EF4-FFF2-40B4-BE49-F238E27FC236}">
                  <a16:creationId xmlns:a16="http://schemas.microsoft.com/office/drawing/2014/main" id="{C8F89678-24D6-1B8D-4887-F45383B53FD0}"/>
                </a:ext>
              </a:extLst>
            </p:cNvPr>
            <p:cNvSpPr>
              <a:spLocks noChangeArrowheads="1"/>
            </p:cNvSpPr>
            <p:nvPr/>
          </p:nvSpPr>
          <p:spPr bwMode="auto">
            <a:xfrm>
              <a:off x="8824477" y="3517787"/>
              <a:ext cx="1814558" cy="2125523"/>
            </a:xfrm>
            <a:custGeom>
              <a:avLst/>
              <a:gdLst>
                <a:gd name="T0" fmla="*/ 2046 w 2860"/>
                <a:gd name="T1" fmla="*/ 1344 h 3351"/>
                <a:gd name="T2" fmla="*/ 1997 w 2860"/>
                <a:gd name="T3" fmla="*/ 1397 h 3351"/>
                <a:gd name="T4" fmla="*/ 1948 w 2860"/>
                <a:gd name="T5" fmla="*/ 1461 h 3351"/>
                <a:gd name="T6" fmla="*/ 1958 w 2860"/>
                <a:gd name="T7" fmla="*/ 1656 h 3351"/>
                <a:gd name="T8" fmla="*/ 1895 w 2860"/>
                <a:gd name="T9" fmla="*/ 1783 h 3351"/>
                <a:gd name="T10" fmla="*/ 1748 w 2860"/>
                <a:gd name="T11" fmla="*/ 2021 h 3351"/>
                <a:gd name="T12" fmla="*/ 1875 w 2860"/>
                <a:gd name="T13" fmla="*/ 2245 h 3351"/>
                <a:gd name="T14" fmla="*/ 1831 w 2860"/>
                <a:gd name="T15" fmla="*/ 2372 h 3351"/>
                <a:gd name="T16" fmla="*/ 1841 w 2860"/>
                <a:gd name="T17" fmla="*/ 2513 h 3351"/>
                <a:gd name="T18" fmla="*/ 1963 w 2860"/>
                <a:gd name="T19" fmla="*/ 2581 h 3351"/>
                <a:gd name="T20" fmla="*/ 2158 w 2860"/>
                <a:gd name="T21" fmla="*/ 2664 h 3351"/>
                <a:gd name="T22" fmla="*/ 2279 w 2860"/>
                <a:gd name="T23" fmla="*/ 2786 h 3351"/>
                <a:gd name="T24" fmla="*/ 2474 w 2860"/>
                <a:gd name="T25" fmla="*/ 2908 h 3351"/>
                <a:gd name="T26" fmla="*/ 2552 w 2860"/>
                <a:gd name="T27" fmla="*/ 3068 h 3351"/>
                <a:gd name="T28" fmla="*/ 2571 w 2860"/>
                <a:gd name="T29" fmla="*/ 3180 h 3351"/>
                <a:gd name="T30" fmla="*/ 429 w 2860"/>
                <a:gd name="T31" fmla="*/ 3350 h 3351"/>
                <a:gd name="T32" fmla="*/ 414 w 2860"/>
                <a:gd name="T33" fmla="*/ 2318 h 3351"/>
                <a:gd name="T34" fmla="*/ 307 w 2860"/>
                <a:gd name="T35" fmla="*/ 2016 h 3351"/>
                <a:gd name="T36" fmla="*/ 297 w 2860"/>
                <a:gd name="T37" fmla="*/ 1962 h 3351"/>
                <a:gd name="T38" fmla="*/ 268 w 2860"/>
                <a:gd name="T39" fmla="*/ 1728 h 3351"/>
                <a:gd name="T40" fmla="*/ 214 w 2860"/>
                <a:gd name="T41" fmla="*/ 1490 h 3351"/>
                <a:gd name="T42" fmla="*/ 214 w 2860"/>
                <a:gd name="T43" fmla="*/ 1232 h 3351"/>
                <a:gd name="T44" fmla="*/ 161 w 2860"/>
                <a:gd name="T45" fmla="*/ 979 h 3351"/>
                <a:gd name="T46" fmla="*/ 49 w 2860"/>
                <a:gd name="T47" fmla="*/ 745 h 3351"/>
                <a:gd name="T48" fmla="*/ 63 w 2860"/>
                <a:gd name="T49" fmla="*/ 662 h 3351"/>
                <a:gd name="T50" fmla="*/ 24 w 2860"/>
                <a:gd name="T51" fmla="*/ 531 h 3351"/>
                <a:gd name="T52" fmla="*/ 10 w 2860"/>
                <a:gd name="T53" fmla="*/ 346 h 3351"/>
                <a:gd name="T54" fmla="*/ 5 w 2860"/>
                <a:gd name="T55" fmla="*/ 253 h 3351"/>
                <a:gd name="T56" fmla="*/ 697 w 2860"/>
                <a:gd name="T57" fmla="*/ 214 h 3351"/>
                <a:gd name="T58" fmla="*/ 711 w 2860"/>
                <a:gd name="T59" fmla="*/ 180 h 3351"/>
                <a:gd name="T60" fmla="*/ 789 w 2860"/>
                <a:gd name="T61" fmla="*/ 4 h 3351"/>
                <a:gd name="T62" fmla="*/ 838 w 2860"/>
                <a:gd name="T63" fmla="*/ 48 h 3351"/>
                <a:gd name="T64" fmla="*/ 940 w 2860"/>
                <a:gd name="T65" fmla="*/ 277 h 3351"/>
                <a:gd name="T66" fmla="*/ 1120 w 2860"/>
                <a:gd name="T67" fmla="*/ 311 h 3351"/>
                <a:gd name="T68" fmla="*/ 1247 w 2860"/>
                <a:gd name="T69" fmla="*/ 336 h 3351"/>
                <a:gd name="T70" fmla="*/ 1339 w 2860"/>
                <a:gd name="T71" fmla="*/ 404 h 3351"/>
                <a:gd name="T72" fmla="*/ 1413 w 2860"/>
                <a:gd name="T73" fmla="*/ 370 h 3351"/>
                <a:gd name="T74" fmla="*/ 1476 w 2860"/>
                <a:gd name="T75" fmla="*/ 389 h 3351"/>
                <a:gd name="T76" fmla="*/ 1739 w 2860"/>
                <a:gd name="T77" fmla="*/ 326 h 3351"/>
                <a:gd name="T78" fmla="*/ 1812 w 2860"/>
                <a:gd name="T79" fmla="*/ 506 h 3351"/>
                <a:gd name="T80" fmla="*/ 1929 w 2860"/>
                <a:gd name="T81" fmla="*/ 453 h 3351"/>
                <a:gd name="T82" fmla="*/ 2036 w 2860"/>
                <a:gd name="T83" fmla="*/ 506 h 3351"/>
                <a:gd name="T84" fmla="*/ 2118 w 2860"/>
                <a:gd name="T85" fmla="*/ 555 h 3351"/>
                <a:gd name="T86" fmla="*/ 2284 w 2860"/>
                <a:gd name="T87" fmla="*/ 531 h 3351"/>
                <a:gd name="T88" fmla="*/ 2348 w 2860"/>
                <a:gd name="T89" fmla="*/ 511 h 3351"/>
                <a:gd name="T90" fmla="*/ 2464 w 2860"/>
                <a:gd name="T91" fmla="*/ 565 h 3351"/>
                <a:gd name="T92" fmla="*/ 2616 w 2860"/>
                <a:gd name="T93" fmla="*/ 531 h 3351"/>
                <a:gd name="T94" fmla="*/ 2859 w 2860"/>
                <a:gd name="T95" fmla="*/ 565 h 3351"/>
                <a:gd name="T96" fmla="*/ 2713 w 2860"/>
                <a:gd name="T97" fmla="*/ 677 h 3351"/>
                <a:gd name="T98" fmla="*/ 2504 w 2860"/>
                <a:gd name="T99" fmla="*/ 789 h 3351"/>
                <a:gd name="T100" fmla="*/ 2435 w 2860"/>
                <a:gd name="T101" fmla="*/ 862 h 3351"/>
                <a:gd name="T102" fmla="*/ 2270 w 2860"/>
                <a:gd name="T103" fmla="*/ 1081 h 3351"/>
                <a:gd name="T104" fmla="*/ 2173 w 2860"/>
                <a:gd name="T105" fmla="*/ 1193 h 3351"/>
                <a:gd name="T106" fmla="*/ 2094 w 2860"/>
                <a:gd name="T107" fmla="*/ 1261 h 3351"/>
                <a:gd name="T108" fmla="*/ 2046 w 2860"/>
                <a:gd name="T109" fmla="*/ 1344 h 3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60" h="3351">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67">
              <a:extLst>
                <a:ext uri="{FF2B5EF4-FFF2-40B4-BE49-F238E27FC236}">
                  <a16:creationId xmlns:a16="http://schemas.microsoft.com/office/drawing/2014/main" id="{3CA651F5-395A-DF4C-82ED-8D1FA9F9551F}"/>
                </a:ext>
              </a:extLst>
            </p:cNvPr>
            <p:cNvSpPr>
              <a:spLocks noChangeArrowheads="1"/>
            </p:cNvSpPr>
            <p:nvPr/>
          </p:nvSpPr>
          <p:spPr bwMode="auto">
            <a:xfrm>
              <a:off x="13738904" y="5906550"/>
              <a:ext cx="1243308" cy="579688"/>
            </a:xfrm>
            <a:custGeom>
              <a:avLst/>
              <a:gdLst>
                <a:gd name="T0" fmla="*/ 1841 w 1963"/>
                <a:gd name="T1" fmla="*/ 896 h 917"/>
                <a:gd name="T2" fmla="*/ 1914 w 1963"/>
                <a:gd name="T3" fmla="*/ 877 h 917"/>
                <a:gd name="T4" fmla="*/ 1958 w 1963"/>
                <a:gd name="T5" fmla="*/ 667 h 917"/>
                <a:gd name="T6" fmla="*/ 1962 w 1963"/>
                <a:gd name="T7" fmla="*/ 589 h 917"/>
                <a:gd name="T8" fmla="*/ 1729 w 1963"/>
                <a:gd name="T9" fmla="*/ 662 h 917"/>
                <a:gd name="T10" fmla="*/ 1505 w 1963"/>
                <a:gd name="T11" fmla="*/ 0 h 917"/>
                <a:gd name="T12" fmla="*/ 0 w 1963"/>
                <a:gd name="T13" fmla="*/ 477 h 917"/>
                <a:gd name="T14" fmla="*/ 126 w 1963"/>
                <a:gd name="T15" fmla="*/ 618 h 917"/>
                <a:gd name="T16" fmla="*/ 306 w 1963"/>
                <a:gd name="T17" fmla="*/ 467 h 917"/>
                <a:gd name="T18" fmla="*/ 414 w 1963"/>
                <a:gd name="T19" fmla="*/ 472 h 917"/>
                <a:gd name="T20" fmla="*/ 492 w 1963"/>
                <a:gd name="T21" fmla="*/ 399 h 917"/>
                <a:gd name="T22" fmla="*/ 555 w 1963"/>
                <a:gd name="T23" fmla="*/ 360 h 917"/>
                <a:gd name="T24" fmla="*/ 711 w 1963"/>
                <a:gd name="T25" fmla="*/ 414 h 917"/>
                <a:gd name="T26" fmla="*/ 765 w 1963"/>
                <a:gd name="T27" fmla="*/ 419 h 917"/>
                <a:gd name="T28" fmla="*/ 828 w 1963"/>
                <a:gd name="T29" fmla="*/ 428 h 917"/>
                <a:gd name="T30" fmla="*/ 891 w 1963"/>
                <a:gd name="T31" fmla="*/ 467 h 917"/>
                <a:gd name="T32" fmla="*/ 1057 w 1963"/>
                <a:gd name="T33" fmla="*/ 570 h 917"/>
                <a:gd name="T34" fmla="*/ 1124 w 1963"/>
                <a:gd name="T35" fmla="*/ 599 h 917"/>
                <a:gd name="T36" fmla="*/ 1110 w 1963"/>
                <a:gd name="T37" fmla="*/ 750 h 917"/>
                <a:gd name="T38" fmla="*/ 1057 w 1963"/>
                <a:gd name="T39" fmla="*/ 881 h 917"/>
                <a:gd name="T40" fmla="*/ 1076 w 1963"/>
                <a:gd name="T41" fmla="*/ 916 h 917"/>
                <a:gd name="T42" fmla="*/ 1251 w 1963"/>
                <a:gd name="T43" fmla="*/ 911 h 917"/>
                <a:gd name="T44" fmla="*/ 1417 w 1963"/>
                <a:gd name="T45" fmla="*/ 891 h 917"/>
                <a:gd name="T46" fmla="*/ 1490 w 1963"/>
                <a:gd name="T47" fmla="*/ 867 h 917"/>
                <a:gd name="T48" fmla="*/ 1427 w 1963"/>
                <a:gd name="T49" fmla="*/ 759 h 917"/>
                <a:gd name="T50" fmla="*/ 1334 w 1963"/>
                <a:gd name="T51" fmla="*/ 501 h 917"/>
                <a:gd name="T52" fmla="*/ 1271 w 1963"/>
                <a:gd name="T53" fmla="*/ 370 h 917"/>
                <a:gd name="T54" fmla="*/ 1290 w 1963"/>
                <a:gd name="T55" fmla="*/ 292 h 917"/>
                <a:gd name="T56" fmla="*/ 1388 w 1963"/>
                <a:gd name="T57" fmla="*/ 175 h 917"/>
                <a:gd name="T58" fmla="*/ 1456 w 1963"/>
                <a:gd name="T59" fmla="*/ 190 h 917"/>
                <a:gd name="T60" fmla="*/ 1417 w 1963"/>
                <a:gd name="T61" fmla="*/ 282 h 917"/>
                <a:gd name="T62" fmla="*/ 1417 w 1963"/>
                <a:gd name="T63" fmla="*/ 419 h 917"/>
                <a:gd name="T64" fmla="*/ 1466 w 1963"/>
                <a:gd name="T65" fmla="*/ 458 h 917"/>
                <a:gd name="T66" fmla="*/ 1510 w 1963"/>
                <a:gd name="T67" fmla="*/ 546 h 917"/>
                <a:gd name="T68" fmla="*/ 1510 w 1963"/>
                <a:gd name="T69" fmla="*/ 613 h 917"/>
                <a:gd name="T70" fmla="*/ 1651 w 1963"/>
                <a:gd name="T71" fmla="*/ 716 h 917"/>
                <a:gd name="T72" fmla="*/ 1690 w 1963"/>
                <a:gd name="T73" fmla="*/ 808 h 917"/>
                <a:gd name="T74" fmla="*/ 1841 w 1963"/>
                <a:gd name="T75" fmla="*/ 8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3" h="917">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68">
              <a:extLst>
                <a:ext uri="{FF2B5EF4-FFF2-40B4-BE49-F238E27FC236}">
                  <a16:creationId xmlns:a16="http://schemas.microsoft.com/office/drawing/2014/main" id="{0E73C687-020E-BA6E-64FF-30B112D2AF31}"/>
                </a:ext>
              </a:extLst>
            </p:cNvPr>
            <p:cNvSpPr>
              <a:spLocks noChangeArrowheads="1"/>
            </p:cNvSpPr>
            <p:nvPr/>
          </p:nvSpPr>
          <p:spPr bwMode="auto">
            <a:xfrm>
              <a:off x="8751671" y="6850293"/>
              <a:ext cx="980085" cy="1142574"/>
            </a:xfrm>
            <a:custGeom>
              <a:avLst/>
              <a:gdLst>
                <a:gd name="T0" fmla="*/ 0 w 1550"/>
                <a:gd name="T1" fmla="*/ 54 h 1803"/>
                <a:gd name="T2" fmla="*/ 0 w 1550"/>
                <a:gd name="T3" fmla="*/ 54 h 1803"/>
                <a:gd name="T4" fmla="*/ 1072 w 1550"/>
                <a:gd name="T5" fmla="*/ 0 h 1803"/>
                <a:gd name="T6" fmla="*/ 1072 w 1550"/>
                <a:gd name="T7" fmla="*/ 0 h 1803"/>
                <a:gd name="T8" fmla="*/ 1266 w 1550"/>
                <a:gd name="T9" fmla="*/ 132 h 1803"/>
                <a:gd name="T10" fmla="*/ 1325 w 1550"/>
                <a:gd name="T11" fmla="*/ 151 h 1803"/>
                <a:gd name="T12" fmla="*/ 1262 w 1550"/>
                <a:gd name="T13" fmla="*/ 258 h 1803"/>
                <a:gd name="T14" fmla="*/ 1247 w 1550"/>
                <a:gd name="T15" fmla="*/ 302 h 1803"/>
                <a:gd name="T16" fmla="*/ 1281 w 1550"/>
                <a:gd name="T17" fmla="*/ 366 h 1803"/>
                <a:gd name="T18" fmla="*/ 1368 w 1550"/>
                <a:gd name="T19" fmla="*/ 448 h 1803"/>
                <a:gd name="T20" fmla="*/ 1466 w 1550"/>
                <a:gd name="T21" fmla="*/ 589 h 1803"/>
                <a:gd name="T22" fmla="*/ 1549 w 1550"/>
                <a:gd name="T23" fmla="*/ 1725 h 1803"/>
                <a:gd name="T24" fmla="*/ 1549 w 1550"/>
                <a:gd name="T25" fmla="*/ 1725 h 1803"/>
                <a:gd name="T26" fmla="*/ 0 w 1550"/>
                <a:gd name="T27" fmla="*/ 1802 h 1803"/>
                <a:gd name="T28" fmla="*/ 0 w 1550"/>
                <a:gd name="T29" fmla="*/ 1802 h 1803"/>
                <a:gd name="T30" fmla="*/ 0 w 1550"/>
                <a:gd name="T31" fmla="*/ 54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0" h="1803">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69">
              <a:extLst>
                <a:ext uri="{FF2B5EF4-FFF2-40B4-BE49-F238E27FC236}">
                  <a16:creationId xmlns:a16="http://schemas.microsoft.com/office/drawing/2014/main" id="{FBBDB428-2596-65B5-54B0-28B63D2A8910}"/>
                </a:ext>
              </a:extLst>
            </p:cNvPr>
            <p:cNvSpPr>
              <a:spLocks noChangeArrowheads="1"/>
            </p:cNvSpPr>
            <p:nvPr/>
          </p:nvSpPr>
          <p:spPr bwMode="auto">
            <a:xfrm>
              <a:off x="8751671" y="9020623"/>
              <a:ext cx="1414123" cy="2957250"/>
            </a:xfrm>
            <a:custGeom>
              <a:avLst/>
              <a:gdLst>
                <a:gd name="T0" fmla="*/ 2036 w 2231"/>
                <a:gd name="T1" fmla="*/ 2436 h 4663"/>
                <a:gd name="T2" fmla="*/ 1714 w 2231"/>
                <a:gd name="T3" fmla="*/ 2567 h 4663"/>
                <a:gd name="T4" fmla="*/ 1690 w 2231"/>
                <a:gd name="T5" fmla="*/ 2445 h 4663"/>
                <a:gd name="T6" fmla="*/ 1612 w 2231"/>
                <a:gd name="T7" fmla="*/ 2445 h 4663"/>
                <a:gd name="T8" fmla="*/ 1588 w 2231"/>
                <a:gd name="T9" fmla="*/ 2528 h 4663"/>
                <a:gd name="T10" fmla="*/ 1559 w 2231"/>
                <a:gd name="T11" fmla="*/ 2680 h 4663"/>
                <a:gd name="T12" fmla="*/ 1462 w 2231"/>
                <a:gd name="T13" fmla="*/ 2777 h 4663"/>
                <a:gd name="T14" fmla="*/ 1330 w 2231"/>
                <a:gd name="T15" fmla="*/ 2933 h 4663"/>
                <a:gd name="T16" fmla="*/ 1091 w 2231"/>
                <a:gd name="T17" fmla="*/ 3030 h 4663"/>
                <a:gd name="T18" fmla="*/ 959 w 2231"/>
                <a:gd name="T19" fmla="*/ 3025 h 4663"/>
                <a:gd name="T20" fmla="*/ 867 w 2231"/>
                <a:gd name="T21" fmla="*/ 3020 h 4663"/>
                <a:gd name="T22" fmla="*/ 774 w 2231"/>
                <a:gd name="T23" fmla="*/ 3147 h 4663"/>
                <a:gd name="T24" fmla="*/ 696 w 2231"/>
                <a:gd name="T25" fmla="*/ 3220 h 4663"/>
                <a:gd name="T26" fmla="*/ 594 w 2231"/>
                <a:gd name="T27" fmla="*/ 3346 h 4663"/>
                <a:gd name="T28" fmla="*/ 497 w 2231"/>
                <a:gd name="T29" fmla="*/ 3390 h 4663"/>
                <a:gd name="T30" fmla="*/ 482 w 2231"/>
                <a:gd name="T31" fmla="*/ 3503 h 4663"/>
                <a:gd name="T32" fmla="*/ 414 w 2231"/>
                <a:gd name="T33" fmla="*/ 3542 h 4663"/>
                <a:gd name="T34" fmla="*/ 419 w 2231"/>
                <a:gd name="T35" fmla="*/ 3619 h 4663"/>
                <a:gd name="T36" fmla="*/ 404 w 2231"/>
                <a:gd name="T37" fmla="*/ 3766 h 4663"/>
                <a:gd name="T38" fmla="*/ 380 w 2231"/>
                <a:gd name="T39" fmla="*/ 3790 h 4663"/>
                <a:gd name="T40" fmla="*/ 360 w 2231"/>
                <a:gd name="T41" fmla="*/ 3877 h 4663"/>
                <a:gd name="T42" fmla="*/ 360 w 2231"/>
                <a:gd name="T43" fmla="*/ 4048 h 4663"/>
                <a:gd name="T44" fmla="*/ 384 w 2231"/>
                <a:gd name="T45" fmla="*/ 4199 h 4663"/>
                <a:gd name="T46" fmla="*/ 467 w 2231"/>
                <a:gd name="T47" fmla="*/ 4433 h 4663"/>
                <a:gd name="T48" fmla="*/ 550 w 2231"/>
                <a:gd name="T49" fmla="*/ 4569 h 4663"/>
                <a:gd name="T50" fmla="*/ 521 w 2231"/>
                <a:gd name="T51" fmla="*/ 4633 h 4663"/>
                <a:gd name="T52" fmla="*/ 360 w 2231"/>
                <a:gd name="T53" fmla="*/ 4613 h 4663"/>
                <a:gd name="T54" fmla="*/ 24 w 2231"/>
                <a:gd name="T55" fmla="*/ 4530 h 4663"/>
                <a:gd name="T56" fmla="*/ 0 w 2231"/>
                <a:gd name="T57" fmla="*/ 0 h 4663"/>
                <a:gd name="T58" fmla="*/ 83 w 2231"/>
                <a:gd name="T59" fmla="*/ 78 h 4663"/>
                <a:gd name="T60" fmla="*/ 254 w 2231"/>
                <a:gd name="T61" fmla="*/ 83 h 4663"/>
                <a:gd name="T62" fmla="*/ 375 w 2231"/>
                <a:gd name="T63" fmla="*/ 132 h 4663"/>
                <a:gd name="T64" fmla="*/ 516 w 2231"/>
                <a:gd name="T65" fmla="*/ 127 h 4663"/>
                <a:gd name="T66" fmla="*/ 828 w 2231"/>
                <a:gd name="T67" fmla="*/ 210 h 4663"/>
                <a:gd name="T68" fmla="*/ 979 w 2231"/>
                <a:gd name="T69" fmla="*/ 137 h 4663"/>
                <a:gd name="T70" fmla="*/ 1193 w 2231"/>
                <a:gd name="T71" fmla="*/ 64 h 4663"/>
                <a:gd name="T72" fmla="*/ 1447 w 2231"/>
                <a:gd name="T73" fmla="*/ 118 h 4663"/>
                <a:gd name="T74" fmla="*/ 1705 w 2231"/>
                <a:gd name="T75" fmla="*/ 190 h 4663"/>
                <a:gd name="T76" fmla="*/ 1953 w 2231"/>
                <a:gd name="T77" fmla="*/ 536 h 4663"/>
                <a:gd name="T78" fmla="*/ 2075 w 2231"/>
                <a:gd name="T79" fmla="*/ 1345 h 4663"/>
                <a:gd name="T80" fmla="*/ 2192 w 2231"/>
                <a:gd name="T81" fmla="*/ 1511 h 4663"/>
                <a:gd name="T82" fmla="*/ 2158 w 2231"/>
                <a:gd name="T83" fmla="*/ 1895 h 4663"/>
                <a:gd name="T84" fmla="*/ 2177 w 2231"/>
                <a:gd name="T85" fmla="*/ 2324 h 4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31" h="4663">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70">
              <a:extLst>
                <a:ext uri="{FF2B5EF4-FFF2-40B4-BE49-F238E27FC236}">
                  <a16:creationId xmlns:a16="http://schemas.microsoft.com/office/drawing/2014/main" id="{EC218F13-12E0-B934-8266-1875A1C52060}"/>
                </a:ext>
              </a:extLst>
            </p:cNvPr>
            <p:cNvSpPr>
              <a:spLocks noChangeArrowheads="1"/>
            </p:cNvSpPr>
            <p:nvPr/>
          </p:nvSpPr>
          <p:spPr bwMode="auto">
            <a:xfrm>
              <a:off x="15242635" y="2574043"/>
              <a:ext cx="980085" cy="1680256"/>
            </a:xfrm>
            <a:custGeom>
              <a:avLst/>
              <a:gdLst>
                <a:gd name="T0" fmla="*/ 0 w 1550"/>
                <a:gd name="T1" fmla="*/ 1549 h 2651"/>
                <a:gd name="T2" fmla="*/ 536 w 1550"/>
                <a:gd name="T3" fmla="*/ 2650 h 2651"/>
                <a:gd name="T4" fmla="*/ 536 w 1550"/>
                <a:gd name="T5" fmla="*/ 2645 h 2651"/>
                <a:gd name="T6" fmla="*/ 623 w 1550"/>
                <a:gd name="T7" fmla="*/ 2343 h 2651"/>
                <a:gd name="T8" fmla="*/ 760 w 1550"/>
                <a:gd name="T9" fmla="*/ 2100 h 2651"/>
                <a:gd name="T10" fmla="*/ 901 w 1550"/>
                <a:gd name="T11" fmla="*/ 1924 h 2651"/>
                <a:gd name="T12" fmla="*/ 959 w 1550"/>
                <a:gd name="T13" fmla="*/ 1870 h 2651"/>
                <a:gd name="T14" fmla="*/ 979 w 1550"/>
                <a:gd name="T15" fmla="*/ 1734 h 2651"/>
                <a:gd name="T16" fmla="*/ 954 w 1550"/>
                <a:gd name="T17" fmla="*/ 1583 h 2651"/>
                <a:gd name="T18" fmla="*/ 1013 w 1550"/>
                <a:gd name="T19" fmla="*/ 1564 h 2651"/>
                <a:gd name="T20" fmla="*/ 1067 w 1550"/>
                <a:gd name="T21" fmla="*/ 1647 h 2651"/>
                <a:gd name="T22" fmla="*/ 1145 w 1550"/>
                <a:gd name="T23" fmla="*/ 1583 h 2651"/>
                <a:gd name="T24" fmla="*/ 1203 w 1550"/>
                <a:gd name="T25" fmla="*/ 1495 h 2651"/>
                <a:gd name="T26" fmla="*/ 1256 w 1550"/>
                <a:gd name="T27" fmla="*/ 1500 h 2651"/>
                <a:gd name="T28" fmla="*/ 1300 w 1550"/>
                <a:gd name="T29" fmla="*/ 1427 h 2651"/>
                <a:gd name="T30" fmla="*/ 1422 w 1550"/>
                <a:gd name="T31" fmla="*/ 1315 h 2651"/>
                <a:gd name="T32" fmla="*/ 1549 w 1550"/>
                <a:gd name="T33" fmla="*/ 1096 h 2651"/>
                <a:gd name="T34" fmla="*/ 1490 w 1550"/>
                <a:gd name="T35" fmla="*/ 1018 h 2651"/>
                <a:gd name="T36" fmla="*/ 1432 w 1550"/>
                <a:gd name="T37" fmla="*/ 931 h 2651"/>
                <a:gd name="T38" fmla="*/ 1339 w 1550"/>
                <a:gd name="T39" fmla="*/ 887 h 2651"/>
                <a:gd name="T40" fmla="*/ 1261 w 1550"/>
                <a:gd name="T41" fmla="*/ 838 h 2651"/>
                <a:gd name="T42" fmla="*/ 1110 w 1550"/>
                <a:gd name="T43" fmla="*/ 706 h 2651"/>
                <a:gd name="T44" fmla="*/ 1052 w 1550"/>
                <a:gd name="T45" fmla="*/ 653 h 2651"/>
                <a:gd name="T46" fmla="*/ 945 w 1550"/>
                <a:gd name="T47" fmla="*/ 399 h 2651"/>
                <a:gd name="T48" fmla="*/ 828 w 1550"/>
                <a:gd name="T49" fmla="*/ 112 h 2651"/>
                <a:gd name="T50" fmla="*/ 725 w 1550"/>
                <a:gd name="T51" fmla="*/ 39 h 2651"/>
                <a:gd name="T52" fmla="*/ 560 w 1550"/>
                <a:gd name="T53" fmla="*/ 49 h 2651"/>
                <a:gd name="T54" fmla="*/ 424 w 1550"/>
                <a:gd name="T55" fmla="*/ 141 h 2651"/>
                <a:gd name="T56" fmla="*/ 331 w 1550"/>
                <a:gd name="T57" fmla="*/ 229 h 2651"/>
                <a:gd name="T58" fmla="*/ 161 w 1550"/>
                <a:gd name="T59" fmla="*/ 258 h 2651"/>
                <a:gd name="T60" fmla="*/ 117 w 1550"/>
                <a:gd name="T61" fmla="*/ 517 h 2651"/>
                <a:gd name="T62" fmla="*/ 127 w 1550"/>
                <a:gd name="T63" fmla="*/ 984 h 2651"/>
                <a:gd name="T64" fmla="*/ 107 w 1550"/>
                <a:gd name="T65" fmla="*/ 1198 h 2651"/>
                <a:gd name="T66" fmla="*/ 58 w 1550"/>
                <a:gd name="T67" fmla="*/ 1305 h 2651"/>
                <a:gd name="T68" fmla="*/ 78 w 1550"/>
                <a:gd name="T69" fmla="*/ 1369 h 2651"/>
                <a:gd name="T70" fmla="*/ 63 w 1550"/>
                <a:gd name="T71" fmla="*/ 1510 h 2651"/>
                <a:gd name="T72" fmla="*/ 0 w 1550"/>
                <a:gd name="T73" fmla="*/ 1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2651">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71">
              <a:extLst>
                <a:ext uri="{FF2B5EF4-FFF2-40B4-BE49-F238E27FC236}">
                  <a16:creationId xmlns:a16="http://schemas.microsoft.com/office/drawing/2014/main" id="{B96590B4-5FC9-083E-BB03-6ED2A318769E}"/>
                </a:ext>
              </a:extLst>
            </p:cNvPr>
            <p:cNvSpPr>
              <a:spLocks noChangeArrowheads="1"/>
            </p:cNvSpPr>
            <p:nvPr/>
          </p:nvSpPr>
          <p:spPr bwMode="auto">
            <a:xfrm>
              <a:off x="14738591" y="3671810"/>
              <a:ext cx="487242" cy="929741"/>
            </a:xfrm>
            <a:custGeom>
              <a:avLst/>
              <a:gdLst>
                <a:gd name="T0" fmla="*/ 0 w 771"/>
                <a:gd name="T1" fmla="*/ 258 h 1467"/>
                <a:gd name="T2" fmla="*/ 0 w 771"/>
                <a:gd name="T3" fmla="*/ 258 h 1467"/>
                <a:gd name="T4" fmla="*/ 662 w 771"/>
                <a:gd name="T5" fmla="*/ 0 h 1467"/>
                <a:gd name="T6" fmla="*/ 662 w 771"/>
                <a:gd name="T7" fmla="*/ 0 h 1467"/>
                <a:gd name="T8" fmla="*/ 696 w 771"/>
                <a:gd name="T9" fmla="*/ 131 h 1467"/>
                <a:gd name="T10" fmla="*/ 770 w 771"/>
                <a:gd name="T11" fmla="*/ 219 h 1467"/>
                <a:gd name="T12" fmla="*/ 736 w 771"/>
                <a:gd name="T13" fmla="*/ 297 h 1467"/>
                <a:gd name="T14" fmla="*/ 711 w 771"/>
                <a:gd name="T15" fmla="*/ 356 h 1467"/>
                <a:gd name="T16" fmla="*/ 667 w 771"/>
                <a:gd name="T17" fmla="*/ 438 h 1467"/>
                <a:gd name="T18" fmla="*/ 682 w 771"/>
                <a:gd name="T19" fmla="*/ 477 h 1467"/>
                <a:gd name="T20" fmla="*/ 667 w 771"/>
                <a:gd name="T21" fmla="*/ 551 h 1467"/>
                <a:gd name="T22" fmla="*/ 667 w 771"/>
                <a:gd name="T23" fmla="*/ 628 h 1467"/>
                <a:gd name="T24" fmla="*/ 653 w 771"/>
                <a:gd name="T25" fmla="*/ 702 h 1467"/>
                <a:gd name="T26" fmla="*/ 648 w 771"/>
                <a:gd name="T27" fmla="*/ 794 h 1467"/>
                <a:gd name="T28" fmla="*/ 638 w 771"/>
                <a:gd name="T29" fmla="*/ 847 h 1467"/>
                <a:gd name="T30" fmla="*/ 667 w 771"/>
                <a:gd name="T31" fmla="*/ 989 h 1467"/>
                <a:gd name="T32" fmla="*/ 692 w 771"/>
                <a:gd name="T33" fmla="*/ 1111 h 1467"/>
                <a:gd name="T34" fmla="*/ 720 w 771"/>
                <a:gd name="T35" fmla="*/ 1203 h 1467"/>
                <a:gd name="T36" fmla="*/ 731 w 771"/>
                <a:gd name="T37" fmla="*/ 1291 h 1467"/>
                <a:gd name="T38" fmla="*/ 770 w 771"/>
                <a:gd name="T39" fmla="*/ 1369 h 1467"/>
                <a:gd name="T40" fmla="*/ 770 w 771"/>
                <a:gd name="T41" fmla="*/ 1369 h 1467"/>
                <a:gd name="T42" fmla="*/ 438 w 771"/>
                <a:gd name="T43" fmla="*/ 1466 h 1467"/>
                <a:gd name="T44" fmla="*/ 438 w 771"/>
                <a:gd name="T45" fmla="*/ 1466 h 1467"/>
                <a:gd name="T46" fmla="*/ 424 w 771"/>
                <a:gd name="T47" fmla="*/ 1398 h 1467"/>
                <a:gd name="T48" fmla="*/ 317 w 771"/>
                <a:gd name="T49" fmla="*/ 1023 h 1467"/>
                <a:gd name="T50" fmla="*/ 229 w 771"/>
                <a:gd name="T51" fmla="*/ 935 h 1467"/>
                <a:gd name="T52" fmla="*/ 190 w 771"/>
                <a:gd name="T53" fmla="*/ 847 h 1467"/>
                <a:gd name="T54" fmla="*/ 126 w 771"/>
                <a:gd name="T55" fmla="*/ 653 h 1467"/>
                <a:gd name="T56" fmla="*/ 68 w 771"/>
                <a:gd name="T57" fmla="*/ 502 h 1467"/>
                <a:gd name="T58" fmla="*/ 34 w 771"/>
                <a:gd name="T59" fmla="*/ 453 h 1467"/>
                <a:gd name="T60" fmla="*/ 24 w 771"/>
                <a:gd name="T61" fmla="*/ 380 h 1467"/>
                <a:gd name="T62" fmla="*/ 0 w 771"/>
                <a:gd name="T63" fmla="*/ 25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1" h="1467">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72">
              <a:extLst>
                <a:ext uri="{FF2B5EF4-FFF2-40B4-BE49-F238E27FC236}">
                  <a16:creationId xmlns:a16="http://schemas.microsoft.com/office/drawing/2014/main" id="{D11BDA6C-7881-80DE-DD78-20BBA73AB59B}"/>
                </a:ext>
              </a:extLst>
            </p:cNvPr>
            <p:cNvSpPr>
              <a:spLocks noChangeArrowheads="1"/>
            </p:cNvSpPr>
            <p:nvPr/>
          </p:nvSpPr>
          <p:spPr bwMode="auto">
            <a:xfrm>
              <a:off x="15015815" y="4329910"/>
              <a:ext cx="952083" cy="543283"/>
            </a:xfrm>
            <a:custGeom>
              <a:avLst/>
              <a:gdLst>
                <a:gd name="T0" fmla="*/ 867 w 1502"/>
                <a:gd name="T1" fmla="*/ 0 h 859"/>
                <a:gd name="T2" fmla="*/ 867 w 1502"/>
                <a:gd name="T3" fmla="*/ 0 h 859"/>
                <a:gd name="T4" fmla="*/ 896 w 1502"/>
                <a:gd name="T5" fmla="*/ 15 h 859"/>
                <a:gd name="T6" fmla="*/ 984 w 1502"/>
                <a:gd name="T7" fmla="*/ 59 h 859"/>
                <a:gd name="T8" fmla="*/ 935 w 1502"/>
                <a:gd name="T9" fmla="*/ 132 h 859"/>
                <a:gd name="T10" fmla="*/ 931 w 1502"/>
                <a:gd name="T11" fmla="*/ 200 h 859"/>
                <a:gd name="T12" fmla="*/ 999 w 1502"/>
                <a:gd name="T13" fmla="*/ 318 h 859"/>
                <a:gd name="T14" fmla="*/ 1042 w 1502"/>
                <a:gd name="T15" fmla="*/ 318 h 859"/>
                <a:gd name="T16" fmla="*/ 1053 w 1502"/>
                <a:gd name="T17" fmla="*/ 327 h 859"/>
                <a:gd name="T18" fmla="*/ 1087 w 1502"/>
                <a:gd name="T19" fmla="*/ 366 h 859"/>
                <a:gd name="T20" fmla="*/ 1130 w 1502"/>
                <a:gd name="T21" fmla="*/ 444 h 859"/>
                <a:gd name="T22" fmla="*/ 1164 w 1502"/>
                <a:gd name="T23" fmla="*/ 483 h 859"/>
                <a:gd name="T24" fmla="*/ 1233 w 1502"/>
                <a:gd name="T25" fmla="*/ 517 h 859"/>
                <a:gd name="T26" fmla="*/ 1315 w 1502"/>
                <a:gd name="T27" fmla="*/ 498 h 859"/>
                <a:gd name="T28" fmla="*/ 1374 w 1502"/>
                <a:gd name="T29" fmla="*/ 473 h 859"/>
                <a:gd name="T30" fmla="*/ 1393 w 1502"/>
                <a:gd name="T31" fmla="*/ 405 h 859"/>
                <a:gd name="T32" fmla="*/ 1374 w 1502"/>
                <a:gd name="T33" fmla="*/ 351 h 859"/>
                <a:gd name="T34" fmla="*/ 1360 w 1502"/>
                <a:gd name="T35" fmla="*/ 346 h 859"/>
                <a:gd name="T36" fmla="*/ 1315 w 1502"/>
                <a:gd name="T37" fmla="*/ 254 h 859"/>
                <a:gd name="T38" fmla="*/ 1413 w 1502"/>
                <a:gd name="T39" fmla="*/ 298 h 859"/>
                <a:gd name="T40" fmla="*/ 1501 w 1502"/>
                <a:gd name="T41" fmla="*/ 366 h 859"/>
                <a:gd name="T42" fmla="*/ 1466 w 1502"/>
                <a:gd name="T43" fmla="*/ 454 h 859"/>
                <a:gd name="T44" fmla="*/ 1437 w 1502"/>
                <a:gd name="T45" fmla="*/ 483 h 859"/>
                <a:gd name="T46" fmla="*/ 1408 w 1502"/>
                <a:gd name="T47" fmla="*/ 527 h 859"/>
                <a:gd name="T48" fmla="*/ 1349 w 1502"/>
                <a:gd name="T49" fmla="*/ 566 h 859"/>
                <a:gd name="T50" fmla="*/ 1266 w 1502"/>
                <a:gd name="T51" fmla="*/ 649 h 859"/>
                <a:gd name="T52" fmla="*/ 1213 w 1502"/>
                <a:gd name="T53" fmla="*/ 600 h 859"/>
                <a:gd name="T54" fmla="*/ 1179 w 1502"/>
                <a:gd name="T55" fmla="*/ 658 h 859"/>
                <a:gd name="T56" fmla="*/ 1150 w 1502"/>
                <a:gd name="T57" fmla="*/ 716 h 859"/>
                <a:gd name="T58" fmla="*/ 1062 w 1502"/>
                <a:gd name="T59" fmla="*/ 760 h 859"/>
                <a:gd name="T60" fmla="*/ 1062 w 1502"/>
                <a:gd name="T61" fmla="*/ 760 h 859"/>
                <a:gd name="T62" fmla="*/ 1014 w 1502"/>
                <a:gd name="T63" fmla="*/ 663 h 859"/>
                <a:gd name="T64" fmla="*/ 940 w 1502"/>
                <a:gd name="T65" fmla="*/ 614 h 859"/>
                <a:gd name="T66" fmla="*/ 916 w 1502"/>
                <a:gd name="T67" fmla="*/ 585 h 859"/>
                <a:gd name="T68" fmla="*/ 896 w 1502"/>
                <a:gd name="T69" fmla="*/ 570 h 859"/>
                <a:gd name="T70" fmla="*/ 824 w 1502"/>
                <a:gd name="T71" fmla="*/ 600 h 859"/>
                <a:gd name="T72" fmla="*/ 794 w 1502"/>
                <a:gd name="T73" fmla="*/ 600 h 859"/>
                <a:gd name="T74" fmla="*/ 721 w 1502"/>
                <a:gd name="T75" fmla="*/ 624 h 859"/>
                <a:gd name="T76" fmla="*/ 721 w 1502"/>
                <a:gd name="T77" fmla="*/ 624 h 859"/>
                <a:gd name="T78" fmla="*/ 54 w 1502"/>
                <a:gd name="T79" fmla="*/ 858 h 859"/>
                <a:gd name="T80" fmla="*/ 54 w 1502"/>
                <a:gd name="T81" fmla="*/ 858 h 859"/>
                <a:gd name="T82" fmla="*/ 34 w 1502"/>
                <a:gd name="T83" fmla="*/ 809 h 859"/>
                <a:gd name="T84" fmla="*/ 15 w 1502"/>
                <a:gd name="T85" fmla="*/ 716 h 859"/>
                <a:gd name="T86" fmla="*/ 15 w 1502"/>
                <a:gd name="T87" fmla="*/ 644 h 859"/>
                <a:gd name="T88" fmla="*/ 5 w 1502"/>
                <a:gd name="T89" fmla="*/ 522 h 859"/>
                <a:gd name="T90" fmla="*/ 0 w 1502"/>
                <a:gd name="T91" fmla="*/ 429 h 859"/>
                <a:gd name="T92" fmla="*/ 0 w 1502"/>
                <a:gd name="T93" fmla="*/ 429 h 859"/>
                <a:gd name="T94" fmla="*/ 332 w 1502"/>
                <a:gd name="T95" fmla="*/ 332 h 859"/>
                <a:gd name="T96" fmla="*/ 332 w 1502"/>
                <a:gd name="T97" fmla="*/ 332 h 859"/>
                <a:gd name="T98" fmla="*/ 736 w 1502"/>
                <a:gd name="T99" fmla="*/ 166 h 859"/>
                <a:gd name="T100" fmla="*/ 789 w 1502"/>
                <a:gd name="T101" fmla="*/ 74 h 859"/>
                <a:gd name="T102" fmla="*/ 867 w 1502"/>
                <a:gd name="T103"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2" h="859">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73">
              <a:extLst>
                <a:ext uri="{FF2B5EF4-FFF2-40B4-BE49-F238E27FC236}">
                  <a16:creationId xmlns:a16="http://schemas.microsoft.com/office/drawing/2014/main" id="{98ADFE18-4D69-075A-3D59-695FC4713E5D}"/>
                </a:ext>
              </a:extLst>
            </p:cNvPr>
            <p:cNvSpPr>
              <a:spLocks noChangeArrowheads="1"/>
            </p:cNvSpPr>
            <p:nvPr/>
          </p:nvSpPr>
          <p:spPr bwMode="auto">
            <a:xfrm>
              <a:off x="15475055" y="4693965"/>
              <a:ext cx="215619" cy="232435"/>
            </a:xfrm>
            <a:custGeom>
              <a:avLst/>
              <a:gdLst>
                <a:gd name="T0" fmla="*/ 341 w 342"/>
                <a:gd name="T1" fmla="*/ 190 h 371"/>
                <a:gd name="T2" fmla="*/ 341 w 342"/>
                <a:gd name="T3" fmla="*/ 190 h 371"/>
                <a:gd name="T4" fmla="*/ 321 w 342"/>
                <a:gd name="T5" fmla="*/ 196 h 371"/>
                <a:gd name="T6" fmla="*/ 307 w 342"/>
                <a:gd name="T7" fmla="*/ 146 h 371"/>
                <a:gd name="T8" fmla="*/ 293 w 342"/>
                <a:gd name="T9" fmla="*/ 146 h 371"/>
                <a:gd name="T10" fmla="*/ 244 w 342"/>
                <a:gd name="T11" fmla="*/ 122 h 371"/>
                <a:gd name="T12" fmla="*/ 210 w 342"/>
                <a:gd name="T13" fmla="*/ 229 h 371"/>
                <a:gd name="T14" fmla="*/ 205 w 342"/>
                <a:gd name="T15" fmla="*/ 303 h 371"/>
                <a:gd name="T16" fmla="*/ 175 w 342"/>
                <a:gd name="T17" fmla="*/ 346 h 371"/>
                <a:gd name="T18" fmla="*/ 161 w 342"/>
                <a:gd name="T19" fmla="*/ 361 h 371"/>
                <a:gd name="T20" fmla="*/ 127 w 342"/>
                <a:gd name="T21" fmla="*/ 366 h 371"/>
                <a:gd name="T22" fmla="*/ 117 w 342"/>
                <a:gd name="T23" fmla="*/ 370 h 371"/>
                <a:gd name="T24" fmla="*/ 117 w 342"/>
                <a:gd name="T25" fmla="*/ 370 h 371"/>
                <a:gd name="T26" fmla="*/ 0 w 342"/>
                <a:gd name="T27" fmla="*/ 54 h 371"/>
                <a:gd name="T28" fmla="*/ 0 w 342"/>
                <a:gd name="T29" fmla="*/ 54 h 371"/>
                <a:gd name="T30" fmla="*/ 73 w 342"/>
                <a:gd name="T31" fmla="*/ 30 h 371"/>
                <a:gd name="T32" fmla="*/ 103 w 342"/>
                <a:gd name="T33" fmla="*/ 30 h 371"/>
                <a:gd name="T34" fmla="*/ 175 w 342"/>
                <a:gd name="T35" fmla="*/ 0 h 371"/>
                <a:gd name="T36" fmla="*/ 195 w 342"/>
                <a:gd name="T37" fmla="*/ 15 h 371"/>
                <a:gd name="T38" fmla="*/ 219 w 342"/>
                <a:gd name="T39" fmla="*/ 44 h 371"/>
                <a:gd name="T40" fmla="*/ 293 w 342"/>
                <a:gd name="T41" fmla="*/ 93 h 371"/>
                <a:gd name="T42" fmla="*/ 341 w 342"/>
                <a:gd name="T43" fmla="*/ 19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2" h="371">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74">
              <a:extLst>
                <a:ext uri="{FF2B5EF4-FFF2-40B4-BE49-F238E27FC236}">
                  <a16:creationId xmlns:a16="http://schemas.microsoft.com/office/drawing/2014/main" id="{FF89A379-2467-EF2F-A1F0-53BF8B9CA059}"/>
                </a:ext>
              </a:extLst>
            </p:cNvPr>
            <p:cNvSpPr>
              <a:spLocks noChangeArrowheads="1"/>
            </p:cNvSpPr>
            <p:nvPr/>
          </p:nvSpPr>
          <p:spPr bwMode="auto">
            <a:xfrm>
              <a:off x="14744192" y="5228847"/>
              <a:ext cx="380833" cy="856930"/>
            </a:xfrm>
            <a:custGeom>
              <a:avLst/>
              <a:gdLst>
                <a:gd name="T0" fmla="*/ 88 w 605"/>
                <a:gd name="T1" fmla="*/ 0 h 1355"/>
                <a:gd name="T2" fmla="*/ 88 w 605"/>
                <a:gd name="T3" fmla="*/ 0 h 1355"/>
                <a:gd name="T4" fmla="*/ 238 w 605"/>
                <a:gd name="T5" fmla="*/ 54 h 1355"/>
                <a:gd name="T6" fmla="*/ 365 w 605"/>
                <a:gd name="T7" fmla="*/ 68 h 1355"/>
                <a:gd name="T8" fmla="*/ 433 w 605"/>
                <a:gd name="T9" fmla="*/ 58 h 1355"/>
                <a:gd name="T10" fmla="*/ 580 w 605"/>
                <a:gd name="T11" fmla="*/ 39 h 1355"/>
                <a:gd name="T12" fmla="*/ 580 w 605"/>
                <a:gd name="T13" fmla="*/ 39 h 1355"/>
                <a:gd name="T14" fmla="*/ 560 w 605"/>
                <a:gd name="T15" fmla="*/ 68 h 1355"/>
                <a:gd name="T16" fmla="*/ 511 w 605"/>
                <a:gd name="T17" fmla="*/ 146 h 1355"/>
                <a:gd name="T18" fmla="*/ 497 w 605"/>
                <a:gd name="T19" fmla="*/ 204 h 1355"/>
                <a:gd name="T20" fmla="*/ 467 w 605"/>
                <a:gd name="T21" fmla="*/ 268 h 1355"/>
                <a:gd name="T22" fmla="*/ 443 w 605"/>
                <a:gd name="T23" fmla="*/ 414 h 1355"/>
                <a:gd name="T24" fmla="*/ 448 w 605"/>
                <a:gd name="T25" fmla="*/ 444 h 1355"/>
                <a:gd name="T26" fmla="*/ 525 w 605"/>
                <a:gd name="T27" fmla="*/ 453 h 1355"/>
                <a:gd name="T28" fmla="*/ 584 w 605"/>
                <a:gd name="T29" fmla="*/ 458 h 1355"/>
                <a:gd name="T30" fmla="*/ 599 w 605"/>
                <a:gd name="T31" fmla="*/ 468 h 1355"/>
                <a:gd name="T32" fmla="*/ 599 w 605"/>
                <a:gd name="T33" fmla="*/ 483 h 1355"/>
                <a:gd name="T34" fmla="*/ 604 w 605"/>
                <a:gd name="T35" fmla="*/ 516 h 1355"/>
                <a:gd name="T36" fmla="*/ 536 w 605"/>
                <a:gd name="T37" fmla="*/ 799 h 1355"/>
                <a:gd name="T38" fmla="*/ 525 w 605"/>
                <a:gd name="T39" fmla="*/ 886 h 1355"/>
                <a:gd name="T40" fmla="*/ 511 w 605"/>
                <a:gd name="T41" fmla="*/ 936 h 1355"/>
                <a:gd name="T42" fmla="*/ 497 w 605"/>
                <a:gd name="T43" fmla="*/ 1052 h 1355"/>
                <a:gd name="T44" fmla="*/ 448 w 605"/>
                <a:gd name="T45" fmla="*/ 1174 h 1355"/>
                <a:gd name="T46" fmla="*/ 409 w 605"/>
                <a:gd name="T47" fmla="*/ 1310 h 1355"/>
                <a:gd name="T48" fmla="*/ 375 w 605"/>
                <a:gd name="T49" fmla="*/ 1354 h 1355"/>
                <a:gd name="T50" fmla="*/ 360 w 605"/>
                <a:gd name="T51" fmla="*/ 1295 h 1355"/>
                <a:gd name="T52" fmla="*/ 346 w 605"/>
                <a:gd name="T53" fmla="*/ 1218 h 1355"/>
                <a:gd name="T54" fmla="*/ 287 w 605"/>
                <a:gd name="T55" fmla="*/ 1203 h 1355"/>
                <a:gd name="T56" fmla="*/ 165 w 605"/>
                <a:gd name="T57" fmla="*/ 1164 h 1355"/>
                <a:gd name="T58" fmla="*/ 92 w 605"/>
                <a:gd name="T59" fmla="*/ 1135 h 1355"/>
                <a:gd name="T60" fmla="*/ 92 w 605"/>
                <a:gd name="T61" fmla="*/ 1135 h 1355"/>
                <a:gd name="T62" fmla="*/ 88 w 605"/>
                <a:gd name="T63" fmla="*/ 1101 h 1355"/>
                <a:gd name="T64" fmla="*/ 78 w 605"/>
                <a:gd name="T65" fmla="*/ 1018 h 1355"/>
                <a:gd name="T66" fmla="*/ 78 w 605"/>
                <a:gd name="T67" fmla="*/ 1018 h 1355"/>
                <a:gd name="T68" fmla="*/ 92 w 605"/>
                <a:gd name="T69" fmla="*/ 984 h 1355"/>
                <a:gd name="T70" fmla="*/ 126 w 605"/>
                <a:gd name="T71" fmla="*/ 921 h 1355"/>
                <a:gd name="T72" fmla="*/ 199 w 605"/>
                <a:gd name="T73" fmla="*/ 736 h 1355"/>
                <a:gd name="T74" fmla="*/ 219 w 605"/>
                <a:gd name="T75" fmla="*/ 663 h 1355"/>
                <a:gd name="T76" fmla="*/ 229 w 605"/>
                <a:gd name="T77" fmla="*/ 619 h 1355"/>
                <a:gd name="T78" fmla="*/ 175 w 605"/>
                <a:gd name="T79" fmla="*/ 580 h 1355"/>
                <a:gd name="T80" fmla="*/ 116 w 605"/>
                <a:gd name="T81" fmla="*/ 536 h 1355"/>
                <a:gd name="T82" fmla="*/ 58 w 605"/>
                <a:gd name="T83" fmla="*/ 502 h 1355"/>
                <a:gd name="T84" fmla="*/ 19 w 605"/>
                <a:gd name="T85" fmla="*/ 468 h 1355"/>
                <a:gd name="T86" fmla="*/ 9 w 605"/>
                <a:gd name="T87" fmla="*/ 453 h 1355"/>
                <a:gd name="T88" fmla="*/ 19 w 605"/>
                <a:gd name="T89" fmla="*/ 419 h 1355"/>
                <a:gd name="T90" fmla="*/ 24 w 605"/>
                <a:gd name="T91" fmla="*/ 351 h 1355"/>
                <a:gd name="T92" fmla="*/ 0 w 605"/>
                <a:gd name="T93" fmla="*/ 268 h 1355"/>
                <a:gd name="T94" fmla="*/ 44 w 605"/>
                <a:gd name="T95" fmla="*/ 151 h 1355"/>
                <a:gd name="T96" fmla="*/ 88 w 605"/>
                <a:gd name="T97"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5" h="1355">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75">
              <a:extLst>
                <a:ext uri="{FF2B5EF4-FFF2-40B4-BE49-F238E27FC236}">
                  <a16:creationId xmlns:a16="http://schemas.microsoft.com/office/drawing/2014/main" id="{3639BDEA-230A-6967-A751-EB26E742035E}"/>
                </a:ext>
              </a:extLst>
            </p:cNvPr>
            <p:cNvSpPr>
              <a:spLocks noChangeArrowheads="1"/>
            </p:cNvSpPr>
            <p:nvPr/>
          </p:nvSpPr>
          <p:spPr bwMode="auto">
            <a:xfrm>
              <a:off x="13268463" y="5072023"/>
              <a:ext cx="1618541" cy="1220986"/>
            </a:xfrm>
            <a:custGeom>
              <a:avLst/>
              <a:gdLst>
                <a:gd name="T0" fmla="*/ 0 w 2554"/>
                <a:gd name="T1" fmla="*/ 667 h 1929"/>
                <a:gd name="T2" fmla="*/ 0 w 2554"/>
                <a:gd name="T3" fmla="*/ 667 h 1929"/>
                <a:gd name="T4" fmla="*/ 98 w 2554"/>
                <a:gd name="T5" fmla="*/ 604 h 1929"/>
                <a:gd name="T6" fmla="*/ 98 w 2554"/>
                <a:gd name="T7" fmla="*/ 604 h 1929"/>
                <a:gd name="T8" fmla="*/ 2056 w 2554"/>
                <a:gd name="T9" fmla="*/ 0 h 1929"/>
                <a:gd name="T10" fmla="*/ 2100 w 2554"/>
                <a:gd name="T11" fmla="*/ 15 h 1929"/>
                <a:gd name="T12" fmla="*/ 2177 w 2554"/>
                <a:gd name="T13" fmla="*/ 39 h 1929"/>
                <a:gd name="T14" fmla="*/ 2207 w 2554"/>
                <a:gd name="T15" fmla="*/ 82 h 1929"/>
                <a:gd name="T16" fmla="*/ 2241 w 2554"/>
                <a:gd name="T17" fmla="*/ 131 h 1929"/>
                <a:gd name="T18" fmla="*/ 2285 w 2554"/>
                <a:gd name="T19" fmla="*/ 204 h 1929"/>
                <a:gd name="T20" fmla="*/ 2412 w 2554"/>
                <a:gd name="T21" fmla="*/ 248 h 1929"/>
                <a:gd name="T22" fmla="*/ 2412 w 2554"/>
                <a:gd name="T23" fmla="*/ 248 h 1929"/>
                <a:gd name="T24" fmla="*/ 2368 w 2554"/>
                <a:gd name="T25" fmla="*/ 399 h 1929"/>
                <a:gd name="T26" fmla="*/ 2324 w 2554"/>
                <a:gd name="T27" fmla="*/ 516 h 1929"/>
                <a:gd name="T28" fmla="*/ 2348 w 2554"/>
                <a:gd name="T29" fmla="*/ 599 h 1929"/>
                <a:gd name="T30" fmla="*/ 2343 w 2554"/>
                <a:gd name="T31" fmla="*/ 667 h 1929"/>
                <a:gd name="T32" fmla="*/ 2333 w 2554"/>
                <a:gd name="T33" fmla="*/ 701 h 1929"/>
                <a:gd name="T34" fmla="*/ 2343 w 2554"/>
                <a:gd name="T35" fmla="*/ 716 h 1929"/>
                <a:gd name="T36" fmla="*/ 2382 w 2554"/>
                <a:gd name="T37" fmla="*/ 750 h 1929"/>
                <a:gd name="T38" fmla="*/ 2440 w 2554"/>
                <a:gd name="T39" fmla="*/ 784 h 1929"/>
                <a:gd name="T40" fmla="*/ 2499 w 2554"/>
                <a:gd name="T41" fmla="*/ 828 h 1929"/>
                <a:gd name="T42" fmla="*/ 2553 w 2554"/>
                <a:gd name="T43" fmla="*/ 867 h 1929"/>
                <a:gd name="T44" fmla="*/ 2543 w 2554"/>
                <a:gd name="T45" fmla="*/ 911 h 1929"/>
                <a:gd name="T46" fmla="*/ 2523 w 2554"/>
                <a:gd name="T47" fmla="*/ 984 h 1929"/>
                <a:gd name="T48" fmla="*/ 2450 w 2554"/>
                <a:gd name="T49" fmla="*/ 1169 h 1929"/>
                <a:gd name="T50" fmla="*/ 2416 w 2554"/>
                <a:gd name="T51" fmla="*/ 1232 h 1929"/>
                <a:gd name="T52" fmla="*/ 2402 w 2554"/>
                <a:gd name="T53" fmla="*/ 1266 h 1929"/>
                <a:gd name="T54" fmla="*/ 2246 w 2554"/>
                <a:gd name="T55" fmla="*/ 1315 h 1929"/>
                <a:gd name="T56" fmla="*/ 741 w 2554"/>
                <a:gd name="T57" fmla="*/ 1792 h 1929"/>
                <a:gd name="T58" fmla="*/ 741 w 2554"/>
                <a:gd name="T59" fmla="*/ 1792 h 1929"/>
                <a:gd name="T60" fmla="*/ 298 w 2554"/>
                <a:gd name="T61" fmla="*/ 1928 h 1929"/>
                <a:gd name="T62" fmla="*/ 161 w 2554"/>
                <a:gd name="T63" fmla="*/ 1369 h 1929"/>
                <a:gd name="T64" fmla="*/ 161 w 2554"/>
                <a:gd name="T65" fmla="*/ 1369 h 1929"/>
                <a:gd name="T66" fmla="*/ 0 w 2554"/>
                <a:gd name="T67" fmla="*/ 667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4" h="1929">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76">
              <a:extLst>
                <a:ext uri="{FF2B5EF4-FFF2-40B4-BE49-F238E27FC236}">
                  <a16:creationId xmlns:a16="http://schemas.microsoft.com/office/drawing/2014/main" id="{448DA968-631C-473E-9F55-BC8585FC7851}"/>
                </a:ext>
              </a:extLst>
            </p:cNvPr>
            <p:cNvSpPr>
              <a:spLocks noChangeArrowheads="1"/>
            </p:cNvSpPr>
            <p:nvPr/>
          </p:nvSpPr>
          <p:spPr bwMode="auto">
            <a:xfrm>
              <a:off x="12193170" y="5494887"/>
              <a:ext cx="1176102" cy="1391812"/>
            </a:xfrm>
            <a:custGeom>
              <a:avLst/>
              <a:gdLst>
                <a:gd name="T0" fmla="*/ 1856 w 1857"/>
                <a:gd name="T1" fmla="*/ 702 h 2198"/>
                <a:gd name="T2" fmla="*/ 1695 w 1857"/>
                <a:gd name="T3" fmla="*/ 0 h 2198"/>
                <a:gd name="T4" fmla="*/ 1593 w 1857"/>
                <a:gd name="T5" fmla="*/ 78 h 2198"/>
                <a:gd name="T6" fmla="*/ 1501 w 1857"/>
                <a:gd name="T7" fmla="*/ 151 h 2198"/>
                <a:gd name="T8" fmla="*/ 1344 w 1857"/>
                <a:gd name="T9" fmla="*/ 282 h 2198"/>
                <a:gd name="T10" fmla="*/ 1033 w 1857"/>
                <a:gd name="T11" fmla="*/ 497 h 2198"/>
                <a:gd name="T12" fmla="*/ 896 w 1857"/>
                <a:gd name="T13" fmla="*/ 565 h 2198"/>
                <a:gd name="T14" fmla="*/ 809 w 1857"/>
                <a:gd name="T15" fmla="*/ 565 h 2198"/>
                <a:gd name="T16" fmla="*/ 663 w 1857"/>
                <a:gd name="T17" fmla="*/ 517 h 2198"/>
                <a:gd name="T18" fmla="*/ 526 w 1857"/>
                <a:gd name="T19" fmla="*/ 453 h 2198"/>
                <a:gd name="T20" fmla="*/ 0 w 1857"/>
                <a:gd name="T21" fmla="*/ 584 h 2198"/>
                <a:gd name="T22" fmla="*/ 268 w 1857"/>
                <a:gd name="T23" fmla="*/ 2041 h 2198"/>
                <a:gd name="T24" fmla="*/ 312 w 1857"/>
                <a:gd name="T25" fmla="*/ 2051 h 2198"/>
                <a:gd name="T26" fmla="*/ 443 w 1857"/>
                <a:gd name="T27" fmla="*/ 2051 h 2198"/>
                <a:gd name="T28" fmla="*/ 482 w 1857"/>
                <a:gd name="T29" fmla="*/ 2099 h 2198"/>
                <a:gd name="T30" fmla="*/ 546 w 1857"/>
                <a:gd name="T31" fmla="*/ 2099 h 2198"/>
                <a:gd name="T32" fmla="*/ 741 w 1857"/>
                <a:gd name="T33" fmla="*/ 2128 h 2198"/>
                <a:gd name="T34" fmla="*/ 892 w 1857"/>
                <a:gd name="T35" fmla="*/ 2109 h 2198"/>
                <a:gd name="T36" fmla="*/ 1013 w 1857"/>
                <a:gd name="T37" fmla="*/ 2031 h 2198"/>
                <a:gd name="T38" fmla="*/ 1092 w 1857"/>
                <a:gd name="T39" fmla="*/ 2080 h 2198"/>
                <a:gd name="T40" fmla="*/ 1223 w 1857"/>
                <a:gd name="T41" fmla="*/ 2148 h 2198"/>
                <a:gd name="T42" fmla="*/ 1267 w 1857"/>
                <a:gd name="T43" fmla="*/ 2197 h 2198"/>
                <a:gd name="T44" fmla="*/ 1427 w 1857"/>
                <a:gd name="T45" fmla="*/ 1963 h 2198"/>
                <a:gd name="T46" fmla="*/ 1418 w 1857"/>
                <a:gd name="T47" fmla="*/ 1832 h 2198"/>
                <a:gd name="T48" fmla="*/ 1520 w 1857"/>
                <a:gd name="T49" fmla="*/ 1851 h 2198"/>
                <a:gd name="T50" fmla="*/ 1573 w 1857"/>
                <a:gd name="T51" fmla="*/ 1778 h 2198"/>
                <a:gd name="T52" fmla="*/ 1564 w 1857"/>
                <a:gd name="T53" fmla="*/ 1685 h 2198"/>
                <a:gd name="T54" fmla="*/ 1559 w 1857"/>
                <a:gd name="T55" fmla="*/ 1627 h 2198"/>
                <a:gd name="T56" fmla="*/ 1588 w 1857"/>
                <a:gd name="T57" fmla="*/ 1597 h 2198"/>
                <a:gd name="T58" fmla="*/ 1622 w 1857"/>
                <a:gd name="T59" fmla="*/ 1510 h 2198"/>
                <a:gd name="T60" fmla="*/ 1730 w 1857"/>
                <a:gd name="T61" fmla="*/ 1466 h 2198"/>
                <a:gd name="T62" fmla="*/ 1812 w 1857"/>
                <a:gd name="T63" fmla="*/ 1320 h 2198"/>
                <a:gd name="T64" fmla="*/ 1836 w 1857"/>
                <a:gd name="T65" fmla="*/ 1169 h 2198"/>
                <a:gd name="T66" fmla="*/ 1822 w 1857"/>
                <a:gd name="T67" fmla="*/ 848 h 2198"/>
                <a:gd name="T68" fmla="*/ 1856 w 1857"/>
                <a:gd name="T69" fmla="*/ 702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7" h="2198">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77">
              <a:extLst>
                <a:ext uri="{FF2B5EF4-FFF2-40B4-BE49-F238E27FC236}">
                  <a16:creationId xmlns:a16="http://schemas.microsoft.com/office/drawing/2014/main" id="{A69248C8-96F0-E301-D12E-804BCD01F68E}"/>
                </a:ext>
              </a:extLst>
            </p:cNvPr>
            <p:cNvSpPr>
              <a:spLocks noChangeArrowheads="1"/>
            </p:cNvSpPr>
            <p:nvPr/>
          </p:nvSpPr>
          <p:spPr bwMode="auto">
            <a:xfrm>
              <a:off x="10504623" y="5735724"/>
              <a:ext cx="1117297" cy="2005105"/>
            </a:xfrm>
            <a:custGeom>
              <a:avLst/>
              <a:gdLst>
                <a:gd name="T0" fmla="*/ 201 w 1765"/>
                <a:gd name="T1" fmla="*/ 195 h 3162"/>
                <a:gd name="T2" fmla="*/ 1379 w 1765"/>
                <a:gd name="T3" fmla="*/ 0 h 3162"/>
                <a:gd name="T4" fmla="*/ 1403 w 1765"/>
                <a:gd name="T5" fmla="*/ 170 h 3162"/>
                <a:gd name="T6" fmla="*/ 1540 w 1765"/>
                <a:gd name="T7" fmla="*/ 375 h 3162"/>
                <a:gd name="T8" fmla="*/ 1569 w 1765"/>
                <a:gd name="T9" fmla="*/ 399 h 3162"/>
                <a:gd name="T10" fmla="*/ 1701 w 1765"/>
                <a:gd name="T11" fmla="*/ 1753 h 3162"/>
                <a:gd name="T12" fmla="*/ 1764 w 1765"/>
                <a:gd name="T13" fmla="*/ 2050 h 3162"/>
                <a:gd name="T14" fmla="*/ 1686 w 1765"/>
                <a:gd name="T15" fmla="*/ 2309 h 3162"/>
                <a:gd name="T16" fmla="*/ 1652 w 1765"/>
                <a:gd name="T17" fmla="*/ 2431 h 3162"/>
                <a:gd name="T18" fmla="*/ 1642 w 1765"/>
                <a:gd name="T19" fmla="*/ 2518 h 3162"/>
                <a:gd name="T20" fmla="*/ 1691 w 1765"/>
                <a:gd name="T21" fmla="*/ 2610 h 3162"/>
                <a:gd name="T22" fmla="*/ 1671 w 1765"/>
                <a:gd name="T23" fmla="*/ 2659 h 3162"/>
                <a:gd name="T24" fmla="*/ 1628 w 1765"/>
                <a:gd name="T25" fmla="*/ 2713 h 3162"/>
                <a:gd name="T26" fmla="*/ 1637 w 1765"/>
                <a:gd name="T27" fmla="*/ 2834 h 3162"/>
                <a:gd name="T28" fmla="*/ 1564 w 1765"/>
                <a:gd name="T29" fmla="*/ 2883 h 3162"/>
                <a:gd name="T30" fmla="*/ 1506 w 1765"/>
                <a:gd name="T31" fmla="*/ 3010 h 3162"/>
                <a:gd name="T32" fmla="*/ 1462 w 1765"/>
                <a:gd name="T33" fmla="*/ 3102 h 3162"/>
                <a:gd name="T34" fmla="*/ 1296 w 1765"/>
                <a:gd name="T35" fmla="*/ 3039 h 3162"/>
                <a:gd name="T36" fmla="*/ 1233 w 1765"/>
                <a:gd name="T37" fmla="*/ 3073 h 3162"/>
                <a:gd name="T38" fmla="*/ 1204 w 1765"/>
                <a:gd name="T39" fmla="*/ 3156 h 3162"/>
                <a:gd name="T40" fmla="*/ 1077 w 1765"/>
                <a:gd name="T41" fmla="*/ 3117 h 3162"/>
                <a:gd name="T42" fmla="*/ 980 w 1765"/>
                <a:gd name="T43" fmla="*/ 2883 h 3162"/>
                <a:gd name="T44" fmla="*/ 887 w 1765"/>
                <a:gd name="T45" fmla="*/ 2732 h 3162"/>
                <a:gd name="T46" fmla="*/ 848 w 1765"/>
                <a:gd name="T47" fmla="*/ 2703 h 3162"/>
                <a:gd name="T48" fmla="*/ 668 w 1765"/>
                <a:gd name="T49" fmla="*/ 2581 h 3162"/>
                <a:gd name="T50" fmla="*/ 595 w 1765"/>
                <a:gd name="T51" fmla="*/ 2450 h 3162"/>
                <a:gd name="T52" fmla="*/ 605 w 1765"/>
                <a:gd name="T53" fmla="*/ 2323 h 3162"/>
                <a:gd name="T54" fmla="*/ 546 w 1765"/>
                <a:gd name="T55" fmla="*/ 2192 h 3162"/>
                <a:gd name="T56" fmla="*/ 483 w 1765"/>
                <a:gd name="T57" fmla="*/ 2206 h 3162"/>
                <a:gd name="T58" fmla="*/ 415 w 1765"/>
                <a:gd name="T59" fmla="*/ 2177 h 3162"/>
                <a:gd name="T60" fmla="*/ 327 w 1765"/>
                <a:gd name="T61" fmla="*/ 1983 h 3162"/>
                <a:gd name="T62" fmla="*/ 220 w 1765"/>
                <a:gd name="T63" fmla="*/ 1870 h 3162"/>
                <a:gd name="T64" fmla="*/ 11 w 1765"/>
                <a:gd name="T65" fmla="*/ 1656 h 3162"/>
                <a:gd name="T66" fmla="*/ 11 w 1765"/>
                <a:gd name="T67" fmla="*/ 1461 h 3162"/>
                <a:gd name="T68" fmla="*/ 16 w 1765"/>
                <a:gd name="T69" fmla="*/ 1422 h 3162"/>
                <a:gd name="T70" fmla="*/ 40 w 1765"/>
                <a:gd name="T71" fmla="*/ 1300 h 3162"/>
                <a:gd name="T72" fmla="*/ 137 w 1765"/>
                <a:gd name="T73" fmla="*/ 1110 h 3162"/>
                <a:gd name="T74" fmla="*/ 88 w 1765"/>
                <a:gd name="T75" fmla="*/ 891 h 3162"/>
                <a:gd name="T76" fmla="*/ 191 w 1765"/>
                <a:gd name="T77" fmla="*/ 838 h 3162"/>
                <a:gd name="T78" fmla="*/ 400 w 1765"/>
                <a:gd name="T79" fmla="*/ 687 h 3162"/>
                <a:gd name="T80" fmla="*/ 366 w 1765"/>
                <a:gd name="T81" fmla="*/ 424 h 3162"/>
                <a:gd name="T82" fmla="*/ 264 w 1765"/>
                <a:gd name="T83" fmla="*/ 326 h 3162"/>
                <a:gd name="T84" fmla="*/ 201 w 1765"/>
                <a:gd name="T85" fmla="*/ 195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5" h="3162">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78">
              <a:extLst>
                <a:ext uri="{FF2B5EF4-FFF2-40B4-BE49-F238E27FC236}">
                  <a16:creationId xmlns:a16="http://schemas.microsoft.com/office/drawing/2014/main" id="{410AEFBE-DD78-E6EC-7D5E-7ED809D96675}"/>
                </a:ext>
              </a:extLst>
            </p:cNvPr>
            <p:cNvSpPr>
              <a:spLocks noChangeArrowheads="1"/>
            </p:cNvSpPr>
            <p:nvPr/>
          </p:nvSpPr>
          <p:spPr bwMode="auto">
            <a:xfrm>
              <a:off x="9079299" y="5536894"/>
              <a:ext cx="1708148" cy="1148175"/>
            </a:xfrm>
            <a:custGeom>
              <a:avLst/>
              <a:gdLst>
                <a:gd name="T0" fmla="*/ 448 w 2695"/>
                <a:gd name="T1" fmla="*/ 1812 h 1813"/>
                <a:gd name="T2" fmla="*/ 448 w 2695"/>
                <a:gd name="T3" fmla="*/ 1812 h 1813"/>
                <a:gd name="T4" fmla="*/ 2115 w 2695"/>
                <a:gd name="T5" fmla="*/ 1671 h 1813"/>
                <a:gd name="T6" fmla="*/ 2256 w 2695"/>
                <a:gd name="T7" fmla="*/ 1773 h 1813"/>
                <a:gd name="T8" fmla="*/ 2256 w 2695"/>
                <a:gd name="T9" fmla="*/ 1773 h 1813"/>
                <a:gd name="T10" fmla="*/ 2261 w 2695"/>
                <a:gd name="T11" fmla="*/ 1734 h 1813"/>
                <a:gd name="T12" fmla="*/ 2275 w 2695"/>
                <a:gd name="T13" fmla="*/ 1676 h 1813"/>
                <a:gd name="T14" fmla="*/ 2285 w 2695"/>
                <a:gd name="T15" fmla="*/ 1612 h 1813"/>
                <a:gd name="T16" fmla="*/ 2382 w 2695"/>
                <a:gd name="T17" fmla="*/ 1500 h 1813"/>
                <a:gd name="T18" fmla="*/ 2382 w 2695"/>
                <a:gd name="T19" fmla="*/ 1422 h 1813"/>
                <a:gd name="T20" fmla="*/ 2406 w 2695"/>
                <a:gd name="T21" fmla="*/ 1354 h 1813"/>
                <a:gd name="T22" fmla="*/ 2333 w 2695"/>
                <a:gd name="T23" fmla="*/ 1203 h 1813"/>
                <a:gd name="T24" fmla="*/ 2358 w 2695"/>
                <a:gd name="T25" fmla="*/ 1179 h 1813"/>
                <a:gd name="T26" fmla="*/ 2436 w 2695"/>
                <a:gd name="T27" fmla="*/ 1150 h 1813"/>
                <a:gd name="T28" fmla="*/ 2572 w 2695"/>
                <a:gd name="T29" fmla="*/ 1111 h 1813"/>
                <a:gd name="T30" fmla="*/ 2645 w 2695"/>
                <a:gd name="T31" fmla="*/ 999 h 1813"/>
                <a:gd name="T32" fmla="*/ 2694 w 2695"/>
                <a:gd name="T33" fmla="*/ 862 h 1813"/>
                <a:gd name="T34" fmla="*/ 2611 w 2695"/>
                <a:gd name="T35" fmla="*/ 736 h 1813"/>
                <a:gd name="T36" fmla="*/ 2572 w 2695"/>
                <a:gd name="T37" fmla="*/ 677 h 1813"/>
                <a:gd name="T38" fmla="*/ 2509 w 2695"/>
                <a:gd name="T39" fmla="*/ 638 h 1813"/>
                <a:gd name="T40" fmla="*/ 2494 w 2695"/>
                <a:gd name="T41" fmla="*/ 595 h 1813"/>
                <a:gd name="T42" fmla="*/ 2446 w 2695"/>
                <a:gd name="T43" fmla="*/ 507 h 1813"/>
                <a:gd name="T44" fmla="*/ 2446 w 2695"/>
                <a:gd name="T45" fmla="*/ 507 h 1813"/>
                <a:gd name="T46" fmla="*/ 2289 w 2695"/>
                <a:gd name="T47" fmla="*/ 424 h 1813"/>
                <a:gd name="T48" fmla="*/ 2241 w 2695"/>
                <a:gd name="T49" fmla="*/ 380 h 1813"/>
                <a:gd name="T50" fmla="*/ 2206 w 2695"/>
                <a:gd name="T51" fmla="*/ 331 h 1813"/>
                <a:gd name="T52" fmla="*/ 2197 w 2695"/>
                <a:gd name="T53" fmla="*/ 273 h 1813"/>
                <a:gd name="T54" fmla="*/ 2206 w 2695"/>
                <a:gd name="T55" fmla="*/ 205 h 1813"/>
                <a:gd name="T56" fmla="*/ 2202 w 2695"/>
                <a:gd name="T57" fmla="*/ 151 h 1813"/>
                <a:gd name="T58" fmla="*/ 2212 w 2695"/>
                <a:gd name="T59" fmla="*/ 107 h 1813"/>
                <a:gd name="T60" fmla="*/ 2167 w 2695"/>
                <a:gd name="T61" fmla="*/ 0 h 1813"/>
                <a:gd name="T62" fmla="*/ 2167 w 2695"/>
                <a:gd name="T63" fmla="*/ 0 h 1813"/>
                <a:gd name="T64" fmla="*/ 25 w 2695"/>
                <a:gd name="T65" fmla="*/ 170 h 1813"/>
                <a:gd name="T66" fmla="*/ 25 w 2695"/>
                <a:gd name="T67" fmla="*/ 170 h 1813"/>
                <a:gd name="T68" fmla="*/ 44 w 2695"/>
                <a:gd name="T69" fmla="*/ 380 h 1813"/>
                <a:gd name="T70" fmla="*/ 34 w 2695"/>
                <a:gd name="T71" fmla="*/ 458 h 1813"/>
                <a:gd name="T72" fmla="*/ 0 w 2695"/>
                <a:gd name="T73" fmla="*/ 546 h 1813"/>
                <a:gd name="T74" fmla="*/ 54 w 2695"/>
                <a:gd name="T75" fmla="*/ 731 h 1813"/>
                <a:gd name="T76" fmla="*/ 54 w 2695"/>
                <a:gd name="T77" fmla="*/ 731 h 1813"/>
                <a:gd name="T78" fmla="*/ 88 w 2695"/>
                <a:gd name="T79" fmla="*/ 814 h 1813"/>
                <a:gd name="T80" fmla="*/ 127 w 2695"/>
                <a:gd name="T81" fmla="*/ 950 h 1813"/>
                <a:gd name="T82" fmla="*/ 190 w 2695"/>
                <a:gd name="T83" fmla="*/ 1018 h 1813"/>
                <a:gd name="T84" fmla="*/ 239 w 2695"/>
                <a:gd name="T85" fmla="*/ 1111 h 1813"/>
                <a:gd name="T86" fmla="*/ 249 w 2695"/>
                <a:gd name="T87" fmla="*/ 1150 h 1813"/>
                <a:gd name="T88" fmla="*/ 239 w 2695"/>
                <a:gd name="T89" fmla="*/ 1193 h 1813"/>
                <a:gd name="T90" fmla="*/ 278 w 2695"/>
                <a:gd name="T91" fmla="*/ 1262 h 1813"/>
                <a:gd name="T92" fmla="*/ 317 w 2695"/>
                <a:gd name="T93" fmla="*/ 1364 h 1813"/>
                <a:gd name="T94" fmla="*/ 366 w 2695"/>
                <a:gd name="T95" fmla="*/ 1515 h 1813"/>
                <a:gd name="T96" fmla="*/ 399 w 2695"/>
                <a:gd name="T97" fmla="*/ 1637 h 1813"/>
                <a:gd name="T98" fmla="*/ 395 w 2695"/>
                <a:gd name="T99" fmla="*/ 1695 h 1813"/>
                <a:gd name="T100" fmla="*/ 448 w 2695"/>
                <a:gd name="T101" fmla="*/ 1812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5" h="1813">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79">
              <a:extLst>
                <a:ext uri="{FF2B5EF4-FFF2-40B4-BE49-F238E27FC236}">
                  <a16:creationId xmlns:a16="http://schemas.microsoft.com/office/drawing/2014/main" id="{9C52284F-D4E3-D652-5814-8A3B336C7CF7}"/>
                </a:ext>
              </a:extLst>
            </p:cNvPr>
            <p:cNvSpPr>
              <a:spLocks noChangeArrowheads="1"/>
            </p:cNvSpPr>
            <p:nvPr/>
          </p:nvSpPr>
          <p:spPr bwMode="auto">
            <a:xfrm>
              <a:off x="9933374" y="4296305"/>
              <a:ext cx="1492530" cy="1559837"/>
            </a:xfrm>
            <a:custGeom>
              <a:avLst/>
              <a:gdLst>
                <a:gd name="T0" fmla="*/ 1102 w 2354"/>
                <a:gd name="T1" fmla="*/ 2460 h 2461"/>
                <a:gd name="T2" fmla="*/ 2280 w 2354"/>
                <a:gd name="T3" fmla="*/ 2265 h 2461"/>
                <a:gd name="T4" fmla="*/ 2275 w 2354"/>
                <a:gd name="T5" fmla="*/ 2134 h 2461"/>
                <a:gd name="T6" fmla="*/ 2202 w 2354"/>
                <a:gd name="T7" fmla="*/ 1968 h 2461"/>
                <a:gd name="T8" fmla="*/ 2168 w 2354"/>
                <a:gd name="T9" fmla="*/ 1739 h 2461"/>
                <a:gd name="T10" fmla="*/ 2222 w 2354"/>
                <a:gd name="T11" fmla="*/ 1583 h 2461"/>
                <a:gd name="T12" fmla="*/ 2197 w 2354"/>
                <a:gd name="T13" fmla="*/ 1446 h 2461"/>
                <a:gd name="T14" fmla="*/ 2251 w 2354"/>
                <a:gd name="T15" fmla="*/ 1261 h 2461"/>
                <a:gd name="T16" fmla="*/ 2266 w 2354"/>
                <a:gd name="T17" fmla="*/ 1067 h 2461"/>
                <a:gd name="T18" fmla="*/ 2329 w 2354"/>
                <a:gd name="T19" fmla="*/ 901 h 2461"/>
                <a:gd name="T20" fmla="*/ 2349 w 2354"/>
                <a:gd name="T21" fmla="*/ 784 h 2461"/>
                <a:gd name="T22" fmla="*/ 2251 w 2354"/>
                <a:gd name="T23" fmla="*/ 813 h 2461"/>
                <a:gd name="T24" fmla="*/ 2192 w 2354"/>
                <a:gd name="T25" fmla="*/ 965 h 2461"/>
                <a:gd name="T26" fmla="*/ 2129 w 2354"/>
                <a:gd name="T27" fmla="*/ 1042 h 2461"/>
                <a:gd name="T28" fmla="*/ 2022 w 2354"/>
                <a:gd name="T29" fmla="*/ 1120 h 2461"/>
                <a:gd name="T30" fmla="*/ 2066 w 2354"/>
                <a:gd name="T31" fmla="*/ 955 h 2461"/>
                <a:gd name="T32" fmla="*/ 2100 w 2354"/>
                <a:gd name="T33" fmla="*/ 813 h 2461"/>
                <a:gd name="T34" fmla="*/ 2070 w 2354"/>
                <a:gd name="T35" fmla="*/ 721 h 2461"/>
                <a:gd name="T36" fmla="*/ 1988 w 2354"/>
                <a:gd name="T37" fmla="*/ 487 h 2461"/>
                <a:gd name="T38" fmla="*/ 1885 w 2354"/>
                <a:gd name="T39" fmla="*/ 453 h 2461"/>
                <a:gd name="T40" fmla="*/ 1808 w 2354"/>
                <a:gd name="T41" fmla="*/ 399 h 2461"/>
                <a:gd name="T42" fmla="*/ 1462 w 2354"/>
                <a:gd name="T43" fmla="*/ 331 h 2461"/>
                <a:gd name="T44" fmla="*/ 1321 w 2354"/>
                <a:gd name="T45" fmla="*/ 302 h 2461"/>
                <a:gd name="T46" fmla="*/ 1048 w 2354"/>
                <a:gd name="T47" fmla="*/ 253 h 2461"/>
                <a:gd name="T48" fmla="*/ 960 w 2354"/>
                <a:gd name="T49" fmla="*/ 141 h 2461"/>
                <a:gd name="T50" fmla="*/ 736 w 2354"/>
                <a:gd name="T51" fmla="*/ 170 h 2461"/>
                <a:gd name="T52" fmla="*/ 736 w 2354"/>
                <a:gd name="T53" fmla="*/ 34 h 2461"/>
                <a:gd name="T54" fmla="*/ 536 w 2354"/>
                <a:gd name="T55" fmla="*/ 68 h 2461"/>
                <a:gd name="T56" fmla="*/ 298 w 2354"/>
                <a:gd name="T57" fmla="*/ 117 h 2461"/>
                <a:gd name="T58" fmla="*/ 268 w 2354"/>
                <a:gd name="T59" fmla="*/ 141 h 2461"/>
                <a:gd name="T60" fmla="*/ 215 w 2354"/>
                <a:gd name="T61" fmla="*/ 185 h 2461"/>
                <a:gd name="T62" fmla="*/ 191 w 2354"/>
                <a:gd name="T63" fmla="*/ 282 h 2461"/>
                <a:gd name="T64" fmla="*/ 196 w 2354"/>
                <a:gd name="T65" fmla="*/ 516 h 2461"/>
                <a:gd name="T66" fmla="*/ 98 w 2354"/>
                <a:gd name="T67" fmla="*/ 614 h 2461"/>
                <a:gd name="T68" fmla="*/ 93 w 2354"/>
                <a:gd name="T69" fmla="*/ 926 h 2461"/>
                <a:gd name="T70" fmla="*/ 93 w 2354"/>
                <a:gd name="T71" fmla="*/ 1076 h 2461"/>
                <a:gd name="T72" fmla="*/ 88 w 2354"/>
                <a:gd name="T73" fmla="*/ 1213 h 2461"/>
                <a:gd name="T74" fmla="*/ 152 w 2354"/>
                <a:gd name="T75" fmla="*/ 1325 h 2461"/>
                <a:gd name="T76" fmla="*/ 303 w 2354"/>
                <a:gd name="T77" fmla="*/ 1403 h 2461"/>
                <a:gd name="T78" fmla="*/ 464 w 2354"/>
                <a:gd name="T79" fmla="*/ 1505 h 2461"/>
                <a:gd name="T80" fmla="*/ 605 w 2354"/>
                <a:gd name="T81" fmla="*/ 1617 h 2461"/>
                <a:gd name="T82" fmla="*/ 780 w 2354"/>
                <a:gd name="T83" fmla="*/ 1749 h 2461"/>
                <a:gd name="T84" fmla="*/ 823 w 2354"/>
                <a:gd name="T85" fmla="*/ 1953 h 2461"/>
                <a:gd name="T86" fmla="*/ 868 w 2354"/>
                <a:gd name="T87" fmla="*/ 2060 h 2461"/>
                <a:gd name="T88" fmla="*/ 862 w 2354"/>
                <a:gd name="T89" fmla="*/ 2158 h 2461"/>
                <a:gd name="T90" fmla="*/ 862 w 2354"/>
                <a:gd name="T91" fmla="*/ 2284 h 2461"/>
                <a:gd name="T92" fmla="*/ 945 w 2354"/>
                <a:gd name="T93" fmla="*/ 2377 h 2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4" h="2461">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80">
              <a:extLst>
                <a:ext uri="{FF2B5EF4-FFF2-40B4-BE49-F238E27FC236}">
                  <a16:creationId xmlns:a16="http://schemas.microsoft.com/office/drawing/2014/main" id="{21D8DC51-47AE-6EF2-1DD9-35066F0F52A3}"/>
                </a:ext>
              </a:extLst>
            </p:cNvPr>
            <p:cNvSpPr>
              <a:spLocks noChangeArrowheads="1"/>
            </p:cNvSpPr>
            <p:nvPr/>
          </p:nvSpPr>
          <p:spPr bwMode="auto">
            <a:xfrm>
              <a:off x="10543827" y="3792228"/>
              <a:ext cx="2172989" cy="2136725"/>
            </a:xfrm>
            <a:custGeom>
              <a:avLst/>
              <a:gdLst>
                <a:gd name="T0" fmla="*/ 390 w 3425"/>
                <a:gd name="T1" fmla="*/ 176 h 3367"/>
                <a:gd name="T2" fmla="*/ 468 w 3425"/>
                <a:gd name="T3" fmla="*/ 20 h 3367"/>
                <a:gd name="T4" fmla="*/ 312 w 3425"/>
                <a:gd name="T5" fmla="*/ 166 h 3367"/>
                <a:gd name="T6" fmla="*/ 78 w 3425"/>
                <a:gd name="T7" fmla="*/ 916 h 3367"/>
                <a:gd name="T8" fmla="*/ 273 w 3425"/>
                <a:gd name="T9" fmla="*/ 784 h 3367"/>
                <a:gd name="T10" fmla="*/ 487 w 3425"/>
                <a:gd name="T11" fmla="*/ 585 h 3367"/>
                <a:gd name="T12" fmla="*/ 789 w 3425"/>
                <a:gd name="T13" fmla="*/ 346 h 3367"/>
                <a:gd name="T14" fmla="*/ 886 w 3425"/>
                <a:gd name="T15" fmla="*/ 375 h 3367"/>
                <a:gd name="T16" fmla="*/ 716 w 3425"/>
                <a:gd name="T17" fmla="*/ 643 h 3367"/>
                <a:gd name="T18" fmla="*/ 853 w 3425"/>
                <a:gd name="T19" fmla="*/ 643 h 3367"/>
                <a:gd name="T20" fmla="*/ 1262 w 3425"/>
                <a:gd name="T21" fmla="*/ 794 h 3367"/>
                <a:gd name="T22" fmla="*/ 1539 w 3425"/>
                <a:gd name="T23" fmla="*/ 711 h 3367"/>
                <a:gd name="T24" fmla="*/ 1963 w 3425"/>
                <a:gd name="T25" fmla="*/ 516 h 3367"/>
                <a:gd name="T26" fmla="*/ 2007 w 3425"/>
                <a:gd name="T27" fmla="*/ 697 h 3367"/>
                <a:gd name="T28" fmla="*/ 2275 w 3425"/>
                <a:gd name="T29" fmla="*/ 672 h 3367"/>
                <a:gd name="T30" fmla="*/ 2436 w 3425"/>
                <a:gd name="T31" fmla="*/ 808 h 3367"/>
                <a:gd name="T32" fmla="*/ 2226 w 3425"/>
                <a:gd name="T33" fmla="*/ 838 h 3367"/>
                <a:gd name="T34" fmla="*/ 2124 w 3425"/>
                <a:gd name="T35" fmla="*/ 911 h 3367"/>
                <a:gd name="T36" fmla="*/ 1885 w 3425"/>
                <a:gd name="T37" fmla="*/ 886 h 3367"/>
                <a:gd name="T38" fmla="*/ 1700 w 3425"/>
                <a:gd name="T39" fmla="*/ 1047 h 3367"/>
                <a:gd name="T40" fmla="*/ 1515 w 3425"/>
                <a:gd name="T41" fmla="*/ 1247 h 3367"/>
                <a:gd name="T42" fmla="*/ 1496 w 3425"/>
                <a:gd name="T43" fmla="*/ 1135 h 3367"/>
                <a:gd name="T44" fmla="*/ 1320 w 3425"/>
                <a:gd name="T45" fmla="*/ 1110 h 3367"/>
                <a:gd name="T46" fmla="*/ 1184 w 3425"/>
                <a:gd name="T47" fmla="*/ 1481 h 3367"/>
                <a:gd name="T48" fmla="*/ 1110 w 3425"/>
                <a:gd name="T49" fmla="*/ 1515 h 3367"/>
                <a:gd name="T50" fmla="*/ 925 w 3425"/>
                <a:gd name="T51" fmla="*/ 1247 h 3367"/>
                <a:gd name="T52" fmla="*/ 502 w 3425"/>
                <a:gd name="T53" fmla="*/ 1125 h 3367"/>
                <a:gd name="T54" fmla="*/ 88 w 3425"/>
                <a:gd name="T55" fmla="*/ 1047 h 3367"/>
                <a:gd name="T56" fmla="*/ 2586 w 3425"/>
                <a:gd name="T57" fmla="*/ 3210 h 3367"/>
                <a:gd name="T58" fmla="*/ 3122 w 3425"/>
                <a:gd name="T59" fmla="*/ 3132 h 3367"/>
                <a:gd name="T60" fmla="*/ 3215 w 3425"/>
                <a:gd name="T61" fmla="*/ 2932 h 3367"/>
                <a:gd name="T62" fmla="*/ 3273 w 3425"/>
                <a:gd name="T63" fmla="*/ 2689 h 3367"/>
                <a:gd name="T64" fmla="*/ 3405 w 3425"/>
                <a:gd name="T65" fmla="*/ 2494 h 3367"/>
                <a:gd name="T66" fmla="*/ 3356 w 3425"/>
                <a:gd name="T67" fmla="*/ 2231 h 3367"/>
                <a:gd name="T68" fmla="*/ 3161 w 3425"/>
                <a:gd name="T69" fmla="*/ 1846 h 3367"/>
                <a:gd name="T70" fmla="*/ 3006 w 3425"/>
                <a:gd name="T71" fmla="*/ 1861 h 3367"/>
                <a:gd name="T72" fmla="*/ 2859 w 3425"/>
                <a:gd name="T73" fmla="*/ 2085 h 3367"/>
                <a:gd name="T74" fmla="*/ 2743 w 3425"/>
                <a:gd name="T75" fmla="*/ 2080 h 3367"/>
                <a:gd name="T76" fmla="*/ 2791 w 3425"/>
                <a:gd name="T77" fmla="*/ 1900 h 3367"/>
                <a:gd name="T78" fmla="*/ 2884 w 3425"/>
                <a:gd name="T79" fmla="*/ 1539 h 3367"/>
                <a:gd name="T80" fmla="*/ 2781 w 3425"/>
                <a:gd name="T81" fmla="*/ 1320 h 3367"/>
                <a:gd name="T82" fmla="*/ 2611 w 3425"/>
                <a:gd name="T83" fmla="*/ 1130 h 3367"/>
                <a:gd name="T84" fmla="*/ 2309 w 3425"/>
                <a:gd name="T85" fmla="*/ 1091 h 3367"/>
                <a:gd name="T86" fmla="*/ 2085 w 3425"/>
                <a:gd name="T87" fmla="*/ 1218 h 3367"/>
                <a:gd name="T88" fmla="*/ 2055 w 3425"/>
                <a:gd name="T89" fmla="*/ 1486 h 3367"/>
                <a:gd name="T90" fmla="*/ 1909 w 3425"/>
                <a:gd name="T91" fmla="*/ 1427 h 3367"/>
                <a:gd name="T92" fmla="*/ 1759 w 3425"/>
                <a:gd name="T93" fmla="*/ 1602 h 3367"/>
                <a:gd name="T94" fmla="*/ 1715 w 3425"/>
                <a:gd name="T95" fmla="*/ 1783 h 3367"/>
                <a:gd name="T96" fmla="*/ 1724 w 3425"/>
                <a:gd name="T97" fmla="*/ 2250 h 3367"/>
                <a:gd name="T98" fmla="*/ 1905 w 3425"/>
                <a:gd name="T99" fmla="*/ 2708 h 3367"/>
                <a:gd name="T100" fmla="*/ 1875 w 3425"/>
                <a:gd name="T101" fmla="*/ 3030 h 3367"/>
                <a:gd name="T102" fmla="*/ 1768 w 3425"/>
                <a:gd name="T103" fmla="*/ 3337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25" h="3367">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81">
              <a:extLst>
                <a:ext uri="{FF2B5EF4-FFF2-40B4-BE49-F238E27FC236}">
                  <a16:creationId xmlns:a16="http://schemas.microsoft.com/office/drawing/2014/main" id="{1D4B7D82-4AC9-479E-FFA3-0483D8535AB9}"/>
                </a:ext>
              </a:extLst>
            </p:cNvPr>
            <p:cNvSpPr>
              <a:spLocks noChangeArrowheads="1"/>
            </p:cNvSpPr>
            <p:nvPr/>
          </p:nvSpPr>
          <p:spPr bwMode="auto">
            <a:xfrm>
              <a:off x="8751671" y="4763976"/>
              <a:ext cx="358431" cy="1234988"/>
            </a:xfrm>
            <a:custGeom>
              <a:avLst/>
              <a:gdLst>
                <a:gd name="T0" fmla="*/ 0 w 571"/>
                <a:gd name="T1" fmla="*/ 15 h 1950"/>
                <a:gd name="T2" fmla="*/ 0 w 571"/>
                <a:gd name="T3" fmla="*/ 15 h 1950"/>
                <a:gd name="T4" fmla="*/ 409 w 571"/>
                <a:gd name="T5" fmla="*/ 0 h 1950"/>
                <a:gd name="T6" fmla="*/ 409 w 571"/>
                <a:gd name="T7" fmla="*/ 0 h 1950"/>
                <a:gd name="T8" fmla="*/ 419 w 571"/>
                <a:gd name="T9" fmla="*/ 54 h 1950"/>
                <a:gd name="T10" fmla="*/ 399 w 571"/>
                <a:gd name="T11" fmla="*/ 200 h 1950"/>
                <a:gd name="T12" fmla="*/ 526 w 571"/>
                <a:gd name="T13" fmla="*/ 356 h 1950"/>
                <a:gd name="T14" fmla="*/ 570 w 571"/>
                <a:gd name="T15" fmla="*/ 1316 h 1950"/>
                <a:gd name="T16" fmla="*/ 541 w 571"/>
                <a:gd name="T17" fmla="*/ 1388 h 1950"/>
                <a:gd name="T18" fmla="*/ 541 w 571"/>
                <a:gd name="T19" fmla="*/ 1388 h 1950"/>
                <a:gd name="T20" fmla="*/ 560 w 571"/>
                <a:gd name="T21" fmla="*/ 1598 h 1950"/>
                <a:gd name="T22" fmla="*/ 550 w 571"/>
                <a:gd name="T23" fmla="*/ 1676 h 1950"/>
                <a:gd name="T24" fmla="*/ 516 w 571"/>
                <a:gd name="T25" fmla="*/ 1764 h 1950"/>
                <a:gd name="T26" fmla="*/ 570 w 571"/>
                <a:gd name="T27" fmla="*/ 1949 h 1950"/>
                <a:gd name="T28" fmla="*/ 570 w 571"/>
                <a:gd name="T29" fmla="*/ 1949 h 1950"/>
                <a:gd name="T30" fmla="*/ 424 w 571"/>
                <a:gd name="T31" fmla="*/ 1856 h 1950"/>
                <a:gd name="T32" fmla="*/ 360 w 571"/>
                <a:gd name="T33" fmla="*/ 1841 h 1950"/>
                <a:gd name="T34" fmla="*/ 258 w 571"/>
                <a:gd name="T35" fmla="*/ 1813 h 1950"/>
                <a:gd name="T36" fmla="*/ 195 w 571"/>
                <a:gd name="T37" fmla="*/ 1783 h 1950"/>
                <a:gd name="T38" fmla="*/ 146 w 571"/>
                <a:gd name="T39" fmla="*/ 1754 h 1950"/>
                <a:gd name="T40" fmla="*/ 78 w 571"/>
                <a:gd name="T41" fmla="*/ 1764 h 1950"/>
                <a:gd name="T42" fmla="*/ 5 w 571"/>
                <a:gd name="T43" fmla="*/ 1773 h 1950"/>
                <a:gd name="T44" fmla="*/ 0 w 571"/>
                <a:gd name="T45" fmla="*/ 1773 h 1950"/>
                <a:gd name="T46" fmla="*/ 0 w 571"/>
                <a:gd name="T47" fmla="*/ 1773 h 1950"/>
                <a:gd name="T48" fmla="*/ 0 w 571"/>
                <a:gd name="T49" fmla="*/ 15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1" h="195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82">
              <a:extLst>
                <a:ext uri="{FF2B5EF4-FFF2-40B4-BE49-F238E27FC236}">
                  <a16:creationId xmlns:a16="http://schemas.microsoft.com/office/drawing/2014/main" id="{D4C98CE6-53A3-9F97-A487-9886342CEE93}"/>
                </a:ext>
              </a:extLst>
            </p:cNvPr>
            <p:cNvSpPr>
              <a:spLocks noChangeArrowheads="1"/>
            </p:cNvSpPr>
            <p:nvPr/>
          </p:nvSpPr>
          <p:spPr bwMode="auto">
            <a:xfrm>
              <a:off x="8751671" y="3680211"/>
              <a:ext cx="257622" cy="1092166"/>
            </a:xfrm>
            <a:custGeom>
              <a:avLst/>
              <a:gdLst>
                <a:gd name="T0" fmla="*/ 117 w 410"/>
                <a:gd name="T1" fmla="*/ 0 h 1725"/>
                <a:gd name="T2" fmla="*/ 117 w 410"/>
                <a:gd name="T3" fmla="*/ 0 h 1725"/>
                <a:gd name="T4" fmla="*/ 112 w 410"/>
                <a:gd name="T5" fmla="*/ 78 h 1725"/>
                <a:gd name="T6" fmla="*/ 122 w 410"/>
                <a:gd name="T7" fmla="*/ 93 h 1725"/>
                <a:gd name="T8" fmla="*/ 151 w 410"/>
                <a:gd name="T9" fmla="*/ 195 h 1725"/>
                <a:gd name="T10" fmla="*/ 136 w 410"/>
                <a:gd name="T11" fmla="*/ 278 h 1725"/>
                <a:gd name="T12" fmla="*/ 151 w 410"/>
                <a:gd name="T13" fmla="*/ 317 h 1725"/>
                <a:gd name="T14" fmla="*/ 175 w 410"/>
                <a:gd name="T15" fmla="*/ 409 h 1725"/>
                <a:gd name="T16" fmla="*/ 166 w 410"/>
                <a:gd name="T17" fmla="*/ 438 h 1725"/>
                <a:gd name="T18" fmla="*/ 161 w 410"/>
                <a:gd name="T19" fmla="*/ 492 h 1725"/>
                <a:gd name="T20" fmla="*/ 219 w 410"/>
                <a:gd name="T21" fmla="*/ 633 h 1725"/>
                <a:gd name="T22" fmla="*/ 273 w 410"/>
                <a:gd name="T23" fmla="*/ 726 h 1725"/>
                <a:gd name="T24" fmla="*/ 307 w 410"/>
                <a:gd name="T25" fmla="*/ 798 h 1725"/>
                <a:gd name="T26" fmla="*/ 326 w 410"/>
                <a:gd name="T27" fmla="*/ 979 h 1725"/>
                <a:gd name="T28" fmla="*/ 345 w 410"/>
                <a:gd name="T29" fmla="*/ 1086 h 1725"/>
                <a:gd name="T30" fmla="*/ 326 w 410"/>
                <a:gd name="T31" fmla="*/ 1237 h 1725"/>
                <a:gd name="T32" fmla="*/ 341 w 410"/>
                <a:gd name="T33" fmla="*/ 1295 h 1725"/>
                <a:gd name="T34" fmla="*/ 380 w 410"/>
                <a:gd name="T35" fmla="*/ 1475 h 1725"/>
                <a:gd name="T36" fmla="*/ 395 w 410"/>
                <a:gd name="T37" fmla="*/ 1525 h 1725"/>
                <a:gd name="T38" fmla="*/ 409 w 410"/>
                <a:gd name="T39" fmla="*/ 1709 h 1725"/>
                <a:gd name="T40" fmla="*/ 409 w 410"/>
                <a:gd name="T41" fmla="*/ 1709 h 1725"/>
                <a:gd name="T42" fmla="*/ 0 w 410"/>
                <a:gd name="T43" fmla="*/ 1724 h 1725"/>
                <a:gd name="T44" fmla="*/ 0 w 410"/>
                <a:gd name="T45" fmla="*/ 1724 h 1725"/>
                <a:gd name="T46" fmla="*/ 0 w 410"/>
                <a:gd name="T47" fmla="*/ 5 h 1725"/>
                <a:gd name="T48" fmla="*/ 0 w 410"/>
                <a:gd name="T49" fmla="*/ 5 h 1725"/>
                <a:gd name="T50" fmla="*/ 117 w 410"/>
                <a:gd name="T5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725">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83">
              <a:extLst>
                <a:ext uri="{FF2B5EF4-FFF2-40B4-BE49-F238E27FC236}">
                  <a16:creationId xmlns:a16="http://schemas.microsoft.com/office/drawing/2014/main" id="{17A45A3F-1250-D889-1609-A5DD9C864A24}"/>
                </a:ext>
              </a:extLst>
            </p:cNvPr>
            <p:cNvSpPr>
              <a:spLocks noChangeArrowheads="1"/>
            </p:cNvSpPr>
            <p:nvPr/>
          </p:nvSpPr>
          <p:spPr bwMode="auto">
            <a:xfrm>
              <a:off x="12996840" y="5940155"/>
              <a:ext cx="1226507" cy="1330202"/>
            </a:xfrm>
            <a:custGeom>
              <a:avLst/>
              <a:gdLst>
                <a:gd name="T0" fmla="*/ 589 w 1935"/>
                <a:gd name="T1" fmla="*/ 0 h 2099"/>
                <a:gd name="T2" fmla="*/ 1169 w 1935"/>
                <a:gd name="T3" fmla="*/ 423 h 2099"/>
                <a:gd name="T4" fmla="*/ 1227 w 1935"/>
                <a:gd name="T5" fmla="*/ 647 h 2099"/>
                <a:gd name="T6" fmla="*/ 1392 w 1935"/>
                <a:gd name="T7" fmla="*/ 506 h 2099"/>
                <a:gd name="T8" fmla="*/ 1510 w 1935"/>
                <a:gd name="T9" fmla="*/ 418 h 2099"/>
                <a:gd name="T10" fmla="*/ 1627 w 1935"/>
                <a:gd name="T11" fmla="*/ 389 h 2099"/>
                <a:gd name="T12" fmla="*/ 1695 w 1935"/>
                <a:gd name="T13" fmla="*/ 306 h 2099"/>
                <a:gd name="T14" fmla="*/ 1821 w 1935"/>
                <a:gd name="T15" fmla="*/ 296 h 2099"/>
                <a:gd name="T16" fmla="*/ 1923 w 1935"/>
                <a:gd name="T17" fmla="*/ 365 h 2099"/>
                <a:gd name="T18" fmla="*/ 1934 w 1935"/>
                <a:gd name="T19" fmla="*/ 365 h 2099"/>
                <a:gd name="T20" fmla="*/ 1890 w 1935"/>
                <a:gd name="T21" fmla="*/ 506 h 2099"/>
                <a:gd name="T22" fmla="*/ 1812 w 1935"/>
                <a:gd name="T23" fmla="*/ 477 h 2099"/>
                <a:gd name="T24" fmla="*/ 1724 w 1935"/>
                <a:gd name="T25" fmla="*/ 492 h 2099"/>
                <a:gd name="T26" fmla="*/ 1690 w 1935"/>
                <a:gd name="T27" fmla="*/ 550 h 2099"/>
                <a:gd name="T28" fmla="*/ 1666 w 1935"/>
                <a:gd name="T29" fmla="*/ 647 h 2099"/>
                <a:gd name="T30" fmla="*/ 1544 w 1935"/>
                <a:gd name="T31" fmla="*/ 866 h 2099"/>
                <a:gd name="T32" fmla="*/ 1505 w 1935"/>
                <a:gd name="T33" fmla="*/ 895 h 2099"/>
                <a:gd name="T34" fmla="*/ 1436 w 1935"/>
                <a:gd name="T35" fmla="*/ 1017 h 2099"/>
                <a:gd name="T36" fmla="*/ 1300 w 1935"/>
                <a:gd name="T37" fmla="*/ 1071 h 2099"/>
                <a:gd name="T38" fmla="*/ 1169 w 1935"/>
                <a:gd name="T39" fmla="*/ 1343 h 2099"/>
                <a:gd name="T40" fmla="*/ 1047 w 1935"/>
                <a:gd name="T41" fmla="*/ 1587 h 2099"/>
                <a:gd name="T42" fmla="*/ 1066 w 1935"/>
                <a:gd name="T43" fmla="*/ 1714 h 2099"/>
                <a:gd name="T44" fmla="*/ 1081 w 1935"/>
                <a:gd name="T45" fmla="*/ 1831 h 2099"/>
                <a:gd name="T46" fmla="*/ 1003 w 1935"/>
                <a:gd name="T47" fmla="*/ 1835 h 2099"/>
                <a:gd name="T48" fmla="*/ 852 w 1935"/>
                <a:gd name="T49" fmla="*/ 1909 h 2099"/>
                <a:gd name="T50" fmla="*/ 628 w 1935"/>
                <a:gd name="T51" fmla="*/ 1967 h 2099"/>
                <a:gd name="T52" fmla="*/ 618 w 1935"/>
                <a:gd name="T53" fmla="*/ 2098 h 2099"/>
                <a:gd name="T54" fmla="*/ 526 w 1935"/>
                <a:gd name="T55" fmla="*/ 2064 h 2099"/>
                <a:gd name="T56" fmla="*/ 380 w 1935"/>
                <a:gd name="T57" fmla="*/ 1977 h 2099"/>
                <a:gd name="T58" fmla="*/ 302 w 1935"/>
                <a:gd name="T59" fmla="*/ 1899 h 2099"/>
                <a:gd name="T60" fmla="*/ 248 w 1935"/>
                <a:gd name="T61" fmla="*/ 1889 h 2099"/>
                <a:gd name="T62" fmla="*/ 141 w 1935"/>
                <a:gd name="T63" fmla="*/ 1802 h 2099"/>
                <a:gd name="T64" fmla="*/ 87 w 1935"/>
                <a:gd name="T65" fmla="*/ 1733 h 2099"/>
                <a:gd name="T66" fmla="*/ 49 w 1935"/>
                <a:gd name="T67" fmla="*/ 1646 h 2099"/>
                <a:gd name="T68" fmla="*/ 0 w 1935"/>
                <a:gd name="T69" fmla="*/ 1495 h 2099"/>
                <a:gd name="T70" fmla="*/ 160 w 1935"/>
                <a:gd name="T71" fmla="*/ 1261 h 2099"/>
                <a:gd name="T72" fmla="*/ 151 w 1935"/>
                <a:gd name="T73" fmla="*/ 1130 h 2099"/>
                <a:gd name="T74" fmla="*/ 253 w 1935"/>
                <a:gd name="T75" fmla="*/ 1149 h 2099"/>
                <a:gd name="T76" fmla="*/ 306 w 1935"/>
                <a:gd name="T77" fmla="*/ 1076 h 2099"/>
                <a:gd name="T78" fmla="*/ 297 w 1935"/>
                <a:gd name="T79" fmla="*/ 983 h 2099"/>
                <a:gd name="T80" fmla="*/ 292 w 1935"/>
                <a:gd name="T81" fmla="*/ 925 h 2099"/>
                <a:gd name="T82" fmla="*/ 321 w 1935"/>
                <a:gd name="T83" fmla="*/ 895 h 2099"/>
                <a:gd name="T84" fmla="*/ 355 w 1935"/>
                <a:gd name="T85" fmla="*/ 808 h 2099"/>
                <a:gd name="T86" fmla="*/ 463 w 1935"/>
                <a:gd name="T87" fmla="*/ 764 h 2099"/>
                <a:gd name="T88" fmla="*/ 545 w 1935"/>
                <a:gd name="T89" fmla="*/ 618 h 2099"/>
                <a:gd name="T90" fmla="*/ 569 w 1935"/>
                <a:gd name="T91" fmla="*/ 467 h 2099"/>
                <a:gd name="T92" fmla="*/ 555 w 1935"/>
                <a:gd name="T93" fmla="*/ 146 h 2099"/>
                <a:gd name="T94" fmla="*/ 589 w 1935"/>
                <a:gd name="T95"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5" h="2099">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84">
              <a:extLst>
                <a:ext uri="{FF2B5EF4-FFF2-40B4-BE49-F238E27FC236}">
                  <a16:creationId xmlns:a16="http://schemas.microsoft.com/office/drawing/2014/main" id="{571C38F7-A7C8-82B3-F74D-F4CD6850B820}"/>
                </a:ext>
              </a:extLst>
            </p:cNvPr>
            <p:cNvSpPr>
              <a:spLocks noChangeArrowheads="1"/>
            </p:cNvSpPr>
            <p:nvPr/>
          </p:nvSpPr>
          <p:spPr bwMode="auto">
            <a:xfrm>
              <a:off x="14693787" y="5875745"/>
              <a:ext cx="288425" cy="448068"/>
            </a:xfrm>
            <a:custGeom>
              <a:avLst/>
              <a:gdLst>
                <a:gd name="T0" fmla="*/ 0 w 458"/>
                <a:gd name="T1" fmla="*/ 49 h 712"/>
                <a:gd name="T2" fmla="*/ 0 w 458"/>
                <a:gd name="T3" fmla="*/ 49 h 712"/>
                <a:gd name="T4" fmla="*/ 156 w 458"/>
                <a:gd name="T5" fmla="*/ 0 h 712"/>
                <a:gd name="T6" fmla="*/ 156 w 458"/>
                <a:gd name="T7" fmla="*/ 0 h 712"/>
                <a:gd name="T8" fmla="*/ 166 w 458"/>
                <a:gd name="T9" fmla="*/ 83 h 712"/>
                <a:gd name="T10" fmla="*/ 170 w 458"/>
                <a:gd name="T11" fmla="*/ 117 h 712"/>
                <a:gd name="T12" fmla="*/ 170 w 458"/>
                <a:gd name="T13" fmla="*/ 117 h 712"/>
                <a:gd name="T14" fmla="*/ 185 w 458"/>
                <a:gd name="T15" fmla="*/ 161 h 712"/>
                <a:gd name="T16" fmla="*/ 219 w 458"/>
                <a:gd name="T17" fmla="*/ 312 h 712"/>
                <a:gd name="T18" fmla="*/ 238 w 458"/>
                <a:gd name="T19" fmla="*/ 322 h 712"/>
                <a:gd name="T20" fmla="*/ 312 w 458"/>
                <a:gd name="T21" fmla="*/ 380 h 712"/>
                <a:gd name="T22" fmla="*/ 390 w 458"/>
                <a:gd name="T23" fmla="*/ 419 h 712"/>
                <a:gd name="T24" fmla="*/ 433 w 458"/>
                <a:gd name="T25" fmla="*/ 458 h 712"/>
                <a:gd name="T26" fmla="*/ 438 w 458"/>
                <a:gd name="T27" fmla="*/ 516 h 712"/>
                <a:gd name="T28" fmla="*/ 457 w 458"/>
                <a:gd name="T29" fmla="*/ 595 h 712"/>
                <a:gd name="T30" fmla="*/ 457 w 458"/>
                <a:gd name="T31" fmla="*/ 638 h 712"/>
                <a:gd name="T32" fmla="*/ 457 w 458"/>
                <a:gd name="T33" fmla="*/ 638 h 712"/>
                <a:gd name="T34" fmla="*/ 224 w 458"/>
                <a:gd name="T35" fmla="*/ 711 h 712"/>
                <a:gd name="T36" fmla="*/ 0 w 458"/>
                <a:gd name="T37" fmla="*/ 4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8" h="712">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85">
              <a:extLst>
                <a:ext uri="{FF2B5EF4-FFF2-40B4-BE49-F238E27FC236}">
                  <a16:creationId xmlns:a16="http://schemas.microsoft.com/office/drawing/2014/main" id="{FB6FB791-B1D0-82BD-F620-123F4747FE11}"/>
                </a:ext>
              </a:extLst>
            </p:cNvPr>
            <p:cNvSpPr>
              <a:spLocks noChangeArrowheads="1"/>
            </p:cNvSpPr>
            <p:nvPr/>
          </p:nvSpPr>
          <p:spPr bwMode="auto">
            <a:xfrm>
              <a:off x="12820424" y="6172590"/>
              <a:ext cx="2136586" cy="1447820"/>
            </a:xfrm>
            <a:custGeom>
              <a:avLst/>
              <a:gdLst>
                <a:gd name="T0" fmla="*/ 2864 w 3371"/>
                <a:gd name="T1" fmla="*/ 472 h 2285"/>
                <a:gd name="T2" fmla="*/ 2961 w 3371"/>
                <a:gd name="T3" fmla="*/ 550 h 2285"/>
                <a:gd name="T4" fmla="*/ 3025 w 3371"/>
                <a:gd name="T5" fmla="*/ 696 h 2285"/>
                <a:gd name="T6" fmla="*/ 2933 w 3371"/>
                <a:gd name="T7" fmla="*/ 682 h 2285"/>
                <a:gd name="T8" fmla="*/ 2839 w 3371"/>
                <a:gd name="T9" fmla="*/ 686 h 2285"/>
                <a:gd name="T10" fmla="*/ 2874 w 3371"/>
                <a:gd name="T11" fmla="*/ 716 h 2285"/>
                <a:gd name="T12" fmla="*/ 3025 w 3371"/>
                <a:gd name="T13" fmla="*/ 798 h 2285"/>
                <a:gd name="T14" fmla="*/ 3039 w 3371"/>
                <a:gd name="T15" fmla="*/ 886 h 2285"/>
                <a:gd name="T16" fmla="*/ 2942 w 3371"/>
                <a:gd name="T17" fmla="*/ 925 h 2285"/>
                <a:gd name="T18" fmla="*/ 3108 w 3371"/>
                <a:gd name="T19" fmla="*/ 1056 h 2285"/>
                <a:gd name="T20" fmla="*/ 3078 w 3371"/>
                <a:gd name="T21" fmla="*/ 1061 h 2285"/>
                <a:gd name="T22" fmla="*/ 2971 w 3371"/>
                <a:gd name="T23" fmla="*/ 1056 h 2285"/>
                <a:gd name="T24" fmla="*/ 3005 w 3371"/>
                <a:gd name="T25" fmla="*/ 1110 h 2285"/>
                <a:gd name="T26" fmla="*/ 3064 w 3371"/>
                <a:gd name="T27" fmla="*/ 1130 h 2285"/>
                <a:gd name="T28" fmla="*/ 3244 w 3371"/>
                <a:gd name="T29" fmla="*/ 1115 h 2285"/>
                <a:gd name="T30" fmla="*/ 3278 w 3371"/>
                <a:gd name="T31" fmla="*/ 1135 h 2285"/>
                <a:gd name="T32" fmla="*/ 3370 w 3371"/>
                <a:gd name="T33" fmla="*/ 1246 h 2285"/>
                <a:gd name="T34" fmla="*/ 3322 w 3371"/>
                <a:gd name="T35" fmla="*/ 1281 h 2285"/>
                <a:gd name="T36" fmla="*/ 3331 w 3371"/>
                <a:gd name="T37" fmla="*/ 1305 h 2285"/>
                <a:gd name="T38" fmla="*/ 828 w 3371"/>
                <a:gd name="T39" fmla="*/ 2070 h 2285"/>
                <a:gd name="T40" fmla="*/ 0 w 3371"/>
                <a:gd name="T41" fmla="*/ 2284 h 2285"/>
                <a:gd name="T42" fmla="*/ 273 w 3371"/>
                <a:gd name="T43" fmla="*/ 2050 h 2285"/>
                <a:gd name="T44" fmla="*/ 322 w 3371"/>
                <a:gd name="T45" fmla="*/ 1967 h 2285"/>
                <a:gd name="T46" fmla="*/ 390 w 3371"/>
                <a:gd name="T47" fmla="*/ 1826 h 2285"/>
                <a:gd name="T48" fmla="*/ 487 w 3371"/>
                <a:gd name="T49" fmla="*/ 1744 h 2285"/>
                <a:gd name="T50" fmla="*/ 536 w 3371"/>
                <a:gd name="T51" fmla="*/ 1680 h 2285"/>
                <a:gd name="T52" fmla="*/ 580 w 3371"/>
                <a:gd name="T53" fmla="*/ 1534 h 2285"/>
                <a:gd name="T54" fmla="*/ 658 w 3371"/>
                <a:gd name="T55" fmla="*/ 1612 h 2285"/>
                <a:gd name="T56" fmla="*/ 804 w 3371"/>
                <a:gd name="T57" fmla="*/ 1699 h 2285"/>
                <a:gd name="T58" fmla="*/ 896 w 3371"/>
                <a:gd name="T59" fmla="*/ 1733 h 2285"/>
                <a:gd name="T60" fmla="*/ 906 w 3371"/>
                <a:gd name="T61" fmla="*/ 1602 h 2285"/>
                <a:gd name="T62" fmla="*/ 1130 w 3371"/>
                <a:gd name="T63" fmla="*/ 1544 h 2285"/>
                <a:gd name="T64" fmla="*/ 1281 w 3371"/>
                <a:gd name="T65" fmla="*/ 1470 h 2285"/>
                <a:gd name="T66" fmla="*/ 1359 w 3371"/>
                <a:gd name="T67" fmla="*/ 1466 h 2285"/>
                <a:gd name="T68" fmla="*/ 1344 w 3371"/>
                <a:gd name="T69" fmla="*/ 1349 h 2285"/>
                <a:gd name="T70" fmla="*/ 1325 w 3371"/>
                <a:gd name="T71" fmla="*/ 1222 h 2285"/>
                <a:gd name="T72" fmla="*/ 1447 w 3371"/>
                <a:gd name="T73" fmla="*/ 978 h 2285"/>
                <a:gd name="T74" fmla="*/ 1578 w 3371"/>
                <a:gd name="T75" fmla="*/ 706 h 2285"/>
                <a:gd name="T76" fmla="*/ 1714 w 3371"/>
                <a:gd name="T77" fmla="*/ 652 h 2285"/>
                <a:gd name="T78" fmla="*/ 1783 w 3371"/>
                <a:gd name="T79" fmla="*/ 530 h 2285"/>
                <a:gd name="T80" fmla="*/ 1822 w 3371"/>
                <a:gd name="T81" fmla="*/ 501 h 2285"/>
                <a:gd name="T82" fmla="*/ 1944 w 3371"/>
                <a:gd name="T83" fmla="*/ 282 h 2285"/>
                <a:gd name="T84" fmla="*/ 1968 w 3371"/>
                <a:gd name="T85" fmla="*/ 185 h 2285"/>
                <a:gd name="T86" fmla="*/ 2002 w 3371"/>
                <a:gd name="T87" fmla="*/ 127 h 2285"/>
                <a:gd name="T88" fmla="*/ 2090 w 3371"/>
                <a:gd name="T89" fmla="*/ 112 h 2285"/>
                <a:gd name="T90" fmla="*/ 2168 w 3371"/>
                <a:gd name="T91" fmla="*/ 141 h 2285"/>
                <a:gd name="T92" fmla="*/ 2212 w 3371"/>
                <a:gd name="T93" fmla="*/ 0 h 2285"/>
                <a:gd name="T94" fmla="*/ 2275 w 3371"/>
                <a:gd name="T95" fmla="*/ 9 h 2285"/>
                <a:gd name="T96" fmla="*/ 2338 w 3371"/>
                <a:gd name="T97" fmla="*/ 48 h 2285"/>
                <a:gd name="T98" fmla="*/ 2504 w 3371"/>
                <a:gd name="T99" fmla="*/ 151 h 2285"/>
                <a:gd name="T100" fmla="*/ 2571 w 3371"/>
                <a:gd name="T101" fmla="*/ 180 h 2285"/>
                <a:gd name="T102" fmla="*/ 2557 w 3371"/>
                <a:gd name="T103" fmla="*/ 331 h 2285"/>
                <a:gd name="T104" fmla="*/ 2504 w 3371"/>
                <a:gd name="T105" fmla="*/ 462 h 2285"/>
                <a:gd name="T106" fmla="*/ 2523 w 3371"/>
                <a:gd name="T107" fmla="*/ 497 h 2285"/>
                <a:gd name="T108" fmla="*/ 2698 w 3371"/>
                <a:gd name="T109" fmla="*/ 492 h 2285"/>
                <a:gd name="T110" fmla="*/ 3288 w 3371"/>
                <a:gd name="T111" fmla="*/ 477 h 2285"/>
                <a:gd name="T112" fmla="*/ 3288 w 3371"/>
                <a:gd name="T113" fmla="*/ 477 h 2285"/>
                <a:gd name="T114" fmla="*/ 3224 w 3371"/>
                <a:gd name="T115" fmla="*/ 686 h 2285"/>
                <a:gd name="T116" fmla="*/ 3273 w 3371"/>
                <a:gd name="T117" fmla="*/ 793 h 2285"/>
                <a:gd name="T118" fmla="*/ 3337 w 3371"/>
                <a:gd name="T119" fmla="*/ 652 h 2285"/>
                <a:gd name="T120" fmla="*/ 3361 w 3371"/>
                <a:gd name="T121" fmla="*/ 458 h 2285"/>
                <a:gd name="T122" fmla="*/ 3288 w 3371"/>
                <a:gd name="T123" fmla="*/ 47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71" h="2285">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86">
              <a:extLst>
                <a:ext uri="{FF2B5EF4-FFF2-40B4-BE49-F238E27FC236}">
                  <a16:creationId xmlns:a16="http://schemas.microsoft.com/office/drawing/2014/main" id="{BCD3865A-1841-B057-062A-8B5FDB8B8BC9}"/>
                </a:ext>
              </a:extLst>
            </p:cNvPr>
            <p:cNvSpPr>
              <a:spLocks noChangeArrowheads="1"/>
            </p:cNvSpPr>
            <p:nvPr/>
          </p:nvSpPr>
          <p:spPr bwMode="auto">
            <a:xfrm>
              <a:off x="11271890" y="6774682"/>
              <a:ext cx="1915366" cy="1128572"/>
            </a:xfrm>
            <a:custGeom>
              <a:avLst/>
              <a:gdLst>
                <a:gd name="T0" fmla="*/ 0 w 3021"/>
                <a:gd name="T1" fmla="*/ 1519 h 1783"/>
                <a:gd name="T2" fmla="*/ 34 w 3021"/>
                <a:gd name="T3" fmla="*/ 1606 h 1783"/>
                <a:gd name="T4" fmla="*/ 44 w 3021"/>
                <a:gd name="T5" fmla="*/ 1782 h 1783"/>
                <a:gd name="T6" fmla="*/ 244 w 3021"/>
                <a:gd name="T7" fmla="*/ 1758 h 1783"/>
                <a:gd name="T8" fmla="*/ 360 w 3021"/>
                <a:gd name="T9" fmla="*/ 1743 h 1783"/>
                <a:gd name="T10" fmla="*/ 575 w 3021"/>
                <a:gd name="T11" fmla="*/ 1665 h 1783"/>
                <a:gd name="T12" fmla="*/ 1690 w 3021"/>
                <a:gd name="T13" fmla="*/ 1426 h 1783"/>
                <a:gd name="T14" fmla="*/ 1816 w 3021"/>
                <a:gd name="T15" fmla="*/ 1446 h 1783"/>
                <a:gd name="T16" fmla="*/ 2411 w 3021"/>
                <a:gd name="T17" fmla="*/ 1344 h 1783"/>
                <a:gd name="T18" fmla="*/ 2440 w 3021"/>
                <a:gd name="T19" fmla="*/ 1334 h 1783"/>
                <a:gd name="T20" fmla="*/ 2713 w 3021"/>
                <a:gd name="T21" fmla="*/ 1100 h 1783"/>
                <a:gd name="T22" fmla="*/ 2762 w 3021"/>
                <a:gd name="T23" fmla="*/ 1017 h 1783"/>
                <a:gd name="T24" fmla="*/ 2830 w 3021"/>
                <a:gd name="T25" fmla="*/ 876 h 1783"/>
                <a:gd name="T26" fmla="*/ 2927 w 3021"/>
                <a:gd name="T27" fmla="*/ 794 h 1783"/>
                <a:gd name="T28" fmla="*/ 2976 w 3021"/>
                <a:gd name="T29" fmla="*/ 730 h 1783"/>
                <a:gd name="T30" fmla="*/ 3020 w 3021"/>
                <a:gd name="T31" fmla="*/ 584 h 1783"/>
                <a:gd name="T32" fmla="*/ 2864 w 3021"/>
                <a:gd name="T33" fmla="*/ 501 h 1783"/>
                <a:gd name="T34" fmla="*/ 2844 w 3021"/>
                <a:gd name="T35" fmla="*/ 482 h 1783"/>
                <a:gd name="T36" fmla="*/ 2795 w 3021"/>
                <a:gd name="T37" fmla="*/ 389 h 1783"/>
                <a:gd name="T38" fmla="*/ 2718 w 3021"/>
                <a:gd name="T39" fmla="*/ 180 h 1783"/>
                <a:gd name="T40" fmla="*/ 2674 w 3021"/>
                <a:gd name="T41" fmla="*/ 131 h 1783"/>
                <a:gd name="T42" fmla="*/ 2543 w 3021"/>
                <a:gd name="T43" fmla="*/ 63 h 1783"/>
                <a:gd name="T44" fmla="*/ 2464 w 3021"/>
                <a:gd name="T45" fmla="*/ 14 h 1783"/>
                <a:gd name="T46" fmla="*/ 2343 w 3021"/>
                <a:gd name="T47" fmla="*/ 92 h 1783"/>
                <a:gd name="T48" fmla="*/ 2192 w 3021"/>
                <a:gd name="T49" fmla="*/ 111 h 1783"/>
                <a:gd name="T50" fmla="*/ 1997 w 3021"/>
                <a:gd name="T51" fmla="*/ 82 h 1783"/>
                <a:gd name="T52" fmla="*/ 1933 w 3021"/>
                <a:gd name="T53" fmla="*/ 82 h 1783"/>
                <a:gd name="T54" fmla="*/ 1894 w 3021"/>
                <a:gd name="T55" fmla="*/ 34 h 1783"/>
                <a:gd name="T56" fmla="*/ 1763 w 3021"/>
                <a:gd name="T57" fmla="*/ 34 h 1783"/>
                <a:gd name="T58" fmla="*/ 1719 w 3021"/>
                <a:gd name="T59" fmla="*/ 24 h 1783"/>
                <a:gd name="T60" fmla="*/ 1690 w 3021"/>
                <a:gd name="T61" fmla="*/ 111 h 1783"/>
                <a:gd name="T62" fmla="*/ 1753 w 3021"/>
                <a:gd name="T63" fmla="*/ 214 h 1783"/>
                <a:gd name="T64" fmla="*/ 1588 w 3021"/>
                <a:gd name="T65" fmla="*/ 263 h 1783"/>
                <a:gd name="T66" fmla="*/ 1413 w 3021"/>
                <a:gd name="T67" fmla="*/ 433 h 1783"/>
                <a:gd name="T68" fmla="*/ 1349 w 3021"/>
                <a:gd name="T69" fmla="*/ 550 h 1783"/>
                <a:gd name="T70" fmla="*/ 1217 w 3021"/>
                <a:gd name="T71" fmla="*/ 749 h 1783"/>
                <a:gd name="T72" fmla="*/ 1110 w 3021"/>
                <a:gd name="T73" fmla="*/ 667 h 1783"/>
                <a:gd name="T74" fmla="*/ 1062 w 3021"/>
                <a:gd name="T75" fmla="*/ 691 h 1783"/>
                <a:gd name="T76" fmla="*/ 1062 w 3021"/>
                <a:gd name="T77" fmla="*/ 764 h 1783"/>
                <a:gd name="T78" fmla="*/ 1062 w 3021"/>
                <a:gd name="T79" fmla="*/ 818 h 1783"/>
                <a:gd name="T80" fmla="*/ 959 w 3021"/>
                <a:gd name="T81" fmla="*/ 818 h 1783"/>
                <a:gd name="T82" fmla="*/ 867 w 3021"/>
                <a:gd name="T83" fmla="*/ 881 h 1783"/>
                <a:gd name="T84" fmla="*/ 760 w 3021"/>
                <a:gd name="T85" fmla="*/ 964 h 1783"/>
                <a:gd name="T86" fmla="*/ 686 w 3021"/>
                <a:gd name="T87" fmla="*/ 925 h 1783"/>
                <a:gd name="T88" fmla="*/ 594 w 3021"/>
                <a:gd name="T89" fmla="*/ 910 h 1783"/>
                <a:gd name="T90" fmla="*/ 531 w 3021"/>
                <a:gd name="T91" fmla="*/ 984 h 1783"/>
                <a:gd name="T92" fmla="*/ 487 w 3021"/>
                <a:gd name="T93" fmla="*/ 973 h 1783"/>
                <a:gd name="T94" fmla="*/ 433 w 3021"/>
                <a:gd name="T95" fmla="*/ 1061 h 1783"/>
                <a:gd name="T96" fmla="*/ 438 w 3021"/>
                <a:gd name="T97" fmla="*/ 1158 h 1783"/>
                <a:gd name="T98" fmla="*/ 419 w 3021"/>
                <a:gd name="T99" fmla="*/ 1208 h 1783"/>
                <a:gd name="T100" fmla="*/ 282 w 3021"/>
                <a:gd name="T101" fmla="*/ 1280 h 1783"/>
                <a:gd name="T102" fmla="*/ 287 w 3021"/>
                <a:gd name="T103" fmla="*/ 1465 h 1783"/>
                <a:gd name="T104" fmla="*/ 180 w 3021"/>
                <a:gd name="T105" fmla="*/ 1431 h 1783"/>
                <a:gd name="T106" fmla="*/ 63 w 3021"/>
                <a:gd name="T107" fmla="*/ 1388 h 1783"/>
                <a:gd name="T108" fmla="*/ 0 w 3021"/>
                <a:gd name="T109" fmla="*/ 1519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1" h="1783">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87">
              <a:extLst>
                <a:ext uri="{FF2B5EF4-FFF2-40B4-BE49-F238E27FC236}">
                  <a16:creationId xmlns:a16="http://schemas.microsoft.com/office/drawing/2014/main" id="{BA8467D1-5867-8587-5E0B-B2C18FC48EE1}"/>
                </a:ext>
              </a:extLst>
            </p:cNvPr>
            <p:cNvSpPr>
              <a:spLocks noChangeArrowheads="1"/>
            </p:cNvSpPr>
            <p:nvPr/>
          </p:nvSpPr>
          <p:spPr bwMode="auto">
            <a:xfrm>
              <a:off x="8751671" y="5878546"/>
              <a:ext cx="677659" cy="1002552"/>
            </a:xfrm>
            <a:custGeom>
              <a:avLst/>
              <a:gdLst>
                <a:gd name="T0" fmla="*/ 0 w 1073"/>
                <a:gd name="T1" fmla="*/ 19 h 1584"/>
                <a:gd name="T2" fmla="*/ 0 w 1073"/>
                <a:gd name="T3" fmla="*/ 19 h 1584"/>
                <a:gd name="T4" fmla="*/ 5 w 1073"/>
                <a:gd name="T5" fmla="*/ 19 h 1584"/>
                <a:gd name="T6" fmla="*/ 78 w 1073"/>
                <a:gd name="T7" fmla="*/ 10 h 1584"/>
                <a:gd name="T8" fmla="*/ 146 w 1073"/>
                <a:gd name="T9" fmla="*/ 0 h 1584"/>
                <a:gd name="T10" fmla="*/ 195 w 1073"/>
                <a:gd name="T11" fmla="*/ 29 h 1584"/>
                <a:gd name="T12" fmla="*/ 258 w 1073"/>
                <a:gd name="T13" fmla="*/ 59 h 1584"/>
                <a:gd name="T14" fmla="*/ 360 w 1073"/>
                <a:gd name="T15" fmla="*/ 87 h 1584"/>
                <a:gd name="T16" fmla="*/ 424 w 1073"/>
                <a:gd name="T17" fmla="*/ 102 h 1584"/>
                <a:gd name="T18" fmla="*/ 570 w 1073"/>
                <a:gd name="T19" fmla="*/ 195 h 1584"/>
                <a:gd name="T20" fmla="*/ 570 w 1073"/>
                <a:gd name="T21" fmla="*/ 195 h 1584"/>
                <a:gd name="T22" fmla="*/ 604 w 1073"/>
                <a:gd name="T23" fmla="*/ 278 h 1584"/>
                <a:gd name="T24" fmla="*/ 643 w 1073"/>
                <a:gd name="T25" fmla="*/ 414 h 1584"/>
                <a:gd name="T26" fmla="*/ 706 w 1073"/>
                <a:gd name="T27" fmla="*/ 482 h 1584"/>
                <a:gd name="T28" fmla="*/ 755 w 1073"/>
                <a:gd name="T29" fmla="*/ 575 h 1584"/>
                <a:gd name="T30" fmla="*/ 765 w 1073"/>
                <a:gd name="T31" fmla="*/ 614 h 1584"/>
                <a:gd name="T32" fmla="*/ 755 w 1073"/>
                <a:gd name="T33" fmla="*/ 657 h 1584"/>
                <a:gd name="T34" fmla="*/ 794 w 1073"/>
                <a:gd name="T35" fmla="*/ 726 h 1584"/>
                <a:gd name="T36" fmla="*/ 833 w 1073"/>
                <a:gd name="T37" fmla="*/ 828 h 1584"/>
                <a:gd name="T38" fmla="*/ 882 w 1073"/>
                <a:gd name="T39" fmla="*/ 979 h 1584"/>
                <a:gd name="T40" fmla="*/ 915 w 1073"/>
                <a:gd name="T41" fmla="*/ 1101 h 1584"/>
                <a:gd name="T42" fmla="*/ 911 w 1073"/>
                <a:gd name="T43" fmla="*/ 1159 h 1584"/>
                <a:gd name="T44" fmla="*/ 964 w 1073"/>
                <a:gd name="T45" fmla="*/ 1276 h 1584"/>
                <a:gd name="T46" fmla="*/ 964 w 1073"/>
                <a:gd name="T47" fmla="*/ 1276 h 1584"/>
                <a:gd name="T48" fmla="*/ 964 w 1073"/>
                <a:gd name="T49" fmla="*/ 1286 h 1584"/>
                <a:gd name="T50" fmla="*/ 998 w 1073"/>
                <a:gd name="T51" fmla="*/ 1408 h 1584"/>
                <a:gd name="T52" fmla="*/ 1033 w 1073"/>
                <a:gd name="T53" fmla="*/ 1480 h 1584"/>
                <a:gd name="T54" fmla="*/ 1047 w 1073"/>
                <a:gd name="T55" fmla="*/ 1510 h 1584"/>
                <a:gd name="T56" fmla="*/ 1072 w 1073"/>
                <a:gd name="T57" fmla="*/ 1529 h 1584"/>
                <a:gd name="T58" fmla="*/ 1072 w 1073"/>
                <a:gd name="T59" fmla="*/ 1529 h 1584"/>
                <a:gd name="T60" fmla="*/ 0 w 1073"/>
                <a:gd name="T61" fmla="*/ 1583 h 1584"/>
                <a:gd name="T62" fmla="*/ 0 w 1073"/>
                <a:gd name="T63" fmla="*/ 1583 h 1584"/>
                <a:gd name="T64" fmla="*/ 0 w 1073"/>
                <a:gd name="T65" fmla="*/ 19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3" h="1584">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88">
              <a:extLst>
                <a:ext uri="{FF2B5EF4-FFF2-40B4-BE49-F238E27FC236}">
                  <a16:creationId xmlns:a16="http://schemas.microsoft.com/office/drawing/2014/main" id="{A58D693C-B9FE-FC50-D935-982358708A00}"/>
                </a:ext>
              </a:extLst>
            </p:cNvPr>
            <p:cNvSpPr>
              <a:spLocks noChangeArrowheads="1"/>
            </p:cNvSpPr>
            <p:nvPr/>
          </p:nvSpPr>
          <p:spPr bwMode="auto">
            <a:xfrm>
              <a:off x="9364924" y="6598255"/>
              <a:ext cx="1934968" cy="1565438"/>
            </a:xfrm>
            <a:custGeom>
              <a:avLst/>
              <a:gdLst>
                <a:gd name="T0" fmla="*/ 0 w 3050"/>
                <a:gd name="T1" fmla="*/ 141 h 2470"/>
                <a:gd name="T2" fmla="*/ 1808 w 3050"/>
                <a:gd name="T3" fmla="*/ 102 h 2470"/>
                <a:gd name="T4" fmla="*/ 1803 w 3050"/>
                <a:gd name="T5" fmla="*/ 199 h 2470"/>
                <a:gd name="T6" fmla="*/ 1856 w 3050"/>
                <a:gd name="T7" fmla="*/ 375 h 2470"/>
                <a:gd name="T8" fmla="*/ 2061 w 3050"/>
                <a:gd name="T9" fmla="*/ 526 h 2470"/>
                <a:gd name="T10" fmla="*/ 2173 w 3050"/>
                <a:gd name="T11" fmla="*/ 711 h 2470"/>
                <a:gd name="T12" fmla="*/ 2261 w 3050"/>
                <a:gd name="T13" fmla="*/ 881 h 2470"/>
                <a:gd name="T14" fmla="*/ 2314 w 3050"/>
                <a:gd name="T15" fmla="*/ 809 h 2470"/>
                <a:gd name="T16" fmla="*/ 2421 w 3050"/>
                <a:gd name="T17" fmla="*/ 881 h 2470"/>
                <a:gd name="T18" fmla="*/ 2402 w 3050"/>
                <a:gd name="T19" fmla="*/ 1008 h 2470"/>
                <a:gd name="T20" fmla="*/ 2421 w 3050"/>
                <a:gd name="T21" fmla="*/ 1193 h 2470"/>
                <a:gd name="T22" fmla="*/ 2582 w 3050"/>
                <a:gd name="T23" fmla="*/ 1300 h 2470"/>
                <a:gd name="T24" fmla="*/ 2660 w 3050"/>
                <a:gd name="T25" fmla="*/ 1344 h 2470"/>
                <a:gd name="T26" fmla="*/ 2762 w 3050"/>
                <a:gd name="T27" fmla="*/ 1466 h 2470"/>
                <a:gd name="T28" fmla="*/ 2811 w 3050"/>
                <a:gd name="T29" fmla="*/ 1656 h 2470"/>
                <a:gd name="T30" fmla="*/ 2899 w 3050"/>
                <a:gd name="T31" fmla="*/ 1782 h 2470"/>
                <a:gd name="T32" fmla="*/ 3001 w 3050"/>
                <a:gd name="T33" fmla="*/ 1797 h 2470"/>
                <a:gd name="T34" fmla="*/ 3035 w 3050"/>
                <a:gd name="T35" fmla="*/ 1884 h 2470"/>
                <a:gd name="T36" fmla="*/ 3045 w 3050"/>
                <a:gd name="T37" fmla="*/ 2060 h 2470"/>
                <a:gd name="T38" fmla="*/ 2972 w 3050"/>
                <a:gd name="T39" fmla="*/ 2075 h 2470"/>
                <a:gd name="T40" fmla="*/ 2884 w 3050"/>
                <a:gd name="T41" fmla="*/ 2143 h 2470"/>
                <a:gd name="T42" fmla="*/ 2821 w 3050"/>
                <a:gd name="T43" fmla="*/ 2294 h 2470"/>
                <a:gd name="T44" fmla="*/ 2830 w 3050"/>
                <a:gd name="T45" fmla="*/ 2425 h 2470"/>
                <a:gd name="T46" fmla="*/ 2747 w 3050"/>
                <a:gd name="T47" fmla="*/ 2430 h 2470"/>
                <a:gd name="T48" fmla="*/ 2596 w 3050"/>
                <a:gd name="T49" fmla="*/ 2459 h 2470"/>
                <a:gd name="T50" fmla="*/ 2548 w 3050"/>
                <a:gd name="T51" fmla="*/ 2464 h 2470"/>
                <a:gd name="T52" fmla="*/ 2572 w 3050"/>
                <a:gd name="T53" fmla="*/ 2270 h 2470"/>
                <a:gd name="T54" fmla="*/ 2538 w 3050"/>
                <a:gd name="T55" fmla="*/ 2187 h 2470"/>
                <a:gd name="T56" fmla="*/ 609 w 3050"/>
                <a:gd name="T57" fmla="*/ 2416 h 2470"/>
                <a:gd name="T58" fmla="*/ 585 w 3050"/>
                <a:gd name="T59" fmla="*/ 2119 h 2470"/>
                <a:gd name="T60" fmla="*/ 404 w 3050"/>
                <a:gd name="T61" fmla="*/ 842 h 2470"/>
                <a:gd name="T62" fmla="*/ 283 w 3050"/>
                <a:gd name="T63" fmla="*/ 696 h 2470"/>
                <a:gd name="T64" fmla="*/ 361 w 3050"/>
                <a:gd name="T65" fmla="*/ 545 h 2470"/>
                <a:gd name="T66" fmla="*/ 108 w 3050"/>
                <a:gd name="T67" fmla="*/ 394 h 2470"/>
                <a:gd name="T68" fmla="*/ 83 w 3050"/>
                <a:gd name="T69" fmla="*/ 375 h 2470"/>
                <a:gd name="T70" fmla="*/ 34 w 3050"/>
                <a:gd name="T71" fmla="*/ 273 h 2470"/>
                <a:gd name="T72" fmla="*/ 0 w 3050"/>
                <a:gd name="T73" fmla="*/ 141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50" h="247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solidFill>
              <a:schemeClr val="accent2"/>
            </a:solid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89">
              <a:extLst>
                <a:ext uri="{FF2B5EF4-FFF2-40B4-BE49-F238E27FC236}">
                  <a16:creationId xmlns:a16="http://schemas.microsoft.com/office/drawing/2014/main" id="{7D4B010D-C93D-9D53-E822-7FE0C93DA623}"/>
                </a:ext>
              </a:extLst>
            </p:cNvPr>
            <p:cNvSpPr>
              <a:spLocks noChangeArrowheads="1"/>
            </p:cNvSpPr>
            <p:nvPr/>
          </p:nvSpPr>
          <p:spPr bwMode="auto">
            <a:xfrm>
              <a:off x="11036669" y="7485990"/>
              <a:ext cx="2318601" cy="1036158"/>
            </a:xfrm>
            <a:custGeom>
              <a:avLst/>
              <a:gdLst>
                <a:gd name="T0" fmla="*/ 199 w 3654"/>
                <a:gd name="T1" fmla="*/ 1027 h 1637"/>
                <a:gd name="T2" fmla="*/ 190 w 3654"/>
                <a:gd name="T3" fmla="*/ 896 h 1637"/>
                <a:gd name="T4" fmla="*/ 253 w 3654"/>
                <a:gd name="T5" fmla="*/ 745 h 1637"/>
                <a:gd name="T6" fmla="*/ 341 w 3654"/>
                <a:gd name="T7" fmla="*/ 677 h 1637"/>
                <a:gd name="T8" fmla="*/ 414 w 3654"/>
                <a:gd name="T9" fmla="*/ 662 h 1637"/>
                <a:gd name="T10" fmla="*/ 657 w 3654"/>
                <a:gd name="T11" fmla="*/ 628 h 1637"/>
                <a:gd name="T12" fmla="*/ 896 w 3654"/>
                <a:gd name="T13" fmla="*/ 560 h 1637"/>
                <a:gd name="T14" fmla="*/ 1037 w 3654"/>
                <a:gd name="T15" fmla="*/ 506 h 1637"/>
                <a:gd name="T16" fmla="*/ 2118 w 3654"/>
                <a:gd name="T17" fmla="*/ 326 h 1637"/>
                <a:gd name="T18" fmla="*/ 2732 w 3654"/>
                <a:gd name="T19" fmla="*/ 214 h 1637"/>
                <a:gd name="T20" fmla="*/ 2810 w 3654"/>
                <a:gd name="T21" fmla="*/ 214 h 1637"/>
                <a:gd name="T22" fmla="*/ 3638 w 3654"/>
                <a:gd name="T23" fmla="*/ 0 h 1637"/>
                <a:gd name="T24" fmla="*/ 3653 w 3654"/>
                <a:gd name="T25" fmla="*/ 97 h 1637"/>
                <a:gd name="T26" fmla="*/ 3623 w 3654"/>
                <a:gd name="T27" fmla="*/ 165 h 1637"/>
                <a:gd name="T28" fmla="*/ 3560 w 3654"/>
                <a:gd name="T29" fmla="*/ 253 h 1637"/>
                <a:gd name="T30" fmla="*/ 3453 w 3654"/>
                <a:gd name="T31" fmla="*/ 268 h 1637"/>
                <a:gd name="T32" fmla="*/ 3419 w 3654"/>
                <a:gd name="T33" fmla="*/ 306 h 1637"/>
                <a:gd name="T34" fmla="*/ 3273 w 3654"/>
                <a:gd name="T35" fmla="*/ 370 h 1637"/>
                <a:gd name="T36" fmla="*/ 3170 w 3654"/>
                <a:gd name="T37" fmla="*/ 511 h 1637"/>
                <a:gd name="T38" fmla="*/ 3015 w 3654"/>
                <a:gd name="T39" fmla="*/ 643 h 1637"/>
                <a:gd name="T40" fmla="*/ 2864 w 3654"/>
                <a:gd name="T41" fmla="*/ 779 h 1637"/>
                <a:gd name="T42" fmla="*/ 2752 w 3654"/>
                <a:gd name="T43" fmla="*/ 876 h 1637"/>
                <a:gd name="T44" fmla="*/ 2717 w 3654"/>
                <a:gd name="T45" fmla="*/ 935 h 1637"/>
                <a:gd name="T46" fmla="*/ 2610 w 3654"/>
                <a:gd name="T47" fmla="*/ 993 h 1637"/>
                <a:gd name="T48" fmla="*/ 2606 w 3654"/>
                <a:gd name="T49" fmla="*/ 1163 h 1637"/>
                <a:gd name="T50" fmla="*/ 2123 w 3654"/>
                <a:gd name="T51" fmla="*/ 1290 h 1637"/>
                <a:gd name="T52" fmla="*/ 1295 w 3654"/>
                <a:gd name="T53" fmla="*/ 1446 h 1637"/>
                <a:gd name="T54" fmla="*/ 1159 w 3654"/>
                <a:gd name="T55" fmla="*/ 1393 h 1637"/>
                <a:gd name="T56" fmla="*/ 979 w 3654"/>
                <a:gd name="T57" fmla="*/ 1442 h 1637"/>
                <a:gd name="T58" fmla="*/ 910 w 3654"/>
                <a:gd name="T59" fmla="*/ 1485 h 1637"/>
                <a:gd name="T60" fmla="*/ 0 w 3654"/>
                <a:gd name="T61" fmla="*/ 1636 h 1637"/>
                <a:gd name="T62" fmla="*/ 48 w 3654"/>
                <a:gd name="T63" fmla="*/ 1461 h 1637"/>
                <a:gd name="T64" fmla="*/ 116 w 3654"/>
                <a:gd name="T65" fmla="*/ 1257 h 1637"/>
                <a:gd name="T66" fmla="*/ 155 w 3654"/>
                <a:gd name="T67" fmla="*/ 113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54" h="1637">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90">
              <a:extLst>
                <a:ext uri="{FF2B5EF4-FFF2-40B4-BE49-F238E27FC236}">
                  <a16:creationId xmlns:a16="http://schemas.microsoft.com/office/drawing/2014/main" id="{DBE8AFE6-9011-91E1-8917-50CF57F5F156}"/>
                </a:ext>
              </a:extLst>
            </p:cNvPr>
            <p:cNvSpPr>
              <a:spLocks noChangeArrowheads="1"/>
            </p:cNvSpPr>
            <p:nvPr/>
          </p:nvSpPr>
          <p:spPr bwMode="auto">
            <a:xfrm>
              <a:off x="12691613" y="7001516"/>
              <a:ext cx="2394208" cy="1220986"/>
            </a:xfrm>
            <a:custGeom>
              <a:avLst/>
              <a:gdLst>
                <a:gd name="T0" fmla="*/ 1032 w 3775"/>
                <a:gd name="T1" fmla="*/ 765 h 1929"/>
                <a:gd name="T2" fmla="*/ 3535 w 3775"/>
                <a:gd name="T3" fmla="*/ 0 h 1929"/>
                <a:gd name="T4" fmla="*/ 3599 w 3775"/>
                <a:gd name="T5" fmla="*/ 180 h 1929"/>
                <a:gd name="T6" fmla="*/ 3541 w 3775"/>
                <a:gd name="T7" fmla="*/ 176 h 1929"/>
                <a:gd name="T8" fmla="*/ 3477 w 3775"/>
                <a:gd name="T9" fmla="*/ 229 h 1929"/>
                <a:gd name="T10" fmla="*/ 3443 w 3775"/>
                <a:gd name="T11" fmla="*/ 258 h 1929"/>
                <a:gd name="T12" fmla="*/ 3336 w 3775"/>
                <a:gd name="T13" fmla="*/ 258 h 1929"/>
                <a:gd name="T14" fmla="*/ 3258 w 3775"/>
                <a:gd name="T15" fmla="*/ 239 h 1929"/>
                <a:gd name="T16" fmla="*/ 3292 w 3775"/>
                <a:gd name="T17" fmla="*/ 375 h 1929"/>
                <a:gd name="T18" fmla="*/ 3404 w 3775"/>
                <a:gd name="T19" fmla="*/ 370 h 1929"/>
                <a:gd name="T20" fmla="*/ 3560 w 3775"/>
                <a:gd name="T21" fmla="*/ 370 h 1929"/>
                <a:gd name="T22" fmla="*/ 3628 w 3775"/>
                <a:gd name="T23" fmla="*/ 404 h 1929"/>
                <a:gd name="T24" fmla="*/ 3692 w 3775"/>
                <a:gd name="T25" fmla="*/ 268 h 1929"/>
                <a:gd name="T26" fmla="*/ 3759 w 3775"/>
                <a:gd name="T27" fmla="*/ 458 h 1929"/>
                <a:gd name="T28" fmla="*/ 3623 w 3775"/>
                <a:gd name="T29" fmla="*/ 677 h 1929"/>
                <a:gd name="T30" fmla="*/ 3546 w 3775"/>
                <a:gd name="T31" fmla="*/ 667 h 1929"/>
                <a:gd name="T32" fmla="*/ 3428 w 3775"/>
                <a:gd name="T33" fmla="*/ 677 h 1929"/>
                <a:gd name="T34" fmla="*/ 3307 w 3775"/>
                <a:gd name="T35" fmla="*/ 775 h 1929"/>
                <a:gd name="T36" fmla="*/ 3472 w 3775"/>
                <a:gd name="T37" fmla="*/ 789 h 1929"/>
                <a:gd name="T38" fmla="*/ 3463 w 3775"/>
                <a:gd name="T39" fmla="*/ 842 h 1929"/>
                <a:gd name="T40" fmla="*/ 3428 w 3775"/>
                <a:gd name="T41" fmla="*/ 964 h 1929"/>
                <a:gd name="T42" fmla="*/ 3389 w 3775"/>
                <a:gd name="T43" fmla="*/ 1047 h 1929"/>
                <a:gd name="T44" fmla="*/ 3477 w 3775"/>
                <a:gd name="T45" fmla="*/ 994 h 1929"/>
                <a:gd name="T46" fmla="*/ 3555 w 3775"/>
                <a:gd name="T47" fmla="*/ 940 h 1929"/>
                <a:gd name="T48" fmla="*/ 3589 w 3775"/>
                <a:gd name="T49" fmla="*/ 1042 h 1929"/>
                <a:gd name="T50" fmla="*/ 3535 w 3775"/>
                <a:gd name="T51" fmla="*/ 1110 h 1929"/>
                <a:gd name="T52" fmla="*/ 3385 w 3775"/>
                <a:gd name="T53" fmla="*/ 1149 h 1929"/>
                <a:gd name="T54" fmla="*/ 3190 w 3775"/>
                <a:gd name="T55" fmla="*/ 1344 h 1929"/>
                <a:gd name="T56" fmla="*/ 3132 w 3775"/>
                <a:gd name="T57" fmla="*/ 1417 h 1929"/>
                <a:gd name="T58" fmla="*/ 3019 w 3775"/>
                <a:gd name="T59" fmla="*/ 1724 h 1929"/>
                <a:gd name="T60" fmla="*/ 2839 w 3775"/>
                <a:gd name="T61" fmla="*/ 1812 h 1929"/>
                <a:gd name="T62" fmla="*/ 2756 w 3775"/>
                <a:gd name="T63" fmla="*/ 1865 h 1929"/>
                <a:gd name="T64" fmla="*/ 1714 w 3775"/>
                <a:gd name="T65" fmla="*/ 1627 h 1929"/>
                <a:gd name="T66" fmla="*/ 1582 w 3775"/>
                <a:gd name="T67" fmla="*/ 1519 h 1929"/>
                <a:gd name="T68" fmla="*/ 1412 w 3775"/>
                <a:gd name="T69" fmla="*/ 1510 h 1929"/>
                <a:gd name="T70" fmla="*/ 1227 w 3775"/>
                <a:gd name="T71" fmla="*/ 1544 h 1929"/>
                <a:gd name="T72" fmla="*/ 1056 w 3775"/>
                <a:gd name="T73" fmla="*/ 1578 h 1929"/>
                <a:gd name="T74" fmla="*/ 769 w 3775"/>
                <a:gd name="T75" fmla="*/ 1676 h 1929"/>
                <a:gd name="T76" fmla="*/ 608 w 3775"/>
                <a:gd name="T77" fmla="*/ 1758 h 1929"/>
                <a:gd name="T78" fmla="*/ 574 w 3775"/>
                <a:gd name="T79" fmla="*/ 1792 h 1929"/>
                <a:gd name="T80" fmla="*/ 0 w 3775"/>
                <a:gd name="T81" fmla="*/ 1928 h 1929"/>
                <a:gd name="T82" fmla="*/ 4 w 3775"/>
                <a:gd name="T83" fmla="*/ 1758 h 1929"/>
                <a:gd name="T84" fmla="*/ 111 w 3775"/>
                <a:gd name="T85" fmla="*/ 1700 h 1929"/>
                <a:gd name="T86" fmla="*/ 146 w 3775"/>
                <a:gd name="T87" fmla="*/ 1641 h 1929"/>
                <a:gd name="T88" fmla="*/ 258 w 3775"/>
                <a:gd name="T89" fmla="*/ 1544 h 1929"/>
                <a:gd name="T90" fmla="*/ 409 w 3775"/>
                <a:gd name="T91" fmla="*/ 1408 h 1929"/>
                <a:gd name="T92" fmla="*/ 564 w 3775"/>
                <a:gd name="T93" fmla="*/ 1276 h 1929"/>
                <a:gd name="T94" fmla="*/ 667 w 3775"/>
                <a:gd name="T95" fmla="*/ 1135 h 1929"/>
                <a:gd name="T96" fmla="*/ 813 w 3775"/>
                <a:gd name="T97" fmla="*/ 1071 h 1929"/>
                <a:gd name="T98" fmla="*/ 847 w 3775"/>
                <a:gd name="T99" fmla="*/ 1033 h 1929"/>
                <a:gd name="T100" fmla="*/ 954 w 3775"/>
                <a:gd name="T101" fmla="*/ 1018 h 1929"/>
                <a:gd name="T102" fmla="*/ 1017 w 3775"/>
                <a:gd name="T103" fmla="*/ 930 h 1929"/>
                <a:gd name="T104" fmla="*/ 1047 w 3775"/>
                <a:gd name="T105" fmla="*/ 862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5" h="1929">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91">
              <a:extLst>
                <a:ext uri="{FF2B5EF4-FFF2-40B4-BE49-F238E27FC236}">
                  <a16:creationId xmlns:a16="http://schemas.microsoft.com/office/drawing/2014/main" id="{C66B5F03-1697-97F3-51F5-B5FC80B06C8A}"/>
                </a:ext>
              </a:extLst>
            </p:cNvPr>
            <p:cNvSpPr>
              <a:spLocks noChangeArrowheads="1"/>
            </p:cNvSpPr>
            <p:nvPr/>
          </p:nvSpPr>
          <p:spPr bwMode="auto">
            <a:xfrm>
              <a:off x="13038843" y="7948060"/>
              <a:ext cx="1397321" cy="1064162"/>
            </a:xfrm>
            <a:custGeom>
              <a:avLst/>
              <a:gdLst>
                <a:gd name="T0" fmla="*/ 24 w 2207"/>
                <a:gd name="T1" fmla="*/ 301 h 1681"/>
                <a:gd name="T2" fmla="*/ 24 w 2207"/>
                <a:gd name="T3" fmla="*/ 301 h 1681"/>
                <a:gd name="T4" fmla="*/ 0 w 2207"/>
                <a:gd name="T5" fmla="*/ 404 h 1681"/>
                <a:gd name="T6" fmla="*/ 14 w 2207"/>
                <a:gd name="T7" fmla="*/ 467 h 1681"/>
                <a:gd name="T8" fmla="*/ 44 w 2207"/>
                <a:gd name="T9" fmla="*/ 511 h 1681"/>
                <a:gd name="T10" fmla="*/ 151 w 2207"/>
                <a:gd name="T11" fmla="*/ 569 h 1681"/>
                <a:gd name="T12" fmla="*/ 268 w 2207"/>
                <a:gd name="T13" fmla="*/ 701 h 1681"/>
                <a:gd name="T14" fmla="*/ 316 w 2207"/>
                <a:gd name="T15" fmla="*/ 759 h 1681"/>
                <a:gd name="T16" fmla="*/ 521 w 2207"/>
                <a:gd name="T17" fmla="*/ 857 h 1681"/>
                <a:gd name="T18" fmla="*/ 726 w 2207"/>
                <a:gd name="T19" fmla="*/ 1008 h 1681"/>
                <a:gd name="T20" fmla="*/ 813 w 2207"/>
                <a:gd name="T21" fmla="*/ 1105 h 1681"/>
                <a:gd name="T22" fmla="*/ 843 w 2207"/>
                <a:gd name="T23" fmla="*/ 1110 h 1681"/>
                <a:gd name="T24" fmla="*/ 926 w 2207"/>
                <a:gd name="T25" fmla="*/ 1134 h 1681"/>
                <a:gd name="T26" fmla="*/ 974 w 2207"/>
                <a:gd name="T27" fmla="*/ 1208 h 1681"/>
                <a:gd name="T28" fmla="*/ 998 w 2207"/>
                <a:gd name="T29" fmla="*/ 1329 h 1681"/>
                <a:gd name="T30" fmla="*/ 1101 w 2207"/>
                <a:gd name="T31" fmla="*/ 1451 h 1681"/>
                <a:gd name="T32" fmla="*/ 1174 w 2207"/>
                <a:gd name="T33" fmla="*/ 1519 h 1681"/>
                <a:gd name="T34" fmla="*/ 1232 w 2207"/>
                <a:gd name="T35" fmla="*/ 1636 h 1681"/>
                <a:gd name="T36" fmla="*/ 1252 w 2207"/>
                <a:gd name="T37" fmla="*/ 1670 h 1681"/>
                <a:gd name="T38" fmla="*/ 1320 w 2207"/>
                <a:gd name="T39" fmla="*/ 1675 h 1681"/>
                <a:gd name="T40" fmla="*/ 1320 w 2207"/>
                <a:gd name="T41" fmla="*/ 1675 h 1681"/>
                <a:gd name="T42" fmla="*/ 1315 w 2207"/>
                <a:gd name="T43" fmla="*/ 1650 h 1681"/>
                <a:gd name="T44" fmla="*/ 1359 w 2207"/>
                <a:gd name="T45" fmla="*/ 1548 h 1681"/>
                <a:gd name="T46" fmla="*/ 1335 w 2207"/>
                <a:gd name="T47" fmla="*/ 1456 h 1681"/>
                <a:gd name="T48" fmla="*/ 1349 w 2207"/>
                <a:gd name="T49" fmla="*/ 1451 h 1681"/>
                <a:gd name="T50" fmla="*/ 1393 w 2207"/>
                <a:gd name="T51" fmla="*/ 1475 h 1681"/>
                <a:gd name="T52" fmla="*/ 1432 w 2207"/>
                <a:gd name="T53" fmla="*/ 1407 h 1681"/>
                <a:gd name="T54" fmla="*/ 1495 w 2207"/>
                <a:gd name="T55" fmla="*/ 1368 h 1681"/>
                <a:gd name="T56" fmla="*/ 1588 w 2207"/>
                <a:gd name="T57" fmla="*/ 1334 h 1681"/>
                <a:gd name="T58" fmla="*/ 1627 w 2207"/>
                <a:gd name="T59" fmla="*/ 1276 h 1681"/>
                <a:gd name="T60" fmla="*/ 1719 w 2207"/>
                <a:gd name="T61" fmla="*/ 1202 h 1681"/>
                <a:gd name="T62" fmla="*/ 1763 w 2207"/>
                <a:gd name="T63" fmla="*/ 1130 h 1681"/>
                <a:gd name="T64" fmla="*/ 1763 w 2207"/>
                <a:gd name="T65" fmla="*/ 1100 h 1681"/>
                <a:gd name="T66" fmla="*/ 1816 w 2207"/>
                <a:gd name="T67" fmla="*/ 1066 h 1681"/>
                <a:gd name="T68" fmla="*/ 1855 w 2207"/>
                <a:gd name="T69" fmla="*/ 1003 h 1681"/>
                <a:gd name="T70" fmla="*/ 1870 w 2207"/>
                <a:gd name="T71" fmla="*/ 998 h 1681"/>
                <a:gd name="T72" fmla="*/ 1909 w 2207"/>
                <a:gd name="T73" fmla="*/ 920 h 1681"/>
                <a:gd name="T74" fmla="*/ 1943 w 2207"/>
                <a:gd name="T75" fmla="*/ 862 h 1681"/>
                <a:gd name="T76" fmla="*/ 1943 w 2207"/>
                <a:gd name="T77" fmla="*/ 818 h 1681"/>
                <a:gd name="T78" fmla="*/ 1968 w 2207"/>
                <a:gd name="T79" fmla="*/ 799 h 1681"/>
                <a:gd name="T80" fmla="*/ 2021 w 2207"/>
                <a:gd name="T81" fmla="*/ 720 h 1681"/>
                <a:gd name="T82" fmla="*/ 2070 w 2207"/>
                <a:gd name="T83" fmla="*/ 633 h 1681"/>
                <a:gd name="T84" fmla="*/ 2095 w 2207"/>
                <a:gd name="T85" fmla="*/ 569 h 1681"/>
                <a:gd name="T86" fmla="*/ 2182 w 2207"/>
                <a:gd name="T87" fmla="*/ 404 h 1681"/>
                <a:gd name="T88" fmla="*/ 2206 w 2207"/>
                <a:gd name="T89" fmla="*/ 374 h 1681"/>
                <a:gd name="T90" fmla="*/ 2206 w 2207"/>
                <a:gd name="T91" fmla="*/ 374 h 1681"/>
                <a:gd name="T92" fmla="*/ 1636 w 2207"/>
                <a:gd name="T93" fmla="*/ 4 h 1681"/>
                <a:gd name="T94" fmla="*/ 1164 w 2207"/>
                <a:gd name="T95" fmla="*/ 136 h 1681"/>
                <a:gd name="T96" fmla="*/ 1091 w 2207"/>
                <a:gd name="T97" fmla="*/ 67 h 1681"/>
                <a:gd name="T98" fmla="*/ 1032 w 2207"/>
                <a:gd name="T99" fmla="*/ 28 h 1681"/>
                <a:gd name="T100" fmla="*/ 979 w 2207"/>
                <a:gd name="T101" fmla="*/ 0 h 1681"/>
                <a:gd name="T102" fmla="*/ 862 w 2207"/>
                <a:gd name="T103" fmla="*/ 19 h 1681"/>
                <a:gd name="T104" fmla="*/ 774 w 2207"/>
                <a:gd name="T105" fmla="*/ 28 h 1681"/>
                <a:gd name="T106" fmla="*/ 677 w 2207"/>
                <a:gd name="T107" fmla="*/ 53 h 1681"/>
                <a:gd name="T108" fmla="*/ 594 w 2207"/>
                <a:gd name="T109" fmla="*/ 63 h 1681"/>
                <a:gd name="T110" fmla="*/ 506 w 2207"/>
                <a:gd name="T111" fmla="*/ 87 h 1681"/>
                <a:gd name="T112" fmla="*/ 263 w 2207"/>
                <a:gd name="T113" fmla="*/ 160 h 1681"/>
                <a:gd name="T114" fmla="*/ 219 w 2207"/>
                <a:gd name="T115" fmla="*/ 185 h 1681"/>
                <a:gd name="T116" fmla="*/ 146 w 2207"/>
                <a:gd name="T117" fmla="*/ 238 h 1681"/>
                <a:gd name="T118" fmla="*/ 58 w 2207"/>
                <a:gd name="T119" fmla="*/ 267 h 1681"/>
                <a:gd name="T120" fmla="*/ 24 w 2207"/>
                <a:gd name="T121" fmla="*/ 301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7" h="1681">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92">
              <a:extLst>
                <a:ext uri="{FF2B5EF4-FFF2-40B4-BE49-F238E27FC236}">
                  <a16:creationId xmlns:a16="http://schemas.microsoft.com/office/drawing/2014/main" id="{A2964990-42AF-9066-0A17-912307131513}"/>
                </a:ext>
              </a:extLst>
            </p:cNvPr>
            <p:cNvSpPr>
              <a:spLocks noChangeArrowheads="1"/>
            </p:cNvSpPr>
            <p:nvPr/>
          </p:nvSpPr>
          <p:spPr bwMode="auto">
            <a:xfrm>
              <a:off x="12380786" y="8138489"/>
              <a:ext cx="1503731" cy="1596243"/>
            </a:xfrm>
            <a:custGeom>
              <a:avLst/>
              <a:gdLst>
                <a:gd name="T0" fmla="*/ 488 w 2374"/>
                <a:gd name="T1" fmla="*/ 136 h 2519"/>
                <a:gd name="T2" fmla="*/ 1062 w 2374"/>
                <a:gd name="T3" fmla="*/ 0 h 2519"/>
                <a:gd name="T4" fmla="*/ 1052 w 2374"/>
                <a:gd name="T5" fmla="*/ 166 h 2519"/>
                <a:gd name="T6" fmla="*/ 1189 w 2374"/>
                <a:gd name="T7" fmla="*/ 268 h 2519"/>
                <a:gd name="T8" fmla="*/ 1354 w 2374"/>
                <a:gd name="T9" fmla="*/ 458 h 2519"/>
                <a:gd name="T10" fmla="*/ 1764 w 2374"/>
                <a:gd name="T11" fmla="*/ 707 h 2519"/>
                <a:gd name="T12" fmla="*/ 1881 w 2374"/>
                <a:gd name="T13" fmla="*/ 809 h 2519"/>
                <a:gd name="T14" fmla="*/ 2012 w 2374"/>
                <a:gd name="T15" fmla="*/ 907 h 2519"/>
                <a:gd name="T16" fmla="*/ 2139 w 2374"/>
                <a:gd name="T17" fmla="*/ 1150 h 2519"/>
                <a:gd name="T18" fmla="*/ 2270 w 2374"/>
                <a:gd name="T19" fmla="*/ 1335 h 2519"/>
                <a:gd name="T20" fmla="*/ 2358 w 2374"/>
                <a:gd name="T21" fmla="*/ 1374 h 2519"/>
                <a:gd name="T22" fmla="*/ 2373 w 2374"/>
                <a:gd name="T23" fmla="*/ 1413 h 2519"/>
                <a:gd name="T24" fmla="*/ 2280 w 2374"/>
                <a:gd name="T25" fmla="*/ 1603 h 2519"/>
                <a:gd name="T26" fmla="*/ 2251 w 2374"/>
                <a:gd name="T27" fmla="*/ 1808 h 2519"/>
                <a:gd name="T28" fmla="*/ 2231 w 2374"/>
                <a:gd name="T29" fmla="*/ 1958 h 2519"/>
                <a:gd name="T30" fmla="*/ 2260 w 2374"/>
                <a:gd name="T31" fmla="*/ 2056 h 2519"/>
                <a:gd name="T32" fmla="*/ 2280 w 2374"/>
                <a:gd name="T33" fmla="*/ 2183 h 2519"/>
                <a:gd name="T34" fmla="*/ 2216 w 2374"/>
                <a:gd name="T35" fmla="*/ 2197 h 2519"/>
                <a:gd name="T36" fmla="*/ 2158 w 2374"/>
                <a:gd name="T37" fmla="*/ 2202 h 2519"/>
                <a:gd name="T38" fmla="*/ 2080 w 2374"/>
                <a:gd name="T39" fmla="*/ 2202 h 2519"/>
                <a:gd name="T40" fmla="*/ 1978 w 2374"/>
                <a:gd name="T41" fmla="*/ 2270 h 2519"/>
                <a:gd name="T42" fmla="*/ 1953 w 2374"/>
                <a:gd name="T43" fmla="*/ 2460 h 2519"/>
                <a:gd name="T44" fmla="*/ 1057 w 2374"/>
                <a:gd name="T45" fmla="*/ 2499 h 2519"/>
                <a:gd name="T46" fmla="*/ 614 w 2374"/>
                <a:gd name="T47" fmla="*/ 2465 h 2519"/>
                <a:gd name="T48" fmla="*/ 478 w 2374"/>
                <a:gd name="T49" fmla="*/ 2407 h 2519"/>
                <a:gd name="T50" fmla="*/ 449 w 2374"/>
                <a:gd name="T51" fmla="*/ 1919 h 2519"/>
                <a:gd name="T52" fmla="*/ 468 w 2374"/>
                <a:gd name="T53" fmla="*/ 1734 h 2519"/>
                <a:gd name="T54" fmla="*/ 522 w 2374"/>
                <a:gd name="T55" fmla="*/ 1661 h 2519"/>
                <a:gd name="T56" fmla="*/ 449 w 2374"/>
                <a:gd name="T57" fmla="*/ 1545 h 2519"/>
                <a:gd name="T58" fmla="*/ 366 w 2374"/>
                <a:gd name="T59" fmla="*/ 1486 h 2519"/>
                <a:gd name="T60" fmla="*/ 336 w 2374"/>
                <a:gd name="T61" fmla="*/ 1369 h 2519"/>
                <a:gd name="T62" fmla="*/ 307 w 2374"/>
                <a:gd name="T63" fmla="*/ 1184 h 2519"/>
                <a:gd name="T64" fmla="*/ 5 w 2374"/>
                <a:gd name="T65" fmla="*/ 263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4" h="2519">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93">
              <a:extLst>
                <a:ext uri="{FF2B5EF4-FFF2-40B4-BE49-F238E27FC236}">
                  <a16:creationId xmlns:a16="http://schemas.microsoft.com/office/drawing/2014/main" id="{76EB718E-C07B-B00A-71F4-72E4CAD0F042}"/>
                </a:ext>
              </a:extLst>
            </p:cNvPr>
            <p:cNvSpPr>
              <a:spLocks noChangeArrowheads="1"/>
            </p:cNvSpPr>
            <p:nvPr/>
          </p:nvSpPr>
          <p:spPr bwMode="auto">
            <a:xfrm>
              <a:off x="11966350" y="9524700"/>
              <a:ext cx="2503417" cy="1965899"/>
            </a:xfrm>
            <a:custGeom>
              <a:avLst/>
              <a:gdLst>
                <a:gd name="T0" fmla="*/ 1267 w 3947"/>
                <a:gd name="T1" fmla="*/ 282 h 3098"/>
                <a:gd name="T2" fmla="*/ 2485 w 3947"/>
                <a:gd name="T3" fmla="*/ 209 h 3098"/>
                <a:gd name="T4" fmla="*/ 2631 w 3947"/>
                <a:gd name="T5" fmla="*/ 87 h 3098"/>
                <a:gd name="T6" fmla="*/ 2782 w 3947"/>
                <a:gd name="T7" fmla="*/ 29 h 3098"/>
                <a:gd name="T8" fmla="*/ 2869 w 3947"/>
                <a:gd name="T9" fmla="*/ 14 h 3098"/>
                <a:gd name="T10" fmla="*/ 2938 w 3947"/>
                <a:gd name="T11" fmla="*/ 92 h 3098"/>
                <a:gd name="T12" fmla="*/ 2869 w 3947"/>
                <a:gd name="T13" fmla="*/ 185 h 3098"/>
                <a:gd name="T14" fmla="*/ 2904 w 3947"/>
                <a:gd name="T15" fmla="*/ 511 h 3098"/>
                <a:gd name="T16" fmla="*/ 3006 w 3947"/>
                <a:gd name="T17" fmla="*/ 282 h 3098"/>
                <a:gd name="T18" fmla="*/ 3118 w 3947"/>
                <a:gd name="T19" fmla="*/ 555 h 3098"/>
                <a:gd name="T20" fmla="*/ 3332 w 3947"/>
                <a:gd name="T21" fmla="*/ 920 h 3098"/>
                <a:gd name="T22" fmla="*/ 3503 w 3947"/>
                <a:gd name="T23" fmla="*/ 1100 h 3098"/>
                <a:gd name="T24" fmla="*/ 3449 w 3947"/>
                <a:gd name="T25" fmla="*/ 1178 h 3098"/>
                <a:gd name="T26" fmla="*/ 3629 w 3947"/>
                <a:gd name="T27" fmla="*/ 1461 h 3098"/>
                <a:gd name="T28" fmla="*/ 3824 w 3947"/>
                <a:gd name="T29" fmla="*/ 1802 h 3098"/>
                <a:gd name="T30" fmla="*/ 3902 w 3947"/>
                <a:gd name="T31" fmla="*/ 1992 h 3098"/>
                <a:gd name="T32" fmla="*/ 3922 w 3947"/>
                <a:gd name="T33" fmla="*/ 2283 h 3098"/>
                <a:gd name="T34" fmla="*/ 3883 w 3947"/>
                <a:gd name="T35" fmla="*/ 2795 h 3098"/>
                <a:gd name="T36" fmla="*/ 3800 w 3947"/>
                <a:gd name="T37" fmla="*/ 3043 h 3098"/>
                <a:gd name="T38" fmla="*/ 3551 w 3947"/>
                <a:gd name="T39" fmla="*/ 3063 h 3098"/>
                <a:gd name="T40" fmla="*/ 3634 w 3947"/>
                <a:gd name="T41" fmla="*/ 3000 h 3098"/>
                <a:gd name="T42" fmla="*/ 3435 w 3947"/>
                <a:gd name="T43" fmla="*/ 2868 h 3098"/>
                <a:gd name="T44" fmla="*/ 3215 w 3947"/>
                <a:gd name="T45" fmla="*/ 2698 h 3098"/>
                <a:gd name="T46" fmla="*/ 3059 w 3947"/>
                <a:gd name="T47" fmla="*/ 2435 h 3098"/>
                <a:gd name="T48" fmla="*/ 2962 w 3947"/>
                <a:gd name="T49" fmla="*/ 2299 h 3098"/>
                <a:gd name="T50" fmla="*/ 2869 w 3947"/>
                <a:gd name="T51" fmla="*/ 2216 h 3098"/>
                <a:gd name="T52" fmla="*/ 2689 w 3947"/>
                <a:gd name="T53" fmla="*/ 2133 h 3098"/>
                <a:gd name="T54" fmla="*/ 2602 w 3947"/>
                <a:gd name="T55" fmla="*/ 1957 h 3098"/>
                <a:gd name="T56" fmla="*/ 2636 w 3947"/>
                <a:gd name="T57" fmla="*/ 1763 h 3098"/>
                <a:gd name="T58" fmla="*/ 2499 w 3947"/>
                <a:gd name="T59" fmla="*/ 1792 h 3098"/>
                <a:gd name="T60" fmla="*/ 2451 w 3947"/>
                <a:gd name="T61" fmla="*/ 1587 h 3098"/>
                <a:gd name="T62" fmla="*/ 2431 w 3947"/>
                <a:gd name="T63" fmla="*/ 1310 h 3098"/>
                <a:gd name="T64" fmla="*/ 2300 w 3947"/>
                <a:gd name="T65" fmla="*/ 1056 h 3098"/>
                <a:gd name="T66" fmla="*/ 1988 w 3947"/>
                <a:gd name="T67" fmla="*/ 896 h 3098"/>
                <a:gd name="T68" fmla="*/ 1885 w 3947"/>
                <a:gd name="T69" fmla="*/ 720 h 3098"/>
                <a:gd name="T70" fmla="*/ 1754 w 3947"/>
                <a:gd name="T71" fmla="*/ 677 h 3098"/>
                <a:gd name="T72" fmla="*/ 1623 w 3947"/>
                <a:gd name="T73" fmla="*/ 686 h 3098"/>
                <a:gd name="T74" fmla="*/ 1530 w 3947"/>
                <a:gd name="T75" fmla="*/ 808 h 3098"/>
                <a:gd name="T76" fmla="*/ 1365 w 3947"/>
                <a:gd name="T77" fmla="*/ 891 h 3098"/>
                <a:gd name="T78" fmla="*/ 1189 w 3947"/>
                <a:gd name="T79" fmla="*/ 964 h 3098"/>
                <a:gd name="T80" fmla="*/ 1062 w 3947"/>
                <a:gd name="T81" fmla="*/ 837 h 3098"/>
                <a:gd name="T82" fmla="*/ 931 w 3947"/>
                <a:gd name="T83" fmla="*/ 720 h 3098"/>
                <a:gd name="T84" fmla="*/ 697 w 3947"/>
                <a:gd name="T85" fmla="*/ 701 h 3098"/>
                <a:gd name="T86" fmla="*/ 381 w 3947"/>
                <a:gd name="T87" fmla="*/ 705 h 3098"/>
                <a:gd name="T88" fmla="*/ 220 w 3947"/>
                <a:gd name="T89" fmla="*/ 705 h 3098"/>
                <a:gd name="T90" fmla="*/ 166 w 3947"/>
                <a:gd name="T91" fmla="*/ 823 h 3098"/>
                <a:gd name="T92" fmla="*/ 83 w 3947"/>
                <a:gd name="T93" fmla="*/ 832 h 3098"/>
                <a:gd name="T94" fmla="*/ 64 w 3947"/>
                <a:gd name="T95" fmla="*/ 652 h 3098"/>
                <a:gd name="T96" fmla="*/ 30 w 3947"/>
                <a:gd name="T97" fmla="*/ 448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7" h="3098">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94">
              <a:extLst>
                <a:ext uri="{FF2B5EF4-FFF2-40B4-BE49-F238E27FC236}">
                  <a16:creationId xmlns:a16="http://schemas.microsoft.com/office/drawing/2014/main" id="{64AC9779-A6E6-D87C-3CAB-447E287E8CA5}"/>
                </a:ext>
              </a:extLst>
            </p:cNvPr>
            <p:cNvSpPr>
              <a:spLocks noChangeArrowheads="1"/>
            </p:cNvSpPr>
            <p:nvPr/>
          </p:nvSpPr>
          <p:spPr bwMode="auto">
            <a:xfrm>
              <a:off x="11613520" y="8306515"/>
              <a:ext cx="1097695" cy="1769869"/>
            </a:xfrm>
            <a:custGeom>
              <a:avLst/>
              <a:gdLst>
                <a:gd name="T0" fmla="*/ 638 w 1731"/>
                <a:gd name="T1" fmla="*/ 2752 h 2792"/>
                <a:gd name="T2" fmla="*/ 638 w 1731"/>
                <a:gd name="T3" fmla="*/ 2752 h 2792"/>
                <a:gd name="T4" fmla="*/ 507 w 1731"/>
                <a:gd name="T5" fmla="*/ 2772 h 2792"/>
                <a:gd name="T6" fmla="*/ 439 w 1731"/>
                <a:gd name="T7" fmla="*/ 2719 h 2792"/>
                <a:gd name="T8" fmla="*/ 385 w 1731"/>
                <a:gd name="T9" fmla="*/ 2625 h 2792"/>
                <a:gd name="T10" fmla="*/ 307 w 1731"/>
                <a:gd name="T11" fmla="*/ 2747 h 2792"/>
                <a:gd name="T12" fmla="*/ 278 w 1731"/>
                <a:gd name="T13" fmla="*/ 2772 h 2792"/>
                <a:gd name="T14" fmla="*/ 200 w 1731"/>
                <a:gd name="T15" fmla="*/ 2786 h 2792"/>
                <a:gd name="T16" fmla="*/ 185 w 1731"/>
                <a:gd name="T17" fmla="*/ 2791 h 2792"/>
                <a:gd name="T18" fmla="*/ 185 w 1731"/>
                <a:gd name="T19" fmla="*/ 2791 h 2792"/>
                <a:gd name="T20" fmla="*/ 74 w 1731"/>
                <a:gd name="T21" fmla="*/ 1973 h 2792"/>
                <a:gd name="T22" fmla="*/ 63 w 1731"/>
                <a:gd name="T23" fmla="*/ 298 h 2792"/>
                <a:gd name="T24" fmla="*/ 0 w 1731"/>
                <a:gd name="T25" fmla="*/ 195 h 2792"/>
                <a:gd name="T26" fmla="*/ 0 w 1731"/>
                <a:gd name="T27" fmla="*/ 195 h 2792"/>
                <a:gd name="T28" fmla="*/ 39 w 1731"/>
                <a:gd name="T29" fmla="*/ 152 h 2792"/>
                <a:gd name="T30" fmla="*/ 69 w 1731"/>
                <a:gd name="T31" fmla="*/ 152 h 2792"/>
                <a:gd name="T32" fmla="*/ 171 w 1731"/>
                <a:gd name="T33" fmla="*/ 122 h 2792"/>
                <a:gd name="T34" fmla="*/ 249 w 1731"/>
                <a:gd name="T35" fmla="*/ 103 h 2792"/>
                <a:gd name="T36" fmla="*/ 293 w 1731"/>
                <a:gd name="T37" fmla="*/ 127 h 2792"/>
                <a:gd name="T38" fmla="*/ 385 w 1731"/>
                <a:gd name="T39" fmla="*/ 156 h 2792"/>
                <a:gd name="T40" fmla="*/ 1208 w 1731"/>
                <a:gd name="T41" fmla="*/ 0 h 2792"/>
                <a:gd name="T42" fmla="*/ 1208 w 1731"/>
                <a:gd name="T43" fmla="*/ 0 h 2792"/>
                <a:gd name="T44" fmla="*/ 1515 w 1731"/>
                <a:gd name="T45" fmla="*/ 921 h 2792"/>
                <a:gd name="T46" fmla="*/ 1525 w 1731"/>
                <a:gd name="T47" fmla="*/ 1042 h 2792"/>
                <a:gd name="T48" fmla="*/ 1544 w 1731"/>
                <a:gd name="T49" fmla="*/ 1106 h 2792"/>
                <a:gd name="T50" fmla="*/ 1554 w 1731"/>
                <a:gd name="T51" fmla="*/ 1179 h 2792"/>
                <a:gd name="T52" fmla="*/ 1574 w 1731"/>
                <a:gd name="T53" fmla="*/ 1223 h 2792"/>
                <a:gd name="T54" fmla="*/ 1603 w 1731"/>
                <a:gd name="T55" fmla="*/ 1238 h 2792"/>
                <a:gd name="T56" fmla="*/ 1657 w 1731"/>
                <a:gd name="T57" fmla="*/ 1282 h 2792"/>
                <a:gd name="T58" fmla="*/ 1700 w 1731"/>
                <a:gd name="T59" fmla="*/ 1340 h 2792"/>
                <a:gd name="T60" fmla="*/ 1730 w 1731"/>
                <a:gd name="T61" fmla="*/ 1398 h 2792"/>
                <a:gd name="T62" fmla="*/ 1705 w 1731"/>
                <a:gd name="T63" fmla="*/ 1428 h 2792"/>
                <a:gd name="T64" fmla="*/ 1676 w 1731"/>
                <a:gd name="T65" fmla="*/ 1471 h 2792"/>
                <a:gd name="T66" fmla="*/ 1671 w 1731"/>
                <a:gd name="T67" fmla="*/ 1550 h 2792"/>
                <a:gd name="T68" fmla="*/ 1657 w 1731"/>
                <a:gd name="T69" fmla="*/ 1656 h 2792"/>
                <a:gd name="T70" fmla="*/ 1705 w 1731"/>
                <a:gd name="T71" fmla="*/ 1959 h 2792"/>
                <a:gd name="T72" fmla="*/ 1686 w 1731"/>
                <a:gd name="T73" fmla="*/ 2144 h 2792"/>
                <a:gd name="T74" fmla="*/ 1686 w 1731"/>
                <a:gd name="T75" fmla="*/ 2144 h 2792"/>
                <a:gd name="T76" fmla="*/ 585 w 1731"/>
                <a:gd name="T77" fmla="*/ 2368 h 2792"/>
                <a:gd name="T78" fmla="*/ 555 w 1731"/>
                <a:gd name="T79" fmla="*/ 2470 h 2792"/>
                <a:gd name="T80" fmla="*/ 575 w 1731"/>
                <a:gd name="T81" fmla="*/ 2533 h 2792"/>
                <a:gd name="T82" fmla="*/ 619 w 1731"/>
                <a:gd name="T83" fmla="*/ 2572 h 2792"/>
                <a:gd name="T84" fmla="*/ 614 w 1731"/>
                <a:gd name="T85" fmla="*/ 2625 h 2792"/>
                <a:gd name="T86" fmla="*/ 624 w 1731"/>
                <a:gd name="T87" fmla="*/ 2679 h 2792"/>
                <a:gd name="T88" fmla="*/ 638 w 1731"/>
                <a:gd name="T89" fmla="*/ 2752 h 2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1" h="2792">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95">
              <a:extLst>
                <a:ext uri="{FF2B5EF4-FFF2-40B4-BE49-F238E27FC236}">
                  <a16:creationId xmlns:a16="http://schemas.microsoft.com/office/drawing/2014/main" id="{0E712F16-1502-53E5-4239-128A7A2F4559}"/>
                </a:ext>
              </a:extLst>
            </p:cNvPr>
            <p:cNvSpPr>
              <a:spLocks noChangeArrowheads="1"/>
            </p:cNvSpPr>
            <p:nvPr/>
          </p:nvSpPr>
          <p:spPr bwMode="auto">
            <a:xfrm>
              <a:off x="10748244" y="8429733"/>
              <a:ext cx="980085" cy="1764268"/>
            </a:xfrm>
            <a:custGeom>
              <a:avLst/>
              <a:gdLst>
                <a:gd name="T0" fmla="*/ 453 w 1549"/>
                <a:gd name="T1" fmla="*/ 151 h 2782"/>
                <a:gd name="T2" fmla="*/ 375 w 1549"/>
                <a:gd name="T3" fmla="*/ 288 h 2782"/>
                <a:gd name="T4" fmla="*/ 336 w 1549"/>
                <a:gd name="T5" fmla="*/ 371 h 2782"/>
                <a:gd name="T6" fmla="*/ 316 w 1549"/>
                <a:gd name="T7" fmla="*/ 497 h 2782"/>
                <a:gd name="T8" fmla="*/ 219 w 1549"/>
                <a:gd name="T9" fmla="*/ 580 h 2782"/>
                <a:gd name="T10" fmla="*/ 199 w 1549"/>
                <a:gd name="T11" fmla="*/ 692 h 2782"/>
                <a:gd name="T12" fmla="*/ 131 w 1549"/>
                <a:gd name="T13" fmla="*/ 784 h 2782"/>
                <a:gd name="T14" fmla="*/ 126 w 1549"/>
                <a:gd name="T15" fmla="*/ 891 h 2782"/>
                <a:gd name="T16" fmla="*/ 121 w 1549"/>
                <a:gd name="T17" fmla="*/ 979 h 2782"/>
                <a:gd name="T18" fmla="*/ 146 w 1549"/>
                <a:gd name="T19" fmla="*/ 1145 h 2782"/>
                <a:gd name="T20" fmla="*/ 160 w 1549"/>
                <a:gd name="T21" fmla="*/ 1325 h 2782"/>
                <a:gd name="T22" fmla="*/ 170 w 1549"/>
                <a:gd name="T23" fmla="*/ 1403 h 2782"/>
                <a:gd name="T24" fmla="*/ 185 w 1549"/>
                <a:gd name="T25" fmla="*/ 1476 h 2782"/>
                <a:gd name="T26" fmla="*/ 248 w 1549"/>
                <a:gd name="T27" fmla="*/ 1627 h 2782"/>
                <a:gd name="T28" fmla="*/ 238 w 1549"/>
                <a:gd name="T29" fmla="*/ 1734 h 2782"/>
                <a:gd name="T30" fmla="*/ 185 w 1549"/>
                <a:gd name="T31" fmla="*/ 1807 h 2782"/>
                <a:gd name="T32" fmla="*/ 190 w 1549"/>
                <a:gd name="T33" fmla="*/ 1924 h 2782"/>
                <a:gd name="T34" fmla="*/ 151 w 1549"/>
                <a:gd name="T35" fmla="*/ 1992 h 2782"/>
                <a:gd name="T36" fmla="*/ 116 w 1549"/>
                <a:gd name="T37" fmla="*/ 2032 h 2782"/>
                <a:gd name="T38" fmla="*/ 53 w 1549"/>
                <a:gd name="T39" fmla="*/ 2129 h 2782"/>
                <a:gd name="T40" fmla="*/ 83 w 1549"/>
                <a:gd name="T41" fmla="*/ 2192 h 2782"/>
                <a:gd name="T42" fmla="*/ 34 w 1549"/>
                <a:gd name="T43" fmla="*/ 2280 h 2782"/>
                <a:gd name="T44" fmla="*/ 24 w 1549"/>
                <a:gd name="T45" fmla="*/ 2377 h 2782"/>
                <a:gd name="T46" fmla="*/ 44 w 1549"/>
                <a:gd name="T47" fmla="*/ 2469 h 2782"/>
                <a:gd name="T48" fmla="*/ 901 w 1549"/>
                <a:gd name="T49" fmla="*/ 2397 h 2782"/>
                <a:gd name="T50" fmla="*/ 886 w 1549"/>
                <a:gd name="T51" fmla="*/ 2518 h 2782"/>
                <a:gd name="T52" fmla="*/ 989 w 1549"/>
                <a:gd name="T53" fmla="*/ 2640 h 2782"/>
                <a:gd name="T54" fmla="*/ 1008 w 1549"/>
                <a:gd name="T55" fmla="*/ 2781 h 2782"/>
                <a:gd name="T56" fmla="*/ 1086 w 1549"/>
                <a:gd name="T57" fmla="*/ 2757 h 2782"/>
                <a:gd name="T58" fmla="*/ 1290 w 1549"/>
                <a:gd name="T59" fmla="*/ 2616 h 2782"/>
                <a:gd name="T60" fmla="*/ 1548 w 1549"/>
                <a:gd name="T61" fmla="*/ 2596 h 2782"/>
                <a:gd name="T62" fmla="*/ 1437 w 1549"/>
                <a:gd name="T63" fmla="*/ 1778 h 2782"/>
                <a:gd name="T64" fmla="*/ 1363 w 1549"/>
                <a:gd name="T65" fmla="*/ 0 h 2782"/>
                <a:gd name="T66" fmla="*/ 453 w 1549"/>
                <a:gd name="T67" fmla="*/ 151 h 2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9" h="2782">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96">
              <a:extLst>
                <a:ext uri="{FF2B5EF4-FFF2-40B4-BE49-F238E27FC236}">
                  <a16:creationId xmlns:a16="http://schemas.microsoft.com/office/drawing/2014/main" id="{59C8AC1A-5EB3-5D7A-C233-DEB64EA62E77}"/>
                </a:ext>
              </a:extLst>
            </p:cNvPr>
            <p:cNvSpPr>
              <a:spLocks noChangeArrowheads="1"/>
            </p:cNvSpPr>
            <p:nvPr/>
          </p:nvSpPr>
          <p:spPr bwMode="auto">
            <a:xfrm>
              <a:off x="9751358" y="7987266"/>
              <a:ext cx="1408522" cy="1372209"/>
            </a:xfrm>
            <a:custGeom>
              <a:avLst/>
              <a:gdLst>
                <a:gd name="T0" fmla="*/ 2022 w 2222"/>
                <a:gd name="T1" fmla="*/ 847 h 2163"/>
                <a:gd name="T2" fmla="*/ 2022 w 2222"/>
                <a:gd name="T3" fmla="*/ 847 h 2163"/>
                <a:gd name="T4" fmla="*/ 1987 w 2222"/>
                <a:gd name="T5" fmla="*/ 945 h 2163"/>
                <a:gd name="T6" fmla="*/ 1944 w 2222"/>
                <a:gd name="T7" fmla="*/ 984 h 2163"/>
                <a:gd name="T8" fmla="*/ 1924 w 2222"/>
                <a:gd name="T9" fmla="*/ 1027 h 2163"/>
                <a:gd name="T10" fmla="*/ 1905 w 2222"/>
                <a:gd name="T11" fmla="*/ 1067 h 2163"/>
                <a:gd name="T12" fmla="*/ 1909 w 2222"/>
                <a:gd name="T13" fmla="*/ 1110 h 2163"/>
                <a:gd name="T14" fmla="*/ 1885 w 2222"/>
                <a:gd name="T15" fmla="*/ 1193 h 2163"/>
                <a:gd name="T16" fmla="*/ 1841 w 2222"/>
                <a:gd name="T17" fmla="*/ 1227 h 2163"/>
                <a:gd name="T18" fmla="*/ 1788 w 2222"/>
                <a:gd name="T19" fmla="*/ 1276 h 2163"/>
                <a:gd name="T20" fmla="*/ 1802 w 2222"/>
                <a:gd name="T21" fmla="*/ 1344 h 2163"/>
                <a:gd name="T22" fmla="*/ 1768 w 2222"/>
                <a:gd name="T23" fmla="*/ 1388 h 2163"/>
                <a:gd name="T24" fmla="*/ 1710 w 2222"/>
                <a:gd name="T25" fmla="*/ 1437 h 2163"/>
                <a:gd name="T26" fmla="*/ 1700 w 2222"/>
                <a:gd name="T27" fmla="*/ 1480 h 2163"/>
                <a:gd name="T28" fmla="*/ 1685 w 2222"/>
                <a:gd name="T29" fmla="*/ 1534 h 2163"/>
                <a:gd name="T30" fmla="*/ 1695 w 2222"/>
                <a:gd name="T31" fmla="*/ 1587 h 2163"/>
                <a:gd name="T32" fmla="*/ 1685 w 2222"/>
                <a:gd name="T33" fmla="*/ 1656 h 2163"/>
                <a:gd name="T34" fmla="*/ 1690 w 2222"/>
                <a:gd name="T35" fmla="*/ 1675 h 2163"/>
                <a:gd name="T36" fmla="*/ 1710 w 2222"/>
                <a:gd name="T37" fmla="*/ 1753 h 2163"/>
                <a:gd name="T38" fmla="*/ 1715 w 2222"/>
                <a:gd name="T39" fmla="*/ 1841 h 2163"/>
                <a:gd name="T40" fmla="*/ 1715 w 2222"/>
                <a:gd name="T41" fmla="*/ 1948 h 2163"/>
                <a:gd name="T42" fmla="*/ 1729 w 2222"/>
                <a:gd name="T43" fmla="*/ 2021 h 2163"/>
                <a:gd name="T44" fmla="*/ 1729 w 2222"/>
                <a:gd name="T45" fmla="*/ 2021 h 2163"/>
                <a:gd name="T46" fmla="*/ 380 w 2222"/>
                <a:gd name="T47" fmla="*/ 2162 h 2163"/>
                <a:gd name="T48" fmla="*/ 380 w 2222"/>
                <a:gd name="T49" fmla="*/ 2162 h 2163"/>
                <a:gd name="T50" fmla="*/ 361 w 2222"/>
                <a:gd name="T51" fmla="*/ 1841 h 2163"/>
                <a:gd name="T52" fmla="*/ 273 w 2222"/>
                <a:gd name="T53" fmla="*/ 1841 h 2163"/>
                <a:gd name="T54" fmla="*/ 132 w 2222"/>
                <a:gd name="T55" fmla="*/ 1816 h 2163"/>
                <a:gd name="T56" fmla="*/ 132 w 2222"/>
                <a:gd name="T57" fmla="*/ 1816 h 2163"/>
                <a:gd name="T58" fmla="*/ 88 w 2222"/>
                <a:gd name="T59" fmla="*/ 755 h 2163"/>
                <a:gd name="T60" fmla="*/ 0 w 2222"/>
                <a:gd name="T61" fmla="*/ 229 h 2163"/>
                <a:gd name="T62" fmla="*/ 0 w 2222"/>
                <a:gd name="T63" fmla="*/ 229 h 2163"/>
                <a:gd name="T64" fmla="*/ 1929 w 2222"/>
                <a:gd name="T65" fmla="*/ 0 h 2163"/>
                <a:gd name="T66" fmla="*/ 1978 w 2222"/>
                <a:gd name="T67" fmla="*/ 43 h 2163"/>
                <a:gd name="T68" fmla="*/ 1963 w 2222"/>
                <a:gd name="T69" fmla="*/ 83 h 2163"/>
                <a:gd name="T70" fmla="*/ 1934 w 2222"/>
                <a:gd name="T71" fmla="*/ 170 h 2163"/>
                <a:gd name="T72" fmla="*/ 1939 w 2222"/>
                <a:gd name="T73" fmla="*/ 277 h 2163"/>
                <a:gd name="T74" fmla="*/ 1953 w 2222"/>
                <a:gd name="T75" fmla="*/ 282 h 2163"/>
                <a:gd name="T76" fmla="*/ 1987 w 2222"/>
                <a:gd name="T77" fmla="*/ 272 h 2163"/>
                <a:gd name="T78" fmla="*/ 2046 w 2222"/>
                <a:gd name="T79" fmla="*/ 263 h 2163"/>
                <a:gd name="T80" fmla="*/ 2138 w 2222"/>
                <a:gd name="T81" fmla="*/ 243 h 2163"/>
                <a:gd name="T82" fmla="*/ 2221 w 2222"/>
                <a:gd name="T83" fmla="*/ 238 h 2163"/>
                <a:gd name="T84" fmla="*/ 2221 w 2222"/>
                <a:gd name="T85" fmla="*/ 238 h 2163"/>
                <a:gd name="T86" fmla="*/ 2177 w 2222"/>
                <a:gd name="T87" fmla="*/ 346 h 2163"/>
                <a:gd name="T88" fmla="*/ 2143 w 2222"/>
                <a:gd name="T89" fmla="*/ 390 h 2163"/>
                <a:gd name="T90" fmla="*/ 2138 w 2222"/>
                <a:gd name="T91" fmla="*/ 468 h 2163"/>
                <a:gd name="T92" fmla="*/ 2070 w 2222"/>
                <a:gd name="T93" fmla="*/ 604 h 2163"/>
                <a:gd name="T94" fmla="*/ 2070 w 2222"/>
                <a:gd name="T95" fmla="*/ 672 h 2163"/>
                <a:gd name="T96" fmla="*/ 2022 w 2222"/>
                <a:gd name="T97" fmla="*/ 84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2" h="2163">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97">
              <a:extLst>
                <a:ext uri="{FF2B5EF4-FFF2-40B4-BE49-F238E27FC236}">
                  <a16:creationId xmlns:a16="http://schemas.microsoft.com/office/drawing/2014/main" id="{A109D8A2-873B-6CE0-7685-F6066861BCF4}"/>
                </a:ext>
              </a:extLst>
            </p:cNvPr>
            <p:cNvSpPr>
              <a:spLocks noChangeArrowheads="1"/>
            </p:cNvSpPr>
            <p:nvPr/>
          </p:nvSpPr>
          <p:spPr bwMode="auto">
            <a:xfrm>
              <a:off x="8751671" y="7945260"/>
              <a:ext cx="1080894" cy="1206984"/>
            </a:xfrm>
            <a:custGeom>
              <a:avLst/>
              <a:gdLst>
                <a:gd name="T0" fmla="*/ 0 w 1706"/>
                <a:gd name="T1" fmla="*/ 1694 h 1905"/>
                <a:gd name="T2" fmla="*/ 0 w 1706"/>
                <a:gd name="T3" fmla="*/ 1694 h 1905"/>
                <a:gd name="T4" fmla="*/ 58 w 1706"/>
                <a:gd name="T5" fmla="*/ 1729 h 1905"/>
                <a:gd name="T6" fmla="*/ 83 w 1706"/>
                <a:gd name="T7" fmla="*/ 1772 h 1905"/>
                <a:gd name="T8" fmla="*/ 151 w 1706"/>
                <a:gd name="T9" fmla="*/ 1831 h 1905"/>
                <a:gd name="T10" fmla="*/ 185 w 1706"/>
                <a:gd name="T11" fmla="*/ 1807 h 1905"/>
                <a:gd name="T12" fmla="*/ 254 w 1706"/>
                <a:gd name="T13" fmla="*/ 1777 h 1905"/>
                <a:gd name="T14" fmla="*/ 293 w 1706"/>
                <a:gd name="T15" fmla="*/ 1792 h 1905"/>
                <a:gd name="T16" fmla="*/ 297 w 1706"/>
                <a:gd name="T17" fmla="*/ 1807 h 1905"/>
                <a:gd name="T18" fmla="*/ 375 w 1706"/>
                <a:gd name="T19" fmla="*/ 1826 h 1905"/>
                <a:gd name="T20" fmla="*/ 434 w 1706"/>
                <a:gd name="T21" fmla="*/ 1831 h 1905"/>
                <a:gd name="T22" fmla="*/ 487 w 1706"/>
                <a:gd name="T23" fmla="*/ 1855 h 1905"/>
                <a:gd name="T24" fmla="*/ 516 w 1706"/>
                <a:gd name="T25" fmla="*/ 1821 h 1905"/>
                <a:gd name="T26" fmla="*/ 560 w 1706"/>
                <a:gd name="T27" fmla="*/ 1836 h 1905"/>
                <a:gd name="T28" fmla="*/ 760 w 1706"/>
                <a:gd name="T29" fmla="*/ 1875 h 1905"/>
                <a:gd name="T30" fmla="*/ 828 w 1706"/>
                <a:gd name="T31" fmla="*/ 1904 h 1905"/>
                <a:gd name="T32" fmla="*/ 877 w 1706"/>
                <a:gd name="T33" fmla="*/ 1889 h 1905"/>
                <a:gd name="T34" fmla="*/ 955 w 1706"/>
                <a:gd name="T35" fmla="*/ 1855 h 1905"/>
                <a:gd name="T36" fmla="*/ 979 w 1706"/>
                <a:gd name="T37" fmla="*/ 1831 h 1905"/>
                <a:gd name="T38" fmla="*/ 1086 w 1706"/>
                <a:gd name="T39" fmla="*/ 1797 h 1905"/>
                <a:gd name="T40" fmla="*/ 1130 w 1706"/>
                <a:gd name="T41" fmla="*/ 1768 h 1905"/>
                <a:gd name="T42" fmla="*/ 1193 w 1706"/>
                <a:gd name="T43" fmla="*/ 1758 h 1905"/>
                <a:gd name="T44" fmla="*/ 1252 w 1706"/>
                <a:gd name="T45" fmla="*/ 1782 h 1905"/>
                <a:gd name="T46" fmla="*/ 1354 w 1706"/>
                <a:gd name="T47" fmla="*/ 1782 h 1905"/>
                <a:gd name="T48" fmla="*/ 1447 w 1706"/>
                <a:gd name="T49" fmla="*/ 1812 h 1905"/>
                <a:gd name="T50" fmla="*/ 1553 w 1706"/>
                <a:gd name="T51" fmla="*/ 1865 h 1905"/>
                <a:gd name="T52" fmla="*/ 1705 w 1706"/>
                <a:gd name="T53" fmla="*/ 1884 h 1905"/>
                <a:gd name="T54" fmla="*/ 1705 w 1706"/>
                <a:gd name="T55" fmla="*/ 1884 h 1905"/>
                <a:gd name="T56" fmla="*/ 1661 w 1706"/>
                <a:gd name="T57" fmla="*/ 823 h 1905"/>
                <a:gd name="T58" fmla="*/ 1573 w 1706"/>
                <a:gd name="T59" fmla="*/ 297 h 1905"/>
                <a:gd name="T60" fmla="*/ 1573 w 1706"/>
                <a:gd name="T61" fmla="*/ 297 h 1905"/>
                <a:gd name="T62" fmla="*/ 1549 w 1706"/>
                <a:gd name="T63" fmla="*/ 0 h 1905"/>
                <a:gd name="T64" fmla="*/ 1549 w 1706"/>
                <a:gd name="T65" fmla="*/ 0 h 1905"/>
                <a:gd name="T66" fmla="*/ 0 w 1706"/>
                <a:gd name="T67" fmla="*/ 77 h 1905"/>
                <a:gd name="T68" fmla="*/ 0 w 1706"/>
                <a:gd name="T69" fmla="*/ 77 h 1905"/>
                <a:gd name="T70" fmla="*/ 0 w 1706"/>
                <a:gd name="T71" fmla="*/ 1694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6" h="1905">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98">
              <a:extLst>
                <a:ext uri="{FF2B5EF4-FFF2-40B4-BE49-F238E27FC236}">
                  <a16:creationId xmlns:a16="http://schemas.microsoft.com/office/drawing/2014/main" id="{7D51D45E-D681-BD30-B879-4866B16A5BAB}"/>
                </a:ext>
              </a:extLst>
            </p:cNvPr>
            <p:cNvSpPr>
              <a:spLocks noChangeArrowheads="1"/>
            </p:cNvSpPr>
            <p:nvPr/>
          </p:nvSpPr>
          <p:spPr bwMode="auto">
            <a:xfrm>
              <a:off x="9992179" y="9272662"/>
              <a:ext cx="1596139" cy="1405814"/>
            </a:xfrm>
            <a:custGeom>
              <a:avLst/>
              <a:gdLst>
                <a:gd name="T0" fmla="*/ 25 w 2519"/>
                <a:gd name="T1" fmla="*/ 735 h 2217"/>
                <a:gd name="T2" fmla="*/ 205 w 2519"/>
                <a:gd name="T3" fmla="*/ 1067 h 2217"/>
                <a:gd name="T4" fmla="*/ 258 w 2519"/>
                <a:gd name="T5" fmla="*/ 1384 h 2217"/>
                <a:gd name="T6" fmla="*/ 229 w 2519"/>
                <a:gd name="T7" fmla="*/ 1914 h 2217"/>
                <a:gd name="T8" fmla="*/ 224 w 2519"/>
                <a:gd name="T9" fmla="*/ 1992 h 2217"/>
                <a:gd name="T10" fmla="*/ 497 w 2519"/>
                <a:gd name="T11" fmla="*/ 1934 h 2217"/>
                <a:gd name="T12" fmla="*/ 741 w 2519"/>
                <a:gd name="T13" fmla="*/ 2002 h 2217"/>
                <a:gd name="T14" fmla="*/ 994 w 2519"/>
                <a:gd name="T15" fmla="*/ 1924 h 2217"/>
                <a:gd name="T16" fmla="*/ 1111 w 2519"/>
                <a:gd name="T17" fmla="*/ 1851 h 2217"/>
                <a:gd name="T18" fmla="*/ 1237 w 2519"/>
                <a:gd name="T19" fmla="*/ 1880 h 2217"/>
                <a:gd name="T20" fmla="*/ 1393 w 2519"/>
                <a:gd name="T21" fmla="*/ 1968 h 2217"/>
                <a:gd name="T22" fmla="*/ 1379 w 2519"/>
                <a:gd name="T23" fmla="*/ 1876 h 2217"/>
                <a:gd name="T24" fmla="*/ 1305 w 2519"/>
                <a:gd name="T25" fmla="*/ 1705 h 2217"/>
                <a:gd name="T26" fmla="*/ 1457 w 2519"/>
                <a:gd name="T27" fmla="*/ 1851 h 2217"/>
                <a:gd name="T28" fmla="*/ 1442 w 2519"/>
                <a:gd name="T29" fmla="*/ 2128 h 2217"/>
                <a:gd name="T30" fmla="*/ 1642 w 2519"/>
                <a:gd name="T31" fmla="*/ 2207 h 2217"/>
                <a:gd name="T32" fmla="*/ 1817 w 2519"/>
                <a:gd name="T33" fmla="*/ 2133 h 2217"/>
                <a:gd name="T34" fmla="*/ 1968 w 2519"/>
                <a:gd name="T35" fmla="*/ 2124 h 2217"/>
                <a:gd name="T36" fmla="*/ 1993 w 2519"/>
                <a:gd name="T37" fmla="*/ 1900 h 2217"/>
                <a:gd name="T38" fmla="*/ 1890 w 2519"/>
                <a:gd name="T39" fmla="*/ 1851 h 2217"/>
                <a:gd name="T40" fmla="*/ 1963 w 2519"/>
                <a:gd name="T41" fmla="*/ 1797 h 2217"/>
                <a:gd name="T42" fmla="*/ 2095 w 2519"/>
                <a:gd name="T43" fmla="*/ 1934 h 2217"/>
                <a:gd name="T44" fmla="*/ 2406 w 2519"/>
                <a:gd name="T45" fmla="*/ 2153 h 2217"/>
                <a:gd name="T46" fmla="*/ 2518 w 2519"/>
                <a:gd name="T47" fmla="*/ 2002 h 2217"/>
                <a:gd name="T48" fmla="*/ 2358 w 2519"/>
                <a:gd name="T49" fmla="*/ 1885 h 2217"/>
                <a:gd name="T50" fmla="*/ 2265 w 2519"/>
                <a:gd name="T51" fmla="*/ 1763 h 2217"/>
                <a:gd name="T52" fmla="*/ 2416 w 2519"/>
                <a:gd name="T53" fmla="*/ 1656 h 2217"/>
                <a:gd name="T54" fmla="*/ 2338 w 2519"/>
                <a:gd name="T55" fmla="*/ 1569 h 2217"/>
                <a:gd name="T56" fmla="*/ 2148 w 2519"/>
                <a:gd name="T57" fmla="*/ 1603 h 2217"/>
                <a:gd name="T58" fmla="*/ 2114 w 2519"/>
                <a:gd name="T59" fmla="*/ 1514 h 2217"/>
                <a:gd name="T60" fmla="*/ 1983 w 2519"/>
                <a:gd name="T61" fmla="*/ 1564 h 2217"/>
                <a:gd name="T62" fmla="*/ 1734 w 2519"/>
                <a:gd name="T63" fmla="*/ 1417 h 2217"/>
                <a:gd name="T64" fmla="*/ 1914 w 2519"/>
                <a:gd name="T65" fmla="*/ 1349 h 2217"/>
                <a:gd name="T66" fmla="*/ 2197 w 2519"/>
                <a:gd name="T67" fmla="*/ 1456 h 2217"/>
                <a:gd name="T68" fmla="*/ 2104 w 2519"/>
                <a:gd name="T69" fmla="*/ 1232 h 2217"/>
                <a:gd name="T70" fmla="*/ 2090 w 2519"/>
                <a:gd name="T71" fmla="*/ 1072 h 2217"/>
                <a:gd name="T72" fmla="*/ 1218 w 2519"/>
                <a:gd name="T73" fmla="*/ 1116 h 2217"/>
                <a:gd name="T74" fmla="*/ 1223 w 2519"/>
                <a:gd name="T75" fmla="*/ 955 h 2217"/>
                <a:gd name="T76" fmla="*/ 1257 w 2519"/>
                <a:gd name="T77" fmla="*/ 818 h 2217"/>
                <a:gd name="T78" fmla="*/ 1305 w 2519"/>
                <a:gd name="T79" fmla="*/ 707 h 2217"/>
                <a:gd name="T80" fmla="*/ 1374 w 2519"/>
                <a:gd name="T81" fmla="*/ 619 h 2217"/>
                <a:gd name="T82" fmla="*/ 1374 w 2519"/>
                <a:gd name="T83" fmla="*/ 482 h 2217"/>
                <a:gd name="T84" fmla="*/ 1437 w 2519"/>
                <a:gd name="T85" fmla="*/ 395 h 2217"/>
                <a:gd name="T86" fmla="*/ 1374 w 2519"/>
                <a:gd name="T87" fmla="*/ 151 h 2217"/>
                <a:gd name="T88" fmla="*/ 1349 w 2519"/>
                <a:gd name="T89"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9" h="2217">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298643547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688830"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South East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3">
            <a:extLst>
              <a:ext uri="{FF2B5EF4-FFF2-40B4-BE49-F238E27FC236}">
                <a16:creationId xmlns:a16="http://schemas.microsoft.com/office/drawing/2014/main" id="{C3C57FDB-76DD-8E01-D3CB-8D6D4AE4A8E2}"/>
              </a:ext>
            </a:extLst>
          </p:cNvPr>
          <p:cNvGrpSpPr/>
          <p:nvPr/>
        </p:nvGrpSpPr>
        <p:grpSpPr>
          <a:xfrm>
            <a:off x="5736658" y="1157471"/>
            <a:ext cx="6455342" cy="5312986"/>
            <a:chOff x="5819797" y="2331019"/>
            <a:chExt cx="12724949" cy="10473104"/>
          </a:xfrm>
          <a:solidFill>
            <a:schemeClr val="bg1">
              <a:lumMod val="85000"/>
            </a:schemeClr>
          </a:solidFill>
        </p:grpSpPr>
        <p:sp>
          <p:nvSpPr>
            <p:cNvPr id="5" name="Freeform 22">
              <a:extLst>
                <a:ext uri="{FF2B5EF4-FFF2-40B4-BE49-F238E27FC236}">
                  <a16:creationId xmlns:a16="http://schemas.microsoft.com/office/drawing/2014/main" id="{1D8B7B3C-B5F5-0E79-DA56-8773198CE06A}"/>
                </a:ext>
              </a:extLst>
            </p:cNvPr>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6" name="Freeform 4">
              <a:extLst>
                <a:ext uri="{FF2B5EF4-FFF2-40B4-BE49-F238E27FC236}">
                  <a16:creationId xmlns:a16="http://schemas.microsoft.com/office/drawing/2014/main" id="{63108EAF-0874-6836-4B02-1580EF5AD320}"/>
                </a:ext>
              </a:extLst>
            </p:cNvPr>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7" name="Freeform 7">
              <a:extLst>
                <a:ext uri="{FF2B5EF4-FFF2-40B4-BE49-F238E27FC236}">
                  <a16:creationId xmlns:a16="http://schemas.microsoft.com/office/drawing/2014/main" id="{32F0D470-FB48-399A-84B3-59E6716757D6}"/>
                </a:ext>
              </a:extLst>
            </p:cNvPr>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8" name="Freeform 9">
              <a:extLst>
                <a:ext uri="{FF2B5EF4-FFF2-40B4-BE49-F238E27FC236}">
                  <a16:creationId xmlns:a16="http://schemas.microsoft.com/office/drawing/2014/main" id="{E6698E1B-6242-482C-AF70-2F92FADF4D76}"/>
                </a:ext>
              </a:extLst>
            </p:cNvPr>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9" name="Freeform 15">
              <a:extLst>
                <a:ext uri="{FF2B5EF4-FFF2-40B4-BE49-F238E27FC236}">
                  <a16:creationId xmlns:a16="http://schemas.microsoft.com/office/drawing/2014/main" id="{FC97018E-D122-1AB5-8A7A-A933C126E378}"/>
                </a:ext>
              </a:extLst>
            </p:cNvPr>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10" name="Freeform 16">
              <a:extLst>
                <a:ext uri="{FF2B5EF4-FFF2-40B4-BE49-F238E27FC236}">
                  <a16:creationId xmlns:a16="http://schemas.microsoft.com/office/drawing/2014/main" id="{D55CE053-4492-0992-6759-AD38112DB8CF}"/>
                </a:ext>
              </a:extLst>
            </p:cNvPr>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11" name="Freeform 17">
              <a:extLst>
                <a:ext uri="{FF2B5EF4-FFF2-40B4-BE49-F238E27FC236}">
                  <a16:creationId xmlns:a16="http://schemas.microsoft.com/office/drawing/2014/main" id="{2EDFB2EA-47AB-A15C-407B-CD0FA7C1D685}"/>
                </a:ext>
              </a:extLst>
            </p:cNvPr>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12" name="Freeform 18">
              <a:extLst>
                <a:ext uri="{FF2B5EF4-FFF2-40B4-BE49-F238E27FC236}">
                  <a16:creationId xmlns:a16="http://schemas.microsoft.com/office/drawing/2014/main" id="{E5608DA9-2819-2ABA-23C9-DB692DC13657}"/>
                </a:ext>
              </a:extLst>
            </p:cNvPr>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13" name="Freeform 19">
              <a:extLst>
                <a:ext uri="{FF2B5EF4-FFF2-40B4-BE49-F238E27FC236}">
                  <a16:creationId xmlns:a16="http://schemas.microsoft.com/office/drawing/2014/main" id="{5B9CE125-5EE2-4E2D-61A2-6CCE1BB4D587}"/>
                </a:ext>
              </a:extLst>
            </p:cNvPr>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14" name="Freeform 20">
              <a:extLst>
                <a:ext uri="{FF2B5EF4-FFF2-40B4-BE49-F238E27FC236}">
                  <a16:creationId xmlns:a16="http://schemas.microsoft.com/office/drawing/2014/main" id="{4FB1BC7D-B50C-2CEC-247E-69C95FD5D59A}"/>
                </a:ext>
              </a:extLst>
            </p:cNvPr>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15" name="Freeform 22">
              <a:extLst>
                <a:ext uri="{FF2B5EF4-FFF2-40B4-BE49-F238E27FC236}">
                  <a16:creationId xmlns:a16="http://schemas.microsoft.com/office/drawing/2014/main" id="{C4461971-A4AE-725C-4647-C22C64F717BE}"/>
                </a:ext>
              </a:extLst>
            </p:cNvPr>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16" name="Freeform 23">
              <a:extLst>
                <a:ext uri="{FF2B5EF4-FFF2-40B4-BE49-F238E27FC236}">
                  <a16:creationId xmlns:a16="http://schemas.microsoft.com/office/drawing/2014/main" id="{8620FDDB-2BA4-A1DD-8487-BA9C263A1DDB}"/>
                </a:ext>
              </a:extLst>
            </p:cNvPr>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17" name="Freeform 24">
              <a:extLst>
                <a:ext uri="{FF2B5EF4-FFF2-40B4-BE49-F238E27FC236}">
                  <a16:creationId xmlns:a16="http://schemas.microsoft.com/office/drawing/2014/main" id="{D5DD3415-D1BA-3A96-72A2-9894D384F0F0}"/>
                </a:ext>
              </a:extLst>
            </p:cNvPr>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18" name="Freeform 25">
              <a:extLst>
                <a:ext uri="{FF2B5EF4-FFF2-40B4-BE49-F238E27FC236}">
                  <a16:creationId xmlns:a16="http://schemas.microsoft.com/office/drawing/2014/main" id="{2BA9B22E-503D-8ABB-4470-FF50EC834332}"/>
                </a:ext>
              </a:extLst>
            </p:cNvPr>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19" name="Freeform 26">
              <a:extLst>
                <a:ext uri="{FF2B5EF4-FFF2-40B4-BE49-F238E27FC236}">
                  <a16:creationId xmlns:a16="http://schemas.microsoft.com/office/drawing/2014/main" id="{9603C3E8-D4C8-5C4B-3305-BB6454CAFC1F}"/>
                </a:ext>
              </a:extLst>
            </p:cNvPr>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20" name="Freeform 27">
              <a:extLst>
                <a:ext uri="{FF2B5EF4-FFF2-40B4-BE49-F238E27FC236}">
                  <a16:creationId xmlns:a16="http://schemas.microsoft.com/office/drawing/2014/main" id="{6FF123C9-B1AC-6075-8144-D878527F72A0}"/>
                </a:ext>
              </a:extLst>
            </p:cNvPr>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21" name="Freeform 28">
              <a:extLst>
                <a:ext uri="{FF2B5EF4-FFF2-40B4-BE49-F238E27FC236}">
                  <a16:creationId xmlns:a16="http://schemas.microsoft.com/office/drawing/2014/main" id="{592EA38C-84DE-BDCA-F4CC-7BE3E2425973}"/>
                </a:ext>
              </a:extLst>
            </p:cNvPr>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22" name="Freeform 29">
              <a:extLst>
                <a:ext uri="{FF2B5EF4-FFF2-40B4-BE49-F238E27FC236}">
                  <a16:creationId xmlns:a16="http://schemas.microsoft.com/office/drawing/2014/main" id="{AC8FC2AB-D3D6-D2A8-85A8-08767D944CB2}"/>
                </a:ext>
              </a:extLst>
            </p:cNvPr>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23" name="Freeform 30">
              <a:extLst>
                <a:ext uri="{FF2B5EF4-FFF2-40B4-BE49-F238E27FC236}">
                  <a16:creationId xmlns:a16="http://schemas.microsoft.com/office/drawing/2014/main" id="{ECE7934F-8982-02AE-C6B4-8E289BE7E42A}"/>
                </a:ext>
              </a:extLst>
            </p:cNvPr>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24" name="Freeform 32">
              <a:extLst>
                <a:ext uri="{FF2B5EF4-FFF2-40B4-BE49-F238E27FC236}">
                  <a16:creationId xmlns:a16="http://schemas.microsoft.com/office/drawing/2014/main" id="{2DE4F0C8-0CF0-5FEC-6846-3684F11E50CA}"/>
                </a:ext>
              </a:extLst>
            </p:cNvPr>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25" name="Freeform 33">
              <a:extLst>
                <a:ext uri="{FF2B5EF4-FFF2-40B4-BE49-F238E27FC236}">
                  <a16:creationId xmlns:a16="http://schemas.microsoft.com/office/drawing/2014/main" id="{D2EBA454-AEA5-28E1-8CF1-0E908C748F53}"/>
                </a:ext>
              </a:extLst>
            </p:cNvPr>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26" name="Freeform 35">
              <a:extLst>
                <a:ext uri="{FF2B5EF4-FFF2-40B4-BE49-F238E27FC236}">
                  <a16:creationId xmlns:a16="http://schemas.microsoft.com/office/drawing/2014/main" id="{9782BDB6-D618-F312-96C4-32C4A5FB52B5}"/>
                </a:ext>
              </a:extLst>
            </p:cNvPr>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27" name="Freeform 36">
              <a:extLst>
                <a:ext uri="{FF2B5EF4-FFF2-40B4-BE49-F238E27FC236}">
                  <a16:creationId xmlns:a16="http://schemas.microsoft.com/office/drawing/2014/main" id="{CEF381D7-FA56-32AA-B716-F0C27A24BF87}"/>
                </a:ext>
              </a:extLst>
            </p:cNvPr>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28" name="Freeform 12">
              <a:extLst>
                <a:ext uri="{FF2B5EF4-FFF2-40B4-BE49-F238E27FC236}">
                  <a16:creationId xmlns:a16="http://schemas.microsoft.com/office/drawing/2014/main" id="{D1B49460-AD60-2DB6-CE98-F5E7FAACE04B}"/>
                </a:ext>
              </a:extLst>
            </p:cNvPr>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29" name="Freeform 34">
              <a:extLst>
                <a:ext uri="{FF2B5EF4-FFF2-40B4-BE49-F238E27FC236}">
                  <a16:creationId xmlns:a16="http://schemas.microsoft.com/office/drawing/2014/main" id="{EA911FBD-8640-A31D-18E8-9A0BBAE9342E}"/>
                </a:ext>
              </a:extLst>
            </p:cNvPr>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solidFill>
              <a:schemeClr val="accent2"/>
            </a:solidFill>
            <a:ln w="12700" cap="flat" cmpd="sng">
              <a:solidFill>
                <a:schemeClr val="bg1"/>
              </a:solidFill>
              <a:round/>
              <a:headEnd/>
              <a:tailEnd/>
            </a:ln>
            <a:effectLst/>
          </p:spPr>
          <p:txBody>
            <a:bodyPr wrap="none" lIns="121853" tIns="60926" rIns="121853" bIns="60926" anchor="ctr"/>
            <a:lstStyle/>
            <a:p>
              <a:endParaRPr lang="en-US"/>
            </a:p>
          </p:txBody>
        </p:sp>
        <p:sp>
          <p:nvSpPr>
            <p:cNvPr id="30" name="Freeform 31">
              <a:extLst>
                <a:ext uri="{FF2B5EF4-FFF2-40B4-BE49-F238E27FC236}">
                  <a16:creationId xmlns:a16="http://schemas.microsoft.com/office/drawing/2014/main" id="{05103383-1D09-558F-3019-D7D60665E752}"/>
                </a:ext>
              </a:extLst>
            </p:cNvPr>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sp>
          <p:nvSpPr>
            <p:cNvPr id="31" name="Freeform 11">
              <a:extLst>
                <a:ext uri="{FF2B5EF4-FFF2-40B4-BE49-F238E27FC236}">
                  <a16:creationId xmlns:a16="http://schemas.microsoft.com/office/drawing/2014/main" id="{2776F33A-D98E-F22F-B110-67A42F9668A1}"/>
                </a:ext>
              </a:extLst>
            </p:cNvPr>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grpFill/>
            <a:ln w="12700" cap="flat" cmpd="sng">
              <a:solidFill>
                <a:schemeClr val="bg1"/>
              </a:solidFill>
              <a:round/>
              <a:headEnd/>
              <a:tailEnd/>
            </a:ln>
            <a:effectLst/>
          </p:spPr>
          <p:txBody>
            <a:bodyPr wrap="none" lIns="121853" tIns="60926" rIns="121853" bIns="60926" anchor="ctr"/>
            <a:lstStyle/>
            <a:p>
              <a:endParaRPr lang="en-US"/>
            </a:p>
          </p:txBody>
        </p:sp>
      </p:grpSp>
    </p:spTree>
    <p:extLst>
      <p:ext uri="{BB962C8B-B14F-4D97-AF65-F5344CB8AC3E}">
        <p14:creationId xmlns:p14="http://schemas.microsoft.com/office/powerpoint/2010/main" val="370318597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044423"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Panama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2">
            <a:extLst>
              <a:ext uri="{FF2B5EF4-FFF2-40B4-BE49-F238E27FC236}">
                <a16:creationId xmlns:a16="http://schemas.microsoft.com/office/drawing/2014/main" id="{99DD8E94-B5F1-CC15-0527-802BF869FEF7}"/>
              </a:ext>
            </a:extLst>
          </p:cNvPr>
          <p:cNvGrpSpPr>
            <a:grpSpLocks/>
          </p:cNvGrpSpPr>
          <p:nvPr/>
        </p:nvGrpSpPr>
        <p:grpSpPr bwMode="auto">
          <a:xfrm>
            <a:off x="5775785" y="2860205"/>
            <a:ext cx="6416215" cy="2670642"/>
            <a:chOff x="6337300" y="2517775"/>
            <a:chExt cx="7627938" cy="3175000"/>
          </a:xfrm>
          <a:solidFill>
            <a:schemeClr val="bg1">
              <a:lumMod val="85000"/>
            </a:schemeClr>
          </a:solidFill>
        </p:grpSpPr>
        <p:sp>
          <p:nvSpPr>
            <p:cNvPr id="5" name="Freeform 7">
              <a:extLst>
                <a:ext uri="{FF2B5EF4-FFF2-40B4-BE49-F238E27FC236}">
                  <a16:creationId xmlns:a16="http://schemas.microsoft.com/office/drawing/2014/main" id="{61350CF3-A1B6-CB7B-1CF3-F399697F96CC}"/>
                </a:ext>
              </a:extLst>
            </p:cNvPr>
            <p:cNvSpPr>
              <a:spLocks noChangeArrowheads="1"/>
            </p:cNvSpPr>
            <p:nvPr/>
          </p:nvSpPr>
          <p:spPr bwMode="auto">
            <a:xfrm>
              <a:off x="6477000" y="2555875"/>
              <a:ext cx="1214438" cy="1038225"/>
            </a:xfrm>
            <a:custGeom>
              <a:avLst/>
              <a:gdLst>
                <a:gd name="T0" fmla="*/ 2147483646 w 6744"/>
                <a:gd name="T1" fmla="*/ 2147483646 h 5772"/>
                <a:gd name="T2" fmla="*/ 2147483646 w 6744"/>
                <a:gd name="T3" fmla="*/ 2147483646 h 5772"/>
                <a:gd name="T4" fmla="*/ 2147483646 w 6744"/>
                <a:gd name="T5" fmla="*/ 2147483646 h 5772"/>
                <a:gd name="T6" fmla="*/ 2147483646 w 6744"/>
                <a:gd name="T7" fmla="*/ 2147483646 h 5772"/>
                <a:gd name="T8" fmla="*/ 2147483646 w 6744"/>
                <a:gd name="T9" fmla="*/ 2147483646 h 5772"/>
                <a:gd name="T10" fmla="*/ 2147483646 w 6744"/>
                <a:gd name="T11" fmla="*/ 2147483646 h 5772"/>
                <a:gd name="T12" fmla="*/ 2147483646 w 6744"/>
                <a:gd name="T13" fmla="*/ 2147483646 h 5772"/>
                <a:gd name="T14" fmla="*/ 2147483646 w 6744"/>
                <a:gd name="T15" fmla="*/ 2147483646 h 5772"/>
                <a:gd name="T16" fmla="*/ 2147483646 w 6744"/>
                <a:gd name="T17" fmla="*/ 2147483646 h 5772"/>
                <a:gd name="T18" fmla="*/ 2147483646 w 6744"/>
                <a:gd name="T19" fmla="*/ 2147483646 h 5772"/>
                <a:gd name="T20" fmla="*/ 2147483646 w 6744"/>
                <a:gd name="T21" fmla="*/ 2147483646 h 5772"/>
                <a:gd name="T22" fmla="*/ 2147483646 w 6744"/>
                <a:gd name="T23" fmla="*/ 2147483646 h 5772"/>
                <a:gd name="T24" fmla="*/ 2147483646 w 6744"/>
                <a:gd name="T25" fmla="*/ 2147483646 h 5772"/>
                <a:gd name="T26" fmla="*/ 2147483646 w 6744"/>
                <a:gd name="T27" fmla="*/ 2147483646 h 5772"/>
                <a:gd name="T28" fmla="*/ 2147483646 w 6744"/>
                <a:gd name="T29" fmla="*/ 2147483646 h 5772"/>
                <a:gd name="T30" fmla="*/ 2147483646 w 6744"/>
                <a:gd name="T31" fmla="*/ 2147483646 h 5772"/>
                <a:gd name="T32" fmla="*/ 2147483646 w 6744"/>
                <a:gd name="T33" fmla="*/ 2147483646 h 5772"/>
                <a:gd name="T34" fmla="*/ 2147483646 w 6744"/>
                <a:gd name="T35" fmla="*/ 2147483646 h 5772"/>
                <a:gd name="T36" fmla="*/ 2147483646 w 6744"/>
                <a:gd name="T37" fmla="*/ 2147483646 h 5772"/>
                <a:gd name="T38" fmla="*/ 2147483646 w 6744"/>
                <a:gd name="T39" fmla="*/ 2147483646 h 5772"/>
                <a:gd name="T40" fmla="*/ 2147483646 w 6744"/>
                <a:gd name="T41" fmla="*/ 2147483646 h 5772"/>
                <a:gd name="T42" fmla="*/ 2147483646 w 6744"/>
                <a:gd name="T43" fmla="*/ 2147483646 h 5772"/>
                <a:gd name="T44" fmla="*/ 2147483646 w 6744"/>
                <a:gd name="T45" fmla="*/ 2147483646 h 5772"/>
                <a:gd name="T46" fmla="*/ 2147483646 w 6744"/>
                <a:gd name="T47" fmla="*/ 2147483646 h 5772"/>
                <a:gd name="T48" fmla="*/ 2147483646 w 6744"/>
                <a:gd name="T49" fmla="*/ 2147483646 h 5772"/>
                <a:gd name="T50" fmla="*/ 2147483646 w 6744"/>
                <a:gd name="T51" fmla="*/ 2147483646 h 5772"/>
                <a:gd name="T52" fmla="*/ 2147483646 w 6744"/>
                <a:gd name="T53" fmla="*/ 2147483646 h 5772"/>
                <a:gd name="T54" fmla="*/ 2147483646 w 6744"/>
                <a:gd name="T55" fmla="*/ 2147483646 h 5772"/>
                <a:gd name="T56" fmla="*/ 2147483646 w 6744"/>
                <a:gd name="T57" fmla="*/ 2147483646 h 5772"/>
                <a:gd name="T58" fmla="*/ 2147483646 w 6744"/>
                <a:gd name="T59" fmla="*/ 2147483646 h 5772"/>
                <a:gd name="T60" fmla="*/ 2147483646 w 6744"/>
                <a:gd name="T61" fmla="*/ 2147483646 h 5772"/>
                <a:gd name="T62" fmla="*/ 2147483646 w 6744"/>
                <a:gd name="T63" fmla="*/ 2147483646 h 5772"/>
                <a:gd name="T64" fmla="*/ 2147483646 w 6744"/>
                <a:gd name="T65" fmla="*/ 2147483646 h 5772"/>
                <a:gd name="T66" fmla="*/ 2147483646 w 6744"/>
                <a:gd name="T67" fmla="*/ 2147483646 h 5772"/>
                <a:gd name="T68" fmla="*/ 2147483646 w 6744"/>
                <a:gd name="T69" fmla="*/ 2147483646 h 5772"/>
                <a:gd name="T70" fmla="*/ 2147483646 w 6744"/>
                <a:gd name="T71" fmla="*/ 2147483646 h 5772"/>
                <a:gd name="T72" fmla="*/ 2147483646 w 6744"/>
                <a:gd name="T73" fmla="*/ 2147483646 h 5772"/>
                <a:gd name="T74" fmla="*/ 2147483646 w 6744"/>
                <a:gd name="T75" fmla="*/ 2147483646 h 5772"/>
                <a:gd name="T76" fmla="*/ 2147483646 w 6744"/>
                <a:gd name="T77" fmla="*/ 2147483646 h 5772"/>
                <a:gd name="T78" fmla="*/ 2147483646 w 6744"/>
                <a:gd name="T79" fmla="*/ 2147483646 h 5772"/>
                <a:gd name="T80" fmla="*/ 2147483646 w 6744"/>
                <a:gd name="T81" fmla="*/ 2147483646 h 5772"/>
                <a:gd name="T82" fmla="*/ 2147483646 w 6744"/>
                <a:gd name="T83" fmla="*/ 2147483646 h 5772"/>
                <a:gd name="T84" fmla="*/ 2147483646 w 6744"/>
                <a:gd name="T85" fmla="*/ 2147483646 h 5772"/>
                <a:gd name="T86" fmla="*/ 2147483646 w 6744"/>
                <a:gd name="T87" fmla="*/ 2147483646 h 5772"/>
                <a:gd name="T88" fmla="*/ 2147483646 w 6744"/>
                <a:gd name="T89" fmla="*/ 2147483646 h 5772"/>
                <a:gd name="T90" fmla="*/ 2147483646 w 6744"/>
                <a:gd name="T91" fmla="*/ 2147483646 h 5772"/>
                <a:gd name="T92" fmla="*/ 2147483646 w 6744"/>
                <a:gd name="T93" fmla="*/ 2147483646 h 5772"/>
                <a:gd name="T94" fmla="*/ 2147483646 w 6744"/>
                <a:gd name="T95" fmla="*/ 2147483646 h 5772"/>
                <a:gd name="T96" fmla="*/ 2147483646 w 6744"/>
                <a:gd name="T97" fmla="*/ 2147483646 h 5772"/>
                <a:gd name="T98" fmla="*/ 2147483646 w 6744"/>
                <a:gd name="T99" fmla="*/ 2147483646 h 5772"/>
                <a:gd name="T100" fmla="*/ 2147483646 w 6744"/>
                <a:gd name="T101" fmla="*/ 2147483646 h 5772"/>
                <a:gd name="T102" fmla="*/ 2147483646 w 6744"/>
                <a:gd name="T103" fmla="*/ 2147483646 h 5772"/>
                <a:gd name="T104" fmla="*/ 2147483646 w 6744"/>
                <a:gd name="T105" fmla="*/ 2147483646 h 5772"/>
                <a:gd name="T106" fmla="*/ 2147483646 w 6744"/>
                <a:gd name="T107" fmla="*/ 2147483646 h 5772"/>
                <a:gd name="T108" fmla="*/ 2147483646 w 6744"/>
                <a:gd name="T109" fmla="*/ 2147483646 h 5772"/>
                <a:gd name="T110" fmla="*/ 2147483646 w 6744"/>
                <a:gd name="T111" fmla="*/ 2147483646 h 57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744" h="5772">
                  <a:moveTo>
                    <a:pt x="39" y="3867"/>
                  </a:moveTo>
                  <a:lnTo>
                    <a:pt x="20" y="2686"/>
                  </a:lnTo>
                  <a:lnTo>
                    <a:pt x="0" y="1809"/>
                  </a:lnTo>
                  <a:lnTo>
                    <a:pt x="0" y="1200"/>
                  </a:lnTo>
                  <a:lnTo>
                    <a:pt x="20" y="1066"/>
                  </a:lnTo>
                  <a:lnTo>
                    <a:pt x="76" y="952"/>
                  </a:lnTo>
                  <a:lnTo>
                    <a:pt x="210" y="914"/>
                  </a:lnTo>
                  <a:lnTo>
                    <a:pt x="591" y="857"/>
                  </a:lnTo>
                  <a:lnTo>
                    <a:pt x="705" y="800"/>
                  </a:lnTo>
                  <a:lnTo>
                    <a:pt x="705" y="743"/>
                  </a:lnTo>
                  <a:lnTo>
                    <a:pt x="686" y="724"/>
                  </a:lnTo>
                  <a:lnTo>
                    <a:pt x="629" y="705"/>
                  </a:lnTo>
                  <a:lnTo>
                    <a:pt x="610" y="667"/>
                  </a:lnTo>
                  <a:lnTo>
                    <a:pt x="553" y="457"/>
                  </a:lnTo>
                  <a:lnTo>
                    <a:pt x="457" y="304"/>
                  </a:lnTo>
                  <a:lnTo>
                    <a:pt x="477" y="228"/>
                  </a:lnTo>
                  <a:lnTo>
                    <a:pt x="553" y="114"/>
                  </a:lnTo>
                  <a:lnTo>
                    <a:pt x="686" y="0"/>
                  </a:lnTo>
                  <a:lnTo>
                    <a:pt x="819" y="0"/>
                  </a:lnTo>
                  <a:lnTo>
                    <a:pt x="1239" y="152"/>
                  </a:lnTo>
                  <a:lnTo>
                    <a:pt x="1544" y="419"/>
                  </a:lnTo>
                  <a:lnTo>
                    <a:pt x="1620" y="438"/>
                  </a:lnTo>
                  <a:lnTo>
                    <a:pt x="1676" y="419"/>
                  </a:lnTo>
                  <a:lnTo>
                    <a:pt x="1753" y="495"/>
                  </a:lnTo>
                  <a:lnTo>
                    <a:pt x="1829" y="667"/>
                  </a:lnTo>
                  <a:lnTo>
                    <a:pt x="1905" y="762"/>
                  </a:lnTo>
                  <a:lnTo>
                    <a:pt x="1981" y="800"/>
                  </a:lnTo>
                  <a:lnTo>
                    <a:pt x="2115" y="838"/>
                  </a:lnTo>
                  <a:lnTo>
                    <a:pt x="2248" y="857"/>
                  </a:lnTo>
                  <a:lnTo>
                    <a:pt x="2343" y="838"/>
                  </a:lnTo>
                  <a:lnTo>
                    <a:pt x="2382" y="743"/>
                  </a:lnTo>
                  <a:lnTo>
                    <a:pt x="2419" y="457"/>
                  </a:lnTo>
                  <a:lnTo>
                    <a:pt x="2458" y="381"/>
                  </a:lnTo>
                  <a:lnTo>
                    <a:pt x="2572" y="400"/>
                  </a:lnTo>
                  <a:lnTo>
                    <a:pt x="2686" y="457"/>
                  </a:lnTo>
                  <a:lnTo>
                    <a:pt x="2743" y="457"/>
                  </a:lnTo>
                  <a:lnTo>
                    <a:pt x="2667" y="190"/>
                  </a:lnTo>
                  <a:lnTo>
                    <a:pt x="2743" y="228"/>
                  </a:lnTo>
                  <a:lnTo>
                    <a:pt x="3448" y="781"/>
                  </a:lnTo>
                  <a:lnTo>
                    <a:pt x="3867" y="1219"/>
                  </a:lnTo>
                  <a:lnTo>
                    <a:pt x="4134" y="1352"/>
                  </a:lnTo>
                  <a:lnTo>
                    <a:pt x="4324" y="1238"/>
                  </a:lnTo>
                  <a:lnTo>
                    <a:pt x="4305" y="1352"/>
                  </a:lnTo>
                  <a:lnTo>
                    <a:pt x="4267" y="1447"/>
                  </a:lnTo>
                  <a:lnTo>
                    <a:pt x="4077" y="1790"/>
                  </a:lnTo>
                  <a:lnTo>
                    <a:pt x="4058" y="1886"/>
                  </a:lnTo>
                  <a:lnTo>
                    <a:pt x="4077" y="1981"/>
                  </a:lnTo>
                  <a:lnTo>
                    <a:pt x="4153" y="2057"/>
                  </a:lnTo>
                  <a:lnTo>
                    <a:pt x="4229" y="2095"/>
                  </a:lnTo>
                  <a:lnTo>
                    <a:pt x="4286" y="2153"/>
                  </a:lnTo>
                  <a:lnTo>
                    <a:pt x="4286" y="2248"/>
                  </a:lnTo>
                  <a:lnTo>
                    <a:pt x="4191" y="2324"/>
                  </a:lnTo>
                  <a:lnTo>
                    <a:pt x="4001" y="2305"/>
                  </a:lnTo>
                  <a:lnTo>
                    <a:pt x="3982" y="2381"/>
                  </a:lnTo>
                  <a:lnTo>
                    <a:pt x="3943" y="2438"/>
                  </a:lnTo>
                  <a:lnTo>
                    <a:pt x="3962" y="2476"/>
                  </a:lnTo>
                  <a:lnTo>
                    <a:pt x="4001" y="2495"/>
                  </a:lnTo>
                  <a:lnTo>
                    <a:pt x="4038" y="2476"/>
                  </a:lnTo>
                  <a:lnTo>
                    <a:pt x="4115" y="2534"/>
                  </a:lnTo>
                  <a:lnTo>
                    <a:pt x="4172" y="2610"/>
                  </a:lnTo>
                  <a:lnTo>
                    <a:pt x="4210" y="2724"/>
                  </a:lnTo>
                  <a:lnTo>
                    <a:pt x="4229" y="2800"/>
                  </a:lnTo>
                  <a:lnTo>
                    <a:pt x="4267" y="2876"/>
                  </a:lnTo>
                  <a:lnTo>
                    <a:pt x="4534" y="3028"/>
                  </a:lnTo>
                  <a:lnTo>
                    <a:pt x="4572" y="3028"/>
                  </a:lnTo>
                  <a:lnTo>
                    <a:pt x="4629" y="2952"/>
                  </a:lnTo>
                  <a:lnTo>
                    <a:pt x="4723" y="2933"/>
                  </a:lnTo>
                  <a:lnTo>
                    <a:pt x="4762" y="2914"/>
                  </a:lnTo>
                  <a:lnTo>
                    <a:pt x="4666" y="2781"/>
                  </a:lnTo>
                  <a:lnTo>
                    <a:pt x="4762" y="2800"/>
                  </a:lnTo>
                  <a:lnTo>
                    <a:pt x="4799" y="2876"/>
                  </a:lnTo>
                  <a:lnTo>
                    <a:pt x="4819" y="2971"/>
                  </a:lnTo>
                  <a:lnTo>
                    <a:pt x="4876" y="3028"/>
                  </a:lnTo>
                  <a:lnTo>
                    <a:pt x="4952" y="3047"/>
                  </a:lnTo>
                  <a:lnTo>
                    <a:pt x="5009" y="3028"/>
                  </a:lnTo>
                  <a:lnTo>
                    <a:pt x="5028" y="2952"/>
                  </a:lnTo>
                  <a:lnTo>
                    <a:pt x="5028" y="2838"/>
                  </a:lnTo>
                  <a:lnTo>
                    <a:pt x="5066" y="2838"/>
                  </a:lnTo>
                  <a:lnTo>
                    <a:pt x="5085" y="2933"/>
                  </a:lnTo>
                  <a:lnTo>
                    <a:pt x="5124" y="2971"/>
                  </a:lnTo>
                  <a:lnTo>
                    <a:pt x="5180" y="2991"/>
                  </a:lnTo>
                  <a:lnTo>
                    <a:pt x="5219" y="2952"/>
                  </a:lnTo>
                  <a:lnTo>
                    <a:pt x="5219" y="2857"/>
                  </a:lnTo>
                  <a:lnTo>
                    <a:pt x="5238" y="2800"/>
                  </a:lnTo>
                  <a:lnTo>
                    <a:pt x="5256" y="2781"/>
                  </a:lnTo>
                  <a:lnTo>
                    <a:pt x="5314" y="2838"/>
                  </a:lnTo>
                  <a:lnTo>
                    <a:pt x="5333" y="2800"/>
                  </a:lnTo>
                  <a:lnTo>
                    <a:pt x="5314" y="2781"/>
                  </a:lnTo>
                  <a:lnTo>
                    <a:pt x="5333" y="2781"/>
                  </a:lnTo>
                  <a:lnTo>
                    <a:pt x="5371" y="2781"/>
                  </a:lnTo>
                  <a:lnTo>
                    <a:pt x="5371" y="2857"/>
                  </a:lnTo>
                  <a:lnTo>
                    <a:pt x="5390" y="2895"/>
                  </a:lnTo>
                  <a:lnTo>
                    <a:pt x="5428" y="2933"/>
                  </a:lnTo>
                  <a:lnTo>
                    <a:pt x="5466" y="2991"/>
                  </a:lnTo>
                  <a:lnTo>
                    <a:pt x="5505" y="2991"/>
                  </a:lnTo>
                  <a:lnTo>
                    <a:pt x="5505" y="2933"/>
                  </a:lnTo>
                  <a:lnTo>
                    <a:pt x="5561" y="2933"/>
                  </a:lnTo>
                  <a:lnTo>
                    <a:pt x="5542" y="3047"/>
                  </a:lnTo>
                  <a:lnTo>
                    <a:pt x="5561" y="3238"/>
                  </a:lnTo>
                  <a:lnTo>
                    <a:pt x="5505" y="3333"/>
                  </a:lnTo>
                  <a:lnTo>
                    <a:pt x="5295" y="3200"/>
                  </a:lnTo>
                  <a:lnTo>
                    <a:pt x="5180" y="3143"/>
                  </a:lnTo>
                  <a:lnTo>
                    <a:pt x="4990" y="3143"/>
                  </a:lnTo>
                  <a:lnTo>
                    <a:pt x="4914" y="3200"/>
                  </a:lnTo>
                  <a:lnTo>
                    <a:pt x="4895" y="3314"/>
                  </a:lnTo>
                  <a:lnTo>
                    <a:pt x="4914" y="3448"/>
                  </a:lnTo>
                  <a:lnTo>
                    <a:pt x="4971" y="3543"/>
                  </a:lnTo>
                  <a:lnTo>
                    <a:pt x="4971" y="3581"/>
                  </a:lnTo>
                  <a:lnTo>
                    <a:pt x="4933" y="3562"/>
                  </a:lnTo>
                  <a:lnTo>
                    <a:pt x="4819" y="3543"/>
                  </a:lnTo>
                  <a:lnTo>
                    <a:pt x="4857" y="3638"/>
                  </a:lnTo>
                  <a:lnTo>
                    <a:pt x="5028" y="3733"/>
                  </a:lnTo>
                  <a:lnTo>
                    <a:pt x="5066" y="3809"/>
                  </a:lnTo>
                  <a:lnTo>
                    <a:pt x="5028" y="4286"/>
                  </a:lnTo>
                  <a:lnTo>
                    <a:pt x="4990" y="4286"/>
                  </a:lnTo>
                  <a:lnTo>
                    <a:pt x="4971" y="4266"/>
                  </a:lnTo>
                  <a:lnTo>
                    <a:pt x="4952" y="4248"/>
                  </a:lnTo>
                  <a:lnTo>
                    <a:pt x="4914" y="4229"/>
                  </a:lnTo>
                  <a:lnTo>
                    <a:pt x="5047" y="4362"/>
                  </a:lnTo>
                  <a:lnTo>
                    <a:pt x="5219" y="4438"/>
                  </a:lnTo>
                  <a:lnTo>
                    <a:pt x="5390" y="4457"/>
                  </a:lnTo>
                  <a:lnTo>
                    <a:pt x="5505" y="4381"/>
                  </a:lnTo>
                  <a:lnTo>
                    <a:pt x="5771" y="4476"/>
                  </a:lnTo>
                  <a:lnTo>
                    <a:pt x="5866" y="4515"/>
                  </a:lnTo>
                  <a:lnTo>
                    <a:pt x="5866" y="4591"/>
                  </a:lnTo>
                  <a:lnTo>
                    <a:pt x="5962" y="4743"/>
                  </a:lnTo>
                  <a:lnTo>
                    <a:pt x="6000" y="4781"/>
                  </a:lnTo>
                  <a:lnTo>
                    <a:pt x="6018" y="4819"/>
                  </a:lnTo>
                  <a:lnTo>
                    <a:pt x="6038" y="4857"/>
                  </a:lnTo>
                  <a:lnTo>
                    <a:pt x="6057" y="4895"/>
                  </a:lnTo>
                  <a:lnTo>
                    <a:pt x="6095" y="4895"/>
                  </a:lnTo>
                  <a:lnTo>
                    <a:pt x="6171" y="4876"/>
                  </a:lnTo>
                  <a:lnTo>
                    <a:pt x="6304" y="4895"/>
                  </a:lnTo>
                  <a:lnTo>
                    <a:pt x="6647" y="4781"/>
                  </a:lnTo>
                  <a:lnTo>
                    <a:pt x="6743" y="4781"/>
                  </a:lnTo>
                  <a:lnTo>
                    <a:pt x="6724" y="4819"/>
                  </a:lnTo>
                  <a:lnTo>
                    <a:pt x="6685" y="4972"/>
                  </a:lnTo>
                  <a:lnTo>
                    <a:pt x="6552" y="5067"/>
                  </a:lnTo>
                  <a:lnTo>
                    <a:pt x="6362" y="5105"/>
                  </a:lnTo>
                  <a:lnTo>
                    <a:pt x="6057" y="5105"/>
                  </a:lnTo>
                  <a:lnTo>
                    <a:pt x="5847" y="5105"/>
                  </a:lnTo>
                  <a:lnTo>
                    <a:pt x="5714" y="5181"/>
                  </a:lnTo>
                  <a:lnTo>
                    <a:pt x="5619" y="5333"/>
                  </a:lnTo>
                  <a:lnTo>
                    <a:pt x="5561" y="5486"/>
                  </a:lnTo>
                  <a:lnTo>
                    <a:pt x="5505" y="5524"/>
                  </a:lnTo>
                  <a:lnTo>
                    <a:pt x="5447" y="5448"/>
                  </a:lnTo>
                  <a:lnTo>
                    <a:pt x="5409" y="5257"/>
                  </a:lnTo>
                  <a:lnTo>
                    <a:pt x="5390" y="5181"/>
                  </a:lnTo>
                  <a:lnTo>
                    <a:pt x="5295" y="5124"/>
                  </a:lnTo>
                  <a:lnTo>
                    <a:pt x="5276" y="4991"/>
                  </a:lnTo>
                  <a:lnTo>
                    <a:pt x="5352" y="4933"/>
                  </a:lnTo>
                  <a:lnTo>
                    <a:pt x="5390" y="4819"/>
                  </a:lnTo>
                  <a:lnTo>
                    <a:pt x="5333" y="4724"/>
                  </a:lnTo>
                  <a:lnTo>
                    <a:pt x="5161" y="4610"/>
                  </a:lnTo>
                  <a:lnTo>
                    <a:pt x="4914" y="4552"/>
                  </a:lnTo>
                  <a:lnTo>
                    <a:pt x="4838" y="4476"/>
                  </a:lnTo>
                  <a:lnTo>
                    <a:pt x="4780" y="4400"/>
                  </a:lnTo>
                  <a:lnTo>
                    <a:pt x="4629" y="4381"/>
                  </a:lnTo>
                  <a:lnTo>
                    <a:pt x="4477" y="4324"/>
                  </a:lnTo>
                  <a:lnTo>
                    <a:pt x="4458" y="4210"/>
                  </a:lnTo>
                  <a:lnTo>
                    <a:pt x="4515" y="4095"/>
                  </a:lnTo>
                  <a:lnTo>
                    <a:pt x="4610" y="4019"/>
                  </a:lnTo>
                  <a:lnTo>
                    <a:pt x="4704" y="3905"/>
                  </a:lnTo>
                  <a:lnTo>
                    <a:pt x="4780" y="3809"/>
                  </a:lnTo>
                  <a:lnTo>
                    <a:pt x="4723" y="3771"/>
                  </a:lnTo>
                  <a:lnTo>
                    <a:pt x="4572" y="3714"/>
                  </a:lnTo>
                  <a:lnTo>
                    <a:pt x="4515" y="3657"/>
                  </a:lnTo>
                  <a:lnTo>
                    <a:pt x="4553" y="3562"/>
                  </a:lnTo>
                  <a:lnTo>
                    <a:pt x="4534" y="3467"/>
                  </a:lnTo>
                  <a:lnTo>
                    <a:pt x="4458" y="3467"/>
                  </a:lnTo>
                  <a:lnTo>
                    <a:pt x="4363" y="3562"/>
                  </a:lnTo>
                  <a:lnTo>
                    <a:pt x="4267" y="3753"/>
                  </a:lnTo>
                  <a:lnTo>
                    <a:pt x="4248" y="3943"/>
                  </a:lnTo>
                  <a:lnTo>
                    <a:pt x="4058" y="4095"/>
                  </a:lnTo>
                  <a:lnTo>
                    <a:pt x="3962" y="4190"/>
                  </a:lnTo>
                  <a:lnTo>
                    <a:pt x="3715" y="4286"/>
                  </a:lnTo>
                  <a:lnTo>
                    <a:pt x="3620" y="4381"/>
                  </a:lnTo>
                  <a:lnTo>
                    <a:pt x="3715" y="4476"/>
                  </a:lnTo>
                  <a:lnTo>
                    <a:pt x="3848" y="4533"/>
                  </a:lnTo>
                  <a:lnTo>
                    <a:pt x="4134" y="4629"/>
                  </a:lnTo>
                  <a:lnTo>
                    <a:pt x="4286" y="4762"/>
                  </a:lnTo>
                  <a:lnTo>
                    <a:pt x="4382" y="4933"/>
                  </a:lnTo>
                  <a:lnTo>
                    <a:pt x="4419" y="5086"/>
                  </a:lnTo>
                  <a:lnTo>
                    <a:pt x="4363" y="5200"/>
                  </a:lnTo>
                  <a:lnTo>
                    <a:pt x="4286" y="5429"/>
                  </a:lnTo>
                  <a:lnTo>
                    <a:pt x="4229" y="5638"/>
                  </a:lnTo>
                  <a:lnTo>
                    <a:pt x="4172" y="5771"/>
                  </a:lnTo>
                  <a:lnTo>
                    <a:pt x="3581" y="5505"/>
                  </a:lnTo>
                  <a:lnTo>
                    <a:pt x="3258" y="5390"/>
                  </a:lnTo>
                  <a:lnTo>
                    <a:pt x="2972" y="5390"/>
                  </a:lnTo>
                  <a:lnTo>
                    <a:pt x="2895" y="5219"/>
                  </a:lnTo>
                  <a:lnTo>
                    <a:pt x="2819" y="5162"/>
                  </a:lnTo>
                  <a:lnTo>
                    <a:pt x="2705" y="5124"/>
                  </a:lnTo>
                  <a:lnTo>
                    <a:pt x="2286" y="5105"/>
                  </a:lnTo>
                  <a:lnTo>
                    <a:pt x="1810" y="5162"/>
                  </a:lnTo>
                  <a:lnTo>
                    <a:pt x="1658" y="4991"/>
                  </a:lnTo>
                  <a:lnTo>
                    <a:pt x="1600" y="4972"/>
                  </a:lnTo>
                  <a:lnTo>
                    <a:pt x="1620" y="4952"/>
                  </a:lnTo>
                  <a:lnTo>
                    <a:pt x="1581" y="4895"/>
                  </a:lnTo>
                  <a:lnTo>
                    <a:pt x="1391" y="4571"/>
                  </a:lnTo>
                  <a:lnTo>
                    <a:pt x="1295" y="4515"/>
                  </a:lnTo>
                  <a:lnTo>
                    <a:pt x="972" y="4400"/>
                  </a:lnTo>
                  <a:lnTo>
                    <a:pt x="648" y="4152"/>
                  </a:lnTo>
                  <a:lnTo>
                    <a:pt x="477" y="4076"/>
                  </a:lnTo>
                  <a:lnTo>
                    <a:pt x="438" y="4057"/>
                  </a:lnTo>
                  <a:lnTo>
                    <a:pt x="401" y="4019"/>
                  </a:lnTo>
                  <a:lnTo>
                    <a:pt x="381" y="3962"/>
                  </a:lnTo>
                  <a:lnTo>
                    <a:pt x="362" y="3905"/>
                  </a:lnTo>
                  <a:lnTo>
                    <a:pt x="305" y="3867"/>
                  </a:lnTo>
                  <a:lnTo>
                    <a:pt x="248" y="3867"/>
                  </a:lnTo>
                  <a:lnTo>
                    <a:pt x="39" y="3962"/>
                  </a:lnTo>
                  <a:lnTo>
                    <a:pt x="39" y="3867"/>
                  </a:lnTo>
                  <a:close/>
                  <a:moveTo>
                    <a:pt x="5904" y="2038"/>
                  </a:moveTo>
                  <a:lnTo>
                    <a:pt x="6095" y="2114"/>
                  </a:lnTo>
                  <a:lnTo>
                    <a:pt x="6171" y="2171"/>
                  </a:lnTo>
                  <a:lnTo>
                    <a:pt x="6247" y="2285"/>
                  </a:lnTo>
                  <a:lnTo>
                    <a:pt x="6114" y="2267"/>
                  </a:lnTo>
                  <a:lnTo>
                    <a:pt x="5962" y="2324"/>
                  </a:lnTo>
                  <a:lnTo>
                    <a:pt x="5847" y="2438"/>
                  </a:lnTo>
                  <a:lnTo>
                    <a:pt x="5790" y="2590"/>
                  </a:lnTo>
                  <a:lnTo>
                    <a:pt x="5752" y="2590"/>
                  </a:lnTo>
                  <a:lnTo>
                    <a:pt x="5676" y="2495"/>
                  </a:lnTo>
                  <a:lnTo>
                    <a:pt x="5695" y="2495"/>
                  </a:lnTo>
                  <a:lnTo>
                    <a:pt x="5714" y="2457"/>
                  </a:lnTo>
                  <a:lnTo>
                    <a:pt x="5714" y="2285"/>
                  </a:lnTo>
                  <a:lnTo>
                    <a:pt x="5676" y="2229"/>
                  </a:lnTo>
                  <a:lnTo>
                    <a:pt x="5619" y="2190"/>
                  </a:lnTo>
                  <a:lnTo>
                    <a:pt x="5619" y="2133"/>
                  </a:lnTo>
                  <a:lnTo>
                    <a:pt x="5714" y="2190"/>
                  </a:lnTo>
                  <a:lnTo>
                    <a:pt x="5637" y="2038"/>
                  </a:lnTo>
                  <a:lnTo>
                    <a:pt x="5542" y="1981"/>
                  </a:lnTo>
                  <a:lnTo>
                    <a:pt x="5409" y="1962"/>
                  </a:lnTo>
                  <a:lnTo>
                    <a:pt x="5276" y="1886"/>
                  </a:lnTo>
                  <a:lnTo>
                    <a:pt x="5276" y="1848"/>
                  </a:lnTo>
                  <a:lnTo>
                    <a:pt x="5314" y="1809"/>
                  </a:lnTo>
                  <a:lnTo>
                    <a:pt x="5352" y="1790"/>
                  </a:lnTo>
                  <a:lnTo>
                    <a:pt x="5390" y="1809"/>
                  </a:lnTo>
                  <a:lnTo>
                    <a:pt x="5409" y="1848"/>
                  </a:lnTo>
                  <a:lnTo>
                    <a:pt x="5485" y="1867"/>
                  </a:lnTo>
                  <a:lnTo>
                    <a:pt x="5542" y="1886"/>
                  </a:lnTo>
                  <a:lnTo>
                    <a:pt x="5600" y="1867"/>
                  </a:lnTo>
                  <a:lnTo>
                    <a:pt x="5657" y="1848"/>
                  </a:lnTo>
                  <a:lnTo>
                    <a:pt x="5733" y="1867"/>
                  </a:lnTo>
                  <a:lnTo>
                    <a:pt x="5904" y="2038"/>
                  </a:lnTo>
                  <a:close/>
                  <a:moveTo>
                    <a:pt x="4419" y="1391"/>
                  </a:moveTo>
                  <a:lnTo>
                    <a:pt x="4629" y="1238"/>
                  </a:lnTo>
                  <a:lnTo>
                    <a:pt x="4743" y="1181"/>
                  </a:lnTo>
                  <a:lnTo>
                    <a:pt x="4876" y="1181"/>
                  </a:lnTo>
                  <a:lnTo>
                    <a:pt x="5066" y="1486"/>
                  </a:lnTo>
                  <a:lnTo>
                    <a:pt x="5124" y="1657"/>
                  </a:lnTo>
                  <a:lnTo>
                    <a:pt x="5028" y="1790"/>
                  </a:lnTo>
                  <a:lnTo>
                    <a:pt x="5028" y="1848"/>
                  </a:lnTo>
                  <a:lnTo>
                    <a:pt x="5047" y="1867"/>
                  </a:lnTo>
                  <a:lnTo>
                    <a:pt x="5066" y="1886"/>
                  </a:lnTo>
                  <a:lnTo>
                    <a:pt x="5047" y="1924"/>
                  </a:lnTo>
                  <a:lnTo>
                    <a:pt x="5028" y="1981"/>
                  </a:lnTo>
                  <a:lnTo>
                    <a:pt x="4914" y="1809"/>
                  </a:lnTo>
                  <a:lnTo>
                    <a:pt x="4762" y="1657"/>
                  </a:lnTo>
                  <a:lnTo>
                    <a:pt x="4419" y="1391"/>
                  </a:lnTo>
                  <a:close/>
                  <a:moveTo>
                    <a:pt x="6457" y="3124"/>
                  </a:moveTo>
                  <a:lnTo>
                    <a:pt x="6419" y="3086"/>
                  </a:lnTo>
                  <a:lnTo>
                    <a:pt x="6419" y="3067"/>
                  </a:lnTo>
                  <a:lnTo>
                    <a:pt x="6457" y="3086"/>
                  </a:lnTo>
                  <a:lnTo>
                    <a:pt x="6495" y="3124"/>
                  </a:lnTo>
                  <a:lnTo>
                    <a:pt x="6533" y="3143"/>
                  </a:lnTo>
                  <a:lnTo>
                    <a:pt x="6590" y="3162"/>
                  </a:lnTo>
                  <a:lnTo>
                    <a:pt x="6609" y="3219"/>
                  </a:lnTo>
                  <a:lnTo>
                    <a:pt x="6628" y="3257"/>
                  </a:lnTo>
                  <a:lnTo>
                    <a:pt x="6666" y="3295"/>
                  </a:lnTo>
                  <a:lnTo>
                    <a:pt x="6724" y="3314"/>
                  </a:lnTo>
                  <a:lnTo>
                    <a:pt x="6724" y="3352"/>
                  </a:lnTo>
                  <a:lnTo>
                    <a:pt x="6647" y="3391"/>
                  </a:lnTo>
                  <a:lnTo>
                    <a:pt x="6590" y="3409"/>
                  </a:lnTo>
                  <a:lnTo>
                    <a:pt x="6552" y="3409"/>
                  </a:lnTo>
                  <a:lnTo>
                    <a:pt x="6495" y="3352"/>
                  </a:lnTo>
                  <a:lnTo>
                    <a:pt x="6438" y="3333"/>
                  </a:lnTo>
                  <a:lnTo>
                    <a:pt x="6399" y="3257"/>
                  </a:lnTo>
                  <a:lnTo>
                    <a:pt x="6399" y="3200"/>
                  </a:lnTo>
                  <a:lnTo>
                    <a:pt x="6457" y="3124"/>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 name="Freeform 8">
              <a:extLst>
                <a:ext uri="{FF2B5EF4-FFF2-40B4-BE49-F238E27FC236}">
                  <a16:creationId xmlns:a16="http://schemas.microsoft.com/office/drawing/2014/main" id="{5569C113-00FC-20B3-8058-C708E05CF443}"/>
                </a:ext>
              </a:extLst>
            </p:cNvPr>
            <p:cNvSpPr>
              <a:spLocks noChangeArrowheads="1"/>
            </p:cNvSpPr>
            <p:nvPr/>
          </p:nvSpPr>
          <p:spPr bwMode="auto">
            <a:xfrm>
              <a:off x="6337300" y="3449638"/>
              <a:ext cx="1998663" cy="1211262"/>
            </a:xfrm>
            <a:custGeom>
              <a:avLst/>
              <a:gdLst>
                <a:gd name="T0" fmla="*/ 2147483646 w 11106"/>
                <a:gd name="T1" fmla="*/ 2147483646 h 6723"/>
                <a:gd name="T2" fmla="*/ 2147483646 w 11106"/>
                <a:gd name="T3" fmla="*/ 2147483646 h 6723"/>
                <a:gd name="T4" fmla="*/ 0 w 11106"/>
                <a:gd name="T5" fmla="*/ 2147483646 h 6723"/>
                <a:gd name="T6" fmla="*/ 2147483646 w 11106"/>
                <a:gd name="T7" fmla="*/ 2147483646 h 6723"/>
                <a:gd name="T8" fmla="*/ 2147483646 w 11106"/>
                <a:gd name="T9" fmla="*/ 2147483646 h 6723"/>
                <a:gd name="T10" fmla="*/ 2147483646 w 11106"/>
                <a:gd name="T11" fmla="*/ 2147483646 h 6723"/>
                <a:gd name="T12" fmla="*/ 2147483646 w 11106"/>
                <a:gd name="T13" fmla="*/ 2147483646 h 6723"/>
                <a:gd name="T14" fmla="*/ 2147483646 w 11106"/>
                <a:gd name="T15" fmla="*/ 2147483646 h 6723"/>
                <a:gd name="T16" fmla="*/ 2147483646 w 11106"/>
                <a:gd name="T17" fmla="*/ 2147483646 h 6723"/>
                <a:gd name="T18" fmla="*/ 2147483646 w 11106"/>
                <a:gd name="T19" fmla="*/ 2147483646 h 6723"/>
                <a:gd name="T20" fmla="*/ 2147483646 w 11106"/>
                <a:gd name="T21" fmla="*/ 2147483646 h 6723"/>
                <a:gd name="T22" fmla="*/ 2147483646 w 11106"/>
                <a:gd name="T23" fmla="*/ 2147483646 h 6723"/>
                <a:gd name="T24" fmla="*/ 2147483646 w 11106"/>
                <a:gd name="T25" fmla="*/ 2147483646 h 6723"/>
                <a:gd name="T26" fmla="*/ 2147483646 w 11106"/>
                <a:gd name="T27" fmla="*/ 2147483646 h 6723"/>
                <a:gd name="T28" fmla="*/ 2147483646 w 11106"/>
                <a:gd name="T29" fmla="*/ 2147483646 h 6723"/>
                <a:gd name="T30" fmla="*/ 2147483646 w 11106"/>
                <a:gd name="T31" fmla="*/ 2147483646 h 6723"/>
                <a:gd name="T32" fmla="*/ 2147483646 w 11106"/>
                <a:gd name="T33" fmla="*/ 2147483646 h 6723"/>
                <a:gd name="T34" fmla="*/ 2147483646 w 11106"/>
                <a:gd name="T35" fmla="*/ 2147483646 h 6723"/>
                <a:gd name="T36" fmla="*/ 2147483646 w 11106"/>
                <a:gd name="T37" fmla="*/ 2147483646 h 6723"/>
                <a:gd name="T38" fmla="*/ 2147483646 w 11106"/>
                <a:gd name="T39" fmla="*/ 2147483646 h 6723"/>
                <a:gd name="T40" fmla="*/ 2147483646 w 11106"/>
                <a:gd name="T41" fmla="*/ 2147483646 h 6723"/>
                <a:gd name="T42" fmla="*/ 2147483646 w 11106"/>
                <a:gd name="T43" fmla="*/ 2147483646 h 6723"/>
                <a:gd name="T44" fmla="*/ 2147483646 w 11106"/>
                <a:gd name="T45" fmla="*/ 2147483646 h 6723"/>
                <a:gd name="T46" fmla="*/ 2147483646 w 11106"/>
                <a:gd name="T47" fmla="*/ 2147483646 h 6723"/>
                <a:gd name="T48" fmla="*/ 2147483646 w 11106"/>
                <a:gd name="T49" fmla="*/ 2147483646 h 6723"/>
                <a:gd name="T50" fmla="*/ 2147483646 w 11106"/>
                <a:gd name="T51" fmla="*/ 2147483646 h 6723"/>
                <a:gd name="T52" fmla="*/ 2147483646 w 11106"/>
                <a:gd name="T53" fmla="*/ 2147483646 h 6723"/>
                <a:gd name="T54" fmla="*/ 2147483646 w 11106"/>
                <a:gd name="T55" fmla="*/ 2147483646 h 6723"/>
                <a:gd name="T56" fmla="*/ 2147483646 w 11106"/>
                <a:gd name="T57" fmla="*/ 2147483646 h 6723"/>
                <a:gd name="T58" fmla="*/ 2147483646 w 11106"/>
                <a:gd name="T59" fmla="*/ 2147483646 h 6723"/>
                <a:gd name="T60" fmla="*/ 2147483646 w 11106"/>
                <a:gd name="T61" fmla="*/ 2147483646 h 6723"/>
                <a:gd name="T62" fmla="*/ 2147483646 w 11106"/>
                <a:gd name="T63" fmla="*/ 2147483646 h 6723"/>
                <a:gd name="T64" fmla="*/ 2147483646 w 11106"/>
                <a:gd name="T65" fmla="*/ 2147483646 h 6723"/>
                <a:gd name="T66" fmla="*/ 2147483646 w 11106"/>
                <a:gd name="T67" fmla="*/ 2147483646 h 6723"/>
                <a:gd name="T68" fmla="*/ 2147483646 w 11106"/>
                <a:gd name="T69" fmla="*/ 2147483646 h 6723"/>
                <a:gd name="T70" fmla="*/ 2147483646 w 11106"/>
                <a:gd name="T71" fmla="*/ 2147483646 h 6723"/>
                <a:gd name="T72" fmla="*/ 2147483646 w 11106"/>
                <a:gd name="T73" fmla="*/ 2147483646 h 6723"/>
                <a:gd name="T74" fmla="*/ 2147483646 w 11106"/>
                <a:gd name="T75" fmla="*/ 2147483646 h 6723"/>
                <a:gd name="T76" fmla="*/ 2147483646 w 11106"/>
                <a:gd name="T77" fmla="*/ 2147483646 h 6723"/>
                <a:gd name="T78" fmla="*/ 2147483646 w 11106"/>
                <a:gd name="T79" fmla="*/ 2147483646 h 6723"/>
                <a:gd name="T80" fmla="*/ 2147483646 w 11106"/>
                <a:gd name="T81" fmla="*/ 2147483646 h 6723"/>
                <a:gd name="T82" fmla="*/ 2147483646 w 11106"/>
                <a:gd name="T83" fmla="*/ 2147483646 h 6723"/>
                <a:gd name="T84" fmla="*/ 2147483646 w 11106"/>
                <a:gd name="T85" fmla="*/ 2147483646 h 6723"/>
                <a:gd name="T86" fmla="*/ 2147483646 w 11106"/>
                <a:gd name="T87" fmla="*/ 2147483646 h 6723"/>
                <a:gd name="T88" fmla="*/ 2147483646 w 11106"/>
                <a:gd name="T89" fmla="*/ 2147483646 h 6723"/>
                <a:gd name="T90" fmla="*/ 2147483646 w 11106"/>
                <a:gd name="T91" fmla="*/ 2147483646 h 6723"/>
                <a:gd name="T92" fmla="*/ 2147483646 w 11106"/>
                <a:gd name="T93" fmla="*/ 2147483646 h 6723"/>
                <a:gd name="T94" fmla="*/ 2147483646 w 11106"/>
                <a:gd name="T95" fmla="*/ 2147483646 h 6723"/>
                <a:gd name="T96" fmla="*/ 2147483646 w 11106"/>
                <a:gd name="T97" fmla="*/ 2147483646 h 6723"/>
                <a:gd name="T98" fmla="*/ 2147483646 w 11106"/>
                <a:gd name="T99" fmla="*/ 2147483646 h 6723"/>
                <a:gd name="T100" fmla="*/ 2147483646 w 11106"/>
                <a:gd name="T101" fmla="*/ 2147483646 h 6723"/>
                <a:gd name="T102" fmla="*/ 2147483646 w 11106"/>
                <a:gd name="T103" fmla="*/ 2147483646 h 6723"/>
                <a:gd name="T104" fmla="*/ 2147483646 w 11106"/>
                <a:gd name="T105" fmla="*/ 2147483646 h 6723"/>
                <a:gd name="T106" fmla="*/ 2147483646 w 11106"/>
                <a:gd name="T107" fmla="*/ 2147483646 h 6723"/>
                <a:gd name="T108" fmla="*/ 2147483646 w 11106"/>
                <a:gd name="T109" fmla="*/ 2147483646 h 6723"/>
                <a:gd name="T110" fmla="*/ 2147483646 w 11106"/>
                <a:gd name="T111" fmla="*/ 2147483646 h 6723"/>
                <a:gd name="T112" fmla="*/ 2147483646 w 11106"/>
                <a:gd name="T113" fmla="*/ 2147483646 h 6723"/>
                <a:gd name="T114" fmla="*/ 2147483646 w 11106"/>
                <a:gd name="T115" fmla="*/ 2147483646 h 6723"/>
                <a:gd name="T116" fmla="*/ 2147483646 w 11106"/>
                <a:gd name="T117" fmla="*/ 2147483646 h 6723"/>
                <a:gd name="T118" fmla="*/ 2147483646 w 11106"/>
                <a:gd name="T119" fmla="*/ 2147483646 h 6723"/>
                <a:gd name="T120" fmla="*/ 2147483646 w 11106"/>
                <a:gd name="T121" fmla="*/ 2147483646 h 6723"/>
                <a:gd name="T122" fmla="*/ 2147483646 w 11106"/>
                <a:gd name="T123" fmla="*/ 2147483646 h 6723"/>
                <a:gd name="T124" fmla="*/ 2147483646 w 11106"/>
                <a:gd name="T125" fmla="*/ 2147483646 h 67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6" h="6723">
                  <a:moveTo>
                    <a:pt x="1105" y="6437"/>
                  </a:moveTo>
                  <a:lnTo>
                    <a:pt x="1162" y="6284"/>
                  </a:lnTo>
                  <a:lnTo>
                    <a:pt x="1201" y="5942"/>
                  </a:lnTo>
                  <a:lnTo>
                    <a:pt x="820" y="5122"/>
                  </a:lnTo>
                  <a:lnTo>
                    <a:pt x="781" y="4894"/>
                  </a:lnTo>
                  <a:lnTo>
                    <a:pt x="724" y="4818"/>
                  </a:lnTo>
                  <a:lnTo>
                    <a:pt x="610" y="4741"/>
                  </a:lnTo>
                  <a:lnTo>
                    <a:pt x="534" y="4741"/>
                  </a:lnTo>
                  <a:lnTo>
                    <a:pt x="457" y="4779"/>
                  </a:lnTo>
                  <a:lnTo>
                    <a:pt x="400" y="4760"/>
                  </a:lnTo>
                  <a:lnTo>
                    <a:pt x="362" y="4741"/>
                  </a:lnTo>
                  <a:lnTo>
                    <a:pt x="305" y="4627"/>
                  </a:lnTo>
                  <a:lnTo>
                    <a:pt x="267" y="4589"/>
                  </a:lnTo>
                  <a:lnTo>
                    <a:pt x="58" y="4475"/>
                  </a:lnTo>
                  <a:lnTo>
                    <a:pt x="0" y="4398"/>
                  </a:lnTo>
                  <a:lnTo>
                    <a:pt x="0" y="4303"/>
                  </a:lnTo>
                  <a:lnTo>
                    <a:pt x="58" y="4265"/>
                  </a:lnTo>
                  <a:lnTo>
                    <a:pt x="400" y="4075"/>
                  </a:lnTo>
                  <a:lnTo>
                    <a:pt x="705" y="3770"/>
                  </a:lnTo>
                  <a:lnTo>
                    <a:pt x="915" y="3657"/>
                  </a:lnTo>
                  <a:lnTo>
                    <a:pt x="1124" y="3600"/>
                  </a:lnTo>
                  <a:lnTo>
                    <a:pt x="1315" y="3505"/>
                  </a:lnTo>
                  <a:lnTo>
                    <a:pt x="1467" y="3314"/>
                  </a:lnTo>
                  <a:lnTo>
                    <a:pt x="1543" y="3104"/>
                  </a:lnTo>
                  <a:lnTo>
                    <a:pt x="1563" y="2838"/>
                  </a:lnTo>
                  <a:lnTo>
                    <a:pt x="1505" y="2342"/>
                  </a:lnTo>
                  <a:lnTo>
                    <a:pt x="1448" y="2114"/>
                  </a:lnTo>
                  <a:lnTo>
                    <a:pt x="1372" y="1923"/>
                  </a:lnTo>
                  <a:lnTo>
                    <a:pt x="1238" y="1752"/>
                  </a:lnTo>
                  <a:lnTo>
                    <a:pt x="1029" y="1504"/>
                  </a:lnTo>
                  <a:lnTo>
                    <a:pt x="953" y="1409"/>
                  </a:lnTo>
                  <a:lnTo>
                    <a:pt x="915" y="1295"/>
                  </a:lnTo>
                  <a:lnTo>
                    <a:pt x="934" y="1199"/>
                  </a:lnTo>
                  <a:lnTo>
                    <a:pt x="991" y="1123"/>
                  </a:lnTo>
                  <a:lnTo>
                    <a:pt x="1201" y="990"/>
                  </a:lnTo>
                  <a:lnTo>
                    <a:pt x="1277" y="914"/>
                  </a:lnTo>
                  <a:lnTo>
                    <a:pt x="1277" y="818"/>
                  </a:lnTo>
                  <a:lnTo>
                    <a:pt x="1219" y="780"/>
                  </a:lnTo>
                  <a:lnTo>
                    <a:pt x="1182" y="742"/>
                  </a:lnTo>
                  <a:lnTo>
                    <a:pt x="1258" y="647"/>
                  </a:lnTo>
                  <a:lnTo>
                    <a:pt x="1334" y="590"/>
                  </a:lnTo>
                  <a:lnTo>
                    <a:pt x="2076" y="285"/>
                  </a:lnTo>
                  <a:lnTo>
                    <a:pt x="2286" y="152"/>
                  </a:lnTo>
                  <a:lnTo>
                    <a:pt x="2381" y="0"/>
                  </a:lnTo>
                  <a:lnTo>
                    <a:pt x="2439" y="19"/>
                  </a:lnTo>
                  <a:lnTo>
                    <a:pt x="2591" y="190"/>
                  </a:lnTo>
                  <a:lnTo>
                    <a:pt x="3067" y="133"/>
                  </a:lnTo>
                  <a:lnTo>
                    <a:pt x="3486" y="152"/>
                  </a:lnTo>
                  <a:lnTo>
                    <a:pt x="3600" y="190"/>
                  </a:lnTo>
                  <a:lnTo>
                    <a:pt x="3676" y="247"/>
                  </a:lnTo>
                  <a:lnTo>
                    <a:pt x="3753" y="418"/>
                  </a:lnTo>
                  <a:lnTo>
                    <a:pt x="4039" y="418"/>
                  </a:lnTo>
                  <a:lnTo>
                    <a:pt x="4362" y="533"/>
                  </a:lnTo>
                  <a:lnTo>
                    <a:pt x="4953" y="799"/>
                  </a:lnTo>
                  <a:lnTo>
                    <a:pt x="4972" y="818"/>
                  </a:lnTo>
                  <a:lnTo>
                    <a:pt x="5277" y="933"/>
                  </a:lnTo>
                  <a:lnTo>
                    <a:pt x="5410" y="1009"/>
                  </a:lnTo>
                  <a:lnTo>
                    <a:pt x="5543" y="1047"/>
                  </a:lnTo>
                  <a:lnTo>
                    <a:pt x="5771" y="1066"/>
                  </a:lnTo>
                  <a:lnTo>
                    <a:pt x="5961" y="1104"/>
                  </a:lnTo>
                  <a:lnTo>
                    <a:pt x="6000" y="1085"/>
                  </a:lnTo>
                  <a:lnTo>
                    <a:pt x="6114" y="1066"/>
                  </a:lnTo>
                  <a:lnTo>
                    <a:pt x="6152" y="1085"/>
                  </a:lnTo>
                  <a:lnTo>
                    <a:pt x="6457" y="1143"/>
                  </a:lnTo>
                  <a:lnTo>
                    <a:pt x="6476" y="1143"/>
                  </a:lnTo>
                  <a:lnTo>
                    <a:pt x="6571" y="1580"/>
                  </a:lnTo>
                  <a:lnTo>
                    <a:pt x="6495" y="2190"/>
                  </a:lnTo>
                  <a:lnTo>
                    <a:pt x="6438" y="2399"/>
                  </a:lnTo>
                  <a:lnTo>
                    <a:pt x="6476" y="2552"/>
                  </a:lnTo>
                  <a:lnTo>
                    <a:pt x="6552" y="2647"/>
                  </a:lnTo>
                  <a:lnTo>
                    <a:pt x="6304" y="3180"/>
                  </a:lnTo>
                  <a:lnTo>
                    <a:pt x="6286" y="3371"/>
                  </a:lnTo>
                  <a:lnTo>
                    <a:pt x="6400" y="3428"/>
                  </a:lnTo>
                  <a:lnTo>
                    <a:pt x="6609" y="3428"/>
                  </a:lnTo>
                  <a:lnTo>
                    <a:pt x="6857" y="3371"/>
                  </a:lnTo>
                  <a:lnTo>
                    <a:pt x="6971" y="3314"/>
                  </a:lnTo>
                  <a:lnTo>
                    <a:pt x="7048" y="3295"/>
                  </a:lnTo>
                  <a:lnTo>
                    <a:pt x="7104" y="3333"/>
                  </a:lnTo>
                  <a:lnTo>
                    <a:pt x="7180" y="3447"/>
                  </a:lnTo>
                  <a:lnTo>
                    <a:pt x="7314" y="3657"/>
                  </a:lnTo>
                  <a:lnTo>
                    <a:pt x="7409" y="3770"/>
                  </a:lnTo>
                  <a:lnTo>
                    <a:pt x="7447" y="3998"/>
                  </a:lnTo>
                  <a:lnTo>
                    <a:pt x="7600" y="4227"/>
                  </a:lnTo>
                  <a:lnTo>
                    <a:pt x="7942" y="4303"/>
                  </a:lnTo>
                  <a:lnTo>
                    <a:pt x="8609" y="4322"/>
                  </a:lnTo>
                  <a:lnTo>
                    <a:pt x="8800" y="4379"/>
                  </a:lnTo>
                  <a:lnTo>
                    <a:pt x="8914" y="4608"/>
                  </a:lnTo>
                  <a:lnTo>
                    <a:pt x="9124" y="4779"/>
                  </a:lnTo>
                  <a:lnTo>
                    <a:pt x="9505" y="4779"/>
                  </a:lnTo>
                  <a:lnTo>
                    <a:pt x="9619" y="4665"/>
                  </a:lnTo>
                  <a:lnTo>
                    <a:pt x="9695" y="4551"/>
                  </a:lnTo>
                  <a:lnTo>
                    <a:pt x="9809" y="4532"/>
                  </a:lnTo>
                  <a:lnTo>
                    <a:pt x="9867" y="4684"/>
                  </a:lnTo>
                  <a:lnTo>
                    <a:pt x="10057" y="4646"/>
                  </a:lnTo>
                  <a:lnTo>
                    <a:pt x="10209" y="4532"/>
                  </a:lnTo>
                  <a:lnTo>
                    <a:pt x="10285" y="4418"/>
                  </a:lnTo>
                  <a:lnTo>
                    <a:pt x="10381" y="4170"/>
                  </a:lnTo>
                  <a:lnTo>
                    <a:pt x="10514" y="3980"/>
                  </a:lnTo>
                  <a:lnTo>
                    <a:pt x="10819" y="3884"/>
                  </a:lnTo>
                  <a:lnTo>
                    <a:pt x="11010" y="3941"/>
                  </a:lnTo>
                  <a:lnTo>
                    <a:pt x="11028" y="4208"/>
                  </a:lnTo>
                  <a:lnTo>
                    <a:pt x="11086" y="4437"/>
                  </a:lnTo>
                  <a:lnTo>
                    <a:pt x="11105" y="4646"/>
                  </a:lnTo>
                  <a:lnTo>
                    <a:pt x="11086" y="4875"/>
                  </a:lnTo>
                  <a:lnTo>
                    <a:pt x="11066" y="4913"/>
                  </a:lnTo>
                  <a:lnTo>
                    <a:pt x="11047" y="4913"/>
                  </a:lnTo>
                  <a:lnTo>
                    <a:pt x="11010" y="4951"/>
                  </a:lnTo>
                  <a:lnTo>
                    <a:pt x="10647" y="5408"/>
                  </a:lnTo>
                  <a:lnTo>
                    <a:pt x="10476" y="5580"/>
                  </a:lnTo>
                  <a:lnTo>
                    <a:pt x="10438" y="5637"/>
                  </a:lnTo>
                  <a:lnTo>
                    <a:pt x="10400" y="5713"/>
                  </a:lnTo>
                  <a:lnTo>
                    <a:pt x="10228" y="6437"/>
                  </a:lnTo>
                  <a:lnTo>
                    <a:pt x="10209" y="6532"/>
                  </a:lnTo>
                  <a:lnTo>
                    <a:pt x="10171" y="6608"/>
                  </a:lnTo>
                  <a:lnTo>
                    <a:pt x="10152" y="6665"/>
                  </a:lnTo>
                  <a:lnTo>
                    <a:pt x="10000" y="6704"/>
                  </a:lnTo>
                  <a:lnTo>
                    <a:pt x="10000" y="6722"/>
                  </a:lnTo>
                  <a:lnTo>
                    <a:pt x="9943" y="6646"/>
                  </a:lnTo>
                  <a:lnTo>
                    <a:pt x="9847" y="6360"/>
                  </a:lnTo>
                  <a:lnTo>
                    <a:pt x="9790" y="6303"/>
                  </a:lnTo>
                  <a:lnTo>
                    <a:pt x="9752" y="6418"/>
                  </a:lnTo>
                  <a:lnTo>
                    <a:pt x="9752" y="6475"/>
                  </a:lnTo>
                  <a:lnTo>
                    <a:pt x="9752" y="6532"/>
                  </a:lnTo>
                  <a:lnTo>
                    <a:pt x="9676" y="6475"/>
                  </a:lnTo>
                  <a:lnTo>
                    <a:pt x="9676" y="6360"/>
                  </a:lnTo>
                  <a:lnTo>
                    <a:pt x="9657" y="6265"/>
                  </a:lnTo>
                  <a:lnTo>
                    <a:pt x="9542" y="6189"/>
                  </a:lnTo>
                  <a:lnTo>
                    <a:pt x="9542" y="6151"/>
                  </a:lnTo>
                  <a:lnTo>
                    <a:pt x="9600" y="6170"/>
                  </a:lnTo>
                  <a:lnTo>
                    <a:pt x="9657" y="6189"/>
                  </a:lnTo>
                  <a:lnTo>
                    <a:pt x="9714" y="6189"/>
                  </a:lnTo>
                  <a:lnTo>
                    <a:pt x="9752" y="6151"/>
                  </a:lnTo>
                  <a:lnTo>
                    <a:pt x="9790" y="6151"/>
                  </a:lnTo>
                  <a:lnTo>
                    <a:pt x="9828" y="6170"/>
                  </a:lnTo>
                  <a:lnTo>
                    <a:pt x="9904" y="6189"/>
                  </a:lnTo>
                  <a:lnTo>
                    <a:pt x="9657" y="5751"/>
                  </a:lnTo>
                  <a:lnTo>
                    <a:pt x="9486" y="5541"/>
                  </a:lnTo>
                  <a:lnTo>
                    <a:pt x="9428" y="5427"/>
                  </a:lnTo>
                  <a:lnTo>
                    <a:pt x="9390" y="5294"/>
                  </a:lnTo>
                  <a:lnTo>
                    <a:pt x="9352" y="5294"/>
                  </a:lnTo>
                  <a:lnTo>
                    <a:pt x="9314" y="5389"/>
                  </a:lnTo>
                  <a:lnTo>
                    <a:pt x="9295" y="5465"/>
                  </a:lnTo>
                  <a:lnTo>
                    <a:pt x="9314" y="5522"/>
                  </a:lnTo>
                  <a:lnTo>
                    <a:pt x="9390" y="5541"/>
                  </a:lnTo>
                  <a:lnTo>
                    <a:pt x="9352" y="5617"/>
                  </a:lnTo>
                  <a:lnTo>
                    <a:pt x="9238" y="5732"/>
                  </a:lnTo>
                  <a:lnTo>
                    <a:pt x="9200" y="5789"/>
                  </a:lnTo>
                  <a:lnTo>
                    <a:pt x="9161" y="5789"/>
                  </a:lnTo>
                  <a:lnTo>
                    <a:pt x="9029" y="5694"/>
                  </a:lnTo>
                  <a:lnTo>
                    <a:pt x="8457" y="5465"/>
                  </a:lnTo>
                  <a:lnTo>
                    <a:pt x="8399" y="5427"/>
                  </a:lnTo>
                  <a:lnTo>
                    <a:pt x="8095" y="5370"/>
                  </a:lnTo>
                  <a:lnTo>
                    <a:pt x="8000" y="5351"/>
                  </a:lnTo>
                  <a:lnTo>
                    <a:pt x="7923" y="5294"/>
                  </a:lnTo>
                  <a:lnTo>
                    <a:pt x="7942" y="5199"/>
                  </a:lnTo>
                  <a:lnTo>
                    <a:pt x="8076" y="4989"/>
                  </a:lnTo>
                  <a:lnTo>
                    <a:pt x="7981" y="5027"/>
                  </a:lnTo>
                  <a:lnTo>
                    <a:pt x="7886" y="5084"/>
                  </a:lnTo>
                  <a:lnTo>
                    <a:pt x="7809" y="5180"/>
                  </a:lnTo>
                  <a:lnTo>
                    <a:pt x="7771" y="5275"/>
                  </a:lnTo>
                  <a:lnTo>
                    <a:pt x="7733" y="5294"/>
                  </a:lnTo>
                  <a:lnTo>
                    <a:pt x="7638" y="5236"/>
                  </a:lnTo>
                  <a:lnTo>
                    <a:pt x="7485" y="5104"/>
                  </a:lnTo>
                  <a:lnTo>
                    <a:pt x="7371" y="5180"/>
                  </a:lnTo>
                  <a:lnTo>
                    <a:pt x="7143" y="5160"/>
                  </a:lnTo>
                  <a:lnTo>
                    <a:pt x="6895" y="5084"/>
                  </a:lnTo>
                  <a:lnTo>
                    <a:pt x="6781" y="4989"/>
                  </a:lnTo>
                  <a:lnTo>
                    <a:pt x="6743" y="4989"/>
                  </a:lnTo>
                  <a:lnTo>
                    <a:pt x="6723" y="5122"/>
                  </a:lnTo>
                  <a:lnTo>
                    <a:pt x="6552" y="5522"/>
                  </a:lnTo>
                  <a:lnTo>
                    <a:pt x="6533" y="5522"/>
                  </a:lnTo>
                  <a:lnTo>
                    <a:pt x="6495" y="5503"/>
                  </a:lnTo>
                  <a:lnTo>
                    <a:pt x="6495" y="5541"/>
                  </a:lnTo>
                  <a:lnTo>
                    <a:pt x="6438" y="5541"/>
                  </a:lnTo>
                  <a:lnTo>
                    <a:pt x="6514" y="5370"/>
                  </a:lnTo>
                  <a:lnTo>
                    <a:pt x="6514" y="5332"/>
                  </a:lnTo>
                  <a:lnTo>
                    <a:pt x="6438" y="5351"/>
                  </a:lnTo>
                  <a:lnTo>
                    <a:pt x="6457" y="5294"/>
                  </a:lnTo>
                  <a:lnTo>
                    <a:pt x="6457" y="5236"/>
                  </a:lnTo>
                  <a:lnTo>
                    <a:pt x="6495" y="5218"/>
                  </a:lnTo>
                  <a:lnTo>
                    <a:pt x="6533" y="5199"/>
                  </a:lnTo>
                  <a:lnTo>
                    <a:pt x="6533" y="5141"/>
                  </a:lnTo>
                  <a:lnTo>
                    <a:pt x="6438" y="5160"/>
                  </a:lnTo>
                  <a:lnTo>
                    <a:pt x="6323" y="5218"/>
                  </a:lnTo>
                  <a:lnTo>
                    <a:pt x="6228" y="5236"/>
                  </a:lnTo>
                  <a:lnTo>
                    <a:pt x="6152" y="5218"/>
                  </a:lnTo>
                  <a:lnTo>
                    <a:pt x="6076" y="5122"/>
                  </a:lnTo>
                  <a:lnTo>
                    <a:pt x="6000" y="5104"/>
                  </a:lnTo>
                  <a:lnTo>
                    <a:pt x="6000" y="5046"/>
                  </a:lnTo>
                  <a:lnTo>
                    <a:pt x="6037" y="5046"/>
                  </a:lnTo>
                  <a:lnTo>
                    <a:pt x="6057" y="5008"/>
                  </a:lnTo>
                  <a:lnTo>
                    <a:pt x="6095" y="4989"/>
                  </a:lnTo>
                  <a:lnTo>
                    <a:pt x="6019" y="4779"/>
                  </a:lnTo>
                  <a:lnTo>
                    <a:pt x="6000" y="4665"/>
                  </a:lnTo>
                  <a:lnTo>
                    <a:pt x="6057" y="4608"/>
                  </a:lnTo>
                  <a:lnTo>
                    <a:pt x="6057" y="4551"/>
                  </a:lnTo>
                  <a:lnTo>
                    <a:pt x="6000" y="4513"/>
                  </a:lnTo>
                  <a:lnTo>
                    <a:pt x="6000" y="4475"/>
                  </a:lnTo>
                  <a:lnTo>
                    <a:pt x="6019" y="4437"/>
                  </a:lnTo>
                  <a:lnTo>
                    <a:pt x="6057" y="4398"/>
                  </a:lnTo>
                  <a:lnTo>
                    <a:pt x="6057" y="4418"/>
                  </a:lnTo>
                  <a:lnTo>
                    <a:pt x="6057" y="4437"/>
                  </a:lnTo>
                  <a:lnTo>
                    <a:pt x="6057" y="4456"/>
                  </a:lnTo>
                  <a:lnTo>
                    <a:pt x="6095" y="4456"/>
                  </a:lnTo>
                  <a:lnTo>
                    <a:pt x="6057" y="4361"/>
                  </a:lnTo>
                  <a:lnTo>
                    <a:pt x="6076" y="4284"/>
                  </a:lnTo>
                  <a:lnTo>
                    <a:pt x="6133" y="4227"/>
                  </a:lnTo>
                  <a:lnTo>
                    <a:pt x="6247" y="4189"/>
                  </a:lnTo>
                  <a:lnTo>
                    <a:pt x="6076" y="4189"/>
                  </a:lnTo>
                  <a:lnTo>
                    <a:pt x="5981" y="4208"/>
                  </a:lnTo>
                  <a:lnTo>
                    <a:pt x="5942" y="4227"/>
                  </a:lnTo>
                  <a:lnTo>
                    <a:pt x="5828" y="4456"/>
                  </a:lnTo>
                  <a:lnTo>
                    <a:pt x="5828" y="4513"/>
                  </a:lnTo>
                  <a:lnTo>
                    <a:pt x="5695" y="4494"/>
                  </a:lnTo>
                  <a:lnTo>
                    <a:pt x="5580" y="4437"/>
                  </a:lnTo>
                  <a:lnTo>
                    <a:pt x="5524" y="4342"/>
                  </a:lnTo>
                  <a:lnTo>
                    <a:pt x="5561" y="4189"/>
                  </a:lnTo>
                  <a:lnTo>
                    <a:pt x="5447" y="4246"/>
                  </a:lnTo>
                  <a:lnTo>
                    <a:pt x="5315" y="4284"/>
                  </a:lnTo>
                  <a:lnTo>
                    <a:pt x="5181" y="4303"/>
                  </a:lnTo>
                  <a:lnTo>
                    <a:pt x="5067" y="4246"/>
                  </a:lnTo>
                  <a:lnTo>
                    <a:pt x="5067" y="4303"/>
                  </a:lnTo>
                  <a:lnTo>
                    <a:pt x="5086" y="4398"/>
                  </a:lnTo>
                  <a:lnTo>
                    <a:pt x="5105" y="4456"/>
                  </a:lnTo>
                  <a:lnTo>
                    <a:pt x="4991" y="4475"/>
                  </a:lnTo>
                  <a:lnTo>
                    <a:pt x="4782" y="4570"/>
                  </a:lnTo>
                  <a:lnTo>
                    <a:pt x="4687" y="4608"/>
                  </a:lnTo>
                  <a:lnTo>
                    <a:pt x="4553" y="4570"/>
                  </a:lnTo>
                  <a:lnTo>
                    <a:pt x="4458" y="4475"/>
                  </a:lnTo>
                  <a:lnTo>
                    <a:pt x="4438" y="4398"/>
                  </a:lnTo>
                  <a:lnTo>
                    <a:pt x="4572" y="4342"/>
                  </a:lnTo>
                  <a:lnTo>
                    <a:pt x="4572" y="4303"/>
                  </a:lnTo>
                  <a:lnTo>
                    <a:pt x="4515" y="4284"/>
                  </a:lnTo>
                  <a:lnTo>
                    <a:pt x="4477" y="4227"/>
                  </a:lnTo>
                  <a:lnTo>
                    <a:pt x="4458" y="4170"/>
                  </a:lnTo>
                  <a:lnTo>
                    <a:pt x="4477" y="4094"/>
                  </a:lnTo>
                  <a:lnTo>
                    <a:pt x="4401" y="4151"/>
                  </a:lnTo>
                  <a:lnTo>
                    <a:pt x="4382" y="4246"/>
                  </a:lnTo>
                  <a:lnTo>
                    <a:pt x="4362" y="4342"/>
                  </a:lnTo>
                  <a:lnTo>
                    <a:pt x="4229" y="4398"/>
                  </a:lnTo>
                  <a:lnTo>
                    <a:pt x="4229" y="4456"/>
                  </a:lnTo>
                  <a:lnTo>
                    <a:pt x="4248" y="4494"/>
                  </a:lnTo>
                  <a:lnTo>
                    <a:pt x="4286" y="4532"/>
                  </a:lnTo>
                  <a:lnTo>
                    <a:pt x="4306" y="4589"/>
                  </a:lnTo>
                  <a:lnTo>
                    <a:pt x="4324" y="4646"/>
                  </a:lnTo>
                  <a:lnTo>
                    <a:pt x="4191" y="4684"/>
                  </a:lnTo>
                  <a:lnTo>
                    <a:pt x="4134" y="4684"/>
                  </a:lnTo>
                  <a:lnTo>
                    <a:pt x="4077" y="4646"/>
                  </a:lnTo>
                  <a:lnTo>
                    <a:pt x="3886" y="4684"/>
                  </a:lnTo>
                  <a:lnTo>
                    <a:pt x="3600" y="4608"/>
                  </a:lnTo>
                  <a:lnTo>
                    <a:pt x="3086" y="4398"/>
                  </a:lnTo>
                  <a:lnTo>
                    <a:pt x="2838" y="4342"/>
                  </a:lnTo>
                  <a:lnTo>
                    <a:pt x="2553" y="4342"/>
                  </a:lnTo>
                  <a:lnTo>
                    <a:pt x="2267" y="4379"/>
                  </a:lnTo>
                  <a:lnTo>
                    <a:pt x="1753" y="4551"/>
                  </a:lnTo>
                  <a:lnTo>
                    <a:pt x="1543" y="4665"/>
                  </a:lnTo>
                  <a:lnTo>
                    <a:pt x="1372" y="4837"/>
                  </a:lnTo>
                  <a:lnTo>
                    <a:pt x="1258" y="5104"/>
                  </a:lnTo>
                  <a:lnTo>
                    <a:pt x="1238" y="5408"/>
                  </a:lnTo>
                  <a:lnTo>
                    <a:pt x="1296" y="5713"/>
                  </a:lnTo>
                  <a:lnTo>
                    <a:pt x="1467" y="6189"/>
                  </a:lnTo>
                  <a:lnTo>
                    <a:pt x="1467" y="6246"/>
                  </a:lnTo>
                  <a:lnTo>
                    <a:pt x="1372" y="6342"/>
                  </a:lnTo>
                  <a:lnTo>
                    <a:pt x="1315" y="6456"/>
                  </a:lnTo>
                  <a:lnTo>
                    <a:pt x="1258" y="6513"/>
                  </a:lnTo>
                  <a:lnTo>
                    <a:pt x="1105" y="6437"/>
                  </a:lnTo>
                  <a:close/>
                  <a:moveTo>
                    <a:pt x="6057" y="5236"/>
                  </a:moveTo>
                  <a:lnTo>
                    <a:pt x="5905" y="5199"/>
                  </a:lnTo>
                  <a:lnTo>
                    <a:pt x="5790" y="5199"/>
                  </a:lnTo>
                  <a:lnTo>
                    <a:pt x="5752" y="5218"/>
                  </a:lnTo>
                  <a:lnTo>
                    <a:pt x="5752" y="5294"/>
                  </a:lnTo>
                  <a:lnTo>
                    <a:pt x="5752" y="5332"/>
                  </a:lnTo>
                  <a:lnTo>
                    <a:pt x="5809" y="5446"/>
                  </a:lnTo>
                  <a:lnTo>
                    <a:pt x="5600" y="5294"/>
                  </a:lnTo>
                  <a:lnTo>
                    <a:pt x="5543" y="5294"/>
                  </a:lnTo>
                  <a:lnTo>
                    <a:pt x="5410" y="5275"/>
                  </a:lnTo>
                  <a:lnTo>
                    <a:pt x="5353" y="5236"/>
                  </a:lnTo>
                  <a:lnTo>
                    <a:pt x="5296" y="5122"/>
                  </a:lnTo>
                  <a:lnTo>
                    <a:pt x="5372" y="5065"/>
                  </a:lnTo>
                  <a:lnTo>
                    <a:pt x="5600" y="4989"/>
                  </a:lnTo>
                  <a:lnTo>
                    <a:pt x="5695" y="5046"/>
                  </a:lnTo>
                  <a:lnTo>
                    <a:pt x="5847" y="5084"/>
                  </a:lnTo>
                  <a:lnTo>
                    <a:pt x="5981" y="5160"/>
                  </a:lnTo>
                  <a:lnTo>
                    <a:pt x="6057" y="5236"/>
                  </a:lnTo>
                  <a:close/>
                  <a:moveTo>
                    <a:pt x="5105" y="4799"/>
                  </a:moveTo>
                  <a:lnTo>
                    <a:pt x="5315" y="4951"/>
                  </a:lnTo>
                  <a:lnTo>
                    <a:pt x="5163" y="4989"/>
                  </a:lnTo>
                  <a:lnTo>
                    <a:pt x="4915" y="5122"/>
                  </a:lnTo>
                  <a:lnTo>
                    <a:pt x="4800" y="5141"/>
                  </a:lnTo>
                  <a:lnTo>
                    <a:pt x="4705" y="5104"/>
                  </a:lnTo>
                  <a:lnTo>
                    <a:pt x="4610" y="5008"/>
                  </a:lnTo>
                  <a:lnTo>
                    <a:pt x="4515" y="4894"/>
                  </a:lnTo>
                  <a:lnTo>
                    <a:pt x="4477" y="4799"/>
                  </a:lnTo>
                  <a:lnTo>
                    <a:pt x="4515" y="4799"/>
                  </a:lnTo>
                  <a:lnTo>
                    <a:pt x="4687" y="4818"/>
                  </a:lnTo>
                  <a:lnTo>
                    <a:pt x="5048" y="4551"/>
                  </a:lnTo>
                  <a:lnTo>
                    <a:pt x="5200" y="4608"/>
                  </a:lnTo>
                  <a:lnTo>
                    <a:pt x="5296" y="4684"/>
                  </a:lnTo>
                  <a:lnTo>
                    <a:pt x="5296" y="4741"/>
                  </a:lnTo>
                  <a:lnTo>
                    <a:pt x="5220" y="4779"/>
                  </a:lnTo>
                  <a:lnTo>
                    <a:pt x="5105" y="4741"/>
                  </a:lnTo>
                  <a:lnTo>
                    <a:pt x="5105" y="4799"/>
                  </a:lnTo>
                  <a:close/>
                  <a:moveTo>
                    <a:pt x="4972" y="6056"/>
                  </a:moveTo>
                  <a:lnTo>
                    <a:pt x="4991" y="5979"/>
                  </a:lnTo>
                  <a:lnTo>
                    <a:pt x="5029" y="5884"/>
                  </a:lnTo>
                  <a:lnTo>
                    <a:pt x="5105" y="5789"/>
                  </a:lnTo>
                  <a:lnTo>
                    <a:pt x="5181" y="5751"/>
                  </a:lnTo>
                  <a:lnTo>
                    <a:pt x="5258" y="5751"/>
                  </a:lnTo>
                  <a:lnTo>
                    <a:pt x="5277" y="5789"/>
                  </a:lnTo>
                  <a:lnTo>
                    <a:pt x="5277" y="5865"/>
                  </a:lnTo>
                  <a:lnTo>
                    <a:pt x="5277" y="5961"/>
                  </a:lnTo>
                  <a:lnTo>
                    <a:pt x="5144" y="6018"/>
                  </a:lnTo>
                  <a:lnTo>
                    <a:pt x="5067" y="6056"/>
                  </a:lnTo>
                  <a:lnTo>
                    <a:pt x="4972" y="6056"/>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7" name="Freeform 9">
              <a:extLst>
                <a:ext uri="{FF2B5EF4-FFF2-40B4-BE49-F238E27FC236}">
                  <a16:creationId xmlns:a16="http://schemas.microsoft.com/office/drawing/2014/main" id="{42B61E5D-43B1-7862-50C0-949CFA38E3DC}"/>
                </a:ext>
              </a:extLst>
            </p:cNvPr>
            <p:cNvSpPr>
              <a:spLocks noChangeArrowheads="1"/>
            </p:cNvSpPr>
            <p:nvPr/>
          </p:nvSpPr>
          <p:spPr bwMode="auto">
            <a:xfrm>
              <a:off x="11222038" y="2592388"/>
              <a:ext cx="2473325" cy="1358900"/>
            </a:xfrm>
            <a:custGeom>
              <a:avLst/>
              <a:gdLst>
                <a:gd name="T0" fmla="*/ 2147483646 w 13735"/>
                <a:gd name="T1" fmla="*/ 2147483646 h 7544"/>
                <a:gd name="T2" fmla="*/ 2147483646 w 13735"/>
                <a:gd name="T3" fmla="*/ 2147483646 h 7544"/>
                <a:gd name="T4" fmla="*/ 2147483646 w 13735"/>
                <a:gd name="T5" fmla="*/ 2147483646 h 7544"/>
                <a:gd name="T6" fmla="*/ 2147483646 w 13735"/>
                <a:gd name="T7" fmla="*/ 2147483646 h 7544"/>
                <a:gd name="T8" fmla="*/ 2147483646 w 13735"/>
                <a:gd name="T9" fmla="*/ 2147483646 h 7544"/>
                <a:gd name="T10" fmla="*/ 2147483646 w 13735"/>
                <a:gd name="T11" fmla="*/ 2147483646 h 7544"/>
                <a:gd name="T12" fmla="*/ 2147483646 w 13735"/>
                <a:gd name="T13" fmla="*/ 2147483646 h 7544"/>
                <a:gd name="T14" fmla="*/ 2147483646 w 13735"/>
                <a:gd name="T15" fmla="*/ 2147483646 h 7544"/>
                <a:gd name="T16" fmla="*/ 2147483646 w 13735"/>
                <a:gd name="T17" fmla="*/ 2147483646 h 7544"/>
                <a:gd name="T18" fmla="*/ 2147483646 w 13735"/>
                <a:gd name="T19" fmla="*/ 2147483646 h 7544"/>
                <a:gd name="T20" fmla="*/ 2147483646 w 13735"/>
                <a:gd name="T21" fmla="*/ 2147483646 h 7544"/>
                <a:gd name="T22" fmla="*/ 2147483646 w 13735"/>
                <a:gd name="T23" fmla="*/ 2147483646 h 7544"/>
                <a:gd name="T24" fmla="*/ 2147483646 w 13735"/>
                <a:gd name="T25" fmla="*/ 2147483646 h 7544"/>
                <a:gd name="T26" fmla="*/ 2147483646 w 13735"/>
                <a:gd name="T27" fmla="*/ 2147483646 h 7544"/>
                <a:gd name="T28" fmla="*/ 2147483646 w 13735"/>
                <a:gd name="T29" fmla="*/ 2147483646 h 7544"/>
                <a:gd name="T30" fmla="*/ 2147483646 w 13735"/>
                <a:gd name="T31" fmla="*/ 2147483646 h 7544"/>
                <a:gd name="T32" fmla="*/ 2147483646 w 13735"/>
                <a:gd name="T33" fmla="*/ 2147483646 h 7544"/>
                <a:gd name="T34" fmla="*/ 2147483646 w 13735"/>
                <a:gd name="T35" fmla="*/ 2147483646 h 7544"/>
                <a:gd name="T36" fmla="*/ 2147483646 w 13735"/>
                <a:gd name="T37" fmla="*/ 2147483646 h 7544"/>
                <a:gd name="T38" fmla="*/ 2147483646 w 13735"/>
                <a:gd name="T39" fmla="*/ 2147483646 h 7544"/>
                <a:gd name="T40" fmla="*/ 2147483646 w 13735"/>
                <a:gd name="T41" fmla="*/ 2147483646 h 7544"/>
                <a:gd name="T42" fmla="*/ 2147483646 w 13735"/>
                <a:gd name="T43" fmla="*/ 2147483646 h 7544"/>
                <a:gd name="T44" fmla="*/ 2147483646 w 13735"/>
                <a:gd name="T45" fmla="*/ 2147483646 h 7544"/>
                <a:gd name="T46" fmla="*/ 2147483646 w 13735"/>
                <a:gd name="T47" fmla="*/ 2147483646 h 7544"/>
                <a:gd name="T48" fmla="*/ 2147483646 w 13735"/>
                <a:gd name="T49" fmla="*/ 2147483646 h 7544"/>
                <a:gd name="T50" fmla="*/ 0 w 13735"/>
                <a:gd name="T51" fmla="*/ 2147483646 h 7544"/>
                <a:gd name="T52" fmla="*/ 2147483646 w 13735"/>
                <a:gd name="T53" fmla="*/ 2147483646 h 7544"/>
                <a:gd name="T54" fmla="*/ 2147483646 w 13735"/>
                <a:gd name="T55" fmla="*/ 2147483646 h 7544"/>
                <a:gd name="T56" fmla="*/ 2147483646 w 13735"/>
                <a:gd name="T57" fmla="*/ 2147483646 h 7544"/>
                <a:gd name="T58" fmla="*/ 2147483646 w 13735"/>
                <a:gd name="T59" fmla="*/ 2147483646 h 7544"/>
                <a:gd name="T60" fmla="*/ 2147483646 w 13735"/>
                <a:gd name="T61" fmla="*/ 2147483646 h 7544"/>
                <a:gd name="T62" fmla="*/ 2147483646 w 13735"/>
                <a:gd name="T63" fmla="*/ 2147483646 h 7544"/>
                <a:gd name="T64" fmla="*/ 2147483646 w 13735"/>
                <a:gd name="T65" fmla="*/ 2147483646 h 7544"/>
                <a:gd name="T66" fmla="*/ 2147483646 w 13735"/>
                <a:gd name="T67" fmla="*/ 2147483646 h 7544"/>
                <a:gd name="T68" fmla="*/ 2147483646 w 13735"/>
                <a:gd name="T69" fmla="*/ 2147483646 h 7544"/>
                <a:gd name="T70" fmla="*/ 2147483646 w 13735"/>
                <a:gd name="T71" fmla="*/ 2147483646 h 7544"/>
                <a:gd name="T72" fmla="*/ 2147483646 w 13735"/>
                <a:gd name="T73" fmla="*/ 2147483646 h 7544"/>
                <a:gd name="T74" fmla="*/ 2147483646 w 13735"/>
                <a:gd name="T75" fmla="*/ 2147483646 h 7544"/>
                <a:gd name="T76" fmla="*/ 2147483646 w 13735"/>
                <a:gd name="T77" fmla="*/ 2147483646 h 7544"/>
                <a:gd name="T78" fmla="*/ 2147483646 w 13735"/>
                <a:gd name="T79" fmla="*/ 2147483646 h 7544"/>
                <a:gd name="T80" fmla="*/ 2147483646 w 13735"/>
                <a:gd name="T81" fmla="*/ 2147483646 h 7544"/>
                <a:gd name="T82" fmla="*/ 2147483646 w 13735"/>
                <a:gd name="T83" fmla="*/ 2147483646 h 7544"/>
                <a:gd name="T84" fmla="*/ 2147483646 w 13735"/>
                <a:gd name="T85" fmla="*/ 2147483646 h 7544"/>
                <a:gd name="T86" fmla="*/ 2147483646 w 13735"/>
                <a:gd name="T87" fmla="*/ 2147483646 h 7544"/>
                <a:gd name="T88" fmla="*/ 2147483646 w 13735"/>
                <a:gd name="T89" fmla="*/ 2147483646 h 7544"/>
                <a:gd name="T90" fmla="*/ 2147483646 w 13735"/>
                <a:gd name="T91" fmla="*/ 2147483646 h 7544"/>
                <a:gd name="T92" fmla="*/ 2147483646 w 13735"/>
                <a:gd name="T93" fmla="*/ 2147483646 h 7544"/>
                <a:gd name="T94" fmla="*/ 2147483646 w 13735"/>
                <a:gd name="T95" fmla="*/ 2147483646 h 7544"/>
                <a:gd name="T96" fmla="*/ 2147483646 w 13735"/>
                <a:gd name="T97" fmla="*/ 2147483646 h 7544"/>
                <a:gd name="T98" fmla="*/ 2147483646 w 13735"/>
                <a:gd name="T99" fmla="*/ 2147483646 h 7544"/>
                <a:gd name="T100" fmla="*/ 2147483646 w 13735"/>
                <a:gd name="T101" fmla="*/ 2147483646 h 7544"/>
                <a:gd name="T102" fmla="*/ 2147483646 w 13735"/>
                <a:gd name="T103" fmla="*/ 2147483646 h 7544"/>
                <a:gd name="T104" fmla="*/ 2147483646 w 13735"/>
                <a:gd name="T105" fmla="*/ 2147483646 h 7544"/>
                <a:gd name="T106" fmla="*/ 2147483646 w 13735"/>
                <a:gd name="T107" fmla="*/ 2147483646 h 75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735" h="7544">
                  <a:moveTo>
                    <a:pt x="13734" y="6629"/>
                  </a:moveTo>
                  <a:lnTo>
                    <a:pt x="13715" y="6724"/>
                  </a:lnTo>
                  <a:lnTo>
                    <a:pt x="13658" y="6781"/>
                  </a:lnTo>
                  <a:lnTo>
                    <a:pt x="13525" y="6781"/>
                  </a:lnTo>
                  <a:lnTo>
                    <a:pt x="13410" y="6820"/>
                  </a:lnTo>
                  <a:lnTo>
                    <a:pt x="13296" y="6896"/>
                  </a:lnTo>
                  <a:lnTo>
                    <a:pt x="13296" y="6934"/>
                  </a:lnTo>
                  <a:lnTo>
                    <a:pt x="13334" y="7010"/>
                  </a:lnTo>
                  <a:lnTo>
                    <a:pt x="13334" y="7144"/>
                  </a:lnTo>
                  <a:lnTo>
                    <a:pt x="13239" y="7334"/>
                  </a:lnTo>
                  <a:lnTo>
                    <a:pt x="13049" y="7543"/>
                  </a:lnTo>
                  <a:lnTo>
                    <a:pt x="12858" y="7315"/>
                  </a:lnTo>
                  <a:lnTo>
                    <a:pt x="12763" y="7277"/>
                  </a:lnTo>
                  <a:lnTo>
                    <a:pt x="12496" y="7162"/>
                  </a:lnTo>
                  <a:lnTo>
                    <a:pt x="12401" y="7048"/>
                  </a:lnTo>
                  <a:lnTo>
                    <a:pt x="12324" y="6800"/>
                  </a:lnTo>
                  <a:lnTo>
                    <a:pt x="12248" y="6686"/>
                  </a:lnTo>
                  <a:lnTo>
                    <a:pt x="12039" y="6477"/>
                  </a:lnTo>
                  <a:lnTo>
                    <a:pt x="11925" y="6324"/>
                  </a:lnTo>
                  <a:lnTo>
                    <a:pt x="11715" y="6134"/>
                  </a:lnTo>
                  <a:lnTo>
                    <a:pt x="11544" y="6001"/>
                  </a:lnTo>
                  <a:lnTo>
                    <a:pt x="11486" y="5943"/>
                  </a:lnTo>
                  <a:lnTo>
                    <a:pt x="11449" y="5886"/>
                  </a:lnTo>
                  <a:lnTo>
                    <a:pt x="11429" y="5829"/>
                  </a:lnTo>
                  <a:lnTo>
                    <a:pt x="11429" y="5734"/>
                  </a:lnTo>
                  <a:lnTo>
                    <a:pt x="11372" y="5639"/>
                  </a:lnTo>
                  <a:lnTo>
                    <a:pt x="11296" y="5543"/>
                  </a:lnTo>
                  <a:lnTo>
                    <a:pt x="11010" y="5277"/>
                  </a:lnTo>
                  <a:lnTo>
                    <a:pt x="10915" y="5200"/>
                  </a:lnTo>
                  <a:lnTo>
                    <a:pt x="10819" y="5144"/>
                  </a:lnTo>
                  <a:lnTo>
                    <a:pt x="10610" y="5010"/>
                  </a:lnTo>
                  <a:lnTo>
                    <a:pt x="10496" y="4953"/>
                  </a:lnTo>
                  <a:lnTo>
                    <a:pt x="10420" y="4896"/>
                  </a:lnTo>
                  <a:lnTo>
                    <a:pt x="10382" y="4819"/>
                  </a:lnTo>
                  <a:lnTo>
                    <a:pt x="10325" y="4724"/>
                  </a:lnTo>
                  <a:lnTo>
                    <a:pt x="10248" y="4610"/>
                  </a:lnTo>
                  <a:lnTo>
                    <a:pt x="9867" y="4210"/>
                  </a:lnTo>
                  <a:lnTo>
                    <a:pt x="9639" y="4020"/>
                  </a:lnTo>
                  <a:lnTo>
                    <a:pt x="9105" y="3639"/>
                  </a:lnTo>
                  <a:lnTo>
                    <a:pt x="8915" y="3639"/>
                  </a:lnTo>
                  <a:lnTo>
                    <a:pt x="8762" y="3391"/>
                  </a:lnTo>
                  <a:lnTo>
                    <a:pt x="8706" y="3353"/>
                  </a:lnTo>
                  <a:lnTo>
                    <a:pt x="8629" y="3315"/>
                  </a:lnTo>
                  <a:lnTo>
                    <a:pt x="8134" y="3200"/>
                  </a:lnTo>
                  <a:lnTo>
                    <a:pt x="8077" y="3163"/>
                  </a:lnTo>
                  <a:lnTo>
                    <a:pt x="8058" y="3124"/>
                  </a:lnTo>
                  <a:lnTo>
                    <a:pt x="8134" y="3010"/>
                  </a:lnTo>
                  <a:lnTo>
                    <a:pt x="8172" y="2915"/>
                  </a:lnTo>
                  <a:lnTo>
                    <a:pt x="8134" y="2762"/>
                  </a:lnTo>
                  <a:lnTo>
                    <a:pt x="8077" y="2705"/>
                  </a:lnTo>
                  <a:lnTo>
                    <a:pt x="8039" y="2686"/>
                  </a:lnTo>
                  <a:lnTo>
                    <a:pt x="8000" y="2705"/>
                  </a:lnTo>
                  <a:lnTo>
                    <a:pt x="8000" y="2743"/>
                  </a:lnTo>
                  <a:lnTo>
                    <a:pt x="7963" y="2782"/>
                  </a:lnTo>
                  <a:lnTo>
                    <a:pt x="7944" y="2801"/>
                  </a:lnTo>
                  <a:lnTo>
                    <a:pt x="7886" y="2801"/>
                  </a:lnTo>
                  <a:lnTo>
                    <a:pt x="7715" y="2782"/>
                  </a:lnTo>
                  <a:lnTo>
                    <a:pt x="7543" y="2762"/>
                  </a:lnTo>
                  <a:lnTo>
                    <a:pt x="7372" y="2782"/>
                  </a:lnTo>
                  <a:lnTo>
                    <a:pt x="7315" y="2743"/>
                  </a:lnTo>
                  <a:lnTo>
                    <a:pt x="7277" y="2686"/>
                  </a:lnTo>
                  <a:lnTo>
                    <a:pt x="7201" y="2496"/>
                  </a:lnTo>
                  <a:lnTo>
                    <a:pt x="7182" y="2362"/>
                  </a:lnTo>
                  <a:lnTo>
                    <a:pt x="7143" y="2305"/>
                  </a:lnTo>
                  <a:lnTo>
                    <a:pt x="7106" y="2305"/>
                  </a:lnTo>
                  <a:lnTo>
                    <a:pt x="6839" y="2439"/>
                  </a:lnTo>
                  <a:lnTo>
                    <a:pt x="6781" y="2439"/>
                  </a:lnTo>
                  <a:lnTo>
                    <a:pt x="6725" y="2439"/>
                  </a:lnTo>
                  <a:lnTo>
                    <a:pt x="6591" y="2420"/>
                  </a:lnTo>
                  <a:lnTo>
                    <a:pt x="6381" y="2420"/>
                  </a:lnTo>
                  <a:lnTo>
                    <a:pt x="6286" y="2401"/>
                  </a:lnTo>
                  <a:lnTo>
                    <a:pt x="6248" y="2362"/>
                  </a:lnTo>
                  <a:lnTo>
                    <a:pt x="6229" y="2325"/>
                  </a:lnTo>
                  <a:lnTo>
                    <a:pt x="6229" y="2267"/>
                  </a:lnTo>
                  <a:lnTo>
                    <a:pt x="6229" y="2210"/>
                  </a:lnTo>
                  <a:lnTo>
                    <a:pt x="6210" y="2153"/>
                  </a:lnTo>
                  <a:lnTo>
                    <a:pt x="6172" y="2076"/>
                  </a:lnTo>
                  <a:lnTo>
                    <a:pt x="6134" y="2058"/>
                  </a:lnTo>
                  <a:lnTo>
                    <a:pt x="6077" y="2039"/>
                  </a:lnTo>
                  <a:lnTo>
                    <a:pt x="6039" y="2000"/>
                  </a:lnTo>
                  <a:lnTo>
                    <a:pt x="6019" y="1962"/>
                  </a:lnTo>
                  <a:lnTo>
                    <a:pt x="6000" y="1905"/>
                  </a:lnTo>
                  <a:lnTo>
                    <a:pt x="5924" y="1848"/>
                  </a:lnTo>
                  <a:lnTo>
                    <a:pt x="5886" y="1829"/>
                  </a:lnTo>
                  <a:lnTo>
                    <a:pt x="5829" y="1867"/>
                  </a:lnTo>
                  <a:lnTo>
                    <a:pt x="5772" y="1905"/>
                  </a:lnTo>
                  <a:lnTo>
                    <a:pt x="5715" y="1924"/>
                  </a:lnTo>
                  <a:lnTo>
                    <a:pt x="5696" y="1905"/>
                  </a:lnTo>
                  <a:lnTo>
                    <a:pt x="5658" y="1772"/>
                  </a:lnTo>
                  <a:lnTo>
                    <a:pt x="5619" y="1715"/>
                  </a:lnTo>
                  <a:lnTo>
                    <a:pt x="5524" y="1619"/>
                  </a:lnTo>
                  <a:lnTo>
                    <a:pt x="5467" y="1619"/>
                  </a:lnTo>
                  <a:lnTo>
                    <a:pt x="5429" y="1639"/>
                  </a:lnTo>
                  <a:lnTo>
                    <a:pt x="5353" y="1734"/>
                  </a:lnTo>
                  <a:lnTo>
                    <a:pt x="5315" y="1772"/>
                  </a:lnTo>
                  <a:lnTo>
                    <a:pt x="4953" y="1848"/>
                  </a:lnTo>
                  <a:lnTo>
                    <a:pt x="4839" y="1867"/>
                  </a:lnTo>
                  <a:lnTo>
                    <a:pt x="4705" y="1829"/>
                  </a:lnTo>
                  <a:lnTo>
                    <a:pt x="4610" y="1772"/>
                  </a:lnTo>
                  <a:lnTo>
                    <a:pt x="4343" y="1581"/>
                  </a:lnTo>
                  <a:lnTo>
                    <a:pt x="4191" y="1467"/>
                  </a:lnTo>
                  <a:lnTo>
                    <a:pt x="4114" y="1448"/>
                  </a:lnTo>
                  <a:lnTo>
                    <a:pt x="4077" y="1467"/>
                  </a:lnTo>
                  <a:lnTo>
                    <a:pt x="4058" y="1600"/>
                  </a:lnTo>
                  <a:lnTo>
                    <a:pt x="4038" y="1658"/>
                  </a:lnTo>
                  <a:lnTo>
                    <a:pt x="3982" y="1658"/>
                  </a:lnTo>
                  <a:lnTo>
                    <a:pt x="3886" y="1619"/>
                  </a:lnTo>
                  <a:lnTo>
                    <a:pt x="3772" y="1486"/>
                  </a:lnTo>
                  <a:lnTo>
                    <a:pt x="3715" y="1467"/>
                  </a:lnTo>
                  <a:lnTo>
                    <a:pt x="3677" y="1467"/>
                  </a:lnTo>
                  <a:lnTo>
                    <a:pt x="3620" y="1467"/>
                  </a:lnTo>
                  <a:lnTo>
                    <a:pt x="3601" y="1486"/>
                  </a:lnTo>
                  <a:lnTo>
                    <a:pt x="3562" y="1524"/>
                  </a:lnTo>
                  <a:lnTo>
                    <a:pt x="3486" y="1563"/>
                  </a:lnTo>
                  <a:lnTo>
                    <a:pt x="3410" y="1581"/>
                  </a:lnTo>
                  <a:lnTo>
                    <a:pt x="3181" y="1543"/>
                  </a:lnTo>
                  <a:lnTo>
                    <a:pt x="3048" y="1543"/>
                  </a:lnTo>
                  <a:lnTo>
                    <a:pt x="2953" y="1563"/>
                  </a:lnTo>
                  <a:lnTo>
                    <a:pt x="2895" y="1581"/>
                  </a:lnTo>
                  <a:lnTo>
                    <a:pt x="2819" y="1658"/>
                  </a:lnTo>
                  <a:lnTo>
                    <a:pt x="2743" y="1695"/>
                  </a:lnTo>
                  <a:lnTo>
                    <a:pt x="2629" y="1695"/>
                  </a:lnTo>
                  <a:lnTo>
                    <a:pt x="2553" y="1658"/>
                  </a:lnTo>
                  <a:lnTo>
                    <a:pt x="2514" y="1658"/>
                  </a:lnTo>
                  <a:lnTo>
                    <a:pt x="2477" y="1658"/>
                  </a:lnTo>
                  <a:lnTo>
                    <a:pt x="2477" y="1695"/>
                  </a:lnTo>
                  <a:lnTo>
                    <a:pt x="2477" y="1753"/>
                  </a:lnTo>
                  <a:lnTo>
                    <a:pt x="2458" y="1791"/>
                  </a:lnTo>
                  <a:lnTo>
                    <a:pt x="2419" y="1810"/>
                  </a:lnTo>
                  <a:lnTo>
                    <a:pt x="2343" y="1791"/>
                  </a:lnTo>
                  <a:lnTo>
                    <a:pt x="2286" y="1772"/>
                  </a:lnTo>
                  <a:lnTo>
                    <a:pt x="2229" y="1791"/>
                  </a:lnTo>
                  <a:lnTo>
                    <a:pt x="2038" y="1867"/>
                  </a:lnTo>
                  <a:lnTo>
                    <a:pt x="2001" y="1905"/>
                  </a:lnTo>
                  <a:lnTo>
                    <a:pt x="1981" y="1944"/>
                  </a:lnTo>
                  <a:lnTo>
                    <a:pt x="2001" y="2000"/>
                  </a:lnTo>
                  <a:lnTo>
                    <a:pt x="2019" y="2039"/>
                  </a:lnTo>
                  <a:lnTo>
                    <a:pt x="2038" y="2076"/>
                  </a:lnTo>
                  <a:lnTo>
                    <a:pt x="2038" y="2115"/>
                  </a:lnTo>
                  <a:lnTo>
                    <a:pt x="2019" y="2134"/>
                  </a:lnTo>
                  <a:lnTo>
                    <a:pt x="1943" y="2153"/>
                  </a:lnTo>
                  <a:lnTo>
                    <a:pt x="1620" y="2172"/>
                  </a:lnTo>
                  <a:lnTo>
                    <a:pt x="1505" y="2153"/>
                  </a:lnTo>
                  <a:lnTo>
                    <a:pt x="1467" y="2115"/>
                  </a:lnTo>
                  <a:lnTo>
                    <a:pt x="1410" y="2058"/>
                  </a:lnTo>
                  <a:lnTo>
                    <a:pt x="1353" y="2000"/>
                  </a:lnTo>
                  <a:lnTo>
                    <a:pt x="1200" y="1944"/>
                  </a:lnTo>
                  <a:lnTo>
                    <a:pt x="1105" y="1924"/>
                  </a:lnTo>
                  <a:lnTo>
                    <a:pt x="991" y="1924"/>
                  </a:lnTo>
                  <a:lnTo>
                    <a:pt x="895" y="1924"/>
                  </a:lnTo>
                  <a:lnTo>
                    <a:pt x="800" y="1944"/>
                  </a:lnTo>
                  <a:lnTo>
                    <a:pt x="305" y="2096"/>
                  </a:lnTo>
                  <a:lnTo>
                    <a:pt x="76" y="2134"/>
                  </a:lnTo>
                  <a:lnTo>
                    <a:pt x="20" y="2096"/>
                  </a:lnTo>
                  <a:lnTo>
                    <a:pt x="0" y="2039"/>
                  </a:lnTo>
                  <a:lnTo>
                    <a:pt x="20" y="1962"/>
                  </a:lnTo>
                  <a:lnTo>
                    <a:pt x="57" y="1886"/>
                  </a:lnTo>
                  <a:lnTo>
                    <a:pt x="115" y="1829"/>
                  </a:lnTo>
                  <a:lnTo>
                    <a:pt x="248" y="1772"/>
                  </a:lnTo>
                  <a:lnTo>
                    <a:pt x="267" y="1848"/>
                  </a:lnTo>
                  <a:lnTo>
                    <a:pt x="305" y="1848"/>
                  </a:lnTo>
                  <a:lnTo>
                    <a:pt x="438" y="1734"/>
                  </a:lnTo>
                  <a:lnTo>
                    <a:pt x="648" y="1600"/>
                  </a:lnTo>
                  <a:lnTo>
                    <a:pt x="762" y="1543"/>
                  </a:lnTo>
                  <a:lnTo>
                    <a:pt x="895" y="1505"/>
                  </a:lnTo>
                  <a:lnTo>
                    <a:pt x="953" y="1467"/>
                  </a:lnTo>
                  <a:lnTo>
                    <a:pt x="1010" y="1429"/>
                  </a:lnTo>
                  <a:lnTo>
                    <a:pt x="1029" y="1391"/>
                  </a:lnTo>
                  <a:lnTo>
                    <a:pt x="1029" y="1334"/>
                  </a:lnTo>
                  <a:lnTo>
                    <a:pt x="1048" y="1219"/>
                  </a:lnTo>
                  <a:lnTo>
                    <a:pt x="1067" y="1143"/>
                  </a:lnTo>
                  <a:lnTo>
                    <a:pt x="1162" y="1029"/>
                  </a:lnTo>
                  <a:lnTo>
                    <a:pt x="1219" y="972"/>
                  </a:lnTo>
                  <a:lnTo>
                    <a:pt x="1295" y="934"/>
                  </a:lnTo>
                  <a:lnTo>
                    <a:pt x="1334" y="915"/>
                  </a:lnTo>
                  <a:lnTo>
                    <a:pt x="1391" y="915"/>
                  </a:lnTo>
                  <a:lnTo>
                    <a:pt x="1467" y="896"/>
                  </a:lnTo>
                  <a:lnTo>
                    <a:pt x="1486" y="838"/>
                  </a:lnTo>
                  <a:lnTo>
                    <a:pt x="1486" y="229"/>
                  </a:lnTo>
                  <a:lnTo>
                    <a:pt x="1486" y="77"/>
                  </a:lnTo>
                  <a:lnTo>
                    <a:pt x="1676" y="58"/>
                  </a:lnTo>
                  <a:lnTo>
                    <a:pt x="1924" y="19"/>
                  </a:lnTo>
                  <a:lnTo>
                    <a:pt x="2229" y="0"/>
                  </a:lnTo>
                  <a:lnTo>
                    <a:pt x="2324" y="58"/>
                  </a:lnTo>
                  <a:lnTo>
                    <a:pt x="2324" y="134"/>
                  </a:lnTo>
                  <a:lnTo>
                    <a:pt x="2210" y="210"/>
                  </a:lnTo>
                  <a:lnTo>
                    <a:pt x="2115" y="191"/>
                  </a:lnTo>
                  <a:lnTo>
                    <a:pt x="2057" y="248"/>
                  </a:lnTo>
                  <a:lnTo>
                    <a:pt x="1962" y="248"/>
                  </a:lnTo>
                  <a:lnTo>
                    <a:pt x="1752" y="267"/>
                  </a:lnTo>
                  <a:lnTo>
                    <a:pt x="1639" y="305"/>
                  </a:lnTo>
                  <a:lnTo>
                    <a:pt x="1543" y="439"/>
                  </a:lnTo>
                  <a:lnTo>
                    <a:pt x="1562" y="610"/>
                  </a:lnTo>
                  <a:lnTo>
                    <a:pt x="1600" y="838"/>
                  </a:lnTo>
                  <a:lnTo>
                    <a:pt x="1734" y="877"/>
                  </a:lnTo>
                  <a:lnTo>
                    <a:pt x="1848" y="857"/>
                  </a:lnTo>
                  <a:lnTo>
                    <a:pt x="1924" y="896"/>
                  </a:lnTo>
                  <a:lnTo>
                    <a:pt x="2019" y="877"/>
                  </a:lnTo>
                  <a:lnTo>
                    <a:pt x="2115" y="857"/>
                  </a:lnTo>
                  <a:lnTo>
                    <a:pt x="2191" y="838"/>
                  </a:lnTo>
                  <a:lnTo>
                    <a:pt x="2267" y="857"/>
                  </a:lnTo>
                  <a:lnTo>
                    <a:pt x="2362" y="857"/>
                  </a:lnTo>
                  <a:lnTo>
                    <a:pt x="2496" y="915"/>
                  </a:lnTo>
                  <a:lnTo>
                    <a:pt x="2572" y="934"/>
                  </a:lnTo>
                  <a:lnTo>
                    <a:pt x="2629" y="991"/>
                  </a:lnTo>
                  <a:lnTo>
                    <a:pt x="2686" y="1029"/>
                  </a:lnTo>
                  <a:lnTo>
                    <a:pt x="2724" y="1086"/>
                  </a:lnTo>
                  <a:lnTo>
                    <a:pt x="2781" y="1086"/>
                  </a:lnTo>
                  <a:lnTo>
                    <a:pt x="2876" y="1086"/>
                  </a:lnTo>
                  <a:lnTo>
                    <a:pt x="2934" y="1086"/>
                  </a:lnTo>
                  <a:lnTo>
                    <a:pt x="2991" y="1105"/>
                  </a:lnTo>
                  <a:lnTo>
                    <a:pt x="3086" y="1086"/>
                  </a:lnTo>
                  <a:lnTo>
                    <a:pt x="3124" y="1029"/>
                  </a:lnTo>
                  <a:lnTo>
                    <a:pt x="3200" y="1010"/>
                  </a:lnTo>
                  <a:lnTo>
                    <a:pt x="3334" y="1029"/>
                  </a:lnTo>
                  <a:lnTo>
                    <a:pt x="3543" y="991"/>
                  </a:lnTo>
                  <a:lnTo>
                    <a:pt x="3601" y="934"/>
                  </a:lnTo>
                  <a:lnTo>
                    <a:pt x="3715" y="953"/>
                  </a:lnTo>
                  <a:lnTo>
                    <a:pt x="3810" y="934"/>
                  </a:lnTo>
                  <a:lnTo>
                    <a:pt x="3886" y="915"/>
                  </a:lnTo>
                  <a:lnTo>
                    <a:pt x="3982" y="857"/>
                  </a:lnTo>
                  <a:lnTo>
                    <a:pt x="4058" y="953"/>
                  </a:lnTo>
                  <a:lnTo>
                    <a:pt x="4172" y="1010"/>
                  </a:lnTo>
                  <a:lnTo>
                    <a:pt x="4267" y="1010"/>
                  </a:lnTo>
                  <a:lnTo>
                    <a:pt x="4515" y="1067"/>
                  </a:lnTo>
                  <a:lnTo>
                    <a:pt x="4667" y="1048"/>
                  </a:lnTo>
                  <a:lnTo>
                    <a:pt x="4762" y="1124"/>
                  </a:lnTo>
                  <a:lnTo>
                    <a:pt x="4876" y="1143"/>
                  </a:lnTo>
                  <a:lnTo>
                    <a:pt x="4972" y="1105"/>
                  </a:lnTo>
                  <a:lnTo>
                    <a:pt x="5067" y="1029"/>
                  </a:lnTo>
                  <a:lnTo>
                    <a:pt x="5181" y="991"/>
                  </a:lnTo>
                  <a:lnTo>
                    <a:pt x="5296" y="1010"/>
                  </a:lnTo>
                  <a:lnTo>
                    <a:pt x="5429" y="1105"/>
                  </a:lnTo>
                  <a:lnTo>
                    <a:pt x="5524" y="1143"/>
                  </a:lnTo>
                  <a:lnTo>
                    <a:pt x="5772" y="1143"/>
                  </a:lnTo>
                  <a:lnTo>
                    <a:pt x="5886" y="1219"/>
                  </a:lnTo>
                  <a:lnTo>
                    <a:pt x="5963" y="1201"/>
                  </a:lnTo>
                  <a:lnTo>
                    <a:pt x="6077" y="1238"/>
                  </a:lnTo>
                  <a:lnTo>
                    <a:pt x="6153" y="1315"/>
                  </a:lnTo>
                  <a:lnTo>
                    <a:pt x="6229" y="1372"/>
                  </a:lnTo>
                  <a:lnTo>
                    <a:pt x="6420" y="1467"/>
                  </a:lnTo>
                  <a:lnTo>
                    <a:pt x="6496" y="1505"/>
                  </a:lnTo>
                  <a:lnTo>
                    <a:pt x="6610" y="1543"/>
                  </a:lnTo>
                  <a:lnTo>
                    <a:pt x="6781" y="1581"/>
                  </a:lnTo>
                  <a:lnTo>
                    <a:pt x="6934" y="1658"/>
                  </a:lnTo>
                  <a:lnTo>
                    <a:pt x="7048" y="1753"/>
                  </a:lnTo>
                  <a:lnTo>
                    <a:pt x="7162" y="1791"/>
                  </a:lnTo>
                  <a:lnTo>
                    <a:pt x="7220" y="1829"/>
                  </a:lnTo>
                  <a:lnTo>
                    <a:pt x="7296" y="1829"/>
                  </a:lnTo>
                  <a:lnTo>
                    <a:pt x="7391" y="1867"/>
                  </a:lnTo>
                  <a:lnTo>
                    <a:pt x="7486" y="1924"/>
                  </a:lnTo>
                  <a:lnTo>
                    <a:pt x="7600" y="1981"/>
                  </a:lnTo>
                  <a:lnTo>
                    <a:pt x="7734" y="2058"/>
                  </a:lnTo>
                  <a:lnTo>
                    <a:pt x="7848" y="2076"/>
                  </a:lnTo>
                  <a:lnTo>
                    <a:pt x="7963" y="2058"/>
                  </a:lnTo>
                  <a:lnTo>
                    <a:pt x="8020" y="2096"/>
                  </a:lnTo>
                  <a:lnTo>
                    <a:pt x="8115" y="2134"/>
                  </a:lnTo>
                  <a:lnTo>
                    <a:pt x="8210" y="2153"/>
                  </a:lnTo>
                  <a:lnTo>
                    <a:pt x="8344" y="2229"/>
                  </a:lnTo>
                  <a:lnTo>
                    <a:pt x="8401" y="2325"/>
                  </a:lnTo>
                  <a:lnTo>
                    <a:pt x="8591" y="2362"/>
                  </a:lnTo>
                  <a:lnTo>
                    <a:pt x="8820" y="2401"/>
                  </a:lnTo>
                  <a:lnTo>
                    <a:pt x="8953" y="2457"/>
                  </a:lnTo>
                  <a:lnTo>
                    <a:pt x="9048" y="2534"/>
                  </a:lnTo>
                  <a:lnTo>
                    <a:pt x="9067" y="2629"/>
                  </a:lnTo>
                  <a:lnTo>
                    <a:pt x="9239" y="2782"/>
                  </a:lnTo>
                  <a:lnTo>
                    <a:pt x="9315" y="2801"/>
                  </a:lnTo>
                  <a:lnTo>
                    <a:pt x="9448" y="2858"/>
                  </a:lnTo>
                  <a:lnTo>
                    <a:pt x="9696" y="3143"/>
                  </a:lnTo>
                  <a:lnTo>
                    <a:pt x="9810" y="3334"/>
                  </a:lnTo>
                  <a:lnTo>
                    <a:pt x="9905" y="3448"/>
                  </a:lnTo>
                  <a:lnTo>
                    <a:pt x="10020" y="3620"/>
                  </a:lnTo>
                  <a:lnTo>
                    <a:pt x="10267" y="3791"/>
                  </a:lnTo>
                  <a:lnTo>
                    <a:pt x="10229" y="3676"/>
                  </a:lnTo>
                  <a:lnTo>
                    <a:pt x="10191" y="3600"/>
                  </a:lnTo>
                  <a:lnTo>
                    <a:pt x="10115" y="3429"/>
                  </a:lnTo>
                  <a:lnTo>
                    <a:pt x="10115" y="3315"/>
                  </a:lnTo>
                  <a:lnTo>
                    <a:pt x="10229" y="3372"/>
                  </a:lnTo>
                  <a:lnTo>
                    <a:pt x="10325" y="3544"/>
                  </a:lnTo>
                  <a:lnTo>
                    <a:pt x="10382" y="3620"/>
                  </a:lnTo>
                  <a:lnTo>
                    <a:pt x="10572" y="3753"/>
                  </a:lnTo>
                  <a:lnTo>
                    <a:pt x="10610" y="3925"/>
                  </a:lnTo>
                  <a:lnTo>
                    <a:pt x="10687" y="4001"/>
                  </a:lnTo>
                  <a:lnTo>
                    <a:pt x="10763" y="4057"/>
                  </a:lnTo>
                  <a:lnTo>
                    <a:pt x="10877" y="4153"/>
                  </a:lnTo>
                  <a:lnTo>
                    <a:pt x="10896" y="4229"/>
                  </a:lnTo>
                  <a:lnTo>
                    <a:pt x="10972" y="4306"/>
                  </a:lnTo>
                  <a:lnTo>
                    <a:pt x="11048" y="4382"/>
                  </a:lnTo>
                  <a:lnTo>
                    <a:pt x="11068" y="4438"/>
                  </a:lnTo>
                  <a:lnTo>
                    <a:pt x="10991" y="4572"/>
                  </a:lnTo>
                  <a:lnTo>
                    <a:pt x="11144" y="4743"/>
                  </a:lnTo>
                  <a:lnTo>
                    <a:pt x="11239" y="4972"/>
                  </a:lnTo>
                  <a:lnTo>
                    <a:pt x="11315" y="5048"/>
                  </a:lnTo>
                  <a:lnTo>
                    <a:pt x="11372" y="4991"/>
                  </a:lnTo>
                  <a:lnTo>
                    <a:pt x="11410" y="4991"/>
                  </a:lnTo>
                  <a:lnTo>
                    <a:pt x="11410" y="5105"/>
                  </a:lnTo>
                  <a:lnTo>
                    <a:pt x="11563" y="5181"/>
                  </a:lnTo>
                  <a:lnTo>
                    <a:pt x="11696" y="5315"/>
                  </a:lnTo>
                  <a:lnTo>
                    <a:pt x="11867" y="5505"/>
                  </a:lnTo>
                  <a:lnTo>
                    <a:pt x="12001" y="5581"/>
                  </a:lnTo>
                  <a:lnTo>
                    <a:pt x="11962" y="5505"/>
                  </a:lnTo>
                  <a:lnTo>
                    <a:pt x="11925" y="5467"/>
                  </a:lnTo>
                  <a:lnTo>
                    <a:pt x="11867" y="5410"/>
                  </a:lnTo>
                  <a:lnTo>
                    <a:pt x="11867" y="5353"/>
                  </a:lnTo>
                  <a:lnTo>
                    <a:pt x="11886" y="5315"/>
                  </a:lnTo>
                  <a:lnTo>
                    <a:pt x="11982" y="5372"/>
                  </a:lnTo>
                  <a:lnTo>
                    <a:pt x="12058" y="5467"/>
                  </a:lnTo>
                  <a:lnTo>
                    <a:pt x="12077" y="5525"/>
                  </a:lnTo>
                  <a:lnTo>
                    <a:pt x="12287" y="5696"/>
                  </a:lnTo>
                  <a:lnTo>
                    <a:pt x="12267" y="5810"/>
                  </a:lnTo>
                  <a:lnTo>
                    <a:pt x="12401" y="5924"/>
                  </a:lnTo>
                  <a:lnTo>
                    <a:pt x="12439" y="5810"/>
                  </a:lnTo>
                  <a:lnTo>
                    <a:pt x="12515" y="5810"/>
                  </a:lnTo>
                  <a:lnTo>
                    <a:pt x="12572" y="5943"/>
                  </a:lnTo>
                  <a:lnTo>
                    <a:pt x="12553" y="6058"/>
                  </a:lnTo>
                  <a:lnTo>
                    <a:pt x="12534" y="6172"/>
                  </a:lnTo>
                  <a:lnTo>
                    <a:pt x="12496" y="6267"/>
                  </a:lnTo>
                  <a:lnTo>
                    <a:pt x="12591" y="6343"/>
                  </a:lnTo>
                  <a:lnTo>
                    <a:pt x="12820" y="6496"/>
                  </a:lnTo>
                  <a:lnTo>
                    <a:pt x="12991" y="6591"/>
                  </a:lnTo>
                  <a:lnTo>
                    <a:pt x="13220" y="6629"/>
                  </a:lnTo>
                  <a:lnTo>
                    <a:pt x="13448" y="6610"/>
                  </a:lnTo>
                  <a:lnTo>
                    <a:pt x="13582" y="6515"/>
                  </a:lnTo>
                  <a:lnTo>
                    <a:pt x="13620" y="6553"/>
                  </a:lnTo>
                  <a:lnTo>
                    <a:pt x="13639" y="6591"/>
                  </a:lnTo>
                  <a:lnTo>
                    <a:pt x="13696" y="6610"/>
                  </a:lnTo>
                  <a:lnTo>
                    <a:pt x="13734" y="66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8" name="Freeform 10">
              <a:extLst>
                <a:ext uri="{FF2B5EF4-FFF2-40B4-BE49-F238E27FC236}">
                  <a16:creationId xmlns:a16="http://schemas.microsoft.com/office/drawing/2014/main" id="{B18B8259-C39B-0FF9-C5FA-458FF3E0DD15}"/>
                </a:ext>
              </a:extLst>
            </p:cNvPr>
            <p:cNvSpPr>
              <a:spLocks noChangeArrowheads="1"/>
            </p:cNvSpPr>
            <p:nvPr/>
          </p:nvSpPr>
          <p:spPr bwMode="auto">
            <a:xfrm>
              <a:off x="12450763" y="3638550"/>
              <a:ext cx="1377950" cy="1554163"/>
            </a:xfrm>
            <a:custGeom>
              <a:avLst/>
              <a:gdLst>
                <a:gd name="T0" fmla="*/ 2147483646 w 7658"/>
                <a:gd name="T1" fmla="*/ 2147483646 h 8629"/>
                <a:gd name="T2" fmla="*/ 2147483646 w 7658"/>
                <a:gd name="T3" fmla="*/ 2147483646 h 8629"/>
                <a:gd name="T4" fmla="*/ 2147483646 w 7658"/>
                <a:gd name="T5" fmla="*/ 2147483646 h 8629"/>
                <a:gd name="T6" fmla="*/ 2147483646 w 7658"/>
                <a:gd name="T7" fmla="*/ 2147483646 h 8629"/>
                <a:gd name="T8" fmla="*/ 2147483646 w 7658"/>
                <a:gd name="T9" fmla="*/ 2147483646 h 8629"/>
                <a:gd name="T10" fmla="*/ 2147483646 w 7658"/>
                <a:gd name="T11" fmla="*/ 2147483646 h 8629"/>
                <a:gd name="T12" fmla="*/ 2147483646 w 7658"/>
                <a:gd name="T13" fmla="*/ 2147483646 h 8629"/>
                <a:gd name="T14" fmla="*/ 2147483646 w 7658"/>
                <a:gd name="T15" fmla="*/ 2147483646 h 8629"/>
                <a:gd name="T16" fmla="*/ 2147483646 w 7658"/>
                <a:gd name="T17" fmla="*/ 2147483646 h 8629"/>
                <a:gd name="T18" fmla="*/ 2147483646 w 7658"/>
                <a:gd name="T19" fmla="*/ 2147483646 h 8629"/>
                <a:gd name="T20" fmla="*/ 2147483646 w 7658"/>
                <a:gd name="T21" fmla="*/ 2147483646 h 8629"/>
                <a:gd name="T22" fmla="*/ 2147483646 w 7658"/>
                <a:gd name="T23" fmla="*/ 2147483646 h 8629"/>
                <a:gd name="T24" fmla="*/ 2147483646 w 7658"/>
                <a:gd name="T25" fmla="*/ 2147483646 h 8629"/>
                <a:gd name="T26" fmla="*/ 2147483646 w 7658"/>
                <a:gd name="T27" fmla="*/ 2147483646 h 8629"/>
                <a:gd name="T28" fmla="*/ 2147483646 w 7658"/>
                <a:gd name="T29" fmla="*/ 2147483646 h 8629"/>
                <a:gd name="T30" fmla="*/ 2147483646 w 7658"/>
                <a:gd name="T31" fmla="*/ 2147483646 h 8629"/>
                <a:gd name="T32" fmla="*/ 2147483646 w 7658"/>
                <a:gd name="T33" fmla="*/ 2147483646 h 8629"/>
                <a:gd name="T34" fmla="*/ 2147483646 w 7658"/>
                <a:gd name="T35" fmla="*/ 2147483646 h 8629"/>
                <a:gd name="T36" fmla="*/ 2147483646 w 7658"/>
                <a:gd name="T37" fmla="*/ 2147483646 h 8629"/>
                <a:gd name="T38" fmla="*/ 2147483646 w 7658"/>
                <a:gd name="T39" fmla="*/ 2147483646 h 8629"/>
                <a:gd name="T40" fmla="*/ 2147483646 w 7658"/>
                <a:gd name="T41" fmla="*/ 2147483646 h 8629"/>
                <a:gd name="T42" fmla="*/ 2147483646 w 7658"/>
                <a:gd name="T43" fmla="*/ 2147483646 h 8629"/>
                <a:gd name="T44" fmla="*/ 2147483646 w 7658"/>
                <a:gd name="T45" fmla="*/ 2147483646 h 8629"/>
                <a:gd name="T46" fmla="*/ 2147483646 w 7658"/>
                <a:gd name="T47" fmla="*/ 2147483646 h 8629"/>
                <a:gd name="T48" fmla="*/ 2147483646 w 7658"/>
                <a:gd name="T49" fmla="*/ 2147483646 h 8629"/>
                <a:gd name="T50" fmla="*/ 2147483646 w 7658"/>
                <a:gd name="T51" fmla="*/ 2147483646 h 8629"/>
                <a:gd name="T52" fmla="*/ 2147483646 w 7658"/>
                <a:gd name="T53" fmla="*/ 2147483646 h 8629"/>
                <a:gd name="T54" fmla="*/ 2147483646 w 7658"/>
                <a:gd name="T55" fmla="*/ 2147483646 h 8629"/>
                <a:gd name="T56" fmla="*/ 2147483646 w 7658"/>
                <a:gd name="T57" fmla="*/ 2147483646 h 8629"/>
                <a:gd name="T58" fmla="*/ 2147483646 w 7658"/>
                <a:gd name="T59" fmla="*/ 2147483646 h 8629"/>
                <a:gd name="T60" fmla="*/ 2147483646 w 7658"/>
                <a:gd name="T61" fmla="*/ 2147483646 h 8629"/>
                <a:gd name="T62" fmla="*/ 2147483646 w 7658"/>
                <a:gd name="T63" fmla="*/ 2147483646 h 8629"/>
                <a:gd name="T64" fmla="*/ 2147483646 w 7658"/>
                <a:gd name="T65" fmla="*/ 2147483646 h 8629"/>
                <a:gd name="T66" fmla="*/ 2147483646 w 7658"/>
                <a:gd name="T67" fmla="*/ 2147483646 h 8629"/>
                <a:gd name="T68" fmla="*/ 2147483646 w 7658"/>
                <a:gd name="T69" fmla="*/ 2147483646 h 8629"/>
                <a:gd name="T70" fmla="*/ 2147483646 w 7658"/>
                <a:gd name="T71" fmla="*/ 2147483646 h 8629"/>
                <a:gd name="T72" fmla="*/ 2147483646 w 7658"/>
                <a:gd name="T73" fmla="*/ 2147483646 h 8629"/>
                <a:gd name="T74" fmla="*/ 2147483646 w 7658"/>
                <a:gd name="T75" fmla="*/ 2147483646 h 8629"/>
                <a:gd name="T76" fmla="*/ 2147483646 w 7658"/>
                <a:gd name="T77" fmla="*/ 2147483646 h 8629"/>
                <a:gd name="T78" fmla="*/ 2147483646 w 7658"/>
                <a:gd name="T79" fmla="*/ 2147483646 h 8629"/>
                <a:gd name="T80" fmla="*/ 2147483646 w 7658"/>
                <a:gd name="T81" fmla="*/ 2147483646 h 8629"/>
                <a:gd name="T82" fmla="*/ 2147483646 w 7658"/>
                <a:gd name="T83" fmla="*/ 2147483646 h 8629"/>
                <a:gd name="T84" fmla="*/ 2147483646 w 7658"/>
                <a:gd name="T85" fmla="*/ 2147483646 h 8629"/>
                <a:gd name="T86" fmla="*/ 2147483646 w 7658"/>
                <a:gd name="T87" fmla="*/ 2147483646 h 8629"/>
                <a:gd name="T88" fmla="*/ 2147483646 w 7658"/>
                <a:gd name="T89" fmla="*/ 2147483646 h 8629"/>
                <a:gd name="T90" fmla="*/ 2147483646 w 7658"/>
                <a:gd name="T91" fmla="*/ 2147483646 h 8629"/>
                <a:gd name="T92" fmla="*/ 2147483646 w 7658"/>
                <a:gd name="T93" fmla="*/ 2147483646 h 8629"/>
                <a:gd name="T94" fmla="*/ 2147483646 w 7658"/>
                <a:gd name="T95" fmla="*/ 2147483646 h 8629"/>
                <a:gd name="T96" fmla="*/ 2147483646 w 7658"/>
                <a:gd name="T97" fmla="*/ 2147483646 h 8629"/>
                <a:gd name="T98" fmla="*/ 2147483646 w 7658"/>
                <a:gd name="T99" fmla="*/ 2147483646 h 8629"/>
                <a:gd name="T100" fmla="*/ 2147483646 w 7658"/>
                <a:gd name="T101" fmla="*/ 2147483646 h 8629"/>
                <a:gd name="T102" fmla="*/ 2147483646 w 7658"/>
                <a:gd name="T103" fmla="*/ 2147483646 h 8629"/>
                <a:gd name="T104" fmla="*/ 2147483646 w 7658"/>
                <a:gd name="T105" fmla="*/ 2147483646 h 8629"/>
                <a:gd name="T106" fmla="*/ 2147483646 w 7658"/>
                <a:gd name="T107" fmla="*/ 2147483646 h 8629"/>
                <a:gd name="T108" fmla="*/ 2147483646 w 7658"/>
                <a:gd name="T109" fmla="*/ 2147483646 h 8629"/>
                <a:gd name="T110" fmla="*/ 2147483646 w 7658"/>
                <a:gd name="T111" fmla="*/ 2147483646 h 86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658" h="8629">
                  <a:moveTo>
                    <a:pt x="6229" y="1733"/>
                  </a:moveTo>
                  <a:lnTo>
                    <a:pt x="6152" y="1828"/>
                  </a:lnTo>
                  <a:lnTo>
                    <a:pt x="6095" y="2038"/>
                  </a:lnTo>
                  <a:lnTo>
                    <a:pt x="6076" y="2209"/>
                  </a:lnTo>
                  <a:lnTo>
                    <a:pt x="6152" y="2248"/>
                  </a:lnTo>
                  <a:lnTo>
                    <a:pt x="6361" y="2229"/>
                  </a:lnTo>
                  <a:lnTo>
                    <a:pt x="6495" y="2267"/>
                  </a:lnTo>
                  <a:lnTo>
                    <a:pt x="6571" y="2324"/>
                  </a:lnTo>
                  <a:lnTo>
                    <a:pt x="6686" y="2534"/>
                  </a:lnTo>
                  <a:lnTo>
                    <a:pt x="6781" y="2780"/>
                  </a:lnTo>
                  <a:lnTo>
                    <a:pt x="6838" y="3275"/>
                  </a:lnTo>
                  <a:lnTo>
                    <a:pt x="6914" y="3542"/>
                  </a:lnTo>
                  <a:lnTo>
                    <a:pt x="6991" y="3676"/>
                  </a:lnTo>
                  <a:lnTo>
                    <a:pt x="7086" y="3694"/>
                  </a:lnTo>
                  <a:lnTo>
                    <a:pt x="7181" y="3713"/>
                  </a:lnTo>
                  <a:lnTo>
                    <a:pt x="7276" y="3752"/>
                  </a:lnTo>
                  <a:lnTo>
                    <a:pt x="7314" y="3828"/>
                  </a:lnTo>
                  <a:lnTo>
                    <a:pt x="7485" y="4152"/>
                  </a:lnTo>
                  <a:lnTo>
                    <a:pt x="7657" y="4418"/>
                  </a:lnTo>
                  <a:lnTo>
                    <a:pt x="7657" y="4438"/>
                  </a:lnTo>
                  <a:lnTo>
                    <a:pt x="6838" y="4647"/>
                  </a:lnTo>
                  <a:lnTo>
                    <a:pt x="6686" y="4685"/>
                  </a:lnTo>
                  <a:lnTo>
                    <a:pt x="6533" y="4723"/>
                  </a:lnTo>
                  <a:lnTo>
                    <a:pt x="6438" y="4780"/>
                  </a:lnTo>
                  <a:lnTo>
                    <a:pt x="6400" y="4837"/>
                  </a:lnTo>
                  <a:lnTo>
                    <a:pt x="6343" y="4914"/>
                  </a:lnTo>
                  <a:lnTo>
                    <a:pt x="6266" y="4951"/>
                  </a:lnTo>
                  <a:lnTo>
                    <a:pt x="6095" y="4971"/>
                  </a:lnTo>
                  <a:lnTo>
                    <a:pt x="6057" y="4971"/>
                  </a:lnTo>
                  <a:lnTo>
                    <a:pt x="6019" y="4951"/>
                  </a:lnTo>
                  <a:lnTo>
                    <a:pt x="5867" y="4971"/>
                  </a:lnTo>
                  <a:lnTo>
                    <a:pt x="5733" y="5047"/>
                  </a:lnTo>
                  <a:lnTo>
                    <a:pt x="5619" y="5028"/>
                  </a:lnTo>
                  <a:lnTo>
                    <a:pt x="5486" y="4837"/>
                  </a:lnTo>
                  <a:lnTo>
                    <a:pt x="5428" y="4780"/>
                  </a:lnTo>
                  <a:lnTo>
                    <a:pt x="5276" y="4742"/>
                  </a:lnTo>
                  <a:lnTo>
                    <a:pt x="5200" y="4628"/>
                  </a:lnTo>
                  <a:lnTo>
                    <a:pt x="5238" y="4514"/>
                  </a:lnTo>
                  <a:lnTo>
                    <a:pt x="5105" y="4189"/>
                  </a:lnTo>
                  <a:lnTo>
                    <a:pt x="4819" y="3961"/>
                  </a:lnTo>
                  <a:lnTo>
                    <a:pt x="4629" y="3866"/>
                  </a:lnTo>
                  <a:lnTo>
                    <a:pt x="4419" y="3828"/>
                  </a:lnTo>
                  <a:lnTo>
                    <a:pt x="4343" y="3771"/>
                  </a:lnTo>
                  <a:lnTo>
                    <a:pt x="4304" y="3676"/>
                  </a:lnTo>
                  <a:lnTo>
                    <a:pt x="4304" y="3618"/>
                  </a:lnTo>
                  <a:lnTo>
                    <a:pt x="4304" y="3561"/>
                  </a:lnTo>
                  <a:lnTo>
                    <a:pt x="4266" y="3542"/>
                  </a:lnTo>
                  <a:lnTo>
                    <a:pt x="4228" y="3523"/>
                  </a:lnTo>
                  <a:lnTo>
                    <a:pt x="4152" y="3504"/>
                  </a:lnTo>
                  <a:lnTo>
                    <a:pt x="4114" y="3428"/>
                  </a:lnTo>
                  <a:lnTo>
                    <a:pt x="4114" y="3390"/>
                  </a:lnTo>
                  <a:lnTo>
                    <a:pt x="4095" y="3371"/>
                  </a:lnTo>
                  <a:lnTo>
                    <a:pt x="4057" y="3295"/>
                  </a:lnTo>
                  <a:lnTo>
                    <a:pt x="3999" y="3237"/>
                  </a:lnTo>
                  <a:lnTo>
                    <a:pt x="3943" y="3180"/>
                  </a:lnTo>
                  <a:lnTo>
                    <a:pt x="3886" y="3104"/>
                  </a:lnTo>
                  <a:lnTo>
                    <a:pt x="3867" y="3028"/>
                  </a:lnTo>
                  <a:lnTo>
                    <a:pt x="3847" y="2914"/>
                  </a:lnTo>
                  <a:lnTo>
                    <a:pt x="3714" y="2723"/>
                  </a:lnTo>
                  <a:lnTo>
                    <a:pt x="3714" y="2666"/>
                  </a:lnTo>
                  <a:lnTo>
                    <a:pt x="3733" y="2610"/>
                  </a:lnTo>
                  <a:lnTo>
                    <a:pt x="3752" y="2553"/>
                  </a:lnTo>
                  <a:lnTo>
                    <a:pt x="3771" y="2476"/>
                  </a:lnTo>
                  <a:lnTo>
                    <a:pt x="3771" y="2400"/>
                  </a:lnTo>
                  <a:lnTo>
                    <a:pt x="3733" y="2324"/>
                  </a:lnTo>
                  <a:lnTo>
                    <a:pt x="3562" y="2153"/>
                  </a:lnTo>
                  <a:lnTo>
                    <a:pt x="3562" y="2095"/>
                  </a:lnTo>
                  <a:lnTo>
                    <a:pt x="3581" y="2077"/>
                  </a:lnTo>
                  <a:lnTo>
                    <a:pt x="3562" y="2019"/>
                  </a:lnTo>
                  <a:lnTo>
                    <a:pt x="3466" y="2000"/>
                  </a:lnTo>
                  <a:lnTo>
                    <a:pt x="3409" y="1962"/>
                  </a:lnTo>
                  <a:lnTo>
                    <a:pt x="3314" y="1886"/>
                  </a:lnTo>
                  <a:lnTo>
                    <a:pt x="3295" y="1848"/>
                  </a:lnTo>
                  <a:lnTo>
                    <a:pt x="3295" y="1828"/>
                  </a:lnTo>
                  <a:lnTo>
                    <a:pt x="3352" y="1733"/>
                  </a:lnTo>
                  <a:lnTo>
                    <a:pt x="3333" y="1600"/>
                  </a:lnTo>
                  <a:lnTo>
                    <a:pt x="3219" y="1505"/>
                  </a:lnTo>
                  <a:lnTo>
                    <a:pt x="3142" y="1410"/>
                  </a:lnTo>
                  <a:lnTo>
                    <a:pt x="3085" y="1276"/>
                  </a:lnTo>
                  <a:lnTo>
                    <a:pt x="3066" y="1124"/>
                  </a:lnTo>
                  <a:lnTo>
                    <a:pt x="3142" y="971"/>
                  </a:lnTo>
                  <a:lnTo>
                    <a:pt x="3295" y="895"/>
                  </a:lnTo>
                  <a:lnTo>
                    <a:pt x="3505" y="591"/>
                  </a:lnTo>
                  <a:lnTo>
                    <a:pt x="3581" y="438"/>
                  </a:lnTo>
                  <a:lnTo>
                    <a:pt x="3695" y="324"/>
                  </a:lnTo>
                  <a:lnTo>
                    <a:pt x="3790" y="286"/>
                  </a:lnTo>
                  <a:lnTo>
                    <a:pt x="3923" y="267"/>
                  </a:lnTo>
                  <a:lnTo>
                    <a:pt x="3999" y="191"/>
                  </a:lnTo>
                  <a:lnTo>
                    <a:pt x="4057" y="96"/>
                  </a:lnTo>
                  <a:lnTo>
                    <a:pt x="4228" y="19"/>
                  </a:lnTo>
                  <a:lnTo>
                    <a:pt x="4400" y="0"/>
                  </a:lnTo>
                  <a:lnTo>
                    <a:pt x="4552" y="38"/>
                  </a:lnTo>
                  <a:lnTo>
                    <a:pt x="4609" y="19"/>
                  </a:lnTo>
                  <a:lnTo>
                    <a:pt x="4629" y="76"/>
                  </a:lnTo>
                  <a:lnTo>
                    <a:pt x="4666" y="133"/>
                  </a:lnTo>
                  <a:lnTo>
                    <a:pt x="4724" y="191"/>
                  </a:lnTo>
                  <a:lnTo>
                    <a:pt x="4895" y="324"/>
                  </a:lnTo>
                  <a:lnTo>
                    <a:pt x="5105" y="514"/>
                  </a:lnTo>
                  <a:lnTo>
                    <a:pt x="5219" y="667"/>
                  </a:lnTo>
                  <a:lnTo>
                    <a:pt x="5428" y="876"/>
                  </a:lnTo>
                  <a:lnTo>
                    <a:pt x="5504" y="990"/>
                  </a:lnTo>
                  <a:lnTo>
                    <a:pt x="5581" y="1238"/>
                  </a:lnTo>
                  <a:lnTo>
                    <a:pt x="5676" y="1352"/>
                  </a:lnTo>
                  <a:lnTo>
                    <a:pt x="5943" y="1467"/>
                  </a:lnTo>
                  <a:lnTo>
                    <a:pt x="6038" y="1505"/>
                  </a:lnTo>
                  <a:lnTo>
                    <a:pt x="6229" y="1733"/>
                  </a:lnTo>
                  <a:close/>
                  <a:moveTo>
                    <a:pt x="1809" y="6247"/>
                  </a:moveTo>
                  <a:lnTo>
                    <a:pt x="1981" y="6152"/>
                  </a:lnTo>
                  <a:lnTo>
                    <a:pt x="2152" y="5999"/>
                  </a:lnTo>
                  <a:lnTo>
                    <a:pt x="2285" y="6152"/>
                  </a:lnTo>
                  <a:lnTo>
                    <a:pt x="2514" y="6837"/>
                  </a:lnTo>
                  <a:lnTo>
                    <a:pt x="2533" y="7066"/>
                  </a:lnTo>
                  <a:lnTo>
                    <a:pt x="2609" y="7123"/>
                  </a:lnTo>
                  <a:lnTo>
                    <a:pt x="2685" y="7142"/>
                  </a:lnTo>
                  <a:lnTo>
                    <a:pt x="2743" y="7257"/>
                  </a:lnTo>
                  <a:lnTo>
                    <a:pt x="2780" y="7371"/>
                  </a:lnTo>
                  <a:lnTo>
                    <a:pt x="2743" y="7466"/>
                  </a:lnTo>
                  <a:lnTo>
                    <a:pt x="2724" y="7542"/>
                  </a:lnTo>
                  <a:lnTo>
                    <a:pt x="2800" y="8171"/>
                  </a:lnTo>
                  <a:lnTo>
                    <a:pt x="2762" y="8418"/>
                  </a:lnTo>
                  <a:lnTo>
                    <a:pt x="2628" y="8532"/>
                  </a:lnTo>
                  <a:lnTo>
                    <a:pt x="2476" y="8628"/>
                  </a:lnTo>
                  <a:lnTo>
                    <a:pt x="2381" y="8514"/>
                  </a:lnTo>
                  <a:lnTo>
                    <a:pt x="2267" y="8418"/>
                  </a:lnTo>
                  <a:lnTo>
                    <a:pt x="2133" y="8495"/>
                  </a:lnTo>
                  <a:lnTo>
                    <a:pt x="2057" y="8628"/>
                  </a:lnTo>
                  <a:lnTo>
                    <a:pt x="1886" y="8532"/>
                  </a:lnTo>
                  <a:lnTo>
                    <a:pt x="1828" y="8228"/>
                  </a:lnTo>
                  <a:lnTo>
                    <a:pt x="1752" y="8171"/>
                  </a:lnTo>
                  <a:lnTo>
                    <a:pt x="1638" y="8133"/>
                  </a:lnTo>
                  <a:lnTo>
                    <a:pt x="1524" y="8056"/>
                  </a:lnTo>
                  <a:lnTo>
                    <a:pt x="1409" y="7999"/>
                  </a:lnTo>
                  <a:lnTo>
                    <a:pt x="1104" y="8075"/>
                  </a:lnTo>
                  <a:lnTo>
                    <a:pt x="990" y="7980"/>
                  </a:lnTo>
                  <a:lnTo>
                    <a:pt x="647" y="7599"/>
                  </a:lnTo>
                  <a:lnTo>
                    <a:pt x="457" y="7294"/>
                  </a:lnTo>
                  <a:lnTo>
                    <a:pt x="362" y="6952"/>
                  </a:lnTo>
                  <a:lnTo>
                    <a:pt x="209" y="6666"/>
                  </a:lnTo>
                  <a:lnTo>
                    <a:pt x="171" y="6647"/>
                  </a:lnTo>
                  <a:lnTo>
                    <a:pt x="95" y="6609"/>
                  </a:lnTo>
                  <a:lnTo>
                    <a:pt x="57" y="6514"/>
                  </a:lnTo>
                  <a:lnTo>
                    <a:pt x="19" y="6419"/>
                  </a:lnTo>
                  <a:lnTo>
                    <a:pt x="19" y="6266"/>
                  </a:lnTo>
                  <a:lnTo>
                    <a:pt x="37" y="6114"/>
                  </a:lnTo>
                  <a:lnTo>
                    <a:pt x="0" y="6038"/>
                  </a:lnTo>
                  <a:lnTo>
                    <a:pt x="37" y="5942"/>
                  </a:lnTo>
                  <a:lnTo>
                    <a:pt x="152" y="5904"/>
                  </a:lnTo>
                  <a:lnTo>
                    <a:pt x="266" y="5904"/>
                  </a:lnTo>
                  <a:lnTo>
                    <a:pt x="400" y="5771"/>
                  </a:lnTo>
                  <a:lnTo>
                    <a:pt x="552" y="5675"/>
                  </a:lnTo>
                  <a:lnTo>
                    <a:pt x="780" y="5752"/>
                  </a:lnTo>
                  <a:lnTo>
                    <a:pt x="952" y="5637"/>
                  </a:lnTo>
                  <a:lnTo>
                    <a:pt x="914" y="5561"/>
                  </a:lnTo>
                  <a:lnTo>
                    <a:pt x="876" y="5466"/>
                  </a:lnTo>
                  <a:lnTo>
                    <a:pt x="895" y="5409"/>
                  </a:lnTo>
                  <a:lnTo>
                    <a:pt x="876" y="5332"/>
                  </a:lnTo>
                  <a:lnTo>
                    <a:pt x="762" y="5276"/>
                  </a:lnTo>
                  <a:lnTo>
                    <a:pt x="780" y="5142"/>
                  </a:lnTo>
                  <a:lnTo>
                    <a:pt x="971" y="5066"/>
                  </a:lnTo>
                  <a:lnTo>
                    <a:pt x="1085" y="4971"/>
                  </a:lnTo>
                  <a:lnTo>
                    <a:pt x="1200" y="5047"/>
                  </a:lnTo>
                  <a:lnTo>
                    <a:pt x="1409" y="5352"/>
                  </a:lnTo>
                  <a:lnTo>
                    <a:pt x="1485" y="5428"/>
                  </a:lnTo>
                  <a:lnTo>
                    <a:pt x="1561" y="5523"/>
                  </a:lnTo>
                  <a:lnTo>
                    <a:pt x="1600" y="5752"/>
                  </a:lnTo>
                  <a:lnTo>
                    <a:pt x="1676" y="5809"/>
                  </a:lnTo>
                  <a:lnTo>
                    <a:pt x="1752" y="5847"/>
                  </a:lnTo>
                  <a:lnTo>
                    <a:pt x="1809" y="6247"/>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9" name="Freeform 11">
              <a:extLst>
                <a:ext uri="{FF2B5EF4-FFF2-40B4-BE49-F238E27FC236}">
                  <a16:creationId xmlns:a16="http://schemas.microsoft.com/office/drawing/2014/main" id="{82A9181D-D7B4-6D81-0104-58A9890D2958}"/>
                </a:ext>
              </a:extLst>
            </p:cNvPr>
            <p:cNvSpPr>
              <a:spLocks noChangeArrowheads="1"/>
            </p:cNvSpPr>
            <p:nvPr/>
          </p:nvSpPr>
          <p:spPr bwMode="auto">
            <a:xfrm>
              <a:off x="12288838" y="3248025"/>
              <a:ext cx="1676400" cy="2406650"/>
            </a:xfrm>
            <a:custGeom>
              <a:avLst/>
              <a:gdLst>
                <a:gd name="T0" fmla="*/ 2147483646 w 9316"/>
                <a:gd name="T1" fmla="*/ 2147483646 h 13371"/>
                <a:gd name="T2" fmla="*/ 2147483646 w 9316"/>
                <a:gd name="T3" fmla="*/ 2147483646 h 13371"/>
                <a:gd name="T4" fmla="*/ 2147483646 w 9316"/>
                <a:gd name="T5" fmla="*/ 2147483646 h 13371"/>
                <a:gd name="T6" fmla="*/ 2147483646 w 9316"/>
                <a:gd name="T7" fmla="*/ 2147483646 h 13371"/>
                <a:gd name="T8" fmla="*/ 2147483646 w 9316"/>
                <a:gd name="T9" fmla="*/ 2147483646 h 13371"/>
                <a:gd name="T10" fmla="*/ 2147483646 w 9316"/>
                <a:gd name="T11" fmla="*/ 2147483646 h 13371"/>
                <a:gd name="T12" fmla="*/ 2147483646 w 9316"/>
                <a:gd name="T13" fmla="*/ 2147483646 h 13371"/>
                <a:gd name="T14" fmla="*/ 2147483646 w 9316"/>
                <a:gd name="T15" fmla="*/ 2147483646 h 13371"/>
                <a:gd name="T16" fmla="*/ 2147483646 w 9316"/>
                <a:gd name="T17" fmla="*/ 2147483646 h 13371"/>
                <a:gd name="T18" fmla="*/ 2147483646 w 9316"/>
                <a:gd name="T19" fmla="*/ 2147483646 h 13371"/>
                <a:gd name="T20" fmla="*/ 2147483646 w 9316"/>
                <a:gd name="T21" fmla="*/ 2147483646 h 13371"/>
                <a:gd name="T22" fmla="*/ 2147483646 w 9316"/>
                <a:gd name="T23" fmla="*/ 2147483646 h 13371"/>
                <a:gd name="T24" fmla="*/ 2147483646 w 9316"/>
                <a:gd name="T25" fmla="*/ 2147483646 h 13371"/>
                <a:gd name="T26" fmla="*/ 2147483646 w 9316"/>
                <a:gd name="T27" fmla="*/ 2147483646 h 13371"/>
                <a:gd name="T28" fmla="*/ 2147483646 w 9316"/>
                <a:gd name="T29" fmla="*/ 2147483646 h 13371"/>
                <a:gd name="T30" fmla="*/ 2147483646 w 9316"/>
                <a:gd name="T31" fmla="*/ 2147483646 h 13371"/>
                <a:gd name="T32" fmla="*/ 2147483646 w 9316"/>
                <a:gd name="T33" fmla="*/ 2147483646 h 13371"/>
                <a:gd name="T34" fmla="*/ 2147483646 w 9316"/>
                <a:gd name="T35" fmla="*/ 2147483646 h 13371"/>
                <a:gd name="T36" fmla="*/ 2147483646 w 9316"/>
                <a:gd name="T37" fmla="*/ 2147483646 h 13371"/>
                <a:gd name="T38" fmla="*/ 2147483646 w 9316"/>
                <a:gd name="T39" fmla="*/ 2147483646 h 13371"/>
                <a:gd name="T40" fmla="*/ 2147483646 w 9316"/>
                <a:gd name="T41" fmla="*/ 2147483646 h 13371"/>
                <a:gd name="T42" fmla="*/ 2147483646 w 9316"/>
                <a:gd name="T43" fmla="*/ 2147483646 h 13371"/>
                <a:gd name="T44" fmla="*/ 2147483646 w 9316"/>
                <a:gd name="T45" fmla="*/ 2147483646 h 13371"/>
                <a:gd name="T46" fmla="*/ 2147483646 w 9316"/>
                <a:gd name="T47" fmla="*/ 2147483646 h 13371"/>
                <a:gd name="T48" fmla="*/ 2147483646 w 9316"/>
                <a:gd name="T49" fmla="*/ 2147483646 h 13371"/>
                <a:gd name="T50" fmla="*/ 2147483646 w 9316"/>
                <a:gd name="T51" fmla="*/ 2147483646 h 13371"/>
                <a:gd name="T52" fmla="*/ 2147483646 w 9316"/>
                <a:gd name="T53" fmla="*/ 2147483646 h 13371"/>
                <a:gd name="T54" fmla="*/ 2147483646 w 9316"/>
                <a:gd name="T55" fmla="*/ 2147483646 h 13371"/>
                <a:gd name="T56" fmla="*/ 2147483646 w 9316"/>
                <a:gd name="T57" fmla="*/ 2147483646 h 13371"/>
                <a:gd name="T58" fmla="*/ 2147483646 w 9316"/>
                <a:gd name="T59" fmla="*/ 2147483646 h 13371"/>
                <a:gd name="T60" fmla="*/ 2147483646 w 9316"/>
                <a:gd name="T61" fmla="*/ 2147483646 h 13371"/>
                <a:gd name="T62" fmla="*/ 2147483646 w 9316"/>
                <a:gd name="T63" fmla="*/ 2147483646 h 13371"/>
                <a:gd name="T64" fmla="*/ 2147483646 w 9316"/>
                <a:gd name="T65" fmla="*/ 2147483646 h 13371"/>
                <a:gd name="T66" fmla="*/ 2147483646 w 9316"/>
                <a:gd name="T67" fmla="*/ 2147483646 h 13371"/>
                <a:gd name="T68" fmla="*/ 2147483646 w 9316"/>
                <a:gd name="T69" fmla="*/ 2147483646 h 13371"/>
                <a:gd name="T70" fmla="*/ 2147483646 w 9316"/>
                <a:gd name="T71" fmla="*/ 2147483646 h 13371"/>
                <a:gd name="T72" fmla="*/ 2147483646 w 9316"/>
                <a:gd name="T73" fmla="*/ 2147483646 h 13371"/>
                <a:gd name="T74" fmla="*/ 2147483646 w 9316"/>
                <a:gd name="T75" fmla="*/ 2147483646 h 13371"/>
                <a:gd name="T76" fmla="*/ 2147483646 w 9316"/>
                <a:gd name="T77" fmla="*/ 2147483646 h 13371"/>
                <a:gd name="T78" fmla="*/ 2147483646 w 9316"/>
                <a:gd name="T79" fmla="*/ 2147483646 h 13371"/>
                <a:gd name="T80" fmla="*/ 2147483646 w 9316"/>
                <a:gd name="T81" fmla="*/ 2147483646 h 13371"/>
                <a:gd name="T82" fmla="*/ 2147483646 w 9316"/>
                <a:gd name="T83" fmla="*/ 2147483646 h 13371"/>
                <a:gd name="T84" fmla="*/ 2147483646 w 9316"/>
                <a:gd name="T85" fmla="*/ 2147483646 h 13371"/>
                <a:gd name="T86" fmla="*/ 2147483646 w 9316"/>
                <a:gd name="T87" fmla="*/ 2147483646 h 13371"/>
                <a:gd name="T88" fmla="*/ 2147483646 w 9316"/>
                <a:gd name="T89" fmla="*/ 2147483646 h 13371"/>
                <a:gd name="T90" fmla="*/ 2147483646 w 9316"/>
                <a:gd name="T91" fmla="*/ 2147483646 h 13371"/>
                <a:gd name="T92" fmla="*/ 2147483646 w 9316"/>
                <a:gd name="T93" fmla="*/ 2147483646 h 13371"/>
                <a:gd name="T94" fmla="*/ 2147483646 w 9316"/>
                <a:gd name="T95" fmla="*/ 2147483646 h 13371"/>
                <a:gd name="T96" fmla="*/ 2147483646 w 9316"/>
                <a:gd name="T97" fmla="*/ 2147483646 h 13371"/>
                <a:gd name="T98" fmla="*/ 2147483646 w 9316"/>
                <a:gd name="T99" fmla="*/ 2147483646 h 13371"/>
                <a:gd name="T100" fmla="*/ 2147483646 w 9316"/>
                <a:gd name="T101" fmla="*/ 2147483646 h 13371"/>
                <a:gd name="T102" fmla="*/ 2147483646 w 9316"/>
                <a:gd name="T103" fmla="*/ 2147483646 h 13371"/>
                <a:gd name="T104" fmla="*/ 2147483646 w 9316"/>
                <a:gd name="T105" fmla="*/ 2147483646 h 13371"/>
                <a:gd name="T106" fmla="*/ 2147483646 w 9316"/>
                <a:gd name="T107" fmla="*/ 2147483646 h 13371"/>
                <a:gd name="T108" fmla="*/ 2147483646 w 9316"/>
                <a:gd name="T109" fmla="*/ 2147483646 h 13371"/>
                <a:gd name="T110" fmla="*/ 2147483646 w 9316"/>
                <a:gd name="T111" fmla="*/ 2147483646 h 13371"/>
                <a:gd name="T112" fmla="*/ 2147483646 w 9316"/>
                <a:gd name="T113" fmla="*/ 2147483646 h 13371"/>
                <a:gd name="T114" fmla="*/ 2147483646 w 9316"/>
                <a:gd name="T115" fmla="*/ 2147483646 h 13371"/>
                <a:gd name="T116" fmla="*/ 2147483646 w 9316"/>
                <a:gd name="T117" fmla="*/ 2147483646 h 13371"/>
                <a:gd name="T118" fmla="*/ 2147483646 w 9316"/>
                <a:gd name="T119" fmla="*/ 2147483646 h 133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316" h="13371">
                  <a:moveTo>
                    <a:pt x="8553" y="6589"/>
                  </a:moveTo>
                  <a:lnTo>
                    <a:pt x="8629" y="6704"/>
                  </a:lnTo>
                  <a:lnTo>
                    <a:pt x="8839" y="7103"/>
                  </a:lnTo>
                  <a:lnTo>
                    <a:pt x="8991" y="7675"/>
                  </a:lnTo>
                  <a:lnTo>
                    <a:pt x="9010" y="7846"/>
                  </a:lnTo>
                  <a:lnTo>
                    <a:pt x="9048" y="7942"/>
                  </a:lnTo>
                  <a:lnTo>
                    <a:pt x="9125" y="8018"/>
                  </a:lnTo>
                  <a:lnTo>
                    <a:pt x="9201" y="8075"/>
                  </a:lnTo>
                  <a:lnTo>
                    <a:pt x="9277" y="8151"/>
                  </a:lnTo>
                  <a:lnTo>
                    <a:pt x="9315" y="8265"/>
                  </a:lnTo>
                  <a:lnTo>
                    <a:pt x="9277" y="8285"/>
                  </a:lnTo>
                  <a:lnTo>
                    <a:pt x="9010" y="8285"/>
                  </a:lnTo>
                  <a:lnTo>
                    <a:pt x="8801" y="8323"/>
                  </a:lnTo>
                  <a:lnTo>
                    <a:pt x="8553" y="8418"/>
                  </a:lnTo>
                  <a:lnTo>
                    <a:pt x="8344" y="8532"/>
                  </a:lnTo>
                  <a:lnTo>
                    <a:pt x="8191" y="8685"/>
                  </a:lnTo>
                  <a:lnTo>
                    <a:pt x="8001" y="9103"/>
                  </a:lnTo>
                  <a:lnTo>
                    <a:pt x="7791" y="9370"/>
                  </a:lnTo>
                  <a:lnTo>
                    <a:pt x="7772" y="9465"/>
                  </a:lnTo>
                  <a:lnTo>
                    <a:pt x="7867" y="9675"/>
                  </a:lnTo>
                  <a:lnTo>
                    <a:pt x="8001" y="9809"/>
                  </a:lnTo>
                  <a:lnTo>
                    <a:pt x="8058" y="9941"/>
                  </a:lnTo>
                  <a:lnTo>
                    <a:pt x="7848" y="10132"/>
                  </a:lnTo>
                  <a:lnTo>
                    <a:pt x="6839" y="10761"/>
                  </a:lnTo>
                  <a:lnTo>
                    <a:pt x="6496" y="11104"/>
                  </a:lnTo>
                  <a:lnTo>
                    <a:pt x="6324" y="11237"/>
                  </a:lnTo>
                  <a:lnTo>
                    <a:pt x="6153" y="11256"/>
                  </a:lnTo>
                  <a:lnTo>
                    <a:pt x="6077" y="11180"/>
                  </a:lnTo>
                  <a:lnTo>
                    <a:pt x="6001" y="10818"/>
                  </a:lnTo>
                  <a:lnTo>
                    <a:pt x="5943" y="10723"/>
                  </a:lnTo>
                  <a:lnTo>
                    <a:pt x="5734" y="10456"/>
                  </a:lnTo>
                  <a:lnTo>
                    <a:pt x="5715" y="10437"/>
                  </a:lnTo>
                  <a:lnTo>
                    <a:pt x="5657" y="10418"/>
                  </a:lnTo>
                  <a:lnTo>
                    <a:pt x="5639" y="10399"/>
                  </a:lnTo>
                  <a:lnTo>
                    <a:pt x="5639" y="10380"/>
                  </a:lnTo>
                  <a:lnTo>
                    <a:pt x="5677" y="10304"/>
                  </a:lnTo>
                  <a:lnTo>
                    <a:pt x="5677" y="10285"/>
                  </a:lnTo>
                  <a:lnTo>
                    <a:pt x="5601" y="10208"/>
                  </a:lnTo>
                  <a:lnTo>
                    <a:pt x="5239" y="9904"/>
                  </a:lnTo>
                  <a:lnTo>
                    <a:pt x="5162" y="9865"/>
                  </a:lnTo>
                  <a:lnTo>
                    <a:pt x="4991" y="9961"/>
                  </a:lnTo>
                  <a:lnTo>
                    <a:pt x="4953" y="10227"/>
                  </a:lnTo>
                  <a:lnTo>
                    <a:pt x="4991" y="10532"/>
                  </a:lnTo>
                  <a:lnTo>
                    <a:pt x="5048" y="10761"/>
                  </a:lnTo>
                  <a:lnTo>
                    <a:pt x="5220" y="11065"/>
                  </a:lnTo>
                  <a:lnTo>
                    <a:pt x="5239" y="11237"/>
                  </a:lnTo>
                  <a:lnTo>
                    <a:pt x="5162" y="11409"/>
                  </a:lnTo>
                  <a:lnTo>
                    <a:pt x="5067" y="11542"/>
                  </a:lnTo>
                  <a:lnTo>
                    <a:pt x="4934" y="11637"/>
                  </a:lnTo>
                  <a:lnTo>
                    <a:pt x="4763" y="11656"/>
                  </a:lnTo>
                  <a:lnTo>
                    <a:pt x="4591" y="11618"/>
                  </a:lnTo>
                  <a:lnTo>
                    <a:pt x="4343" y="12418"/>
                  </a:lnTo>
                  <a:lnTo>
                    <a:pt x="4057" y="13370"/>
                  </a:lnTo>
                  <a:lnTo>
                    <a:pt x="4038" y="13370"/>
                  </a:lnTo>
                  <a:lnTo>
                    <a:pt x="3886" y="13332"/>
                  </a:lnTo>
                  <a:lnTo>
                    <a:pt x="3676" y="13142"/>
                  </a:lnTo>
                  <a:lnTo>
                    <a:pt x="3372" y="12742"/>
                  </a:lnTo>
                  <a:lnTo>
                    <a:pt x="3258" y="12666"/>
                  </a:lnTo>
                  <a:lnTo>
                    <a:pt x="3200" y="12608"/>
                  </a:lnTo>
                  <a:lnTo>
                    <a:pt x="3181" y="12513"/>
                  </a:lnTo>
                  <a:lnTo>
                    <a:pt x="3181" y="12437"/>
                  </a:lnTo>
                  <a:lnTo>
                    <a:pt x="3219" y="12380"/>
                  </a:lnTo>
                  <a:lnTo>
                    <a:pt x="3239" y="12303"/>
                  </a:lnTo>
                  <a:lnTo>
                    <a:pt x="3200" y="12227"/>
                  </a:lnTo>
                  <a:lnTo>
                    <a:pt x="3163" y="12189"/>
                  </a:lnTo>
                  <a:lnTo>
                    <a:pt x="3143" y="12208"/>
                  </a:lnTo>
                  <a:lnTo>
                    <a:pt x="3124" y="12227"/>
                  </a:lnTo>
                  <a:lnTo>
                    <a:pt x="3105" y="12247"/>
                  </a:lnTo>
                  <a:lnTo>
                    <a:pt x="3048" y="12227"/>
                  </a:lnTo>
                  <a:lnTo>
                    <a:pt x="3029" y="12189"/>
                  </a:lnTo>
                  <a:lnTo>
                    <a:pt x="3048" y="12151"/>
                  </a:lnTo>
                  <a:lnTo>
                    <a:pt x="3067" y="12151"/>
                  </a:lnTo>
                  <a:lnTo>
                    <a:pt x="2991" y="12018"/>
                  </a:lnTo>
                  <a:lnTo>
                    <a:pt x="2934" y="11980"/>
                  </a:lnTo>
                  <a:lnTo>
                    <a:pt x="2877" y="12056"/>
                  </a:lnTo>
                  <a:lnTo>
                    <a:pt x="2819" y="12056"/>
                  </a:lnTo>
                  <a:lnTo>
                    <a:pt x="2648" y="11846"/>
                  </a:lnTo>
                  <a:lnTo>
                    <a:pt x="2534" y="11751"/>
                  </a:lnTo>
                  <a:lnTo>
                    <a:pt x="2457" y="11694"/>
                  </a:lnTo>
                  <a:lnTo>
                    <a:pt x="2438" y="11675"/>
                  </a:lnTo>
                  <a:lnTo>
                    <a:pt x="2420" y="11599"/>
                  </a:lnTo>
                  <a:lnTo>
                    <a:pt x="2381" y="11523"/>
                  </a:lnTo>
                  <a:lnTo>
                    <a:pt x="2305" y="11504"/>
                  </a:lnTo>
                  <a:lnTo>
                    <a:pt x="2267" y="11465"/>
                  </a:lnTo>
                  <a:lnTo>
                    <a:pt x="2229" y="11389"/>
                  </a:lnTo>
                  <a:lnTo>
                    <a:pt x="2172" y="11256"/>
                  </a:lnTo>
                  <a:lnTo>
                    <a:pt x="2134" y="11256"/>
                  </a:lnTo>
                  <a:lnTo>
                    <a:pt x="2096" y="11351"/>
                  </a:lnTo>
                  <a:lnTo>
                    <a:pt x="2096" y="11294"/>
                  </a:lnTo>
                  <a:lnTo>
                    <a:pt x="2076" y="11028"/>
                  </a:lnTo>
                  <a:lnTo>
                    <a:pt x="2039" y="10894"/>
                  </a:lnTo>
                  <a:lnTo>
                    <a:pt x="1962" y="10875"/>
                  </a:lnTo>
                  <a:lnTo>
                    <a:pt x="1905" y="10932"/>
                  </a:lnTo>
                  <a:lnTo>
                    <a:pt x="1886" y="11065"/>
                  </a:lnTo>
                  <a:lnTo>
                    <a:pt x="1848" y="10970"/>
                  </a:lnTo>
                  <a:lnTo>
                    <a:pt x="1867" y="10894"/>
                  </a:lnTo>
                  <a:lnTo>
                    <a:pt x="1886" y="10837"/>
                  </a:lnTo>
                  <a:lnTo>
                    <a:pt x="1886" y="10761"/>
                  </a:lnTo>
                  <a:lnTo>
                    <a:pt x="1867" y="10685"/>
                  </a:lnTo>
                  <a:lnTo>
                    <a:pt x="1829" y="10627"/>
                  </a:lnTo>
                  <a:lnTo>
                    <a:pt x="1734" y="10551"/>
                  </a:lnTo>
                  <a:lnTo>
                    <a:pt x="1581" y="10361"/>
                  </a:lnTo>
                  <a:lnTo>
                    <a:pt x="1486" y="10285"/>
                  </a:lnTo>
                  <a:lnTo>
                    <a:pt x="1353" y="10266"/>
                  </a:lnTo>
                  <a:lnTo>
                    <a:pt x="1372" y="10190"/>
                  </a:lnTo>
                  <a:lnTo>
                    <a:pt x="1334" y="10113"/>
                  </a:lnTo>
                  <a:lnTo>
                    <a:pt x="1277" y="10075"/>
                  </a:lnTo>
                  <a:lnTo>
                    <a:pt x="1200" y="10056"/>
                  </a:lnTo>
                  <a:lnTo>
                    <a:pt x="1258" y="9923"/>
                  </a:lnTo>
                  <a:lnTo>
                    <a:pt x="1296" y="9827"/>
                  </a:lnTo>
                  <a:lnTo>
                    <a:pt x="1296" y="9732"/>
                  </a:lnTo>
                  <a:lnTo>
                    <a:pt x="1238" y="9599"/>
                  </a:lnTo>
                  <a:lnTo>
                    <a:pt x="1029" y="9275"/>
                  </a:lnTo>
                  <a:lnTo>
                    <a:pt x="991" y="9180"/>
                  </a:lnTo>
                  <a:lnTo>
                    <a:pt x="933" y="8951"/>
                  </a:lnTo>
                  <a:lnTo>
                    <a:pt x="781" y="8761"/>
                  </a:lnTo>
                  <a:lnTo>
                    <a:pt x="591" y="8590"/>
                  </a:lnTo>
                  <a:lnTo>
                    <a:pt x="457" y="8418"/>
                  </a:lnTo>
                  <a:lnTo>
                    <a:pt x="362" y="8189"/>
                  </a:lnTo>
                  <a:lnTo>
                    <a:pt x="305" y="7960"/>
                  </a:lnTo>
                  <a:lnTo>
                    <a:pt x="305" y="7865"/>
                  </a:lnTo>
                  <a:lnTo>
                    <a:pt x="324" y="7789"/>
                  </a:lnTo>
                  <a:lnTo>
                    <a:pt x="305" y="7713"/>
                  </a:lnTo>
                  <a:lnTo>
                    <a:pt x="172" y="7484"/>
                  </a:lnTo>
                  <a:lnTo>
                    <a:pt x="153" y="7389"/>
                  </a:lnTo>
                  <a:lnTo>
                    <a:pt x="191" y="7256"/>
                  </a:lnTo>
                  <a:lnTo>
                    <a:pt x="286" y="7122"/>
                  </a:lnTo>
                  <a:lnTo>
                    <a:pt x="362" y="7066"/>
                  </a:lnTo>
                  <a:lnTo>
                    <a:pt x="457" y="7313"/>
                  </a:lnTo>
                  <a:lnTo>
                    <a:pt x="552" y="7351"/>
                  </a:lnTo>
                  <a:lnTo>
                    <a:pt x="667" y="7332"/>
                  </a:lnTo>
                  <a:lnTo>
                    <a:pt x="762" y="7275"/>
                  </a:lnTo>
                  <a:lnTo>
                    <a:pt x="953" y="7370"/>
                  </a:lnTo>
                  <a:lnTo>
                    <a:pt x="1238" y="7237"/>
                  </a:lnTo>
                  <a:lnTo>
                    <a:pt x="1486" y="6970"/>
                  </a:lnTo>
                  <a:lnTo>
                    <a:pt x="1600" y="6704"/>
                  </a:lnTo>
                  <a:lnTo>
                    <a:pt x="1581" y="6551"/>
                  </a:lnTo>
                  <a:lnTo>
                    <a:pt x="1543" y="6456"/>
                  </a:lnTo>
                  <a:lnTo>
                    <a:pt x="1486" y="6399"/>
                  </a:lnTo>
                  <a:lnTo>
                    <a:pt x="1391" y="6323"/>
                  </a:lnTo>
                  <a:lnTo>
                    <a:pt x="1182" y="6075"/>
                  </a:lnTo>
                  <a:lnTo>
                    <a:pt x="1105" y="6018"/>
                  </a:lnTo>
                  <a:lnTo>
                    <a:pt x="1105" y="5979"/>
                  </a:lnTo>
                  <a:lnTo>
                    <a:pt x="1296" y="5999"/>
                  </a:lnTo>
                  <a:lnTo>
                    <a:pt x="1353" y="5979"/>
                  </a:lnTo>
                  <a:lnTo>
                    <a:pt x="1448" y="5923"/>
                  </a:lnTo>
                  <a:lnTo>
                    <a:pt x="1448" y="5865"/>
                  </a:lnTo>
                  <a:lnTo>
                    <a:pt x="1410" y="5847"/>
                  </a:lnTo>
                  <a:lnTo>
                    <a:pt x="1391" y="5827"/>
                  </a:lnTo>
                  <a:lnTo>
                    <a:pt x="1372" y="5808"/>
                  </a:lnTo>
                  <a:lnTo>
                    <a:pt x="1353" y="5770"/>
                  </a:lnTo>
                  <a:lnTo>
                    <a:pt x="1410" y="5751"/>
                  </a:lnTo>
                  <a:lnTo>
                    <a:pt x="1429" y="5751"/>
                  </a:lnTo>
                  <a:lnTo>
                    <a:pt x="1448" y="5675"/>
                  </a:lnTo>
                  <a:lnTo>
                    <a:pt x="1505" y="5713"/>
                  </a:lnTo>
                  <a:lnTo>
                    <a:pt x="1600" y="5789"/>
                  </a:lnTo>
                  <a:lnTo>
                    <a:pt x="1639" y="5827"/>
                  </a:lnTo>
                  <a:lnTo>
                    <a:pt x="1695" y="5847"/>
                  </a:lnTo>
                  <a:lnTo>
                    <a:pt x="1753" y="5847"/>
                  </a:lnTo>
                  <a:lnTo>
                    <a:pt x="1867" y="5827"/>
                  </a:lnTo>
                  <a:lnTo>
                    <a:pt x="1867" y="5789"/>
                  </a:lnTo>
                  <a:lnTo>
                    <a:pt x="1962" y="5675"/>
                  </a:lnTo>
                  <a:lnTo>
                    <a:pt x="1981" y="5656"/>
                  </a:lnTo>
                  <a:lnTo>
                    <a:pt x="1981" y="5446"/>
                  </a:lnTo>
                  <a:lnTo>
                    <a:pt x="1981" y="5370"/>
                  </a:lnTo>
                  <a:lnTo>
                    <a:pt x="2000" y="5370"/>
                  </a:lnTo>
                  <a:lnTo>
                    <a:pt x="2134" y="5218"/>
                  </a:lnTo>
                  <a:lnTo>
                    <a:pt x="2172" y="5161"/>
                  </a:lnTo>
                  <a:lnTo>
                    <a:pt x="2172" y="5104"/>
                  </a:lnTo>
                  <a:lnTo>
                    <a:pt x="2172" y="4951"/>
                  </a:lnTo>
                  <a:lnTo>
                    <a:pt x="2210" y="4913"/>
                  </a:lnTo>
                  <a:lnTo>
                    <a:pt x="2286" y="4875"/>
                  </a:lnTo>
                  <a:lnTo>
                    <a:pt x="2343" y="4875"/>
                  </a:lnTo>
                  <a:lnTo>
                    <a:pt x="2381" y="4894"/>
                  </a:lnTo>
                  <a:lnTo>
                    <a:pt x="2420" y="5161"/>
                  </a:lnTo>
                  <a:lnTo>
                    <a:pt x="2438" y="5218"/>
                  </a:lnTo>
                  <a:lnTo>
                    <a:pt x="2496" y="5294"/>
                  </a:lnTo>
                  <a:lnTo>
                    <a:pt x="2629" y="5351"/>
                  </a:lnTo>
                  <a:lnTo>
                    <a:pt x="2743" y="5408"/>
                  </a:lnTo>
                  <a:lnTo>
                    <a:pt x="2858" y="5427"/>
                  </a:lnTo>
                  <a:lnTo>
                    <a:pt x="2934" y="5466"/>
                  </a:lnTo>
                  <a:lnTo>
                    <a:pt x="2991" y="5580"/>
                  </a:lnTo>
                  <a:lnTo>
                    <a:pt x="3124" y="5923"/>
                  </a:lnTo>
                  <a:lnTo>
                    <a:pt x="3200" y="6018"/>
                  </a:lnTo>
                  <a:lnTo>
                    <a:pt x="3277" y="6094"/>
                  </a:lnTo>
                  <a:lnTo>
                    <a:pt x="3391" y="6113"/>
                  </a:lnTo>
                  <a:lnTo>
                    <a:pt x="3429" y="6113"/>
                  </a:lnTo>
                  <a:lnTo>
                    <a:pt x="3505" y="6075"/>
                  </a:lnTo>
                  <a:lnTo>
                    <a:pt x="3581" y="6094"/>
                  </a:lnTo>
                  <a:lnTo>
                    <a:pt x="3639" y="6189"/>
                  </a:lnTo>
                  <a:lnTo>
                    <a:pt x="3676" y="6228"/>
                  </a:lnTo>
                  <a:lnTo>
                    <a:pt x="3753" y="6265"/>
                  </a:lnTo>
                  <a:lnTo>
                    <a:pt x="3810" y="6265"/>
                  </a:lnTo>
                  <a:lnTo>
                    <a:pt x="3905" y="6265"/>
                  </a:lnTo>
                  <a:lnTo>
                    <a:pt x="3905" y="6228"/>
                  </a:lnTo>
                  <a:lnTo>
                    <a:pt x="3791" y="6208"/>
                  </a:lnTo>
                  <a:lnTo>
                    <a:pt x="3696" y="6132"/>
                  </a:lnTo>
                  <a:lnTo>
                    <a:pt x="3620" y="6056"/>
                  </a:lnTo>
                  <a:lnTo>
                    <a:pt x="3562" y="5979"/>
                  </a:lnTo>
                  <a:lnTo>
                    <a:pt x="3924" y="6037"/>
                  </a:lnTo>
                  <a:lnTo>
                    <a:pt x="4115" y="6113"/>
                  </a:lnTo>
                  <a:lnTo>
                    <a:pt x="4248" y="6246"/>
                  </a:lnTo>
                  <a:lnTo>
                    <a:pt x="4419" y="6342"/>
                  </a:lnTo>
                  <a:lnTo>
                    <a:pt x="4458" y="6399"/>
                  </a:lnTo>
                  <a:lnTo>
                    <a:pt x="4458" y="6513"/>
                  </a:lnTo>
                  <a:lnTo>
                    <a:pt x="4477" y="6589"/>
                  </a:lnTo>
                  <a:lnTo>
                    <a:pt x="4534" y="6627"/>
                  </a:lnTo>
                  <a:lnTo>
                    <a:pt x="4610" y="6665"/>
                  </a:lnTo>
                  <a:lnTo>
                    <a:pt x="4686" y="6627"/>
                  </a:lnTo>
                  <a:lnTo>
                    <a:pt x="4763" y="6665"/>
                  </a:lnTo>
                  <a:lnTo>
                    <a:pt x="4819" y="6780"/>
                  </a:lnTo>
                  <a:lnTo>
                    <a:pt x="4858" y="6894"/>
                  </a:lnTo>
                  <a:lnTo>
                    <a:pt x="4895" y="6970"/>
                  </a:lnTo>
                  <a:lnTo>
                    <a:pt x="5010" y="7008"/>
                  </a:lnTo>
                  <a:lnTo>
                    <a:pt x="5124" y="6970"/>
                  </a:lnTo>
                  <a:lnTo>
                    <a:pt x="5200" y="6875"/>
                  </a:lnTo>
                  <a:lnTo>
                    <a:pt x="4991" y="6875"/>
                  </a:lnTo>
                  <a:lnTo>
                    <a:pt x="4724" y="6551"/>
                  </a:lnTo>
                  <a:lnTo>
                    <a:pt x="4610" y="6570"/>
                  </a:lnTo>
                  <a:lnTo>
                    <a:pt x="4229" y="6094"/>
                  </a:lnTo>
                  <a:lnTo>
                    <a:pt x="4153" y="6056"/>
                  </a:lnTo>
                  <a:lnTo>
                    <a:pt x="4057" y="5979"/>
                  </a:lnTo>
                  <a:lnTo>
                    <a:pt x="3410" y="5865"/>
                  </a:lnTo>
                  <a:lnTo>
                    <a:pt x="3258" y="5808"/>
                  </a:lnTo>
                  <a:lnTo>
                    <a:pt x="3143" y="5713"/>
                  </a:lnTo>
                  <a:lnTo>
                    <a:pt x="3048" y="5561"/>
                  </a:lnTo>
                  <a:lnTo>
                    <a:pt x="3029" y="5408"/>
                  </a:lnTo>
                  <a:lnTo>
                    <a:pt x="2858" y="5085"/>
                  </a:lnTo>
                  <a:lnTo>
                    <a:pt x="2819" y="4894"/>
                  </a:lnTo>
                  <a:lnTo>
                    <a:pt x="2934" y="4781"/>
                  </a:lnTo>
                  <a:lnTo>
                    <a:pt x="2858" y="4724"/>
                  </a:lnTo>
                  <a:lnTo>
                    <a:pt x="2762" y="4666"/>
                  </a:lnTo>
                  <a:lnTo>
                    <a:pt x="2686" y="4571"/>
                  </a:lnTo>
                  <a:lnTo>
                    <a:pt x="2629" y="4476"/>
                  </a:lnTo>
                  <a:lnTo>
                    <a:pt x="2591" y="4362"/>
                  </a:lnTo>
                  <a:lnTo>
                    <a:pt x="2610" y="4285"/>
                  </a:lnTo>
                  <a:lnTo>
                    <a:pt x="2648" y="4248"/>
                  </a:lnTo>
                  <a:lnTo>
                    <a:pt x="2686" y="4171"/>
                  </a:lnTo>
                  <a:lnTo>
                    <a:pt x="2667" y="4095"/>
                  </a:lnTo>
                  <a:lnTo>
                    <a:pt x="2629" y="4057"/>
                  </a:lnTo>
                  <a:lnTo>
                    <a:pt x="2553" y="4057"/>
                  </a:lnTo>
                  <a:lnTo>
                    <a:pt x="2477" y="3981"/>
                  </a:lnTo>
                  <a:lnTo>
                    <a:pt x="2438" y="3904"/>
                  </a:lnTo>
                  <a:lnTo>
                    <a:pt x="2438" y="3828"/>
                  </a:lnTo>
                  <a:lnTo>
                    <a:pt x="2420" y="3771"/>
                  </a:lnTo>
                  <a:lnTo>
                    <a:pt x="2324" y="3733"/>
                  </a:lnTo>
                  <a:lnTo>
                    <a:pt x="2362" y="3790"/>
                  </a:lnTo>
                  <a:lnTo>
                    <a:pt x="2362" y="3981"/>
                  </a:lnTo>
                  <a:lnTo>
                    <a:pt x="2401" y="4057"/>
                  </a:lnTo>
                  <a:lnTo>
                    <a:pt x="2496" y="4114"/>
                  </a:lnTo>
                  <a:lnTo>
                    <a:pt x="2534" y="4114"/>
                  </a:lnTo>
                  <a:lnTo>
                    <a:pt x="2534" y="4152"/>
                  </a:lnTo>
                  <a:lnTo>
                    <a:pt x="2534" y="4380"/>
                  </a:lnTo>
                  <a:lnTo>
                    <a:pt x="2553" y="4457"/>
                  </a:lnTo>
                  <a:lnTo>
                    <a:pt x="2648" y="4685"/>
                  </a:lnTo>
                  <a:lnTo>
                    <a:pt x="2648" y="4761"/>
                  </a:lnTo>
                  <a:lnTo>
                    <a:pt x="2629" y="4837"/>
                  </a:lnTo>
                  <a:lnTo>
                    <a:pt x="2572" y="4837"/>
                  </a:lnTo>
                  <a:lnTo>
                    <a:pt x="2438" y="4590"/>
                  </a:lnTo>
                  <a:lnTo>
                    <a:pt x="2362" y="4495"/>
                  </a:lnTo>
                  <a:lnTo>
                    <a:pt x="2286" y="4419"/>
                  </a:lnTo>
                  <a:lnTo>
                    <a:pt x="2172" y="4419"/>
                  </a:lnTo>
                  <a:lnTo>
                    <a:pt x="2076" y="4495"/>
                  </a:lnTo>
                  <a:lnTo>
                    <a:pt x="2000" y="4609"/>
                  </a:lnTo>
                  <a:lnTo>
                    <a:pt x="1981" y="4761"/>
                  </a:lnTo>
                  <a:lnTo>
                    <a:pt x="1943" y="4875"/>
                  </a:lnTo>
                  <a:lnTo>
                    <a:pt x="1829" y="4951"/>
                  </a:lnTo>
                  <a:lnTo>
                    <a:pt x="1695" y="5008"/>
                  </a:lnTo>
                  <a:lnTo>
                    <a:pt x="1562" y="5027"/>
                  </a:lnTo>
                  <a:lnTo>
                    <a:pt x="1505" y="5008"/>
                  </a:lnTo>
                  <a:lnTo>
                    <a:pt x="1486" y="4951"/>
                  </a:lnTo>
                  <a:lnTo>
                    <a:pt x="1486" y="4875"/>
                  </a:lnTo>
                  <a:lnTo>
                    <a:pt x="1486" y="4837"/>
                  </a:lnTo>
                  <a:lnTo>
                    <a:pt x="1543" y="4781"/>
                  </a:lnTo>
                  <a:lnTo>
                    <a:pt x="1734" y="4685"/>
                  </a:lnTo>
                  <a:lnTo>
                    <a:pt x="1772" y="4705"/>
                  </a:lnTo>
                  <a:lnTo>
                    <a:pt x="1791" y="4705"/>
                  </a:lnTo>
                  <a:lnTo>
                    <a:pt x="1848" y="4724"/>
                  </a:lnTo>
                  <a:lnTo>
                    <a:pt x="1848" y="4495"/>
                  </a:lnTo>
                  <a:lnTo>
                    <a:pt x="1810" y="4266"/>
                  </a:lnTo>
                  <a:lnTo>
                    <a:pt x="1695" y="3885"/>
                  </a:lnTo>
                  <a:lnTo>
                    <a:pt x="1639" y="3885"/>
                  </a:lnTo>
                  <a:lnTo>
                    <a:pt x="1581" y="3981"/>
                  </a:lnTo>
                  <a:lnTo>
                    <a:pt x="1619" y="4057"/>
                  </a:lnTo>
                  <a:lnTo>
                    <a:pt x="1695" y="4114"/>
                  </a:lnTo>
                  <a:lnTo>
                    <a:pt x="1734" y="4171"/>
                  </a:lnTo>
                  <a:lnTo>
                    <a:pt x="1734" y="4304"/>
                  </a:lnTo>
                  <a:lnTo>
                    <a:pt x="1676" y="4419"/>
                  </a:lnTo>
                  <a:lnTo>
                    <a:pt x="1639" y="4495"/>
                  </a:lnTo>
                  <a:lnTo>
                    <a:pt x="1695" y="4571"/>
                  </a:lnTo>
                  <a:lnTo>
                    <a:pt x="1695" y="4629"/>
                  </a:lnTo>
                  <a:lnTo>
                    <a:pt x="1676" y="4647"/>
                  </a:lnTo>
                  <a:lnTo>
                    <a:pt x="1639" y="4666"/>
                  </a:lnTo>
                  <a:lnTo>
                    <a:pt x="1600" y="4685"/>
                  </a:lnTo>
                  <a:lnTo>
                    <a:pt x="1562" y="4609"/>
                  </a:lnTo>
                  <a:lnTo>
                    <a:pt x="1524" y="4590"/>
                  </a:lnTo>
                  <a:lnTo>
                    <a:pt x="1467" y="4552"/>
                  </a:lnTo>
                  <a:lnTo>
                    <a:pt x="1448" y="4533"/>
                  </a:lnTo>
                  <a:lnTo>
                    <a:pt x="1429" y="4476"/>
                  </a:lnTo>
                  <a:lnTo>
                    <a:pt x="1429" y="4457"/>
                  </a:lnTo>
                  <a:lnTo>
                    <a:pt x="1467" y="4457"/>
                  </a:lnTo>
                  <a:lnTo>
                    <a:pt x="1486" y="4419"/>
                  </a:lnTo>
                  <a:lnTo>
                    <a:pt x="1562" y="4285"/>
                  </a:lnTo>
                  <a:lnTo>
                    <a:pt x="1562" y="4228"/>
                  </a:lnTo>
                  <a:lnTo>
                    <a:pt x="1448" y="4171"/>
                  </a:lnTo>
                  <a:lnTo>
                    <a:pt x="1486" y="4266"/>
                  </a:lnTo>
                  <a:lnTo>
                    <a:pt x="1467" y="4304"/>
                  </a:lnTo>
                  <a:lnTo>
                    <a:pt x="1429" y="4343"/>
                  </a:lnTo>
                  <a:lnTo>
                    <a:pt x="1391" y="4380"/>
                  </a:lnTo>
                  <a:lnTo>
                    <a:pt x="1296" y="4571"/>
                  </a:lnTo>
                  <a:lnTo>
                    <a:pt x="1182" y="4590"/>
                  </a:lnTo>
                  <a:lnTo>
                    <a:pt x="1124" y="4514"/>
                  </a:lnTo>
                  <a:lnTo>
                    <a:pt x="1048" y="4285"/>
                  </a:lnTo>
                  <a:lnTo>
                    <a:pt x="991" y="4343"/>
                  </a:lnTo>
                  <a:lnTo>
                    <a:pt x="991" y="4419"/>
                  </a:lnTo>
                  <a:lnTo>
                    <a:pt x="896" y="4571"/>
                  </a:lnTo>
                  <a:lnTo>
                    <a:pt x="762" y="4705"/>
                  </a:lnTo>
                  <a:lnTo>
                    <a:pt x="648" y="4724"/>
                  </a:lnTo>
                  <a:lnTo>
                    <a:pt x="591" y="4609"/>
                  </a:lnTo>
                  <a:lnTo>
                    <a:pt x="515" y="4171"/>
                  </a:lnTo>
                  <a:lnTo>
                    <a:pt x="457" y="4038"/>
                  </a:lnTo>
                  <a:lnTo>
                    <a:pt x="496" y="3981"/>
                  </a:lnTo>
                  <a:lnTo>
                    <a:pt x="515" y="3923"/>
                  </a:lnTo>
                  <a:lnTo>
                    <a:pt x="457" y="3923"/>
                  </a:lnTo>
                  <a:lnTo>
                    <a:pt x="457" y="3981"/>
                  </a:lnTo>
                  <a:lnTo>
                    <a:pt x="400" y="3981"/>
                  </a:lnTo>
                  <a:lnTo>
                    <a:pt x="400" y="3828"/>
                  </a:lnTo>
                  <a:lnTo>
                    <a:pt x="362" y="3828"/>
                  </a:lnTo>
                  <a:lnTo>
                    <a:pt x="343" y="4019"/>
                  </a:lnTo>
                  <a:lnTo>
                    <a:pt x="457" y="4380"/>
                  </a:lnTo>
                  <a:lnTo>
                    <a:pt x="534" y="4724"/>
                  </a:lnTo>
                  <a:lnTo>
                    <a:pt x="667" y="4837"/>
                  </a:lnTo>
                  <a:lnTo>
                    <a:pt x="705" y="4951"/>
                  </a:lnTo>
                  <a:lnTo>
                    <a:pt x="515" y="5370"/>
                  </a:lnTo>
                  <a:lnTo>
                    <a:pt x="476" y="5313"/>
                  </a:lnTo>
                  <a:lnTo>
                    <a:pt x="420" y="5275"/>
                  </a:lnTo>
                  <a:lnTo>
                    <a:pt x="362" y="5256"/>
                  </a:lnTo>
                  <a:lnTo>
                    <a:pt x="343" y="5256"/>
                  </a:lnTo>
                  <a:lnTo>
                    <a:pt x="324" y="4932"/>
                  </a:lnTo>
                  <a:lnTo>
                    <a:pt x="210" y="4495"/>
                  </a:lnTo>
                  <a:lnTo>
                    <a:pt x="191" y="4343"/>
                  </a:lnTo>
                  <a:lnTo>
                    <a:pt x="95" y="4114"/>
                  </a:lnTo>
                  <a:lnTo>
                    <a:pt x="76" y="3943"/>
                  </a:lnTo>
                  <a:lnTo>
                    <a:pt x="76" y="3847"/>
                  </a:lnTo>
                  <a:lnTo>
                    <a:pt x="58" y="3790"/>
                  </a:lnTo>
                  <a:lnTo>
                    <a:pt x="19" y="3771"/>
                  </a:lnTo>
                  <a:lnTo>
                    <a:pt x="0" y="3733"/>
                  </a:lnTo>
                  <a:lnTo>
                    <a:pt x="0" y="3676"/>
                  </a:lnTo>
                  <a:lnTo>
                    <a:pt x="39" y="3466"/>
                  </a:lnTo>
                  <a:lnTo>
                    <a:pt x="76" y="3181"/>
                  </a:lnTo>
                  <a:lnTo>
                    <a:pt x="95" y="3066"/>
                  </a:lnTo>
                  <a:lnTo>
                    <a:pt x="115" y="2971"/>
                  </a:lnTo>
                  <a:lnTo>
                    <a:pt x="172" y="2895"/>
                  </a:lnTo>
                  <a:lnTo>
                    <a:pt x="191" y="2819"/>
                  </a:lnTo>
                  <a:lnTo>
                    <a:pt x="210" y="2704"/>
                  </a:lnTo>
                  <a:lnTo>
                    <a:pt x="210" y="2628"/>
                  </a:lnTo>
                  <a:lnTo>
                    <a:pt x="172" y="2438"/>
                  </a:lnTo>
                  <a:lnTo>
                    <a:pt x="153" y="2381"/>
                  </a:lnTo>
                  <a:lnTo>
                    <a:pt x="76" y="1962"/>
                  </a:lnTo>
                  <a:lnTo>
                    <a:pt x="58" y="1847"/>
                  </a:lnTo>
                  <a:lnTo>
                    <a:pt x="95" y="1809"/>
                  </a:lnTo>
                  <a:lnTo>
                    <a:pt x="134" y="1771"/>
                  </a:lnTo>
                  <a:lnTo>
                    <a:pt x="476" y="1657"/>
                  </a:lnTo>
                  <a:lnTo>
                    <a:pt x="572" y="1676"/>
                  </a:lnTo>
                  <a:lnTo>
                    <a:pt x="686" y="1695"/>
                  </a:lnTo>
                  <a:lnTo>
                    <a:pt x="857" y="1752"/>
                  </a:lnTo>
                  <a:lnTo>
                    <a:pt x="915" y="1790"/>
                  </a:lnTo>
                  <a:lnTo>
                    <a:pt x="991" y="1904"/>
                  </a:lnTo>
                  <a:lnTo>
                    <a:pt x="1067" y="1942"/>
                  </a:lnTo>
                  <a:lnTo>
                    <a:pt x="1143" y="1923"/>
                  </a:lnTo>
                  <a:lnTo>
                    <a:pt x="1219" y="1886"/>
                  </a:lnTo>
                  <a:lnTo>
                    <a:pt x="1238" y="1809"/>
                  </a:lnTo>
                  <a:lnTo>
                    <a:pt x="1258" y="1752"/>
                  </a:lnTo>
                  <a:lnTo>
                    <a:pt x="1277" y="1695"/>
                  </a:lnTo>
                  <a:lnTo>
                    <a:pt x="1353" y="1619"/>
                  </a:lnTo>
                  <a:lnTo>
                    <a:pt x="1562" y="1524"/>
                  </a:lnTo>
                  <a:lnTo>
                    <a:pt x="1695" y="1485"/>
                  </a:lnTo>
                  <a:lnTo>
                    <a:pt x="1829" y="1485"/>
                  </a:lnTo>
                  <a:lnTo>
                    <a:pt x="1962" y="1485"/>
                  </a:lnTo>
                  <a:lnTo>
                    <a:pt x="2039" y="1466"/>
                  </a:lnTo>
                  <a:lnTo>
                    <a:pt x="2096" y="1428"/>
                  </a:lnTo>
                  <a:lnTo>
                    <a:pt x="2191" y="1276"/>
                  </a:lnTo>
                  <a:lnTo>
                    <a:pt x="2305" y="1161"/>
                  </a:lnTo>
                  <a:lnTo>
                    <a:pt x="2438" y="1104"/>
                  </a:lnTo>
                  <a:lnTo>
                    <a:pt x="2610" y="1066"/>
                  </a:lnTo>
                  <a:lnTo>
                    <a:pt x="2686" y="1009"/>
                  </a:lnTo>
                  <a:lnTo>
                    <a:pt x="2724" y="952"/>
                  </a:lnTo>
                  <a:lnTo>
                    <a:pt x="2705" y="838"/>
                  </a:lnTo>
                  <a:lnTo>
                    <a:pt x="2705" y="704"/>
                  </a:lnTo>
                  <a:lnTo>
                    <a:pt x="2724" y="533"/>
                  </a:lnTo>
                  <a:lnTo>
                    <a:pt x="2762" y="400"/>
                  </a:lnTo>
                  <a:lnTo>
                    <a:pt x="2800" y="286"/>
                  </a:lnTo>
                  <a:lnTo>
                    <a:pt x="2953" y="95"/>
                  </a:lnTo>
                  <a:lnTo>
                    <a:pt x="2991" y="0"/>
                  </a:lnTo>
                  <a:lnTo>
                    <a:pt x="3181" y="0"/>
                  </a:lnTo>
                  <a:lnTo>
                    <a:pt x="3715" y="381"/>
                  </a:lnTo>
                  <a:lnTo>
                    <a:pt x="3943" y="571"/>
                  </a:lnTo>
                  <a:lnTo>
                    <a:pt x="4324" y="971"/>
                  </a:lnTo>
                  <a:lnTo>
                    <a:pt x="4401" y="1085"/>
                  </a:lnTo>
                  <a:lnTo>
                    <a:pt x="4458" y="1180"/>
                  </a:lnTo>
                  <a:lnTo>
                    <a:pt x="4496" y="1257"/>
                  </a:lnTo>
                  <a:lnTo>
                    <a:pt x="4572" y="1314"/>
                  </a:lnTo>
                  <a:lnTo>
                    <a:pt x="4686" y="1371"/>
                  </a:lnTo>
                  <a:lnTo>
                    <a:pt x="4895" y="1505"/>
                  </a:lnTo>
                  <a:lnTo>
                    <a:pt x="4991" y="1561"/>
                  </a:lnTo>
                  <a:lnTo>
                    <a:pt x="5086" y="1638"/>
                  </a:lnTo>
                  <a:lnTo>
                    <a:pt x="5372" y="1904"/>
                  </a:lnTo>
                  <a:lnTo>
                    <a:pt x="5448" y="2000"/>
                  </a:lnTo>
                  <a:lnTo>
                    <a:pt x="5505" y="2095"/>
                  </a:lnTo>
                  <a:lnTo>
                    <a:pt x="5505" y="2190"/>
                  </a:lnTo>
                  <a:lnTo>
                    <a:pt x="5448" y="2209"/>
                  </a:lnTo>
                  <a:lnTo>
                    <a:pt x="5296" y="2171"/>
                  </a:lnTo>
                  <a:lnTo>
                    <a:pt x="5124" y="2190"/>
                  </a:lnTo>
                  <a:lnTo>
                    <a:pt x="4953" y="2267"/>
                  </a:lnTo>
                  <a:lnTo>
                    <a:pt x="4895" y="2362"/>
                  </a:lnTo>
                  <a:lnTo>
                    <a:pt x="4819" y="2438"/>
                  </a:lnTo>
                  <a:lnTo>
                    <a:pt x="4686" y="2457"/>
                  </a:lnTo>
                  <a:lnTo>
                    <a:pt x="4591" y="2495"/>
                  </a:lnTo>
                  <a:lnTo>
                    <a:pt x="4477" y="2609"/>
                  </a:lnTo>
                  <a:lnTo>
                    <a:pt x="4401" y="2762"/>
                  </a:lnTo>
                  <a:lnTo>
                    <a:pt x="4191" y="3066"/>
                  </a:lnTo>
                  <a:lnTo>
                    <a:pt x="4038" y="3142"/>
                  </a:lnTo>
                  <a:lnTo>
                    <a:pt x="3962" y="3295"/>
                  </a:lnTo>
                  <a:lnTo>
                    <a:pt x="3981" y="3447"/>
                  </a:lnTo>
                  <a:lnTo>
                    <a:pt x="4038" y="3581"/>
                  </a:lnTo>
                  <a:lnTo>
                    <a:pt x="4115" y="3676"/>
                  </a:lnTo>
                  <a:lnTo>
                    <a:pt x="4229" y="3771"/>
                  </a:lnTo>
                  <a:lnTo>
                    <a:pt x="4248" y="3904"/>
                  </a:lnTo>
                  <a:lnTo>
                    <a:pt x="4191" y="3999"/>
                  </a:lnTo>
                  <a:lnTo>
                    <a:pt x="4191" y="4019"/>
                  </a:lnTo>
                  <a:lnTo>
                    <a:pt x="4210" y="4057"/>
                  </a:lnTo>
                  <a:lnTo>
                    <a:pt x="4305" y="4133"/>
                  </a:lnTo>
                  <a:lnTo>
                    <a:pt x="4362" y="4171"/>
                  </a:lnTo>
                  <a:lnTo>
                    <a:pt x="4458" y="4190"/>
                  </a:lnTo>
                  <a:lnTo>
                    <a:pt x="4477" y="4248"/>
                  </a:lnTo>
                  <a:lnTo>
                    <a:pt x="4458" y="4266"/>
                  </a:lnTo>
                  <a:lnTo>
                    <a:pt x="4458" y="4324"/>
                  </a:lnTo>
                  <a:lnTo>
                    <a:pt x="4629" y="4495"/>
                  </a:lnTo>
                  <a:lnTo>
                    <a:pt x="4667" y="4571"/>
                  </a:lnTo>
                  <a:lnTo>
                    <a:pt x="4667" y="4647"/>
                  </a:lnTo>
                  <a:lnTo>
                    <a:pt x="4648" y="4724"/>
                  </a:lnTo>
                  <a:lnTo>
                    <a:pt x="4629" y="4781"/>
                  </a:lnTo>
                  <a:lnTo>
                    <a:pt x="4610" y="4837"/>
                  </a:lnTo>
                  <a:lnTo>
                    <a:pt x="4610" y="4894"/>
                  </a:lnTo>
                  <a:lnTo>
                    <a:pt x="4743" y="5085"/>
                  </a:lnTo>
                  <a:lnTo>
                    <a:pt x="4763" y="5199"/>
                  </a:lnTo>
                  <a:lnTo>
                    <a:pt x="4782" y="5275"/>
                  </a:lnTo>
                  <a:lnTo>
                    <a:pt x="4839" y="5351"/>
                  </a:lnTo>
                  <a:lnTo>
                    <a:pt x="4895" y="5408"/>
                  </a:lnTo>
                  <a:lnTo>
                    <a:pt x="4953" y="5466"/>
                  </a:lnTo>
                  <a:lnTo>
                    <a:pt x="4991" y="5542"/>
                  </a:lnTo>
                  <a:lnTo>
                    <a:pt x="5010" y="5561"/>
                  </a:lnTo>
                  <a:lnTo>
                    <a:pt x="5010" y="5599"/>
                  </a:lnTo>
                  <a:lnTo>
                    <a:pt x="5048" y="5675"/>
                  </a:lnTo>
                  <a:lnTo>
                    <a:pt x="5124" y="5694"/>
                  </a:lnTo>
                  <a:lnTo>
                    <a:pt x="5162" y="5713"/>
                  </a:lnTo>
                  <a:lnTo>
                    <a:pt x="5200" y="5732"/>
                  </a:lnTo>
                  <a:lnTo>
                    <a:pt x="5200" y="5789"/>
                  </a:lnTo>
                  <a:lnTo>
                    <a:pt x="5200" y="5847"/>
                  </a:lnTo>
                  <a:lnTo>
                    <a:pt x="5239" y="5942"/>
                  </a:lnTo>
                  <a:lnTo>
                    <a:pt x="5315" y="5999"/>
                  </a:lnTo>
                  <a:lnTo>
                    <a:pt x="5525" y="6037"/>
                  </a:lnTo>
                  <a:lnTo>
                    <a:pt x="5715" y="6132"/>
                  </a:lnTo>
                  <a:lnTo>
                    <a:pt x="6001" y="6360"/>
                  </a:lnTo>
                  <a:lnTo>
                    <a:pt x="6134" y="6685"/>
                  </a:lnTo>
                  <a:lnTo>
                    <a:pt x="6096" y="6799"/>
                  </a:lnTo>
                  <a:lnTo>
                    <a:pt x="6172" y="6913"/>
                  </a:lnTo>
                  <a:lnTo>
                    <a:pt x="6324" y="6951"/>
                  </a:lnTo>
                  <a:lnTo>
                    <a:pt x="6382" y="7008"/>
                  </a:lnTo>
                  <a:lnTo>
                    <a:pt x="6515" y="7199"/>
                  </a:lnTo>
                  <a:lnTo>
                    <a:pt x="6629" y="7218"/>
                  </a:lnTo>
                  <a:lnTo>
                    <a:pt x="6763" y="7142"/>
                  </a:lnTo>
                  <a:lnTo>
                    <a:pt x="6915" y="7122"/>
                  </a:lnTo>
                  <a:lnTo>
                    <a:pt x="6953" y="7142"/>
                  </a:lnTo>
                  <a:lnTo>
                    <a:pt x="6991" y="7142"/>
                  </a:lnTo>
                  <a:lnTo>
                    <a:pt x="7162" y="7122"/>
                  </a:lnTo>
                  <a:lnTo>
                    <a:pt x="7239" y="7085"/>
                  </a:lnTo>
                  <a:lnTo>
                    <a:pt x="7296" y="7008"/>
                  </a:lnTo>
                  <a:lnTo>
                    <a:pt x="7334" y="6951"/>
                  </a:lnTo>
                  <a:lnTo>
                    <a:pt x="7429" y="6894"/>
                  </a:lnTo>
                  <a:lnTo>
                    <a:pt x="7582" y="6856"/>
                  </a:lnTo>
                  <a:lnTo>
                    <a:pt x="7734" y="6818"/>
                  </a:lnTo>
                  <a:lnTo>
                    <a:pt x="8553" y="6609"/>
                  </a:lnTo>
                  <a:lnTo>
                    <a:pt x="8553" y="6589"/>
                  </a:lnTo>
                  <a:close/>
                  <a:moveTo>
                    <a:pt x="2705" y="8418"/>
                  </a:moveTo>
                  <a:lnTo>
                    <a:pt x="2648" y="8018"/>
                  </a:lnTo>
                  <a:lnTo>
                    <a:pt x="2572" y="7980"/>
                  </a:lnTo>
                  <a:lnTo>
                    <a:pt x="2496" y="7923"/>
                  </a:lnTo>
                  <a:lnTo>
                    <a:pt x="2457" y="7694"/>
                  </a:lnTo>
                  <a:lnTo>
                    <a:pt x="2381" y="7599"/>
                  </a:lnTo>
                  <a:lnTo>
                    <a:pt x="2305" y="7523"/>
                  </a:lnTo>
                  <a:lnTo>
                    <a:pt x="2096" y="7218"/>
                  </a:lnTo>
                  <a:lnTo>
                    <a:pt x="1981" y="7142"/>
                  </a:lnTo>
                  <a:lnTo>
                    <a:pt x="1867" y="7237"/>
                  </a:lnTo>
                  <a:lnTo>
                    <a:pt x="1676" y="7313"/>
                  </a:lnTo>
                  <a:lnTo>
                    <a:pt x="1658" y="7447"/>
                  </a:lnTo>
                  <a:lnTo>
                    <a:pt x="1772" y="7503"/>
                  </a:lnTo>
                  <a:lnTo>
                    <a:pt x="1791" y="7580"/>
                  </a:lnTo>
                  <a:lnTo>
                    <a:pt x="1772" y="7637"/>
                  </a:lnTo>
                  <a:lnTo>
                    <a:pt x="1810" y="7732"/>
                  </a:lnTo>
                  <a:lnTo>
                    <a:pt x="1848" y="7808"/>
                  </a:lnTo>
                  <a:lnTo>
                    <a:pt x="1676" y="7923"/>
                  </a:lnTo>
                  <a:lnTo>
                    <a:pt x="1448" y="7846"/>
                  </a:lnTo>
                  <a:lnTo>
                    <a:pt x="1296" y="7942"/>
                  </a:lnTo>
                  <a:lnTo>
                    <a:pt x="1162" y="8075"/>
                  </a:lnTo>
                  <a:lnTo>
                    <a:pt x="1048" y="8075"/>
                  </a:lnTo>
                  <a:lnTo>
                    <a:pt x="933" y="8113"/>
                  </a:lnTo>
                  <a:lnTo>
                    <a:pt x="896" y="8209"/>
                  </a:lnTo>
                  <a:lnTo>
                    <a:pt x="933" y="8285"/>
                  </a:lnTo>
                  <a:lnTo>
                    <a:pt x="915" y="8437"/>
                  </a:lnTo>
                  <a:lnTo>
                    <a:pt x="915" y="8590"/>
                  </a:lnTo>
                  <a:lnTo>
                    <a:pt x="953" y="8685"/>
                  </a:lnTo>
                  <a:lnTo>
                    <a:pt x="991" y="8780"/>
                  </a:lnTo>
                  <a:lnTo>
                    <a:pt x="1067" y="8818"/>
                  </a:lnTo>
                  <a:lnTo>
                    <a:pt x="1105" y="8837"/>
                  </a:lnTo>
                  <a:lnTo>
                    <a:pt x="1258" y="9123"/>
                  </a:lnTo>
                  <a:lnTo>
                    <a:pt x="1353" y="9465"/>
                  </a:lnTo>
                  <a:lnTo>
                    <a:pt x="1543" y="9770"/>
                  </a:lnTo>
                  <a:lnTo>
                    <a:pt x="1886" y="10151"/>
                  </a:lnTo>
                  <a:lnTo>
                    <a:pt x="2000" y="10246"/>
                  </a:lnTo>
                  <a:lnTo>
                    <a:pt x="2305" y="10170"/>
                  </a:lnTo>
                  <a:lnTo>
                    <a:pt x="2420" y="10227"/>
                  </a:lnTo>
                  <a:lnTo>
                    <a:pt x="2534" y="10304"/>
                  </a:lnTo>
                  <a:lnTo>
                    <a:pt x="2648" y="10342"/>
                  </a:lnTo>
                  <a:lnTo>
                    <a:pt x="2724" y="10399"/>
                  </a:lnTo>
                  <a:lnTo>
                    <a:pt x="2782" y="10703"/>
                  </a:lnTo>
                  <a:lnTo>
                    <a:pt x="2953" y="10799"/>
                  </a:lnTo>
                  <a:lnTo>
                    <a:pt x="3029" y="10666"/>
                  </a:lnTo>
                  <a:lnTo>
                    <a:pt x="3163" y="10589"/>
                  </a:lnTo>
                  <a:lnTo>
                    <a:pt x="3277" y="10685"/>
                  </a:lnTo>
                  <a:lnTo>
                    <a:pt x="3372" y="10799"/>
                  </a:lnTo>
                  <a:lnTo>
                    <a:pt x="3524" y="10703"/>
                  </a:lnTo>
                  <a:lnTo>
                    <a:pt x="3658" y="10589"/>
                  </a:lnTo>
                  <a:lnTo>
                    <a:pt x="3696" y="10342"/>
                  </a:lnTo>
                  <a:lnTo>
                    <a:pt x="3620" y="9713"/>
                  </a:lnTo>
                  <a:lnTo>
                    <a:pt x="3639" y="9637"/>
                  </a:lnTo>
                  <a:lnTo>
                    <a:pt x="3676" y="9542"/>
                  </a:lnTo>
                  <a:lnTo>
                    <a:pt x="3639" y="9428"/>
                  </a:lnTo>
                  <a:lnTo>
                    <a:pt x="3581" y="9313"/>
                  </a:lnTo>
                  <a:lnTo>
                    <a:pt x="3505" y="9294"/>
                  </a:lnTo>
                  <a:lnTo>
                    <a:pt x="3429" y="9237"/>
                  </a:lnTo>
                  <a:lnTo>
                    <a:pt x="3410" y="9008"/>
                  </a:lnTo>
                  <a:lnTo>
                    <a:pt x="3181" y="8323"/>
                  </a:lnTo>
                  <a:lnTo>
                    <a:pt x="3048" y="8170"/>
                  </a:lnTo>
                  <a:lnTo>
                    <a:pt x="2877" y="8323"/>
                  </a:lnTo>
                  <a:lnTo>
                    <a:pt x="2705" y="8418"/>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 name="Freeform 12">
              <a:extLst>
                <a:ext uri="{FF2B5EF4-FFF2-40B4-BE49-F238E27FC236}">
                  <a16:creationId xmlns:a16="http://schemas.microsoft.com/office/drawing/2014/main" id="{FC36882E-AED3-43F5-C7F9-F215DC63F723}"/>
                </a:ext>
              </a:extLst>
            </p:cNvPr>
            <p:cNvSpPr>
              <a:spLocks noChangeArrowheads="1"/>
            </p:cNvSpPr>
            <p:nvPr/>
          </p:nvSpPr>
          <p:spPr bwMode="auto">
            <a:xfrm>
              <a:off x="10077450" y="2716213"/>
              <a:ext cx="2749550" cy="1666875"/>
            </a:xfrm>
            <a:custGeom>
              <a:avLst/>
              <a:gdLst>
                <a:gd name="T0" fmla="*/ 2147483646 w 15278"/>
                <a:gd name="T1" fmla="*/ 2147483646 h 9258"/>
                <a:gd name="T2" fmla="*/ 2147483646 w 15278"/>
                <a:gd name="T3" fmla="*/ 2147483646 h 9258"/>
                <a:gd name="T4" fmla="*/ 2147483646 w 15278"/>
                <a:gd name="T5" fmla="*/ 2147483646 h 9258"/>
                <a:gd name="T6" fmla="*/ 2147483646 w 15278"/>
                <a:gd name="T7" fmla="*/ 2147483646 h 9258"/>
                <a:gd name="T8" fmla="*/ 2147483646 w 15278"/>
                <a:gd name="T9" fmla="*/ 2147483646 h 9258"/>
                <a:gd name="T10" fmla="*/ 2147483646 w 15278"/>
                <a:gd name="T11" fmla="*/ 2147483646 h 9258"/>
                <a:gd name="T12" fmla="*/ 2147483646 w 15278"/>
                <a:gd name="T13" fmla="*/ 2147483646 h 9258"/>
                <a:gd name="T14" fmla="*/ 2147483646 w 15278"/>
                <a:gd name="T15" fmla="*/ 2147483646 h 9258"/>
                <a:gd name="T16" fmla="*/ 2147483646 w 15278"/>
                <a:gd name="T17" fmla="*/ 2147483646 h 9258"/>
                <a:gd name="T18" fmla="*/ 2147483646 w 15278"/>
                <a:gd name="T19" fmla="*/ 2147483646 h 9258"/>
                <a:gd name="T20" fmla="*/ 2147483646 w 15278"/>
                <a:gd name="T21" fmla="*/ 2147483646 h 9258"/>
                <a:gd name="T22" fmla="*/ 2147483646 w 15278"/>
                <a:gd name="T23" fmla="*/ 2147483646 h 9258"/>
                <a:gd name="T24" fmla="*/ 2147483646 w 15278"/>
                <a:gd name="T25" fmla="*/ 2147483646 h 9258"/>
                <a:gd name="T26" fmla="*/ 2147483646 w 15278"/>
                <a:gd name="T27" fmla="*/ 2147483646 h 9258"/>
                <a:gd name="T28" fmla="*/ 2147483646 w 15278"/>
                <a:gd name="T29" fmla="*/ 2147483646 h 9258"/>
                <a:gd name="T30" fmla="*/ 2147483646 w 15278"/>
                <a:gd name="T31" fmla="*/ 2147483646 h 9258"/>
                <a:gd name="T32" fmla="*/ 2147483646 w 15278"/>
                <a:gd name="T33" fmla="*/ 2147483646 h 9258"/>
                <a:gd name="T34" fmla="*/ 2147483646 w 15278"/>
                <a:gd name="T35" fmla="*/ 2147483646 h 9258"/>
                <a:gd name="T36" fmla="*/ 2147483646 w 15278"/>
                <a:gd name="T37" fmla="*/ 2147483646 h 9258"/>
                <a:gd name="T38" fmla="*/ 2147483646 w 15278"/>
                <a:gd name="T39" fmla="*/ 2147483646 h 9258"/>
                <a:gd name="T40" fmla="*/ 2147483646 w 15278"/>
                <a:gd name="T41" fmla="*/ 2147483646 h 9258"/>
                <a:gd name="T42" fmla="*/ 2147483646 w 15278"/>
                <a:gd name="T43" fmla="*/ 2147483646 h 9258"/>
                <a:gd name="T44" fmla="*/ 2147483646 w 15278"/>
                <a:gd name="T45" fmla="*/ 2147483646 h 9258"/>
                <a:gd name="T46" fmla="*/ 2147483646 w 15278"/>
                <a:gd name="T47" fmla="*/ 2147483646 h 9258"/>
                <a:gd name="T48" fmla="*/ 2147483646 w 15278"/>
                <a:gd name="T49" fmla="*/ 2147483646 h 9258"/>
                <a:gd name="T50" fmla="*/ 2147483646 w 15278"/>
                <a:gd name="T51" fmla="*/ 2147483646 h 9258"/>
                <a:gd name="T52" fmla="*/ 2147483646 w 15278"/>
                <a:gd name="T53" fmla="*/ 2147483646 h 9258"/>
                <a:gd name="T54" fmla="*/ 2147483646 w 15278"/>
                <a:gd name="T55" fmla="*/ 2147483646 h 9258"/>
                <a:gd name="T56" fmla="*/ 2147483646 w 15278"/>
                <a:gd name="T57" fmla="*/ 2147483646 h 9258"/>
                <a:gd name="T58" fmla="*/ 2147483646 w 15278"/>
                <a:gd name="T59" fmla="*/ 2147483646 h 9258"/>
                <a:gd name="T60" fmla="*/ 2147483646 w 15278"/>
                <a:gd name="T61" fmla="*/ 2147483646 h 9258"/>
                <a:gd name="T62" fmla="*/ 2147483646 w 15278"/>
                <a:gd name="T63" fmla="*/ 2147483646 h 9258"/>
                <a:gd name="T64" fmla="*/ 2147483646 w 15278"/>
                <a:gd name="T65" fmla="*/ 2147483646 h 9258"/>
                <a:gd name="T66" fmla="*/ 2147483646 w 15278"/>
                <a:gd name="T67" fmla="*/ 2147483646 h 9258"/>
                <a:gd name="T68" fmla="*/ 2147483646 w 15278"/>
                <a:gd name="T69" fmla="*/ 2147483646 h 9258"/>
                <a:gd name="T70" fmla="*/ 2147483646 w 15278"/>
                <a:gd name="T71" fmla="*/ 2147483646 h 9258"/>
                <a:gd name="T72" fmla="*/ 2147483646 w 15278"/>
                <a:gd name="T73" fmla="*/ 2147483646 h 9258"/>
                <a:gd name="T74" fmla="*/ 2147483646 w 15278"/>
                <a:gd name="T75" fmla="*/ 2147483646 h 9258"/>
                <a:gd name="T76" fmla="*/ 2147483646 w 15278"/>
                <a:gd name="T77" fmla="*/ 2147483646 h 9258"/>
                <a:gd name="T78" fmla="*/ 2147483646 w 15278"/>
                <a:gd name="T79" fmla="*/ 2147483646 h 9258"/>
                <a:gd name="T80" fmla="*/ 2147483646 w 15278"/>
                <a:gd name="T81" fmla="*/ 2147483646 h 9258"/>
                <a:gd name="T82" fmla="*/ 2147483646 w 15278"/>
                <a:gd name="T83" fmla="*/ 2147483646 h 9258"/>
                <a:gd name="T84" fmla="*/ 2147483646 w 15278"/>
                <a:gd name="T85" fmla="*/ 2147483646 h 9258"/>
                <a:gd name="T86" fmla="*/ 2147483646 w 15278"/>
                <a:gd name="T87" fmla="*/ 2147483646 h 9258"/>
                <a:gd name="T88" fmla="*/ 2147483646 w 15278"/>
                <a:gd name="T89" fmla="*/ 2147483646 h 9258"/>
                <a:gd name="T90" fmla="*/ 2147483646 w 15278"/>
                <a:gd name="T91" fmla="*/ 2147483646 h 9258"/>
                <a:gd name="T92" fmla="*/ 2147483646 w 15278"/>
                <a:gd name="T93" fmla="*/ 2147483646 h 9258"/>
                <a:gd name="T94" fmla="*/ 2147483646 w 15278"/>
                <a:gd name="T95" fmla="*/ 2147483646 h 9258"/>
                <a:gd name="T96" fmla="*/ 2147483646 w 15278"/>
                <a:gd name="T97" fmla="*/ 2147483646 h 9258"/>
                <a:gd name="T98" fmla="*/ 2147483646 w 15278"/>
                <a:gd name="T99" fmla="*/ 2147483646 h 9258"/>
                <a:gd name="T100" fmla="*/ 2147483646 w 15278"/>
                <a:gd name="T101" fmla="*/ 2147483646 h 9258"/>
                <a:gd name="T102" fmla="*/ 2147483646 w 15278"/>
                <a:gd name="T103" fmla="*/ 2147483646 h 9258"/>
                <a:gd name="T104" fmla="*/ 2147483646 w 15278"/>
                <a:gd name="T105" fmla="*/ 2147483646 h 9258"/>
                <a:gd name="T106" fmla="*/ 2147483646 w 15278"/>
                <a:gd name="T107" fmla="*/ 2147483646 h 9258"/>
                <a:gd name="T108" fmla="*/ 2147483646 w 15278"/>
                <a:gd name="T109" fmla="*/ 2147483646 h 9258"/>
                <a:gd name="T110" fmla="*/ 2147483646 w 15278"/>
                <a:gd name="T111" fmla="*/ 2147483646 h 9258"/>
                <a:gd name="T112" fmla="*/ 2147483646 w 15278"/>
                <a:gd name="T113" fmla="*/ 2147483646 h 9258"/>
                <a:gd name="T114" fmla="*/ 2147483646 w 15278"/>
                <a:gd name="T115" fmla="*/ 2147483646 h 9258"/>
                <a:gd name="T116" fmla="*/ 2147483646 w 15278"/>
                <a:gd name="T117" fmla="*/ 2147483646 h 9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278" h="9258">
                  <a:moveTo>
                    <a:pt x="12629" y="8209"/>
                  </a:moveTo>
                  <a:lnTo>
                    <a:pt x="12591" y="8171"/>
                  </a:lnTo>
                  <a:lnTo>
                    <a:pt x="12420" y="7980"/>
                  </a:lnTo>
                  <a:lnTo>
                    <a:pt x="12344" y="7923"/>
                  </a:lnTo>
                  <a:lnTo>
                    <a:pt x="12381" y="7847"/>
                  </a:lnTo>
                  <a:lnTo>
                    <a:pt x="12381" y="7714"/>
                  </a:lnTo>
                  <a:lnTo>
                    <a:pt x="12344" y="7582"/>
                  </a:lnTo>
                  <a:lnTo>
                    <a:pt x="12305" y="7486"/>
                  </a:lnTo>
                  <a:lnTo>
                    <a:pt x="12248" y="7524"/>
                  </a:lnTo>
                  <a:lnTo>
                    <a:pt x="12210" y="7562"/>
                  </a:lnTo>
                  <a:lnTo>
                    <a:pt x="12210" y="7619"/>
                  </a:lnTo>
                  <a:lnTo>
                    <a:pt x="12191" y="7677"/>
                  </a:lnTo>
                  <a:lnTo>
                    <a:pt x="12172" y="7619"/>
                  </a:lnTo>
                  <a:lnTo>
                    <a:pt x="12077" y="7505"/>
                  </a:lnTo>
                  <a:lnTo>
                    <a:pt x="12058" y="7429"/>
                  </a:lnTo>
                  <a:lnTo>
                    <a:pt x="12058" y="7333"/>
                  </a:lnTo>
                  <a:lnTo>
                    <a:pt x="12096" y="7086"/>
                  </a:lnTo>
                  <a:lnTo>
                    <a:pt x="12058" y="6952"/>
                  </a:lnTo>
                  <a:lnTo>
                    <a:pt x="11848" y="6667"/>
                  </a:lnTo>
                  <a:lnTo>
                    <a:pt x="11753" y="6572"/>
                  </a:lnTo>
                  <a:lnTo>
                    <a:pt x="11867" y="6591"/>
                  </a:lnTo>
                  <a:lnTo>
                    <a:pt x="11944" y="6610"/>
                  </a:lnTo>
                  <a:lnTo>
                    <a:pt x="12020" y="6629"/>
                  </a:lnTo>
                  <a:lnTo>
                    <a:pt x="12096" y="6572"/>
                  </a:lnTo>
                  <a:lnTo>
                    <a:pt x="11981" y="6495"/>
                  </a:lnTo>
                  <a:lnTo>
                    <a:pt x="11944" y="6419"/>
                  </a:lnTo>
                  <a:lnTo>
                    <a:pt x="11963" y="6153"/>
                  </a:lnTo>
                  <a:lnTo>
                    <a:pt x="11505" y="6038"/>
                  </a:lnTo>
                  <a:lnTo>
                    <a:pt x="11543" y="5924"/>
                  </a:lnTo>
                  <a:lnTo>
                    <a:pt x="11563" y="5886"/>
                  </a:lnTo>
                  <a:lnTo>
                    <a:pt x="11524" y="5886"/>
                  </a:lnTo>
                  <a:lnTo>
                    <a:pt x="11487" y="5886"/>
                  </a:lnTo>
                  <a:lnTo>
                    <a:pt x="11467" y="5943"/>
                  </a:lnTo>
                  <a:lnTo>
                    <a:pt x="11391" y="5905"/>
                  </a:lnTo>
                  <a:lnTo>
                    <a:pt x="11353" y="5905"/>
                  </a:lnTo>
                  <a:lnTo>
                    <a:pt x="11296" y="5924"/>
                  </a:lnTo>
                  <a:lnTo>
                    <a:pt x="11238" y="5943"/>
                  </a:lnTo>
                  <a:lnTo>
                    <a:pt x="11182" y="5905"/>
                  </a:lnTo>
                  <a:lnTo>
                    <a:pt x="11124" y="5810"/>
                  </a:lnTo>
                  <a:lnTo>
                    <a:pt x="11067" y="5638"/>
                  </a:lnTo>
                  <a:lnTo>
                    <a:pt x="11162" y="5562"/>
                  </a:lnTo>
                  <a:lnTo>
                    <a:pt x="11201" y="5429"/>
                  </a:lnTo>
                  <a:lnTo>
                    <a:pt x="11201" y="5276"/>
                  </a:lnTo>
                  <a:lnTo>
                    <a:pt x="11162" y="5143"/>
                  </a:lnTo>
                  <a:lnTo>
                    <a:pt x="11106" y="5143"/>
                  </a:lnTo>
                  <a:lnTo>
                    <a:pt x="11106" y="5257"/>
                  </a:lnTo>
                  <a:lnTo>
                    <a:pt x="11124" y="5410"/>
                  </a:lnTo>
                  <a:lnTo>
                    <a:pt x="11124" y="5505"/>
                  </a:lnTo>
                  <a:lnTo>
                    <a:pt x="11010" y="5486"/>
                  </a:lnTo>
                  <a:lnTo>
                    <a:pt x="10896" y="5619"/>
                  </a:lnTo>
                  <a:lnTo>
                    <a:pt x="10667" y="5334"/>
                  </a:lnTo>
                  <a:lnTo>
                    <a:pt x="10476" y="5334"/>
                  </a:lnTo>
                  <a:lnTo>
                    <a:pt x="10344" y="5238"/>
                  </a:lnTo>
                  <a:lnTo>
                    <a:pt x="10191" y="4934"/>
                  </a:lnTo>
                  <a:lnTo>
                    <a:pt x="10077" y="4839"/>
                  </a:lnTo>
                  <a:lnTo>
                    <a:pt x="10077" y="4781"/>
                  </a:lnTo>
                  <a:lnTo>
                    <a:pt x="10134" y="4781"/>
                  </a:lnTo>
                  <a:lnTo>
                    <a:pt x="10134" y="4743"/>
                  </a:lnTo>
                  <a:lnTo>
                    <a:pt x="10019" y="4705"/>
                  </a:lnTo>
                  <a:lnTo>
                    <a:pt x="9963" y="4629"/>
                  </a:lnTo>
                  <a:lnTo>
                    <a:pt x="9905" y="4553"/>
                  </a:lnTo>
                  <a:lnTo>
                    <a:pt x="9829" y="4495"/>
                  </a:lnTo>
                  <a:lnTo>
                    <a:pt x="9886" y="4610"/>
                  </a:lnTo>
                  <a:lnTo>
                    <a:pt x="9905" y="4705"/>
                  </a:lnTo>
                  <a:lnTo>
                    <a:pt x="9848" y="4781"/>
                  </a:lnTo>
                  <a:lnTo>
                    <a:pt x="9734" y="4839"/>
                  </a:lnTo>
                  <a:lnTo>
                    <a:pt x="9619" y="4857"/>
                  </a:lnTo>
                  <a:lnTo>
                    <a:pt x="9562" y="4819"/>
                  </a:lnTo>
                  <a:lnTo>
                    <a:pt x="9410" y="4667"/>
                  </a:lnTo>
                  <a:lnTo>
                    <a:pt x="9372" y="4553"/>
                  </a:lnTo>
                  <a:lnTo>
                    <a:pt x="9334" y="4400"/>
                  </a:lnTo>
                  <a:lnTo>
                    <a:pt x="9296" y="4286"/>
                  </a:lnTo>
                  <a:lnTo>
                    <a:pt x="8343" y="3791"/>
                  </a:lnTo>
                  <a:lnTo>
                    <a:pt x="7982" y="3696"/>
                  </a:lnTo>
                  <a:lnTo>
                    <a:pt x="7791" y="3581"/>
                  </a:lnTo>
                  <a:lnTo>
                    <a:pt x="7753" y="3543"/>
                  </a:lnTo>
                  <a:lnTo>
                    <a:pt x="7753" y="3467"/>
                  </a:lnTo>
                  <a:lnTo>
                    <a:pt x="7772" y="3429"/>
                  </a:lnTo>
                  <a:lnTo>
                    <a:pt x="7791" y="3371"/>
                  </a:lnTo>
                  <a:lnTo>
                    <a:pt x="7810" y="3315"/>
                  </a:lnTo>
                  <a:lnTo>
                    <a:pt x="7810" y="3162"/>
                  </a:lnTo>
                  <a:lnTo>
                    <a:pt x="7810" y="3029"/>
                  </a:lnTo>
                  <a:lnTo>
                    <a:pt x="7753" y="2953"/>
                  </a:lnTo>
                  <a:lnTo>
                    <a:pt x="7620" y="2934"/>
                  </a:lnTo>
                  <a:lnTo>
                    <a:pt x="7620" y="2895"/>
                  </a:lnTo>
                  <a:lnTo>
                    <a:pt x="7772" y="2876"/>
                  </a:lnTo>
                  <a:lnTo>
                    <a:pt x="7886" y="2819"/>
                  </a:lnTo>
                  <a:lnTo>
                    <a:pt x="7962" y="2705"/>
                  </a:lnTo>
                  <a:lnTo>
                    <a:pt x="8019" y="2591"/>
                  </a:lnTo>
                  <a:lnTo>
                    <a:pt x="8058" y="2591"/>
                  </a:lnTo>
                  <a:lnTo>
                    <a:pt x="8114" y="2686"/>
                  </a:lnTo>
                  <a:lnTo>
                    <a:pt x="8191" y="2686"/>
                  </a:lnTo>
                  <a:lnTo>
                    <a:pt x="8305" y="2591"/>
                  </a:lnTo>
                  <a:lnTo>
                    <a:pt x="8458" y="2533"/>
                  </a:lnTo>
                  <a:lnTo>
                    <a:pt x="8515" y="2496"/>
                  </a:lnTo>
                  <a:lnTo>
                    <a:pt x="8553" y="2438"/>
                  </a:lnTo>
                  <a:lnTo>
                    <a:pt x="8495" y="2457"/>
                  </a:lnTo>
                  <a:lnTo>
                    <a:pt x="8400" y="2457"/>
                  </a:lnTo>
                  <a:lnTo>
                    <a:pt x="8343" y="2477"/>
                  </a:lnTo>
                  <a:lnTo>
                    <a:pt x="8305" y="2514"/>
                  </a:lnTo>
                  <a:lnTo>
                    <a:pt x="8210" y="2629"/>
                  </a:lnTo>
                  <a:lnTo>
                    <a:pt x="8172" y="2648"/>
                  </a:lnTo>
                  <a:lnTo>
                    <a:pt x="8114" y="2629"/>
                  </a:lnTo>
                  <a:lnTo>
                    <a:pt x="8096" y="2572"/>
                  </a:lnTo>
                  <a:lnTo>
                    <a:pt x="8077" y="2533"/>
                  </a:lnTo>
                  <a:lnTo>
                    <a:pt x="8019" y="2533"/>
                  </a:lnTo>
                  <a:lnTo>
                    <a:pt x="7962" y="2572"/>
                  </a:lnTo>
                  <a:lnTo>
                    <a:pt x="7886" y="2705"/>
                  </a:lnTo>
                  <a:lnTo>
                    <a:pt x="7829" y="2743"/>
                  </a:lnTo>
                  <a:lnTo>
                    <a:pt x="7810" y="2762"/>
                  </a:lnTo>
                  <a:lnTo>
                    <a:pt x="7791" y="2781"/>
                  </a:lnTo>
                  <a:lnTo>
                    <a:pt x="7753" y="2819"/>
                  </a:lnTo>
                  <a:lnTo>
                    <a:pt x="7696" y="2838"/>
                  </a:lnTo>
                  <a:lnTo>
                    <a:pt x="7620" y="2838"/>
                  </a:lnTo>
                  <a:lnTo>
                    <a:pt x="7562" y="2858"/>
                  </a:lnTo>
                  <a:lnTo>
                    <a:pt x="7524" y="2895"/>
                  </a:lnTo>
                  <a:lnTo>
                    <a:pt x="7524" y="2934"/>
                  </a:lnTo>
                  <a:lnTo>
                    <a:pt x="7562" y="2990"/>
                  </a:lnTo>
                  <a:lnTo>
                    <a:pt x="7657" y="3010"/>
                  </a:lnTo>
                  <a:lnTo>
                    <a:pt x="7734" y="3086"/>
                  </a:lnTo>
                  <a:lnTo>
                    <a:pt x="7753" y="3239"/>
                  </a:lnTo>
                  <a:lnTo>
                    <a:pt x="7734" y="3334"/>
                  </a:lnTo>
                  <a:lnTo>
                    <a:pt x="7657" y="3448"/>
                  </a:lnTo>
                  <a:lnTo>
                    <a:pt x="7543" y="3543"/>
                  </a:lnTo>
                  <a:lnTo>
                    <a:pt x="7448" y="3505"/>
                  </a:lnTo>
                  <a:lnTo>
                    <a:pt x="7391" y="3486"/>
                  </a:lnTo>
                  <a:lnTo>
                    <a:pt x="7220" y="3448"/>
                  </a:lnTo>
                  <a:lnTo>
                    <a:pt x="7220" y="3410"/>
                  </a:lnTo>
                  <a:lnTo>
                    <a:pt x="7181" y="3353"/>
                  </a:lnTo>
                  <a:lnTo>
                    <a:pt x="7143" y="3334"/>
                  </a:lnTo>
                  <a:lnTo>
                    <a:pt x="7124" y="3410"/>
                  </a:lnTo>
                  <a:lnTo>
                    <a:pt x="6991" y="3448"/>
                  </a:lnTo>
                  <a:lnTo>
                    <a:pt x="6419" y="3353"/>
                  </a:lnTo>
                  <a:lnTo>
                    <a:pt x="6229" y="3391"/>
                  </a:lnTo>
                  <a:lnTo>
                    <a:pt x="6191" y="3391"/>
                  </a:lnTo>
                  <a:lnTo>
                    <a:pt x="6191" y="3334"/>
                  </a:lnTo>
                  <a:lnTo>
                    <a:pt x="6019" y="3391"/>
                  </a:lnTo>
                  <a:lnTo>
                    <a:pt x="5600" y="3353"/>
                  </a:lnTo>
                  <a:lnTo>
                    <a:pt x="5448" y="3448"/>
                  </a:lnTo>
                  <a:lnTo>
                    <a:pt x="5372" y="3391"/>
                  </a:lnTo>
                  <a:lnTo>
                    <a:pt x="5315" y="3391"/>
                  </a:lnTo>
                  <a:lnTo>
                    <a:pt x="5239" y="3429"/>
                  </a:lnTo>
                  <a:lnTo>
                    <a:pt x="5124" y="3448"/>
                  </a:lnTo>
                  <a:lnTo>
                    <a:pt x="5029" y="3486"/>
                  </a:lnTo>
                  <a:lnTo>
                    <a:pt x="4972" y="3486"/>
                  </a:lnTo>
                  <a:lnTo>
                    <a:pt x="4914" y="3505"/>
                  </a:lnTo>
                  <a:lnTo>
                    <a:pt x="4895" y="3543"/>
                  </a:lnTo>
                  <a:lnTo>
                    <a:pt x="4895" y="3581"/>
                  </a:lnTo>
                  <a:lnTo>
                    <a:pt x="4877" y="3581"/>
                  </a:lnTo>
                  <a:lnTo>
                    <a:pt x="4858" y="3620"/>
                  </a:lnTo>
                  <a:lnTo>
                    <a:pt x="4648" y="3734"/>
                  </a:lnTo>
                  <a:lnTo>
                    <a:pt x="4629" y="3810"/>
                  </a:lnTo>
                  <a:lnTo>
                    <a:pt x="4648" y="3867"/>
                  </a:lnTo>
                  <a:lnTo>
                    <a:pt x="4629" y="3905"/>
                  </a:lnTo>
                  <a:lnTo>
                    <a:pt x="4553" y="3943"/>
                  </a:lnTo>
                  <a:lnTo>
                    <a:pt x="4686" y="4153"/>
                  </a:lnTo>
                  <a:lnTo>
                    <a:pt x="4705" y="4229"/>
                  </a:lnTo>
                  <a:lnTo>
                    <a:pt x="4610" y="4172"/>
                  </a:lnTo>
                  <a:lnTo>
                    <a:pt x="4496" y="4057"/>
                  </a:lnTo>
                  <a:lnTo>
                    <a:pt x="4401" y="3924"/>
                  </a:lnTo>
                  <a:lnTo>
                    <a:pt x="4362" y="3791"/>
                  </a:lnTo>
                  <a:lnTo>
                    <a:pt x="4305" y="3791"/>
                  </a:lnTo>
                  <a:lnTo>
                    <a:pt x="4324" y="3829"/>
                  </a:lnTo>
                  <a:lnTo>
                    <a:pt x="4324" y="3848"/>
                  </a:lnTo>
                  <a:lnTo>
                    <a:pt x="4362" y="3886"/>
                  </a:lnTo>
                  <a:lnTo>
                    <a:pt x="4362" y="3943"/>
                  </a:lnTo>
                  <a:lnTo>
                    <a:pt x="4305" y="3943"/>
                  </a:lnTo>
                  <a:lnTo>
                    <a:pt x="4362" y="4114"/>
                  </a:lnTo>
                  <a:lnTo>
                    <a:pt x="4324" y="4267"/>
                  </a:lnTo>
                  <a:lnTo>
                    <a:pt x="4229" y="4343"/>
                  </a:lnTo>
                  <a:lnTo>
                    <a:pt x="4057" y="4286"/>
                  </a:lnTo>
                  <a:lnTo>
                    <a:pt x="3734" y="4343"/>
                  </a:lnTo>
                  <a:lnTo>
                    <a:pt x="3619" y="4400"/>
                  </a:lnTo>
                  <a:lnTo>
                    <a:pt x="3676" y="4495"/>
                  </a:lnTo>
                  <a:lnTo>
                    <a:pt x="3676" y="4534"/>
                  </a:lnTo>
                  <a:lnTo>
                    <a:pt x="3581" y="4514"/>
                  </a:lnTo>
                  <a:lnTo>
                    <a:pt x="3543" y="4477"/>
                  </a:lnTo>
                  <a:lnTo>
                    <a:pt x="3486" y="4458"/>
                  </a:lnTo>
                  <a:lnTo>
                    <a:pt x="3410" y="4495"/>
                  </a:lnTo>
                  <a:lnTo>
                    <a:pt x="3391" y="4458"/>
                  </a:lnTo>
                  <a:lnTo>
                    <a:pt x="3372" y="4438"/>
                  </a:lnTo>
                  <a:lnTo>
                    <a:pt x="3314" y="4438"/>
                  </a:lnTo>
                  <a:lnTo>
                    <a:pt x="3314" y="4495"/>
                  </a:lnTo>
                  <a:lnTo>
                    <a:pt x="3353" y="4514"/>
                  </a:lnTo>
                  <a:lnTo>
                    <a:pt x="3353" y="4553"/>
                  </a:lnTo>
                  <a:lnTo>
                    <a:pt x="3372" y="4591"/>
                  </a:lnTo>
                  <a:lnTo>
                    <a:pt x="3258" y="4572"/>
                  </a:lnTo>
                  <a:lnTo>
                    <a:pt x="3124" y="4629"/>
                  </a:lnTo>
                  <a:lnTo>
                    <a:pt x="3029" y="4724"/>
                  </a:lnTo>
                  <a:lnTo>
                    <a:pt x="2972" y="4839"/>
                  </a:lnTo>
                  <a:lnTo>
                    <a:pt x="2953" y="4971"/>
                  </a:lnTo>
                  <a:lnTo>
                    <a:pt x="2972" y="5410"/>
                  </a:lnTo>
                  <a:lnTo>
                    <a:pt x="2991" y="5448"/>
                  </a:lnTo>
                  <a:lnTo>
                    <a:pt x="3029" y="5467"/>
                  </a:lnTo>
                  <a:lnTo>
                    <a:pt x="3067" y="5486"/>
                  </a:lnTo>
                  <a:lnTo>
                    <a:pt x="3067" y="5505"/>
                  </a:lnTo>
                  <a:lnTo>
                    <a:pt x="3067" y="5562"/>
                  </a:lnTo>
                  <a:lnTo>
                    <a:pt x="3048" y="5601"/>
                  </a:lnTo>
                  <a:lnTo>
                    <a:pt x="3029" y="5638"/>
                  </a:lnTo>
                  <a:lnTo>
                    <a:pt x="3010" y="5696"/>
                  </a:lnTo>
                  <a:lnTo>
                    <a:pt x="2991" y="5753"/>
                  </a:lnTo>
                  <a:lnTo>
                    <a:pt x="2953" y="5810"/>
                  </a:lnTo>
                  <a:lnTo>
                    <a:pt x="2896" y="5867"/>
                  </a:lnTo>
                  <a:lnTo>
                    <a:pt x="2877" y="5886"/>
                  </a:lnTo>
                  <a:lnTo>
                    <a:pt x="2781" y="5924"/>
                  </a:lnTo>
                  <a:lnTo>
                    <a:pt x="2686" y="5943"/>
                  </a:lnTo>
                  <a:lnTo>
                    <a:pt x="2686" y="5981"/>
                  </a:lnTo>
                  <a:lnTo>
                    <a:pt x="2705" y="6000"/>
                  </a:lnTo>
                  <a:lnTo>
                    <a:pt x="2686" y="6038"/>
                  </a:lnTo>
                  <a:lnTo>
                    <a:pt x="2552" y="6077"/>
                  </a:lnTo>
                  <a:lnTo>
                    <a:pt x="2438" y="6134"/>
                  </a:lnTo>
                  <a:lnTo>
                    <a:pt x="2533" y="6210"/>
                  </a:lnTo>
                  <a:lnTo>
                    <a:pt x="2781" y="6267"/>
                  </a:lnTo>
                  <a:lnTo>
                    <a:pt x="3010" y="6172"/>
                  </a:lnTo>
                  <a:lnTo>
                    <a:pt x="3219" y="6077"/>
                  </a:lnTo>
                  <a:lnTo>
                    <a:pt x="3314" y="6019"/>
                  </a:lnTo>
                  <a:lnTo>
                    <a:pt x="3334" y="5981"/>
                  </a:lnTo>
                  <a:lnTo>
                    <a:pt x="3372" y="5981"/>
                  </a:lnTo>
                  <a:lnTo>
                    <a:pt x="3372" y="6058"/>
                  </a:lnTo>
                  <a:lnTo>
                    <a:pt x="3353" y="6095"/>
                  </a:lnTo>
                  <a:lnTo>
                    <a:pt x="3105" y="6286"/>
                  </a:lnTo>
                  <a:lnTo>
                    <a:pt x="2819" y="6553"/>
                  </a:lnTo>
                  <a:lnTo>
                    <a:pt x="2667" y="6610"/>
                  </a:lnTo>
                  <a:lnTo>
                    <a:pt x="2438" y="6686"/>
                  </a:lnTo>
                  <a:lnTo>
                    <a:pt x="2171" y="6762"/>
                  </a:lnTo>
                  <a:lnTo>
                    <a:pt x="2115" y="6820"/>
                  </a:lnTo>
                  <a:lnTo>
                    <a:pt x="2134" y="6896"/>
                  </a:lnTo>
                  <a:lnTo>
                    <a:pt x="2115" y="6952"/>
                  </a:lnTo>
                  <a:lnTo>
                    <a:pt x="2095" y="6991"/>
                  </a:lnTo>
                  <a:lnTo>
                    <a:pt x="2057" y="6991"/>
                  </a:lnTo>
                  <a:lnTo>
                    <a:pt x="1981" y="7010"/>
                  </a:lnTo>
                  <a:lnTo>
                    <a:pt x="1943" y="7029"/>
                  </a:lnTo>
                  <a:lnTo>
                    <a:pt x="1829" y="7124"/>
                  </a:lnTo>
                  <a:lnTo>
                    <a:pt x="1790" y="7162"/>
                  </a:lnTo>
                  <a:lnTo>
                    <a:pt x="1714" y="7181"/>
                  </a:lnTo>
                  <a:lnTo>
                    <a:pt x="1676" y="7219"/>
                  </a:lnTo>
                  <a:lnTo>
                    <a:pt x="1600" y="7353"/>
                  </a:lnTo>
                  <a:lnTo>
                    <a:pt x="1581" y="7372"/>
                  </a:lnTo>
                  <a:lnTo>
                    <a:pt x="1562" y="7410"/>
                  </a:lnTo>
                  <a:lnTo>
                    <a:pt x="1409" y="7543"/>
                  </a:lnTo>
                  <a:lnTo>
                    <a:pt x="896" y="7885"/>
                  </a:lnTo>
                  <a:lnTo>
                    <a:pt x="610" y="7524"/>
                  </a:lnTo>
                  <a:lnTo>
                    <a:pt x="571" y="7467"/>
                  </a:lnTo>
                  <a:lnTo>
                    <a:pt x="534" y="7353"/>
                  </a:lnTo>
                  <a:lnTo>
                    <a:pt x="495" y="6934"/>
                  </a:lnTo>
                  <a:lnTo>
                    <a:pt x="438" y="6762"/>
                  </a:lnTo>
                  <a:lnTo>
                    <a:pt x="438" y="6534"/>
                  </a:lnTo>
                  <a:lnTo>
                    <a:pt x="438" y="6458"/>
                  </a:lnTo>
                  <a:lnTo>
                    <a:pt x="419" y="6210"/>
                  </a:lnTo>
                  <a:lnTo>
                    <a:pt x="381" y="6095"/>
                  </a:lnTo>
                  <a:lnTo>
                    <a:pt x="190" y="5276"/>
                  </a:lnTo>
                  <a:lnTo>
                    <a:pt x="19" y="4724"/>
                  </a:lnTo>
                  <a:lnTo>
                    <a:pt x="0" y="4553"/>
                  </a:lnTo>
                  <a:lnTo>
                    <a:pt x="19" y="4419"/>
                  </a:lnTo>
                  <a:lnTo>
                    <a:pt x="76" y="4305"/>
                  </a:lnTo>
                  <a:lnTo>
                    <a:pt x="229" y="4057"/>
                  </a:lnTo>
                  <a:lnTo>
                    <a:pt x="190" y="3867"/>
                  </a:lnTo>
                  <a:lnTo>
                    <a:pt x="515" y="3620"/>
                  </a:lnTo>
                  <a:lnTo>
                    <a:pt x="819" y="3715"/>
                  </a:lnTo>
                  <a:lnTo>
                    <a:pt x="1029" y="3734"/>
                  </a:lnTo>
                  <a:lnTo>
                    <a:pt x="1295" y="3657"/>
                  </a:lnTo>
                  <a:lnTo>
                    <a:pt x="1505" y="3524"/>
                  </a:lnTo>
                  <a:lnTo>
                    <a:pt x="1543" y="3429"/>
                  </a:lnTo>
                  <a:lnTo>
                    <a:pt x="1581" y="3315"/>
                  </a:lnTo>
                  <a:lnTo>
                    <a:pt x="1581" y="3200"/>
                  </a:lnTo>
                  <a:lnTo>
                    <a:pt x="1562" y="3124"/>
                  </a:lnTo>
                  <a:lnTo>
                    <a:pt x="1505" y="3010"/>
                  </a:lnTo>
                  <a:lnTo>
                    <a:pt x="1467" y="2876"/>
                  </a:lnTo>
                  <a:lnTo>
                    <a:pt x="1753" y="2210"/>
                  </a:lnTo>
                  <a:lnTo>
                    <a:pt x="1867" y="2096"/>
                  </a:lnTo>
                  <a:lnTo>
                    <a:pt x="1981" y="2076"/>
                  </a:lnTo>
                  <a:lnTo>
                    <a:pt x="2210" y="2191"/>
                  </a:lnTo>
                  <a:lnTo>
                    <a:pt x="2419" y="2229"/>
                  </a:lnTo>
                  <a:lnTo>
                    <a:pt x="2496" y="2267"/>
                  </a:lnTo>
                  <a:lnTo>
                    <a:pt x="2572" y="2343"/>
                  </a:lnTo>
                  <a:lnTo>
                    <a:pt x="2705" y="2572"/>
                  </a:lnTo>
                  <a:lnTo>
                    <a:pt x="2781" y="2667"/>
                  </a:lnTo>
                  <a:lnTo>
                    <a:pt x="2953" y="2705"/>
                  </a:lnTo>
                  <a:lnTo>
                    <a:pt x="3314" y="2686"/>
                  </a:lnTo>
                  <a:lnTo>
                    <a:pt x="3429" y="2648"/>
                  </a:lnTo>
                  <a:lnTo>
                    <a:pt x="3562" y="2553"/>
                  </a:lnTo>
                  <a:lnTo>
                    <a:pt x="3771" y="2305"/>
                  </a:lnTo>
                  <a:lnTo>
                    <a:pt x="3810" y="2115"/>
                  </a:lnTo>
                  <a:lnTo>
                    <a:pt x="3867" y="2076"/>
                  </a:lnTo>
                  <a:lnTo>
                    <a:pt x="3905" y="2038"/>
                  </a:lnTo>
                  <a:lnTo>
                    <a:pt x="4038" y="1981"/>
                  </a:lnTo>
                  <a:lnTo>
                    <a:pt x="4152" y="1943"/>
                  </a:lnTo>
                  <a:lnTo>
                    <a:pt x="4267" y="1905"/>
                  </a:lnTo>
                  <a:lnTo>
                    <a:pt x="4286" y="1867"/>
                  </a:lnTo>
                  <a:lnTo>
                    <a:pt x="4305" y="1810"/>
                  </a:lnTo>
                  <a:lnTo>
                    <a:pt x="4267" y="1676"/>
                  </a:lnTo>
                  <a:lnTo>
                    <a:pt x="4286" y="1562"/>
                  </a:lnTo>
                  <a:lnTo>
                    <a:pt x="4324" y="1410"/>
                  </a:lnTo>
                  <a:lnTo>
                    <a:pt x="4419" y="1181"/>
                  </a:lnTo>
                  <a:lnTo>
                    <a:pt x="4438" y="1067"/>
                  </a:lnTo>
                  <a:lnTo>
                    <a:pt x="4457" y="972"/>
                  </a:lnTo>
                  <a:lnTo>
                    <a:pt x="4438" y="953"/>
                  </a:lnTo>
                  <a:lnTo>
                    <a:pt x="4419" y="895"/>
                  </a:lnTo>
                  <a:lnTo>
                    <a:pt x="4438" y="819"/>
                  </a:lnTo>
                  <a:lnTo>
                    <a:pt x="4629" y="171"/>
                  </a:lnTo>
                  <a:lnTo>
                    <a:pt x="4895" y="76"/>
                  </a:lnTo>
                  <a:lnTo>
                    <a:pt x="5219" y="0"/>
                  </a:lnTo>
                  <a:lnTo>
                    <a:pt x="5391" y="38"/>
                  </a:lnTo>
                  <a:lnTo>
                    <a:pt x="5505" y="95"/>
                  </a:lnTo>
                  <a:lnTo>
                    <a:pt x="5562" y="134"/>
                  </a:lnTo>
                  <a:lnTo>
                    <a:pt x="5620" y="210"/>
                  </a:lnTo>
                  <a:lnTo>
                    <a:pt x="5639" y="248"/>
                  </a:lnTo>
                  <a:lnTo>
                    <a:pt x="5715" y="343"/>
                  </a:lnTo>
                  <a:lnTo>
                    <a:pt x="5734" y="362"/>
                  </a:lnTo>
                  <a:lnTo>
                    <a:pt x="5715" y="381"/>
                  </a:lnTo>
                  <a:lnTo>
                    <a:pt x="5676" y="400"/>
                  </a:lnTo>
                  <a:lnTo>
                    <a:pt x="5600" y="438"/>
                  </a:lnTo>
                  <a:lnTo>
                    <a:pt x="5562" y="476"/>
                  </a:lnTo>
                  <a:lnTo>
                    <a:pt x="5524" y="515"/>
                  </a:lnTo>
                  <a:lnTo>
                    <a:pt x="5524" y="552"/>
                  </a:lnTo>
                  <a:lnTo>
                    <a:pt x="5543" y="610"/>
                  </a:lnTo>
                  <a:lnTo>
                    <a:pt x="5562" y="629"/>
                  </a:lnTo>
                  <a:lnTo>
                    <a:pt x="5620" y="610"/>
                  </a:lnTo>
                  <a:lnTo>
                    <a:pt x="5734" y="572"/>
                  </a:lnTo>
                  <a:lnTo>
                    <a:pt x="5810" y="552"/>
                  </a:lnTo>
                  <a:lnTo>
                    <a:pt x="5981" y="552"/>
                  </a:lnTo>
                  <a:lnTo>
                    <a:pt x="6019" y="552"/>
                  </a:lnTo>
                  <a:lnTo>
                    <a:pt x="6096" y="496"/>
                  </a:lnTo>
                  <a:lnTo>
                    <a:pt x="6172" y="476"/>
                  </a:lnTo>
                  <a:lnTo>
                    <a:pt x="6305" y="457"/>
                  </a:lnTo>
                  <a:lnTo>
                    <a:pt x="6458" y="515"/>
                  </a:lnTo>
                  <a:lnTo>
                    <a:pt x="6534" y="552"/>
                  </a:lnTo>
                  <a:lnTo>
                    <a:pt x="6572" y="610"/>
                  </a:lnTo>
                  <a:lnTo>
                    <a:pt x="6553" y="648"/>
                  </a:lnTo>
                  <a:lnTo>
                    <a:pt x="6514" y="724"/>
                  </a:lnTo>
                  <a:lnTo>
                    <a:pt x="6496" y="762"/>
                  </a:lnTo>
                  <a:lnTo>
                    <a:pt x="6534" y="781"/>
                  </a:lnTo>
                  <a:lnTo>
                    <a:pt x="6610" y="800"/>
                  </a:lnTo>
                  <a:lnTo>
                    <a:pt x="6648" y="838"/>
                  </a:lnTo>
                  <a:lnTo>
                    <a:pt x="6667" y="895"/>
                  </a:lnTo>
                  <a:lnTo>
                    <a:pt x="6667" y="933"/>
                  </a:lnTo>
                  <a:lnTo>
                    <a:pt x="6667" y="991"/>
                  </a:lnTo>
                  <a:lnTo>
                    <a:pt x="6667" y="1009"/>
                  </a:lnTo>
                  <a:lnTo>
                    <a:pt x="6610" y="1086"/>
                  </a:lnTo>
                  <a:lnTo>
                    <a:pt x="6477" y="1143"/>
                  </a:lnTo>
                  <a:lnTo>
                    <a:pt x="6419" y="1200"/>
                  </a:lnTo>
                  <a:lnTo>
                    <a:pt x="6382" y="1276"/>
                  </a:lnTo>
                  <a:lnTo>
                    <a:pt x="6362" y="1353"/>
                  </a:lnTo>
                  <a:lnTo>
                    <a:pt x="6382" y="1410"/>
                  </a:lnTo>
                  <a:lnTo>
                    <a:pt x="6438" y="1448"/>
                  </a:lnTo>
                  <a:lnTo>
                    <a:pt x="6667" y="1410"/>
                  </a:lnTo>
                  <a:lnTo>
                    <a:pt x="7162" y="1258"/>
                  </a:lnTo>
                  <a:lnTo>
                    <a:pt x="7257" y="1238"/>
                  </a:lnTo>
                  <a:lnTo>
                    <a:pt x="7353" y="1238"/>
                  </a:lnTo>
                  <a:lnTo>
                    <a:pt x="7467" y="1238"/>
                  </a:lnTo>
                  <a:lnTo>
                    <a:pt x="7562" y="1258"/>
                  </a:lnTo>
                  <a:lnTo>
                    <a:pt x="7715" y="1314"/>
                  </a:lnTo>
                  <a:lnTo>
                    <a:pt x="7772" y="1372"/>
                  </a:lnTo>
                  <a:lnTo>
                    <a:pt x="7829" y="1429"/>
                  </a:lnTo>
                  <a:lnTo>
                    <a:pt x="7867" y="1467"/>
                  </a:lnTo>
                  <a:lnTo>
                    <a:pt x="7982" y="1486"/>
                  </a:lnTo>
                  <a:lnTo>
                    <a:pt x="8305" y="1467"/>
                  </a:lnTo>
                  <a:lnTo>
                    <a:pt x="8381" y="1448"/>
                  </a:lnTo>
                  <a:lnTo>
                    <a:pt x="8400" y="1429"/>
                  </a:lnTo>
                  <a:lnTo>
                    <a:pt x="8400" y="1390"/>
                  </a:lnTo>
                  <a:lnTo>
                    <a:pt x="8381" y="1353"/>
                  </a:lnTo>
                  <a:lnTo>
                    <a:pt x="8363" y="1314"/>
                  </a:lnTo>
                  <a:lnTo>
                    <a:pt x="8343" y="1258"/>
                  </a:lnTo>
                  <a:lnTo>
                    <a:pt x="8363" y="1219"/>
                  </a:lnTo>
                  <a:lnTo>
                    <a:pt x="8400" y="1181"/>
                  </a:lnTo>
                  <a:lnTo>
                    <a:pt x="8591" y="1105"/>
                  </a:lnTo>
                  <a:lnTo>
                    <a:pt x="8648" y="1086"/>
                  </a:lnTo>
                  <a:lnTo>
                    <a:pt x="8705" y="1105"/>
                  </a:lnTo>
                  <a:lnTo>
                    <a:pt x="8781" y="1124"/>
                  </a:lnTo>
                  <a:lnTo>
                    <a:pt x="8820" y="1105"/>
                  </a:lnTo>
                  <a:lnTo>
                    <a:pt x="8839" y="1067"/>
                  </a:lnTo>
                  <a:lnTo>
                    <a:pt x="8839" y="1009"/>
                  </a:lnTo>
                  <a:lnTo>
                    <a:pt x="8839" y="972"/>
                  </a:lnTo>
                  <a:lnTo>
                    <a:pt x="8876" y="972"/>
                  </a:lnTo>
                  <a:lnTo>
                    <a:pt x="8915" y="972"/>
                  </a:lnTo>
                  <a:lnTo>
                    <a:pt x="8991" y="1009"/>
                  </a:lnTo>
                  <a:lnTo>
                    <a:pt x="9105" y="1009"/>
                  </a:lnTo>
                  <a:lnTo>
                    <a:pt x="9181" y="972"/>
                  </a:lnTo>
                  <a:lnTo>
                    <a:pt x="9257" y="895"/>
                  </a:lnTo>
                  <a:lnTo>
                    <a:pt x="9315" y="877"/>
                  </a:lnTo>
                  <a:lnTo>
                    <a:pt x="9410" y="857"/>
                  </a:lnTo>
                  <a:lnTo>
                    <a:pt x="9543" y="857"/>
                  </a:lnTo>
                  <a:lnTo>
                    <a:pt x="9772" y="895"/>
                  </a:lnTo>
                  <a:lnTo>
                    <a:pt x="9848" y="877"/>
                  </a:lnTo>
                  <a:lnTo>
                    <a:pt x="9924" y="838"/>
                  </a:lnTo>
                  <a:lnTo>
                    <a:pt x="9963" y="800"/>
                  </a:lnTo>
                  <a:lnTo>
                    <a:pt x="9982" y="781"/>
                  </a:lnTo>
                  <a:lnTo>
                    <a:pt x="10039" y="781"/>
                  </a:lnTo>
                  <a:lnTo>
                    <a:pt x="10077" y="781"/>
                  </a:lnTo>
                  <a:lnTo>
                    <a:pt x="10134" y="800"/>
                  </a:lnTo>
                  <a:lnTo>
                    <a:pt x="10248" y="933"/>
                  </a:lnTo>
                  <a:lnTo>
                    <a:pt x="10344" y="972"/>
                  </a:lnTo>
                  <a:lnTo>
                    <a:pt x="10400" y="972"/>
                  </a:lnTo>
                  <a:lnTo>
                    <a:pt x="10420" y="914"/>
                  </a:lnTo>
                  <a:lnTo>
                    <a:pt x="10439" y="781"/>
                  </a:lnTo>
                  <a:lnTo>
                    <a:pt x="10476" y="762"/>
                  </a:lnTo>
                  <a:lnTo>
                    <a:pt x="10553" y="781"/>
                  </a:lnTo>
                  <a:lnTo>
                    <a:pt x="10705" y="895"/>
                  </a:lnTo>
                  <a:lnTo>
                    <a:pt x="10972" y="1086"/>
                  </a:lnTo>
                  <a:lnTo>
                    <a:pt x="11067" y="1143"/>
                  </a:lnTo>
                  <a:lnTo>
                    <a:pt x="11201" y="1181"/>
                  </a:lnTo>
                  <a:lnTo>
                    <a:pt x="11315" y="1162"/>
                  </a:lnTo>
                  <a:lnTo>
                    <a:pt x="11677" y="1086"/>
                  </a:lnTo>
                  <a:lnTo>
                    <a:pt x="11715" y="1048"/>
                  </a:lnTo>
                  <a:lnTo>
                    <a:pt x="11791" y="953"/>
                  </a:lnTo>
                  <a:lnTo>
                    <a:pt x="11829" y="933"/>
                  </a:lnTo>
                  <a:lnTo>
                    <a:pt x="11886" y="933"/>
                  </a:lnTo>
                  <a:lnTo>
                    <a:pt x="11981" y="1029"/>
                  </a:lnTo>
                  <a:lnTo>
                    <a:pt x="12020" y="1086"/>
                  </a:lnTo>
                  <a:lnTo>
                    <a:pt x="12058" y="1219"/>
                  </a:lnTo>
                  <a:lnTo>
                    <a:pt x="12077" y="1238"/>
                  </a:lnTo>
                  <a:lnTo>
                    <a:pt x="12134" y="1219"/>
                  </a:lnTo>
                  <a:lnTo>
                    <a:pt x="12191" y="1181"/>
                  </a:lnTo>
                  <a:lnTo>
                    <a:pt x="12248" y="1143"/>
                  </a:lnTo>
                  <a:lnTo>
                    <a:pt x="12286" y="1162"/>
                  </a:lnTo>
                  <a:lnTo>
                    <a:pt x="12362" y="1219"/>
                  </a:lnTo>
                  <a:lnTo>
                    <a:pt x="12381" y="1276"/>
                  </a:lnTo>
                  <a:lnTo>
                    <a:pt x="12401" y="1314"/>
                  </a:lnTo>
                  <a:lnTo>
                    <a:pt x="12439" y="1353"/>
                  </a:lnTo>
                  <a:lnTo>
                    <a:pt x="12496" y="1372"/>
                  </a:lnTo>
                  <a:lnTo>
                    <a:pt x="12534" y="1390"/>
                  </a:lnTo>
                  <a:lnTo>
                    <a:pt x="12572" y="1467"/>
                  </a:lnTo>
                  <a:lnTo>
                    <a:pt x="12591" y="1524"/>
                  </a:lnTo>
                  <a:lnTo>
                    <a:pt x="12591" y="1581"/>
                  </a:lnTo>
                  <a:lnTo>
                    <a:pt x="12591" y="1639"/>
                  </a:lnTo>
                  <a:lnTo>
                    <a:pt x="12610" y="1676"/>
                  </a:lnTo>
                  <a:lnTo>
                    <a:pt x="12648" y="1715"/>
                  </a:lnTo>
                  <a:lnTo>
                    <a:pt x="12743" y="1734"/>
                  </a:lnTo>
                  <a:lnTo>
                    <a:pt x="12953" y="1734"/>
                  </a:lnTo>
                  <a:lnTo>
                    <a:pt x="13087" y="1753"/>
                  </a:lnTo>
                  <a:lnTo>
                    <a:pt x="13143" y="1753"/>
                  </a:lnTo>
                  <a:lnTo>
                    <a:pt x="13201" y="1753"/>
                  </a:lnTo>
                  <a:lnTo>
                    <a:pt x="13468" y="1619"/>
                  </a:lnTo>
                  <a:lnTo>
                    <a:pt x="13505" y="1619"/>
                  </a:lnTo>
                  <a:lnTo>
                    <a:pt x="13544" y="1676"/>
                  </a:lnTo>
                  <a:lnTo>
                    <a:pt x="13563" y="1810"/>
                  </a:lnTo>
                  <a:lnTo>
                    <a:pt x="13639" y="2000"/>
                  </a:lnTo>
                  <a:lnTo>
                    <a:pt x="13677" y="2057"/>
                  </a:lnTo>
                  <a:lnTo>
                    <a:pt x="13734" y="2096"/>
                  </a:lnTo>
                  <a:lnTo>
                    <a:pt x="13905" y="2076"/>
                  </a:lnTo>
                  <a:lnTo>
                    <a:pt x="14077" y="2096"/>
                  </a:lnTo>
                  <a:lnTo>
                    <a:pt x="14248" y="2115"/>
                  </a:lnTo>
                  <a:lnTo>
                    <a:pt x="14306" y="2115"/>
                  </a:lnTo>
                  <a:lnTo>
                    <a:pt x="14325" y="2096"/>
                  </a:lnTo>
                  <a:lnTo>
                    <a:pt x="14362" y="2057"/>
                  </a:lnTo>
                  <a:lnTo>
                    <a:pt x="14362" y="2019"/>
                  </a:lnTo>
                  <a:lnTo>
                    <a:pt x="14401" y="2000"/>
                  </a:lnTo>
                  <a:lnTo>
                    <a:pt x="14439" y="2019"/>
                  </a:lnTo>
                  <a:lnTo>
                    <a:pt x="14496" y="2076"/>
                  </a:lnTo>
                  <a:lnTo>
                    <a:pt x="14534" y="2229"/>
                  </a:lnTo>
                  <a:lnTo>
                    <a:pt x="14496" y="2324"/>
                  </a:lnTo>
                  <a:lnTo>
                    <a:pt x="14420" y="2438"/>
                  </a:lnTo>
                  <a:lnTo>
                    <a:pt x="14439" y="2477"/>
                  </a:lnTo>
                  <a:lnTo>
                    <a:pt x="14496" y="2514"/>
                  </a:lnTo>
                  <a:lnTo>
                    <a:pt x="14991" y="2629"/>
                  </a:lnTo>
                  <a:lnTo>
                    <a:pt x="15068" y="2667"/>
                  </a:lnTo>
                  <a:lnTo>
                    <a:pt x="15124" y="2705"/>
                  </a:lnTo>
                  <a:lnTo>
                    <a:pt x="15277" y="2953"/>
                  </a:lnTo>
                  <a:lnTo>
                    <a:pt x="15239" y="3048"/>
                  </a:lnTo>
                  <a:lnTo>
                    <a:pt x="15086" y="3239"/>
                  </a:lnTo>
                  <a:lnTo>
                    <a:pt x="15048" y="3353"/>
                  </a:lnTo>
                  <a:lnTo>
                    <a:pt x="15010" y="3486"/>
                  </a:lnTo>
                  <a:lnTo>
                    <a:pt x="14991" y="3657"/>
                  </a:lnTo>
                  <a:lnTo>
                    <a:pt x="14991" y="3791"/>
                  </a:lnTo>
                  <a:lnTo>
                    <a:pt x="15010" y="3905"/>
                  </a:lnTo>
                  <a:lnTo>
                    <a:pt x="14972" y="3962"/>
                  </a:lnTo>
                  <a:lnTo>
                    <a:pt x="14896" y="4019"/>
                  </a:lnTo>
                  <a:lnTo>
                    <a:pt x="14724" y="4057"/>
                  </a:lnTo>
                  <a:lnTo>
                    <a:pt x="14591" y="4114"/>
                  </a:lnTo>
                  <a:lnTo>
                    <a:pt x="14477" y="4229"/>
                  </a:lnTo>
                  <a:lnTo>
                    <a:pt x="14382" y="4381"/>
                  </a:lnTo>
                  <a:lnTo>
                    <a:pt x="14325" y="4419"/>
                  </a:lnTo>
                  <a:lnTo>
                    <a:pt x="14248" y="4438"/>
                  </a:lnTo>
                  <a:lnTo>
                    <a:pt x="14115" y="4438"/>
                  </a:lnTo>
                  <a:lnTo>
                    <a:pt x="13981" y="4438"/>
                  </a:lnTo>
                  <a:lnTo>
                    <a:pt x="13848" y="4477"/>
                  </a:lnTo>
                  <a:lnTo>
                    <a:pt x="13639" y="4572"/>
                  </a:lnTo>
                  <a:lnTo>
                    <a:pt x="13563" y="4648"/>
                  </a:lnTo>
                  <a:lnTo>
                    <a:pt x="13544" y="4705"/>
                  </a:lnTo>
                  <a:lnTo>
                    <a:pt x="13524" y="4762"/>
                  </a:lnTo>
                  <a:lnTo>
                    <a:pt x="13505" y="4839"/>
                  </a:lnTo>
                  <a:lnTo>
                    <a:pt x="13429" y="4876"/>
                  </a:lnTo>
                  <a:lnTo>
                    <a:pt x="13353" y="4895"/>
                  </a:lnTo>
                  <a:lnTo>
                    <a:pt x="13277" y="4857"/>
                  </a:lnTo>
                  <a:lnTo>
                    <a:pt x="13201" y="4743"/>
                  </a:lnTo>
                  <a:lnTo>
                    <a:pt x="13143" y="4705"/>
                  </a:lnTo>
                  <a:lnTo>
                    <a:pt x="12972" y="4648"/>
                  </a:lnTo>
                  <a:lnTo>
                    <a:pt x="12858" y="4629"/>
                  </a:lnTo>
                  <a:lnTo>
                    <a:pt x="12762" y="4610"/>
                  </a:lnTo>
                  <a:lnTo>
                    <a:pt x="12420" y="4724"/>
                  </a:lnTo>
                  <a:lnTo>
                    <a:pt x="12381" y="4762"/>
                  </a:lnTo>
                  <a:lnTo>
                    <a:pt x="12344" y="4800"/>
                  </a:lnTo>
                  <a:lnTo>
                    <a:pt x="12362" y="4915"/>
                  </a:lnTo>
                  <a:lnTo>
                    <a:pt x="12439" y="5334"/>
                  </a:lnTo>
                  <a:lnTo>
                    <a:pt x="12458" y="5391"/>
                  </a:lnTo>
                  <a:lnTo>
                    <a:pt x="12496" y="5581"/>
                  </a:lnTo>
                  <a:lnTo>
                    <a:pt x="12496" y="5657"/>
                  </a:lnTo>
                  <a:lnTo>
                    <a:pt x="12477" y="5772"/>
                  </a:lnTo>
                  <a:lnTo>
                    <a:pt x="12458" y="5848"/>
                  </a:lnTo>
                  <a:lnTo>
                    <a:pt x="12401" y="5924"/>
                  </a:lnTo>
                  <a:lnTo>
                    <a:pt x="12381" y="6019"/>
                  </a:lnTo>
                  <a:lnTo>
                    <a:pt x="12362" y="6134"/>
                  </a:lnTo>
                  <a:lnTo>
                    <a:pt x="12325" y="6419"/>
                  </a:lnTo>
                  <a:lnTo>
                    <a:pt x="12286" y="6629"/>
                  </a:lnTo>
                  <a:lnTo>
                    <a:pt x="12286" y="6686"/>
                  </a:lnTo>
                  <a:lnTo>
                    <a:pt x="12305" y="6724"/>
                  </a:lnTo>
                  <a:lnTo>
                    <a:pt x="12344" y="6743"/>
                  </a:lnTo>
                  <a:lnTo>
                    <a:pt x="12362" y="6800"/>
                  </a:lnTo>
                  <a:lnTo>
                    <a:pt x="12362" y="6896"/>
                  </a:lnTo>
                  <a:lnTo>
                    <a:pt x="12381" y="7067"/>
                  </a:lnTo>
                  <a:lnTo>
                    <a:pt x="12477" y="7296"/>
                  </a:lnTo>
                  <a:lnTo>
                    <a:pt x="12496" y="7448"/>
                  </a:lnTo>
                  <a:lnTo>
                    <a:pt x="12610" y="7885"/>
                  </a:lnTo>
                  <a:lnTo>
                    <a:pt x="12629" y="8209"/>
                  </a:lnTo>
                  <a:close/>
                  <a:moveTo>
                    <a:pt x="7715" y="8533"/>
                  </a:moveTo>
                  <a:lnTo>
                    <a:pt x="7753" y="8628"/>
                  </a:lnTo>
                  <a:lnTo>
                    <a:pt x="7791" y="8780"/>
                  </a:lnTo>
                  <a:lnTo>
                    <a:pt x="7848" y="8837"/>
                  </a:lnTo>
                  <a:lnTo>
                    <a:pt x="7886" y="8856"/>
                  </a:lnTo>
                  <a:lnTo>
                    <a:pt x="7924" y="8876"/>
                  </a:lnTo>
                  <a:lnTo>
                    <a:pt x="7886" y="8895"/>
                  </a:lnTo>
                  <a:lnTo>
                    <a:pt x="7810" y="8914"/>
                  </a:lnTo>
                  <a:lnTo>
                    <a:pt x="7734" y="8876"/>
                  </a:lnTo>
                  <a:lnTo>
                    <a:pt x="7638" y="8932"/>
                  </a:lnTo>
                  <a:lnTo>
                    <a:pt x="7638" y="8990"/>
                  </a:lnTo>
                  <a:lnTo>
                    <a:pt x="7677" y="9028"/>
                  </a:lnTo>
                  <a:lnTo>
                    <a:pt x="7677" y="9104"/>
                  </a:lnTo>
                  <a:lnTo>
                    <a:pt x="7638" y="9104"/>
                  </a:lnTo>
                  <a:lnTo>
                    <a:pt x="7601" y="9142"/>
                  </a:lnTo>
                  <a:lnTo>
                    <a:pt x="7601" y="9237"/>
                  </a:lnTo>
                  <a:lnTo>
                    <a:pt x="7505" y="9257"/>
                  </a:lnTo>
                  <a:lnTo>
                    <a:pt x="7372" y="8990"/>
                  </a:lnTo>
                  <a:lnTo>
                    <a:pt x="7410" y="8895"/>
                  </a:lnTo>
                  <a:lnTo>
                    <a:pt x="7448" y="8895"/>
                  </a:lnTo>
                  <a:lnTo>
                    <a:pt x="7448" y="8856"/>
                  </a:lnTo>
                  <a:lnTo>
                    <a:pt x="7486" y="8761"/>
                  </a:lnTo>
                  <a:lnTo>
                    <a:pt x="7448" y="8685"/>
                  </a:lnTo>
                  <a:lnTo>
                    <a:pt x="7486" y="8571"/>
                  </a:lnTo>
                  <a:lnTo>
                    <a:pt x="7581" y="8456"/>
                  </a:lnTo>
                  <a:lnTo>
                    <a:pt x="7638" y="8456"/>
                  </a:lnTo>
                  <a:lnTo>
                    <a:pt x="7657" y="8456"/>
                  </a:lnTo>
                  <a:lnTo>
                    <a:pt x="7696" y="8495"/>
                  </a:lnTo>
                  <a:lnTo>
                    <a:pt x="7715" y="8533"/>
                  </a:lnTo>
                  <a:close/>
                  <a:moveTo>
                    <a:pt x="7772" y="7980"/>
                  </a:moveTo>
                  <a:lnTo>
                    <a:pt x="7715" y="8018"/>
                  </a:lnTo>
                  <a:lnTo>
                    <a:pt x="7581" y="7923"/>
                  </a:lnTo>
                  <a:lnTo>
                    <a:pt x="7448" y="7828"/>
                  </a:lnTo>
                  <a:lnTo>
                    <a:pt x="7543" y="7658"/>
                  </a:lnTo>
                  <a:lnTo>
                    <a:pt x="7638" y="7734"/>
                  </a:lnTo>
                  <a:lnTo>
                    <a:pt x="7715" y="7809"/>
                  </a:lnTo>
                  <a:lnTo>
                    <a:pt x="7734" y="7790"/>
                  </a:lnTo>
                  <a:lnTo>
                    <a:pt x="7753" y="7714"/>
                  </a:lnTo>
                  <a:lnTo>
                    <a:pt x="7791" y="7753"/>
                  </a:lnTo>
                  <a:lnTo>
                    <a:pt x="7772" y="7828"/>
                  </a:lnTo>
                  <a:lnTo>
                    <a:pt x="7829" y="7866"/>
                  </a:lnTo>
                  <a:lnTo>
                    <a:pt x="7810" y="7923"/>
                  </a:lnTo>
                  <a:lnTo>
                    <a:pt x="7772" y="7980"/>
                  </a:lnTo>
                  <a:close/>
                  <a:moveTo>
                    <a:pt x="9162" y="7448"/>
                  </a:moveTo>
                  <a:lnTo>
                    <a:pt x="9162" y="7353"/>
                  </a:lnTo>
                  <a:lnTo>
                    <a:pt x="9181" y="7315"/>
                  </a:lnTo>
                  <a:lnTo>
                    <a:pt x="9257" y="7372"/>
                  </a:lnTo>
                  <a:lnTo>
                    <a:pt x="9334" y="7410"/>
                  </a:lnTo>
                  <a:lnTo>
                    <a:pt x="9372" y="7467"/>
                  </a:lnTo>
                  <a:lnTo>
                    <a:pt x="9410" y="7543"/>
                  </a:lnTo>
                  <a:lnTo>
                    <a:pt x="9429" y="7638"/>
                  </a:lnTo>
                  <a:lnTo>
                    <a:pt x="9429" y="7714"/>
                  </a:lnTo>
                  <a:lnTo>
                    <a:pt x="9429" y="7772"/>
                  </a:lnTo>
                  <a:lnTo>
                    <a:pt x="9524" y="7790"/>
                  </a:lnTo>
                  <a:lnTo>
                    <a:pt x="9582" y="7885"/>
                  </a:lnTo>
                  <a:lnTo>
                    <a:pt x="9562" y="7961"/>
                  </a:lnTo>
                  <a:lnTo>
                    <a:pt x="9505" y="7999"/>
                  </a:lnTo>
                  <a:lnTo>
                    <a:pt x="9486" y="8094"/>
                  </a:lnTo>
                  <a:lnTo>
                    <a:pt x="9582" y="8285"/>
                  </a:lnTo>
                  <a:lnTo>
                    <a:pt x="9524" y="8438"/>
                  </a:lnTo>
                  <a:lnTo>
                    <a:pt x="9448" y="8495"/>
                  </a:lnTo>
                  <a:lnTo>
                    <a:pt x="9448" y="8571"/>
                  </a:lnTo>
                  <a:lnTo>
                    <a:pt x="9410" y="8628"/>
                  </a:lnTo>
                  <a:lnTo>
                    <a:pt x="9315" y="8609"/>
                  </a:lnTo>
                  <a:lnTo>
                    <a:pt x="9277" y="8571"/>
                  </a:lnTo>
                  <a:lnTo>
                    <a:pt x="9238" y="8590"/>
                  </a:lnTo>
                  <a:lnTo>
                    <a:pt x="9181" y="8590"/>
                  </a:lnTo>
                  <a:lnTo>
                    <a:pt x="9143" y="8609"/>
                  </a:lnTo>
                  <a:lnTo>
                    <a:pt x="9105" y="8571"/>
                  </a:lnTo>
                  <a:lnTo>
                    <a:pt x="9105" y="8533"/>
                  </a:lnTo>
                  <a:lnTo>
                    <a:pt x="9067" y="8571"/>
                  </a:lnTo>
                  <a:lnTo>
                    <a:pt x="9029" y="8628"/>
                  </a:lnTo>
                  <a:lnTo>
                    <a:pt x="8953" y="8723"/>
                  </a:lnTo>
                  <a:lnTo>
                    <a:pt x="8972" y="8780"/>
                  </a:lnTo>
                  <a:lnTo>
                    <a:pt x="8953" y="8837"/>
                  </a:lnTo>
                  <a:lnTo>
                    <a:pt x="9010" y="8932"/>
                  </a:lnTo>
                  <a:lnTo>
                    <a:pt x="9029" y="9066"/>
                  </a:lnTo>
                  <a:lnTo>
                    <a:pt x="9067" y="9104"/>
                  </a:lnTo>
                  <a:lnTo>
                    <a:pt x="9125" y="9104"/>
                  </a:lnTo>
                  <a:lnTo>
                    <a:pt x="9125" y="9142"/>
                  </a:lnTo>
                  <a:lnTo>
                    <a:pt x="9086" y="9181"/>
                  </a:lnTo>
                  <a:lnTo>
                    <a:pt x="8972" y="9123"/>
                  </a:lnTo>
                  <a:lnTo>
                    <a:pt x="8896" y="9066"/>
                  </a:lnTo>
                  <a:lnTo>
                    <a:pt x="8915" y="8952"/>
                  </a:lnTo>
                  <a:lnTo>
                    <a:pt x="8858" y="8780"/>
                  </a:lnTo>
                  <a:lnTo>
                    <a:pt x="8820" y="8723"/>
                  </a:lnTo>
                  <a:lnTo>
                    <a:pt x="8686" y="8666"/>
                  </a:lnTo>
                  <a:lnTo>
                    <a:pt x="8648" y="8628"/>
                  </a:lnTo>
                  <a:lnTo>
                    <a:pt x="8610" y="8552"/>
                  </a:lnTo>
                  <a:lnTo>
                    <a:pt x="8629" y="8438"/>
                  </a:lnTo>
                  <a:lnTo>
                    <a:pt x="8686" y="8380"/>
                  </a:lnTo>
                  <a:lnTo>
                    <a:pt x="8705" y="8247"/>
                  </a:lnTo>
                  <a:lnTo>
                    <a:pt x="8686" y="8209"/>
                  </a:lnTo>
                  <a:lnTo>
                    <a:pt x="8629" y="8133"/>
                  </a:lnTo>
                  <a:lnTo>
                    <a:pt x="8610" y="8075"/>
                  </a:lnTo>
                  <a:lnTo>
                    <a:pt x="8629" y="8018"/>
                  </a:lnTo>
                  <a:lnTo>
                    <a:pt x="8667" y="7980"/>
                  </a:lnTo>
                  <a:lnTo>
                    <a:pt x="8667" y="7923"/>
                  </a:lnTo>
                  <a:lnTo>
                    <a:pt x="8629" y="7809"/>
                  </a:lnTo>
                  <a:lnTo>
                    <a:pt x="8648" y="7734"/>
                  </a:lnTo>
                  <a:lnTo>
                    <a:pt x="8572" y="7543"/>
                  </a:lnTo>
                  <a:lnTo>
                    <a:pt x="8591" y="7429"/>
                  </a:lnTo>
                  <a:lnTo>
                    <a:pt x="8686" y="7429"/>
                  </a:lnTo>
                  <a:lnTo>
                    <a:pt x="8762" y="7486"/>
                  </a:lnTo>
                  <a:lnTo>
                    <a:pt x="9048" y="7353"/>
                  </a:lnTo>
                  <a:lnTo>
                    <a:pt x="9105" y="7410"/>
                  </a:lnTo>
                  <a:lnTo>
                    <a:pt x="9125" y="7448"/>
                  </a:lnTo>
                  <a:lnTo>
                    <a:pt x="9143" y="7486"/>
                  </a:lnTo>
                  <a:lnTo>
                    <a:pt x="9162" y="7448"/>
                  </a:lnTo>
                  <a:close/>
                  <a:moveTo>
                    <a:pt x="4286" y="4953"/>
                  </a:moveTo>
                  <a:lnTo>
                    <a:pt x="4324" y="4915"/>
                  </a:lnTo>
                  <a:lnTo>
                    <a:pt x="4381" y="4934"/>
                  </a:lnTo>
                  <a:lnTo>
                    <a:pt x="4401" y="4934"/>
                  </a:lnTo>
                  <a:lnTo>
                    <a:pt x="4401" y="4953"/>
                  </a:lnTo>
                  <a:lnTo>
                    <a:pt x="4381" y="4971"/>
                  </a:lnTo>
                  <a:lnTo>
                    <a:pt x="4419" y="5010"/>
                  </a:lnTo>
                  <a:lnTo>
                    <a:pt x="4438" y="5029"/>
                  </a:lnTo>
                  <a:lnTo>
                    <a:pt x="4496" y="5048"/>
                  </a:lnTo>
                  <a:lnTo>
                    <a:pt x="4496" y="5086"/>
                  </a:lnTo>
                  <a:lnTo>
                    <a:pt x="4477" y="5124"/>
                  </a:lnTo>
                  <a:lnTo>
                    <a:pt x="4438" y="5143"/>
                  </a:lnTo>
                  <a:lnTo>
                    <a:pt x="4419" y="5105"/>
                  </a:lnTo>
                  <a:lnTo>
                    <a:pt x="4381" y="5067"/>
                  </a:lnTo>
                  <a:lnTo>
                    <a:pt x="4343" y="5086"/>
                  </a:lnTo>
                  <a:lnTo>
                    <a:pt x="4286" y="5067"/>
                  </a:lnTo>
                  <a:lnTo>
                    <a:pt x="4267" y="5029"/>
                  </a:lnTo>
                  <a:lnTo>
                    <a:pt x="4286" y="4953"/>
                  </a:lnTo>
                  <a:close/>
                  <a:moveTo>
                    <a:pt x="7429" y="3810"/>
                  </a:moveTo>
                  <a:lnTo>
                    <a:pt x="7448" y="3791"/>
                  </a:lnTo>
                  <a:lnTo>
                    <a:pt x="7467" y="3829"/>
                  </a:lnTo>
                  <a:lnTo>
                    <a:pt x="7505" y="3848"/>
                  </a:lnTo>
                  <a:lnTo>
                    <a:pt x="7467" y="3867"/>
                  </a:lnTo>
                  <a:lnTo>
                    <a:pt x="7467" y="3905"/>
                  </a:lnTo>
                  <a:lnTo>
                    <a:pt x="7448" y="3905"/>
                  </a:lnTo>
                  <a:lnTo>
                    <a:pt x="7429" y="3905"/>
                  </a:lnTo>
                  <a:lnTo>
                    <a:pt x="7448" y="3867"/>
                  </a:lnTo>
                  <a:lnTo>
                    <a:pt x="7448" y="3848"/>
                  </a:lnTo>
                  <a:lnTo>
                    <a:pt x="7429" y="3848"/>
                  </a:lnTo>
                  <a:lnTo>
                    <a:pt x="7429" y="381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 name="Freeform 13">
              <a:extLst>
                <a:ext uri="{FF2B5EF4-FFF2-40B4-BE49-F238E27FC236}">
                  <a16:creationId xmlns:a16="http://schemas.microsoft.com/office/drawing/2014/main" id="{BF80C0C7-0AEC-1F32-5959-C2D6C1BF5B8C}"/>
                </a:ext>
              </a:extLst>
            </p:cNvPr>
            <p:cNvSpPr>
              <a:spLocks noChangeArrowheads="1"/>
            </p:cNvSpPr>
            <p:nvPr/>
          </p:nvSpPr>
          <p:spPr bwMode="auto">
            <a:xfrm>
              <a:off x="9226550" y="3282950"/>
              <a:ext cx="1012825" cy="1254125"/>
            </a:xfrm>
            <a:custGeom>
              <a:avLst/>
              <a:gdLst>
                <a:gd name="T0" fmla="*/ 2147483646 w 5621"/>
                <a:gd name="T1" fmla="*/ 2147483646 h 6972"/>
                <a:gd name="T2" fmla="*/ 2147483646 w 5621"/>
                <a:gd name="T3" fmla="*/ 2147483646 h 6972"/>
                <a:gd name="T4" fmla="*/ 2147483646 w 5621"/>
                <a:gd name="T5" fmla="*/ 2147483646 h 6972"/>
                <a:gd name="T6" fmla="*/ 2147483646 w 5621"/>
                <a:gd name="T7" fmla="*/ 2147483646 h 6972"/>
                <a:gd name="T8" fmla="*/ 2147483646 w 5621"/>
                <a:gd name="T9" fmla="*/ 2147483646 h 6972"/>
                <a:gd name="T10" fmla="*/ 2147483646 w 5621"/>
                <a:gd name="T11" fmla="*/ 2147483646 h 6972"/>
                <a:gd name="T12" fmla="*/ 2147483646 w 5621"/>
                <a:gd name="T13" fmla="*/ 2147483646 h 6972"/>
                <a:gd name="T14" fmla="*/ 2147483646 w 5621"/>
                <a:gd name="T15" fmla="*/ 2147483646 h 6972"/>
                <a:gd name="T16" fmla="*/ 2147483646 w 5621"/>
                <a:gd name="T17" fmla="*/ 2147483646 h 6972"/>
                <a:gd name="T18" fmla="*/ 2147483646 w 5621"/>
                <a:gd name="T19" fmla="*/ 2147483646 h 6972"/>
                <a:gd name="T20" fmla="*/ 2147483646 w 5621"/>
                <a:gd name="T21" fmla="*/ 2147483646 h 6972"/>
                <a:gd name="T22" fmla="*/ 2147483646 w 5621"/>
                <a:gd name="T23" fmla="*/ 2147483646 h 6972"/>
                <a:gd name="T24" fmla="*/ 2147483646 w 5621"/>
                <a:gd name="T25" fmla="*/ 2147483646 h 6972"/>
                <a:gd name="T26" fmla="*/ 2147483646 w 5621"/>
                <a:gd name="T27" fmla="*/ 2147483646 h 6972"/>
                <a:gd name="T28" fmla="*/ 2147483646 w 5621"/>
                <a:gd name="T29" fmla="*/ 2147483646 h 6972"/>
                <a:gd name="T30" fmla="*/ 2147483646 w 5621"/>
                <a:gd name="T31" fmla="*/ 2147483646 h 6972"/>
                <a:gd name="T32" fmla="*/ 2147483646 w 5621"/>
                <a:gd name="T33" fmla="*/ 2147483646 h 6972"/>
                <a:gd name="T34" fmla="*/ 2147483646 w 5621"/>
                <a:gd name="T35" fmla="*/ 2147483646 h 6972"/>
                <a:gd name="T36" fmla="*/ 2147483646 w 5621"/>
                <a:gd name="T37" fmla="*/ 2147483646 h 6972"/>
                <a:gd name="T38" fmla="*/ 2147483646 w 5621"/>
                <a:gd name="T39" fmla="*/ 2147483646 h 6972"/>
                <a:gd name="T40" fmla="*/ 2147483646 w 5621"/>
                <a:gd name="T41" fmla="*/ 2147483646 h 6972"/>
                <a:gd name="T42" fmla="*/ 2147483646 w 5621"/>
                <a:gd name="T43" fmla="*/ 2147483646 h 6972"/>
                <a:gd name="T44" fmla="*/ 2147483646 w 5621"/>
                <a:gd name="T45" fmla="*/ 2147483646 h 6972"/>
                <a:gd name="T46" fmla="*/ 2147483646 w 5621"/>
                <a:gd name="T47" fmla="*/ 2147483646 h 6972"/>
                <a:gd name="T48" fmla="*/ 2147483646 w 5621"/>
                <a:gd name="T49" fmla="*/ 2147483646 h 6972"/>
                <a:gd name="T50" fmla="*/ 2147483646 w 5621"/>
                <a:gd name="T51" fmla="*/ 2147483646 h 6972"/>
                <a:gd name="T52" fmla="*/ 2147483646 w 5621"/>
                <a:gd name="T53" fmla="*/ 2147483646 h 6972"/>
                <a:gd name="T54" fmla="*/ 2147483646 w 5621"/>
                <a:gd name="T55" fmla="*/ 2147483646 h 6972"/>
                <a:gd name="T56" fmla="*/ 2147483646 w 5621"/>
                <a:gd name="T57" fmla="*/ 2147483646 h 6972"/>
                <a:gd name="T58" fmla="*/ 2147483646 w 5621"/>
                <a:gd name="T59" fmla="*/ 2147483646 h 6972"/>
                <a:gd name="T60" fmla="*/ 2147483646 w 5621"/>
                <a:gd name="T61" fmla="*/ 2147483646 h 6972"/>
                <a:gd name="T62" fmla="*/ 2147483646 w 5621"/>
                <a:gd name="T63" fmla="*/ 2147483646 h 6972"/>
                <a:gd name="T64" fmla="*/ 2147483646 w 5621"/>
                <a:gd name="T65" fmla="*/ 2147483646 h 6972"/>
                <a:gd name="T66" fmla="*/ 2147483646 w 5621"/>
                <a:gd name="T67" fmla="*/ 2147483646 h 6972"/>
                <a:gd name="T68" fmla="*/ 2147483646 w 5621"/>
                <a:gd name="T69" fmla="*/ 2147483646 h 6972"/>
                <a:gd name="T70" fmla="*/ 2147483646 w 5621"/>
                <a:gd name="T71" fmla="*/ 2147483646 h 6972"/>
                <a:gd name="T72" fmla="*/ 2147483646 w 5621"/>
                <a:gd name="T73" fmla="*/ 2147483646 h 6972"/>
                <a:gd name="T74" fmla="*/ 2147483646 w 5621"/>
                <a:gd name="T75" fmla="*/ 2147483646 h 6972"/>
                <a:gd name="T76" fmla="*/ 2147483646 w 5621"/>
                <a:gd name="T77" fmla="*/ 2147483646 h 6972"/>
                <a:gd name="T78" fmla="*/ 2147483646 w 5621"/>
                <a:gd name="T79" fmla="*/ 2147483646 h 6972"/>
                <a:gd name="T80" fmla="*/ 2147483646 w 5621"/>
                <a:gd name="T81" fmla="*/ 2147483646 h 6972"/>
                <a:gd name="T82" fmla="*/ 2147483646 w 5621"/>
                <a:gd name="T83" fmla="*/ 2147483646 h 6972"/>
                <a:gd name="T84" fmla="*/ 2147483646 w 5621"/>
                <a:gd name="T85" fmla="*/ 2147483646 h 6972"/>
                <a:gd name="T86" fmla="*/ 2147483646 w 5621"/>
                <a:gd name="T87" fmla="*/ 2147483646 h 6972"/>
                <a:gd name="T88" fmla="*/ 2147483646 w 5621"/>
                <a:gd name="T89" fmla="*/ 2147483646 h 6972"/>
                <a:gd name="T90" fmla="*/ 2147483646 w 5621"/>
                <a:gd name="T91" fmla="*/ 2147483646 h 6972"/>
                <a:gd name="T92" fmla="*/ 2147483646 w 5621"/>
                <a:gd name="T93" fmla="*/ 2147483646 h 6972"/>
                <a:gd name="T94" fmla="*/ 2147483646 w 5621"/>
                <a:gd name="T95" fmla="*/ 0 h 6972"/>
                <a:gd name="T96" fmla="*/ 2147483646 w 5621"/>
                <a:gd name="T97" fmla="*/ 2147483646 h 6972"/>
                <a:gd name="T98" fmla="*/ 2147483646 w 5621"/>
                <a:gd name="T99" fmla="*/ 2147483646 h 6972"/>
                <a:gd name="T100" fmla="*/ 2147483646 w 5621"/>
                <a:gd name="T101" fmla="*/ 2147483646 h 6972"/>
                <a:gd name="T102" fmla="*/ 2147483646 w 5621"/>
                <a:gd name="T103" fmla="*/ 2147483646 h 6972"/>
                <a:gd name="T104" fmla="*/ 2147483646 w 5621"/>
                <a:gd name="T105" fmla="*/ 2147483646 h 6972"/>
                <a:gd name="T106" fmla="*/ 2147483646 w 5621"/>
                <a:gd name="T107" fmla="*/ 2147483646 h 6972"/>
                <a:gd name="T108" fmla="*/ 2147483646 w 5621"/>
                <a:gd name="T109" fmla="*/ 2147483646 h 6972"/>
                <a:gd name="T110" fmla="*/ 2147483646 w 5621"/>
                <a:gd name="T111" fmla="*/ 2147483646 h 6972"/>
                <a:gd name="T112" fmla="*/ 2147483646 w 5621"/>
                <a:gd name="T113" fmla="*/ 2147483646 h 6972"/>
                <a:gd name="T114" fmla="*/ 2147483646 w 5621"/>
                <a:gd name="T115" fmla="*/ 2147483646 h 6972"/>
                <a:gd name="T116" fmla="*/ 2147483646 w 5621"/>
                <a:gd name="T117" fmla="*/ 2147483646 h 69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621" h="6972">
                  <a:moveTo>
                    <a:pt x="5620" y="4742"/>
                  </a:moveTo>
                  <a:lnTo>
                    <a:pt x="5334" y="4932"/>
                  </a:lnTo>
                  <a:lnTo>
                    <a:pt x="5010" y="5085"/>
                  </a:lnTo>
                  <a:lnTo>
                    <a:pt x="4515" y="5352"/>
                  </a:lnTo>
                  <a:lnTo>
                    <a:pt x="4286" y="5447"/>
                  </a:lnTo>
                  <a:lnTo>
                    <a:pt x="3943" y="5485"/>
                  </a:lnTo>
                  <a:lnTo>
                    <a:pt x="3886" y="5466"/>
                  </a:lnTo>
                  <a:lnTo>
                    <a:pt x="3791" y="5447"/>
                  </a:lnTo>
                  <a:lnTo>
                    <a:pt x="3753" y="5447"/>
                  </a:lnTo>
                  <a:lnTo>
                    <a:pt x="3695" y="5447"/>
                  </a:lnTo>
                  <a:lnTo>
                    <a:pt x="3562" y="5523"/>
                  </a:lnTo>
                  <a:lnTo>
                    <a:pt x="3505" y="5542"/>
                  </a:lnTo>
                  <a:lnTo>
                    <a:pt x="3314" y="5485"/>
                  </a:lnTo>
                  <a:lnTo>
                    <a:pt x="3219" y="5428"/>
                  </a:lnTo>
                  <a:lnTo>
                    <a:pt x="3181" y="5371"/>
                  </a:lnTo>
                  <a:lnTo>
                    <a:pt x="3200" y="5332"/>
                  </a:lnTo>
                  <a:lnTo>
                    <a:pt x="3143" y="5371"/>
                  </a:lnTo>
                  <a:lnTo>
                    <a:pt x="3124" y="5390"/>
                  </a:lnTo>
                  <a:lnTo>
                    <a:pt x="3143" y="5428"/>
                  </a:lnTo>
                  <a:lnTo>
                    <a:pt x="3124" y="5485"/>
                  </a:lnTo>
                  <a:lnTo>
                    <a:pt x="2991" y="5561"/>
                  </a:lnTo>
                  <a:lnTo>
                    <a:pt x="2533" y="6018"/>
                  </a:lnTo>
                  <a:lnTo>
                    <a:pt x="2476" y="6152"/>
                  </a:lnTo>
                  <a:lnTo>
                    <a:pt x="2496" y="6856"/>
                  </a:lnTo>
                  <a:lnTo>
                    <a:pt x="2496" y="6932"/>
                  </a:lnTo>
                  <a:lnTo>
                    <a:pt x="2476" y="6971"/>
                  </a:lnTo>
                  <a:lnTo>
                    <a:pt x="2381" y="6932"/>
                  </a:lnTo>
                  <a:lnTo>
                    <a:pt x="2210" y="6818"/>
                  </a:lnTo>
                  <a:lnTo>
                    <a:pt x="2115" y="6780"/>
                  </a:lnTo>
                  <a:lnTo>
                    <a:pt x="2076" y="6780"/>
                  </a:lnTo>
                  <a:lnTo>
                    <a:pt x="2000" y="6856"/>
                  </a:lnTo>
                  <a:lnTo>
                    <a:pt x="1962" y="6856"/>
                  </a:lnTo>
                  <a:lnTo>
                    <a:pt x="1886" y="6799"/>
                  </a:lnTo>
                  <a:lnTo>
                    <a:pt x="1753" y="6666"/>
                  </a:lnTo>
                  <a:lnTo>
                    <a:pt x="1658" y="6628"/>
                  </a:lnTo>
                  <a:lnTo>
                    <a:pt x="1524" y="6628"/>
                  </a:lnTo>
                  <a:lnTo>
                    <a:pt x="1257" y="6723"/>
                  </a:lnTo>
                  <a:lnTo>
                    <a:pt x="1143" y="6723"/>
                  </a:lnTo>
                  <a:lnTo>
                    <a:pt x="972" y="6666"/>
                  </a:lnTo>
                  <a:lnTo>
                    <a:pt x="629" y="6437"/>
                  </a:lnTo>
                  <a:lnTo>
                    <a:pt x="591" y="6323"/>
                  </a:lnTo>
                  <a:lnTo>
                    <a:pt x="781" y="5980"/>
                  </a:lnTo>
                  <a:lnTo>
                    <a:pt x="896" y="5618"/>
                  </a:lnTo>
                  <a:lnTo>
                    <a:pt x="915" y="5371"/>
                  </a:lnTo>
                  <a:lnTo>
                    <a:pt x="743" y="5085"/>
                  </a:lnTo>
                  <a:lnTo>
                    <a:pt x="457" y="4362"/>
                  </a:lnTo>
                  <a:lnTo>
                    <a:pt x="305" y="4058"/>
                  </a:lnTo>
                  <a:lnTo>
                    <a:pt x="153" y="3848"/>
                  </a:lnTo>
                  <a:lnTo>
                    <a:pt x="0" y="3714"/>
                  </a:lnTo>
                  <a:lnTo>
                    <a:pt x="76" y="3638"/>
                  </a:lnTo>
                  <a:lnTo>
                    <a:pt x="305" y="3600"/>
                  </a:lnTo>
                  <a:lnTo>
                    <a:pt x="495" y="3372"/>
                  </a:lnTo>
                  <a:lnTo>
                    <a:pt x="591" y="3143"/>
                  </a:lnTo>
                  <a:lnTo>
                    <a:pt x="762" y="3162"/>
                  </a:lnTo>
                  <a:lnTo>
                    <a:pt x="838" y="3048"/>
                  </a:lnTo>
                  <a:lnTo>
                    <a:pt x="915" y="2952"/>
                  </a:lnTo>
                  <a:lnTo>
                    <a:pt x="933" y="2876"/>
                  </a:lnTo>
                  <a:lnTo>
                    <a:pt x="915" y="2800"/>
                  </a:lnTo>
                  <a:lnTo>
                    <a:pt x="896" y="2705"/>
                  </a:lnTo>
                  <a:lnTo>
                    <a:pt x="915" y="2572"/>
                  </a:lnTo>
                  <a:lnTo>
                    <a:pt x="972" y="2419"/>
                  </a:lnTo>
                  <a:lnTo>
                    <a:pt x="1029" y="2248"/>
                  </a:lnTo>
                  <a:lnTo>
                    <a:pt x="1105" y="2153"/>
                  </a:lnTo>
                  <a:lnTo>
                    <a:pt x="1219" y="2038"/>
                  </a:lnTo>
                  <a:lnTo>
                    <a:pt x="1296" y="2019"/>
                  </a:lnTo>
                  <a:lnTo>
                    <a:pt x="1372" y="2000"/>
                  </a:lnTo>
                  <a:lnTo>
                    <a:pt x="1505" y="2019"/>
                  </a:lnTo>
                  <a:lnTo>
                    <a:pt x="1581" y="2038"/>
                  </a:lnTo>
                  <a:lnTo>
                    <a:pt x="1695" y="2019"/>
                  </a:lnTo>
                  <a:lnTo>
                    <a:pt x="1810" y="2000"/>
                  </a:lnTo>
                  <a:lnTo>
                    <a:pt x="1924" y="1943"/>
                  </a:lnTo>
                  <a:lnTo>
                    <a:pt x="2000" y="1867"/>
                  </a:lnTo>
                  <a:lnTo>
                    <a:pt x="2057" y="1772"/>
                  </a:lnTo>
                  <a:lnTo>
                    <a:pt x="2076" y="1657"/>
                  </a:lnTo>
                  <a:lnTo>
                    <a:pt x="2057" y="1429"/>
                  </a:lnTo>
                  <a:lnTo>
                    <a:pt x="2039" y="1352"/>
                  </a:lnTo>
                  <a:lnTo>
                    <a:pt x="2019" y="1315"/>
                  </a:lnTo>
                  <a:lnTo>
                    <a:pt x="2000" y="1295"/>
                  </a:lnTo>
                  <a:lnTo>
                    <a:pt x="2019" y="1219"/>
                  </a:lnTo>
                  <a:lnTo>
                    <a:pt x="2095" y="953"/>
                  </a:lnTo>
                  <a:lnTo>
                    <a:pt x="2134" y="895"/>
                  </a:lnTo>
                  <a:lnTo>
                    <a:pt x="2210" y="876"/>
                  </a:lnTo>
                  <a:lnTo>
                    <a:pt x="2857" y="1124"/>
                  </a:lnTo>
                  <a:lnTo>
                    <a:pt x="2953" y="1181"/>
                  </a:lnTo>
                  <a:lnTo>
                    <a:pt x="3105" y="1238"/>
                  </a:lnTo>
                  <a:lnTo>
                    <a:pt x="3295" y="1257"/>
                  </a:lnTo>
                  <a:lnTo>
                    <a:pt x="3353" y="1276"/>
                  </a:lnTo>
                  <a:lnTo>
                    <a:pt x="3448" y="1257"/>
                  </a:lnTo>
                  <a:lnTo>
                    <a:pt x="3562" y="1162"/>
                  </a:lnTo>
                  <a:lnTo>
                    <a:pt x="4134" y="609"/>
                  </a:lnTo>
                  <a:lnTo>
                    <a:pt x="4229" y="553"/>
                  </a:lnTo>
                  <a:lnTo>
                    <a:pt x="4324" y="514"/>
                  </a:lnTo>
                  <a:lnTo>
                    <a:pt x="4362" y="457"/>
                  </a:lnTo>
                  <a:lnTo>
                    <a:pt x="4419" y="362"/>
                  </a:lnTo>
                  <a:lnTo>
                    <a:pt x="4457" y="152"/>
                  </a:lnTo>
                  <a:lnTo>
                    <a:pt x="4533" y="0"/>
                  </a:lnTo>
                  <a:lnTo>
                    <a:pt x="4629" y="191"/>
                  </a:lnTo>
                  <a:lnTo>
                    <a:pt x="4629" y="267"/>
                  </a:lnTo>
                  <a:lnTo>
                    <a:pt x="4686" y="514"/>
                  </a:lnTo>
                  <a:lnTo>
                    <a:pt x="4724" y="591"/>
                  </a:lnTo>
                  <a:lnTo>
                    <a:pt x="4782" y="648"/>
                  </a:lnTo>
                  <a:lnTo>
                    <a:pt x="4838" y="686"/>
                  </a:lnTo>
                  <a:lnTo>
                    <a:pt x="4914" y="724"/>
                  </a:lnTo>
                  <a:lnTo>
                    <a:pt x="4953" y="914"/>
                  </a:lnTo>
                  <a:lnTo>
                    <a:pt x="4800" y="1162"/>
                  </a:lnTo>
                  <a:lnTo>
                    <a:pt x="4743" y="1276"/>
                  </a:lnTo>
                  <a:lnTo>
                    <a:pt x="4724" y="1410"/>
                  </a:lnTo>
                  <a:lnTo>
                    <a:pt x="4743" y="1581"/>
                  </a:lnTo>
                  <a:lnTo>
                    <a:pt x="4914" y="2133"/>
                  </a:lnTo>
                  <a:lnTo>
                    <a:pt x="5105" y="2952"/>
                  </a:lnTo>
                  <a:lnTo>
                    <a:pt x="5143" y="3067"/>
                  </a:lnTo>
                  <a:lnTo>
                    <a:pt x="5162" y="3315"/>
                  </a:lnTo>
                  <a:lnTo>
                    <a:pt x="5162" y="3391"/>
                  </a:lnTo>
                  <a:lnTo>
                    <a:pt x="5162" y="3619"/>
                  </a:lnTo>
                  <a:lnTo>
                    <a:pt x="5219" y="3791"/>
                  </a:lnTo>
                  <a:lnTo>
                    <a:pt x="5258" y="4210"/>
                  </a:lnTo>
                  <a:lnTo>
                    <a:pt x="5295" y="4324"/>
                  </a:lnTo>
                  <a:lnTo>
                    <a:pt x="5334" y="4381"/>
                  </a:lnTo>
                  <a:lnTo>
                    <a:pt x="5620" y="4742"/>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 name="Freeform 14">
              <a:extLst>
                <a:ext uri="{FF2B5EF4-FFF2-40B4-BE49-F238E27FC236}">
                  <a16:creationId xmlns:a16="http://schemas.microsoft.com/office/drawing/2014/main" id="{373808C5-7F40-B913-C471-9517E8E26621}"/>
                </a:ext>
              </a:extLst>
            </p:cNvPr>
            <p:cNvSpPr>
              <a:spLocks noChangeArrowheads="1"/>
            </p:cNvSpPr>
            <p:nvPr/>
          </p:nvSpPr>
          <p:spPr bwMode="auto">
            <a:xfrm>
              <a:off x="7851775" y="3494088"/>
              <a:ext cx="1657350" cy="2198687"/>
            </a:xfrm>
            <a:custGeom>
              <a:avLst/>
              <a:gdLst>
                <a:gd name="T0" fmla="*/ 2147483646 w 9201"/>
                <a:gd name="T1" fmla="*/ 2147483646 h 12210"/>
                <a:gd name="T2" fmla="*/ 2147483646 w 9201"/>
                <a:gd name="T3" fmla="*/ 2147483646 h 12210"/>
                <a:gd name="T4" fmla="*/ 2147483646 w 9201"/>
                <a:gd name="T5" fmla="*/ 2147483646 h 12210"/>
                <a:gd name="T6" fmla="*/ 2147483646 w 9201"/>
                <a:gd name="T7" fmla="*/ 2147483646 h 12210"/>
                <a:gd name="T8" fmla="*/ 2147483646 w 9201"/>
                <a:gd name="T9" fmla="*/ 2147483646 h 12210"/>
                <a:gd name="T10" fmla="*/ 2147483646 w 9201"/>
                <a:gd name="T11" fmla="*/ 2147483646 h 12210"/>
                <a:gd name="T12" fmla="*/ 2147483646 w 9201"/>
                <a:gd name="T13" fmla="*/ 2147483646 h 12210"/>
                <a:gd name="T14" fmla="*/ 2147483646 w 9201"/>
                <a:gd name="T15" fmla="*/ 2147483646 h 12210"/>
                <a:gd name="T16" fmla="*/ 2147483646 w 9201"/>
                <a:gd name="T17" fmla="*/ 2147483646 h 12210"/>
                <a:gd name="T18" fmla="*/ 2147483646 w 9201"/>
                <a:gd name="T19" fmla="*/ 2147483646 h 12210"/>
                <a:gd name="T20" fmla="*/ 2147483646 w 9201"/>
                <a:gd name="T21" fmla="*/ 2147483646 h 12210"/>
                <a:gd name="T22" fmla="*/ 2147483646 w 9201"/>
                <a:gd name="T23" fmla="*/ 2147483646 h 12210"/>
                <a:gd name="T24" fmla="*/ 2147483646 w 9201"/>
                <a:gd name="T25" fmla="*/ 2147483646 h 12210"/>
                <a:gd name="T26" fmla="*/ 2147483646 w 9201"/>
                <a:gd name="T27" fmla="*/ 2147483646 h 12210"/>
                <a:gd name="T28" fmla="*/ 2147483646 w 9201"/>
                <a:gd name="T29" fmla="*/ 2147483646 h 12210"/>
                <a:gd name="T30" fmla="*/ 2147483646 w 9201"/>
                <a:gd name="T31" fmla="*/ 2147483646 h 12210"/>
                <a:gd name="T32" fmla="*/ 2147483646 w 9201"/>
                <a:gd name="T33" fmla="*/ 2147483646 h 12210"/>
                <a:gd name="T34" fmla="*/ 2147483646 w 9201"/>
                <a:gd name="T35" fmla="*/ 2147483646 h 12210"/>
                <a:gd name="T36" fmla="*/ 2147483646 w 9201"/>
                <a:gd name="T37" fmla="*/ 2147483646 h 12210"/>
                <a:gd name="T38" fmla="*/ 2147483646 w 9201"/>
                <a:gd name="T39" fmla="*/ 2147483646 h 12210"/>
                <a:gd name="T40" fmla="*/ 2147483646 w 9201"/>
                <a:gd name="T41" fmla="*/ 2147483646 h 12210"/>
                <a:gd name="T42" fmla="*/ 2147483646 w 9201"/>
                <a:gd name="T43" fmla="*/ 2147483646 h 12210"/>
                <a:gd name="T44" fmla="*/ 2147483646 w 9201"/>
                <a:gd name="T45" fmla="*/ 2147483646 h 12210"/>
                <a:gd name="T46" fmla="*/ 2147483646 w 9201"/>
                <a:gd name="T47" fmla="*/ 2147483646 h 12210"/>
                <a:gd name="T48" fmla="*/ 2147483646 w 9201"/>
                <a:gd name="T49" fmla="*/ 2147483646 h 12210"/>
                <a:gd name="T50" fmla="*/ 2147483646 w 9201"/>
                <a:gd name="T51" fmla="*/ 2147483646 h 12210"/>
                <a:gd name="T52" fmla="*/ 2147483646 w 9201"/>
                <a:gd name="T53" fmla="*/ 2147483646 h 12210"/>
                <a:gd name="T54" fmla="*/ 2147483646 w 9201"/>
                <a:gd name="T55" fmla="*/ 2147483646 h 12210"/>
                <a:gd name="T56" fmla="*/ 2147483646 w 9201"/>
                <a:gd name="T57" fmla="*/ 2147483646 h 12210"/>
                <a:gd name="T58" fmla="*/ 2147483646 w 9201"/>
                <a:gd name="T59" fmla="*/ 2147483646 h 12210"/>
                <a:gd name="T60" fmla="*/ 2147483646 w 9201"/>
                <a:gd name="T61" fmla="*/ 2147483646 h 12210"/>
                <a:gd name="T62" fmla="*/ 2147483646 w 9201"/>
                <a:gd name="T63" fmla="*/ 2147483646 h 12210"/>
                <a:gd name="T64" fmla="*/ 2147483646 w 9201"/>
                <a:gd name="T65" fmla="*/ 2147483646 h 12210"/>
                <a:gd name="T66" fmla="*/ 2147483646 w 9201"/>
                <a:gd name="T67" fmla="*/ 2147483646 h 12210"/>
                <a:gd name="T68" fmla="*/ 2147483646 w 9201"/>
                <a:gd name="T69" fmla="*/ 2147483646 h 12210"/>
                <a:gd name="T70" fmla="*/ 2147483646 w 9201"/>
                <a:gd name="T71" fmla="*/ 2147483646 h 12210"/>
                <a:gd name="T72" fmla="*/ 2147483646 w 9201"/>
                <a:gd name="T73" fmla="*/ 2147483646 h 12210"/>
                <a:gd name="T74" fmla="*/ 2147483646 w 9201"/>
                <a:gd name="T75" fmla="*/ 2147483646 h 12210"/>
                <a:gd name="T76" fmla="*/ 2147483646 w 9201"/>
                <a:gd name="T77" fmla="*/ 2147483646 h 12210"/>
                <a:gd name="T78" fmla="*/ 2147483646 w 9201"/>
                <a:gd name="T79" fmla="*/ 2147483646 h 12210"/>
                <a:gd name="T80" fmla="*/ 2147483646 w 9201"/>
                <a:gd name="T81" fmla="*/ 2147483646 h 12210"/>
                <a:gd name="T82" fmla="*/ 2147483646 w 9201"/>
                <a:gd name="T83" fmla="*/ 2147483646 h 12210"/>
                <a:gd name="T84" fmla="*/ 2147483646 w 9201"/>
                <a:gd name="T85" fmla="*/ 2147483646 h 12210"/>
                <a:gd name="T86" fmla="*/ 2147483646 w 9201"/>
                <a:gd name="T87" fmla="*/ 2147483646 h 12210"/>
                <a:gd name="T88" fmla="*/ 2147483646 w 9201"/>
                <a:gd name="T89" fmla="*/ 2147483646 h 12210"/>
                <a:gd name="T90" fmla="*/ 2147483646 w 9201"/>
                <a:gd name="T91" fmla="*/ 2147483646 h 12210"/>
                <a:gd name="T92" fmla="*/ 2147483646 w 9201"/>
                <a:gd name="T93" fmla="*/ 2147483646 h 12210"/>
                <a:gd name="T94" fmla="*/ 2147483646 w 9201"/>
                <a:gd name="T95" fmla="*/ 2147483646 h 12210"/>
                <a:gd name="T96" fmla="*/ 2147483646 w 9201"/>
                <a:gd name="T97" fmla="*/ 2147483646 h 12210"/>
                <a:gd name="T98" fmla="*/ 2147483646 w 9201"/>
                <a:gd name="T99" fmla="*/ 2147483646 h 12210"/>
                <a:gd name="T100" fmla="*/ 2147483646 w 9201"/>
                <a:gd name="T101" fmla="*/ 2147483646 h 12210"/>
                <a:gd name="T102" fmla="*/ 2147483646 w 9201"/>
                <a:gd name="T103" fmla="*/ 2147483646 h 12210"/>
                <a:gd name="T104" fmla="*/ 2147483646 w 9201"/>
                <a:gd name="T105" fmla="*/ 2147483646 h 12210"/>
                <a:gd name="T106" fmla="*/ 2147483646 w 9201"/>
                <a:gd name="T107" fmla="*/ 2147483646 h 12210"/>
                <a:gd name="T108" fmla="*/ 2147483646 w 9201"/>
                <a:gd name="T109" fmla="*/ 2147483646 h 12210"/>
                <a:gd name="T110" fmla="*/ 2147483646 w 9201"/>
                <a:gd name="T111" fmla="*/ 2147483646 h 12210"/>
                <a:gd name="T112" fmla="*/ 2147483646 w 9201"/>
                <a:gd name="T113" fmla="*/ 2147483646 h 12210"/>
                <a:gd name="T114" fmla="*/ 2147483646 w 9201"/>
                <a:gd name="T115" fmla="*/ 2147483646 h 12210"/>
                <a:gd name="T116" fmla="*/ 2147483646 w 9201"/>
                <a:gd name="T117" fmla="*/ 2147483646 h 12210"/>
                <a:gd name="T118" fmla="*/ 2147483646 w 9201"/>
                <a:gd name="T119" fmla="*/ 2147483646 h 12210"/>
                <a:gd name="T120" fmla="*/ 2147483646 w 9201"/>
                <a:gd name="T121" fmla="*/ 2147483646 h 122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201" h="12210">
                  <a:moveTo>
                    <a:pt x="533" y="11618"/>
                  </a:moveTo>
                  <a:lnTo>
                    <a:pt x="610" y="11599"/>
                  </a:lnTo>
                  <a:lnTo>
                    <a:pt x="666" y="11599"/>
                  </a:lnTo>
                  <a:lnTo>
                    <a:pt x="742" y="11618"/>
                  </a:lnTo>
                  <a:lnTo>
                    <a:pt x="838" y="11618"/>
                  </a:lnTo>
                  <a:lnTo>
                    <a:pt x="742" y="11694"/>
                  </a:lnTo>
                  <a:lnTo>
                    <a:pt x="647" y="11885"/>
                  </a:lnTo>
                  <a:lnTo>
                    <a:pt x="590" y="11980"/>
                  </a:lnTo>
                  <a:lnTo>
                    <a:pt x="610" y="12019"/>
                  </a:lnTo>
                  <a:lnTo>
                    <a:pt x="647" y="12075"/>
                  </a:lnTo>
                  <a:lnTo>
                    <a:pt x="590" y="12075"/>
                  </a:lnTo>
                  <a:lnTo>
                    <a:pt x="476" y="11733"/>
                  </a:lnTo>
                  <a:lnTo>
                    <a:pt x="495" y="11675"/>
                  </a:lnTo>
                  <a:lnTo>
                    <a:pt x="457" y="11638"/>
                  </a:lnTo>
                  <a:lnTo>
                    <a:pt x="457" y="11618"/>
                  </a:lnTo>
                  <a:lnTo>
                    <a:pt x="495" y="11580"/>
                  </a:lnTo>
                  <a:lnTo>
                    <a:pt x="514" y="11580"/>
                  </a:lnTo>
                  <a:lnTo>
                    <a:pt x="533" y="11580"/>
                  </a:lnTo>
                  <a:lnTo>
                    <a:pt x="533" y="11599"/>
                  </a:lnTo>
                  <a:lnTo>
                    <a:pt x="533" y="11618"/>
                  </a:lnTo>
                  <a:close/>
                  <a:moveTo>
                    <a:pt x="5276" y="9637"/>
                  </a:moveTo>
                  <a:lnTo>
                    <a:pt x="5371" y="9580"/>
                  </a:lnTo>
                  <a:lnTo>
                    <a:pt x="5505" y="9542"/>
                  </a:lnTo>
                  <a:lnTo>
                    <a:pt x="5714" y="9485"/>
                  </a:lnTo>
                  <a:lnTo>
                    <a:pt x="5810" y="9523"/>
                  </a:lnTo>
                  <a:lnTo>
                    <a:pt x="5905" y="9523"/>
                  </a:lnTo>
                  <a:lnTo>
                    <a:pt x="6114" y="9523"/>
                  </a:lnTo>
                  <a:lnTo>
                    <a:pt x="6038" y="9694"/>
                  </a:lnTo>
                  <a:lnTo>
                    <a:pt x="5981" y="9752"/>
                  </a:lnTo>
                  <a:lnTo>
                    <a:pt x="5886" y="9790"/>
                  </a:lnTo>
                  <a:lnTo>
                    <a:pt x="5810" y="9828"/>
                  </a:lnTo>
                  <a:lnTo>
                    <a:pt x="5752" y="9828"/>
                  </a:lnTo>
                  <a:lnTo>
                    <a:pt x="5695" y="9809"/>
                  </a:lnTo>
                  <a:lnTo>
                    <a:pt x="5657" y="9771"/>
                  </a:lnTo>
                  <a:lnTo>
                    <a:pt x="5600" y="9752"/>
                  </a:lnTo>
                  <a:lnTo>
                    <a:pt x="5562" y="9733"/>
                  </a:lnTo>
                  <a:lnTo>
                    <a:pt x="5505" y="9733"/>
                  </a:lnTo>
                  <a:lnTo>
                    <a:pt x="5429" y="9752"/>
                  </a:lnTo>
                  <a:lnTo>
                    <a:pt x="5390" y="9790"/>
                  </a:lnTo>
                  <a:lnTo>
                    <a:pt x="5352" y="9828"/>
                  </a:lnTo>
                  <a:lnTo>
                    <a:pt x="5314" y="9885"/>
                  </a:lnTo>
                  <a:lnTo>
                    <a:pt x="5124" y="9980"/>
                  </a:lnTo>
                  <a:lnTo>
                    <a:pt x="5029" y="10094"/>
                  </a:lnTo>
                  <a:lnTo>
                    <a:pt x="4971" y="10133"/>
                  </a:lnTo>
                  <a:lnTo>
                    <a:pt x="4914" y="10133"/>
                  </a:lnTo>
                  <a:lnTo>
                    <a:pt x="4857" y="10114"/>
                  </a:lnTo>
                  <a:lnTo>
                    <a:pt x="4800" y="10094"/>
                  </a:lnTo>
                  <a:lnTo>
                    <a:pt x="4781" y="10075"/>
                  </a:lnTo>
                  <a:lnTo>
                    <a:pt x="4590" y="10152"/>
                  </a:lnTo>
                  <a:lnTo>
                    <a:pt x="4533" y="10152"/>
                  </a:lnTo>
                  <a:lnTo>
                    <a:pt x="4609" y="10057"/>
                  </a:lnTo>
                  <a:lnTo>
                    <a:pt x="4667" y="9980"/>
                  </a:lnTo>
                  <a:lnTo>
                    <a:pt x="4743" y="9923"/>
                  </a:lnTo>
                  <a:lnTo>
                    <a:pt x="4838" y="9885"/>
                  </a:lnTo>
                  <a:lnTo>
                    <a:pt x="5105" y="9847"/>
                  </a:lnTo>
                  <a:lnTo>
                    <a:pt x="5181" y="9790"/>
                  </a:lnTo>
                  <a:lnTo>
                    <a:pt x="5219" y="9713"/>
                  </a:lnTo>
                  <a:lnTo>
                    <a:pt x="5276" y="9637"/>
                  </a:lnTo>
                  <a:close/>
                  <a:moveTo>
                    <a:pt x="1562" y="10818"/>
                  </a:moveTo>
                  <a:lnTo>
                    <a:pt x="1657" y="10876"/>
                  </a:lnTo>
                  <a:lnTo>
                    <a:pt x="1866" y="10856"/>
                  </a:lnTo>
                  <a:lnTo>
                    <a:pt x="1924" y="10895"/>
                  </a:lnTo>
                  <a:lnTo>
                    <a:pt x="2114" y="11276"/>
                  </a:lnTo>
                  <a:lnTo>
                    <a:pt x="1981" y="11333"/>
                  </a:lnTo>
                  <a:lnTo>
                    <a:pt x="1829" y="11371"/>
                  </a:lnTo>
                  <a:lnTo>
                    <a:pt x="1676" y="11371"/>
                  </a:lnTo>
                  <a:lnTo>
                    <a:pt x="1428" y="11237"/>
                  </a:lnTo>
                  <a:lnTo>
                    <a:pt x="1123" y="11199"/>
                  </a:lnTo>
                  <a:lnTo>
                    <a:pt x="971" y="11181"/>
                  </a:lnTo>
                  <a:lnTo>
                    <a:pt x="914" y="11104"/>
                  </a:lnTo>
                  <a:lnTo>
                    <a:pt x="724" y="10914"/>
                  </a:lnTo>
                  <a:lnTo>
                    <a:pt x="590" y="10837"/>
                  </a:lnTo>
                  <a:lnTo>
                    <a:pt x="285" y="10590"/>
                  </a:lnTo>
                  <a:lnTo>
                    <a:pt x="133" y="10228"/>
                  </a:lnTo>
                  <a:lnTo>
                    <a:pt x="76" y="10190"/>
                  </a:lnTo>
                  <a:lnTo>
                    <a:pt x="57" y="10152"/>
                  </a:lnTo>
                  <a:lnTo>
                    <a:pt x="0" y="9961"/>
                  </a:lnTo>
                  <a:lnTo>
                    <a:pt x="19" y="9961"/>
                  </a:lnTo>
                  <a:lnTo>
                    <a:pt x="171" y="9942"/>
                  </a:lnTo>
                  <a:lnTo>
                    <a:pt x="247" y="9923"/>
                  </a:lnTo>
                  <a:lnTo>
                    <a:pt x="247" y="9904"/>
                  </a:lnTo>
                  <a:lnTo>
                    <a:pt x="324" y="9733"/>
                  </a:lnTo>
                  <a:lnTo>
                    <a:pt x="343" y="9733"/>
                  </a:lnTo>
                  <a:lnTo>
                    <a:pt x="361" y="9657"/>
                  </a:lnTo>
                  <a:lnTo>
                    <a:pt x="361" y="9580"/>
                  </a:lnTo>
                  <a:lnTo>
                    <a:pt x="381" y="9523"/>
                  </a:lnTo>
                  <a:lnTo>
                    <a:pt x="419" y="9466"/>
                  </a:lnTo>
                  <a:lnTo>
                    <a:pt x="476" y="9428"/>
                  </a:lnTo>
                  <a:lnTo>
                    <a:pt x="610" y="9390"/>
                  </a:lnTo>
                  <a:lnTo>
                    <a:pt x="800" y="9237"/>
                  </a:lnTo>
                  <a:lnTo>
                    <a:pt x="876" y="9200"/>
                  </a:lnTo>
                  <a:lnTo>
                    <a:pt x="876" y="9237"/>
                  </a:lnTo>
                  <a:lnTo>
                    <a:pt x="933" y="9237"/>
                  </a:lnTo>
                  <a:lnTo>
                    <a:pt x="914" y="9180"/>
                  </a:lnTo>
                  <a:lnTo>
                    <a:pt x="895" y="9085"/>
                  </a:lnTo>
                  <a:lnTo>
                    <a:pt x="876" y="9028"/>
                  </a:lnTo>
                  <a:lnTo>
                    <a:pt x="933" y="9028"/>
                  </a:lnTo>
                  <a:lnTo>
                    <a:pt x="933" y="9085"/>
                  </a:lnTo>
                  <a:lnTo>
                    <a:pt x="971" y="9085"/>
                  </a:lnTo>
                  <a:lnTo>
                    <a:pt x="971" y="9047"/>
                  </a:lnTo>
                  <a:lnTo>
                    <a:pt x="991" y="9047"/>
                  </a:lnTo>
                  <a:lnTo>
                    <a:pt x="1009" y="9028"/>
                  </a:lnTo>
                  <a:lnTo>
                    <a:pt x="1028" y="9028"/>
                  </a:lnTo>
                  <a:lnTo>
                    <a:pt x="1200" y="9504"/>
                  </a:lnTo>
                  <a:lnTo>
                    <a:pt x="1200" y="9580"/>
                  </a:lnTo>
                  <a:lnTo>
                    <a:pt x="1219" y="9599"/>
                  </a:lnTo>
                  <a:lnTo>
                    <a:pt x="1276" y="9694"/>
                  </a:lnTo>
                  <a:lnTo>
                    <a:pt x="1276" y="9713"/>
                  </a:lnTo>
                  <a:lnTo>
                    <a:pt x="1276" y="9771"/>
                  </a:lnTo>
                  <a:lnTo>
                    <a:pt x="1276" y="9790"/>
                  </a:lnTo>
                  <a:lnTo>
                    <a:pt x="1295" y="9790"/>
                  </a:lnTo>
                  <a:lnTo>
                    <a:pt x="1352" y="9771"/>
                  </a:lnTo>
                  <a:lnTo>
                    <a:pt x="1371" y="9790"/>
                  </a:lnTo>
                  <a:lnTo>
                    <a:pt x="1448" y="9828"/>
                  </a:lnTo>
                  <a:lnTo>
                    <a:pt x="1485" y="9847"/>
                  </a:lnTo>
                  <a:lnTo>
                    <a:pt x="1524" y="9885"/>
                  </a:lnTo>
                  <a:lnTo>
                    <a:pt x="1524" y="9999"/>
                  </a:lnTo>
                  <a:lnTo>
                    <a:pt x="1485" y="10038"/>
                  </a:lnTo>
                  <a:lnTo>
                    <a:pt x="1257" y="10133"/>
                  </a:lnTo>
                  <a:lnTo>
                    <a:pt x="1238" y="10171"/>
                  </a:lnTo>
                  <a:lnTo>
                    <a:pt x="1200" y="10380"/>
                  </a:lnTo>
                  <a:lnTo>
                    <a:pt x="1181" y="10419"/>
                  </a:lnTo>
                  <a:lnTo>
                    <a:pt x="1219" y="10514"/>
                  </a:lnTo>
                  <a:lnTo>
                    <a:pt x="1352" y="10628"/>
                  </a:lnTo>
                  <a:lnTo>
                    <a:pt x="1371" y="10704"/>
                  </a:lnTo>
                  <a:lnTo>
                    <a:pt x="1390" y="10780"/>
                  </a:lnTo>
                  <a:lnTo>
                    <a:pt x="1428" y="10837"/>
                  </a:lnTo>
                  <a:lnTo>
                    <a:pt x="1467" y="10856"/>
                  </a:lnTo>
                  <a:lnTo>
                    <a:pt x="1524" y="10818"/>
                  </a:lnTo>
                  <a:lnTo>
                    <a:pt x="1562" y="10818"/>
                  </a:lnTo>
                  <a:close/>
                  <a:moveTo>
                    <a:pt x="4819" y="686"/>
                  </a:moveTo>
                  <a:lnTo>
                    <a:pt x="5085" y="647"/>
                  </a:lnTo>
                  <a:lnTo>
                    <a:pt x="5410" y="610"/>
                  </a:lnTo>
                  <a:lnTo>
                    <a:pt x="5714" y="571"/>
                  </a:lnTo>
                  <a:lnTo>
                    <a:pt x="5771" y="591"/>
                  </a:lnTo>
                  <a:lnTo>
                    <a:pt x="5847" y="571"/>
                  </a:lnTo>
                  <a:lnTo>
                    <a:pt x="5905" y="533"/>
                  </a:lnTo>
                  <a:lnTo>
                    <a:pt x="5962" y="457"/>
                  </a:lnTo>
                  <a:lnTo>
                    <a:pt x="6533" y="267"/>
                  </a:lnTo>
                  <a:lnTo>
                    <a:pt x="7086" y="38"/>
                  </a:lnTo>
                  <a:lnTo>
                    <a:pt x="7200" y="0"/>
                  </a:lnTo>
                  <a:lnTo>
                    <a:pt x="7333" y="0"/>
                  </a:lnTo>
                  <a:lnTo>
                    <a:pt x="7352" y="57"/>
                  </a:lnTo>
                  <a:lnTo>
                    <a:pt x="7352" y="76"/>
                  </a:lnTo>
                  <a:lnTo>
                    <a:pt x="7352" y="229"/>
                  </a:lnTo>
                  <a:lnTo>
                    <a:pt x="7391" y="305"/>
                  </a:lnTo>
                  <a:lnTo>
                    <a:pt x="7429" y="381"/>
                  </a:lnTo>
                  <a:lnTo>
                    <a:pt x="7505" y="476"/>
                  </a:lnTo>
                  <a:lnTo>
                    <a:pt x="7543" y="515"/>
                  </a:lnTo>
                  <a:lnTo>
                    <a:pt x="7676" y="610"/>
                  </a:lnTo>
                  <a:lnTo>
                    <a:pt x="7809" y="667"/>
                  </a:lnTo>
                  <a:lnTo>
                    <a:pt x="7943" y="705"/>
                  </a:lnTo>
                  <a:lnTo>
                    <a:pt x="8019" y="743"/>
                  </a:lnTo>
                  <a:lnTo>
                    <a:pt x="8076" y="781"/>
                  </a:lnTo>
                  <a:lnTo>
                    <a:pt x="8229" y="952"/>
                  </a:lnTo>
                  <a:lnTo>
                    <a:pt x="8267" y="1028"/>
                  </a:lnTo>
                  <a:lnTo>
                    <a:pt x="8305" y="1143"/>
                  </a:lnTo>
                  <a:lnTo>
                    <a:pt x="8267" y="1238"/>
                  </a:lnTo>
                  <a:lnTo>
                    <a:pt x="8229" y="1333"/>
                  </a:lnTo>
                  <a:lnTo>
                    <a:pt x="8209" y="1429"/>
                  </a:lnTo>
                  <a:lnTo>
                    <a:pt x="8229" y="1562"/>
                  </a:lnTo>
                  <a:lnTo>
                    <a:pt x="8267" y="1619"/>
                  </a:lnTo>
                  <a:lnTo>
                    <a:pt x="8305" y="1657"/>
                  </a:lnTo>
                  <a:lnTo>
                    <a:pt x="8324" y="1695"/>
                  </a:lnTo>
                  <a:lnTo>
                    <a:pt x="8343" y="1753"/>
                  </a:lnTo>
                  <a:lnTo>
                    <a:pt x="8229" y="1962"/>
                  </a:lnTo>
                  <a:lnTo>
                    <a:pt x="8133" y="2191"/>
                  </a:lnTo>
                  <a:lnTo>
                    <a:pt x="7943" y="2419"/>
                  </a:lnTo>
                  <a:lnTo>
                    <a:pt x="7714" y="2457"/>
                  </a:lnTo>
                  <a:lnTo>
                    <a:pt x="7638" y="2533"/>
                  </a:lnTo>
                  <a:lnTo>
                    <a:pt x="7791" y="2667"/>
                  </a:lnTo>
                  <a:lnTo>
                    <a:pt x="7943" y="2877"/>
                  </a:lnTo>
                  <a:lnTo>
                    <a:pt x="8095" y="3181"/>
                  </a:lnTo>
                  <a:lnTo>
                    <a:pt x="8381" y="3904"/>
                  </a:lnTo>
                  <a:lnTo>
                    <a:pt x="8553" y="4190"/>
                  </a:lnTo>
                  <a:lnTo>
                    <a:pt x="8534" y="4437"/>
                  </a:lnTo>
                  <a:lnTo>
                    <a:pt x="8419" y="4799"/>
                  </a:lnTo>
                  <a:lnTo>
                    <a:pt x="8229" y="5142"/>
                  </a:lnTo>
                  <a:lnTo>
                    <a:pt x="8267" y="5256"/>
                  </a:lnTo>
                  <a:lnTo>
                    <a:pt x="8610" y="5485"/>
                  </a:lnTo>
                  <a:lnTo>
                    <a:pt x="8438" y="5504"/>
                  </a:lnTo>
                  <a:lnTo>
                    <a:pt x="8381" y="5485"/>
                  </a:lnTo>
                  <a:lnTo>
                    <a:pt x="8286" y="5485"/>
                  </a:lnTo>
                  <a:lnTo>
                    <a:pt x="8209" y="5504"/>
                  </a:lnTo>
                  <a:lnTo>
                    <a:pt x="8038" y="5695"/>
                  </a:lnTo>
                  <a:lnTo>
                    <a:pt x="7924" y="5809"/>
                  </a:lnTo>
                  <a:lnTo>
                    <a:pt x="7676" y="5904"/>
                  </a:lnTo>
                  <a:lnTo>
                    <a:pt x="7410" y="6018"/>
                  </a:lnTo>
                  <a:lnTo>
                    <a:pt x="7524" y="6323"/>
                  </a:lnTo>
                  <a:lnTo>
                    <a:pt x="7505" y="6437"/>
                  </a:lnTo>
                  <a:lnTo>
                    <a:pt x="7429" y="6589"/>
                  </a:lnTo>
                  <a:lnTo>
                    <a:pt x="7371" y="6666"/>
                  </a:lnTo>
                  <a:lnTo>
                    <a:pt x="7162" y="6856"/>
                  </a:lnTo>
                  <a:lnTo>
                    <a:pt x="7029" y="7009"/>
                  </a:lnTo>
                  <a:lnTo>
                    <a:pt x="6838" y="7066"/>
                  </a:lnTo>
                  <a:lnTo>
                    <a:pt x="6800" y="7085"/>
                  </a:lnTo>
                  <a:lnTo>
                    <a:pt x="6762" y="7161"/>
                  </a:lnTo>
                  <a:lnTo>
                    <a:pt x="6743" y="7980"/>
                  </a:lnTo>
                  <a:lnTo>
                    <a:pt x="6762" y="8152"/>
                  </a:lnTo>
                  <a:lnTo>
                    <a:pt x="6934" y="8113"/>
                  </a:lnTo>
                  <a:lnTo>
                    <a:pt x="7010" y="8133"/>
                  </a:lnTo>
                  <a:lnTo>
                    <a:pt x="7048" y="8171"/>
                  </a:lnTo>
                  <a:lnTo>
                    <a:pt x="7086" y="8247"/>
                  </a:lnTo>
                  <a:lnTo>
                    <a:pt x="7124" y="8361"/>
                  </a:lnTo>
                  <a:lnTo>
                    <a:pt x="7181" y="8570"/>
                  </a:lnTo>
                  <a:lnTo>
                    <a:pt x="7219" y="8666"/>
                  </a:lnTo>
                  <a:lnTo>
                    <a:pt x="7772" y="9485"/>
                  </a:lnTo>
                  <a:lnTo>
                    <a:pt x="8000" y="9618"/>
                  </a:lnTo>
                  <a:lnTo>
                    <a:pt x="8133" y="9657"/>
                  </a:lnTo>
                  <a:lnTo>
                    <a:pt x="8190" y="9676"/>
                  </a:lnTo>
                  <a:lnTo>
                    <a:pt x="8362" y="9866"/>
                  </a:lnTo>
                  <a:lnTo>
                    <a:pt x="8362" y="10075"/>
                  </a:lnTo>
                  <a:lnTo>
                    <a:pt x="8400" y="10380"/>
                  </a:lnTo>
                  <a:lnTo>
                    <a:pt x="8514" y="10723"/>
                  </a:lnTo>
                  <a:lnTo>
                    <a:pt x="8705" y="10971"/>
                  </a:lnTo>
                  <a:lnTo>
                    <a:pt x="8743" y="11142"/>
                  </a:lnTo>
                  <a:lnTo>
                    <a:pt x="8762" y="11257"/>
                  </a:lnTo>
                  <a:lnTo>
                    <a:pt x="8743" y="11333"/>
                  </a:lnTo>
                  <a:lnTo>
                    <a:pt x="8743" y="11371"/>
                  </a:lnTo>
                  <a:lnTo>
                    <a:pt x="8857" y="11409"/>
                  </a:lnTo>
                  <a:lnTo>
                    <a:pt x="8915" y="11447"/>
                  </a:lnTo>
                  <a:lnTo>
                    <a:pt x="9067" y="11542"/>
                  </a:lnTo>
                  <a:lnTo>
                    <a:pt x="9143" y="11638"/>
                  </a:lnTo>
                  <a:lnTo>
                    <a:pt x="9181" y="11733"/>
                  </a:lnTo>
                  <a:lnTo>
                    <a:pt x="9200" y="11999"/>
                  </a:lnTo>
                  <a:lnTo>
                    <a:pt x="8419" y="12133"/>
                  </a:lnTo>
                  <a:lnTo>
                    <a:pt x="7848" y="12152"/>
                  </a:lnTo>
                  <a:lnTo>
                    <a:pt x="7696" y="12114"/>
                  </a:lnTo>
                  <a:lnTo>
                    <a:pt x="7638" y="12114"/>
                  </a:lnTo>
                  <a:lnTo>
                    <a:pt x="7600" y="12152"/>
                  </a:lnTo>
                  <a:lnTo>
                    <a:pt x="7562" y="12171"/>
                  </a:lnTo>
                  <a:lnTo>
                    <a:pt x="7524" y="12152"/>
                  </a:lnTo>
                  <a:lnTo>
                    <a:pt x="7486" y="12114"/>
                  </a:lnTo>
                  <a:lnTo>
                    <a:pt x="7447" y="12114"/>
                  </a:lnTo>
                  <a:lnTo>
                    <a:pt x="7352" y="12209"/>
                  </a:lnTo>
                  <a:lnTo>
                    <a:pt x="7257" y="12171"/>
                  </a:lnTo>
                  <a:lnTo>
                    <a:pt x="7143" y="11980"/>
                  </a:lnTo>
                  <a:lnTo>
                    <a:pt x="7105" y="11942"/>
                  </a:lnTo>
                  <a:lnTo>
                    <a:pt x="7066" y="11904"/>
                  </a:lnTo>
                  <a:lnTo>
                    <a:pt x="6990" y="11885"/>
                  </a:lnTo>
                  <a:lnTo>
                    <a:pt x="6934" y="11866"/>
                  </a:lnTo>
                  <a:lnTo>
                    <a:pt x="6857" y="11847"/>
                  </a:lnTo>
                  <a:lnTo>
                    <a:pt x="6857" y="11790"/>
                  </a:lnTo>
                  <a:lnTo>
                    <a:pt x="6895" y="11752"/>
                  </a:lnTo>
                  <a:lnTo>
                    <a:pt x="6934" y="11714"/>
                  </a:lnTo>
                  <a:lnTo>
                    <a:pt x="6952" y="11694"/>
                  </a:lnTo>
                  <a:lnTo>
                    <a:pt x="6952" y="11542"/>
                  </a:lnTo>
                  <a:lnTo>
                    <a:pt x="6952" y="11466"/>
                  </a:lnTo>
                  <a:lnTo>
                    <a:pt x="6990" y="11428"/>
                  </a:lnTo>
                  <a:lnTo>
                    <a:pt x="7066" y="11352"/>
                  </a:lnTo>
                  <a:lnTo>
                    <a:pt x="7105" y="11333"/>
                  </a:lnTo>
                  <a:lnTo>
                    <a:pt x="7124" y="11218"/>
                  </a:lnTo>
                  <a:lnTo>
                    <a:pt x="7124" y="11085"/>
                  </a:lnTo>
                  <a:lnTo>
                    <a:pt x="7105" y="10971"/>
                  </a:lnTo>
                  <a:lnTo>
                    <a:pt x="6914" y="10856"/>
                  </a:lnTo>
                  <a:lnTo>
                    <a:pt x="6914" y="10723"/>
                  </a:lnTo>
                  <a:lnTo>
                    <a:pt x="6990" y="10495"/>
                  </a:lnTo>
                  <a:lnTo>
                    <a:pt x="6971" y="10399"/>
                  </a:lnTo>
                  <a:lnTo>
                    <a:pt x="6705" y="10133"/>
                  </a:lnTo>
                  <a:lnTo>
                    <a:pt x="6685" y="10114"/>
                  </a:lnTo>
                  <a:lnTo>
                    <a:pt x="6629" y="10057"/>
                  </a:lnTo>
                  <a:lnTo>
                    <a:pt x="6590" y="9999"/>
                  </a:lnTo>
                  <a:lnTo>
                    <a:pt x="6685" y="9961"/>
                  </a:lnTo>
                  <a:lnTo>
                    <a:pt x="6685" y="9885"/>
                  </a:lnTo>
                  <a:lnTo>
                    <a:pt x="6705" y="9828"/>
                  </a:lnTo>
                  <a:lnTo>
                    <a:pt x="6724" y="9752"/>
                  </a:lnTo>
                  <a:lnTo>
                    <a:pt x="6743" y="9676"/>
                  </a:lnTo>
                  <a:lnTo>
                    <a:pt x="6667" y="9580"/>
                  </a:lnTo>
                  <a:lnTo>
                    <a:pt x="6572" y="9485"/>
                  </a:lnTo>
                  <a:lnTo>
                    <a:pt x="6495" y="9428"/>
                  </a:lnTo>
                  <a:lnTo>
                    <a:pt x="6495" y="9390"/>
                  </a:lnTo>
                  <a:lnTo>
                    <a:pt x="6553" y="9390"/>
                  </a:lnTo>
                  <a:lnTo>
                    <a:pt x="6553" y="9332"/>
                  </a:lnTo>
                  <a:lnTo>
                    <a:pt x="6209" y="8990"/>
                  </a:lnTo>
                  <a:lnTo>
                    <a:pt x="6133" y="8951"/>
                  </a:lnTo>
                  <a:lnTo>
                    <a:pt x="6076" y="8933"/>
                  </a:lnTo>
                  <a:lnTo>
                    <a:pt x="6057" y="8914"/>
                  </a:lnTo>
                  <a:lnTo>
                    <a:pt x="6057" y="8837"/>
                  </a:lnTo>
                  <a:lnTo>
                    <a:pt x="6095" y="8780"/>
                  </a:lnTo>
                  <a:lnTo>
                    <a:pt x="6152" y="8723"/>
                  </a:lnTo>
                  <a:lnTo>
                    <a:pt x="6228" y="8704"/>
                  </a:lnTo>
                  <a:lnTo>
                    <a:pt x="6305" y="8742"/>
                  </a:lnTo>
                  <a:lnTo>
                    <a:pt x="6286" y="8666"/>
                  </a:lnTo>
                  <a:lnTo>
                    <a:pt x="6191" y="8609"/>
                  </a:lnTo>
                  <a:lnTo>
                    <a:pt x="6095" y="8552"/>
                  </a:lnTo>
                  <a:lnTo>
                    <a:pt x="6038" y="8533"/>
                  </a:lnTo>
                  <a:lnTo>
                    <a:pt x="6038" y="8514"/>
                  </a:lnTo>
                  <a:lnTo>
                    <a:pt x="6172" y="8285"/>
                  </a:lnTo>
                  <a:lnTo>
                    <a:pt x="6076" y="8285"/>
                  </a:lnTo>
                  <a:lnTo>
                    <a:pt x="6019" y="8285"/>
                  </a:lnTo>
                  <a:lnTo>
                    <a:pt x="5962" y="8266"/>
                  </a:lnTo>
                  <a:lnTo>
                    <a:pt x="5905" y="8228"/>
                  </a:lnTo>
                  <a:lnTo>
                    <a:pt x="5943" y="8228"/>
                  </a:lnTo>
                  <a:lnTo>
                    <a:pt x="5962" y="8228"/>
                  </a:lnTo>
                  <a:lnTo>
                    <a:pt x="5962" y="8190"/>
                  </a:lnTo>
                  <a:lnTo>
                    <a:pt x="5810" y="8152"/>
                  </a:lnTo>
                  <a:lnTo>
                    <a:pt x="5733" y="8057"/>
                  </a:lnTo>
                  <a:lnTo>
                    <a:pt x="5733" y="7942"/>
                  </a:lnTo>
                  <a:lnTo>
                    <a:pt x="5791" y="7885"/>
                  </a:lnTo>
                  <a:lnTo>
                    <a:pt x="5828" y="7866"/>
                  </a:lnTo>
                  <a:lnTo>
                    <a:pt x="5867" y="7847"/>
                  </a:lnTo>
                  <a:lnTo>
                    <a:pt x="5924" y="7809"/>
                  </a:lnTo>
                  <a:lnTo>
                    <a:pt x="6000" y="7790"/>
                  </a:lnTo>
                  <a:lnTo>
                    <a:pt x="6076" y="7790"/>
                  </a:lnTo>
                  <a:lnTo>
                    <a:pt x="6152" y="7771"/>
                  </a:lnTo>
                  <a:lnTo>
                    <a:pt x="6191" y="7732"/>
                  </a:lnTo>
                  <a:lnTo>
                    <a:pt x="6209" y="7637"/>
                  </a:lnTo>
                  <a:lnTo>
                    <a:pt x="6172" y="7637"/>
                  </a:lnTo>
                  <a:lnTo>
                    <a:pt x="6000" y="7732"/>
                  </a:lnTo>
                  <a:lnTo>
                    <a:pt x="5943" y="7542"/>
                  </a:lnTo>
                  <a:lnTo>
                    <a:pt x="5962" y="7085"/>
                  </a:lnTo>
                  <a:lnTo>
                    <a:pt x="5810" y="7390"/>
                  </a:lnTo>
                  <a:lnTo>
                    <a:pt x="5695" y="7485"/>
                  </a:lnTo>
                  <a:lnTo>
                    <a:pt x="5619" y="7333"/>
                  </a:lnTo>
                  <a:lnTo>
                    <a:pt x="5581" y="7333"/>
                  </a:lnTo>
                  <a:lnTo>
                    <a:pt x="5581" y="7409"/>
                  </a:lnTo>
                  <a:lnTo>
                    <a:pt x="5619" y="7466"/>
                  </a:lnTo>
                  <a:lnTo>
                    <a:pt x="5657" y="7523"/>
                  </a:lnTo>
                  <a:lnTo>
                    <a:pt x="5714" y="7542"/>
                  </a:lnTo>
                  <a:lnTo>
                    <a:pt x="5714" y="7599"/>
                  </a:lnTo>
                  <a:lnTo>
                    <a:pt x="5390" y="7599"/>
                  </a:lnTo>
                  <a:lnTo>
                    <a:pt x="5334" y="7580"/>
                  </a:lnTo>
                  <a:lnTo>
                    <a:pt x="5238" y="7504"/>
                  </a:lnTo>
                  <a:lnTo>
                    <a:pt x="5143" y="7485"/>
                  </a:lnTo>
                  <a:lnTo>
                    <a:pt x="4971" y="7447"/>
                  </a:lnTo>
                  <a:lnTo>
                    <a:pt x="4933" y="7333"/>
                  </a:lnTo>
                  <a:lnTo>
                    <a:pt x="4914" y="7219"/>
                  </a:lnTo>
                  <a:lnTo>
                    <a:pt x="4781" y="7199"/>
                  </a:lnTo>
                  <a:lnTo>
                    <a:pt x="4857" y="7219"/>
                  </a:lnTo>
                  <a:lnTo>
                    <a:pt x="4876" y="7237"/>
                  </a:lnTo>
                  <a:lnTo>
                    <a:pt x="4876" y="7295"/>
                  </a:lnTo>
                  <a:lnTo>
                    <a:pt x="4781" y="7333"/>
                  </a:lnTo>
                  <a:lnTo>
                    <a:pt x="4800" y="7390"/>
                  </a:lnTo>
                  <a:lnTo>
                    <a:pt x="4933" y="7485"/>
                  </a:lnTo>
                  <a:lnTo>
                    <a:pt x="5048" y="7561"/>
                  </a:lnTo>
                  <a:lnTo>
                    <a:pt x="5085" y="7561"/>
                  </a:lnTo>
                  <a:lnTo>
                    <a:pt x="5067" y="7637"/>
                  </a:lnTo>
                  <a:lnTo>
                    <a:pt x="5048" y="7676"/>
                  </a:lnTo>
                  <a:lnTo>
                    <a:pt x="5029" y="7732"/>
                  </a:lnTo>
                  <a:lnTo>
                    <a:pt x="5162" y="7980"/>
                  </a:lnTo>
                  <a:lnTo>
                    <a:pt x="5105" y="8171"/>
                  </a:lnTo>
                  <a:lnTo>
                    <a:pt x="4933" y="8323"/>
                  </a:lnTo>
                  <a:lnTo>
                    <a:pt x="4781" y="8438"/>
                  </a:lnTo>
                  <a:lnTo>
                    <a:pt x="4743" y="8380"/>
                  </a:lnTo>
                  <a:lnTo>
                    <a:pt x="4743" y="8342"/>
                  </a:lnTo>
                  <a:lnTo>
                    <a:pt x="4762" y="8323"/>
                  </a:lnTo>
                  <a:lnTo>
                    <a:pt x="4781" y="8285"/>
                  </a:lnTo>
                  <a:lnTo>
                    <a:pt x="4781" y="8228"/>
                  </a:lnTo>
                  <a:lnTo>
                    <a:pt x="4686" y="8228"/>
                  </a:lnTo>
                  <a:lnTo>
                    <a:pt x="4590" y="8228"/>
                  </a:lnTo>
                  <a:lnTo>
                    <a:pt x="4590" y="8285"/>
                  </a:lnTo>
                  <a:lnTo>
                    <a:pt x="4667" y="8304"/>
                  </a:lnTo>
                  <a:lnTo>
                    <a:pt x="4704" y="8342"/>
                  </a:lnTo>
                  <a:lnTo>
                    <a:pt x="4781" y="8494"/>
                  </a:lnTo>
                  <a:lnTo>
                    <a:pt x="4686" y="8514"/>
                  </a:lnTo>
                  <a:lnTo>
                    <a:pt x="4648" y="8514"/>
                  </a:lnTo>
                  <a:lnTo>
                    <a:pt x="4590" y="8494"/>
                  </a:lnTo>
                  <a:lnTo>
                    <a:pt x="4628" y="8570"/>
                  </a:lnTo>
                  <a:lnTo>
                    <a:pt x="4686" y="8628"/>
                  </a:lnTo>
                  <a:lnTo>
                    <a:pt x="4724" y="8628"/>
                  </a:lnTo>
                  <a:lnTo>
                    <a:pt x="4819" y="8590"/>
                  </a:lnTo>
                  <a:lnTo>
                    <a:pt x="4933" y="8533"/>
                  </a:lnTo>
                  <a:lnTo>
                    <a:pt x="4953" y="8628"/>
                  </a:lnTo>
                  <a:lnTo>
                    <a:pt x="4933" y="8933"/>
                  </a:lnTo>
                  <a:lnTo>
                    <a:pt x="4953" y="9028"/>
                  </a:lnTo>
                  <a:lnTo>
                    <a:pt x="4953" y="9066"/>
                  </a:lnTo>
                  <a:lnTo>
                    <a:pt x="4933" y="9142"/>
                  </a:lnTo>
                  <a:lnTo>
                    <a:pt x="4895" y="9161"/>
                  </a:lnTo>
                  <a:lnTo>
                    <a:pt x="4819" y="9237"/>
                  </a:lnTo>
                  <a:lnTo>
                    <a:pt x="4781" y="9295"/>
                  </a:lnTo>
                  <a:lnTo>
                    <a:pt x="4724" y="9295"/>
                  </a:lnTo>
                  <a:lnTo>
                    <a:pt x="4667" y="9237"/>
                  </a:lnTo>
                  <a:lnTo>
                    <a:pt x="4438" y="9123"/>
                  </a:lnTo>
                  <a:lnTo>
                    <a:pt x="4381" y="9104"/>
                  </a:lnTo>
                  <a:lnTo>
                    <a:pt x="4343" y="9009"/>
                  </a:lnTo>
                  <a:lnTo>
                    <a:pt x="4247" y="8990"/>
                  </a:lnTo>
                  <a:lnTo>
                    <a:pt x="4095" y="8990"/>
                  </a:lnTo>
                  <a:lnTo>
                    <a:pt x="3485" y="8819"/>
                  </a:lnTo>
                  <a:lnTo>
                    <a:pt x="3295" y="8837"/>
                  </a:lnTo>
                  <a:lnTo>
                    <a:pt x="3276" y="8761"/>
                  </a:lnTo>
                  <a:lnTo>
                    <a:pt x="3219" y="8685"/>
                  </a:lnTo>
                  <a:lnTo>
                    <a:pt x="3162" y="8628"/>
                  </a:lnTo>
                  <a:lnTo>
                    <a:pt x="3104" y="8590"/>
                  </a:lnTo>
                  <a:lnTo>
                    <a:pt x="2933" y="8628"/>
                  </a:lnTo>
                  <a:lnTo>
                    <a:pt x="2723" y="8609"/>
                  </a:lnTo>
                  <a:lnTo>
                    <a:pt x="2571" y="8552"/>
                  </a:lnTo>
                  <a:lnTo>
                    <a:pt x="2552" y="8438"/>
                  </a:lnTo>
                  <a:lnTo>
                    <a:pt x="2628" y="8418"/>
                  </a:lnTo>
                  <a:lnTo>
                    <a:pt x="2762" y="8342"/>
                  </a:lnTo>
                  <a:lnTo>
                    <a:pt x="2838" y="8266"/>
                  </a:lnTo>
                  <a:lnTo>
                    <a:pt x="2552" y="8190"/>
                  </a:lnTo>
                  <a:lnTo>
                    <a:pt x="2476" y="8209"/>
                  </a:lnTo>
                  <a:lnTo>
                    <a:pt x="2457" y="8342"/>
                  </a:lnTo>
                  <a:lnTo>
                    <a:pt x="2305" y="8209"/>
                  </a:lnTo>
                  <a:lnTo>
                    <a:pt x="2210" y="8190"/>
                  </a:lnTo>
                  <a:lnTo>
                    <a:pt x="2210" y="8133"/>
                  </a:lnTo>
                  <a:lnTo>
                    <a:pt x="2266" y="8076"/>
                  </a:lnTo>
                  <a:lnTo>
                    <a:pt x="2228" y="8018"/>
                  </a:lnTo>
                  <a:lnTo>
                    <a:pt x="2152" y="7942"/>
                  </a:lnTo>
                  <a:lnTo>
                    <a:pt x="2114" y="7866"/>
                  </a:lnTo>
                  <a:lnTo>
                    <a:pt x="2133" y="7752"/>
                  </a:lnTo>
                  <a:lnTo>
                    <a:pt x="2171" y="7676"/>
                  </a:lnTo>
                  <a:lnTo>
                    <a:pt x="2266" y="7542"/>
                  </a:lnTo>
                  <a:lnTo>
                    <a:pt x="2266" y="7485"/>
                  </a:lnTo>
                  <a:lnTo>
                    <a:pt x="2210" y="7466"/>
                  </a:lnTo>
                  <a:lnTo>
                    <a:pt x="2171" y="7447"/>
                  </a:lnTo>
                  <a:lnTo>
                    <a:pt x="2114" y="7447"/>
                  </a:lnTo>
                  <a:lnTo>
                    <a:pt x="2057" y="7485"/>
                  </a:lnTo>
                  <a:lnTo>
                    <a:pt x="2019" y="7485"/>
                  </a:lnTo>
                  <a:lnTo>
                    <a:pt x="1962" y="7447"/>
                  </a:lnTo>
                  <a:lnTo>
                    <a:pt x="1962" y="7390"/>
                  </a:lnTo>
                  <a:lnTo>
                    <a:pt x="2038" y="7333"/>
                  </a:lnTo>
                  <a:lnTo>
                    <a:pt x="2038" y="7275"/>
                  </a:lnTo>
                  <a:lnTo>
                    <a:pt x="1981" y="7256"/>
                  </a:lnTo>
                  <a:lnTo>
                    <a:pt x="1866" y="7237"/>
                  </a:lnTo>
                  <a:lnTo>
                    <a:pt x="1885" y="7142"/>
                  </a:lnTo>
                  <a:lnTo>
                    <a:pt x="1905" y="7009"/>
                  </a:lnTo>
                  <a:lnTo>
                    <a:pt x="1943" y="6952"/>
                  </a:lnTo>
                  <a:lnTo>
                    <a:pt x="2057" y="6990"/>
                  </a:lnTo>
                  <a:lnTo>
                    <a:pt x="2057" y="6933"/>
                  </a:lnTo>
                  <a:lnTo>
                    <a:pt x="2019" y="6875"/>
                  </a:lnTo>
                  <a:lnTo>
                    <a:pt x="1924" y="6799"/>
                  </a:lnTo>
                  <a:lnTo>
                    <a:pt x="1962" y="6742"/>
                  </a:lnTo>
                  <a:lnTo>
                    <a:pt x="1943" y="6628"/>
                  </a:lnTo>
                  <a:lnTo>
                    <a:pt x="1962" y="6552"/>
                  </a:lnTo>
                  <a:lnTo>
                    <a:pt x="1885" y="6589"/>
                  </a:lnTo>
                  <a:lnTo>
                    <a:pt x="1848" y="6571"/>
                  </a:lnTo>
                  <a:lnTo>
                    <a:pt x="1829" y="6571"/>
                  </a:lnTo>
                  <a:lnTo>
                    <a:pt x="1829" y="6666"/>
                  </a:lnTo>
                  <a:lnTo>
                    <a:pt x="1866" y="6761"/>
                  </a:lnTo>
                  <a:lnTo>
                    <a:pt x="1866" y="6818"/>
                  </a:lnTo>
                  <a:lnTo>
                    <a:pt x="1848" y="6856"/>
                  </a:lnTo>
                  <a:lnTo>
                    <a:pt x="1790" y="6838"/>
                  </a:lnTo>
                  <a:lnTo>
                    <a:pt x="1752" y="6818"/>
                  </a:lnTo>
                  <a:lnTo>
                    <a:pt x="1733" y="6780"/>
                  </a:lnTo>
                  <a:lnTo>
                    <a:pt x="1733" y="6723"/>
                  </a:lnTo>
                  <a:lnTo>
                    <a:pt x="1695" y="6647"/>
                  </a:lnTo>
                  <a:lnTo>
                    <a:pt x="1581" y="6475"/>
                  </a:lnTo>
                  <a:lnTo>
                    <a:pt x="1581" y="6457"/>
                  </a:lnTo>
                  <a:lnTo>
                    <a:pt x="1733" y="6418"/>
                  </a:lnTo>
                  <a:lnTo>
                    <a:pt x="1752" y="6361"/>
                  </a:lnTo>
                  <a:lnTo>
                    <a:pt x="1790" y="6285"/>
                  </a:lnTo>
                  <a:lnTo>
                    <a:pt x="1809" y="6190"/>
                  </a:lnTo>
                  <a:lnTo>
                    <a:pt x="1981" y="5466"/>
                  </a:lnTo>
                  <a:lnTo>
                    <a:pt x="2019" y="5390"/>
                  </a:lnTo>
                  <a:lnTo>
                    <a:pt x="2057" y="5333"/>
                  </a:lnTo>
                  <a:lnTo>
                    <a:pt x="2228" y="5161"/>
                  </a:lnTo>
                  <a:lnTo>
                    <a:pt x="2591" y="4704"/>
                  </a:lnTo>
                  <a:lnTo>
                    <a:pt x="2628" y="4666"/>
                  </a:lnTo>
                  <a:lnTo>
                    <a:pt x="2647" y="4666"/>
                  </a:lnTo>
                  <a:lnTo>
                    <a:pt x="2667" y="4628"/>
                  </a:lnTo>
                  <a:lnTo>
                    <a:pt x="2686" y="4399"/>
                  </a:lnTo>
                  <a:lnTo>
                    <a:pt x="2667" y="4190"/>
                  </a:lnTo>
                  <a:lnTo>
                    <a:pt x="2609" y="3961"/>
                  </a:lnTo>
                  <a:lnTo>
                    <a:pt x="2591" y="3694"/>
                  </a:lnTo>
                  <a:lnTo>
                    <a:pt x="2552" y="3334"/>
                  </a:lnTo>
                  <a:lnTo>
                    <a:pt x="2571" y="3219"/>
                  </a:lnTo>
                  <a:lnTo>
                    <a:pt x="2591" y="3105"/>
                  </a:lnTo>
                  <a:lnTo>
                    <a:pt x="2762" y="2686"/>
                  </a:lnTo>
                  <a:lnTo>
                    <a:pt x="2819" y="2400"/>
                  </a:lnTo>
                  <a:lnTo>
                    <a:pt x="2838" y="2095"/>
                  </a:lnTo>
                  <a:lnTo>
                    <a:pt x="3009" y="2191"/>
                  </a:lnTo>
                  <a:lnTo>
                    <a:pt x="3238" y="2248"/>
                  </a:lnTo>
                  <a:lnTo>
                    <a:pt x="3314" y="2286"/>
                  </a:lnTo>
                  <a:lnTo>
                    <a:pt x="3371" y="2324"/>
                  </a:lnTo>
                  <a:lnTo>
                    <a:pt x="3390" y="2381"/>
                  </a:lnTo>
                  <a:lnTo>
                    <a:pt x="3733" y="2419"/>
                  </a:lnTo>
                  <a:lnTo>
                    <a:pt x="3924" y="2381"/>
                  </a:lnTo>
                  <a:lnTo>
                    <a:pt x="3981" y="2381"/>
                  </a:lnTo>
                  <a:lnTo>
                    <a:pt x="4324" y="2648"/>
                  </a:lnTo>
                  <a:lnTo>
                    <a:pt x="4438" y="2724"/>
                  </a:lnTo>
                  <a:lnTo>
                    <a:pt x="4724" y="2800"/>
                  </a:lnTo>
                  <a:lnTo>
                    <a:pt x="4895" y="2877"/>
                  </a:lnTo>
                  <a:lnTo>
                    <a:pt x="4971" y="2895"/>
                  </a:lnTo>
                  <a:lnTo>
                    <a:pt x="5029" y="2895"/>
                  </a:lnTo>
                  <a:lnTo>
                    <a:pt x="5238" y="2838"/>
                  </a:lnTo>
                  <a:lnTo>
                    <a:pt x="5124" y="2724"/>
                  </a:lnTo>
                  <a:lnTo>
                    <a:pt x="5048" y="2610"/>
                  </a:lnTo>
                  <a:lnTo>
                    <a:pt x="5029" y="2552"/>
                  </a:lnTo>
                  <a:lnTo>
                    <a:pt x="4990" y="2496"/>
                  </a:lnTo>
                  <a:lnTo>
                    <a:pt x="4933" y="2438"/>
                  </a:lnTo>
                  <a:lnTo>
                    <a:pt x="4876" y="2343"/>
                  </a:lnTo>
                  <a:lnTo>
                    <a:pt x="4838" y="2191"/>
                  </a:lnTo>
                  <a:lnTo>
                    <a:pt x="4800" y="1905"/>
                  </a:lnTo>
                  <a:lnTo>
                    <a:pt x="4838" y="1467"/>
                  </a:lnTo>
                  <a:lnTo>
                    <a:pt x="4743" y="933"/>
                  </a:lnTo>
                  <a:lnTo>
                    <a:pt x="4800" y="743"/>
                  </a:lnTo>
                  <a:lnTo>
                    <a:pt x="4800" y="705"/>
                  </a:lnTo>
                  <a:lnTo>
                    <a:pt x="4819" y="686"/>
                  </a:lnTo>
                  <a:close/>
                </a:path>
              </a:pathLst>
            </a:custGeom>
            <a:solidFill>
              <a:schemeClr val="accent2"/>
            </a:solid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 name="Freeform 15">
              <a:extLst>
                <a:ext uri="{FF2B5EF4-FFF2-40B4-BE49-F238E27FC236}">
                  <a16:creationId xmlns:a16="http://schemas.microsoft.com/office/drawing/2014/main" id="{99F14282-37A9-FD6B-2C7E-50AD4ED22DC3}"/>
                </a:ext>
              </a:extLst>
            </p:cNvPr>
            <p:cNvSpPr>
              <a:spLocks noChangeArrowheads="1"/>
            </p:cNvSpPr>
            <p:nvPr/>
          </p:nvSpPr>
          <p:spPr bwMode="auto">
            <a:xfrm>
              <a:off x="9172575" y="2517775"/>
              <a:ext cx="2317750" cy="1333500"/>
            </a:xfrm>
            <a:custGeom>
              <a:avLst/>
              <a:gdLst>
                <a:gd name="T0" fmla="*/ 2147483646 w 12878"/>
                <a:gd name="T1" fmla="*/ 2147483646 h 7410"/>
                <a:gd name="T2" fmla="*/ 2147483646 w 12878"/>
                <a:gd name="T3" fmla="*/ 2147483646 h 7410"/>
                <a:gd name="T4" fmla="*/ 2147483646 w 12878"/>
                <a:gd name="T5" fmla="*/ 2147483646 h 7410"/>
                <a:gd name="T6" fmla="*/ 2147483646 w 12878"/>
                <a:gd name="T7" fmla="*/ 2147483646 h 7410"/>
                <a:gd name="T8" fmla="*/ 2147483646 w 12878"/>
                <a:gd name="T9" fmla="*/ 2147483646 h 7410"/>
                <a:gd name="T10" fmla="*/ 2147483646 w 12878"/>
                <a:gd name="T11" fmla="*/ 2147483646 h 7410"/>
                <a:gd name="T12" fmla="*/ 2147483646 w 12878"/>
                <a:gd name="T13" fmla="*/ 2147483646 h 7410"/>
                <a:gd name="T14" fmla="*/ 2147483646 w 12878"/>
                <a:gd name="T15" fmla="*/ 2147483646 h 7410"/>
                <a:gd name="T16" fmla="*/ 2147483646 w 12878"/>
                <a:gd name="T17" fmla="*/ 2147483646 h 7410"/>
                <a:gd name="T18" fmla="*/ 2147483646 w 12878"/>
                <a:gd name="T19" fmla="*/ 2147483646 h 7410"/>
                <a:gd name="T20" fmla="*/ 2147483646 w 12878"/>
                <a:gd name="T21" fmla="*/ 2147483646 h 7410"/>
                <a:gd name="T22" fmla="*/ 2147483646 w 12878"/>
                <a:gd name="T23" fmla="*/ 2147483646 h 7410"/>
                <a:gd name="T24" fmla="*/ 2147483646 w 12878"/>
                <a:gd name="T25" fmla="*/ 2147483646 h 7410"/>
                <a:gd name="T26" fmla="*/ 2147483646 w 12878"/>
                <a:gd name="T27" fmla="*/ 2147483646 h 7410"/>
                <a:gd name="T28" fmla="*/ 2147483646 w 12878"/>
                <a:gd name="T29" fmla="*/ 2147483646 h 7410"/>
                <a:gd name="T30" fmla="*/ 2147483646 w 12878"/>
                <a:gd name="T31" fmla="*/ 2147483646 h 7410"/>
                <a:gd name="T32" fmla="*/ 2147483646 w 12878"/>
                <a:gd name="T33" fmla="*/ 2147483646 h 7410"/>
                <a:gd name="T34" fmla="*/ 2147483646 w 12878"/>
                <a:gd name="T35" fmla="*/ 2147483646 h 7410"/>
                <a:gd name="T36" fmla="*/ 2147483646 w 12878"/>
                <a:gd name="T37" fmla="*/ 2147483646 h 7410"/>
                <a:gd name="T38" fmla="*/ 2147483646 w 12878"/>
                <a:gd name="T39" fmla="*/ 2147483646 h 7410"/>
                <a:gd name="T40" fmla="*/ 2147483646 w 12878"/>
                <a:gd name="T41" fmla="*/ 2147483646 h 7410"/>
                <a:gd name="T42" fmla="*/ 2147483646 w 12878"/>
                <a:gd name="T43" fmla="*/ 2147483646 h 7410"/>
                <a:gd name="T44" fmla="*/ 2147483646 w 12878"/>
                <a:gd name="T45" fmla="*/ 2147483646 h 7410"/>
                <a:gd name="T46" fmla="*/ 2147483646 w 12878"/>
                <a:gd name="T47" fmla="*/ 2147483646 h 7410"/>
                <a:gd name="T48" fmla="*/ 2147483646 w 12878"/>
                <a:gd name="T49" fmla="*/ 2147483646 h 7410"/>
                <a:gd name="T50" fmla="*/ 2147483646 w 12878"/>
                <a:gd name="T51" fmla="*/ 2147483646 h 7410"/>
                <a:gd name="T52" fmla="*/ 2147483646 w 12878"/>
                <a:gd name="T53" fmla="*/ 2147483646 h 7410"/>
                <a:gd name="T54" fmla="*/ 2147483646 w 12878"/>
                <a:gd name="T55" fmla="*/ 2147483646 h 7410"/>
                <a:gd name="T56" fmla="*/ 2147483646 w 12878"/>
                <a:gd name="T57" fmla="*/ 2147483646 h 7410"/>
                <a:gd name="T58" fmla="*/ 2147483646 w 12878"/>
                <a:gd name="T59" fmla="*/ 2147483646 h 7410"/>
                <a:gd name="T60" fmla="*/ 2147483646 w 12878"/>
                <a:gd name="T61" fmla="*/ 2147483646 h 7410"/>
                <a:gd name="T62" fmla="*/ 2147483646 w 12878"/>
                <a:gd name="T63" fmla="*/ 2147483646 h 7410"/>
                <a:gd name="T64" fmla="*/ 2147483646 w 12878"/>
                <a:gd name="T65" fmla="*/ 2147483646 h 7410"/>
                <a:gd name="T66" fmla="*/ 2147483646 w 12878"/>
                <a:gd name="T67" fmla="*/ 2147483646 h 7410"/>
                <a:gd name="T68" fmla="*/ 2147483646 w 12878"/>
                <a:gd name="T69" fmla="*/ 2147483646 h 7410"/>
                <a:gd name="T70" fmla="*/ 2147483646 w 12878"/>
                <a:gd name="T71" fmla="*/ 2147483646 h 7410"/>
                <a:gd name="T72" fmla="*/ 2147483646 w 12878"/>
                <a:gd name="T73" fmla="*/ 2147483646 h 7410"/>
                <a:gd name="T74" fmla="*/ 2147483646 w 12878"/>
                <a:gd name="T75" fmla="*/ 2147483646 h 7410"/>
                <a:gd name="T76" fmla="*/ 2147483646 w 12878"/>
                <a:gd name="T77" fmla="*/ 2147483646 h 7410"/>
                <a:gd name="T78" fmla="*/ 2147483646 w 12878"/>
                <a:gd name="T79" fmla="*/ 2147483646 h 7410"/>
                <a:gd name="T80" fmla="*/ 2147483646 w 12878"/>
                <a:gd name="T81" fmla="*/ 2147483646 h 7410"/>
                <a:gd name="T82" fmla="*/ 2147483646 w 12878"/>
                <a:gd name="T83" fmla="*/ 2147483646 h 7410"/>
                <a:gd name="T84" fmla="*/ 2147483646 w 12878"/>
                <a:gd name="T85" fmla="*/ 2147483646 h 7410"/>
                <a:gd name="T86" fmla="*/ 2147483646 w 12878"/>
                <a:gd name="T87" fmla="*/ 2147483646 h 7410"/>
                <a:gd name="T88" fmla="*/ 2147483646 w 12878"/>
                <a:gd name="T89" fmla="*/ 2147483646 h 7410"/>
                <a:gd name="T90" fmla="*/ 2147483646 w 12878"/>
                <a:gd name="T91" fmla="*/ 2147483646 h 7410"/>
                <a:gd name="T92" fmla="*/ 2147483646 w 12878"/>
                <a:gd name="T93" fmla="*/ 2147483646 h 7410"/>
                <a:gd name="T94" fmla="*/ 2147483646 w 12878"/>
                <a:gd name="T95" fmla="*/ 2147483646 h 7410"/>
                <a:gd name="T96" fmla="*/ 2147483646 w 12878"/>
                <a:gd name="T97" fmla="*/ 2147483646 h 7410"/>
                <a:gd name="T98" fmla="*/ 2147483646 w 12878"/>
                <a:gd name="T99" fmla="*/ 2147483646 h 7410"/>
                <a:gd name="T100" fmla="*/ 2147483646 w 12878"/>
                <a:gd name="T101" fmla="*/ 2147483646 h 7410"/>
                <a:gd name="T102" fmla="*/ 2147483646 w 12878"/>
                <a:gd name="T103" fmla="*/ 2147483646 h 7410"/>
                <a:gd name="T104" fmla="*/ 2147483646 w 12878"/>
                <a:gd name="T105" fmla="*/ 2147483646 h 7410"/>
                <a:gd name="T106" fmla="*/ 2147483646 w 12878"/>
                <a:gd name="T107" fmla="*/ 2147483646 h 7410"/>
                <a:gd name="T108" fmla="*/ 2147483646 w 12878"/>
                <a:gd name="T109" fmla="*/ 2147483646 h 7410"/>
                <a:gd name="T110" fmla="*/ 2147483646 w 12878"/>
                <a:gd name="T111" fmla="*/ 2147483646 h 7410"/>
                <a:gd name="T112" fmla="*/ 2147483646 w 12878"/>
                <a:gd name="T113" fmla="*/ 2147483646 h 7410"/>
                <a:gd name="T114" fmla="*/ 2147483646 w 12878"/>
                <a:gd name="T115" fmla="*/ 2147483646 h 7410"/>
                <a:gd name="T116" fmla="*/ 2147483646 w 12878"/>
                <a:gd name="T117" fmla="*/ 2147483646 h 7410"/>
                <a:gd name="T118" fmla="*/ 2147483646 w 12878"/>
                <a:gd name="T119" fmla="*/ 2147483646 h 74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878" h="7410">
                  <a:moveTo>
                    <a:pt x="12877" y="495"/>
                  </a:moveTo>
                  <a:lnTo>
                    <a:pt x="12877" y="647"/>
                  </a:lnTo>
                  <a:lnTo>
                    <a:pt x="12877" y="1256"/>
                  </a:lnTo>
                  <a:lnTo>
                    <a:pt x="12858" y="1314"/>
                  </a:lnTo>
                  <a:lnTo>
                    <a:pt x="12782" y="1333"/>
                  </a:lnTo>
                  <a:lnTo>
                    <a:pt x="12725" y="1333"/>
                  </a:lnTo>
                  <a:lnTo>
                    <a:pt x="12686" y="1352"/>
                  </a:lnTo>
                  <a:lnTo>
                    <a:pt x="12610" y="1390"/>
                  </a:lnTo>
                  <a:lnTo>
                    <a:pt x="12553" y="1447"/>
                  </a:lnTo>
                  <a:lnTo>
                    <a:pt x="12458" y="1561"/>
                  </a:lnTo>
                  <a:lnTo>
                    <a:pt x="12439" y="1637"/>
                  </a:lnTo>
                  <a:lnTo>
                    <a:pt x="12420" y="1752"/>
                  </a:lnTo>
                  <a:lnTo>
                    <a:pt x="12420" y="1809"/>
                  </a:lnTo>
                  <a:lnTo>
                    <a:pt x="12401" y="1847"/>
                  </a:lnTo>
                  <a:lnTo>
                    <a:pt x="12344" y="1885"/>
                  </a:lnTo>
                  <a:lnTo>
                    <a:pt x="12286" y="1923"/>
                  </a:lnTo>
                  <a:lnTo>
                    <a:pt x="12153" y="1961"/>
                  </a:lnTo>
                  <a:lnTo>
                    <a:pt x="12039" y="2018"/>
                  </a:lnTo>
                  <a:lnTo>
                    <a:pt x="11829" y="2152"/>
                  </a:lnTo>
                  <a:lnTo>
                    <a:pt x="11696" y="2266"/>
                  </a:lnTo>
                  <a:lnTo>
                    <a:pt x="11658" y="2266"/>
                  </a:lnTo>
                  <a:lnTo>
                    <a:pt x="11639" y="2190"/>
                  </a:lnTo>
                  <a:lnTo>
                    <a:pt x="11696" y="2113"/>
                  </a:lnTo>
                  <a:lnTo>
                    <a:pt x="11696" y="2095"/>
                  </a:lnTo>
                  <a:lnTo>
                    <a:pt x="11696" y="2037"/>
                  </a:lnTo>
                  <a:lnTo>
                    <a:pt x="11696" y="1999"/>
                  </a:lnTo>
                  <a:lnTo>
                    <a:pt x="11677" y="1942"/>
                  </a:lnTo>
                  <a:lnTo>
                    <a:pt x="11639" y="1904"/>
                  </a:lnTo>
                  <a:lnTo>
                    <a:pt x="11563" y="1885"/>
                  </a:lnTo>
                  <a:lnTo>
                    <a:pt x="11525" y="1866"/>
                  </a:lnTo>
                  <a:lnTo>
                    <a:pt x="11543" y="1828"/>
                  </a:lnTo>
                  <a:lnTo>
                    <a:pt x="11582" y="1752"/>
                  </a:lnTo>
                  <a:lnTo>
                    <a:pt x="11601" y="1714"/>
                  </a:lnTo>
                  <a:lnTo>
                    <a:pt x="11563" y="1656"/>
                  </a:lnTo>
                  <a:lnTo>
                    <a:pt x="11487" y="1619"/>
                  </a:lnTo>
                  <a:lnTo>
                    <a:pt x="11334" y="1561"/>
                  </a:lnTo>
                  <a:lnTo>
                    <a:pt x="11201" y="1580"/>
                  </a:lnTo>
                  <a:lnTo>
                    <a:pt x="11125" y="1600"/>
                  </a:lnTo>
                  <a:lnTo>
                    <a:pt x="11048" y="1656"/>
                  </a:lnTo>
                  <a:lnTo>
                    <a:pt x="11010" y="1656"/>
                  </a:lnTo>
                  <a:lnTo>
                    <a:pt x="10839" y="1656"/>
                  </a:lnTo>
                  <a:lnTo>
                    <a:pt x="10763" y="1676"/>
                  </a:lnTo>
                  <a:lnTo>
                    <a:pt x="10649" y="1714"/>
                  </a:lnTo>
                  <a:lnTo>
                    <a:pt x="10591" y="1733"/>
                  </a:lnTo>
                  <a:lnTo>
                    <a:pt x="10572" y="1714"/>
                  </a:lnTo>
                  <a:lnTo>
                    <a:pt x="10553" y="1656"/>
                  </a:lnTo>
                  <a:lnTo>
                    <a:pt x="10553" y="1619"/>
                  </a:lnTo>
                  <a:lnTo>
                    <a:pt x="10591" y="1580"/>
                  </a:lnTo>
                  <a:lnTo>
                    <a:pt x="10629" y="1542"/>
                  </a:lnTo>
                  <a:lnTo>
                    <a:pt x="10705" y="1504"/>
                  </a:lnTo>
                  <a:lnTo>
                    <a:pt x="10744" y="1485"/>
                  </a:lnTo>
                  <a:lnTo>
                    <a:pt x="10763" y="1466"/>
                  </a:lnTo>
                  <a:lnTo>
                    <a:pt x="10744" y="1447"/>
                  </a:lnTo>
                  <a:lnTo>
                    <a:pt x="10668" y="1352"/>
                  </a:lnTo>
                  <a:lnTo>
                    <a:pt x="10649" y="1314"/>
                  </a:lnTo>
                  <a:lnTo>
                    <a:pt x="10591" y="1238"/>
                  </a:lnTo>
                  <a:lnTo>
                    <a:pt x="10534" y="1199"/>
                  </a:lnTo>
                  <a:lnTo>
                    <a:pt x="10420" y="1142"/>
                  </a:lnTo>
                  <a:lnTo>
                    <a:pt x="10248" y="1104"/>
                  </a:lnTo>
                  <a:lnTo>
                    <a:pt x="9924" y="1180"/>
                  </a:lnTo>
                  <a:lnTo>
                    <a:pt x="9658" y="1275"/>
                  </a:lnTo>
                  <a:lnTo>
                    <a:pt x="9467" y="1923"/>
                  </a:lnTo>
                  <a:lnTo>
                    <a:pt x="9448" y="1999"/>
                  </a:lnTo>
                  <a:lnTo>
                    <a:pt x="9467" y="2057"/>
                  </a:lnTo>
                  <a:lnTo>
                    <a:pt x="9486" y="2076"/>
                  </a:lnTo>
                  <a:lnTo>
                    <a:pt x="9467" y="2171"/>
                  </a:lnTo>
                  <a:lnTo>
                    <a:pt x="9448" y="2285"/>
                  </a:lnTo>
                  <a:lnTo>
                    <a:pt x="9353" y="2514"/>
                  </a:lnTo>
                  <a:lnTo>
                    <a:pt x="9315" y="2666"/>
                  </a:lnTo>
                  <a:lnTo>
                    <a:pt x="9296" y="2780"/>
                  </a:lnTo>
                  <a:lnTo>
                    <a:pt x="9334" y="2914"/>
                  </a:lnTo>
                  <a:lnTo>
                    <a:pt x="9315" y="2971"/>
                  </a:lnTo>
                  <a:lnTo>
                    <a:pt x="9296" y="3009"/>
                  </a:lnTo>
                  <a:lnTo>
                    <a:pt x="9181" y="3047"/>
                  </a:lnTo>
                  <a:lnTo>
                    <a:pt x="9067" y="3085"/>
                  </a:lnTo>
                  <a:lnTo>
                    <a:pt x="8934" y="3142"/>
                  </a:lnTo>
                  <a:lnTo>
                    <a:pt x="8896" y="3180"/>
                  </a:lnTo>
                  <a:lnTo>
                    <a:pt x="8839" y="3219"/>
                  </a:lnTo>
                  <a:lnTo>
                    <a:pt x="8800" y="3409"/>
                  </a:lnTo>
                  <a:lnTo>
                    <a:pt x="8591" y="3657"/>
                  </a:lnTo>
                  <a:lnTo>
                    <a:pt x="8458" y="3752"/>
                  </a:lnTo>
                  <a:lnTo>
                    <a:pt x="8343" y="3790"/>
                  </a:lnTo>
                  <a:lnTo>
                    <a:pt x="7982" y="3809"/>
                  </a:lnTo>
                  <a:lnTo>
                    <a:pt x="7810" y="3771"/>
                  </a:lnTo>
                  <a:lnTo>
                    <a:pt x="7734" y="3676"/>
                  </a:lnTo>
                  <a:lnTo>
                    <a:pt x="7601" y="3447"/>
                  </a:lnTo>
                  <a:lnTo>
                    <a:pt x="7525" y="3371"/>
                  </a:lnTo>
                  <a:lnTo>
                    <a:pt x="7448" y="3333"/>
                  </a:lnTo>
                  <a:lnTo>
                    <a:pt x="7239" y="3295"/>
                  </a:lnTo>
                  <a:lnTo>
                    <a:pt x="7010" y="3180"/>
                  </a:lnTo>
                  <a:lnTo>
                    <a:pt x="6896" y="3200"/>
                  </a:lnTo>
                  <a:lnTo>
                    <a:pt x="6782" y="3314"/>
                  </a:lnTo>
                  <a:lnTo>
                    <a:pt x="6496" y="3980"/>
                  </a:lnTo>
                  <a:lnTo>
                    <a:pt x="6534" y="4114"/>
                  </a:lnTo>
                  <a:lnTo>
                    <a:pt x="6591" y="4228"/>
                  </a:lnTo>
                  <a:lnTo>
                    <a:pt x="6610" y="4304"/>
                  </a:lnTo>
                  <a:lnTo>
                    <a:pt x="6610" y="4419"/>
                  </a:lnTo>
                  <a:lnTo>
                    <a:pt x="6572" y="4533"/>
                  </a:lnTo>
                  <a:lnTo>
                    <a:pt x="6534" y="4628"/>
                  </a:lnTo>
                  <a:lnTo>
                    <a:pt x="6324" y="4761"/>
                  </a:lnTo>
                  <a:lnTo>
                    <a:pt x="6058" y="4838"/>
                  </a:lnTo>
                  <a:lnTo>
                    <a:pt x="5848" y="4819"/>
                  </a:lnTo>
                  <a:lnTo>
                    <a:pt x="5544" y="4724"/>
                  </a:lnTo>
                  <a:lnTo>
                    <a:pt x="5219" y="4971"/>
                  </a:lnTo>
                  <a:lnTo>
                    <a:pt x="5143" y="4933"/>
                  </a:lnTo>
                  <a:lnTo>
                    <a:pt x="5087" y="4895"/>
                  </a:lnTo>
                  <a:lnTo>
                    <a:pt x="5029" y="4838"/>
                  </a:lnTo>
                  <a:lnTo>
                    <a:pt x="4991" y="4761"/>
                  </a:lnTo>
                  <a:lnTo>
                    <a:pt x="4934" y="4514"/>
                  </a:lnTo>
                  <a:lnTo>
                    <a:pt x="4934" y="4438"/>
                  </a:lnTo>
                  <a:lnTo>
                    <a:pt x="4838" y="4247"/>
                  </a:lnTo>
                  <a:lnTo>
                    <a:pt x="4762" y="4399"/>
                  </a:lnTo>
                  <a:lnTo>
                    <a:pt x="4724" y="4609"/>
                  </a:lnTo>
                  <a:lnTo>
                    <a:pt x="4667" y="4704"/>
                  </a:lnTo>
                  <a:lnTo>
                    <a:pt x="4629" y="4761"/>
                  </a:lnTo>
                  <a:lnTo>
                    <a:pt x="4534" y="4800"/>
                  </a:lnTo>
                  <a:lnTo>
                    <a:pt x="4439" y="4856"/>
                  </a:lnTo>
                  <a:lnTo>
                    <a:pt x="3867" y="5409"/>
                  </a:lnTo>
                  <a:lnTo>
                    <a:pt x="3753" y="5504"/>
                  </a:lnTo>
                  <a:lnTo>
                    <a:pt x="3658" y="5523"/>
                  </a:lnTo>
                  <a:lnTo>
                    <a:pt x="3600" y="5504"/>
                  </a:lnTo>
                  <a:lnTo>
                    <a:pt x="3410" y="5485"/>
                  </a:lnTo>
                  <a:lnTo>
                    <a:pt x="3258" y="5428"/>
                  </a:lnTo>
                  <a:lnTo>
                    <a:pt x="3162" y="5371"/>
                  </a:lnTo>
                  <a:lnTo>
                    <a:pt x="2515" y="5123"/>
                  </a:lnTo>
                  <a:lnTo>
                    <a:pt x="2439" y="5142"/>
                  </a:lnTo>
                  <a:lnTo>
                    <a:pt x="2400" y="5200"/>
                  </a:lnTo>
                  <a:lnTo>
                    <a:pt x="2324" y="5466"/>
                  </a:lnTo>
                  <a:lnTo>
                    <a:pt x="2305" y="5542"/>
                  </a:lnTo>
                  <a:lnTo>
                    <a:pt x="2324" y="5562"/>
                  </a:lnTo>
                  <a:lnTo>
                    <a:pt x="2344" y="5599"/>
                  </a:lnTo>
                  <a:lnTo>
                    <a:pt x="2362" y="5676"/>
                  </a:lnTo>
                  <a:lnTo>
                    <a:pt x="2381" y="5904"/>
                  </a:lnTo>
                  <a:lnTo>
                    <a:pt x="2362" y="6019"/>
                  </a:lnTo>
                  <a:lnTo>
                    <a:pt x="2305" y="6114"/>
                  </a:lnTo>
                  <a:lnTo>
                    <a:pt x="2229" y="6190"/>
                  </a:lnTo>
                  <a:lnTo>
                    <a:pt x="2115" y="6247"/>
                  </a:lnTo>
                  <a:lnTo>
                    <a:pt x="2000" y="6266"/>
                  </a:lnTo>
                  <a:lnTo>
                    <a:pt x="1886" y="6285"/>
                  </a:lnTo>
                  <a:lnTo>
                    <a:pt x="1810" y="6266"/>
                  </a:lnTo>
                  <a:lnTo>
                    <a:pt x="1677" y="6247"/>
                  </a:lnTo>
                  <a:lnTo>
                    <a:pt x="1601" y="6266"/>
                  </a:lnTo>
                  <a:lnTo>
                    <a:pt x="1524" y="6285"/>
                  </a:lnTo>
                  <a:lnTo>
                    <a:pt x="1410" y="6400"/>
                  </a:lnTo>
                  <a:lnTo>
                    <a:pt x="1334" y="6495"/>
                  </a:lnTo>
                  <a:lnTo>
                    <a:pt x="1277" y="6666"/>
                  </a:lnTo>
                  <a:lnTo>
                    <a:pt x="1220" y="6819"/>
                  </a:lnTo>
                  <a:lnTo>
                    <a:pt x="1201" y="6952"/>
                  </a:lnTo>
                  <a:lnTo>
                    <a:pt x="1220" y="7047"/>
                  </a:lnTo>
                  <a:lnTo>
                    <a:pt x="1238" y="7123"/>
                  </a:lnTo>
                  <a:lnTo>
                    <a:pt x="1220" y="7199"/>
                  </a:lnTo>
                  <a:lnTo>
                    <a:pt x="1143" y="7295"/>
                  </a:lnTo>
                  <a:lnTo>
                    <a:pt x="1067" y="7409"/>
                  </a:lnTo>
                  <a:lnTo>
                    <a:pt x="896" y="7390"/>
                  </a:lnTo>
                  <a:lnTo>
                    <a:pt x="1010" y="7181"/>
                  </a:lnTo>
                  <a:lnTo>
                    <a:pt x="991" y="7123"/>
                  </a:lnTo>
                  <a:lnTo>
                    <a:pt x="972" y="7085"/>
                  </a:lnTo>
                  <a:lnTo>
                    <a:pt x="934" y="7047"/>
                  </a:lnTo>
                  <a:lnTo>
                    <a:pt x="896" y="6990"/>
                  </a:lnTo>
                  <a:lnTo>
                    <a:pt x="876" y="6857"/>
                  </a:lnTo>
                  <a:lnTo>
                    <a:pt x="896" y="6761"/>
                  </a:lnTo>
                  <a:lnTo>
                    <a:pt x="934" y="6666"/>
                  </a:lnTo>
                  <a:lnTo>
                    <a:pt x="972" y="6571"/>
                  </a:lnTo>
                  <a:lnTo>
                    <a:pt x="934" y="6456"/>
                  </a:lnTo>
                  <a:lnTo>
                    <a:pt x="896" y="6380"/>
                  </a:lnTo>
                  <a:lnTo>
                    <a:pt x="743" y="6209"/>
                  </a:lnTo>
                  <a:lnTo>
                    <a:pt x="686" y="6171"/>
                  </a:lnTo>
                  <a:lnTo>
                    <a:pt x="610" y="6133"/>
                  </a:lnTo>
                  <a:lnTo>
                    <a:pt x="476" y="6095"/>
                  </a:lnTo>
                  <a:lnTo>
                    <a:pt x="343" y="6038"/>
                  </a:lnTo>
                  <a:lnTo>
                    <a:pt x="210" y="5943"/>
                  </a:lnTo>
                  <a:lnTo>
                    <a:pt x="172" y="5904"/>
                  </a:lnTo>
                  <a:lnTo>
                    <a:pt x="96" y="5809"/>
                  </a:lnTo>
                  <a:lnTo>
                    <a:pt x="58" y="5733"/>
                  </a:lnTo>
                  <a:lnTo>
                    <a:pt x="19" y="5657"/>
                  </a:lnTo>
                  <a:lnTo>
                    <a:pt x="19" y="5504"/>
                  </a:lnTo>
                  <a:lnTo>
                    <a:pt x="19" y="5485"/>
                  </a:lnTo>
                  <a:lnTo>
                    <a:pt x="0" y="5428"/>
                  </a:lnTo>
                  <a:lnTo>
                    <a:pt x="134" y="5447"/>
                  </a:lnTo>
                  <a:lnTo>
                    <a:pt x="305" y="5390"/>
                  </a:lnTo>
                  <a:lnTo>
                    <a:pt x="363" y="5314"/>
                  </a:lnTo>
                  <a:lnTo>
                    <a:pt x="419" y="5237"/>
                  </a:lnTo>
                  <a:lnTo>
                    <a:pt x="572" y="5047"/>
                  </a:lnTo>
                  <a:lnTo>
                    <a:pt x="648" y="4933"/>
                  </a:lnTo>
                  <a:lnTo>
                    <a:pt x="724" y="4895"/>
                  </a:lnTo>
                  <a:lnTo>
                    <a:pt x="762" y="4876"/>
                  </a:lnTo>
                  <a:lnTo>
                    <a:pt x="781" y="4819"/>
                  </a:lnTo>
                  <a:lnTo>
                    <a:pt x="820" y="4761"/>
                  </a:lnTo>
                  <a:lnTo>
                    <a:pt x="876" y="4742"/>
                  </a:lnTo>
                  <a:lnTo>
                    <a:pt x="991" y="4609"/>
                  </a:lnTo>
                  <a:lnTo>
                    <a:pt x="1162" y="4533"/>
                  </a:lnTo>
                  <a:lnTo>
                    <a:pt x="1410" y="4380"/>
                  </a:lnTo>
                  <a:lnTo>
                    <a:pt x="1524" y="4343"/>
                  </a:lnTo>
                  <a:lnTo>
                    <a:pt x="1638" y="4228"/>
                  </a:lnTo>
                  <a:lnTo>
                    <a:pt x="2039" y="3999"/>
                  </a:lnTo>
                  <a:lnTo>
                    <a:pt x="2572" y="3790"/>
                  </a:lnTo>
                  <a:lnTo>
                    <a:pt x="3277" y="3561"/>
                  </a:lnTo>
                  <a:lnTo>
                    <a:pt x="4115" y="3485"/>
                  </a:lnTo>
                  <a:lnTo>
                    <a:pt x="4229" y="3447"/>
                  </a:lnTo>
                  <a:lnTo>
                    <a:pt x="4457" y="3314"/>
                  </a:lnTo>
                  <a:lnTo>
                    <a:pt x="4534" y="3295"/>
                  </a:lnTo>
                  <a:lnTo>
                    <a:pt x="4782" y="3256"/>
                  </a:lnTo>
                  <a:lnTo>
                    <a:pt x="5048" y="3200"/>
                  </a:lnTo>
                  <a:lnTo>
                    <a:pt x="5277" y="3085"/>
                  </a:lnTo>
                  <a:lnTo>
                    <a:pt x="5486" y="2971"/>
                  </a:lnTo>
                  <a:lnTo>
                    <a:pt x="5753" y="2685"/>
                  </a:lnTo>
                  <a:lnTo>
                    <a:pt x="6039" y="2438"/>
                  </a:lnTo>
                  <a:lnTo>
                    <a:pt x="6210" y="2266"/>
                  </a:lnTo>
                  <a:lnTo>
                    <a:pt x="6229" y="2171"/>
                  </a:lnTo>
                  <a:lnTo>
                    <a:pt x="6362" y="1942"/>
                  </a:lnTo>
                  <a:lnTo>
                    <a:pt x="6553" y="1866"/>
                  </a:lnTo>
                  <a:lnTo>
                    <a:pt x="6591" y="1885"/>
                  </a:lnTo>
                  <a:lnTo>
                    <a:pt x="6629" y="1942"/>
                  </a:lnTo>
                  <a:lnTo>
                    <a:pt x="6610" y="2228"/>
                  </a:lnTo>
                  <a:lnTo>
                    <a:pt x="6629" y="2285"/>
                  </a:lnTo>
                  <a:lnTo>
                    <a:pt x="6667" y="2342"/>
                  </a:lnTo>
                  <a:lnTo>
                    <a:pt x="6724" y="2380"/>
                  </a:lnTo>
                  <a:lnTo>
                    <a:pt x="6801" y="2380"/>
                  </a:lnTo>
                  <a:lnTo>
                    <a:pt x="6877" y="2342"/>
                  </a:lnTo>
                  <a:lnTo>
                    <a:pt x="6934" y="2209"/>
                  </a:lnTo>
                  <a:lnTo>
                    <a:pt x="6934" y="2076"/>
                  </a:lnTo>
                  <a:lnTo>
                    <a:pt x="6972" y="1999"/>
                  </a:lnTo>
                  <a:lnTo>
                    <a:pt x="7124" y="2095"/>
                  </a:lnTo>
                  <a:lnTo>
                    <a:pt x="7105" y="2037"/>
                  </a:lnTo>
                  <a:lnTo>
                    <a:pt x="7086" y="1904"/>
                  </a:lnTo>
                  <a:lnTo>
                    <a:pt x="7068" y="1847"/>
                  </a:lnTo>
                  <a:lnTo>
                    <a:pt x="7086" y="1866"/>
                  </a:lnTo>
                  <a:lnTo>
                    <a:pt x="7124" y="1885"/>
                  </a:lnTo>
                  <a:lnTo>
                    <a:pt x="7163" y="1847"/>
                  </a:lnTo>
                  <a:lnTo>
                    <a:pt x="7086" y="1714"/>
                  </a:lnTo>
                  <a:lnTo>
                    <a:pt x="7144" y="1656"/>
                  </a:lnTo>
                  <a:lnTo>
                    <a:pt x="7220" y="1695"/>
                  </a:lnTo>
                  <a:lnTo>
                    <a:pt x="7372" y="1676"/>
                  </a:lnTo>
                  <a:lnTo>
                    <a:pt x="7525" y="1752"/>
                  </a:lnTo>
                  <a:lnTo>
                    <a:pt x="7658" y="1961"/>
                  </a:lnTo>
                  <a:lnTo>
                    <a:pt x="7715" y="2057"/>
                  </a:lnTo>
                  <a:lnTo>
                    <a:pt x="7677" y="1885"/>
                  </a:lnTo>
                  <a:lnTo>
                    <a:pt x="7639" y="1771"/>
                  </a:lnTo>
                  <a:lnTo>
                    <a:pt x="7639" y="1676"/>
                  </a:lnTo>
                  <a:lnTo>
                    <a:pt x="7715" y="1542"/>
                  </a:lnTo>
                  <a:lnTo>
                    <a:pt x="7810" y="1447"/>
                  </a:lnTo>
                  <a:lnTo>
                    <a:pt x="8039" y="1371"/>
                  </a:lnTo>
                  <a:lnTo>
                    <a:pt x="8153" y="1295"/>
                  </a:lnTo>
                  <a:lnTo>
                    <a:pt x="8172" y="1275"/>
                  </a:lnTo>
                  <a:lnTo>
                    <a:pt x="8191" y="1219"/>
                  </a:lnTo>
                  <a:lnTo>
                    <a:pt x="8191" y="1199"/>
                  </a:lnTo>
                  <a:lnTo>
                    <a:pt x="8229" y="1180"/>
                  </a:lnTo>
                  <a:lnTo>
                    <a:pt x="8267" y="1104"/>
                  </a:lnTo>
                  <a:lnTo>
                    <a:pt x="8343" y="1047"/>
                  </a:lnTo>
                  <a:lnTo>
                    <a:pt x="8439" y="990"/>
                  </a:lnTo>
                  <a:lnTo>
                    <a:pt x="8496" y="799"/>
                  </a:lnTo>
                  <a:lnTo>
                    <a:pt x="8534" y="609"/>
                  </a:lnTo>
                  <a:lnTo>
                    <a:pt x="8668" y="571"/>
                  </a:lnTo>
                  <a:lnTo>
                    <a:pt x="8724" y="513"/>
                  </a:lnTo>
                  <a:lnTo>
                    <a:pt x="8686" y="476"/>
                  </a:lnTo>
                  <a:lnTo>
                    <a:pt x="8610" y="513"/>
                  </a:lnTo>
                  <a:lnTo>
                    <a:pt x="8553" y="533"/>
                  </a:lnTo>
                  <a:lnTo>
                    <a:pt x="8515" y="476"/>
                  </a:lnTo>
                  <a:lnTo>
                    <a:pt x="8553" y="457"/>
                  </a:lnTo>
                  <a:lnTo>
                    <a:pt x="8591" y="418"/>
                  </a:lnTo>
                  <a:lnTo>
                    <a:pt x="8629" y="342"/>
                  </a:lnTo>
                  <a:lnTo>
                    <a:pt x="8744" y="304"/>
                  </a:lnTo>
                  <a:lnTo>
                    <a:pt x="8820" y="228"/>
                  </a:lnTo>
                  <a:lnTo>
                    <a:pt x="8877" y="152"/>
                  </a:lnTo>
                  <a:lnTo>
                    <a:pt x="9010" y="114"/>
                  </a:lnTo>
                  <a:lnTo>
                    <a:pt x="9125" y="132"/>
                  </a:lnTo>
                  <a:lnTo>
                    <a:pt x="9258" y="95"/>
                  </a:lnTo>
                  <a:lnTo>
                    <a:pt x="9448" y="0"/>
                  </a:lnTo>
                  <a:lnTo>
                    <a:pt x="9582" y="37"/>
                  </a:lnTo>
                  <a:lnTo>
                    <a:pt x="9620" y="132"/>
                  </a:lnTo>
                  <a:lnTo>
                    <a:pt x="9658" y="190"/>
                  </a:lnTo>
                  <a:lnTo>
                    <a:pt x="9658" y="247"/>
                  </a:lnTo>
                  <a:lnTo>
                    <a:pt x="9582" y="304"/>
                  </a:lnTo>
                  <a:lnTo>
                    <a:pt x="9582" y="342"/>
                  </a:lnTo>
                  <a:lnTo>
                    <a:pt x="9658" y="381"/>
                  </a:lnTo>
                  <a:lnTo>
                    <a:pt x="9658" y="399"/>
                  </a:lnTo>
                  <a:lnTo>
                    <a:pt x="9677" y="437"/>
                  </a:lnTo>
                  <a:lnTo>
                    <a:pt x="9715" y="418"/>
                  </a:lnTo>
                  <a:lnTo>
                    <a:pt x="9734" y="399"/>
                  </a:lnTo>
                  <a:lnTo>
                    <a:pt x="9753" y="381"/>
                  </a:lnTo>
                  <a:lnTo>
                    <a:pt x="9791" y="342"/>
                  </a:lnTo>
                  <a:lnTo>
                    <a:pt x="9829" y="342"/>
                  </a:lnTo>
                  <a:lnTo>
                    <a:pt x="9867" y="381"/>
                  </a:lnTo>
                  <a:lnTo>
                    <a:pt x="9924" y="399"/>
                  </a:lnTo>
                  <a:lnTo>
                    <a:pt x="10077" y="437"/>
                  </a:lnTo>
                  <a:lnTo>
                    <a:pt x="10077" y="381"/>
                  </a:lnTo>
                  <a:lnTo>
                    <a:pt x="10134" y="247"/>
                  </a:lnTo>
                  <a:lnTo>
                    <a:pt x="10172" y="304"/>
                  </a:lnTo>
                  <a:lnTo>
                    <a:pt x="10210" y="342"/>
                  </a:lnTo>
                  <a:lnTo>
                    <a:pt x="10268" y="323"/>
                  </a:lnTo>
                  <a:lnTo>
                    <a:pt x="10324" y="304"/>
                  </a:lnTo>
                  <a:lnTo>
                    <a:pt x="10591" y="361"/>
                  </a:lnTo>
                  <a:lnTo>
                    <a:pt x="10991" y="399"/>
                  </a:lnTo>
                  <a:lnTo>
                    <a:pt x="11448" y="533"/>
                  </a:lnTo>
                  <a:lnTo>
                    <a:pt x="11696" y="609"/>
                  </a:lnTo>
                  <a:lnTo>
                    <a:pt x="12020" y="666"/>
                  </a:lnTo>
                  <a:lnTo>
                    <a:pt x="12153" y="590"/>
                  </a:lnTo>
                  <a:lnTo>
                    <a:pt x="12286" y="552"/>
                  </a:lnTo>
                  <a:lnTo>
                    <a:pt x="12458" y="552"/>
                  </a:lnTo>
                  <a:lnTo>
                    <a:pt x="12572" y="571"/>
                  </a:lnTo>
                  <a:lnTo>
                    <a:pt x="12706" y="533"/>
                  </a:lnTo>
                  <a:lnTo>
                    <a:pt x="12839" y="495"/>
                  </a:lnTo>
                  <a:lnTo>
                    <a:pt x="12877" y="495"/>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 name="Freeform 16">
              <a:extLst>
                <a:ext uri="{FF2B5EF4-FFF2-40B4-BE49-F238E27FC236}">
                  <a16:creationId xmlns:a16="http://schemas.microsoft.com/office/drawing/2014/main" id="{57B27B87-6C77-6DD2-4FC2-882D22BCCBDB}"/>
                </a:ext>
              </a:extLst>
            </p:cNvPr>
            <p:cNvSpPr>
              <a:spLocks noChangeArrowheads="1"/>
            </p:cNvSpPr>
            <p:nvPr/>
          </p:nvSpPr>
          <p:spPr bwMode="auto">
            <a:xfrm>
              <a:off x="7129463" y="3111500"/>
              <a:ext cx="1665287" cy="1200150"/>
            </a:xfrm>
            <a:custGeom>
              <a:avLst/>
              <a:gdLst>
                <a:gd name="T0" fmla="*/ 2147483646 w 9257"/>
                <a:gd name="T1" fmla="*/ 2147483646 h 6666"/>
                <a:gd name="T2" fmla="*/ 2147483646 w 9257"/>
                <a:gd name="T3" fmla="*/ 2147483646 h 6666"/>
                <a:gd name="T4" fmla="*/ 2147483646 w 9257"/>
                <a:gd name="T5" fmla="*/ 2147483646 h 6666"/>
                <a:gd name="T6" fmla="*/ 2147483646 w 9257"/>
                <a:gd name="T7" fmla="*/ 2147483646 h 6666"/>
                <a:gd name="T8" fmla="*/ 2147483646 w 9257"/>
                <a:gd name="T9" fmla="*/ 2147483646 h 6666"/>
                <a:gd name="T10" fmla="*/ 2147483646 w 9257"/>
                <a:gd name="T11" fmla="*/ 2147483646 h 6666"/>
                <a:gd name="T12" fmla="*/ 2147483646 w 9257"/>
                <a:gd name="T13" fmla="*/ 2147483646 h 6666"/>
                <a:gd name="T14" fmla="*/ 2147483646 w 9257"/>
                <a:gd name="T15" fmla="*/ 2147483646 h 6666"/>
                <a:gd name="T16" fmla="*/ 2147483646 w 9257"/>
                <a:gd name="T17" fmla="*/ 0 h 6666"/>
                <a:gd name="T18" fmla="*/ 2147483646 w 9257"/>
                <a:gd name="T19" fmla="*/ 2147483646 h 6666"/>
                <a:gd name="T20" fmla="*/ 2147483646 w 9257"/>
                <a:gd name="T21" fmla="*/ 2147483646 h 6666"/>
                <a:gd name="T22" fmla="*/ 2147483646 w 9257"/>
                <a:gd name="T23" fmla="*/ 2147483646 h 6666"/>
                <a:gd name="T24" fmla="*/ 2147483646 w 9257"/>
                <a:gd name="T25" fmla="*/ 2147483646 h 6666"/>
                <a:gd name="T26" fmla="*/ 2147483646 w 9257"/>
                <a:gd name="T27" fmla="*/ 2147483646 h 6666"/>
                <a:gd name="T28" fmla="*/ 2147483646 w 9257"/>
                <a:gd name="T29" fmla="*/ 2147483646 h 6666"/>
                <a:gd name="T30" fmla="*/ 2147483646 w 9257"/>
                <a:gd name="T31" fmla="*/ 2147483646 h 6666"/>
                <a:gd name="T32" fmla="*/ 2147483646 w 9257"/>
                <a:gd name="T33" fmla="*/ 2147483646 h 6666"/>
                <a:gd name="T34" fmla="*/ 2147483646 w 9257"/>
                <a:gd name="T35" fmla="*/ 2147483646 h 6666"/>
                <a:gd name="T36" fmla="*/ 2147483646 w 9257"/>
                <a:gd name="T37" fmla="*/ 2147483646 h 6666"/>
                <a:gd name="T38" fmla="*/ 2147483646 w 9257"/>
                <a:gd name="T39" fmla="*/ 2147483646 h 6666"/>
                <a:gd name="T40" fmla="*/ 2147483646 w 9257"/>
                <a:gd name="T41" fmla="*/ 2147483646 h 6666"/>
                <a:gd name="T42" fmla="*/ 2147483646 w 9257"/>
                <a:gd name="T43" fmla="*/ 2147483646 h 6666"/>
                <a:gd name="T44" fmla="*/ 2147483646 w 9257"/>
                <a:gd name="T45" fmla="*/ 2147483646 h 6666"/>
                <a:gd name="T46" fmla="*/ 2147483646 w 9257"/>
                <a:gd name="T47" fmla="*/ 2147483646 h 6666"/>
                <a:gd name="T48" fmla="*/ 2147483646 w 9257"/>
                <a:gd name="T49" fmla="*/ 2147483646 h 6666"/>
                <a:gd name="T50" fmla="*/ 2147483646 w 9257"/>
                <a:gd name="T51" fmla="*/ 2147483646 h 6666"/>
                <a:gd name="T52" fmla="*/ 2147483646 w 9257"/>
                <a:gd name="T53" fmla="*/ 2147483646 h 6666"/>
                <a:gd name="T54" fmla="*/ 2147483646 w 9257"/>
                <a:gd name="T55" fmla="*/ 2147483646 h 6666"/>
                <a:gd name="T56" fmla="*/ 2147483646 w 9257"/>
                <a:gd name="T57" fmla="*/ 2147483646 h 6666"/>
                <a:gd name="T58" fmla="*/ 2147483646 w 9257"/>
                <a:gd name="T59" fmla="*/ 2147483646 h 6666"/>
                <a:gd name="T60" fmla="*/ 2147483646 w 9257"/>
                <a:gd name="T61" fmla="*/ 2147483646 h 6666"/>
                <a:gd name="T62" fmla="*/ 2147483646 w 9257"/>
                <a:gd name="T63" fmla="*/ 2147483646 h 6666"/>
                <a:gd name="T64" fmla="*/ 2147483646 w 9257"/>
                <a:gd name="T65" fmla="*/ 2147483646 h 6666"/>
                <a:gd name="T66" fmla="*/ 2147483646 w 9257"/>
                <a:gd name="T67" fmla="*/ 2147483646 h 6666"/>
                <a:gd name="T68" fmla="*/ 2147483646 w 9257"/>
                <a:gd name="T69" fmla="*/ 2147483646 h 6666"/>
                <a:gd name="T70" fmla="*/ 2147483646 w 9257"/>
                <a:gd name="T71" fmla="*/ 2147483646 h 6666"/>
                <a:gd name="T72" fmla="*/ 2147483646 w 9257"/>
                <a:gd name="T73" fmla="*/ 2147483646 h 6666"/>
                <a:gd name="T74" fmla="*/ 2147483646 w 9257"/>
                <a:gd name="T75" fmla="*/ 2147483646 h 6666"/>
                <a:gd name="T76" fmla="*/ 2147483646 w 9257"/>
                <a:gd name="T77" fmla="*/ 2147483646 h 6666"/>
                <a:gd name="T78" fmla="*/ 2147483646 w 9257"/>
                <a:gd name="T79" fmla="*/ 2147483646 h 6666"/>
                <a:gd name="T80" fmla="*/ 2147483646 w 9257"/>
                <a:gd name="T81" fmla="*/ 2147483646 h 6666"/>
                <a:gd name="T82" fmla="*/ 2147483646 w 9257"/>
                <a:gd name="T83" fmla="*/ 2147483646 h 6666"/>
                <a:gd name="T84" fmla="*/ 2147483646 w 9257"/>
                <a:gd name="T85" fmla="*/ 2147483646 h 6666"/>
                <a:gd name="T86" fmla="*/ 2147483646 w 9257"/>
                <a:gd name="T87" fmla="*/ 2147483646 h 6666"/>
                <a:gd name="T88" fmla="*/ 2147483646 w 9257"/>
                <a:gd name="T89" fmla="*/ 2147483646 h 6666"/>
                <a:gd name="T90" fmla="*/ 2147483646 w 9257"/>
                <a:gd name="T91" fmla="*/ 2147483646 h 6666"/>
                <a:gd name="T92" fmla="*/ 2147483646 w 9257"/>
                <a:gd name="T93" fmla="*/ 2147483646 h 6666"/>
                <a:gd name="T94" fmla="*/ 2147483646 w 9257"/>
                <a:gd name="T95" fmla="*/ 2147483646 h 6666"/>
                <a:gd name="T96" fmla="*/ 2147483646 w 9257"/>
                <a:gd name="T97" fmla="*/ 2147483646 h 6666"/>
                <a:gd name="T98" fmla="*/ 2147483646 w 9257"/>
                <a:gd name="T99" fmla="*/ 2147483646 h 6666"/>
                <a:gd name="T100" fmla="*/ 2147483646 w 9257"/>
                <a:gd name="T101" fmla="*/ 2147483646 h 6666"/>
                <a:gd name="T102" fmla="*/ 2147483646 w 9257"/>
                <a:gd name="T103" fmla="*/ 2147483646 h 6666"/>
                <a:gd name="T104" fmla="*/ 2147483646 w 9257"/>
                <a:gd name="T105" fmla="*/ 2147483646 h 6666"/>
                <a:gd name="T106" fmla="*/ 2147483646 w 9257"/>
                <a:gd name="T107" fmla="*/ 2147483646 h 6666"/>
                <a:gd name="T108" fmla="*/ 2147483646 w 9257"/>
                <a:gd name="T109" fmla="*/ 2147483646 h 6666"/>
                <a:gd name="T110" fmla="*/ 2147483646 w 9257"/>
                <a:gd name="T111" fmla="*/ 2147483646 h 6666"/>
                <a:gd name="T112" fmla="*/ 2147483646 w 9257"/>
                <a:gd name="T113" fmla="*/ 2147483646 h 66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257" h="6666">
                  <a:moveTo>
                    <a:pt x="3123" y="1695"/>
                  </a:moveTo>
                  <a:lnTo>
                    <a:pt x="3180" y="1676"/>
                  </a:lnTo>
                  <a:lnTo>
                    <a:pt x="3275" y="1714"/>
                  </a:lnTo>
                  <a:lnTo>
                    <a:pt x="3351" y="1771"/>
                  </a:lnTo>
                  <a:lnTo>
                    <a:pt x="3465" y="1809"/>
                  </a:lnTo>
                  <a:lnTo>
                    <a:pt x="3580" y="1771"/>
                  </a:lnTo>
                  <a:lnTo>
                    <a:pt x="3675" y="1714"/>
                  </a:lnTo>
                  <a:lnTo>
                    <a:pt x="3751" y="1638"/>
                  </a:lnTo>
                  <a:lnTo>
                    <a:pt x="3713" y="1543"/>
                  </a:lnTo>
                  <a:lnTo>
                    <a:pt x="3808" y="1505"/>
                  </a:lnTo>
                  <a:lnTo>
                    <a:pt x="3866" y="1505"/>
                  </a:lnTo>
                  <a:lnTo>
                    <a:pt x="3961" y="1543"/>
                  </a:lnTo>
                  <a:lnTo>
                    <a:pt x="3980" y="1581"/>
                  </a:lnTo>
                  <a:lnTo>
                    <a:pt x="4056" y="1638"/>
                  </a:lnTo>
                  <a:lnTo>
                    <a:pt x="4132" y="1676"/>
                  </a:lnTo>
                  <a:lnTo>
                    <a:pt x="4170" y="1619"/>
                  </a:lnTo>
                  <a:lnTo>
                    <a:pt x="4227" y="1600"/>
                  </a:lnTo>
                  <a:lnTo>
                    <a:pt x="4665" y="1809"/>
                  </a:lnTo>
                  <a:lnTo>
                    <a:pt x="4780" y="1733"/>
                  </a:lnTo>
                  <a:lnTo>
                    <a:pt x="4818" y="1619"/>
                  </a:lnTo>
                  <a:lnTo>
                    <a:pt x="4799" y="1314"/>
                  </a:lnTo>
                  <a:lnTo>
                    <a:pt x="4303" y="1048"/>
                  </a:lnTo>
                  <a:lnTo>
                    <a:pt x="4056" y="667"/>
                  </a:lnTo>
                  <a:lnTo>
                    <a:pt x="3998" y="609"/>
                  </a:lnTo>
                  <a:lnTo>
                    <a:pt x="3903" y="552"/>
                  </a:lnTo>
                  <a:lnTo>
                    <a:pt x="3770" y="457"/>
                  </a:lnTo>
                  <a:lnTo>
                    <a:pt x="3656" y="362"/>
                  </a:lnTo>
                  <a:lnTo>
                    <a:pt x="3618" y="286"/>
                  </a:lnTo>
                  <a:lnTo>
                    <a:pt x="3732" y="286"/>
                  </a:lnTo>
                  <a:lnTo>
                    <a:pt x="3922" y="342"/>
                  </a:lnTo>
                  <a:lnTo>
                    <a:pt x="4094" y="362"/>
                  </a:lnTo>
                  <a:lnTo>
                    <a:pt x="4170" y="266"/>
                  </a:lnTo>
                  <a:lnTo>
                    <a:pt x="3922" y="152"/>
                  </a:lnTo>
                  <a:lnTo>
                    <a:pt x="3808" y="76"/>
                  </a:lnTo>
                  <a:lnTo>
                    <a:pt x="3866" y="0"/>
                  </a:lnTo>
                  <a:lnTo>
                    <a:pt x="4018" y="0"/>
                  </a:lnTo>
                  <a:lnTo>
                    <a:pt x="4132" y="95"/>
                  </a:lnTo>
                  <a:lnTo>
                    <a:pt x="4303" y="286"/>
                  </a:lnTo>
                  <a:lnTo>
                    <a:pt x="4475" y="419"/>
                  </a:lnTo>
                  <a:lnTo>
                    <a:pt x="4513" y="457"/>
                  </a:lnTo>
                  <a:lnTo>
                    <a:pt x="4494" y="514"/>
                  </a:lnTo>
                  <a:lnTo>
                    <a:pt x="4437" y="533"/>
                  </a:lnTo>
                  <a:lnTo>
                    <a:pt x="4361" y="514"/>
                  </a:lnTo>
                  <a:lnTo>
                    <a:pt x="4303" y="495"/>
                  </a:lnTo>
                  <a:lnTo>
                    <a:pt x="4303" y="552"/>
                  </a:lnTo>
                  <a:lnTo>
                    <a:pt x="4361" y="609"/>
                  </a:lnTo>
                  <a:lnTo>
                    <a:pt x="4418" y="685"/>
                  </a:lnTo>
                  <a:lnTo>
                    <a:pt x="4456" y="781"/>
                  </a:lnTo>
                  <a:lnTo>
                    <a:pt x="4513" y="799"/>
                  </a:lnTo>
                  <a:lnTo>
                    <a:pt x="4608" y="799"/>
                  </a:lnTo>
                  <a:lnTo>
                    <a:pt x="4780" y="819"/>
                  </a:lnTo>
                  <a:lnTo>
                    <a:pt x="4894" y="838"/>
                  </a:lnTo>
                  <a:lnTo>
                    <a:pt x="5065" y="1028"/>
                  </a:lnTo>
                  <a:lnTo>
                    <a:pt x="5180" y="1066"/>
                  </a:lnTo>
                  <a:lnTo>
                    <a:pt x="5294" y="1314"/>
                  </a:lnTo>
                  <a:lnTo>
                    <a:pt x="5313" y="1352"/>
                  </a:lnTo>
                  <a:lnTo>
                    <a:pt x="5427" y="1409"/>
                  </a:lnTo>
                  <a:lnTo>
                    <a:pt x="5847" y="2038"/>
                  </a:lnTo>
                  <a:lnTo>
                    <a:pt x="6151" y="2343"/>
                  </a:lnTo>
                  <a:lnTo>
                    <a:pt x="6284" y="2438"/>
                  </a:lnTo>
                  <a:lnTo>
                    <a:pt x="6323" y="2514"/>
                  </a:lnTo>
                  <a:lnTo>
                    <a:pt x="6399" y="2590"/>
                  </a:lnTo>
                  <a:lnTo>
                    <a:pt x="6494" y="2666"/>
                  </a:lnTo>
                  <a:lnTo>
                    <a:pt x="6551" y="2704"/>
                  </a:lnTo>
                  <a:lnTo>
                    <a:pt x="6609" y="2704"/>
                  </a:lnTo>
                  <a:lnTo>
                    <a:pt x="6741" y="2743"/>
                  </a:lnTo>
                  <a:lnTo>
                    <a:pt x="6837" y="2743"/>
                  </a:lnTo>
                  <a:lnTo>
                    <a:pt x="6970" y="2704"/>
                  </a:lnTo>
                  <a:lnTo>
                    <a:pt x="7332" y="2780"/>
                  </a:lnTo>
                  <a:lnTo>
                    <a:pt x="7427" y="2762"/>
                  </a:lnTo>
                  <a:lnTo>
                    <a:pt x="7618" y="2762"/>
                  </a:lnTo>
                  <a:lnTo>
                    <a:pt x="7789" y="2876"/>
                  </a:lnTo>
                  <a:lnTo>
                    <a:pt x="8170" y="2895"/>
                  </a:lnTo>
                  <a:lnTo>
                    <a:pt x="8456" y="2838"/>
                  </a:lnTo>
                  <a:lnTo>
                    <a:pt x="8837" y="2819"/>
                  </a:lnTo>
                  <a:lnTo>
                    <a:pt x="8818" y="2838"/>
                  </a:lnTo>
                  <a:lnTo>
                    <a:pt x="8818" y="2876"/>
                  </a:lnTo>
                  <a:lnTo>
                    <a:pt x="8761" y="3066"/>
                  </a:lnTo>
                  <a:lnTo>
                    <a:pt x="8856" y="3600"/>
                  </a:lnTo>
                  <a:lnTo>
                    <a:pt x="8818" y="4038"/>
                  </a:lnTo>
                  <a:lnTo>
                    <a:pt x="8856" y="4324"/>
                  </a:lnTo>
                  <a:lnTo>
                    <a:pt x="8894" y="4476"/>
                  </a:lnTo>
                  <a:lnTo>
                    <a:pt x="8951" y="4571"/>
                  </a:lnTo>
                  <a:lnTo>
                    <a:pt x="9008" y="4629"/>
                  </a:lnTo>
                  <a:lnTo>
                    <a:pt x="9047" y="4685"/>
                  </a:lnTo>
                  <a:lnTo>
                    <a:pt x="9066" y="4743"/>
                  </a:lnTo>
                  <a:lnTo>
                    <a:pt x="9142" y="4857"/>
                  </a:lnTo>
                  <a:lnTo>
                    <a:pt x="9256" y="4971"/>
                  </a:lnTo>
                  <a:lnTo>
                    <a:pt x="9047" y="5028"/>
                  </a:lnTo>
                  <a:lnTo>
                    <a:pt x="8989" y="5028"/>
                  </a:lnTo>
                  <a:lnTo>
                    <a:pt x="8913" y="5010"/>
                  </a:lnTo>
                  <a:lnTo>
                    <a:pt x="8742" y="4933"/>
                  </a:lnTo>
                  <a:lnTo>
                    <a:pt x="8456" y="4857"/>
                  </a:lnTo>
                  <a:lnTo>
                    <a:pt x="8342" y="4781"/>
                  </a:lnTo>
                  <a:lnTo>
                    <a:pt x="7999" y="4514"/>
                  </a:lnTo>
                  <a:lnTo>
                    <a:pt x="7942" y="4514"/>
                  </a:lnTo>
                  <a:lnTo>
                    <a:pt x="7751" y="4552"/>
                  </a:lnTo>
                  <a:lnTo>
                    <a:pt x="7408" y="4514"/>
                  </a:lnTo>
                  <a:lnTo>
                    <a:pt x="7389" y="4457"/>
                  </a:lnTo>
                  <a:lnTo>
                    <a:pt x="7332" y="4419"/>
                  </a:lnTo>
                  <a:lnTo>
                    <a:pt x="7256" y="4381"/>
                  </a:lnTo>
                  <a:lnTo>
                    <a:pt x="7027" y="4324"/>
                  </a:lnTo>
                  <a:lnTo>
                    <a:pt x="6856" y="4228"/>
                  </a:lnTo>
                  <a:lnTo>
                    <a:pt x="6837" y="4533"/>
                  </a:lnTo>
                  <a:lnTo>
                    <a:pt x="6780" y="4819"/>
                  </a:lnTo>
                  <a:lnTo>
                    <a:pt x="6609" y="5238"/>
                  </a:lnTo>
                  <a:lnTo>
                    <a:pt x="6589" y="5352"/>
                  </a:lnTo>
                  <a:lnTo>
                    <a:pt x="6570" y="5467"/>
                  </a:lnTo>
                  <a:lnTo>
                    <a:pt x="6609" y="5827"/>
                  </a:lnTo>
                  <a:lnTo>
                    <a:pt x="6418" y="5770"/>
                  </a:lnTo>
                  <a:lnTo>
                    <a:pt x="6113" y="5866"/>
                  </a:lnTo>
                  <a:lnTo>
                    <a:pt x="5980" y="6056"/>
                  </a:lnTo>
                  <a:lnTo>
                    <a:pt x="5884" y="6304"/>
                  </a:lnTo>
                  <a:lnTo>
                    <a:pt x="5808" y="6418"/>
                  </a:lnTo>
                  <a:lnTo>
                    <a:pt x="5656" y="6532"/>
                  </a:lnTo>
                  <a:lnTo>
                    <a:pt x="5466" y="6570"/>
                  </a:lnTo>
                  <a:lnTo>
                    <a:pt x="5408" y="6418"/>
                  </a:lnTo>
                  <a:lnTo>
                    <a:pt x="5294" y="6437"/>
                  </a:lnTo>
                  <a:lnTo>
                    <a:pt x="5218" y="6551"/>
                  </a:lnTo>
                  <a:lnTo>
                    <a:pt x="5104" y="6665"/>
                  </a:lnTo>
                  <a:lnTo>
                    <a:pt x="4723" y="6665"/>
                  </a:lnTo>
                  <a:lnTo>
                    <a:pt x="4513" y="6494"/>
                  </a:lnTo>
                  <a:lnTo>
                    <a:pt x="4399" y="6265"/>
                  </a:lnTo>
                  <a:lnTo>
                    <a:pt x="4208" y="6208"/>
                  </a:lnTo>
                  <a:lnTo>
                    <a:pt x="3541" y="6189"/>
                  </a:lnTo>
                  <a:lnTo>
                    <a:pt x="3199" y="6113"/>
                  </a:lnTo>
                  <a:lnTo>
                    <a:pt x="3046" y="5884"/>
                  </a:lnTo>
                  <a:lnTo>
                    <a:pt x="3008" y="5656"/>
                  </a:lnTo>
                  <a:lnTo>
                    <a:pt x="2913" y="5543"/>
                  </a:lnTo>
                  <a:lnTo>
                    <a:pt x="2779" y="5333"/>
                  </a:lnTo>
                  <a:lnTo>
                    <a:pt x="2703" y="5219"/>
                  </a:lnTo>
                  <a:lnTo>
                    <a:pt x="2647" y="5181"/>
                  </a:lnTo>
                  <a:lnTo>
                    <a:pt x="2570" y="5200"/>
                  </a:lnTo>
                  <a:lnTo>
                    <a:pt x="2456" y="5257"/>
                  </a:lnTo>
                  <a:lnTo>
                    <a:pt x="2208" y="5314"/>
                  </a:lnTo>
                  <a:lnTo>
                    <a:pt x="1999" y="5314"/>
                  </a:lnTo>
                  <a:lnTo>
                    <a:pt x="1885" y="5257"/>
                  </a:lnTo>
                  <a:lnTo>
                    <a:pt x="1903" y="5066"/>
                  </a:lnTo>
                  <a:lnTo>
                    <a:pt x="2151" y="4533"/>
                  </a:lnTo>
                  <a:lnTo>
                    <a:pt x="2075" y="4438"/>
                  </a:lnTo>
                  <a:lnTo>
                    <a:pt x="2037" y="4285"/>
                  </a:lnTo>
                  <a:lnTo>
                    <a:pt x="2094" y="4076"/>
                  </a:lnTo>
                  <a:lnTo>
                    <a:pt x="2170" y="3466"/>
                  </a:lnTo>
                  <a:lnTo>
                    <a:pt x="2075" y="3029"/>
                  </a:lnTo>
                  <a:lnTo>
                    <a:pt x="2056" y="3029"/>
                  </a:lnTo>
                  <a:lnTo>
                    <a:pt x="1751" y="2971"/>
                  </a:lnTo>
                  <a:lnTo>
                    <a:pt x="1713" y="2952"/>
                  </a:lnTo>
                  <a:lnTo>
                    <a:pt x="1599" y="2971"/>
                  </a:lnTo>
                  <a:lnTo>
                    <a:pt x="1560" y="2990"/>
                  </a:lnTo>
                  <a:lnTo>
                    <a:pt x="1370" y="2952"/>
                  </a:lnTo>
                  <a:lnTo>
                    <a:pt x="1142" y="2933"/>
                  </a:lnTo>
                  <a:lnTo>
                    <a:pt x="1009" y="2895"/>
                  </a:lnTo>
                  <a:lnTo>
                    <a:pt x="876" y="2819"/>
                  </a:lnTo>
                  <a:lnTo>
                    <a:pt x="571" y="2704"/>
                  </a:lnTo>
                  <a:lnTo>
                    <a:pt x="552" y="2685"/>
                  </a:lnTo>
                  <a:lnTo>
                    <a:pt x="609" y="2552"/>
                  </a:lnTo>
                  <a:lnTo>
                    <a:pt x="666" y="2343"/>
                  </a:lnTo>
                  <a:lnTo>
                    <a:pt x="743" y="2114"/>
                  </a:lnTo>
                  <a:lnTo>
                    <a:pt x="799" y="2000"/>
                  </a:lnTo>
                  <a:lnTo>
                    <a:pt x="762" y="1847"/>
                  </a:lnTo>
                  <a:lnTo>
                    <a:pt x="666" y="1676"/>
                  </a:lnTo>
                  <a:lnTo>
                    <a:pt x="514" y="1543"/>
                  </a:lnTo>
                  <a:lnTo>
                    <a:pt x="228" y="1447"/>
                  </a:lnTo>
                  <a:lnTo>
                    <a:pt x="95" y="1390"/>
                  </a:lnTo>
                  <a:lnTo>
                    <a:pt x="0" y="1295"/>
                  </a:lnTo>
                  <a:lnTo>
                    <a:pt x="95" y="1200"/>
                  </a:lnTo>
                  <a:lnTo>
                    <a:pt x="342" y="1104"/>
                  </a:lnTo>
                  <a:lnTo>
                    <a:pt x="438" y="1009"/>
                  </a:lnTo>
                  <a:lnTo>
                    <a:pt x="628" y="857"/>
                  </a:lnTo>
                  <a:lnTo>
                    <a:pt x="647" y="667"/>
                  </a:lnTo>
                  <a:lnTo>
                    <a:pt x="743" y="476"/>
                  </a:lnTo>
                  <a:lnTo>
                    <a:pt x="838" y="381"/>
                  </a:lnTo>
                  <a:lnTo>
                    <a:pt x="914" y="381"/>
                  </a:lnTo>
                  <a:lnTo>
                    <a:pt x="933" y="476"/>
                  </a:lnTo>
                  <a:lnTo>
                    <a:pt x="895" y="571"/>
                  </a:lnTo>
                  <a:lnTo>
                    <a:pt x="952" y="628"/>
                  </a:lnTo>
                  <a:lnTo>
                    <a:pt x="1103" y="685"/>
                  </a:lnTo>
                  <a:lnTo>
                    <a:pt x="1160" y="723"/>
                  </a:lnTo>
                  <a:lnTo>
                    <a:pt x="1084" y="819"/>
                  </a:lnTo>
                  <a:lnTo>
                    <a:pt x="990" y="933"/>
                  </a:lnTo>
                  <a:lnTo>
                    <a:pt x="895" y="1009"/>
                  </a:lnTo>
                  <a:lnTo>
                    <a:pt x="838" y="1124"/>
                  </a:lnTo>
                  <a:lnTo>
                    <a:pt x="857" y="1238"/>
                  </a:lnTo>
                  <a:lnTo>
                    <a:pt x="1009" y="1295"/>
                  </a:lnTo>
                  <a:lnTo>
                    <a:pt x="1160" y="1314"/>
                  </a:lnTo>
                  <a:lnTo>
                    <a:pt x="1218" y="1390"/>
                  </a:lnTo>
                  <a:lnTo>
                    <a:pt x="1294" y="1466"/>
                  </a:lnTo>
                  <a:lnTo>
                    <a:pt x="1541" y="1524"/>
                  </a:lnTo>
                  <a:lnTo>
                    <a:pt x="1713" y="1638"/>
                  </a:lnTo>
                  <a:lnTo>
                    <a:pt x="1770" y="1733"/>
                  </a:lnTo>
                  <a:lnTo>
                    <a:pt x="1732" y="1847"/>
                  </a:lnTo>
                  <a:lnTo>
                    <a:pt x="1656" y="1905"/>
                  </a:lnTo>
                  <a:lnTo>
                    <a:pt x="1675" y="2038"/>
                  </a:lnTo>
                  <a:lnTo>
                    <a:pt x="1770" y="2095"/>
                  </a:lnTo>
                  <a:lnTo>
                    <a:pt x="1789" y="2171"/>
                  </a:lnTo>
                  <a:lnTo>
                    <a:pt x="1827" y="2362"/>
                  </a:lnTo>
                  <a:lnTo>
                    <a:pt x="1885" y="2438"/>
                  </a:lnTo>
                  <a:lnTo>
                    <a:pt x="1941" y="2400"/>
                  </a:lnTo>
                  <a:lnTo>
                    <a:pt x="1999" y="2247"/>
                  </a:lnTo>
                  <a:lnTo>
                    <a:pt x="2094" y="2095"/>
                  </a:lnTo>
                  <a:lnTo>
                    <a:pt x="2227" y="2019"/>
                  </a:lnTo>
                  <a:lnTo>
                    <a:pt x="2437" y="2019"/>
                  </a:lnTo>
                  <a:lnTo>
                    <a:pt x="2742" y="2019"/>
                  </a:lnTo>
                  <a:lnTo>
                    <a:pt x="2932" y="1981"/>
                  </a:lnTo>
                  <a:lnTo>
                    <a:pt x="3065" y="1886"/>
                  </a:lnTo>
                  <a:lnTo>
                    <a:pt x="3104" y="1733"/>
                  </a:lnTo>
                  <a:lnTo>
                    <a:pt x="3123" y="1695"/>
                  </a:lnTo>
                  <a:close/>
                  <a:moveTo>
                    <a:pt x="6284" y="514"/>
                  </a:moveTo>
                  <a:lnTo>
                    <a:pt x="6304" y="533"/>
                  </a:lnTo>
                  <a:lnTo>
                    <a:pt x="6342" y="552"/>
                  </a:lnTo>
                  <a:lnTo>
                    <a:pt x="6360" y="533"/>
                  </a:lnTo>
                  <a:lnTo>
                    <a:pt x="6380" y="533"/>
                  </a:lnTo>
                  <a:lnTo>
                    <a:pt x="6437" y="552"/>
                  </a:lnTo>
                  <a:lnTo>
                    <a:pt x="6475" y="571"/>
                  </a:lnTo>
                  <a:lnTo>
                    <a:pt x="6494" y="609"/>
                  </a:lnTo>
                  <a:lnTo>
                    <a:pt x="6513" y="628"/>
                  </a:lnTo>
                  <a:lnTo>
                    <a:pt x="6532" y="647"/>
                  </a:lnTo>
                  <a:lnTo>
                    <a:pt x="6532" y="667"/>
                  </a:lnTo>
                  <a:lnTo>
                    <a:pt x="6494" y="667"/>
                  </a:lnTo>
                  <a:lnTo>
                    <a:pt x="6456" y="667"/>
                  </a:lnTo>
                  <a:lnTo>
                    <a:pt x="6399" y="647"/>
                  </a:lnTo>
                  <a:lnTo>
                    <a:pt x="6323" y="647"/>
                  </a:lnTo>
                  <a:lnTo>
                    <a:pt x="6284" y="647"/>
                  </a:lnTo>
                  <a:lnTo>
                    <a:pt x="6246" y="647"/>
                  </a:lnTo>
                  <a:lnTo>
                    <a:pt x="6246" y="609"/>
                  </a:lnTo>
                  <a:lnTo>
                    <a:pt x="6228" y="571"/>
                  </a:lnTo>
                  <a:lnTo>
                    <a:pt x="6208" y="533"/>
                  </a:lnTo>
                  <a:lnTo>
                    <a:pt x="6228" y="514"/>
                  </a:lnTo>
                  <a:lnTo>
                    <a:pt x="6284" y="514"/>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 name="Freeform 17">
              <a:extLst>
                <a:ext uri="{FF2B5EF4-FFF2-40B4-BE49-F238E27FC236}">
                  <a16:creationId xmlns:a16="http://schemas.microsoft.com/office/drawing/2014/main" id="{289EBE9E-98DF-D6DA-80CA-131B01E5FD45}"/>
                </a:ext>
              </a:extLst>
            </p:cNvPr>
            <p:cNvSpPr>
              <a:spLocks noChangeArrowheads="1"/>
            </p:cNvSpPr>
            <p:nvPr/>
          </p:nvSpPr>
          <p:spPr bwMode="auto">
            <a:xfrm>
              <a:off x="9356725" y="4660900"/>
              <a:ext cx="942975" cy="993775"/>
            </a:xfrm>
            <a:custGeom>
              <a:avLst/>
              <a:gdLst>
                <a:gd name="T0" fmla="*/ 2147483646 w 5239"/>
                <a:gd name="T1" fmla="*/ 2147483646 h 5525"/>
                <a:gd name="T2" fmla="*/ 2147483646 w 5239"/>
                <a:gd name="T3" fmla="*/ 2147483646 h 5525"/>
                <a:gd name="T4" fmla="*/ 2147483646 w 5239"/>
                <a:gd name="T5" fmla="*/ 2147483646 h 5525"/>
                <a:gd name="T6" fmla="*/ 2147483646 w 5239"/>
                <a:gd name="T7" fmla="*/ 2147483646 h 5525"/>
                <a:gd name="T8" fmla="*/ 2147483646 w 5239"/>
                <a:gd name="T9" fmla="*/ 2147483646 h 5525"/>
                <a:gd name="T10" fmla="*/ 2147483646 w 5239"/>
                <a:gd name="T11" fmla="*/ 2147483646 h 5525"/>
                <a:gd name="T12" fmla="*/ 2147483646 w 5239"/>
                <a:gd name="T13" fmla="*/ 2147483646 h 5525"/>
                <a:gd name="T14" fmla="*/ 2147483646 w 5239"/>
                <a:gd name="T15" fmla="*/ 2147483646 h 5525"/>
                <a:gd name="T16" fmla="*/ 2147483646 w 5239"/>
                <a:gd name="T17" fmla="*/ 2147483646 h 5525"/>
                <a:gd name="T18" fmla="*/ 2147483646 w 5239"/>
                <a:gd name="T19" fmla="*/ 2147483646 h 5525"/>
                <a:gd name="T20" fmla="*/ 2147483646 w 5239"/>
                <a:gd name="T21" fmla="*/ 2147483646 h 5525"/>
                <a:gd name="T22" fmla="*/ 2147483646 w 5239"/>
                <a:gd name="T23" fmla="*/ 2147483646 h 5525"/>
                <a:gd name="T24" fmla="*/ 2147483646 w 5239"/>
                <a:gd name="T25" fmla="*/ 2147483646 h 5525"/>
                <a:gd name="T26" fmla="*/ 2147483646 w 5239"/>
                <a:gd name="T27" fmla="*/ 2147483646 h 5525"/>
                <a:gd name="T28" fmla="*/ 2147483646 w 5239"/>
                <a:gd name="T29" fmla="*/ 2147483646 h 5525"/>
                <a:gd name="T30" fmla="*/ 2147483646 w 5239"/>
                <a:gd name="T31" fmla="*/ 2147483646 h 5525"/>
                <a:gd name="T32" fmla="*/ 2147483646 w 5239"/>
                <a:gd name="T33" fmla="*/ 2147483646 h 5525"/>
                <a:gd name="T34" fmla="*/ 2147483646 w 5239"/>
                <a:gd name="T35" fmla="*/ 2147483646 h 5525"/>
                <a:gd name="T36" fmla="*/ 2147483646 w 5239"/>
                <a:gd name="T37" fmla="*/ 2147483646 h 5525"/>
                <a:gd name="T38" fmla="*/ 2147483646 w 5239"/>
                <a:gd name="T39" fmla="*/ 2147483646 h 5525"/>
                <a:gd name="T40" fmla="*/ 2147483646 w 5239"/>
                <a:gd name="T41" fmla="*/ 2147483646 h 5525"/>
                <a:gd name="T42" fmla="*/ 2147483646 w 5239"/>
                <a:gd name="T43" fmla="*/ 2147483646 h 5525"/>
                <a:gd name="T44" fmla="*/ 2147483646 w 5239"/>
                <a:gd name="T45" fmla="*/ 2147483646 h 5525"/>
                <a:gd name="T46" fmla="*/ 2147483646 w 5239"/>
                <a:gd name="T47" fmla="*/ 2147483646 h 5525"/>
                <a:gd name="T48" fmla="*/ 2147483646 w 5239"/>
                <a:gd name="T49" fmla="*/ 2147483646 h 5525"/>
                <a:gd name="T50" fmla="*/ 2147483646 w 5239"/>
                <a:gd name="T51" fmla="*/ 2147483646 h 5525"/>
                <a:gd name="T52" fmla="*/ 2147483646 w 5239"/>
                <a:gd name="T53" fmla="*/ 2147483646 h 5525"/>
                <a:gd name="T54" fmla="*/ 2147483646 w 5239"/>
                <a:gd name="T55" fmla="*/ 2147483646 h 5525"/>
                <a:gd name="T56" fmla="*/ 2147483646 w 5239"/>
                <a:gd name="T57" fmla="*/ 2147483646 h 5525"/>
                <a:gd name="T58" fmla="*/ 2147483646 w 5239"/>
                <a:gd name="T59" fmla="*/ 2147483646 h 5525"/>
                <a:gd name="T60" fmla="*/ 2147483646 w 5239"/>
                <a:gd name="T61" fmla="*/ 2147483646 h 5525"/>
                <a:gd name="T62" fmla="*/ 2147483646 w 5239"/>
                <a:gd name="T63" fmla="*/ 2147483646 h 5525"/>
                <a:gd name="T64" fmla="*/ 2147483646 w 5239"/>
                <a:gd name="T65" fmla="*/ 2147483646 h 5525"/>
                <a:gd name="T66" fmla="*/ 0 w 5239"/>
                <a:gd name="T67" fmla="*/ 2147483646 h 5525"/>
                <a:gd name="T68" fmla="*/ 2147483646 w 5239"/>
                <a:gd name="T69" fmla="*/ 2147483646 h 5525"/>
                <a:gd name="T70" fmla="*/ 2147483646 w 5239"/>
                <a:gd name="T71" fmla="*/ 2147483646 h 5525"/>
                <a:gd name="T72" fmla="*/ 2147483646 w 5239"/>
                <a:gd name="T73" fmla="*/ 2147483646 h 5525"/>
                <a:gd name="T74" fmla="*/ 2147483646 w 5239"/>
                <a:gd name="T75" fmla="*/ 2147483646 h 5525"/>
                <a:gd name="T76" fmla="*/ 2147483646 w 5239"/>
                <a:gd name="T77" fmla="*/ 2147483646 h 5525"/>
                <a:gd name="T78" fmla="*/ 2147483646 w 5239"/>
                <a:gd name="T79" fmla="*/ 2147483646 h 5525"/>
                <a:gd name="T80" fmla="*/ 2147483646 w 5239"/>
                <a:gd name="T81" fmla="*/ 2147483646 h 5525"/>
                <a:gd name="T82" fmla="*/ 2147483646 w 5239"/>
                <a:gd name="T83" fmla="*/ 2147483646 h 5525"/>
                <a:gd name="T84" fmla="*/ 2147483646 w 5239"/>
                <a:gd name="T85" fmla="*/ 2147483646 h 5525"/>
                <a:gd name="T86" fmla="*/ 2147483646 w 5239"/>
                <a:gd name="T87" fmla="*/ 2147483646 h 5525"/>
                <a:gd name="T88" fmla="*/ 2147483646 w 5239"/>
                <a:gd name="T89" fmla="*/ 2147483646 h 5525"/>
                <a:gd name="T90" fmla="*/ 2147483646 w 5239"/>
                <a:gd name="T91" fmla="*/ 2147483646 h 5525"/>
                <a:gd name="T92" fmla="*/ 2147483646 w 5239"/>
                <a:gd name="T93" fmla="*/ 2147483646 h 5525"/>
                <a:gd name="T94" fmla="*/ 2147483646 w 5239"/>
                <a:gd name="T95" fmla="*/ 2147483646 h 5525"/>
                <a:gd name="T96" fmla="*/ 2147483646 w 5239"/>
                <a:gd name="T97" fmla="*/ 2147483646 h 5525"/>
                <a:gd name="T98" fmla="*/ 2147483646 w 5239"/>
                <a:gd name="T99" fmla="*/ 2147483646 h 55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39" h="5525">
                  <a:moveTo>
                    <a:pt x="2495" y="0"/>
                  </a:moveTo>
                  <a:lnTo>
                    <a:pt x="2686" y="58"/>
                  </a:lnTo>
                  <a:lnTo>
                    <a:pt x="2838" y="305"/>
                  </a:lnTo>
                  <a:lnTo>
                    <a:pt x="2933" y="610"/>
                  </a:lnTo>
                  <a:lnTo>
                    <a:pt x="3029" y="820"/>
                  </a:lnTo>
                  <a:lnTo>
                    <a:pt x="3714" y="1372"/>
                  </a:lnTo>
                  <a:lnTo>
                    <a:pt x="4153" y="1772"/>
                  </a:lnTo>
                  <a:lnTo>
                    <a:pt x="4819" y="2610"/>
                  </a:lnTo>
                  <a:lnTo>
                    <a:pt x="5143" y="3219"/>
                  </a:lnTo>
                  <a:lnTo>
                    <a:pt x="5238" y="3429"/>
                  </a:lnTo>
                  <a:lnTo>
                    <a:pt x="5219" y="3582"/>
                  </a:lnTo>
                  <a:lnTo>
                    <a:pt x="5124" y="3848"/>
                  </a:lnTo>
                  <a:lnTo>
                    <a:pt x="5067" y="3924"/>
                  </a:lnTo>
                  <a:lnTo>
                    <a:pt x="4972" y="3944"/>
                  </a:lnTo>
                  <a:lnTo>
                    <a:pt x="4781" y="3944"/>
                  </a:lnTo>
                  <a:lnTo>
                    <a:pt x="4724" y="3962"/>
                  </a:lnTo>
                  <a:lnTo>
                    <a:pt x="4210" y="4153"/>
                  </a:lnTo>
                  <a:lnTo>
                    <a:pt x="3753" y="4153"/>
                  </a:lnTo>
                  <a:lnTo>
                    <a:pt x="3677" y="4210"/>
                  </a:lnTo>
                  <a:lnTo>
                    <a:pt x="3581" y="4153"/>
                  </a:lnTo>
                  <a:lnTo>
                    <a:pt x="3391" y="4115"/>
                  </a:lnTo>
                  <a:lnTo>
                    <a:pt x="3333" y="4058"/>
                  </a:lnTo>
                  <a:lnTo>
                    <a:pt x="3276" y="4058"/>
                  </a:lnTo>
                  <a:lnTo>
                    <a:pt x="3219" y="4076"/>
                  </a:lnTo>
                  <a:lnTo>
                    <a:pt x="2971" y="4153"/>
                  </a:lnTo>
                  <a:lnTo>
                    <a:pt x="2971" y="4210"/>
                  </a:lnTo>
                  <a:lnTo>
                    <a:pt x="3067" y="4191"/>
                  </a:lnTo>
                  <a:lnTo>
                    <a:pt x="3143" y="4172"/>
                  </a:lnTo>
                  <a:lnTo>
                    <a:pt x="3219" y="4134"/>
                  </a:lnTo>
                  <a:lnTo>
                    <a:pt x="3276" y="4115"/>
                  </a:lnTo>
                  <a:lnTo>
                    <a:pt x="3333" y="4153"/>
                  </a:lnTo>
                  <a:lnTo>
                    <a:pt x="2800" y="4325"/>
                  </a:lnTo>
                  <a:lnTo>
                    <a:pt x="2610" y="4457"/>
                  </a:lnTo>
                  <a:lnTo>
                    <a:pt x="2590" y="4648"/>
                  </a:lnTo>
                  <a:lnTo>
                    <a:pt x="2705" y="4858"/>
                  </a:lnTo>
                  <a:lnTo>
                    <a:pt x="2686" y="4915"/>
                  </a:lnTo>
                  <a:lnTo>
                    <a:pt x="2514" y="4953"/>
                  </a:lnTo>
                  <a:lnTo>
                    <a:pt x="2457" y="4972"/>
                  </a:lnTo>
                  <a:lnTo>
                    <a:pt x="2400" y="4991"/>
                  </a:lnTo>
                  <a:lnTo>
                    <a:pt x="2362" y="5029"/>
                  </a:lnTo>
                  <a:lnTo>
                    <a:pt x="2343" y="5067"/>
                  </a:lnTo>
                  <a:lnTo>
                    <a:pt x="2324" y="5143"/>
                  </a:lnTo>
                  <a:lnTo>
                    <a:pt x="2267" y="5182"/>
                  </a:lnTo>
                  <a:lnTo>
                    <a:pt x="2209" y="5200"/>
                  </a:lnTo>
                  <a:lnTo>
                    <a:pt x="2133" y="5239"/>
                  </a:lnTo>
                  <a:lnTo>
                    <a:pt x="2095" y="5315"/>
                  </a:lnTo>
                  <a:lnTo>
                    <a:pt x="2114" y="5353"/>
                  </a:lnTo>
                  <a:lnTo>
                    <a:pt x="2095" y="5410"/>
                  </a:lnTo>
                  <a:lnTo>
                    <a:pt x="2038" y="5448"/>
                  </a:lnTo>
                  <a:lnTo>
                    <a:pt x="1981" y="5448"/>
                  </a:lnTo>
                  <a:lnTo>
                    <a:pt x="1848" y="5410"/>
                  </a:lnTo>
                  <a:lnTo>
                    <a:pt x="1772" y="5391"/>
                  </a:lnTo>
                  <a:lnTo>
                    <a:pt x="895" y="5505"/>
                  </a:lnTo>
                  <a:lnTo>
                    <a:pt x="838" y="5524"/>
                  </a:lnTo>
                  <a:lnTo>
                    <a:pt x="819" y="5258"/>
                  </a:lnTo>
                  <a:lnTo>
                    <a:pt x="781" y="5163"/>
                  </a:lnTo>
                  <a:lnTo>
                    <a:pt x="705" y="5067"/>
                  </a:lnTo>
                  <a:lnTo>
                    <a:pt x="553" y="4972"/>
                  </a:lnTo>
                  <a:lnTo>
                    <a:pt x="495" y="4934"/>
                  </a:lnTo>
                  <a:lnTo>
                    <a:pt x="381" y="4896"/>
                  </a:lnTo>
                  <a:lnTo>
                    <a:pt x="381" y="4858"/>
                  </a:lnTo>
                  <a:lnTo>
                    <a:pt x="400" y="4782"/>
                  </a:lnTo>
                  <a:lnTo>
                    <a:pt x="381" y="4667"/>
                  </a:lnTo>
                  <a:lnTo>
                    <a:pt x="343" y="4496"/>
                  </a:lnTo>
                  <a:lnTo>
                    <a:pt x="152" y="4248"/>
                  </a:lnTo>
                  <a:lnTo>
                    <a:pt x="38" y="3905"/>
                  </a:lnTo>
                  <a:lnTo>
                    <a:pt x="0" y="3600"/>
                  </a:lnTo>
                  <a:lnTo>
                    <a:pt x="0" y="3391"/>
                  </a:lnTo>
                  <a:lnTo>
                    <a:pt x="400" y="2991"/>
                  </a:lnTo>
                  <a:lnTo>
                    <a:pt x="762" y="2420"/>
                  </a:lnTo>
                  <a:lnTo>
                    <a:pt x="819" y="2381"/>
                  </a:lnTo>
                  <a:lnTo>
                    <a:pt x="895" y="2362"/>
                  </a:lnTo>
                  <a:lnTo>
                    <a:pt x="952" y="2344"/>
                  </a:lnTo>
                  <a:lnTo>
                    <a:pt x="1010" y="2305"/>
                  </a:lnTo>
                  <a:lnTo>
                    <a:pt x="1105" y="2210"/>
                  </a:lnTo>
                  <a:lnTo>
                    <a:pt x="1181" y="2095"/>
                  </a:lnTo>
                  <a:lnTo>
                    <a:pt x="1200" y="2000"/>
                  </a:lnTo>
                  <a:lnTo>
                    <a:pt x="1200" y="1905"/>
                  </a:lnTo>
                  <a:lnTo>
                    <a:pt x="1200" y="1848"/>
                  </a:lnTo>
                  <a:lnTo>
                    <a:pt x="1181" y="1791"/>
                  </a:lnTo>
                  <a:lnTo>
                    <a:pt x="1086" y="1677"/>
                  </a:lnTo>
                  <a:lnTo>
                    <a:pt x="1066" y="1619"/>
                  </a:lnTo>
                  <a:lnTo>
                    <a:pt x="1048" y="1543"/>
                  </a:lnTo>
                  <a:lnTo>
                    <a:pt x="1048" y="1505"/>
                  </a:lnTo>
                  <a:lnTo>
                    <a:pt x="1048" y="1391"/>
                  </a:lnTo>
                  <a:lnTo>
                    <a:pt x="1010" y="1334"/>
                  </a:lnTo>
                  <a:lnTo>
                    <a:pt x="1029" y="1315"/>
                  </a:lnTo>
                  <a:lnTo>
                    <a:pt x="1066" y="1277"/>
                  </a:lnTo>
                  <a:lnTo>
                    <a:pt x="1162" y="1220"/>
                  </a:lnTo>
                  <a:lnTo>
                    <a:pt x="1257" y="1124"/>
                  </a:lnTo>
                  <a:lnTo>
                    <a:pt x="1333" y="1010"/>
                  </a:lnTo>
                  <a:lnTo>
                    <a:pt x="1562" y="610"/>
                  </a:lnTo>
                  <a:lnTo>
                    <a:pt x="1657" y="534"/>
                  </a:lnTo>
                  <a:lnTo>
                    <a:pt x="1886" y="458"/>
                  </a:lnTo>
                  <a:lnTo>
                    <a:pt x="2114" y="477"/>
                  </a:lnTo>
                  <a:lnTo>
                    <a:pt x="2209" y="458"/>
                  </a:lnTo>
                  <a:lnTo>
                    <a:pt x="2286" y="400"/>
                  </a:lnTo>
                  <a:lnTo>
                    <a:pt x="2362" y="286"/>
                  </a:lnTo>
                  <a:lnTo>
                    <a:pt x="2400" y="153"/>
                  </a:lnTo>
                  <a:lnTo>
                    <a:pt x="2438" y="96"/>
                  </a:lnTo>
                  <a:lnTo>
                    <a:pt x="2495"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 name="Freeform 18">
              <a:extLst>
                <a:ext uri="{FF2B5EF4-FFF2-40B4-BE49-F238E27FC236}">
                  <a16:creationId xmlns:a16="http://schemas.microsoft.com/office/drawing/2014/main" id="{06B56370-3D7F-E88E-5983-04D1E9D46CAA}"/>
                </a:ext>
              </a:extLst>
            </p:cNvPr>
            <p:cNvSpPr>
              <a:spLocks noChangeArrowheads="1"/>
            </p:cNvSpPr>
            <p:nvPr/>
          </p:nvSpPr>
          <p:spPr bwMode="auto">
            <a:xfrm>
              <a:off x="9066213" y="4475163"/>
              <a:ext cx="739775" cy="795337"/>
            </a:xfrm>
            <a:custGeom>
              <a:avLst/>
              <a:gdLst>
                <a:gd name="T0" fmla="*/ 2147483646 w 4115"/>
                <a:gd name="T1" fmla="*/ 2147483646 h 4420"/>
                <a:gd name="T2" fmla="*/ 2147483646 w 4115"/>
                <a:gd name="T3" fmla="*/ 2147483646 h 4420"/>
                <a:gd name="T4" fmla="*/ 2147483646 w 4115"/>
                <a:gd name="T5" fmla="*/ 2147483646 h 4420"/>
                <a:gd name="T6" fmla="*/ 2147483646 w 4115"/>
                <a:gd name="T7" fmla="*/ 2147483646 h 4420"/>
                <a:gd name="T8" fmla="*/ 2147483646 w 4115"/>
                <a:gd name="T9" fmla="*/ 2147483646 h 4420"/>
                <a:gd name="T10" fmla="*/ 2147483646 w 4115"/>
                <a:gd name="T11" fmla="*/ 2147483646 h 4420"/>
                <a:gd name="T12" fmla="*/ 2147483646 w 4115"/>
                <a:gd name="T13" fmla="*/ 2147483646 h 4420"/>
                <a:gd name="T14" fmla="*/ 2147483646 w 4115"/>
                <a:gd name="T15" fmla="*/ 2147483646 h 4420"/>
                <a:gd name="T16" fmla="*/ 2147483646 w 4115"/>
                <a:gd name="T17" fmla="*/ 2147483646 h 4420"/>
                <a:gd name="T18" fmla="*/ 2147483646 w 4115"/>
                <a:gd name="T19" fmla="*/ 2147483646 h 4420"/>
                <a:gd name="T20" fmla="*/ 2147483646 w 4115"/>
                <a:gd name="T21" fmla="*/ 2147483646 h 4420"/>
                <a:gd name="T22" fmla="*/ 2147483646 w 4115"/>
                <a:gd name="T23" fmla="*/ 2147483646 h 4420"/>
                <a:gd name="T24" fmla="*/ 2147483646 w 4115"/>
                <a:gd name="T25" fmla="*/ 2147483646 h 4420"/>
                <a:gd name="T26" fmla="*/ 2147483646 w 4115"/>
                <a:gd name="T27" fmla="*/ 2147483646 h 4420"/>
                <a:gd name="T28" fmla="*/ 2147483646 w 4115"/>
                <a:gd name="T29" fmla="*/ 2147483646 h 4420"/>
                <a:gd name="T30" fmla="*/ 2147483646 w 4115"/>
                <a:gd name="T31" fmla="*/ 2147483646 h 4420"/>
                <a:gd name="T32" fmla="*/ 2147483646 w 4115"/>
                <a:gd name="T33" fmla="*/ 2147483646 h 4420"/>
                <a:gd name="T34" fmla="*/ 2147483646 w 4115"/>
                <a:gd name="T35" fmla="*/ 2147483646 h 4420"/>
                <a:gd name="T36" fmla="*/ 2147483646 w 4115"/>
                <a:gd name="T37" fmla="*/ 2147483646 h 4420"/>
                <a:gd name="T38" fmla="*/ 2147483646 w 4115"/>
                <a:gd name="T39" fmla="*/ 2147483646 h 4420"/>
                <a:gd name="T40" fmla="*/ 2147483646 w 4115"/>
                <a:gd name="T41" fmla="*/ 2147483646 h 4420"/>
                <a:gd name="T42" fmla="*/ 2147483646 w 4115"/>
                <a:gd name="T43" fmla="*/ 2147483646 h 4420"/>
                <a:gd name="T44" fmla="*/ 2147483646 w 4115"/>
                <a:gd name="T45" fmla="*/ 2147483646 h 4420"/>
                <a:gd name="T46" fmla="*/ 2147483646 w 4115"/>
                <a:gd name="T47" fmla="*/ 2147483646 h 4420"/>
                <a:gd name="T48" fmla="*/ 2147483646 w 4115"/>
                <a:gd name="T49" fmla="*/ 2147483646 h 4420"/>
                <a:gd name="T50" fmla="*/ 2147483646 w 4115"/>
                <a:gd name="T51" fmla="*/ 2147483646 h 4420"/>
                <a:gd name="T52" fmla="*/ 2147483646 w 4115"/>
                <a:gd name="T53" fmla="*/ 2147483646 h 4420"/>
                <a:gd name="T54" fmla="*/ 0 w 4115"/>
                <a:gd name="T55" fmla="*/ 2147483646 h 4420"/>
                <a:gd name="T56" fmla="*/ 2147483646 w 4115"/>
                <a:gd name="T57" fmla="*/ 2147483646 h 4420"/>
                <a:gd name="T58" fmla="*/ 2147483646 w 4115"/>
                <a:gd name="T59" fmla="*/ 2147483646 h 4420"/>
                <a:gd name="T60" fmla="*/ 2147483646 w 4115"/>
                <a:gd name="T61" fmla="*/ 2147483646 h 4420"/>
                <a:gd name="T62" fmla="*/ 2147483646 w 4115"/>
                <a:gd name="T63" fmla="*/ 2147483646 h 4420"/>
                <a:gd name="T64" fmla="*/ 2147483646 w 4115"/>
                <a:gd name="T65" fmla="*/ 2147483646 h 4420"/>
                <a:gd name="T66" fmla="*/ 2147483646 w 4115"/>
                <a:gd name="T67" fmla="*/ 2147483646 h 4420"/>
                <a:gd name="T68" fmla="*/ 2147483646 w 4115"/>
                <a:gd name="T69" fmla="*/ 2147483646 h 4420"/>
                <a:gd name="T70" fmla="*/ 2147483646 w 4115"/>
                <a:gd name="T71" fmla="*/ 2147483646 h 4420"/>
                <a:gd name="T72" fmla="*/ 2147483646 w 4115"/>
                <a:gd name="T73" fmla="*/ 2147483646 h 4420"/>
                <a:gd name="T74" fmla="*/ 2147483646 w 4115"/>
                <a:gd name="T75" fmla="*/ 2147483646 h 4420"/>
                <a:gd name="T76" fmla="*/ 2147483646 w 4115"/>
                <a:gd name="T77" fmla="*/ 0 h 4420"/>
                <a:gd name="T78" fmla="*/ 2147483646 w 4115"/>
                <a:gd name="T79" fmla="*/ 2147483646 h 4420"/>
                <a:gd name="T80" fmla="*/ 2147483646 w 4115"/>
                <a:gd name="T81" fmla="*/ 2147483646 h 4420"/>
                <a:gd name="T82" fmla="*/ 2147483646 w 4115"/>
                <a:gd name="T83" fmla="*/ 2147483646 h 4420"/>
                <a:gd name="T84" fmla="*/ 2147483646 w 4115"/>
                <a:gd name="T85" fmla="*/ 2147483646 h 44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15" h="4420">
                  <a:moveTo>
                    <a:pt x="3371" y="343"/>
                  </a:moveTo>
                  <a:lnTo>
                    <a:pt x="3315" y="400"/>
                  </a:lnTo>
                  <a:lnTo>
                    <a:pt x="3447" y="457"/>
                  </a:lnTo>
                  <a:lnTo>
                    <a:pt x="3486" y="590"/>
                  </a:lnTo>
                  <a:lnTo>
                    <a:pt x="3524" y="743"/>
                  </a:lnTo>
                  <a:lnTo>
                    <a:pt x="3581" y="800"/>
                  </a:lnTo>
                  <a:lnTo>
                    <a:pt x="3695" y="819"/>
                  </a:lnTo>
                  <a:lnTo>
                    <a:pt x="3962" y="952"/>
                  </a:lnTo>
                  <a:lnTo>
                    <a:pt x="4057" y="1010"/>
                  </a:lnTo>
                  <a:lnTo>
                    <a:pt x="4114" y="1028"/>
                  </a:lnTo>
                  <a:lnTo>
                    <a:pt x="4057" y="1124"/>
                  </a:lnTo>
                  <a:lnTo>
                    <a:pt x="4019" y="1181"/>
                  </a:lnTo>
                  <a:lnTo>
                    <a:pt x="3981" y="1314"/>
                  </a:lnTo>
                  <a:lnTo>
                    <a:pt x="3905" y="1428"/>
                  </a:lnTo>
                  <a:lnTo>
                    <a:pt x="3828" y="1486"/>
                  </a:lnTo>
                  <a:lnTo>
                    <a:pt x="3733" y="1505"/>
                  </a:lnTo>
                  <a:lnTo>
                    <a:pt x="3505" y="1486"/>
                  </a:lnTo>
                  <a:lnTo>
                    <a:pt x="3276" y="1562"/>
                  </a:lnTo>
                  <a:lnTo>
                    <a:pt x="3181" y="1638"/>
                  </a:lnTo>
                  <a:lnTo>
                    <a:pt x="2952" y="2038"/>
                  </a:lnTo>
                  <a:lnTo>
                    <a:pt x="2876" y="2152"/>
                  </a:lnTo>
                  <a:lnTo>
                    <a:pt x="2781" y="2248"/>
                  </a:lnTo>
                  <a:lnTo>
                    <a:pt x="2685" y="2305"/>
                  </a:lnTo>
                  <a:lnTo>
                    <a:pt x="2648" y="2343"/>
                  </a:lnTo>
                  <a:lnTo>
                    <a:pt x="2629" y="2362"/>
                  </a:lnTo>
                  <a:lnTo>
                    <a:pt x="2667" y="2419"/>
                  </a:lnTo>
                  <a:lnTo>
                    <a:pt x="2667" y="2533"/>
                  </a:lnTo>
                  <a:lnTo>
                    <a:pt x="2667" y="2571"/>
                  </a:lnTo>
                  <a:lnTo>
                    <a:pt x="2685" y="2647"/>
                  </a:lnTo>
                  <a:lnTo>
                    <a:pt x="2705" y="2705"/>
                  </a:lnTo>
                  <a:lnTo>
                    <a:pt x="2800" y="2819"/>
                  </a:lnTo>
                  <a:lnTo>
                    <a:pt x="2819" y="2876"/>
                  </a:lnTo>
                  <a:lnTo>
                    <a:pt x="2819" y="2933"/>
                  </a:lnTo>
                  <a:lnTo>
                    <a:pt x="2819" y="3028"/>
                  </a:lnTo>
                  <a:lnTo>
                    <a:pt x="2800" y="3123"/>
                  </a:lnTo>
                  <a:lnTo>
                    <a:pt x="2724" y="3238"/>
                  </a:lnTo>
                  <a:lnTo>
                    <a:pt x="2629" y="3333"/>
                  </a:lnTo>
                  <a:lnTo>
                    <a:pt x="2571" y="3372"/>
                  </a:lnTo>
                  <a:lnTo>
                    <a:pt x="2514" y="3390"/>
                  </a:lnTo>
                  <a:lnTo>
                    <a:pt x="2438" y="3409"/>
                  </a:lnTo>
                  <a:lnTo>
                    <a:pt x="2381" y="3448"/>
                  </a:lnTo>
                  <a:lnTo>
                    <a:pt x="2019" y="4019"/>
                  </a:lnTo>
                  <a:lnTo>
                    <a:pt x="1619" y="4419"/>
                  </a:lnTo>
                  <a:lnTo>
                    <a:pt x="1447" y="4229"/>
                  </a:lnTo>
                  <a:lnTo>
                    <a:pt x="1390" y="4210"/>
                  </a:lnTo>
                  <a:lnTo>
                    <a:pt x="1257" y="4171"/>
                  </a:lnTo>
                  <a:lnTo>
                    <a:pt x="1029" y="4038"/>
                  </a:lnTo>
                  <a:lnTo>
                    <a:pt x="476" y="3219"/>
                  </a:lnTo>
                  <a:lnTo>
                    <a:pt x="438" y="3123"/>
                  </a:lnTo>
                  <a:lnTo>
                    <a:pt x="381" y="2914"/>
                  </a:lnTo>
                  <a:lnTo>
                    <a:pt x="343" y="2800"/>
                  </a:lnTo>
                  <a:lnTo>
                    <a:pt x="305" y="2724"/>
                  </a:lnTo>
                  <a:lnTo>
                    <a:pt x="267" y="2686"/>
                  </a:lnTo>
                  <a:lnTo>
                    <a:pt x="191" y="2666"/>
                  </a:lnTo>
                  <a:lnTo>
                    <a:pt x="19" y="2705"/>
                  </a:lnTo>
                  <a:lnTo>
                    <a:pt x="0" y="2533"/>
                  </a:lnTo>
                  <a:lnTo>
                    <a:pt x="19" y="1714"/>
                  </a:lnTo>
                  <a:lnTo>
                    <a:pt x="57" y="1638"/>
                  </a:lnTo>
                  <a:lnTo>
                    <a:pt x="95" y="1619"/>
                  </a:lnTo>
                  <a:lnTo>
                    <a:pt x="286" y="1562"/>
                  </a:lnTo>
                  <a:lnTo>
                    <a:pt x="419" y="1409"/>
                  </a:lnTo>
                  <a:lnTo>
                    <a:pt x="628" y="1219"/>
                  </a:lnTo>
                  <a:lnTo>
                    <a:pt x="686" y="1142"/>
                  </a:lnTo>
                  <a:lnTo>
                    <a:pt x="762" y="990"/>
                  </a:lnTo>
                  <a:lnTo>
                    <a:pt x="781" y="876"/>
                  </a:lnTo>
                  <a:lnTo>
                    <a:pt x="667" y="571"/>
                  </a:lnTo>
                  <a:lnTo>
                    <a:pt x="933" y="457"/>
                  </a:lnTo>
                  <a:lnTo>
                    <a:pt x="1181" y="362"/>
                  </a:lnTo>
                  <a:lnTo>
                    <a:pt x="1295" y="248"/>
                  </a:lnTo>
                  <a:lnTo>
                    <a:pt x="1466" y="57"/>
                  </a:lnTo>
                  <a:lnTo>
                    <a:pt x="1543" y="38"/>
                  </a:lnTo>
                  <a:lnTo>
                    <a:pt x="1638" y="38"/>
                  </a:lnTo>
                  <a:lnTo>
                    <a:pt x="1695" y="57"/>
                  </a:lnTo>
                  <a:lnTo>
                    <a:pt x="1867" y="38"/>
                  </a:lnTo>
                  <a:lnTo>
                    <a:pt x="2038" y="95"/>
                  </a:lnTo>
                  <a:lnTo>
                    <a:pt x="2152" y="95"/>
                  </a:lnTo>
                  <a:lnTo>
                    <a:pt x="2419" y="0"/>
                  </a:lnTo>
                  <a:lnTo>
                    <a:pt x="2553" y="0"/>
                  </a:lnTo>
                  <a:lnTo>
                    <a:pt x="2648" y="38"/>
                  </a:lnTo>
                  <a:lnTo>
                    <a:pt x="2781" y="171"/>
                  </a:lnTo>
                  <a:lnTo>
                    <a:pt x="2857" y="228"/>
                  </a:lnTo>
                  <a:lnTo>
                    <a:pt x="2895" y="228"/>
                  </a:lnTo>
                  <a:lnTo>
                    <a:pt x="2971" y="152"/>
                  </a:lnTo>
                  <a:lnTo>
                    <a:pt x="3010" y="152"/>
                  </a:lnTo>
                  <a:lnTo>
                    <a:pt x="3105" y="190"/>
                  </a:lnTo>
                  <a:lnTo>
                    <a:pt x="3276" y="304"/>
                  </a:lnTo>
                  <a:lnTo>
                    <a:pt x="3371" y="343"/>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347099424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571538"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Korea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3">
            <a:extLst>
              <a:ext uri="{FF2B5EF4-FFF2-40B4-BE49-F238E27FC236}">
                <a16:creationId xmlns:a16="http://schemas.microsoft.com/office/drawing/2014/main" id="{B6BD66E1-CF12-F18B-3B52-E161C807B1C9}"/>
              </a:ext>
            </a:extLst>
          </p:cNvPr>
          <p:cNvGrpSpPr/>
          <p:nvPr/>
        </p:nvGrpSpPr>
        <p:grpSpPr>
          <a:xfrm>
            <a:off x="6225560" y="1357119"/>
            <a:ext cx="5087874" cy="5302121"/>
            <a:chOff x="5748149" y="432474"/>
            <a:chExt cx="5834946" cy="6080650"/>
          </a:xfrm>
          <a:solidFill>
            <a:schemeClr val="bg1">
              <a:lumMod val="85000"/>
            </a:schemeClr>
          </a:solidFill>
        </p:grpSpPr>
        <p:sp>
          <p:nvSpPr>
            <p:cNvPr id="5" name="Shape 6654">
              <a:extLst>
                <a:ext uri="{FF2B5EF4-FFF2-40B4-BE49-F238E27FC236}">
                  <a16:creationId xmlns:a16="http://schemas.microsoft.com/office/drawing/2014/main" id="{FFF0DB2E-227E-8632-383B-F5AFB73CF471}"/>
                </a:ext>
              </a:extLst>
            </p:cNvPr>
            <p:cNvSpPr/>
            <p:nvPr/>
          </p:nvSpPr>
          <p:spPr>
            <a:xfrm>
              <a:off x="5748149" y="432474"/>
              <a:ext cx="3543498" cy="3852815"/>
            </a:xfrm>
            <a:custGeom>
              <a:avLst/>
              <a:gdLst/>
              <a:ahLst/>
              <a:cxnLst/>
              <a:rect l="0" t="0" r="0" b="0"/>
              <a:pathLst>
                <a:path w="120000" h="120000" extrusionOk="0">
                  <a:moveTo>
                    <a:pt x="119460" y="16282"/>
                  </a:moveTo>
                  <a:lnTo>
                    <a:pt x="119281" y="16081"/>
                  </a:lnTo>
                  <a:lnTo>
                    <a:pt x="119229" y="15763"/>
                  </a:lnTo>
                  <a:lnTo>
                    <a:pt x="119242" y="15184"/>
                  </a:lnTo>
                  <a:lnTo>
                    <a:pt x="119165" y="14617"/>
                  </a:lnTo>
                  <a:lnTo>
                    <a:pt x="118960" y="14204"/>
                  </a:lnTo>
                  <a:lnTo>
                    <a:pt x="118639" y="13873"/>
                  </a:lnTo>
                  <a:lnTo>
                    <a:pt x="118215" y="13743"/>
                  </a:lnTo>
                  <a:lnTo>
                    <a:pt x="117869" y="13484"/>
                  </a:lnTo>
                  <a:lnTo>
                    <a:pt x="117650" y="13165"/>
                  </a:lnTo>
                  <a:lnTo>
                    <a:pt x="117329" y="12303"/>
                  </a:lnTo>
                  <a:lnTo>
                    <a:pt x="117265" y="12197"/>
                  </a:lnTo>
                  <a:lnTo>
                    <a:pt x="117175" y="12126"/>
                  </a:lnTo>
                  <a:lnTo>
                    <a:pt x="117098" y="12008"/>
                  </a:lnTo>
                  <a:lnTo>
                    <a:pt x="117073" y="11772"/>
                  </a:lnTo>
                  <a:lnTo>
                    <a:pt x="117047" y="11665"/>
                  </a:lnTo>
                  <a:lnTo>
                    <a:pt x="116803" y="11193"/>
                  </a:lnTo>
                  <a:lnTo>
                    <a:pt x="116700" y="10756"/>
                  </a:lnTo>
                  <a:lnTo>
                    <a:pt x="116598" y="9847"/>
                  </a:lnTo>
                  <a:lnTo>
                    <a:pt x="116546" y="9599"/>
                  </a:lnTo>
                  <a:lnTo>
                    <a:pt x="116264" y="9327"/>
                  </a:lnTo>
                  <a:lnTo>
                    <a:pt x="115930" y="9351"/>
                  </a:lnTo>
                  <a:lnTo>
                    <a:pt x="115635" y="9575"/>
                  </a:lnTo>
                  <a:lnTo>
                    <a:pt x="115404" y="9918"/>
                  </a:lnTo>
                  <a:lnTo>
                    <a:pt x="115686" y="10284"/>
                  </a:lnTo>
                  <a:lnTo>
                    <a:pt x="115635" y="10626"/>
                  </a:lnTo>
                  <a:lnTo>
                    <a:pt x="115340" y="10756"/>
                  </a:lnTo>
                  <a:lnTo>
                    <a:pt x="114942" y="10473"/>
                  </a:lnTo>
                  <a:lnTo>
                    <a:pt x="114852" y="10225"/>
                  </a:lnTo>
                  <a:lnTo>
                    <a:pt x="114916" y="9776"/>
                  </a:lnTo>
                  <a:lnTo>
                    <a:pt x="114890" y="9599"/>
                  </a:lnTo>
                  <a:lnTo>
                    <a:pt x="114762" y="9481"/>
                  </a:lnTo>
                  <a:lnTo>
                    <a:pt x="114608" y="9481"/>
                  </a:lnTo>
                  <a:lnTo>
                    <a:pt x="114441" y="9481"/>
                  </a:lnTo>
                  <a:lnTo>
                    <a:pt x="114223" y="9434"/>
                  </a:lnTo>
                  <a:lnTo>
                    <a:pt x="112952" y="8418"/>
                  </a:lnTo>
                  <a:lnTo>
                    <a:pt x="112824" y="8005"/>
                  </a:lnTo>
                  <a:lnTo>
                    <a:pt x="111784" y="7049"/>
                  </a:lnTo>
                  <a:lnTo>
                    <a:pt x="111412" y="6234"/>
                  </a:lnTo>
                  <a:lnTo>
                    <a:pt x="111399" y="5337"/>
                  </a:lnTo>
                  <a:lnTo>
                    <a:pt x="111668" y="3353"/>
                  </a:lnTo>
                  <a:lnTo>
                    <a:pt x="111347" y="2538"/>
                  </a:lnTo>
                  <a:lnTo>
                    <a:pt x="110500" y="2396"/>
                  </a:lnTo>
                  <a:lnTo>
                    <a:pt x="109512" y="2420"/>
                  </a:lnTo>
                  <a:lnTo>
                    <a:pt x="108729" y="2078"/>
                  </a:lnTo>
                  <a:lnTo>
                    <a:pt x="108960" y="1912"/>
                  </a:lnTo>
                  <a:lnTo>
                    <a:pt x="109165" y="1558"/>
                  </a:lnTo>
                  <a:lnTo>
                    <a:pt x="109319" y="1192"/>
                  </a:lnTo>
                  <a:lnTo>
                    <a:pt x="109383" y="873"/>
                  </a:lnTo>
                  <a:lnTo>
                    <a:pt x="109139" y="661"/>
                  </a:lnTo>
                  <a:lnTo>
                    <a:pt x="108639" y="779"/>
                  </a:lnTo>
                  <a:lnTo>
                    <a:pt x="107753" y="1121"/>
                  </a:lnTo>
                  <a:lnTo>
                    <a:pt x="107034" y="1157"/>
                  </a:lnTo>
                  <a:lnTo>
                    <a:pt x="106790" y="1121"/>
                  </a:lnTo>
                  <a:lnTo>
                    <a:pt x="106521" y="1003"/>
                  </a:lnTo>
                  <a:lnTo>
                    <a:pt x="106341" y="850"/>
                  </a:lnTo>
                  <a:lnTo>
                    <a:pt x="105776" y="153"/>
                  </a:lnTo>
                  <a:lnTo>
                    <a:pt x="105635" y="47"/>
                  </a:lnTo>
                  <a:lnTo>
                    <a:pt x="105391" y="0"/>
                  </a:lnTo>
                  <a:lnTo>
                    <a:pt x="105173" y="47"/>
                  </a:lnTo>
                  <a:lnTo>
                    <a:pt x="104826" y="247"/>
                  </a:lnTo>
                  <a:lnTo>
                    <a:pt x="104621" y="330"/>
                  </a:lnTo>
                  <a:lnTo>
                    <a:pt x="104698" y="507"/>
                  </a:lnTo>
                  <a:lnTo>
                    <a:pt x="104813" y="637"/>
                  </a:lnTo>
                  <a:lnTo>
                    <a:pt x="104967" y="732"/>
                  </a:lnTo>
                  <a:lnTo>
                    <a:pt x="105134" y="791"/>
                  </a:lnTo>
                  <a:lnTo>
                    <a:pt x="104890" y="909"/>
                  </a:lnTo>
                  <a:lnTo>
                    <a:pt x="104313" y="956"/>
                  </a:lnTo>
                  <a:lnTo>
                    <a:pt x="104107" y="1121"/>
                  </a:lnTo>
                  <a:lnTo>
                    <a:pt x="104005" y="1369"/>
                  </a:lnTo>
                  <a:lnTo>
                    <a:pt x="103992" y="1924"/>
                  </a:lnTo>
                  <a:lnTo>
                    <a:pt x="103902" y="2172"/>
                  </a:lnTo>
                  <a:lnTo>
                    <a:pt x="103761" y="2408"/>
                  </a:lnTo>
                  <a:lnTo>
                    <a:pt x="103106" y="4061"/>
                  </a:lnTo>
                  <a:lnTo>
                    <a:pt x="103042" y="4758"/>
                  </a:lnTo>
                  <a:lnTo>
                    <a:pt x="102939" y="5100"/>
                  </a:lnTo>
                  <a:lnTo>
                    <a:pt x="102631" y="5703"/>
                  </a:lnTo>
                  <a:lnTo>
                    <a:pt x="102400" y="6175"/>
                  </a:lnTo>
                  <a:lnTo>
                    <a:pt x="102336" y="6446"/>
                  </a:lnTo>
                  <a:lnTo>
                    <a:pt x="102297" y="6730"/>
                  </a:lnTo>
                  <a:lnTo>
                    <a:pt x="102336" y="7167"/>
                  </a:lnTo>
                  <a:lnTo>
                    <a:pt x="102464" y="7320"/>
                  </a:lnTo>
                  <a:lnTo>
                    <a:pt x="102657" y="7403"/>
                  </a:lnTo>
                  <a:lnTo>
                    <a:pt x="102875" y="7604"/>
                  </a:lnTo>
                  <a:lnTo>
                    <a:pt x="102901" y="7781"/>
                  </a:lnTo>
                  <a:lnTo>
                    <a:pt x="102747" y="7934"/>
                  </a:lnTo>
                  <a:lnTo>
                    <a:pt x="102605" y="8147"/>
                  </a:lnTo>
                  <a:lnTo>
                    <a:pt x="102695" y="8489"/>
                  </a:lnTo>
                  <a:lnTo>
                    <a:pt x="102207" y="8584"/>
                  </a:lnTo>
                  <a:lnTo>
                    <a:pt x="102041" y="8914"/>
                  </a:lnTo>
                  <a:lnTo>
                    <a:pt x="102118" y="9221"/>
                  </a:lnTo>
                  <a:lnTo>
                    <a:pt x="102439" y="9292"/>
                  </a:lnTo>
                  <a:lnTo>
                    <a:pt x="102439" y="9434"/>
                  </a:lnTo>
                  <a:lnTo>
                    <a:pt x="101938" y="9918"/>
                  </a:lnTo>
                  <a:lnTo>
                    <a:pt x="101848" y="10721"/>
                  </a:lnTo>
                  <a:lnTo>
                    <a:pt x="101899" y="11642"/>
                  </a:lnTo>
                  <a:lnTo>
                    <a:pt x="101810" y="12468"/>
                  </a:lnTo>
                  <a:lnTo>
                    <a:pt x="101309" y="13248"/>
                  </a:lnTo>
                  <a:lnTo>
                    <a:pt x="100718" y="13342"/>
                  </a:lnTo>
                  <a:lnTo>
                    <a:pt x="100012" y="13165"/>
                  </a:lnTo>
                  <a:lnTo>
                    <a:pt x="99229" y="13118"/>
                  </a:lnTo>
                  <a:lnTo>
                    <a:pt x="99319" y="13401"/>
                  </a:lnTo>
                  <a:lnTo>
                    <a:pt x="99293" y="13720"/>
                  </a:lnTo>
                  <a:lnTo>
                    <a:pt x="99152" y="13956"/>
                  </a:lnTo>
                  <a:lnTo>
                    <a:pt x="98690" y="14133"/>
                  </a:lnTo>
                  <a:lnTo>
                    <a:pt x="98639" y="14298"/>
                  </a:lnTo>
                  <a:lnTo>
                    <a:pt x="98626" y="14535"/>
                  </a:lnTo>
                  <a:lnTo>
                    <a:pt x="98523" y="14771"/>
                  </a:lnTo>
                  <a:lnTo>
                    <a:pt x="98356" y="14901"/>
                  </a:lnTo>
                  <a:lnTo>
                    <a:pt x="98177" y="14936"/>
                  </a:lnTo>
                  <a:lnTo>
                    <a:pt x="98010" y="14853"/>
                  </a:lnTo>
                  <a:lnTo>
                    <a:pt x="97958" y="14617"/>
                  </a:lnTo>
                  <a:lnTo>
                    <a:pt x="97830" y="14428"/>
                  </a:lnTo>
                  <a:lnTo>
                    <a:pt x="97304" y="14157"/>
                  </a:lnTo>
                  <a:lnTo>
                    <a:pt x="97188" y="13968"/>
                  </a:lnTo>
                  <a:lnTo>
                    <a:pt x="96277" y="13271"/>
                  </a:lnTo>
                  <a:lnTo>
                    <a:pt x="95982" y="13271"/>
                  </a:lnTo>
                  <a:lnTo>
                    <a:pt x="95750" y="13389"/>
                  </a:lnTo>
                  <a:lnTo>
                    <a:pt x="95558" y="13519"/>
                  </a:lnTo>
                  <a:lnTo>
                    <a:pt x="95391" y="13578"/>
                  </a:lnTo>
                  <a:lnTo>
                    <a:pt x="95109" y="13472"/>
                  </a:lnTo>
                  <a:lnTo>
                    <a:pt x="94955" y="13177"/>
                  </a:lnTo>
                  <a:lnTo>
                    <a:pt x="94749" y="13118"/>
                  </a:lnTo>
                  <a:lnTo>
                    <a:pt x="94518" y="13165"/>
                  </a:lnTo>
                  <a:lnTo>
                    <a:pt x="94492" y="13330"/>
                  </a:lnTo>
                  <a:lnTo>
                    <a:pt x="94595" y="13543"/>
                  </a:lnTo>
                  <a:lnTo>
                    <a:pt x="94749" y="13743"/>
                  </a:lnTo>
                  <a:lnTo>
                    <a:pt x="94480" y="13885"/>
                  </a:lnTo>
                  <a:lnTo>
                    <a:pt x="94261" y="13602"/>
                  </a:lnTo>
                  <a:lnTo>
                    <a:pt x="94056" y="13720"/>
                  </a:lnTo>
                  <a:lnTo>
                    <a:pt x="93902" y="14039"/>
                  </a:lnTo>
                  <a:lnTo>
                    <a:pt x="93851" y="14476"/>
                  </a:lnTo>
                  <a:lnTo>
                    <a:pt x="93697" y="14535"/>
                  </a:lnTo>
                  <a:lnTo>
                    <a:pt x="92708" y="14723"/>
                  </a:lnTo>
                  <a:lnTo>
                    <a:pt x="92580" y="14830"/>
                  </a:lnTo>
                  <a:lnTo>
                    <a:pt x="92477" y="14983"/>
                  </a:lnTo>
                  <a:lnTo>
                    <a:pt x="92413" y="15184"/>
                  </a:lnTo>
                  <a:lnTo>
                    <a:pt x="92426" y="15385"/>
                  </a:lnTo>
                  <a:lnTo>
                    <a:pt x="92528" y="15467"/>
                  </a:lnTo>
                  <a:lnTo>
                    <a:pt x="92657" y="15526"/>
                  </a:lnTo>
                  <a:lnTo>
                    <a:pt x="92695" y="15644"/>
                  </a:lnTo>
                  <a:lnTo>
                    <a:pt x="92580" y="15987"/>
                  </a:lnTo>
                  <a:lnTo>
                    <a:pt x="92387" y="16129"/>
                  </a:lnTo>
                  <a:lnTo>
                    <a:pt x="91784" y="16129"/>
                  </a:lnTo>
                  <a:lnTo>
                    <a:pt x="91784" y="16294"/>
                  </a:lnTo>
                  <a:lnTo>
                    <a:pt x="91964" y="16318"/>
                  </a:lnTo>
                  <a:lnTo>
                    <a:pt x="92130" y="16365"/>
                  </a:lnTo>
                  <a:lnTo>
                    <a:pt x="92284" y="16459"/>
                  </a:lnTo>
                  <a:lnTo>
                    <a:pt x="92413" y="16589"/>
                  </a:lnTo>
                  <a:lnTo>
                    <a:pt x="92207" y="16754"/>
                  </a:lnTo>
                  <a:lnTo>
                    <a:pt x="92156" y="16920"/>
                  </a:lnTo>
                  <a:lnTo>
                    <a:pt x="92169" y="17097"/>
                  </a:lnTo>
                  <a:lnTo>
                    <a:pt x="92118" y="17309"/>
                  </a:lnTo>
                  <a:lnTo>
                    <a:pt x="91951" y="17404"/>
                  </a:lnTo>
                  <a:lnTo>
                    <a:pt x="91758" y="17463"/>
                  </a:lnTo>
                  <a:lnTo>
                    <a:pt x="91591" y="17593"/>
                  </a:lnTo>
                  <a:lnTo>
                    <a:pt x="91540" y="17864"/>
                  </a:lnTo>
                  <a:lnTo>
                    <a:pt x="91668" y="18030"/>
                  </a:lnTo>
                  <a:lnTo>
                    <a:pt x="92066" y="18065"/>
                  </a:lnTo>
                  <a:lnTo>
                    <a:pt x="92169" y="18266"/>
                  </a:lnTo>
                  <a:lnTo>
                    <a:pt x="92118" y="18407"/>
                  </a:lnTo>
                  <a:lnTo>
                    <a:pt x="91976" y="18537"/>
                  </a:lnTo>
                  <a:lnTo>
                    <a:pt x="91835" y="18644"/>
                  </a:lnTo>
                  <a:lnTo>
                    <a:pt x="91476" y="19010"/>
                  </a:lnTo>
                  <a:lnTo>
                    <a:pt x="90924" y="19470"/>
                  </a:lnTo>
                  <a:lnTo>
                    <a:pt x="90397" y="20025"/>
                  </a:lnTo>
                  <a:lnTo>
                    <a:pt x="90128" y="20202"/>
                  </a:lnTo>
                  <a:lnTo>
                    <a:pt x="89820" y="20167"/>
                  </a:lnTo>
                  <a:lnTo>
                    <a:pt x="89370" y="19931"/>
                  </a:lnTo>
                  <a:lnTo>
                    <a:pt x="89345" y="20332"/>
                  </a:lnTo>
                  <a:lnTo>
                    <a:pt x="89152" y="20639"/>
                  </a:lnTo>
                  <a:lnTo>
                    <a:pt x="88652" y="21135"/>
                  </a:lnTo>
                  <a:lnTo>
                    <a:pt x="88318" y="21288"/>
                  </a:lnTo>
                  <a:lnTo>
                    <a:pt x="87869" y="21348"/>
                  </a:lnTo>
                  <a:lnTo>
                    <a:pt x="87471" y="21442"/>
                  </a:lnTo>
                  <a:lnTo>
                    <a:pt x="87317" y="21749"/>
                  </a:lnTo>
                  <a:lnTo>
                    <a:pt x="87034" y="22658"/>
                  </a:lnTo>
                  <a:lnTo>
                    <a:pt x="86354" y="22871"/>
                  </a:lnTo>
                  <a:lnTo>
                    <a:pt x="84736" y="22469"/>
                  </a:lnTo>
                  <a:lnTo>
                    <a:pt x="82926" y="22387"/>
                  </a:lnTo>
                  <a:lnTo>
                    <a:pt x="82708" y="22776"/>
                  </a:lnTo>
                  <a:lnTo>
                    <a:pt x="82207" y="22883"/>
                  </a:lnTo>
                  <a:lnTo>
                    <a:pt x="80808" y="22776"/>
                  </a:lnTo>
                  <a:lnTo>
                    <a:pt x="80616" y="22847"/>
                  </a:lnTo>
                  <a:lnTo>
                    <a:pt x="80436" y="23024"/>
                  </a:lnTo>
                  <a:lnTo>
                    <a:pt x="80166" y="23367"/>
                  </a:lnTo>
                  <a:lnTo>
                    <a:pt x="80000" y="23461"/>
                  </a:lnTo>
                  <a:lnTo>
                    <a:pt x="79781" y="23319"/>
                  </a:lnTo>
                  <a:lnTo>
                    <a:pt x="79614" y="23284"/>
                  </a:lnTo>
                  <a:lnTo>
                    <a:pt x="78844" y="23567"/>
                  </a:lnTo>
                  <a:lnTo>
                    <a:pt x="78575" y="23532"/>
                  </a:lnTo>
                  <a:lnTo>
                    <a:pt x="77933" y="23237"/>
                  </a:lnTo>
                  <a:lnTo>
                    <a:pt x="77060" y="23284"/>
                  </a:lnTo>
                  <a:lnTo>
                    <a:pt x="76688" y="23001"/>
                  </a:lnTo>
                  <a:lnTo>
                    <a:pt x="76238" y="22859"/>
                  </a:lnTo>
                  <a:lnTo>
                    <a:pt x="74338" y="22717"/>
                  </a:lnTo>
                  <a:lnTo>
                    <a:pt x="71322" y="23496"/>
                  </a:lnTo>
                  <a:lnTo>
                    <a:pt x="70449" y="23520"/>
                  </a:lnTo>
                  <a:lnTo>
                    <a:pt x="70077" y="23626"/>
                  </a:lnTo>
                  <a:lnTo>
                    <a:pt x="69833" y="23933"/>
                  </a:lnTo>
                  <a:lnTo>
                    <a:pt x="69807" y="24288"/>
                  </a:lnTo>
                  <a:lnTo>
                    <a:pt x="70179" y="26248"/>
                  </a:lnTo>
                  <a:lnTo>
                    <a:pt x="70320" y="26614"/>
                  </a:lnTo>
                  <a:lnTo>
                    <a:pt x="70500" y="26932"/>
                  </a:lnTo>
                  <a:lnTo>
                    <a:pt x="71142" y="27121"/>
                  </a:lnTo>
                  <a:lnTo>
                    <a:pt x="71258" y="27570"/>
                  </a:lnTo>
                  <a:lnTo>
                    <a:pt x="72130" y="29117"/>
                  </a:lnTo>
                  <a:lnTo>
                    <a:pt x="72323" y="29601"/>
                  </a:lnTo>
                  <a:lnTo>
                    <a:pt x="72400" y="30109"/>
                  </a:lnTo>
                  <a:lnTo>
                    <a:pt x="72913" y="30546"/>
                  </a:lnTo>
                  <a:lnTo>
                    <a:pt x="73632" y="31089"/>
                  </a:lnTo>
                  <a:lnTo>
                    <a:pt x="74120" y="31301"/>
                  </a:lnTo>
                  <a:lnTo>
                    <a:pt x="74467" y="31679"/>
                  </a:lnTo>
                  <a:lnTo>
                    <a:pt x="74698" y="32151"/>
                  </a:lnTo>
                  <a:lnTo>
                    <a:pt x="74736" y="32553"/>
                  </a:lnTo>
                  <a:lnTo>
                    <a:pt x="75096" y="33049"/>
                  </a:lnTo>
                  <a:lnTo>
                    <a:pt x="74813" y="33946"/>
                  </a:lnTo>
                  <a:lnTo>
                    <a:pt x="72901" y="37146"/>
                  </a:lnTo>
                  <a:lnTo>
                    <a:pt x="72169" y="37795"/>
                  </a:lnTo>
                  <a:lnTo>
                    <a:pt x="71386" y="37725"/>
                  </a:lnTo>
                  <a:lnTo>
                    <a:pt x="71643" y="37394"/>
                  </a:lnTo>
                  <a:lnTo>
                    <a:pt x="71386" y="37264"/>
                  </a:lnTo>
                  <a:lnTo>
                    <a:pt x="71078" y="37500"/>
                  </a:lnTo>
                  <a:lnTo>
                    <a:pt x="70629" y="37512"/>
                  </a:lnTo>
                  <a:lnTo>
                    <a:pt x="70308" y="37276"/>
                  </a:lnTo>
                  <a:lnTo>
                    <a:pt x="70385" y="36768"/>
                  </a:lnTo>
                  <a:lnTo>
                    <a:pt x="70064" y="36922"/>
                  </a:lnTo>
                  <a:lnTo>
                    <a:pt x="69884" y="36993"/>
                  </a:lnTo>
                  <a:lnTo>
                    <a:pt x="69704" y="36945"/>
                  </a:lnTo>
                  <a:lnTo>
                    <a:pt x="69640" y="36686"/>
                  </a:lnTo>
                  <a:lnTo>
                    <a:pt x="69679" y="36284"/>
                  </a:lnTo>
                  <a:lnTo>
                    <a:pt x="69666" y="35883"/>
                  </a:lnTo>
                  <a:lnTo>
                    <a:pt x="69460" y="35623"/>
                  </a:lnTo>
                  <a:lnTo>
                    <a:pt x="69293" y="35847"/>
                  </a:lnTo>
                  <a:lnTo>
                    <a:pt x="69139" y="36012"/>
                  </a:lnTo>
                  <a:lnTo>
                    <a:pt x="68960" y="36095"/>
                  </a:lnTo>
                  <a:lnTo>
                    <a:pt x="68395" y="35623"/>
                  </a:lnTo>
                  <a:lnTo>
                    <a:pt x="67625" y="35729"/>
                  </a:lnTo>
                  <a:lnTo>
                    <a:pt x="67214" y="35859"/>
                  </a:lnTo>
                  <a:lnTo>
                    <a:pt x="67021" y="36024"/>
                  </a:lnTo>
                  <a:lnTo>
                    <a:pt x="66906" y="36390"/>
                  </a:lnTo>
                  <a:lnTo>
                    <a:pt x="66611" y="36532"/>
                  </a:lnTo>
                  <a:lnTo>
                    <a:pt x="66238" y="36473"/>
                  </a:lnTo>
                  <a:lnTo>
                    <a:pt x="65879" y="36249"/>
                  </a:lnTo>
                  <a:lnTo>
                    <a:pt x="65391" y="36390"/>
                  </a:lnTo>
                  <a:lnTo>
                    <a:pt x="63632" y="36355"/>
                  </a:lnTo>
                  <a:lnTo>
                    <a:pt x="63119" y="36166"/>
                  </a:lnTo>
                  <a:lnTo>
                    <a:pt x="63029" y="36178"/>
                  </a:lnTo>
                  <a:lnTo>
                    <a:pt x="62811" y="36485"/>
                  </a:lnTo>
                  <a:lnTo>
                    <a:pt x="62657" y="36556"/>
                  </a:lnTo>
                  <a:lnTo>
                    <a:pt x="62516" y="36485"/>
                  </a:lnTo>
                  <a:lnTo>
                    <a:pt x="61899" y="36095"/>
                  </a:lnTo>
                  <a:lnTo>
                    <a:pt x="61181" y="35918"/>
                  </a:lnTo>
                  <a:lnTo>
                    <a:pt x="60911" y="35670"/>
                  </a:lnTo>
                  <a:lnTo>
                    <a:pt x="60885" y="35151"/>
                  </a:lnTo>
                  <a:lnTo>
                    <a:pt x="60564" y="35328"/>
                  </a:lnTo>
                  <a:lnTo>
                    <a:pt x="60231" y="35233"/>
                  </a:lnTo>
                  <a:lnTo>
                    <a:pt x="59897" y="35068"/>
                  </a:lnTo>
                  <a:lnTo>
                    <a:pt x="59576" y="34997"/>
                  </a:lnTo>
                  <a:lnTo>
                    <a:pt x="59268" y="35080"/>
                  </a:lnTo>
                  <a:lnTo>
                    <a:pt x="58998" y="35233"/>
                  </a:lnTo>
                  <a:lnTo>
                    <a:pt x="58703" y="35351"/>
                  </a:lnTo>
                  <a:lnTo>
                    <a:pt x="58305" y="35316"/>
                  </a:lnTo>
                  <a:lnTo>
                    <a:pt x="58228" y="35257"/>
                  </a:lnTo>
                  <a:lnTo>
                    <a:pt x="58125" y="35151"/>
                  </a:lnTo>
                  <a:lnTo>
                    <a:pt x="57997" y="35056"/>
                  </a:lnTo>
                  <a:lnTo>
                    <a:pt x="57804" y="34997"/>
                  </a:lnTo>
                  <a:lnTo>
                    <a:pt x="57650" y="34997"/>
                  </a:lnTo>
                  <a:lnTo>
                    <a:pt x="57329" y="35127"/>
                  </a:lnTo>
                  <a:lnTo>
                    <a:pt x="57150" y="35151"/>
                  </a:lnTo>
                  <a:lnTo>
                    <a:pt x="56418" y="35080"/>
                  </a:lnTo>
                  <a:lnTo>
                    <a:pt x="56071" y="34985"/>
                  </a:lnTo>
                  <a:lnTo>
                    <a:pt x="55750" y="34844"/>
                  </a:lnTo>
                  <a:lnTo>
                    <a:pt x="55866" y="34796"/>
                  </a:lnTo>
                  <a:lnTo>
                    <a:pt x="56020" y="34690"/>
                  </a:lnTo>
                  <a:lnTo>
                    <a:pt x="56136" y="34548"/>
                  </a:lnTo>
                  <a:lnTo>
                    <a:pt x="56123" y="34383"/>
                  </a:lnTo>
                  <a:lnTo>
                    <a:pt x="55982" y="34253"/>
                  </a:lnTo>
                  <a:lnTo>
                    <a:pt x="55853" y="34265"/>
                  </a:lnTo>
                  <a:lnTo>
                    <a:pt x="55725" y="34336"/>
                  </a:lnTo>
                  <a:lnTo>
                    <a:pt x="55545" y="34383"/>
                  </a:lnTo>
                  <a:lnTo>
                    <a:pt x="55288" y="34324"/>
                  </a:lnTo>
                  <a:lnTo>
                    <a:pt x="54852" y="34029"/>
                  </a:lnTo>
                  <a:lnTo>
                    <a:pt x="54582" y="33923"/>
                  </a:lnTo>
                  <a:lnTo>
                    <a:pt x="54467" y="34005"/>
                  </a:lnTo>
                  <a:lnTo>
                    <a:pt x="54210" y="34478"/>
                  </a:lnTo>
                  <a:lnTo>
                    <a:pt x="54082" y="34572"/>
                  </a:lnTo>
                  <a:lnTo>
                    <a:pt x="53979" y="34525"/>
                  </a:lnTo>
                  <a:lnTo>
                    <a:pt x="53889" y="34418"/>
                  </a:lnTo>
                  <a:lnTo>
                    <a:pt x="53799" y="34312"/>
                  </a:lnTo>
                  <a:lnTo>
                    <a:pt x="53632" y="34265"/>
                  </a:lnTo>
                  <a:lnTo>
                    <a:pt x="53376" y="34418"/>
                  </a:lnTo>
                  <a:lnTo>
                    <a:pt x="53234" y="34466"/>
                  </a:lnTo>
                  <a:lnTo>
                    <a:pt x="53119" y="34241"/>
                  </a:lnTo>
                  <a:lnTo>
                    <a:pt x="52978" y="34171"/>
                  </a:lnTo>
                  <a:lnTo>
                    <a:pt x="52811" y="34123"/>
                  </a:lnTo>
                  <a:lnTo>
                    <a:pt x="52657" y="34111"/>
                  </a:lnTo>
                  <a:lnTo>
                    <a:pt x="52926" y="33675"/>
                  </a:lnTo>
                  <a:lnTo>
                    <a:pt x="53273" y="33379"/>
                  </a:lnTo>
                  <a:lnTo>
                    <a:pt x="53671" y="33155"/>
                  </a:lnTo>
                  <a:lnTo>
                    <a:pt x="54082" y="33013"/>
                  </a:lnTo>
                  <a:lnTo>
                    <a:pt x="53812" y="32777"/>
                  </a:lnTo>
                  <a:lnTo>
                    <a:pt x="52849" y="32435"/>
                  </a:lnTo>
                  <a:lnTo>
                    <a:pt x="52528" y="32388"/>
                  </a:lnTo>
                  <a:lnTo>
                    <a:pt x="52618" y="32163"/>
                  </a:lnTo>
                  <a:lnTo>
                    <a:pt x="52657" y="32081"/>
                  </a:lnTo>
                  <a:lnTo>
                    <a:pt x="52092" y="31856"/>
                  </a:lnTo>
                  <a:lnTo>
                    <a:pt x="51810" y="31679"/>
                  </a:lnTo>
                  <a:lnTo>
                    <a:pt x="51630" y="31455"/>
                  </a:lnTo>
                  <a:lnTo>
                    <a:pt x="51566" y="31124"/>
                  </a:lnTo>
                  <a:lnTo>
                    <a:pt x="51630" y="30888"/>
                  </a:lnTo>
                  <a:lnTo>
                    <a:pt x="51822" y="30794"/>
                  </a:lnTo>
                  <a:lnTo>
                    <a:pt x="52143" y="30829"/>
                  </a:lnTo>
                  <a:lnTo>
                    <a:pt x="51976" y="30522"/>
                  </a:lnTo>
                  <a:lnTo>
                    <a:pt x="51578" y="29932"/>
                  </a:lnTo>
                  <a:lnTo>
                    <a:pt x="51514" y="29625"/>
                  </a:lnTo>
                  <a:lnTo>
                    <a:pt x="51335" y="29648"/>
                  </a:lnTo>
                  <a:lnTo>
                    <a:pt x="50359" y="28928"/>
                  </a:lnTo>
                  <a:lnTo>
                    <a:pt x="49935" y="28845"/>
                  </a:lnTo>
                  <a:lnTo>
                    <a:pt x="49704" y="28857"/>
                  </a:lnTo>
                  <a:lnTo>
                    <a:pt x="49602" y="28727"/>
                  </a:lnTo>
                  <a:lnTo>
                    <a:pt x="49576" y="28231"/>
                  </a:lnTo>
                  <a:lnTo>
                    <a:pt x="49383" y="28054"/>
                  </a:lnTo>
                  <a:lnTo>
                    <a:pt x="48998" y="28172"/>
                  </a:lnTo>
                  <a:lnTo>
                    <a:pt x="48600" y="28432"/>
                  </a:lnTo>
                  <a:lnTo>
                    <a:pt x="48421" y="28692"/>
                  </a:lnTo>
                  <a:lnTo>
                    <a:pt x="48177" y="29294"/>
                  </a:lnTo>
                  <a:lnTo>
                    <a:pt x="47124" y="29695"/>
                  </a:lnTo>
                  <a:lnTo>
                    <a:pt x="46893" y="30262"/>
                  </a:lnTo>
                  <a:lnTo>
                    <a:pt x="46752" y="30475"/>
                  </a:lnTo>
                  <a:lnTo>
                    <a:pt x="46418" y="30274"/>
                  </a:lnTo>
                  <a:lnTo>
                    <a:pt x="45879" y="29695"/>
                  </a:lnTo>
                  <a:lnTo>
                    <a:pt x="45609" y="29530"/>
                  </a:lnTo>
                  <a:lnTo>
                    <a:pt x="45340" y="29436"/>
                  </a:lnTo>
                  <a:lnTo>
                    <a:pt x="45032" y="29436"/>
                  </a:lnTo>
                  <a:lnTo>
                    <a:pt x="44711" y="29542"/>
                  </a:lnTo>
                  <a:lnTo>
                    <a:pt x="44852" y="29825"/>
                  </a:lnTo>
                  <a:lnTo>
                    <a:pt x="45083" y="29991"/>
                  </a:lnTo>
                  <a:lnTo>
                    <a:pt x="45365" y="30144"/>
                  </a:lnTo>
                  <a:lnTo>
                    <a:pt x="45622" y="30345"/>
                  </a:lnTo>
                  <a:lnTo>
                    <a:pt x="45327" y="30510"/>
                  </a:lnTo>
                  <a:lnTo>
                    <a:pt x="44724" y="31018"/>
                  </a:lnTo>
                  <a:lnTo>
                    <a:pt x="44505" y="31136"/>
                  </a:lnTo>
                  <a:lnTo>
                    <a:pt x="43851" y="31101"/>
                  </a:lnTo>
                  <a:lnTo>
                    <a:pt x="43555" y="31160"/>
                  </a:lnTo>
                  <a:lnTo>
                    <a:pt x="43273" y="31715"/>
                  </a:lnTo>
                  <a:lnTo>
                    <a:pt x="42605" y="32340"/>
                  </a:lnTo>
                  <a:lnTo>
                    <a:pt x="42605" y="32624"/>
                  </a:lnTo>
                  <a:lnTo>
                    <a:pt x="42798" y="32943"/>
                  </a:lnTo>
                  <a:lnTo>
                    <a:pt x="42875" y="33226"/>
                  </a:lnTo>
                  <a:lnTo>
                    <a:pt x="42798" y="33545"/>
                  </a:lnTo>
                  <a:lnTo>
                    <a:pt x="42451" y="34182"/>
                  </a:lnTo>
                  <a:lnTo>
                    <a:pt x="42130" y="35210"/>
                  </a:lnTo>
                  <a:lnTo>
                    <a:pt x="41489" y="36166"/>
                  </a:lnTo>
                  <a:lnTo>
                    <a:pt x="41373" y="36461"/>
                  </a:lnTo>
                  <a:lnTo>
                    <a:pt x="41501" y="37040"/>
                  </a:lnTo>
                  <a:lnTo>
                    <a:pt x="41758" y="37760"/>
                  </a:lnTo>
                  <a:lnTo>
                    <a:pt x="41758" y="38339"/>
                  </a:lnTo>
                  <a:lnTo>
                    <a:pt x="41116" y="38516"/>
                  </a:lnTo>
                  <a:lnTo>
                    <a:pt x="41116" y="38339"/>
                  </a:lnTo>
                  <a:lnTo>
                    <a:pt x="41232" y="38280"/>
                  </a:lnTo>
                  <a:lnTo>
                    <a:pt x="41283" y="38209"/>
                  </a:lnTo>
                  <a:lnTo>
                    <a:pt x="41322" y="38126"/>
                  </a:lnTo>
                  <a:lnTo>
                    <a:pt x="41373" y="38020"/>
                  </a:lnTo>
                  <a:lnTo>
                    <a:pt x="40834" y="38008"/>
                  </a:lnTo>
                  <a:lnTo>
                    <a:pt x="40243" y="38433"/>
                  </a:lnTo>
                  <a:lnTo>
                    <a:pt x="39319" y="39448"/>
                  </a:lnTo>
                  <a:lnTo>
                    <a:pt x="39114" y="39732"/>
                  </a:lnTo>
                  <a:lnTo>
                    <a:pt x="38677" y="40688"/>
                  </a:lnTo>
                  <a:lnTo>
                    <a:pt x="38459" y="40960"/>
                  </a:lnTo>
                  <a:lnTo>
                    <a:pt x="38010" y="41385"/>
                  </a:lnTo>
                  <a:lnTo>
                    <a:pt x="37792" y="41633"/>
                  </a:lnTo>
                  <a:lnTo>
                    <a:pt x="37329" y="42625"/>
                  </a:lnTo>
                  <a:lnTo>
                    <a:pt x="37137" y="42884"/>
                  </a:lnTo>
                  <a:lnTo>
                    <a:pt x="36867" y="43097"/>
                  </a:lnTo>
                  <a:lnTo>
                    <a:pt x="34762" y="44254"/>
                  </a:lnTo>
                  <a:lnTo>
                    <a:pt x="34300" y="44644"/>
                  </a:lnTo>
                  <a:lnTo>
                    <a:pt x="34569" y="45057"/>
                  </a:lnTo>
                  <a:lnTo>
                    <a:pt x="34351" y="45376"/>
                  </a:lnTo>
                  <a:lnTo>
                    <a:pt x="34069" y="45624"/>
                  </a:lnTo>
                  <a:lnTo>
                    <a:pt x="33876" y="45848"/>
                  </a:lnTo>
                  <a:lnTo>
                    <a:pt x="33940" y="46143"/>
                  </a:lnTo>
                  <a:lnTo>
                    <a:pt x="33735" y="46214"/>
                  </a:lnTo>
                  <a:lnTo>
                    <a:pt x="33555" y="46297"/>
                  </a:lnTo>
                  <a:lnTo>
                    <a:pt x="33401" y="46415"/>
                  </a:lnTo>
                  <a:lnTo>
                    <a:pt x="33286" y="46592"/>
                  </a:lnTo>
                  <a:lnTo>
                    <a:pt x="33337" y="46793"/>
                  </a:lnTo>
                  <a:lnTo>
                    <a:pt x="33222" y="47076"/>
                  </a:lnTo>
                  <a:lnTo>
                    <a:pt x="32836" y="47607"/>
                  </a:lnTo>
                  <a:lnTo>
                    <a:pt x="32528" y="47832"/>
                  </a:lnTo>
                  <a:lnTo>
                    <a:pt x="32169" y="47879"/>
                  </a:lnTo>
                  <a:lnTo>
                    <a:pt x="31835" y="47985"/>
                  </a:lnTo>
                  <a:lnTo>
                    <a:pt x="31617" y="48316"/>
                  </a:lnTo>
                  <a:lnTo>
                    <a:pt x="31925" y="48292"/>
                  </a:lnTo>
                  <a:lnTo>
                    <a:pt x="32182" y="48304"/>
                  </a:lnTo>
                  <a:lnTo>
                    <a:pt x="32284" y="48410"/>
                  </a:lnTo>
                  <a:lnTo>
                    <a:pt x="32143" y="48647"/>
                  </a:lnTo>
                  <a:lnTo>
                    <a:pt x="31887" y="48753"/>
                  </a:lnTo>
                  <a:lnTo>
                    <a:pt x="31322" y="48812"/>
                  </a:lnTo>
                  <a:lnTo>
                    <a:pt x="31039" y="49013"/>
                  </a:lnTo>
                  <a:lnTo>
                    <a:pt x="30795" y="49131"/>
                  </a:lnTo>
                  <a:lnTo>
                    <a:pt x="30564" y="48989"/>
                  </a:lnTo>
                  <a:lnTo>
                    <a:pt x="30346" y="48753"/>
                  </a:lnTo>
                  <a:lnTo>
                    <a:pt x="30141" y="48647"/>
                  </a:lnTo>
                  <a:lnTo>
                    <a:pt x="29845" y="48682"/>
                  </a:lnTo>
                  <a:lnTo>
                    <a:pt x="29614" y="48788"/>
                  </a:lnTo>
                  <a:lnTo>
                    <a:pt x="28831" y="49284"/>
                  </a:lnTo>
                  <a:lnTo>
                    <a:pt x="28652" y="49308"/>
                  </a:lnTo>
                  <a:lnTo>
                    <a:pt x="27856" y="48965"/>
                  </a:lnTo>
                  <a:lnTo>
                    <a:pt x="27702" y="48930"/>
                  </a:lnTo>
                  <a:lnTo>
                    <a:pt x="27522" y="48942"/>
                  </a:lnTo>
                  <a:lnTo>
                    <a:pt x="27406" y="49036"/>
                  </a:lnTo>
                  <a:lnTo>
                    <a:pt x="27329" y="49190"/>
                  </a:lnTo>
                  <a:lnTo>
                    <a:pt x="27240" y="49331"/>
                  </a:lnTo>
                  <a:lnTo>
                    <a:pt x="27073" y="49402"/>
                  </a:lnTo>
                  <a:lnTo>
                    <a:pt x="26495" y="49520"/>
                  </a:lnTo>
                  <a:lnTo>
                    <a:pt x="26059" y="49792"/>
                  </a:lnTo>
                  <a:lnTo>
                    <a:pt x="25353" y="50654"/>
                  </a:lnTo>
                  <a:lnTo>
                    <a:pt x="25879" y="51256"/>
                  </a:lnTo>
                  <a:lnTo>
                    <a:pt x="26046" y="51587"/>
                  </a:lnTo>
                  <a:lnTo>
                    <a:pt x="25789" y="51740"/>
                  </a:lnTo>
                  <a:lnTo>
                    <a:pt x="24685" y="51764"/>
                  </a:lnTo>
                  <a:lnTo>
                    <a:pt x="24659" y="51705"/>
                  </a:lnTo>
                  <a:lnTo>
                    <a:pt x="24505" y="51504"/>
                  </a:lnTo>
                  <a:lnTo>
                    <a:pt x="24249" y="51291"/>
                  </a:lnTo>
                  <a:lnTo>
                    <a:pt x="23966" y="51232"/>
                  </a:lnTo>
                  <a:lnTo>
                    <a:pt x="23748" y="51374"/>
                  </a:lnTo>
                  <a:lnTo>
                    <a:pt x="23658" y="51811"/>
                  </a:lnTo>
                  <a:lnTo>
                    <a:pt x="23620" y="52307"/>
                  </a:lnTo>
                  <a:lnTo>
                    <a:pt x="23504" y="52555"/>
                  </a:lnTo>
                  <a:lnTo>
                    <a:pt x="23247" y="52649"/>
                  </a:lnTo>
                  <a:lnTo>
                    <a:pt x="22464" y="52673"/>
                  </a:lnTo>
                  <a:lnTo>
                    <a:pt x="22233" y="52720"/>
                  </a:lnTo>
                  <a:lnTo>
                    <a:pt x="22053" y="52862"/>
                  </a:lnTo>
                  <a:lnTo>
                    <a:pt x="21887" y="53122"/>
                  </a:lnTo>
                  <a:lnTo>
                    <a:pt x="21810" y="53299"/>
                  </a:lnTo>
                  <a:lnTo>
                    <a:pt x="21797" y="53618"/>
                  </a:lnTo>
                  <a:lnTo>
                    <a:pt x="21745" y="53747"/>
                  </a:lnTo>
                  <a:lnTo>
                    <a:pt x="21566" y="53854"/>
                  </a:lnTo>
                  <a:lnTo>
                    <a:pt x="21245" y="53806"/>
                  </a:lnTo>
                  <a:lnTo>
                    <a:pt x="21116" y="53901"/>
                  </a:lnTo>
                  <a:lnTo>
                    <a:pt x="21039" y="54243"/>
                  </a:lnTo>
                  <a:lnTo>
                    <a:pt x="21078" y="54527"/>
                  </a:lnTo>
                  <a:lnTo>
                    <a:pt x="21001" y="54692"/>
                  </a:lnTo>
                  <a:lnTo>
                    <a:pt x="20577" y="54680"/>
                  </a:lnTo>
                  <a:lnTo>
                    <a:pt x="20474" y="54621"/>
                  </a:lnTo>
                  <a:lnTo>
                    <a:pt x="20243" y="54420"/>
                  </a:lnTo>
                  <a:lnTo>
                    <a:pt x="20089" y="54350"/>
                  </a:lnTo>
                  <a:lnTo>
                    <a:pt x="19935" y="54361"/>
                  </a:lnTo>
                  <a:lnTo>
                    <a:pt x="19576" y="54479"/>
                  </a:lnTo>
                  <a:lnTo>
                    <a:pt x="19332" y="54397"/>
                  </a:lnTo>
                  <a:lnTo>
                    <a:pt x="19024" y="54279"/>
                  </a:lnTo>
                  <a:lnTo>
                    <a:pt x="18754" y="54314"/>
                  </a:lnTo>
                  <a:lnTo>
                    <a:pt x="18446" y="54432"/>
                  </a:lnTo>
                  <a:lnTo>
                    <a:pt x="18344" y="54680"/>
                  </a:lnTo>
                  <a:lnTo>
                    <a:pt x="18228" y="54893"/>
                  </a:lnTo>
                  <a:lnTo>
                    <a:pt x="18061" y="55058"/>
                  </a:lnTo>
                  <a:lnTo>
                    <a:pt x="17804" y="55153"/>
                  </a:lnTo>
                  <a:lnTo>
                    <a:pt x="17317" y="55341"/>
                  </a:lnTo>
                  <a:lnTo>
                    <a:pt x="16662" y="55542"/>
                  </a:lnTo>
                  <a:lnTo>
                    <a:pt x="16136" y="55755"/>
                  </a:lnTo>
                  <a:lnTo>
                    <a:pt x="15763" y="56003"/>
                  </a:lnTo>
                  <a:lnTo>
                    <a:pt x="15417" y="56215"/>
                  </a:lnTo>
                  <a:lnTo>
                    <a:pt x="14955" y="56416"/>
                  </a:lnTo>
                  <a:lnTo>
                    <a:pt x="14646" y="56581"/>
                  </a:lnTo>
                  <a:lnTo>
                    <a:pt x="14210" y="56723"/>
                  </a:lnTo>
                  <a:lnTo>
                    <a:pt x="13735" y="56888"/>
                  </a:lnTo>
                  <a:lnTo>
                    <a:pt x="13555" y="57172"/>
                  </a:lnTo>
                  <a:lnTo>
                    <a:pt x="13555" y="57479"/>
                  </a:lnTo>
                  <a:lnTo>
                    <a:pt x="13786" y="57762"/>
                  </a:lnTo>
                  <a:lnTo>
                    <a:pt x="13992" y="58022"/>
                  </a:lnTo>
                  <a:lnTo>
                    <a:pt x="14120" y="58305"/>
                  </a:lnTo>
                  <a:lnTo>
                    <a:pt x="14030" y="58529"/>
                  </a:lnTo>
                  <a:lnTo>
                    <a:pt x="13748" y="58624"/>
                  </a:lnTo>
                  <a:lnTo>
                    <a:pt x="13388" y="58648"/>
                  </a:lnTo>
                  <a:lnTo>
                    <a:pt x="13016" y="58624"/>
                  </a:lnTo>
                  <a:lnTo>
                    <a:pt x="12503" y="58707"/>
                  </a:lnTo>
                  <a:lnTo>
                    <a:pt x="12053" y="58648"/>
                  </a:lnTo>
                  <a:lnTo>
                    <a:pt x="11887" y="58600"/>
                  </a:lnTo>
                  <a:lnTo>
                    <a:pt x="11745" y="58529"/>
                  </a:lnTo>
                  <a:lnTo>
                    <a:pt x="11681" y="58423"/>
                  </a:lnTo>
                  <a:lnTo>
                    <a:pt x="11501" y="58187"/>
                  </a:lnTo>
                  <a:lnTo>
                    <a:pt x="11309" y="58022"/>
                  </a:lnTo>
                  <a:lnTo>
                    <a:pt x="11219" y="58152"/>
                  </a:lnTo>
                  <a:lnTo>
                    <a:pt x="11091" y="58435"/>
                  </a:lnTo>
                  <a:lnTo>
                    <a:pt x="10462" y="59202"/>
                  </a:lnTo>
                  <a:lnTo>
                    <a:pt x="9550" y="60053"/>
                  </a:lnTo>
                  <a:lnTo>
                    <a:pt x="9152" y="60289"/>
                  </a:lnTo>
                  <a:lnTo>
                    <a:pt x="8703" y="60383"/>
                  </a:lnTo>
                  <a:lnTo>
                    <a:pt x="8421" y="60584"/>
                  </a:lnTo>
                  <a:lnTo>
                    <a:pt x="8228" y="61033"/>
                  </a:lnTo>
                  <a:lnTo>
                    <a:pt x="8087" y="61564"/>
                  </a:lnTo>
                  <a:lnTo>
                    <a:pt x="7881" y="61930"/>
                  </a:lnTo>
                  <a:lnTo>
                    <a:pt x="7522" y="62095"/>
                  </a:lnTo>
                  <a:lnTo>
                    <a:pt x="6572" y="62284"/>
                  </a:lnTo>
                  <a:lnTo>
                    <a:pt x="6277" y="62461"/>
                  </a:lnTo>
                  <a:lnTo>
                    <a:pt x="5982" y="62792"/>
                  </a:lnTo>
                  <a:lnTo>
                    <a:pt x="5224" y="63241"/>
                  </a:lnTo>
                  <a:lnTo>
                    <a:pt x="4942" y="63477"/>
                  </a:lnTo>
                  <a:lnTo>
                    <a:pt x="4878" y="63583"/>
                  </a:lnTo>
                  <a:lnTo>
                    <a:pt x="4839" y="63855"/>
                  </a:lnTo>
                  <a:lnTo>
                    <a:pt x="4826" y="63937"/>
                  </a:lnTo>
                  <a:lnTo>
                    <a:pt x="4724" y="64008"/>
                  </a:lnTo>
                  <a:lnTo>
                    <a:pt x="4518" y="64044"/>
                  </a:lnTo>
                  <a:lnTo>
                    <a:pt x="4441" y="64091"/>
                  </a:lnTo>
                  <a:lnTo>
                    <a:pt x="1771" y="66417"/>
                  </a:lnTo>
                  <a:lnTo>
                    <a:pt x="1489" y="66688"/>
                  </a:lnTo>
                  <a:lnTo>
                    <a:pt x="1681" y="67031"/>
                  </a:lnTo>
                  <a:lnTo>
                    <a:pt x="1758" y="67444"/>
                  </a:lnTo>
                  <a:lnTo>
                    <a:pt x="1887" y="67798"/>
                  </a:lnTo>
                  <a:lnTo>
                    <a:pt x="2246" y="68070"/>
                  </a:lnTo>
                  <a:lnTo>
                    <a:pt x="2657" y="68141"/>
                  </a:lnTo>
                  <a:lnTo>
                    <a:pt x="3530" y="68200"/>
                  </a:lnTo>
                  <a:lnTo>
                    <a:pt x="3915" y="68377"/>
                  </a:lnTo>
                  <a:lnTo>
                    <a:pt x="3273" y="68542"/>
                  </a:lnTo>
                  <a:lnTo>
                    <a:pt x="2682" y="68330"/>
                  </a:lnTo>
                  <a:lnTo>
                    <a:pt x="2156" y="68259"/>
                  </a:lnTo>
                  <a:lnTo>
                    <a:pt x="1732" y="68826"/>
                  </a:lnTo>
                  <a:lnTo>
                    <a:pt x="1591" y="69924"/>
                  </a:lnTo>
                  <a:lnTo>
                    <a:pt x="1489" y="70231"/>
                  </a:lnTo>
                  <a:lnTo>
                    <a:pt x="1296" y="70372"/>
                  </a:lnTo>
                  <a:lnTo>
                    <a:pt x="1014" y="70455"/>
                  </a:lnTo>
                  <a:lnTo>
                    <a:pt x="770" y="70561"/>
                  </a:lnTo>
                  <a:lnTo>
                    <a:pt x="577" y="70833"/>
                  </a:lnTo>
                  <a:lnTo>
                    <a:pt x="693" y="70904"/>
                  </a:lnTo>
                  <a:lnTo>
                    <a:pt x="821" y="70998"/>
                  </a:lnTo>
                  <a:lnTo>
                    <a:pt x="949" y="71128"/>
                  </a:lnTo>
                  <a:lnTo>
                    <a:pt x="1091" y="71282"/>
                  </a:lnTo>
                  <a:lnTo>
                    <a:pt x="1347" y="71754"/>
                  </a:lnTo>
                  <a:lnTo>
                    <a:pt x="1861" y="71837"/>
                  </a:lnTo>
                  <a:lnTo>
                    <a:pt x="1976" y="71884"/>
                  </a:lnTo>
                  <a:lnTo>
                    <a:pt x="2028" y="72014"/>
                  </a:lnTo>
                  <a:lnTo>
                    <a:pt x="2118" y="72439"/>
                  </a:lnTo>
                  <a:lnTo>
                    <a:pt x="2182" y="72521"/>
                  </a:lnTo>
                  <a:lnTo>
                    <a:pt x="2233" y="72557"/>
                  </a:lnTo>
                  <a:lnTo>
                    <a:pt x="2297" y="72734"/>
                  </a:lnTo>
                  <a:lnTo>
                    <a:pt x="2374" y="72817"/>
                  </a:lnTo>
                  <a:lnTo>
                    <a:pt x="2464" y="72817"/>
                  </a:lnTo>
                  <a:lnTo>
                    <a:pt x="2541" y="72769"/>
                  </a:lnTo>
                  <a:lnTo>
                    <a:pt x="2605" y="72699"/>
                  </a:lnTo>
                  <a:lnTo>
                    <a:pt x="2695" y="72663"/>
                  </a:lnTo>
                  <a:lnTo>
                    <a:pt x="4287" y="72946"/>
                  </a:lnTo>
                  <a:lnTo>
                    <a:pt x="4955" y="72982"/>
                  </a:lnTo>
                  <a:lnTo>
                    <a:pt x="5121" y="73041"/>
                  </a:lnTo>
                  <a:lnTo>
                    <a:pt x="5134" y="73194"/>
                  </a:lnTo>
                  <a:lnTo>
                    <a:pt x="5070" y="73643"/>
                  </a:lnTo>
                  <a:lnTo>
                    <a:pt x="5147" y="73820"/>
                  </a:lnTo>
                  <a:lnTo>
                    <a:pt x="5507" y="73997"/>
                  </a:lnTo>
                  <a:lnTo>
                    <a:pt x="5584" y="74115"/>
                  </a:lnTo>
                  <a:lnTo>
                    <a:pt x="5558" y="74328"/>
                  </a:lnTo>
                  <a:lnTo>
                    <a:pt x="5481" y="74670"/>
                  </a:lnTo>
                  <a:lnTo>
                    <a:pt x="5455" y="74883"/>
                  </a:lnTo>
                  <a:lnTo>
                    <a:pt x="5507" y="75048"/>
                  </a:lnTo>
                  <a:lnTo>
                    <a:pt x="5622" y="75107"/>
                  </a:lnTo>
                  <a:lnTo>
                    <a:pt x="5789" y="75143"/>
                  </a:lnTo>
                  <a:lnTo>
                    <a:pt x="5969" y="75249"/>
                  </a:lnTo>
                  <a:lnTo>
                    <a:pt x="6033" y="75355"/>
                  </a:lnTo>
                  <a:lnTo>
                    <a:pt x="6161" y="75639"/>
                  </a:lnTo>
                  <a:lnTo>
                    <a:pt x="6238" y="75733"/>
                  </a:lnTo>
                  <a:lnTo>
                    <a:pt x="6367" y="75721"/>
                  </a:lnTo>
                  <a:lnTo>
                    <a:pt x="6546" y="75627"/>
                  </a:lnTo>
                  <a:lnTo>
                    <a:pt x="6688" y="75639"/>
                  </a:lnTo>
                  <a:lnTo>
                    <a:pt x="6726" y="75946"/>
                  </a:lnTo>
                  <a:lnTo>
                    <a:pt x="6662" y="76276"/>
                  </a:lnTo>
                  <a:lnTo>
                    <a:pt x="6277" y="77138"/>
                  </a:lnTo>
                  <a:lnTo>
                    <a:pt x="6084" y="77410"/>
                  </a:lnTo>
                  <a:lnTo>
                    <a:pt x="6136" y="77481"/>
                  </a:lnTo>
                  <a:lnTo>
                    <a:pt x="6200" y="77504"/>
                  </a:lnTo>
                  <a:lnTo>
                    <a:pt x="6341" y="77551"/>
                  </a:lnTo>
                  <a:lnTo>
                    <a:pt x="6264" y="77681"/>
                  </a:lnTo>
                  <a:lnTo>
                    <a:pt x="6238" y="77752"/>
                  </a:lnTo>
                  <a:lnTo>
                    <a:pt x="6238" y="77847"/>
                  </a:lnTo>
                  <a:lnTo>
                    <a:pt x="6752" y="77705"/>
                  </a:lnTo>
                  <a:lnTo>
                    <a:pt x="7291" y="77362"/>
                  </a:lnTo>
                  <a:lnTo>
                    <a:pt x="7817" y="77115"/>
                  </a:lnTo>
                  <a:lnTo>
                    <a:pt x="8267" y="77233"/>
                  </a:lnTo>
                  <a:lnTo>
                    <a:pt x="8485" y="77044"/>
                  </a:lnTo>
                  <a:lnTo>
                    <a:pt x="8485" y="76819"/>
                  </a:lnTo>
                  <a:lnTo>
                    <a:pt x="8421" y="76607"/>
                  </a:lnTo>
                  <a:lnTo>
                    <a:pt x="8459" y="76418"/>
                  </a:lnTo>
                  <a:lnTo>
                    <a:pt x="8664" y="76099"/>
                  </a:lnTo>
                  <a:lnTo>
                    <a:pt x="8626" y="76005"/>
                  </a:lnTo>
                  <a:lnTo>
                    <a:pt x="8485" y="75898"/>
                  </a:lnTo>
                  <a:lnTo>
                    <a:pt x="8395" y="75568"/>
                  </a:lnTo>
                  <a:lnTo>
                    <a:pt x="8472" y="75320"/>
                  </a:lnTo>
                  <a:lnTo>
                    <a:pt x="8600" y="75084"/>
                  </a:lnTo>
                  <a:lnTo>
                    <a:pt x="8677" y="74824"/>
                  </a:lnTo>
                  <a:lnTo>
                    <a:pt x="8575" y="74576"/>
                  </a:lnTo>
                  <a:lnTo>
                    <a:pt x="8472" y="74399"/>
                  </a:lnTo>
                  <a:lnTo>
                    <a:pt x="8395" y="74198"/>
                  </a:lnTo>
                  <a:lnTo>
                    <a:pt x="8408" y="73974"/>
                  </a:lnTo>
                  <a:lnTo>
                    <a:pt x="8523" y="73738"/>
                  </a:lnTo>
                  <a:lnTo>
                    <a:pt x="8716" y="74009"/>
                  </a:lnTo>
                  <a:lnTo>
                    <a:pt x="8870" y="74304"/>
                  </a:lnTo>
                  <a:lnTo>
                    <a:pt x="9062" y="74540"/>
                  </a:lnTo>
                  <a:lnTo>
                    <a:pt x="9525" y="74682"/>
                  </a:lnTo>
                  <a:lnTo>
                    <a:pt x="9602" y="74895"/>
                  </a:lnTo>
                  <a:lnTo>
                    <a:pt x="9743" y="74954"/>
                  </a:lnTo>
                  <a:lnTo>
                    <a:pt x="10166" y="75001"/>
                  </a:lnTo>
                  <a:lnTo>
                    <a:pt x="10449" y="75107"/>
                  </a:lnTo>
                  <a:lnTo>
                    <a:pt x="10783" y="75273"/>
                  </a:lnTo>
                  <a:lnTo>
                    <a:pt x="11065" y="75473"/>
                  </a:lnTo>
                  <a:lnTo>
                    <a:pt x="11258" y="75757"/>
                  </a:lnTo>
                  <a:lnTo>
                    <a:pt x="11437" y="76430"/>
                  </a:lnTo>
                  <a:lnTo>
                    <a:pt x="11668" y="76560"/>
                  </a:lnTo>
                  <a:lnTo>
                    <a:pt x="11912" y="76630"/>
                  </a:lnTo>
                  <a:lnTo>
                    <a:pt x="12130" y="76784"/>
                  </a:lnTo>
                  <a:lnTo>
                    <a:pt x="12297" y="76406"/>
                  </a:lnTo>
                  <a:lnTo>
                    <a:pt x="12503" y="76430"/>
                  </a:lnTo>
                  <a:lnTo>
                    <a:pt x="13016" y="76937"/>
                  </a:lnTo>
                  <a:lnTo>
                    <a:pt x="13170" y="76985"/>
                  </a:lnTo>
                  <a:lnTo>
                    <a:pt x="13337" y="76985"/>
                  </a:lnTo>
                  <a:lnTo>
                    <a:pt x="13478" y="77020"/>
                  </a:lnTo>
                  <a:lnTo>
                    <a:pt x="13530" y="77162"/>
                  </a:lnTo>
                  <a:lnTo>
                    <a:pt x="13620" y="77268"/>
                  </a:lnTo>
                  <a:lnTo>
                    <a:pt x="14030" y="77610"/>
                  </a:lnTo>
                  <a:lnTo>
                    <a:pt x="14172" y="77705"/>
                  </a:lnTo>
                  <a:lnTo>
                    <a:pt x="14415" y="77776"/>
                  </a:lnTo>
                  <a:lnTo>
                    <a:pt x="14595" y="77764"/>
                  </a:lnTo>
                  <a:lnTo>
                    <a:pt x="14890" y="77705"/>
                  </a:lnTo>
                  <a:lnTo>
                    <a:pt x="15109" y="77740"/>
                  </a:lnTo>
                  <a:lnTo>
                    <a:pt x="15186" y="77835"/>
                  </a:lnTo>
                  <a:lnTo>
                    <a:pt x="15224" y="77976"/>
                  </a:lnTo>
                  <a:lnTo>
                    <a:pt x="15340" y="78154"/>
                  </a:lnTo>
                  <a:lnTo>
                    <a:pt x="15404" y="78295"/>
                  </a:lnTo>
                  <a:lnTo>
                    <a:pt x="15417" y="78449"/>
                  </a:lnTo>
                  <a:lnTo>
                    <a:pt x="15481" y="78567"/>
                  </a:lnTo>
                  <a:lnTo>
                    <a:pt x="15661" y="78602"/>
                  </a:lnTo>
                  <a:lnTo>
                    <a:pt x="16482" y="78602"/>
                  </a:lnTo>
                  <a:lnTo>
                    <a:pt x="16418" y="78472"/>
                  </a:lnTo>
                  <a:lnTo>
                    <a:pt x="16290" y="78130"/>
                  </a:lnTo>
                  <a:lnTo>
                    <a:pt x="16225" y="78000"/>
                  </a:lnTo>
                  <a:lnTo>
                    <a:pt x="17496" y="78000"/>
                  </a:lnTo>
                  <a:lnTo>
                    <a:pt x="17214" y="78402"/>
                  </a:lnTo>
                  <a:lnTo>
                    <a:pt x="17394" y="78555"/>
                  </a:lnTo>
                  <a:lnTo>
                    <a:pt x="17715" y="78626"/>
                  </a:lnTo>
                  <a:lnTo>
                    <a:pt x="17881" y="78838"/>
                  </a:lnTo>
                  <a:lnTo>
                    <a:pt x="17958" y="78897"/>
                  </a:lnTo>
                  <a:lnTo>
                    <a:pt x="18459" y="79452"/>
                  </a:lnTo>
                  <a:lnTo>
                    <a:pt x="18626" y="79559"/>
                  </a:lnTo>
                  <a:lnTo>
                    <a:pt x="18793" y="79523"/>
                  </a:lnTo>
                  <a:lnTo>
                    <a:pt x="18960" y="79429"/>
                  </a:lnTo>
                  <a:lnTo>
                    <a:pt x="19383" y="79287"/>
                  </a:lnTo>
                  <a:lnTo>
                    <a:pt x="21322" y="78354"/>
                  </a:lnTo>
                  <a:lnTo>
                    <a:pt x="21617" y="78154"/>
                  </a:lnTo>
                  <a:lnTo>
                    <a:pt x="21720" y="78449"/>
                  </a:lnTo>
                  <a:lnTo>
                    <a:pt x="21694" y="78732"/>
                  </a:lnTo>
                  <a:lnTo>
                    <a:pt x="21540" y="78980"/>
                  </a:lnTo>
                  <a:lnTo>
                    <a:pt x="21026" y="79169"/>
                  </a:lnTo>
                  <a:lnTo>
                    <a:pt x="20885" y="79429"/>
                  </a:lnTo>
                  <a:lnTo>
                    <a:pt x="20821" y="79724"/>
                  </a:lnTo>
                  <a:lnTo>
                    <a:pt x="20718" y="79984"/>
                  </a:lnTo>
                  <a:lnTo>
                    <a:pt x="20372" y="80326"/>
                  </a:lnTo>
                  <a:lnTo>
                    <a:pt x="20025" y="80586"/>
                  </a:lnTo>
                  <a:lnTo>
                    <a:pt x="19756" y="80928"/>
                  </a:lnTo>
                  <a:lnTo>
                    <a:pt x="19691" y="81495"/>
                  </a:lnTo>
                  <a:lnTo>
                    <a:pt x="19871" y="81412"/>
                  </a:lnTo>
                  <a:lnTo>
                    <a:pt x="20051" y="81365"/>
                  </a:lnTo>
                  <a:lnTo>
                    <a:pt x="20256" y="81330"/>
                  </a:lnTo>
                  <a:lnTo>
                    <a:pt x="20462" y="81353"/>
                  </a:lnTo>
                  <a:lnTo>
                    <a:pt x="20012" y="81944"/>
                  </a:lnTo>
                  <a:lnTo>
                    <a:pt x="19974" y="82274"/>
                  </a:lnTo>
                  <a:lnTo>
                    <a:pt x="20333" y="82416"/>
                  </a:lnTo>
                  <a:lnTo>
                    <a:pt x="21489" y="82581"/>
                  </a:lnTo>
                  <a:lnTo>
                    <a:pt x="21887" y="82581"/>
                  </a:lnTo>
                  <a:lnTo>
                    <a:pt x="21784" y="82818"/>
                  </a:lnTo>
                  <a:lnTo>
                    <a:pt x="21617" y="82983"/>
                  </a:lnTo>
                  <a:lnTo>
                    <a:pt x="21232" y="83195"/>
                  </a:lnTo>
                  <a:lnTo>
                    <a:pt x="21129" y="83125"/>
                  </a:lnTo>
                  <a:lnTo>
                    <a:pt x="21052" y="83089"/>
                  </a:lnTo>
                  <a:lnTo>
                    <a:pt x="20847" y="83030"/>
                  </a:lnTo>
                  <a:lnTo>
                    <a:pt x="21014" y="83254"/>
                  </a:lnTo>
                  <a:lnTo>
                    <a:pt x="21116" y="83325"/>
                  </a:lnTo>
                  <a:lnTo>
                    <a:pt x="20975" y="83715"/>
                  </a:lnTo>
                  <a:lnTo>
                    <a:pt x="21065" y="84010"/>
                  </a:lnTo>
                  <a:lnTo>
                    <a:pt x="21309" y="84187"/>
                  </a:lnTo>
                  <a:lnTo>
                    <a:pt x="21617" y="84223"/>
                  </a:lnTo>
                  <a:lnTo>
                    <a:pt x="21360" y="84447"/>
                  </a:lnTo>
                  <a:lnTo>
                    <a:pt x="20654" y="85663"/>
                  </a:lnTo>
                  <a:lnTo>
                    <a:pt x="20693" y="85864"/>
                  </a:lnTo>
                  <a:lnTo>
                    <a:pt x="20860" y="86029"/>
                  </a:lnTo>
                  <a:lnTo>
                    <a:pt x="20962" y="86372"/>
                  </a:lnTo>
                  <a:lnTo>
                    <a:pt x="20564" y="86218"/>
                  </a:lnTo>
                  <a:lnTo>
                    <a:pt x="20115" y="86218"/>
                  </a:lnTo>
                  <a:lnTo>
                    <a:pt x="19717" y="86395"/>
                  </a:lnTo>
                  <a:lnTo>
                    <a:pt x="19435" y="86809"/>
                  </a:lnTo>
                  <a:lnTo>
                    <a:pt x="19499" y="86997"/>
                  </a:lnTo>
                  <a:lnTo>
                    <a:pt x="19653" y="87198"/>
                  </a:lnTo>
                  <a:lnTo>
                    <a:pt x="19704" y="87352"/>
                  </a:lnTo>
                  <a:lnTo>
                    <a:pt x="19512" y="87423"/>
                  </a:lnTo>
                  <a:lnTo>
                    <a:pt x="19024" y="87434"/>
                  </a:lnTo>
                  <a:lnTo>
                    <a:pt x="18831" y="87529"/>
                  </a:lnTo>
                  <a:lnTo>
                    <a:pt x="18652" y="87718"/>
                  </a:lnTo>
                  <a:lnTo>
                    <a:pt x="18793" y="87836"/>
                  </a:lnTo>
                  <a:lnTo>
                    <a:pt x="18767" y="87918"/>
                  </a:lnTo>
                  <a:lnTo>
                    <a:pt x="18690" y="88013"/>
                  </a:lnTo>
                  <a:lnTo>
                    <a:pt x="18652" y="88166"/>
                  </a:lnTo>
                  <a:lnTo>
                    <a:pt x="18703" y="88367"/>
                  </a:lnTo>
                  <a:lnTo>
                    <a:pt x="18767" y="88414"/>
                  </a:lnTo>
                  <a:lnTo>
                    <a:pt x="18844" y="88426"/>
                  </a:lnTo>
                  <a:lnTo>
                    <a:pt x="18908" y="88485"/>
                  </a:lnTo>
                  <a:lnTo>
                    <a:pt x="19062" y="88993"/>
                  </a:lnTo>
                  <a:lnTo>
                    <a:pt x="19204" y="89111"/>
                  </a:lnTo>
                  <a:lnTo>
                    <a:pt x="19563" y="89253"/>
                  </a:lnTo>
                  <a:lnTo>
                    <a:pt x="19191" y="89335"/>
                  </a:lnTo>
                  <a:lnTo>
                    <a:pt x="18729" y="89312"/>
                  </a:lnTo>
                  <a:lnTo>
                    <a:pt x="18318" y="89359"/>
                  </a:lnTo>
                  <a:lnTo>
                    <a:pt x="18151" y="89631"/>
                  </a:lnTo>
                  <a:lnTo>
                    <a:pt x="18061" y="90056"/>
                  </a:lnTo>
                  <a:lnTo>
                    <a:pt x="17830" y="90445"/>
                  </a:lnTo>
                  <a:lnTo>
                    <a:pt x="17252" y="91047"/>
                  </a:lnTo>
                  <a:lnTo>
                    <a:pt x="17702" y="90988"/>
                  </a:lnTo>
                  <a:lnTo>
                    <a:pt x="17689" y="91189"/>
                  </a:lnTo>
                  <a:lnTo>
                    <a:pt x="17252" y="91980"/>
                  </a:lnTo>
                  <a:lnTo>
                    <a:pt x="17008" y="92228"/>
                  </a:lnTo>
                  <a:lnTo>
                    <a:pt x="16880" y="92523"/>
                  </a:lnTo>
                  <a:lnTo>
                    <a:pt x="17124" y="92854"/>
                  </a:lnTo>
                  <a:lnTo>
                    <a:pt x="16238" y="93657"/>
                  </a:lnTo>
                  <a:lnTo>
                    <a:pt x="16097" y="93846"/>
                  </a:lnTo>
                  <a:lnTo>
                    <a:pt x="16046" y="94661"/>
                  </a:lnTo>
                  <a:lnTo>
                    <a:pt x="15969" y="95038"/>
                  </a:lnTo>
                  <a:lnTo>
                    <a:pt x="15853" y="95416"/>
                  </a:lnTo>
                  <a:lnTo>
                    <a:pt x="16110" y="95688"/>
                  </a:lnTo>
                  <a:lnTo>
                    <a:pt x="16495" y="95735"/>
                  </a:lnTo>
                  <a:lnTo>
                    <a:pt x="16842" y="95865"/>
                  </a:lnTo>
                  <a:lnTo>
                    <a:pt x="17008" y="96396"/>
                  </a:lnTo>
                  <a:lnTo>
                    <a:pt x="17137" y="96739"/>
                  </a:lnTo>
                  <a:lnTo>
                    <a:pt x="17394" y="96562"/>
                  </a:lnTo>
                  <a:lnTo>
                    <a:pt x="17586" y="96101"/>
                  </a:lnTo>
                  <a:lnTo>
                    <a:pt x="17496" y="95582"/>
                  </a:lnTo>
                  <a:lnTo>
                    <a:pt x="17792" y="95641"/>
                  </a:lnTo>
                  <a:lnTo>
                    <a:pt x="18010" y="95853"/>
                  </a:lnTo>
                  <a:lnTo>
                    <a:pt x="18100" y="96101"/>
                  </a:lnTo>
                  <a:lnTo>
                    <a:pt x="18023" y="96314"/>
                  </a:lnTo>
                  <a:lnTo>
                    <a:pt x="18151" y="96408"/>
                  </a:lnTo>
                  <a:lnTo>
                    <a:pt x="18267" y="96479"/>
                  </a:lnTo>
                  <a:lnTo>
                    <a:pt x="17894" y="96869"/>
                  </a:lnTo>
                  <a:lnTo>
                    <a:pt x="17843" y="97057"/>
                  </a:lnTo>
                  <a:lnTo>
                    <a:pt x="17958" y="97305"/>
                  </a:lnTo>
                  <a:lnTo>
                    <a:pt x="18189" y="97506"/>
                  </a:lnTo>
                  <a:lnTo>
                    <a:pt x="18472" y="97601"/>
                  </a:lnTo>
                  <a:lnTo>
                    <a:pt x="18767" y="97612"/>
                  </a:lnTo>
                  <a:lnTo>
                    <a:pt x="19050" y="97518"/>
                  </a:lnTo>
                  <a:lnTo>
                    <a:pt x="19050" y="97376"/>
                  </a:lnTo>
                  <a:lnTo>
                    <a:pt x="18960" y="97305"/>
                  </a:lnTo>
                  <a:lnTo>
                    <a:pt x="18844" y="97199"/>
                  </a:lnTo>
                  <a:lnTo>
                    <a:pt x="18818" y="97057"/>
                  </a:lnTo>
                  <a:lnTo>
                    <a:pt x="18908" y="96928"/>
                  </a:lnTo>
                  <a:lnTo>
                    <a:pt x="19011" y="96928"/>
                  </a:lnTo>
                  <a:lnTo>
                    <a:pt x="19088" y="97022"/>
                  </a:lnTo>
                  <a:lnTo>
                    <a:pt x="19127" y="97152"/>
                  </a:lnTo>
                  <a:lnTo>
                    <a:pt x="19165" y="97211"/>
                  </a:lnTo>
                  <a:lnTo>
                    <a:pt x="19666" y="97305"/>
                  </a:lnTo>
                  <a:lnTo>
                    <a:pt x="19845" y="97211"/>
                  </a:lnTo>
                  <a:lnTo>
                    <a:pt x="19948" y="96928"/>
                  </a:lnTo>
                  <a:lnTo>
                    <a:pt x="20089" y="96928"/>
                  </a:lnTo>
                  <a:lnTo>
                    <a:pt x="20166" y="97423"/>
                  </a:lnTo>
                  <a:lnTo>
                    <a:pt x="20577" y="97459"/>
                  </a:lnTo>
                  <a:lnTo>
                    <a:pt x="21489" y="97069"/>
                  </a:lnTo>
                  <a:lnTo>
                    <a:pt x="21412" y="96869"/>
                  </a:lnTo>
                  <a:lnTo>
                    <a:pt x="21283" y="96715"/>
                  </a:lnTo>
                  <a:lnTo>
                    <a:pt x="21142" y="96585"/>
                  </a:lnTo>
                  <a:lnTo>
                    <a:pt x="20962" y="96479"/>
                  </a:lnTo>
                  <a:lnTo>
                    <a:pt x="21232" y="96455"/>
                  </a:lnTo>
                  <a:lnTo>
                    <a:pt x="21360" y="96302"/>
                  </a:lnTo>
                  <a:lnTo>
                    <a:pt x="21424" y="96125"/>
                  </a:lnTo>
                  <a:lnTo>
                    <a:pt x="21489" y="96030"/>
                  </a:lnTo>
                  <a:lnTo>
                    <a:pt x="21655" y="95983"/>
                  </a:lnTo>
                  <a:lnTo>
                    <a:pt x="21668" y="96007"/>
                  </a:lnTo>
                  <a:lnTo>
                    <a:pt x="21643" y="96113"/>
                  </a:lnTo>
                  <a:lnTo>
                    <a:pt x="22143" y="96928"/>
                  </a:lnTo>
                  <a:lnTo>
                    <a:pt x="22259" y="97069"/>
                  </a:lnTo>
                  <a:lnTo>
                    <a:pt x="22464" y="97176"/>
                  </a:lnTo>
                  <a:lnTo>
                    <a:pt x="22926" y="97187"/>
                  </a:lnTo>
                  <a:lnTo>
                    <a:pt x="23157" y="97211"/>
                  </a:lnTo>
                  <a:lnTo>
                    <a:pt x="23453" y="97435"/>
                  </a:lnTo>
                  <a:lnTo>
                    <a:pt x="24300" y="98427"/>
                  </a:lnTo>
                  <a:lnTo>
                    <a:pt x="24505" y="98522"/>
                  </a:lnTo>
                  <a:lnTo>
                    <a:pt x="24890" y="98533"/>
                  </a:lnTo>
                  <a:lnTo>
                    <a:pt x="25083" y="98592"/>
                  </a:lnTo>
                  <a:lnTo>
                    <a:pt x="25198" y="98699"/>
                  </a:lnTo>
                  <a:lnTo>
                    <a:pt x="25417" y="99041"/>
                  </a:lnTo>
                  <a:lnTo>
                    <a:pt x="25596" y="99195"/>
                  </a:lnTo>
                  <a:lnTo>
                    <a:pt x="25224" y="99301"/>
                  </a:lnTo>
                  <a:lnTo>
                    <a:pt x="24711" y="99195"/>
                  </a:lnTo>
                  <a:lnTo>
                    <a:pt x="24249" y="98958"/>
                  </a:lnTo>
                  <a:lnTo>
                    <a:pt x="24043" y="98651"/>
                  </a:lnTo>
                  <a:lnTo>
                    <a:pt x="23992" y="98522"/>
                  </a:lnTo>
                  <a:lnTo>
                    <a:pt x="23851" y="98344"/>
                  </a:lnTo>
                  <a:lnTo>
                    <a:pt x="23671" y="98191"/>
                  </a:lnTo>
                  <a:lnTo>
                    <a:pt x="23478" y="98144"/>
                  </a:lnTo>
                  <a:lnTo>
                    <a:pt x="23401" y="98262"/>
                  </a:lnTo>
                  <a:lnTo>
                    <a:pt x="23350" y="98486"/>
                  </a:lnTo>
                  <a:lnTo>
                    <a:pt x="23247" y="98699"/>
                  </a:lnTo>
                  <a:lnTo>
                    <a:pt x="23029" y="98722"/>
                  </a:lnTo>
                  <a:lnTo>
                    <a:pt x="22913" y="98616"/>
                  </a:lnTo>
                  <a:lnTo>
                    <a:pt x="22862" y="98191"/>
                  </a:lnTo>
                  <a:lnTo>
                    <a:pt x="22772" y="97978"/>
                  </a:lnTo>
                  <a:lnTo>
                    <a:pt x="21951" y="97518"/>
                  </a:lnTo>
                  <a:lnTo>
                    <a:pt x="21707" y="97589"/>
                  </a:lnTo>
                  <a:lnTo>
                    <a:pt x="21617" y="97742"/>
                  </a:lnTo>
                  <a:lnTo>
                    <a:pt x="21591" y="97908"/>
                  </a:lnTo>
                  <a:lnTo>
                    <a:pt x="21540" y="97978"/>
                  </a:lnTo>
                  <a:lnTo>
                    <a:pt x="21322" y="97955"/>
                  </a:lnTo>
                  <a:lnTo>
                    <a:pt x="20885" y="97837"/>
                  </a:lnTo>
                  <a:lnTo>
                    <a:pt x="20718" y="97825"/>
                  </a:lnTo>
                  <a:lnTo>
                    <a:pt x="20372" y="97908"/>
                  </a:lnTo>
                  <a:lnTo>
                    <a:pt x="19910" y="98144"/>
                  </a:lnTo>
                  <a:lnTo>
                    <a:pt x="19486" y="98404"/>
                  </a:lnTo>
                  <a:lnTo>
                    <a:pt x="19306" y="98651"/>
                  </a:lnTo>
                  <a:lnTo>
                    <a:pt x="19178" y="98722"/>
                  </a:lnTo>
                  <a:lnTo>
                    <a:pt x="18921" y="98628"/>
                  </a:lnTo>
                  <a:lnTo>
                    <a:pt x="18626" y="98474"/>
                  </a:lnTo>
                  <a:lnTo>
                    <a:pt x="18459" y="98368"/>
                  </a:lnTo>
                  <a:lnTo>
                    <a:pt x="18279" y="98333"/>
                  </a:lnTo>
                  <a:lnTo>
                    <a:pt x="17817" y="98651"/>
                  </a:lnTo>
                  <a:lnTo>
                    <a:pt x="17637" y="98722"/>
                  </a:lnTo>
                  <a:lnTo>
                    <a:pt x="17458" y="98651"/>
                  </a:lnTo>
                  <a:lnTo>
                    <a:pt x="17047" y="98404"/>
                  </a:lnTo>
                  <a:lnTo>
                    <a:pt x="16867" y="98427"/>
                  </a:lnTo>
                  <a:lnTo>
                    <a:pt x="16790" y="98651"/>
                  </a:lnTo>
                  <a:lnTo>
                    <a:pt x="16829" y="98958"/>
                  </a:lnTo>
                  <a:lnTo>
                    <a:pt x="16854" y="99230"/>
                  </a:lnTo>
                  <a:lnTo>
                    <a:pt x="16662" y="99336"/>
                  </a:lnTo>
                  <a:lnTo>
                    <a:pt x="16405" y="99136"/>
                  </a:lnTo>
                  <a:lnTo>
                    <a:pt x="16187" y="98746"/>
                  </a:lnTo>
                  <a:lnTo>
                    <a:pt x="15930" y="98427"/>
                  </a:lnTo>
                  <a:lnTo>
                    <a:pt x="15584" y="98427"/>
                  </a:lnTo>
                  <a:lnTo>
                    <a:pt x="15468" y="98628"/>
                  </a:lnTo>
                  <a:lnTo>
                    <a:pt x="15494" y="98888"/>
                  </a:lnTo>
                  <a:lnTo>
                    <a:pt x="15635" y="99159"/>
                  </a:lnTo>
                  <a:lnTo>
                    <a:pt x="15853" y="99336"/>
                  </a:lnTo>
                  <a:lnTo>
                    <a:pt x="15776" y="99655"/>
                  </a:lnTo>
                  <a:lnTo>
                    <a:pt x="15789" y="100068"/>
                  </a:lnTo>
                  <a:lnTo>
                    <a:pt x="15738" y="100328"/>
                  </a:lnTo>
                  <a:lnTo>
                    <a:pt x="15468" y="100234"/>
                  </a:lnTo>
                  <a:lnTo>
                    <a:pt x="14826" y="100741"/>
                  </a:lnTo>
                  <a:lnTo>
                    <a:pt x="14544" y="100848"/>
                  </a:lnTo>
                  <a:lnTo>
                    <a:pt x="14441" y="100470"/>
                  </a:lnTo>
                  <a:lnTo>
                    <a:pt x="14249" y="100269"/>
                  </a:lnTo>
                  <a:lnTo>
                    <a:pt x="13812" y="100139"/>
                  </a:lnTo>
                  <a:lnTo>
                    <a:pt x="13337" y="100127"/>
                  </a:lnTo>
                  <a:lnTo>
                    <a:pt x="13016" y="100234"/>
                  </a:lnTo>
                  <a:lnTo>
                    <a:pt x="13196" y="100446"/>
                  </a:lnTo>
                  <a:lnTo>
                    <a:pt x="13222" y="100612"/>
                  </a:lnTo>
                  <a:lnTo>
                    <a:pt x="13170" y="100800"/>
                  </a:lnTo>
                  <a:lnTo>
                    <a:pt x="13145" y="101060"/>
                  </a:lnTo>
                  <a:lnTo>
                    <a:pt x="13222" y="101285"/>
                  </a:lnTo>
                  <a:lnTo>
                    <a:pt x="13555" y="101521"/>
                  </a:lnTo>
                  <a:lnTo>
                    <a:pt x="13658" y="101745"/>
                  </a:lnTo>
                  <a:lnTo>
                    <a:pt x="13581" y="102123"/>
                  </a:lnTo>
                  <a:lnTo>
                    <a:pt x="13311" y="102642"/>
                  </a:lnTo>
                  <a:lnTo>
                    <a:pt x="12991" y="103127"/>
                  </a:lnTo>
                  <a:lnTo>
                    <a:pt x="12772" y="103363"/>
                  </a:lnTo>
                  <a:lnTo>
                    <a:pt x="12811" y="103044"/>
                  </a:lnTo>
                  <a:lnTo>
                    <a:pt x="12759" y="102890"/>
                  </a:lnTo>
                  <a:lnTo>
                    <a:pt x="12644" y="102867"/>
                  </a:lnTo>
                  <a:lnTo>
                    <a:pt x="12503" y="102914"/>
                  </a:lnTo>
                  <a:lnTo>
                    <a:pt x="12297" y="103150"/>
                  </a:lnTo>
                  <a:lnTo>
                    <a:pt x="12066" y="103800"/>
                  </a:lnTo>
                  <a:lnTo>
                    <a:pt x="11938" y="104059"/>
                  </a:lnTo>
                  <a:lnTo>
                    <a:pt x="11103" y="105228"/>
                  </a:lnTo>
                  <a:lnTo>
                    <a:pt x="11026" y="105453"/>
                  </a:lnTo>
                  <a:lnTo>
                    <a:pt x="10834" y="106822"/>
                  </a:lnTo>
                  <a:lnTo>
                    <a:pt x="10847" y="107188"/>
                  </a:lnTo>
                  <a:lnTo>
                    <a:pt x="10872" y="107354"/>
                  </a:lnTo>
                  <a:lnTo>
                    <a:pt x="11155" y="107637"/>
                  </a:lnTo>
                  <a:lnTo>
                    <a:pt x="11694" y="107991"/>
                  </a:lnTo>
                  <a:lnTo>
                    <a:pt x="12670" y="107861"/>
                  </a:lnTo>
                  <a:lnTo>
                    <a:pt x="13145" y="108027"/>
                  </a:lnTo>
                  <a:lnTo>
                    <a:pt x="11989" y="108771"/>
                  </a:lnTo>
                  <a:lnTo>
                    <a:pt x="11797" y="108853"/>
                  </a:lnTo>
                  <a:lnTo>
                    <a:pt x="11309" y="108145"/>
                  </a:lnTo>
                  <a:lnTo>
                    <a:pt x="11014" y="107944"/>
                  </a:lnTo>
                  <a:lnTo>
                    <a:pt x="10590" y="108027"/>
                  </a:lnTo>
                  <a:lnTo>
                    <a:pt x="10385" y="108216"/>
                  </a:lnTo>
                  <a:lnTo>
                    <a:pt x="10077" y="108747"/>
                  </a:lnTo>
                  <a:lnTo>
                    <a:pt x="9935" y="108924"/>
                  </a:lnTo>
                  <a:lnTo>
                    <a:pt x="9165" y="109089"/>
                  </a:lnTo>
                  <a:lnTo>
                    <a:pt x="9050" y="109137"/>
                  </a:lnTo>
                  <a:lnTo>
                    <a:pt x="8883" y="109573"/>
                  </a:lnTo>
                  <a:lnTo>
                    <a:pt x="8498" y="109751"/>
                  </a:lnTo>
                  <a:lnTo>
                    <a:pt x="7612" y="109810"/>
                  </a:lnTo>
                  <a:lnTo>
                    <a:pt x="7175" y="109975"/>
                  </a:lnTo>
                  <a:lnTo>
                    <a:pt x="7047" y="110223"/>
                  </a:lnTo>
                  <a:lnTo>
                    <a:pt x="7240" y="110459"/>
                  </a:lnTo>
                  <a:lnTo>
                    <a:pt x="9422" y="110837"/>
                  </a:lnTo>
                  <a:lnTo>
                    <a:pt x="10295" y="110754"/>
                  </a:lnTo>
                  <a:lnTo>
                    <a:pt x="10757" y="110636"/>
                  </a:lnTo>
                  <a:lnTo>
                    <a:pt x="10962" y="110494"/>
                  </a:lnTo>
                  <a:lnTo>
                    <a:pt x="11129" y="110105"/>
                  </a:lnTo>
                  <a:lnTo>
                    <a:pt x="11501" y="110246"/>
                  </a:lnTo>
                  <a:lnTo>
                    <a:pt x="12130" y="110837"/>
                  </a:lnTo>
                  <a:lnTo>
                    <a:pt x="13530" y="111616"/>
                  </a:lnTo>
                  <a:lnTo>
                    <a:pt x="13786" y="111474"/>
                  </a:lnTo>
                  <a:lnTo>
                    <a:pt x="14698" y="111321"/>
                  </a:lnTo>
                  <a:lnTo>
                    <a:pt x="15609" y="110908"/>
                  </a:lnTo>
                  <a:lnTo>
                    <a:pt x="15905" y="110837"/>
                  </a:lnTo>
                  <a:lnTo>
                    <a:pt x="16200" y="110896"/>
                  </a:lnTo>
                  <a:lnTo>
                    <a:pt x="16842" y="111120"/>
                  </a:lnTo>
                  <a:lnTo>
                    <a:pt x="17188" y="111156"/>
                  </a:lnTo>
                  <a:lnTo>
                    <a:pt x="17933" y="111156"/>
                  </a:lnTo>
                  <a:lnTo>
                    <a:pt x="18241" y="111274"/>
                  </a:lnTo>
                  <a:lnTo>
                    <a:pt x="18408" y="111616"/>
                  </a:lnTo>
                  <a:lnTo>
                    <a:pt x="18010" y="111805"/>
                  </a:lnTo>
                  <a:lnTo>
                    <a:pt x="17881" y="112525"/>
                  </a:lnTo>
                  <a:lnTo>
                    <a:pt x="17496" y="112502"/>
                  </a:lnTo>
                  <a:lnTo>
                    <a:pt x="17394" y="112360"/>
                  </a:lnTo>
                  <a:lnTo>
                    <a:pt x="17355" y="112171"/>
                  </a:lnTo>
                  <a:lnTo>
                    <a:pt x="17278" y="111982"/>
                  </a:lnTo>
                  <a:lnTo>
                    <a:pt x="17060" y="111900"/>
                  </a:lnTo>
                  <a:lnTo>
                    <a:pt x="16225" y="112053"/>
                  </a:lnTo>
                  <a:lnTo>
                    <a:pt x="15455" y="112065"/>
                  </a:lnTo>
                  <a:lnTo>
                    <a:pt x="15275" y="112218"/>
                  </a:lnTo>
                  <a:lnTo>
                    <a:pt x="15340" y="112632"/>
                  </a:lnTo>
                  <a:lnTo>
                    <a:pt x="15442" y="112915"/>
                  </a:lnTo>
                  <a:lnTo>
                    <a:pt x="15494" y="112974"/>
                  </a:lnTo>
                  <a:lnTo>
                    <a:pt x="15584" y="112998"/>
                  </a:lnTo>
                  <a:lnTo>
                    <a:pt x="15969" y="113328"/>
                  </a:lnTo>
                  <a:lnTo>
                    <a:pt x="16187" y="113399"/>
                  </a:lnTo>
                  <a:lnTo>
                    <a:pt x="16392" y="113375"/>
                  </a:lnTo>
                  <a:lnTo>
                    <a:pt x="16598" y="113234"/>
                  </a:lnTo>
                  <a:lnTo>
                    <a:pt x="16739" y="113399"/>
                  </a:lnTo>
                  <a:lnTo>
                    <a:pt x="16546" y="113623"/>
                  </a:lnTo>
                  <a:lnTo>
                    <a:pt x="16341" y="113765"/>
                  </a:lnTo>
                  <a:lnTo>
                    <a:pt x="16084" y="113812"/>
                  </a:lnTo>
                  <a:lnTo>
                    <a:pt x="15776" y="113836"/>
                  </a:lnTo>
                  <a:lnTo>
                    <a:pt x="15455" y="113777"/>
                  </a:lnTo>
                  <a:lnTo>
                    <a:pt x="14955" y="113494"/>
                  </a:lnTo>
                  <a:lnTo>
                    <a:pt x="14698" y="113399"/>
                  </a:lnTo>
                  <a:lnTo>
                    <a:pt x="14454" y="113435"/>
                  </a:lnTo>
                  <a:lnTo>
                    <a:pt x="13953" y="113765"/>
                  </a:lnTo>
                  <a:lnTo>
                    <a:pt x="13735" y="113836"/>
                  </a:lnTo>
                  <a:lnTo>
                    <a:pt x="13376" y="113871"/>
                  </a:lnTo>
                  <a:lnTo>
                    <a:pt x="13132" y="113989"/>
                  </a:lnTo>
                  <a:lnTo>
                    <a:pt x="12978" y="114226"/>
                  </a:lnTo>
                  <a:lnTo>
                    <a:pt x="12901" y="114603"/>
                  </a:lnTo>
                  <a:lnTo>
                    <a:pt x="13080" y="114544"/>
                  </a:lnTo>
                  <a:lnTo>
                    <a:pt x="13530" y="114285"/>
                  </a:lnTo>
                  <a:lnTo>
                    <a:pt x="13401" y="114745"/>
                  </a:lnTo>
                  <a:lnTo>
                    <a:pt x="13530" y="115017"/>
                  </a:lnTo>
                  <a:lnTo>
                    <a:pt x="13825" y="115147"/>
                  </a:lnTo>
                  <a:lnTo>
                    <a:pt x="14249" y="115170"/>
                  </a:lnTo>
                  <a:lnTo>
                    <a:pt x="14454" y="115229"/>
                  </a:lnTo>
                  <a:lnTo>
                    <a:pt x="14955" y="115619"/>
                  </a:lnTo>
                  <a:lnTo>
                    <a:pt x="15160" y="115690"/>
                  </a:lnTo>
                  <a:lnTo>
                    <a:pt x="16238" y="115843"/>
                  </a:lnTo>
                  <a:lnTo>
                    <a:pt x="16585" y="115843"/>
                  </a:lnTo>
                  <a:lnTo>
                    <a:pt x="16906" y="115761"/>
                  </a:lnTo>
                  <a:lnTo>
                    <a:pt x="17188" y="115548"/>
                  </a:lnTo>
                  <a:lnTo>
                    <a:pt x="17394" y="115217"/>
                  </a:lnTo>
                  <a:lnTo>
                    <a:pt x="17560" y="114816"/>
                  </a:lnTo>
                  <a:lnTo>
                    <a:pt x="17779" y="114509"/>
                  </a:lnTo>
                  <a:lnTo>
                    <a:pt x="18151" y="114438"/>
                  </a:lnTo>
                  <a:lnTo>
                    <a:pt x="18087" y="114828"/>
                  </a:lnTo>
                  <a:lnTo>
                    <a:pt x="18908" y="115253"/>
                  </a:lnTo>
                  <a:lnTo>
                    <a:pt x="19050" y="115619"/>
                  </a:lnTo>
                  <a:lnTo>
                    <a:pt x="18793" y="116009"/>
                  </a:lnTo>
                  <a:lnTo>
                    <a:pt x="17984" y="116481"/>
                  </a:lnTo>
                  <a:lnTo>
                    <a:pt x="17766" y="116811"/>
                  </a:lnTo>
                  <a:lnTo>
                    <a:pt x="18908" y="116811"/>
                  </a:lnTo>
                  <a:lnTo>
                    <a:pt x="18998" y="116871"/>
                  </a:lnTo>
                  <a:lnTo>
                    <a:pt x="19037" y="116965"/>
                  </a:lnTo>
                  <a:lnTo>
                    <a:pt x="19062" y="117071"/>
                  </a:lnTo>
                  <a:lnTo>
                    <a:pt x="19050" y="117107"/>
                  </a:lnTo>
                  <a:lnTo>
                    <a:pt x="19409" y="117024"/>
                  </a:lnTo>
                  <a:lnTo>
                    <a:pt x="19756" y="116823"/>
                  </a:lnTo>
                  <a:lnTo>
                    <a:pt x="20346" y="116375"/>
                  </a:lnTo>
                  <a:lnTo>
                    <a:pt x="20179" y="116292"/>
                  </a:lnTo>
                  <a:lnTo>
                    <a:pt x="20025" y="116209"/>
                  </a:lnTo>
                  <a:lnTo>
                    <a:pt x="19910" y="116068"/>
                  </a:lnTo>
                  <a:lnTo>
                    <a:pt x="19820" y="115914"/>
                  </a:lnTo>
                  <a:lnTo>
                    <a:pt x="20243" y="115808"/>
                  </a:lnTo>
                  <a:lnTo>
                    <a:pt x="20757" y="115890"/>
                  </a:lnTo>
                  <a:lnTo>
                    <a:pt x="21258" y="116091"/>
                  </a:lnTo>
                  <a:lnTo>
                    <a:pt x="21617" y="116375"/>
                  </a:lnTo>
                  <a:lnTo>
                    <a:pt x="21617" y="116009"/>
                  </a:lnTo>
                  <a:lnTo>
                    <a:pt x="21283" y="115690"/>
                  </a:lnTo>
                  <a:lnTo>
                    <a:pt x="20821" y="115454"/>
                  </a:lnTo>
                  <a:lnTo>
                    <a:pt x="20462" y="115324"/>
                  </a:lnTo>
                  <a:lnTo>
                    <a:pt x="20654" y="115217"/>
                  </a:lnTo>
                  <a:lnTo>
                    <a:pt x="20885" y="115170"/>
                  </a:lnTo>
                  <a:lnTo>
                    <a:pt x="21360" y="115170"/>
                  </a:lnTo>
                  <a:lnTo>
                    <a:pt x="21322" y="115099"/>
                  </a:lnTo>
                  <a:lnTo>
                    <a:pt x="21283" y="114969"/>
                  </a:lnTo>
                  <a:lnTo>
                    <a:pt x="21232" y="114887"/>
                  </a:lnTo>
                  <a:lnTo>
                    <a:pt x="21617" y="114710"/>
                  </a:lnTo>
                  <a:lnTo>
                    <a:pt x="21797" y="114828"/>
                  </a:lnTo>
                  <a:lnTo>
                    <a:pt x="21964" y="115052"/>
                  </a:lnTo>
                  <a:lnTo>
                    <a:pt x="22323" y="115170"/>
                  </a:lnTo>
                  <a:lnTo>
                    <a:pt x="22836" y="115265"/>
                  </a:lnTo>
                  <a:lnTo>
                    <a:pt x="22798" y="115501"/>
                  </a:lnTo>
                  <a:lnTo>
                    <a:pt x="22259" y="116056"/>
                  </a:lnTo>
                  <a:lnTo>
                    <a:pt x="22387" y="116292"/>
                  </a:lnTo>
                  <a:lnTo>
                    <a:pt x="22593" y="116445"/>
                  </a:lnTo>
                  <a:lnTo>
                    <a:pt x="22849" y="116493"/>
                  </a:lnTo>
                  <a:lnTo>
                    <a:pt x="23157" y="116375"/>
                  </a:lnTo>
                  <a:lnTo>
                    <a:pt x="23093" y="116918"/>
                  </a:lnTo>
                  <a:lnTo>
                    <a:pt x="22747" y="117012"/>
                  </a:lnTo>
                  <a:lnTo>
                    <a:pt x="21797" y="116811"/>
                  </a:lnTo>
                  <a:lnTo>
                    <a:pt x="21412" y="116894"/>
                  </a:lnTo>
                  <a:lnTo>
                    <a:pt x="20975" y="117095"/>
                  </a:lnTo>
                  <a:lnTo>
                    <a:pt x="20577" y="117402"/>
                  </a:lnTo>
                  <a:lnTo>
                    <a:pt x="20346" y="117709"/>
                  </a:lnTo>
                  <a:lnTo>
                    <a:pt x="20667" y="117827"/>
                  </a:lnTo>
                  <a:lnTo>
                    <a:pt x="21322" y="117721"/>
                  </a:lnTo>
                  <a:lnTo>
                    <a:pt x="21617" y="117874"/>
                  </a:lnTo>
                  <a:lnTo>
                    <a:pt x="20577" y="118299"/>
                  </a:lnTo>
                  <a:lnTo>
                    <a:pt x="20089" y="118158"/>
                  </a:lnTo>
                  <a:lnTo>
                    <a:pt x="19807" y="118653"/>
                  </a:lnTo>
                  <a:lnTo>
                    <a:pt x="19563" y="119763"/>
                  </a:lnTo>
                  <a:lnTo>
                    <a:pt x="19794" y="120000"/>
                  </a:lnTo>
                  <a:lnTo>
                    <a:pt x="20051" y="119905"/>
                  </a:lnTo>
                  <a:lnTo>
                    <a:pt x="20256" y="119610"/>
                  </a:lnTo>
                  <a:lnTo>
                    <a:pt x="20346" y="119256"/>
                  </a:lnTo>
                  <a:lnTo>
                    <a:pt x="20487" y="119126"/>
                  </a:lnTo>
                  <a:lnTo>
                    <a:pt x="20834" y="119067"/>
                  </a:lnTo>
                  <a:lnTo>
                    <a:pt x="21489" y="119043"/>
                  </a:lnTo>
                  <a:lnTo>
                    <a:pt x="22169" y="118795"/>
                  </a:lnTo>
                  <a:lnTo>
                    <a:pt x="22464" y="118311"/>
                  </a:lnTo>
                  <a:lnTo>
                    <a:pt x="22708" y="117780"/>
                  </a:lnTo>
                  <a:lnTo>
                    <a:pt x="23157" y="117402"/>
                  </a:lnTo>
                  <a:lnTo>
                    <a:pt x="23029" y="117744"/>
                  </a:lnTo>
                  <a:lnTo>
                    <a:pt x="23183" y="117910"/>
                  </a:lnTo>
                  <a:lnTo>
                    <a:pt x="23427" y="117957"/>
                  </a:lnTo>
                  <a:lnTo>
                    <a:pt x="23543" y="117933"/>
                  </a:lnTo>
                  <a:lnTo>
                    <a:pt x="23607" y="117685"/>
                  </a:lnTo>
                  <a:lnTo>
                    <a:pt x="23748" y="117579"/>
                  </a:lnTo>
                  <a:lnTo>
                    <a:pt x="23953" y="117591"/>
                  </a:lnTo>
                  <a:lnTo>
                    <a:pt x="24184" y="117709"/>
                  </a:lnTo>
                  <a:lnTo>
                    <a:pt x="24146" y="117780"/>
                  </a:lnTo>
                  <a:lnTo>
                    <a:pt x="24133" y="117803"/>
                  </a:lnTo>
                  <a:lnTo>
                    <a:pt x="24120" y="117815"/>
                  </a:lnTo>
                  <a:lnTo>
                    <a:pt x="24043" y="117874"/>
                  </a:lnTo>
                  <a:lnTo>
                    <a:pt x="24197" y="118016"/>
                  </a:lnTo>
                  <a:lnTo>
                    <a:pt x="24377" y="118098"/>
                  </a:lnTo>
                  <a:lnTo>
                    <a:pt x="24569" y="118146"/>
                  </a:lnTo>
                  <a:lnTo>
                    <a:pt x="24775" y="118158"/>
                  </a:lnTo>
                  <a:lnTo>
                    <a:pt x="24890" y="118063"/>
                  </a:lnTo>
                  <a:lnTo>
                    <a:pt x="24890" y="117874"/>
                  </a:lnTo>
                  <a:lnTo>
                    <a:pt x="24839" y="117555"/>
                  </a:lnTo>
                  <a:lnTo>
                    <a:pt x="24724" y="117319"/>
                  </a:lnTo>
                  <a:lnTo>
                    <a:pt x="24685" y="117177"/>
                  </a:lnTo>
                  <a:lnTo>
                    <a:pt x="24775" y="117107"/>
                  </a:lnTo>
                  <a:lnTo>
                    <a:pt x="25147" y="117095"/>
                  </a:lnTo>
                  <a:lnTo>
                    <a:pt x="25263" y="117012"/>
                  </a:lnTo>
                  <a:lnTo>
                    <a:pt x="25353" y="116811"/>
                  </a:lnTo>
                  <a:lnTo>
                    <a:pt x="25224" y="116752"/>
                  </a:lnTo>
                  <a:lnTo>
                    <a:pt x="24955" y="116504"/>
                  </a:lnTo>
                  <a:lnTo>
                    <a:pt x="25288" y="116091"/>
                  </a:lnTo>
                  <a:lnTo>
                    <a:pt x="25198" y="115619"/>
                  </a:lnTo>
                  <a:lnTo>
                    <a:pt x="25032" y="115099"/>
                  </a:lnTo>
                  <a:lnTo>
                    <a:pt x="25083" y="114603"/>
                  </a:lnTo>
                  <a:lnTo>
                    <a:pt x="25353" y="114816"/>
                  </a:lnTo>
                  <a:lnTo>
                    <a:pt x="25584" y="115017"/>
                  </a:lnTo>
                  <a:lnTo>
                    <a:pt x="25802" y="115158"/>
                  </a:lnTo>
                  <a:lnTo>
                    <a:pt x="26110" y="115170"/>
                  </a:lnTo>
                  <a:lnTo>
                    <a:pt x="26405" y="115088"/>
                  </a:lnTo>
                  <a:lnTo>
                    <a:pt x="26662" y="114969"/>
                  </a:lnTo>
                  <a:lnTo>
                    <a:pt x="26893" y="114792"/>
                  </a:lnTo>
                  <a:lnTo>
                    <a:pt x="27137" y="114603"/>
                  </a:lnTo>
                  <a:lnTo>
                    <a:pt x="27008" y="114438"/>
                  </a:lnTo>
                  <a:lnTo>
                    <a:pt x="26854" y="114544"/>
                  </a:lnTo>
                  <a:lnTo>
                    <a:pt x="26700" y="114603"/>
                  </a:lnTo>
                  <a:lnTo>
                    <a:pt x="26354" y="114603"/>
                  </a:lnTo>
                  <a:lnTo>
                    <a:pt x="26521" y="114285"/>
                  </a:lnTo>
                  <a:lnTo>
                    <a:pt x="26739" y="114001"/>
                  </a:lnTo>
                  <a:lnTo>
                    <a:pt x="26546" y="113895"/>
                  </a:lnTo>
                  <a:lnTo>
                    <a:pt x="26367" y="113871"/>
                  </a:lnTo>
                  <a:lnTo>
                    <a:pt x="26174" y="113930"/>
                  </a:lnTo>
                  <a:lnTo>
                    <a:pt x="25982" y="114001"/>
                  </a:lnTo>
                  <a:lnTo>
                    <a:pt x="26110" y="113576"/>
                  </a:lnTo>
                  <a:lnTo>
                    <a:pt x="25930" y="113458"/>
                  </a:lnTo>
                  <a:lnTo>
                    <a:pt x="25275" y="113541"/>
                  </a:lnTo>
                  <a:lnTo>
                    <a:pt x="24916" y="113423"/>
                  </a:lnTo>
                  <a:lnTo>
                    <a:pt x="24454" y="113139"/>
                  </a:lnTo>
                  <a:lnTo>
                    <a:pt x="24094" y="112773"/>
                  </a:lnTo>
                  <a:lnTo>
                    <a:pt x="24107" y="112431"/>
                  </a:lnTo>
                  <a:lnTo>
                    <a:pt x="24454" y="112266"/>
                  </a:lnTo>
                  <a:lnTo>
                    <a:pt x="24929" y="112277"/>
                  </a:lnTo>
                  <a:lnTo>
                    <a:pt x="25404" y="112372"/>
                  </a:lnTo>
                  <a:lnTo>
                    <a:pt x="26148" y="112702"/>
                  </a:lnTo>
                  <a:lnTo>
                    <a:pt x="26482" y="112773"/>
                  </a:lnTo>
                  <a:lnTo>
                    <a:pt x="27265" y="112797"/>
                  </a:lnTo>
                  <a:lnTo>
                    <a:pt x="27445" y="112868"/>
                  </a:lnTo>
                  <a:lnTo>
                    <a:pt x="27766" y="113045"/>
                  </a:lnTo>
                  <a:lnTo>
                    <a:pt x="27958" y="113092"/>
                  </a:lnTo>
                  <a:lnTo>
                    <a:pt x="28241" y="113128"/>
                  </a:lnTo>
                  <a:lnTo>
                    <a:pt x="28331" y="113210"/>
                  </a:lnTo>
                  <a:lnTo>
                    <a:pt x="28292" y="113612"/>
                  </a:lnTo>
                  <a:lnTo>
                    <a:pt x="28305" y="113860"/>
                  </a:lnTo>
                  <a:lnTo>
                    <a:pt x="28344" y="114025"/>
                  </a:lnTo>
                  <a:lnTo>
                    <a:pt x="28459" y="114119"/>
                  </a:lnTo>
                  <a:lnTo>
                    <a:pt x="28908" y="114202"/>
                  </a:lnTo>
                  <a:lnTo>
                    <a:pt x="29024" y="114355"/>
                  </a:lnTo>
                  <a:lnTo>
                    <a:pt x="29101" y="114568"/>
                  </a:lnTo>
                  <a:lnTo>
                    <a:pt x="30051" y="115902"/>
                  </a:lnTo>
                  <a:lnTo>
                    <a:pt x="30346" y="116209"/>
                  </a:lnTo>
                  <a:lnTo>
                    <a:pt x="30526" y="116339"/>
                  </a:lnTo>
                  <a:lnTo>
                    <a:pt x="30629" y="116351"/>
                  </a:lnTo>
                  <a:lnTo>
                    <a:pt x="30744" y="116339"/>
                  </a:lnTo>
                  <a:lnTo>
                    <a:pt x="30988" y="116375"/>
                  </a:lnTo>
                  <a:lnTo>
                    <a:pt x="31181" y="116434"/>
                  </a:lnTo>
                  <a:lnTo>
                    <a:pt x="31386" y="116540"/>
                  </a:lnTo>
                  <a:lnTo>
                    <a:pt x="31578" y="116670"/>
                  </a:lnTo>
                  <a:lnTo>
                    <a:pt x="31745" y="116811"/>
                  </a:lnTo>
                  <a:lnTo>
                    <a:pt x="31681" y="116504"/>
                  </a:lnTo>
                  <a:lnTo>
                    <a:pt x="31514" y="115926"/>
                  </a:lnTo>
                  <a:lnTo>
                    <a:pt x="31476" y="115690"/>
                  </a:lnTo>
                  <a:lnTo>
                    <a:pt x="31335" y="115607"/>
                  </a:lnTo>
                  <a:lnTo>
                    <a:pt x="31078" y="115371"/>
                  </a:lnTo>
                  <a:lnTo>
                    <a:pt x="30949" y="115099"/>
                  </a:lnTo>
                  <a:lnTo>
                    <a:pt x="31245" y="114887"/>
                  </a:lnTo>
                  <a:lnTo>
                    <a:pt x="31437" y="114958"/>
                  </a:lnTo>
                  <a:lnTo>
                    <a:pt x="31732" y="115170"/>
                  </a:lnTo>
                  <a:lnTo>
                    <a:pt x="32015" y="115454"/>
                  </a:lnTo>
                  <a:lnTo>
                    <a:pt x="32143" y="115690"/>
                  </a:lnTo>
                  <a:lnTo>
                    <a:pt x="32246" y="116127"/>
                  </a:lnTo>
                  <a:lnTo>
                    <a:pt x="32503" y="116138"/>
                  </a:lnTo>
                  <a:lnTo>
                    <a:pt x="33042" y="115784"/>
                  </a:lnTo>
                  <a:lnTo>
                    <a:pt x="33106" y="116764"/>
                  </a:lnTo>
                  <a:lnTo>
                    <a:pt x="33183" y="117260"/>
                  </a:lnTo>
                  <a:lnTo>
                    <a:pt x="33350" y="117331"/>
                  </a:lnTo>
                  <a:lnTo>
                    <a:pt x="33620" y="117296"/>
                  </a:lnTo>
                  <a:lnTo>
                    <a:pt x="33812" y="117721"/>
                  </a:lnTo>
                  <a:lnTo>
                    <a:pt x="34056" y="118594"/>
                  </a:lnTo>
                  <a:lnTo>
                    <a:pt x="34967" y="118760"/>
                  </a:lnTo>
                  <a:lnTo>
                    <a:pt x="35032" y="118594"/>
                  </a:lnTo>
                  <a:lnTo>
                    <a:pt x="35083" y="118299"/>
                  </a:lnTo>
                  <a:lnTo>
                    <a:pt x="35109" y="118004"/>
                  </a:lnTo>
                  <a:lnTo>
                    <a:pt x="34993" y="117768"/>
                  </a:lnTo>
                  <a:lnTo>
                    <a:pt x="34865" y="117319"/>
                  </a:lnTo>
                  <a:lnTo>
                    <a:pt x="34813" y="116977"/>
                  </a:lnTo>
                  <a:lnTo>
                    <a:pt x="34762" y="116894"/>
                  </a:lnTo>
                  <a:lnTo>
                    <a:pt x="34801" y="116823"/>
                  </a:lnTo>
                  <a:lnTo>
                    <a:pt x="34967" y="116658"/>
                  </a:lnTo>
                  <a:lnTo>
                    <a:pt x="35340" y="116434"/>
                  </a:lnTo>
                  <a:lnTo>
                    <a:pt x="35738" y="116351"/>
                  </a:lnTo>
                  <a:lnTo>
                    <a:pt x="36444" y="116375"/>
                  </a:lnTo>
                  <a:lnTo>
                    <a:pt x="36854" y="116316"/>
                  </a:lnTo>
                  <a:lnTo>
                    <a:pt x="37214" y="116197"/>
                  </a:lnTo>
                  <a:lnTo>
                    <a:pt x="38703" y="115489"/>
                  </a:lnTo>
                  <a:lnTo>
                    <a:pt x="39088" y="115371"/>
                  </a:lnTo>
                  <a:lnTo>
                    <a:pt x="39435" y="115324"/>
                  </a:lnTo>
                  <a:lnTo>
                    <a:pt x="39563" y="115418"/>
                  </a:lnTo>
                  <a:lnTo>
                    <a:pt x="40025" y="116127"/>
                  </a:lnTo>
                  <a:lnTo>
                    <a:pt x="40179" y="116257"/>
                  </a:lnTo>
                  <a:lnTo>
                    <a:pt x="42785" y="117803"/>
                  </a:lnTo>
                  <a:lnTo>
                    <a:pt x="43106" y="117874"/>
                  </a:lnTo>
                  <a:lnTo>
                    <a:pt x="43620" y="117591"/>
                  </a:lnTo>
                  <a:lnTo>
                    <a:pt x="43620" y="117567"/>
                  </a:lnTo>
                  <a:lnTo>
                    <a:pt x="43363" y="114757"/>
                  </a:lnTo>
                  <a:lnTo>
                    <a:pt x="43388" y="114592"/>
                  </a:lnTo>
                  <a:lnTo>
                    <a:pt x="43581" y="113576"/>
                  </a:lnTo>
                  <a:lnTo>
                    <a:pt x="43953" y="113328"/>
                  </a:lnTo>
                  <a:lnTo>
                    <a:pt x="44364" y="113045"/>
                  </a:lnTo>
                  <a:lnTo>
                    <a:pt x="44595" y="113021"/>
                  </a:lnTo>
                  <a:lnTo>
                    <a:pt x="44826" y="112998"/>
                  </a:lnTo>
                  <a:lnTo>
                    <a:pt x="45096" y="112903"/>
                  </a:lnTo>
                  <a:lnTo>
                    <a:pt x="45584" y="112549"/>
                  </a:lnTo>
                  <a:lnTo>
                    <a:pt x="47150" y="110353"/>
                  </a:lnTo>
                  <a:lnTo>
                    <a:pt x="47663" y="109892"/>
                  </a:lnTo>
                  <a:lnTo>
                    <a:pt x="48305" y="109444"/>
                  </a:lnTo>
                  <a:lnTo>
                    <a:pt x="48421" y="109325"/>
                  </a:lnTo>
                  <a:lnTo>
                    <a:pt x="49024" y="107909"/>
                  </a:lnTo>
                  <a:lnTo>
                    <a:pt x="49139" y="107779"/>
                  </a:lnTo>
                  <a:lnTo>
                    <a:pt x="49550" y="107295"/>
                  </a:lnTo>
                  <a:lnTo>
                    <a:pt x="50718" y="106421"/>
                  </a:lnTo>
                  <a:lnTo>
                    <a:pt x="52028" y="105665"/>
                  </a:lnTo>
                  <a:lnTo>
                    <a:pt x="53465" y="105134"/>
                  </a:lnTo>
                  <a:lnTo>
                    <a:pt x="55468" y="105051"/>
                  </a:lnTo>
                  <a:lnTo>
                    <a:pt x="57856" y="104874"/>
                  </a:lnTo>
                  <a:lnTo>
                    <a:pt x="59948" y="105335"/>
                  </a:lnTo>
                  <a:lnTo>
                    <a:pt x="61065" y="105028"/>
                  </a:lnTo>
                  <a:lnTo>
                    <a:pt x="65032" y="104697"/>
                  </a:lnTo>
                  <a:lnTo>
                    <a:pt x="65288" y="104862"/>
                  </a:lnTo>
                  <a:lnTo>
                    <a:pt x="65840" y="105370"/>
                  </a:lnTo>
                  <a:lnTo>
                    <a:pt x="66880" y="105169"/>
                  </a:lnTo>
                  <a:lnTo>
                    <a:pt x="69512" y="105276"/>
                  </a:lnTo>
                  <a:lnTo>
                    <a:pt x="70000" y="105205"/>
                  </a:lnTo>
                  <a:lnTo>
                    <a:pt x="71116" y="104839"/>
                  </a:lnTo>
                  <a:lnTo>
                    <a:pt x="72105" y="104225"/>
                  </a:lnTo>
                  <a:lnTo>
                    <a:pt x="72965" y="103410"/>
                  </a:lnTo>
                  <a:lnTo>
                    <a:pt x="73311" y="102973"/>
                  </a:lnTo>
                  <a:lnTo>
                    <a:pt x="73581" y="102513"/>
                  </a:lnTo>
                  <a:lnTo>
                    <a:pt x="73774" y="101710"/>
                  </a:lnTo>
                  <a:lnTo>
                    <a:pt x="73632" y="101072"/>
                  </a:lnTo>
                  <a:lnTo>
                    <a:pt x="73555" y="100293"/>
                  </a:lnTo>
                  <a:lnTo>
                    <a:pt x="73684" y="99986"/>
                  </a:lnTo>
                  <a:lnTo>
                    <a:pt x="73940" y="99407"/>
                  </a:lnTo>
                  <a:lnTo>
                    <a:pt x="74172" y="99230"/>
                  </a:lnTo>
                  <a:lnTo>
                    <a:pt x="74749" y="98805"/>
                  </a:lnTo>
                  <a:lnTo>
                    <a:pt x="76187" y="98156"/>
                  </a:lnTo>
                  <a:lnTo>
                    <a:pt x="75956" y="97742"/>
                  </a:lnTo>
                  <a:lnTo>
                    <a:pt x="75763" y="97601"/>
                  </a:lnTo>
                  <a:lnTo>
                    <a:pt x="75455" y="97435"/>
                  </a:lnTo>
                  <a:lnTo>
                    <a:pt x="75301" y="97305"/>
                  </a:lnTo>
                  <a:lnTo>
                    <a:pt x="74736" y="96479"/>
                  </a:lnTo>
                  <a:lnTo>
                    <a:pt x="74505" y="96550"/>
                  </a:lnTo>
                  <a:lnTo>
                    <a:pt x="73658" y="96975"/>
                  </a:lnTo>
                  <a:lnTo>
                    <a:pt x="73376" y="97069"/>
                  </a:lnTo>
                  <a:lnTo>
                    <a:pt x="71155" y="94519"/>
                  </a:lnTo>
                  <a:lnTo>
                    <a:pt x="69704" y="94212"/>
                  </a:lnTo>
                  <a:lnTo>
                    <a:pt x="69358" y="93834"/>
                  </a:lnTo>
                  <a:lnTo>
                    <a:pt x="68729" y="92901"/>
                  </a:lnTo>
                  <a:lnTo>
                    <a:pt x="68395" y="92712"/>
                  </a:lnTo>
                  <a:lnTo>
                    <a:pt x="68215" y="92653"/>
                  </a:lnTo>
                  <a:lnTo>
                    <a:pt x="68061" y="92535"/>
                  </a:lnTo>
                  <a:lnTo>
                    <a:pt x="67971" y="92358"/>
                  </a:lnTo>
                  <a:lnTo>
                    <a:pt x="67894" y="92027"/>
                  </a:lnTo>
                  <a:lnTo>
                    <a:pt x="67830" y="91874"/>
                  </a:lnTo>
                  <a:lnTo>
                    <a:pt x="67727" y="91815"/>
                  </a:lnTo>
                  <a:lnTo>
                    <a:pt x="67599" y="91886"/>
                  </a:lnTo>
                  <a:lnTo>
                    <a:pt x="67432" y="92027"/>
                  </a:lnTo>
                  <a:lnTo>
                    <a:pt x="67355" y="91933"/>
                  </a:lnTo>
                  <a:lnTo>
                    <a:pt x="67304" y="91661"/>
                  </a:lnTo>
                  <a:lnTo>
                    <a:pt x="66662" y="91047"/>
                  </a:lnTo>
                  <a:lnTo>
                    <a:pt x="66379" y="90681"/>
                  </a:lnTo>
                  <a:lnTo>
                    <a:pt x="66277" y="90363"/>
                  </a:lnTo>
                  <a:lnTo>
                    <a:pt x="66148" y="90138"/>
                  </a:lnTo>
                  <a:lnTo>
                    <a:pt x="65571" y="89371"/>
                  </a:lnTo>
                  <a:lnTo>
                    <a:pt x="65134" y="88686"/>
                  </a:lnTo>
                  <a:lnTo>
                    <a:pt x="64929" y="88509"/>
                  </a:lnTo>
                  <a:lnTo>
                    <a:pt x="64646" y="88473"/>
                  </a:lnTo>
                  <a:lnTo>
                    <a:pt x="63376" y="88485"/>
                  </a:lnTo>
                  <a:lnTo>
                    <a:pt x="63106" y="88414"/>
                  </a:lnTo>
                  <a:lnTo>
                    <a:pt x="62913" y="88225"/>
                  </a:lnTo>
                  <a:lnTo>
                    <a:pt x="62747" y="88025"/>
                  </a:lnTo>
                  <a:lnTo>
                    <a:pt x="62541" y="87859"/>
                  </a:lnTo>
                  <a:lnTo>
                    <a:pt x="62079" y="87730"/>
                  </a:lnTo>
                  <a:lnTo>
                    <a:pt x="60680" y="87859"/>
                  </a:lnTo>
                  <a:lnTo>
                    <a:pt x="60295" y="87623"/>
                  </a:lnTo>
                  <a:lnTo>
                    <a:pt x="59922" y="86785"/>
                  </a:lnTo>
                  <a:lnTo>
                    <a:pt x="59576" y="86809"/>
                  </a:lnTo>
                  <a:lnTo>
                    <a:pt x="59589" y="86950"/>
                  </a:lnTo>
                  <a:lnTo>
                    <a:pt x="59640" y="87186"/>
                  </a:lnTo>
                  <a:lnTo>
                    <a:pt x="59563" y="87363"/>
                  </a:lnTo>
                  <a:lnTo>
                    <a:pt x="59191" y="87423"/>
                  </a:lnTo>
                  <a:lnTo>
                    <a:pt x="58985" y="87316"/>
                  </a:lnTo>
                  <a:lnTo>
                    <a:pt x="58600" y="86903"/>
                  </a:lnTo>
                  <a:lnTo>
                    <a:pt x="58369" y="86809"/>
                  </a:lnTo>
                  <a:lnTo>
                    <a:pt x="58100" y="86643"/>
                  </a:lnTo>
                  <a:lnTo>
                    <a:pt x="57894" y="86195"/>
                  </a:lnTo>
                  <a:lnTo>
                    <a:pt x="57779" y="85640"/>
                  </a:lnTo>
                  <a:lnTo>
                    <a:pt x="57804" y="85144"/>
                  </a:lnTo>
                  <a:lnTo>
                    <a:pt x="57958" y="84518"/>
                  </a:lnTo>
                  <a:lnTo>
                    <a:pt x="58189" y="83939"/>
                  </a:lnTo>
                  <a:lnTo>
                    <a:pt x="58151" y="83809"/>
                  </a:lnTo>
                  <a:lnTo>
                    <a:pt x="58074" y="83644"/>
                  </a:lnTo>
                  <a:lnTo>
                    <a:pt x="58061" y="83538"/>
                  </a:lnTo>
                  <a:lnTo>
                    <a:pt x="58241" y="83479"/>
                  </a:lnTo>
                  <a:lnTo>
                    <a:pt x="58369" y="83502"/>
                  </a:lnTo>
                  <a:lnTo>
                    <a:pt x="58485" y="83561"/>
                  </a:lnTo>
                  <a:lnTo>
                    <a:pt x="58600" y="83644"/>
                  </a:lnTo>
                  <a:lnTo>
                    <a:pt x="58690" y="83786"/>
                  </a:lnTo>
                  <a:lnTo>
                    <a:pt x="58870" y="83691"/>
                  </a:lnTo>
                  <a:lnTo>
                    <a:pt x="59448" y="83573"/>
                  </a:lnTo>
                  <a:lnTo>
                    <a:pt x="59576" y="83408"/>
                  </a:lnTo>
                  <a:lnTo>
                    <a:pt x="59473" y="83042"/>
                  </a:lnTo>
                  <a:lnTo>
                    <a:pt x="59216" y="82947"/>
                  </a:lnTo>
                  <a:lnTo>
                    <a:pt x="58921" y="83042"/>
                  </a:lnTo>
                  <a:lnTo>
                    <a:pt x="58690" y="83195"/>
                  </a:lnTo>
                  <a:lnTo>
                    <a:pt x="58472" y="83089"/>
                  </a:lnTo>
                  <a:lnTo>
                    <a:pt x="58035" y="82971"/>
                  </a:lnTo>
                  <a:lnTo>
                    <a:pt x="57804" y="82877"/>
                  </a:lnTo>
                  <a:lnTo>
                    <a:pt x="57804" y="82711"/>
                  </a:lnTo>
                  <a:lnTo>
                    <a:pt x="58690" y="82416"/>
                  </a:lnTo>
                  <a:lnTo>
                    <a:pt x="58780" y="82310"/>
                  </a:lnTo>
                  <a:lnTo>
                    <a:pt x="58973" y="82085"/>
                  </a:lnTo>
                  <a:lnTo>
                    <a:pt x="59525" y="81578"/>
                  </a:lnTo>
                  <a:lnTo>
                    <a:pt x="59756" y="81424"/>
                  </a:lnTo>
                  <a:lnTo>
                    <a:pt x="59987" y="81507"/>
                  </a:lnTo>
                  <a:lnTo>
                    <a:pt x="60154" y="81731"/>
                  </a:lnTo>
                  <a:lnTo>
                    <a:pt x="60218" y="82050"/>
                  </a:lnTo>
                  <a:lnTo>
                    <a:pt x="60885" y="82877"/>
                  </a:lnTo>
                  <a:lnTo>
                    <a:pt x="60590" y="83479"/>
                  </a:lnTo>
                  <a:lnTo>
                    <a:pt x="60474" y="83809"/>
                  </a:lnTo>
                  <a:lnTo>
                    <a:pt x="60500" y="84105"/>
                  </a:lnTo>
                  <a:lnTo>
                    <a:pt x="60693" y="84353"/>
                  </a:lnTo>
                  <a:lnTo>
                    <a:pt x="60898" y="84412"/>
                  </a:lnTo>
                  <a:lnTo>
                    <a:pt x="61103" y="84329"/>
                  </a:lnTo>
                  <a:lnTo>
                    <a:pt x="61245" y="84105"/>
                  </a:lnTo>
                  <a:lnTo>
                    <a:pt x="61270" y="83491"/>
                  </a:lnTo>
                  <a:lnTo>
                    <a:pt x="60744" y="81283"/>
                  </a:lnTo>
                  <a:lnTo>
                    <a:pt x="60706" y="79854"/>
                  </a:lnTo>
                  <a:lnTo>
                    <a:pt x="60834" y="79193"/>
                  </a:lnTo>
                  <a:lnTo>
                    <a:pt x="61489" y="77917"/>
                  </a:lnTo>
                  <a:lnTo>
                    <a:pt x="61399" y="77410"/>
                  </a:lnTo>
                  <a:lnTo>
                    <a:pt x="61078" y="76985"/>
                  </a:lnTo>
                  <a:lnTo>
                    <a:pt x="60616" y="76784"/>
                  </a:lnTo>
                  <a:lnTo>
                    <a:pt x="60436" y="76808"/>
                  </a:lnTo>
                  <a:lnTo>
                    <a:pt x="60308" y="76701"/>
                  </a:lnTo>
                  <a:lnTo>
                    <a:pt x="60231" y="76477"/>
                  </a:lnTo>
                  <a:lnTo>
                    <a:pt x="60205" y="75946"/>
                  </a:lnTo>
                  <a:lnTo>
                    <a:pt x="60115" y="75627"/>
                  </a:lnTo>
                  <a:lnTo>
                    <a:pt x="60102" y="75414"/>
                  </a:lnTo>
                  <a:lnTo>
                    <a:pt x="60141" y="75225"/>
                  </a:lnTo>
                  <a:lnTo>
                    <a:pt x="60308" y="74883"/>
                  </a:lnTo>
                  <a:lnTo>
                    <a:pt x="60346" y="74718"/>
                  </a:lnTo>
                  <a:lnTo>
                    <a:pt x="60487" y="74529"/>
                  </a:lnTo>
                  <a:lnTo>
                    <a:pt x="61001" y="74222"/>
                  </a:lnTo>
                  <a:lnTo>
                    <a:pt x="61245" y="73714"/>
                  </a:lnTo>
                  <a:lnTo>
                    <a:pt x="61501" y="73442"/>
                  </a:lnTo>
                  <a:lnTo>
                    <a:pt x="61822" y="73218"/>
                  </a:lnTo>
                  <a:lnTo>
                    <a:pt x="62079" y="73124"/>
                  </a:lnTo>
                  <a:lnTo>
                    <a:pt x="62913" y="73124"/>
                  </a:lnTo>
                  <a:lnTo>
                    <a:pt x="63247" y="73029"/>
                  </a:lnTo>
                  <a:lnTo>
                    <a:pt x="63940" y="72521"/>
                  </a:lnTo>
                  <a:lnTo>
                    <a:pt x="64236" y="72368"/>
                  </a:lnTo>
                  <a:lnTo>
                    <a:pt x="65109" y="72191"/>
                  </a:lnTo>
                  <a:lnTo>
                    <a:pt x="65365" y="72073"/>
                  </a:lnTo>
                  <a:lnTo>
                    <a:pt x="65596" y="71884"/>
                  </a:lnTo>
                  <a:lnTo>
                    <a:pt x="65635" y="71671"/>
                  </a:lnTo>
                  <a:lnTo>
                    <a:pt x="65353" y="71447"/>
                  </a:lnTo>
                  <a:lnTo>
                    <a:pt x="67098" y="71282"/>
                  </a:lnTo>
                  <a:lnTo>
                    <a:pt x="67265" y="71069"/>
                  </a:lnTo>
                  <a:lnTo>
                    <a:pt x="67432" y="70030"/>
                  </a:lnTo>
                  <a:lnTo>
                    <a:pt x="67676" y="69605"/>
                  </a:lnTo>
                  <a:lnTo>
                    <a:pt x="67804" y="69546"/>
                  </a:lnTo>
                  <a:lnTo>
                    <a:pt x="68138" y="69522"/>
                  </a:lnTo>
                  <a:lnTo>
                    <a:pt x="68331" y="69463"/>
                  </a:lnTo>
                  <a:lnTo>
                    <a:pt x="68459" y="69310"/>
                  </a:lnTo>
                  <a:lnTo>
                    <a:pt x="68767" y="68790"/>
                  </a:lnTo>
                  <a:lnTo>
                    <a:pt x="68896" y="68696"/>
                  </a:lnTo>
                  <a:lnTo>
                    <a:pt x="69062" y="68649"/>
                  </a:lnTo>
                  <a:lnTo>
                    <a:pt x="69242" y="68554"/>
                  </a:lnTo>
                  <a:lnTo>
                    <a:pt x="69409" y="68436"/>
                  </a:lnTo>
                  <a:lnTo>
                    <a:pt x="69460" y="68306"/>
                  </a:lnTo>
                  <a:lnTo>
                    <a:pt x="69486" y="67987"/>
                  </a:lnTo>
                  <a:lnTo>
                    <a:pt x="69576" y="67881"/>
                  </a:lnTo>
                  <a:lnTo>
                    <a:pt x="72053" y="68271"/>
                  </a:lnTo>
                  <a:lnTo>
                    <a:pt x="72130" y="68377"/>
                  </a:lnTo>
                  <a:lnTo>
                    <a:pt x="72195" y="68471"/>
                  </a:lnTo>
                  <a:lnTo>
                    <a:pt x="72349" y="68530"/>
                  </a:lnTo>
                  <a:lnTo>
                    <a:pt x="72516" y="68483"/>
                  </a:lnTo>
                  <a:lnTo>
                    <a:pt x="72862" y="68306"/>
                  </a:lnTo>
                  <a:lnTo>
                    <a:pt x="73055" y="68235"/>
                  </a:lnTo>
                  <a:lnTo>
                    <a:pt x="73260" y="68223"/>
                  </a:lnTo>
                  <a:lnTo>
                    <a:pt x="73658" y="68259"/>
                  </a:lnTo>
                  <a:lnTo>
                    <a:pt x="73838" y="68235"/>
                  </a:lnTo>
                  <a:lnTo>
                    <a:pt x="73940" y="68105"/>
                  </a:lnTo>
                  <a:lnTo>
                    <a:pt x="74056" y="67716"/>
                  </a:lnTo>
                  <a:lnTo>
                    <a:pt x="74159" y="67539"/>
                  </a:lnTo>
                  <a:lnTo>
                    <a:pt x="74518" y="67397"/>
                  </a:lnTo>
                  <a:lnTo>
                    <a:pt x="75096" y="68141"/>
                  </a:lnTo>
                  <a:lnTo>
                    <a:pt x="75481" y="68235"/>
                  </a:lnTo>
                  <a:lnTo>
                    <a:pt x="76020" y="67468"/>
                  </a:lnTo>
                  <a:lnTo>
                    <a:pt x="76200" y="67291"/>
                  </a:lnTo>
                  <a:lnTo>
                    <a:pt x="76906" y="66807"/>
                  </a:lnTo>
                  <a:lnTo>
                    <a:pt x="77150" y="66736"/>
                  </a:lnTo>
                  <a:lnTo>
                    <a:pt x="77830" y="66665"/>
                  </a:lnTo>
                  <a:lnTo>
                    <a:pt x="77946" y="66582"/>
                  </a:lnTo>
                  <a:lnTo>
                    <a:pt x="78035" y="66500"/>
                  </a:lnTo>
                  <a:lnTo>
                    <a:pt x="78177" y="66393"/>
                  </a:lnTo>
                  <a:lnTo>
                    <a:pt x="79024" y="66074"/>
                  </a:lnTo>
                  <a:lnTo>
                    <a:pt x="79422" y="65850"/>
                  </a:lnTo>
                  <a:lnTo>
                    <a:pt x="79589" y="65531"/>
                  </a:lnTo>
                  <a:lnTo>
                    <a:pt x="80410" y="65106"/>
                  </a:lnTo>
                  <a:lnTo>
                    <a:pt x="80577" y="64906"/>
                  </a:lnTo>
                  <a:lnTo>
                    <a:pt x="80680" y="64846"/>
                  </a:lnTo>
                  <a:lnTo>
                    <a:pt x="80821" y="64882"/>
                  </a:lnTo>
                  <a:lnTo>
                    <a:pt x="81116" y="65012"/>
                  </a:lnTo>
                  <a:lnTo>
                    <a:pt x="81270" y="65012"/>
                  </a:lnTo>
                  <a:lnTo>
                    <a:pt x="81527" y="64811"/>
                  </a:lnTo>
                  <a:lnTo>
                    <a:pt x="81887" y="64386"/>
                  </a:lnTo>
                  <a:lnTo>
                    <a:pt x="82143" y="63973"/>
                  </a:lnTo>
                  <a:lnTo>
                    <a:pt x="82105" y="63784"/>
                  </a:lnTo>
                  <a:lnTo>
                    <a:pt x="81861" y="63607"/>
                  </a:lnTo>
                  <a:lnTo>
                    <a:pt x="81604" y="63193"/>
                  </a:lnTo>
                  <a:lnTo>
                    <a:pt x="81437" y="62686"/>
                  </a:lnTo>
                  <a:lnTo>
                    <a:pt x="81527" y="62237"/>
                  </a:lnTo>
                  <a:lnTo>
                    <a:pt x="81784" y="62048"/>
                  </a:lnTo>
                  <a:lnTo>
                    <a:pt x="82695" y="61682"/>
                  </a:lnTo>
                  <a:lnTo>
                    <a:pt x="83401" y="61576"/>
                  </a:lnTo>
                  <a:lnTo>
                    <a:pt x="84326" y="61304"/>
                  </a:lnTo>
                  <a:lnTo>
                    <a:pt x="86059" y="60501"/>
                  </a:lnTo>
                  <a:lnTo>
                    <a:pt x="86290" y="60312"/>
                  </a:lnTo>
                  <a:lnTo>
                    <a:pt x="86431" y="59994"/>
                  </a:lnTo>
                  <a:lnTo>
                    <a:pt x="87432" y="58990"/>
                  </a:lnTo>
                  <a:lnTo>
                    <a:pt x="88177" y="58671"/>
                  </a:lnTo>
                  <a:lnTo>
                    <a:pt x="89730" y="58305"/>
                  </a:lnTo>
                  <a:lnTo>
                    <a:pt x="90372" y="57762"/>
                  </a:lnTo>
                  <a:lnTo>
                    <a:pt x="91065" y="56640"/>
                  </a:lnTo>
                  <a:lnTo>
                    <a:pt x="91347" y="56310"/>
                  </a:lnTo>
                  <a:lnTo>
                    <a:pt x="91399" y="56121"/>
                  </a:lnTo>
                  <a:lnTo>
                    <a:pt x="91424" y="55554"/>
                  </a:lnTo>
                  <a:lnTo>
                    <a:pt x="91476" y="55436"/>
                  </a:lnTo>
                  <a:lnTo>
                    <a:pt x="91643" y="55353"/>
                  </a:lnTo>
                  <a:lnTo>
                    <a:pt x="91707" y="55153"/>
                  </a:lnTo>
                  <a:lnTo>
                    <a:pt x="91745" y="54905"/>
                  </a:lnTo>
                  <a:lnTo>
                    <a:pt x="91784" y="54680"/>
                  </a:lnTo>
                  <a:lnTo>
                    <a:pt x="91861" y="54550"/>
                  </a:lnTo>
                  <a:lnTo>
                    <a:pt x="92092" y="54338"/>
                  </a:lnTo>
                  <a:lnTo>
                    <a:pt x="92169" y="54208"/>
                  </a:lnTo>
                  <a:lnTo>
                    <a:pt x="92156" y="54090"/>
                  </a:lnTo>
                  <a:lnTo>
                    <a:pt x="92041" y="53995"/>
                  </a:lnTo>
                  <a:lnTo>
                    <a:pt x="92041" y="53901"/>
                  </a:lnTo>
                  <a:lnTo>
                    <a:pt x="92233" y="53488"/>
                  </a:lnTo>
                  <a:lnTo>
                    <a:pt x="92336" y="53346"/>
                  </a:lnTo>
                  <a:lnTo>
                    <a:pt x="92682" y="53240"/>
                  </a:lnTo>
                  <a:lnTo>
                    <a:pt x="92888" y="53133"/>
                  </a:lnTo>
                  <a:lnTo>
                    <a:pt x="93068" y="53098"/>
                  </a:lnTo>
                  <a:lnTo>
                    <a:pt x="93260" y="53216"/>
                  </a:lnTo>
                  <a:lnTo>
                    <a:pt x="93530" y="53523"/>
                  </a:lnTo>
                  <a:lnTo>
                    <a:pt x="93697" y="53688"/>
                  </a:lnTo>
                  <a:lnTo>
                    <a:pt x="93851" y="53747"/>
                  </a:lnTo>
                  <a:lnTo>
                    <a:pt x="94094" y="53499"/>
                  </a:lnTo>
                  <a:lnTo>
                    <a:pt x="94441" y="52567"/>
                  </a:lnTo>
                  <a:lnTo>
                    <a:pt x="94685" y="52354"/>
                  </a:lnTo>
                  <a:lnTo>
                    <a:pt x="94993" y="52283"/>
                  </a:lnTo>
                  <a:lnTo>
                    <a:pt x="97137" y="51185"/>
                  </a:lnTo>
                  <a:lnTo>
                    <a:pt x="97573" y="51103"/>
                  </a:lnTo>
                  <a:lnTo>
                    <a:pt x="98010" y="51103"/>
                  </a:lnTo>
                  <a:lnTo>
                    <a:pt x="98202" y="51032"/>
                  </a:lnTo>
                  <a:lnTo>
                    <a:pt x="98395" y="50878"/>
                  </a:lnTo>
                  <a:lnTo>
                    <a:pt x="98639" y="50548"/>
                  </a:lnTo>
                  <a:lnTo>
                    <a:pt x="98754" y="50465"/>
                  </a:lnTo>
                  <a:lnTo>
                    <a:pt x="98985" y="50347"/>
                  </a:lnTo>
                  <a:lnTo>
                    <a:pt x="99768" y="50111"/>
                  </a:lnTo>
                  <a:lnTo>
                    <a:pt x="100564" y="50028"/>
                  </a:lnTo>
                  <a:lnTo>
                    <a:pt x="101052" y="50040"/>
                  </a:lnTo>
                  <a:lnTo>
                    <a:pt x="101347" y="50004"/>
                  </a:lnTo>
                  <a:lnTo>
                    <a:pt x="101578" y="49827"/>
                  </a:lnTo>
                  <a:lnTo>
                    <a:pt x="101810" y="49402"/>
                  </a:lnTo>
                  <a:lnTo>
                    <a:pt x="102156" y="48517"/>
                  </a:lnTo>
                  <a:lnTo>
                    <a:pt x="102259" y="48056"/>
                  </a:lnTo>
                  <a:lnTo>
                    <a:pt x="102297" y="47607"/>
                  </a:lnTo>
                  <a:lnTo>
                    <a:pt x="102220" y="47466"/>
                  </a:lnTo>
                  <a:lnTo>
                    <a:pt x="101887" y="47076"/>
                  </a:lnTo>
                  <a:lnTo>
                    <a:pt x="101810" y="46852"/>
                  </a:lnTo>
                  <a:lnTo>
                    <a:pt x="101668" y="45813"/>
                  </a:lnTo>
                  <a:lnTo>
                    <a:pt x="101643" y="45081"/>
                  </a:lnTo>
                  <a:lnTo>
                    <a:pt x="101694" y="44726"/>
                  </a:lnTo>
                  <a:lnTo>
                    <a:pt x="101810" y="44431"/>
                  </a:lnTo>
                  <a:lnTo>
                    <a:pt x="101489" y="43581"/>
                  </a:lnTo>
                  <a:lnTo>
                    <a:pt x="101643" y="42554"/>
                  </a:lnTo>
                  <a:lnTo>
                    <a:pt x="102374" y="39696"/>
                  </a:lnTo>
                  <a:lnTo>
                    <a:pt x="102593" y="39189"/>
                  </a:lnTo>
                  <a:lnTo>
                    <a:pt x="102875" y="38964"/>
                  </a:lnTo>
                  <a:lnTo>
                    <a:pt x="102888" y="38846"/>
                  </a:lnTo>
                  <a:lnTo>
                    <a:pt x="103042" y="38339"/>
                  </a:lnTo>
                  <a:lnTo>
                    <a:pt x="103068" y="38268"/>
                  </a:lnTo>
                  <a:lnTo>
                    <a:pt x="103145" y="37973"/>
                  </a:lnTo>
                  <a:lnTo>
                    <a:pt x="103247" y="37878"/>
                  </a:lnTo>
                  <a:lnTo>
                    <a:pt x="103247" y="37807"/>
                  </a:lnTo>
                  <a:lnTo>
                    <a:pt x="103068" y="37571"/>
                  </a:lnTo>
                  <a:lnTo>
                    <a:pt x="102965" y="37536"/>
                  </a:lnTo>
                  <a:lnTo>
                    <a:pt x="102682" y="37583"/>
                  </a:lnTo>
                  <a:lnTo>
                    <a:pt x="102567" y="37571"/>
                  </a:lnTo>
                  <a:lnTo>
                    <a:pt x="102374" y="37193"/>
                  </a:lnTo>
                  <a:lnTo>
                    <a:pt x="102297" y="37099"/>
                  </a:lnTo>
                  <a:lnTo>
                    <a:pt x="101797" y="36674"/>
                  </a:lnTo>
                  <a:lnTo>
                    <a:pt x="101617" y="36615"/>
                  </a:lnTo>
                  <a:lnTo>
                    <a:pt x="101322" y="36485"/>
                  </a:lnTo>
                  <a:lnTo>
                    <a:pt x="101039" y="36154"/>
                  </a:lnTo>
                  <a:lnTo>
                    <a:pt x="100783" y="35753"/>
                  </a:lnTo>
                  <a:lnTo>
                    <a:pt x="100641" y="35363"/>
                  </a:lnTo>
                  <a:lnTo>
                    <a:pt x="100551" y="34914"/>
                  </a:lnTo>
                  <a:lnTo>
                    <a:pt x="100539" y="34383"/>
                  </a:lnTo>
                  <a:lnTo>
                    <a:pt x="100564" y="33887"/>
                  </a:lnTo>
                  <a:lnTo>
                    <a:pt x="100911" y="33143"/>
                  </a:lnTo>
                  <a:lnTo>
                    <a:pt x="101103" y="32081"/>
                  </a:lnTo>
                  <a:lnTo>
                    <a:pt x="101270" y="31620"/>
                  </a:lnTo>
                  <a:lnTo>
                    <a:pt x="101424" y="31419"/>
                  </a:lnTo>
                  <a:lnTo>
                    <a:pt x="101848" y="31077"/>
                  </a:lnTo>
                  <a:lnTo>
                    <a:pt x="102041" y="30829"/>
                  </a:lnTo>
                  <a:lnTo>
                    <a:pt x="102195" y="30463"/>
                  </a:lnTo>
                  <a:lnTo>
                    <a:pt x="102451" y="29672"/>
                  </a:lnTo>
                  <a:lnTo>
                    <a:pt x="102631" y="29329"/>
                  </a:lnTo>
                  <a:lnTo>
                    <a:pt x="103119" y="28999"/>
                  </a:lnTo>
                  <a:lnTo>
                    <a:pt x="104236" y="28798"/>
                  </a:lnTo>
                  <a:lnTo>
                    <a:pt x="104621" y="28290"/>
                  </a:lnTo>
                  <a:lnTo>
                    <a:pt x="104724" y="27535"/>
                  </a:lnTo>
                  <a:lnTo>
                    <a:pt x="104698" y="26767"/>
                  </a:lnTo>
                  <a:lnTo>
                    <a:pt x="104839" y="26177"/>
                  </a:lnTo>
                  <a:lnTo>
                    <a:pt x="105391" y="25941"/>
                  </a:lnTo>
                  <a:lnTo>
                    <a:pt x="106020" y="25964"/>
                  </a:lnTo>
                  <a:lnTo>
                    <a:pt x="106213" y="25823"/>
                  </a:lnTo>
                  <a:lnTo>
                    <a:pt x="106302" y="25386"/>
                  </a:lnTo>
                  <a:lnTo>
                    <a:pt x="106341" y="25291"/>
                  </a:lnTo>
                  <a:lnTo>
                    <a:pt x="106418" y="25008"/>
                  </a:lnTo>
                  <a:lnTo>
                    <a:pt x="106482" y="24795"/>
                  </a:lnTo>
                  <a:lnTo>
                    <a:pt x="106418" y="24831"/>
                  </a:lnTo>
                  <a:lnTo>
                    <a:pt x="106611" y="24524"/>
                  </a:lnTo>
                  <a:lnTo>
                    <a:pt x="106752" y="24417"/>
                  </a:lnTo>
                  <a:lnTo>
                    <a:pt x="106944" y="24358"/>
                  </a:lnTo>
                  <a:lnTo>
                    <a:pt x="106777" y="24110"/>
                  </a:lnTo>
                  <a:lnTo>
                    <a:pt x="106688" y="23992"/>
                  </a:lnTo>
                  <a:lnTo>
                    <a:pt x="106546" y="23886"/>
                  </a:lnTo>
                  <a:lnTo>
                    <a:pt x="107137" y="23496"/>
                  </a:lnTo>
                  <a:lnTo>
                    <a:pt x="107265" y="23485"/>
                  </a:lnTo>
                  <a:lnTo>
                    <a:pt x="107445" y="23567"/>
                  </a:lnTo>
                  <a:lnTo>
                    <a:pt x="107637" y="23461"/>
                  </a:lnTo>
                  <a:lnTo>
                    <a:pt x="107766" y="23249"/>
                  </a:lnTo>
                  <a:lnTo>
                    <a:pt x="107920" y="22481"/>
                  </a:lnTo>
                  <a:lnTo>
                    <a:pt x="108151" y="22398"/>
                  </a:lnTo>
                  <a:lnTo>
                    <a:pt x="108395" y="22363"/>
                  </a:lnTo>
                  <a:lnTo>
                    <a:pt x="108600" y="21973"/>
                  </a:lnTo>
                  <a:lnTo>
                    <a:pt x="108472" y="21820"/>
                  </a:lnTo>
                  <a:lnTo>
                    <a:pt x="108844" y="21690"/>
                  </a:lnTo>
                  <a:lnTo>
                    <a:pt x="109691" y="21997"/>
                  </a:lnTo>
                  <a:lnTo>
                    <a:pt x="110012" y="21973"/>
                  </a:lnTo>
                  <a:lnTo>
                    <a:pt x="110038" y="21879"/>
                  </a:lnTo>
                  <a:lnTo>
                    <a:pt x="110000" y="21714"/>
                  </a:lnTo>
                  <a:lnTo>
                    <a:pt x="109935" y="21560"/>
                  </a:lnTo>
                  <a:lnTo>
                    <a:pt x="109884" y="21525"/>
                  </a:lnTo>
                  <a:lnTo>
                    <a:pt x="110141" y="21206"/>
                  </a:lnTo>
                  <a:lnTo>
                    <a:pt x="110346" y="21088"/>
                  </a:lnTo>
                  <a:lnTo>
                    <a:pt x="110513" y="21159"/>
                  </a:lnTo>
                  <a:lnTo>
                    <a:pt x="110603" y="21159"/>
                  </a:lnTo>
                  <a:lnTo>
                    <a:pt x="110731" y="19836"/>
                  </a:lnTo>
                  <a:lnTo>
                    <a:pt x="110911" y="19447"/>
                  </a:lnTo>
                  <a:lnTo>
                    <a:pt x="111514" y="19163"/>
                  </a:lnTo>
                  <a:lnTo>
                    <a:pt x="112695" y="18171"/>
                  </a:lnTo>
                  <a:lnTo>
                    <a:pt x="112670" y="19045"/>
                  </a:lnTo>
                  <a:lnTo>
                    <a:pt x="113029" y="18868"/>
                  </a:lnTo>
                  <a:lnTo>
                    <a:pt x="113979" y="17723"/>
                  </a:lnTo>
                  <a:lnTo>
                    <a:pt x="114094" y="17758"/>
                  </a:lnTo>
                  <a:lnTo>
                    <a:pt x="114249" y="17841"/>
                  </a:lnTo>
                  <a:lnTo>
                    <a:pt x="114390" y="17888"/>
                  </a:lnTo>
                  <a:lnTo>
                    <a:pt x="114492" y="17723"/>
                  </a:lnTo>
                  <a:lnTo>
                    <a:pt x="114492" y="17463"/>
                  </a:lnTo>
                  <a:lnTo>
                    <a:pt x="114351" y="17392"/>
                  </a:lnTo>
                  <a:lnTo>
                    <a:pt x="114197" y="17380"/>
                  </a:lnTo>
                  <a:lnTo>
                    <a:pt x="114107" y="17227"/>
                  </a:lnTo>
                  <a:lnTo>
                    <a:pt x="114107" y="17061"/>
                  </a:lnTo>
                  <a:lnTo>
                    <a:pt x="114261" y="16955"/>
                  </a:lnTo>
                  <a:lnTo>
                    <a:pt x="114377" y="16754"/>
                  </a:lnTo>
                  <a:lnTo>
                    <a:pt x="114492" y="16388"/>
                  </a:lnTo>
                  <a:lnTo>
                    <a:pt x="114505" y="16188"/>
                  </a:lnTo>
                  <a:lnTo>
                    <a:pt x="114492" y="15975"/>
                  </a:lnTo>
                  <a:lnTo>
                    <a:pt x="115057" y="16388"/>
                  </a:lnTo>
                  <a:lnTo>
                    <a:pt x="115263" y="16436"/>
                  </a:lnTo>
                  <a:lnTo>
                    <a:pt x="115455" y="16353"/>
                  </a:lnTo>
                  <a:lnTo>
                    <a:pt x="115763" y="16034"/>
                  </a:lnTo>
                  <a:lnTo>
                    <a:pt x="116033" y="15975"/>
                  </a:lnTo>
                  <a:lnTo>
                    <a:pt x="116277" y="15999"/>
                  </a:lnTo>
                  <a:lnTo>
                    <a:pt x="116598" y="16211"/>
                  </a:lnTo>
                  <a:lnTo>
                    <a:pt x="116803" y="16294"/>
                  </a:lnTo>
                  <a:lnTo>
                    <a:pt x="117573" y="16270"/>
                  </a:lnTo>
                  <a:lnTo>
                    <a:pt x="117779" y="16365"/>
                  </a:lnTo>
                  <a:lnTo>
                    <a:pt x="118023" y="16589"/>
                  </a:lnTo>
                  <a:lnTo>
                    <a:pt x="118074" y="16743"/>
                  </a:lnTo>
                  <a:lnTo>
                    <a:pt x="118100" y="16991"/>
                  </a:lnTo>
                  <a:lnTo>
                    <a:pt x="118087" y="17439"/>
                  </a:lnTo>
                  <a:lnTo>
                    <a:pt x="118741" y="17333"/>
                  </a:lnTo>
                  <a:lnTo>
                    <a:pt x="119152" y="17203"/>
                  </a:lnTo>
                  <a:lnTo>
                    <a:pt x="119589" y="17002"/>
                  </a:lnTo>
                  <a:lnTo>
                    <a:pt x="119910" y="16754"/>
                  </a:lnTo>
                  <a:lnTo>
                    <a:pt x="120000" y="16660"/>
                  </a:lnTo>
                  <a:lnTo>
                    <a:pt x="119460" y="16282"/>
                  </a:lnTo>
                  <a:close/>
                  <a:moveTo>
                    <a:pt x="9358" y="101686"/>
                  </a:moveTo>
                  <a:lnTo>
                    <a:pt x="9525" y="101887"/>
                  </a:lnTo>
                  <a:lnTo>
                    <a:pt x="9935" y="101580"/>
                  </a:lnTo>
                  <a:lnTo>
                    <a:pt x="10295" y="101840"/>
                  </a:lnTo>
                  <a:lnTo>
                    <a:pt x="10680" y="101981"/>
                  </a:lnTo>
                  <a:lnTo>
                    <a:pt x="11463" y="102194"/>
                  </a:lnTo>
                  <a:lnTo>
                    <a:pt x="11412" y="101958"/>
                  </a:lnTo>
                  <a:lnTo>
                    <a:pt x="11091" y="101450"/>
                  </a:lnTo>
                  <a:lnTo>
                    <a:pt x="10975" y="101273"/>
                  </a:lnTo>
                  <a:lnTo>
                    <a:pt x="10757" y="101143"/>
                  </a:lnTo>
                  <a:lnTo>
                    <a:pt x="10449" y="101060"/>
                  </a:lnTo>
                  <a:lnTo>
                    <a:pt x="10359" y="100848"/>
                  </a:lnTo>
                  <a:lnTo>
                    <a:pt x="10128" y="100907"/>
                  </a:lnTo>
                  <a:lnTo>
                    <a:pt x="9435" y="101332"/>
                  </a:lnTo>
                  <a:lnTo>
                    <a:pt x="9358" y="101686"/>
                  </a:lnTo>
                  <a:close/>
                  <a:moveTo>
                    <a:pt x="10205" y="79984"/>
                  </a:moveTo>
                  <a:lnTo>
                    <a:pt x="10680" y="79866"/>
                  </a:lnTo>
                  <a:lnTo>
                    <a:pt x="11181" y="79570"/>
                  </a:lnTo>
                  <a:lnTo>
                    <a:pt x="11617" y="79145"/>
                  </a:lnTo>
                  <a:lnTo>
                    <a:pt x="11861" y="78602"/>
                  </a:lnTo>
                  <a:lnTo>
                    <a:pt x="11784" y="78224"/>
                  </a:lnTo>
                  <a:lnTo>
                    <a:pt x="11848" y="77976"/>
                  </a:lnTo>
                  <a:lnTo>
                    <a:pt x="12130" y="77551"/>
                  </a:lnTo>
                  <a:lnTo>
                    <a:pt x="11732" y="77386"/>
                  </a:lnTo>
                  <a:lnTo>
                    <a:pt x="11463" y="77481"/>
                  </a:lnTo>
                  <a:lnTo>
                    <a:pt x="11091" y="78000"/>
                  </a:lnTo>
                  <a:lnTo>
                    <a:pt x="10410" y="78685"/>
                  </a:lnTo>
                  <a:lnTo>
                    <a:pt x="10308" y="78921"/>
                  </a:lnTo>
                  <a:lnTo>
                    <a:pt x="10680" y="78827"/>
                  </a:lnTo>
                  <a:lnTo>
                    <a:pt x="10603" y="79193"/>
                  </a:lnTo>
                  <a:lnTo>
                    <a:pt x="10205" y="79984"/>
                  </a:lnTo>
                  <a:close/>
                  <a:moveTo>
                    <a:pt x="19422" y="118039"/>
                  </a:moveTo>
                  <a:lnTo>
                    <a:pt x="18844" y="118252"/>
                  </a:lnTo>
                  <a:lnTo>
                    <a:pt x="18741" y="118276"/>
                  </a:lnTo>
                  <a:lnTo>
                    <a:pt x="18652" y="118311"/>
                  </a:lnTo>
                  <a:lnTo>
                    <a:pt x="18626" y="118382"/>
                  </a:lnTo>
                  <a:lnTo>
                    <a:pt x="18587" y="118405"/>
                  </a:lnTo>
                  <a:lnTo>
                    <a:pt x="18485" y="118405"/>
                  </a:lnTo>
                  <a:lnTo>
                    <a:pt x="18446" y="118594"/>
                  </a:lnTo>
                  <a:lnTo>
                    <a:pt x="18395" y="118748"/>
                  </a:lnTo>
                  <a:lnTo>
                    <a:pt x="18202" y="118677"/>
                  </a:lnTo>
                  <a:lnTo>
                    <a:pt x="17946" y="118783"/>
                  </a:lnTo>
                  <a:lnTo>
                    <a:pt x="17394" y="119386"/>
                  </a:lnTo>
                  <a:lnTo>
                    <a:pt x="17483" y="119563"/>
                  </a:lnTo>
                  <a:lnTo>
                    <a:pt x="17881" y="119468"/>
                  </a:lnTo>
                  <a:lnTo>
                    <a:pt x="18151" y="119315"/>
                  </a:lnTo>
                  <a:lnTo>
                    <a:pt x="18292" y="119173"/>
                  </a:lnTo>
                  <a:lnTo>
                    <a:pt x="18793" y="118890"/>
                  </a:lnTo>
                  <a:lnTo>
                    <a:pt x="19101" y="118583"/>
                  </a:lnTo>
                  <a:lnTo>
                    <a:pt x="19589" y="117992"/>
                  </a:lnTo>
                  <a:lnTo>
                    <a:pt x="19422" y="118039"/>
                  </a:lnTo>
                  <a:close/>
                  <a:moveTo>
                    <a:pt x="16790" y="116894"/>
                  </a:moveTo>
                  <a:lnTo>
                    <a:pt x="16713" y="116906"/>
                  </a:lnTo>
                  <a:lnTo>
                    <a:pt x="16354" y="117012"/>
                  </a:lnTo>
                  <a:lnTo>
                    <a:pt x="15994" y="117260"/>
                  </a:lnTo>
                  <a:lnTo>
                    <a:pt x="15905" y="117331"/>
                  </a:lnTo>
                  <a:lnTo>
                    <a:pt x="15930" y="117449"/>
                  </a:lnTo>
                  <a:lnTo>
                    <a:pt x="16020" y="117626"/>
                  </a:lnTo>
                  <a:lnTo>
                    <a:pt x="16174" y="117603"/>
                  </a:lnTo>
                  <a:lnTo>
                    <a:pt x="16469" y="117366"/>
                  </a:lnTo>
                  <a:lnTo>
                    <a:pt x="16726" y="117130"/>
                  </a:lnTo>
                  <a:lnTo>
                    <a:pt x="16829" y="117107"/>
                  </a:lnTo>
                  <a:lnTo>
                    <a:pt x="16867" y="117071"/>
                  </a:lnTo>
                  <a:lnTo>
                    <a:pt x="16842" y="116977"/>
                  </a:lnTo>
                  <a:lnTo>
                    <a:pt x="16790" y="116894"/>
                  </a:lnTo>
                  <a:close/>
                  <a:moveTo>
                    <a:pt x="13825" y="116516"/>
                  </a:moveTo>
                  <a:lnTo>
                    <a:pt x="13774" y="116658"/>
                  </a:lnTo>
                  <a:lnTo>
                    <a:pt x="13812" y="116764"/>
                  </a:lnTo>
                  <a:lnTo>
                    <a:pt x="13799" y="116811"/>
                  </a:lnTo>
                  <a:lnTo>
                    <a:pt x="13786" y="116906"/>
                  </a:lnTo>
                  <a:lnTo>
                    <a:pt x="13735" y="116918"/>
                  </a:lnTo>
                  <a:lnTo>
                    <a:pt x="13607" y="116859"/>
                  </a:lnTo>
                  <a:lnTo>
                    <a:pt x="13478" y="116823"/>
                  </a:lnTo>
                  <a:lnTo>
                    <a:pt x="13376" y="116894"/>
                  </a:lnTo>
                  <a:lnTo>
                    <a:pt x="13299" y="116977"/>
                  </a:lnTo>
                  <a:lnTo>
                    <a:pt x="13209" y="117024"/>
                  </a:lnTo>
                  <a:lnTo>
                    <a:pt x="13209" y="117118"/>
                  </a:lnTo>
                  <a:lnTo>
                    <a:pt x="13350" y="117177"/>
                  </a:lnTo>
                  <a:lnTo>
                    <a:pt x="13555" y="117177"/>
                  </a:lnTo>
                  <a:lnTo>
                    <a:pt x="13735" y="117118"/>
                  </a:lnTo>
                  <a:lnTo>
                    <a:pt x="13940" y="116918"/>
                  </a:lnTo>
                  <a:lnTo>
                    <a:pt x="13992" y="116918"/>
                  </a:lnTo>
                  <a:lnTo>
                    <a:pt x="14030" y="116941"/>
                  </a:lnTo>
                  <a:lnTo>
                    <a:pt x="14082" y="116776"/>
                  </a:lnTo>
                  <a:lnTo>
                    <a:pt x="14017" y="116564"/>
                  </a:lnTo>
                  <a:lnTo>
                    <a:pt x="13825" y="116516"/>
                  </a:lnTo>
                  <a:close/>
                  <a:moveTo>
                    <a:pt x="7406" y="79429"/>
                  </a:moveTo>
                  <a:lnTo>
                    <a:pt x="7381" y="79511"/>
                  </a:lnTo>
                  <a:lnTo>
                    <a:pt x="7368" y="79665"/>
                  </a:lnTo>
                  <a:lnTo>
                    <a:pt x="7381" y="79830"/>
                  </a:lnTo>
                  <a:lnTo>
                    <a:pt x="7432" y="79984"/>
                  </a:lnTo>
                  <a:lnTo>
                    <a:pt x="7599" y="79984"/>
                  </a:lnTo>
                  <a:lnTo>
                    <a:pt x="7727" y="79830"/>
                  </a:lnTo>
                  <a:lnTo>
                    <a:pt x="7817" y="79606"/>
                  </a:lnTo>
                  <a:lnTo>
                    <a:pt x="7856" y="79382"/>
                  </a:lnTo>
                  <a:lnTo>
                    <a:pt x="7740" y="79275"/>
                  </a:lnTo>
                  <a:lnTo>
                    <a:pt x="7522" y="79358"/>
                  </a:lnTo>
                  <a:lnTo>
                    <a:pt x="7406" y="79429"/>
                  </a:lnTo>
                  <a:close/>
                  <a:moveTo>
                    <a:pt x="7394" y="79039"/>
                  </a:moveTo>
                  <a:lnTo>
                    <a:pt x="7560" y="78838"/>
                  </a:lnTo>
                  <a:lnTo>
                    <a:pt x="7612" y="78626"/>
                  </a:lnTo>
                  <a:lnTo>
                    <a:pt x="7483" y="78472"/>
                  </a:lnTo>
                  <a:lnTo>
                    <a:pt x="7150" y="78449"/>
                  </a:lnTo>
                  <a:lnTo>
                    <a:pt x="6688" y="78567"/>
                  </a:lnTo>
                  <a:lnTo>
                    <a:pt x="6418" y="78602"/>
                  </a:lnTo>
                  <a:lnTo>
                    <a:pt x="6341" y="78579"/>
                  </a:lnTo>
                  <a:lnTo>
                    <a:pt x="6033" y="78838"/>
                  </a:lnTo>
                  <a:lnTo>
                    <a:pt x="5853" y="78933"/>
                  </a:lnTo>
                  <a:lnTo>
                    <a:pt x="5712" y="79039"/>
                  </a:lnTo>
                  <a:lnTo>
                    <a:pt x="5686" y="79193"/>
                  </a:lnTo>
                  <a:lnTo>
                    <a:pt x="5776" y="79228"/>
                  </a:lnTo>
                  <a:lnTo>
                    <a:pt x="5827" y="79169"/>
                  </a:lnTo>
                  <a:lnTo>
                    <a:pt x="6611" y="78980"/>
                  </a:lnTo>
                  <a:lnTo>
                    <a:pt x="6931" y="79169"/>
                  </a:lnTo>
                  <a:lnTo>
                    <a:pt x="7188" y="79169"/>
                  </a:lnTo>
                  <a:lnTo>
                    <a:pt x="7394" y="79039"/>
                  </a:lnTo>
                  <a:close/>
                  <a:moveTo>
                    <a:pt x="13183" y="99065"/>
                  </a:moveTo>
                  <a:lnTo>
                    <a:pt x="13145" y="99077"/>
                  </a:lnTo>
                  <a:lnTo>
                    <a:pt x="13080" y="99006"/>
                  </a:lnTo>
                  <a:lnTo>
                    <a:pt x="12978" y="99006"/>
                  </a:lnTo>
                  <a:lnTo>
                    <a:pt x="12875" y="99136"/>
                  </a:lnTo>
                  <a:lnTo>
                    <a:pt x="12875" y="99325"/>
                  </a:lnTo>
                  <a:lnTo>
                    <a:pt x="12965" y="99384"/>
                  </a:lnTo>
                  <a:lnTo>
                    <a:pt x="13388" y="99077"/>
                  </a:lnTo>
                  <a:lnTo>
                    <a:pt x="13555" y="98864"/>
                  </a:lnTo>
                  <a:lnTo>
                    <a:pt x="13632" y="98592"/>
                  </a:lnTo>
                  <a:lnTo>
                    <a:pt x="13555" y="98545"/>
                  </a:lnTo>
                  <a:lnTo>
                    <a:pt x="13401" y="98628"/>
                  </a:lnTo>
                  <a:lnTo>
                    <a:pt x="13324" y="98569"/>
                  </a:lnTo>
                  <a:lnTo>
                    <a:pt x="13157" y="98333"/>
                  </a:lnTo>
                  <a:lnTo>
                    <a:pt x="13029" y="98274"/>
                  </a:lnTo>
                  <a:lnTo>
                    <a:pt x="13042" y="98380"/>
                  </a:lnTo>
                  <a:lnTo>
                    <a:pt x="13080" y="98510"/>
                  </a:lnTo>
                  <a:lnTo>
                    <a:pt x="13055" y="98581"/>
                  </a:lnTo>
                  <a:lnTo>
                    <a:pt x="12978" y="98628"/>
                  </a:lnTo>
                  <a:lnTo>
                    <a:pt x="12926" y="98722"/>
                  </a:lnTo>
                  <a:lnTo>
                    <a:pt x="12978" y="98840"/>
                  </a:lnTo>
                  <a:lnTo>
                    <a:pt x="13183" y="98864"/>
                  </a:lnTo>
                  <a:lnTo>
                    <a:pt x="13324" y="98840"/>
                  </a:lnTo>
                  <a:lnTo>
                    <a:pt x="13311" y="98923"/>
                  </a:lnTo>
                  <a:lnTo>
                    <a:pt x="13183" y="99065"/>
                  </a:lnTo>
                  <a:close/>
                  <a:moveTo>
                    <a:pt x="6200" y="80621"/>
                  </a:moveTo>
                  <a:lnTo>
                    <a:pt x="6161" y="80716"/>
                  </a:lnTo>
                  <a:lnTo>
                    <a:pt x="6277" y="80881"/>
                  </a:lnTo>
                  <a:lnTo>
                    <a:pt x="6341" y="80834"/>
                  </a:lnTo>
                  <a:lnTo>
                    <a:pt x="6290" y="80728"/>
                  </a:lnTo>
                  <a:lnTo>
                    <a:pt x="6200" y="80621"/>
                  </a:lnTo>
                  <a:close/>
                  <a:moveTo>
                    <a:pt x="757" y="71494"/>
                  </a:moveTo>
                  <a:lnTo>
                    <a:pt x="795" y="71884"/>
                  </a:lnTo>
                  <a:lnTo>
                    <a:pt x="988" y="71943"/>
                  </a:lnTo>
                  <a:lnTo>
                    <a:pt x="1129" y="71671"/>
                  </a:lnTo>
                  <a:lnTo>
                    <a:pt x="911" y="71447"/>
                  </a:lnTo>
                  <a:lnTo>
                    <a:pt x="757" y="71494"/>
                  </a:lnTo>
                  <a:close/>
                  <a:moveTo>
                    <a:pt x="898" y="71282"/>
                  </a:moveTo>
                  <a:lnTo>
                    <a:pt x="718" y="71104"/>
                  </a:lnTo>
                  <a:lnTo>
                    <a:pt x="539" y="71104"/>
                  </a:lnTo>
                  <a:lnTo>
                    <a:pt x="513" y="71199"/>
                  </a:lnTo>
                  <a:lnTo>
                    <a:pt x="590" y="71293"/>
                  </a:lnTo>
                  <a:lnTo>
                    <a:pt x="808" y="71376"/>
                  </a:lnTo>
                  <a:lnTo>
                    <a:pt x="898" y="71282"/>
                  </a:lnTo>
                  <a:close/>
                  <a:moveTo>
                    <a:pt x="72477" y="69038"/>
                  </a:moveTo>
                  <a:lnTo>
                    <a:pt x="72567" y="69180"/>
                  </a:lnTo>
                  <a:lnTo>
                    <a:pt x="73080" y="69192"/>
                  </a:lnTo>
                  <a:lnTo>
                    <a:pt x="73363" y="69144"/>
                  </a:lnTo>
                  <a:lnTo>
                    <a:pt x="73543" y="69050"/>
                  </a:lnTo>
                  <a:lnTo>
                    <a:pt x="73658" y="68896"/>
                  </a:lnTo>
                  <a:lnTo>
                    <a:pt x="73709" y="68743"/>
                  </a:lnTo>
                  <a:lnTo>
                    <a:pt x="73709" y="68625"/>
                  </a:lnTo>
                  <a:lnTo>
                    <a:pt x="73632" y="68601"/>
                  </a:lnTo>
                  <a:lnTo>
                    <a:pt x="73555" y="68696"/>
                  </a:lnTo>
                  <a:lnTo>
                    <a:pt x="73504" y="68755"/>
                  </a:lnTo>
                  <a:lnTo>
                    <a:pt x="73465" y="68861"/>
                  </a:lnTo>
                  <a:lnTo>
                    <a:pt x="73388" y="68967"/>
                  </a:lnTo>
                  <a:lnTo>
                    <a:pt x="73324" y="68672"/>
                  </a:lnTo>
                  <a:lnTo>
                    <a:pt x="73196" y="68743"/>
                  </a:lnTo>
                  <a:lnTo>
                    <a:pt x="73119" y="68849"/>
                  </a:lnTo>
                  <a:lnTo>
                    <a:pt x="73042" y="68814"/>
                  </a:lnTo>
                  <a:lnTo>
                    <a:pt x="73003" y="68755"/>
                  </a:lnTo>
                  <a:lnTo>
                    <a:pt x="72939" y="68755"/>
                  </a:lnTo>
                  <a:lnTo>
                    <a:pt x="72798" y="68684"/>
                  </a:lnTo>
                  <a:lnTo>
                    <a:pt x="72682" y="68684"/>
                  </a:lnTo>
                  <a:lnTo>
                    <a:pt x="72657" y="68790"/>
                  </a:lnTo>
                  <a:lnTo>
                    <a:pt x="72708" y="68944"/>
                  </a:lnTo>
                  <a:lnTo>
                    <a:pt x="72503" y="68956"/>
                  </a:lnTo>
                  <a:lnTo>
                    <a:pt x="72477" y="69038"/>
                  </a:lnTo>
                  <a:close/>
                  <a:moveTo>
                    <a:pt x="62349" y="85828"/>
                  </a:moveTo>
                  <a:lnTo>
                    <a:pt x="62336" y="85899"/>
                  </a:lnTo>
                  <a:lnTo>
                    <a:pt x="62336" y="86053"/>
                  </a:lnTo>
                  <a:lnTo>
                    <a:pt x="62246" y="86183"/>
                  </a:lnTo>
                  <a:lnTo>
                    <a:pt x="62284" y="86195"/>
                  </a:lnTo>
                  <a:lnTo>
                    <a:pt x="62528" y="86112"/>
                  </a:lnTo>
                  <a:lnTo>
                    <a:pt x="62682" y="86100"/>
                  </a:lnTo>
                  <a:lnTo>
                    <a:pt x="62657" y="85888"/>
                  </a:lnTo>
                  <a:lnTo>
                    <a:pt x="62503" y="85817"/>
                  </a:lnTo>
                  <a:lnTo>
                    <a:pt x="62349" y="85828"/>
                  </a:lnTo>
                  <a:close/>
                  <a:moveTo>
                    <a:pt x="111989" y="19387"/>
                  </a:moveTo>
                  <a:lnTo>
                    <a:pt x="111784" y="19612"/>
                  </a:lnTo>
                  <a:lnTo>
                    <a:pt x="111745" y="19754"/>
                  </a:lnTo>
                  <a:lnTo>
                    <a:pt x="111822" y="19765"/>
                  </a:lnTo>
                  <a:lnTo>
                    <a:pt x="111861" y="19777"/>
                  </a:lnTo>
                  <a:lnTo>
                    <a:pt x="111874" y="19860"/>
                  </a:lnTo>
                  <a:lnTo>
                    <a:pt x="111899" y="19978"/>
                  </a:lnTo>
                  <a:lnTo>
                    <a:pt x="111989" y="20108"/>
                  </a:lnTo>
                  <a:lnTo>
                    <a:pt x="112246" y="19860"/>
                  </a:lnTo>
                  <a:lnTo>
                    <a:pt x="112195" y="19553"/>
                  </a:lnTo>
                  <a:lnTo>
                    <a:pt x="111989" y="19387"/>
                  </a:lnTo>
                  <a:close/>
                  <a:moveTo>
                    <a:pt x="25353" y="118712"/>
                  </a:moveTo>
                  <a:lnTo>
                    <a:pt x="25442" y="118748"/>
                  </a:lnTo>
                  <a:lnTo>
                    <a:pt x="25417" y="118653"/>
                  </a:lnTo>
                  <a:lnTo>
                    <a:pt x="25353" y="118712"/>
                  </a:lnTo>
                  <a:close/>
                  <a:moveTo>
                    <a:pt x="17458" y="118240"/>
                  </a:moveTo>
                  <a:lnTo>
                    <a:pt x="17342" y="118276"/>
                  </a:lnTo>
                  <a:lnTo>
                    <a:pt x="17278" y="118287"/>
                  </a:lnTo>
                  <a:lnTo>
                    <a:pt x="17471" y="118405"/>
                  </a:lnTo>
                  <a:lnTo>
                    <a:pt x="17663" y="118606"/>
                  </a:lnTo>
                  <a:lnTo>
                    <a:pt x="17715" y="118594"/>
                  </a:lnTo>
                  <a:lnTo>
                    <a:pt x="17715" y="118524"/>
                  </a:lnTo>
                  <a:lnTo>
                    <a:pt x="17676" y="118453"/>
                  </a:lnTo>
                  <a:lnTo>
                    <a:pt x="17753" y="118287"/>
                  </a:lnTo>
                  <a:lnTo>
                    <a:pt x="17458" y="118240"/>
                  </a:lnTo>
                  <a:close/>
                  <a:moveTo>
                    <a:pt x="30308" y="117744"/>
                  </a:moveTo>
                  <a:lnTo>
                    <a:pt x="30141" y="117862"/>
                  </a:lnTo>
                  <a:lnTo>
                    <a:pt x="30038" y="117780"/>
                  </a:lnTo>
                  <a:lnTo>
                    <a:pt x="29948" y="117874"/>
                  </a:lnTo>
                  <a:lnTo>
                    <a:pt x="29884" y="118004"/>
                  </a:lnTo>
                  <a:lnTo>
                    <a:pt x="30000" y="118051"/>
                  </a:lnTo>
                  <a:lnTo>
                    <a:pt x="30192" y="117980"/>
                  </a:lnTo>
                  <a:lnTo>
                    <a:pt x="30436" y="117827"/>
                  </a:lnTo>
                  <a:lnTo>
                    <a:pt x="30513" y="117744"/>
                  </a:lnTo>
                  <a:lnTo>
                    <a:pt x="30513" y="117662"/>
                  </a:lnTo>
                  <a:lnTo>
                    <a:pt x="30436" y="117721"/>
                  </a:lnTo>
                  <a:lnTo>
                    <a:pt x="30308" y="117744"/>
                  </a:lnTo>
                  <a:close/>
                  <a:moveTo>
                    <a:pt x="27535" y="117083"/>
                  </a:moveTo>
                  <a:lnTo>
                    <a:pt x="27445" y="117237"/>
                  </a:lnTo>
                  <a:lnTo>
                    <a:pt x="27483" y="117355"/>
                  </a:lnTo>
                  <a:lnTo>
                    <a:pt x="27676" y="117390"/>
                  </a:lnTo>
                  <a:lnTo>
                    <a:pt x="27753" y="117260"/>
                  </a:lnTo>
                  <a:lnTo>
                    <a:pt x="27753" y="117095"/>
                  </a:lnTo>
                  <a:lnTo>
                    <a:pt x="27715" y="117012"/>
                  </a:lnTo>
                  <a:lnTo>
                    <a:pt x="27535" y="117083"/>
                  </a:lnTo>
                  <a:close/>
                  <a:moveTo>
                    <a:pt x="19666" y="117473"/>
                  </a:moveTo>
                  <a:lnTo>
                    <a:pt x="19679" y="117390"/>
                  </a:lnTo>
                  <a:lnTo>
                    <a:pt x="19781" y="117319"/>
                  </a:lnTo>
                  <a:lnTo>
                    <a:pt x="19987" y="117083"/>
                  </a:lnTo>
                  <a:lnTo>
                    <a:pt x="19833" y="117048"/>
                  </a:lnTo>
                  <a:lnTo>
                    <a:pt x="19730" y="117177"/>
                  </a:lnTo>
                  <a:lnTo>
                    <a:pt x="19563" y="117296"/>
                  </a:lnTo>
                  <a:lnTo>
                    <a:pt x="19435" y="117544"/>
                  </a:lnTo>
                  <a:lnTo>
                    <a:pt x="19435" y="117721"/>
                  </a:lnTo>
                  <a:lnTo>
                    <a:pt x="19473" y="117614"/>
                  </a:lnTo>
                  <a:lnTo>
                    <a:pt x="19525" y="117532"/>
                  </a:lnTo>
                  <a:lnTo>
                    <a:pt x="19666" y="117473"/>
                  </a:lnTo>
                  <a:close/>
                  <a:moveTo>
                    <a:pt x="12451" y="114544"/>
                  </a:moveTo>
                  <a:lnTo>
                    <a:pt x="12426" y="114615"/>
                  </a:lnTo>
                  <a:lnTo>
                    <a:pt x="12464" y="114745"/>
                  </a:lnTo>
                  <a:lnTo>
                    <a:pt x="12477" y="114828"/>
                  </a:lnTo>
                  <a:lnTo>
                    <a:pt x="12605" y="114792"/>
                  </a:lnTo>
                  <a:lnTo>
                    <a:pt x="12618" y="114627"/>
                  </a:lnTo>
                  <a:lnTo>
                    <a:pt x="12516" y="114533"/>
                  </a:lnTo>
                  <a:lnTo>
                    <a:pt x="12451" y="114544"/>
                  </a:lnTo>
                  <a:close/>
                  <a:moveTo>
                    <a:pt x="9897" y="111829"/>
                  </a:moveTo>
                  <a:lnTo>
                    <a:pt x="9961" y="111852"/>
                  </a:lnTo>
                  <a:lnTo>
                    <a:pt x="9961" y="111640"/>
                  </a:lnTo>
                  <a:lnTo>
                    <a:pt x="9884" y="111699"/>
                  </a:lnTo>
                  <a:lnTo>
                    <a:pt x="9897" y="111829"/>
                  </a:lnTo>
                  <a:close/>
                  <a:moveTo>
                    <a:pt x="60333" y="86124"/>
                  </a:moveTo>
                  <a:lnTo>
                    <a:pt x="60590" y="86242"/>
                  </a:lnTo>
                  <a:lnTo>
                    <a:pt x="60757" y="86230"/>
                  </a:lnTo>
                  <a:lnTo>
                    <a:pt x="60757" y="86135"/>
                  </a:lnTo>
                  <a:lnTo>
                    <a:pt x="60526" y="86112"/>
                  </a:lnTo>
                  <a:lnTo>
                    <a:pt x="60333" y="86124"/>
                  </a:lnTo>
                  <a:close/>
                  <a:moveTo>
                    <a:pt x="6046" y="81200"/>
                  </a:moveTo>
                  <a:lnTo>
                    <a:pt x="6033" y="81153"/>
                  </a:lnTo>
                  <a:lnTo>
                    <a:pt x="5994" y="80976"/>
                  </a:lnTo>
                  <a:lnTo>
                    <a:pt x="5789" y="81153"/>
                  </a:lnTo>
                  <a:lnTo>
                    <a:pt x="5622" y="81200"/>
                  </a:lnTo>
                  <a:lnTo>
                    <a:pt x="5635" y="81377"/>
                  </a:lnTo>
                  <a:lnTo>
                    <a:pt x="5699" y="81566"/>
                  </a:lnTo>
                  <a:lnTo>
                    <a:pt x="5802" y="81637"/>
                  </a:lnTo>
                  <a:lnTo>
                    <a:pt x="5879" y="81625"/>
                  </a:lnTo>
                  <a:lnTo>
                    <a:pt x="6123" y="81507"/>
                  </a:lnTo>
                  <a:lnTo>
                    <a:pt x="6097" y="81259"/>
                  </a:lnTo>
                  <a:lnTo>
                    <a:pt x="6046" y="81200"/>
                  </a:lnTo>
                  <a:close/>
                  <a:moveTo>
                    <a:pt x="6097" y="80173"/>
                  </a:moveTo>
                  <a:lnTo>
                    <a:pt x="6174" y="80350"/>
                  </a:lnTo>
                  <a:lnTo>
                    <a:pt x="6225" y="80350"/>
                  </a:lnTo>
                  <a:lnTo>
                    <a:pt x="6277" y="80255"/>
                  </a:lnTo>
                  <a:lnTo>
                    <a:pt x="6354" y="80255"/>
                  </a:lnTo>
                  <a:lnTo>
                    <a:pt x="6238" y="80055"/>
                  </a:lnTo>
                  <a:lnTo>
                    <a:pt x="6097" y="80173"/>
                  </a:lnTo>
                  <a:close/>
                  <a:moveTo>
                    <a:pt x="0" y="70691"/>
                  </a:moveTo>
                  <a:lnTo>
                    <a:pt x="243" y="70479"/>
                  </a:lnTo>
                  <a:lnTo>
                    <a:pt x="231" y="70396"/>
                  </a:lnTo>
                  <a:lnTo>
                    <a:pt x="0" y="70691"/>
                  </a:lnTo>
                  <a:close/>
                  <a:moveTo>
                    <a:pt x="8254" y="81838"/>
                  </a:moveTo>
                  <a:lnTo>
                    <a:pt x="8138" y="81779"/>
                  </a:lnTo>
                  <a:lnTo>
                    <a:pt x="8010" y="81861"/>
                  </a:lnTo>
                  <a:lnTo>
                    <a:pt x="7933" y="81920"/>
                  </a:lnTo>
                  <a:lnTo>
                    <a:pt x="7946" y="82074"/>
                  </a:lnTo>
                  <a:lnTo>
                    <a:pt x="8125" y="82003"/>
                  </a:lnTo>
                  <a:lnTo>
                    <a:pt x="8254" y="81838"/>
                  </a:lnTo>
                  <a:close/>
                  <a:moveTo>
                    <a:pt x="9268" y="80834"/>
                  </a:moveTo>
                  <a:lnTo>
                    <a:pt x="9127" y="80798"/>
                  </a:lnTo>
                  <a:lnTo>
                    <a:pt x="8934" y="80787"/>
                  </a:lnTo>
                  <a:lnTo>
                    <a:pt x="8921" y="80964"/>
                  </a:lnTo>
                  <a:lnTo>
                    <a:pt x="9011" y="81035"/>
                  </a:lnTo>
                  <a:lnTo>
                    <a:pt x="8934" y="81094"/>
                  </a:lnTo>
                  <a:lnTo>
                    <a:pt x="8960" y="81153"/>
                  </a:lnTo>
                  <a:lnTo>
                    <a:pt x="9024" y="81200"/>
                  </a:lnTo>
                  <a:lnTo>
                    <a:pt x="9139" y="81105"/>
                  </a:lnTo>
                  <a:lnTo>
                    <a:pt x="9358" y="80928"/>
                  </a:lnTo>
                  <a:lnTo>
                    <a:pt x="9281" y="80881"/>
                  </a:lnTo>
                  <a:lnTo>
                    <a:pt x="9268" y="80834"/>
                  </a:lnTo>
                  <a:close/>
                  <a:moveTo>
                    <a:pt x="15301" y="79818"/>
                  </a:moveTo>
                  <a:lnTo>
                    <a:pt x="15353" y="79960"/>
                  </a:lnTo>
                  <a:lnTo>
                    <a:pt x="15391" y="79830"/>
                  </a:lnTo>
                  <a:lnTo>
                    <a:pt x="15301" y="79818"/>
                  </a:lnTo>
                  <a:close/>
                  <a:moveTo>
                    <a:pt x="9743" y="79736"/>
                  </a:moveTo>
                  <a:lnTo>
                    <a:pt x="9550" y="79606"/>
                  </a:lnTo>
                  <a:lnTo>
                    <a:pt x="9614" y="79677"/>
                  </a:lnTo>
                  <a:lnTo>
                    <a:pt x="9691" y="79712"/>
                  </a:lnTo>
                  <a:lnTo>
                    <a:pt x="9743" y="79736"/>
                  </a:lnTo>
                  <a:close/>
                  <a:moveTo>
                    <a:pt x="17214" y="79653"/>
                  </a:moveTo>
                  <a:lnTo>
                    <a:pt x="17329" y="79464"/>
                  </a:lnTo>
                  <a:lnTo>
                    <a:pt x="17124" y="79382"/>
                  </a:lnTo>
                  <a:lnTo>
                    <a:pt x="17073" y="79263"/>
                  </a:lnTo>
                  <a:lnTo>
                    <a:pt x="16906" y="79334"/>
                  </a:lnTo>
                  <a:lnTo>
                    <a:pt x="16906" y="79429"/>
                  </a:lnTo>
                  <a:lnTo>
                    <a:pt x="17073" y="79594"/>
                  </a:lnTo>
                  <a:lnTo>
                    <a:pt x="17214" y="79653"/>
                  </a:lnTo>
                  <a:close/>
                  <a:moveTo>
                    <a:pt x="15879" y="79429"/>
                  </a:moveTo>
                  <a:lnTo>
                    <a:pt x="15969" y="79570"/>
                  </a:lnTo>
                  <a:lnTo>
                    <a:pt x="16046" y="79358"/>
                  </a:lnTo>
                  <a:lnTo>
                    <a:pt x="16174" y="79240"/>
                  </a:lnTo>
                  <a:lnTo>
                    <a:pt x="16213" y="79263"/>
                  </a:lnTo>
                  <a:lnTo>
                    <a:pt x="16315" y="79122"/>
                  </a:lnTo>
                  <a:lnTo>
                    <a:pt x="16110" y="79122"/>
                  </a:lnTo>
                  <a:lnTo>
                    <a:pt x="15956" y="79157"/>
                  </a:lnTo>
                  <a:lnTo>
                    <a:pt x="15840" y="79216"/>
                  </a:lnTo>
                  <a:lnTo>
                    <a:pt x="15725" y="79370"/>
                  </a:lnTo>
                  <a:lnTo>
                    <a:pt x="15879" y="79429"/>
                  </a:lnTo>
                  <a:close/>
                  <a:moveTo>
                    <a:pt x="16097" y="79075"/>
                  </a:moveTo>
                  <a:lnTo>
                    <a:pt x="16315" y="79051"/>
                  </a:lnTo>
                  <a:lnTo>
                    <a:pt x="16290" y="78992"/>
                  </a:lnTo>
                  <a:lnTo>
                    <a:pt x="16251" y="78803"/>
                  </a:lnTo>
                  <a:lnTo>
                    <a:pt x="16071" y="78827"/>
                  </a:lnTo>
                  <a:lnTo>
                    <a:pt x="15892" y="78779"/>
                  </a:lnTo>
                  <a:lnTo>
                    <a:pt x="15827" y="78803"/>
                  </a:lnTo>
                  <a:lnTo>
                    <a:pt x="15802" y="78886"/>
                  </a:lnTo>
                  <a:lnTo>
                    <a:pt x="15994" y="78957"/>
                  </a:lnTo>
                  <a:lnTo>
                    <a:pt x="16097" y="79075"/>
                  </a:lnTo>
                  <a:close/>
                  <a:moveTo>
                    <a:pt x="8318" y="78709"/>
                  </a:moveTo>
                  <a:lnTo>
                    <a:pt x="8267" y="78886"/>
                  </a:lnTo>
                  <a:lnTo>
                    <a:pt x="8279" y="79039"/>
                  </a:lnTo>
                  <a:lnTo>
                    <a:pt x="8408" y="78720"/>
                  </a:lnTo>
                  <a:lnTo>
                    <a:pt x="8318" y="78709"/>
                  </a:lnTo>
                  <a:close/>
                  <a:moveTo>
                    <a:pt x="8818" y="77374"/>
                  </a:moveTo>
                  <a:lnTo>
                    <a:pt x="8741" y="77221"/>
                  </a:lnTo>
                  <a:lnTo>
                    <a:pt x="8664" y="77481"/>
                  </a:lnTo>
                  <a:lnTo>
                    <a:pt x="8818" y="77374"/>
                  </a:lnTo>
                  <a:close/>
                  <a:moveTo>
                    <a:pt x="11553" y="77315"/>
                  </a:moveTo>
                  <a:lnTo>
                    <a:pt x="11578" y="77162"/>
                  </a:lnTo>
                  <a:lnTo>
                    <a:pt x="11476" y="77091"/>
                  </a:lnTo>
                  <a:lnTo>
                    <a:pt x="11399" y="77138"/>
                  </a:lnTo>
                  <a:lnTo>
                    <a:pt x="11360" y="77162"/>
                  </a:lnTo>
                  <a:lnTo>
                    <a:pt x="11540" y="77315"/>
                  </a:lnTo>
                  <a:lnTo>
                    <a:pt x="11553" y="77315"/>
                  </a:lnTo>
                  <a:close/>
                  <a:moveTo>
                    <a:pt x="8908" y="76926"/>
                  </a:moveTo>
                  <a:lnTo>
                    <a:pt x="8754" y="76914"/>
                  </a:lnTo>
                  <a:lnTo>
                    <a:pt x="8716" y="77079"/>
                  </a:lnTo>
                  <a:lnTo>
                    <a:pt x="8844" y="77115"/>
                  </a:lnTo>
                  <a:lnTo>
                    <a:pt x="8908" y="76926"/>
                  </a:lnTo>
                  <a:close/>
                  <a:moveTo>
                    <a:pt x="9987" y="76808"/>
                  </a:moveTo>
                  <a:lnTo>
                    <a:pt x="10231" y="76973"/>
                  </a:lnTo>
                  <a:lnTo>
                    <a:pt x="10295" y="76831"/>
                  </a:lnTo>
                  <a:lnTo>
                    <a:pt x="10115" y="76748"/>
                  </a:lnTo>
                  <a:lnTo>
                    <a:pt x="9987" y="76808"/>
                  </a:lnTo>
                  <a:close/>
                  <a:moveTo>
                    <a:pt x="2926" y="75887"/>
                  </a:moveTo>
                  <a:lnTo>
                    <a:pt x="3003" y="75981"/>
                  </a:lnTo>
                  <a:lnTo>
                    <a:pt x="3093" y="75969"/>
                  </a:lnTo>
                  <a:lnTo>
                    <a:pt x="3029" y="75863"/>
                  </a:lnTo>
                  <a:lnTo>
                    <a:pt x="2926" y="75887"/>
                  </a:lnTo>
                  <a:close/>
                  <a:moveTo>
                    <a:pt x="4480" y="75013"/>
                  </a:moveTo>
                  <a:lnTo>
                    <a:pt x="4223" y="75190"/>
                  </a:lnTo>
                  <a:lnTo>
                    <a:pt x="4300" y="75320"/>
                  </a:lnTo>
                  <a:lnTo>
                    <a:pt x="4403" y="75119"/>
                  </a:lnTo>
                  <a:lnTo>
                    <a:pt x="4569" y="75107"/>
                  </a:lnTo>
                  <a:lnTo>
                    <a:pt x="4711" y="75025"/>
                  </a:lnTo>
                  <a:lnTo>
                    <a:pt x="4813" y="74907"/>
                  </a:lnTo>
                  <a:lnTo>
                    <a:pt x="4672" y="74883"/>
                  </a:lnTo>
                  <a:lnTo>
                    <a:pt x="4480" y="75013"/>
                  </a:lnTo>
                  <a:close/>
                  <a:moveTo>
                    <a:pt x="1245" y="69735"/>
                  </a:moveTo>
                  <a:lnTo>
                    <a:pt x="1116" y="69924"/>
                  </a:lnTo>
                  <a:lnTo>
                    <a:pt x="988" y="70243"/>
                  </a:lnTo>
                  <a:lnTo>
                    <a:pt x="1296" y="70030"/>
                  </a:lnTo>
                  <a:lnTo>
                    <a:pt x="1245" y="69735"/>
                  </a:lnTo>
                  <a:close/>
                </a:path>
              </a:pathLst>
            </a:custGeom>
            <a:solidFill>
              <a:schemeClr val="accent2"/>
            </a:solidFill>
            <a:ln w="12700" cap="flat" cmpd="sng">
              <a:solidFill>
                <a:schemeClr val="bg1"/>
              </a:solidFill>
              <a:prstDash val="solid"/>
              <a:round/>
              <a:headEnd type="none" w="med" len="med"/>
              <a:tailEnd type="none" w="med" len="med"/>
            </a:ln>
          </p:spPr>
          <p:txBody>
            <a:bodyPr lIns="60941" tIns="30462" rIns="60941" bIns="30462" anchor="t" anchorCtr="0">
              <a:noAutofit/>
            </a:bodyPr>
            <a:lstStyle/>
            <a:p>
              <a:endParaRPr sz="1200">
                <a:solidFill>
                  <a:schemeClr val="dk1"/>
                </a:solidFill>
                <a:latin typeface="Calibri"/>
                <a:ea typeface="Calibri"/>
                <a:cs typeface="Calibri"/>
                <a:sym typeface="Calibri"/>
              </a:endParaRPr>
            </a:p>
          </p:txBody>
        </p:sp>
        <p:sp>
          <p:nvSpPr>
            <p:cNvPr id="6" name="Shape 6655">
              <a:extLst>
                <a:ext uri="{FF2B5EF4-FFF2-40B4-BE49-F238E27FC236}">
                  <a16:creationId xmlns:a16="http://schemas.microsoft.com/office/drawing/2014/main" id="{FD95D5E3-7160-5947-41D1-B6320D389683}"/>
                </a:ext>
              </a:extLst>
            </p:cNvPr>
            <p:cNvSpPr/>
            <p:nvPr/>
          </p:nvSpPr>
          <p:spPr>
            <a:xfrm>
              <a:off x="7921328" y="2676229"/>
              <a:ext cx="3661767" cy="3836895"/>
            </a:xfrm>
            <a:custGeom>
              <a:avLst/>
              <a:gdLst/>
              <a:ahLst/>
              <a:cxnLst/>
              <a:rect l="0" t="0" r="0" b="0"/>
              <a:pathLst>
                <a:path w="120000" h="120000" extrusionOk="0">
                  <a:moveTo>
                    <a:pt x="94387" y="57315"/>
                  </a:moveTo>
                  <a:lnTo>
                    <a:pt x="94325" y="56935"/>
                  </a:lnTo>
                  <a:lnTo>
                    <a:pt x="94164" y="56769"/>
                  </a:lnTo>
                  <a:lnTo>
                    <a:pt x="93766" y="57066"/>
                  </a:lnTo>
                  <a:lnTo>
                    <a:pt x="92561" y="58322"/>
                  </a:lnTo>
                  <a:lnTo>
                    <a:pt x="92251" y="58476"/>
                  </a:lnTo>
                  <a:lnTo>
                    <a:pt x="91779" y="58536"/>
                  </a:lnTo>
                  <a:lnTo>
                    <a:pt x="91332" y="58417"/>
                  </a:lnTo>
                  <a:lnTo>
                    <a:pt x="90984" y="58097"/>
                  </a:lnTo>
                  <a:lnTo>
                    <a:pt x="90822" y="57658"/>
                  </a:lnTo>
                  <a:lnTo>
                    <a:pt x="90909" y="57160"/>
                  </a:lnTo>
                  <a:lnTo>
                    <a:pt x="91034" y="57054"/>
                  </a:lnTo>
                  <a:lnTo>
                    <a:pt x="91220" y="56983"/>
                  </a:lnTo>
                  <a:lnTo>
                    <a:pt x="91431" y="56900"/>
                  </a:lnTo>
                  <a:lnTo>
                    <a:pt x="91580" y="56698"/>
                  </a:lnTo>
                  <a:lnTo>
                    <a:pt x="91655" y="56354"/>
                  </a:lnTo>
                  <a:lnTo>
                    <a:pt x="91555" y="56224"/>
                  </a:lnTo>
                  <a:lnTo>
                    <a:pt x="91381" y="56129"/>
                  </a:lnTo>
                  <a:lnTo>
                    <a:pt x="91245" y="55548"/>
                  </a:lnTo>
                  <a:lnTo>
                    <a:pt x="91145" y="54790"/>
                  </a:lnTo>
                  <a:lnTo>
                    <a:pt x="91034" y="54683"/>
                  </a:lnTo>
                  <a:lnTo>
                    <a:pt x="90909" y="54600"/>
                  </a:lnTo>
                  <a:lnTo>
                    <a:pt x="90798" y="54398"/>
                  </a:lnTo>
                  <a:lnTo>
                    <a:pt x="90723" y="54031"/>
                  </a:lnTo>
                  <a:lnTo>
                    <a:pt x="90810" y="51328"/>
                  </a:lnTo>
                  <a:lnTo>
                    <a:pt x="90909" y="50890"/>
                  </a:lnTo>
                  <a:lnTo>
                    <a:pt x="91145" y="50487"/>
                  </a:lnTo>
                  <a:lnTo>
                    <a:pt x="91742" y="49823"/>
                  </a:lnTo>
                  <a:lnTo>
                    <a:pt x="91853" y="49396"/>
                  </a:lnTo>
                  <a:lnTo>
                    <a:pt x="91965" y="47487"/>
                  </a:lnTo>
                  <a:lnTo>
                    <a:pt x="91866" y="46563"/>
                  </a:lnTo>
                  <a:lnTo>
                    <a:pt x="91617" y="45638"/>
                  </a:lnTo>
                  <a:lnTo>
                    <a:pt x="91493" y="44725"/>
                  </a:lnTo>
                  <a:lnTo>
                    <a:pt x="91853" y="43789"/>
                  </a:lnTo>
                  <a:lnTo>
                    <a:pt x="92276" y="43018"/>
                  </a:lnTo>
                  <a:lnTo>
                    <a:pt x="92474" y="42153"/>
                  </a:lnTo>
                  <a:lnTo>
                    <a:pt x="92425" y="41228"/>
                  </a:lnTo>
                  <a:lnTo>
                    <a:pt x="91791" y="39320"/>
                  </a:lnTo>
                  <a:lnTo>
                    <a:pt x="91630" y="38395"/>
                  </a:lnTo>
                  <a:lnTo>
                    <a:pt x="91443" y="36368"/>
                  </a:lnTo>
                  <a:lnTo>
                    <a:pt x="91294" y="35669"/>
                  </a:lnTo>
                  <a:lnTo>
                    <a:pt x="91307" y="35455"/>
                  </a:lnTo>
                  <a:lnTo>
                    <a:pt x="91431" y="35206"/>
                  </a:lnTo>
                  <a:lnTo>
                    <a:pt x="91617" y="34958"/>
                  </a:lnTo>
                  <a:lnTo>
                    <a:pt x="91729" y="34697"/>
                  </a:lnTo>
                  <a:lnTo>
                    <a:pt x="91642" y="34424"/>
                  </a:lnTo>
                  <a:lnTo>
                    <a:pt x="90673" y="33120"/>
                  </a:lnTo>
                  <a:lnTo>
                    <a:pt x="90313" y="32184"/>
                  </a:lnTo>
                  <a:lnTo>
                    <a:pt x="90052" y="30465"/>
                  </a:lnTo>
                  <a:lnTo>
                    <a:pt x="89754" y="29671"/>
                  </a:lnTo>
                  <a:lnTo>
                    <a:pt x="88823" y="28722"/>
                  </a:lnTo>
                  <a:lnTo>
                    <a:pt x="88698" y="28367"/>
                  </a:lnTo>
                  <a:lnTo>
                    <a:pt x="88636" y="28011"/>
                  </a:lnTo>
                  <a:lnTo>
                    <a:pt x="88450" y="27655"/>
                  </a:lnTo>
                  <a:lnTo>
                    <a:pt x="87941" y="27039"/>
                  </a:lnTo>
                  <a:lnTo>
                    <a:pt x="87071" y="25427"/>
                  </a:lnTo>
                  <a:lnTo>
                    <a:pt x="86823" y="25190"/>
                  </a:lnTo>
                  <a:lnTo>
                    <a:pt x="86525" y="25024"/>
                  </a:lnTo>
                  <a:lnTo>
                    <a:pt x="86276" y="24609"/>
                  </a:lnTo>
                  <a:lnTo>
                    <a:pt x="85717" y="22890"/>
                  </a:lnTo>
                  <a:lnTo>
                    <a:pt x="85531" y="22511"/>
                  </a:lnTo>
                  <a:lnTo>
                    <a:pt x="84860" y="22155"/>
                  </a:lnTo>
                  <a:lnTo>
                    <a:pt x="84736" y="21681"/>
                  </a:lnTo>
                  <a:lnTo>
                    <a:pt x="84736" y="21112"/>
                  </a:lnTo>
                  <a:lnTo>
                    <a:pt x="84674" y="20650"/>
                  </a:lnTo>
                  <a:lnTo>
                    <a:pt x="83680" y="19559"/>
                  </a:lnTo>
                  <a:lnTo>
                    <a:pt x="83482" y="19393"/>
                  </a:lnTo>
                  <a:lnTo>
                    <a:pt x="82003" y="17828"/>
                  </a:lnTo>
                  <a:lnTo>
                    <a:pt x="80774" y="16133"/>
                  </a:lnTo>
                  <a:lnTo>
                    <a:pt x="77606" y="11818"/>
                  </a:lnTo>
                  <a:lnTo>
                    <a:pt x="77346" y="11142"/>
                  </a:lnTo>
                  <a:lnTo>
                    <a:pt x="76675" y="10348"/>
                  </a:lnTo>
                  <a:lnTo>
                    <a:pt x="76439" y="9981"/>
                  </a:lnTo>
                  <a:lnTo>
                    <a:pt x="75147" y="6685"/>
                  </a:lnTo>
                  <a:lnTo>
                    <a:pt x="73458" y="3520"/>
                  </a:lnTo>
                  <a:lnTo>
                    <a:pt x="72998" y="2406"/>
                  </a:lnTo>
                  <a:lnTo>
                    <a:pt x="72824" y="1671"/>
                  </a:lnTo>
                  <a:lnTo>
                    <a:pt x="71942" y="0"/>
                  </a:lnTo>
                  <a:lnTo>
                    <a:pt x="71905" y="23"/>
                  </a:lnTo>
                  <a:lnTo>
                    <a:pt x="70725" y="569"/>
                  </a:lnTo>
                  <a:lnTo>
                    <a:pt x="70874" y="1268"/>
                  </a:lnTo>
                  <a:lnTo>
                    <a:pt x="70849" y="1505"/>
                  </a:lnTo>
                  <a:lnTo>
                    <a:pt x="70750" y="2501"/>
                  </a:lnTo>
                  <a:lnTo>
                    <a:pt x="70402" y="3473"/>
                  </a:lnTo>
                  <a:lnTo>
                    <a:pt x="69943" y="4267"/>
                  </a:lnTo>
                  <a:lnTo>
                    <a:pt x="69408" y="5002"/>
                  </a:lnTo>
                  <a:lnTo>
                    <a:pt x="68253" y="6152"/>
                  </a:lnTo>
                  <a:lnTo>
                    <a:pt x="66862" y="7005"/>
                  </a:lnTo>
                  <a:lnTo>
                    <a:pt x="65347" y="7527"/>
                  </a:lnTo>
                  <a:lnTo>
                    <a:pt x="63894" y="7634"/>
                  </a:lnTo>
                  <a:lnTo>
                    <a:pt x="61943" y="7527"/>
                  </a:lnTo>
                  <a:lnTo>
                    <a:pt x="60614" y="7788"/>
                  </a:lnTo>
                  <a:lnTo>
                    <a:pt x="59931" y="7622"/>
                  </a:lnTo>
                  <a:lnTo>
                    <a:pt x="59447" y="7148"/>
                  </a:lnTo>
                  <a:lnTo>
                    <a:pt x="59385" y="7076"/>
                  </a:lnTo>
                  <a:lnTo>
                    <a:pt x="56217" y="7337"/>
                  </a:lnTo>
                  <a:lnTo>
                    <a:pt x="55025" y="7669"/>
                  </a:lnTo>
                  <a:lnTo>
                    <a:pt x="54292" y="7728"/>
                  </a:lnTo>
                  <a:lnTo>
                    <a:pt x="52479" y="7219"/>
                  </a:lnTo>
                  <a:lnTo>
                    <a:pt x="50143" y="7397"/>
                  </a:lnTo>
                  <a:lnTo>
                    <a:pt x="49622" y="7337"/>
                  </a:lnTo>
                  <a:lnTo>
                    <a:pt x="48578" y="7444"/>
                  </a:lnTo>
                  <a:lnTo>
                    <a:pt x="47485" y="7871"/>
                  </a:lnTo>
                  <a:lnTo>
                    <a:pt x="46392" y="8511"/>
                  </a:lnTo>
                  <a:lnTo>
                    <a:pt x="45498" y="9234"/>
                  </a:lnTo>
                  <a:lnTo>
                    <a:pt x="45336" y="9424"/>
                  </a:lnTo>
                  <a:lnTo>
                    <a:pt x="44678" y="10965"/>
                  </a:lnTo>
                  <a:lnTo>
                    <a:pt x="44169" y="11534"/>
                  </a:lnTo>
                  <a:lnTo>
                    <a:pt x="43399" y="12103"/>
                  </a:lnTo>
                  <a:lnTo>
                    <a:pt x="43200" y="12292"/>
                  </a:lnTo>
                  <a:lnTo>
                    <a:pt x="41536" y="14711"/>
                  </a:lnTo>
                  <a:lnTo>
                    <a:pt x="40529" y="15481"/>
                  </a:lnTo>
                  <a:lnTo>
                    <a:pt x="39983" y="15683"/>
                  </a:lnTo>
                  <a:lnTo>
                    <a:pt x="40070" y="17164"/>
                  </a:lnTo>
                  <a:lnTo>
                    <a:pt x="39436" y="18255"/>
                  </a:lnTo>
                  <a:lnTo>
                    <a:pt x="39461" y="18492"/>
                  </a:lnTo>
                  <a:lnTo>
                    <a:pt x="39635" y="18848"/>
                  </a:lnTo>
                  <a:lnTo>
                    <a:pt x="39710" y="19191"/>
                  </a:lnTo>
                  <a:lnTo>
                    <a:pt x="39623" y="19677"/>
                  </a:lnTo>
                  <a:lnTo>
                    <a:pt x="39300" y="20472"/>
                  </a:lnTo>
                  <a:lnTo>
                    <a:pt x="40393" y="21230"/>
                  </a:lnTo>
                  <a:lnTo>
                    <a:pt x="40741" y="21598"/>
                  </a:lnTo>
                  <a:lnTo>
                    <a:pt x="40281" y="21550"/>
                  </a:lnTo>
                  <a:lnTo>
                    <a:pt x="39548" y="21254"/>
                  </a:lnTo>
                  <a:lnTo>
                    <a:pt x="38964" y="20792"/>
                  </a:lnTo>
                  <a:lnTo>
                    <a:pt x="38964" y="20270"/>
                  </a:lnTo>
                  <a:lnTo>
                    <a:pt x="39064" y="19974"/>
                  </a:lnTo>
                  <a:lnTo>
                    <a:pt x="39101" y="19547"/>
                  </a:lnTo>
                  <a:lnTo>
                    <a:pt x="39064" y="19120"/>
                  </a:lnTo>
                  <a:lnTo>
                    <a:pt x="38964" y="18848"/>
                  </a:lnTo>
                  <a:lnTo>
                    <a:pt x="38704" y="18694"/>
                  </a:lnTo>
                  <a:lnTo>
                    <a:pt x="38468" y="18729"/>
                  </a:lnTo>
                  <a:lnTo>
                    <a:pt x="38194" y="18871"/>
                  </a:lnTo>
                  <a:lnTo>
                    <a:pt x="37847" y="18931"/>
                  </a:lnTo>
                  <a:lnTo>
                    <a:pt x="36816" y="18575"/>
                  </a:lnTo>
                  <a:lnTo>
                    <a:pt x="36555" y="18622"/>
                  </a:lnTo>
                  <a:lnTo>
                    <a:pt x="36480" y="18931"/>
                  </a:lnTo>
                  <a:lnTo>
                    <a:pt x="36753" y="20792"/>
                  </a:lnTo>
                  <a:lnTo>
                    <a:pt x="36965" y="21503"/>
                  </a:lnTo>
                  <a:lnTo>
                    <a:pt x="37288" y="21977"/>
                  </a:lnTo>
                  <a:lnTo>
                    <a:pt x="37735" y="21906"/>
                  </a:lnTo>
                  <a:lnTo>
                    <a:pt x="37760" y="22013"/>
                  </a:lnTo>
                  <a:lnTo>
                    <a:pt x="37784" y="22048"/>
                  </a:lnTo>
                  <a:lnTo>
                    <a:pt x="37784" y="22072"/>
                  </a:lnTo>
                  <a:lnTo>
                    <a:pt x="37735" y="22214"/>
                  </a:lnTo>
                  <a:lnTo>
                    <a:pt x="38492" y="22439"/>
                  </a:lnTo>
                  <a:lnTo>
                    <a:pt x="38815" y="23186"/>
                  </a:lnTo>
                  <a:lnTo>
                    <a:pt x="38977" y="24111"/>
                  </a:lnTo>
                  <a:lnTo>
                    <a:pt x="39300" y="24858"/>
                  </a:lnTo>
                  <a:lnTo>
                    <a:pt x="38964" y="24988"/>
                  </a:lnTo>
                  <a:lnTo>
                    <a:pt x="38629" y="24964"/>
                  </a:lnTo>
                  <a:lnTo>
                    <a:pt x="38356" y="24988"/>
                  </a:lnTo>
                  <a:lnTo>
                    <a:pt x="38244" y="25273"/>
                  </a:lnTo>
                  <a:lnTo>
                    <a:pt x="38766" y="26114"/>
                  </a:lnTo>
                  <a:lnTo>
                    <a:pt x="38977" y="26707"/>
                  </a:lnTo>
                  <a:lnTo>
                    <a:pt x="39126" y="26837"/>
                  </a:lnTo>
                  <a:lnTo>
                    <a:pt x="39697" y="26932"/>
                  </a:lnTo>
                  <a:lnTo>
                    <a:pt x="40455" y="27169"/>
                  </a:lnTo>
                  <a:lnTo>
                    <a:pt x="40666" y="27288"/>
                  </a:lnTo>
                  <a:lnTo>
                    <a:pt x="40679" y="27750"/>
                  </a:lnTo>
                  <a:lnTo>
                    <a:pt x="40144" y="28130"/>
                  </a:lnTo>
                  <a:lnTo>
                    <a:pt x="39896" y="28367"/>
                  </a:lnTo>
                  <a:lnTo>
                    <a:pt x="40728" y="28461"/>
                  </a:lnTo>
                  <a:lnTo>
                    <a:pt x="40865" y="28556"/>
                  </a:lnTo>
                  <a:lnTo>
                    <a:pt x="41151" y="29054"/>
                  </a:lnTo>
                  <a:lnTo>
                    <a:pt x="41374" y="29208"/>
                  </a:lnTo>
                  <a:lnTo>
                    <a:pt x="41697" y="29244"/>
                  </a:lnTo>
                  <a:lnTo>
                    <a:pt x="42567" y="29054"/>
                  </a:lnTo>
                  <a:lnTo>
                    <a:pt x="42517" y="29161"/>
                  </a:lnTo>
                  <a:lnTo>
                    <a:pt x="42467" y="29433"/>
                  </a:lnTo>
                  <a:lnTo>
                    <a:pt x="42417" y="29540"/>
                  </a:lnTo>
                  <a:lnTo>
                    <a:pt x="42591" y="29588"/>
                  </a:lnTo>
                  <a:lnTo>
                    <a:pt x="42728" y="29671"/>
                  </a:lnTo>
                  <a:lnTo>
                    <a:pt x="42852" y="29813"/>
                  </a:lnTo>
                  <a:lnTo>
                    <a:pt x="42952" y="30002"/>
                  </a:lnTo>
                  <a:lnTo>
                    <a:pt x="42517" y="30062"/>
                  </a:lnTo>
                  <a:lnTo>
                    <a:pt x="42231" y="29896"/>
                  </a:lnTo>
                  <a:lnTo>
                    <a:pt x="41970" y="29848"/>
                  </a:lnTo>
                  <a:lnTo>
                    <a:pt x="41647" y="30311"/>
                  </a:lnTo>
                  <a:lnTo>
                    <a:pt x="41548" y="30797"/>
                  </a:lnTo>
                  <a:lnTo>
                    <a:pt x="41449" y="30998"/>
                  </a:lnTo>
                  <a:lnTo>
                    <a:pt x="41250" y="31081"/>
                  </a:lnTo>
                  <a:lnTo>
                    <a:pt x="41076" y="30998"/>
                  </a:lnTo>
                  <a:lnTo>
                    <a:pt x="40977" y="30809"/>
                  </a:lnTo>
                  <a:lnTo>
                    <a:pt x="40952" y="30560"/>
                  </a:lnTo>
                  <a:lnTo>
                    <a:pt x="40977" y="30311"/>
                  </a:lnTo>
                  <a:lnTo>
                    <a:pt x="40691" y="30441"/>
                  </a:lnTo>
                  <a:lnTo>
                    <a:pt x="40443" y="30370"/>
                  </a:lnTo>
                  <a:lnTo>
                    <a:pt x="40182" y="30228"/>
                  </a:lnTo>
                  <a:lnTo>
                    <a:pt x="39884" y="30145"/>
                  </a:lnTo>
                  <a:lnTo>
                    <a:pt x="39523" y="30240"/>
                  </a:lnTo>
                  <a:lnTo>
                    <a:pt x="39312" y="30251"/>
                  </a:lnTo>
                  <a:lnTo>
                    <a:pt x="39163" y="30145"/>
                  </a:lnTo>
                  <a:lnTo>
                    <a:pt x="39039" y="30263"/>
                  </a:lnTo>
                  <a:lnTo>
                    <a:pt x="38989" y="30287"/>
                  </a:lnTo>
                  <a:lnTo>
                    <a:pt x="38890" y="30311"/>
                  </a:lnTo>
                  <a:lnTo>
                    <a:pt x="39064" y="30595"/>
                  </a:lnTo>
                  <a:lnTo>
                    <a:pt x="39200" y="30892"/>
                  </a:lnTo>
                  <a:lnTo>
                    <a:pt x="39325" y="31129"/>
                  </a:lnTo>
                  <a:lnTo>
                    <a:pt x="39499" y="31235"/>
                  </a:lnTo>
                  <a:lnTo>
                    <a:pt x="39995" y="31164"/>
                  </a:lnTo>
                  <a:lnTo>
                    <a:pt x="40057" y="31247"/>
                  </a:lnTo>
                  <a:lnTo>
                    <a:pt x="39821" y="31555"/>
                  </a:lnTo>
                  <a:lnTo>
                    <a:pt x="39635" y="31662"/>
                  </a:lnTo>
                  <a:lnTo>
                    <a:pt x="39374" y="31745"/>
                  </a:lnTo>
                  <a:lnTo>
                    <a:pt x="39126" y="31864"/>
                  </a:lnTo>
                  <a:lnTo>
                    <a:pt x="39039" y="32101"/>
                  </a:lnTo>
                  <a:lnTo>
                    <a:pt x="39089" y="32409"/>
                  </a:lnTo>
                  <a:lnTo>
                    <a:pt x="39275" y="32468"/>
                  </a:lnTo>
                  <a:lnTo>
                    <a:pt x="39821" y="32350"/>
                  </a:lnTo>
                  <a:lnTo>
                    <a:pt x="39548" y="32717"/>
                  </a:lnTo>
                  <a:lnTo>
                    <a:pt x="39436" y="32930"/>
                  </a:lnTo>
                  <a:lnTo>
                    <a:pt x="39436" y="33120"/>
                  </a:lnTo>
                  <a:lnTo>
                    <a:pt x="39548" y="33251"/>
                  </a:lnTo>
                  <a:lnTo>
                    <a:pt x="39759" y="33251"/>
                  </a:lnTo>
                  <a:lnTo>
                    <a:pt x="39983" y="33179"/>
                  </a:lnTo>
                  <a:lnTo>
                    <a:pt x="40144" y="33049"/>
                  </a:lnTo>
                  <a:lnTo>
                    <a:pt x="40828" y="32350"/>
                  </a:lnTo>
                  <a:lnTo>
                    <a:pt x="41188" y="32101"/>
                  </a:lnTo>
                  <a:lnTo>
                    <a:pt x="41647" y="31887"/>
                  </a:lnTo>
                  <a:lnTo>
                    <a:pt x="41635" y="32160"/>
                  </a:lnTo>
                  <a:lnTo>
                    <a:pt x="41747" y="32326"/>
                  </a:lnTo>
                  <a:lnTo>
                    <a:pt x="41921" y="32433"/>
                  </a:lnTo>
                  <a:lnTo>
                    <a:pt x="42169" y="32492"/>
                  </a:lnTo>
                  <a:lnTo>
                    <a:pt x="42567" y="32160"/>
                  </a:lnTo>
                  <a:lnTo>
                    <a:pt x="42827" y="32018"/>
                  </a:lnTo>
                  <a:lnTo>
                    <a:pt x="42952" y="32101"/>
                  </a:lnTo>
                  <a:lnTo>
                    <a:pt x="42914" y="32516"/>
                  </a:lnTo>
                  <a:lnTo>
                    <a:pt x="42803" y="32670"/>
                  </a:lnTo>
                  <a:lnTo>
                    <a:pt x="42293" y="32800"/>
                  </a:lnTo>
                  <a:lnTo>
                    <a:pt x="41846" y="33025"/>
                  </a:lnTo>
                  <a:lnTo>
                    <a:pt x="41610" y="33096"/>
                  </a:lnTo>
                  <a:lnTo>
                    <a:pt x="41312" y="33120"/>
                  </a:lnTo>
                  <a:lnTo>
                    <a:pt x="41175" y="33262"/>
                  </a:lnTo>
                  <a:lnTo>
                    <a:pt x="40977" y="34187"/>
                  </a:lnTo>
                  <a:lnTo>
                    <a:pt x="41374" y="34187"/>
                  </a:lnTo>
                  <a:lnTo>
                    <a:pt x="41250" y="34448"/>
                  </a:lnTo>
                  <a:lnTo>
                    <a:pt x="40902" y="34744"/>
                  </a:lnTo>
                  <a:lnTo>
                    <a:pt x="40741" y="34969"/>
                  </a:lnTo>
                  <a:lnTo>
                    <a:pt x="41623" y="35218"/>
                  </a:lnTo>
                  <a:lnTo>
                    <a:pt x="41995" y="35135"/>
                  </a:lnTo>
                  <a:lnTo>
                    <a:pt x="42293" y="34661"/>
                  </a:lnTo>
                  <a:lnTo>
                    <a:pt x="42355" y="35064"/>
                  </a:lnTo>
                  <a:lnTo>
                    <a:pt x="42529" y="35230"/>
                  </a:lnTo>
                  <a:lnTo>
                    <a:pt x="42716" y="35135"/>
                  </a:lnTo>
                  <a:lnTo>
                    <a:pt x="42803" y="34744"/>
                  </a:lnTo>
                  <a:lnTo>
                    <a:pt x="42840" y="34377"/>
                  </a:lnTo>
                  <a:lnTo>
                    <a:pt x="42952" y="34009"/>
                  </a:lnTo>
                  <a:lnTo>
                    <a:pt x="43101" y="33808"/>
                  </a:lnTo>
                  <a:lnTo>
                    <a:pt x="43324" y="33902"/>
                  </a:lnTo>
                  <a:lnTo>
                    <a:pt x="43175" y="34507"/>
                  </a:lnTo>
                  <a:lnTo>
                    <a:pt x="43374" y="34946"/>
                  </a:lnTo>
                  <a:lnTo>
                    <a:pt x="43622" y="35337"/>
                  </a:lnTo>
                  <a:lnTo>
                    <a:pt x="43697" y="35752"/>
                  </a:lnTo>
                  <a:lnTo>
                    <a:pt x="43548" y="35633"/>
                  </a:lnTo>
                  <a:lnTo>
                    <a:pt x="43361" y="35574"/>
                  </a:lnTo>
                  <a:lnTo>
                    <a:pt x="43150" y="35550"/>
                  </a:lnTo>
                  <a:lnTo>
                    <a:pt x="42952" y="35598"/>
                  </a:lnTo>
                  <a:lnTo>
                    <a:pt x="43113" y="35728"/>
                  </a:lnTo>
                  <a:lnTo>
                    <a:pt x="43200" y="35752"/>
                  </a:lnTo>
                  <a:lnTo>
                    <a:pt x="43200" y="35894"/>
                  </a:lnTo>
                  <a:lnTo>
                    <a:pt x="41908" y="35894"/>
                  </a:lnTo>
                  <a:lnTo>
                    <a:pt x="42318" y="36617"/>
                  </a:lnTo>
                  <a:lnTo>
                    <a:pt x="42989" y="37234"/>
                  </a:lnTo>
                  <a:lnTo>
                    <a:pt x="43734" y="37660"/>
                  </a:lnTo>
                  <a:lnTo>
                    <a:pt x="44380" y="37755"/>
                  </a:lnTo>
                  <a:lnTo>
                    <a:pt x="44827" y="37601"/>
                  </a:lnTo>
                  <a:lnTo>
                    <a:pt x="44964" y="37447"/>
                  </a:lnTo>
                  <a:lnTo>
                    <a:pt x="44902" y="36747"/>
                  </a:lnTo>
                  <a:lnTo>
                    <a:pt x="45063" y="36510"/>
                  </a:lnTo>
                  <a:lnTo>
                    <a:pt x="46206" y="36214"/>
                  </a:lnTo>
                  <a:lnTo>
                    <a:pt x="46156" y="36475"/>
                  </a:lnTo>
                  <a:lnTo>
                    <a:pt x="46032" y="36558"/>
                  </a:lnTo>
                  <a:lnTo>
                    <a:pt x="45858" y="36582"/>
                  </a:lnTo>
                  <a:lnTo>
                    <a:pt x="45585" y="36724"/>
                  </a:lnTo>
                  <a:lnTo>
                    <a:pt x="45498" y="36712"/>
                  </a:lnTo>
                  <a:lnTo>
                    <a:pt x="45399" y="36724"/>
                  </a:lnTo>
                  <a:lnTo>
                    <a:pt x="45299" y="36819"/>
                  </a:lnTo>
                  <a:lnTo>
                    <a:pt x="45324" y="36866"/>
                  </a:lnTo>
                  <a:lnTo>
                    <a:pt x="45510" y="37044"/>
                  </a:lnTo>
                  <a:lnTo>
                    <a:pt x="45548" y="37139"/>
                  </a:lnTo>
                  <a:lnTo>
                    <a:pt x="45411" y="37684"/>
                  </a:lnTo>
                  <a:lnTo>
                    <a:pt x="45212" y="37921"/>
                  </a:lnTo>
                  <a:lnTo>
                    <a:pt x="44927" y="38051"/>
                  </a:lnTo>
                  <a:lnTo>
                    <a:pt x="44318" y="38490"/>
                  </a:lnTo>
                  <a:lnTo>
                    <a:pt x="43473" y="38798"/>
                  </a:lnTo>
                  <a:lnTo>
                    <a:pt x="43125" y="38846"/>
                  </a:lnTo>
                  <a:lnTo>
                    <a:pt x="42728" y="39012"/>
                  </a:lnTo>
                  <a:lnTo>
                    <a:pt x="42952" y="39403"/>
                  </a:lnTo>
                  <a:lnTo>
                    <a:pt x="43585" y="40079"/>
                  </a:lnTo>
                  <a:lnTo>
                    <a:pt x="43188" y="40043"/>
                  </a:lnTo>
                  <a:lnTo>
                    <a:pt x="42803" y="39924"/>
                  </a:lnTo>
                  <a:lnTo>
                    <a:pt x="42952" y="40493"/>
                  </a:lnTo>
                  <a:lnTo>
                    <a:pt x="42865" y="40813"/>
                  </a:lnTo>
                  <a:lnTo>
                    <a:pt x="42678" y="41122"/>
                  </a:lnTo>
                  <a:lnTo>
                    <a:pt x="42567" y="41631"/>
                  </a:lnTo>
                  <a:lnTo>
                    <a:pt x="42405" y="41560"/>
                  </a:lnTo>
                  <a:lnTo>
                    <a:pt x="42293" y="41477"/>
                  </a:lnTo>
                  <a:lnTo>
                    <a:pt x="42231" y="41347"/>
                  </a:lnTo>
                  <a:lnTo>
                    <a:pt x="42169" y="41157"/>
                  </a:lnTo>
                  <a:lnTo>
                    <a:pt x="42492" y="41062"/>
                  </a:lnTo>
                  <a:lnTo>
                    <a:pt x="42529" y="40849"/>
                  </a:lnTo>
                  <a:lnTo>
                    <a:pt x="42380" y="40150"/>
                  </a:lnTo>
                  <a:lnTo>
                    <a:pt x="42206" y="39889"/>
                  </a:lnTo>
                  <a:lnTo>
                    <a:pt x="42169" y="39699"/>
                  </a:lnTo>
                  <a:lnTo>
                    <a:pt x="42181" y="39521"/>
                  </a:lnTo>
                  <a:lnTo>
                    <a:pt x="42281" y="39213"/>
                  </a:lnTo>
                  <a:lnTo>
                    <a:pt x="42293" y="39083"/>
                  </a:lnTo>
                  <a:lnTo>
                    <a:pt x="42256" y="38431"/>
                  </a:lnTo>
                  <a:lnTo>
                    <a:pt x="42169" y="38111"/>
                  </a:lnTo>
                  <a:lnTo>
                    <a:pt x="42032" y="37921"/>
                  </a:lnTo>
                  <a:lnTo>
                    <a:pt x="41846" y="37957"/>
                  </a:lnTo>
                  <a:lnTo>
                    <a:pt x="41473" y="38395"/>
                  </a:lnTo>
                  <a:lnTo>
                    <a:pt x="41250" y="38537"/>
                  </a:lnTo>
                  <a:lnTo>
                    <a:pt x="41548" y="37542"/>
                  </a:lnTo>
                  <a:lnTo>
                    <a:pt x="41523" y="37068"/>
                  </a:lnTo>
                  <a:lnTo>
                    <a:pt x="41126" y="36676"/>
                  </a:lnTo>
                  <a:lnTo>
                    <a:pt x="40753" y="36712"/>
                  </a:lnTo>
                  <a:lnTo>
                    <a:pt x="40169" y="37210"/>
                  </a:lnTo>
                  <a:lnTo>
                    <a:pt x="40082" y="37068"/>
                  </a:lnTo>
                  <a:lnTo>
                    <a:pt x="40008" y="36795"/>
                  </a:lnTo>
                  <a:lnTo>
                    <a:pt x="39759" y="36475"/>
                  </a:lnTo>
                  <a:lnTo>
                    <a:pt x="39697" y="36297"/>
                  </a:lnTo>
                  <a:lnTo>
                    <a:pt x="39648" y="36190"/>
                  </a:lnTo>
                  <a:lnTo>
                    <a:pt x="39536" y="36427"/>
                  </a:lnTo>
                  <a:lnTo>
                    <a:pt x="39362" y="36902"/>
                  </a:lnTo>
                  <a:lnTo>
                    <a:pt x="39225" y="37056"/>
                  </a:lnTo>
                  <a:lnTo>
                    <a:pt x="38977" y="37234"/>
                  </a:lnTo>
                  <a:lnTo>
                    <a:pt x="38840" y="37376"/>
                  </a:lnTo>
                  <a:lnTo>
                    <a:pt x="38716" y="37565"/>
                  </a:lnTo>
                  <a:lnTo>
                    <a:pt x="38666" y="37767"/>
                  </a:lnTo>
                  <a:lnTo>
                    <a:pt x="38592" y="37945"/>
                  </a:lnTo>
                  <a:lnTo>
                    <a:pt x="38393" y="38075"/>
                  </a:lnTo>
                  <a:lnTo>
                    <a:pt x="38443" y="37684"/>
                  </a:lnTo>
                  <a:lnTo>
                    <a:pt x="38430" y="37482"/>
                  </a:lnTo>
                  <a:lnTo>
                    <a:pt x="38244" y="37139"/>
                  </a:lnTo>
                  <a:lnTo>
                    <a:pt x="38207" y="36973"/>
                  </a:lnTo>
                  <a:lnTo>
                    <a:pt x="38219" y="36819"/>
                  </a:lnTo>
                  <a:lnTo>
                    <a:pt x="38207" y="36676"/>
                  </a:lnTo>
                  <a:lnTo>
                    <a:pt x="38120" y="36510"/>
                  </a:lnTo>
                  <a:lnTo>
                    <a:pt x="38020" y="36439"/>
                  </a:lnTo>
                  <a:lnTo>
                    <a:pt x="37735" y="36344"/>
                  </a:lnTo>
                  <a:lnTo>
                    <a:pt x="37598" y="36214"/>
                  </a:lnTo>
                  <a:lnTo>
                    <a:pt x="37225" y="35621"/>
                  </a:lnTo>
                  <a:lnTo>
                    <a:pt x="36840" y="35183"/>
                  </a:lnTo>
                  <a:lnTo>
                    <a:pt x="36555" y="34969"/>
                  </a:lnTo>
                  <a:lnTo>
                    <a:pt x="36244" y="34827"/>
                  </a:lnTo>
                  <a:lnTo>
                    <a:pt x="35909" y="34839"/>
                  </a:lnTo>
                  <a:lnTo>
                    <a:pt x="36269" y="35195"/>
                  </a:lnTo>
                  <a:lnTo>
                    <a:pt x="36517" y="36060"/>
                  </a:lnTo>
                  <a:lnTo>
                    <a:pt x="36878" y="36214"/>
                  </a:lnTo>
                  <a:lnTo>
                    <a:pt x="37151" y="36285"/>
                  </a:lnTo>
                  <a:lnTo>
                    <a:pt x="37288" y="36427"/>
                  </a:lnTo>
                  <a:lnTo>
                    <a:pt x="37263" y="36582"/>
                  </a:lnTo>
                  <a:lnTo>
                    <a:pt x="37089" y="36676"/>
                  </a:lnTo>
                  <a:lnTo>
                    <a:pt x="36840" y="36676"/>
                  </a:lnTo>
                  <a:lnTo>
                    <a:pt x="36642" y="36593"/>
                  </a:lnTo>
                  <a:lnTo>
                    <a:pt x="36480" y="36451"/>
                  </a:lnTo>
                  <a:lnTo>
                    <a:pt x="36182" y="36096"/>
                  </a:lnTo>
                  <a:lnTo>
                    <a:pt x="35983" y="35918"/>
                  </a:lnTo>
                  <a:lnTo>
                    <a:pt x="35822" y="35894"/>
                  </a:lnTo>
                  <a:lnTo>
                    <a:pt x="35760" y="36143"/>
                  </a:lnTo>
                  <a:lnTo>
                    <a:pt x="35847" y="36214"/>
                  </a:lnTo>
                  <a:lnTo>
                    <a:pt x="37027" y="37376"/>
                  </a:lnTo>
                  <a:lnTo>
                    <a:pt x="37176" y="37601"/>
                  </a:lnTo>
                  <a:lnTo>
                    <a:pt x="37325" y="38075"/>
                  </a:lnTo>
                  <a:lnTo>
                    <a:pt x="37474" y="38241"/>
                  </a:lnTo>
                  <a:lnTo>
                    <a:pt x="37474" y="38383"/>
                  </a:lnTo>
                  <a:lnTo>
                    <a:pt x="37201" y="38372"/>
                  </a:lnTo>
                  <a:lnTo>
                    <a:pt x="37052" y="38217"/>
                  </a:lnTo>
                  <a:lnTo>
                    <a:pt x="36952" y="37992"/>
                  </a:lnTo>
                  <a:lnTo>
                    <a:pt x="36828" y="37755"/>
                  </a:lnTo>
                  <a:lnTo>
                    <a:pt x="36480" y="37399"/>
                  </a:lnTo>
                  <a:lnTo>
                    <a:pt x="36244" y="37245"/>
                  </a:lnTo>
                  <a:lnTo>
                    <a:pt x="36145" y="37376"/>
                  </a:lnTo>
                  <a:lnTo>
                    <a:pt x="36070" y="37909"/>
                  </a:lnTo>
                  <a:lnTo>
                    <a:pt x="35723" y="38988"/>
                  </a:lnTo>
                  <a:lnTo>
                    <a:pt x="35648" y="39545"/>
                  </a:lnTo>
                  <a:lnTo>
                    <a:pt x="35586" y="39652"/>
                  </a:lnTo>
                  <a:lnTo>
                    <a:pt x="35449" y="39581"/>
                  </a:lnTo>
                  <a:lnTo>
                    <a:pt x="35300" y="39367"/>
                  </a:lnTo>
                  <a:lnTo>
                    <a:pt x="35251" y="39083"/>
                  </a:lnTo>
                  <a:lnTo>
                    <a:pt x="35251" y="38075"/>
                  </a:lnTo>
                  <a:lnTo>
                    <a:pt x="35300" y="37933"/>
                  </a:lnTo>
                  <a:lnTo>
                    <a:pt x="35462" y="37743"/>
                  </a:lnTo>
                  <a:lnTo>
                    <a:pt x="35499" y="37672"/>
                  </a:lnTo>
                  <a:lnTo>
                    <a:pt x="35474" y="37506"/>
                  </a:lnTo>
                  <a:lnTo>
                    <a:pt x="35400" y="37376"/>
                  </a:lnTo>
                  <a:lnTo>
                    <a:pt x="35375" y="37222"/>
                  </a:lnTo>
                  <a:lnTo>
                    <a:pt x="35300" y="37032"/>
                  </a:lnTo>
                  <a:lnTo>
                    <a:pt x="35114" y="37020"/>
                  </a:lnTo>
                  <a:lnTo>
                    <a:pt x="34890" y="37139"/>
                  </a:lnTo>
                  <a:lnTo>
                    <a:pt x="34729" y="37293"/>
                  </a:lnTo>
                  <a:lnTo>
                    <a:pt x="34605" y="36937"/>
                  </a:lnTo>
                  <a:lnTo>
                    <a:pt x="34716" y="36676"/>
                  </a:lnTo>
                  <a:lnTo>
                    <a:pt x="34903" y="36475"/>
                  </a:lnTo>
                  <a:lnTo>
                    <a:pt x="35002" y="36297"/>
                  </a:lnTo>
                  <a:lnTo>
                    <a:pt x="34853" y="36001"/>
                  </a:lnTo>
                  <a:lnTo>
                    <a:pt x="34530" y="35894"/>
                  </a:lnTo>
                  <a:lnTo>
                    <a:pt x="33810" y="35894"/>
                  </a:lnTo>
                  <a:lnTo>
                    <a:pt x="33810" y="36060"/>
                  </a:lnTo>
                  <a:lnTo>
                    <a:pt x="33884" y="36226"/>
                  </a:lnTo>
                  <a:lnTo>
                    <a:pt x="33822" y="36309"/>
                  </a:lnTo>
                  <a:lnTo>
                    <a:pt x="33661" y="36273"/>
                  </a:lnTo>
                  <a:lnTo>
                    <a:pt x="33474" y="36143"/>
                  </a:lnTo>
                  <a:lnTo>
                    <a:pt x="33300" y="36036"/>
                  </a:lnTo>
                  <a:lnTo>
                    <a:pt x="33102" y="36072"/>
                  </a:lnTo>
                  <a:lnTo>
                    <a:pt x="32903" y="36190"/>
                  </a:lnTo>
                  <a:lnTo>
                    <a:pt x="32766" y="36368"/>
                  </a:lnTo>
                  <a:lnTo>
                    <a:pt x="33114" y="36356"/>
                  </a:lnTo>
                  <a:lnTo>
                    <a:pt x="33400" y="36427"/>
                  </a:lnTo>
                  <a:lnTo>
                    <a:pt x="33536" y="36629"/>
                  </a:lnTo>
                  <a:lnTo>
                    <a:pt x="33412" y="36985"/>
                  </a:lnTo>
                  <a:lnTo>
                    <a:pt x="33151" y="36795"/>
                  </a:lnTo>
                  <a:lnTo>
                    <a:pt x="33052" y="36878"/>
                  </a:lnTo>
                  <a:lnTo>
                    <a:pt x="33114" y="37079"/>
                  </a:lnTo>
                  <a:lnTo>
                    <a:pt x="33300" y="37293"/>
                  </a:lnTo>
                  <a:lnTo>
                    <a:pt x="33536" y="37399"/>
                  </a:lnTo>
                  <a:lnTo>
                    <a:pt x="34033" y="37399"/>
                  </a:lnTo>
                  <a:lnTo>
                    <a:pt x="34220" y="37447"/>
                  </a:lnTo>
                  <a:lnTo>
                    <a:pt x="34356" y="37826"/>
                  </a:lnTo>
                  <a:lnTo>
                    <a:pt x="34282" y="38336"/>
                  </a:lnTo>
                  <a:lnTo>
                    <a:pt x="34008" y="38751"/>
                  </a:lnTo>
                  <a:lnTo>
                    <a:pt x="33561" y="38846"/>
                  </a:lnTo>
                  <a:lnTo>
                    <a:pt x="33561" y="39000"/>
                  </a:lnTo>
                  <a:lnTo>
                    <a:pt x="33909" y="39142"/>
                  </a:lnTo>
                  <a:lnTo>
                    <a:pt x="34071" y="39166"/>
                  </a:lnTo>
                  <a:lnTo>
                    <a:pt x="34071" y="39308"/>
                  </a:lnTo>
                  <a:lnTo>
                    <a:pt x="33698" y="39391"/>
                  </a:lnTo>
                  <a:lnTo>
                    <a:pt x="33487" y="39462"/>
                  </a:lnTo>
                  <a:lnTo>
                    <a:pt x="33412" y="39545"/>
                  </a:lnTo>
                  <a:lnTo>
                    <a:pt x="33325" y="39782"/>
                  </a:lnTo>
                  <a:lnTo>
                    <a:pt x="33151" y="39675"/>
                  </a:lnTo>
                  <a:lnTo>
                    <a:pt x="32828" y="39308"/>
                  </a:lnTo>
                  <a:lnTo>
                    <a:pt x="32630" y="39521"/>
                  </a:lnTo>
                  <a:lnTo>
                    <a:pt x="32779" y="40031"/>
                  </a:lnTo>
                  <a:lnTo>
                    <a:pt x="33164" y="40837"/>
                  </a:lnTo>
                  <a:lnTo>
                    <a:pt x="32617" y="40482"/>
                  </a:lnTo>
                  <a:lnTo>
                    <a:pt x="32369" y="40493"/>
                  </a:lnTo>
                  <a:lnTo>
                    <a:pt x="32058" y="40766"/>
                  </a:lnTo>
                  <a:lnTo>
                    <a:pt x="31922" y="40825"/>
                  </a:lnTo>
                  <a:lnTo>
                    <a:pt x="31822" y="40707"/>
                  </a:lnTo>
                  <a:lnTo>
                    <a:pt x="31760" y="40505"/>
                  </a:lnTo>
                  <a:lnTo>
                    <a:pt x="31748" y="40304"/>
                  </a:lnTo>
                  <a:lnTo>
                    <a:pt x="31810" y="40244"/>
                  </a:lnTo>
                  <a:lnTo>
                    <a:pt x="32158" y="40043"/>
                  </a:lnTo>
                  <a:lnTo>
                    <a:pt x="32257" y="39924"/>
                  </a:lnTo>
                  <a:lnTo>
                    <a:pt x="32245" y="39841"/>
                  </a:lnTo>
                  <a:lnTo>
                    <a:pt x="32120" y="39510"/>
                  </a:lnTo>
                  <a:lnTo>
                    <a:pt x="32120" y="39308"/>
                  </a:lnTo>
                  <a:lnTo>
                    <a:pt x="32245" y="39106"/>
                  </a:lnTo>
                  <a:lnTo>
                    <a:pt x="32419" y="38917"/>
                  </a:lnTo>
                  <a:lnTo>
                    <a:pt x="32530" y="38703"/>
                  </a:lnTo>
                  <a:lnTo>
                    <a:pt x="32307" y="38123"/>
                  </a:lnTo>
                  <a:lnTo>
                    <a:pt x="32220" y="37613"/>
                  </a:lnTo>
                  <a:lnTo>
                    <a:pt x="32195" y="37127"/>
                  </a:lnTo>
                  <a:lnTo>
                    <a:pt x="32257" y="36819"/>
                  </a:lnTo>
                  <a:lnTo>
                    <a:pt x="31822" y="36949"/>
                  </a:lnTo>
                  <a:lnTo>
                    <a:pt x="31723" y="37506"/>
                  </a:lnTo>
                  <a:lnTo>
                    <a:pt x="31773" y="38194"/>
                  </a:lnTo>
                  <a:lnTo>
                    <a:pt x="31748" y="38703"/>
                  </a:lnTo>
                  <a:lnTo>
                    <a:pt x="31611" y="38905"/>
                  </a:lnTo>
                  <a:lnTo>
                    <a:pt x="31475" y="38988"/>
                  </a:lnTo>
                  <a:lnTo>
                    <a:pt x="31015" y="39000"/>
                  </a:lnTo>
                  <a:lnTo>
                    <a:pt x="30754" y="38941"/>
                  </a:lnTo>
                  <a:lnTo>
                    <a:pt x="30704" y="38786"/>
                  </a:lnTo>
                  <a:lnTo>
                    <a:pt x="30816" y="38241"/>
                  </a:lnTo>
                  <a:lnTo>
                    <a:pt x="30357" y="38407"/>
                  </a:lnTo>
                  <a:lnTo>
                    <a:pt x="30034" y="38656"/>
                  </a:lnTo>
                  <a:lnTo>
                    <a:pt x="30009" y="38964"/>
                  </a:lnTo>
                  <a:lnTo>
                    <a:pt x="30444" y="39308"/>
                  </a:lnTo>
                  <a:lnTo>
                    <a:pt x="30133" y="39782"/>
                  </a:lnTo>
                  <a:lnTo>
                    <a:pt x="30158" y="40055"/>
                  </a:lnTo>
                  <a:lnTo>
                    <a:pt x="30468" y="40185"/>
                  </a:lnTo>
                  <a:lnTo>
                    <a:pt x="30940" y="40221"/>
                  </a:lnTo>
                  <a:lnTo>
                    <a:pt x="30804" y="40493"/>
                  </a:lnTo>
                  <a:lnTo>
                    <a:pt x="30580" y="40541"/>
                  </a:lnTo>
                  <a:lnTo>
                    <a:pt x="30034" y="40387"/>
                  </a:lnTo>
                  <a:lnTo>
                    <a:pt x="30232" y="40742"/>
                  </a:lnTo>
                  <a:lnTo>
                    <a:pt x="30444" y="41015"/>
                  </a:lnTo>
                  <a:lnTo>
                    <a:pt x="30270" y="40979"/>
                  </a:lnTo>
                  <a:lnTo>
                    <a:pt x="30133" y="40932"/>
                  </a:lnTo>
                  <a:lnTo>
                    <a:pt x="30009" y="40920"/>
                  </a:lnTo>
                  <a:lnTo>
                    <a:pt x="29909" y="41015"/>
                  </a:lnTo>
                  <a:lnTo>
                    <a:pt x="29773" y="40813"/>
                  </a:lnTo>
                  <a:lnTo>
                    <a:pt x="29673" y="40648"/>
                  </a:lnTo>
                  <a:lnTo>
                    <a:pt x="29586" y="40446"/>
                  </a:lnTo>
                  <a:lnTo>
                    <a:pt x="29537" y="40221"/>
                  </a:lnTo>
                  <a:lnTo>
                    <a:pt x="29462" y="40505"/>
                  </a:lnTo>
                  <a:lnTo>
                    <a:pt x="29363" y="40719"/>
                  </a:lnTo>
                  <a:lnTo>
                    <a:pt x="28866" y="41311"/>
                  </a:lnTo>
                  <a:lnTo>
                    <a:pt x="28804" y="41465"/>
                  </a:lnTo>
                  <a:lnTo>
                    <a:pt x="28854" y="42011"/>
                  </a:lnTo>
                  <a:lnTo>
                    <a:pt x="28829" y="42568"/>
                  </a:lnTo>
                  <a:lnTo>
                    <a:pt x="28903" y="42746"/>
                  </a:lnTo>
                  <a:lnTo>
                    <a:pt x="29114" y="42556"/>
                  </a:lnTo>
                  <a:lnTo>
                    <a:pt x="29251" y="42295"/>
                  </a:lnTo>
                  <a:lnTo>
                    <a:pt x="29288" y="41738"/>
                  </a:lnTo>
                  <a:lnTo>
                    <a:pt x="29400" y="41477"/>
                  </a:lnTo>
                  <a:lnTo>
                    <a:pt x="29636" y="41655"/>
                  </a:lnTo>
                  <a:lnTo>
                    <a:pt x="29947" y="41750"/>
                  </a:lnTo>
                  <a:lnTo>
                    <a:pt x="30232" y="41892"/>
                  </a:lnTo>
                  <a:lnTo>
                    <a:pt x="30444" y="42248"/>
                  </a:lnTo>
                  <a:lnTo>
                    <a:pt x="30444" y="42580"/>
                  </a:lnTo>
                  <a:lnTo>
                    <a:pt x="30245" y="42698"/>
                  </a:lnTo>
                  <a:lnTo>
                    <a:pt x="29462" y="42698"/>
                  </a:lnTo>
                  <a:lnTo>
                    <a:pt x="29375" y="42793"/>
                  </a:lnTo>
                  <a:lnTo>
                    <a:pt x="29413" y="42995"/>
                  </a:lnTo>
                  <a:lnTo>
                    <a:pt x="29475" y="43208"/>
                  </a:lnTo>
                  <a:lnTo>
                    <a:pt x="29537" y="43315"/>
                  </a:lnTo>
                  <a:lnTo>
                    <a:pt x="29760" y="43445"/>
                  </a:lnTo>
                  <a:lnTo>
                    <a:pt x="29959" y="43433"/>
                  </a:lnTo>
                  <a:lnTo>
                    <a:pt x="30158" y="43350"/>
                  </a:lnTo>
                  <a:lnTo>
                    <a:pt x="30369" y="43315"/>
                  </a:lnTo>
                  <a:lnTo>
                    <a:pt x="30729" y="43184"/>
                  </a:lnTo>
                  <a:lnTo>
                    <a:pt x="31239" y="42580"/>
                  </a:lnTo>
                  <a:lnTo>
                    <a:pt x="31586" y="42402"/>
                  </a:lnTo>
                  <a:lnTo>
                    <a:pt x="31748" y="43018"/>
                  </a:lnTo>
                  <a:lnTo>
                    <a:pt x="31561" y="43445"/>
                  </a:lnTo>
                  <a:lnTo>
                    <a:pt x="32133" y="44322"/>
                  </a:lnTo>
                  <a:lnTo>
                    <a:pt x="31872" y="44868"/>
                  </a:lnTo>
                  <a:lnTo>
                    <a:pt x="31934" y="44998"/>
                  </a:lnTo>
                  <a:lnTo>
                    <a:pt x="31984" y="45152"/>
                  </a:lnTo>
                  <a:lnTo>
                    <a:pt x="32009" y="45318"/>
                  </a:lnTo>
                  <a:lnTo>
                    <a:pt x="32009" y="45484"/>
                  </a:lnTo>
                  <a:lnTo>
                    <a:pt x="32170" y="45247"/>
                  </a:lnTo>
                  <a:lnTo>
                    <a:pt x="32369" y="45057"/>
                  </a:lnTo>
                  <a:lnTo>
                    <a:pt x="32617" y="44927"/>
                  </a:lnTo>
                  <a:lnTo>
                    <a:pt x="32903" y="44868"/>
                  </a:lnTo>
                  <a:lnTo>
                    <a:pt x="32580" y="44465"/>
                  </a:lnTo>
                  <a:lnTo>
                    <a:pt x="32555" y="44275"/>
                  </a:lnTo>
                  <a:lnTo>
                    <a:pt x="32766" y="44097"/>
                  </a:lnTo>
                  <a:lnTo>
                    <a:pt x="32642" y="43730"/>
                  </a:lnTo>
                  <a:lnTo>
                    <a:pt x="32294" y="43196"/>
                  </a:lnTo>
                  <a:lnTo>
                    <a:pt x="32120" y="42852"/>
                  </a:lnTo>
                  <a:lnTo>
                    <a:pt x="32543" y="42852"/>
                  </a:lnTo>
                  <a:lnTo>
                    <a:pt x="32692" y="42580"/>
                  </a:lnTo>
                  <a:lnTo>
                    <a:pt x="32729" y="42224"/>
                  </a:lnTo>
                  <a:lnTo>
                    <a:pt x="32903" y="41940"/>
                  </a:lnTo>
                  <a:lnTo>
                    <a:pt x="33213" y="41880"/>
                  </a:lnTo>
                  <a:lnTo>
                    <a:pt x="33425" y="42117"/>
                  </a:lnTo>
                  <a:lnTo>
                    <a:pt x="33599" y="42449"/>
                  </a:lnTo>
                  <a:lnTo>
                    <a:pt x="33810" y="42698"/>
                  </a:lnTo>
                  <a:lnTo>
                    <a:pt x="33648" y="42995"/>
                  </a:lnTo>
                  <a:lnTo>
                    <a:pt x="33412" y="44239"/>
                  </a:lnTo>
                  <a:lnTo>
                    <a:pt x="33698" y="44156"/>
                  </a:lnTo>
                  <a:lnTo>
                    <a:pt x="33810" y="44085"/>
                  </a:lnTo>
                  <a:lnTo>
                    <a:pt x="33934" y="43943"/>
                  </a:lnTo>
                  <a:lnTo>
                    <a:pt x="34071" y="44097"/>
                  </a:lnTo>
                  <a:lnTo>
                    <a:pt x="34307" y="43777"/>
                  </a:lnTo>
                  <a:lnTo>
                    <a:pt x="34754" y="42888"/>
                  </a:lnTo>
                  <a:lnTo>
                    <a:pt x="34791" y="42698"/>
                  </a:lnTo>
                  <a:lnTo>
                    <a:pt x="34716" y="42627"/>
                  </a:lnTo>
                  <a:lnTo>
                    <a:pt x="34716" y="42473"/>
                  </a:lnTo>
                  <a:lnTo>
                    <a:pt x="34779" y="42307"/>
                  </a:lnTo>
                  <a:lnTo>
                    <a:pt x="35077" y="42189"/>
                  </a:lnTo>
                  <a:lnTo>
                    <a:pt x="35337" y="41916"/>
                  </a:lnTo>
                  <a:lnTo>
                    <a:pt x="35499" y="41786"/>
                  </a:lnTo>
                  <a:lnTo>
                    <a:pt x="35561" y="41975"/>
                  </a:lnTo>
                  <a:lnTo>
                    <a:pt x="35648" y="42117"/>
                  </a:lnTo>
                  <a:lnTo>
                    <a:pt x="35909" y="42402"/>
                  </a:lnTo>
                  <a:lnTo>
                    <a:pt x="35499" y="42639"/>
                  </a:lnTo>
                  <a:lnTo>
                    <a:pt x="35673" y="42983"/>
                  </a:lnTo>
                  <a:lnTo>
                    <a:pt x="36294" y="43611"/>
                  </a:lnTo>
                  <a:lnTo>
                    <a:pt x="36145" y="43670"/>
                  </a:lnTo>
                  <a:lnTo>
                    <a:pt x="35760" y="43943"/>
                  </a:lnTo>
                  <a:lnTo>
                    <a:pt x="36045" y="44062"/>
                  </a:lnTo>
                  <a:lnTo>
                    <a:pt x="36207" y="44251"/>
                  </a:lnTo>
                  <a:lnTo>
                    <a:pt x="36257" y="44500"/>
                  </a:lnTo>
                  <a:lnTo>
                    <a:pt x="36319" y="45164"/>
                  </a:lnTo>
                  <a:lnTo>
                    <a:pt x="36306" y="45247"/>
                  </a:lnTo>
                  <a:lnTo>
                    <a:pt x="35834" y="45176"/>
                  </a:lnTo>
                  <a:lnTo>
                    <a:pt x="35499" y="45247"/>
                  </a:lnTo>
                  <a:lnTo>
                    <a:pt x="35337" y="45448"/>
                  </a:lnTo>
                  <a:lnTo>
                    <a:pt x="35300" y="45745"/>
                  </a:lnTo>
                  <a:lnTo>
                    <a:pt x="35375" y="46100"/>
                  </a:lnTo>
                  <a:lnTo>
                    <a:pt x="35462" y="46421"/>
                  </a:lnTo>
                  <a:lnTo>
                    <a:pt x="35561" y="46551"/>
                  </a:lnTo>
                  <a:lnTo>
                    <a:pt x="35747" y="46563"/>
                  </a:lnTo>
                  <a:lnTo>
                    <a:pt x="36095" y="46563"/>
                  </a:lnTo>
                  <a:lnTo>
                    <a:pt x="36145" y="46681"/>
                  </a:lnTo>
                  <a:lnTo>
                    <a:pt x="35971" y="46966"/>
                  </a:lnTo>
                  <a:lnTo>
                    <a:pt x="35573" y="47416"/>
                  </a:lnTo>
                  <a:lnTo>
                    <a:pt x="35561" y="47665"/>
                  </a:lnTo>
                  <a:lnTo>
                    <a:pt x="35673" y="48080"/>
                  </a:lnTo>
                  <a:lnTo>
                    <a:pt x="35847" y="48495"/>
                  </a:lnTo>
                  <a:lnTo>
                    <a:pt x="36033" y="48720"/>
                  </a:lnTo>
                  <a:lnTo>
                    <a:pt x="36331" y="48661"/>
                  </a:lnTo>
                  <a:lnTo>
                    <a:pt x="36753" y="48080"/>
                  </a:lnTo>
                  <a:lnTo>
                    <a:pt x="37027" y="47938"/>
                  </a:lnTo>
                  <a:lnTo>
                    <a:pt x="38120" y="47938"/>
                  </a:lnTo>
                  <a:lnTo>
                    <a:pt x="37772" y="48116"/>
                  </a:lnTo>
                  <a:lnTo>
                    <a:pt x="36828" y="48851"/>
                  </a:lnTo>
                  <a:lnTo>
                    <a:pt x="36257" y="49076"/>
                  </a:lnTo>
                  <a:lnTo>
                    <a:pt x="36083" y="49277"/>
                  </a:lnTo>
                  <a:lnTo>
                    <a:pt x="36145" y="49633"/>
                  </a:lnTo>
                  <a:lnTo>
                    <a:pt x="35909" y="49633"/>
                  </a:lnTo>
                  <a:lnTo>
                    <a:pt x="35909" y="49787"/>
                  </a:lnTo>
                  <a:lnTo>
                    <a:pt x="36058" y="49918"/>
                  </a:lnTo>
                  <a:lnTo>
                    <a:pt x="36281" y="50166"/>
                  </a:lnTo>
                  <a:lnTo>
                    <a:pt x="36406" y="50261"/>
                  </a:lnTo>
                  <a:lnTo>
                    <a:pt x="37039" y="50261"/>
                  </a:lnTo>
                  <a:lnTo>
                    <a:pt x="37337" y="50332"/>
                  </a:lnTo>
                  <a:lnTo>
                    <a:pt x="37474" y="50641"/>
                  </a:lnTo>
                  <a:lnTo>
                    <a:pt x="37288" y="50866"/>
                  </a:lnTo>
                  <a:lnTo>
                    <a:pt x="36431" y="51067"/>
                  </a:lnTo>
                  <a:lnTo>
                    <a:pt x="36145" y="51328"/>
                  </a:lnTo>
                  <a:lnTo>
                    <a:pt x="36443" y="51459"/>
                  </a:lnTo>
                  <a:lnTo>
                    <a:pt x="37250" y="51707"/>
                  </a:lnTo>
                  <a:lnTo>
                    <a:pt x="37474" y="51945"/>
                  </a:lnTo>
                  <a:lnTo>
                    <a:pt x="37188" y="52122"/>
                  </a:lnTo>
                  <a:lnTo>
                    <a:pt x="36952" y="52585"/>
                  </a:lnTo>
                  <a:lnTo>
                    <a:pt x="36555" y="53628"/>
                  </a:lnTo>
                  <a:lnTo>
                    <a:pt x="36667" y="53782"/>
                  </a:lnTo>
                  <a:lnTo>
                    <a:pt x="36828" y="53936"/>
                  </a:lnTo>
                  <a:lnTo>
                    <a:pt x="36927" y="53995"/>
                  </a:lnTo>
                  <a:lnTo>
                    <a:pt x="37076" y="53912"/>
                  </a:lnTo>
                  <a:lnTo>
                    <a:pt x="37201" y="53936"/>
                  </a:lnTo>
                  <a:lnTo>
                    <a:pt x="37412" y="54090"/>
                  </a:lnTo>
                  <a:lnTo>
                    <a:pt x="37573" y="54256"/>
                  </a:lnTo>
                  <a:lnTo>
                    <a:pt x="37847" y="54707"/>
                  </a:lnTo>
                  <a:lnTo>
                    <a:pt x="37288" y="54624"/>
                  </a:lnTo>
                  <a:lnTo>
                    <a:pt x="36716" y="54790"/>
                  </a:lnTo>
                  <a:lnTo>
                    <a:pt x="36195" y="55133"/>
                  </a:lnTo>
                  <a:lnTo>
                    <a:pt x="35760" y="55608"/>
                  </a:lnTo>
                  <a:lnTo>
                    <a:pt x="35896" y="55726"/>
                  </a:lnTo>
                  <a:lnTo>
                    <a:pt x="35946" y="55762"/>
                  </a:lnTo>
                  <a:lnTo>
                    <a:pt x="36033" y="55773"/>
                  </a:lnTo>
                  <a:lnTo>
                    <a:pt x="36269" y="55536"/>
                  </a:lnTo>
                  <a:lnTo>
                    <a:pt x="36741" y="55453"/>
                  </a:lnTo>
                  <a:lnTo>
                    <a:pt x="37238" y="55477"/>
                  </a:lnTo>
                  <a:lnTo>
                    <a:pt x="37598" y="55608"/>
                  </a:lnTo>
                  <a:lnTo>
                    <a:pt x="38120" y="56307"/>
                  </a:lnTo>
                  <a:lnTo>
                    <a:pt x="38256" y="56390"/>
                  </a:lnTo>
                  <a:lnTo>
                    <a:pt x="38530" y="56497"/>
                  </a:lnTo>
                  <a:lnTo>
                    <a:pt x="38641" y="56639"/>
                  </a:lnTo>
                  <a:lnTo>
                    <a:pt x="38393" y="56840"/>
                  </a:lnTo>
                  <a:lnTo>
                    <a:pt x="38567" y="57125"/>
                  </a:lnTo>
                  <a:lnTo>
                    <a:pt x="38865" y="57528"/>
                  </a:lnTo>
                  <a:lnTo>
                    <a:pt x="39039" y="57765"/>
                  </a:lnTo>
                  <a:lnTo>
                    <a:pt x="39126" y="58049"/>
                  </a:lnTo>
                  <a:lnTo>
                    <a:pt x="39163" y="58239"/>
                  </a:lnTo>
                  <a:lnTo>
                    <a:pt x="39263" y="58405"/>
                  </a:lnTo>
                  <a:lnTo>
                    <a:pt x="39561" y="58536"/>
                  </a:lnTo>
                  <a:lnTo>
                    <a:pt x="39958" y="58370"/>
                  </a:lnTo>
                  <a:lnTo>
                    <a:pt x="40380" y="58298"/>
                  </a:lnTo>
                  <a:lnTo>
                    <a:pt x="40728" y="58132"/>
                  </a:lnTo>
                  <a:lnTo>
                    <a:pt x="41051" y="57848"/>
                  </a:lnTo>
                  <a:lnTo>
                    <a:pt x="41436" y="57599"/>
                  </a:lnTo>
                  <a:lnTo>
                    <a:pt x="42952" y="57160"/>
                  </a:lnTo>
                  <a:lnTo>
                    <a:pt x="42914" y="57480"/>
                  </a:lnTo>
                  <a:lnTo>
                    <a:pt x="42529" y="57729"/>
                  </a:lnTo>
                  <a:lnTo>
                    <a:pt x="41647" y="58073"/>
                  </a:lnTo>
                  <a:lnTo>
                    <a:pt x="40939" y="58583"/>
                  </a:lnTo>
                  <a:lnTo>
                    <a:pt x="40542" y="58761"/>
                  </a:lnTo>
                  <a:lnTo>
                    <a:pt x="40219" y="58678"/>
                  </a:lnTo>
                  <a:lnTo>
                    <a:pt x="39908" y="58856"/>
                  </a:lnTo>
                  <a:lnTo>
                    <a:pt x="39051" y="59093"/>
                  </a:lnTo>
                  <a:lnTo>
                    <a:pt x="38704" y="59128"/>
                  </a:lnTo>
                  <a:lnTo>
                    <a:pt x="38443" y="59282"/>
                  </a:lnTo>
                  <a:lnTo>
                    <a:pt x="38256" y="59626"/>
                  </a:lnTo>
                  <a:lnTo>
                    <a:pt x="38145" y="60088"/>
                  </a:lnTo>
                  <a:lnTo>
                    <a:pt x="38120" y="60515"/>
                  </a:lnTo>
                  <a:lnTo>
                    <a:pt x="38269" y="60894"/>
                  </a:lnTo>
                  <a:lnTo>
                    <a:pt x="39039" y="60669"/>
                  </a:lnTo>
                  <a:lnTo>
                    <a:pt x="39859" y="61108"/>
                  </a:lnTo>
                  <a:lnTo>
                    <a:pt x="40331" y="61096"/>
                  </a:lnTo>
                  <a:lnTo>
                    <a:pt x="41722" y="60551"/>
                  </a:lnTo>
                  <a:lnTo>
                    <a:pt x="41796" y="60515"/>
                  </a:lnTo>
                  <a:lnTo>
                    <a:pt x="42020" y="60586"/>
                  </a:lnTo>
                  <a:lnTo>
                    <a:pt x="42219" y="60752"/>
                  </a:lnTo>
                  <a:lnTo>
                    <a:pt x="42306" y="60918"/>
                  </a:lnTo>
                  <a:lnTo>
                    <a:pt x="42231" y="60989"/>
                  </a:lnTo>
                  <a:lnTo>
                    <a:pt x="41970" y="61037"/>
                  </a:lnTo>
                  <a:lnTo>
                    <a:pt x="41871" y="61143"/>
                  </a:lnTo>
                  <a:lnTo>
                    <a:pt x="41846" y="61309"/>
                  </a:lnTo>
                  <a:lnTo>
                    <a:pt x="41722" y="61511"/>
                  </a:lnTo>
                  <a:lnTo>
                    <a:pt x="41548" y="61594"/>
                  </a:lnTo>
                  <a:lnTo>
                    <a:pt x="41312" y="61606"/>
                  </a:lnTo>
                  <a:lnTo>
                    <a:pt x="40256" y="61535"/>
                  </a:lnTo>
                  <a:lnTo>
                    <a:pt x="40082" y="61582"/>
                  </a:lnTo>
                  <a:lnTo>
                    <a:pt x="39921" y="61701"/>
                  </a:lnTo>
                  <a:lnTo>
                    <a:pt x="39759" y="61914"/>
                  </a:lnTo>
                  <a:lnTo>
                    <a:pt x="39710" y="62104"/>
                  </a:lnTo>
                  <a:lnTo>
                    <a:pt x="39884" y="62187"/>
                  </a:lnTo>
                  <a:lnTo>
                    <a:pt x="40256" y="62270"/>
                  </a:lnTo>
                  <a:lnTo>
                    <a:pt x="40703" y="62436"/>
                  </a:lnTo>
                  <a:lnTo>
                    <a:pt x="41126" y="62696"/>
                  </a:lnTo>
                  <a:lnTo>
                    <a:pt x="41374" y="62957"/>
                  </a:lnTo>
                  <a:lnTo>
                    <a:pt x="41424" y="63182"/>
                  </a:lnTo>
                  <a:lnTo>
                    <a:pt x="41387" y="63431"/>
                  </a:lnTo>
                  <a:lnTo>
                    <a:pt x="41337" y="63704"/>
                  </a:lnTo>
                  <a:lnTo>
                    <a:pt x="41250" y="63882"/>
                  </a:lnTo>
                  <a:lnTo>
                    <a:pt x="41051" y="63550"/>
                  </a:lnTo>
                  <a:lnTo>
                    <a:pt x="40741" y="63455"/>
                  </a:lnTo>
                  <a:lnTo>
                    <a:pt x="40008" y="63585"/>
                  </a:lnTo>
                  <a:lnTo>
                    <a:pt x="39660" y="63680"/>
                  </a:lnTo>
                  <a:lnTo>
                    <a:pt x="39573" y="63953"/>
                  </a:lnTo>
                  <a:lnTo>
                    <a:pt x="39548" y="64308"/>
                  </a:lnTo>
                  <a:lnTo>
                    <a:pt x="39436" y="64640"/>
                  </a:lnTo>
                  <a:lnTo>
                    <a:pt x="38853" y="64308"/>
                  </a:lnTo>
                  <a:lnTo>
                    <a:pt x="38281" y="64463"/>
                  </a:lnTo>
                  <a:lnTo>
                    <a:pt x="36294" y="66004"/>
                  </a:lnTo>
                  <a:lnTo>
                    <a:pt x="35723" y="66347"/>
                  </a:lnTo>
                  <a:lnTo>
                    <a:pt x="35474" y="66561"/>
                  </a:lnTo>
                  <a:lnTo>
                    <a:pt x="35499" y="66750"/>
                  </a:lnTo>
                  <a:lnTo>
                    <a:pt x="35387" y="67474"/>
                  </a:lnTo>
                  <a:lnTo>
                    <a:pt x="35983" y="67723"/>
                  </a:lnTo>
                  <a:lnTo>
                    <a:pt x="38840" y="67533"/>
                  </a:lnTo>
                  <a:lnTo>
                    <a:pt x="39126" y="67687"/>
                  </a:lnTo>
                  <a:lnTo>
                    <a:pt x="39312" y="68054"/>
                  </a:lnTo>
                  <a:lnTo>
                    <a:pt x="39561" y="68896"/>
                  </a:lnTo>
                  <a:lnTo>
                    <a:pt x="39300" y="68801"/>
                  </a:lnTo>
                  <a:lnTo>
                    <a:pt x="38940" y="68398"/>
                  </a:lnTo>
                  <a:lnTo>
                    <a:pt x="38641" y="68292"/>
                  </a:lnTo>
                  <a:lnTo>
                    <a:pt x="38356" y="68363"/>
                  </a:lnTo>
                  <a:lnTo>
                    <a:pt x="37971" y="68801"/>
                  </a:lnTo>
                  <a:lnTo>
                    <a:pt x="37660" y="68896"/>
                  </a:lnTo>
                  <a:lnTo>
                    <a:pt x="37039" y="68955"/>
                  </a:lnTo>
                  <a:lnTo>
                    <a:pt x="36468" y="69109"/>
                  </a:lnTo>
                  <a:lnTo>
                    <a:pt x="35959" y="69394"/>
                  </a:lnTo>
                  <a:lnTo>
                    <a:pt x="35499" y="69809"/>
                  </a:lnTo>
                  <a:lnTo>
                    <a:pt x="34803" y="70840"/>
                  </a:lnTo>
                  <a:lnTo>
                    <a:pt x="34480" y="71480"/>
                  </a:lnTo>
                  <a:lnTo>
                    <a:pt x="34344" y="72002"/>
                  </a:lnTo>
                  <a:lnTo>
                    <a:pt x="34431" y="72239"/>
                  </a:lnTo>
                  <a:lnTo>
                    <a:pt x="35052" y="72915"/>
                  </a:lnTo>
                  <a:lnTo>
                    <a:pt x="35101" y="73081"/>
                  </a:lnTo>
                  <a:lnTo>
                    <a:pt x="34940" y="73081"/>
                  </a:lnTo>
                  <a:lnTo>
                    <a:pt x="34592" y="72986"/>
                  </a:lnTo>
                  <a:lnTo>
                    <a:pt x="34331" y="72642"/>
                  </a:lnTo>
                  <a:lnTo>
                    <a:pt x="34220" y="72535"/>
                  </a:lnTo>
                  <a:lnTo>
                    <a:pt x="33772" y="73140"/>
                  </a:lnTo>
                  <a:lnTo>
                    <a:pt x="33611" y="73495"/>
                  </a:lnTo>
                  <a:lnTo>
                    <a:pt x="33561" y="73839"/>
                  </a:lnTo>
                  <a:lnTo>
                    <a:pt x="33586" y="73993"/>
                  </a:lnTo>
                  <a:lnTo>
                    <a:pt x="33648" y="74136"/>
                  </a:lnTo>
                  <a:lnTo>
                    <a:pt x="33673" y="74278"/>
                  </a:lnTo>
                  <a:lnTo>
                    <a:pt x="33611" y="74432"/>
                  </a:lnTo>
                  <a:lnTo>
                    <a:pt x="33487" y="74574"/>
                  </a:lnTo>
                  <a:lnTo>
                    <a:pt x="33363" y="74657"/>
                  </a:lnTo>
                  <a:lnTo>
                    <a:pt x="33263" y="74764"/>
                  </a:lnTo>
                  <a:lnTo>
                    <a:pt x="33164" y="74977"/>
                  </a:lnTo>
                  <a:lnTo>
                    <a:pt x="33313" y="74989"/>
                  </a:lnTo>
                  <a:lnTo>
                    <a:pt x="33387" y="75037"/>
                  </a:lnTo>
                  <a:lnTo>
                    <a:pt x="33437" y="75096"/>
                  </a:lnTo>
                  <a:lnTo>
                    <a:pt x="33561" y="75131"/>
                  </a:lnTo>
                  <a:lnTo>
                    <a:pt x="33213" y="75214"/>
                  </a:lnTo>
                  <a:lnTo>
                    <a:pt x="32828" y="75238"/>
                  </a:lnTo>
                  <a:lnTo>
                    <a:pt x="32468" y="75309"/>
                  </a:lnTo>
                  <a:lnTo>
                    <a:pt x="32257" y="75558"/>
                  </a:lnTo>
                  <a:lnTo>
                    <a:pt x="32804" y="75558"/>
                  </a:lnTo>
                  <a:lnTo>
                    <a:pt x="33052" y="75511"/>
                  </a:lnTo>
                  <a:lnTo>
                    <a:pt x="33300" y="75428"/>
                  </a:lnTo>
                  <a:lnTo>
                    <a:pt x="33263" y="75724"/>
                  </a:lnTo>
                  <a:lnTo>
                    <a:pt x="33350" y="75890"/>
                  </a:lnTo>
                  <a:lnTo>
                    <a:pt x="33561" y="76044"/>
                  </a:lnTo>
                  <a:lnTo>
                    <a:pt x="33512" y="76234"/>
                  </a:lnTo>
                  <a:lnTo>
                    <a:pt x="33425" y="76352"/>
                  </a:lnTo>
                  <a:lnTo>
                    <a:pt x="33325" y="76459"/>
                  </a:lnTo>
                  <a:lnTo>
                    <a:pt x="33300" y="76566"/>
                  </a:lnTo>
                  <a:lnTo>
                    <a:pt x="33425" y="76886"/>
                  </a:lnTo>
                  <a:lnTo>
                    <a:pt x="34071" y="77573"/>
                  </a:lnTo>
                  <a:lnTo>
                    <a:pt x="34257" y="78071"/>
                  </a:lnTo>
                  <a:lnTo>
                    <a:pt x="34381" y="78190"/>
                  </a:lnTo>
                  <a:lnTo>
                    <a:pt x="34530" y="78261"/>
                  </a:lnTo>
                  <a:lnTo>
                    <a:pt x="34890" y="78356"/>
                  </a:lnTo>
                  <a:lnTo>
                    <a:pt x="34990" y="78498"/>
                  </a:lnTo>
                  <a:lnTo>
                    <a:pt x="35002" y="78877"/>
                  </a:lnTo>
                  <a:lnTo>
                    <a:pt x="34952" y="79233"/>
                  </a:lnTo>
                  <a:lnTo>
                    <a:pt x="34468" y="80276"/>
                  </a:lnTo>
                  <a:lnTo>
                    <a:pt x="34269" y="80075"/>
                  </a:lnTo>
                  <a:lnTo>
                    <a:pt x="34120" y="79861"/>
                  </a:lnTo>
                  <a:lnTo>
                    <a:pt x="34083" y="79600"/>
                  </a:lnTo>
                  <a:lnTo>
                    <a:pt x="34220" y="79351"/>
                  </a:lnTo>
                  <a:lnTo>
                    <a:pt x="34058" y="79280"/>
                  </a:lnTo>
                  <a:lnTo>
                    <a:pt x="33735" y="79268"/>
                  </a:lnTo>
                  <a:lnTo>
                    <a:pt x="33561" y="79197"/>
                  </a:lnTo>
                  <a:lnTo>
                    <a:pt x="33325" y="79067"/>
                  </a:lnTo>
                  <a:lnTo>
                    <a:pt x="33263" y="79008"/>
                  </a:lnTo>
                  <a:lnTo>
                    <a:pt x="33238" y="78877"/>
                  </a:lnTo>
                  <a:lnTo>
                    <a:pt x="33164" y="78581"/>
                  </a:lnTo>
                  <a:lnTo>
                    <a:pt x="33102" y="78557"/>
                  </a:lnTo>
                  <a:lnTo>
                    <a:pt x="33015" y="78581"/>
                  </a:lnTo>
                  <a:lnTo>
                    <a:pt x="32940" y="78581"/>
                  </a:lnTo>
                  <a:lnTo>
                    <a:pt x="32903" y="78451"/>
                  </a:lnTo>
                  <a:lnTo>
                    <a:pt x="32928" y="78320"/>
                  </a:lnTo>
                  <a:lnTo>
                    <a:pt x="33002" y="78119"/>
                  </a:lnTo>
                  <a:lnTo>
                    <a:pt x="33064" y="77704"/>
                  </a:lnTo>
                  <a:lnTo>
                    <a:pt x="33040" y="77502"/>
                  </a:lnTo>
                  <a:lnTo>
                    <a:pt x="32903" y="77241"/>
                  </a:lnTo>
                  <a:lnTo>
                    <a:pt x="32754" y="77751"/>
                  </a:lnTo>
                  <a:lnTo>
                    <a:pt x="32617" y="78000"/>
                  </a:lnTo>
                  <a:lnTo>
                    <a:pt x="32369" y="78142"/>
                  </a:lnTo>
                  <a:lnTo>
                    <a:pt x="32220" y="77810"/>
                  </a:lnTo>
                  <a:lnTo>
                    <a:pt x="31884" y="77633"/>
                  </a:lnTo>
                  <a:lnTo>
                    <a:pt x="31487" y="77680"/>
                  </a:lnTo>
                  <a:lnTo>
                    <a:pt x="31214" y="77976"/>
                  </a:lnTo>
                  <a:lnTo>
                    <a:pt x="31276" y="78356"/>
                  </a:lnTo>
                  <a:lnTo>
                    <a:pt x="31773" y="78972"/>
                  </a:lnTo>
                  <a:lnTo>
                    <a:pt x="31586" y="79197"/>
                  </a:lnTo>
                  <a:lnTo>
                    <a:pt x="31872" y="79541"/>
                  </a:lnTo>
                  <a:lnTo>
                    <a:pt x="32145" y="79529"/>
                  </a:lnTo>
                  <a:lnTo>
                    <a:pt x="32269" y="79245"/>
                  </a:lnTo>
                  <a:lnTo>
                    <a:pt x="32120" y="78747"/>
                  </a:lnTo>
                  <a:lnTo>
                    <a:pt x="32481" y="78865"/>
                  </a:lnTo>
                  <a:lnTo>
                    <a:pt x="32816" y="79162"/>
                  </a:lnTo>
                  <a:lnTo>
                    <a:pt x="33350" y="79885"/>
                  </a:lnTo>
                  <a:lnTo>
                    <a:pt x="33487" y="80347"/>
                  </a:lnTo>
                  <a:lnTo>
                    <a:pt x="32965" y="80833"/>
                  </a:lnTo>
                  <a:lnTo>
                    <a:pt x="33015" y="81307"/>
                  </a:lnTo>
                  <a:lnTo>
                    <a:pt x="32543" y="81224"/>
                  </a:lnTo>
                  <a:lnTo>
                    <a:pt x="32344" y="81213"/>
                  </a:lnTo>
                  <a:lnTo>
                    <a:pt x="32120" y="81307"/>
                  </a:lnTo>
                  <a:lnTo>
                    <a:pt x="32220" y="81509"/>
                  </a:lnTo>
                  <a:lnTo>
                    <a:pt x="32332" y="81675"/>
                  </a:lnTo>
                  <a:lnTo>
                    <a:pt x="32468" y="81817"/>
                  </a:lnTo>
                  <a:lnTo>
                    <a:pt x="32642" y="81924"/>
                  </a:lnTo>
                  <a:lnTo>
                    <a:pt x="32555" y="81959"/>
                  </a:lnTo>
                  <a:lnTo>
                    <a:pt x="32369" y="82078"/>
                  </a:lnTo>
                  <a:lnTo>
                    <a:pt x="32617" y="82220"/>
                  </a:lnTo>
                  <a:lnTo>
                    <a:pt x="32940" y="82327"/>
                  </a:lnTo>
                  <a:lnTo>
                    <a:pt x="33288" y="82315"/>
                  </a:lnTo>
                  <a:lnTo>
                    <a:pt x="33561" y="82078"/>
                  </a:lnTo>
                  <a:lnTo>
                    <a:pt x="33549" y="81865"/>
                  </a:lnTo>
                  <a:lnTo>
                    <a:pt x="33449" y="81616"/>
                  </a:lnTo>
                  <a:lnTo>
                    <a:pt x="33425" y="81414"/>
                  </a:lnTo>
                  <a:lnTo>
                    <a:pt x="33611" y="81307"/>
                  </a:lnTo>
                  <a:lnTo>
                    <a:pt x="33760" y="81260"/>
                  </a:lnTo>
                  <a:lnTo>
                    <a:pt x="33859" y="81153"/>
                  </a:lnTo>
                  <a:lnTo>
                    <a:pt x="33984" y="81058"/>
                  </a:lnTo>
                  <a:lnTo>
                    <a:pt x="34220" y="81011"/>
                  </a:lnTo>
                  <a:lnTo>
                    <a:pt x="34692" y="81118"/>
                  </a:lnTo>
                  <a:lnTo>
                    <a:pt x="34567" y="81307"/>
                  </a:lnTo>
                  <a:lnTo>
                    <a:pt x="34220" y="81544"/>
                  </a:lnTo>
                  <a:lnTo>
                    <a:pt x="33934" y="81782"/>
                  </a:lnTo>
                  <a:lnTo>
                    <a:pt x="33897" y="82149"/>
                  </a:lnTo>
                  <a:lnTo>
                    <a:pt x="34021" y="82564"/>
                  </a:lnTo>
                  <a:lnTo>
                    <a:pt x="34244" y="82943"/>
                  </a:lnTo>
                  <a:lnTo>
                    <a:pt x="34468" y="83121"/>
                  </a:lnTo>
                  <a:lnTo>
                    <a:pt x="34232" y="83323"/>
                  </a:lnTo>
                  <a:lnTo>
                    <a:pt x="34145" y="83489"/>
                  </a:lnTo>
                  <a:lnTo>
                    <a:pt x="34220" y="83809"/>
                  </a:lnTo>
                  <a:lnTo>
                    <a:pt x="34195" y="83986"/>
                  </a:lnTo>
                  <a:lnTo>
                    <a:pt x="34157" y="84141"/>
                  </a:lnTo>
                  <a:lnTo>
                    <a:pt x="34083" y="84295"/>
                  </a:lnTo>
                  <a:lnTo>
                    <a:pt x="33934" y="84496"/>
                  </a:lnTo>
                  <a:lnTo>
                    <a:pt x="33561" y="84864"/>
                  </a:lnTo>
                  <a:lnTo>
                    <a:pt x="33425" y="85089"/>
                  </a:lnTo>
                  <a:lnTo>
                    <a:pt x="33474" y="85314"/>
                  </a:lnTo>
                  <a:lnTo>
                    <a:pt x="33673" y="85409"/>
                  </a:lnTo>
                  <a:lnTo>
                    <a:pt x="34083" y="85279"/>
                  </a:lnTo>
                  <a:lnTo>
                    <a:pt x="34344" y="85397"/>
                  </a:lnTo>
                  <a:lnTo>
                    <a:pt x="34381" y="85065"/>
                  </a:lnTo>
                  <a:lnTo>
                    <a:pt x="34543" y="84982"/>
                  </a:lnTo>
                  <a:lnTo>
                    <a:pt x="35052" y="85101"/>
                  </a:lnTo>
                  <a:lnTo>
                    <a:pt x="35300" y="85018"/>
                  </a:lnTo>
                  <a:lnTo>
                    <a:pt x="35474" y="84876"/>
                  </a:lnTo>
                  <a:lnTo>
                    <a:pt x="35648" y="84804"/>
                  </a:lnTo>
                  <a:lnTo>
                    <a:pt x="35909" y="84935"/>
                  </a:lnTo>
                  <a:lnTo>
                    <a:pt x="35822" y="85053"/>
                  </a:lnTo>
                  <a:lnTo>
                    <a:pt x="35723" y="85279"/>
                  </a:lnTo>
                  <a:lnTo>
                    <a:pt x="35648" y="85397"/>
                  </a:lnTo>
                  <a:lnTo>
                    <a:pt x="35760" y="85480"/>
                  </a:lnTo>
                  <a:lnTo>
                    <a:pt x="35760" y="85539"/>
                  </a:lnTo>
                  <a:lnTo>
                    <a:pt x="36132" y="85504"/>
                  </a:lnTo>
                  <a:lnTo>
                    <a:pt x="36344" y="85243"/>
                  </a:lnTo>
                  <a:lnTo>
                    <a:pt x="36555" y="84496"/>
                  </a:lnTo>
                  <a:lnTo>
                    <a:pt x="36791" y="84069"/>
                  </a:lnTo>
                  <a:lnTo>
                    <a:pt x="36828" y="84034"/>
                  </a:lnTo>
                  <a:lnTo>
                    <a:pt x="36791" y="83832"/>
                  </a:lnTo>
                  <a:lnTo>
                    <a:pt x="36654" y="83465"/>
                  </a:lnTo>
                  <a:lnTo>
                    <a:pt x="36679" y="83287"/>
                  </a:lnTo>
                  <a:lnTo>
                    <a:pt x="36890" y="83014"/>
                  </a:lnTo>
                  <a:lnTo>
                    <a:pt x="37188" y="82872"/>
                  </a:lnTo>
                  <a:lnTo>
                    <a:pt x="37437" y="82967"/>
                  </a:lnTo>
                  <a:lnTo>
                    <a:pt x="37598" y="83287"/>
                  </a:lnTo>
                  <a:lnTo>
                    <a:pt x="37586" y="83512"/>
                  </a:lnTo>
                  <a:lnTo>
                    <a:pt x="37499" y="83643"/>
                  </a:lnTo>
                  <a:lnTo>
                    <a:pt x="37399" y="83761"/>
                  </a:lnTo>
                  <a:lnTo>
                    <a:pt x="37325" y="83903"/>
                  </a:lnTo>
                  <a:lnTo>
                    <a:pt x="37325" y="84129"/>
                  </a:lnTo>
                  <a:lnTo>
                    <a:pt x="37387" y="84271"/>
                  </a:lnTo>
                  <a:lnTo>
                    <a:pt x="37412" y="84425"/>
                  </a:lnTo>
                  <a:lnTo>
                    <a:pt x="37325" y="84638"/>
                  </a:lnTo>
                  <a:lnTo>
                    <a:pt x="38319" y="84544"/>
                  </a:lnTo>
                  <a:lnTo>
                    <a:pt x="38741" y="84627"/>
                  </a:lnTo>
                  <a:lnTo>
                    <a:pt x="39039" y="84935"/>
                  </a:lnTo>
                  <a:lnTo>
                    <a:pt x="38840" y="84923"/>
                  </a:lnTo>
                  <a:lnTo>
                    <a:pt x="38679" y="84959"/>
                  </a:lnTo>
                  <a:lnTo>
                    <a:pt x="38393" y="85101"/>
                  </a:lnTo>
                  <a:lnTo>
                    <a:pt x="38517" y="85373"/>
                  </a:lnTo>
                  <a:lnTo>
                    <a:pt x="38070" y="85338"/>
                  </a:lnTo>
                  <a:lnTo>
                    <a:pt x="37201" y="85101"/>
                  </a:lnTo>
                  <a:lnTo>
                    <a:pt x="36741" y="85196"/>
                  </a:lnTo>
                  <a:lnTo>
                    <a:pt x="36505" y="85492"/>
                  </a:lnTo>
                  <a:lnTo>
                    <a:pt x="36468" y="85871"/>
                  </a:lnTo>
                  <a:lnTo>
                    <a:pt x="36555" y="86298"/>
                  </a:lnTo>
                  <a:lnTo>
                    <a:pt x="36455" y="86274"/>
                  </a:lnTo>
                  <a:lnTo>
                    <a:pt x="36406" y="86239"/>
                  </a:lnTo>
                  <a:lnTo>
                    <a:pt x="36368" y="86191"/>
                  </a:lnTo>
                  <a:lnTo>
                    <a:pt x="36294" y="86132"/>
                  </a:lnTo>
                  <a:lnTo>
                    <a:pt x="35996" y="86191"/>
                  </a:lnTo>
                  <a:lnTo>
                    <a:pt x="34356" y="85942"/>
                  </a:lnTo>
                  <a:lnTo>
                    <a:pt x="34120" y="85883"/>
                  </a:lnTo>
                  <a:lnTo>
                    <a:pt x="33897" y="85871"/>
                  </a:lnTo>
                  <a:lnTo>
                    <a:pt x="33673" y="86002"/>
                  </a:lnTo>
                  <a:lnTo>
                    <a:pt x="33512" y="86286"/>
                  </a:lnTo>
                  <a:lnTo>
                    <a:pt x="33512" y="86606"/>
                  </a:lnTo>
                  <a:lnTo>
                    <a:pt x="33636" y="86796"/>
                  </a:lnTo>
                  <a:lnTo>
                    <a:pt x="34282" y="86452"/>
                  </a:lnTo>
                  <a:lnTo>
                    <a:pt x="34741" y="86511"/>
                  </a:lnTo>
                  <a:lnTo>
                    <a:pt x="35226" y="86666"/>
                  </a:lnTo>
                  <a:lnTo>
                    <a:pt x="35698" y="86748"/>
                  </a:lnTo>
                  <a:lnTo>
                    <a:pt x="36045" y="86903"/>
                  </a:lnTo>
                  <a:lnTo>
                    <a:pt x="36667" y="87661"/>
                  </a:lnTo>
                  <a:lnTo>
                    <a:pt x="37089" y="87946"/>
                  </a:lnTo>
                  <a:lnTo>
                    <a:pt x="36952" y="88112"/>
                  </a:lnTo>
                  <a:lnTo>
                    <a:pt x="37511" y="88586"/>
                  </a:lnTo>
                  <a:lnTo>
                    <a:pt x="37834" y="88787"/>
                  </a:lnTo>
                  <a:lnTo>
                    <a:pt x="38244" y="88835"/>
                  </a:lnTo>
                  <a:lnTo>
                    <a:pt x="37760" y="89084"/>
                  </a:lnTo>
                  <a:lnTo>
                    <a:pt x="37300" y="88953"/>
                  </a:lnTo>
                  <a:lnTo>
                    <a:pt x="36840" y="88681"/>
                  </a:lnTo>
                  <a:lnTo>
                    <a:pt x="36406" y="88538"/>
                  </a:lnTo>
                  <a:lnTo>
                    <a:pt x="36406" y="88693"/>
                  </a:lnTo>
                  <a:lnTo>
                    <a:pt x="36642" y="88894"/>
                  </a:lnTo>
                  <a:lnTo>
                    <a:pt x="36580" y="89060"/>
                  </a:lnTo>
                  <a:lnTo>
                    <a:pt x="36344" y="89096"/>
                  </a:lnTo>
                  <a:lnTo>
                    <a:pt x="35909" y="88787"/>
                  </a:lnTo>
                  <a:lnTo>
                    <a:pt x="35275" y="88467"/>
                  </a:lnTo>
                  <a:lnTo>
                    <a:pt x="35052" y="88408"/>
                  </a:lnTo>
                  <a:lnTo>
                    <a:pt x="35002" y="88349"/>
                  </a:lnTo>
                  <a:lnTo>
                    <a:pt x="35002" y="88218"/>
                  </a:lnTo>
                  <a:lnTo>
                    <a:pt x="35002" y="88052"/>
                  </a:lnTo>
                  <a:lnTo>
                    <a:pt x="35002" y="87946"/>
                  </a:lnTo>
                  <a:lnTo>
                    <a:pt x="34952" y="87815"/>
                  </a:lnTo>
                  <a:lnTo>
                    <a:pt x="34965" y="87732"/>
                  </a:lnTo>
                  <a:lnTo>
                    <a:pt x="34952" y="87638"/>
                  </a:lnTo>
                  <a:lnTo>
                    <a:pt x="34853" y="87495"/>
                  </a:lnTo>
                  <a:lnTo>
                    <a:pt x="34803" y="87543"/>
                  </a:lnTo>
                  <a:lnTo>
                    <a:pt x="34071" y="87353"/>
                  </a:lnTo>
                  <a:lnTo>
                    <a:pt x="33934" y="87353"/>
                  </a:lnTo>
                  <a:lnTo>
                    <a:pt x="34220" y="87495"/>
                  </a:lnTo>
                  <a:lnTo>
                    <a:pt x="33897" y="87910"/>
                  </a:lnTo>
                  <a:lnTo>
                    <a:pt x="33822" y="88124"/>
                  </a:lnTo>
                  <a:lnTo>
                    <a:pt x="33810" y="88408"/>
                  </a:lnTo>
                  <a:lnTo>
                    <a:pt x="34095" y="88242"/>
                  </a:lnTo>
                  <a:lnTo>
                    <a:pt x="34294" y="88349"/>
                  </a:lnTo>
                  <a:lnTo>
                    <a:pt x="34592" y="88835"/>
                  </a:lnTo>
                  <a:lnTo>
                    <a:pt x="35002" y="89084"/>
                  </a:lnTo>
                  <a:lnTo>
                    <a:pt x="35002" y="89297"/>
                  </a:lnTo>
                  <a:lnTo>
                    <a:pt x="35052" y="89439"/>
                  </a:lnTo>
                  <a:lnTo>
                    <a:pt x="35164" y="89499"/>
                  </a:lnTo>
                  <a:lnTo>
                    <a:pt x="35375" y="89463"/>
                  </a:lnTo>
                  <a:lnTo>
                    <a:pt x="35213" y="89842"/>
                  </a:lnTo>
                  <a:lnTo>
                    <a:pt x="35002" y="89866"/>
                  </a:lnTo>
                  <a:lnTo>
                    <a:pt x="34592" y="89593"/>
                  </a:lnTo>
                  <a:lnTo>
                    <a:pt x="33648" y="89451"/>
                  </a:lnTo>
                  <a:lnTo>
                    <a:pt x="33412" y="89297"/>
                  </a:lnTo>
                  <a:lnTo>
                    <a:pt x="33015" y="88254"/>
                  </a:lnTo>
                  <a:lnTo>
                    <a:pt x="32965" y="88017"/>
                  </a:lnTo>
                  <a:lnTo>
                    <a:pt x="32928" y="87792"/>
                  </a:lnTo>
                  <a:lnTo>
                    <a:pt x="32977" y="87578"/>
                  </a:lnTo>
                  <a:lnTo>
                    <a:pt x="33164" y="87353"/>
                  </a:lnTo>
                  <a:lnTo>
                    <a:pt x="32580" y="86523"/>
                  </a:lnTo>
                  <a:lnTo>
                    <a:pt x="32456" y="86274"/>
                  </a:lnTo>
                  <a:lnTo>
                    <a:pt x="32356" y="86191"/>
                  </a:lnTo>
                  <a:lnTo>
                    <a:pt x="32195" y="86156"/>
                  </a:lnTo>
                  <a:lnTo>
                    <a:pt x="32058" y="86132"/>
                  </a:lnTo>
                  <a:lnTo>
                    <a:pt x="31897" y="86215"/>
                  </a:lnTo>
                  <a:lnTo>
                    <a:pt x="31884" y="86381"/>
                  </a:lnTo>
                  <a:lnTo>
                    <a:pt x="31897" y="86594"/>
                  </a:lnTo>
                  <a:lnTo>
                    <a:pt x="31872" y="86748"/>
                  </a:lnTo>
                  <a:lnTo>
                    <a:pt x="31661" y="87235"/>
                  </a:lnTo>
                  <a:lnTo>
                    <a:pt x="31499" y="87934"/>
                  </a:lnTo>
                  <a:lnTo>
                    <a:pt x="31537" y="88562"/>
                  </a:lnTo>
                  <a:lnTo>
                    <a:pt x="31934" y="88835"/>
                  </a:lnTo>
                  <a:lnTo>
                    <a:pt x="32443" y="89084"/>
                  </a:lnTo>
                  <a:lnTo>
                    <a:pt x="32518" y="89297"/>
                  </a:lnTo>
                  <a:lnTo>
                    <a:pt x="32381" y="89428"/>
                  </a:lnTo>
                  <a:lnTo>
                    <a:pt x="32195" y="89428"/>
                  </a:lnTo>
                  <a:lnTo>
                    <a:pt x="32120" y="89297"/>
                  </a:lnTo>
                  <a:lnTo>
                    <a:pt x="32046" y="89428"/>
                  </a:lnTo>
                  <a:lnTo>
                    <a:pt x="31971" y="89463"/>
                  </a:lnTo>
                  <a:lnTo>
                    <a:pt x="31934" y="89534"/>
                  </a:lnTo>
                  <a:lnTo>
                    <a:pt x="32009" y="89748"/>
                  </a:lnTo>
                  <a:lnTo>
                    <a:pt x="32058" y="89771"/>
                  </a:lnTo>
                  <a:lnTo>
                    <a:pt x="32443" y="90127"/>
                  </a:lnTo>
                  <a:lnTo>
                    <a:pt x="32555" y="90162"/>
                  </a:lnTo>
                  <a:lnTo>
                    <a:pt x="32717" y="90151"/>
                  </a:lnTo>
                  <a:lnTo>
                    <a:pt x="32841" y="90068"/>
                  </a:lnTo>
                  <a:lnTo>
                    <a:pt x="32903" y="89985"/>
                  </a:lnTo>
                  <a:lnTo>
                    <a:pt x="32965" y="89842"/>
                  </a:lnTo>
                  <a:lnTo>
                    <a:pt x="33077" y="89949"/>
                  </a:lnTo>
                  <a:lnTo>
                    <a:pt x="33164" y="90127"/>
                  </a:lnTo>
                  <a:lnTo>
                    <a:pt x="33164" y="90198"/>
                  </a:lnTo>
                  <a:lnTo>
                    <a:pt x="33611" y="90411"/>
                  </a:lnTo>
                  <a:lnTo>
                    <a:pt x="33772" y="90601"/>
                  </a:lnTo>
                  <a:lnTo>
                    <a:pt x="33810" y="90957"/>
                  </a:lnTo>
                  <a:lnTo>
                    <a:pt x="34083" y="90838"/>
                  </a:lnTo>
                  <a:lnTo>
                    <a:pt x="34331" y="90814"/>
                  </a:lnTo>
                  <a:lnTo>
                    <a:pt x="34729" y="90803"/>
                  </a:lnTo>
                  <a:lnTo>
                    <a:pt x="34915" y="90838"/>
                  </a:lnTo>
                  <a:lnTo>
                    <a:pt x="35077" y="90838"/>
                  </a:lnTo>
                  <a:lnTo>
                    <a:pt x="35251" y="90803"/>
                  </a:lnTo>
                  <a:lnTo>
                    <a:pt x="35300" y="90601"/>
                  </a:lnTo>
                  <a:lnTo>
                    <a:pt x="35387" y="90459"/>
                  </a:lnTo>
                  <a:lnTo>
                    <a:pt x="35499" y="90364"/>
                  </a:lnTo>
                  <a:lnTo>
                    <a:pt x="35636" y="90364"/>
                  </a:lnTo>
                  <a:lnTo>
                    <a:pt x="35872" y="90506"/>
                  </a:lnTo>
                  <a:lnTo>
                    <a:pt x="36033" y="90506"/>
                  </a:lnTo>
                  <a:lnTo>
                    <a:pt x="36157" y="90423"/>
                  </a:lnTo>
                  <a:lnTo>
                    <a:pt x="36319" y="90234"/>
                  </a:lnTo>
                  <a:lnTo>
                    <a:pt x="36406" y="90198"/>
                  </a:lnTo>
                  <a:lnTo>
                    <a:pt x="36642" y="90317"/>
                  </a:lnTo>
                  <a:lnTo>
                    <a:pt x="36629" y="90518"/>
                  </a:lnTo>
                  <a:lnTo>
                    <a:pt x="36443" y="90767"/>
                  </a:lnTo>
                  <a:lnTo>
                    <a:pt x="36145" y="90957"/>
                  </a:lnTo>
                  <a:lnTo>
                    <a:pt x="36331" y="91016"/>
                  </a:lnTo>
                  <a:lnTo>
                    <a:pt x="36480" y="91099"/>
                  </a:lnTo>
                  <a:lnTo>
                    <a:pt x="36592" y="91229"/>
                  </a:lnTo>
                  <a:lnTo>
                    <a:pt x="36679" y="91407"/>
                  </a:lnTo>
                  <a:lnTo>
                    <a:pt x="36207" y="91419"/>
                  </a:lnTo>
                  <a:lnTo>
                    <a:pt x="35698" y="91502"/>
                  </a:lnTo>
                  <a:lnTo>
                    <a:pt x="35325" y="91763"/>
                  </a:lnTo>
                  <a:lnTo>
                    <a:pt x="35251" y="92296"/>
                  </a:lnTo>
                  <a:lnTo>
                    <a:pt x="35549" y="92201"/>
                  </a:lnTo>
                  <a:lnTo>
                    <a:pt x="35586" y="92344"/>
                  </a:lnTo>
                  <a:lnTo>
                    <a:pt x="35511" y="92628"/>
                  </a:lnTo>
                  <a:lnTo>
                    <a:pt x="35499" y="92901"/>
                  </a:lnTo>
                  <a:lnTo>
                    <a:pt x="35449" y="92936"/>
                  </a:lnTo>
                  <a:lnTo>
                    <a:pt x="35412" y="93043"/>
                  </a:lnTo>
                  <a:lnTo>
                    <a:pt x="35437" y="93162"/>
                  </a:lnTo>
                  <a:lnTo>
                    <a:pt x="35636" y="93221"/>
                  </a:lnTo>
                  <a:lnTo>
                    <a:pt x="35909" y="93256"/>
                  </a:lnTo>
                  <a:lnTo>
                    <a:pt x="36058" y="93292"/>
                  </a:lnTo>
                  <a:lnTo>
                    <a:pt x="36145" y="93363"/>
                  </a:lnTo>
                  <a:lnTo>
                    <a:pt x="36232" y="93577"/>
                  </a:lnTo>
                  <a:lnTo>
                    <a:pt x="36170" y="93814"/>
                  </a:lnTo>
                  <a:lnTo>
                    <a:pt x="35909" y="94276"/>
                  </a:lnTo>
                  <a:lnTo>
                    <a:pt x="35822" y="94323"/>
                  </a:lnTo>
                  <a:lnTo>
                    <a:pt x="35735" y="94288"/>
                  </a:lnTo>
                  <a:lnTo>
                    <a:pt x="35673" y="94300"/>
                  </a:lnTo>
                  <a:lnTo>
                    <a:pt x="35636" y="94655"/>
                  </a:lnTo>
                  <a:lnTo>
                    <a:pt x="35598" y="94738"/>
                  </a:lnTo>
                  <a:lnTo>
                    <a:pt x="35499" y="94869"/>
                  </a:lnTo>
                  <a:lnTo>
                    <a:pt x="35499" y="94999"/>
                  </a:lnTo>
                  <a:lnTo>
                    <a:pt x="35996" y="94975"/>
                  </a:lnTo>
                  <a:lnTo>
                    <a:pt x="36244" y="95023"/>
                  </a:lnTo>
                  <a:lnTo>
                    <a:pt x="36406" y="95165"/>
                  </a:lnTo>
                  <a:lnTo>
                    <a:pt x="36443" y="95414"/>
                  </a:lnTo>
                  <a:lnTo>
                    <a:pt x="36257" y="95947"/>
                  </a:lnTo>
                  <a:lnTo>
                    <a:pt x="36294" y="96208"/>
                  </a:lnTo>
                  <a:lnTo>
                    <a:pt x="36517" y="96244"/>
                  </a:lnTo>
                  <a:lnTo>
                    <a:pt x="37399" y="95971"/>
                  </a:lnTo>
                  <a:lnTo>
                    <a:pt x="37847" y="96066"/>
                  </a:lnTo>
                  <a:lnTo>
                    <a:pt x="37847" y="95793"/>
                  </a:lnTo>
                  <a:lnTo>
                    <a:pt x="37896" y="95592"/>
                  </a:lnTo>
                  <a:lnTo>
                    <a:pt x="38356" y="94122"/>
                  </a:lnTo>
                  <a:lnTo>
                    <a:pt x="38430" y="93980"/>
                  </a:lnTo>
                  <a:lnTo>
                    <a:pt x="38641" y="93814"/>
                  </a:lnTo>
                  <a:lnTo>
                    <a:pt x="39213" y="93671"/>
                  </a:lnTo>
                  <a:lnTo>
                    <a:pt x="39362" y="93577"/>
                  </a:lnTo>
                  <a:lnTo>
                    <a:pt x="39461" y="93363"/>
                  </a:lnTo>
                  <a:lnTo>
                    <a:pt x="39461" y="93209"/>
                  </a:lnTo>
                  <a:lnTo>
                    <a:pt x="39523" y="93090"/>
                  </a:lnTo>
                  <a:lnTo>
                    <a:pt x="39759" y="93067"/>
                  </a:lnTo>
                  <a:lnTo>
                    <a:pt x="39859" y="93090"/>
                  </a:lnTo>
                  <a:lnTo>
                    <a:pt x="40033" y="93197"/>
                  </a:lnTo>
                  <a:lnTo>
                    <a:pt x="40144" y="93221"/>
                  </a:lnTo>
                  <a:lnTo>
                    <a:pt x="40207" y="93162"/>
                  </a:lnTo>
                  <a:lnTo>
                    <a:pt x="40231" y="93055"/>
                  </a:lnTo>
                  <a:lnTo>
                    <a:pt x="40207" y="92960"/>
                  </a:lnTo>
                  <a:lnTo>
                    <a:pt x="40144" y="92901"/>
                  </a:lnTo>
                  <a:lnTo>
                    <a:pt x="39859" y="92806"/>
                  </a:lnTo>
                  <a:lnTo>
                    <a:pt x="40132" y="92545"/>
                  </a:lnTo>
                  <a:lnTo>
                    <a:pt x="40865" y="92142"/>
                  </a:lnTo>
                  <a:lnTo>
                    <a:pt x="40443" y="91644"/>
                  </a:lnTo>
                  <a:lnTo>
                    <a:pt x="40368" y="91360"/>
                  </a:lnTo>
                  <a:lnTo>
                    <a:pt x="40939" y="91182"/>
                  </a:lnTo>
                  <a:lnTo>
                    <a:pt x="40939" y="91004"/>
                  </a:lnTo>
                  <a:lnTo>
                    <a:pt x="40828" y="90743"/>
                  </a:lnTo>
                  <a:lnTo>
                    <a:pt x="40741" y="90423"/>
                  </a:lnTo>
                  <a:lnTo>
                    <a:pt x="40803" y="90222"/>
                  </a:lnTo>
                  <a:lnTo>
                    <a:pt x="40964" y="89985"/>
                  </a:lnTo>
                  <a:lnTo>
                    <a:pt x="41175" y="89807"/>
                  </a:lnTo>
                  <a:lnTo>
                    <a:pt x="41374" y="89748"/>
                  </a:lnTo>
                  <a:lnTo>
                    <a:pt x="41598" y="89902"/>
                  </a:lnTo>
                  <a:lnTo>
                    <a:pt x="41734" y="90198"/>
                  </a:lnTo>
                  <a:lnTo>
                    <a:pt x="41747" y="90530"/>
                  </a:lnTo>
                  <a:lnTo>
                    <a:pt x="41647" y="90803"/>
                  </a:lnTo>
                  <a:lnTo>
                    <a:pt x="41722" y="91229"/>
                  </a:lnTo>
                  <a:lnTo>
                    <a:pt x="41635" y="92344"/>
                  </a:lnTo>
                  <a:lnTo>
                    <a:pt x="41796" y="92770"/>
                  </a:lnTo>
                  <a:lnTo>
                    <a:pt x="41958" y="92865"/>
                  </a:lnTo>
                  <a:lnTo>
                    <a:pt x="42678" y="93067"/>
                  </a:lnTo>
                  <a:lnTo>
                    <a:pt x="43212" y="93422"/>
                  </a:lnTo>
                  <a:lnTo>
                    <a:pt x="43461" y="93505"/>
                  </a:lnTo>
                  <a:lnTo>
                    <a:pt x="43361" y="93245"/>
                  </a:lnTo>
                  <a:lnTo>
                    <a:pt x="43349" y="93008"/>
                  </a:lnTo>
                  <a:lnTo>
                    <a:pt x="43424" y="92806"/>
                  </a:lnTo>
                  <a:lnTo>
                    <a:pt x="43585" y="92604"/>
                  </a:lnTo>
                  <a:lnTo>
                    <a:pt x="44094" y="92842"/>
                  </a:lnTo>
                  <a:lnTo>
                    <a:pt x="44281" y="92687"/>
                  </a:lnTo>
                  <a:lnTo>
                    <a:pt x="44243" y="91775"/>
                  </a:lnTo>
                  <a:lnTo>
                    <a:pt x="45299" y="90803"/>
                  </a:lnTo>
                  <a:lnTo>
                    <a:pt x="45150" y="90518"/>
                  </a:lnTo>
                  <a:lnTo>
                    <a:pt x="45237" y="90281"/>
                  </a:lnTo>
                  <a:lnTo>
                    <a:pt x="45423" y="90091"/>
                  </a:lnTo>
                  <a:lnTo>
                    <a:pt x="45548" y="89914"/>
                  </a:lnTo>
                  <a:lnTo>
                    <a:pt x="45572" y="89665"/>
                  </a:lnTo>
                  <a:lnTo>
                    <a:pt x="45560" y="89428"/>
                  </a:lnTo>
                  <a:lnTo>
                    <a:pt x="45585" y="89226"/>
                  </a:lnTo>
                  <a:lnTo>
                    <a:pt x="45746" y="89155"/>
                  </a:lnTo>
                  <a:lnTo>
                    <a:pt x="45970" y="89096"/>
                  </a:lnTo>
                  <a:lnTo>
                    <a:pt x="46206" y="88953"/>
                  </a:lnTo>
                  <a:lnTo>
                    <a:pt x="46591" y="88693"/>
                  </a:lnTo>
                  <a:lnTo>
                    <a:pt x="47299" y="88301"/>
                  </a:lnTo>
                  <a:lnTo>
                    <a:pt x="47448" y="88183"/>
                  </a:lnTo>
                  <a:lnTo>
                    <a:pt x="47783" y="87756"/>
                  </a:lnTo>
                  <a:lnTo>
                    <a:pt x="47995" y="87578"/>
                  </a:lnTo>
                  <a:lnTo>
                    <a:pt x="48231" y="87495"/>
                  </a:lnTo>
                  <a:lnTo>
                    <a:pt x="48690" y="87590"/>
                  </a:lnTo>
                  <a:lnTo>
                    <a:pt x="48926" y="87602"/>
                  </a:lnTo>
                  <a:lnTo>
                    <a:pt x="49212" y="87495"/>
                  </a:lnTo>
                  <a:lnTo>
                    <a:pt x="49473" y="87187"/>
                  </a:lnTo>
                  <a:lnTo>
                    <a:pt x="49858" y="86262"/>
                  </a:lnTo>
                  <a:lnTo>
                    <a:pt x="50119" y="85836"/>
                  </a:lnTo>
                  <a:lnTo>
                    <a:pt x="50591" y="86571"/>
                  </a:lnTo>
                  <a:lnTo>
                    <a:pt x="50938" y="86843"/>
                  </a:lnTo>
                  <a:lnTo>
                    <a:pt x="51348" y="86677"/>
                  </a:lnTo>
                  <a:lnTo>
                    <a:pt x="51721" y="86417"/>
                  </a:lnTo>
                  <a:lnTo>
                    <a:pt x="51845" y="86594"/>
                  </a:lnTo>
                  <a:lnTo>
                    <a:pt x="51944" y="86974"/>
                  </a:lnTo>
                  <a:lnTo>
                    <a:pt x="52218" y="87353"/>
                  </a:lnTo>
                  <a:lnTo>
                    <a:pt x="52069" y="87578"/>
                  </a:lnTo>
                  <a:lnTo>
                    <a:pt x="51808" y="88100"/>
                  </a:lnTo>
                  <a:lnTo>
                    <a:pt x="51684" y="88254"/>
                  </a:lnTo>
                  <a:lnTo>
                    <a:pt x="51385" y="88373"/>
                  </a:lnTo>
                  <a:lnTo>
                    <a:pt x="51162" y="88290"/>
                  </a:lnTo>
                  <a:lnTo>
                    <a:pt x="51000" y="88088"/>
                  </a:lnTo>
                  <a:lnTo>
                    <a:pt x="50889" y="87804"/>
                  </a:lnTo>
                  <a:lnTo>
                    <a:pt x="50988" y="87602"/>
                  </a:lnTo>
                  <a:lnTo>
                    <a:pt x="50963" y="87436"/>
                  </a:lnTo>
                  <a:lnTo>
                    <a:pt x="50827" y="87306"/>
                  </a:lnTo>
                  <a:lnTo>
                    <a:pt x="50628" y="87199"/>
                  </a:lnTo>
                  <a:lnTo>
                    <a:pt x="50081" y="87780"/>
                  </a:lnTo>
                  <a:lnTo>
                    <a:pt x="49982" y="87946"/>
                  </a:lnTo>
                  <a:lnTo>
                    <a:pt x="49994" y="88278"/>
                  </a:lnTo>
                  <a:lnTo>
                    <a:pt x="50106" y="88444"/>
                  </a:lnTo>
                  <a:lnTo>
                    <a:pt x="50268" y="88586"/>
                  </a:lnTo>
                  <a:lnTo>
                    <a:pt x="50379" y="88835"/>
                  </a:lnTo>
                  <a:lnTo>
                    <a:pt x="50379" y="89499"/>
                  </a:lnTo>
                  <a:lnTo>
                    <a:pt x="50094" y="89866"/>
                  </a:lnTo>
                  <a:lnTo>
                    <a:pt x="49634" y="90020"/>
                  </a:lnTo>
                  <a:lnTo>
                    <a:pt x="49063" y="90056"/>
                  </a:lnTo>
                  <a:lnTo>
                    <a:pt x="49361" y="89428"/>
                  </a:lnTo>
                  <a:lnTo>
                    <a:pt x="49448" y="89060"/>
                  </a:lnTo>
                  <a:lnTo>
                    <a:pt x="49460" y="88693"/>
                  </a:lnTo>
                  <a:lnTo>
                    <a:pt x="49187" y="88811"/>
                  </a:lnTo>
                  <a:lnTo>
                    <a:pt x="49038" y="88977"/>
                  </a:lnTo>
                  <a:lnTo>
                    <a:pt x="48814" y="89463"/>
                  </a:lnTo>
                  <a:lnTo>
                    <a:pt x="48429" y="89949"/>
                  </a:lnTo>
                  <a:lnTo>
                    <a:pt x="48293" y="90056"/>
                  </a:lnTo>
                  <a:lnTo>
                    <a:pt x="47870" y="90305"/>
                  </a:lnTo>
                  <a:lnTo>
                    <a:pt x="47759" y="90483"/>
                  </a:lnTo>
                  <a:lnTo>
                    <a:pt x="47771" y="90803"/>
                  </a:lnTo>
                  <a:lnTo>
                    <a:pt x="47945" y="91123"/>
                  </a:lnTo>
                  <a:lnTo>
                    <a:pt x="48206" y="91241"/>
                  </a:lnTo>
                  <a:lnTo>
                    <a:pt x="48491" y="91300"/>
                  </a:lnTo>
                  <a:lnTo>
                    <a:pt x="48814" y="91407"/>
                  </a:lnTo>
                  <a:lnTo>
                    <a:pt x="48752" y="91324"/>
                  </a:lnTo>
                  <a:lnTo>
                    <a:pt x="48678" y="91087"/>
                  </a:lnTo>
                  <a:lnTo>
                    <a:pt x="49448" y="90720"/>
                  </a:lnTo>
                  <a:lnTo>
                    <a:pt x="49659" y="90672"/>
                  </a:lnTo>
                  <a:lnTo>
                    <a:pt x="50379" y="91407"/>
                  </a:lnTo>
                  <a:lnTo>
                    <a:pt x="51087" y="92439"/>
                  </a:lnTo>
                  <a:lnTo>
                    <a:pt x="51522" y="92925"/>
                  </a:lnTo>
                  <a:lnTo>
                    <a:pt x="51944" y="92901"/>
                  </a:lnTo>
                  <a:lnTo>
                    <a:pt x="51696" y="92652"/>
                  </a:lnTo>
                  <a:lnTo>
                    <a:pt x="51944" y="92450"/>
                  </a:lnTo>
                  <a:lnTo>
                    <a:pt x="52392" y="92344"/>
                  </a:lnTo>
                  <a:lnTo>
                    <a:pt x="52789" y="92296"/>
                  </a:lnTo>
                  <a:lnTo>
                    <a:pt x="52963" y="92095"/>
                  </a:lnTo>
                  <a:lnTo>
                    <a:pt x="53758" y="90803"/>
                  </a:lnTo>
                  <a:lnTo>
                    <a:pt x="53460" y="90767"/>
                  </a:lnTo>
                  <a:lnTo>
                    <a:pt x="52466" y="90791"/>
                  </a:lnTo>
                  <a:lnTo>
                    <a:pt x="52392" y="90743"/>
                  </a:lnTo>
                  <a:lnTo>
                    <a:pt x="52218" y="90506"/>
                  </a:lnTo>
                  <a:lnTo>
                    <a:pt x="51994" y="90056"/>
                  </a:lnTo>
                  <a:lnTo>
                    <a:pt x="51944" y="89985"/>
                  </a:lnTo>
                  <a:lnTo>
                    <a:pt x="52056" y="89819"/>
                  </a:lnTo>
                  <a:lnTo>
                    <a:pt x="52317" y="89641"/>
                  </a:lnTo>
                  <a:lnTo>
                    <a:pt x="52615" y="89511"/>
                  </a:lnTo>
                  <a:lnTo>
                    <a:pt x="52851" y="89463"/>
                  </a:lnTo>
                  <a:lnTo>
                    <a:pt x="53149" y="89546"/>
                  </a:lnTo>
                  <a:lnTo>
                    <a:pt x="54006" y="90056"/>
                  </a:lnTo>
                  <a:lnTo>
                    <a:pt x="54255" y="89997"/>
                  </a:lnTo>
                  <a:lnTo>
                    <a:pt x="54615" y="90020"/>
                  </a:lnTo>
                  <a:lnTo>
                    <a:pt x="54975" y="89985"/>
                  </a:lnTo>
                  <a:lnTo>
                    <a:pt x="55199" y="89748"/>
                  </a:lnTo>
                  <a:lnTo>
                    <a:pt x="55149" y="89273"/>
                  </a:lnTo>
                  <a:lnTo>
                    <a:pt x="54826" y="88989"/>
                  </a:lnTo>
                  <a:lnTo>
                    <a:pt x="54006" y="88693"/>
                  </a:lnTo>
                  <a:lnTo>
                    <a:pt x="54155" y="88657"/>
                  </a:lnTo>
                  <a:lnTo>
                    <a:pt x="54491" y="88657"/>
                  </a:lnTo>
                  <a:lnTo>
                    <a:pt x="54689" y="88693"/>
                  </a:lnTo>
                  <a:lnTo>
                    <a:pt x="54280" y="88135"/>
                  </a:lnTo>
                  <a:lnTo>
                    <a:pt x="53671" y="87780"/>
                  </a:lnTo>
                  <a:lnTo>
                    <a:pt x="53124" y="87317"/>
                  </a:lnTo>
                  <a:lnTo>
                    <a:pt x="52851" y="86440"/>
                  </a:lnTo>
                  <a:lnTo>
                    <a:pt x="52913" y="86381"/>
                  </a:lnTo>
                  <a:lnTo>
                    <a:pt x="53013" y="86357"/>
                  </a:lnTo>
                  <a:lnTo>
                    <a:pt x="53050" y="86274"/>
                  </a:lnTo>
                  <a:lnTo>
                    <a:pt x="52913" y="86061"/>
                  </a:lnTo>
                  <a:lnTo>
                    <a:pt x="52739" y="85990"/>
                  </a:lnTo>
                  <a:lnTo>
                    <a:pt x="52379" y="86132"/>
                  </a:lnTo>
                  <a:lnTo>
                    <a:pt x="52218" y="86002"/>
                  </a:lnTo>
                  <a:lnTo>
                    <a:pt x="52280" y="85682"/>
                  </a:lnTo>
                  <a:lnTo>
                    <a:pt x="52702" y="85480"/>
                  </a:lnTo>
                  <a:lnTo>
                    <a:pt x="53485" y="85219"/>
                  </a:lnTo>
                  <a:lnTo>
                    <a:pt x="53485" y="85101"/>
                  </a:lnTo>
                  <a:lnTo>
                    <a:pt x="53087" y="84982"/>
                  </a:lnTo>
                  <a:lnTo>
                    <a:pt x="52603" y="84781"/>
                  </a:lnTo>
                  <a:lnTo>
                    <a:pt x="52354" y="84579"/>
                  </a:lnTo>
                  <a:lnTo>
                    <a:pt x="52665" y="84496"/>
                  </a:lnTo>
                  <a:lnTo>
                    <a:pt x="53485" y="84520"/>
                  </a:lnTo>
                  <a:lnTo>
                    <a:pt x="53857" y="84472"/>
                  </a:lnTo>
                  <a:lnTo>
                    <a:pt x="54516" y="84247"/>
                  </a:lnTo>
                  <a:lnTo>
                    <a:pt x="54615" y="84235"/>
                  </a:lnTo>
                  <a:lnTo>
                    <a:pt x="54677" y="84200"/>
                  </a:lnTo>
                  <a:lnTo>
                    <a:pt x="54801" y="84034"/>
                  </a:lnTo>
                  <a:lnTo>
                    <a:pt x="55124" y="83252"/>
                  </a:lnTo>
                  <a:lnTo>
                    <a:pt x="55199" y="83204"/>
                  </a:lnTo>
                  <a:lnTo>
                    <a:pt x="55224" y="83109"/>
                  </a:lnTo>
                  <a:lnTo>
                    <a:pt x="55323" y="83145"/>
                  </a:lnTo>
                  <a:lnTo>
                    <a:pt x="55410" y="83240"/>
                  </a:lnTo>
                  <a:lnTo>
                    <a:pt x="55447" y="83358"/>
                  </a:lnTo>
                  <a:lnTo>
                    <a:pt x="55435" y="83465"/>
                  </a:lnTo>
                  <a:lnTo>
                    <a:pt x="55360" y="83690"/>
                  </a:lnTo>
                  <a:lnTo>
                    <a:pt x="55335" y="83809"/>
                  </a:lnTo>
                  <a:lnTo>
                    <a:pt x="55373" y="84034"/>
                  </a:lnTo>
                  <a:lnTo>
                    <a:pt x="55671" y="84603"/>
                  </a:lnTo>
                  <a:lnTo>
                    <a:pt x="55609" y="84686"/>
                  </a:lnTo>
                  <a:lnTo>
                    <a:pt x="55584" y="84816"/>
                  </a:lnTo>
                  <a:lnTo>
                    <a:pt x="55584" y="84935"/>
                  </a:lnTo>
                  <a:lnTo>
                    <a:pt x="55683" y="85030"/>
                  </a:lnTo>
                  <a:lnTo>
                    <a:pt x="55795" y="85041"/>
                  </a:lnTo>
                  <a:lnTo>
                    <a:pt x="55894" y="85041"/>
                  </a:lnTo>
                  <a:lnTo>
                    <a:pt x="55969" y="85101"/>
                  </a:lnTo>
                  <a:lnTo>
                    <a:pt x="56279" y="85705"/>
                  </a:lnTo>
                  <a:lnTo>
                    <a:pt x="56441" y="85919"/>
                  </a:lnTo>
                  <a:lnTo>
                    <a:pt x="56515" y="86298"/>
                  </a:lnTo>
                  <a:lnTo>
                    <a:pt x="56341" y="86725"/>
                  </a:lnTo>
                  <a:lnTo>
                    <a:pt x="56093" y="87175"/>
                  </a:lnTo>
                  <a:lnTo>
                    <a:pt x="55969" y="87649"/>
                  </a:lnTo>
                  <a:lnTo>
                    <a:pt x="56068" y="88135"/>
                  </a:lnTo>
                  <a:lnTo>
                    <a:pt x="56279" y="88467"/>
                  </a:lnTo>
                  <a:lnTo>
                    <a:pt x="56640" y="88645"/>
                  </a:lnTo>
                  <a:lnTo>
                    <a:pt x="57087" y="88693"/>
                  </a:lnTo>
                  <a:lnTo>
                    <a:pt x="57397" y="89001"/>
                  </a:lnTo>
                  <a:lnTo>
                    <a:pt x="57584" y="89096"/>
                  </a:lnTo>
                  <a:lnTo>
                    <a:pt x="57683" y="88930"/>
                  </a:lnTo>
                  <a:lnTo>
                    <a:pt x="57546" y="87946"/>
                  </a:lnTo>
                  <a:lnTo>
                    <a:pt x="57435" y="87638"/>
                  </a:lnTo>
                  <a:lnTo>
                    <a:pt x="57285" y="87353"/>
                  </a:lnTo>
                  <a:lnTo>
                    <a:pt x="57385" y="87329"/>
                  </a:lnTo>
                  <a:lnTo>
                    <a:pt x="57397" y="87294"/>
                  </a:lnTo>
                  <a:lnTo>
                    <a:pt x="57422" y="87282"/>
                  </a:lnTo>
                  <a:lnTo>
                    <a:pt x="57546" y="87353"/>
                  </a:lnTo>
                  <a:lnTo>
                    <a:pt x="57882" y="86618"/>
                  </a:lnTo>
                  <a:lnTo>
                    <a:pt x="58316" y="86713"/>
                  </a:lnTo>
                  <a:lnTo>
                    <a:pt x="58838" y="86962"/>
                  </a:lnTo>
                  <a:lnTo>
                    <a:pt x="59111" y="86891"/>
                  </a:lnTo>
                  <a:lnTo>
                    <a:pt x="59099" y="86950"/>
                  </a:lnTo>
                  <a:lnTo>
                    <a:pt x="59000" y="87033"/>
                  </a:lnTo>
                  <a:lnTo>
                    <a:pt x="59037" y="87057"/>
                  </a:lnTo>
                  <a:lnTo>
                    <a:pt x="59161" y="87235"/>
                  </a:lnTo>
                  <a:lnTo>
                    <a:pt x="59323" y="87317"/>
                  </a:lnTo>
                  <a:lnTo>
                    <a:pt x="59521" y="87175"/>
                  </a:lnTo>
                  <a:lnTo>
                    <a:pt x="59360" y="87092"/>
                  </a:lnTo>
                  <a:lnTo>
                    <a:pt x="59273" y="87057"/>
                  </a:lnTo>
                  <a:lnTo>
                    <a:pt x="59223" y="86986"/>
                  </a:lnTo>
                  <a:lnTo>
                    <a:pt x="59285" y="86962"/>
                  </a:lnTo>
                  <a:lnTo>
                    <a:pt x="59285" y="86903"/>
                  </a:lnTo>
                  <a:lnTo>
                    <a:pt x="59198" y="86879"/>
                  </a:lnTo>
                  <a:lnTo>
                    <a:pt x="59173" y="86867"/>
                  </a:lnTo>
                  <a:lnTo>
                    <a:pt x="59521" y="86748"/>
                  </a:lnTo>
                  <a:lnTo>
                    <a:pt x="59670" y="86500"/>
                  </a:lnTo>
                  <a:lnTo>
                    <a:pt x="59894" y="85397"/>
                  </a:lnTo>
                  <a:lnTo>
                    <a:pt x="60080" y="84781"/>
                  </a:lnTo>
                  <a:lnTo>
                    <a:pt x="60142" y="84472"/>
                  </a:lnTo>
                  <a:lnTo>
                    <a:pt x="60167" y="84034"/>
                  </a:lnTo>
                  <a:lnTo>
                    <a:pt x="59807" y="84224"/>
                  </a:lnTo>
                  <a:lnTo>
                    <a:pt x="59484" y="84200"/>
                  </a:lnTo>
                  <a:lnTo>
                    <a:pt x="59136" y="84129"/>
                  </a:lnTo>
                  <a:lnTo>
                    <a:pt x="58714" y="84188"/>
                  </a:lnTo>
                  <a:lnTo>
                    <a:pt x="58130" y="84710"/>
                  </a:lnTo>
                  <a:lnTo>
                    <a:pt x="57894" y="84852"/>
                  </a:lnTo>
                  <a:lnTo>
                    <a:pt x="57695" y="84757"/>
                  </a:lnTo>
                  <a:lnTo>
                    <a:pt x="57484" y="84496"/>
                  </a:lnTo>
                  <a:lnTo>
                    <a:pt x="57186" y="84318"/>
                  </a:lnTo>
                  <a:lnTo>
                    <a:pt x="56851" y="83880"/>
                  </a:lnTo>
                  <a:lnTo>
                    <a:pt x="56540" y="83370"/>
                  </a:lnTo>
                  <a:lnTo>
                    <a:pt x="56366" y="82991"/>
                  </a:lnTo>
                  <a:lnTo>
                    <a:pt x="56341" y="82600"/>
                  </a:lnTo>
                  <a:lnTo>
                    <a:pt x="56441" y="82173"/>
                  </a:lnTo>
                  <a:lnTo>
                    <a:pt x="56664" y="81888"/>
                  </a:lnTo>
                  <a:lnTo>
                    <a:pt x="56950" y="81995"/>
                  </a:lnTo>
                  <a:lnTo>
                    <a:pt x="57323" y="82694"/>
                  </a:lnTo>
                  <a:lnTo>
                    <a:pt x="57596" y="82931"/>
                  </a:lnTo>
                  <a:lnTo>
                    <a:pt x="58006" y="82754"/>
                  </a:lnTo>
                  <a:lnTo>
                    <a:pt x="58714" y="82208"/>
                  </a:lnTo>
                  <a:lnTo>
                    <a:pt x="58888" y="82019"/>
                  </a:lnTo>
                  <a:lnTo>
                    <a:pt x="58975" y="81876"/>
                  </a:lnTo>
                  <a:lnTo>
                    <a:pt x="59111" y="81473"/>
                  </a:lnTo>
                  <a:lnTo>
                    <a:pt x="59062" y="81367"/>
                  </a:lnTo>
                  <a:lnTo>
                    <a:pt x="59037" y="81094"/>
                  </a:lnTo>
                  <a:lnTo>
                    <a:pt x="59099" y="80928"/>
                  </a:lnTo>
                  <a:lnTo>
                    <a:pt x="59310" y="81094"/>
                  </a:lnTo>
                  <a:lnTo>
                    <a:pt x="59434" y="81307"/>
                  </a:lnTo>
                  <a:lnTo>
                    <a:pt x="59472" y="81473"/>
                  </a:lnTo>
                  <a:lnTo>
                    <a:pt x="59571" y="81580"/>
                  </a:lnTo>
                  <a:lnTo>
                    <a:pt x="59832" y="81627"/>
                  </a:lnTo>
                  <a:lnTo>
                    <a:pt x="60590" y="81616"/>
                  </a:lnTo>
                  <a:lnTo>
                    <a:pt x="60912" y="81699"/>
                  </a:lnTo>
                  <a:lnTo>
                    <a:pt x="61198" y="81924"/>
                  </a:lnTo>
                  <a:lnTo>
                    <a:pt x="61310" y="81829"/>
                  </a:lnTo>
                  <a:lnTo>
                    <a:pt x="61459" y="81805"/>
                  </a:lnTo>
                  <a:lnTo>
                    <a:pt x="61658" y="81841"/>
                  </a:lnTo>
                  <a:lnTo>
                    <a:pt x="61856" y="81924"/>
                  </a:lnTo>
                  <a:lnTo>
                    <a:pt x="62366" y="81876"/>
                  </a:lnTo>
                  <a:lnTo>
                    <a:pt x="62751" y="81544"/>
                  </a:lnTo>
                  <a:lnTo>
                    <a:pt x="62962" y="80987"/>
                  </a:lnTo>
                  <a:lnTo>
                    <a:pt x="63012" y="80276"/>
                  </a:lnTo>
                  <a:lnTo>
                    <a:pt x="63223" y="80430"/>
                  </a:lnTo>
                  <a:lnTo>
                    <a:pt x="63347" y="80655"/>
                  </a:lnTo>
                  <a:lnTo>
                    <a:pt x="63546" y="81177"/>
                  </a:lnTo>
                  <a:lnTo>
                    <a:pt x="64055" y="80881"/>
                  </a:lnTo>
                  <a:lnTo>
                    <a:pt x="64564" y="80893"/>
                  </a:lnTo>
                  <a:lnTo>
                    <a:pt x="64800" y="80738"/>
                  </a:lnTo>
                  <a:lnTo>
                    <a:pt x="64452" y="79956"/>
                  </a:lnTo>
                  <a:lnTo>
                    <a:pt x="64912" y="79920"/>
                  </a:lnTo>
                  <a:lnTo>
                    <a:pt x="65210" y="79624"/>
                  </a:lnTo>
                  <a:lnTo>
                    <a:pt x="65459" y="79221"/>
                  </a:lnTo>
                  <a:lnTo>
                    <a:pt x="65744" y="78877"/>
                  </a:lnTo>
                  <a:lnTo>
                    <a:pt x="65719" y="79162"/>
                  </a:lnTo>
                  <a:lnTo>
                    <a:pt x="65632" y="79363"/>
                  </a:lnTo>
                  <a:lnTo>
                    <a:pt x="65546" y="79529"/>
                  </a:lnTo>
                  <a:lnTo>
                    <a:pt x="65483" y="79648"/>
                  </a:lnTo>
                  <a:lnTo>
                    <a:pt x="65459" y="79920"/>
                  </a:lnTo>
                  <a:lnTo>
                    <a:pt x="65483" y="81544"/>
                  </a:lnTo>
                  <a:lnTo>
                    <a:pt x="65459" y="81699"/>
                  </a:lnTo>
                  <a:lnTo>
                    <a:pt x="65409" y="81865"/>
                  </a:lnTo>
                  <a:lnTo>
                    <a:pt x="65396" y="82031"/>
                  </a:lnTo>
                  <a:lnTo>
                    <a:pt x="65483" y="82208"/>
                  </a:lnTo>
                  <a:lnTo>
                    <a:pt x="65645" y="82291"/>
                  </a:lnTo>
                  <a:lnTo>
                    <a:pt x="66080" y="82327"/>
                  </a:lnTo>
                  <a:lnTo>
                    <a:pt x="66365" y="82386"/>
                  </a:lnTo>
                  <a:lnTo>
                    <a:pt x="66576" y="82351"/>
                  </a:lnTo>
                  <a:lnTo>
                    <a:pt x="66676" y="82374"/>
                  </a:lnTo>
                  <a:lnTo>
                    <a:pt x="66701" y="82457"/>
                  </a:lnTo>
                  <a:lnTo>
                    <a:pt x="66701" y="82777"/>
                  </a:lnTo>
                  <a:lnTo>
                    <a:pt x="66738" y="82908"/>
                  </a:lnTo>
                  <a:lnTo>
                    <a:pt x="67086" y="83097"/>
                  </a:lnTo>
                  <a:lnTo>
                    <a:pt x="67955" y="83050"/>
                  </a:lnTo>
                  <a:lnTo>
                    <a:pt x="68365" y="83121"/>
                  </a:lnTo>
                  <a:lnTo>
                    <a:pt x="68353" y="82789"/>
                  </a:lnTo>
                  <a:lnTo>
                    <a:pt x="68402" y="82445"/>
                  </a:lnTo>
                  <a:lnTo>
                    <a:pt x="68502" y="82185"/>
                  </a:lnTo>
                  <a:lnTo>
                    <a:pt x="68688" y="82078"/>
                  </a:lnTo>
                  <a:lnTo>
                    <a:pt x="69135" y="82125"/>
                  </a:lnTo>
                  <a:lnTo>
                    <a:pt x="69346" y="82244"/>
                  </a:lnTo>
                  <a:lnTo>
                    <a:pt x="69744" y="82754"/>
                  </a:lnTo>
                  <a:lnTo>
                    <a:pt x="70179" y="82730"/>
                  </a:lnTo>
                  <a:lnTo>
                    <a:pt x="70489" y="82149"/>
                  </a:lnTo>
                  <a:lnTo>
                    <a:pt x="70800" y="81865"/>
                  </a:lnTo>
                  <a:lnTo>
                    <a:pt x="71234" y="82694"/>
                  </a:lnTo>
                  <a:lnTo>
                    <a:pt x="70787" y="82848"/>
                  </a:lnTo>
                  <a:lnTo>
                    <a:pt x="70601" y="82979"/>
                  </a:lnTo>
                  <a:lnTo>
                    <a:pt x="70638" y="83157"/>
                  </a:lnTo>
                  <a:lnTo>
                    <a:pt x="70911" y="83512"/>
                  </a:lnTo>
                  <a:lnTo>
                    <a:pt x="71160" y="83619"/>
                  </a:lnTo>
                  <a:lnTo>
                    <a:pt x="72340" y="83738"/>
                  </a:lnTo>
                  <a:lnTo>
                    <a:pt x="72253" y="83892"/>
                  </a:lnTo>
                  <a:lnTo>
                    <a:pt x="72091" y="83903"/>
                  </a:lnTo>
                  <a:lnTo>
                    <a:pt x="71905" y="83903"/>
                  </a:lnTo>
                  <a:lnTo>
                    <a:pt x="72216" y="84425"/>
                  </a:lnTo>
                  <a:lnTo>
                    <a:pt x="72712" y="84164"/>
                  </a:lnTo>
                  <a:lnTo>
                    <a:pt x="73197" y="83572"/>
                  </a:lnTo>
                  <a:lnTo>
                    <a:pt x="73458" y="83121"/>
                  </a:lnTo>
                  <a:lnTo>
                    <a:pt x="73197" y="82825"/>
                  </a:lnTo>
                  <a:lnTo>
                    <a:pt x="73135" y="83050"/>
                  </a:lnTo>
                  <a:lnTo>
                    <a:pt x="73011" y="83228"/>
                  </a:lnTo>
                  <a:lnTo>
                    <a:pt x="72837" y="83287"/>
                  </a:lnTo>
                  <a:lnTo>
                    <a:pt x="72663" y="83121"/>
                  </a:lnTo>
                  <a:lnTo>
                    <a:pt x="72799" y="82208"/>
                  </a:lnTo>
                  <a:lnTo>
                    <a:pt x="72837" y="81758"/>
                  </a:lnTo>
                  <a:lnTo>
                    <a:pt x="72824" y="81592"/>
                  </a:lnTo>
                  <a:lnTo>
                    <a:pt x="72799" y="81473"/>
                  </a:lnTo>
                  <a:lnTo>
                    <a:pt x="72675" y="81296"/>
                  </a:lnTo>
                  <a:lnTo>
                    <a:pt x="72501" y="81201"/>
                  </a:lnTo>
                  <a:lnTo>
                    <a:pt x="72427" y="81094"/>
                  </a:lnTo>
                  <a:lnTo>
                    <a:pt x="72551" y="80881"/>
                  </a:lnTo>
                  <a:lnTo>
                    <a:pt x="72787" y="80975"/>
                  </a:lnTo>
                  <a:lnTo>
                    <a:pt x="73160" y="80987"/>
                  </a:lnTo>
                  <a:lnTo>
                    <a:pt x="73532" y="80928"/>
                  </a:lnTo>
                  <a:lnTo>
                    <a:pt x="73781" y="80798"/>
                  </a:lnTo>
                  <a:lnTo>
                    <a:pt x="73930" y="80513"/>
                  </a:lnTo>
                  <a:lnTo>
                    <a:pt x="73880" y="80252"/>
                  </a:lnTo>
                  <a:lnTo>
                    <a:pt x="73781" y="79968"/>
                  </a:lnTo>
                  <a:lnTo>
                    <a:pt x="73719" y="79577"/>
                  </a:lnTo>
                  <a:lnTo>
                    <a:pt x="73396" y="79600"/>
                  </a:lnTo>
                  <a:lnTo>
                    <a:pt x="71495" y="80561"/>
                  </a:lnTo>
                  <a:lnTo>
                    <a:pt x="71495" y="80406"/>
                  </a:lnTo>
                  <a:lnTo>
                    <a:pt x="71706" y="80217"/>
                  </a:lnTo>
                  <a:lnTo>
                    <a:pt x="71731" y="79920"/>
                  </a:lnTo>
                  <a:lnTo>
                    <a:pt x="71843" y="79624"/>
                  </a:lnTo>
                  <a:lnTo>
                    <a:pt x="72588" y="79434"/>
                  </a:lnTo>
                  <a:lnTo>
                    <a:pt x="73234" y="79114"/>
                  </a:lnTo>
                  <a:lnTo>
                    <a:pt x="73594" y="79043"/>
                  </a:lnTo>
                  <a:lnTo>
                    <a:pt x="73371" y="78759"/>
                  </a:lnTo>
                  <a:lnTo>
                    <a:pt x="73358" y="78605"/>
                  </a:lnTo>
                  <a:lnTo>
                    <a:pt x="73520" y="78522"/>
                  </a:lnTo>
                  <a:lnTo>
                    <a:pt x="74166" y="78415"/>
                  </a:lnTo>
                  <a:lnTo>
                    <a:pt x="74451" y="78415"/>
                  </a:lnTo>
                  <a:lnTo>
                    <a:pt x="75458" y="78771"/>
                  </a:lnTo>
                  <a:lnTo>
                    <a:pt x="75607" y="78865"/>
                  </a:lnTo>
                  <a:lnTo>
                    <a:pt x="75780" y="79043"/>
                  </a:lnTo>
                  <a:lnTo>
                    <a:pt x="75843" y="79186"/>
                  </a:lnTo>
                  <a:lnTo>
                    <a:pt x="75855" y="79340"/>
                  </a:lnTo>
                  <a:lnTo>
                    <a:pt x="75905" y="79458"/>
                  </a:lnTo>
                  <a:lnTo>
                    <a:pt x="76116" y="79494"/>
                  </a:lnTo>
                  <a:lnTo>
                    <a:pt x="76513" y="79494"/>
                  </a:lnTo>
                  <a:lnTo>
                    <a:pt x="76675" y="79470"/>
                  </a:lnTo>
                  <a:lnTo>
                    <a:pt x="76836" y="79351"/>
                  </a:lnTo>
                  <a:lnTo>
                    <a:pt x="76700" y="79316"/>
                  </a:lnTo>
                  <a:lnTo>
                    <a:pt x="76464" y="79221"/>
                  </a:lnTo>
                  <a:lnTo>
                    <a:pt x="76315" y="79197"/>
                  </a:lnTo>
                  <a:lnTo>
                    <a:pt x="76402" y="78913"/>
                  </a:lnTo>
                  <a:lnTo>
                    <a:pt x="76352" y="78711"/>
                  </a:lnTo>
                  <a:lnTo>
                    <a:pt x="76054" y="78296"/>
                  </a:lnTo>
                  <a:lnTo>
                    <a:pt x="75880" y="78036"/>
                  </a:lnTo>
                  <a:lnTo>
                    <a:pt x="75793" y="77822"/>
                  </a:lnTo>
                  <a:lnTo>
                    <a:pt x="75669" y="77241"/>
                  </a:lnTo>
                  <a:lnTo>
                    <a:pt x="75433" y="76779"/>
                  </a:lnTo>
                  <a:lnTo>
                    <a:pt x="75433" y="76530"/>
                  </a:lnTo>
                  <a:lnTo>
                    <a:pt x="75669" y="76175"/>
                  </a:lnTo>
                  <a:lnTo>
                    <a:pt x="75892" y="75985"/>
                  </a:lnTo>
                  <a:lnTo>
                    <a:pt x="75992" y="76044"/>
                  </a:lnTo>
                  <a:lnTo>
                    <a:pt x="76190" y="76637"/>
                  </a:lnTo>
                  <a:lnTo>
                    <a:pt x="76103" y="76803"/>
                  </a:lnTo>
                  <a:lnTo>
                    <a:pt x="76265" y="77241"/>
                  </a:lnTo>
                  <a:lnTo>
                    <a:pt x="76190" y="77561"/>
                  </a:lnTo>
                  <a:lnTo>
                    <a:pt x="76575" y="77407"/>
                  </a:lnTo>
                  <a:lnTo>
                    <a:pt x="76836" y="77609"/>
                  </a:lnTo>
                  <a:lnTo>
                    <a:pt x="77072" y="77929"/>
                  </a:lnTo>
                  <a:lnTo>
                    <a:pt x="77370" y="78142"/>
                  </a:lnTo>
                  <a:lnTo>
                    <a:pt x="77383" y="77810"/>
                  </a:lnTo>
                  <a:lnTo>
                    <a:pt x="77519" y="77609"/>
                  </a:lnTo>
                  <a:lnTo>
                    <a:pt x="77681" y="77550"/>
                  </a:lnTo>
                  <a:lnTo>
                    <a:pt x="77755" y="77621"/>
                  </a:lnTo>
                  <a:lnTo>
                    <a:pt x="77755" y="78581"/>
                  </a:lnTo>
                  <a:lnTo>
                    <a:pt x="78054" y="78379"/>
                  </a:lnTo>
                  <a:lnTo>
                    <a:pt x="78277" y="78403"/>
                  </a:lnTo>
                  <a:lnTo>
                    <a:pt x="78526" y="78522"/>
                  </a:lnTo>
                  <a:lnTo>
                    <a:pt x="78848" y="78581"/>
                  </a:lnTo>
                  <a:lnTo>
                    <a:pt x="79544" y="78403"/>
                  </a:lnTo>
                  <a:lnTo>
                    <a:pt x="79768" y="78462"/>
                  </a:lnTo>
                  <a:lnTo>
                    <a:pt x="79581" y="78877"/>
                  </a:lnTo>
                  <a:lnTo>
                    <a:pt x="80389" y="78617"/>
                  </a:lnTo>
                  <a:lnTo>
                    <a:pt x="81022" y="78522"/>
                  </a:lnTo>
                  <a:lnTo>
                    <a:pt x="81333" y="78379"/>
                  </a:lnTo>
                  <a:lnTo>
                    <a:pt x="81594" y="78237"/>
                  </a:lnTo>
                  <a:lnTo>
                    <a:pt x="81668" y="78142"/>
                  </a:lnTo>
                  <a:lnTo>
                    <a:pt x="81668" y="77976"/>
                  </a:lnTo>
                  <a:lnTo>
                    <a:pt x="81916" y="78545"/>
                  </a:lnTo>
                  <a:lnTo>
                    <a:pt x="82264" y="78391"/>
                  </a:lnTo>
                  <a:lnTo>
                    <a:pt x="82674" y="77953"/>
                  </a:lnTo>
                  <a:lnTo>
                    <a:pt x="83109" y="77704"/>
                  </a:lnTo>
                  <a:lnTo>
                    <a:pt x="83010" y="78024"/>
                  </a:lnTo>
                  <a:lnTo>
                    <a:pt x="83010" y="78285"/>
                  </a:lnTo>
                  <a:lnTo>
                    <a:pt x="83109" y="78747"/>
                  </a:lnTo>
                  <a:lnTo>
                    <a:pt x="83059" y="79055"/>
                  </a:lnTo>
                  <a:lnTo>
                    <a:pt x="82997" y="79340"/>
                  </a:lnTo>
                  <a:lnTo>
                    <a:pt x="82972" y="79624"/>
                  </a:lnTo>
                  <a:lnTo>
                    <a:pt x="83109" y="79956"/>
                  </a:lnTo>
                  <a:lnTo>
                    <a:pt x="83196" y="79766"/>
                  </a:lnTo>
                  <a:lnTo>
                    <a:pt x="83246" y="79719"/>
                  </a:lnTo>
                  <a:lnTo>
                    <a:pt x="83494" y="79802"/>
                  </a:lnTo>
                  <a:lnTo>
                    <a:pt x="83494" y="79423"/>
                  </a:lnTo>
                  <a:lnTo>
                    <a:pt x="83631" y="79126"/>
                  </a:lnTo>
                  <a:lnTo>
                    <a:pt x="83780" y="79055"/>
                  </a:lnTo>
                  <a:lnTo>
                    <a:pt x="83879" y="79351"/>
                  </a:lnTo>
                  <a:lnTo>
                    <a:pt x="84016" y="79351"/>
                  </a:lnTo>
                  <a:lnTo>
                    <a:pt x="84127" y="78948"/>
                  </a:lnTo>
                  <a:lnTo>
                    <a:pt x="84351" y="78474"/>
                  </a:lnTo>
                  <a:lnTo>
                    <a:pt x="84637" y="78119"/>
                  </a:lnTo>
                  <a:lnTo>
                    <a:pt x="84860" y="78071"/>
                  </a:lnTo>
                  <a:lnTo>
                    <a:pt x="85220" y="78332"/>
                  </a:lnTo>
                  <a:lnTo>
                    <a:pt x="85568" y="78439"/>
                  </a:lnTo>
                  <a:lnTo>
                    <a:pt x="85879" y="78332"/>
                  </a:lnTo>
                  <a:lnTo>
                    <a:pt x="86078" y="77976"/>
                  </a:lnTo>
                  <a:lnTo>
                    <a:pt x="86003" y="77905"/>
                  </a:lnTo>
                  <a:lnTo>
                    <a:pt x="85866" y="77787"/>
                  </a:lnTo>
                  <a:lnTo>
                    <a:pt x="85804" y="77621"/>
                  </a:lnTo>
                  <a:lnTo>
                    <a:pt x="85966" y="77396"/>
                  </a:lnTo>
                  <a:lnTo>
                    <a:pt x="86164" y="77301"/>
                  </a:lnTo>
                  <a:lnTo>
                    <a:pt x="86363" y="77313"/>
                  </a:lnTo>
                  <a:lnTo>
                    <a:pt x="86587" y="77360"/>
                  </a:lnTo>
                  <a:lnTo>
                    <a:pt x="86823" y="77396"/>
                  </a:lnTo>
                  <a:lnTo>
                    <a:pt x="87158" y="77277"/>
                  </a:lnTo>
                  <a:lnTo>
                    <a:pt x="87494" y="76992"/>
                  </a:lnTo>
                  <a:lnTo>
                    <a:pt x="88052" y="76329"/>
                  </a:lnTo>
                  <a:lnTo>
                    <a:pt x="88450" y="75558"/>
                  </a:lnTo>
                  <a:lnTo>
                    <a:pt x="88450" y="75428"/>
                  </a:lnTo>
                  <a:lnTo>
                    <a:pt x="88326" y="75262"/>
                  </a:lnTo>
                  <a:lnTo>
                    <a:pt x="88313" y="75131"/>
                  </a:lnTo>
                  <a:lnTo>
                    <a:pt x="88388" y="75013"/>
                  </a:lnTo>
                  <a:lnTo>
                    <a:pt x="88649" y="74823"/>
                  </a:lnTo>
                  <a:lnTo>
                    <a:pt x="88698" y="74728"/>
                  </a:lnTo>
                  <a:lnTo>
                    <a:pt x="88785" y="74207"/>
                  </a:lnTo>
                  <a:lnTo>
                    <a:pt x="89009" y="73899"/>
                  </a:lnTo>
                  <a:lnTo>
                    <a:pt x="89754" y="73448"/>
                  </a:lnTo>
                  <a:lnTo>
                    <a:pt x="90313" y="72903"/>
                  </a:lnTo>
                  <a:lnTo>
                    <a:pt x="90512" y="72547"/>
                  </a:lnTo>
                  <a:lnTo>
                    <a:pt x="90338" y="72381"/>
                  </a:lnTo>
                  <a:lnTo>
                    <a:pt x="90251" y="72298"/>
                  </a:lnTo>
                  <a:lnTo>
                    <a:pt x="90338" y="72085"/>
                  </a:lnTo>
                  <a:lnTo>
                    <a:pt x="90537" y="71706"/>
                  </a:lnTo>
                  <a:lnTo>
                    <a:pt x="90499" y="71457"/>
                  </a:lnTo>
                  <a:lnTo>
                    <a:pt x="90288" y="70876"/>
                  </a:lnTo>
                  <a:lnTo>
                    <a:pt x="90263" y="70722"/>
                  </a:lnTo>
                  <a:lnTo>
                    <a:pt x="90413" y="70591"/>
                  </a:lnTo>
                  <a:lnTo>
                    <a:pt x="90636" y="70568"/>
                  </a:lnTo>
                  <a:lnTo>
                    <a:pt x="90822" y="70496"/>
                  </a:lnTo>
                  <a:lnTo>
                    <a:pt x="90909" y="70200"/>
                  </a:lnTo>
                  <a:lnTo>
                    <a:pt x="90885" y="69868"/>
                  </a:lnTo>
                  <a:lnTo>
                    <a:pt x="90810" y="69595"/>
                  </a:lnTo>
                  <a:lnTo>
                    <a:pt x="90673" y="69418"/>
                  </a:lnTo>
                  <a:lnTo>
                    <a:pt x="90400" y="69358"/>
                  </a:lnTo>
                  <a:lnTo>
                    <a:pt x="90562" y="68932"/>
                  </a:lnTo>
                  <a:lnTo>
                    <a:pt x="90822" y="68991"/>
                  </a:lnTo>
                  <a:lnTo>
                    <a:pt x="91071" y="69370"/>
                  </a:lnTo>
                  <a:lnTo>
                    <a:pt x="91183" y="69880"/>
                  </a:lnTo>
                  <a:lnTo>
                    <a:pt x="91307" y="70283"/>
                  </a:lnTo>
                  <a:lnTo>
                    <a:pt x="91617" y="70141"/>
                  </a:lnTo>
                  <a:lnTo>
                    <a:pt x="91903" y="69714"/>
                  </a:lnTo>
                  <a:lnTo>
                    <a:pt x="92102" y="69358"/>
                  </a:lnTo>
                  <a:lnTo>
                    <a:pt x="92375" y="68446"/>
                  </a:lnTo>
                  <a:lnTo>
                    <a:pt x="92462" y="67960"/>
                  </a:lnTo>
                  <a:lnTo>
                    <a:pt x="92499" y="67462"/>
                  </a:lnTo>
                  <a:lnTo>
                    <a:pt x="92450" y="67213"/>
                  </a:lnTo>
                  <a:lnTo>
                    <a:pt x="92276" y="66810"/>
                  </a:lnTo>
                  <a:lnTo>
                    <a:pt x="92238" y="66537"/>
                  </a:lnTo>
                  <a:lnTo>
                    <a:pt x="92276" y="66324"/>
                  </a:lnTo>
                  <a:lnTo>
                    <a:pt x="92623" y="65707"/>
                  </a:lnTo>
                  <a:lnTo>
                    <a:pt x="92922" y="64154"/>
                  </a:lnTo>
                  <a:lnTo>
                    <a:pt x="93257" y="63431"/>
                  </a:lnTo>
                  <a:lnTo>
                    <a:pt x="93654" y="62032"/>
                  </a:lnTo>
                  <a:lnTo>
                    <a:pt x="93791" y="60468"/>
                  </a:lnTo>
                  <a:lnTo>
                    <a:pt x="93853" y="60207"/>
                  </a:lnTo>
                  <a:lnTo>
                    <a:pt x="94586" y="58678"/>
                  </a:lnTo>
                  <a:lnTo>
                    <a:pt x="94636" y="58156"/>
                  </a:lnTo>
                  <a:lnTo>
                    <a:pt x="94536" y="57718"/>
                  </a:lnTo>
                  <a:lnTo>
                    <a:pt x="94387" y="57315"/>
                  </a:lnTo>
                  <a:close/>
                  <a:moveTo>
                    <a:pt x="28270" y="30892"/>
                  </a:moveTo>
                  <a:lnTo>
                    <a:pt x="28320" y="30880"/>
                  </a:lnTo>
                  <a:lnTo>
                    <a:pt x="28369" y="30998"/>
                  </a:lnTo>
                  <a:lnTo>
                    <a:pt x="28481" y="31200"/>
                  </a:lnTo>
                  <a:lnTo>
                    <a:pt x="28680" y="31306"/>
                  </a:lnTo>
                  <a:lnTo>
                    <a:pt x="28903" y="31259"/>
                  </a:lnTo>
                  <a:lnTo>
                    <a:pt x="29065" y="31176"/>
                  </a:lnTo>
                  <a:lnTo>
                    <a:pt x="29326" y="30951"/>
                  </a:lnTo>
                  <a:lnTo>
                    <a:pt x="29400" y="30809"/>
                  </a:lnTo>
                  <a:lnTo>
                    <a:pt x="29251" y="30666"/>
                  </a:lnTo>
                  <a:lnTo>
                    <a:pt x="28779" y="30417"/>
                  </a:lnTo>
                  <a:lnTo>
                    <a:pt x="28642" y="30323"/>
                  </a:lnTo>
                  <a:lnTo>
                    <a:pt x="28506" y="30097"/>
                  </a:lnTo>
                  <a:lnTo>
                    <a:pt x="28357" y="30002"/>
                  </a:lnTo>
                  <a:lnTo>
                    <a:pt x="28220" y="30192"/>
                  </a:lnTo>
                  <a:lnTo>
                    <a:pt x="28108" y="30500"/>
                  </a:lnTo>
                  <a:lnTo>
                    <a:pt x="28059" y="30856"/>
                  </a:lnTo>
                  <a:lnTo>
                    <a:pt x="28046" y="30951"/>
                  </a:lnTo>
                  <a:lnTo>
                    <a:pt x="28133" y="30975"/>
                  </a:lnTo>
                  <a:lnTo>
                    <a:pt x="28270" y="30892"/>
                  </a:lnTo>
                  <a:close/>
                  <a:moveTo>
                    <a:pt x="78575" y="83192"/>
                  </a:moveTo>
                  <a:lnTo>
                    <a:pt x="78401" y="83299"/>
                  </a:lnTo>
                  <a:lnTo>
                    <a:pt x="78016" y="83441"/>
                  </a:lnTo>
                  <a:lnTo>
                    <a:pt x="78314" y="82682"/>
                  </a:lnTo>
                  <a:lnTo>
                    <a:pt x="78389" y="82410"/>
                  </a:lnTo>
                  <a:lnTo>
                    <a:pt x="78401" y="82137"/>
                  </a:lnTo>
                  <a:lnTo>
                    <a:pt x="78314" y="81912"/>
                  </a:lnTo>
                  <a:lnTo>
                    <a:pt x="78203" y="81710"/>
                  </a:lnTo>
                  <a:lnTo>
                    <a:pt x="78103" y="81450"/>
                  </a:lnTo>
                  <a:lnTo>
                    <a:pt x="78091" y="81319"/>
                  </a:lnTo>
                  <a:lnTo>
                    <a:pt x="78215" y="80513"/>
                  </a:lnTo>
                  <a:lnTo>
                    <a:pt x="78215" y="80300"/>
                  </a:lnTo>
                  <a:lnTo>
                    <a:pt x="78128" y="80110"/>
                  </a:lnTo>
                  <a:lnTo>
                    <a:pt x="77793" y="79992"/>
                  </a:lnTo>
                  <a:lnTo>
                    <a:pt x="77507" y="80217"/>
                  </a:lnTo>
                  <a:lnTo>
                    <a:pt x="77395" y="80608"/>
                  </a:lnTo>
                  <a:lnTo>
                    <a:pt x="77619" y="81011"/>
                  </a:lnTo>
                  <a:lnTo>
                    <a:pt x="76290" y="81734"/>
                  </a:lnTo>
                  <a:lnTo>
                    <a:pt x="76054" y="81699"/>
                  </a:lnTo>
                  <a:lnTo>
                    <a:pt x="76066" y="82054"/>
                  </a:lnTo>
                  <a:lnTo>
                    <a:pt x="76153" y="82434"/>
                  </a:lnTo>
                  <a:lnTo>
                    <a:pt x="76339" y="82754"/>
                  </a:lnTo>
                  <a:lnTo>
                    <a:pt x="76712" y="82991"/>
                  </a:lnTo>
                  <a:lnTo>
                    <a:pt x="76712" y="83121"/>
                  </a:lnTo>
                  <a:lnTo>
                    <a:pt x="76339" y="83097"/>
                  </a:lnTo>
                  <a:lnTo>
                    <a:pt x="76091" y="82979"/>
                  </a:lnTo>
                  <a:lnTo>
                    <a:pt x="75855" y="82813"/>
                  </a:lnTo>
                  <a:lnTo>
                    <a:pt x="75532" y="82694"/>
                  </a:lnTo>
                  <a:lnTo>
                    <a:pt x="75333" y="82694"/>
                  </a:lnTo>
                  <a:lnTo>
                    <a:pt x="74638" y="82825"/>
                  </a:lnTo>
                  <a:lnTo>
                    <a:pt x="74389" y="82931"/>
                  </a:lnTo>
                  <a:lnTo>
                    <a:pt x="74091" y="83121"/>
                  </a:lnTo>
                  <a:lnTo>
                    <a:pt x="73843" y="83346"/>
                  </a:lnTo>
                  <a:lnTo>
                    <a:pt x="73719" y="83607"/>
                  </a:lnTo>
                  <a:lnTo>
                    <a:pt x="73768" y="84022"/>
                  </a:lnTo>
                  <a:lnTo>
                    <a:pt x="74004" y="84330"/>
                  </a:lnTo>
                  <a:lnTo>
                    <a:pt x="74278" y="84615"/>
                  </a:lnTo>
                  <a:lnTo>
                    <a:pt x="74489" y="84935"/>
                  </a:lnTo>
                  <a:lnTo>
                    <a:pt x="74787" y="84698"/>
                  </a:lnTo>
                  <a:lnTo>
                    <a:pt x="75458" y="84413"/>
                  </a:lnTo>
                  <a:lnTo>
                    <a:pt x="75669" y="84188"/>
                  </a:lnTo>
                  <a:lnTo>
                    <a:pt x="75917" y="84330"/>
                  </a:lnTo>
                  <a:lnTo>
                    <a:pt x="75818" y="84721"/>
                  </a:lnTo>
                  <a:lnTo>
                    <a:pt x="75805" y="85065"/>
                  </a:lnTo>
                  <a:lnTo>
                    <a:pt x="75681" y="85302"/>
                  </a:lnTo>
                  <a:lnTo>
                    <a:pt x="75209" y="85397"/>
                  </a:lnTo>
                  <a:lnTo>
                    <a:pt x="75097" y="85516"/>
                  </a:lnTo>
                  <a:lnTo>
                    <a:pt x="75085" y="85765"/>
                  </a:lnTo>
                  <a:lnTo>
                    <a:pt x="75159" y="86014"/>
                  </a:lnTo>
                  <a:lnTo>
                    <a:pt x="75333" y="86132"/>
                  </a:lnTo>
                  <a:lnTo>
                    <a:pt x="75917" y="85836"/>
                  </a:lnTo>
                  <a:lnTo>
                    <a:pt x="75830" y="86168"/>
                  </a:lnTo>
                  <a:lnTo>
                    <a:pt x="75805" y="86440"/>
                  </a:lnTo>
                  <a:lnTo>
                    <a:pt x="75905" y="86630"/>
                  </a:lnTo>
                  <a:lnTo>
                    <a:pt x="76190" y="86748"/>
                  </a:lnTo>
                  <a:lnTo>
                    <a:pt x="75532" y="87199"/>
                  </a:lnTo>
                  <a:lnTo>
                    <a:pt x="75942" y="87175"/>
                  </a:lnTo>
                  <a:lnTo>
                    <a:pt x="77333" y="86760"/>
                  </a:lnTo>
                  <a:lnTo>
                    <a:pt x="77619" y="86523"/>
                  </a:lnTo>
                  <a:lnTo>
                    <a:pt x="77482" y="86345"/>
                  </a:lnTo>
                  <a:lnTo>
                    <a:pt x="77159" y="86227"/>
                  </a:lnTo>
                  <a:lnTo>
                    <a:pt x="76936" y="86049"/>
                  </a:lnTo>
                  <a:lnTo>
                    <a:pt x="77035" y="85765"/>
                  </a:lnTo>
                  <a:lnTo>
                    <a:pt x="77370" y="85409"/>
                  </a:lnTo>
                  <a:lnTo>
                    <a:pt x="77432" y="85243"/>
                  </a:lnTo>
                  <a:lnTo>
                    <a:pt x="77482" y="84935"/>
                  </a:lnTo>
                  <a:lnTo>
                    <a:pt x="77706" y="85089"/>
                  </a:lnTo>
                  <a:lnTo>
                    <a:pt x="78054" y="85255"/>
                  </a:lnTo>
                  <a:lnTo>
                    <a:pt x="78389" y="85373"/>
                  </a:lnTo>
                  <a:lnTo>
                    <a:pt x="78538" y="85314"/>
                  </a:lnTo>
                  <a:lnTo>
                    <a:pt x="78488" y="84970"/>
                  </a:lnTo>
                  <a:lnTo>
                    <a:pt x="78227" y="84484"/>
                  </a:lnTo>
                  <a:lnTo>
                    <a:pt x="78128" y="84188"/>
                  </a:lnTo>
                  <a:lnTo>
                    <a:pt x="78389" y="84283"/>
                  </a:lnTo>
                  <a:lnTo>
                    <a:pt x="78550" y="84129"/>
                  </a:lnTo>
                  <a:lnTo>
                    <a:pt x="78637" y="83856"/>
                  </a:lnTo>
                  <a:lnTo>
                    <a:pt x="78662" y="83607"/>
                  </a:lnTo>
                  <a:lnTo>
                    <a:pt x="78650" y="83228"/>
                  </a:lnTo>
                  <a:lnTo>
                    <a:pt x="78575" y="83192"/>
                  </a:lnTo>
                  <a:close/>
                  <a:moveTo>
                    <a:pt x="65620" y="84733"/>
                  </a:moveTo>
                  <a:lnTo>
                    <a:pt x="64987" y="84638"/>
                  </a:lnTo>
                  <a:lnTo>
                    <a:pt x="64539" y="84721"/>
                  </a:lnTo>
                  <a:lnTo>
                    <a:pt x="64067" y="84899"/>
                  </a:lnTo>
                  <a:lnTo>
                    <a:pt x="63695" y="84959"/>
                  </a:lnTo>
                  <a:lnTo>
                    <a:pt x="63459" y="84567"/>
                  </a:lnTo>
                  <a:lnTo>
                    <a:pt x="63061" y="84437"/>
                  </a:lnTo>
                  <a:lnTo>
                    <a:pt x="62900" y="84330"/>
                  </a:lnTo>
                  <a:lnTo>
                    <a:pt x="62800" y="84129"/>
                  </a:lnTo>
                  <a:lnTo>
                    <a:pt x="62701" y="83749"/>
                  </a:lnTo>
                  <a:lnTo>
                    <a:pt x="62639" y="83607"/>
                  </a:lnTo>
                  <a:lnTo>
                    <a:pt x="63061" y="83180"/>
                  </a:lnTo>
                  <a:lnTo>
                    <a:pt x="63223" y="82908"/>
                  </a:lnTo>
                  <a:lnTo>
                    <a:pt x="63248" y="82600"/>
                  </a:lnTo>
                  <a:lnTo>
                    <a:pt x="63099" y="82327"/>
                  </a:lnTo>
                  <a:lnTo>
                    <a:pt x="62850" y="82113"/>
                  </a:lnTo>
                  <a:lnTo>
                    <a:pt x="62564" y="82019"/>
                  </a:lnTo>
                  <a:lnTo>
                    <a:pt x="62316" y="82149"/>
                  </a:lnTo>
                  <a:lnTo>
                    <a:pt x="62018" y="82374"/>
                  </a:lnTo>
                  <a:lnTo>
                    <a:pt x="61906" y="82505"/>
                  </a:lnTo>
                  <a:lnTo>
                    <a:pt x="61807" y="83014"/>
                  </a:lnTo>
                  <a:lnTo>
                    <a:pt x="61695" y="83074"/>
                  </a:lnTo>
                  <a:lnTo>
                    <a:pt x="61546" y="83109"/>
                  </a:lnTo>
                  <a:lnTo>
                    <a:pt x="61397" y="83204"/>
                  </a:lnTo>
                  <a:lnTo>
                    <a:pt x="61173" y="83607"/>
                  </a:lnTo>
                  <a:lnTo>
                    <a:pt x="61124" y="83986"/>
                  </a:lnTo>
                  <a:lnTo>
                    <a:pt x="61186" y="84366"/>
                  </a:lnTo>
                  <a:lnTo>
                    <a:pt x="61732" y="86002"/>
                  </a:lnTo>
                  <a:lnTo>
                    <a:pt x="61757" y="86274"/>
                  </a:lnTo>
                  <a:lnTo>
                    <a:pt x="61770" y="86476"/>
                  </a:lnTo>
                  <a:lnTo>
                    <a:pt x="61794" y="86630"/>
                  </a:lnTo>
                  <a:lnTo>
                    <a:pt x="61931" y="86831"/>
                  </a:lnTo>
                  <a:lnTo>
                    <a:pt x="62092" y="86938"/>
                  </a:lnTo>
                  <a:lnTo>
                    <a:pt x="62378" y="87033"/>
                  </a:lnTo>
                  <a:lnTo>
                    <a:pt x="62651" y="87033"/>
                  </a:lnTo>
                  <a:lnTo>
                    <a:pt x="62763" y="86831"/>
                  </a:lnTo>
                  <a:lnTo>
                    <a:pt x="62825" y="86381"/>
                  </a:lnTo>
                  <a:lnTo>
                    <a:pt x="62999" y="86002"/>
                  </a:lnTo>
                  <a:lnTo>
                    <a:pt x="63235" y="85836"/>
                  </a:lnTo>
                  <a:lnTo>
                    <a:pt x="63546" y="86002"/>
                  </a:lnTo>
                  <a:lnTo>
                    <a:pt x="63769" y="86891"/>
                  </a:lnTo>
                  <a:lnTo>
                    <a:pt x="63943" y="87317"/>
                  </a:lnTo>
                  <a:lnTo>
                    <a:pt x="64266" y="87270"/>
                  </a:lnTo>
                  <a:lnTo>
                    <a:pt x="64614" y="87116"/>
                  </a:lnTo>
                  <a:lnTo>
                    <a:pt x="64924" y="87246"/>
                  </a:lnTo>
                  <a:lnTo>
                    <a:pt x="65198" y="87400"/>
                  </a:lnTo>
                  <a:lnTo>
                    <a:pt x="65483" y="87353"/>
                  </a:lnTo>
                  <a:lnTo>
                    <a:pt x="65570" y="87128"/>
                  </a:lnTo>
                  <a:lnTo>
                    <a:pt x="65409" y="86689"/>
                  </a:lnTo>
                  <a:lnTo>
                    <a:pt x="65558" y="86594"/>
                  </a:lnTo>
                  <a:lnTo>
                    <a:pt x="65657" y="86488"/>
                  </a:lnTo>
                  <a:lnTo>
                    <a:pt x="65670" y="86227"/>
                  </a:lnTo>
                  <a:lnTo>
                    <a:pt x="65620" y="85765"/>
                  </a:lnTo>
                  <a:lnTo>
                    <a:pt x="65682" y="85480"/>
                  </a:lnTo>
                  <a:lnTo>
                    <a:pt x="65794" y="85243"/>
                  </a:lnTo>
                  <a:lnTo>
                    <a:pt x="65844" y="85030"/>
                  </a:lnTo>
                  <a:lnTo>
                    <a:pt x="65744" y="84781"/>
                  </a:lnTo>
                  <a:lnTo>
                    <a:pt x="65620" y="84733"/>
                  </a:lnTo>
                  <a:close/>
                  <a:moveTo>
                    <a:pt x="30369" y="94786"/>
                  </a:moveTo>
                  <a:lnTo>
                    <a:pt x="32183" y="93837"/>
                  </a:lnTo>
                  <a:lnTo>
                    <a:pt x="32257" y="93505"/>
                  </a:lnTo>
                  <a:lnTo>
                    <a:pt x="32257" y="93363"/>
                  </a:lnTo>
                  <a:lnTo>
                    <a:pt x="32406" y="93446"/>
                  </a:lnTo>
                  <a:lnTo>
                    <a:pt x="32729" y="93742"/>
                  </a:lnTo>
                  <a:lnTo>
                    <a:pt x="32766" y="93814"/>
                  </a:lnTo>
                  <a:lnTo>
                    <a:pt x="32953" y="93695"/>
                  </a:lnTo>
                  <a:lnTo>
                    <a:pt x="33114" y="93458"/>
                  </a:lnTo>
                  <a:lnTo>
                    <a:pt x="33474" y="92699"/>
                  </a:lnTo>
                  <a:lnTo>
                    <a:pt x="33586" y="92356"/>
                  </a:lnTo>
                  <a:lnTo>
                    <a:pt x="33623" y="92024"/>
                  </a:lnTo>
                  <a:lnTo>
                    <a:pt x="33599" y="91727"/>
                  </a:lnTo>
                  <a:lnTo>
                    <a:pt x="33040" y="90862"/>
                  </a:lnTo>
                  <a:lnTo>
                    <a:pt x="33015" y="90672"/>
                  </a:lnTo>
                  <a:lnTo>
                    <a:pt x="32592" y="90921"/>
                  </a:lnTo>
                  <a:lnTo>
                    <a:pt x="32518" y="90957"/>
                  </a:lnTo>
                  <a:lnTo>
                    <a:pt x="32369" y="90862"/>
                  </a:lnTo>
                  <a:lnTo>
                    <a:pt x="32294" y="90708"/>
                  </a:lnTo>
                  <a:lnTo>
                    <a:pt x="32245" y="90577"/>
                  </a:lnTo>
                  <a:lnTo>
                    <a:pt x="32195" y="90506"/>
                  </a:lnTo>
                  <a:lnTo>
                    <a:pt x="31984" y="90411"/>
                  </a:lnTo>
                  <a:lnTo>
                    <a:pt x="31698" y="90198"/>
                  </a:lnTo>
                  <a:lnTo>
                    <a:pt x="31400" y="90032"/>
                  </a:lnTo>
                  <a:lnTo>
                    <a:pt x="31089" y="90056"/>
                  </a:lnTo>
                  <a:lnTo>
                    <a:pt x="30953" y="90245"/>
                  </a:lnTo>
                  <a:lnTo>
                    <a:pt x="31437" y="90601"/>
                  </a:lnTo>
                  <a:lnTo>
                    <a:pt x="31586" y="90874"/>
                  </a:lnTo>
                  <a:lnTo>
                    <a:pt x="31475" y="91206"/>
                  </a:lnTo>
                  <a:lnTo>
                    <a:pt x="31214" y="91372"/>
                  </a:lnTo>
                  <a:lnTo>
                    <a:pt x="30903" y="91348"/>
                  </a:lnTo>
                  <a:lnTo>
                    <a:pt x="30680" y="91087"/>
                  </a:lnTo>
                  <a:lnTo>
                    <a:pt x="30630" y="91395"/>
                  </a:lnTo>
                  <a:lnTo>
                    <a:pt x="30493" y="91490"/>
                  </a:lnTo>
                  <a:lnTo>
                    <a:pt x="30319" y="91526"/>
                  </a:lnTo>
                  <a:lnTo>
                    <a:pt x="30108" y="91644"/>
                  </a:lnTo>
                  <a:lnTo>
                    <a:pt x="29934" y="91810"/>
                  </a:lnTo>
                  <a:lnTo>
                    <a:pt x="29822" y="91988"/>
                  </a:lnTo>
                  <a:lnTo>
                    <a:pt x="29649" y="92462"/>
                  </a:lnTo>
                  <a:lnTo>
                    <a:pt x="29102" y="92498"/>
                  </a:lnTo>
                  <a:lnTo>
                    <a:pt x="28580" y="93090"/>
                  </a:lnTo>
                  <a:lnTo>
                    <a:pt x="28332" y="93825"/>
                  </a:lnTo>
                  <a:lnTo>
                    <a:pt x="28742" y="94276"/>
                  </a:lnTo>
                  <a:lnTo>
                    <a:pt x="28742" y="93814"/>
                  </a:lnTo>
                  <a:lnTo>
                    <a:pt x="29288" y="94146"/>
                  </a:lnTo>
                  <a:lnTo>
                    <a:pt x="29400" y="94276"/>
                  </a:lnTo>
                  <a:lnTo>
                    <a:pt x="29338" y="94383"/>
                  </a:lnTo>
                  <a:lnTo>
                    <a:pt x="29189" y="94513"/>
                  </a:lnTo>
                  <a:lnTo>
                    <a:pt x="29065" y="94679"/>
                  </a:lnTo>
                  <a:lnTo>
                    <a:pt x="29114" y="94869"/>
                  </a:lnTo>
                  <a:lnTo>
                    <a:pt x="29350" y="94916"/>
                  </a:lnTo>
                  <a:lnTo>
                    <a:pt x="30158" y="94857"/>
                  </a:lnTo>
                  <a:lnTo>
                    <a:pt x="30369" y="94786"/>
                  </a:lnTo>
                  <a:close/>
                  <a:moveTo>
                    <a:pt x="26432" y="87638"/>
                  </a:moveTo>
                  <a:lnTo>
                    <a:pt x="26469" y="87472"/>
                  </a:lnTo>
                  <a:lnTo>
                    <a:pt x="26456" y="87306"/>
                  </a:lnTo>
                  <a:lnTo>
                    <a:pt x="26394" y="87211"/>
                  </a:lnTo>
                  <a:lnTo>
                    <a:pt x="26158" y="87009"/>
                  </a:lnTo>
                  <a:lnTo>
                    <a:pt x="25997" y="86737"/>
                  </a:lnTo>
                  <a:lnTo>
                    <a:pt x="25935" y="86689"/>
                  </a:lnTo>
                  <a:lnTo>
                    <a:pt x="25810" y="86748"/>
                  </a:lnTo>
                  <a:lnTo>
                    <a:pt x="25475" y="87199"/>
                  </a:lnTo>
                  <a:lnTo>
                    <a:pt x="24916" y="87412"/>
                  </a:lnTo>
                  <a:lnTo>
                    <a:pt x="24767" y="87578"/>
                  </a:lnTo>
                  <a:lnTo>
                    <a:pt x="24941" y="87946"/>
                  </a:lnTo>
                  <a:lnTo>
                    <a:pt x="25040" y="87910"/>
                  </a:lnTo>
                  <a:lnTo>
                    <a:pt x="25338" y="88029"/>
                  </a:lnTo>
                  <a:lnTo>
                    <a:pt x="25599" y="88195"/>
                  </a:lnTo>
                  <a:lnTo>
                    <a:pt x="25612" y="88254"/>
                  </a:lnTo>
                  <a:lnTo>
                    <a:pt x="25810" y="88278"/>
                  </a:lnTo>
                  <a:lnTo>
                    <a:pt x="25935" y="88266"/>
                  </a:lnTo>
                  <a:lnTo>
                    <a:pt x="26059" y="88171"/>
                  </a:lnTo>
                  <a:lnTo>
                    <a:pt x="26345" y="87804"/>
                  </a:lnTo>
                  <a:lnTo>
                    <a:pt x="26432" y="87638"/>
                  </a:lnTo>
                  <a:close/>
                  <a:moveTo>
                    <a:pt x="26916" y="82694"/>
                  </a:moveTo>
                  <a:lnTo>
                    <a:pt x="26630" y="82920"/>
                  </a:lnTo>
                  <a:lnTo>
                    <a:pt x="26295" y="83441"/>
                  </a:lnTo>
                  <a:lnTo>
                    <a:pt x="26109" y="83607"/>
                  </a:lnTo>
                  <a:lnTo>
                    <a:pt x="26109" y="83738"/>
                  </a:lnTo>
                  <a:lnTo>
                    <a:pt x="26345" y="83738"/>
                  </a:lnTo>
                  <a:lnTo>
                    <a:pt x="26978" y="83607"/>
                  </a:lnTo>
                  <a:lnTo>
                    <a:pt x="27127" y="83643"/>
                  </a:lnTo>
                  <a:lnTo>
                    <a:pt x="27251" y="83761"/>
                  </a:lnTo>
                  <a:lnTo>
                    <a:pt x="27413" y="83809"/>
                  </a:lnTo>
                  <a:lnTo>
                    <a:pt x="27674" y="83738"/>
                  </a:lnTo>
                  <a:lnTo>
                    <a:pt x="27910" y="83560"/>
                  </a:lnTo>
                  <a:lnTo>
                    <a:pt x="28046" y="83299"/>
                  </a:lnTo>
                  <a:lnTo>
                    <a:pt x="28108" y="82991"/>
                  </a:lnTo>
                  <a:lnTo>
                    <a:pt x="28071" y="82659"/>
                  </a:lnTo>
                  <a:lnTo>
                    <a:pt x="27922" y="82410"/>
                  </a:lnTo>
                  <a:lnTo>
                    <a:pt x="27698" y="82279"/>
                  </a:lnTo>
                  <a:lnTo>
                    <a:pt x="27525" y="82315"/>
                  </a:lnTo>
                  <a:lnTo>
                    <a:pt x="27438" y="82600"/>
                  </a:lnTo>
                  <a:lnTo>
                    <a:pt x="27376" y="82742"/>
                  </a:lnTo>
                  <a:lnTo>
                    <a:pt x="27214" y="82742"/>
                  </a:lnTo>
                  <a:lnTo>
                    <a:pt x="27040" y="82706"/>
                  </a:lnTo>
                  <a:lnTo>
                    <a:pt x="26916" y="82694"/>
                  </a:lnTo>
                  <a:close/>
                  <a:moveTo>
                    <a:pt x="33400" y="19749"/>
                  </a:moveTo>
                  <a:lnTo>
                    <a:pt x="34071" y="20958"/>
                  </a:lnTo>
                  <a:lnTo>
                    <a:pt x="34170" y="21076"/>
                  </a:lnTo>
                  <a:lnTo>
                    <a:pt x="34282" y="21159"/>
                  </a:lnTo>
                  <a:lnTo>
                    <a:pt x="34307" y="21266"/>
                  </a:lnTo>
                  <a:lnTo>
                    <a:pt x="34133" y="21503"/>
                  </a:lnTo>
                  <a:lnTo>
                    <a:pt x="33996" y="21598"/>
                  </a:lnTo>
                  <a:lnTo>
                    <a:pt x="33412" y="21752"/>
                  </a:lnTo>
                  <a:lnTo>
                    <a:pt x="33797" y="22250"/>
                  </a:lnTo>
                  <a:lnTo>
                    <a:pt x="34170" y="22416"/>
                  </a:lnTo>
                  <a:lnTo>
                    <a:pt x="35176" y="22357"/>
                  </a:lnTo>
                  <a:lnTo>
                    <a:pt x="35251" y="22309"/>
                  </a:lnTo>
                  <a:lnTo>
                    <a:pt x="35325" y="22238"/>
                  </a:lnTo>
                  <a:lnTo>
                    <a:pt x="35437" y="22202"/>
                  </a:lnTo>
                  <a:lnTo>
                    <a:pt x="35573" y="22285"/>
                  </a:lnTo>
                  <a:lnTo>
                    <a:pt x="35772" y="22487"/>
                  </a:lnTo>
                  <a:lnTo>
                    <a:pt x="35884" y="22534"/>
                  </a:lnTo>
                  <a:lnTo>
                    <a:pt x="36033" y="22534"/>
                  </a:lnTo>
                  <a:lnTo>
                    <a:pt x="36232" y="22368"/>
                  </a:lnTo>
                  <a:lnTo>
                    <a:pt x="36431" y="21894"/>
                  </a:lnTo>
                  <a:lnTo>
                    <a:pt x="36679" y="21752"/>
                  </a:lnTo>
                  <a:lnTo>
                    <a:pt x="36617" y="21657"/>
                  </a:lnTo>
                  <a:lnTo>
                    <a:pt x="36517" y="21396"/>
                  </a:lnTo>
                  <a:lnTo>
                    <a:pt x="36406" y="21266"/>
                  </a:lnTo>
                  <a:lnTo>
                    <a:pt x="36468" y="21076"/>
                  </a:lnTo>
                  <a:lnTo>
                    <a:pt x="36406" y="20270"/>
                  </a:lnTo>
                  <a:lnTo>
                    <a:pt x="36368" y="20092"/>
                  </a:lnTo>
                  <a:lnTo>
                    <a:pt x="36195" y="19784"/>
                  </a:lnTo>
                  <a:lnTo>
                    <a:pt x="36145" y="19630"/>
                  </a:lnTo>
                  <a:lnTo>
                    <a:pt x="36170" y="19500"/>
                  </a:lnTo>
                  <a:lnTo>
                    <a:pt x="36269" y="19191"/>
                  </a:lnTo>
                  <a:lnTo>
                    <a:pt x="36294" y="19002"/>
                  </a:lnTo>
                  <a:lnTo>
                    <a:pt x="36195" y="18646"/>
                  </a:lnTo>
                  <a:lnTo>
                    <a:pt x="35946" y="18409"/>
                  </a:lnTo>
                  <a:lnTo>
                    <a:pt x="35337" y="18101"/>
                  </a:lnTo>
                  <a:lnTo>
                    <a:pt x="35052" y="17852"/>
                  </a:lnTo>
                  <a:lnTo>
                    <a:pt x="34766" y="17532"/>
                  </a:lnTo>
                  <a:lnTo>
                    <a:pt x="34468" y="17330"/>
                  </a:lnTo>
                  <a:lnTo>
                    <a:pt x="34108" y="17413"/>
                  </a:lnTo>
                  <a:lnTo>
                    <a:pt x="33661" y="17911"/>
                  </a:lnTo>
                  <a:lnTo>
                    <a:pt x="33474" y="17970"/>
                  </a:lnTo>
                  <a:lnTo>
                    <a:pt x="33400" y="18219"/>
                  </a:lnTo>
                  <a:lnTo>
                    <a:pt x="33425" y="19310"/>
                  </a:lnTo>
                  <a:lnTo>
                    <a:pt x="33350" y="19559"/>
                  </a:lnTo>
                  <a:lnTo>
                    <a:pt x="33400" y="19749"/>
                  </a:lnTo>
                  <a:close/>
                  <a:moveTo>
                    <a:pt x="47137" y="95082"/>
                  </a:moveTo>
                  <a:lnTo>
                    <a:pt x="47013" y="94940"/>
                  </a:lnTo>
                  <a:lnTo>
                    <a:pt x="46964" y="94845"/>
                  </a:lnTo>
                  <a:lnTo>
                    <a:pt x="46864" y="94774"/>
                  </a:lnTo>
                  <a:lnTo>
                    <a:pt x="46678" y="94786"/>
                  </a:lnTo>
                  <a:lnTo>
                    <a:pt x="46405" y="94869"/>
                  </a:lnTo>
                  <a:lnTo>
                    <a:pt x="46256" y="94797"/>
                  </a:lnTo>
                  <a:lnTo>
                    <a:pt x="46193" y="94596"/>
                  </a:lnTo>
                  <a:lnTo>
                    <a:pt x="46057" y="94430"/>
                  </a:lnTo>
                  <a:lnTo>
                    <a:pt x="45933" y="94300"/>
                  </a:lnTo>
                  <a:lnTo>
                    <a:pt x="45883" y="94288"/>
                  </a:lnTo>
                  <a:lnTo>
                    <a:pt x="45883" y="94347"/>
                  </a:lnTo>
                  <a:lnTo>
                    <a:pt x="45709" y="94489"/>
                  </a:lnTo>
                  <a:lnTo>
                    <a:pt x="45523" y="94703"/>
                  </a:lnTo>
                  <a:lnTo>
                    <a:pt x="45423" y="94774"/>
                  </a:lnTo>
                  <a:lnTo>
                    <a:pt x="45287" y="94786"/>
                  </a:lnTo>
                  <a:lnTo>
                    <a:pt x="45237" y="94833"/>
                  </a:lnTo>
                  <a:lnTo>
                    <a:pt x="45287" y="94869"/>
                  </a:lnTo>
                  <a:lnTo>
                    <a:pt x="45411" y="94916"/>
                  </a:lnTo>
                  <a:lnTo>
                    <a:pt x="45734" y="94940"/>
                  </a:lnTo>
                  <a:lnTo>
                    <a:pt x="45858" y="95011"/>
                  </a:lnTo>
                  <a:lnTo>
                    <a:pt x="45908" y="95118"/>
                  </a:lnTo>
                  <a:lnTo>
                    <a:pt x="45846" y="95201"/>
                  </a:lnTo>
                  <a:lnTo>
                    <a:pt x="46256" y="95284"/>
                  </a:lnTo>
                  <a:lnTo>
                    <a:pt x="46330" y="95366"/>
                  </a:lnTo>
                  <a:lnTo>
                    <a:pt x="46206" y="95449"/>
                  </a:lnTo>
                  <a:lnTo>
                    <a:pt x="46107" y="95592"/>
                  </a:lnTo>
                  <a:lnTo>
                    <a:pt x="46131" y="95770"/>
                  </a:lnTo>
                  <a:lnTo>
                    <a:pt x="46330" y="95698"/>
                  </a:lnTo>
                  <a:lnTo>
                    <a:pt x="46665" y="95449"/>
                  </a:lnTo>
                  <a:lnTo>
                    <a:pt x="46815" y="95307"/>
                  </a:lnTo>
                  <a:lnTo>
                    <a:pt x="46690" y="95248"/>
                  </a:lnTo>
                  <a:lnTo>
                    <a:pt x="46628" y="95189"/>
                  </a:lnTo>
                  <a:lnTo>
                    <a:pt x="46777" y="95141"/>
                  </a:lnTo>
                  <a:lnTo>
                    <a:pt x="46964" y="95189"/>
                  </a:lnTo>
                  <a:lnTo>
                    <a:pt x="47125" y="95260"/>
                  </a:lnTo>
                  <a:lnTo>
                    <a:pt x="47237" y="95236"/>
                  </a:lnTo>
                  <a:lnTo>
                    <a:pt x="47200" y="95141"/>
                  </a:lnTo>
                  <a:lnTo>
                    <a:pt x="47137" y="95082"/>
                  </a:lnTo>
                  <a:close/>
                  <a:moveTo>
                    <a:pt x="68763" y="85124"/>
                  </a:moveTo>
                  <a:lnTo>
                    <a:pt x="68949" y="85172"/>
                  </a:lnTo>
                  <a:lnTo>
                    <a:pt x="69011" y="85101"/>
                  </a:lnTo>
                  <a:lnTo>
                    <a:pt x="68999" y="84959"/>
                  </a:lnTo>
                  <a:lnTo>
                    <a:pt x="69098" y="84899"/>
                  </a:lnTo>
                  <a:lnTo>
                    <a:pt x="69309" y="84899"/>
                  </a:lnTo>
                  <a:lnTo>
                    <a:pt x="69371" y="84781"/>
                  </a:lnTo>
                  <a:lnTo>
                    <a:pt x="69272" y="84615"/>
                  </a:lnTo>
                  <a:lnTo>
                    <a:pt x="68974" y="84318"/>
                  </a:lnTo>
                  <a:lnTo>
                    <a:pt x="68750" y="84259"/>
                  </a:lnTo>
                  <a:lnTo>
                    <a:pt x="68477" y="84437"/>
                  </a:lnTo>
                  <a:lnTo>
                    <a:pt x="68353" y="84638"/>
                  </a:lnTo>
                  <a:lnTo>
                    <a:pt x="68328" y="84769"/>
                  </a:lnTo>
                  <a:lnTo>
                    <a:pt x="68452" y="84935"/>
                  </a:lnTo>
                  <a:lnTo>
                    <a:pt x="68663" y="85077"/>
                  </a:lnTo>
                  <a:lnTo>
                    <a:pt x="68763" y="85124"/>
                  </a:lnTo>
                  <a:close/>
                  <a:moveTo>
                    <a:pt x="30605" y="78818"/>
                  </a:moveTo>
                  <a:lnTo>
                    <a:pt x="30779" y="78806"/>
                  </a:lnTo>
                  <a:lnTo>
                    <a:pt x="30903" y="78676"/>
                  </a:lnTo>
                  <a:lnTo>
                    <a:pt x="30853" y="78534"/>
                  </a:lnTo>
                  <a:lnTo>
                    <a:pt x="30742" y="78569"/>
                  </a:lnTo>
                  <a:lnTo>
                    <a:pt x="30655" y="78569"/>
                  </a:lnTo>
                  <a:lnTo>
                    <a:pt x="30605" y="78474"/>
                  </a:lnTo>
                  <a:lnTo>
                    <a:pt x="30481" y="78415"/>
                  </a:lnTo>
                  <a:lnTo>
                    <a:pt x="30307" y="78510"/>
                  </a:lnTo>
                  <a:lnTo>
                    <a:pt x="30158" y="78569"/>
                  </a:lnTo>
                  <a:lnTo>
                    <a:pt x="29972" y="78439"/>
                  </a:lnTo>
                  <a:lnTo>
                    <a:pt x="29748" y="78368"/>
                  </a:lnTo>
                  <a:lnTo>
                    <a:pt x="29512" y="78439"/>
                  </a:lnTo>
                  <a:lnTo>
                    <a:pt x="29400" y="78617"/>
                  </a:lnTo>
                  <a:lnTo>
                    <a:pt x="29586" y="79079"/>
                  </a:lnTo>
                  <a:lnTo>
                    <a:pt x="29698" y="79197"/>
                  </a:lnTo>
                  <a:lnTo>
                    <a:pt x="29810" y="79245"/>
                  </a:lnTo>
                  <a:lnTo>
                    <a:pt x="29885" y="79316"/>
                  </a:lnTo>
                  <a:lnTo>
                    <a:pt x="29972" y="79328"/>
                  </a:lnTo>
                  <a:lnTo>
                    <a:pt x="30133" y="79340"/>
                  </a:lnTo>
                  <a:lnTo>
                    <a:pt x="30245" y="79446"/>
                  </a:lnTo>
                  <a:lnTo>
                    <a:pt x="30729" y="79517"/>
                  </a:lnTo>
                  <a:lnTo>
                    <a:pt x="30853" y="79553"/>
                  </a:lnTo>
                  <a:lnTo>
                    <a:pt x="30816" y="79660"/>
                  </a:lnTo>
                  <a:lnTo>
                    <a:pt x="30816" y="79861"/>
                  </a:lnTo>
                  <a:lnTo>
                    <a:pt x="30891" y="79992"/>
                  </a:lnTo>
                  <a:lnTo>
                    <a:pt x="30978" y="80098"/>
                  </a:lnTo>
                  <a:lnTo>
                    <a:pt x="31214" y="80158"/>
                  </a:lnTo>
                  <a:lnTo>
                    <a:pt x="31263" y="80217"/>
                  </a:lnTo>
                  <a:lnTo>
                    <a:pt x="31325" y="80169"/>
                  </a:lnTo>
                  <a:lnTo>
                    <a:pt x="31400" y="79956"/>
                  </a:lnTo>
                  <a:lnTo>
                    <a:pt x="31375" y="79778"/>
                  </a:lnTo>
                  <a:lnTo>
                    <a:pt x="31263" y="79648"/>
                  </a:lnTo>
                  <a:lnTo>
                    <a:pt x="31226" y="79458"/>
                  </a:lnTo>
                  <a:lnTo>
                    <a:pt x="31114" y="79292"/>
                  </a:lnTo>
                  <a:lnTo>
                    <a:pt x="30903" y="79292"/>
                  </a:lnTo>
                  <a:lnTo>
                    <a:pt x="30729" y="79209"/>
                  </a:lnTo>
                  <a:lnTo>
                    <a:pt x="30518" y="79020"/>
                  </a:lnTo>
                  <a:lnTo>
                    <a:pt x="30518" y="78889"/>
                  </a:lnTo>
                  <a:lnTo>
                    <a:pt x="30605" y="78818"/>
                  </a:lnTo>
                  <a:close/>
                  <a:moveTo>
                    <a:pt x="38468" y="99527"/>
                  </a:moveTo>
                  <a:lnTo>
                    <a:pt x="38517" y="99812"/>
                  </a:lnTo>
                  <a:lnTo>
                    <a:pt x="38617" y="99836"/>
                  </a:lnTo>
                  <a:lnTo>
                    <a:pt x="38704" y="99918"/>
                  </a:lnTo>
                  <a:lnTo>
                    <a:pt x="38728" y="100013"/>
                  </a:lnTo>
                  <a:lnTo>
                    <a:pt x="38840" y="100073"/>
                  </a:lnTo>
                  <a:lnTo>
                    <a:pt x="39027" y="100013"/>
                  </a:lnTo>
                  <a:lnTo>
                    <a:pt x="39113" y="99847"/>
                  </a:lnTo>
                  <a:lnTo>
                    <a:pt x="39113" y="99634"/>
                  </a:lnTo>
                  <a:lnTo>
                    <a:pt x="39151" y="99492"/>
                  </a:lnTo>
                  <a:lnTo>
                    <a:pt x="39238" y="99492"/>
                  </a:lnTo>
                  <a:lnTo>
                    <a:pt x="39300" y="99421"/>
                  </a:lnTo>
                  <a:lnTo>
                    <a:pt x="39225" y="99314"/>
                  </a:lnTo>
                  <a:lnTo>
                    <a:pt x="39151" y="99278"/>
                  </a:lnTo>
                  <a:lnTo>
                    <a:pt x="38952" y="98994"/>
                  </a:lnTo>
                  <a:lnTo>
                    <a:pt x="38989" y="98828"/>
                  </a:lnTo>
                  <a:lnTo>
                    <a:pt x="39188" y="98686"/>
                  </a:lnTo>
                  <a:lnTo>
                    <a:pt x="39126" y="98460"/>
                  </a:lnTo>
                  <a:lnTo>
                    <a:pt x="38803" y="98306"/>
                  </a:lnTo>
                  <a:lnTo>
                    <a:pt x="38641" y="98306"/>
                  </a:lnTo>
                  <a:lnTo>
                    <a:pt x="38629" y="98389"/>
                  </a:lnTo>
                  <a:lnTo>
                    <a:pt x="38480" y="98532"/>
                  </a:lnTo>
                  <a:lnTo>
                    <a:pt x="38517" y="98626"/>
                  </a:lnTo>
                  <a:lnTo>
                    <a:pt x="38629" y="98733"/>
                  </a:lnTo>
                  <a:lnTo>
                    <a:pt x="38604" y="99018"/>
                  </a:lnTo>
                  <a:lnTo>
                    <a:pt x="38468" y="99527"/>
                  </a:lnTo>
                  <a:close/>
                  <a:moveTo>
                    <a:pt x="42629" y="94999"/>
                  </a:moveTo>
                  <a:lnTo>
                    <a:pt x="42554" y="95011"/>
                  </a:lnTo>
                  <a:lnTo>
                    <a:pt x="42417" y="94963"/>
                  </a:lnTo>
                  <a:lnTo>
                    <a:pt x="42306" y="94892"/>
                  </a:lnTo>
                  <a:lnTo>
                    <a:pt x="42119" y="94928"/>
                  </a:lnTo>
                  <a:lnTo>
                    <a:pt x="41859" y="95129"/>
                  </a:lnTo>
                  <a:lnTo>
                    <a:pt x="41635" y="95212"/>
                  </a:lnTo>
                  <a:lnTo>
                    <a:pt x="41461" y="95141"/>
                  </a:lnTo>
                  <a:lnTo>
                    <a:pt x="41312" y="95118"/>
                  </a:lnTo>
                  <a:lnTo>
                    <a:pt x="41237" y="95153"/>
                  </a:lnTo>
                  <a:lnTo>
                    <a:pt x="41163" y="95189"/>
                  </a:lnTo>
                  <a:lnTo>
                    <a:pt x="40977" y="95248"/>
                  </a:lnTo>
                  <a:lnTo>
                    <a:pt x="40778" y="95272"/>
                  </a:lnTo>
                  <a:lnTo>
                    <a:pt x="40803" y="95343"/>
                  </a:lnTo>
                  <a:lnTo>
                    <a:pt x="41225" y="95521"/>
                  </a:lnTo>
                  <a:lnTo>
                    <a:pt x="41300" y="95568"/>
                  </a:lnTo>
                  <a:lnTo>
                    <a:pt x="41362" y="95604"/>
                  </a:lnTo>
                  <a:lnTo>
                    <a:pt x="41548" y="95604"/>
                  </a:lnTo>
                  <a:lnTo>
                    <a:pt x="41796" y="95521"/>
                  </a:lnTo>
                  <a:lnTo>
                    <a:pt x="41995" y="95497"/>
                  </a:lnTo>
                  <a:lnTo>
                    <a:pt x="42132" y="95556"/>
                  </a:lnTo>
                  <a:lnTo>
                    <a:pt x="42231" y="95687"/>
                  </a:lnTo>
                  <a:lnTo>
                    <a:pt x="42268" y="95876"/>
                  </a:lnTo>
                  <a:lnTo>
                    <a:pt x="42355" y="95995"/>
                  </a:lnTo>
                  <a:lnTo>
                    <a:pt x="42529" y="95959"/>
                  </a:lnTo>
                  <a:lnTo>
                    <a:pt x="42604" y="95888"/>
                  </a:lnTo>
                  <a:lnTo>
                    <a:pt x="42703" y="95793"/>
                  </a:lnTo>
                  <a:lnTo>
                    <a:pt x="42889" y="95770"/>
                  </a:lnTo>
                  <a:lnTo>
                    <a:pt x="43051" y="95793"/>
                  </a:lnTo>
                  <a:lnTo>
                    <a:pt x="43163" y="95663"/>
                  </a:lnTo>
                  <a:lnTo>
                    <a:pt x="43188" y="95509"/>
                  </a:lnTo>
                  <a:lnTo>
                    <a:pt x="43225" y="95449"/>
                  </a:lnTo>
                  <a:lnTo>
                    <a:pt x="43324" y="95331"/>
                  </a:lnTo>
                  <a:lnTo>
                    <a:pt x="43361" y="95165"/>
                  </a:lnTo>
                  <a:lnTo>
                    <a:pt x="43200" y="95058"/>
                  </a:lnTo>
                  <a:lnTo>
                    <a:pt x="42939" y="95011"/>
                  </a:lnTo>
                  <a:lnTo>
                    <a:pt x="42716" y="94987"/>
                  </a:lnTo>
                  <a:lnTo>
                    <a:pt x="42629" y="94999"/>
                  </a:lnTo>
                  <a:close/>
                  <a:moveTo>
                    <a:pt x="42355" y="93185"/>
                  </a:moveTo>
                  <a:lnTo>
                    <a:pt x="42268" y="93055"/>
                  </a:lnTo>
                  <a:lnTo>
                    <a:pt x="42020" y="93008"/>
                  </a:lnTo>
                  <a:lnTo>
                    <a:pt x="41623" y="93090"/>
                  </a:lnTo>
                  <a:lnTo>
                    <a:pt x="41250" y="93292"/>
                  </a:lnTo>
                  <a:lnTo>
                    <a:pt x="40989" y="93636"/>
                  </a:lnTo>
                  <a:lnTo>
                    <a:pt x="40852" y="93908"/>
                  </a:lnTo>
                  <a:lnTo>
                    <a:pt x="40765" y="94027"/>
                  </a:lnTo>
                  <a:lnTo>
                    <a:pt x="40703" y="94157"/>
                  </a:lnTo>
                  <a:lnTo>
                    <a:pt x="40778" y="94252"/>
                  </a:lnTo>
                  <a:lnTo>
                    <a:pt x="40877" y="94252"/>
                  </a:lnTo>
                  <a:lnTo>
                    <a:pt x="40964" y="94311"/>
                  </a:lnTo>
                  <a:lnTo>
                    <a:pt x="41001" y="94501"/>
                  </a:lnTo>
                  <a:lnTo>
                    <a:pt x="41001" y="94738"/>
                  </a:lnTo>
                  <a:lnTo>
                    <a:pt x="41126" y="94869"/>
                  </a:lnTo>
                  <a:lnTo>
                    <a:pt x="41225" y="94797"/>
                  </a:lnTo>
                  <a:lnTo>
                    <a:pt x="41275" y="94572"/>
                  </a:lnTo>
                  <a:lnTo>
                    <a:pt x="41461" y="94335"/>
                  </a:lnTo>
                  <a:lnTo>
                    <a:pt x="41970" y="94122"/>
                  </a:lnTo>
                  <a:lnTo>
                    <a:pt x="42057" y="93991"/>
                  </a:lnTo>
                  <a:lnTo>
                    <a:pt x="42219" y="93944"/>
                  </a:lnTo>
                  <a:lnTo>
                    <a:pt x="42604" y="94063"/>
                  </a:lnTo>
                  <a:lnTo>
                    <a:pt x="42753" y="94039"/>
                  </a:lnTo>
                  <a:lnTo>
                    <a:pt x="42728" y="93908"/>
                  </a:lnTo>
                  <a:lnTo>
                    <a:pt x="42604" y="93731"/>
                  </a:lnTo>
                  <a:lnTo>
                    <a:pt x="42467" y="93577"/>
                  </a:lnTo>
                  <a:lnTo>
                    <a:pt x="42293" y="93470"/>
                  </a:lnTo>
                  <a:lnTo>
                    <a:pt x="42281" y="93411"/>
                  </a:lnTo>
                  <a:lnTo>
                    <a:pt x="42368" y="93328"/>
                  </a:lnTo>
                  <a:lnTo>
                    <a:pt x="42355" y="93185"/>
                  </a:lnTo>
                  <a:close/>
                  <a:moveTo>
                    <a:pt x="32741" y="83145"/>
                  </a:moveTo>
                  <a:lnTo>
                    <a:pt x="32915" y="83121"/>
                  </a:lnTo>
                  <a:lnTo>
                    <a:pt x="32940" y="83003"/>
                  </a:lnTo>
                  <a:lnTo>
                    <a:pt x="32692" y="82754"/>
                  </a:lnTo>
                  <a:lnTo>
                    <a:pt x="32356" y="82588"/>
                  </a:lnTo>
                  <a:lnTo>
                    <a:pt x="32033" y="82517"/>
                  </a:lnTo>
                  <a:lnTo>
                    <a:pt x="31822" y="82611"/>
                  </a:lnTo>
                  <a:lnTo>
                    <a:pt x="31897" y="82837"/>
                  </a:lnTo>
                  <a:lnTo>
                    <a:pt x="32033" y="83038"/>
                  </a:lnTo>
                  <a:lnTo>
                    <a:pt x="32033" y="83204"/>
                  </a:lnTo>
                  <a:lnTo>
                    <a:pt x="31934" y="83346"/>
                  </a:lnTo>
                  <a:lnTo>
                    <a:pt x="31698" y="83406"/>
                  </a:lnTo>
                  <a:lnTo>
                    <a:pt x="31673" y="83500"/>
                  </a:lnTo>
                  <a:lnTo>
                    <a:pt x="31611" y="83560"/>
                  </a:lnTo>
                  <a:lnTo>
                    <a:pt x="31549" y="83643"/>
                  </a:lnTo>
                  <a:lnTo>
                    <a:pt x="31152" y="83785"/>
                  </a:lnTo>
                  <a:lnTo>
                    <a:pt x="30853" y="83785"/>
                  </a:lnTo>
                  <a:lnTo>
                    <a:pt x="30754" y="83903"/>
                  </a:lnTo>
                  <a:lnTo>
                    <a:pt x="30866" y="84058"/>
                  </a:lnTo>
                  <a:lnTo>
                    <a:pt x="31102" y="84129"/>
                  </a:lnTo>
                  <a:lnTo>
                    <a:pt x="31375" y="84081"/>
                  </a:lnTo>
                  <a:lnTo>
                    <a:pt x="31624" y="83963"/>
                  </a:lnTo>
                  <a:lnTo>
                    <a:pt x="32195" y="83880"/>
                  </a:lnTo>
                  <a:lnTo>
                    <a:pt x="32269" y="83915"/>
                  </a:lnTo>
                  <a:lnTo>
                    <a:pt x="32804" y="84200"/>
                  </a:lnTo>
                  <a:lnTo>
                    <a:pt x="32853" y="84283"/>
                  </a:lnTo>
                  <a:lnTo>
                    <a:pt x="32791" y="84413"/>
                  </a:lnTo>
                  <a:lnTo>
                    <a:pt x="32679" y="84532"/>
                  </a:lnTo>
                  <a:lnTo>
                    <a:pt x="32866" y="84615"/>
                  </a:lnTo>
                  <a:lnTo>
                    <a:pt x="33251" y="84283"/>
                  </a:lnTo>
                  <a:lnTo>
                    <a:pt x="33201" y="83821"/>
                  </a:lnTo>
                  <a:lnTo>
                    <a:pt x="32841" y="83702"/>
                  </a:lnTo>
                  <a:lnTo>
                    <a:pt x="32580" y="83702"/>
                  </a:lnTo>
                  <a:lnTo>
                    <a:pt x="32456" y="83655"/>
                  </a:lnTo>
                  <a:lnTo>
                    <a:pt x="32431" y="83560"/>
                  </a:lnTo>
                  <a:lnTo>
                    <a:pt x="32419" y="83429"/>
                  </a:lnTo>
                  <a:lnTo>
                    <a:pt x="32456" y="83323"/>
                  </a:lnTo>
                  <a:lnTo>
                    <a:pt x="32741" y="83145"/>
                  </a:lnTo>
                  <a:close/>
                  <a:moveTo>
                    <a:pt x="9663" y="100784"/>
                  </a:moveTo>
                  <a:lnTo>
                    <a:pt x="9502" y="100582"/>
                  </a:lnTo>
                  <a:lnTo>
                    <a:pt x="9278" y="100511"/>
                  </a:lnTo>
                  <a:lnTo>
                    <a:pt x="9141" y="100653"/>
                  </a:lnTo>
                  <a:lnTo>
                    <a:pt x="9042" y="100879"/>
                  </a:lnTo>
                  <a:lnTo>
                    <a:pt x="9092" y="101045"/>
                  </a:lnTo>
                  <a:lnTo>
                    <a:pt x="9303" y="101163"/>
                  </a:lnTo>
                  <a:lnTo>
                    <a:pt x="9676" y="101495"/>
                  </a:lnTo>
                  <a:lnTo>
                    <a:pt x="9775" y="101543"/>
                  </a:lnTo>
                  <a:lnTo>
                    <a:pt x="9825" y="101566"/>
                  </a:lnTo>
                  <a:lnTo>
                    <a:pt x="9899" y="101578"/>
                  </a:lnTo>
                  <a:lnTo>
                    <a:pt x="9961" y="101483"/>
                  </a:lnTo>
                  <a:lnTo>
                    <a:pt x="9949" y="101317"/>
                  </a:lnTo>
                  <a:lnTo>
                    <a:pt x="9663" y="100784"/>
                  </a:lnTo>
                  <a:close/>
                  <a:moveTo>
                    <a:pt x="36170" y="98923"/>
                  </a:moveTo>
                  <a:lnTo>
                    <a:pt x="35996" y="99255"/>
                  </a:lnTo>
                  <a:lnTo>
                    <a:pt x="36008" y="99587"/>
                  </a:lnTo>
                  <a:lnTo>
                    <a:pt x="36219" y="99836"/>
                  </a:lnTo>
                  <a:lnTo>
                    <a:pt x="36567" y="99859"/>
                  </a:lnTo>
                  <a:lnTo>
                    <a:pt x="36865" y="99693"/>
                  </a:lnTo>
                  <a:lnTo>
                    <a:pt x="37064" y="99527"/>
                  </a:lnTo>
                  <a:lnTo>
                    <a:pt x="37275" y="99397"/>
                  </a:lnTo>
                  <a:lnTo>
                    <a:pt x="37337" y="99278"/>
                  </a:lnTo>
                  <a:lnTo>
                    <a:pt x="37437" y="99172"/>
                  </a:lnTo>
                  <a:lnTo>
                    <a:pt x="37623" y="99172"/>
                  </a:lnTo>
                  <a:lnTo>
                    <a:pt x="37784" y="99267"/>
                  </a:lnTo>
                  <a:lnTo>
                    <a:pt x="37859" y="99302"/>
                  </a:lnTo>
                  <a:lnTo>
                    <a:pt x="37896" y="99207"/>
                  </a:lnTo>
                  <a:lnTo>
                    <a:pt x="37958" y="99219"/>
                  </a:lnTo>
                  <a:lnTo>
                    <a:pt x="38045" y="99290"/>
                  </a:lnTo>
                  <a:lnTo>
                    <a:pt x="38095" y="99195"/>
                  </a:lnTo>
                  <a:lnTo>
                    <a:pt x="37933" y="98994"/>
                  </a:lnTo>
                  <a:lnTo>
                    <a:pt x="37772" y="98923"/>
                  </a:lnTo>
                  <a:lnTo>
                    <a:pt x="37660" y="98899"/>
                  </a:lnTo>
                  <a:lnTo>
                    <a:pt x="37449" y="98887"/>
                  </a:lnTo>
                  <a:lnTo>
                    <a:pt x="37288" y="98935"/>
                  </a:lnTo>
                  <a:lnTo>
                    <a:pt x="37176" y="98923"/>
                  </a:lnTo>
                  <a:lnTo>
                    <a:pt x="36803" y="98709"/>
                  </a:lnTo>
                  <a:lnTo>
                    <a:pt x="36505" y="98709"/>
                  </a:lnTo>
                  <a:lnTo>
                    <a:pt x="36170" y="98923"/>
                  </a:lnTo>
                  <a:close/>
                  <a:moveTo>
                    <a:pt x="43908" y="98852"/>
                  </a:moveTo>
                  <a:lnTo>
                    <a:pt x="43958" y="98579"/>
                  </a:lnTo>
                  <a:lnTo>
                    <a:pt x="43846" y="98449"/>
                  </a:lnTo>
                  <a:lnTo>
                    <a:pt x="43672" y="98294"/>
                  </a:lnTo>
                  <a:lnTo>
                    <a:pt x="43473" y="98034"/>
                  </a:lnTo>
                  <a:lnTo>
                    <a:pt x="43150" y="97963"/>
                  </a:lnTo>
                  <a:lnTo>
                    <a:pt x="42877" y="98081"/>
                  </a:lnTo>
                  <a:lnTo>
                    <a:pt x="42753" y="98200"/>
                  </a:lnTo>
                  <a:lnTo>
                    <a:pt x="42666" y="98366"/>
                  </a:lnTo>
                  <a:lnTo>
                    <a:pt x="42641" y="98579"/>
                  </a:lnTo>
                  <a:lnTo>
                    <a:pt x="42517" y="98804"/>
                  </a:lnTo>
                  <a:lnTo>
                    <a:pt x="42604" y="99148"/>
                  </a:lnTo>
                  <a:lnTo>
                    <a:pt x="42666" y="99195"/>
                  </a:lnTo>
                  <a:lnTo>
                    <a:pt x="42728" y="99077"/>
                  </a:lnTo>
                  <a:lnTo>
                    <a:pt x="42865" y="99077"/>
                  </a:lnTo>
                  <a:lnTo>
                    <a:pt x="43039" y="99207"/>
                  </a:lnTo>
                  <a:lnTo>
                    <a:pt x="43237" y="99314"/>
                  </a:lnTo>
                  <a:lnTo>
                    <a:pt x="43523" y="99290"/>
                  </a:lnTo>
                  <a:lnTo>
                    <a:pt x="43747" y="99172"/>
                  </a:lnTo>
                  <a:lnTo>
                    <a:pt x="43858" y="98958"/>
                  </a:lnTo>
                  <a:lnTo>
                    <a:pt x="43908" y="98852"/>
                  </a:lnTo>
                  <a:close/>
                  <a:moveTo>
                    <a:pt x="37176" y="97548"/>
                  </a:moveTo>
                  <a:lnTo>
                    <a:pt x="37027" y="97500"/>
                  </a:lnTo>
                  <a:lnTo>
                    <a:pt x="36965" y="97548"/>
                  </a:lnTo>
                  <a:lnTo>
                    <a:pt x="37052" y="97702"/>
                  </a:lnTo>
                  <a:lnTo>
                    <a:pt x="37064" y="97761"/>
                  </a:lnTo>
                  <a:lnTo>
                    <a:pt x="37027" y="97808"/>
                  </a:lnTo>
                  <a:lnTo>
                    <a:pt x="36952" y="97832"/>
                  </a:lnTo>
                  <a:lnTo>
                    <a:pt x="36940" y="97891"/>
                  </a:lnTo>
                  <a:lnTo>
                    <a:pt x="36977" y="97939"/>
                  </a:lnTo>
                  <a:lnTo>
                    <a:pt x="36965" y="98010"/>
                  </a:lnTo>
                  <a:lnTo>
                    <a:pt x="36903" y="98105"/>
                  </a:lnTo>
                  <a:lnTo>
                    <a:pt x="36816" y="98366"/>
                  </a:lnTo>
                  <a:lnTo>
                    <a:pt x="36840" y="98437"/>
                  </a:lnTo>
                  <a:lnTo>
                    <a:pt x="36927" y="98449"/>
                  </a:lnTo>
                  <a:lnTo>
                    <a:pt x="37002" y="98484"/>
                  </a:lnTo>
                  <a:lnTo>
                    <a:pt x="37039" y="98579"/>
                  </a:lnTo>
                  <a:lnTo>
                    <a:pt x="37201" y="98709"/>
                  </a:lnTo>
                  <a:lnTo>
                    <a:pt x="37486" y="98769"/>
                  </a:lnTo>
                  <a:lnTo>
                    <a:pt x="37573" y="98709"/>
                  </a:lnTo>
                  <a:lnTo>
                    <a:pt x="37486" y="98543"/>
                  </a:lnTo>
                  <a:lnTo>
                    <a:pt x="37635" y="98520"/>
                  </a:lnTo>
                  <a:lnTo>
                    <a:pt x="37909" y="98496"/>
                  </a:lnTo>
                  <a:lnTo>
                    <a:pt x="37971" y="98259"/>
                  </a:lnTo>
                  <a:lnTo>
                    <a:pt x="38107" y="98140"/>
                  </a:lnTo>
                  <a:lnTo>
                    <a:pt x="38095" y="97963"/>
                  </a:lnTo>
                  <a:lnTo>
                    <a:pt x="38008" y="97844"/>
                  </a:lnTo>
                  <a:lnTo>
                    <a:pt x="37921" y="97785"/>
                  </a:lnTo>
                  <a:lnTo>
                    <a:pt x="37710" y="97678"/>
                  </a:lnTo>
                  <a:lnTo>
                    <a:pt x="37312" y="97619"/>
                  </a:lnTo>
                  <a:lnTo>
                    <a:pt x="37176" y="97548"/>
                  </a:lnTo>
                  <a:close/>
                  <a:moveTo>
                    <a:pt x="28059" y="95900"/>
                  </a:moveTo>
                  <a:lnTo>
                    <a:pt x="27934" y="95841"/>
                  </a:lnTo>
                  <a:lnTo>
                    <a:pt x="27661" y="95876"/>
                  </a:lnTo>
                  <a:lnTo>
                    <a:pt x="27003" y="95734"/>
                  </a:lnTo>
                  <a:lnTo>
                    <a:pt x="26866" y="95829"/>
                  </a:lnTo>
                  <a:lnTo>
                    <a:pt x="26854" y="95935"/>
                  </a:lnTo>
                  <a:lnTo>
                    <a:pt x="26767" y="96054"/>
                  </a:lnTo>
                  <a:lnTo>
                    <a:pt x="26779" y="96161"/>
                  </a:lnTo>
                  <a:lnTo>
                    <a:pt x="26928" y="96339"/>
                  </a:lnTo>
                  <a:lnTo>
                    <a:pt x="27313" y="96504"/>
                  </a:lnTo>
                  <a:lnTo>
                    <a:pt x="27425" y="96493"/>
                  </a:lnTo>
                  <a:lnTo>
                    <a:pt x="27462" y="96386"/>
                  </a:lnTo>
                  <a:lnTo>
                    <a:pt x="27525" y="96386"/>
                  </a:lnTo>
                  <a:lnTo>
                    <a:pt x="27599" y="96493"/>
                  </a:lnTo>
                  <a:lnTo>
                    <a:pt x="27686" y="96516"/>
                  </a:lnTo>
                  <a:lnTo>
                    <a:pt x="27798" y="96445"/>
                  </a:lnTo>
                  <a:lnTo>
                    <a:pt x="27984" y="96422"/>
                  </a:lnTo>
                  <a:lnTo>
                    <a:pt x="28071" y="96291"/>
                  </a:lnTo>
                  <a:lnTo>
                    <a:pt x="28034" y="96137"/>
                  </a:lnTo>
                  <a:lnTo>
                    <a:pt x="28059" y="95900"/>
                  </a:lnTo>
                  <a:close/>
                  <a:moveTo>
                    <a:pt x="40492" y="95343"/>
                  </a:moveTo>
                  <a:lnTo>
                    <a:pt x="40393" y="95212"/>
                  </a:lnTo>
                  <a:lnTo>
                    <a:pt x="40331" y="95046"/>
                  </a:lnTo>
                  <a:lnTo>
                    <a:pt x="40269" y="94715"/>
                  </a:lnTo>
                  <a:lnTo>
                    <a:pt x="40107" y="94288"/>
                  </a:lnTo>
                  <a:lnTo>
                    <a:pt x="39871" y="94027"/>
                  </a:lnTo>
                  <a:lnTo>
                    <a:pt x="39672" y="93897"/>
                  </a:lnTo>
                  <a:lnTo>
                    <a:pt x="39461" y="93837"/>
                  </a:lnTo>
                  <a:lnTo>
                    <a:pt x="39113" y="93861"/>
                  </a:lnTo>
                  <a:lnTo>
                    <a:pt x="39002" y="93885"/>
                  </a:lnTo>
                  <a:lnTo>
                    <a:pt x="38803" y="93991"/>
                  </a:lnTo>
                  <a:lnTo>
                    <a:pt x="38654" y="94193"/>
                  </a:lnTo>
                  <a:lnTo>
                    <a:pt x="38579" y="94466"/>
                  </a:lnTo>
                  <a:lnTo>
                    <a:pt x="38567" y="94750"/>
                  </a:lnTo>
                  <a:lnTo>
                    <a:pt x="38579" y="95023"/>
                  </a:lnTo>
                  <a:lnTo>
                    <a:pt x="38629" y="95248"/>
                  </a:lnTo>
                  <a:lnTo>
                    <a:pt x="38766" y="95414"/>
                  </a:lnTo>
                  <a:lnTo>
                    <a:pt x="38989" y="95544"/>
                  </a:lnTo>
                  <a:lnTo>
                    <a:pt x="39250" y="95615"/>
                  </a:lnTo>
                  <a:lnTo>
                    <a:pt x="39449" y="95568"/>
                  </a:lnTo>
                  <a:lnTo>
                    <a:pt x="39610" y="95615"/>
                  </a:lnTo>
                  <a:lnTo>
                    <a:pt x="39660" y="95770"/>
                  </a:lnTo>
                  <a:lnTo>
                    <a:pt x="39486" y="95912"/>
                  </a:lnTo>
                  <a:lnTo>
                    <a:pt x="39486" y="96054"/>
                  </a:lnTo>
                  <a:lnTo>
                    <a:pt x="39834" y="96161"/>
                  </a:lnTo>
                  <a:lnTo>
                    <a:pt x="40132" y="96220"/>
                  </a:lnTo>
                  <a:lnTo>
                    <a:pt x="40281" y="96303"/>
                  </a:lnTo>
                  <a:lnTo>
                    <a:pt x="40380" y="96244"/>
                  </a:lnTo>
                  <a:lnTo>
                    <a:pt x="40405" y="96125"/>
                  </a:lnTo>
                  <a:lnTo>
                    <a:pt x="40480" y="96101"/>
                  </a:lnTo>
                  <a:lnTo>
                    <a:pt x="40616" y="96196"/>
                  </a:lnTo>
                  <a:lnTo>
                    <a:pt x="40790" y="96267"/>
                  </a:lnTo>
                  <a:lnTo>
                    <a:pt x="40890" y="96291"/>
                  </a:lnTo>
                  <a:lnTo>
                    <a:pt x="40977" y="96303"/>
                  </a:lnTo>
                  <a:lnTo>
                    <a:pt x="41051" y="96244"/>
                  </a:lnTo>
                  <a:lnTo>
                    <a:pt x="40927" y="96007"/>
                  </a:lnTo>
                  <a:lnTo>
                    <a:pt x="40902" y="95876"/>
                  </a:lnTo>
                  <a:lnTo>
                    <a:pt x="40554" y="95532"/>
                  </a:lnTo>
                  <a:lnTo>
                    <a:pt x="40492" y="95343"/>
                  </a:lnTo>
                  <a:close/>
                  <a:moveTo>
                    <a:pt x="55596" y="93114"/>
                  </a:moveTo>
                  <a:lnTo>
                    <a:pt x="55596" y="92984"/>
                  </a:lnTo>
                  <a:lnTo>
                    <a:pt x="55522" y="92782"/>
                  </a:lnTo>
                  <a:lnTo>
                    <a:pt x="55087" y="92344"/>
                  </a:lnTo>
                  <a:lnTo>
                    <a:pt x="54913" y="92344"/>
                  </a:lnTo>
                  <a:lnTo>
                    <a:pt x="54752" y="92521"/>
                  </a:lnTo>
                  <a:lnTo>
                    <a:pt x="54665" y="92533"/>
                  </a:lnTo>
                  <a:lnTo>
                    <a:pt x="54652" y="92474"/>
                  </a:lnTo>
                  <a:lnTo>
                    <a:pt x="54391" y="92415"/>
                  </a:lnTo>
                  <a:lnTo>
                    <a:pt x="54255" y="92344"/>
                  </a:lnTo>
                  <a:lnTo>
                    <a:pt x="54118" y="92273"/>
                  </a:lnTo>
                  <a:lnTo>
                    <a:pt x="54006" y="92332"/>
                  </a:lnTo>
                  <a:lnTo>
                    <a:pt x="54044" y="92427"/>
                  </a:lnTo>
                  <a:lnTo>
                    <a:pt x="54056" y="92545"/>
                  </a:lnTo>
                  <a:lnTo>
                    <a:pt x="53981" y="92723"/>
                  </a:lnTo>
                  <a:lnTo>
                    <a:pt x="54131" y="92806"/>
                  </a:lnTo>
                  <a:lnTo>
                    <a:pt x="54329" y="92948"/>
                  </a:lnTo>
                  <a:lnTo>
                    <a:pt x="54280" y="93019"/>
                  </a:lnTo>
                  <a:lnTo>
                    <a:pt x="54379" y="93138"/>
                  </a:lnTo>
                  <a:lnTo>
                    <a:pt x="54565" y="93197"/>
                  </a:lnTo>
                  <a:lnTo>
                    <a:pt x="54689" y="93328"/>
                  </a:lnTo>
                  <a:lnTo>
                    <a:pt x="54702" y="93517"/>
                  </a:lnTo>
                  <a:lnTo>
                    <a:pt x="54801" y="93577"/>
                  </a:lnTo>
                  <a:lnTo>
                    <a:pt x="55112" y="93482"/>
                  </a:lnTo>
                  <a:lnTo>
                    <a:pt x="55460" y="93268"/>
                  </a:lnTo>
                  <a:lnTo>
                    <a:pt x="55596" y="93114"/>
                  </a:lnTo>
                  <a:close/>
                  <a:moveTo>
                    <a:pt x="28344" y="89724"/>
                  </a:moveTo>
                  <a:lnTo>
                    <a:pt x="28320" y="89617"/>
                  </a:lnTo>
                  <a:lnTo>
                    <a:pt x="28270" y="89570"/>
                  </a:lnTo>
                  <a:lnTo>
                    <a:pt x="28257" y="89380"/>
                  </a:lnTo>
                  <a:lnTo>
                    <a:pt x="28021" y="89250"/>
                  </a:lnTo>
                  <a:lnTo>
                    <a:pt x="27885" y="89107"/>
                  </a:lnTo>
                  <a:lnTo>
                    <a:pt x="27661" y="88930"/>
                  </a:lnTo>
                  <a:lnTo>
                    <a:pt x="27512" y="89036"/>
                  </a:lnTo>
                  <a:lnTo>
                    <a:pt x="27636" y="89428"/>
                  </a:lnTo>
                  <a:lnTo>
                    <a:pt x="27823" y="89700"/>
                  </a:lnTo>
                  <a:lnTo>
                    <a:pt x="27910" y="89925"/>
                  </a:lnTo>
                  <a:lnTo>
                    <a:pt x="27823" y="90139"/>
                  </a:lnTo>
                  <a:lnTo>
                    <a:pt x="27599" y="90305"/>
                  </a:lnTo>
                  <a:lnTo>
                    <a:pt x="27326" y="90305"/>
                  </a:lnTo>
                  <a:lnTo>
                    <a:pt x="27065" y="90340"/>
                  </a:lnTo>
                  <a:lnTo>
                    <a:pt x="26966" y="90447"/>
                  </a:lnTo>
                  <a:lnTo>
                    <a:pt x="27388" y="90542"/>
                  </a:lnTo>
                  <a:lnTo>
                    <a:pt x="27400" y="90613"/>
                  </a:lnTo>
                  <a:lnTo>
                    <a:pt x="27289" y="90708"/>
                  </a:lnTo>
                  <a:lnTo>
                    <a:pt x="27202" y="90791"/>
                  </a:lnTo>
                  <a:lnTo>
                    <a:pt x="27077" y="90803"/>
                  </a:lnTo>
                  <a:lnTo>
                    <a:pt x="26966" y="90838"/>
                  </a:lnTo>
                  <a:lnTo>
                    <a:pt x="27040" y="90945"/>
                  </a:lnTo>
                  <a:lnTo>
                    <a:pt x="27251" y="91016"/>
                  </a:lnTo>
                  <a:lnTo>
                    <a:pt x="27462" y="90980"/>
                  </a:lnTo>
                  <a:lnTo>
                    <a:pt x="27848" y="90767"/>
                  </a:lnTo>
                  <a:lnTo>
                    <a:pt x="27997" y="90625"/>
                  </a:lnTo>
                  <a:lnTo>
                    <a:pt x="28146" y="90518"/>
                  </a:lnTo>
                  <a:lnTo>
                    <a:pt x="28257" y="90411"/>
                  </a:lnTo>
                  <a:lnTo>
                    <a:pt x="28270" y="90198"/>
                  </a:lnTo>
                  <a:lnTo>
                    <a:pt x="28332" y="89961"/>
                  </a:lnTo>
                  <a:lnTo>
                    <a:pt x="28344" y="89724"/>
                  </a:lnTo>
                  <a:close/>
                  <a:moveTo>
                    <a:pt x="26928" y="88740"/>
                  </a:moveTo>
                  <a:lnTo>
                    <a:pt x="26754" y="88930"/>
                  </a:lnTo>
                  <a:lnTo>
                    <a:pt x="26680" y="89368"/>
                  </a:lnTo>
                  <a:lnTo>
                    <a:pt x="26754" y="90127"/>
                  </a:lnTo>
                  <a:lnTo>
                    <a:pt x="26928" y="90245"/>
                  </a:lnTo>
                  <a:lnTo>
                    <a:pt x="27090" y="90162"/>
                  </a:lnTo>
                  <a:lnTo>
                    <a:pt x="27289" y="90162"/>
                  </a:lnTo>
                  <a:lnTo>
                    <a:pt x="27462" y="90103"/>
                  </a:lnTo>
                  <a:lnTo>
                    <a:pt x="27525" y="89842"/>
                  </a:lnTo>
                  <a:lnTo>
                    <a:pt x="27363" y="89546"/>
                  </a:lnTo>
                  <a:lnTo>
                    <a:pt x="27164" y="89250"/>
                  </a:lnTo>
                  <a:lnTo>
                    <a:pt x="26928" y="88740"/>
                  </a:lnTo>
                  <a:close/>
                  <a:moveTo>
                    <a:pt x="16035" y="87495"/>
                  </a:moveTo>
                  <a:lnTo>
                    <a:pt x="15824" y="87555"/>
                  </a:lnTo>
                  <a:lnTo>
                    <a:pt x="15662" y="87566"/>
                  </a:lnTo>
                  <a:lnTo>
                    <a:pt x="15588" y="87400"/>
                  </a:lnTo>
                  <a:lnTo>
                    <a:pt x="15513" y="87353"/>
                  </a:lnTo>
                  <a:lnTo>
                    <a:pt x="15364" y="87365"/>
                  </a:lnTo>
                  <a:lnTo>
                    <a:pt x="15203" y="87472"/>
                  </a:lnTo>
                  <a:lnTo>
                    <a:pt x="15066" y="87685"/>
                  </a:lnTo>
                  <a:lnTo>
                    <a:pt x="14930" y="87934"/>
                  </a:lnTo>
                  <a:lnTo>
                    <a:pt x="14830" y="88195"/>
                  </a:lnTo>
                  <a:lnTo>
                    <a:pt x="14805" y="88467"/>
                  </a:lnTo>
                  <a:lnTo>
                    <a:pt x="14930" y="88799"/>
                  </a:lnTo>
                  <a:lnTo>
                    <a:pt x="15116" y="88870"/>
                  </a:lnTo>
                  <a:lnTo>
                    <a:pt x="15190" y="88787"/>
                  </a:lnTo>
                  <a:lnTo>
                    <a:pt x="15290" y="88657"/>
                  </a:lnTo>
                  <a:lnTo>
                    <a:pt x="15414" y="88455"/>
                  </a:lnTo>
                  <a:lnTo>
                    <a:pt x="15476" y="88301"/>
                  </a:lnTo>
                  <a:lnTo>
                    <a:pt x="15774" y="87969"/>
                  </a:lnTo>
                  <a:lnTo>
                    <a:pt x="15824" y="87851"/>
                  </a:lnTo>
                  <a:lnTo>
                    <a:pt x="15911" y="87756"/>
                  </a:lnTo>
                  <a:lnTo>
                    <a:pt x="16072" y="87602"/>
                  </a:lnTo>
                  <a:lnTo>
                    <a:pt x="16035" y="87495"/>
                  </a:lnTo>
                  <a:close/>
                  <a:moveTo>
                    <a:pt x="28618" y="86903"/>
                  </a:moveTo>
                  <a:lnTo>
                    <a:pt x="28692" y="86879"/>
                  </a:lnTo>
                  <a:lnTo>
                    <a:pt x="28792" y="86784"/>
                  </a:lnTo>
                  <a:lnTo>
                    <a:pt x="28990" y="86796"/>
                  </a:lnTo>
                  <a:lnTo>
                    <a:pt x="29177" y="87033"/>
                  </a:lnTo>
                  <a:lnTo>
                    <a:pt x="29413" y="87246"/>
                  </a:lnTo>
                  <a:lnTo>
                    <a:pt x="29649" y="87223"/>
                  </a:lnTo>
                  <a:lnTo>
                    <a:pt x="29748" y="87009"/>
                  </a:lnTo>
                  <a:lnTo>
                    <a:pt x="29748" y="86772"/>
                  </a:lnTo>
                  <a:lnTo>
                    <a:pt x="29686" y="86594"/>
                  </a:lnTo>
                  <a:lnTo>
                    <a:pt x="29661" y="86452"/>
                  </a:lnTo>
                  <a:lnTo>
                    <a:pt x="29686" y="86334"/>
                  </a:lnTo>
                  <a:lnTo>
                    <a:pt x="29611" y="86215"/>
                  </a:lnTo>
                  <a:lnTo>
                    <a:pt x="29487" y="86097"/>
                  </a:lnTo>
                  <a:lnTo>
                    <a:pt x="29301" y="86049"/>
                  </a:lnTo>
                  <a:lnTo>
                    <a:pt x="29052" y="86037"/>
                  </a:lnTo>
                  <a:lnTo>
                    <a:pt x="28903" y="85954"/>
                  </a:lnTo>
                  <a:lnTo>
                    <a:pt x="28779" y="85836"/>
                  </a:lnTo>
                  <a:lnTo>
                    <a:pt x="28593" y="85765"/>
                  </a:lnTo>
                  <a:lnTo>
                    <a:pt x="28369" y="85729"/>
                  </a:lnTo>
                  <a:lnTo>
                    <a:pt x="28158" y="85741"/>
                  </a:lnTo>
                  <a:lnTo>
                    <a:pt x="28021" y="85824"/>
                  </a:lnTo>
                  <a:lnTo>
                    <a:pt x="27872" y="85824"/>
                  </a:lnTo>
                  <a:lnTo>
                    <a:pt x="27686" y="85765"/>
                  </a:lnTo>
                  <a:lnTo>
                    <a:pt x="27773" y="85954"/>
                  </a:lnTo>
                  <a:lnTo>
                    <a:pt x="28133" y="86334"/>
                  </a:lnTo>
                  <a:lnTo>
                    <a:pt x="28320" y="86630"/>
                  </a:lnTo>
                  <a:lnTo>
                    <a:pt x="28344" y="86831"/>
                  </a:lnTo>
                  <a:lnTo>
                    <a:pt x="28481" y="86914"/>
                  </a:lnTo>
                  <a:lnTo>
                    <a:pt x="28618" y="86903"/>
                  </a:lnTo>
                  <a:close/>
                  <a:moveTo>
                    <a:pt x="29574" y="85267"/>
                  </a:moveTo>
                  <a:lnTo>
                    <a:pt x="29537" y="85184"/>
                  </a:lnTo>
                  <a:lnTo>
                    <a:pt x="29400" y="85006"/>
                  </a:lnTo>
                  <a:lnTo>
                    <a:pt x="29201" y="84935"/>
                  </a:lnTo>
                  <a:lnTo>
                    <a:pt x="29052" y="85041"/>
                  </a:lnTo>
                  <a:lnTo>
                    <a:pt x="28779" y="85148"/>
                  </a:lnTo>
                  <a:lnTo>
                    <a:pt x="28320" y="85219"/>
                  </a:lnTo>
                  <a:lnTo>
                    <a:pt x="28133" y="85385"/>
                  </a:lnTo>
                  <a:lnTo>
                    <a:pt x="28357" y="85516"/>
                  </a:lnTo>
                  <a:lnTo>
                    <a:pt x="28667" y="85622"/>
                  </a:lnTo>
                  <a:lnTo>
                    <a:pt x="28928" y="85824"/>
                  </a:lnTo>
                  <a:lnTo>
                    <a:pt x="29139" y="85942"/>
                  </a:lnTo>
                  <a:lnTo>
                    <a:pt x="29388" y="85883"/>
                  </a:lnTo>
                  <a:lnTo>
                    <a:pt x="29500" y="85765"/>
                  </a:lnTo>
                  <a:lnTo>
                    <a:pt x="29450" y="85468"/>
                  </a:lnTo>
                  <a:lnTo>
                    <a:pt x="29524" y="85326"/>
                  </a:lnTo>
                  <a:lnTo>
                    <a:pt x="29574" y="85267"/>
                  </a:lnTo>
                  <a:close/>
                  <a:moveTo>
                    <a:pt x="27922" y="83868"/>
                  </a:moveTo>
                  <a:lnTo>
                    <a:pt x="27649" y="83998"/>
                  </a:lnTo>
                  <a:lnTo>
                    <a:pt x="27587" y="84176"/>
                  </a:lnTo>
                  <a:lnTo>
                    <a:pt x="27711" y="84401"/>
                  </a:lnTo>
                  <a:lnTo>
                    <a:pt x="27872" y="84615"/>
                  </a:lnTo>
                  <a:lnTo>
                    <a:pt x="28158" y="84923"/>
                  </a:lnTo>
                  <a:lnTo>
                    <a:pt x="28146" y="85006"/>
                  </a:lnTo>
                  <a:lnTo>
                    <a:pt x="28195" y="85124"/>
                  </a:lnTo>
                  <a:lnTo>
                    <a:pt x="28369" y="85148"/>
                  </a:lnTo>
                  <a:lnTo>
                    <a:pt x="28568" y="85041"/>
                  </a:lnTo>
                  <a:lnTo>
                    <a:pt x="28630" y="84828"/>
                  </a:lnTo>
                  <a:lnTo>
                    <a:pt x="28618" y="84579"/>
                  </a:lnTo>
                  <a:lnTo>
                    <a:pt x="28742" y="84461"/>
                  </a:lnTo>
                  <a:lnTo>
                    <a:pt x="28941" y="84461"/>
                  </a:lnTo>
                  <a:lnTo>
                    <a:pt x="29052" y="84378"/>
                  </a:lnTo>
                  <a:lnTo>
                    <a:pt x="29102" y="84176"/>
                  </a:lnTo>
                  <a:lnTo>
                    <a:pt x="29015" y="83832"/>
                  </a:lnTo>
                  <a:lnTo>
                    <a:pt x="29276" y="83678"/>
                  </a:lnTo>
                  <a:lnTo>
                    <a:pt x="29264" y="83548"/>
                  </a:lnTo>
                  <a:lnTo>
                    <a:pt x="29164" y="83417"/>
                  </a:lnTo>
                  <a:lnTo>
                    <a:pt x="29065" y="83370"/>
                  </a:lnTo>
                  <a:lnTo>
                    <a:pt x="28941" y="83382"/>
                  </a:lnTo>
                  <a:lnTo>
                    <a:pt x="28705" y="83370"/>
                  </a:lnTo>
                  <a:lnTo>
                    <a:pt x="28518" y="83548"/>
                  </a:lnTo>
                  <a:lnTo>
                    <a:pt x="28556" y="83797"/>
                  </a:lnTo>
                  <a:lnTo>
                    <a:pt x="28506" y="83927"/>
                  </a:lnTo>
                  <a:lnTo>
                    <a:pt x="28332" y="83939"/>
                  </a:lnTo>
                  <a:lnTo>
                    <a:pt x="28146" y="83844"/>
                  </a:lnTo>
                  <a:lnTo>
                    <a:pt x="27922" y="83868"/>
                  </a:lnTo>
                  <a:close/>
                  <a:moveTo>
                    <a:pt x="65806" y="84117"/>
                  </a:moveTo>
                  <a:lnTo>
                    <a:pt x="65695" y="83975"/>
                  </a:lnTo>
                  <a:lnTo>
                    <a:pt x="65583" y="83607"/>
                  </a:lnTo>
                  <a:lnTo>
                    <a:pt x="65533" y="83346"/>
                  </a:lnTo>
                  <a:lnTo>
                    <a:pt x="65446" y="83299"/>
                  </a:lnTo>
                  <a:lnTo>
                    <a:pt x="65347" y="83204"/>
                  </a:lnTo>
                  <a:lnTo>
                    <a:pt x="65297" y="83050"/>
                  </a:lnTo>
                  <a:lnTo>
                    <a:pt x="65111" y="83086"/>
                  </a:lnTo>
                  <a:lnTo>
                    <a:pt x="64887" y="83417"/>
                  </a:lnTo>
                  <a:lnTo>
                    <a:pt x="64775" y="83655"/>
                  </a:lnTo>
                  <a:lnTo>
                    <a:pt x="64688" y="83595"/>
                  </a:lnTo>
                  <a:lnTo>
                    <a:pt x="64664" y="83382"/>
                  </a:lnTo>
                  <a:lnTo>
                    <a:pt x="64726" y="83145"/>
                  </a:lnTo>
                  <a:lnTo>
                    <a:pt x="64862" y="82777"/>
                  </a:lnTo>
                  <a:lnTo>
                    <a:pt x="64763" y="82540"/>
                  </a:lnTo>
                  <a:lnTo>
                    <a:pt x="64465" y="82611"/>
                  </a:lnTo>
                  <a:lnTo>
                    <a:pt x="64291" y="82825"/>
                  </a:lnTo>
                  <a:lnTo>
                    <a:pt x="64117" y="83145"/>
                  </a:lnTo>
                  <a:lnTo>
                    <a:pt x="63856" y="83465"/>
                  </a:lnTo>
                  <a:lnTo>
                    <a:pt x="63720" y="83797"/>
                  </a:lnTo>
                  <a:lnTo>
                    <a:pt x="63894" y="84105"/>
                  </a:lnTo>
                  <a:lnTo>
                    <a:pt x="64192" y="84271"/>
                  </a:lnTo>
                  <a:lnTo>
                    <a:pt x="64452" y="84307"/>
                  </a:lnTo>
                  <a:lnTo>
                    <a:pt x="64924" y="84164"/>
                  </a:lnTo>
                  <a:lnTo>
                    <a:pt x="65794" y="84366"/>
                  </a:lnTo>
                  <a:lnTo>
                    <a:pt x="65980" y="84330"/>
                  </a:lnTo>
                  <a:lnTo>
                    <a:pt x="65881" y="84176"/>
                  </a:lnTo>
                  <a:lnTo>
                    <a:pt x="65806" y="84117"/>
                  </a:lnTo>
                  <a:close/>
                  <a:moveTo>
                    <a:pt x="80140" y="79328"/>
                  </a:moveTo>
                  <a:lnTo>
                    <a:pt x="79929" y="79340"/>
                  </a:lnTo>
                  <a:lnTo>
                    <a:pt x="79730" y="79458"/>
                  </a:lnTo>
                  <a:lnTo>
                    <a:pt x="79668" y="79624"/>
                  </a:lnTo>
                  <a:lnTo>
                    <a:pt x="79768" y="79802"/>
                  </a:lnTo>
                  <a:lnTo>
                    <a:pt x="79842" y="79980"/>
                  </a:lnTo>
                  <a:lnTo>
                    <a:pt x="79805" y="80134"/>
                  </a:lnTo>
                  <a:lnTo>
                    <a:pt x="79867" y="80252"/>
                  </a:lnTo>
                  <a:lnTo>
                    <a:pt x="80004" y="80395"/>
                  </a:lnTo>
                  <a:lnTo>
                    <a:pt x="80091" y="80786"/>
                  </a:lnTo>
                  <a:lnTo>
                    <a:pt x="80140" y="80869"/>
                  </a:lnTo>
                  <a:lnTo>
                    <a:pt x="80240" y="80845"/>
                  </a:lnTo>
                  <a:lnTo>
                    <a:pt x="80376" y="80679"/>
                  </a:lnTo>
                  <a:lnTo>
                    <a:pt x="80451" y="80217"/>
                  </a:lnTo>
                  <a:lnTo>
                    <a:pt x="80463" y="79660"/>
                  </a:lnTo>
                  <a:lnTo>
                    <a:pt x="80339" y="79375"/>
                  </a:lnTo>
                  <a:lnTo>
                    <a:pt x="80140" y="79328"/>
                  </a:lnTo>
                  <a:close/>
                  <a:moveTo>
                    <a:pt x="31127" y="67865"/>
                  </a:moveTo>
                  <a:lnTo>
                    <a:pt x="31189" y="68007"/>
                  </a:lnTo>
                  <a:lnTo>
                    <a:pt x="31263" y="68078"/>
                  </a:lnTo>
                  <a:lnTo>
                    <a:pt x="31388" y="68054"/>
                  </a:lnTo>
                  <a:lnTo>
                    <a:pt x="31437" y="68007"/>
                  </a:lnTo>
                  <a:lnTo>
                    <a:pt x="31586" y="67900"/>
                  </a:lnTo>
                  <a:lnTo>
                    <a:pt x="31835" y="67651"/>
                  </a:lnTo>
                  <a:lnTo>
                    <a:pt x="32195" y="67367"/>
                  </a:lnTo>
                  <a:lnTo>
                    <a:pt x="32257" y="67201"/>
                  </a:lnTo>
                  <a:lnTo>
                    <a:pt x="32220" y="67071"/>
                  </a:lnTo>
                  <a:lnTo>
                    <a:pt x="32133" y="67011"/>
                  </a:lnTo>
                  <a:lnTo>
                    <a:pt x="32058" y="67082"/>
                  </a:lnTo>
                  <a:lnTo>
                    <a:pt x="31922" y="67189"/>
                  </a:lnTo>
                  <a:lnTo>
                    <a:pt x="31698" y="67165"/>
                  </a:lnTo>
                  <a:lnTo>
                    <a:pt x="31611" y="67154"/>
                  </a:lnTo>
                  <a:lnTo>
                    <a:pt x="31648" y="67272"/>
                  </a:lnTo>
                  <a:lnTo>
                    <a:pt x="31586" y="67308"/>
                  </a:lnTo>
                  <a:lnTo>
                    <a:pt x="31462" y="67319"/>
                  </a:lnTo>
                  <a:lnTo>
                    <a:pt x="31400" y="67414"/>
                  </a:lnTo>
                  <a:lnTo>
                    <a:pt x="31288" y="67474"/>
                  </a:lnTo>
                  <a:lnTo>
                    <a:pt x="31251" y="67521"/>
                  </a:lnTo>
                  <a:lnTo>
                    <a:pt x="31338" y="67580"/>
                  </a:lnTo>
                  <a:lnTo>
                    <a:pt x="31363" y="67616"/>
                  </a:lnTo>
                  <a:lnTo>
                    <a:pt x="31164" y="67723"/>
                  </a:lnTo>
                  <a:lnTo>
                    <a:pt x="31127" y="67865"/>
                  </a:lnTo>
                  <a:close/>
                  <a:moveTo>
                    <a:pt x="35089" y="30832"/>
                  </a:moveTo>
                  <a:lnTo>
                    <a:pt x="35300" y="30773"/>
                  </a:lnTo>
                  <a:lnTo>
                    <a:pt x="35462" y="30583"/>
                  </a:lnTo>
                  <a:lnTo>
                    <a:pt x="35474" y="30453"/>
                  </a:lnTo>
                  <a:lnTo>
                    <a:pt x="35561" y="30299"/>
                  </a:lnTo>
                  <a:lnTo>
                    <a:pt x="35772" y="30240"/>
                  </a:lnTo>
                  <a:lnTo>
                    <a:pt x="35847" y="30145"/>
                  </a:lnTo>
                  <a:lnTo>
                    <a:pt x="35772" y="29872"/>
                  </a:lnTo>
                  <a:lnTo>
                    <a:pt x="35573" y="29742"/>
                  </a:lnTo>
                  <a:lnTo>
                    <a:pt x="35151" y="29706"/>
                  </a:lnTo>
                  <a:lnTo>
                    <a:pt x="34816" y="29884"/>
                  </a:lnTo>
                  <a:lnTo>
                    <a:pt x="34654" y="30074"/>
                  </a:lnTo>
                  <a:lnTo>
                    <a:pt x="34617" y="30382"/>
                  </a:lnTo>
                  <a:lnTo>
                    <a:pt x="34667" y="30666"/>
                  </a:lnTo>
                  <a:lnTo>
                    <a:pt x="34791" y="30737"/>
                  </a:lnTo>
                  <a:lnTo>
                    <a:pt x="34940" y="30714"/>
                  </a:lnTo>
                  <a:lnTo>
                    <a:pt x="35089" y="30832"/>
                  </a:lnTo>
                  <a:close/>
                  <a:moveTo>
                    <a:pt x="36629" y="31472"/>
                  </a:moveTo>
                  <a:lnTo>
                    <a:pt x="36617" y="31591"/>
                  </a:lnTo>
                  <a:lnTo>
                    <a:pt x="37076" y="31532"/>
                  </a:lnTo>
                  <a:lnTo>
                    <a:pt x="38033" y="30797"/>
                  </a:lnTo>
                  <a:lnTo>
                    <a:pt x="38132" y="30583"/>
                  </a:lnTo>
                  <a:lnTo>
                    <a:pt x="38095" y="30394"/>
                  </a:lnTo>
                  <a:lnTo>
                    <a:pt x="38045" y="30275"/>
                  </a:lnTo>
                  <a:lnTo>
                    <a:pt x="37946" y="30192"/>
                  </a:lnTo>
                  <a:lnTo>
                    <a:pt x="37586" y="30050"/>
                  </a:lnTo>
                  <a:lnTo>
                    <a:pt x="37362" y="29931"/>
                  </a:lnTo>
                  <a:lnTo>
                    <a:pt x="37288" y="29742"/>
                  </a:lnTo>
                  <a:lnTo>
                    <a:pt x="37337" y="29552"/>
                  </a:lnTo>
                  <a:lnTo>
                    <a:pt x="37288" y="29540"/>
                  </a:lnTo>
                  <a:lnTo>
                    <a:pt x="37014" y="29754"/>
                  </a:lnTo>
                  <a:lnTo>
                    <a:pt x="36704" y="29611"/>
                  </a:lnTo>
                  <a:lnTo>
                    <a:pt x="36654" y="29647"/>
                  </a:lnTo>
                  <a:lnTo>
                    <a:pt x="36803" y="29813"/>
                  </a:lnTo>
                  <a:lnTo>
                    <a:pt x="36940" y="30038"/>
                  </a:lnTo>
                  <a:lnTo>
                    <a:pt x="37039" y="30382"/>
                  </a:lnTo>
                  <a:lnTo>
                    <a:pt x="37039" y="30643"/>
                  </a:lnTo>
                  <a:lnTo>
                    <a:pt x="36791" y="30915"/>
                  </a:lnTo>
                  <a:lnTo>
                    <a:pt x="36865" y="31034"/>
                  </a:lnTo>
                  <a:lnTo>
                    <a:pt x="36840" y="31200"/>
                  </a:lnTo>
                  <a:lnTo>
                    <a:pt x="36629" y="31472"/>
                  </a:lnTo>
                  <a:close/>
                  <a:moveTo>
                    <a:pt x="33996" y="26138"/>
                  </a:moveTo>
                  <a:lnTo>
                    <a:pt x="34071" y="26209"/>
                  </a:lnTo>
                  <a:lnTo>
                    <a:pt x="34182" y="26304"/>
                  </a:lnTo>
                  <a:lnTo>
                    <a:pt x="34393" y="26399"/>
                  </a:lnTo>
                  <a:lnTo>
                    <a:pt x="34530" y="26268"/>
                  </a:lnTo>
                  <a:lnTo>
                    <a:pt x="34530" y="26019"/>
                  </a:lnTo>
                  <a:lnTo>
                    <a:pt x="34356" y="25806"/>
                  </a:lnTo>
                  <a:lnTo>
                    <a:pt x="34071" y="25640"/>
                  </a:lnTo>
                  <a:lnTo>
                    <a:pt x="33897" y="25593"/>
                  </a:lnTo>
                  <a:lnTo>
                    <a:pt x="33822" y="25688"/>
                  </a:lnTo>
                  <a:lnTo>
                    <a:pt x="33698" y="25688"/>
                  </a:lnTo>
                  <a:lnTo>
                    <a:pt x="33350" y="25522"/>
                  </a:lnTo>
                  <a:lnTo>
                    <a:pt x="33263" y="25605"/>
                  </a:lnTo>
                  <a:lnTo>
                    <a:pt x="33375" y="25901"/>
                  </a:lnTo>
                  <a:lnTo>
                    <a:pt x="33412" y="26019"/>
                  </a:lnTo>
                  <a:lnTo>
                    <a:pt x="33487" y="26102"/>
                  </a:lnTo>
                  <a:lnTo>
                    <a:pt x="33599" y="26138"/>
                  </a:lnTo>
                  <a:lnTo>
                    <a:pt x="33847" y="26055"/>
                  </a:lnTo>
                  <a:lnTo>
                    <a:pt x="33996" y="26138"/>
                  </a:lnTo>
                  <a:close/>
                  <a:moveTo>
                    <a:pt x="20643" y="20661"/>
                  </a:moveTo>
                  <a:lnTo>
                    <a:pt x="20432" y="20650"/>
                  </a:lnTo>
                  <a:lnTo>
                    <a:pt x="20283" y="20661"/>
                  </a:lnTo>
                  <a:lnTo>
                    <a:pt x="20258" y="20851"/>
                  </a:lnTo>
                  <a:lnTo>
                    <a:pt x="20358" y="21136"/>
                  </a:lnTo>
                  <a:lnTo>
                    <a:pt x="20420" y="21254"/>
                  </a:lnTo>
                  <a:lnTo>
                    <a:pt x="20544" y="21207"/>
                  </a:lnTo>
                  <a:lnTo>
                    <a:pt x="20718" y="21041"/>
                  </a:lnTo>
                  <a:lnTo>
                    <a:pt x="20780" y="20792"/>
                  </a:lnTo>
                  <a:lnTo>
                    <a:pt x="20643" y="20661"/>
                  </a:lnTo>
                  <a:close/>
                  <a:moveTo>
                    <a:pt x="1950" y="16809"/>
                  </a:moveTo>
                  <a:lnTo>
                    <a:pt x="1801" y="16797"/>
                  </a:lnTo>
                  <a:lnTo>
                    <a:pt x="1701" y="16868"/>
                  </a:lnTo>
                  <a:lnTo>
                    <a:pt x="1502" y="17058"/>
                  </a:lnTo>
                  <a:lnTo>
                    <a:pt x="1180" y="17307"/>
                  </a:lnTo>
                  <a:lnTo>
                    <a:pt x="1117" y="17496"/>
                  </a:lnTo>
                  <a:lnTo>
                    <a:pt x="1279" y="17674"/>
                  </a:lnTo>
                  <a:lnTo>
                    <a:pt x="1341" y="17793"/>
                  </a:lnTo>
                  <a:lnTo>
                    <a:pt x="1329" y="17816"/>
                  </a:lnTo>
                  <a:lnTo>
                    <a:pt x="1329" y="17876"/>
                  </a:lnTo>
                  <a:lnTo>
                    <a:pt x="1378" y="17864"/>
                  </a:lnTo>
                  <a:lnTo>
                    <a:pt x="1478" y="17769"/>
                  </a:lnTo>
                  <a:lnTo>
                    <a:pt x="1602" y="17722"/>
                  </a:lnTo>
                  <a:lnTo>
                    <a:pt x="1751" y="17733"/>
                  </a:lnTo>
                  <a:lnTo>
                    <a:pt x="1900" y="17650"/>
                  </a:lnTo>
                  <a:lnTo>
                    <a:pt x="1987" y="17473"/>
                  </a:lnTo>
                  <a:lnTo>
                    <a:pt x="2049" y="17224"/>
                  </a:lnTo>
                  <a:lnTo>
                    <a:pt x="2136" y="17034"/>
                  </a:lnTo>
                  <a:lnTo>
                    <a:pt x="2099" y="16892"/>
                  </a:lnTo>
                  <a:lnTo>
                    <a:pt x="1950" y="16809"/>
                  </a:lnTo>
                  <a:close/>
                  <a:moveTo>
                    <a:pt x="31052" y="82552"/>
                  </a:moveTo>
                  <a:lnTo>
                    <a:pt x="31127" y="82481"/>
                  </a:lnTo>
                  <a:lnTo>
                    <a:pt x="31189" y="82268"/>
                  </a:lnTo>
                  <a:lnTo>
                    <a:pt x="31176" y="82173"/>
                  </a:lnTo>
                  <a:lnTo>
                    <a:pt x="31077" y="82125"/>
                  </a:lnTo>
                  <a:lnTo>
                    <a:pt x="30754" y="82125"/>
                  </a:lnTo>
                  <a:lnTo>
                    <a:pt x="30605" y="82196"/>
                  </a:lnTo>
                  <a:lnTo>
                    <a:pt x="30555" y="82410"/>
                  </a:lnTo>
                  <a:lnTo>
                    <a:pt x="30655" y="82600"/>
                  </a:lnTo>
                  <a:lnTo>
                    <a:pt x="30891" y="82611"/>
                  </a:lnTo>
                  <a:lnTo>
                    <a:pt x="31052" y="82552"/>
                  </a:lnTo>
                  <a:close/>
                  <a:moveTo>
                    <a:pt x="51373" y="102277"/>
                  </a:moveTo>
                  <a:lnTo>
                    <a:pt x="51274" y="102171"/>
                  </a:lnTo>
                  <a:lnTo>
                    <a:pt x="51025" y="101791"/>
                  </a:lnTo>
                  <a:lnTo>
                    <a:pt x="51000" y="101554"/>
                  </a:lnTo>
                  <a:lnTo>
                    <a:pt x="51063" y="101365"/>
                  </a:lnTo>
                  <a:lnTo>
                    <a:pt x="51013" y="101270"/>
                  </a:lnTo>
                  <a:lnTo>
                    <a:pt x="50988" y="101270"/>
                  </a:lnTo>
                  <a:lnTo>
                    <a:pt x="50938" y="101329"/>
                  </a:lnTo>
                  <a:lnTo>
                    <a:pt x="50851" y="101365"/>
                  </a:lnTo>
                  <a:lnTo>
                    <a:pt x="50777" y="101341"/>
                  </a:lnTo>
                  <a:lnTo>
                    <a:pt x="50727" y="101353"/>
                  </a:lnTo>
                  <a:lnTo>
                    <a:pt x="50715" y="101448"/>
                  </a:lnTo>
                  <a:lnTo>
                    <a:pt x="50727" y="101543"/>
                  </a:lnTo>
                  <a:lnTo>
                    <a:pt x="50690" y="101637"/>
                  </a:lnTo>
                  <a:lnTo>
                    <a:pt x="50727" y="101780"/>
                  </a:lnTo>
                  <a:lnTo>
                    <a:pt x="50789" y="101851"/>
                  </a:lnTo>
                  <a:lnTo>
                    <a:pt x="50864" y="101898"/>
                  </a:lnTo>
                  <a:lnTo>
                    <a:pt x="50901" y="102076"/>
                  </a:lnTo>
                  <a:lnTo>
                    <a:pt x="50976" y="102230"/>
                  </a:lnTo>
                  <a:lnTo>
                    <a:pt x="51013" y="102301"/>
                  </a:lnTo>
                  <a:lnTo>
                    <a:pt x="51274" y="102360"/>
                  </a:lnTo>
                  <a:lnTo>
                    <a:pt x="51547" y="102491"/>
                  </a:lnTo>
                  <a:lnTo>
                    <a:pt x="51572" y="102384"/>
                  </a:lnTo>
                  <a:lnTo>
                    <a:pt x="51510" y="102301"/>
                  </a:lnTo>
                  <a:lnTo>
                    <a:pt x="51373" y="102277"/>
                  </a:lnTo>
                  <a:close/>
                  <a:moveTo>
                    <a:pt x="28903" y="79837"/>
                  </a:moveTo>
                  <a:lnTo>
                    <a:pt x="29003" y="79826"/>
                  </a:lnTo>
                  <a:lnTo>
                    <a:pt x="29065" y="79873"/>
                  </a:lnTo>
                  <a:lnTo>
                    <a:pt x="29090" y="79956"/>
                  </a:lnTo>
                  <a:lnTo>
                    <a:pt x="29189" y="79968"/>
                  </a:lnTo>
                  <a:lnTo>
                    <a:pt x="29301" y="79920"/>
                  </a:lnTo>
                  <a:lnTo>
                    <a:pt x="29388" y="79968"/>
                  </a:lnTo>
                  <a:lnTo>
                    <a:pt x="29549" y="80158"/>
                  </a:lnTo>
                  <a:lnTo>
                    <a:pt x="29649" y="80193"/>
                  </a:lnTo>
                  <a:lnTo>
                    <a:pt x="29736" y="80134"/>
                  </a:lnTo>
                  <a:lnTo>
                    <a:pt x="29822" y="80075"/>
                  </a:lnTo>
                  <a:lnTo>
                    <a:pt x="29835" y="79849"/>
                  </a:lnTo>
                  <a:lnTo>
                    <a:pt x="29810" y="79743"/>
                  </a:lnTo>
                  <a:lnTo>
                    <a:pt x="29760" y="79624"/>
                  </a:lnTo>
                  <a:lnTo>
                    <a:pt x="29686" y="79529"/>
                  </a:lnTo>
                  <a:lnTo>
                    <a:pt x="29524" y="79482"/>
                  </a:lnTo>
                  <a:lnTo>
                    <a:pt x="29264" y="79494"/>
                  </a:lnTo>
                  <a:lnTo>
                    <a:pt x="29090" y="79434"/>
                  </a:lnTo>
                  <a:lnTo>
                    <a:pt x="28978" y="79446"/>
                  </a:lnTo>
                  <a:lnTo>
                    <a:pt x="28829" y="79541"/>
                  </a:lnTo>
                  <a:lnTo>
                    <a:pt x="28792" y="79636"/>
                  </a:lnTo>
                  <a:lnTo>
                    <a:pt x="28878" y="79660"/>
                  </a:lnTo>
                  <a:lnTo>
                    <a:pt x="28953" y="79648"/>
                  </a:lnTo>
                  <a:lnTo>
                    <a:pt x="29015" y="79683"/>
                  </a:lnTo>
                  <a:lnTo>
                    <a:pt x="28878" y="79778"/>
                  </a:lnTo>
                  <a:lnTo>
                    <a:pt x="28903" y="79837"/>
                  </a:lnTo>
                  <a:close/>
                  <a:moveTo>
                    <a:pt x="59956" y="88183"/>
                  </a:moveTo>
                  <a:lnTo>
                    <a:pt x="59596" y="88444"/>
                  </a:lnTo>
                  <a:lnTo>
                    <a:pt x="59521" y="88538"/>
                  </a:lnTo>
                  <a:lnTo>
                    <a:pt x="59409" y="88953"/>
                  </a:lnTo>
                  <a:lnTo>
                    <a:pt x="59484" y="89202"/>
                  </a:lnTo>
                  <a:lnTo>
                    <a:pt x="60155" y="89866"/>
                  </a:lnTo>
                  <a:lnTo>
                    <a:pt x="60366" y="89973"/>
                  </a:lnTo>
                  <a:lnTo>
                    <a:pt x="60577" y="89949"/>
                  </a:lnTo>
                  <a:lnTo>
                    <a:pt x="60776" y="89771"/>
                  </a:lnTo>
                  <a:lnTo>
                    <a:pt x="60900" y="89463"/>
                  </a:lnTo>
                  <a:lnTo>
                    <a:pt x="60962" y="89143"/>
                  </a:lnTo>
                  <a:lnTo>
                    <a:pt x="60950" y="88823"/>
                  </a:lnTo>
                  <a:lnTo>
                    <a:pt x="60788" y="88278"/>
                  </a:lnTo>
                  <a:lnTo>
                    <a:pt x="60639" y="87958"/>
                  </a:lnTo>
                  <a:lnTo>
                    <a:pt x="60478" y="87697"/>
                  </a:lnTo>
                  <a:lnTo>
                    <a:pt x="60279" y="87649"/>
                  </a:lnTo>
                  <a:lnTo>
                    <a:pt x="60515" y="87448"/>
                  </a:lnTo>
                  <a:lnTo>
                    <a:pt x="60602" y="87199"/>
                  </a:lnTo>
                  <a:lnTo>
                    <a:pt x="60552" y="87009"/>
                  </a:lnTo>
                  <a:lnTo>
                    <a:pt x="60354" y="86914"/>
                  </a:lnTo>
                  <a:lnTo>
                    <a:pt x="60118" y="86938"/>
                  </a:lnTo>
                  <a:lnTo>
                    <a:pt x="59906" y="87033"/>
                  </a:lnTo>
                  <a:lnTo>
                    <a:pt x="59881" y="87199"/>
                  </a:lnTo>
                  <a:lnTo>
                    <a:pt x="60167" y="87495"/>
                  </a:lnTo>
                  <a:lnTo>
                    <a:pt x="60018" y="88052"/>
                  </a:lnTo>
                  <a:lnTo>
                    <a:pt x="59956" y="88183"/>
                  </a:lnTo>
                  <a:close/>
                  <a:moveTo>
                    <a:pt x="50007" y="92889"/>
                  </a:moveTo>
                  <a:lnTo>
                    <a:pt x="50069" y="92474"/>
                  </a:lnTo>
                  <a:lnTo>
                    <a:pt x="49858" y="92118"/>
                  </a:lnTo>
                  <a:lnTo>
                    <a:pt x="49597" y="92012"/>
                  </a:lnTo>
                  <a:lnTo>
                    <a:pt x="49299" y="91976"/>
                  </a:lnTo>
                  <a:lnTo>
                    <a:pt x="48690" y="92047"/>
                  </a:lnTo>
                  <a:lnTo>
                    <a:pt x="48057" y="92154"/>
                  </a:lnTo>
                  <a:lnTo>
                    <a:pt x="47771" y="92273"/>
                  </a:lnTo>
                  <a:lnTo>
                    <a:pt x="47498" y="92462"/>
                  </a:lnTo>
                  <a:lnTo>
                    <a:pt x="47684" y="92581"/>
                  </a:lnTo>
                  <a:lnTo>
                    <a:pt x="47759" y="92676"/>
                  </a:lnTo>
                  <a:lnTo>
                    <a:pt x="47746" y="92782"/>
                  </a:lnTo>
                  <a:lnTo>
                    <a:pt x="47634" y="92901"/>
                  </a:lnTo>
                  <a:lnTo>
                    <a:pt x="47634" y="93067"/>
                  </a:lnTo>
                  <a:lnTo>
                    <a:pt x="48081" y="93351"/>
                  </a:lnTo>
                  <a:lnTo>
                    <a:pt x="48305" y="93458"/>
                  </a:lnTo>
                  <a:lnTo>
                    <a:pt x="48603" y="93505"/>
                  </a:lnTo>
                  <a:lnTo>
                    <a:pt x="49398" y="93363"/>
                  </a:lnTo>
                  <a:lnTo>
                    <a:pt x="49758" y="93233"/>
                  </a:lnTo>
                  <a:lnTo>
                    <a:pt x="50007" y="92889"/>
                  </a:lnTo>
                  <a:close/>
                  <a:moveTo>
                    <a:pt x="24593" y="86891"/>
                  </a:moveTo>
                  <a:lnTo>
                    <a:pt x="24817" y="86914"/>
                  </a:lnTo>
                  <a:lnTo>
                    <a:pt x="25053" y="86820"/>
                  </a:lnTo>
                  <a:lnTo>
                    <a:pt x="25202" y="86618"/>
                  </a:lnTo>
                  <a:lnTo>
                    <a:pt x="25314" y="86369"/>
                  </a:lnTo>
                  <a:lnTo>
                    <a:pt x="25351" y="86061"/>
                  </a:lnTo>
                  <a:lnTo>
                    <a:pt x="25450" y="86002"/>
                  </a:lnTo>
                  <a:lnTo>
                    <a:pt x="25686" y="86049"/>
                  </a:lnTo>
                  <a:lnTo>
                    <a:pt x="25947" y="86049"/>
                  </a:lnTo>
                  <a:lnTo>
                    <a:pt x="26109" y="85836"/>
                  </a:lnTo>
                  <a:lnTo>
                    <a:pt x="26208" y="85895"/>
                  </a:lnTo>
                  <a:lnTo>
                    <a:pt x="26432" y="85954"/>
                  </a:lnTo>
                  <a:lnTo>
                    <a:pt x="26506" y="86002"/>
                  </a:lnTo>
                  <a:lnTo>
                    <a:pt x="26506" y="85528"/>
                  </a:lnTo>
                  <a:lnTo>
                    <a:pt x="26456" y="85397"/>
                  </a:lnTo>
                  <a:lnTo>
                    <a:pt x="26382" y="85326"/>
                  </a:lnTo>
                  <a:lnTo>
                    <a:pt x="26282" y="85314"/>
                  </a:lnTo>
                  <a:lnTo>
                    <a:pt x="26158" y="85326"/>
                  </a:lnTo>
                  <a:lnTo>
                    <a:pt x="25537" y="85551"/>
                  </a:lnTo>
                  <a:lnTo>
                    <a:pt x="25202" y="85622"/>
                  </a:lnTo>
                  <a:lnTo>
                    <a:pt x="24941" y="85539"/>
                  </a:lnTo>
                  <a:lnTo>
                    <a:pt x="24717" y="85610"/>
                  </a:lnTo>
                  <a:lnTo>
                    <a:pt x="24506" y="85741"/>
                  </a:lnTo>
                  <a:lnTo>
                    <a:pt x="24357" y="85942"/>
                  </a:lnTo>
                  <a:lnTo>
                    <a:pt x="24295" y="86215"/>
                  </a:lnTo>
                  <a:lnTo>
                    <a:pt x="24332" y="86511"/>
                  </a:lnTo>
                  <a:lnTo>
                    <a:pt x="24444" y="86737"/>
                  </a:lnTo>
                  <a:lnTo>
                    <a:pt x="24593" y="86891"/>
                  </a:lnTo>
                  <a:close/>
                  <a:moveTo>
                    <a:pt x="28481" y="77775"/>
                  </a:moveTo>
                  <a:lnTo>
                    <a:pt x="28344" y="78071"/>
                  </a:lnTo>
                  <a:lnTo>
                    <a:pt x="28257" y="78213"/>
                  </a:lnTo>
                  <a:lnTo>
                    <a:pt x="28034" y="78308"/>
                  </a:lnTo>
                  <a:lnTo>
                    <a:pt x="27823" y="78379"/>
                  </a:lnTo>
                  <a:lnTo>
                    <a:pt x="27674" y="78451"/>
                  </a:lnTo>
                  <a:lnTo>
                    <a:pt x="27587" y="78652"/>
                  </a:lnTo>
                  <a:lnTo>
                    <a:pt x="27438" y="79351"/>
                  </a:lnTo>
                  <a:lnTo>
                    <a:pt x="27525" y="79363"/>
                  </a:lnTo>
                  <a:lnTo>
                    <a:pt x="27574" y="79399"/>
                  </a:lnTo>
                  <a:lnTo>
                    <a:pt x="27612" y="79458"/>
                  </a:lnTo>
                  <a:lnTo>
                    <a:pt x="27674" y="79494"/>
                  </a:lnTo>
                  <a:lnTo>
                    <a:pt x="27860" y="79482"/>
                  </a:lnTo>
                  <a:lnTo>
                    <a:pt x="28369" y="79600"/>
                  </a:lnTo>
                  <a:lnTo>
                    <a:pt x="28469" y="79577"/>
                  </a:lnTo>
                  <a:lnTo>
                    <a:pt x="28543" y="79399"/>
                  </a:lnTo>
                  <a:lnTo>
                    <a:pt x="28705" y="79174"/>
                  </a:lnTo>
                  <a:lnTo>
                    <a:pt x="28928" y="78972"/>
                  </a:lnTo>
                  <a:lnTo>
                    <a:pt x="29114" y="78877"/>
                  </a:lnTo>
                  <a:lnTo>
                    <a:pt x="28866" y="78498"/>
                  </a:lnTo>
                  <a:lnTo>
                    <a:pt x="28779" y="78261"/>
                  </a:lnTo>
                  <a:lnTo>
                    <a:pt x="28792" y="78048"/>
                  </a:lnTo>
                  <a:lnTo>
                    <a:pt x="28941" y="77858"/>
                  </a:lnTo>
                  <a:lnTo>
                    <a:pt x="29524" y="77550"/>
                  </a:lnTo>
                  <a:lnTo>
                    <a:pt x="29239" y="77479"/>
                  </a:lnTo>
                  <a:lnTo>
                    <a:pt x="28829" y="77561"/>
                  </a:lnTo>
                  <a:lnTo>
                    <a:pt x="28481" y="77775"/>
                  </a:lnTo>
                  <a:close/>
                  <a:moveTo>
                    <a:pt x="37263" y="24360"/>
                  </a:moveTo>
                  <a:lnTo>
                    <a:pt x="37151" y="24301"/>
                  </a:lnTo>
                  <a:lnTo>
                    <a:pt x="37039" y="24289"/>
                  </a:lnTo>
                  <a:lnTo>
                    <a:pt x="36828" y="24301"/>
                  </a:lnTo>
                  <a:lnTo>
                    <a:pt x="36716" y="24301"/>
                  </a:lnTo>
                  <a:lnTo>
                    <a:pt x="36592" y="24253"/>
                  </a:lnTo>
                  <a:lnTo>
                    <a:pt x="36493" y="24194"/>
                  </a:lnTo>
                  <a:lnTo>
                    <a:pt x="36381" y="24158"/>
                  </a:lnTo>
                  <a:lnTo>
                    <a:pt x="36269" y="24170"/>
                  </a:lnTo>
                  <a:lnTo>
                    <a:pt x="36195" y="24229"/>
                  </a:lnTo>
                  <a:lnTo>
                    <a:pt x="36145" y="24336"/>
                  </a:lnTo>
                  <a:lnTo>
                    <a:pt x="35896" y="25273"/>
                  </a:lnTo>
                  <a:lnTo>
                    <a:pt x="35735" y="25628"/>
                  </a:lnTo>
                  <a:lnTo>
                    <a:pt x="35499" y="25782"/>
                  </a:lnTo>
                  <a:lnTo>
                    <a:pt x="35809" y="25699"/>
                  </a:lnTo>
                  <a:lnTo>
                    <a:pt x="36679" y="25190"/>
                  </a:lnTo>
                  <a:lnTo>
                    <a:pt x="36828" y="25178"/>
                  </a:lnTo>
                  <a:lnTo>
                    <a:pt x="36989" y="25202"/>
                  </a:lnTo>
                  <a:lnTo>
                    <a:pt x="37151" y="25190"/>
                  </a:lnTo>
                  <a:lnTo>
                    <a:pt x="37201" y="25107"/>
                  </a:lnTo>
                  <a:lnTo>
                    <a:pt x="37238" y="24941"/>
                  </a:lnTo>
                  <a:lnTo>
                    <a:pt x="37312" y="24846"/>
                  </a:lnTo>
                  <a:lnTo>
                    <a:pt x="37449" y="24763"/>
                  </a:lnTo>
                  <a:lnTo>
                    <a:pt x="37598" y="24715"/>
                  </a:lnTo>
                  <a:lnTo>
                    <a:pt x="37548" y="24633"/>
                  </a:lnTo>
                  <a:lnTo>
                    <a:pt x="37263" y="24360"/>
                  </a:lnTo>
                  <a:close/>
                  <a:moveTo>
                    <a:pt x="32779" y="19950"/>
                  </a:moveTo>
                  <a:lnTo>
                    <a:pt x="32692" y="19796"/>
                  </a:lnTo>
                  <a:lnTo>
                    <a:pt x="32667" y="19725"/>
                  </a:lnTo>
                  <a:lnTo>
                    <a:pt x="32605" y="19310"/>
                  </a:lnTo>
                  <a:lnTo>
                    <a:pt x="32580" y="19203"/>
                  </a:lnTo>
                  <a:lnTo>
                    <a:pt x="32530" y="19144"/>
                  </a:lnTo>
                  <a:lnTo>
                    <a:pt x="32468" y="19097"/>
                  </a:lnTo>
                  <a:lnTo>
                    <a:pt x="32356" y="19120"/>
                  </a:lnTo>
                  <a:lnTo>
                    <a:pt x="32245" y="19203"/>
                  </a:lnTo>
                  <a:lnTo>
                    <a:pt x="32158" y="19322"/>
                  </a:lnTo>
                  <a:lnTo>
                    <a:pt x="32096" y="19429"/>
                  </a:lnTo>
                  <a:lnTo>
                    <a:pt x="31996" y="19867"/>
                  </a:lnTo>
                  <a:lnTo>
                    <a:pt x="31909" y="20033"/>
                  </a:lnTo>
                  <a:lnTo>
                    <a:pt x="31748" y="20187"/>
                  </a:lnTo>
                  <a:lnTo>
                    <a:pt x="33027" y="21136"/>
                  </a:lnTo>
                  <a:lnTo>
                    <a:pt x="33412" y="21112"/>
                  </a:lnTo>
                  <a:lnTo>
                    <a:pt x="33611" y="20875"/>
                  </a:lnTo>
                  <a:lnTo>
                    <a:pt x="33574" y="20650"/>
                  </a:lnTo>
                  <a:lnTo>
                    <a:pt x="33400" y="20448"/>
                  </a:lnTo>
                  <a:lnTo>
                    <a:pt x="33151" y="20282"/>
                  </a:lnTo>
                  <a:lnTo>
                    <a:pt x="32891" y="20069"/>
                  </a:lnTo>
                  <a:lnTo>
                    <a:pt x="32779" y="19950"/>
                  </a:lnTo>
                  <a:close/>
                  <a:moveTo>
                    <a:pt x="33512" y="45401"/>
                  </a:moveTo>
                  <a:lnTo>
                    <a:pt x="33474" y="45271"/>
                  </a:lnTo>
                  <a:lnTo>
                    <a:pt x="33238" y="45200"/>
                  </a:lnTo>
                  <a:lnTo>
                    <a:pt x="32903" y="45330"/>
                  </a:lnTo>
                  <a:lnTo>
                    <a:pt x="32704" y="45804"/>
                  </a:lnTo>
                  <a:lnTo>
                    <a:pt x="32655" y="46622"/>
                  </a:lnTo>
                  <a:lnTo>
                    <a:pt x="32704" y="47487"/>
                  </a:lnTo>
                  <a:lnTo>
                    <a:pt x="32903" y="48092"/>
                  </a:lnTo>
                  <a:lnTo>
                    <a:pt x="33164" y="47796"/>
                  </a:lnTo>
                  <a:lnTo>
                    <a:pt x="33300" y="47938"/>
                  </a:lnTo>
                  <a:lnTo>
                    <a:pt x="32953" y="48388"/>
                  </a:lnTo>
                  <a:lnTo>
                    <a:pt x="32891" y="48720"/>
                  </a:lnTo>
                  <a:lnTo>
                    <a:pt x="33102" y="48815"/>
                  </a:lnTo>
                  <a:lnTo>
                    <a:pt x="33561" y="48554"/>
                  </a:lnTo>
                  <a:lnTo>
                    <a:pt x="33561" y="48803"/>
                  </a:lnTo>
                  <a:lnTo>
                    <a:pt x="33512" y="48993"/>
                  </a:lnTo>
                  <a:lnTo>
                    <a:pt x="33425" y="49171"/>
                  </a:lnTo>
                  <a:lnTo>
                    <a:pt x="33300" y="49325"/>
                  </a:lnTo>
                  <a:lnTo>
                    <a:pt x="33561" y="49372"/>
                  </a:lnTo>
                  <a:lnTo>
                    <a:pt x="34418" y="49325"/>
                  </a:lnTo>
                  <a:lnTo>
                    <a:pt x="34592" y="49396"/>
                  </a:lnTo>
                  <a:lnTo>
                    <a:pt x="34493" y="49064"/>
                  </a:lnTo>
                  <a:lnTo>
                    <a:pt x="34244" y="48673"/>
                  </a:lnTo>
                  <a:lnTo>
                    <a:pt x="33673" y="48092"/>
                  </a:lnTo>
                  <a:lnTo>
                    <a:pt x="33760" y="48033"/>
                  </a:lnTo>
                  <a:lnTo>
                    <a:pt x="33971" y="47867"/>
                  </a:lnTo>
                  <a:lnTo>
                    <a:pt x="34071" y="47796"/>
                  </a:lnTo>
                  <a:lnTo>
                    <a:pt x="33797" y="47653"/>
                  </a:lnTo>
                  <a:lnTo>
                    <a:pt x="33673" y="47630"/>
                  </a:lnTo>
                  <a:lnTo>
                    <a:pt x="33673" y="47487"/>
                  </a:lnTo>
                  <a:lnTo>
                    <a:pt x="34071" y="47487"/>
                  </a:lnTo>
                  <a:lnTo>
                    <a:pt x="33847" y="47381"/>
                  </a:lnTo>
                  <a:lnTo>
                    <a:pt x="33387" y="47262"/>
                  </a:lnTo>
                  <a:lnTo>
                    <a:pt x="33164" y="47167"/>
                  </a:lnTo>
                  <a:lnTo>
                    <a:pt x="33164" y="47001"/>
                  </a:lnTo>
                  <a:lnTo>
                    <a:pt x="33238" y="47049"/>
                  </a:lnTo>
                  <a:lnTo>
                    <a:pt x="33425" y="47025"/>
                  </a:lnTo>
                  <a:lnTo>
                    <a:pt x="33586" y="46918"/>
                  </a:lnTo>
                  <a:lnTo>
                    <a:pt x="33673" y="46741"/>
                  </a:lnTo>
                  <a:lnTo>
                    <a:pt x="33611" y="46527"/>
                  </a:lnTo>
                  <a:lnTo>
                    <a:pt x="33139" y="45745"/>
                  </a:lnTo>
                  <a:lnTo>
                    <a:pt x="33089" y="45614"/>
                  </a:lnTo>
                  <a:lnTo>
                    <a:pt x="33102" y="45520"/>
                  </a:lnTo>
                  <a:lnTo>
                    <a:pt x="33512" y="45401"/>
                  </a:lnTo>
                  <a:close/>
                  <a:moveTo>
                    <a:pt x="30816" y="18788"/>
                  </a:moveTo>
                  <a:lnTo>
                    <a:pt x="31040" y="18694"/>
                  </a:lnTo>
                  <a:lnTo>
                    <a:pt x="31214" y="18622"/>
                  </a:lnTo>
                  <a:lnTo>
                    <a:pt x="32021" y="18777"/>
                  </a:lnTo>
                  <a:lnTo>
                    <a:pt x="32431" y="18753"/>
                  </a:lnTo>
                  <a:lnTo>
                    <a:pt x="32766" y="18480"/>
                  </a:lnTo>
                  <a:lnTo>
                    <a:pt x="32891" y="18065"/>
                  </a:lnTo>
                  <a:lnTo>
                    <a:pt x="32704" y="17876"/>
                  </a:lnTo>
                  <a:lnTo>
                    <a:pt x="32369" y="17816"/>
                  </a:lnTo>
                  <a:lnTo>
                    <a:pt x="31996" y="17828"/>
                  </a:lnTo>
                  <a:lnTo>
                    <a:pt x="31624" y="17627"/>
                  </a:lnTo>
                  <a:lnTo>
                    <a:pt x="31325" y="17544"/>
                  </a:lnTo>
                  <a:lnTo>
                    <a:pt x="31065" y="17615"/>
                  </a:lnTo>
                  <a:lnTo>
                    <a:pt x="30816" y="17828"/>
                  </a:lnTo>
                  <a:lnTo>
                    <a:pt x="30605" y="18468"/>
                  </a:lnTo>
                  <a:lnTo>
                    <a:pt x="30568" y="18539"/>
                  </a:lnTo>
                  <a:lnTo>
                    <a:pt x="30630" y="18800"/>
                  </a:lnTo>
                  <a:lnTo>
                    <a:pt x="30816" y="18788"/>
                  </a:lnTo>
                  <a:close/>
                  <a:moveTo>
                    <a:pt x="50268" y="97785"/>
                  </a:moveTo>
                  <a:lnTo>
                    <a:pt x="50280" y="97702"/>
                  </a:lnTo>
                  <a:lnTo>
                    <a:pt x="50367" y="97631"/>
                  </a:lnTo>
                  <a:lnTo>
                    <a:pt x="50355" y="97595"/>
                  </a:lnTo>
                  <a:lnTo>
                    <a:pt x="50379" y="97358"/>
                  </a:lnTo>
                  <a:lnTo>
                    <a:pt x="50355" y="97239"/>
                  </a:lnTo>
                  <a:lnTo>
                    <a:pt x="50292" y="97156"/>
                  </a:lnTo>
                  <a:lnTo>
                    <a:pt x="50205" y="97145"/>
                  </a:lnTo>
                  <a:lnTo>
                    <a:pt x="50106" y="97192"/>
                  </a:lnTo>
                  <a:lnTo>
                    <a:pt x="50032" y="97263"/>
                  </a:lnTo>
                  <a:lnTo>
                    <a:pt x="49957" y="97370"/>
                  </a:lnTo>
                  <a:lnTo>
                    <a:pt x="49771" y="97548"/>
                  </a:lnTo>
                  <a:lnTo>
                    <a:pt x="49622" y="98010"/>
                  </a:lnTo>
                  <a:lnTo>
                    <a:pt x="49945" y="97927"/>
                  </a:lnTo>
                  <a:lnTo>
                    <a:pt x="50292" y="97998"/>
                  </a:lnTo>
                  <a:lnTo>
                    <a:pt x="50392" y="97963"/>
                  </a:lnTo>
                  <a:lnTo>
                    <a:pt x="50342" y="97880"/>
                  </a:lnTo>
                  <a:lnTo>
                    <a:pt x="50268" y="97785"/>
                  </a:lnTo>
                  <a:close/>
                  <a:moveTo>
                    <a:pt x="45436" y="95260"/>
                  </a:moveTo>
                  <a:lnTo>
                    <a:pt x="45336" y="95212"/>
                  </a:lnTo>
                  <a:lnTo>
                    <a:pt x="44864" y="95236"/>
                  </a:lnTo>
                  <a:lnTo>
                    <a:pt x="44616" y="95366"/>
                  </a:lnTo>
                  <a:lnTo>
                    <a:pt x="44554" y="95509"/>
                  </a:lnTo>
                  <a:lnTo>
                    <a:pt x="44541" y="95698"/>
                  </a:lnTo>
                  <a:lnTo>
                    <a:pt x="44628" y="95793"/>
                  </a:lnTo>
                  <a:lnTo>
                    <a:pt x="44728" y="95864"/>
                  </a:lnTo>
                  <a:lnTo>
                    <a:pt x="44790" y="95959"/>
                  </a:lnTo>
                  <a:lnTo>
                    <a:pt x="44927" y="95971"/>
                  </a:lnTo>
                  <a:lnTo>
                    <a:pt x="45076" y="95924"/>
                  </a:lnTo>
                  <a:lnTo>
                    <a:pt x="45175" y="95912"/>
                  </a:lnTo>
                  <a:lnTo>
                    <a:pt x="45548" y="95627"/>
                  </a:lnTo>
                  <a:lnTo>
                    <a:pt x="45635" y="95521"/>
                  </a:lnTo>
                  <a:lnTo>
                    <a:pt x="45622" y="95366"/>
                  </a:lnTo>
                  <a:lnTo>
                    <a:pt x="45436" y="95260"/>
                  </a:lnTo>
                  <a:close/>
                  <a:moveTo>
                    <a:pt x="27388" y="95580"/>
                  </a:moveTo>
                  <a:lnTo>
                    <a:pt x="27450" y="95627"/>
                  </a:lnTo>
                  <a:lnTo>
                    <a:pt x="27475" y="95544"/>
                  </a:lnTo>
                  <a:lnTo>
                    <a:pt x="27438" y="95414"/>
                  </a:lnTo>
                  <a:lnTo>
                    <a:pt x="27053" y="95201"/>
                  </a:lnTo>
                  <a:lnTo>
                    <a:pt x="26692" y="95165"/>
                  </a:lnTo>
                  <a:lnTo>
                    <a:pt x="26618" y="95189"/>
                  </a:lnTo>
                  <a:lnTo>
                    <a:pt x="26531" y="95260"/>
                  </a:lnTo>
                  <a:lnTo>
                    <a:pt x="26282" y="95165"/>
                  </a:lnTo>
                  <a:lnTo>
                    <a:pt x="26196" y="95201"/>
                  </a:lnTo>
                  <a:lnTo>
                    <a:pt x="26183" y="95236"/>
                  </a:lnTo>
                  <a:lnTo>
                    <a:pt x="26233" y="95295"/>
                  </a:lnTo>
                  <a:lnTo>
                    <a:pt x="26233" y="95366"/>
                  </a:lnTo>
                  <a:lnTo>
                    <a:pt x="26282" y="95473"/>
                  </a:lnTo>
                  <a:lnTo>
                    <a:pt x="26543" y="95521"/>
                  </a:lnTo>
                  <a:lnTo>
                    <a:pt x="26941" y="95473"/>
                  </a:lnTo>
                  <a:lnTo>
                    <a:pt x="27388" y="95580"/>
                  </a:lnTo>
                  <a:close/>
                  <a:moveTo>
                    <a:pt x="44380" y="93790"/>
                  </a:moveTo>
                  <a:lnTo>
                    <a:pt x="44355" y="93636"/>
                  </a:lnTo>
                  <a:lnTo>
                    <a:pt x="44293" y="93659"/>
                  </a:lnTo>
                  <a:lnTo>
                    <a:pt x="44194" y="93861"/>
                  </a:lnTo>
                  <a:lnTo>
                    <a:pt x="44069" y="94015"/>
                  </a:lnTo>
                  <a:lnTo>
                    <a:pt x="43908" y="94015"/>
                  </a:lnTo>
                  <a:lnTo>
                    <a:pt x="43747" y="93968"/>
                  </a:lnTo>
                  <a:lnTo>
                    <a:pt x="43622" y="93861"/>
                  </a:lnTo>
                  <a:lnTo>
                    <a:pt x="43523" y="93825"/>
                  </a:lnTo>
                  <a:lnTo>
                    <a:pt x="43461" y="93837"/>
                  </a:lnTo>
                  <a:lnTo>
                    <a:pt x="43039" y="93825"/>
                  </a:lnTo>
                  <a:lnTo>
                    <a:pt x="42902" y="93719"/>
                  </a:lnTo>
                  <a:lnTo>
                    <a:pt x="42765" y="93683"/>
                  </a:lnTo>
                  <a:lnTo>
                    <a:pt x="42765" y="93754"/>
                  </a:lnTo>
                  <a:lnTo>
                    <a:pt x="42852" y="93837"/>
                  </a:lnTo>
                  <a:lnTo>
                    <a:pt x="42840" y="94086"/>
                  </a:lnTo>
                  <a:lnTo>
                    <a:pt x="42827" y="94430"/>
                  </a:lnTo>
                  <a:lnTo>
                    <a:pt x="42877" y="94525"/>
                  </a:lnTo>
                  <a:lnTo>
                    <a:pt x="42927" y="94418"/>
                  </a:lnTo>
                  <a:lnTo>
                    <a:pt x="43039" y="94288"/>
                  </a:lnTo>
                  <a:lnTo>
                    <a:pt x="43163" y="94217"/>
                  </a:lnTo>
                  <a:lnTo>
                    <a:pt x="43188" y="94288"/>
                  </a:lnTo>
                  <a:lnTo>
                    <a:pt x="43138" y="94513"/>
                  </a:lnTo>
                  <a:lnTo>
                    <a:pt x="43175" y="94596"/>
                  </a:lnTo>
                  <a:lnTo>
                    <a:pt x="43237" y="94691"/>
                  </a:lnTo>
                  <a:lnTo>
                    <a:pt x="43374" y="94786"/>
                  </a:lnTo>
                  <a:lnTo>
                    <a:pt x="43523" y="94857"/>
                  </a:lnTo>
                  <a:lnTo>
                    <a:pt x="43610" y="94857"/>
                  </a:lnTo>
                  <a:lnTo>
                    <a:pt x="43647" y="94833"/>
                  </a:lnTo>
                  <a:lnTo>
                    <a:pt x="43747" y="94809"/>
                  </a:lnTo>
                  <a:lnTo>
                    <a:pt x="43871" y="94703"/>
                  </a:lnTo>
                  <a:lnTo>
                    <a:pt x="43958" y="94596"/>
                  </a:lnTo>
                  <a:lnTo>
                    <a:pt x="44119" y="94596"/>
                  </a:lnTo>
                  <a:lnTo>
                    <a:pt x="44256" y="94454"/>
                  </a:lnTo>
                  <a:lnTo>
                    <a:pt x="44181" y="94205"/>
                  </a:lnTo>
                  <a:lnTo>
                    <a:pt x="44268" y="94146"/>
                  </a:lnTo>
                  <a:lnTo>
                    <a:pt x="44380" y="93790"/>
                  </a:lnTo>
                  <a:close/>
                  <a:moveTo>
                    <a:pt x="50429" y="94051"/>
                  </a:moveTo>
                  <a:lnTo>
                    <a:pt x="50342" y="93920"/>
                  </a:lnTo>
                  <a:lnTo>
                    <a:pt x="50292" y="93790"/>
                  </a:lnTo>
                  <a:lnTo>
                    <a:pt x="50230" y="93719"/>
                  </a:lnTo>
                  <a:lnTo>
                    <a:pt x="50181" y="93695"/>
                  </a:lnTo>
                  <a:lnTo>
                    <a:pt x="50094" y="93553"/>
                  </a:lnTo>
                  <a:lnTo>
                    <a:pt x="49994" y="93529"/>
                  </a:lnTo>
                  <a:lnTo>
                    <a:pt x="49932" y="93577"/>
                  </a:lnTo>
                  <a:lnTo>
                    <a:pt x="49945" y="93695"/>
                  </a:lnTo>
                  <a:lnTo>
                    <a:pt x="49969" y="93766"/>
                  </a:lnTo>
                  <a:lnTo>
                    <a:pt x="50056" y="93802"/>
                  </a:lnTo>
                  <a:lnTo>
                    <a:pt x="50131" y="93861"/>
                  </a:lnTo>
                  <a:lnTo>
                    <a:pt x="50143" y="93932"/>
                  </a:lnTo>
                  <a:lnTo>
                    <a:pt x="50094" y="94015"/>
                  </a:lnTo>
                  <a:lnTo>
                    <a:pt x="50094" y="94134"/>
                  </a:lnTo>
                  <a:lnTo>
                    <a:pt x="50181" y="94240"/>
                  </a:lnTo>
                  <a:lnTo>
                    <a:pt x="50454" y="94311"/>
                  </a:lnTo>
                  <a:lnTo>
                    <a:pt x="50528" y="94288"/>
                  </a:lnTo>
                  <a:lnTo>
                    <a:pt x="50541" y="94264"/>
                  </a:lnTo>
                  <a:lnTo>
                    <a:pt x="50541" y="94217"/>
                  </a:lnTo>
                  <a:lnTo>
                    <a:pt x="50516" y="94146"/>
                  </a:lnTo>
                  <a:lnTo>
                    <a:pt x="50429" y="94051"/>
                  </a:lnTo>
                  <a:close/>
                  <a:moveTo>
                    <a:pt x="46442" y="93351"/>
                  </a:moveTo>
                  <a:lnTo>
                    <a:pt x="46516" y="93695"/>
                  </a:lnTo>
                  <a:lnTo>
                    <a:pt x="46591" y="93778"/>
                  </a:lnTo>
                  <a:lnTo>
                    <a:pt x="46628" y="93683"/>
                  </a:lnTo>
                  <a:lnTo>
                    <a:pt x="46678" y="93648"/>
                  </a:lnTo>
                  <a:lnTo>
                    <a:pt x="46715" y="93600"/>
                  </a:lnTo>
                  <a:lnTo>
                    <a:pt x="46715" y="93446"/>
                  </a:lnTo>
                  <a:lnTo>
                    <a:pt x="46802" y="93339"/>
                  </a:lnTo>
                  <a:lnTo>
                    <a:pt x="46579" y="92806"/>
                  </a:lnTo>
                  <a:lnTo>
                    <a:pt x="46442" y="92652"/>
                  </a:lnTo>
                  <a:lnTo>
                    <a:pt x="46380" y="92699"/>
                  </a:lnTo>
                  <a:lnTo>
                    <a:pt x="46181" y="92604"/>
                  </a:lnTo>
                  <a:lnTo>
                    <a:pt x="45957" y="92652"/>
                  </a:lnTo>
                  <a:lnTo>
                    <a:pt x="45871" y="92747"/>
                  </a:lnTo>
                  <a:lnTo>
                    <a:pt x="46181" y="93446"/>
                  </a:lnTo>
                  <a:lnTo>
                    <a:pt x="46268" y="93529"/>
                  </a:lnTo>
                  <a:lnTo>
                    <a:pt x="46343" y="93529"/>
                  </a:lnTo>
                  <a:lnTo>
                    <a:pt x="46380" y="93434"/>
                  </a:lnTo>
                  <a:lnTo>
                    <a:pt x="46343" y="93351"/>
                  </a:lnTo>
                  <a:lnTo>
                    <a:pt x="46367" y="93280"/>
                  </a:lnTo>
                  <a:lnTo>
                    <a:pt x="46442" y="93351"/>
                  </a:lnTo>
                  <a:close/>
                  <a:moveTo>
                    <a:pt x="60676" y="92676"/>
                  </a:moveTo>
                  <a:lnTo>
                    <a:pt x="60627" y="92581"/>
                  </a:lnTo>
                  <a:lnTo>
                    <a:pt x="60527" y="92628"/>
                  </a:lnTo>
                  <a:lnTo>
                    <a:pt x="60503" y="92759"/>
                  </a:lnTo>
                  <a:lnTo>
                    <a:pt x="60515" y="92913"/>
                  </a:lnTo>
                  <a:lnTo>
                    <a:pt x="60465" y="93008"/>
                  </a:lnTo>
                  <a:lnTo>
                    <a:pt x="60354" y="93197"/>
                  </a:lnTo>
                  <a:lnTo>
                    <a:pt x="60428" y="93256"/>
                  </a:lnTo>
                  <a:lnTo>
                    <a:pt x="60440" y="93280"/>
                  </a:lnTo>
                  <a:lnTo>
                    <a:pt x="60354" y="93399"/>
                  </a:lnTo>
                  <a:lnTo>
                    <a:pt x="60416" y="93529"/>
                  </a:lnTo>
                  <a:lnTo>
                    <a:pt x="60639" y="93695"/>
                  </a:lnTo>
                  <a:lnTo>
                    <a:pt x="60664" y="93671"/>
                  </a:lnTo>
                  <a:lnTo>
                    <a:pt x="60689" y="93577"/>
                  </a:lnTo>
                  <a:lnTo>
                    <a:pt x="60726" y="93529"/>
                  </a:lnTo>
                  <a:lnTo>
                    <a:pt x="60739" y="93411"/>
                  </a:lnTo>
                  <a:lnTo>
                    <a:pt x="60714" y="93316"/>
                  </a:lnTo>
                  <a:lnTo>
                    <a:pt x="60838" y="92806"/>
                  </a:lnTo>
                  <a:lnTo>
                    <a:pt x="60676" y="92676"/>
                  </a:lnTo>
                  <a:close/>
                  <a:moveTo>
                    <a:pt x="27438" y="91787"/>
                  </a:moveTo>
                  <a:lnTo>
                    <a:pt x="27276" y="91763"/>
                  </a:lnTo>
                  <a:lnTo>
                    <a:pt x="27226" y="91893"/>
                  </a:lnTo>
                  <a:lnTo>
                    <a:pt x="27102" y="92024"/>
                  </a:lnTo>
                  <a:lnTo>
                    <a:pt x="26990" y="92083"/>
                  </a:lnTo>
                  <a:lnTo>
                    <a:pt x="26978" y="92142"/>
                  </a:lnTo>
                  <a:lnTo>
                    <a:pt x="27053" y="92296"/>
                  </a:lnTo>
                  <a:lnTo>
                    <a:pt x="27090" y="92545"/>
                  </a:lnTo>
                  <a:lnTo>
                    <a:pt x="27226" y="92498"/>
                  </a:lnTo>
                  <a:lnTo>
                    <a:pt x="27388" y="92332"/>
                  </a:lnTo>
                  <a:lnTo>
                    <a:pt x="27599" y="92178"/>
                  </a:lnTo>
                  <a:lnTo>
                    <a:pt x="27649" y="92083"/>
                  </a:lnTo>
                  <a:lnTo>
                    <a:pt x="27599" y="92059"/>
                  </a:lnTo>
                  <a:lnTo>
                    <a:pt x="27487" y="92059"/>
                  </a:lnTo>
                  <a:lnTo>
                    <a:pt x="27450" y="92024"/>
                  </a:lnTo>
                  <a:lnTo>
                    <a:pt x="27537" y="91893"/>
                  </a:lnTo>
                  <a:lnTo>
                    <a:pt x="27438" y="91787"/>
                  </a:lnTo>
                  <a:close/>
                  <a:moveTo>
                    <a:pt x="61024" y="91715"/>
                  </a:moveTo>
                  <a:lnTo>
                    <a:pt x="60863" y="91751"/>
                  </a:lnTo>
                  <a:lnTo>
                    <a:pt x="60676" y="91834"/>
                  </a:lnTo>
                  <a:lnTo>
                    <a:pt x="60577" y="91976"/>
                  </a:lnTo>
                  <a:lnTo>
                    <a:pt x="60565" y="91727"/>
                  </a:lnTo>
                  <a:lnTo>
                    <a:pt x="60416" y="91383"/>
                  </a:lnTo>
                  <a:lnTo>
                    <a:pt x="60180" y="90980"/>
                  </a:lnTo>
                  <a:lnTo>
                    <a:pt x="60080" y="90838"/>
                  </a:lnTo>
                  <a:lnTo>
                    <a:pt x="59956" y="90743"/>
                  </a:lnTo>
                  <a:lnTo>
                    <a:pt x="59819" y="90708"/>
                  </a:lnTo>
                  <a:lnTo>
                    <a:pt x="59807" y="90696"/>
                  </a:lnTo>
                  <a:lnTo>
                    <a:pt x="59807" y="90696"/>
                  </a:lnTo>
                  <a:lnTo>
                    <a:pt x="59633" y="90577"/>
                  </a:lnTo>
                  <a:lnTo>
                    <a:pt x="59273" y="90613"/>
                  </a:lnTo>
                  <a:lnTo>
                    <a:pt x="58962" y="90767"/>
                  </a:lnTo>
                  <a:lnTo>
                    <a:pt x="58851" y="90945"/>
                  </a:lnTo>
                  <a:lnTo>
                    <a:pt x="58975" y="91099"/>
                  </a:lnTo>
                  <a:lnTo>
                    <a:pt x="59012" y="91111"/>
                  </a:lnTo>
                  <a:lnTo>
                    <a:pt x="59173" y="91218"/>
                  </a:lnTo>
                  <a:lnTo>
                    <a:pt x="59248" y="91324"/>
                  </a:lnTo>
                  <a:lnTo>
                    <a:pt x="59323" y="91502"/>
                  </a:lnTo>
                  <a:lnTo>
                    <a:pt x="59409" y="91561"/>
                  </a:lnTo>
                  <a:lnTo>
                    <a:pt x="59459" y="91668"/>
                  </a:lnTo>
                  <a:lnTo>
                    <a:pt x="59633" y="91858"/>
                  </a:lnTo>
                  <a:lnTo>
                    <a:pt x="60279" y="92095"/>
                  </a:lnTo>
                  <a:lnTo>
                    <a:pt x="60354" y="92142"/>
                  </a:lnTo>
                  <a:lnTo>
                    <a:pt x="60552" y="92035"/>
                  </a:lnTo>
                  <a:lnTo>
                    <a:pt x="60552" y="92225"/>
                  </a:lnTo>
                  <a:lnTo>
                    <a:pt x="60602" y="92261"/>
                  </a:lnTo>
                  <a:lnTo>
                    <a:pt x="60676" y="92166"/>
                  </a:lnTo>
                  <a:lnTo>
                    <a:pt x="60739" y="92154"/>
                  </a:lnTo>
                  <a:lnTo>
                    <a:pt x="60801" y="92201"/>
                  </a:lnTo>
                  <a:lnTo>
                    <a:pt x="60925" y="92213"/>
                  </a:lnTo>
                  <a:lnTo>
                    <a:pt x="61037" y="92130"/>
                  </a:lnTo>
                  <a:lnTo>
                    <a:pt x="61012" y="92000"/>
                  </a:lnTo>
                  <a:lnTo>
                    <a:pt x="60962" y="91893"/>
                  </a:lnTo>
                  <a:lnTo>
                    <a:pt x="61062" y="91763"/>
                  </a:lnTo>
                  <a:lnTo>
                    <a:pt x="61024" y="91715"/>
                  </a:lnTo>
                  <a:close/>
                  <a:moveTo>
                    <a:pt x="54205" y="92095"/>
                  </a:moveTo>
                  <a:lnTo>
                    <a:pt x="54615" y="92000"/>
                  </a:lnTo>
                  <a:lnTo>
                    <a:pt x="54789" y="92012"/>
                  </a:lnTo>
                  <a:lnTo>
                    <a:pt x="54950" y="91917"/>
                  </a:lnTo>
                  <a:lnTo>
                    <a:pt x="54988" y="91834"/>
                  </a:lnTo>
                  <a:lnTo>
                    <a:pt x="54950" y="91727"/>
                  </a:lnTo>
                  <a:lnTo>
                    <a:pt x="54888" y="91644"/>
                  </a:lnTo>
                  <a:lnTo>
                    <a:pt x="54280" y="91466"/>
                  </a:lnTo>
                  <a:lnTo>
                    <a:pt x="54180" y="91395"/>
                  </a:lnTo>
                  <a:lnTo>
                    <a:pt x="54255" y="91360"/>
                  </a:lnTo>
                  <a:lnTo>
                    <a:pt x="54367" y="91395"/>
                  </a:lnTo>
                  <a:lnTo>
                    <a:pt x="54404" y="91324"/>
                  </a:lnTo>
                  <a:lnTo>
                    <a:pt x="54342" y="91206"/>
                  </a:lnTo>
                  <a:lnTo>
                    <a:pt x="54205" y="91123"/>
                  </a:lnTo>
                  <a:lnTo>
                    <a:pt x="54193" y="91063"/>
                  </a:lnTo>
                  <a:lnTo>
                    <a:pt x="54329" y="91052"/>
                  </a:lnTo>
                  <a:lnTo>
                    <a:pt x="54441" y="90957"/>
                  </a:lnTo>
                  <a:lnTo>
                    <a:pt x="54267" y="90791"/>
                  </a:lnTo>
                  <a:lnTo>
                    <a:pt x="53944" y="90814"/>
                  </a:lnTo>
                  <a:lnTo>
                    <a:pt x="53795" y="90980"/>
                  </a:lnTo>
                  <a:lnTo>
                    <a:pt x="53733" y="91146"/>
                  </a:lnTo>
                  <a:lnTo>
                    <a:pt x="53758" y="91229"/>
                  </a:lnTo>
                  <a:lnTo>
                    <a:pt x="53745" y="91253"/>
                  </a:lnTo>
                  <a:lnTo>
                    <a:pt x="53671" y="91265"/>
                  </a:lnTo>
                  <a:lnTo>
                    <a:pt x="53671" y="91324"/>
                  </a:lnTo>
                  <a:lnTo>
                    <a:pt x="53944" y="91383"/>
                  </a:lnTo>
                  <a:lnTo>
                    <a:pt x="53969" y="91466"/>
                  </a:lnTo>
                  <a:lnTo>
                    <a:pt x="53994" y="91549"/>
                  </a:lnTo>
                  <a:lnTo>
                    <a:pt x="54106" y="91656"/>
                  </a:lnTo>
                  <a:lnTo>
                    <a:pt x="54131" y="91727"/>
                  </a:lnTo>
                  <a:lnTo>
                    <a:pt x="53957" y="91715"/>
                  </a:lnTo>
                  <a:lnTo>
                    <a:pt x="53808" y="91798"/>
                  </a:lnTo>
                  <a:lnTo>
                    <a:pt x="53820" y="91929"/>
                  </a:lnTo>
                  <a:lnTo>
                    <a:pt x="53944" y="92059"/>
                  </a:lnTo>
                  <a:lnTo>
                    <a:pt x="54056" y="92154"/>
                  </a:lnTo>
                  <a:lnTo>
                    <a:pt x="54205" y="92095"/>
                  </a:lnTo>
                  <a:close/>
                  <a:moveTo>
                    <a:pt x="58428" y="90020"/>
                  </a:moveTo>
                  <a:lnTo>
                    <a:pt x="58366" y="90080"/>
                  </a:lnTo>
                  <a:lnTo>
                    <a:pt x="58155" y="90080"/>
                  </a:lnTo>
                  <a:lnTo>
                    <a:pt x="58093" y="90044"/>
                  </a:lnTo>
                  <a:lnTo>
                    <a:pt x="58056" y="89937"/>
                  </a:lnTo>
                  <a:lnTo>
                    <a:pt x="57981" y="89842"/>
                  </a:lnTo>
                  <a:lnTo>
                    <a:pt x="57894" y="89819"/>
                  </a:lnTo>
                  <a:lnTo>
                    <a:pt x="57695" y="89914"/>
                  </a:lnTo>
                  <a:lnTo>
                    <a:pt x="57584" y="90008"/>
                  </a:lnTo>
                  <a:lnTo>
                    <a:pt x="57509" y="90210"/>
                  </a:lnTo>
                  <a:lnTo>
                    <a:pt x="57534" y="90281"/>
                  </a:lnTo>
                  <a:lnTo>
                    <a:pt x="57621" y="90257"/>
                  </a:lnTo>
                  <a:lnTo>
                    <a:pt x="57820" y="90518"/>
                  </a:lnTo>
                  <a:lnTo>
                    <a:pt x="58056" y="90459"/>
                  </a:lnTo>
                  <a:lnTo>
                    <a:pt x="58155" y="90471"/>
                  </a:lnTo>
                  <a:lnTo>
                    <a:pt x="58254" y="90400"/>
                  </a:lnTo>
                  <a:lnTo>
                    <a:pt x="58366" y="90174"/>
                  </a:lnTo>
                  <a:lnTo>
                    <a:pt x="58441" y="90269"/>
                  </a:lnTo>
                  <a:lnTo>
                    <a:pt x="58465" y="90352"/>
                  </a:lnTo>
                  <a:lnTo>
                    <a:pt x="58577" y="90317"/>
                  </a:lnTo>
                  <a:lnTo>
                    <a:pt x="58652" y="90210"/>
                  </a:lnTo>
                  <a:lnTo>
                    <a:pt x="58565" y="90056"/>
                  </a:lnTo>
                  <a:lnTo>
                    <a:pt x="58428" y="90020"/>
                  </a:lnTo>
                  <a:close/>
                  <a:moveTo>
                    <a:pt x="23600" y="88870"/>
                  </a:moveTo>
                  <a:lnTo>
                    <a:pt x="23463" y="88870"/>
                  </a:lnTo>
                  <a:lnTo>
                    <a:pt x="23041" y="89096"/>
                  </a:lnTo>
                  <a:lnTo>
                    <a:pt x="22842" y="89084"/>
                  </a:lnTo>
                  <a:lnTo>
                    <a:pt x="22693" y="89001"/>
                  </a:lnTo>
                  <a:lnTo>
                    <a:pt x="22606" y="88989"/>
                  </a:lnTo>
                  <a:lnTo>
                    <a:pt x="22581" y="89024"/>
                  </a:lnTo>
                  <a:lnTo>
                    <a:pt x="22941" y="89309"/>
                  </a:lnTo>
                  <a:lnTo>
                    <a:pt x="22941" y="89380"/>
                  </a:lnTo>
                  <a:lnTo>
                    <a:pt x="22817" y="89404"/>
                  </a:lnTo>
                  <a:lnTo>
                    <a:pt x="22817" y="89546"/>
                  </a:lnTo>
                  <a:lnTo>
                    <a:pt x="22941" y="89593"/>
                  </a:lnTo>
                  <a:lnTo>
                    <a:pt x="23103" y="89534"/>
                  </a:lnTo>
                  <a:lnTo>
                    <a:pt x="23252" y="89534"/>
                  </a:lnTo>
                  <a:lnTo>
                    <a:pt x="23537" y="89439"/>
                  </a:lnTo>
                  <a:lnTo>
                    <a:pt x="23637" y="89368"/>
                  </a:lnTo>
                  <a:lnTo>
                    <a:pt x="23674" y="89250"/>
                  </a:lnTo>
                  <a:lnTo>
                    <a:pt x="23637" y="89024"/>
                  </a:lnTo>
                  <a:lnTo>
                    <a:pt x="23600" y="88870"/>
                  </a:lnTo>
                  <a:close/>
                  <a:moveTo>
                    <a:pt x="69657" y="88799"/>
                  </a:moveTo>
                  <a:lnTo>
                    <a:pt x="69570" y="88799"/>
                  </a:lnTo>
                  <a:lnTo>
                    <a:pt x="69570" y="88657"/>
                  </a:lnTo>
                  <a:lnTo>
                    <a:pt x="68961" y="88349"/>
                  </a:lnTo>
                  <a:lnTo>
                    <a:pt x="68825" y="88373"/>
                  </a:lnTo>
                  <a:lnTo>
                    <a:pt x="68750" y="88455"/>
                  </a:lnTo>
                  <a:lnTo>
                    <a:pt x="68750" y="88574"/>
                  </a:lnTo>
                  <a:lnTo>
                    <a:pt x="68700" y="88669"/>
                  </a:lnTo>
                  <a:lnTo>
                    <a:pt x="68688" y="88787"/>
                  </a:lnTo>
                  <a:lnTo>
                    <a:pt x="68763" y="88835"/>
                  </a:lnTo>
                  <a:lnTo>
                    <a:pt x="68850" y="88859"/>
                  </a:lnTo>
                  <a:lnTo>
                    <a:pt x="68924" y="88930"/>
                  </a:lnTo>
                  <a:lnTo>
                    <a:pt x="68936" y="89048"/>
                  </a:lnTo>
                  <a:lnTo>
                    <a:pt x="68887" y="89190"/>
                  </a:lnTo>
                  <a:lnTo>
                    <a:pt x="68887" y="89273"/>
                  </a:lnTo>
                  <a:lnTo>
                    <a:pt x="69011" y="89250"/>
                  </a:lnTo>
                  <a:lnTo>
                    <a:pt x="69123" y="89155"/>
                  </a:lnTo>
                  <a:lnTo>
                    <a:pt x="69322" y="89060"/>
                  </a:lnTo>
                  <a:lnTo>
                    <a:pt x="69471" y="89036"/>
                  </a:lnTo>
                  <a:lnTo>
                    <a:pt x="69644" y="89084"/>
                  </a:lnTo>
                  <a:lnTo>
                    <a:pt x="69769" y="89060"/>
                  </a:lnTo>
                  <a:lnTo>
                    <a:pt x="69843" y="89013"/>
                  </a:lnTo>
                  <a:lnTo>
                    <a:pt x="70030" y="88799"/>
                  </a:lnTo>
                  <a:lnTo>
                    <a:pt x="70054" y="88681"/>
                  </a:lnTo>
                  <a:lnTo>
                    <a:pt x="70005" y="88633"/>
                  </a:lnTo>
                  <a:lnTo>
                    <a:pt x="69657" y="88799"/>
                  </a:lnTo>
                  <a:close/>
                  <a:moveTo>
                    <a:pt x="28779" y="89202"/>
                  </a:moveTo>
                  <a:lnTo>
                    <a:pt x="28866" y="89190"/>
                  </a:lnTo>
                  <a:lnTo>
                    <a:pt x="28978" y="89107"/>
                  </a:lnTo>
                  <a:lnTo>
                    <a:pt x="29090" y="89072"/>
                  </a:lnTo>
                  <a:lnTo>
                    <a:pt x="29201" y="89072"/>
                  </a:lnTo>
                  <a:lnTo>
                    <a:pt x="29264" y="89060"/>
                  </a:lnTo>
                  <a:lnTo>
                    <a:pt x="29326" y="88977"/>
                  </a:lnTo>
                  <a:lnTo>
                    <a:pt x="29437" y="88930"/>
                  </a:lnTo>
                  <a:lnTo>
                    <a:pt x="29586" y="88977"/>
                  </a:lnTo>
                  <a:lnTo>
                    <a:pt x="29711" y="88977"/>
                  </a:lnTo>
                  <a:lnTo>
                    <a:pt x="29822" y="88847"/>
                  </a:lnTo>
                  <a:lnTo>
                    <a:pt x="30170" y="88669"/>
                  </a:lnTo>
                  <a:lnTo>
                    <a:pt x="30145" y="88598"/>
                  </a:lnTo>
                  <a:lnTo>
                    <a:pt x="29922" y="88610"/>
                  </a:lnTo>
                  <a:lnTo>
                    <a:pt x="29872" y="88325"/>
                  </a:lnTo>
                  <a:lnTo>
                    <a:pt x="29673" y="88100"/>
                  </a:lnTo>
                  <a:lnTo>
                    <a:pt x="29363" y="88325"/>
                  </a:lnTo>
                  <a:lnTo>
                    <a:pt x="29338" y="88242"/>
                  </a:lnTo>
                  <a:lnTo>
                    <a:pt x="29425" y="88100"/>
                  </a:lnTo>
                  <a:lnTo>
                    <a:pt x="29413" y="87969"/>
                  </a:lnTo>
                  <a:lnTo>
                    <a:pt x="29288" y="87910"/>
                  </a:lnTo>
                  <a:lnTo>
                    <a:pt x="29189" y="87934"/>
                  </a:lnTo>
                  <a:lnTo>
                    <a:pt x="28829" y="88183"/>
                  </a:lnTo>
                  <a:lnTo>
                    <a:pt x="28754" y="88278"/>
                  </a:lnTo>
                  <a:lnTo>
                    <a:pt x="28618" y="88337"/>
                  </a:lnTo>
                  <a:lnTo>
                    <a:pt x="28556" y="88420"/>
                  </a:lnTo>
                  <a:lnTo>
                    <a:pt x="28655" y="88515"/>
                  </a:lnTo>
                  <a:lnTo>
                    <a:pt x="28792" y="88586"/>
                  </a:lnTo>
                  <a:lnTo>
                    <a:pt x="28742" y="89143"/>
                  </a:lnTo>
                  <a:lnTo>
                    <a:pt x="28779" y="89202"/>
                  </a:lnTo>
                  <a:close/>
                  <a:moveTo>
                    <a:pt x="73719" y="86262"/>
                  </a:moveTo>
                  <a:lnTo>
                    <a:pt x="73396" y="86345"/>
                  </a:lnTo>
                  <a:lnTo>
                    <a:pt x="73334" y="86428"/>
                  </a:lnTo>
                  <a:lnTo>
                    <a:pt x="73644" y="86571"/>
                  </a:lnTo>
                  <a:lnTo>
                    <a:pt x="73756" y="86606"/>
                  </a:lnTo>
                  <a:lnTo>
                    <a:pt x="74116" y="86606"/>
                  </a:lnTo>
                  <a:lnTo>
                    <a:pt x="74153" y="86559"/>
                  </a:lnTo>
                  <a:lnTo>
                    <a:pt x="73855" y="86322"/>
                  </a:lnTo>
                  <a:lnTo>
                    <a:pt x="73719" y="86262"/>
                  </a:lnTo>
                  <a:close/>
                  <a:moveTo>
                    <a:pt x="74613" y="86037"/>
                  </a:moveTo>
                  <a:lnTo>
                    <a:pt x="74215" y="85871"/>
                  </a:lnTo>
                  <a:lnTo>
                    <a:pt x="74091" y="85966"/>
                  </a:lnTo>
                  <a:lnTo>
                    <a:pt x="74166" y="86061"/>
                  </a:lnTo>
                  <a:lnTo>
                    <a:pt x="74576" y="86156"/>
                  </a:lnTo>
                  <a:lnTo>
                    <a:pt x="74737" y="86251"/>
                  </a:lnTo>
                  <a:lnTo>
                    <a:pt x="74911" y="86274"/>
                  </a:lnTo>
                  <a:lnTo>
                    <a:pt x="75010" y="86227"/>
                  </a:lnTo>
                  <a:lnTo>
                    <a:pt x="75010" y="86085"/>
                  </a:lnTo>
                  <a:lnTo>
                    <a:pt x="74836" y="86014"/>
                  </a:lnTo>
                  <a:lnTo>
                    <a:pt x="74613" y="86037"/>
                  </a:lnTo>
                  <a:close/>
                  <a:moveTo>
                    <a:pt x="73321" y="85883"/>
                  </a:moveTo>
                  <a:lnTo>
                    <a:pt x="73358" y="85978"/>
                  </a:lnTo>
                  <a:lnTo>
                    <a:pt x="73433" y="86002"/>
                  </a:lnTo>
                  <a:lnTo>
                    <a:pt x="73743" y="86037"/>
                  </a:lnTo>
                  <a:lnTo>
                    <a:pt x="73967" y="85931"/>
                  </a:lnTo>
                  <a:lnTo>
                    <a:pt x="74079" y="85729"/>
                  </a:lnTo>
                  <a:lnTo>
                    <a:pt x="74017" y="85539"/>
                  </a:lnTo>
                  <a:lnTo>
                    <a:pt x="73855" y="85492"/>
                  </a:lnTo>
                  <a:lnTo>
                    <a:pt x="73768" y="85362"/>
                  </a:lnTo>
                  <a:lnTo>
                    <a:pt x="73644" y="84923"/>
                  </a:lnTo>
                  <a:lnTo>
                    <a:pt x="73582" y="84911"/>
                  </a:lnTo>
                  <a:lnTo>
                    <a:pt x="73557" y="84864"/>
                  </a:lnTo>
                  <a:lnTo>
                    <a:pt x="73557" y="84769"/>
                  </a:lnTo>
                  <a:lnTo>
                    <a:pt x="73470" y="84745"/>
                  </a:lnTo>
                  <a:lnTo>
                    <a:pt x="73358" y="84887"/>
                  </a:lnTo>
                  <a:lnTo>
                    <a:pt x="73358" y="85030"/>
                  </a:lnTo>
                  <a:lnTo>
                    <a:pt x="73396" y="85101"/>
                  </a:lnTo>
                  <a:lnTo>
                    <a:pt x="73396" y="85196"/>
                  </a:lnTo>
                  <a:lnTo>
                    <a:pt x="73346" y="85255"/>
                  </a:lnTo>
                  <a:lnTo>
                    <a:pt x="73271" y="85184"/>
                  </a:lnTo>
                  <a:lnTo>
                    <a:pt x="73222" y="85053"/>
                  </a:lnTo>
                  <a:lnTo>
                    <a:pt x="73184" y="85101"/>
                  </a:lnTo>
                  <a:lnTo>
                    <a:pt x="73209" y="85409"/>
                  </a:lnTo>
                  <a:lnTo>
                    <a:pt x="73346" y="85682"/>
                  </a:lnTo>
                  <a:lnTo>
                    <a:pt x="73371" y="85776"/>
                  </a:lnTo>
                  <a:lnTo>
                    <a:pt x="73334" y="85836"/>
                  </a:lnTo>
                  <a:lnTo>
                    <a:pt x="73321" y="85883"/>
                  </a:lnTo>
                  <a:close/>
                  <a:moveTo>
                    <a:pt x="68154" y="84378"/>
                  </a:moveTo>
                  <a:lnTo>
                    <a:pt x="68452" y="84200"/>
                  </a:lnTo>
                  <a:lnTo>
                    <a:pt x="68700" y="84141"/>
                  </a:lnTo>
                  <a:lnTo>
                    <a:pt x="68713" y="84034"/>
                  </a:lnTo>
                  <a:lnTo>
                    <a:pt x="67918" y="83856"/>
                  </a:lnTo>
                  <a:lnTo>
                    <a:pt x="67707" y="83915"/>
                  </a:lnTo>
                  <a:lnTo>
                    <a:pt x="67632" y="84081"/>
                  </a:lnTo>
                  <a:lnTo>
                    <a:pt x="67955" y="84532"/>
                  </a:lnTo>
                  <a:lnTo>
                    <a:pt x="68154" y="84378"/>
                  </a:lnTo>
                  <a:close/>
                  <a:moveTo>
                    <a:pt x="59360" y="83026"/>
                  </a:moveTo>
                  <a:lnTo>
                    <a:pt x="59273" y="83050"/>
                  </a:lnTo>
                  <a:lnTo>
                    <a:pt x="59111" y="82979"/>
                  </a:lnTo>
                  <a:lnTo>
                    <a:pt x="58888" y="83003"/>
                  </a:lnTo>
                  <a:lnTo>
                    <a:pt x="58677" y="83145"/>
                  </a:lnTo>
                  <a:lnTo>
                    <a:pt x="58577" y="83287"/>
                  </a:lnTo>
                  <a:lnTo>
                    <a:pt x="58602" y="83370"/>
                  </a:lnTo>
                  <a:lnTo>
                    <a:pt x="58776" y="83548"/>
                  </a:lnTo>
                  <a:lnTo>
                    <a:pt x="58925" y="83595"/>
                  </a:lnTo>
                  <a:lnTo>
                    <a:pt x="59136" y="83560"/>
                  </a:lnTo>
                  <a:lnTo>
                    <a:pt x="59559" y="83097"/>
                  </a:lnTo>
                  <a:lnTo>
                    <a:pt x="59447" y="83038"/>
                  </a:lnTo>
                  <a:lnTo>
                    <a:pt x="59360" y="83026"/>
                  </a:lnTo>
                  <a:close/>
                  <a:moveTo>
                    <a:pt x="76054" y="81070"/>
                  </a:moveTo>
                  <a:lnTo>
                    <a:pt x="76041" y="81213"/>
                  </a:lnTo>
                  <a:lnTo>
                    <a:pt x="76091" y="81272"/>
                  </a:lnTo>
                  <a:lnTo>
                    <a:pt x="76190" y="81177"/>
                  </a:lnTo>
                  <a:lnTo>
                    <a:pt x="76277" y="81153"/>
                  </a:lnTo>
                  <a:lnTo>
                    <a:pt x="76377" y="81236"/>
                  </a:lnTo>
                  <a:lnTo>
                    <a:pt x="76426" y="81343"/>
                  </a:lnTo>
                  <a:lnTo>
                    <a:pt x="76700" y="81141"/>
                  </a:lnTo>
                  <a:lnTo>
                    <a:pt x="76749" y="80916"/>
                  </a:lnTo>
                  <a:lnTo>
                    <a:pt x="76762" y="80715"/>
                  </a:lnTo>
                  <a:lnTo>
                    <a:pt x="76811" y="80513"/>
                  </a:lnTo>
                  <a:lnTo>
                    <a:pt x="76799" y="80276"/>
                  </a:lnTo>
                  <a:lnTo>
                    <a:pt x="76700" y="80288"/>
                  </a:lnTo>
                  <a:lnTo>
                    <a:pt x="76638" y="80395"/>
                  </a:lnTo>
                  <a:lnTo>
                    <a:pt x="76538" y="80418"/>
                  </a:lnTo>
                  <a:lnTo>
                    <a:pt x="76426" y="80478"/>
                  </a:lnTo>
                  <a:lnTo>
                    <a:pt x="76426" y="80632"/>
                  </a:lnTo>
                  <a:lnTo>
                    <a:pt x="76327" y="80715"/>
                  </a:lnTo>
                  <a:lnTo>
                    <a:pt x="76166" y="80786"/>
                  </a:lnTo>
                  <a:lnTo>
                    <a:pt x="76190" y="80845"/>
                  </a:lnTo>
                  <a:lnTo>
                    <a:pt x="76240" y="80893"/>
                  </a:lnTo>
                  <a:lnTo>
                    <a:pt x="76203" y="80987"/>
                  </a:lnTo>
                  <a:lnTo>
                    <a:pt x="76054" y="81070"/>
                  </a:lnTo>
                  <a:close/>
                  <a:moveTo>
                    <a:pt x="28680" y="80312"/>
                  </a:moveTo>
                  <a:lnTo>
                    <a:pt x="28580" y="80347"/>
                  </a:lnTo>
                  <a:lnTo>
                    <a:pt x="28506" y="80406"/>
                  </a:lnTo>
                  <a:lnTo>
                    <a:pt x="28469" y="80513"/>
                  </a:lnTo>
                  <a:lnTo>
                    <a:pt x="28419" y="80549"/>
                  </a:lnTo>
                  <a:lnTo>
                    <a:pt x="28270" y="80596"/>
                  </a:lnTo>
                  <a:lnTo>
                    <a:pt x="28195" y="80655"/>
                  </a:lnTo>
                  <a:lnTo>
                    <a:pt x="28220" y="80750"/>
                  </a:lnTo>
                  <a:lnTo>
                    <a:pt x="28344" y="80810"/>
                  </a:lnTo>
                  <a:lnTo>
                    <a:pt x="28469" y="80786"/>
                  </a:lnTo>
                  <a:lnTo>
                    <a:pt x="28543" y="80810"/>
                  </a:lnTo>
                  <a:lnTo>
                    <a:pt x="29052" y="80798"/>
                  </a:lnTo>
                  <a:lnTo>
                    <a:pt x="29164" y="80774"/>
                  </a:lnTo>
                  <a:lnTo>
                    <a:pt x="29251" y="80786"/>
                  </a:lnTo>
                  <a:lnTo>
                    <a:pt x="29177" y="80881"/>
                  </a:lnTo>
                  <a:lnTo>
                    <a:pt x="28965" y="80975"/>
                  </a:lnTo>
                  <a:lnTo>
                    <a:pt x="28928" y="81438"/>
                  </a:lnTo>
                  <a:lnTo>
                    <a:pt x="28779" y="81722"/>
                  </a:lnTo>
                  <a:lnTo>
                    <a:pt x="28767" y="81865"/>
                  </a:lnTo>
                  <a:lnTo>
                    <a:pt x="28804" y="81876"/>
                  </a:lnTo>
                  <a:lnTo>
                    <a:pt x="28866" y="81829"/>
                  </a:lnTo>
                  <a:lnTo>
                    <a:pt x="29102" y="81782"/>
                  </a:lnTo>
                  <a:lnTo>
                    <a:pt x="29127" y="81722"/>
                  </a:lnTo>
                  <a:lnTo>
                    <a:pt x="29090" y="81592"/>
                  </a:lnTo>
                  <a:lnTo>
                    <a:pt x="29127" y="81462"/>
                  </a:lnTo>
                  <a:lnTo>
                    <a:pt x="29500" y="81379"/>
                  </a:lnTo>
                  <a:lnTo>
                    <a:pt x="29736" y="81189"/>
                  </a:lnTo>
                  <a:lnTo>
                    <a:pt x="29773" y="80893"/>
                  </a:lnTo>
                  <a:lnTo>
                    <a:pt x="29736" y="80786"/>
                  </a:lnTo>
                  <a:lnTo>
                    <a:pt x="29599" y="80715"/>
                  </a:lnTo>
                  <a:lnTo>
                    <a:pt x="29462" y="80632"/>
                  </a:lnTo>
                  <a:lnTo>
                    <a:pt x="29425" y="80513"/>
                  </a:lnTo>
                  <a:lnTo>
                    <a:pt x="29413" y="80395"/>
                  </a:lnTo>
                  <a:lnTo>
                    <a:pt x="29388" y="80359"/>
                  </a:lnTo>
                  <a:lnTo>
                    <a:pt x="29313" y="80335"/>
                  </a:lnTo>
                  <a:lnTo>
                    <a:pt x="29276" y="80288"/>
                  </a:lnTo>
                  <a:lnTo>
                    <a:pt x="29251" y="80241"/>
                  </a:lnTo>
                  <a:lnTo>
                    <a:pt x="29139" y="80241"/>
                  </a:lnTo>
                  <a:lnTo>
                    <a:pt x="29052" y="80205"/>
                  </a:lnTo>
                  <a:lnTo>
                    <a:pt x="28903" y="80169"/>
                  </a:lnTo>
                  <a:lnTo>
                    <a:pt x="28779" y="80217"/>
                  </a:lnTo>
                  <a:lnTo>
                    <a:pt x="28680" y="80312"/>
                  </a:lnTo>
                  <a:close/>
                  <a:moveTo>
                    <a:pt x="34754" y="50368"/>
                  </a:moveTo>
                  <a:lnTo>
                    <a:pt x="34667" y="50261"/>
                  </a:lnTo>
                  <a:lnTo>
                    <a:pt x="34567" y="50012"/>
                  </a:lnTo>
                  <a:lnTo>
                    <a:pt x="34505" y="49918"/>
                  </a:lnTo>
                  <a:lnTo>
                    <a:pt x="34406" y="49906"/>
                  </a:lnTo>
                  <a:lnTo>
                    <a:pt x="34195" y="49953"/>
                  </a:lnTo>
                  <a:lnTo>
                    <a:pt x="34170" y="50083"/>
                  </a:lnTo>
                  <a:lnTo>
                    <a:pt x="34071" y="50119"/>
                  </a:lnTo>
                  <a:lnTo>
                    <a:pt x="33934" y="50048"/>
                  </a:lnTo>
                  <a:lnTo>
                    <a:pt x="33822" y="50012"/>
                  </a:lnTo>
                  <a:lnTo>
                    <a:pt x="33698" y="50012"/>
                  </a:lnTo>
                  <a:lnTo>
                    <a:pt x="33636" y="50131"/>
                  </a:lnTo>
                  <a:lnTo>
                    <a:pt x="33723" y="50273"/>
                  </a:lnTo>
                  <a:lnTo>
                    <a:pt x="34928" y="50581"/>
                  </a:lnTo>
                  <a:lnTo>
                    <a:pt x="35077" y="50522"/>
                  </a:lnTo>
                  <a:lnTo>
                    <a:pt x="35064" y="50439"/>
                  </a:lnTo>
                  <a:lnTo>
                    <a:pt x="34754" y="50368"/>
                  </a:lnTo>
                  <a:close/>
                  <a:moveTo>
                    <a:pt x="34431" y="35088"/>
                  </a:moveTo>
                  <a:lnTo>
                    <a:pt x="34530" y="35135"/>
                  </a:lnTo>
                  <a:lnTo>
                    <a:pt x="34828" y="35064"/>
                  </a:lnTo>
                  <a:lnTo>
                    <a:pt x="34878" y="34969"/>
                  </a:lnTo>
                  <a:lnTo>
                    <a:pt x="34828" y="34780"/>
                  </a:lnTo>
                  <a:lnTo>
                    <a:pt x="34369" y="34673"/>
                  </a:lnTo>
                  <a:lnTo>
                    <a:pt x="34319" y="34780"/>
                  </a:lnTo>
                  <a:lnTo>
                    <a:pt x="34369" y="34922"/>
                  </a:lnTo>
                  <a:lnTo>
                    <a:pt x="34431" y="35088"/>
                  </a:lnTo>
                  <a:close/>
                  <a:moveTo>
                    <a:pt x="32679" y="30204"/>
                  </a:moveTo>
                  <a:lnTo>
                    <a:pt x="32530" y="30216"/>
                  </a:lnTo>
                  <a:lnTo>
                    <a:pt x="31835" y="29979"/>
                  </a:lnTo>
                  <a:lnTo>
                    <a:pt x="31748" y="30014"/>
                  </a:lnTo>
                  <a:lnTo>
                    <a:pt x="31686" y="30097"/>
                  </a:lnTo>
                  <a:lnTo>
                    <a:pt x="31723" y="30168"/>
                  </a:lnTo>
                  <a:lnTo>
                    <a:pt x="31996" y="30370"/>
                  </a:lnTo>
                  <a:lnTo>
                    <a:pt x="32133" y="30370"/>
                  </a:lnTo>
                  <a:lnTo>
                    <a:pt x="32307" y="30465"/>
                  </a:lnTo>
                  <a:lnTo>
                    <a:pt x="32493" y="30536"/>
                  </a:lnTo>
                  <a:lnTo>
                    <a:pt x="32692" y="30477"/>
                  </a:lnTo>
                  <a:lnTo>
                    <a:pt x="32828" y="30287"/>
                  </a:lnTo>
                  <a:lnTo>
                    <a:pt x="32779" y="30168"/>
                  </a:lnTo>
                  <a:lnTo>
                    <a:pt x="32679" y="30204"/>
                  </a:lnTo>
                  <a:close/>
                  <a:moveTo>
                    <a:pt x="34046" y="27264"/>
                  </a:moveTo>
                  <a:lnTo>
                    <a:pt x="34195" y="27738"/>
                  </a:lnTo>
                  <a:lnTo>
                    <a:pt x="34443" y="27738"/>
                  </a:lnTo>
                  <a:lnTo>
                    <a:pt x="34654" y="27632"/>
                  </a:lnTo>
                  <a:lnTo>
                    <a:pt x="34704" y="27489"/>
                  </a:lnTo>
                  <a:lnTo>
                    <a:pt x="34704" y="27383"/>
                  </a:lnTo>
                  <a:lnTo>
                    <a:pt x="34629" y="27288"/>
                  </a:lnTo>
                  <a:lnTo>
                    <a:pt x="34530" y="27217"/>
                  </a:lnTo>
                  <a:lnTo>
                    <a:pt x="34307" y="26920"/>
                  </a:lnTo>
                  <a:lnTo>
                    <a:pt x="34133" y="26814"/>
                  </a:lnTo>
                  <a:lnTo>
                    <a:pt x="34021" y="26837"/>
                  </a:lnTo>
                  <a:lnTo>
                    <a:pt x="33934" y="27027"/>
                  </a:lnTo>
                  <a:lnTo>
                    <a:pt x="33946" y="27181"/>
                  </a:lnTo>
                  <a:lnTo>
                    <a:pt x="34046" y="27264"/>
                  </a:lnTo>
                  <a:close/>
                  <a:moveTo>
                    <a:pt x="35251" y="23850"/>
                  </a:moveTo>
                  <a:lnTo>
                    <a:pt x="35089" y="23826"/>
                  </a:lnTo>
                  <a:lnTo>
                    <a:pt x="34965" y="23898"/>
                  </a:lnTo>
                  <a:lnTo>
                    <a:pt x="34903" y="23969"/>
                  </a:lnTo>
                  <a:lnTo>
                    <a:pt x="34741" y="24040"/>
                  </a:lnTo>
                  <a:lnTo>
                    <a:pt x="34567" y="24218"/>
                  </a:lnTo>
                  <a:lnTo>
                    <a:pt x="34654" y="24312"/>
                  </a:lnTo>
                  <a:lnTo>
                    <a:pt x="35201" y="24478"/>
                  </a:lnTo>
                  <a:lnTo>
                    <a:pt x="35275" y="24419"/>
                  </a:lnTo>
                  <a:lnTo>
                    <a:pt x="35313" y="24312"/>
                  </a:lnTo>
                  <a:lnTo>
                    <a:pt x="35337" y="23969"/>
                  </a:lnTo>
                  <a:lnTo>
                    <a:pt x="35251" y="23850"/>
                  </a:lnTo>
                  <a:close/>
                  <a:moveTo>
                    <a:pt x="33623" y="23992"/>
                  </a:moveTo>
                  <a:lnTo>
                    <a:pt x="33536" y="23898"/>
                  </a:lnTo>
                  <a:lnTo>
                    <a:pt x="32977" y="23874"/>
                  </a:lnTo>
                  <a:lnTo>
                    <a:pt x="32717" y="23601"/>
                  </a:lnTo>
                  <a:lnTo>
                    <a:pt x="32406" y="23459"/>
                  </a:lnTo>
                  <a:lnTo>
                    <a:pt x="32307" y="23459"/>
                  </a:lnTo>
                  <a:lnTo>
                    <a:pt x="32282" y="23506"/>
                  </a:lnTo>
                  <a:lnTo>
                    <a:pt x="32468" y="23743"/>
                  </a:lnTo>
                  <a:lnTo>
                    <a:pt x="32592" y="24064"/>
                  </a:lnTo>
                  <a:lnTo>
                    <a:pt x="32667" y="24146"/>
                  </a:lnTo>
                  <a:lnTo>
                    <a:pt x="32779" y="24099"/>
                  </a:lnTo>
                  <a:lnTo>
                    <a:pt x="33387" y="24087"/>
                  </a:lnTo>
                  <a:lnTo>
                    <a:pt x="33623" y="23992"/>
                  </a:lnTo>
                  <a:close/>
                  <a:moveTo>
                    <a:pt x="31164" y="21230"/>
                  </a:moveTo>
                  <a:lnTo>
                    <a:pt x="30667" y="21278"/>
                  </a:lnTo>
                  <a:lnTo>
                    <a:pt x="30667" y="21361"/>
                  </a:lnTo>
                  <a:lnTo>
                    <a:pt x="30903" y="21633"/>
                  </a:lnTo>
                  <a:lnTo>
                    <a:pt x="31214" y="21847"/>
                  </a:lnTo>
                  <a:lnTo>
                    <a:pt x="31301" y="21823"/>
                  </a:lnTo>
                  <a:lnTo>
                    <a:pt x="31239" y="21728"/>
                  </a:lnTo>
                  <a:lnTo>
                    <a:pt x="31176" y="21681"/>
                  </a:lnTo>
                  <a:lnTo>
                    <a:pt x="31201" y="21337"/>
                  </a:lnTo>
                  <a:lnTo>
                    <a:pt x="31164" y="21230"/>
                  </a:lnTo>
                  <a:close/>
                  <a:moveTo>
                    <a:pt x="29624" y="20910"/>
                  </a:moveTo>
                  <a:lnTo>
                    <a:pt x="29773" y="20910"/>
                  </a:lnTo>
                  <a:lnTo>
                    <a:pt x="30071" y="21171"/>
                  </a:lnTo>
                  <a:lnTo>
                    <a:pt x="30232" y="21183"/>
                  </a:lnTo>
                  <a:lnTo>
                    <a:pt x="30282" y="21053"/>
                  </a:lnTo>
                  <a:lnTo>
                    <a:pt x="30183" y="20756"/>
                  </a:lnTo>
                  <a:lnTo>
                    <a:pt x="30059" y="20531"/>
                  </a:lnTo>
                  <a:lnTo>
                    <a:pt x="29363" y="20768"/>
                  </a:lnTo>
                  <a:lnTo>
                    <a:pt x="29500" y="20887"/>
                  </a:lnTo>
                  <a:lnTo>
                    <a:pt x="29624" y="20910"/>
                  </a:lnTo>
                  <a:close/>
                  <a:moveTo>
                    <a:pt x="51708" y="101708"/>
                  </a:moveTo>
                  <a:lnTo>
                    <a:pt x="51634" y="101649"/>
                  </a:lnTo>
                  <a:lnTo>
                    <a:pt x="51621" y="101531"/>
                  </a:lnTo>
                  <a:lnTo>
                    <a:pt x="51559" y="101388"/>
                  </a:lnTo>
                  <a:lnTo>
                    <a:pt x="51522" y="101317"/>
                  </a:lnTo>
                  <a:lnTo>
                    <a:pt x="51448" y="101388"/>
                  </a:lnTo>
                  <a:lnTo>
                    <a:pt x="51323" y="101329"/>
                  </a:lnTo>
                  <a:lnTo>
                    <a:pt x="51236" y="101294"/>
                  </a:lnTo>
                  <a:lnTo>
                    <a:pt x="51212" y="101436"/>
                  </a:lnTo>
                  <a:lnTo>
                    <a:pt x="51336" y="101637"/>
                  </a:lnTo>
                  <a:lnTo>
                    <a:pt x="51435" y="101791"/>
                  </a:lnTo>
                  <a:lnTo>
                    <a:pt x="51671" y="101886"/>
                  </a:lnTo>
                  <a:lnTo>
                    <a:pt x="51721" y="101886"/>
                  </a:lnTo>
                  <a:lnTo>
                    <a:pt x="51758" y="101827"/>
                  </a:lnTo>
                  <a:lnTo>
                    <a:pt x="51758" y="101803"/>
                  </a:lnTo>
                  <a:lnTo>
                    <a:pt x="51733" y="101744"/>
                  </a:lnTo>
                  <a:lnTo>
                    <a:pt x="51708" y="101708"/>
                  </a:lnTo>
                  <a:close/>
                  <a:moveTo>
                    <a:pt x="75420" y="88420"/>
                  </a:moveTo>
                  <a:lnTo>
                    <a:pt x="75246" y="88621"/>
                  </a:lnTo>
                  <a:lnTo>
                    <a:pt x="75110" y="88681"/>
                  </a:lnTo>
                  <a:lnTo>
                    <a:pt x="75097" y="88787"/>
                  </a:lnTo>
                  <a:lnTo>
                    <a:pt x="75197" y="88811"/>
                  </a:lnTo>
                  <a:lnTo>
                    <a:pt x="75346" y="88752"/>
                  </a:lnTo>
                  <a:lnTo>
                    <a:pt x="75520" y="88645"/>
                  </a:lnTo>
                  <a:lnTo>
                    <a:pt x="75520" y="88538"/>
                  </a:lnTo>
                  <a:lnTo>
                    <a:pt x="75433" y="88515"/>
                  </a:lnTo>
                  <a:lnTo>
                    <a:pt x="75420" y="88420"/>
                  </a:lnTo>
                  <a:close/>
                  <a:moveTo>
                    <a:pt x="71383" y="88538"/>
                  </a:moveTo>
                  <a:lnTo>
                    <a:pt x="71110" y="88301"/>
                  </a:lnTo>
                  <a:lnTo>
                    <a:pt x="70887" y="88100"/>
                  </a:lnTo>
                  <a:lnTo>
                    <a:pt x="70824" y="88171"/>
                  </a:lnTo>
                  <a:lnTo>
                    <a:pt x="70911" y="88301"/>
                  </a:lnTo>
                  <a:lnTo>
                    <a:pt x="71023" y="88349"/>
                  </a:lnTo>
                  <a:lnTo>
                    <a:pt x="71048" y="88408"/>
                  </a:lnTo>
                  <a:lnTo>
                    <a:pt x="70961" y="88420"/>
                  </a:lnTo>
                  <a:lnTo>
                    <a:pt x="70911" y="88491"/>
                  </a:lnTo>
                  <a:lnTo>
                    <a:pt x="71048" y="88669"/>
                  </a:lnTo>
                  <a:lnTo>
                    <a:pt x="71247" y="88645"/>
                  </a:lnTo>
                  <a:lnTo>
                    <a:pt x="71334" y="88645"/>
                  </a:lnTo>
                  <a:lnTo>
                    <a:pt x="71557" y="88752"/>
                  </a:lnTo>
                  <a:lnTo>
                    <a:pt x="71657" y="88645"/>
                  </a:lnTo>
                  <a:lnTo>
                    <a:pt x="71545" y="88574"/>
                  </a:lnTo>
                  <a:lnTo>
                    <a:pt x="71383" y="88538"/>
                  </a:lnTo>
                  <a:close/>
                  <a:moveTo>
                    <a:pt x="68949" y="87981"/>
                  </a:moveTo>
                  <a:lnTo>
                    <a:pt x="69048" y="88005"/>
                  </a:lnTo>
                  <a:lnTo>
                    <a:pt x="69222" y="87969"/>
                  </a:lnTo>
                  <a:lnTo>
                    <a:pt x="69284" y="87839"/>
                  </a:lnTo>
                  <a:lnTo>
                    <a:pt x="69222" y="87792"/>
                  </a:lnTo>
                  <a:lnTo>
                    <a:pt x="69123" y="87780"/>
                  </a:lnTo>
                  <a:lnTo>
                    <a:pt x="69048" y="87780"/>
                  </a:lnTo>
                  <a:lnTo>
                    <a:pt x="68961" y="87839"/>
                  </a:lnTo>
                  <a:lnTo>
                    <a:pt x="68862" y="87792"/>
                  </a:lnTo>
                  <a:lnTo>
                    <a:pt x="68750" y="87875"/>
                  </a:lnTo>
                  <a:lnTo>
                    <a:pt x="68614" y="87744"/>
                  </a:lnTo>
                  <a:lnTo>
                    <a:pt x="68651" y="87910"/>
                  </a:lnTo>
                  <a:lnTo>
                    <a:pt x="68763" y="87946"/>
                  </a:lnTo>
                  <a:lnTo>
                    <a:pt x="68949" y="87981"/>
                  </a:lnTo>
                  <a:close/>
                  <a:moveTo>
                    <a:pt x="68117" y="87152"/>
                  </a:moveTo>
                  <a:lnTo>
                    <a:pt x="67893" y="87104"/>
                  </a:lnTo>
                  <a:lnTo>
                    <a:pt x="67732" y="87080"/>
                  </a:lnTo>
                  <a:lnTo>
                    <a:pt x="67607" y="87258"/>
                  </a:lnTo>
                  <a:lnTo>
                    <a:pt x="67719" y="87448"/>
                  </a:lnTo>
                  <a:lnTo>
                    <a:pt x="67906" y="87507"/>
                  </a:lnTo>
                  <a:lnTo>
                    <a:pt x="68104" y="87555"/>
                  </a:lnTo>
                  <a:lnTo>
                    <a:pt x="68117" y="87614"/>
                  </a:lnTo>
                  <a:lnTo>
                    <a:pt x="68142" y="87614"/>
                  </a:lnTo>
                  <a:lnTo>
                    <a:pt x="68266" y="87507"/>
                  </a:lnTo>
                  <a:lnTo>
                    <a:pt x="68253" y="87412"/>
                  </a:lnTo>
                  <a:lnTo>
                    <a:pt x="68117" y="87152"/>
                  </a:lnTo>
                  <a:close/>
                  <a:moveTo>
                    <a:pt x="70266" y="86156"/>
                  </a:moveTo>
                  <a:lnTo>
                    <a:pt x="70179" y="86049"/>
                  </a:lnTo>
                  <a:lnTo>
                    <a:pt x="69992" y="85942"/>
                  </a:lnTo>
                  <a:lnTo>
                    <a:pt x="69905" y="85990"/>
                  </a:lnTo>
                  <a:lnTo>
                    <a:pt x="69880" y="86085"/>
                  </a:lnTo>
                  <a:lnTo>
                    <a:pt x="69967" y="86286"/>
                  </a:lnTo>
                  <a:lnTo>
                    <a:pt x="70054" y="86310"/>
                  </a:lnTo>
                  <a:lnTo>
                    <a:pt x="70191" y="86357"/>
                  </a:lnTo>
                  <a:lnTo>
                    <a:pt x="70179" y="86274"/>
                  </a:lnTo>
                  <a:lnTo>
                    <a:pt x="70179" y="86203"/>
                  </a:lnTo>
                  <a:lnTo>
                    <a:pt x="70266" y="86156"/>
                  </a:lnTo>
                  <a:close/>
                  <a:moveTo>
                    <a:pt x="66812" y="84295"/>
                  </a:moveTo>
                  <a:lnTo>
                    <a:pt x="66962" y="84591"/>
                  </a:lnTo>
                  <a:lnTo>
                    <a:pt x="67011" y="84591"/>
                  </a:lnTo>
                  <a:lnTo>
                    <a:pt x="67111" y="84567"/>
                  </a:lnTo>
                  <a:lnTo>
                    <a:pt x="67135" y="84413"/>
                  </a:lnTo>
                  <a:lnTo>
                    <a:pt x="67073" y="84354"/>
                  </a:lnTo>
                  <a:lnTo>
                    <a:pt x="66812" y="84295"/>
                  </a:lnTo>
                  <a:close/>
                  <a:moveTo>
                    <a:pt x="74551" y="81319"/>
                  </a:moveTo>
                  <a:lnTo>
                    <a:pt x="74178" y="81533"/>
                  </a:lnTo>
                  <a:lnTo>
                    <a:pt x="74253" y="81710"/>
                  </a:lnTo>
                  <a:lnTo>
                    <a:pt x="74191" y="81936"/>
                  </a:lnTo>
                  <a:lnTo>
                    <a:pt x="74215" y="82137"/>
                  </a:lnTo>
                  <a:lnTo>
                    <a:pt x="74278" y="82434"/>
                  </a:lnTo>
                  <a:lnTo>
                    <a:pt x="74340" y="82386"/>
                  </a:lnTo>
                  <a:lnTo>
                    <a:pt x="74476" y="82291"/>
                  </a:lnTo>
                  <a:lnTo>
                    <a:pt x="74501" y="82173"/>
                  </a:lnTo>
                  <a:lnTo>
                    <a:pt x="74414" y="82125"/>
                  </a:lnTo>
                  <a:lnTo>
                    <a:pt x="74501" y="82078"/>
                  </a:lnTo>
                  <a:lnTo>
                    <a:pt x="74501" y="81924"/>
                  </a:lnTo>
                  <a:lnTo>
                    <a:pt x="74402" y="81829"/>
                  </a:lnTo>
                  <a:lnTo>
                    <a:pt x="74576" y="81556"/>
                  </a:lnTo>
                  <a:lnTo>
                    <a:pt x="74551" y="81319"/>
                  </a:lnTo>
                  <a:close/>
                  <a:moveTo>
                    <a:pt x="75085" y="79328"/>
                  </a:moveTo>
                  <a:lnTo>
                    <a:pt x="74973" y="79174"/>
                  </a:lnTo>
                  <a:lnTo>
                    <a:pt x="74725" y="79197"/>
                  </a:lnTo>
                  <a:lnTo>
                    <a:pt x="74861" y="79340"/>
                  </a:lnTo>
                  <a:lnTo>
                    <a:pt x="75097" y="79553"/>
                  </a:lnTo>
                  <a:lnTo>
                    <a:pt x="75085" y="79328"/>
                  </a:lnTo>
                  <a:close/>
                  <a:moveTo>
                    <a:pt x="32518" y="103629"/>
                  </a:moveTo>
                  <a:lnTo>
                    <a:pt x="32356" y="103570"/>
                  </a:lnTo>
                  <a:lnTo>
                    <a:pt x="32120" y="103629"/>
                  </a:lnTo>
                  <a:lnTo>
                    <a:pt x="32220" y="103783"/>
                  </a:lnTo>
                  <a:lnTo>
                    <a:pt x="32406" y="104067"/>
                  </a:lnTo>
                  <a:lnTo>
                    <a:pt x="32481" y="104139"/>
                  </a:lnTo>
                  <a:lnTo>
                    <a:pt x="32543" y="104091"/>
                  </a:lnTo>
                  <a:lnTo>
                    <a:pt x="32530" y="103949"/>
                  </a:lnTo>
                  <a:lnTo>
                    <a:pt x="32568" y="103795"/>
                  </a:lnTo>
                  <a:lnTo>
                    <a:pt x="32754" y="103795"/>
                  </a:lnTo>
                  <a:lnTo>
                    <a:pt x="32779" y="103771"/>
                  </a:lnTo>
                  <a:lnTo>
                    <a:pt x="32828" y="103759"/>
                  </a:lnTo>
                  <a:lnTo>
                    <a:pt x="32816" y="103641"/>
                  </a:lnTo>
                  <a:lnTo>
                    <a:pt x="32866" y="103558"/>
                  </a:lnTo>
                  <a:lnTo>
                    <a:pt x="32518" y="103629"/>
                  </a:lnTo>
                  <a:close/>
                  <a:moveTo>
                    <a:pt x="43709" y="103250"/>
                  </a:moveTo>
                  <a:lnTo>
                    <a:pt x="44144" y="103178"/>
                  </a:lnTo>
                  <a:lnTo>
                    <a:pt x="43970" y="102846"/>
                  </a:lnTo>
                  <a:lnTo>
                    <a:pt x="43833" y="102823"/>
                  </a:lnTo>
                  <a:lnTo>
                    <a:pt x="43672" y="102906"/>
                  </a:lnTo>
                  <a:lnTo>
                    <a:pt x="43697" y="103155"/>
                  </a:lnTo>
                  <a:lnTo>
                    <a:pt x="43709" y="103250"/>
                  </a:lnTo>
                  <a:close/>
                  <a:moveTo>
                    <a:pt x="37424" y="100393"/>
                  </a:moveTo>
                  <a:lnTo>
                    <a:pt x="37486" y="100405"/>
                  </a:lnTo>
                  <a:lnTo>
                    <a:pt x="37697" y="100428"/>
                  </a:lnTo>
                  <a:lnTo>
                    <a:pt x="37834" y="100487"/>
                  </a:lnTo>
                  <a:lnTo>
                    <a:pt x="37847" y="100452"/>
                  </a:lnTo>
                  <a:lnTo>
                    <a:pt x="37784" y="100286"/>
                  </a:lnTo>
                  <a:lnTo>
                    <a:pt x="37673" y="100096"/>
                  </a:lnTo>
                  <a:lnTo>
                    <a:pt x="37536" y="100073"/>
                  </a:lnTo>
                  <a:lnTo>
                    <a:pt x="37486" y="100132"/>
                  </a:lnTo>
                  <a:lnTo>
                    <a:pt x="37536" y="100262"/>
                  </a:lnTo>
                  <a:lnTo>
                    <a:pt x="37486" y="100322"/>
                  </a:lnTo>
                  <a:lnTo>
                    <a:pt x="37424" y="100393"/>
                  </a:lnTo>
                  <a:close/>
                  <a:moveTo>
                    <a:pt x="40666" y="98567"/>
                  </a:moveTo>
                  <a:lnTo>
                    <a:pt x="40790" y="98745"/>
                  </a:lnTo>
                  <a:lnTo>
                    <a:pt x="40840" y="98603"/>
                  </a:lnTo>
                  <a:lnTo>
                    <a:pt x="40964" y="98449"/>
                  </a:lnTo>
                  <a:lnTo>
                    <a:pt x="41001" y="98342"/>
                  </a:lnTo>
                  <a:lnTo>
                    <a:pt x="41001" y="98283"/>
                  </a:lnTo>
                  <a:lnTo>
                    <a:pt x="40952" y="98200"/>
                  </a:lnTo>
                  <a:lnTo>
                    <a:pt x="40890" y="97986"/>
                  </a:lnTo>
                  <a:lnTo>
                    <a:pt x="40604" y="98188"/>
                  </a:lnTo>
                  <a:lnTo>
                    <a:pt x="40616" y="98306"/>
                  </a:lnTo>
                  <a:lnTo>
                    <a:pt x="40579" y="98484"/>
                  </a:lnTo>
                  <a:lnTo>
                    <a:pt x="40666" y="98567"/>
                  </a:lnTo>
                  <a:close/>
                  <a:moveTo>
                    <a:pt x="25252" y="97263"/>
                  </a:moveTo>
                  <a:lnTo>
                    <a:pt x="25152" y="97228"/>
                  </a:lnTo>
                  <a:lnTo>
                    <a:pt x="25053" y="97299"/>
                  </a:lnTo>
                  <a:lnTo>
                    <a:pt x="25028" y="97405"/>
                  </a:lnTo>
                  <a:lnTo>
                    <a:pt x="24953" y="97382"/>
                  </a:lnTo>
                  <a:lnTo>
                    <a:pt x="24991" y="97488"/>
                  </a:lnTo>
                  <a:lnTo>
                    <a:pt x="24991" y="97595"/>
                  </a:lnTo>
                  <a:lnTo>
                    <a:pt x="25053" y="97583"/>
                  </a:lnTo>
                  <a:lnTo>
                    <a:pt x="25115" y="97560"/>
                  </a:lnTo>
                  <a:lnTo>
                    <a:pt x="25152" y="97595"/>
                  </a:lnTo>
                  <a:lnTo>
                    <a:pt x="25301" y="97560"/>
                  </a:lnTo>
                  <a:lnTo>
                    <a:pt x="25512" y="97346"/>
                  </a:lnTo>
                  <a:lnTo>
                    <a:pt x="25326" y="97275"/>
                  </a:lnTo>
                  <a:lnTo>
                    <a:pt x="25252" y="97263"/>
                  </a:lnTo>
                  <a:close/>
                  <a:moveTo>
                    <a:pt x="37946" y="97465"/>
                  </a:moveTo>
                  <a:lnTo>
                    <a:pt x="38033" y="97488"/>
                  </a:lnTo>
                  <a:lnTo>
                    <a:pt x="38157" y="97382"/>
                  </a:lnTo>
                  <a:lnTo>
                    <a:pt x="38256" y="97394"/>
                  </a:lnTo>
                  <a:lnTo>
                    <a:pt x="38157" y="97216"/>
                  </a:lnTo>
                  <a:lnTo>
                    <a:pt x="37996" y="97145"/>
                  </a:lnTo>
                  <a:lnTo>
                    <a:pt x="37909" y="97145"/>
                  </a:lnTo>
                  <a:lnTo>
                    <a:pt x="37847" y="97180"/>
                  </a:lnTo>
                  <a:lnTo>
                    <a:pt x="37797" y="97145"/>
                  </a:lnTo>
                  <a:lnTo>
                    <a:pt x="37784" y="97216"/>
                  </a:lnTo>
                  <a:lnTo>
                    <a:pt x="37635" y="97346"/>
                  </a:lnTo>
                  <a:lnTo>
                    <a:pt x="37747" y="97536"/>
                  </a:lnTo>
                  <a:lnTo>
                    <a:pt x="37946" y="97465"/>
                  </a:lnTo>
                  <a:close/>
                  <a:moveTo>
                    <a:pt x="27549" y="97121"/>
                  </a:moveTo>
                  <a:lnTo>
                    <a:pt x="27487" y="97145"/>
                  </a:lnTo>
                  <a:lnTo>
                    <a:pt x="27388" y="97073"/>
                  </a:lnTo>
                  <a:lnTo>
                    <a:pt x="27313" y="97145"/>
                  </a:lnTo>
                  <a:lnTo>
                    <a:pt x="27338" y="97263"/>
                  </a:lnTo>
                  <a:lnTo>
                    <a:pt x="27226" y="97346"/>
                  </a:lnTo>
                  <a:lnTo>
                    <a:pt x="27177" y="97429"/>
                  </a:lnTo>
                  <a:lnTo>
                    <a:pt x="27090" y="97370"/>
                  </a:lnTo>
                  <a:lnTo>
                    <a:pt x="27003" y="97358"/>
                  </a:lnTo>
                  <a:lnTo>
                    <a:pt x="26928" y="97358"/>
                  </a:lnTo>
                  <a:lnTo>
                    <a:pt x="26792" y="97465"/>
                  </a:lnTo>
                  <a:lnTo>
                    <a:pt x="26928" y="97524"/>
                  </a:lnTo>
                  <a:lnTo>
                    <a:pt x="27015" y="97560"/>
                  </a:lnTo>
                  <a:lnTo>
                    <a:pt x="27077" y="97725"/>
                  </a:lnTo>
                  <a:lnTo>
                    <a:pt x="27177" y="97524"/>
                  </a:lnTo>
                  <a:lnTo>
                    <a:pt x="27289" y="97631"/>
                  </a:lnTo>
                  <a:lnTo>
                    <a:pt x="27425" y="97678"/>
                  </a:lnTo>
                  <a:lnTo>
                    <a:pt x="27525" y="97465"/>
                  </a:lnTo>
                  <a:lnTo>
                    <a:pt x="27587" y="97346"/>
                  </a:lnTo>
                  <a:lnTo>
                    <a:pt x="27661" y="97358"/>
                  </a:lnTo>
                  <a:lnTo>
                    <a:pt x="27574" y="97263"/>
                  </a:lnTo>
                  <a:lnTo>
                    <a:pt x="27549" y="97121"/>
                  </a:lnTo>
                  <a:close/>
                  <a:moveTo>
                    <a:pt x="24929" y="96967"/>
                  </a:moveTo>
                  <a:lnTo>
                    <a:pt x="24755" y="96919"/>
                  </a:lnTo>
                  <a:lnTo>
                    <a:pt x="24568" y="96979"/>
                  </a:lnTo>
                  <a:lnTo>
                    <a:pt x="24432" y="97168"/>
                  </a:lnTo>
                  <a:lnTo>
                    <a:pt x="24444" y="97239"/>
                  </a:lnTo>
                  <a:lnTo>
                    <a:pt x="24494" y="97228"/>
                  </a:lnTo>
                  <a:lnTo>
                    <a:pt x="24630" y="97299"/>
                  </a:lnTo>
                  <a:lnTo>
                    <a:pt x="24717" y="97382"/>
                  </a:lnTo>
                  <a:lnTo>
                    <a:pt x="24730" y="97322"/>
                  </a:lnTo>
                  <a:lnTo>
                    <a:pt x="24680" y="97228"/>
                  </a:lnTo>
                  <a:lnTo>
                    <a:pt x="24693" y="97168"/>
                  </a:lnTo>
                  <a:lnTo>
                    <a:pt x="24742" y="97145"/>
                  </a:lnTo>
                  <a:lnTo>
                    <a:pt x="24829" y="97145"/>
                  </a:lnTo>
                  <a:lnTo>
                    <a:pt x="24879" y="97085"/>
                  </a:lnTo>
                  <a:lnTo>
                    <a:pt x="24866" y="97216"/>
                  </a:lnTo>
                  <a:lnTo>
                    <a:pt x="24916" y="97299"/>
                  </a:lnTo>
                  <a:lnTo>
                    <a:pt x="24953" y="97239"/>
                  </a:lnTo>
                  <a:lnTo>
                    <a:pt x="24929" y="96967"/>
                  </a:lnTo>
                  <a:close/>
                  <a:moveTo>
                    <a:pt x="55385" y="96765"/>
                  </a:moveTo>
                  <a:lnTo>
                    <a:pt x="55534" y="96919"/>
                  </a:lnTo>
                  <a:lnTo>
                    <a:pt x="55621" y="96872"/>
                  </a:lnTo>
                  <a:lnTo>
                    <a:pt x="55621" y="96730"/>
                  </a:lnTo>
                  <a:lnTo>
                    <a:pt x="55534" y="96706"/>
                  </a:lnTo>
                  <a:lnTo>
                    <a:pt x="55385" y="96765"/>
                  </a:lnTo>
                  <a:close/>
                  <a:moveTo>
                    <a:pt x="36803" y="96457"/>
                  </a:moveTo>
                  <a:lnTo>
                    <a:pt x="36604" y="96398"/>
                  </a:lnTo>
                  <a:lnTo>
                    <a:pt x="36604" y="96599"/>
                  </a:lnTo>
                  <a:lnTo>
                    <a:pt x="36791" y="96576"/>
                  </a:lnTo>
                  <a:lnTo>
                    <a:pt x="36965" y="96623"/>
                  </a:lnTo>
                  <a:lnTo>
                    <a:pt x="37039" y="96576"/>
                  </a:lnTo>
                  <a:lnTo>
                    <a:pt x="37213" y="96493"/>
                  </a:lnTo>
                  <a:lnTo>
                    <a:pt x="37101" y="96398"/>
                  </a:lnTo>
                  <a:lnTo>
                    <a:pt x="36803" y="96457"/>
                  </a:lnTo>
                  <a:close/>
                  <a:moveTo>
                    <a:pt x="52267" y="96244"/>
                  </a:moveTo>
                  <a:lnTo>
                    <a:pt x="52131" y="96315"/>
                  </a:lnTo>
                  <a:lnTo>
                    <a:pt x="52081" y="96161"/>
                  </a:lnTo>
                  <a:lnTo>
                    <a:pt x="52031" y="96777"/>
                  </a:lnTo>
                  <a:lnTo>
                    <a:pt x="52305" y="96481"/>
                  </a:lnTo>
                  <a:lnTo>
                    <a:pt x="52354" y="96362"/>
                  </a:lnTo>
                  <a:lnTo>
                    <a:pt x="52429" y="96315"/>
                  </a:lnTo>
                  <a:lnTo>
                    <a:pt x="52379" y="96220"/>
                  </a:lnTo>
                  <a:lnTo>
                    <a:pt x="52267" y="96244"/>
                  </a:lnTo>
                  <a:close/>
                  <a:moveTo>
                    <a:pt x="52752" y="96398"/>
                  </a:moveTo>
                  <a:lnTo>
                    <a:pt x="52789" y="96552"/>
                  </a:lnTo>
                  <a:lnTo>
                    <a:pt x="52839" y="96516"/>
                  </a:lnTo>
                  <a:lnTo>
                    <a:pt x="52901" y="96481"/>
                  </a:lnTo>
                  <a:lnTo>
                    <a:pt x="52926" y="96504"/>
                  </a:lnTo>
                  <a:lnTo>
                    <a:pt x="52975" y="96457"/>
                  </a:lnTo>
                  <a:lnTo>
                    <a:pt x="53000" y="96196"/>
                  </a:lnTo>
                  <a:lnTo>
                    <a:pt x="52739" y="96208"/>
                  </a:lnTo>
                  <a:lnTo>
                    <a:pt x="52752" y="96398"/>
                  </a:lnTo>
                  <a:close/>
                  <a:moveTo>
                    <a:pt x="35387" y="95260"/>
                  </a:moveTo>
                  <a:lnTo>
                    <a:pt x="35412" y="95129"/>
                  </a:lnTo>
                  <a:lnTo>
                    <a:pt x="35325" y="95070"/>
                  </a:lnTo>
                  <a:lnTo>
                    <a:pt x="35226" y="95046"/>
                  </a:lnTo>
                  <a:lnTo>
                    <a:pt x="35201" y="95177"/>
                  </a:lnTo>
                  <a:lnTo>
                    <a:pt x="35300" y="95307"/>
                  </a:lnTo>
                  <a:lnTo>
                    <a:pt x="35387" y="95331"/>
                  </a:lnTo>
                  <a:lnTo>
                    <a:pt x="35387" y="95260"/>
                  </a:lnTo>
                  <a:close/>
                  <a:moveTo>
                    <a:pt x="13116" y="94015"/>
                  </a:moveTo>
                  <a:lnTo>
                    <a:pt x="13017" y="93944"/>
                  </a:lnTo>
                  <a:lnTo>
                    <a:pt x="12843" y="93897"/>
                  </a:lnTo>
                  <a:lnTo>
                    <a:pt x="12731" y="93920"/>
                  </a:lnTo>
                  <a:lnTo>
                    <a:pt x="12781" y="94015"/>
                  </a:lnTo>
                  <a:lnTo>
                    <a:pt x="12967" y="94311"/>
                  </a:lnTo>
                  <a:lnTo>
                    <a:pt x="13091" y="94205"/>
                  </a:lnTo>
                  <a:lnTo>
                    <a:pt x="13166" y="94252"/>
                  </a:lnTo>
                  <a:lnTo>
                    <a:pt x="13278" y="94228"/>
                  </a:lnTo>
                  <a:lnTo>
                    <a:pt x="13365" y="94181"/>
                  </a:lnTo>
                  <a:lnTo>
                    <a:pt x="13278" y="94134"/>
                  </a:lnTo>
                  <a:lnTo>
                    <a:pt x="13116" y="94015"/>
                  </a:lnTo>
                  <a:close/>
                  <a:moveTo>
                    <a:pt x="12942" y="92853"/>
                  </a:moveTo>
                  <a:lnTo>
                    <a:pt x="12942" y="92782"/>
                  </a:lnTo>
                  <a:lnTo>
                    <a:pt x="12855" y="92759"/>
                  </a:lnTo>
                  <a:lnTo>
                    <a:pt x="12731" y="92936"/>
                  </a:lnTo>
                  <a:lnTo>
                    <a:pt x="12669" y="93043"/>
                  </a:lnTo>
                  <a:lnTo>
                    <a:pt x="12719" y="93138"/>
                  </a:lnTo>
                  <a:lnTo>
                    <a:pt x="12967" y="92960"/>
                  </a:lnTo>
                  <a:lnTo>
                    <a:pt x="12942" y="92853"/>
                  </a:lnTo>
                  <a:close/>
                  <a:moveTo>
                    <a:pt x="34244" y="92735"/>
                  </a:moveTo>
                  <a:lnTo>
                    <a:pt x="34294" y="92806"/>
                  </a:lnTo>
                  <a:lnTo>
                    <a:pt x="34257" y="92628"/>
                  </a:lnTo>
                  <a:lnTo>
                    <a:pt x="34244" y="92652"/>
                  </a:lnTo>
                  <a:lnTo>
                    <a:pt x="34244" y="92735"/>
                  </a:lnTo>
                  <a:close/>
                  <a:moveTo>
                    <a:pt x="34108" y="92533"/>
                  </a:moveTo>
                  <a:lnTo>
                    <a:pt x="34220" y="92604"/>
                  </a:lnTo>
                  <a:lnTo>
                    <a:pt x="34257" y="92616"/>
                  </a:lnTo>
                  <a:lnTo>
                    <a:pt x="34195" y="92391"/>
                  </a:lnTo>
                  <a:lnTo>
                    <a:pt x="34108" y="92533"/>
                  </a:lnTo>
                  <a:close/>
                  <a:moveTo>
                    <a:pt x="47771" y="91561"/>
                  </a:moveTo>
                  <a:lnTo>
                    <a:pt x="47920" y="91407"/>
                  </a:lnTo>
                  <a:lnTo>
                    <a:pt x="47932" y="91206"/>
                  </a:lnTo>
                  <a:lnTo>
                    <a:pt x="47796" y="91158"/>
                  </a:lnTo>
                  <a:lnTo>
                    <a:pt x="47746" y="91348"/>
                  </a:lnTo>
                  <a:lnTo>
                    <a:pt x="47672" y="91407"/>
                  </a:lnTo>
                  <a:lnTo>
                    <a:pt x="47622" y="91277"/>
                  </a:lnTo>
                  <a:lnTo>
                    <a:pt x="47510" y="91229"/>
                  </a:lnTo>
                  <a:lnTo>
                    <a:pt x="47448" y="91324"/>
                  </a:lnTo>
                  <a:lnTo>
                    <a:pt x="47324" y="91324"/>
                  </a:lnTo>
                  <a:lnTo>
                    <a:pt x="47336" y="91502"/>
                  </a:lnTo>
                  <a:lnTo>
                    <a:pt x="47448" y="91526"/>
                  </a:lnTo>
                  <a:lnTo>
                    <a:pt x="47535" y="91656"/>
                  </a:lnTo>
                  <a:lnTo>
                    <a:pt x="47771" y="91561"/>
                  </a:lnTo>
                  <a:close/>
                  <a:moveTo>
                    <a:pt x="53075" y="90162"/>
                  </a:moveTo>
                  <a:lnTo>
                    <a:pt x="53087" y="90068"/>
                  </a:lnTo>
                  <a:lnTo>
                    <a:pt x="52901" y="90305"/>
                  </a:lnTo>
                  <a:lnTo>
                    <a:pt x="53075" y="90162"/>
                  </a:lnTo>
                  <a:close/>
                  <a:moveTo>
                    <a:pt x="53087" y="90068"/>
                  </a:moveTo>
                  <a:lnTo>
                    <a:pt x="53100" y="90032"/>
                  </a:lnTo>
                  <a:lnTo>
                    <a:pt x="53087" y="90032"/>
                  </a:lnTo>
                  <a:lnTo>
                    <a:pt x="53087" y="90068"/>
                  </a:lnTo>
                  <a:close/>
                  <a:moveTo>
                    <a:pt x="53124" y="90032"/>
                  </a:moveTo>
                  <a:lnTo>
                    <a:pt x="53174" y="89949"/>
                  </a:lnTo>
                  <a:lnTo>
                    <a:pt x="53100" y="90032"/>
                  </a:lnTo>
                  <a:lnTo>
                    <a:pt x="53124" y="90032"/>
                  </a:lnTo>
                  <a:close/>
                  <a:moveTo>
                    <a:pt x="47436" y="89404"/>
                  </a:moveTo>
                  <a:lnTo>
                    <a:pt x="47311" y="89273"/>
                  </a:lnTo>
                  <a:lnTo>
                    <a:pt x="47262" y="89250"/>
                  </a:lnTo>
                  <a:lnTo>
                    <a:pt x="47175" y="89273"/>
                  </a:lnTo>
                  <a:lnTo>
                    <a:pt x="47125" y="89321"/>
                  </a:lnTo>
                  <a:lnTo>
                    <a:pt x="47262" y="89605"/>
                  </a:lnTo>
                  <a:lnTo>
                    <a:pt x="47361" y="89546"/>
                  </a:lnTo>
                  <a:lnTo>
                    <a:pt x="47436" y="89404"/>
                  </a:lnTo>
                  <a:close/>
                  <a:moveTo>
                    <a:pt x="55845" y="89072"/>
                  </a:moveTo>
                  <a:lnTo>
                    <a:pt x="55683" y="89131"/>
                  </a:lnTo>
                  <a:lnTo>
                    <a:pt x="55609" y="89214"/>
                  </a:lnTo>
                  <a:lnTo>
                    <a:pt x="55509" y="89190"/>
                  </a:lnTo>
                  <a:lnTo>
                    <a:pt x="55397" y="89107"/>
                  </a:lnTo>
                  <a:lnTo>
                    <a:pt x="55311" y="89273"/>
                  </a:lnTo>
                  <a:lnTo>
                    <a:pt x="55360" y="89404"/>
                  </a:lnTo>
                  <a:lnTo>
                    <a:pt x="55522" y="89428"/>
                  </a:lnTo>
                  <a:lnTo>
                    <a:pt x="55621" y="89297"/>
                  </a:lnTo>
                  <a:lnTo>
                    <a:pt x="55633" y="89451"/>
                  </a:lnTo>
                  <a:lnTo>
                    <a:pt x="55696" y="89593"/>
                  </a:lnTo>
                  <a:lnTo>
                    <a:pt x="55832" y="89629"/>
                  </a:lnTo>
                  <a:lnTo>
                    <a:pt x="55894" y="89534"/>
                  </a:lnTo>
                  <a:lnTo>
                    <a:pt x="55919" y="89428"/>
                  </a:lnTo>
                  <a:lnTo>
                    <a:pt x="56056" y="89404"/>
                  </a:lnTo>
                  <a:lnTo>
                    <a:pt x="56143" y="89380"/>
                  </a:lnTo>
                  <a:lnTo>
                    <a:pt x="56143" y="89250"/>
                  </a:lnTo>
                  <a:lnTo>
                    <a:pt x="56019" y="89131"/>
                  </a:lnTo>
                  <a:lnTo>
                    <a:pt x="55845" y="89072"/>
                  </a:lnTo>
                  <a:close/>
                  <a:moveTo>
                    <a:pt x="25798" y="88740"/>
                  </a:moveTo>
                  <a:lnTo>
                    <a:pt x="25748" y="88574"/>
                  </a:lnTo>
                  <a:lnTo>
                    <a:pt x="25637" y="88527"/>
                  </a:lnTo>
                  <a:lnTo>
                    <a:pt x="25537" y="88527"/>
                  </a:lnTo>
                  <a:lnTo>
                    <a:pt x="25413" y="88657"/>
                  </a:lnTo>
                  <a:lnTo>
                    <a:pt x="25326" y="88693"/>
                  </a:lnTo>
                  <a:lnTo>
                    <a:pt x="25425" y="88894"/>
                  </a:lnTo>
                  <a:lnTo>
                    <a:pt x="25599" y="88930"/>
                  </a:lnTo>
                  <a:lnTo>
                    <a:pt x="25674" y="88894"/>
                  </a:lnTo>
                  <a:lnTo>
                    <a:pt x="25748" y="89024"/>
                  </a:lnTo>
                  <a:lnTo>
                    <a:pt x="25910" y="89096"/>
                  </a:lnTo>
                  <a:lnTo>
                    <a:pt x="25910" y="88870"/>
                  </a:lnTo>
                  <a:lnTo>
                    <a:pt x="25860" y="88752"/>
                  </a:lnTo>
                  <a:lnTo>
                    <a:pt x="25798" y="88740"/>
                  </a:lnTo>
                  <a:close/>
                  <a:moveTo>
                    <a:pt x="16271" y="88290"/>
                  </a:moveTo>
                  <a:lnTo>
                    <a:pt x="16197" y="88290"/>
                  </a:lnTo>
                  <a:lnTo>
                    <a:pt x="16159" y="88373"/>
                  </a:lnTo>
                  <a:lnTo>
                    <a:pt x="16048" y="88408"/>
                  </a:lnTo>
                  <a:lnTo>
                    <a:pt x="15998" y="88538"/>
                  </a:lnTo>
                  <a:lnTo>
                    <a:pt x="16072" y="88621"/>
                  </a:lnTo>
                  <a:lnTo>
                    <a:pt x="16184" y="88681"/>
                  </a:lnTo>
                  <a:lnTo>
                    <a:pt x="16308" y="88550"/>
                  </a:lnTo>
                  <a:lnTo>
                    <a:pt x="16445" y="88396"/>
                  </a:lnTo>
                  <a:lnTo>
                    <a:pt x="16482" y="88266"/>
                  </a:lnTo>
                  <a:lnTo>
                    <a:pt x="16333" y="88266"/>
                  </a:lnTo>
                  <a:lnTo>
                    <a:pt x="16271" y="88290"/>
                  </a:lnTo>
                  <a:close/>
                  <a:moveTo>
                    <a:pt x="14209" y="87827"/>
                  </a:moveTo>
                  <a:lnTo>
                    <a:pt x="14383" y="88029"/>
                  </a:lnTo>
                  <a:lnTo>
                    <a:pt x="14482" y="87898"/>
                  </a:lnTo>
                  <a:lnTo>
                    <a:pt x="14594" y="87804"/>
                  </a:lnTo>
                  <a:lnTo>
                    <a:pt x="14445" y="87721"/>
                  </a:lnTo>
                  <a:lnTo>
                    <a:pt x="14209" y="87827"/>
                  </a:lnTo>
                  <a:close/>
                  <a:moveTo>
                    <a:pt x="28146" y="87258"/>
                  </a:moveTo>
                  <a:lnTo>
                    <a:pt x="28307" y="87389"/>
                  </a:lnTo>
                  <a:lnTo>
                    <a:pt x="28406" y="87282"/>
                  </a:lnTo>
                  <a:lnTo>
                    <a:pt x="28406" y="87009"/>
                  </a:lnTo>
                  <a:lnTo>
                    <a:pt x="28208" y="87128"/>
                  </a:lnTo>
                  <a:lnTo>
                    <a:pt x="28146" y="87258"/>
                  </a:lnTo>
                  <a:close/>
                  <a:moveTo>
                    <a:pt x="11241" y="87009"/>
                  </a:moveTo>
                  <a:lnTo>
                    <a:pt x="11203" y="86974"/>
                  </a:lnTo>
                  <a:lnTo>
                    <a:pt x="11141" y="87009"/>
                  </a:lnTo>
                  <a:lnTo>
                    <a:pt x="11129" y="87235"/>
                  </a:lnTo>
                  <a:lnTo>
                    <a:pt x="10905" y="87638"/>
                  </a:lnTo>
                  <a:lnTo>
                    <a:pt x="10868" y="87614"/>
                  </a:lnTo>
                  <a:lnTo>
                    <a:pt x="10769" y="87661"/>
                  </a:lnTo>
                  <a:lnTo>
                    <a:pt x="10719" y="87721"/>
                  </a:lnTo>
                  <a:lnTo>
                    <a:pt x="10769" y="87875"/>
                  </a:lnTo>
                  <a:lnTo>
                    <a:pt x="10744" y="87969"/>
                  </a:lnTo>
                  <a:lnTo>
                    <a:pt x="10880" y="88135"/>
                  </a:lnTo>
                  <a:lnTo>
                    <a:pt x="10905" y="88017"/>
                  </a:lnTo>
                  <a:lnTo>
                    <a:pt x="10992" y="87946"/>
                  </a:lnTo>
                  <a:lnTo>
                    <a:pt x="11067" y="87934"/>
                  </a:lnTo>
                  <a:lnTo>
                    <a:pt x="11017" y="87756"/>
                  </a:lnTo>
                  <a:lnTo>
                    <a:pt x="11092" y="87697"/>
                  </a:lnTo>
                  <a:lnTo>
                    <a:pt x="11278" y="87578"/>
                  </a:lnTo>
                  <a:lnTo>
                    <a:pt x="11390" y="87329"/>
                  </a:lnTo>
                  <a:lnTo>
                    <a:pt x="11402" y="87211"/>
                  </a:lnTo>
                  <a:lnTo>
                    <a:pt x="11390" y="86974"/>
                  </a:lnTo>
                  <a:lnTo>
                    <a:pt x="11241" y="87009"/>
                  </a:lnTo>
                  <a:close/>
                  <a:moveTo>
                    <a:pt x="32505" y="85658"/>
                  </a:moveTo>
                  <a:lnTo>
                    <a:pt x="32605" y="85539"/>
                  </a:lnTo>
                  <a:lnTo>
                    <a:pt x="32530" y="85468"/>
                  </a:lnTo>
                  <a:lnTo>
                    <a:pt x="32481" y="85409"/>
                  </a:lnTo>
                  <a:lnTo>
                    <a:pt x="32394" y="85385"/>
                  </a:lnTo>
                  <a:lnTo>
                    <a:pt x="32332" y="85480"/>
                  </a:lnTo>
                  <a:lnTo>
                    <a:pt x="32183" y="85551"/>
                  </a:lnTo>
                  <a:lnTo>
                    <a:pt x="32356" y="85990"/>
                  </a:lnTo>
                  <a:lnTo>
                    <a:pt x="32419" y="85978"/>
                  </a:lnTo>
                  <a:lnTo>
                    <a:pt x="32431" y="85859"/>
                  </a:lnTo>
                  <a:lnTo>
                    <a:pt x="32381" y="85812"/>
                  </a:lnTo>
                  <a:lnTo>
                    <a:pt x="32394" y="85705"/>
                  </a:lnTo>
                  <a:lnTo>
                    <a:pt x="32505" y="85658"/>
                  </a:lnTo>
                  <a:close/>
                  <a:moveTo>
                    <a:pt x="53845" y="85563"/>
                  </a:moveTo>
                  <a:lnTo>
                    <a:pt x="53957" y="85599"/>
                  </a:lnTo>
                  <a:lnTo>
                    <a:pt x="53994" y="85587"/>
                  </a:lnTo>
                  <a:lnTo>
                    <a:pt x="54031" y="85456"/>
                  </a:lnTo>
                  <a:lnTo>
                    <a:pt x="54155" y="85373"/>
                  </a:lnTo>
                  <a:lnTo>
                    <a:pt x="54242" y="85326"/>
                  </a:lnTo>
                  <a:lnTo>
                    <a:pt x="54255" y="85255"/>
                  </a:lnTo>
                  <a:lnTo>
                    <a:pt x="54280" y="85101"/>
                  </a:lnTo>
                  <a:lnTo>
                    <a:pt x="54131" y="85219"/>
                  </a:lnTo>
                  <a:lnTo>
                    <a:pt x="53944" y="85196"/>
                  </a:lnTo>
                  <a:lnTo>
                    <a:pt x="53882" y="85219"/>
                  </a:lnTo>
                  <a:lnTo>
                    <a:pt x="53832" y="85279"/>
                  </a:lnTo>
                  <a:lnTo>
                    <a:pt x="53845" y="85421"/>
                  </a:lnTo>
                  <a:lnTo>
                    <a:pt x="53770" y="85504"/>
                  </a:lnTo>
                  <a:lnTo>
                    <a:pt x="53845" y="85563"/>
                  </a:lnTo>
                  <a:close/>
                  <a:moveTo>
                    <a:pt x="31847" y="81556"/>
                  </a:moveTo>
                  <a:lnTo>
                    <a:pt x="31686" y="81473"/>
                  </a:lnTo>
                  <a:lnTo>
                    <a:pt x="31599" y="81390"/>
                  </a:lnTo>
                  <a:lnTo>
                    <a:pt x="31537" y="81390"/>
                  </a:lnTo>
                  <a:lnTo>
                    <a:pt x="31537" y="81462"/>
                  </a:lnTo>
                  <a:lnTo>
                    <a:pt x="31412" y="81414"/>
                  </a:lnTo>
                  <a:lnTo>
                    <a:pt x="31338" y="81414"/>
                  </a:lnTo>
                  <a:lnTo>
                    <a:pt x="31450" y="81568"/>
                  </a:lnTo>
                  <a:lnTo>
                    <a:pt x="31561" y="81758"/>
                  </a:lnTo>
                  <a:lnTo>
                    <a:pt x="31611" y="81853"/>
                  </a:lnTo>
                  <a:lnTo>
                    <a:pt x="31686" y="82102"/>
                  </a:lnTo>
                  <a:lnTo>
                    <a:pt x="31996" y="82185"/>
                  </a:lnTo>
                  <a:lnTo>
                    <a:pt x="32058" y="82066"/>
                  </a:lnTo>
                  <a:lnTo>
                    <a:pt x="31971" y="81841"/>
                  </a:lnTo>
                  <a:lnTo>
                    <a:pt x="31847" y="81556"/>
                  </a:lnTo>
                  <a:close/>
                  <a:moveTo>
                    <a:pt x="30481" y="81035"/>
                  </a:moveTo>
                  <a:lnTo>
                    <a:pt x="30369" y="81094"/>
                  </a:lnTo>
                  <a:lnTo>
                    <a:pt x="30220" y="81189"/>
                  </a:lnTo>
                  <a:lnTo>
                    <a:pt x="30158" y="81379"/>
                  </a:lnTo>
                  <a:lnTo>
                    <a:pt x="30183" y="81509"/>
                  </a:lnTo>
                  <a:lnTo>
                    <a:pt x="30295" y="81687"/>
                  </a:lnTo>
                  <a:lnTo>
                    <a:pt x="30381" y="81734"/>
                  </a:lnTo>
                  <a:lnTo>
                    <a:pt x="30419" y="81450"/>
                  </a:lnTo>
                  <a:lnTo>
                    <a:pt x="30468" y="81272"/>
                  </a:lnTo>
                  <a:lnTo>
                    <a:pt x="30456" y="81213"/>
                  </a:lnTo>
                  <a:lnTo>
                    <a:pt x="30493" y="81118"/>
                  </a:lnTo>
                  <a:lnTo>
                    <a:pt x="30481" y="81035"/>
                  </a:lnTo>
                  <a:close/>
                  <a:moveTo>
                    <a:pt x="31388" y="80786"/>
                  </a:moveTo>
                  <a:lnTo>
                    <a:pt x="31338" y="80715"/>
                  </a:lnTo>
                  <a:lnTo>
                    <a:pt x="31176" y="80596"/>
                  </a:lnTo>
                  <a:lnTo>
                    <a:pt x="31065" y="80561"/>
                  </a:lnTo>
                  <a:lnTo>
                    <a:pt x="30965" y="80620"/>
                  </a:lnTo>
                  <a:lnTo>
                    <a:pt x="31102" y="80750"/>
                  </a:lnTo>
                  <a:lnTo>
                    <a:pt x="31114" y="81023"/>
                  </a:lnTo>
                  <a:lnTo>
                    <a:pt x="31077" y="81153"/>
                  </a:lnTo>
                  <a:lnTo>
                    <a:pt x="31003" y="81236"/>
                  </a:lnTo>
                  <a:lnTo>
                    <a:pt x="31127" y="81236"/>
                  </a:lnTo>
                  <a:lnTo>
                    <a:pt x="31201" y="81319"/>
                  </a:lnTo>
                  <a:lnTo>
                    <a:pt x="31301" y="81236"/>
                  </a:lnTo>
                  <a:lnTo>
                    <a:pt x="31487" y="81224"/>
                  </a:lnTo>
                  <a:lnTo>
                    <a:pt x="31499" y="81106"/>
                  </a:lnTo>
                  <a:lnTo>
                    <a:pt x="31487" y="80904"/>
                  </a:lnTo>
                  <a:lnTo>
                    <a:pt x="31388" y="80786"/>
                  </a:lnTo>
                  <a:close/>
                  <a:moveTo>
                    <a:pt x="26779" y="78972"/>
                  </a:moveTo>
                  <a:lnTo>
                    <a:pt x="26841" y="79031"/>
                  </a:lnTo>
                  <a:lnTo>
                    <a:pt x="26854" y="78652"/>
                  </a:lnTo>
                  <a:lnTo>
                    <a:pt x="26754" y="78498"/>
                  </a:lnTo>
                  <a:lnTo>
                    <a:pt x="26630" y="78522"/>
                  </a:lnTo>
                  <a:lnTo>
                    <a:pt x="26543" y="78569"/>
                  </a:lnTo>
                  <a:lnTo>
                    <a:pt x="26531" y="78747"/>
                  </a:lnTo>
                  <a:lnTo>
                    <a:pt x="26630" y="78901"/>
                  </a:lnTo>
                  <a:lnTo>
                    <a:pt x="26779" y="78972"/>
                  </a:lnTo>
                  <a:close/>
                  <a:moveTo>
                    <a:pt x="29028" y="74764"/>
                  </a:moveTo>
                  <a:lnTo>
                    <a:pt x="29189" y="74645"/>
                  </a:lnTo>
                  <a:lnTo>
                    <a:pt x="29288" y="74598"/>
                  </a:lnTo>
                  <a:lnTo>
                    <a:pt x="29239" y="74503"/>
                  </a:lnTo>
                  <a:lnTo>
                    <a:pt x="29189" y="74302"/>
                  </a:lnTo>
                  <a:lnTo>
                    <a:pt x="29090" y="74207"/>
                  </a:lnTo>
                  <a:lnTo>
                    <a:pt x="28965" y="74136"/>
                  </a:lnTo>
                  <a:lnTo>
                    <a:pt x="28941" y="74207"/>
                  </a:lnTo>
                  <a:lnTo>
                    <a:pt x="28903" y="74278"/>
                  </a:lnTo>
                  <a:lnTo>
                    <a:pt x="28829" y="74349"/>
                  </a:lnTo>
                  <a:lnTo>
                    <a:pt x="28829" y="74432"/>
                  </a:lnTo>
                  <a:lnTo>
                    <a:pt x="28891" y="74527"/>
                  </a:lnTo>
                  <a:lnTo>
                    <a:pt x="28965" y="74693"/>
                  </a:lnTo>
                  <a:lnTo>
                    <a:pt x="29028" y="74764"/>
                  </a:lnTo>
                  <a:close/>
                  <a:moveTo>
                    <a:pt x="26518" y="72867"/>
                  </a:moveTo>
                  <a:lnTo>
                    <a:pt x="26581" y="72926"/>
                  </a:lnTo>
                  <a:lnTo>
                    <a:pt x="26668" y="72974"/>
                  </a:lnTo>
                  <a:lnTo>
                    <a:pt x="26717" y="73081"/>
                  </a:lnTo>
                  <a:lnTo>
                    <a:pt x="26668" y="73081"/>
                  </a:lnTo>
                  <a:lnTo>
                    <a:pt x="26593" y="73045"/>
                  </a:lnTo>
                  <a:lnTo>
                    <a:pt x="26531" y="73069"/>
                  </a:lnTo>
                  <a:lnTo>
                    <a:pt x="26469" y="73104"/>
                  </a:lnTo>
                  <a:lnTo>
                    <a:pt x="26531" y="73164"/>
                  </a:lnTo>
                  <a:lnTo>
                    <a:pt x="26643" y="73258"/>
                  </a:lnTo>
                  <a:lnTo>
                    <a:pt x="26605" y="73389"/>
                  </a:lnTo>
                  <a:lnTo>
                    <a:pt x="26841" y="73306"/>
                  </a:lnTo>
                  <a:lnTo>
                    <a:pt x="26928" y="73294"/>
                  </a:lnTo>
                  <a:lnTo>
                    <a:pt x="26966" y="73247"/>
                  </a:lnTo>
                  <a:lnTo>
                    <a:pt x="27102" y="73128"/>
                  </a:lnTo>
                  <a:lnTo>
                    <a:pt x="27053" y="72986"/>
                  </a:lnTo>
                  <a:lnTo>
                    <a:pt x="27028" y="72915"/>
                  </a:lnTo>
                  <a:lnTo>
                    <a:pt x="26928" y="72867"/>
                  </a:lnTo>
                  <a:lnTo>
                    <a:pt x="26891" y="72784"/>
                  </a:lnTo>
                  <a:lnTo>
                    <a:pt x="26767" y="72678"/>
                  </a:lnTo>
                  <a:lnTo>
                    <a:pt x="26605" y="72808"/>
                  </a:lnTo>
                  <a:lnTo>
                    <a:pt x="26518" y="72867"/>
                  </a:lnTo>
                  <a:close/>
                  <a:moveTo>
                    <a:pt x="38567" y="63159"/>
                  </a:moveTo>
                  <a:lnTo>
                    <a:pt x="38418" y="62969"/>
                  </a:lnTo>
                  <a:lnTo>
                    <a:pt x="38219" y="63135"/>
                  </a:lnTo>
                  <a:lnTo>
                    <a:pt x="38194" y="63360"/>
                  </a:lnTo>
                  <a:lnTo>
                    <a:pt x="38256" y="63455"/>
                  </a:lnTo>
                  <a:lnTo>
                    <a:pt x="38492" y="63289"/>
                  </a:lnTo>
                  <a:lnTo>
                    <a:pt x="38567" y="63159"/>
                  </a:lnTo>
                  <a:close/>
                  <a:moveTo>
                    <a:pt x="35188" y="62732"/>
                  </a:moveTo>
                  <a:lnTo>
                    <a:pt x="35387" y="62720"/>
                  </a:lnTo>
                  <a:lnTo>
                    <a:pt x="35449" y="62756"/>
                  </a:lnTo>
                  <a:lnTo>
                    <a:pt x="35474" y="62720"/>
                  </a:lnTo>
                  <a:lnTo>
                    <a:pt x="35598" y="62625"/>
                  </a:lnTo>
                  <a:lnTo>
                    <a:pt x="35449" y="62566"/>
                  </a:lnTo>
                  <a:lnTo>
                    <a:pt x="35300" y="62459"/>
                  </a:lnTo>
                  <a:lnTo>
                    <a:pt x="35126" y="62436"/>
                  </a:lnTo>
                  <a:lnTo>
                    <a:pt x="35015" y="62317"/>
                  </a:lnTo>
                  <a:lnTo>
                    <a:pt x="34779" y="62281"/>
                  </a:lnTo>
                  <a:lnTo>
                    <a:pt x="34791" y="62400"/>
                  </a:lnTo>
                  <a:lnTo>
                    <a:pt x="34828" y="62495"/>
                  </a:lnTo>
                  <a:lnTo>
                    <a:pt x="34865" y="62554"/>
                  </a:lnTo>
                  <a:lnTo>
                    <a:pt x="34865" y="62732"/>
                  </a:lnTo>
                  <a:lnTo>
                    <a:pt x="34965" y="62850"/>
                  </a:lnTo>
                  <a:lnTo>
                    <a:pt x="35015" y="62779"/>
                  </a:lnTo>
                  <a:lnTo>
                    <a:pt x="35089" y="62625"/>
                  </a:lnTo>
                  <a:lnTo>
                    <a:pt x="35101" y="62495"/>
                  </a:lnTo>
                  <a:lnTo>
                    <a:pt x="35139" y="62554"/>
                  </a:lnTo>
                  <a:lnTo>
                    <a:pt x="35126" y="62696"/>
                  </a:lnTo>
                  <a:lnTo>
                    <a:pt x="35188" y="62732"/>
                  </a:lnTo>
                  <a:close/>
                  <a:moveTo>
                    <a:pt x="33400" y="61997"/>
                  </a:moveTo>
                  <a:lnTo>
                    <a:pt x="33599" y="61914"/>
                  </a:lnTo>
                  <a:lnTo>
                    <a:pt x="33561" y="61784"/>
                  </a:lnTo>
                  <a:lnTo>
                    <a:pt x="33437" y="61807"/>
                  </a:lnTo>
                  <a:lnTo>
                    <a:pt x="33300" y="61819"/>
                  </a:lnTo>
                  <a:lnTo>
                    <a:pt x="33300" y="61867"/>
                  </a:lnTo>
                  <a:lnTo>
                    <a:pt x="33276" y="61926"/>
                  </a:lnTo>
                  <a:lnTo>
                    <a:pt x="33213" y="61926"/>
                  </a:lnTo>
                  <a:lnTo>
                    <a:pt x="33263" y="61997"/>
                  </a:lnTo>
                  <a:lnTo>
                    <a:pt x="33400" y="61997"/>
                  </a:lnTo>
                  <a:close/>
                  <a:moveTo>
                    <a:pt x="25972" y="56129"/>
                  </a:moveTo>
                  <a:lnTo>
                    <a:pt x="26084" y="56058"/>
                  </a:lnTo>
                  <a:lnTo>
                    <a:pt x="26046" y="55916"/>
                  </a:lnTo>
                  <a:lnTo>
                    <a:pt x="26133" y="55892"/>
                  </a:lnTo>
                  <a:lnTo>
                    <a:pt x="26258" y="56046"/>
                  </a:lnTo>
                  <a:lnTo>
                    <a:pt x="26183" y="55797"/>
                  </a:lnTo>
                  <a:lnTo>
                    <a:pt x="25947" y="55714"/>
                  </a:lnTo>
                  <a:lnTo>
                    <a:pt x="25786" y="55880"/>
                  </a:lnTo>
                  <a:lnTo>
                    <a:pt x="25835" y="56034"/>
                  </a:lnTo>
                  <a:lnTo>
                    <a:pt x="25972" y="56129"/>
                  </a:lnTo>
                  <a:close/>
                  <a:moveTo>
                    <a:pt x="28146" y="53509"/>
                  </a:moveTo>
                  <a:lnTo>
                    <a:pt x="28084" y="53332"/>
                  </a:lnTo>
                  <a:lnTo>
                    <a:pt x="27835" y="53296"/>
                  </a:lnTo>
                  <a:lnTo>
                    <a:pt x="27761" y="53308"/>
                  </a:lnTo>
                  <a:lnTo>
                    <a:pt x="27748" y="53391"/>
                  </a:lnTo>
                  <a:lnTo>
                    <a:pt x="27674" y="53438"/>
                  </a:lnTo>
                  <a:lnTo>
                    <a:pt x="27587" y="53592"/>
                  </a:lnTo>
                  <a:lnTo>
                    <a:pt x="27810" y="53640"/>
                  </a:lnTo>
                  <a:lnTo>
                    <a:pt x="28146" y="53509"/>
                  </a:lnTo>
                  <a:close/>
                  <a:moveTo>
                    <a:pt x="33350" y="51008"/>
                  </a:moveTo>
                  <a:lnTo>
                    <a:pt x="33213" y="50866"/>
                  </a:lnTo>
                  <a:lnTo>
                    <a:pt x="33164" y="50605"/>
                  </a:lnTo>
                  <a:lnTo>
                    <a:pt x="33077" y="50558"/>
                  </a:lnTo>
                  <a:lnTo>
                    <a:pt x="33002" y="50783"/>
                  </a:lnTo>
                  <a:lnTo>
                    <a:pt x="32866" y="50913"/>
                  </a:lnTo>
                  <a:lnTo>
                    <a:pt x="32791" y="51162"/>
                  </a:lnTo>
                  <a:lnTo>
                    <a:pt x="32816" y="51210"/>
                  </a:lnTo>
                  <a:lnTo>
                    <a:pt x="32977" y="51138"/>
                  </a:lnTo>
                  <a:lnTo>
                    <a:pt x="33151" y="51245"/>
                  </a:lnTo>
                  <a:lnTo>
                    <a:pt x="33189" y="51233"/>
                  </a:lnTo>
                  <a:lnTo>
                    <a:pt x="33276" y="51103"/>
                  </a:lnTo>
                  <a:lnTo>
                    <a:pt x="33350" y="51008"/>
                  </a:lnTo>
                  <a:close/>
                  <a:moveTo>
                    <a:pt x="27674" y="43457"/>
                  </a:moveTo>
                  <a:lnTo>
                    <a:pt x="27773" y="43504"/>
                  </a:lnTo>
                  <a:lnTo>
                    <a:pt x="27860" y="43457"/>
                  </a:lnTo>
                  <a:lnTo>
                    <a:pt x="27922" y="43350"/>
                  </a:lnTo>
                  <a:lnTo>
                    <a:pt x="27972" y="43137"/>
                  </a:lnTo>
                  <a:lnTo>
                    <a:pt x="27947" y="43054"/>
                  </a:lnTo>
                  <a:lnTo>
                    <a:pt x="27872" y="43042"/>
                  </a:lnTo>
                  <a:lnTo>
                    <a:pt x="27785" y="43255"/>
                  </a:lnTo>
                  <a:lnTo>
                    <a:pt x="27612" y="43315"/>
                  </a:lnTo>
                  <a:lnTo>
                    <a:pt x="27363" y="43410"/>
                  </a:lnTo>
                  <a:lnTo>
                    <a:pt x="27264" y="43469"/>
                  </a:lnTo>
                  <a:lnTo>
                    <a:pt x="27400" y="43576"/>
                  </a:lnTo>
                  <a:lnTo>
                    <a:pt x="27674" y="43457"/>
                  </a:lnTo>
                  <a:close/>
                  <a:moveTo>
                    <a:pt x="26109" y="35515"/>
                  </a:moveTo>
                  <a:lnTo>
                    <a:pt x="26196" y="35633"/>
                  </a:lnTo>
                  <a:lnTo>
                    <a:pt x="26506" y="35598"/>
                  </a:lnTo>
                  <a:lnTo>
                    <a:pt x="26605" y="35432"/>
                  </a:lnTo>
                  <a:lnTo>
                    <a:pt x="26568" y="35432"/>
                  </a:lnTo>
                  <a:lnTo>
                    <a:pt x="26456" y="35515"/>
                  </a:lnTo>
                  <a:lnTo>
                    <a:pt x="26332" y="35479"/>
                  </a:lnTo>
                  <a:lnTo>
                    <a:pt x="26171" y="35408"/>
                  </a:lnTo>
                  <a:lnTo>
                    <a:pt x="26208" y="35313"/>
                  </a:lnTo>
                  <a:lnTo>
                    <a:pt x="26096" y="35159"/>
                  </a:lnTo>
                  <a:lnTo>
                    <a:pt x="25947" y="35159"/>
                  </a:lnTo>
                  <a:lnTo>
                    <a:pt x="26046" y="35479"/>
                  </a:lnTo>
                  <a:lnTo>
                    <a:pt x="26109" y="35515"/>
                  </a:lnTo>
                  <a:close/>
                  <a:moveTo>
                    <a:pt x="25314" y="34519"/>
                  </a:moveTo>
                  <a:lnTo>
                    <a:pt x="25376" y="34554"/>
                  </a:lnTo>
                  <a:lnTo>
                    <a:pt x="25438" y="34483"/>
                  </a:lnTo>
                  <a:lnTo>
                    <a:pt x="25463" y="34341"/>
                  </a:lnTo>
                  <a:lnTo>
                    <a:pt x="25450" y="34187"/>
                  </a:lnTo>
                  <a:lnTo>
                    <a:pt x="25562" y="34223"/>
                  </a:lnTo>
                  <a:lnTo>
                    <a:pt x="25674" y="34223"/>
                  </a:lnTo>
                  <a:lnTo>
                    <a:pt x="25674" y="34057"/>
                  </a:lnTo>
                  <a:lnTo>
                    <a:pt x="25413" y="33974"/>
                  </a:lnTo>
                  <a:lnTo>
                    <a:pt x="25363" y="33926"/>
                  </a:lnTo>
                  <a:lnTo>
                    <a:pt x="25326" y="33985"/>
                  </a:lnTo>
                  <a:lnTo>
                    <a:pt x="25314" y="34128"/>
                  </a:lnTo>
                  <a:lnTo>
                    <a:pt x="25227" y="34199"/>
                  </a:lnTo>
                  <a:lnTo>
                    <a:pt x="25214" y="34341"/>
                  </a:lnTo>
                  <a:lnTo>
                    <a:pt x="25314" y="34412"/>
                  </a:lnTo>
                  <a:lnTo>
                    <a:pt x="25314" y="34519"/>
                  </a:lnTo>
                  <a:close/>
                  <a:moveTo>
                    <a:pt x="27736" y="33950"/>
                  </a:moveTo>
                  <a:lnTo>
                    <a:pt x="27549" y="34104"/>
                  </a:lnTo>
                  <a:lnTo>
                    <a:pt x="27636" y="34187"/>
                  </a:lnTo>
                  <a:lnTo>
                    <a:pt x="27736" y="34187"/>
                  </a:lnTo>
                  <a:lnTo>
                    <a:pt x="27785" y="34199"/>
                  </a:lnTo>
                  <a:lnTo>
                    <a:pt x="27972" y="33642"/>
                  </a:lnTo>
                  <a:lnTo>
                    <a:pt x="27599" y="33725"/>
                  </a:lnTo>
                  <a:lnTo>
                    <a:pt x="27500" y="33902"/>
                  </a:lnTo>
                  <a:lnTo>
                    <a:pt x="27599" y="33879"/>
                  </a:lnTo>
                  <a:lnTo>
                    <a:pt x="27736" y="33950"/>
                  </a:lnTo>
                  <a:close/>
                  <a:moveTo>
                    <a:pt x="33599" y="33713"/>
                  </a:moveTo>
                  <a:lnTo>
                    <a:pt x="33698" y="33748"/>
                  </a:lnTo>
                  <a:lnTo>
                    <a:pt x="33822" y="33855"/>
                  </a:lnTo>
                  <a:lnTo>
                    <a:pt x="33748" y="33464"/>
                  </a:lnTo>
                  <a:lnTo>
                    <a:pt x="33599" y="33476"/>
                  </a:lnTo>
                  <a:lnTo>
                    <a:pt x="33599" y="33713"/>
                  </a:lnTo>
                  <a:close/>
                  <a:moveTo>
                    <a:pt x="31276" y="32302"/>
                  </a:moveTo>
                  <a:lnTo>
                    <a:pt x="31412" y="32302"/>
                  </a:lnTo>
                  <a:lnTo>
                    <a:pt x="31512" y="32456"/>
                  </a:lnTo>
                  <a:lnTo>
                    <a:pt x="31686" y="32516"/>
                  </a:lnTo>
                  <a:lnTo>
                    <a:pt x="31586" y="32350"/>
                  </a:lnTo>
                  <a:lnTo>
                    <a:pt x="31499" y="32267"/>
                  </a:lnTo>
                  <a:lnTo>
                    <a:pt x="31450" y="32077"/>
                  </a:lnTo>
                  <a:lnTo>
                    <a:pt x="31263" y="31947"/>
                  </a:lnTo>
                  <a:lnTo>
                    <a:pt x="31176" y="32053"/>
                  </a:lnTo>
                  <a:lnTo>
                    <a:pt x="31003" y="32041"/>
                  </a:lnTo>
                  <a:lnTo>
                    <a:pt x="31114" y="32243"/>
                  </a:lnTo>
                  <a:lnTo>
                    <a:pt x="31276" y="32302"/>
                  </a:lnTo>
                  <a:close/>
                  <a:moveTo>
                    <a:pt x="28158" y="32326"/>
                  </a:moveTo>
                  <a:lnTo>
                    <a:pt x="28431" y="32326"/>
                  </a:lnTo>
                  <a:lnTo>
                    <a:pt x="28456" y="32267"/>
                  </a:lnTo>
                  <a:lnTo>
                    <a:pt x="28444" y="32184"/>
                  </a:lnTo>
                  <a:lnTo>
                    <a:pt x="28444" y="32101"/>
                  </a:lnTo>
                  <a:lnTo>
                    <a:pt x="28493" y="32006"/>
                  </a:lnTo>
                  <a:lnTo>
                    <a:pt x="28431" y="31982"/>
                  </a:lnTo>
                  <a:lnTo>
                    <a:pt x="28394" y="32006"/>
                  </a:lnTo>
                  <a:lnTo>
                    <a:pt x="28270" y="31864"/>
                  </a:lnTo>
                  <a:lnTo>
                    <a:pt x="28059" y="31864"/>
                  </a:lnTo>
                  <a:lnTo>
                    <a:pt x="28021" y="31982"/>
                  </a:lnTo>
                  <a:lnTo>
                    <a:pt x="28071" y="32184"/>
                  </a:lnTo>
                  <a:lnTo>
                    <a:pt x="28158" y="32326"/>
                  </a:lnTo>
                  <a:close/>
                  <a:moveTo>
                    <a:pt x="38579" y="30868"/>
                  </a:moveTo>
                  <a:lnTo>
                    <a:pt x="38405" y="30797"/>
                  </a:lnTo>
                  <a:lnTo>
                    <a:pt x="38269" y="30963"/>
                  </a:lnTo>
                  <a:lnTo>
                    <a:pt x="38356" y="31140"/>
                  </a:lnTo>
                  <a:lnTo>
                    <a:pt x="38666" y="31283"/>
                  </a:lnTo>
                  <a:lnTo>
                    <a:pt x="38579" y="30868"/>
                  </a:lnTo>
                  <a:close/>
                  <a:moveTo>
                    <a:pt x="35151" y="25486"/>
                  </a:moveTo>
                  <a:lnTo>
                    <a:pt x="35226" y="25344"/>
                  </a:lnTo>
                  <a:lnTo>
                    <a:pt x="35238" y="25225"/>
                  </a:lnTo>
                  <a:lnTo>
                    <a:pt x="35325" y="25130"/>
                  </a:lnTo>
                  <a:lnTo>
                    <a:pt x="35300" y="24798"/>
                  </a:lnTo>
                  <a:lnTo>
                    <a:pt x="34965" y="24775"/>
                  </a:lnTo>
                  <a:lnTo>
                    <a:pt x="34853" y="24775"/>
                  </a:lnTo>
                  <a:lnTo>
                    <a:pt x="34890" y="24976"/>
                  </a:lnTo>
                  <a:lnTo>
                    <a:pt x="35077" y="25107"/>
                  </a:lnTo>
                  <a:lnTo>
                    <a:pt x="35039" y="25391"/>
                  </a:lnTo>
                  <a:lnTo>
                    <a:pt x="35151" y="25486"/>
                  </a:lnTo>
                  <a:close/>
                  <a:moveTo>
                    <a:pt x="20817" y="22202"/>
                  </a:moveTo>
                  <a:lnTo>
                    <a:pt x="20755" y="22416"/>
                  </a:lnTo>
                  <a:lnTo>
                    <a:pt x="20892" y="22380"/>
                  </a:lnTo>
                  <a:lnTo>
                    <a:pt x="21016" y="22250"/>
                  </a:lnTo>
                  <a:lnTo>
                    <a:pt x="21004" y="22131"/>
                  </a:lnTo>
                  <a:lnTo>
                    <a:pt x="20817" y="22202"/>
                  </a:lnTo>
                  <a:close/>
                  <a:moveTo>
                    <a:pt x="28916" y="20590"/>
                  </a:moveTo>
                  <a:lnTo>
                    <a:pt x="28990" y="20626"/>
                  </a:lnTo>
                  <a:lnTo>
                    <a:pt x="29052" y="20472"/>
                  </a:lnTo>
                  <a:lnTo>
                    <a:pt x="28829" y="20365"/>
                  </a:lnTo>
                  <a:lnTo>
                    <a:pt x="28692" y="20424"/>
                  </a:lnTo>
                  <a:lnTo>
                    <a:pt x="28729" y="20567"/>
                  </a:lnTo>
                  <a:lnTo>
                    <a:pt x="28916" y="20590"/>
                  </a:lnTo>
                  <a:close/>
                  <a:moveTo>
                    <a:pt x="30816" y="19796"/>
                  </a:moveTo>
                  <a:lnTo>
                    <a:pt x="30965" y="19784"/>
                  </a:lnTo>
                  <a:lnTo>
                    <a:pt x="30853" y="19654"/>
                  </a:lnTo>
                  <a:lnTo>
                    <a:pt x="30630" y="19642"/>
                  </a:lnTo>
                  <a:lnTo>
                    <a:pt x="30506" y="19701"/>
                  </a:lnTo>
                  <a:lnTo>
                    <a:pt x="30767" y="19843"/>
                  </a:lnTo>
                  <a:lnTo>
                    <a:pt x="30816" y="19796"/>
                  </a:lnTo>
                  <a:close/>
                  <a:moveTo>
                    <a:pt x="2695" y="18409"/>
                  </a:moveTo>
                  <a:lnTo>
                    <a:pt x="2446" y="18397"/>
                  </a:lnTo>
                  <a:lnTo>
                    <a:pt x="2409" y="18456"/>
                  </a:lnTo>
                  <a:lnTo>
                    <a:pt x="2409" y="18516"/>
                  </a:lnTo>
                  <a:lnTo>
                    <a:pt x="2273" y="18599"/>
                  </a:lnTo>
                  <a:lnTo>
                    <a:pt x="2186" y="18824"/>
                  </a:lnTo>
                  <a:lnTo>
                    <a:pt x="2360" y="18765"/>
                  </a:lnTo>
                  <a:lnTo>
                    <a:pt x="2496" y="18622"/>
                  </a:lnTo>
                  <a:lnTo>
                    <a:pt x="2608" y="18563"/>
                  </a:lnTo>
                  <a:lnTo>
                    <a:pt x="2794" y="18611"/>
                  </a:lnTo>
                  <a:lnTo>
                    <a:pt x="2918" y="18587"/>
                  </a:lnTo>
                  <a:lnTo>
                    <a:pt x="2968" y="18468"/>
                  </a:lnTo>
                  <a:lnTo>
                    <a:pt x="2856" y="18385"/>
                  </a:lnTo>
                  <a:lnTo>
                    <a:pt x="2695" y="18409"/>
                  </a:lnTo>
                  <a:close/>
                  <a:moveTo>
                    <a:pt x="44318" y="114025"/>
                  </a:moveTo>
                  <a:lnTo>
                    <a:pt x="44206" y="114132"/>
                  </a:lnTo>
                  <a:lnTo>
                    <a:pt x="44107" y="114227"/>
                  </a:lnTo>
                  <a:lnTo>
                    <a:pt x="43920" y="113966"/>
                  </a:lnTo>
                  <a:lnTo>
                    <a:pt x="43734" y="113326"/>
                  </a:lnTo>
                  <a:lnTo>
                    <a:pt x="43461" y="113065"/>
                  </a:lnTo>
                  <a:lnTo>
                    <a:pt x="42542" y="112709"/>
                  </a:lnTo>
                  <a:lnTo>
                    <a:pt x="42268" y="112508"/>
                  </a:lnTo>
                  <a:lnTo>
                    <a:pt x="41871" y="112294"/>
                  </a:lnTo>
                  <a:lnTo>
                    <a:pt x="41436" y="112294"/>
                  </a:lnTo>
                  <a:lnTo>
                    <a:pt x="40529" y="112460"/>
                  </a:lnTo>
                  <a:lnTo>
                    <a:pt x="38989" y="112472"/>
                  </a:lnTo>
                  <a:lnTo>
                    <a:pt x="38704" y="112531"/>
                  </a:lnTo>
                  <a:lnTo>
                    <a:pt x="37996" y="112946"/>
                  </a:lnTo>
                  <a:lnTo>
                    <a:pt x="36058" y="113266"/>
                  </a:lnTo>
                  <a:lnTo>
                    <a:pt x="33052" y="114215"/>
                  </a:lnTo>
                  <a:lnTo>
                    <a:pt x="32369" y="114523"/>
                  </a:lnTo>
                  <a:lnTo>
                    <a:pt x="32046" y="114748"/>
                  </a:lnTo>
                  <a:lnTo>
                    <a:pt x="30953" y="115803"/>
                  </a:lnTo>
                  <a:lnTo>
                    <a:pt x="30295" y="116159"/>
                  </a:lnTo>
                  <a:lnTo>
                    <a:pt x="30096" y="116360"/>
                  </a:lnTo>
                  <a:lnTo>
                    <a:pt x="29773" y="116894"/>
                  </a:lnTo>
                  <a:lnTo>
                    <a:pt x="29437" y="117771"/>
                  </a:lnTo>
                  <a:lnTo>
                    <a:pt x="29636" y="118458"/>
                  </a:lnTo>
                  <a:lnTo>
                    <a:pt x="30170" y="119027"/>
                  </a:lnTo>
                  <a:lnTo>
                    <a:pt x="31201" y="119857"/>
                  </a:lnTo>
                  <a:lnTo>
                    <a:pt x="31499" y="120000"/>
                  </a:lnTo>
                  <a:lnTo>
                    <a:pt x="31822" y="119952"/>
                  </a:lnTo>
                  <a:lnTo>
                    <a:pt x="32518" y="119395"/>
                  </a:lnTo>
                  <a:lnTo>
                    <a:pt x="32853" y="119312"/>
                  </a:lnTo>
                  <a:lnTo>
                    <a:pt x="36952" y="119276"/>
                  </a:lnTo>
                  <a:lnTo>
                    <a:pt x="38207" y="118897"/>
                  </a:lnTo>
                  <a:lnTo>
                    <a:pt x="38927" y="118779"/>
                  </a:lnTo>
                  <a:lnTo>
                    <a:pt x="41387" y="117937"/>
                  </a:lnTo>
                  <a:lnTo>
                    <a:pt x="41722" y="117700"/>
                  </a:lnTo>
                  <a:lnTo>
                    <a:pt x="41896" y="117617"/>
                  </a:lnTo>
                  <a:lnTo>
                    <a:pt x="42368" y="117569"/>
                  </a:lnTo>
                  <a:lnTo>
                    <a:pt x="42567" y="117498"/>
                  </a:lnTo>
                  <a:lnTo>
                    <a:pt x="42666" y="117368"/>
                  </a:lnTo>
                  <a:lnTo>
                    <a:pt x="43063" y="116740"/>
                  </a:lnTo>
                  <a:lnTo>
                    <a:pt x="43622" y="116099"/>
                  </a:lnTo>
                  <a:lnTo>
                    <a:pt x="43871" y="115744"/>
                  </a:lnTo>
                  <a:lnTo>
                    <a:pt x="43983" y="115365"/>
                  </a:lnTo>
                  <a:lnTo>
                    <a:pt x="44007" y="115293"/>
                  </a:lnTo>
                  <a:lnTo>
                    <a:pt x="44181" y="115068"/>
                  </a:lnTo>
                  <a:lnTo>
                    <a:pt x="44243" y="114961"/>
                  </a:lnTo>
                  <a:lnTo>
                    <a:pt x="44243" y="114843"/>
                  </a:lnTo>
                  <a:lnTo>
                    <a:pt x="44119" y="114641"/>
                  </a:lnTo>
                  <a:lnTo>
                    <a:pt x="44107" y="114523"/>
                  </a:lnTo>
                  <a:lnTo>
                    <a:pt x="44256" y="114369"/>
                  </a:lnTo>
                  <a:lnTo>
                    <a:pt x="44430" y="114309"/>
                  </a:lnTo>
                  <a:lnTo>
                    <a:pt x="44517" y="114227"/>
                  </a:lnTo>
                  <a:lnTo>
                    <a:pt x="44380" y="113942"/>
                  </a:lnTo>
                  <a:lnTo>
                    <a:pt x="44318" y="114025"/>
                  </a:lnTo>
                  <a:close/>
                  <a:moveTo>
                    <a:pt x="44604" y="113112"/>
                  </a:moveTo>
                  <a:lnTo>
                    <a:pt x="44616" y="113053"/>
                  </a:lnTo>
                  <a:lnTo>
                    <a:pt x="44529" y="112970"/>
                  </a:lnTo>
                  <a:lnTo>
                    <a:pt x="44467" y="112934"/>
                  </a:lnTo>
                  <a:lnTo>
                    <a:pt x="44405" y="112970"/>
                  </a:lnTo>
                  <a:lnTo>
                    <a:pt x="44268" y="113337"/>
                  </a:lnTo>
                  <a:lnTo>
                    <a:pt x="44268" y="113515"/>
                  </a:lnTo>
                  <a:lnTo>
                    <a:pt x="44330" y="113598"/>
                  </a:lnTo>
                  <a:lnTo>
                    <a:pt x="44541" y="113658"/>
                  </a:lnTo>
                  <a:lnTo>
                    <a:pt x="44691" y="113551"/>
                  </a:lnTo>
                  <a:lnTo>
                    <a:pt x="44666" y="113278"/>
                  </a:lnTo>
                  <a:lnTo>
                    <a:pt x="44604" y="113112"/>
                  </a:lnTo>
                  <a:close/>
                  <a:moveTo>
                    <a:pt x="119677" y="23684"/>
                  </a:moveTo>
                  <a:lnTo>
                    <a:pt x="119441" y="23732"/>
                  </a:lnTo>
                  <a:lnTo>
                    <a:pt x="118993" y="23898"/>
                  </a:lnTo>
                  <a:lnTo>
                    <a:pt x="118310" y="23992"/>
                  </a:lnTo>
                  <a:lnTo>
                    <a:pt x="117975" y="24206"/>
                  </a:lnTo>
                  <a:lnTo>
                    <a:pt x="117813" y="24561"/>
                  </a:lnTo>
                  <a:lnTo>
                    <a:pt x="117900" y="25036"/>
                  </a:lnTo>
                  <a:lnTo>
                    <a:pt x="118211" y="25391"/>
                  </a:lnTo>
                  <a:lnTo>
                    <a:pt x="118683" y="25664"/>
                  </a:lnTo>
                  <a:lnTo>
                    <a:pt x="119180" y="25747"/>
                  </a:lnTo>
                  <a:lnTo>
                    <a:pt x="119540" y="25569"/>
                  </a:lnTo>
                  <a:lnTo>
                    <a:pt x="119751" y="25142"/>
                  </a:lnTo>
                  <a:lnTo>
                    <a:pt x="119975" y="24490"/>
                  </a:lnTo>
                  <a:lnTo>
                    <a:pt x="120000" y="23921"/>
                  </a:lnTo>
                  <a:lnTo>
                    <a:pt x="119677" y="23684"/>
                  </a:lnTo>
                  <a:close/>
                  <a:moveTo>
                    <a:pt x="2471" y="13999"/>
                  </a:moveTo>
                  <a:lnTo>
                    <a:pt x="2260" y="13762"/>
                  </a:lnTo>
                  <a:lnTo>
                    <a:pt x="1714" y="13573"/>
                  </a:lnTo>
                  <a:lnTo>
                    <a:pt x="670" y="13928"/>
                  </a:lnTo>
                  <a:lnTo>
                    <a:pt x="198" y="13762"/>
                  </a:lnTo>
                  <a:lnTo>
                    <a:pt x="0" y="14568"/>
                  </a:lnTo>
                  <a:lnTo>
                    <a:pt x="571" y="15031"/>
                  </a:lnTo>
                  <a:lnTo>
                    <a:pt x="1353" y="15125"/>
                  </a:lnTo>
                  <a:lnTo>
                    <a:pt x="1726" y="14841"/>
                  </a:lnTo>
                  <a:lnTo>
                    <a:pt x="1627" y="14758"/>
                  </a:lnTo>
                  <a:lnTo>
                    <a:pt x="1403" y="14722"/>
                  </a:lnTo>
                  <a:lnTo>
                    <a:pt x="1229" y="14639"/>
                  </a:lnTo>
                  <a:lnTo>
                    <a:pt x="1217" y="14390"/>
                  </a:lnTo>
                  <a:lnTo>
                    <a:pt x="1316" y="14355"/>
                  </a:lnTo>
                  <a:lnTo>
                    <a:pt x="1801" y="14308"/>
                  </a:lnTo>
                  <a:lnTo>
                    <a:pt x="2186" y="14521"/>
                  </a:lnTo>
                  <a:lnTo>
                    <a:pt x="2446" y="14343"/>
                  </a:lnTo>
                  <a:lnTo>
                    <a:pt x="2471" y="13999"/>
                  </a:lnTo>
                  <a:close/>
                </a:path>
              </a:pathLst>
            </a:custGeom>
            <a:grpFill/>
            <a:ln w="12700" cap="flat" cmpd="sng">
              <a:solidFill>
                <a:schemeClr val="bg1"/>
              </a:solidFill>
              <a:prstDash val="solid"/>
              <a:round/>
              <a:headEnd type="none" w="med" len="med"/>
              <a:tailEnd type="none" w="med" len="med"/>
            </a:ln>
          </p:spPr>
          <p:txBody>
            <a:bodyPr lIns="60941" tIns="30462" rIns="60941" bIns="30462" anchor="t" anchorCtr="0">
              <a:noAutofit/>
            </a:bodyPr>
            <a:lstStyle/>
            <a:p>
              <a:endParaRPr sz="1200">
                <a:solidFill>
                  <a:schemeClr val="dk1"/>
                </a:solidFill>
                <a:latin typeface="Calibri"/>
                <a:ea typeface="Calibri"/>
                <a:cs typeface="Calibri"/>
                <a:sym typeface="Calibri"/>
              </a:endParaRPr>
            </a:p>
          </p:txBody>
        </p:sp>
      </p:grpSp>
    </p:spTree>
    <p:extLst>
      <p:ext uri="{BB962C8B-B14F-4D97-AF65-F5344CB8AC3E}">
        <p14:creationId xmlns:p14="http://schemas.microsoft.com/office/powerpoint/2010/main" val="225289148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494594"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Brazil Map</a:t>
            </a:r>
          </a:p>
        </p:txBody>
      </p:sp>
      <p:sp>
        <p:nvSpPr>
          <p:cNvPr id="32" name="TextBox 31">
            <a:extLst>
              <a:ext uri="{FF2B5EF4-FFF2-40B4-BE49-F238E27FC236}">
                <a16:creationId xmlns:a16="http://schemas.microsoft.com/office/drawing/2014/main" id="{AB6A3AFB-FCE8-528B-5CD4-6694D4B1C36B}"/>
              </a:ext>
            </a:extLst>
          </p:cNvPr>
          <p:cNvSpPr txBox="1"/>
          <p:nvPr/>
        </p:nvSpPr>
        <p:spPr>
          <a:xfrm>
            <a:off x="564809" y="1789884"/>
            <a:ext cx="2048959" cy="369332"/>
          </a:xfrm>
          <a:prstGeom prst="rect">
            <a:avLst/>
          </a:prstGeom>
          <a:noFill/>
        </p:spPr>
        <p:txBody>
          <a:bodyPr wrap="none" rtlCol="0">
            <a:spAutoFit/>
          </a:bodyPr>
          <a:lstStyle/>
          <a:p>
            <a:r>
              <a:rPr lang="en-US" b="1" dirty="0">
                <a:solidFill>
                  <a:schemeClr val="accent1"/>
                </a:solidFill>
                <a:latin typeface="Barlow" panose="00000500000000000000" pitchFamily="2" charset="0"/>
                <a:cs typeface="Poppins" panose="00000500000000000000" pitchFamily="2" charset="0"/>
              </a:rPr>
              <a:t>Subtitle Text Here</a:t>
            </a:r>
          </a:p>
        </p:txBody>
      </p:sp>
      <p:sp>
        <p:nvSpPr>
          <p:cNvPr id="33" name="TextBox 32">
            <a:extLst>
              <a:ext uri="{FF2B5EF4-FFF2-40B4-BE49-F238E27FC236}">
                <a16:creationId xmlns:a16="http://schemas.microsoft.com/office/drawing/2014/main" id="{64885233-DBFB-4CF8-2CD3-EE2246431A9A}"/>
              </a:ext>
            </a:extLst>
          </p:cNvPr>
          <p:cNvSpPr txBox="1"/>
          <p:nvPr/>
        </p:nvSpPr>
        <p:spPr>
          <a:xfrm>
            <a:off x="564809" y="2082293"/>
            <a:ext cx="4349244" cy="584263"/>
          </a:xfrm>
          <a:prstGeom prst="rect">
            <a:avLst/>
          </a:prstGeom>
          <a:noFill/>
        </p:spPr>
        <p:txBody>
          <a:bodyPr wrap="square" rtlCol="0">
            <a:spAutoFit/>
          </a:bodyPr>
          <a:lstStyle/>
          <a:p>
            <a:pPr>
              <a:lnSpc>
                <a:spcPts val="2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graphic design thoughts like a picture, </a:t>
            </a:r>
          </a:p>
        </p:txBody>
      </p:sp>
      <p:sp>
        <p:nvSpPr>
          <p:cNvPr id="34" name="Freeform 5">
            <a:extLst>
              <a:ext uri="{FF2B5EF4-FFF2-40B4-BE49-F238E27FC236}">
                <a16:creationId xmlns:a16="http://schemas.microsoft.com/office/drawing/2014/main" id="{E62B513A-0CC0-5ADB-9623-9E1E645BC3F0}"/>
              </a:ext>
            </a:extLst>
          </p:cNvPr>
          <p:cNvSpPr>
            <a:spLocks noEditPoints="1"/>
          </p:cNvSpPr>
          <p:nvPr/>
        </p:nvSpPr>
        <p:spPr bwMode="auto">
          <a:xfrm>
            <a:off x="56480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
            <a:extLst>
              <a:ext uri="{FF2B5EF4-FFF2-40B4-BE49-F238E27FC236}">
                <a16:creationId xmlns:a16="http://schemas.microsoft.com/office/drawing/2014/main" id="{FE1FBEFC-A91F-8336-ACB2-C761C5A3DF14}"/>
              </a:ext>
            </a:extLst>
          </p:cNvPr>
          <p:cNvSpPr>
            <a:spLocks noEditPoints="1"/>
          </p:cNvSpPr>
          <p:nvPr/>
        </p:nvSpPr>
        <p:spPr bwMode="auto">
          <a:xfrm>
            <a:off x="57304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5">
            <a:extLst>
              <a:ext uri="{FF2B5EF4-FFF2-40B4-BE49-F238E27FC236}">
                <a16:creationId xmlns:a16="http://schemas.microsoft.com/office/drawing/2014/main" id="{C6A7FF06-DB37-2318-7685-992397F3651E}"/>
              </a:ext>
            </a:extLst>
          </p:cNvPr>
          <p:cNvSpPr>
            <a:spLocks noEditPoints="1"/>
          </p:cNvSpPr>
          <p:nvPr/>
        </p:nvSpPr>
        <p:spPr bwMode="auto">
          <a:xfrm>
            <a:off x="8848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76AE3FDD-2C18-8494-988E-90AC2AB8E432}"/>
              </a:ext>
            </a:extLst>
          </p:cNvPr>
          <p:cNvSpPr>
            <a:spLocks noEditPoints="1"/>
          </p:cNvSpPr>
          <p:nvPr/>
        </p:nvSpPr>
        <p:spPr bwMode="auto">
          <a:xfrm>
            <a:off x="8930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0CC733B4-C31D-9054-4C04-B48B9786D79C}"/>
              </a:ext>
            </a:extLst>
          </p:cNvPr>
          <p:cNvSpPr>
            <a:spLocks noEditPoints="1"/>
          </p:cNvSpPr>
          <p:nvPr/>
        </p:nvSpPr>
        <p:spPr bwMode="auto">
          <a:xfrm>
            <a:off x="1204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56C37F1-BD17-4E04-C298-11887F1CD7E2}"/>
              </a:ext>
            </a:extLst>
          </p:cNvPr>
          <p:cNvSpPr>
            <a:spLocks noEditPoints="1"/>
          </p:cNvSpPr>
          <p:nvPr/>
        </p:nvSpPr>
        <p:spPr bwMode="auto">
          <a:xfrm>
            <a:off x="1213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
            <a:extLst>
              <a:ext uri="{FF2B5EF4-FFF2-40B4-BE49-F238E27FC236}">
                <a16:creationId xmlns:a16="http://schemas.microsoft.com/office/drawing/2014/main" id="{072F0B63-22AF-F762-D3F9-3A1EBFF9E7C9}"/>
              </a:ext>
            </a:extLst>
          </p:cNvPr>
          <p:cNvSpPr>
            <a:spLocks noEditPoints="1"/>
          </p:cNvSpPr>
          <p:nvPr/>
        </p:nvSpPr>
        <p:spPr bwMode="auto">
          <a:xfrm>
            <a:off x="1524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6">
            <a:extLst>
              <a:ext uri="{FF2B5EF4-FFF2-40B4-BE49-F238E27FC236}">
                <a16:creationId xmlns:a16="http://schemas.microsoft.com/office/drawing/2014/main" id="{EBDB62AE-7257-7BE7-E0A5-100F745AD56A}"/>
              </a:ext>
            </a:extLst>
          </p:cNvPr>
          <p:cNvSpPr>
            <a:spLocks noEditPoints="1"/>
          </p:cNvSpPr>
          <p:nvPr/>
        </p:nvSpPr>
        <p:spPr bwMode="auto">
          <a:xfrm>
            <a:off x="1533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
            <a:extLst>
              <a:ext uri="{FF2B5EF4-FFF2-40B4-BE49-F238E27FC236}">
                <a16:creationId xmlns:a16="http://schemas.microsoft.com/office/drawing/2014/main" id="{4F316042-3D7E-F9FF-C7B7-0552AF951C92}"/>
              </a:ext>
            </a:extLst>
          </p:cNvPr>
          <p:cNvSpPr>
            <a:spLocks noEditPoints="1"/>
          </p:cNvSpPr>
          <p:nvPr/>
        </p:nvSpPr>
        <p:spPr bwMode="auto">
          <a:xfrm>
            <a:off x="183734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
            <a:extLst>
              <a:ext uri="{FF2B5EF4-FFF2-40B4-BE49-F238E27FC236}">
                <a16:creationId xmlns:a16="http://schemas.microsoft.com/office/drawing/2014/main" id="{B5162FCD-D2CF-03CC-9127-FAB710EDF59A}"/>
              </a:ext>
            </a:extLst>
          </p:cNvPr>
          <p:cNvSpPr>
            <a:spLocks noEditPoints="1"/>
          </p:cNvSpPr>
          <p:nvPr/>
        </p:nvSpPr>
        <p:spPr bwMode="auto">
          <a:xfrm>
            <a:off x="184558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B5FDC5F7-5A3E-28AB-A4BB-41E88BFE210C}"/>
              </a:ext>
            </a:extLst>
          </p:cNvPr>
          <p:cNvSpPr>
            <a:spLocks noEditPoints="1"/>
          </p:cNvSpPr>
          <p:nvPr/>
        </p:nvSpPr>
        <p:spPr bwMode="auto">
          <a:xfrm>
            <a:off x="21573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AEB0C663-F3C0-9F36-0AB9-3AC584CA1FE1}"/>
              </a:ext>
            </a:extLst>
          </p:cNvPr>
          <p:cNvSpPr>
            <a:spLocks noEditPoints="1"/>
          </p:cNvSpPr>
          <p:nvPr/>
        </p:nvSpPr>
        <p:spPr bwMode="auto">
          <a:xfrm>
            <a:off x="21656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
            <a:extLst>
              <a:ext uri="{FF2B5EF4-FFF2-40B4-BE49-F238E27FC236}">
                <a16:creationId xmlns:a16="http://schemas.microsoft.com/office/drawing/2014/main" id="{55AD6756-695C-0742-6BE0-3A8C1F0C886D}"/>
              </a:ext>
            </a:extLst>
          </p:cNvPr>
          <p:cNvSpPr>
            <a:spLocks noEditPoints="1"/>
          </p:cNvSpPr>
          <p:nvPr/>
        </p:nvSpPr>
        <p:spPr bwMode="auto">
          <a:xfrm>
            <a:off x="24774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A024641A-9485-96D4-489C-5BF6FF3A6019}"/>
              </a:ext>
            </a:extLst>
          </p:cNvPr>
          <p:cNvSpPr>
            <a:spLocks noEditPoints="1"/>
          </p:cNvSpPr>
          <p:nvPr/>
        </p:nvSpPr>
        <p:spPr bwMode="auto">
          <a:xfrm>
            <a:off x="24856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C3B22CDA-96EB-25E5-6A4E-CBE0C9F5C9D5}"/>
              </a:ext>
            </a:extLst>
          </p:cNvPr>
          <p:cNvSpPr>
            <a:spLocks noEditPoints="1"/>
          </p:cNvSpPr>
          <p:nvPr/>
        </p:nvSpPr>
        <p:spPr bwMode="auto">
          <a:xfrm>
            <a:off x="279746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
            <a:extLst>
              <a:ext uri="{FF2B5EF4-FFF2-40B4-BE49-F238E27FC236}">
                <a16:creationId xmlns:a16="http://schemas.microsoft.com/office/drawing/2014/main" id="{D8DF1A9D-36A4-924C-B5D9-02AF70D640B0}"/>
              </a:ext>
            </a:extLst>
          </p:cNvPr>
          <p:cNvSpPr>
            <a:spLocks noEditPoints="1"/>
          </p:cNvSpPr>
          <p:nvPr/>
        </p:nvSpPr>
        <p:spPr bwMode="auto">
          <a:xfrm>
            <a:off x="280570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92281F83-C572-887D-3297-CB364050D105}"/>
              </a:ext>
            </a:extLst>
          </p:cNvPr>
          <p:cNvSpPr>
            <a:spLocks noEditPoints="1"/>
          </p:cNvSpPr>
          <p:nvPr/>
        </p:nvSpPr>
        <p:spPr bwMode="auto">
          <a:xfrm>
            <a:off x="310988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
            <a:extLst>
              <a:ext uri="{FF2B5EF4-FFF2-40B4-BE49-F238E27FC236}">
                <a16:creationId xmlns:a16="http://schemas.microsoft.com/office/drawing/2014/main" id="{91E6F950-65AB-42F3-559C-714515410773}"/>
              </a:ext>
            </a:extLst>
          </p:cNvPr>
          <p:cNvSpPr>
            <a:spLocks noEditPoints="1"/>
          </p:cNvSpPr>
          <p:nvPr/>
        </p:nvSpPr>
        <p:spPr bwMode="auto">
          <a:xfrm>
            <a:off x="311812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
            <a:extLst>
              <a:ext uri="{FF2B5EF4-FFF2-40B4-BE49-F238E27FC236}">
                <a16:creationId xmlns:a16="http://schemas.microsoft.com/office/drawing/2014/main" id="{81AD4F46-DA2D-5147-C5E6-D5A85A97A744}"/>
              </a:ext>
            </a:extLst>
          </p:cNvPr>
          <p:cNvSpPr>
            <a:spLocks noEditPoints="1"/>
          </p:cNvSpPr>
          <p:nvPr/>
        </p:nvSpPr>
        <p:spPr bwMode="auto">
          <a:xfrm>
            <a:off x="3429929" y="4066236"/>
            <a:ext cx="285157" cy="561495"/>
          </a:xfrm>
          <a:custGeom>
            <a:avLst/>
            <a:gdLst>
              <a:gd name="T0" fmla="*/ 521 w 529"/>
              <a:gd name="T1" fmla="*/ 599 h 1042"/>
              <a:gd name="T2" fmla="*/ 406 w 529"/>
              <a:gd name="T3" fmla="*/ 319 h 1042"/>
              <a:gd name="T4" fmla="*/ 365 w 529"/>
              <a:gd name="T5" fmla="*/ 293 h 1042"/>
              <a:gd name="T6" fmla="*/ 180 w 529"/>
              <a:gd name="T7" fmla="*/ 293 h 1042"/>
              <a:gd name="T8" fmla="*/ 124 w 529"/>
              <a:gd name="T9" fmla="*/ 330 h 1042"/>
              <a:gd name="T10" fmla="*/ 96 w 529"/>
              <a:gd name="T11" fmla="*/ 395 h 1042"/>
              <a:gd name="T12" fmla="*/ 10 w 529"/>
              <a:gd name="T13" fmla="*/ 597 h 1042"/>
              <a:gd name="T14" fmla="*/ 32 w 529"/>
              <a:gd name="T15" fmla="*/ 656 h 1042"/>
              <a:gd name="T16" fmla="*/ 92 w 529"/>
              <a:gd name="T17" fmla="*/ 634 h 1042"/>
              <a:gd name="T18" fmla="*/ 100 w 529"/>
              <a:gd name="T19" fmla="*/ 617 h 1042"/>
              <a:gd name="T20" fmla="*/ 85 w 529"/>
              <a:gd name="T21" fmla="*/ 714 h 1042"/>
              <a:gd name="T22" fmla="*/ 78 w 529"/>
              <a:gd name="T23" fmla="*/ 752 h 1042"/>
              <a:gd name="T24" fmla="*/ 108 w 529"/>
              <a:gd name="T25" fmla="*/ 787 h 1042"/>
              <a:gd name="T26" fmla="*/ 162 w 529"/>
              <a:gd name="T27" fmla="*/ 787 h 1042"/>
              <a:gd name="T28" fmla="*/ 162 w 529"/>
              <a:gd name="T29" fmla="*/ 803 h 1042"/>
              <a:gd name="T30" fmla="*/ 162 w 529"/>
              <a:gd name="T31" fmla="*/ 982 h 1042"/>
              <a:gd name="T32" fmla="*/ 164 w 529"/>
              <a:gd name="T33" fmla="*/ 1003 h 1042"/>
              <a:gd name="T34" fmla="*/ 208 w 529"/>
              <a:gd name="T35" fmla="*/ 1042 h 1042"/>
              <a:gd name="T36" fmla="*/ 254 w 529"/>
              <a:gd name="T37" fmla="*/ 1005 h 1042"/>
              <a:gd name="T38" fmla="*/ 256 w 529"/>
              <a:gd name="T39" fmla="*/ 984 h 1042"/>
              <a:gd name="T40" fmla="*/ 256 w 529"/>
              <a:gd name="T41" fmla="*/ 801 h 1042"/>
              <a:gd name="T42" fmla="*/ 256 w 529"/>
              <a:gd name="T43" fmla="*/ 788 h 1042"/>
              <a:gd name="T44" fmla="*/ 272 w 529"/>
              <a:gd name="T45" fmla="*/ 788 h 1042"/>
              <a:gd name="T46" fmla="*/ 272 w 529"/>
              <a:gd name="T47" fmla="*/ 802 h 1042"/>
              <a:gd name="T48" fmla="*/ 272 w 529"/>
              <a:gd name="T49" fmla="*/ 984 h 1042"/>
              <a:gd name="T50" fmla="*/ 274 w 529"/>
              <a:gd name="T51" fmla="*/ 1007 h 1042"/>
              <a:gd name="T52" fmla="*/ 320 w 529"/>
              <a:gd name="T53" fmla="*/ 1042 h 1042"/>
              <a:gd name="T54" fmla="*/ 364 w 529"/>
              <a:gd name="T55" fmla="*/ 1004 h 1042"/>
              <a:gd name="T56" fmla="*/ 365 w 529"/>
              <a:gd name="T57" fmla="*/ 981 h 1042"/>
              <a:gd name="T58" fmla="*/ 365 w 529"/>
              <a:gd name="T59" fmla="*/ 802 h 1042"/>
              <a:gd name="T60" fmla="*/ 380 w 529"/>
              <a:gd name="T61" fmla="*/ 787 h 1042"/>
              <a:gd name="T62" fmla="*/ 408 w 529"/>
              <a:gd name="T63" fmla="*/ 788 h 1042"/>
              <a:gd name="T64" fmla="*/ 452 w 529"/>
              <a:gd name="T65" fmla="*/ 735 h 1042"/>
              <a:gd name="T66" fmla="*/ 433 w 529"/>
              <a:gd name="T67" fmla="*/ 616 h 1042"/>
              <a:gd name="T68" fmla="*/ 435 w 529"/>
              <a:gd name="T69" fmla="*/ 616 h 1042"/>
              <a:gd name="T70" fmla="*/ 448 w 529"/>
              <a:gd name="T71" fmla="*/ 641 h 1042"/>
              <a:gd name="T72" fmla="*/ 509 w 529"/>
              <a:gd name="T73" fmla="*/ 650 h 1042"/>
              <a:gd name="T74" fmla="*/ 521 w 529"/>
              <a:gd name="T75" fmla="*/ 599 h 1042"/>
              <a:gd name="T76" fmla="*/ 264 w 529"/>
              <a:gd name="T77" fmla="*/ 261 h 1042"/>
              <a:gd name="T78" fmla="*/ 394 w 529"/>
              <a:gd name="T79" fmla="*/ 130 h 1042"/>
              <a:gd name="T80" fmla="*/ 264 w 529"/>
              <a:gd name="T81" fmla="*/ 0 h 1042"/>
              <a:gd name="T82" fmla="*/ 134 w 529"/>
              <a:gd name="T83" fmla="*/ 131 h 1042"/>
              <a:gd name="T84" fmla="*/ 264 w 529"/>
              <a:gd name="T85" fmla="*/ 26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9" h="1042">
                <a:moveTo>
                  <a:pt x="521" y="599"/>
                </a:moveTo>
                <a:cubicBezTo>
                  <a:pt x="483" y="506"/>
                  <a:pt x="444" y="413"/>
                  <a:pt x="406" y="319"/>
                </a:cubicBezTo>
                <a:cubicBezTo>
                  <a:pt x="399" y="301"/>
                  <a:pt x="385" y="293"/>
                  <a:pt x="365" y="293"/>
                </a:cubicBezTo>
                <a:cubicBezTo>
                  <a:pt x="303" y="294"/>
                  <a:pt x="242" y="294"/>
                  <a:pt x="180" y="293"/>
                </a:cubicBezTo>
                <a:cubicBezTo>
                  <a:pt x="152" y="293"/>
                  <a:pt x="135" y="306"/>
                  <a:pt x="124" y="330"/>
                </a:cubicBezTo>
                <a:cubicBezTo>
                  <a:pt x="115" y="352"/>
                  <a:pt x="106" y="374"/>
                  <a:pt x="96" y="395"/>
                </a:cubicBezTo>
                <a:cubicBezTo>
                  <a:pt x="68" y="462"/>
                  <a:pt x="39" y="529"/>
                  <a:pt x="10" y="597"/>
                </a:cubicBezTo>
                <a:cubicBezTo>
                  <a:pt x="0" y="620"/>
                  <a:pt x="10" y="645"/>
                  <a:pt x="32" y="656"/>
                </a:cubicBezTo>
                <a:cubicBezTo>
                  <a:pt x="54" y="666"/>
                  <a:pt x="79" y="657"/>
                  <a:pt x="92" y="634"/>
                </a:cubicBezTo>
                <a:cubicBezTo>
                  <a:pt x="95" y="629"/>
                  <a:pt x="97" y="623"/>
                  <a:pt x="100" y="617"/>
                </a:cubicBezTo>
                <a:cubicBezTo>
                  <a:pt x="96" y="650"/>
                  <a:pt x="91" y="682"/>
                  <a:pt x="85" y="714"/>
                </a:cubicBezTo>
                <a:cubicBezTo>
                  <a:pt x="83" y="726"/>
                  <a:pt x="80" y="739"/>
                  <a:pt x="78" y="752"/>
                </a:cubicBezTo>
                <a:cubicBezTo>
                  <a:pt x="76" y="772"/>
                  <a:pt x="88" y="787"/>
                  <a:pt x="108" y="787"/>
                </a:cubicBezTo>
                <a:cubicBezTo>
                  <a:pt x="126" y="788"/>
                  <a:pt x="144" y="787"/>
                  <a:pt x="162" y="787"/>
                </a:cubicBezTo>
                <a:cubicBezTo>
                  <a:pt x="162" y="803"/>
                  <a:pt x="162" y="803"/>
                  <a:pt x="162" y="803"/>
                </a:cubicBezTo>
                <a:cubicBezTo>
                  <a:pt x="162" y="863"/>
                  <a:pt x="162" y="922"/>
                  <a:pt x="162" y="982"/>
                </a:cubicBezTo>
                <a:cubicBezTo>
                  <a:pt x="162" y="989"/>
                  <a:pt x="163" y="996"/>
                  <a:pt x="164" y="1003"/>
                </a:cubicBezTo>
                <a:cubicBezTo>
                  <a:pt x="167" y="1026"/>
                  <a:pt x="185" y="1041"/>
                  <a:pt x="208" y="1042"/>
                </a:cubicBezTo>
                <a:cubicBezTo>
                  <a:pt x="231" y="1042"/>
                  <a:pt x="249" y="1029"/>
                  <a:pt x="254" y="1005"/>
                </a:cubicBezTo>
                <a:cubicBezTo>
                  <a:pt x="255" y="998"/>
                  <a:pt x="256" y="991"/>
                  <a:pt x="256" y="984"/>
                </a:cubicBezTo>
                <a:cubicBezTo>
                  <a:pt x="256" y="923"/>
                  <a:pt x="256" y="862"/>
                  <a:pt x="256" y="801"/>
                </a:cubicBezTo>
                <a:cubicBezTo>
                  <a:pt x="256" y="797"/>
                  <a:pt x="256" y="793"/>
                  <a:pt x="256" y="788"/>
                </a:cubicBezTo>
                <a:cubicBezTo>
                  <a:pt x="272" y="788"/>
                  <a:pt x="272" y="788"/>
                  <a:pt x="272" y="788"/>
                </a:cubicBezTo>
                <a:cubicBezTo>
                  <a:pt x="272" y="802"/>
                  <a:pt x="272" y="802"/>
                  <a:pt x="272" y="802"/>
                </a:cubicBezTo>
                <a:cubicBezTo>
                  <a:pt x="272" y="862"/>
                  <a:pt x="272" y="923"/>
                  <a:pt x="272" y="984"/>
                </a:cubicBezTo>
                <a:cubicBezTo>
                  <a:pt x="272" y="992"/>
                  <a:pt x="273" y="999"/>
                  <a:pt x="274" y="1007"/>
                </a:cubicBezTo>
                <a:cubicBezTo>
                  <a:pt x="279" y="1029"/>
                  <a:pt x="297" y="1042"/>
                  <a:pt x="320" y="1042"/>
                </a:cubicBezTo>
                <a:cubicBezTo>
                  <a:pt x="343" y="1041"/>
                  <a:pt x="360" y="1026"/>
                  <a:pt x="364" y="1004"/>
                </a:cubicBezTo>
                <a:cubicBezTo>
                  <a:pt x="365" y="996"/>
                  <a:pt x="365" y="988"/>
                  <a:pt x="365" y="981"/>
                </a:cubicBezTo>
                <a:cubicBezTo>
                  <a:pt x="365" y="921"/>
                  <a:pt x="366" y="861"/>
                  <a:pt x="365" y="802"/>
                </a:cubicBezTo>
                <a:cubicBezTo>
                  <a:pt x="365" y="790"/>
                  <a:pt x="369" y="786"/>
                  <a:pt x="380" y="787"/>
                </a:cubicBezTo>
                <a:cubicBezTo>
                  <a:pt x="389" y="788"/>
                  <a:pt x="398" y="787"/>
                  <a:pt x="408" y="788"/>
                </a:cubicBezTo>
                <a:cubicBezTo>
                  <a:pt x="447" y="791"/>
                  <a:pt x="460" y="773"/>
                  <a:pt x="452" y="735"/>
                </a:cubicBezTo>
                <a:cubicBezTo>
                  <a:pt x="444" y="696"/>
                  <a:pt x="439" y="656"/>
                  <a:pt x="433" y="616"/>
                </a:cubicBezTo>
                <a:cubicBezTo>
                  <a:pt x="434" y="616"/>
                  <a:pt x="434" y="616"/>
                  <a:pt x="435" y="616"/>
                </a:cubicBezTo>
                <a:cubicBezTo>
                  <a:pt x="439" y="624"/>
                  <a:pt x="443" y="632"/>
                  <a:pt x="448" y="641"/>
                </a:cubicBezTo>
                <a:cubicBezTo>
                  <a:pt x="462" y="664"/>
                  <a:pt x="488" y="668"/>
                  <a:pt x="509" y="650"/>
                </a:cubicBezTo>
                <a:cubicBezTo>
                  <a:pt x="523" y="637"/>
                  <a:pt x="529" y="618"/>
                  <a:pt x="521" y="599"/>
                </a:cubicBezTo>
                <a:close/>
                <a:moveTo>
                  <a:pt x="264" y="261"/>
                </a:moveTo>
                <a:cubicBezTo>
                  <a:pt x="335" y="261"/>
                  <a:pt x="394" y="202"/>
                  <a:pt x="394" y="130"/>
                </a:cubicBezTo>
                <a:cubicBezTo>
                  <a:pt x="394" y="58"/>
                  <a:pt x="336" y="0"/>
                  <a:pt x="264" y="0"/>
                </a:cubicBezTo>
                <a:cubicBezTo>
                  <a:pt x="192" y="0"/>
                  <a:pt x="134" y="58"/>
                  <a:pt x="134" y="131"/>
                </a:cubicBezTo>
                <a:cubicBezTo>
                  <a:pt x="134" y="202"/>
                  <a:pt x="192" y="260"/>
                  <a:pt x="264" y="26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1825CBC1-C207-45B1-7CDC-E1E493B625A5}"/>
              </a:ext>
            </a:extLst>
          </p:cNvPr>
          <p:cNvSpPr>
            <a:spLocks noEditPoints="1"/>
          </p:cNvSpPr>
          <p:nvPr/>
        </p:nvSpPr>
        <p:spPr bwMode="auto">
          <a:xfrm>
            <a:off x="3438160" y="3041317"/>
            <a:ext cx="268695" cy="565022"/>
          </a:xfrm>
          <a:custGeom>
            <a:avLst/>
            <a:gdLst>
              <a:gd name="T0" fmla="*/ 493 w 499"/>
              <a:gd name="T1" fmla="*/ 597 h 1049"/>
              <a:gd name="T2" fmla="*/ 405 w 499"/>
              <a:gd name="T3" fmla="*/ 330 h 1049"/>
              <a:gd name="T4" fmla="*/ 351 w 499"/>
              <a:gd name="T5" fmla="*/ 290 h 1049"/>
              <a:gd name="T6" fmla="*/ 146 w 499"/>
              <a:gd name="T7" fmla="*/ 290 h 1049"/>
              <a:gd name="T8" fmla="*/ 92 w 499"/>
              <a:gd name="T9" fmla="*/ 330 h 1049"/>
              <a:gd name="T10" fmla="*/ 34 w 499"/>
              <a:gd name="T11" fmla="*/ 507 h 1049"/>
              <a:gd name="T12" fmla="*/ 0 w 499"/>
              <a:gd name="T13" fmla="*/ 607 h 1049"/>
              <a:gd name="T14" fmla="*/ 0 w 499"/>
              <a:gd name="T15" fmla="*/ 628 h 1049"/>
              <a:gd name="T16" fmla="*/ 3 w 499"/>
              <a:gd name="T17" fmla="*/ 634 h 1049"/>
              <a:gd name="T18" fmla="*/ 45 w 499"/>
              <a:gd name="T19" fmla="*/ 662 h 1049"/>
              <a:gd name="T20" fmla="*/ 87 w 499"/>
              <a:gd name="T21" fmla="*/ 634 h 1049"/>
              <a:gd name="T22" fmla="*/ 94 w 499"/>
              <a:gd name="T23" fmla="*/ 616 h 1049"/>
              <a:gd name="T24" fmla="*/ 111 w 499"/>
              <a:gd name="T25" fmla="*/ 571 h 1049"/>
              <a:gd name="T26" fmla="*/ 114 w 499"/>
              <a:gd name="T27" fmla="*/ 571 h 1049"/>
              <a:gd name="T28" fmla="*/ 114 w 499"/>
              <a:gd name="T29" fmla="*/ 600 h 1049"/>
              <a:gd name="T30" fmla="*/ 114 w 499"/>
              <a:gd name="T31" fmla="*/ 965 h 1049"/>
              <a:gd name="T32" fmla="*/ 115 w 499"/>
              <a:gd name="T33" fmla="*/ 986 h 1049"/>
              <a:gd name="T34" fmla="*/ 189 w 499"/>
              <a:gd name="T35" fmla="*/ 1037 h 1049"/>
              <a:gd name="T36" fmla="*/ 235 w 499"/>
              <a:gd name="T37" fmla="*/ 973 h 1049"/>
              <a:gd name="T38" fmla="*/ 235 w 499"/>
              <a:gd name="T39" fmla="*/ 745 h 1049"/>
              <a:gd name="T40" fmla="*/ 259 w 499"/>
              <a:gd name="T41" fmla="*/ 722 h 1049"/>
              <a:gd name="T42" fmla="*/ 262 w 499"/>
              <a:gd name="T43" fmla="*/ 724 h 1049"/>
              <a:gd name="T44" fmla="*/ 262 w 499"/>
              <a:gd name="T45" fmla="*/ 737 h 1049"/>
              <a:gd name="T46" fmla="*/ 262 w 499"/>
              <a:gd name="T47" fmla="*/ 969 h 1049"/>
              <a:gd name="T48" fmla="*/ 264 w 499"/>
              <a:gd name="T49" fmla="*/ 993 h 1049"/>
              <a:gd name="T50" fmla="*/ 346 w 499"/>
              <a:gd name="T51" fmla="*/ 1034 h 1049"/>
              <a:gd name="T52" fmla="*/ 384 w 499"/>
              <a:gd name="T53" fmla="*/ 972 h 1049"/>
              <a:gd name="T54" fmla="*/ 384 w 499"/>
              <a:gd name="T55" fmla="*/ 593 h 1049"/>
              <a:gd name="T56" fmla="*/ 384 w 499"/>
              <a:gd name="T57" fmla="*/ 572 h 1049"/>
              <a:gd name="T58" fmla="*/ 387 w 499"/>
              <a:gd name="T59" fmla="*/ 572 h 1049"/>
              <a:gd name="T60" fmla="*/ 391 w 499"/>
              <a:gd name="T61" fmla="*/ 583 h 1049"/>
              <a:gd name="T62" fmla="*/ 412 w 499"/>
              <a:gd name="T63" fmla="*/ 637 h 1049"/>
              <a:gd name="T64" fmla="*/ 453 w 499"/>
              <a:gd name="T65" fmla="*/ 663 h 1049"/>
              <a:gd name="T66" fmla="*/ 493 w 499"/>
              <a:gd name="T67" fmla="*/ 635 h 1049"/>
              <a:gd name="T68" fmla="*/ 493 w 499"/>
              <a:gd name="T69" fmla="*/ 597 h 1049"/>
              <a:gd name="T70" fmla="*/ 248 w 499"/>
              <a:gd name="T71" fmla="*/ 259 h 1049"/>
              <a:gd name="T72" fmla="*/ 380 w 499"/>
              <a:gd name="T73" fmla="*/ 131 h 1049"/>
              <a:gd name="T74" fmla="*/ 253 w 499"/>
              <a:gd name="T75" fmla="*/ 1 h 1049"/>
              <a:gd name="T76" fmla="*/ 120 w 499"/>
              <a:gd name="T77" fmla="*/ 126 h 1049"/>
              <a:gd name="T78" fmla="*/ 248 w 499"/>
              <a:gd name="T79" fmla="*/ 25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9" h="1049">
                <a:moveTo>
                  <a:pt x="493" y="597"/>
                </a:moveTo>
                <a:cubicBezTo>
                  <a:pt x="463" y="508"/>
                  <a:pt x="434" y="419"/>
                  <a:pt x="405" y="330"/>
                </a:cubicBezTo>
                <a:cubicBezTo>
                  <a:pt x="396" y="303"/>
                  <a:pt x="379" y="290"/>
                  <a:pt x="351" y="290"/>
                </a:cubicBezTo>
                <a:cubicBezTo>
                  <a:pt x="283" y="290"/>
                  <a:pt x="214" y="290"/>
                  <a:pt x="146" y="290"/>
                </a:cubicBezTo>
                <a:cubicBezTo>
                  <a:pt x="116" y="290"/>
                  <a:pt x="102" y="302"/>
                  <a:pt x="92" y="330"/>
                </a:cubicBezTo>
                <a:cubicBezTo>
                  <a:pt x="73" y="389"/>
                  <a:pt x="54" y="448"/>
                  <a:pt x="34" y="507"/>
                </a:cubicBezTo>
                <a:cubicBezTo>
                  <a:pt x="23" y="540"/>
                  <a:pt x="12" y="574"/>
                  <a:pt x="0" y="607"/>
                </a:cubicBezTo>
                <a:cubicBezTo>
                  <a:pt x="0" y="628"/>
                  <a:pt x="0" y="628"/>
                  <a:pt x="0" y="628"/>
                </a:cubicBezTo>
                <a:cubicBezTo>
                  <a:pt x="1" y="630"/>
                  <a:pt x="2" y="632"/>
                  <a:pt x="3" y="634"/>
                </a:cubicBezTo>
                <a:cubicBezTo>
                  <a:pt x="11" y="652"/>
                  <a:pt x="25" y="662"/>
                  <a:pt x="45" y="662"/>
                </a:cubicBezTo>
                <a:cubicBezTo>
                  <a:pt x="65" y="663"/>
                  <a:pt x="79" y="652"/>
                  <a:pt x="87" y="634"/>
                </a:cubicBezTo>
                <a:cubicBezTo>
                  <a:pt x="90" y="629"/>
                  <a:pt x="92" y="622"/>
                  <a:pt x="94" y="616"/>
                </a:cubicBezTo>
                <a:cubicBezTo>
                  <a:pt x="100" y="601"/>
                  <a:pt x="105" y="586"/>
                  <a:pt x="111" y="571"/>
                </a:cubicBezTo>
                <a:cubicBezTo>
                  <a:pt x="112" y="571"/>
                  <a:pt x="113" y="571"/>
                  <a:pt x="114" y="571"/>
                </a:cubicBezTo>
                <a:cubicBezTo>
                  <a:pt x="114" y="600"/>
                  <a:pt x="114" y="600"/>
                  <a:pt x="114" y="600"/>
                </a:cubicBezTo>
                <a:cubicBezTo>
                  <a:pt x="114" y="722"/>
                  <a:pt x="114" y="843"/>
                  <a:pt x="114" y="965"/>
                </a:cubicBezTo>
                <a:cubicBezTo>
                  <a:pt x="114" y="972"/>
                  <a:pt x="114" y="979"/>
                  <a:pt x="115" y="986"/>
                </a:cubicBezTo>
                <a:cubicBezTo>
                  <a:pt x="119" y="1021"/>
                  <a:pt x="154" y="1046"/>
                  <a:pt x="189" y="1037"/>
                </a:cubicBezTo>
                <a:cubicBezTo>
                  <a:pt x="218" y="1029"/>
                  <a:pt x="235" y="1006"/>
                  <a:pt x="235" y="973"/>
                </a:cubicBezTo>
                <a:cubicBezTo>
                  <a:pt x="235" y="897"/>
                  <a:pt x="235" y="821"/>
                  <a:pt x="235" y="745"/>
                </a:cubicBezTo>
                <a:cubicBezTo>
                  <a:pt x="235" y="721"/>
                  <a:pt x="235" y="721"/>
                  <a:pt x="259" y="722"/>
                </a:cubicBezTo>
                <a:cubicBezTo>
                  <a:pt x="260" y="722"/>
                  <a:pt x="260" y="723"/>
                  <a:pt x="262" y="724"/>
                </a:cubicBezTo>
                <a:cubicBezTo>
                  <a:pt x="262" y="737"/>
                  <a:pt x="262" y="737"/>
                  <a:pt x="262" y="737"/>
                </a:cubicBezTo>
                <a:cubicBezTo>
                  <a:pt x="262" y="814"/>
                  <a:pt x="262" y="891"/>
                  <a:pt x="262" y="969"/>
                </a:cubicBezTo>
                <a:cubicBezTo>
                  <a:pt x="262" y="977"/>
                  <a:pt x="263" y="985"/>
                  <a:pt x="264" y="993"/>
                </a:cubicBezTo>
                <a:cubicBezTo>
                  <a:pt x="273" y="1029"/>
                  <a:pt x="313" y="1049"/>
                  <a:pt x="346" y="1034"/>
                </a:cubicBezTo>
                <a:cubicBezTo>
                  <a:pt x="373" y="1022"/>
                  <a:pt x="384" y="1000"/>
                  <a:pt x="384" y="972"/>
                </a:cubicBezTo>
                <a:cubicBezTo>
                  <a:pt x="384" y="846"/>
                  <a:pt x="384" y="719"/>
                  <a:pt x="384" y="593"/>
                </a:cubicBezTo>
                <a:cubicBezTo>
                  <a:pt x="384" y="586"/>
                  <a:pt x="384" y="579"/>
                  <a:pt x="384" y="572"/>
                </a:cubicBezTo>
                <a:cubicBezTo>
                  <a:pt x="385" y="572"/>
                  <a:pt x="386" y="572"/>
                  <a:pt x="387" y="572"/>
                </a:cubicBezTo>
                <a:cubicBezTo>
                  <a:pt x="388" y="576"/>
                  <a:pt x="389" y="579"/>
                  <a:pt x="391" y="583"/>
                </a:cubicBezTo>
                <a:cubicBezTo>
                  <a:pt x="398" y="601"/>
                  <a:pt x="404" y="620"/>
                  <a:pt x="412" y="637"/>
                </a:cubicBezTo>
                <a:cubicBezTo>
                  <a:pt x="420" y="654"/>
                  <a:pt x="434" y="663"/>
                  <a:pt x="453" y="663"/>
                </a:cubicBezTo>
                <a:cubicBezTo>
                  <a:pt x="472" y="662"/>
                  <a:pt x="486" y="652"/>
                  <a:pt x="493" y="635"/>
                </a:cubicBezTo>
                <a:cubicBezTo>
                  <a:pt x="499" y="622"/>
                  <a:pt x="497" y="610"/>
                  <a:pt x="493" y="597"/>
                </a:cubicBezTo>
                <a:close/>
                <a:moveTo>
                  <a:pt x="248" y="259"/>
                </a:moveTo>
                <a:cubicBezTo>
                  <a:pt x="320" y="260"/>
                  <a:pt x="379" y="203"/>
                  <a:pt x="380" y="131"/>
                </a:cubicBezTo>
                <a:cubicBezTo>
                  <a:pt x="381" y="62"/>
                  <a:pt x="324" y="3"/>
                  <a:pt x="253" y="1"/>
                </a:cubicBezTo>
                <a:cubicBezTo>
                  <a:pt x="181" y="0"/>
                  <a:pt x="121" y="56"/>
                  <a:pt x="120" y="126"/>
                </a:cubicBezTo>
                <a:cubicBezTo>
                  <a:pt x="118" y="199"/>
                  <a:pt x="175" y="258"/>
                  <a:pt x="248" y="25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Oval 53">
            <a:extLst>
              <a:ext uri="{FF2B5EF4-FFF2-40B4-BE49-F238E27FC236}">
                <a16:creationId xmlns:a16="http://schemas.microsoft.com/office/drawing/2014/main" id="{B2C75825-5B01-E958-F0F4-922F673FCF3E}"/>
              </a:ext>
            </a:extLst>
          </p:cNvPr>
          <p:cNvSpPr/>
          <p:nvPr/>
        </p:nvSpPr>
        <p:spPr>
          <a:xfrm>
            <a:off x="3847560" y="2983710"/>
            <a:ext cx="658825" cy="6638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DDA37679-B769-90F1-BB8D-4C796D6DB509}"/>
              </a:ext>
            </a:extLst>
          </p:cNvPr>
          <p:cNvSpPr/>
          <p:nvPr/>
        </p:nvSpPr>
        <p:spPr>
          <a:xfrm>
            <a:off x="3847561" y="4040570"/>
            <a:ext cx="658825" cy="6638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Barlow" panose="00000500000000000000" pitchFamily="2" charset="0"/>
            </a:endParaRPr>
          </a:p>
        </p:txBody>
      </p:sp>
      <p:sp>
        <p:nvSpPr>
          <p:cNvPr id="56" name="Rectangle 55">
            <a:extLst>
              <a:ext uri="{FF2B5EF4-FFF2-40B4-BE49-F238E27FC236}">
                <a16:creationId xmlns:a16="http://schemas.microsoft.com/office/drawing/2014/main" id="{5C7ADEB4-04CA-B647-E7D1-888E46BAF2E8}"/>
              </a:ext>
            </a:extLst>
          </p:cNvPr>
          <p:cNvSpPr/>
          <p:nvPr/>
        </p:nvSpPr>
        <p:spPr>
          <a:xfrm>
            <a:off x="573040" y="5220106"/>
            <a:ext cx="3934848" cy="1102838"/>
          </a:xfrm>
          <a:prstGeom prst="rect">
            <a:avLst/>
          </a:prstGeom>
          <a:solidFill>
            <a:schemeClr val="bg1"/>
          </a:solidFill>
          <a:ln>
            <a:noFill/>
          </a:ln>
          <a:effectLst>
            <a:outerShdw blurRad="254000" dist="190500" dir="2700000" algn="tl"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D060B24F-45A5-5051-7E86-8DF3595F2FE1}"/>
              </a:ext>
            </a:extLst>
          </p:cNvPr>
          <p:cNvSpPr txBox="1"/>
          <p:nvPr/>
        </p:nvSpPr>
        <p:spPr>
          <a:xfrm>
            <a:off x="751463" y="5311134"/>
            <a:ext cx="3551498" cy="831381"/>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like a picture our thoughts like a picture. A peep at picture our thoughts like a picture.</a:t>
            </a:r>
          </a:p>
        </p:txBody>
      </p:sp>
      <p:sp>
        <p:nvSpPr>
          <p:cNvPr id="58" name="Rectangle 57">
            <a:extLst>
              <a:ext uri="{FF2B5EF4-FFF2-40B4-BE49-F238E27FC236}">
                <a16:creationId xmlns:a16="http://schemas.microsoft.com/office/drawing/2014/main" id="{3703F788-A44D-64CD-0F01-355FD54FE73B}"/>
              </a:ext>
            </a:extLst>
          </p:cNvPr>
          <p:cNvSpPr/>
          <p:nvPr/>
        </p:nvSpPr>
        <p:spPr>
          <a:xfrm>
            <a:off x="573040" y="5141844"/>
            <a:ext cx="3934848" cy="761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3FFE0C50-A139-E9DC-739B-996EE575D3ED}"/>
              </a:ext>
            </a:extLst>
          </p:cNvPr>
          <p:cNvSpPr txBox="1"/>
          <p:nvPr/>
        </p:nvSpPr>
        <p:spPr>
          <a:xfrm>
            <a:off x="3885866" y="313866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80%</a:t>
            </a:r>
          </a:p>
        </p:txBody>
      </p:sp>
      <p:sp>
        <p:nvSpPr>
          <p:cNvPr id="60" name="TextBox 59">
            <a:extLst>
              <a:ext uri="{FF2B5EF4-FFF2-40B4-BE49-F238E27FC236}">
                <a16:creationId xmlns:a16="http://schemas.microsoft.com/office/drawing/2014/main" id="{EF83CF7E-042B-79D1-7C2D-88BF8ED75723}"/>
              </a:ext>
            </a:extLst>
          </p:cNvPr>
          <p:cNvSpPr txBox="1"/>
          <p:nvPr/>
        </p:nvSpPr>
        <p:spPr>
          <a:xfrm>
            <a:off x="3885866" y="4195526"/>
            <a:ext cx="582212"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50%</a:t>
            </a:r>
          </a:p>
        </p:txBody>
      </p:sp>
      <p:grpSp>
        <p:nvGrpSpPr>
          <p:cNvPr id="4" name="Group 4">
            <a:extLst>
              <a:ext uri="{FF2B5EF4-FFF2-40B4-BE49-F238E27FC236}">
                <a16:creationId xmlns:a16="http://schemas.microsoft.com/office/drawing/2014/main" id="{83F42ABC-8245-2DD2-99D5-D8639A07224D}"/>
              </a:ext>
            </a:extLst>
          </p:cNvPr>
          <p:cNvGrpSpPr>
            <a:grpSpLocks noChangeAspect="1"/>
          </p:cNvGrpSpPr>
          <p:nvPr/>
        </p:nvGrpSpPr>
        <p:grpSpPr bwMode="auto">
          <a:xfrm>
            <a:off x="6005738" y="1253416"/>
            <a:ext cx="5301413" cy="5071184"/>
            <a:chOff x="722" y="0"/>
            <a:chExt cx="4320" cy="4320"/>
          </a:xfrm>
          <a:solidFill>
            <a:schemeClr val="bg1">
              <a:lumMod val="85000"/>
            </a:schemeClr>
          </a:solidFill>
        </p:grpSpPr>
        <p:sp>
          <p:nvSpPr>
            <p:cNvPr id="5" name="Freeform 5">
              <a:extLst>
                <a:ext uri="{FF2B5EF4-FFF2-40B4-BE49-F238E27FC236}">
                  <a16:creationId xmlns:a16="http://schemas.microsoft.com/office/drawing/2014/main" id="{74E0A655-0B39-5D38-EA34-B67ADF7E49CB}"/>
                </a:ext>
              </a:extLst>
            </p:cNvPr>
            <p:cNvSpPr>
              <a:spLocks/>
            </p:cNvSpPr>
            <p:nvPr/>
          </p:nvSpPr>
          <p:spPr bwMode="auto">
            <a:xfrm>
              <a:off x="3314" y="337"/>
              <a:ext cx="39" cy="44"/>
            </a:xfrm>
            <a:custGeom>
              <a:avLst/>
              <a:gdLst>
                <a:gd name="T0" fmla="*/ 9 w 16"/>
                <a:gd name="T1" fmla="*/ 2 h 18"/>
                <a:gd name="T2" fmla="*/ 5 w 16"/>
                <a:gd name="T3" fmla="*/ 0 h 18"/>
                <a:gd name="T4" fmla="*/ 2 w 16"/>
                <a:gd name="T5" fmla="*/ 1 h 18"/>
                <a:gd name="T6" fmla="*/ 1 w 16"/>
                <a:gd name="T7" fmla="*/ 9 h 18"/>
                <a:gd name="T8" fmla="*/ 9 w 16"/>
                <a:gd name="T9" fmla="*/ 18 h 18"/>
                <a:gd name="T10" fmla="*/ 10 w 16"/>
                <a:gd name="T11" fmla="*/ 18 h 18"/>
                <a:gd name="T12" fmla="*/ 14 w 16"/>
                <a:gd name="T13" fmla="*/ 14 h 18"/>
                <a:gd name="T14" fmla="*/ 9 w 16"/>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8">
                  <a:moveTo>
                    <a:pt x="9" y="2"/>
                  </a:moveTo>
                  <a:cubicBezTo>
                    <a:pt x="8" y="1"/>
                    <a:pt x="6" y="0"/>
                    <a:pt x="5" y="0"/>
                  </a:cubicBezTo>
                  <a:cubicBezTo>
                    <a:pt x="4" y="0"/>
                    <a:pt x="3" y="0"/>
                    <a:pt x="2" y="1"/>
                  </a:cubicBezTo>
                  <a:cubicBezTo>
                    <a:pt x="0" y="3"/>
                    <a:pt x="1" y="7"/>
                    <a:pt x="1" y="9"/>
                  </a:cubicBezTo>
                  <a:cubicBezTo>
                    <a:pt x="3" y="16"/>
                    <a:pt x="6" y="18"/>
                    <a:pt x="9" y="18"/>
                  </a:cubicBezTo>
                  <a:cubicBezTo>
                    <a:pt x="9" y="18"/>
                    <a:pt x="9" y="18"/>
                    <a:pt x="10" y="18"/>
                  </a:cubicBezTo>
                  <a:cubicBezTo>
                    <a:pt x="13" y="17"/>
                    <a:pt x="14" y="16"/>
                    <a:pt x="14" y="14"/>
                  </a:cubicBezTo>
                  <a:cubicBezTo>
                    <a:pt x="16" y="10"/>
                    <a:pt x="11" y="4"/>
                    <a:pt x="9" y="2"/>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484C2ADA-FBA8-5100-1053-9655A0E5BF3D}"/>
                </a:ext>
              </a:extLst>
            </p:cNvPr>
            <p:cNvSpPr>
              <a:spLocks/>
            </p:cNvSpPr>
            <p:nvPr/>
          </p:nvSpPr>
          <p:spPr bwMode="auto">
            <a:xfrm>
              <a:off x="3788" y="3239"/>
              <a:ext cx="32" cy="29"/>
            </a:xfrm>
            <a:custGeom>
              <a:avLst/>
              <a:gdLst>
                <a:gd name="T0" fmla="*/ 12 w 13"/>
                <a:gd name="T1" fmla="*/ 1 h 12"/>
                <a:gd name="T2" fmla="*/ 9 w 13"/>
                <a:gd name="T3" fmla="*/ 0 h 12"/>
                <a:gd name="T4" fmla="*/ 6 w 13"/>
                <a:gd name="T5" fmla="*/ 2 h 12"/>
                <a:gd name="T6" fmla="*/ 5 w 13"/>
                <a:gd name="T7" fmla="*/ 5 h 12"/>
                <a:gd name="T8" fmla="*/ 5 w 13"/>
                <a:gd name="T9" fmla="*/ 5 h 12"/>
                <a:gd name="T10" fmla="*/ 5 w 13"/>
                <a:gd name="T11" fmla="*/ 5 h 12"/>
                <a:gd name="T12" fmla="*/ 3 w 13"/>
                <a:gd name="T13" fmla="*/ 4 h 12"/>
                <a:gd name="T14" fmla="*/ 0 w 13"/>
                <a:gd name="T15" fmla="*/ 5 h 12"/>
                <a:gd name="T16" fmla="*/ 0 w 13"/>
                <a:gd name="T17" fmla="*/ 8 h 12"/>
                <a:gd name="T18" fmla="*/ 4 w 13"/>
                <a:gd name="T19" fmla="*/ 12 h 12"/>
                <a:gd name="T20" fmla="*/ 8 w 13"/>
                <a:gd name="T21" fmla="*/ 12 h 12"/>
                <a:gd name="T22" fmla="*/ 13 w 13"/>
                <a:gd name="T23" fmla="*/ 8 h 12"/>
                <a:gd name="T24" fmla="*/ 12 w 13"/>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2">
                  <a:moveTo>
                    <a:pt x="12" y="1"/>
                  </a:moveTo>
                  <a:cubicBezTo>
                    <a:pt x="11" y="0"/>
                    <a:pt x="10" y="0"/>
                    <a:pt x="9" y="0"/>
                  </a:cubicBezTo>
                  <a:cubicBezTo>
                    <a:pt x="8" y="0"/>
                    <a:pt x="6" y="1"/>
                    <a:pt x="6" y="2"/>
                  </a:cubicBezTo>
                  <a:cubicBezTo>
                    <a:pt x="6" y="3"/>
                    <a:pt x="5" y="4"/>
                    <a:pt x="5" y="5"/>
                  </a:cubicBezTo>
                  <a:cubicBezTo>
                    <a:pt x="5" y="5"/>
                    <a:pt x="5" y="5"/>
                    <a:pt x="5" y="5"/>
                  </a:cubicBezTo>
                  <a:cubicBezTo>
                    <a:pt x="5" y="5"/>
                    <a:pt x="5" y="5"/>
                    <a:pt x="5" y="5"/>
                  </a:cubicBezTo>
                  <a:cubicBezTo>
                    <a:pt x="4" y="4"/>
                    <a:pt x="3" y="4"/>
                    <a:pt x="3" y="4"/>
                  </a:cubicBezTo>
                  <a:cubicBezTo>
                    <a:pt x="1" y="4"/>
                    <a:pt x="1" y="5"/>
                    <a:pt x="0" y="5"/>
                  </a:cubicBezTo>
                  <a:cubicBezTo>
                    <a:pt x="0" y="6"/>
                    <a:pt x="0" y="7"/>
                    <a:pt x="0" y="8"/>
                  </a:cubicBezTo>
                  <a:cubicBezTo>
                    <a:pt x="0" y="11"/>
                    <a:pt x="3" y="11"/>
                    <a:pt x="4" y="12"/>
                  </a:cubicBezTo>
                  <a:cubicBezTo>
                    <a:pt x="6" y="12"/>
                    <a:pt x="7" y="12"/>
                    <a:pt x="8" y="12"/>
                  </a:cubicBezTo>
                  <a:cubicBezTo>
                    <a:pt x="11" y="12"/>
                    <a:pt x="13" y="11"/>
                    <a:pt x="13" y="8"/>
                  </a:cubicBezTo>
                  <a:cubicBezTo>
                    <a:pt x="13" y="6"/>
                    <a:pt x="13" y="2"/>
                    <a:pt x="12" y="1"/>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8A785E6B-4B72-47AC-B7B4-60DBDAD8880F}"/>
                </a:ext>
              </a:extLst>
            </p:cNvPr>
            <p:cNvSpPr>
              <a:spLocks/>
            </p:cNvSpPr>
            <p:nvPr/>
          </p:nvSpPr>
          <p:spPr bwMode="auto">
            <a:xfrm>
              <a:off x="3903" y="3171"/>
              <a:ext cx="36" cy="19"/>
            </a:xfrm>
            <a:custGeom>
              <a:avLst/>
              <a:gdLst>
                <a:gd name="T0" fmla="*/ 11 w 15"/>
                <a:gd name="T1" fmla="*/ 0 h 8"/>
                <a:gd name="T2" fmla="*/ 3 w 15"/>
                <a:gd name="T3" fmla="*/ 1 h 8"/>
                <a:gd name="T4" fmla="*/ 1 w 15"/>
                <a:gd name="T5" fmla="*/ 6 h 8"/>
                <a:gd name="T6" fmla="*/ 5 w 15"/>
                <a:gd name="T7" fmla="*/ 8 h 8"/>
                <a:gd name="T8" fmla="*/ 8 w 15"/>
                <a:gd name="T9" fmla="*/ 8 h 8"/>
                <a:gd name="T10" fmla="*/ 9 w 15"/>
                <a:gd name="T11" fmla="*/ 8 h 8"/>
                <a:gd name="T12" fmla="*/ 10 w 15"/>
                <a:gd name="T13" fmla="*/ 8 h 8"/>
                <a:gd name="T14" fmla="*/ 14 w 15"/>
                <a:gd name="T15" fmla="*/ 2 h 8"/>
                <a:gd name="T16" fmla="*/ 11 w 1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11" y="0"/>
                  </a:moveTo>
                  <a:cubicBezTo>
                    <a:pt x="10" y="0"/>
                    <a:pt x="4" y="0"/>
                    <a:pt x="3" y="1"/>
                  </a:cubicBezTo>
                  <a:cubicBezTo>
                    <a:pt x="2" y="2"/>
                    <a:pt x="0" y="3"/>
                    <a:pt x="1" y="6"/>
                  </a:cubicBezTo>
                  <a:cubicBezTo>
                    <a:pt x="2" y="8"/>
                    <a:pt x="3" y="8"/>
                    <a:pt x="5" y="8"/>
                  </a:cubicBezTo>
                  <a:cubicBezTo>
                    <a:pt x="6" y="8"/>
                    <a:pt x="7" y="8"/>
                    <a:pt x="8" y="8"/>
                  </a:cubicBezTo>
                  <a:cubicBezTo>
                    <a:pt x="8" y="8"/>
                    <a:pt x="9" y="8"/>
                    <a:pt x="9" y="8"/>
                  </a:cubicBezTo>
                  <a:cubicBezTo>
                    <a:pt x="10" y="8"/>
                    <a:pt x="10" y="8"/>
                    <a:pt x="10" y="8"/>
                  </a:cubicBezTo>
                  <a:cubicBezTo>
                    <a:pt x="13" y="7"/>
                    <a:pt x="15" y="6"/>
                    <a:pt x="14" y="2"/>
                  </a:cubicBezTo>
                  <a:cubicBezTo>
                    <a:pt x="14" y="0"/>
                    <a:pt x="12" y="0"/>
                    <a:pt x="11" y="0"/>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1A1B7121-C048-F61C-6552-614DA9E0AB65}"/>
                </a:ext>
              </a:extLst>
            </p:cNvPr>
            <p:cNvSpPr>
              <a:spLocks/>
            </p:cNvSpPr>
            <p:nvPr/>
          </p:nvSpPr>
          <p:spPr bwMode="auto">
            <a:xfrm>
              <a:off x="3944" y="3158"/>
              <a:ext cx="54" cy="22"/>
            </a:xfrm>
            <a:custGeom>
              <a:avLst/>
              <a:gdLst>
                <a:gd name="T0" fmla="*/ 21 w 22"/>
                <a:gd name="T1" fmla="*/ 4 h 9"/>
                <a:gd name="T2" fmla="*/ 21 w 22"/>
                <a:gd name="T3" fmla="*/ 3 h 9"/>
                <a:gd name="T4" fmla="*/ 20 w 22"/>
                <a:gd name="T5" fmla="*/ 2 h 9"/>
                <a:gd name="T6" fmla="*/ 18 w 22"/>
                <a:gd name="T7" fmla="*/ 2 h 9"/>
                <a:gd name="T8" fmla="*/ 16 w 22"/>
                <a:gd name="T9" fmla="*/ 1 h 9"/>
                <a:gd name="T10" fmla="*/ 13 w 22"/>
                <a:gd name="T11" fmla="*/ 0 h 9"/>
                <a:gd name="T12" fmla="*/ 12 w 22"/>
                <a:gd name="T13" fmla="*/ 0 h 9"/>
                <a:gd name="T14" fmla="*/ 9 w 22"/>
                <a:gd name="T15" fmla="*/ 1 h 9"/>
                <a:gd name="T16" fmla="*/ 8 w 22"/>
                <a:gd name="T17" fmla="*/ 2 h 9"/>
                <a:gd name="T18" fmla="*/ 8 w 22"/>
                <a:gd name="T19" fmla="*/ 2 h 9"/>
                <a:gd name="T20" fmla="*/ 1 w 22"/>
                <a:gd name="T21" fmla="*/ 5 h 9"/>
                <a:gd name="T22" fmla="*/ 3 w 22"/>
                <a:gd name="T23" fmla="*/ 8 h 9"/>
                <a:gd name="T24" fmla="*/ 7 w 22"/>
                <a:gd name="T25" fmla="*/ 9 h 9"/>
                <a:gd name="T26" fmla="*/ 10 w 22"/>
                <a:gd name="T27" fmla="*/ 8 h 9"/>
                <a:gd name="T28" fmla="*/ 11 w 22"/>
                <a:gd name="T29" fmla="*/ 8 h 9"/>
                <a:gd name="T30" fmla="*/ 14 w 22"/>
                <a:gd name="T31" fmla="*/ 8 h 9"/>
                <a:gd name="T32" fmla="*/ 15 w 22"/>
                <a:gd name="T33" fmla="*/ 8 h 9"/>
                <a:gd name="T34" fmla="*/ 16 w 22"/>
                <a:gd name="T35" fmla="*/ 8 h 9"/>
                <a:gd name="T36" fmla="*/ 18 w 22"/>
                <a:gd name="T37" fmla="*/ 8 h 9"/>
                <a:gd name="T38" fmla="*/ 21 w 22"/>
                <a:gd name="T39" fmla="*/ 7 h 9"/>
                <a:gd name="T40" fmla="*/ 21 w 22"/>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9">
                  <a:moveTo>
                    <a:pt x="21" y="4"/>
                  </a:moveTo>
                  <a:cubicBezTo>
                    <a:pt x="21" y="3"/>
                    <a:pt x="21" y="3"/>
                    <a:pt x="21" y="3"/>
                  </a:cubicBezTo>
                  <a:cubicBezTo>
                    <a:pt x="20" y="2"/>
                    <a:pt x="20" y="2"/>
                    <a:pt x="20" y="2"/>
                  </a:cubicBezTo>
                  <a:cubicBezTo>
                    <a:pt x="20" y="2"/>
                    <a:pt x="19" y="2"/>
                    <a:pt x="18" y="2"/>
                  </a:cubicBezTo>
                  <a:cubicBezTo>
                    <a:pt x="17" y="1"/>
                    <a:pt x="17" y="1"/>
                    <a:pt x="16" y="1"/>
                  </a:cubicBezTo>
                  <a:cubicBezTo>
                    <a:pt x="16" y="0"/>
                    <a:pt x="14" y="0"/>
                    <a:pt x="13" y="0"/>
                  </a:cubicBezTo>
                  <a:cubicBezTo>
                    <a:pt x="12" y="0"/>
                    <a:pt x="12" y="0"/>
                    <a:pt x="12" y="0"/>
                  </a:cubicBezTo>
                  <a:cubicBezTo>
                    <a:pt x="11" y="0"/>
                    <a:pt x="10" y="1"/>
                    <a:pt x="9" y="1"/>
                  </a:cubicBezTo>
                  <a:cubicBezTo>
                    <a:pt x="9" y="2"/>
                    <a:pt x="9" y="2"/>
                    <a:pt x="8" y="2"/>
                  </a:cubicBezTo>
                  <a:cubicBezTo>
                    <a:pt x="8" y="2"/>
                    <a:pt x="8" y="2"/>
                    <a:pt x="8" y="2"/>
                  </a:cubicBezTo>
                  <a:cubicBezTo>
                    <a:pt x="4" y="2"/>
                    <a:pt x="1" y="3"/>
                    <a:pt x="1" y="5"/>
                  </a:cubicBezTo>
                  <a:cubicBezTo>
                    <a:pt x="0" y="7"/>
                    <a:pt x="3" y="8"/>
                    <a:pt x="3" y="8"/>
                  </a:cubicBezTo>
                  <a:cubicBezTo>
                    <a:pt x="4" y="8"/>
                    <a:pt x="6" y="9"/>
                    <a:pt x="7" y="9"/>
                  </a:cubicBezTo>
                  <a:cubicBezTo>
                    <a:pt x="8" y="9"/>
                    <a:pt x="9" y="8"/>
                    <a:pt x="10" y="8"/>
                  </a:cubicBezTo>
                  <a:cubicBezTo>
                    <a:pt x="11" y="8"/>
                    <a:pt x="11" y="8"/>
                    <a:pt x="11" y="8"/>
                  </a:cubicBezTo>
                  <a:cubicBezTo>
                    <a:pt x="12" y="8"/>
                    <a:pt x="13" y="8"/>
                    <a:pt x="14" y="8"/>
                  </a:cubicBezTo>
                  <a:cubicBezTo>
                    <a:pt x="14" y="8"/>
                    <a:pt x="15" y="8"/>
                    <a:pt x="15" y="8"/>
                  </a:cubicBezTo>
                  <a:cubicBezTo>
                    <a:pt x="16" y="8"/>
                    <a:pt x="16" y="8"/>
                    <a:pt x="16" y="8"/>
                  </a:cubicBezTo>
                  <a:cubicBezTo>
                    <a:pt x="16" y="8"/>
                    <a:pt x="17" y="8"/>
                    <a:pt x="18" y="8"/>
                  </a:cubicBezTo>
                  <a:cubicBezTo>
                    <a:pt x="19" y="8"/>
                    <a:pt x="20" y="8"/>
                    <a:pt x="21" y="7"/>
                  </a:cubicBezTo>
                  <a:cubicBezTo>
                    <a:pt x="21" y="6"/>
                    <a:pt x="22" y="5"/>
                    <a:pt x="21" y="4"/>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9">
              <a:extLst>
                <a:ext uri="{FF2B5EF4-FFF2-40B4-BE49-F238E27FC236}">
                  <a16:creationId xmlns:a16="http://schemas.microsoft.com/office/drawing/2014/main" id="{29158D8E-46FD-E933-4E30-B4D100418191}"/>
                </a:ext>
              </a:extLst>
            </p:cNvPr>
            <p:cNvSpPr>
              <a:spLocks/>
            </p:cNvSpPr>
            <p:nvPr/>
          </p:nvSpPr>
          <p:spPr bwMode="auto">
            <a:xfrm>
              <a:off x="3541" y="2306"/>
              <a:ext cx="100" cy="66"/>
            </a:xfrm>
            <a:custGeom>
              <a:avLst/>
              <a:gdLst>
                <a:gd name="T0" fmla="*/ 40 w 41"/>
                <a:gd name="T1" fmla="*/ 7 h 27"/>
                <a:gd name="T2" fmla="*/ 33 w 41"/>
                <a:gd name="T3" fmla="*/ 1 h 27"/>
                <a:gd name="T4" fmla="*/ 10 w 41"/>
                <a:gd name="T5" fmla="*/ 0 h 27"/>
                <a:gd name="T6" fmla="*/ 3 w 41"/>
                <a:gd name="T7" fmla="*/ 0 h 27"/>
                <a:gd name="T8" fmla="*/ 3 w 41"/>
                <a:gd name="T9" fmla="*/ 2 h 27"/>
                <a:gd name="T10" fmla="*/ 2 w 41"/>
                <a:gd name="T11" fmla="*/ 8 h 27"/>
                <a:gd name="T12" fmla="*/ 1 w 41"/>
                <a:gd name="T13" fmla="*/ 12 h 27"/>
                <a:gd name="T14" fmla="*/ 1 w 41"/>
                <a:gd name="T15" fmla="*/ 21 h 27"/>
                <a:gd name="T16" fmla="*/ 1 w 41"/>
                <a:gd name="T17" fmla="*/ 25 h 27"/>
                <a:gd name="T18" fmla="*/ 38 w 41"/>
                <a:gd name="T19" fmla="*/ 27 h 27"/>
                <a:gd name="T20" fmla="*/ 38 w 41"/>
                <a:gd name="T21" fmla="*/ 25 h 27"/>
                <a:gd name="T22" fmla="*/ 40 w 41"/>
                <a:gd name="T23" fmla="*/ 15 h 27"/>
                <a:gd name="T24" fmla="*/ 41 w 41"/>
                <a:gd name="T25" fmla="*/ 13 h 27"/>
                <a:gd name="T26" fmla="*/ 40 w 41"/>
                <a:gd name="T2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27">
                  <a:moveTo>
                    <a:pt x="40" y="7"/>
                  </a:moveTo>
                  <a:cubicBezTo>
                    <a:pt x="38" y="3"/>
                    <a:pt x="37" y="1"/>
                    <a:pt x="33" y="1"/>
                  </a:cubicBezTo>
                  <a:cubicBezTo>
                    <a:pt x="25" y="1"/>
                    <a:pt x="17" y="1"/>
                    <a:pt x="10" y="0"/>
                  </a:cubicBezTo>
                  <a:cubicBezTo>
                    <a:pt x="3" y="0"/>
                    <a:pt x="3" y="0"/>
                    <a:pt x="3" y="0"/>
                  </a:cubicBezTo>
                  <a:cubicBezTo>
                    <a:pt x="3" y="2"/>
                    <a:pt x="3" y="2"/>
                    <a:pt x="3" y="2"/>
                  </a:cubicBezTo>
                  <a:cubicBezTo>
                    <a:pt x="3" y="4"/>
                    <a:pt x="2" y="6"/>
                    <a:pt x="2" y="8"/>
                  </a:cubicBezTo>
                  <a:cubicBezTo>
                    <a:pt x="1" y="9"/>
                    <a:pt x="1" y="11"/>
                    <a:pt x="1" y="12"/>
                  </a:cubicBezTo>
                  <a:cubicBezTo>
                    <a:pt x="0" y="15"/>
                    <a:pt x="0" y="18"/>
                    <a:pt x="1" y="21"/>
                  </a:cubicBezTo>
                  <a:cubicBezTo>
                    <a:pt x="1" y="25"/>
                    <a:pt x="1" y="25"/>
                    <a:pt x="1" y="25"/>
                  </a:cubicBezTo>
                  <a:cubicBezTo>
                    <a:pt x="38" y="27"/>
                    <a:pt x="38" y="27"/>
                    <a:pt x="38" y="27"/>
                  </a:cubicBezTo>
                  <a:cubicBezTo>
                    <a:pt x="38" y="25"/>
                    <a:pt x="38" y="25"/>
                    <a:pt x="38" y="25"/>
                  </a:cubicBezTo>
                  <a:cubicBezTo>
                    <a:pt x="38" y="21"/>
                    <a:pt x="39" y="18"/>
                    <a:pt x="40" y="15"/>
                  </a:cubicBezTo>
                  <a:cubicBezTo>
                    <a:pt x="41" y="13"/>
                    <a:pt x="41" y="13"/>
                    <a:pt x="41" y="13"/>
                  </a:cubicBezTo>
                  <a:cubicBezTo>
                    <a:pt x="41" y="11"/>
                    <a:pt x="41" y="9"/>
                    <a:pt x="40" y="7"/>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a:extLst>
                <a:ext uri="{FF2B5EF4-FFF2-40B4-BE49-F238E27FC236}">
                  <a16:creationId xmlns:a16="http://schemas.microsoft.com/office/drawing/2014/main" id="{19977B29-73AD-26A1-5421-D059ADB43A6C}"/>
                </a:ext>
              </a:extLst>
            </p:cNvPr>
            <p:cNvSpPr>
              <a:spLocks/>
            </p:cNvSpPr>
            <p:nvPr/>
          </p:nvSpPr>
          <p:spPr bwMode="auto">
            <a:xfrm>
              <a:off x="3539" y="722"/>
              <a:ext cx="759" cy="1013"/>
            </a:xfrm>
            <a:custGeom>
              <a:avLst/>
              <a:gdLst>
                <a:gd name="T0" fmla="*/ 303 w 311"/>
                <a:gd name="T1" fmla="*/ 78 h 415"/>
                <a:gd name="T2" fmla="*/ 299 w 311"/>
                <a:gd name="T3" fmla="*/ 80 h 415"/>
                <a:gd name="T4" fmla="*/ 288 w 311"/>
                <a:gd name="T5" fmla="*/ 78 h 415"/>
                <a:gd name="T6" fmla="*/ 267 w 311"/>
                <a:gd name="T7" fmla="*/ 69 h 415"/>
                <a:gd name="T8" fmla="*/ 248 w 311"/>
                <a:gd name="T9" fmla="*/ 60 h 415"/>
                <a:gd name="T10" fmla="*/ 229 w 311"/>
                <a:gd name="T11" fmla="*/ 59 h 415"/>
                <a:gd name="T12" fmla="*/ 225 w 311"/>
                <a:gd name="T13" fmla="*/ 64 h 415"/>
                <a:gd name="T14" fmla="*/ 205 w 311"/>
                <a:gd name="T15" fmla="*/ 71 h 415"/>
                <a:gd name="T16" fmla="*/ 203 w 311"/>
                <a:gd name="T17" fmla="*/ 70 h 415"/>
                <a:gd name="T18" fmla="*/ 199 w 311"/>
                <a:gd name="T19" fmla="*/ 58 h 415"/>
                <a:gd name="T20" fmla="*/ 187 w 311"/>
                <a:gd name="T21" fmla="*/ 79 h 415"/>
                <a:gd name="T22" fmla="*/ 177 w 311"/>
                <a:gd name="T23" fmla="*/ 85 h 415"/>
                <a:gd name="T24" fmla="*/ 192 w 311"/>
                <a:gd name="T25" fmla="*/ 49 h 415"/>
                <a:gd name="T26" fmla="*/ 185 w 311"/>
                <a:gd name="T27" fmla="*/ 42 h 415"/>
                <a:gd name="T28" fmla="*/ 181 w 311"/>
                <a:gd name="T29" fmla="*/ 31 h 415"/>
                <a:gd name="T30" fmla="*/ 173 w 311"/>
                <a:gd name="T31" fmla="*/ 23 h 415"/>
                <a:gd name="T32" fmla="*/ 166 w 311"/>
                <a:gd name="T33" fmla="*/ 18 h 415"/>
                <a:gd name="T34" fmla="*/ 156 w 311"/>
                <a:gd name="T35" fmla="*/ 13 h 415"/>
                <a:gd name="T36" fmla="*/ 150 w 311"/>
                <a:gd name="T37" fmla="*/ 18 h 415"/>
                <a:gd name="T38" fmla="*/ 148 w 311"/>
                <a:gd name="T39" fmla="*/ 22 h 415"/>
                <a:gd name="T40" fmla="*/ 137 w 311"/>
                <a:gd name="T41" fmla="*/ 6 h 415"/>
                <a:gd name="T42" fmla="*/ 125 w 311"/>
                <a:gd name="T43" fmla="*/ 3 h 415"/>
                <a:gd name="T44" fmla="*/ 114 w 311"/>
                <a:gd name="T45" fmla="*/ 2 h 415"/>
                <a:gd name="T46" fmla="*/ 106 w 311"/>
                <a:gd name="T47" fmla="*/ 26 h 415"/>
                <a:gd name="T48" fmla="*/ 101 w 311"/>
                <a:gd name="T49" fmla="*/ 46 h 415"/>
                <a:gd name="T50" fmla="*/ 88 w 311"/>
                <a:gd name="T51" fmla="*/ 74 h 415"/>
                <a:gd name="T52" fmla="*/ 77 w 311"/>
                <a:gd name="T53" fmla="*/ 98 h 415"/>
                <a:gd name="T54" fmla="*/ 65 w 311"/>
                <a:gd name="T55" fmla="*/ 122 h 415"/>
                <a:gd name="T56" fmla="*/ 55 w 311"/>
                <a:gd name="T57" fmla="*/ 133 h 415"/>
                <a:gd name="T58" fmla="*/ 43 w 311"/>
                <a:gd name="T59" fmla="*/ 152 h 415"/>
                <a:gd name="T60" fmla="*/ 37 w 311"/>
                <a:gd name="T61" fmla="*/ 153 h 415"/>
                <a:gd name="T62" fmla="*/ 8 w 311"/>
                <a:gd name="T63" fmla="*/ 171 h 415"/>
                <a:gd name="T64" fmla="*/ 5 w 311"/>
                <a:gd name="T65" fmla="*/ 178 h 415"/>
                <a:gd name="T66" fmla="*/ 12 w 311"/>
                <a:gd name="T67" fmla="*/ 179 h 415"/>
                <a:gd name="T68" fmla="*/ 22 w 311"/>
                <a:gd name="T69" fmla="*/ 182 h 415"/>
                <a:gd name="T70" fmla="*/ 36 w 311"/>
                <a:gd name="T71" fmla="*/ 190 h 415"/>
                <a:gd name="T72" fmla="*/ 49 w 311"/>
                <a:gd name="T73" fmla="*/ 219 h 415"/>
                <a:gd name="T74" fmla="*/ 48 w 311"/>
                <a:gd name="T75" fmla="*/ 240 h 415"/>
                <a:gd name="T76" fmla="*/ 37 w 311"/>
                <a:gd name="T77" fmla="*/ 270 h 415"/>
                <a:gd name="T78" fmla="*/ 42 w 311"/>
                <a:gd name="T79" fmla="*/ 274 h 415"/>
                <a:gd name="T80" fmla="*/ 44 w 311"/>
                <a:gd name="T81" fmla="*/ 278 h 415"/>
                <a:gd name="T82" fmla="*/ 53 w 311"/>
                <a:gd name="T83" fmla="*/ 298 h 415"/>
                <a:gd name="T84" fmla="*/ 74 w 311"/>
                <a:gd name="T85" fmla="*/ 306 h 415"/>
                <a:gd name="T86" fmla="*/ 88 w 311"/>
                <a:gd name="T87" fmla="*/ 325 h 415"/>
                <a:gd name="T88" fmla="*/ 69 w 311"/>
                <a:gd name="T89" fmla="*/ 343 h 415"/>
                <a:gd name="T90" fmla="*/ 61 w 311"/>
                <a:gd name="T91" fmla="*/ 354 h 415"/>
                <a:gd name="T92" fmla="*/ 63 w 311"/>
                <a:gd name="T93" fmla="*/ 357 h 415"/>
                <a:gd name="T94" fmla="*/ 72 w 311"/>
                <a:gd name="T95" fmla="*/ 365 h 415"/>
                <a:gd name="T96" fmla="*/ 82 w 311"/>
                <a:gd name="T97" fmla="*/ 384 h 415"/>
                <a:gd name="T98" fmla="*/ 86 w 311"/>
                <a:gd name="T99" fmla="*/ 397 h 415"/>
                <a:gd name="T100" fmla="*/ 107 w 311"/>
                <a:gd name="T101" fmla="*/ 413 h 415"/>
                <a:gd name="T102" fmla="*/ 116 w 311"/>
                <a:gd name="T103" fmla="*/ 385 h 415"/>
                <a:gd name="T104" fmla="*/ 130 w 311"/>
                <a:gd name="T105" fmla="*/ 312 h 415"/>
                <a:gd name="T106" fmla="*/ 190 w 311"/>
                <a:gd name="T107" fmla="*/ 269 h 415"/>
                <a:gd name="T108" fmla="*/ 222 w 311"/>
                <a:gd name="T109" fmla="*/ 259 h 415"/>
                <a:gd name="T110" fmla="*/ 235 w 311"/>
                <a:gd name="T111" fmla="*/ 258 h 415"/>
                <a:gd name="T112" fmla="*/ 245 w 311"/>
                <a:gd name="T113" fmla="*/ 260 h 415"/>
                <a:gd name="T114" fmla="*/ 244 w 311"/>
                <a:gd name="T115" fmla="*/ 223 h 415"/>
                <a:gd name="T116" fmla="*/ 259 w 311"/>
                <a:gd name="T117" fmla="*/ 193 h 415"/>
                <a:gd name="T118" fmla="*/ 255 w 311"/>
                <a:gd name="T119" fmla="*/ 156 h 415"/>
                <a:gd name="T120" fmla="*/ 256 w 311"/>
                <a:gd name="T121" fmla="*/ 139 h 415"/>
                <a:gd name="T122" fmla="*/ 269 w 311"/>
                <a:gd name="T123" fmla="*/ 115 h 415"/>
                <a:gd name="T124" fmla="*/ 300 w 311"/>
                <a:gd name="T125" fmla="*/ 96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415">
                  <a:moveTo>
                    <a:pt x="308" y="81"/>
                  </a:moveTo>
                  <a:cubicBezTo>
                    <a:pt x="308" y="80"/>
                    <a:pt x="308" y="80"/>
                    <a:pt x="308" y="80"/>
                  </a:cubicBezTo>
                  <a:cubicBezTo>
                    <a:pt x="307" y="79"/>
                    <a:pt x="307" y="79"/>
                    <a:pt x="307" y="79"/>
                  </a:cubicBezTo>
                  <a:cubicBezTo>
                    <a:pt x="305" y="79"/>
                    <a:pt x="304" y="78"/>
                    <a:pt x="303" y="78"/>
                  </a:cubicBezTo>
                  <a:cubicBezTo>
                    <a:pt x="302" y="79"/>
                    <a:pt x="302" y="79"/>
                    <a:pt x="302" y="79"/>
                  </a:cubicBezTo>
                  <a:cubicBezTo>
                    <a:pt x="302" y="79"/>
                    <a:pt x="302" y="79"/>
                    <a:pt x="302" y="79"/>
                  </a:cubicBezTo>
                  <a:cubicBezTo>
                    <a:pt x="301" y="79"/>
                    <a:pt x="300" y="80"/>
                    <a:pt x="300" y="80"/>
                  </a:cubicBezTo>
                  <a:cubicBezTo>
                    <a:pt x="299" y="80"/>
                    <a:pt x="299" y="80"/>
                    <a:pt x="299" y="80"/>
                  </a:cubicBezTo>
                  <a:cubicBezTo>
                    <a:pt x="299" y="80"/>
                    <a:pt x="298" y="80"/>
                    <a:pt x="298" y="80"/>
                  </a:cubicBezTo>
                  <a:cubicBezTo>
                    <a:pt x="298" y="80"/>
                    <a:pt x="297" y="80"/>
                    <a:pt x="297" y="80"/>
                  </a:cubicBezTo>
                  <a:cubicBezTo>
                    <a:pt x="296" y="80"/>
                    <a:pt x="294" y="80"/>
                    <a:pt x="292" y="79"/>
                  </a:cubicBezTo>
                  <a:cubicBezTo>
                    <a:pt x="291" y="79"/>
                    <a:pt x="289" y="79"/>
                    <a:pt x="288" y="78"/>
                  </a:cubicBezTo>
                  <a:cubicBezTo>
                    <a:pt x="286" y="78"/>
                    <a:pt x="284" y="78"/>
                    <a:pt x="282" y="77"/>
                  </a:cubicBezTo>
                  <a:cubicBezTo>
                    <a:pt x="280" y="76"/>
                    <a:pt x="278" y="75"/>
                    <a:pt x="276" y="73"/>
                  </a:cubicBezTo>
                  <a:cubicBezTo>
                    <a:pt x="275" y="73"/>
                    <a:pt x="274" y="72"/>
                    <a:pt x="273" y="71"/>
                  </a:cubicBezTo>
                  <a:cubicBezTo>
                    <a:pt x="271" y="70"/>
                    <a:pt x="269" y="69"/>
                    <a:pt x="267" y="69"/>
                  </a:cubicBezTo>
                  <a:cubicBezTo>
                    <a:pt x="266" y="68"/>
                    <a:pt x="264" y="68"/>
                    <a:pt x="263" y="67"/>
                  </a:cubicBezTo>
                  <a:cubicBezTo>
                    <a:pt x="262" y="66"/>
                    <a:pt x="261" y="65"/>
                    <a:pt x="259" y="65"/>
                  </a:cubicBezTo>
                  <a:cubicBezTo>
                    <a:pt x="257" y="63"/>
                    <a:pt x="255" y="62"/>
                    <a:pt x="252" y="61"/>
                  </a:cubicBezTo>
                  <a:cubicBezTo>
                    <a:pt x="251" y="61"/>
                    <a:pt x="249" y="60"/>
                    <a:pt x="248" y="60"/>
                  </a:cubicBezTo>
                  <a:cubicBezTo>
                    <a:pt x="244" y="58"/>
                    <a:pt x="241" y="57"/>
                    <a:pt x="237" y="57"/>
                  </a:cubicBezTo>
                  <a:cubicBezTo>
                    <a:pt x="237" y="57"/>
                    <a:pt x="237" y="57"/>
                    <a:pt x="237" y="57"/>
                  </a:cubicBezTo>
                  <a:cubicBezTo>
                    <a:pt x="236" y="56"/>
                    <a:pt x="235" y="56"/>
                    <a:pt x="234" y="56"/>
                  </a:cubicBezTo>
                  <a:cubicBezTo>
                    <a:pt x="231" y="56"/>
                    <a:pt x="230" y="58"/>
                    <a:pt x="229" y="59"/>
                  </a:cubicBezTo>
                  <a:cubicBezTo>
                    <a:pt x="229" y="60"/>
                    <a:pt x="229" y="61"/>
                    <a:pt x="229" y="62"/>
                  </a:cubicBezTo>
                  <a:cubicBezTo>
                    <a:pt x="229" y="62"/>
                    <a:pt x="229" y="63"/>
                    <a:pt x="229" y="63"/>
                  </a:cubicBezTo>
                  <a:cubicBezTo>
                    <a:pt x="229" y="63"/>
                    <a:pt x="227" y="64"/>
                    <a:pt x="226" y="64"/>
                  </a:cubicBezTo>
                  <a:cubicBezTo>
                    <a:pt x="225" y="64"/>
                    <a:pt x="225" y="64"/>
                    <a:pt x="225" y="64"/>
                  </a:cubicBezTo>
                  <a:cubicBezTo>
                    <a:pt x="222" y="64"/>
                    <a:pt x="220" y="64"/>
                    <a:pt x="217" y="66"/>
                  </a:cubicBezTo>
                  <a:cubicBezTo>
                    <a:pt x="215" y="67"/>
                    <a:pt x="214" y="67"/>
                    <a:pt x="212" y="68"/>
                  </a:cubicBezTo>
                  <a:cubicBezTo>
                    <a:pt x="211" y="68"/>
                    <a:pt x="210" y="68"/>
                    <a:pt x="210" y="68"/>
                  </a:cubicBezTo>
                  <a:cubicBezTo>
                    <a:pt x="207" y="69"/>
                    <a:pt x="206" y="70"/>
                    <a:pt x="205" y="71"/>
                  </a:cubicBezTo>
                  <a:cubicBezTo>
                    <a:pt x="204" y="72"/>
                    <a:pt x="204" y="72"/>
                    <a:pt x="203" y="73"/>
                  </a:cubicBezTo>
                  <a:cubicBezTo>
                    <a:pt x="203" y="73"/>
                    <a:pt x="202" y="74"/>
                    <a:pt x="201" y="74"/>
                  </a:cubicBezTo>
                  <a:cubicBezTo>
                    <a:pt x="201" y="75"/>
                    <a:pt x="200" y="76"/>
                    <a:pt x="200" y="76"/>
                  </a:cubicBezTo>
                  <a:cubicBezTo>
                    <a:pt x="200" y="73"/>
                    <a:pt x="201" y="72"/>
                    <a:pt x="203" y="70"/>
                  </a:cubicBezTo>
                  <a:cubicBezTo>
                    <a:pt x="204" y="69"/>
                    <a:pt x="204" y="69"/>
                    <a:pt x="204" y="69"/>
                  </a:cubicBezTo>
                  <a:cubicBezTo>
                    <a:pt x="207" y="66"/>
                    <a:pt x="207" y="63"/>
                    <a:pt x="206" y="61"/>
                  </a:cubicBezTo>
                  <a:cubicBezTo>
                    <a:pt x="206" y="59"/>
                    <a:pt x="204" y="58"/>
                    <a:pt x="201" y="58"/>
                  </a:cubicBezTo>
                  <a:cubicBezTo>
                    <a:pt x="201" y="58"/>
                    <a:pt x="200" y="58"/>
                    <a:pt x="199" y="58"/>
                  </a:cubicBezTo>
                  <a:cubicBezTo>
                    <a:pt x="195" y="59"/>
                    <a:pt x="192" y="62"/>
                    <a:pt x="191" y="68"/>
                  </a:cubicBezTo>
                  <a:cubicBezTo>
                    <a:pt x="190" y="70"/>
                    <a:pt x="189" y="72"/>
                    <a:pt x="189" y="75"/>
                  </a:cubicBezTo>
                  <a:cubicBezTo>
                    <a:pt x="188" y="76"/>
                    <a:pt x="188" y="77"/>
                    <a:pt x="187" y="78"/>
                  </a:cubicBezTo>
                  <a:cubicBezTo>
                    <a:pt x="187" y="79"/>
                    <a:pt x="187" y="79"/>
                    <a:pt x="187" y="79"/>
                  </a:cubicBezTo>
                  <a:cubicBezTo>
                    <a:pt x="186" y="83"/>
                    <a:pt x="185" y="84"/>
                    <a:pt x="182" y="85"/>
                  </a:cubicBezTo>
                  <a:cubicBezTo>
                    <a:pt x="180" y="87"/>
                    <a:pt x="179" y="87"/>
                    <a:pt x="178" y="87"/>
                  </a:cubicBezTo>
                  <a:cubicBezTo>
                    <a:pt x="178" y="87"/>
                    <a:pt x="178" y="87"/>
                    <a:pt x="178" y="87"/>
                  </a:cubicBezTo>
                  <a:cubicBezTo>
                    <a:pt x="178" y="87"/>
                    <a:pt x="177" y="87"/>
                    <a:pt x="177" y="85"/>
                  </a:cubicBezTo>
                  <a:cubicBezTo>
                    <a:pt x="177" y="80"/>
                    <a:pt x="179" y="73"/>
                    <a:pt x="184" y="65"/>
                  </a:cubicBezTo>
                  <a:cubicBezTo>
                    <a:pt x="185" y="63"/>
                    <a:pt x="186" y="63"/>
                    <a:pt x="187" y="62"/>
                  </a:cubicBezTo>
                  <a:cubicBezTo>
                    <a:pt x="189" y="61"/>
                    <a:pt x="191" y="60"/>
                    <a:pt x="192" y="59"/>
                  </a:cubicBezTo>
                  <a:cubicBezTo>
                    <a:pt x="194" y="56"/>
                    <a:pt x="194" y="52"/>
                    <a:pt x="192" y="49"/>
                  </a:cubicBezTo>
                  <a:cubicBezTo>
                    <a:pt x="191" y="47"/>
                    <a:pt x="189" y="46"/>
                    <a:pt x="187" y="46"/>
                  </a:cubicBezTo>
                  <a:cubicBezTo>
                    <a:pt x="186" y="46"/>
                    <a:pt x="185" y="47"/>
                    <a:pt x="184" y="47"/>
                  </a:cubicBezTo>
                  <a:cubicBezTo>
                    <a:pt x="184" y="46"/>
                    <a:pt x="184" y="46"/>
                    <a:pt x="184" y="46"/>
                  </a:cubicBezTo>
                  <a:cubicBezTo>
                    <a:pt x="185" y="45"/>
                    <a:pt x="185" y="44"/>
                    <a:pt x="185" y="42"/>
                  </a:cubicBezTo>
                  <a:cubicBezTo>
                    <a:pt x="185" y="40"/>
                    <a:pt x="185" y="37"/>
                    <a:pt x="184" y="35"/>
                  </a:cubicBezTo>
                  <a:cubicBezTo>
                    <a:pt x="184" y="34"/>
                    <a:pt x="183" y="34"/>
                    <a:pt x="182" y="33"/>
                  </a:cubicBezTo>
                  <a:cubicBezTo>
                    <a:pt x="182" y="33"/>
                    <a:pt x="181" y="32"/>
                    <a:pt x="181" y="32"/>
                  </a:cubicBezTo>
                  <a:cubicBezTo>
                    <a:pt x="181" y="31"/>
                    <a:pt x="181" y="31"/>
                    <a:pt x="181" y="31"/>
                  </a:cubicBezTo>
                  <a:cubicBezTo>
                    <a:pt x="180" y="31"/>
                    <a:pt x="180" y="31"/>
                    <a:pt x="180" y="31"/>
                  </a:cubicBezTo>
                  <a:cubicBezTo>
                    <a:pt x="178" y="30"/>
                    <a:pt x="176" y="28"/>
                    <a:pt x="174" y="27"/>
                  </a:cubicBezTo>
                  <a:cubicBezTo>
                    <a:pt x="174" y="27"/>
                    <a:pt x="174" y="26"/>
                    <a:pt x="174" y="26"/>
                  </a:cubicBezTo>
                  <a:cubicBezTo>
                    <a:pt x="174" y="25"/>
                    <a:pt x="174" y="24"/>
                    <a:pt x="173" y="23"/>
                  </a:cubicBezTo>
                  <a:cubicBezTo>
                    <a:pt x="172" y="22"/>
                    <a:pt x="171" y="22"/>
                    <a:pt x="170" y="21"/>
                  </a:cubicBezTo>
                  <a:cubicBezTo>
                    <a:pt x="170" y="21"/>
                    <a:pt x="169" y="21"/>
                    <a:pt x="169" y="20"/>
                  </a:cubicBezTo>
                  <a:cubicBezTo>
                    <a:pt x="169" y="20"/>
                    <a:pt x="168" y="20"/>
                    <a:pt x="168" y="20"/>
                  </a:cubicBezTo>
                  <a:cubicBezTo>
                    <a:pt x="167" y="19"/>
                    <a:pt x="166" y="19"/>
                    <a:pt x="166" y="18"/>
                  </a:cubicBezTo>
                  <a:cubicBezTo>
                    <a:pt x="166" y="18"/>
                    <a:pt x="166" y="18"/>
                    <a:pt x="166" y="18"/>
                  </a:cubicBezTo>
                  <a:cubicBezTo>
                    <a:pt x="166" y="17"/>
                    <a:pt x="165" y="16"/>
                    <a:pt x="165" y="16"/>
                  </a:cubicBezTo>
                  <a:cubicBezTo>
                    <a:pt x="163" y="14"/>
                    <a:pt x="161" y="12"/>
                    <a:pt x="159" y="12"/>
                  </a:cubicBezTo>
                  <a:cubicBezTo>
                    <a:pt x="158" y="12"/>
                    <a:pt x="157" y="13"/>
                    <a:pt x="156" y="13"/>
                  </a:cubicBezTo>
                  <a:cubicBezTo>
                    <a:pt x="155" y="14"/>
                    <a:pt x="155" y="14"/>
                    <a:pt x="154" y="15"/>
                  </a:cubicBezTo>
                  <a:cubicBezTo>
                    <a:pt x="154" y="15"/>
                    <a:pt x="153" y="15"/>
                    <a:pt x="153" y="16"/>
                  </a:cubicBezTo>
                  <a:cubicBezTo>
                    <a:pt x="153" y="16"/>
                    <a:pt x="152" y="16"/>
                    <a:pt x="152" y="16"/>
                  </a:cubicBezTo>
                  <a:cubicBezTo>
                    <a:pt x="151" y="16"/>
                    <a:pt x="150" y="17"/>
                    <a:pt x="150" y="18"/>
                  </a:cubicBezTo>
                  <a:cubicBezTo>
                    <a:pt x="149" y="19"/>
                    <a:pt x="149" y="21"/>
                    <a:pt x="149" y="23"/>
                  </a:cubicBezTo>
                  <a:cubicBezTo>
                    <a:pt x="149" y="24"/>
                    <a:pt x="149" y="25"/>
                    <a:pt x="149" y="26"/>
                  </a:cubicBezTo>
                  <a:cubicBezTo>
                    <a:pt x="149" y="25"/>
                    <a:pt x="149" y="24"/>
                    <a:pt x="149" y="24"/>
                  </a:cubicBezTo>
                  <a:cubicBezTo>
                    <a:pt x="148" y="23"/>
                    <a:pt x="148" y="23"/>
                    <a:pt x="148" y="22"/>
                  </a:cubicBezTo>
                  <a:cubicBezTo>
                    <a:pt x="148" y="20"/>
                    <a:pt x="147" y="18"/>
                    <a:pt x="145" y="16"/>
                  </a:cubicBezTo>
                  <a:cubicBezTo>
                    <a:pt x="145" y="15"/>
                    <a:pt x="145" y="14"/>
                    <a:pt x="144" y="13"/>
                  </a:cubicBezTo>
                  <a:cubicBezTo>
                    <a:pt x="144" y="12"/>
                    <a:pt x="144" y="10"/>
                    <a:pt x="142" y="8"/>
                  </a:cubicBezTo>
                  <a:cubicBezTo>
                    <a:pt x="141" y="7"/>
                    <a:pt x="138" y="6"/>
                    <a:pt x="137" y="6"/>
                  </a:cubicBezTo>
                  <a:cubicBezTo>
                    <a:pt x="134" y="6"/>
                    <a:pt x="134" y="6"/>
                    <a:pt x="134" y="6"/>
                  </a:cubicBezTo>
                  <a:cubicBezTo>
                    <a:pt x="134" y="6"/>
                    <a:pt x="133" y="6"/>
                    <a:pt x="133" y="6"/>
                  </a:cubicBezTo>
                  <a:cubicBezTo>
                    <a:pt x="131" y="6"/>
                    <a:pt x="129" y="5"/>
                    <a:pt x="127" y="4"/>
                  </a:cubicBezTo>
                  <a:cubicBezTo>
                    <a:pt x="127" y="4"/>
                    <a:pt x="126" y="3"/>
                    <a:pt x="125" y="3"/>
                  </a:cubicBezTo>
                  <a:cubicBezTo>
                    <a:pt x="123" y="2"/>
                    <a:pt x="121" y="1"/>
                    <a:pt x="119" y="1"/>
                  </a:cubicBezTo>
                  <a:cubicBezTo>
                    <a:pt x="118" y="1"/>
                    <a:pt x="117" y="1"/>
                    <a:pt x="116" y="0"/>
                  </a:cubicBezTo>
                  <a:cubicBezTo>
                    <a:pt x="114" y="0"/>
                    <a:pt x="114" y="0"/>
                    <a:pt x="114" y="0"/>
                  </a:cubicBezTo>
                  <a:cubicBezTo>
                    <a:pt x="114" y="2"/>
                    <a:pt x="114" y="2"/>
                    <a:pt x="114" y="2"/>
                  </a:cubicBezTo>
                  <a:cubicBezTo>
                    <a:pt x="113" y="5"/>
                    <a:pt x="112" y="7"/>
                    <a:pt x="111" y="10"/>
                  </a:cubicBezTo>
                  <a:cubicBezTo>
                    <a:pt x="111" y="12"/>
                    <a:pt x="110" y="14"/>
                    <a:pt x="110" y="16"/>
                  </a:cubicBezTo>
                  <a:cubicBezTo>
                    <a:pt x="109" y="18"/>
                    <a:pt x="109" y="19"/>
                    <a:pt x="108" y="21"/>
                  </a:cubicBezTo>
                  <a:cubicBezTo>
                    <a:pt x="107" y="23"/>
                    <a:pt x="106" y="25"/>
                    <a:pt x="106" y="26"/>
                  </a:cubicBezTo>
                  <a:cubicBezTo>
                    <a:pt x="106" y="28"/>
                    <a:pt x="107" y="30"/>
                    <a:pt x="107" y="31"/>
                  </a:cubicBezTo>
                  <a:cubicBezTo>
                    <a:pt x="107" y="33"/>
                    <a:pt x="108" y="35"/>
                    <a:pt x="108" y="37"/>
                  </a:cubicBezTo>
                  <a:cubicBezTo>
                    <a:pt x="107" y="40"/>
                    <a:pt x="105" y="42"/>
                    <a:pt x="104" y="43"/>
                  </a:cubicBezTo>
                  <a:cubicBezTo>
                    <a:pt x="103" y="44"/>
                    <a:pt x="102" y="45"/>
                    <a:pt x="101" y="46"/>
                  </a:cubicBezTo>
                  <a:cubicBezTo>
                    <a:pt x="99" y="48"/>
                    <a:pt x="99" y="51"/>
                    <a:pt x="98" y="53"/>
                  </a:cubicBezTo>
                  <a:cubicBezTo>
                    <a:pt x="98" y="54"/>
                    <a:pt x="98" y="55"/>
                    <a:pt x="97" y="57"/>
                  </a:cubicBezTo>
                  <a:cubicBezTo>
                    <a:pt x="96" y="60"/>
                    <a:pt x="94" y="62"/>
                    <a:pt x="92" y="65"/>
                  </a:cubicBezTo>
                  <a:cubicBezTo>
                    <a:pt x="90" y="67"/>
                    <a:pt x="88" y="70"/>
                    <a:pt x="88" y="74"/>
                  </a:cubicBezTo>
                  <a:cubicBezTo>
                    <a:pt x="87" y="75"/>
                    <a:pt x="87" y="76"/>
                    <a:pt x="87" y="78"/>
                  </a:cubicBezTo>
                  <a:cubicBezTo>
                    <a:pt x="87" y="80"/>
                    <a:pt x="87" y="82"/>
                    <a:pt x="86" y="85"/>
                  </a:cubicBezTo>
                  <a:cubicBezTo>
                    <a:pt x="84" y="89"/>
                    <a:pt x="82" y="92"/>
                    <a:pt x="80" y="94"/>
                  </a:cubicBezTo>
                  <a:cubicBezTo>
                    <a:pt x="79" y="95"/>
                    <a:pt x="78" y="96"/>
                    <a:pt x="77" y="98"/>
                  </a:cubicBezTo>
                  <a:cubicBezTo>
                    <a:pt x="75" y="100"/>
                    <a:pt x="72" y="102"/>
                    <a:pt x="71" y="105"/>
                  </a:cubicBezTo>
                  <a:cubicBezTo>
                    <a:pt x="69" y="108"/>
                    <a:pt x="68" y="110"/>
                    <a:pt x="68" y="113"/>
                  </a:cubicBezTo>
                  <a:cubicBezTo>
                    <a:pt x="68" y="114"/>
                    <a:pt x="68" y="116"/>
                    <a:pt x="67" y="117"/>
                  </a:cubicBezTo>
                  <a:cubicBezTo>
                    <a:pt x="67" y="119"/>
                    <a:pt x="66" y="120"/>
                    <a:pt x="65" y="122"/>
                  </a:cubicBezTo>
                  <a:cubicBezTo>
                    <a:pt x="64" y="122"/>
                    <a:pt x="64" y="123"/>
                    <a:pt x="64" y="124"/>
                  </a:cubicBezTo>
                  <a:cubicBezTo>
                    <a:pt x="63" y="125"/>
                    <a:pt x="61" y="126"/>
                    <a:pt x="60" y="126"/>
                  </a:cubicBezTo>
                  <a:cubicBezTo>
                    <a:pt x="58" y="127"/>
                    <a:pt x="56" y="128"/>
                    <a:pt x="56" y="130"/>
                  </a:cubicBezTo>
                  <a:cubicBezTo>
                    <a:pt x="55" y="131"/>
                    <a:pt x="55" y="132"/>
                    <a:pt x="55" y="133"/>
                  </a:cubicBezTo>
                  <a:cubicBezTo>
                    <a:pt x="55" y="135"/>
                    <a:pt x="55" y="137"/>
                    <a:pt x="53" y="138"/>
                  </a:cubicBezTo>
                  <a:cubicBezTo>
                    <a:pt x="50" y="140"/>
                    <a:pt x="48" y="143"/>
                    <a:pt x="46" y="146"/>
                  </a:cubicBezTo>
                  <a:cubicBezTo>
                    <a:pt x="45" y="147"/>
                    <a:pt x="45" y="148"/>
                    <a:pt x="44" y="149"/>
                  </a:cubicBezTo>
                  <a:cubicBezTo>
                    <a:pt x="44" y="150"/>
                    <a:pt x="43" y="151"/>
                    <a:pt x="43" y="152"/>
                  </a:cubicBezTo>
                  <a:cubicBezTo>
                    <a:pt x="41" y="153"/>
                    <a:pt x="41" y="153"/>
                    <a:pt x="41" y="153"/>
                  </a:cubicBezTo>
                  <a:cubicBezTo>
                    <a:pt x="40" y="153"/>
                    <a:pt x="40" y="153"/>
                    <a:pt x="40" y="153"/>
                  </a:cubicBezTo>
                  <a:cubicBezTo>
                    <a:pt x="39" y="153"/>
                    <a:pt x="39" y="153"/>
                    <a:pt x="38" y="153"/>
                  </a:cubicBezTo>
                  <a:cubicBezTo>
                    <a:pt x="38" y="153"/>
                    <a:pt x="37" y="153"/>
                    <a:pt x="37" y="153"/>
                  </a:cubicBezTo>
                  <a:cubicBezTo>
                    <a:pt x="34" y="153"/>
                    <a:pt x="30" y="154"/>
                    <a:pt x="27" y="156"/>
                  </a:cubicBezTo>
                  <a:cubicBezTo>
                    <a:pt x="25" y="157"/>
                    <a:pt x="24" y="158"/>
                    <a:pt x="23" y="160"/>
                  </a:cubicBezTo>
                  <a:cubicBezTo>
                    <a:pt x="21" y="162"/>
                    <a:pt x="20" y="163"/>
                    <a:pt x="18" y="164"/>
                  </a:cubicBezTo>
                  <a:cubicBezTo>
                    <a:pt x="15" y="167"/>
                    <a:pt x="11" y="169"/>
                    <a:pt x="8" y="171"/>
                  </a:cubicBezTo>
                  <a:cubicBezTo>
                    <a:pt x="6" y="173"/>
                    <a:pt x="6" y="173"/>
                    <a:pt x="6" y="173"/>
                  </a:cubicBezTo>
                  <a:cubicBezTo>
                    <a:pt x="5" y="173"/>
                    <a:pt x="4" y="174"/>
                    <a:pt x="3" y="175"/>
                  </a:cubicBezTo>
                  <a:cubicBezTo>
                    <a:pt x="0" y="178"/>
                    <a:pt x="0" y="178"/>
                    <a:pt x="0" y="178"/>
                  </a:cubicBezTo>
                  <a:cubicBezTo>
                    <a:pt x="5" y="178"/>
                    <a:pt x="5" y="178"/>
                    <a:pt x="5" y="178"/>
                  </a:cubicBezTo>
                  <a:cubicBezTo>
                    <a:pt x="5" y="178"/>
                    <a:pt x="5" y="178"/>
                    <a:pt x="5" y="178"/>
                  </a:cubicBezTo>
                  <a:cubicBezTo>
                    <a:pt x="6" y="178"/>
                    <a:pt x="6" y="178"/>
                    <a:pt x="7" y="178"/>
                  </a:cubicBezTo>
                  <a:cubicBezTo>
                    <a:pt x="7" y="178"/>
                    <a:pt x="8" y="178"/>
                    <a:pt x="8" y="178"/>
                  </a:cubicBezTo>
                  <a:cubicBezTo>
                    <a:pt x="10" y="178"/>
                    <a:pt x="11" y="178"/>
                    <a:pt x="12" y="179"/>
                  </a:cubicBezTo>
                  <a:cubicBezTo>
                    <a:pt x="13" y="179"/>
                    <a:pt x="14" y="180"/>
                    <a:pt x="14" y="181"/>
                  </a:cubicBezTo>
                  <a:cubicBezTo>
                    <a:pt x="15" y="182"/>
                    <a:pt x="16" y="183"/>
                    <a:pt x="18" y="184"/>
                  </a:cubicBezTo>
                  <a:cubicBezTo>
                    <a:pt x="18" y="184"/>
                    <a:pt x="18" y="184"/>
                    <a:pt x="19" y="184"/>
                  </a:cubicBezTo>
                  <a:cubicBezTo>
                    <a:pt x="20" y="184"/>
                    <a:pt x="21" y="183"/>
                    <a:pt x="22" y="182"/>
                  </a:cubicBezTo>
                  <a:cubicBezTo>
                    <a:pt x="23" y="182"/>
                    <a:pt x="24" y="181"/>
                    <a:pt x="26" y="181"/>
                  </a:cubicBezTo>
                  <a:cubicBezTo>
                    <a:pt x="28" y="181"/>
                    <a:pt x="29" y="182"/>
                    <a:pt x="30" y="184"/>
                  </a:cubicBezTo>
                  <a:cubicBezTo>
                    <a:pt x="30" y="185"/>
                    <a:pt x="30" y="186"/>
                    <a:pt x="31" y="187"/>
                  </a:cubicBezTo>
                  <a:cubicBezTo>
                    <a:pt x="32" y="190"/>
                    <a:pt x="34" y="190"/>
                    <a:pt x="36" y="190"/>
                  </a:cubicBezTo>
                  <a:cubicBezTo>
                    <a:pt x="38" y="190"/>
                    <a:pt x="39" y="190"/>
                    <a:pt x="41" y="191"/>
                  </a:cubicBezTo>
                  <a:cubicBezTo>
                    <a:pt x="43" y="192"/>
                    <a:pt x="46" y="196"/>
                    <a:pt x="48" y="198"/>
                  </a:cubicBezTo>
                  <a:cubicBezTo>
                    <a:pt x="51" y="204"/>
                    <a:pt x="50" y="208"/>
                    <a:pt x="49" y="213"/>
                  </a:cubicBezTo>
                  <a:cubicBezTo>
                    <a:pt x="49" y="215"/>
                    <a:pt x="49" y="217"/>
                    <a:pt x="49" y="219"/>
                  </a:cubicBezTo>
                  <a:cubicBezTo>
                    <a:pt x="48" y="221"/>
                    <a:pt x="49" y="223"/>
                    <a:pt x="50" y="225"/>
                  </a:cubicBezTo>
                  <a:cubicBezTo>
                    <a:pt x="50" y="227"/>
                    <a:pt x="51" y="228"/>
                    <a:pt x="51" y="230"/>
                  </a:cubicBezTo>
                  <a:cubicBezTo>
                    <a:pt x="51" y="233"/>
                    <a:pt x="50" y="236"/>
                    <a:pt x="49" y="239"/>
                  </a:cubicBezTo>
                  <a:cubicBezTo>
                    <a:pt x="48" y="240"/>
                    <a:pt x="48" y="240"/>
                    <a:pt x="48" y="240"/>
                  </a:cubicBezTo>
                  <a:cubicBezTo>
                    <a:pt x="47" y="243"/>
                    <a:pt x="47" y="247"/>
                    <a:pt x="46" y="251"/>
                  </a:cubicBezTo>
                  <a:cubicBezTo>
                    <a:pt x="46" y="254"/>
                    <a:pt x="45" y="258"/>
                    <a:pt x="44" y="262"/>
                  </a:cubicBezTo>
                  <a:cubicBezTo>
                    <a:pt x="43" y="263"/>
                    <a:pt x="42" y="265"/>
                    <a:pt x="40" y="266"/>
                  </a:cubicBezTo>
                  <a:cubicBezTo>
                    <a:pt x="39" y="267"/>
                    <a:pt x="37" y="268"/>
                    <a:pt x="37" y="270"/>
                  </a:cubicBezTo>
                  <a:cubicBezTo>
                    <a:pt x="36" y="271"/>
                    <a:pt x="36" y="272"/>
                    <a:pt x="36" y="272"/>
                  </a:cubicBezTo>
                  <a:cubicBezTo>
                    <a:pt x="36" y="273"/>
                    <a:pt x="36" y="273"/>
                    <a:pt x="36" y="273"/>
                  </a:cubicBezTo>
                  <a:cubicBezTo>
                    <a:pt x="36" y="273"/>
                    <a:pt x="36" y="273"/>
                    <a:pt x="36" y="273"/>
                  </a:cubicBezTo>
                  <a:cubicBezTo>
                    <a:pt x="37" y="274"/>
                    <a:pt x="39" y="274"/>
                    <a:pt x="42" y="274"/>
                  </a:cubicBezTo>
                  <a:cubicBezTo>
                    <a:pt x="43" y="274"/>
                    <a:pt x="43" y="274"/>
                    <a:pt x="43" y="274"/>
                  </a:cubicBezTo>
                  <a:cubicBezTo>
                    <a:pt x="43" y="272"/>
                    <a:pt x="43" y="272"/>
                    <a:pt x="43" y="272"/>
                  </a:cubicBezTo>
                  <a:cubicBezTo>
                    <a:pt x="43" y="275"/>
                    <a:pt x="43" y="275"/>
                    <a:pt x="43" y="275"/>
                  </a:cubicBezTo>
                  <a:cubicBezTo>
                    <a:pt x="44" y="276"/>
                    <a:pt x="44" y="277"/>
                    <a:pt x="44" y="278"/>
                  </a:cubicBezTo>
                  <a:cubicBezTo>
                    <a:pt x="43" y="281"/>
                    <a:pt x="43" y="283"/>
                    <a:pt x="45" y="286"/>
                  </a:cubicBezTo>
                  <a:cubicBezTo>
                    <a:pt x="45" y="288"/>
                    <a:pt x="47" y="289"/>
                    <a:pt x="49" y="291"/>
                  </a:cubicBezTo>
                  <a:cubicBezTo>
                    <a:pt x="49" y="292"/>
                    <a:pt x="50" y="293"/>
                    <a:pt x="51" y="294"/>
                  </a:cubicBezTo>
                  <a:cubicBezTo>
                    <a:pt x="52" y="295"/>
                    <a:pt x="52" y="296"/>
                    <a:pt x="53" y="298"/>
                  </a:cubicBezTo>
                  <a:cubicBezTo>
                    <a:pt x="56" y="301"/>
                    <a:pt x="59" y="305"/>
                    <a:pt x="63" y="308"/>
                  </a:cubicBezTo>
                  <a:cubicBezTo>
                    <a:pt x="64" y="309"/>
                    <a:pt x="65" y="310"/>
                    <a:pt x="66" y="310"/>
                  </a:cubicBezTo>
                  <a:cubicBezTo>
                    <a:pt x="67" y="310"/>
                    <a:pt x="68" y="309"/>
                    <a:pt x="70" y="308"/>
                  </a:cubicBezTo>
                  <a:cubicBezTo>
                    <a:pt x="71" y="307"/>
                    <a:pt x="72" y="307"/>
                    <a:pt x="74" y="306"/>
                  </a:cubicBezTo>
                  <a:cubicBezTo>
                    <a:pt x="76" y="306"/>
                    <a:pt x="79" y="305"/>
                    <a:pt x="82" y="305"/>
                  </a:cubicBezTo>
                  <a:cubicBezTo>
                    <a:pt x="84" y="305"/>
                    <a:pt x="85" y="305"/>
                    <a:pt x="86" y="306"/>
                  </a:cubicBezTo>
                  <a:cubicBezTo>
                    <a:pt x="91" y="308"/>
                    <a:pt x="90" y="312"/>
                    <a:pt x="89" y="315"/>
                  </a:cubicBezTo>
                  <a:cubicBezTo>
                    <a:pt x="88" y="318"/>
                    <a:pt x="88" y="321"/>
                    <a:pt x="88" y="325"/>
                  </a:cubicBezTo>
                  <a:cubicBezTo>
                    <a:pt x="88" y="326"/>
                    <a:pt x="88" y="327"/>
                    <a:pt x="87" y="329"/>
                  </a:cubicBezTo>
                  <a:cubicBezTo>
                    <a:pt x="86" y="329"/>
                    <a:pt x="85" y="328"/>
                    <a:pt x="85" y="328"/>
                  </a:cubicBezTo>
                  <a:cubicBezTo>
                    <a:pt x="76" y="328"/>
                    <a:pt x="71" y="333"/>
                    <a:pt x="69" y="340"/>
                  </a:cubicBezTo>
                  <a:cubicBezTo>
                    <a:pt x="69" y="341"/>
                    <a:pt x="69" y="342"/>
                    <a:pt x="69" y="343"/>
                  </a:cubicBezTo>
                  <a:cubicBezTo>
                    <a:pt x="69" y="344"/>
                    <a:pt x="69" y="346"/>
                    <a:pt x="69" y="347"/>
                  </a:cubicBezTo>
                  <a:cubicBezTo>
                    <a:pt x="68" y="349"/>
                    <a:pt x="67" y="349"/>
                    <a:pt x="65" y="350"/>
                  </a:cubicBezTo>
                  <a:cubicBezTo>
                    <a:pt x="65" y="350"/>
                    <a:pt x="64" y="351"/>
                    <a:pt x="63" y="351"/>
                  </a:cubicBezTo>
                  <a:cubicBezTo>
                    <a:pt x="62" y="352"/>
                    <a:pt x="61" y="353"/>
                    <a:pt x="61" y="354"/>
                  </a:cubicBezTo>
                  <a:cubicBezTo>
                    <a:pt x="60" y="356"/>
                    <a:pt x="60" y="356"/>
                    <a:pt x="60" y="356"/>
                  </a:cubicBezTo>
                  <a:cubicBezTo>
                    <a:pt x="62" y="357"/>
                    <a:pt x="62" y="357"/>
                    <a:pt x="62" y="357"/>
                  </a:cubicBezTo>
                  <a:cubicBezTo>
                    <a:pt x="63" y="357"/>
                    <a:pt x="63" y="357"/>
                    <a:pt x="63" y="357"/>
                  </a:cubicBezTo>
                  <a:cubicBezTo>
                    <a:pt x="63" y="357"/>
                    <a:pt x="63" y="357"/>
                    <a:pt x="63" y="357"/>
                  </a:cubicBezTo>
                  <a:cubicBezTo>
                    <a:pt x="63" y="357"/>
                    <a:pt x="64" y="357"/>
                    <a:pt x="65" y="356"/>
                  </a:cubicBezTo>
                  <a:cubicBezTo>
                    <a:pt x="65" y="356"/>
                    <a:pt x="66" y="356"/>
                    <a:pt x="67" y="356"/>
                  </a:cubicBezTo>
                  <a:cubicBezTo>
                    <a:pt x="67" y="356"/>
                    <a:pt x="68" y="356"/>
                    <a:pt x="68" y="356"/>
                  </a:cubicBezTo>
                  <a:cubicBezTo>
                    <a:pt x="71" y="358"/>
                    <a:pt x="71" y="361"/>
                    <a:pt x="72" y="365"/>
                  </a:cubicBezTo>
                  <a:cubicBezTo>
                    <a:pt x="72" y="367"/>
                    <a:pt x="72" y="370"/>
                    <a:pt x="73" y="371"/>
                  </a:cubicBezTo>
                  <a:cubicBezTo>
                    <a:pt x="74" y="373"/>
                    <a:pt x="76" y="374"/>
                    <a:pt x="78" y="374"/>
                  </a:cubicBezTo>
                  <a:cubicBezTo>
                    <a:pt x="81" y="375"/>
                    <a:pt x="84" y="377"/>
                    <a:pt x="85" y="379"/>
                  </a:cubicBezTo>
                  <a:cubicBezTo>
                    <a:pt x="85" y="381"/>
                    <a:pt x="84" y="382"/>
                    <a:pt x="82" y="384"/>
                  </a:cubicBezTo>
                  <a:cubicBezTo>
                    <a:pt x="81" y="384"/>
                    <a:pt x="80" y="385"/>
                    <a:pt x="80" y="386"/>
                  </a:cubicBezTo>
                  <a:cubicBezTo>
                    <a:pt x="80" y="389"/>
                    <a:pt x="81" y="390"/>
                    <a:pt x="82" y="392"/>
                  </a:cubicBezTo>
                  <a:cubicBezTo>
                    <a:pt x="83" y="392"/>
                    <a:pt x="83" y="393"/>
                    <a:pt x="84" y="394"/>
                  </a:cubicBezTo>
                  <a:cubicBezTo>
                    <a:pt x="85" y="394"/>
                    <a:pt x="86" y="397"/>
                    <a:pt x="86" y="397"/>
                  </a:cubicBezTo>
                  <a:cubicBezTo>
                    <a:pt x="89" y="400"/>
                    <a:pt x="91" y="403"/>
                    <a:pt x="93" y="406"/>
                  </a:cubicBezTo>
                  <a:cubicBezTo>
                    <a:pt x="95" y="409"/>
                    <a:pt x="95" y="409"/>
                    <a:pt x="98" y="409"/>
                  </a:cubicBezTo>
                  <a:cubicBezTo>
                    <a:pt x="99" y="409"/>
                    <a:pt x="99" y="409"/>
                    <a:pt x="99" y="409"/>
                  </a:cubicBezTo>
                  <a:cubicBezTo>
                    <a:pt x="102" y="410"/>
                    <a:pt x="104" y="411"/>
                    <a:pt x="107" y="413"/>
                  </a:cubicBezTo>
                  <a:cubicBezTo>
                    <a:pt x="109" y="415"/>
                    <a:pt x="109" y="415"/>
                    <a:pt x="109" y="415"/>
                  </a:cubicBezTo>
                  <a:cubicBezTo>
                    <a:pt x="110" y="412"/>
                    <a:pt x="110" y="412"/>
                    <a:pt x="110" y="412"/>
                  </a:cubicBezTo>
                  <a:cubicBezTo>
                    <a:pt x="110" y="411"/>
                    <a:pt x="111" y="409"/>
                    <a:pt x="112" y="407"/>
                  </a:cubicBezTo>
                  <a:cubicBezTo>
                    <a:pt x="114" y="400"/>
                    <a:pt x="116" y="394"/>
                    <a:pt x="116" y="385"/>
                  </a:cubicBezTo>
                  <a:cubicBezTo>
                    <a:pt x="116" y="380"/>
                    <a:pt x="115" y="374"/>
                    <a:pt x="114" y="369"/>
                  </a:cubicBezTo>
                  <a:cubicBezTo>
                    <a:pt x="110" y="354"/>
                    <a:pt x="115" y="344"/>
                    <a:pt x="122" y="332"/>
                  </a:cubicBezTo>
                  <a:cubicBezTo>
                    <a:pt x="123" y="330"/>
                    <a:pt x="124" y="328"/>
                    <a:pt x="125" y="326"/>
                  </a:cubicBezTo>
                  <a:cubicBezTo>
                    <a:pt x="127" y="322"/>
                    <a:pt x="129" y="317"/>
                    <a:pt x="130" y="312"/>
                  </a:cubicBezTo>
                  <a:cubicBezTo>
                    <a:pt x="131" y="310"/>
                    <a:pt x="131" y="306"/>
                    <a:pt x="132" y="303"/>
                  </a:cubicBezTo>
                  <a:cubicBezTo>
                    <a:pt x="135" y="296"/>
                    <a:pt x="141" y="293"/>
                    <a:pt x="148" y="291"/>
                  </a:cubicBezTo>
                  <a:cubicBezTo>
                    <a:pt x="162" y="288"/>
                    <a:pt x="176" y="281"/>
                    <a:pt x="189" y="270"/>
                  </a:cubicBezTo>
                  <a:cubicBezTo>
                    <a:pt x="190" y="269"/>
                    <a:pt x="190" y="269"/>
                    <a:pt x="190" y="269"/>
                  </a:cubicBezTo>
                  <a:cubicBezTo>
                    <a:pt x="195" y="265"/>
                    <a:pt x="201" y="260"/>
                    <a:pt x="207" y="258"/>
                  </a:cubicBezTo>
                  <a:cubicBezTo>
                    <a:pt x="210" y="257"/>
                    <a:pt x="212" y="257"/>
                    <a:pt x="214" y="257"/>
                  </a:cubicBezTo>
                  <a:cubicBezTo>
                    <a:pt x="215" y="257"/>
                    <a:pt x="216" y="257"/>
                    <a:pt x="217" y="257"/>
                  </a:cubicBezTo>
                  <a:cubicBezTo>
                    <a:pt x="219" y="257"/>
                    <a:pt x="220" y="258"/>
                    <a:pt x="222" y="259"/>
                  </a:cubicBezTo>
                  <a:cubicBezTo>
                    <a:pt x="224" y="259"/>
                    <a:pt x="225" y="260"/>
                    <a:pt x="227" y="260"/>
                  </a:cubicBezTo>
                  <a:cubicBezTo>
                    <a:pt x="228" y="260"/>
                    <a:pt x="229" y="260"/>
                    <a:pt x="231" y="259"/>
                  </a:cubicBezTo>
                  <a:cubicBezTo>
                    <a:pt x="232" y="259"/>
                    <a:pt x="233" y="258"/>
                    <a:pt x="235" y="258"/>
                  </a:cubicBezTo>
                  <a:cubicBezTo>
                    <a:pt x="235" y="258"/>
                    <a:pt x="235" y="258"/>
                    <a:pt x="235" y="258"/>
                  </a:cubicBezTo>
                  <a:cubicBezTo>
                    <a:pt x="236" y="258"/>
                    <a:pt x="238" y="259"/>
                    <a:pt x="239" y="259"/>
                  </a:cubicBezTo>
                  <a:cubicBezTo>
                    <a:pt x="240" y="259"/>
                    <a:pt x="240" y="259"/>
                    <a:pt x="240" y="259"/>
                  </a:cubicBezTo>
                  <a:cubicBezTo>
                    <a:pt x="240" y="259"/>
                    <a:pt x="241" y="259"/>
                    <a:pt x="242" y="259"/>
                  </a:cubicBezTo>
                  <a:cubicBezTo>
                    <a:pt x="243" y="260"/>
                    <a:pt x="244" y="260"/>
                    <a:pt x="245" y="260"/>
                  </a:cubicBezTo>
                  <a:cubicBezTo>
                    <a:pt x="249" y="260"/>
                    <a:pt x="251" y="258"/>
                    <a:pt x="253" y="253"/>
                  </a:cubicBezTo>
                  <a:cubicBezTo>
                    <a:pt x="255" y="246"/>
                    <a:pt x="258" y="237"/>
                    <a:pt x="250" y="231"/>
                  </a:cubicBezTo>
                  <a:cubicBezTo>
                    <a:pt x="250" y="231"/>
                    <a:pt x="250" y="230"/>
                    <a:pt x="249" y="230"/>
                  </a:cubicBezTo>
                  <a:cubicBezTo>
                    <a:pt x="247" y="228"/>
                    <a:pt x="244" y="227"/>
                    <a:pt x="244" y="223"/>
                  </a:cubicBezTo>
                  <a:cubicBezTo>
                    <a:pt x="243" y="220"/>
                    <a:pt x="244" y="214"/>
                    <a:pt x="245" y="210"/>
                  </a:cubicBezTo>
                  <a:cubicBezTo>
                    <a:pt x="246" y="207"/>
                    <a:pt x="249" y="203"/>
                    <a:pt x="251" y="200"/>
                  </a:cubicBezTo>
                  <a:cubicBezTo>
                    <a:pt x="252" y="199"/>
                    <a:pt x="253" y="198"/>
                    <a:pt x="255" y="198"/>
                  </a:cubicBezTo>
                  <a:cubicBezTo>
                    <a:pt x="256" y="196"/>
                    <a:pt x="258" y="195"/>
                    <a:pt x="259" y="193"/>
                  </a:cubicBezTo>
                  <a:cubicBezTo>
                    <a:pt x="260" y="189"/>
                    <a:pt x="258" y="184"/>
                    <a:pt x="257" y="180"/>
                  </a:cubicBezTo>
                  <a:cubicBezTo>
                    <a:pt x="255" y="177"/>
                    <a:pt x="254" y="173"/>
                    <a:pt x="254" y="169"/>
                  </a:cubicBezTo>
                  <a:cubicBezTo>
                    <a:pt x="254" y="168"/>
                    <a:pt x="255" y="167"/>
                    <a:pt x="255" y="166"/>
                  </a:cubicBezTo>
                  <a:cubicBezTo>
                    <a:pt x="255" y="162"/>
                    <a:pt x="256" y="159"/>
                    <a:pt x="255" y="156"/>
                  </a:cubicBezTo>
                  <a:cubicBezTo>
                    <a:pt x="255" y="154"/>
                    <a:pt x="254" y="153"/>
                    <a:pt x="253" y="151"/>
                  </a:cubicBezTo>
                  <a:cubicBezTo>
                    <a:pt x="252" y="148"/>
                    <a:pt x="251" y="146"/>
                    <a:pt x="252" y="143"/>
                  </a:cubicBezTo>
                  <a:cubicBezTo>
                    <a:pt x="252" y="142"/>
                    <a:pt x="253" y="141"/>
                    <a:pt x="254" y="140"/>
                  </a:cubicBezTo>
                  <a:cubicBezTo>
                    <a:pt x="255" y="140"/>
                    <a:pt x="255" y="139"/>
                    <a:pt x="256" y="139"/>
                  </a:cubicBezTo>
                  <a:cubicBezTo>
                    <a:pt x="257" y="138"/>
                    <a:pt x="257" y="138"/>
                    <a:pt x="257" y="138"/>
                  </a:cubicBezTo>
                  <a:cubicBezTo>
                    <a:pt x="260" y="134"/>
                    <a:pt x="264" y="129"/>
                    <a:pt x="266" y="125"/>
                  </a:cubicBezTo>
                  <a:cubicBezTo>
                    <a:pt x="266" y="124"/>
                    <a:pt x="266" y="123"/>
                    <a:pt x="266" y="122"/>
                  </a:cubicBezTo>
                  <a:cubicBezTo>
                    <a:pt x="267" y="119"/>
                    <a:pt x="267" y="117"/>
                    <a:pt x="269" y="115"/>
                  </a:cubicBezTo>
                  <a:cubicBezTo>
                    <a:pt x="272" y="112"/>
                    <a:pt x="275" y="111"/>
                    <a:pt x="280" y="110"/>
                  </a:cubicBezTo>
                  <a:cubicBezTo>
                    <a:pt x="287" y="110"/>
                    <a:pt x="290" y="107"/>
                    <a:pt x="294" y="103"/>
                  </a:cubicBezTo>
                  <a:cubicBezTo>
                    <a:pt x="295" y="101"/>
                    <a:pt x="297" y="99"/>
                    <a:pt x="299" y="98"/>
                  </a:cubicBezTo>
                  <a:cubicBezTo>
                    <a:pt x="300" y="96"/>
                    <a:pt x="300" y="96"/>
                    <a:pt x="300" y="96"/>
                  </a:cubicBezTo>
                  <a:cubicBezTo>
                    <a:pt x="305" y="92"/>
                    <a:pt x="311" y="88"/>
                    <a:pt x="308" y="81"/>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1">
              <a:extLst>
                <a:ext uri="{FF2B5EF4-FFF2-40B4-BE49-F238E27FC236}">
                  <a16:creationId xmlns:a16="http://schemas.microsoft.com/office/drawing/2014/main" id="{19F43097-A8E4-AB9C-17EC-7219DEE37DA7}"/>
                </a:ext>
              </a:extLst>
            </p:cNvPr>
            <p:cNvSpPr>
              <a:spLocks/>
            </p:cNvSpPr>
            <p:nvPr/>
          </p:nvSpPr>
          <p:spPr bwMode="auto">
            <a:xfrm>
              <a:off x="1716" y="0"/>
              <a:ext cx="666" cy="740"/>
            </a:xfrm>
            <a:custGeom>
              <a:avLst/>
              <a:gdLst>
                <a:gd name="T0" fmla="*/ 271 w 273"/>
                <a:gd name="T1" fmla="*/ 209 h 303"/>
                <a:gd name="T2" fmla="*/ 269 w 273"/>
                <a:gd name="T3" fmla="*/ 183 h 303"/>
                <a:gd name="T4" fmla="*/ 266 w 273"/>
                <a:gd name="T5" fmla="*/ 174 h 303"/>
                <a:gd name="T6" fmla="*/ 259 w 273"/>
                <a:gd name="T7" fmla="*/ 173 h 303"/>
                <a:gd name="T8" fmla="*/ 243 w 273"/>
                <a:gd name="T9" fmla="*/ 159 h 303"/>
                <a:gd name="T10" fmla="*/ 231 w 273"/>
                <a:gd name="T11" fmla="*/ 131 h 303"/>
                <a:gd name="T12" fmla="*/ 227 w 273"/>
                <a:gd name="T13" fmla="*/ 96 h 303"/>
                <a:gd name="T14" fmla="*/ 230 w 273"/>
                <a:gd name="T15" fmla="*/ 80 h 303"/>
                <a:gd name="T16" fmla="*/ 243 w 273"/>
                <a:gd name="T17" fmla="*/ 61 h 303"/>
                <a:gd name="T18" fmla="*/ 238 w 273"/>
                <a:gd name="T19" fmla="*/ 45 h 303"/>
                <a:gd name="T20" fmla="*/ 223 w 273"/>
                <a:gd name="T21" fmla="*/ 32 h 303"/>
                <a:gd name="T22" fmla="*/ 217 w 273"/>
                <a:gd name="T23" fmla="*/ 33 h 303"/>
                <a:gd name="T24" fmla="*/ 221 w 273"/>
                <a:gd name="T25" fmla="*/ 22 h 303"/>
                <a:gd name="T26" fmla="*/ 204 w 273"/>
                <a:gd name="T27" fmla="*/ 0 h 303"/>
                <a:gd name="T28" fmla="*/ 191 w 273"/>
                <a:gd name="T29" fmla="*/ 4 h 303"/>
                <a:gd name="T30" fmla="*/ 191 w 273"/>
                <a:gd name="T31" fmla="*/ 15 h 303"/>
                <a:gd name="T32" fmla="*/ 177 w 273"/>
                <a:gd name="T33" fmla="*/ 27 h 303"/>
                <a:gd name="T34" fmla="*/ 173 w 273"/>
                <a:gd name="T35" fmla="*/ 32 h 303"/>
                <a:gd name="T36" fmla="*/ 164 w 273"/>
                <a:gd name="T37" fmla="*/ 31 h 303"/>
                <a:gd name="T38" fmla="*/ 154 w 273"/>
                <a:gd name="T39" fmla="*/ 39 h 303"/>
                <a:gd name="T40" fmla="*/ 146 w 273"/>
                <a:gd name="T41" fmla="*/ 46 h 303"/>
                <a:gd name="T42" fmla="*/ 142 w 273"/>
                <a:gd name="T43" fmla="*/ 46 h 303"/>
                <a:gd name="T44" fmla="*/ 134 w 273"/>
                <a:gd name="T45" fmla="*/ 50 h 303"/>
                <a:gd name="T46" fmla="*/ 131 w 273"/>
                <a:gd name="T47" fmla="*/ 49 h 303"/>
                <a:gd name="T48" fmla="*/ 120 w 273"/>
                <a:gd name="T49" fmla="*/ 52 h 303"/>
                <a:gd name="T50" fmla="*/ 111 w 273"/>
                <a:gd name="T51" fmla="*/ 49 h 303"/>
                <a:gd name="T52" fmla="*/ 92 w 273"/>
                <a:gd name="T53" fmla="*/ 68 h 303"/>
                <a:gd name="T54" fmla="*/ 85 w 273"/>
                <a:gd name="T55" fmla="*/ 77 h 303"/>
                <a:gd name="T56" fmla="*/ 68 w 273"/>
                <a:gd name="T57" fmla="*/ 61 h 303"/>
                <a:gd name="T58" fmla="*/ 60 w 273"/>
                <a:gd name="T59" fmla="*/ 63 h 303"/>
                <a:gd name="T60" fmla="*/ 54 w 273"/>
                <a:gd name="T61" fmla="*/ 61 h 303"/>
                <a:gd name="T62" fmla="*/ 45 w 273"/>
                <a:gd name="T63" fmla="*/ 60 h 303"/>
                <a:gd name="T64" fmla="*/ 37 w 273"/>
                <a:gd name="T65" fmla="*/ 63 h 303"/>
                <a:gd name="T66" fmla="*/ 22 w 273"/>
                <a:gd name="T67" fmla="*/ 52 h 303"/>
                <a:gd name="T68" fmla="*/ 14 w 273"/>
                <a:gd name="T69" fmla="*/ 53 h 303"/>
                <a:gd name="T70" fmla="*/ 5 w 273"/>
                <a:gd name="T71" fmla="*/ 48 h 303"/>
                <a:gd name="T72" fmla="*/ 12 w 273"/>
                <a:gd name="T73" fmla="*/ 68 h 303"/>
                <a:gd name="T74" fmla="*/ 24 w 273"/>
                <a:gd name="T75" fmla="*/ 79 h 303"/>
                <a:gd name="T76" fmla="*/ 25 w 273"/>
                <a:gd name="T77" fmla="*/ 96 h 303"/>
                <a:gd name="T78" fmla="*/ 31 w 273"/>
                <a:gd name="T79" fmla="*/ 111 h 303"/>
                <a:gd name="T80" fmla="*/ 34 w 273"/>
                <a:gd name="T81" fmla="*/ 129 h 303"/>
                <a:gd name="T82" fmla="*/ 45 w 273"/>
                <a:gd name="T83" fmla="*/ 132 h 303"/>
                <a:gd name="T84" fmla="*/ 62 w 273"/>
                <a:gd name="T85" fmla="*/ 133 h 303"/>
                <a:gd name="T86" fmla="*/ 63 w 273"/>
                <a:gd name="T87" fmla="*/ 139 h 303"/>
                <a:gd name="T88" fmla="*/ 68 w 273"/>
                <a:gd name="T89" fmla="*/ 141 h 303"/>
                <a:gd name="T90" fmla="*/ 87 w 273"/>
                <a:gd name="T91" fmla="*/ 148 h 303"/>
                <a:gd name="T92" fmla="*/ 96 w 273"/>
                <a:gd name="T93" fmla="*/ 163 h 303"/>
                <a:gd name="T94" fmla="*/ 105 w 273"/>
                <a:gd name="T95" fmla="*/ 218 h 303"/>
                <a:gd name="T96" fmla="*/ 113 w 273"/>
                <a:gd name="T97" fmla="*/ 258 h 303"/>
                <a:gd name="T98" fmla="*/ 111 w 273"/>
                <a:gd name="T99" fmla="*/ 275 h 303"/>
                <a:gd name="T100" fmla="*/ 121 w 273"/>
                <a:gd name="T101" fmla="*/ 287 h 303"/>
                <a:gd name="T102" fmla="*/ 132 w 273"/>
                <a:gd name="T103" fmla="*/ 293 h 303"/>
                <a:gd name="T104" fmla="*/ 146 w 273"/>
                <a:gd name="T105" fmla="*/ 303 h 303"/>
                <a:gd name="T106" fmla="*/ 148 w 273"/>
                <a:gd name="T107" fmla="*/ 295 h 303"/>
                <a:gd name="T108" fmla="*/ 152 w 273"/>
                <a:gd name="T109" fmla="*/ 273 h 303"/>
                <a:gd name="T110" fmla="*/ 175 w 273"/>
                <a:gd name="T111" fmla="*/ 261 h 303"/>
                <a:gd name="T112" fmla="*/ 196 w 273"/>
                <a:gd name="T113" fmla="*/ 275 h 303"/>
                <a:gd name="T114" fmla="*/ 202 w 273"/>
                <a:gd name="T115" fmla="*/ 256 h 303"/>
                <a:gd name="T116" fmla="*/ 211 w 273"/>
                <a:gd name="T117" fmla="*/ 240 h 303"/>
                <a:gd name="T118" fmla="*/ 232 w 273"/>
                <a:gd name="T119" fmla="*/ 228 h 303"/>
                <a:gd name="T120" fmla="*/ 271 w 273"/>
                <a:gd name="T121" fmla="*/ 226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303">
                  <a:moveTo>
                    <a:pt x="273" y="223"/>
                  </a:moveTo>
                  <a:cubicBezTo>
                    <a:pt x="273" y="222"/>
                    <a:pt x="272" y="221"/>
                    <a:pt x="272" y="219"/>
                  </a:cubicBezTo>
                  <a:cubicBezTo>
                    <a:pt x="272" y="216"/>
                    <a:pt x="271" y="213"/>
                    <a:pt x="271" y="209"/>
                  </a:cubicBezTo>
                  <a:cubicBezTo>
                    <a:pt x="270" y="207"/>
                    <a:pt x="270" y="204"/>
                    <a:pt x="270" y="201"/>
                  </a:cubicBezTo>
                  <a:cubicBezTo>
                    <a:pt x="270" y="197"/>
                    <a:pt x="270" y="194"/>
                    <a:pt x="270" y="189"/>
                  </a:cubicBezTo>
                  <a:cubicBezTo>
                    <a:pt x="269" y="188"/>
                    <a:pt x="269" y="186"/>
                    <a:pt x="269" y="183"/>
                  </a:cubicBezTo>
                  <a:cubicBezTo>
                    <a:pt x="268" y="181"/>
                    <a:pt x="267" y="178"/>
                    <a:pt x="267" y="175"/>
                  </a:cubicBezTo>
                  <a:cubicBezTo>
                    <a:pt x="267" y="174"/>
                    <a:pt x="267" y="174"/>
                    <a:pt x="267" y="174"/>
                  </a:cubicBezTo>
                  <a:cubicBezTo>
                    <a:pt x="266" y="174"/>
                    <a:pt x="266" y="174"/>
                    <a:pt x="266" y="174"/>
                  </a:cubicBezTo>
                  <a:cubicBezTo>
                    <a:pt x="265" y="173"/>
                    <a:pt x="264" y="173"/>
                    <a:pt x="263" y="173"/>
                  </a:cubicBezTo>
                  <a:cubicBezTo>
                    <a:pt x="262" y="173"/>
                    <a:pt x="262" y="173"/>
                    <a:pt x="261" y="173"/>
                  </a:cubicBezTo>
                  <a:cubicBezTo>
                    <a:pt x="259" y="173"/>
                    <a:pt x="259" y="173"/>
                    <a:pt x="259" y="173"/>
                  </a:cubicBezTo>
                  <a:cubicBezTo>
                    <a:pt x="258" y="173"/>
                    <a:pt x="257" y="173"/>
                    <a:pt x="255" y="172"/>
                  </a:cubicBezTo>
                  <a:cubicBezTo>
                    <a:pt x="252" y="169"/>
                    <a:pt x="250" y="167"/>
                    <a:pt x="248" y="164"/>
                  </a:cubicBezTo>
                  <a:cubicBezTo>
                    <a:pt x="246" y="162"/>
                    <a:pt x="244" y="161"/>
                    <a:pt x="243" y="159"/>
                  </a:cubicBezTo>
                  <a:cubicBezTo>
                    <a:pt x="239" y="156"/>
                    <a:pt x="235" y="151"/>
                    <a:pt x="235" y="145"/>
                  </a:cubicBezTo>
                  <a:cubicBezTo>
                    <a:pt x="235" y="140"/>
                    <a:pt x="235" y="136"/>
                    <a:pt x="232" y="132"/>
                  </a:cubicBezTo>
                  <a:cubicBezTo>
                    <a:pt x="231" y="131"/>
                    <a:pt x="231" y="131"/>
                    <a:pt x="231" y="131"/>
                  </a:cubicBezTo>
                  <a:cubicBezTo>
                    <a:pt x="229" y="128"/>
                    <a:pt x="227" y="127"/>
                    <a:pt x="226" y="123"/>
                  </a:cubicBezTo>
                  <a:cubicBezTo>
                    <a:pt x="225" y="117"/>
                    <a:pt x="222" y="107"/>
                    <a:pt x="224" y="101"/>
                  </a:cubicBezTo>
                  <a:cubicBezTo>
                    <a:pt x="225" y="99"/>
                    <a:pt x="226" y="98"/>
                    <a:pt x="227" y="96"/>
                  </a:cubicBezTo>
                  <a:cubicBezTo>
                    <a:pt x="228" y="95"/>
                    <a:pt x="229" y="93"/>
                    <a:pt x="230" y="91"/>
                  </a:cubicBezTo>
                  <a:cubicBezTo>
                    <a:pt x="230" y="89"/>
                    <a:pt x="230" y="87"/>
                    <a:pt x="230" y="85"/>
                  </a:cubicBezTo>
                  <a:cubicBezTo>
                    <a:pt x="230" y="83"/>
                    <a:pt x="230" y="81"/>
                    <a:pt x="230" y="80"/>
                  </a:cubicBezTo>
                  <a:cubicBezTo>
                    <a:pt x="231" y="78"/>
                    <a:pt x="233" y="77"/>
                    <a:pt x="234" y="75"/>
                  </a:cubicBezTo>
                  <a:cubicBezTo>
                    <a:pt x="236" y="74"/>
                    <a:pt x="237" y="73"/>
                    <a:pt x="238" y="72"/>
                  </a:cubicBezTo>
                  <a:cubicBezTo>
                    <a:pt x="240" y="69"/>
                    <a:pt x="242" y="65"/>
                    <a:pt x="243" y="61"/>
                  </a:cubicBezTo>
                  <a:cubicBezTo>
                    <a:pt x="243" y="58"/>
                    <a:pt x="241" y="55"/>
                    <a:pt x="239" y="53"/>
                  </a:cubicBezTo>
                  <a:cubicBezTo>
                    <a:pt x="239" y="52"/>
                    <a:pt x="238" y="51"/>
                    <a:pt x="238" y="51"/>
                  </a:cubicBezTo>
                  <a:cubicBezTo>
                    <a:pt x="237" y="49"/>
                    <a:pt x="237" y="47"/>
                    <a:pt x="238" y="45"/>
                  </a:cubicBezTo>
                  <a:cubicBezTo>
                    <a:pt x="238" y="42"/>
                    <a:pt x="238" y="37"/>
                    <a:pt x="232" y="35"/>
                  </a:cubicBezTo>
                  <a:cubicBezTo>
                    <a:pt x="232" y="35"/>
                    <a:pt x="231" y="34"/>
                    <a:pt x="230" y="34"/>
                  </a:cubicBezTo>
                  <a:cubicBezTo>
                    <a:pt x="228" y="33"/>
                    <a:pt x="225" y="32"/>
                    <a:pt x="223" y="32"/>
                  </a:cubicBezTo>
                  <a:cubicBezTo>
                    <a:pt x="222" y="32"/>
                    <a:pt x="221" y="33"/>
                    <a:pt x="220" y="33"/>
                  </a:cubicBezTo>
                  <a:cubicBezTo>
                    <a:pt x="220" y="33"/>
                    <a:pt x="219" y="33"/>
                    <a:pt x="218" y="33"/>
                  </a:cubicBezTo>
                  <a:cubicBezTo>
                    <a:pt x="218" y="33"/>
                    <a:pt x="218" y="33"/>
                    <a:pt x="217" y="33"/>
                  </a:cubicBezTo>
                  <a:cubicBezTo>
                    <a:pt x="218" y="32"/>
                    <a:pt x="218" y="31"/>
                    <a:pt x="218" y="31"/>
                  </a:cubicBezTo>
                  <a:cubicBezTo>
                    <a:pt x="219" y="29"/>
                    <a:pt x="220" y="27"/>
                    <a:pt x="221" y="24"/>
                  </a:cubicBezTo>
                  <a:cubicBezTo>
                    <a:pt x="221" y="22"/>
                    <a:pt x="221" y="22"/>
                    <a:pt x="221" y="22"/>
                  </a:cubicBezTo>
                  <a:cubicBezTo>
                    <a:pt x="223" y="16"/>
                    <a:pt x="225" y="9"/>
                    <a:pt x="220" y="3"/>
                  </a:cubicBezTo>
                  <a:cubicBezTo>
                    <a:pt x="217" y="1"/>
                    <a:pt x="214" y="0"/>
                    <a:pt x="211" y="0"/>
                  </a:cubicBezTo>
                  <a:cubicBezTo>
                    <a:pt x="209" y="0"/>
                    <a:pt x="206" y="0"/>
                    <a:pt x="204" y="0"/>
                  </a:cubicBezTo>
                  <a:cubicBezTo>
                    <a:pt x="203" y="1"/>
                    <a:pt x="203" y="1"/>
                    <a:pt x="203" y="1"/>
                  </a:cubicBezTo>
                  <a:cubicBezTo>
                    <a:pt x="202" y="1"/>
                    <a:pt x="201" y="1"/>
                    <a:pt x="200" y="1"/>
                  </a:cubicBezTo>
                  <a:cubicBezTo>
                    <a:pt x="197" y="1"/>
                    <a:pt x="193" y="1"/>
                    <a:pt x="191" y="4"/>
                  </a:cubicBezTo>
                  <a:cubicBezTo>
                    <a:pt x="190" y="5"/>
                    <a:pt x="189" y="6"/>
                    <a:pt x="190" y="8"/>
                  </a:cubicBezTo>
                  <a:cubicBezTo>
                    <a:pt x="190" y="10"/>
                    <a:pt x="190" y="11"/>
                    <a:pt x="191" y="12"/>
                  </a:cubicBezTo>
                  <a:cubicBezTo>
                    <a:pt x="192" y="13"/>
                    <a:pt x="192" y="14"/>
                    <a:pt x="191" y="15"/>
                  </a:cubicBezTo>
                  <a:cubicBezTo>
                    <a:pt x="189" y="18"/>
                    <a:pt x="185" y="22"/>
                    <a:pt x="183" y="23"/>
                  </a:cubicBezTo>
                  <a:cubicBezTo>
                    <a:pt x="182" y="23"/>
                    <a:pt x="182" y="24"/>
                    <a:pt x="181" y="24"/>
                  </a:cubicBezTo>
                  <a:cubicBezTo>
                    <a:pt x="180" y="24"/>
                    <a:pt x="178" y="24"/>
                    <a:pt x="177" y="27"/>
                  </a:cubicBezTo>
                  <a:cubicBezTo>
                    <a:pt x="176" y="28"/>
                    <a:pt x="176" y="29"/>
                    <a:pt x="176" y="30"/>
                  </a:cubicBezTo>
                  <a:cubicBezTo>
                    <a:pt x="176" y="31"/>
                    <a:pt x="176" y="31"/>
                    <a:pt x="175" y="32"/>
                  </a:cubicBezTo>
                  <a:cubicBezTo>
                    <a:pt x="175" y="32"/>
                    <a:pt x="174" y="32"/>
                    <a:pt x="173" y="32"/>
                  </a:cubicBezTo>
                  <a:cubicBezTo>
                    <a:pt x="172" y="32"/>
                    <a:pt x="171" y="32"/>
                    <a:pt x="170" y="32"/>
                  </a:cubicBezTo>
                  <a:cubicBezTo>
                    <a:pt x="169" y="31"/>
                    <a:pt x="167" y="31"/>
                    <a:pt x="165" y="31"/>
                  </a:cubicBezTo>
                  <a:cubicBezTo>
                    <a:pt x="165" y="31"/>
                    <a:pt x="165" y="31"/>
                    <a:pt x="164" y="31"/>
                  </a:cubicBezTo>
                  <a:cubicBezTo>
                    <a:pt x="161" y="31"/>
                    <a:pt x="160" y="33"/>
                    <a:pt x="158" y="35"/>
                  </a:cubicBezTo>
                  <a:cubicBezTo>
                    <a:pt x="157" y="37"/>
                    <a:pt x="156" y="38"/>
                    <a:pt x="155" y="38"/>
                  </a:cubicBezTo>
                  <a:cubicBezTo>
                    <a:pt x="155" y="38"/>
                    <a:pt x="154" y="38"/>
                    <a:pt x="154" y="39"/>
                  </a:cubicBezTo>
                  <a:cubicBezTo>
                    <a:pt x="152" y="39"/>
                    <a:pt x="151" y="40"/>
                    <a:pt x="150" y="42"/>
                  </a:cubicBezTo>
                  <a:cubicBezTo>
                    <a:pt x="149" y="42"/>
                    <a:pt x="149" y="43"/>
                    <a:pt x="149" y="43"/>
                  </a:cubicBezTo>
                  <a:cubicBezTo>
                    <a:pt x="148" y="45"/>
                    <a:pt x="148" y="46"/>
                    <a:pt x="146" y="46"/>
                  </a:cubicBezTo>
                  <a:cubicBezTo>
                    <a:pt x="146" y="46"/>
                    <a:pt x="145" y="46"/>
                    <a:pt x="145" y="46"/>
                  </a:cubicBezTo>
                  <a:cubicBezTo>
                    <a:pt x="145" y="46"/>
                    <a:pt x="144" y="46"/>
                    <a:pt x="144" y="46"/>
                  </a:cubicBezTo>
                  <a:cubicBezTo>
                    <a:pt x="143" y="46"/>
                    <a:pt x="142" y="46"/>
                    <a:pt x="142" y="46"/>
                  </a:cubicBezTo>
                  <a:cubicBezTo>
                    <a:pt x="141" y="46"/>
                    <a:pt x="140" y="46"/>
                    <a:pt x="139" y="46"/>
                  </a:cubicBezTo>
                  <a:cubicBezTo>
                    <a:pt x="138" y="47"/>
                    <a:pt x="137" y="48"/>
                    <a:pt x="136" y="49"/>
                  </a:cubicBezTo>
                  <a:cubicBezTo>
                    <a:pt x="135" y="49"/>
                    <a:pt x="135" y="49"/>
                    <a:pt x="134" y="50"/>
                  </a:cubicBezTo>
                  <a:cubicBezTo>
                    <a:pt x="134" y="50"/>
                    <a:pt x="134" y="50"/>
                    <a:pt x="134" y="50"/>
                  </a:cubicBezTo>
                  <a:cubicBezTo>
                    <a:pt x="133" y="50"/>
                    <a:pt x="133" y="50"/>
                    <a:pt x="132" y="50"/>
                  </a:cubicBezTo>
                  <a:cubicBezTo>
                    <a:pt x="132" y="49"/>
                    <a:pt x="131" y="49"/>
                    <a:pt x="131" y="49"/>
                  </a:cubicBezTo>
                  <a:cubicBezTo>
                    <a:pt x="130" y="49"/>
                    <a:pt x="129" y="48"/>
                    <a:pt x="128" y="48"/>
                  </a:cubicBezTo>
                  <a:cubicBezTo>
                    <a:pt x="126" y="48"/>
                    <a:pt x="124" y="50"/>
                    <a:pt x="123" y="51"/>
                  </a:cubicBezTo>
                  <a:cubicBezTo>
                    <a:pt x="121" y="52"/>
                    <a:pt x="121" y="52"/>
                    <a:pt x="120" y="52"/>
                  </a:cubicBezTo>
                  <a:cubicBezTo>
                    <a:pt x="120" y="52"/>
                    <a:pt x="119" y="52"/>
                    <a:pt x="118" y="51"/>
                  </a:cubicBezTo>
                  <a:cubicBezTo>
                    <a:pt x="116" y="51"/>
                    <a:pt x="115" y="50"/>
                    <a:pt x="113" y="50"/>
                  </a:cubicBezTo>
                  <a:cubicBezTo>
                    <a:pt x="112" y="49"/>
                    <a:pt x="112" y="49"/>
                    <a:pt x="111" y="49"/>
                  </a:cubicBezTo>
                  <a:cubicBezTo>
                    <a:pt x="107" y="49"/>
                    <a:pt x="105" y="52"/>
                    <a:pt x="103" y="53"/>
                  </a:cubicBezTo>
                  <a:cubicBezTo>
                    <a:pt x="102" y="55"/>
                    <a:pt x="101" y="56"/>
                    <a:pt x="100" y="56"/>
                  </a:cubicBezTo>
                  <a:cubicBezTo>
                    <a:pt x="96" y="58"/>
                    <a:pt x="91" y="61"/>
                    <a:pt x="92" y="68"/>
                  </a:cubicBezTo>
                  <a:cubicBezTo>
                    <a:pt x="92" y="70"/>
                    <a:pt x="91" y="73"/>
                    <a:pt x="89" y="75"/>
                  </a:cubicBezTo>
                  <a:cubicBezTo>
                    <a:pt x="88" y="76"/>
                    <a:pt x="87" y="77"/>
                    <a:pt x="86" y="77"/>
                  </a:cubicBezTo>
                  <a:cubicBezTo>
                    <a:pt x="86" y="77"/>
                    <a:pt x="85" y="77"/>
                    <a:pt x="85" y="77"/>
                  </a:cubicBezTo>
                  <a:cubicBezTo>
                    <a:pt x="83" y="76"/>
                    <a:pt x="81" y="73"/>
                    <a:pt x="80" y="71"/>
                  </a:cubicBezTo>
                  <a:cubicBezTo>
                    <a:pt x="78" y="69"/>
                    <a:pt x="77" y="67"/>
                    <a:pt x="76" y="66"/>
                  </a:cubicBezTo>
                  <a:cubicBezTo>
                    <a:pt x="74" y="64"/>
                    <a:pt x="71" y="62"/>
                    <a:pt x="68" y="61"/>
                  </a:cubicBezTo>
                  <a:cubicBezTo>
                    <a:pt x="67" y="61"/>
                    <a:pt x="67" y="61"/>
                    <a:pt x="67" y="61"/>
                  </a:cubicBezTo>
                  <a:cubicBezTo>
                    <a:pt x="65" y="61"/>
                    <a:pt x="64" y="62"/>
                    <a:pt x="62" y="63"/>
                  </a:cubicBezTo>
                  <a:cubicBezTo>
                    <a:pt x="61" y="63"/>
                    <a:pt x="61" y="63"/>
                    <a:pt x="60" y="63"/>
                  </a:cubicBezTo>
                  <a:cubicBezTo>
                    <a:pt x="60" y="63"/>
                    <a:pt x="60" y="63"/>
                    <a:pt x="60" y="63"/>
                  </a:cubicBezTo>
                  <a:cubicBezTo>
                    <a:pt x="59" y="63"/>
                    <a:pt x="59" y="63"/>
                    <a:pt x="58" y="62"/>
                  </a:cubicBezTo>
                  <a:cubicBezTo>
                    <a:pt x="57" y="62"/>
                    <a:pt x="56" y="61"/>
                    <a:pt x="54" y="61"/>
                  </a:cubicBezTo>
                  <a:cubicBezTo>
                    <a:pt x="53" y="60"/>
                    <a:pt x="53" y="60"/>
                    <a:pt x="53" y="60"/>
                  </a:cubicBezTo>
                  <a:cubicBezTo>
                    <a:pt x="51" y="60"/>
                    <a:pt x="49" y="60"/>
                    <a:pt x="48" y="60"/>
                  </a:cubicBezTo>
                  <a:cubicBezTo>
                    <a:pt x="47" y="60"/>
                    <a:pt x="46" y="60"/>
                    <a:pt x="45" y="60"/>
                  </a:cubicBezTo>
                  <a:cubicBezTo>
                    <a:pt x="44" y="60"/>
                    <a:pt x="42" y="61"/>
                    <a:pt x="41" y="61"/>
                  </a:cubicBezTo>
                  <a:cubicBezTo>
                    <a:pt x="40" y="62"/>
                    <a:pt x="39" y="63"/>
                    <a:pt x="38" y="63"/>
                  </a:cubicBezTo>
                  <a:cubicBezTo>
                    <a:pt x="38" y="63"/>
                    <a:pt x="38" y="63"/>
                    <a:pt x="37" y="63"/>
                  </a:cubicBezTo>
                  <a:cubicBezTo>
                    <a:pt x="36" y="62"/>
                    <a:pt x="36" y="61"/>
                    <a:pt x="35" y="59"/>
                  </a:cubicBezTo>
                  <a:cubicBezTo>
                    <a:pt x="35" y="58"/>
                    <a:pt x="34" y="58"/>
                    <a:pt x="34" y="57"/>
                  </a:cubicBezTo>
                  <a:cubicBezTo>
                    <a:pt x="31" y="54"/>
                    <a:pt x="27" y="52"/>
                    <a:pt x="22" y="52"/>
                  </a:cubicBezTo>
                  <a:cubicBezTo>
                    <a:pt x="21" y="52"/>
                    <a:pt x="19" y="52"/>
                    <a:pt x="18" y="52"/>
                  </a:cubicBezTo>
                  <a:cubicBezTo>
                    <a:pt x="16" y="52"/>
                    <a:pt x="16" y="52"/>
                    <a:pt x="16" y="52"/>
                  </a:cubicBezTo>
                  <a:cubicBezTo>
                    <a:pt x="16" y="53"/>
                    <a:pt x="15" y="53"/>
                    <a:pt x="14" y="53"/>
                  </a:cubicBezTo>
                  <a:cubicBezTo>
                    <a:pt x="13" y="53"/>
                    <a:pt x="13" y="52"/>
                    <a:pt x="12" y="52"/>
                  </a:cubicBezTo>
                  <a:cubicBezTo>
                    <a:pt x="11" y="52"/>
                    <a:pt x="11" y="51"/>
                    <a:pt x="10" y="51"/>
                  </a:cubicBezTo>
                  <a:cubicBezTo>
                    <a:pt x="9" y="50"/>
                    <a:pt x="7" y="48"/>
                    <a:pt x="5" y="48"/>
                  </a:cubicBezTo>
                  <a:cubicBezTo>
                    <a:pt x="4" y="48"/>
                    <a:pt x="4" y="48"/>
                    <a:pt x="3" y="49"/>
                  </a:cubicBezTo>
                  <a:cubicBezTo>
                    <a:pt x="1" y="50"/>
                    <a:pt x="0" y="52"/>
                    <a:pt x="2" y="56"/>
                  </a:cubicBezTo>
                  <a:cubicBezTo>
                    <a:pt x="4" y="60"/>
                    <a:pt x="8" y="64"/>
                    <a:pt x="12" y="68"/>
                  </a:cubicBezTo>
                  <a:cubicBezTo>
                    <a:pt x="13" y="69"/>
                    <a:pt x="13" y="69"/>
                    <a:pt x="13" y="69"/>
                  </a:cubicBezTo>
                  <a:cubicBezTo>
                    <a:pt x="14" y="70"/>
                    <a:pt x="16" y="71"/>
                    <a:pt x="17" y="72"/>
                  </a:cubicBezTo>
                  <a:cubicBezTo>
                    <a:pt x="20" y="74"/>
                    <a:pt x="23" y="77"/>
                    <a:pt x="24" y="79"/>
                  </a:cubicBezTo>
                  <a:cubicBezTo>
                    <a:pt x="25" y="81"/>
                    <a:pt x="25" y="83"/>
                    <a:pt x="25" y="85"/>
                  </a:cubicBezTo>
                  <a:cubicBezTo>
                    <a:pt x="25" y="85"/>
                    <a:pt x="25" y="85"/>
                    <a:pt x="25" y="85"/>
                  </a:cubicBezTo>
                  <a:cubicBezTo>
                    <a:pt x="25" y="89"/>
                    <a:pt x="25" y="93"/>
                    <a:pt x="25" y="96"/>
                  </a:cubicBezTo>
                  <a:cubicBezTo>
                    <a:pt x="25" y="98"/>
                    <a:pt x="25" y="98"/>
                    <a:pt x="25" y="98"/>
                  </a:cubicBezTo>
                  <a:cubicBezTo>
                    <a:pt x="25" y="103"/>
                    <a:pt x="27" y="106"/>
                    <a:pt x="30" y="109"/>
                  </a:cubicBezTo>
                  <a:cubicBezTo>
                    <a:pt x="31" y="111"/>
                    <a:pt x="31" y="111"/>
                    <a:pt x="31" y="111"/>
                  </a:cubicBezTo>
                  <a:cubicBezTo>
                    <a:pt x="33" y="113"/>
                    <a:pt x="35" y="116"/>
                    <a:pt x="35" y="119"/>
                  </a:cubicBezTo>
                  <a:cubicBezTo>
                    <a:pt x="35" y="119"/>
                    <a:pt x="35" y="120"/>
                    <a:pt x="34" y="121"/>
                  </a:cubicBezTo>
                  <a:cubicBezTo>
                    <a:pt x="34" y="124"/>
                    <a:pt x="33" y="126"/>
                    <a:pt x="34" y="129"/>
                  </a:cubicBezTo>
                  <a:cubicBezTo>
                    <a:pt x="34" y="130"/>
                    <a:pt x="36" y="131"/>
                    <a:pt x="37" y="131"/>
                  </a:cubicBezTo>
                  <a:cubicBezTo>
                    <a:pt x="38" y="132"/>
                    <a:pt x="40" y="132"/>
                    <a:pt x="41" y="132"/>
                  </a:cubicBezTo>
                  <a:cubicBezTo>
                    <a:pt x="42" y="132"/>
                    <a:pt x="44" y="132"/>
                    <a:pt x="45" y="132"/>
                  </a:cubicBezTo>
                  <a:cubicBezTo>
                    <a:pt x="45" y="132"/>
                    <a:pt x="46" y="132"/>
                    <a:pt x="47" y="132"/>
                  </a:cubicBezTo>
                  <a:cubicBezTo>
                    <a:pt x="47" y="132"/>
                    <a:pt x="62" y="132"/>
                    <a:pt x="62" y="132"/>
                  </a:cubicBezTo>
                  <a:cubicBezTo>
                    <a:pt x="62" y="133"/>
                    <a:pt x="62" y="133"/>
                    <a:pt x="62" y="133"/>
                  </a:cubicBezTo>
                  <a:cubicBezTo>
                    <a:pt x="62" y="134"/>
                    <a:pt x="62" y="135"/>
                    <a:pt x="62" y="136"/>
                  </a:cubicBezTo>
                  <a:cubicBezTo>
                    <a:pt x="62" y="136"/>
                    <a:pt x="62" y="137"/>
                    <a:pt x="62" y="138"/>
                  </a:cubicBezTo>
                  <a:cubicBezTo>
                    <a:pt x="63" y="138"/>
                    <a:pt x="63" y="139"/>
                    <a:pt x="63" y="139"/>
                  </a:cubicBezTo>
                  <a:cubicBezTo>
                    <a:pt x="63" y="141"/>
                    <a:pt x="63" y="141"/>
                    <a:pt x="63" y="141"/>
                  </a:cubicBezTo>
                  <a:cubicBezTo>
                    <a:pt x="65" y="141"/>
                    <a:pt x="65" y="141"/>
                    <a:pt x="65" y="141"/>
                  </a:cubicBezTo>
                  <a:cubicBezTo>
                    <a:pt x="66" y="141"/>
                    <a:pt x="67" y="141"/>
                    <a:pt x="68" y="141"/>
                  </a:cubicBezTo>
                  <a:cubicBezTo>
                    <a:pt x="70" y="141"/>
                    <a:pt x="72" y="141"/>
                    <a:pt x="73" y="142"/>
                  </a:cubicBezTo>
                  <a:cubicBezTo>
                    <a:pt x="75" y="142"/>
                    <a:pt x="77" y="143"/>
                    <a:pt x="79" y="145"/>
                  </a:cubicBezTo>
                  <a:cubicBezTo>
                    <a:pt x="81" y="146"/>
                    <a:pt x="84" y="147"/>
                    <a:pt x="87" y="148"/>
                  </a:cubicBezTo>
                  <a:cubicBezTo>
                    <a:pt x="88" y="148"/>
                    <a:pt x="89" y="149"/>
                    <a:pt x="91" y="149"/>
                  </a:cubicBezTo>
                  <a:cubicBezTo>
                    <a:pt x="96" y="150"/>
                    <a:pt x="99" y="150"/>
                    <a:pt x="98" y="158"/>
                  </a:cubicBezTo>
                  <a:cubicBezTo>
                    <a:pt x="97" y="160"/>
                    <a:pt x="97" y="162"/>
                    <a:pt x="96" y="163"/>
                  </a:cubicBezTo>
                  <a:cubicBezTo>
                    <a:pt x="95" y="166"/>
                    <a:pt x="95" y="168"/>
                    <a:pt x="97" y="173"/>
                  </a:cubicBezTo>
                  <a:cubicBezTo>
                    <a:pt x="102" y="183"/>
                    <a:pt x="107" y="195"/>
                    <a:pt x="106" y="207"/>
                  </a:cubicBezTo>
                  <a:cubicBezTo>
                    <a:pt x="106" y="211"/>
                    <a:pt x="105" y="215"/>
                    <a:pt x="105" y="218"/>
                  </a:cubicBezTo>
                  <a:cubicBezTo>
                    <a:pt x="103" y="227"/>
                    <a:pt x="101" y="236"/>
                    <a:pt x="105" y="244"/>
                  </a:cubicBezTo>
                  <a:cubicBezTo>
                    <a:pt x="106" y="246"/>
                    <a:pt x="107" y="248"/>
                    <a:pt x="109" y="250"/>
                  </a:cubicBezTo>
                  <a:cubicBezTo>
                    <a:pt x="111" y="252"/>
                    <a:pt x="112" y="255"/>
                    <a:pt x="113" y="258"/>
                  </a:cubicBezTo>
                  <a:cubicBezTo>
                    <a:pt x="114" y="260"/>
                    <a:pt x="114" y="264"/>
                    <a:pt x="114" y="266"/>
                  </a:cubicBezTo>
                  <a:cubicBezTo>
                    <a:pt x="113" y="267"/>
                    <a:pt x="113" y="268"/>
                    <a:pt x="112" y="269"/>
                  </a:cubicBezTo>
                  <a:cubicBezTo>
                    <a:pt x="111" y="271"/>
                    <a:pt x="110" y="273"/>
                    <a:pt x="111" y="275"/>
                  </a:cubicBezTo>
                  <a:cubicBezTo>
                    <a:pt x="111" y="278"/>
                    <a:pt x="114" y="279"/>
                    <a:pt x="116" y="281"/>
                  </a:cubicBezTo>
                  <a:cubicBezTo>
                    <a:pt x="117" y="281"/>
                    <a:pt x="117" y="282"/>
                    <a:pt x="118" y="282"/>
                  </a:cubicBezTo>
                  <a:cubicBezTo>
                    <a:pt x="119" y="284"/>
                    <a:pt x="120" y="285"/>
                    <a:pt x="121" y="287"/>
                  </a:cubicBezTo>
                  <a:cubicBezTo>
                    <a:pt x="123" y="289"/>
                    <a:pt x="124" y="291"/>
                    <a:pt x="126" y="292"/>
                  </a:cubicBezTo>
                  <a:cubicBezTo>
                    <a:pt x="127" y="292"/>
                    <a:pt x="128" y="292"/>
                    <a:pt x="128" y="292"/>
                  </a:cubicBezTo>
                  <a:cubicBezTo>
                    <a:pt x="130" y="292"/>
                    <a:pt x="131" y="292"/>
                    <a:pt x="132" y="293"/>
                  </a:cubicBezTo>
                  <a:cubicBezTo>
                    <a:pt x="133" y="294"/>
                    <a:pt x="133" y="295"/>
                    <a:pt x="134" y="296"/>
                  </a:cubicBezTo>
                  <a:cubicBezTo>
                    <a:pt x="134" y="297"/>
                    <a:pt x="135" y="298"/>
                    <a:pt x="135" y="299"/>
                  </a:cubicBezTo>
                  <a:cubicBezTo>
                    <a:pt x="137" y="301"/>
                    <a:pt x="142" y="303"/>
                    <a:pt x="146" y="303"/>
                  </a:cubicBezTo>
                  <a:cubicBezTo>
                    <a:pt x="148" y="303"/>
                    <a:pt x="148" y="303"/>
                    <a:pt x="148" y="303"/>
                  </a:cubicBezTo>
                  <a:cubicBezTo>
                    <a:pt x="148" y="301"/>
                    <a:pt x="148" y="301"/>
                    <a:pt x="148" y="301"/>
                  </a:cubicBezTo>
                  <a:cubicBezTo>
                    <a:pt x="148" y="299"/>
                    <a:pt x="148" y="297"/>
                    <a:pt x="148" y="295"/>
                  </a:cubicBezTo>
                  <a:cubicBezTo>
                    <a:pt x="148" y="293"/>
                    <a:pt x="148" y="290"/>
                    <a:pt x="148" y="288"/>
                  </a:cubicBezTo>
                  <a:cubicBezTo>
                    <a:pt x="149" y="287"/>
                    <a:pt x="149" y="287"/>
                    <a:pt x="149" y="287"/>
                  </a:cubicBezTo>
                  <a:cubicBezTo>
                    <a:pt x="149" y="282"/>
                    <a:pt x="150" y="277"/>
                    <a:pt x="152" y="273"/>
                  </a:cubicBezTo>
                  <a:cubicBezTo>
                    <a:pt x="154" y="268"/>
                    <a:pt x="159" y="263"/>
                    <a:pt x="165" y="261"/>
                  </a:cubicBezTo>
                  <a:cubicBezTo>
                    <a:pt x="167" y="260"/>
                    <a:pt x="169" y="260"/>
                    <a:pt x="171" y="260"/>
                  </a:cubicBezTo>
                  <a:cubicBezTo>
                    <a:pt x="173" y="260"/>
                    <a:pt x="174" y="260"/>
                    <a:pt x="175" y="261"/>
                  </a:cubicBezTo>
                  <a:cubicBezTo>
                    <a:pt x="178" y="262"/>
                    <a:pt x="181" y="265"/>
                    <a:pt x="183" y="268"/>
                  </a:cubicBezTo>
                  <a:cubicBezTo>
                    <a:pt x="186" y="272"/>
                    <a:pt x="189" y="276"/>
                    <a:pt x="193" y="276"/>
                  </a:cubicBezTo>
                  <a:cubicBezTo>
                    <a:pt x="194" y="276"/>
                    <a:pt x="195" y="276"/>
                    <a:pt x="196" y="275"/>
                  </a:cubicBezTo>
                  <a:cubicBezTo>
                    <a:pt x="198" y="275"/>
                    <a:pt x="207" y="271"/>
                    <a:pt x="207" y="267"/>
                  </a:cubicBezTo>
                  <a:cubicBezTo>
                    <a:pt x="207" y="265"/>
                    <a:pt x="206" y="264"/>
                    <a:pt x="205" y="263"/>
                  </a:cubicBezTo>
                  <a:cubicBezTo>
                    <a:pt x="203" y="261"/>
                    <a:pt x="201" y="259"/>
                    <a:pt x="202" y="256"/>
                  </a:cubicBezTo>
                  <a:cubicBezTo>
                    <a:pt x="203" y="253"/>
                    <a:pt x="206" y="250"/>
                    <a:pt x="208" y="246"/>
                  </a:cubicBezTo>
                  <a:cubicBezTo>
                    <a:pt x="209" y="245"/>
                    <a:pt x="210" y="243"/>
                    <a:pt x="211" y="242"/>
                  </a:cubicBezTo>
                  <a:cubicBezTo>
                    <a:pt x="211" y="240"/>
                    <a:pt x="211" y="240"/>
                    <a:pt x="211" y="240"/>
                  </a:cubicBezTo>
                  <a:cubicBezTo>
                    <a:pt x="214" y="236"/>
                    <a:pt x="216" y="232"/>
                    <a:pt x="220" y="230"/>
                  </a:cubicBezTo>
                  <a:cubicBezTo>
                    <a:pt x="223" y="229"/>
                    <a:pt x="227" y="228"/>
                    <a:pt x="231" y="228"/>
                  </a:cubicBezTo>
                  <a:cubicBezTo>
                    <a:pt x="232" y="228"/>
                    <a:pt x="232" y="228"/>
                    <a:pt x="232" y="228"/>
                  </a:cubicBezTo>
                  <a:cubicBezTo>
                    <a:pt x="237" y="227"/>
                    <a:pt x="242" y="227"/>
                    <a:pt x="246" y="227"/>
                  </a:cubicBezTo>
                  <a:cubicBezTo>
                    <a:pt x="251" y="227"/>
                    <a:pt x="255" y="227"/>
                    <a:pt x="260" y="226"/>
                  </a:cubicBezTo>
                  <a:cubicBezTo>
                    <a:pt x="263" y="226"/>
                    <a:pt x="267" y="226"/>
                    <a:pt x="271" y="226"/>
                  </a:cubicBezTo>
                  <a:cubicBezTo>
                    <a:pt x="273" y="226"/>
                    <a:pt x="273" y="226"/>
                    <a:pt x="273" y="226"/>
                  </a:cubicBezTo>
                  <a:lnTo>
                    <a:pt x="273" y="223"/>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a:extLst>
                <a:ext uri="{FF2B5EF4-FFF2-40B4-BE49-F238E27FC236}">
                  <a16:creationId xmlns:a16="http://schemas.microsoft.com/office/drawing/2014/main" id="{34A2770E-9125-28FB-D03B-60CA693D3095}"/>
                </a:ext>
              </a:extLst>
            </p:cNvPr>
            <p:cNvSpPr>
              <a:spLocks/>
            </p:cNvSpPr>
            <p:nvPr/>
          </p:nvSpPr>
          <p:spPr bwMode="auto">
            <a:xfrm>
              <a:off x="2841" y="98"/>
              <a:ext cx="561" cy="612"/>
            </a:xfrm>
            <a:custGeom>
              <a:avLst/>
              <a:gdLst>
                <a:gd name="T0" fmla="*/ 210 w 230"/>
                <a:gd name="T1" fmla="*/ 116 h 251"/>
                <a:gd name="T2" fmla="*/ 198 w 230"/>
                <a:gd name="T3" fmla="*/ 110 h 251"/>
                <a:gd name="T4" fmla="*/ 194 w 230"/>
                <a:gd name="T5" fmla="*/ 104 h 251"/>
                <a:gd name="T6" fmla="*/ 188 w 230"/>
                <a:gd name="T7" fmla="*/ 89 h 251"/>
                <a:gd name="T8" fmla="*/ 182 w 230"/>
                <a:gd name="T9" fmla="*/ 76 h 251"/>
                <a:gd name="T10" fmla="*/ 178 w 230"/>
                <a:gd name="T11" fmla="*/ 64 h 251"/>
                <a:gd name="T12" fmla="*/ 174 w 230"/>
                <a:gd name="T13" fmla="*/ 52 h 251"/>
                <a:gd name="T14" fmla="*/ 173 w 230"/>
                <a:gd name="T15" fmla="*/ 34 h 251"/>
                <a:gd name="T16" fmla="*/ 166 w 230"/>
                <a:gd name="T17" fmla="*/ 23 h 251"/>
                <a:gd name="T18" fmla="*/ 168 w 230"/>
                <a:gd name="T19" fmla="*/ 17 h 251"/>
                <a:gd name="T20" fmla="*/ 162 w 230"/>
                <a:gd name="T21" fmla="*/ 8 h 251"/>
                <a:gd name="T22" fmla="*/ 157 w 230"/>
                <a:gd name="T23" fmla="*/ 2 h 251"/>
                <a:gd name="T24" fmla="*/ 147 w 230"/>
                <a:gd name="T25" fmla="*/ 5 h 251"/>
                <a:gd name="T26" fmla="*/ 148 w 230"/>
                <a:gd name="T27" fmla="*/ 10 h 251"/>
                <a:gd name="T28" fmla="*/ 143 w 230"/>
                <a:gd name="T29" fmla="*/ 12 h 251"/>
                <a:gd name="T30" fmla="*/ 138 w 230"/>
                <a:gd name="T31" fmla="*/ 16 h 251"/>
                <a:gd name="T32" fmla="*/ 125 w 230"/>
                <a:gd name="T33" fmla="*/ 31 h 251"/>
                <a:gd name="T34" fmla="*/ 122 w 230"/>
                <a:gd name="T35" fmla="*/ 37 h 251"/>
                <a:gd name="T36" fmla="*/ 115 w 230"/>
                <a:gd name="T37" fmla="*/ 48 h 251"/>
                <a:gd name="T38" fmla="*/ 99 w 230"/>
                <a:gd name="T39" fmla="*/ 80 h 251"/>
                <a:gd name="T40" fmla="*/ 81 w 230"/>
                <a:gd name="T41" fmla="*/ 95 h 251"/>
                <a:gd name="T42" fmla="*/ 70 w 230"/>
                <a:gd name="T43" fmla="*/ 92 h 251"/>
                <a:gd name="T44" fmla="*/ 62 w 230"/>
                <a:gd name="T45" fmla="*/ 91 h 251"/>
                <a:gd name="T46" fmla="*/ 58 w 230"/>
                <a:gd name="T47" fmla="*/ 92 h 251"/>
                <a:gd name="T48" fmla="*/ 47 w 230"/>
                <a:gd name="T49" fmla="*/ 89 h 251"/>
                <a:gd name="T50" fmla="*/ 37 w 230"/>
                <a:gd name="T51" fmla="*/ 93 h 251"/>
                <a:gd name="T52" fmla="*/ 28 w 230"/>
                <a:gd name="T53" fmla="*/ 98 h 251"/>
                <a:gd name="T54" fmla="*/ 23 w 230"/>
                <a:gd name="T55" fmla="*/ 96 h 251"/>
                <a:gd name="T56" fmla="*/ 18 w 230"/>
                <a:gd name="T57" fmla="*/ 94 h 251"/>
                <a:gd name="T58" fmla="*/ 10 w 230"/>
                <a:gd name="T59" fmla="*/ 89 h 251"/>
                <a:gd name="T60" fmla="*/ 6 w 230"/>
                <a:gd name="T61" fmla="*/ 86 h 251"/>
                <a:gd name="T62" fmla="*/ 3 w 230"/>
                <a:gd name="T63" fmla="*/ 113 h 251"/>
                <a:gd name="T64" fmla="*/ 11 w 230"/>
                <a:gd name="T65" fmla="*/ 116 h 251"/>
                <a:gd name="T66" fmla="*/ 19 w 230"/>
                <a:gd name="T67" fmla="*/ 116 h 251"/>
                <a:gd name="T68" fmla="*/ 33 w 230"/>
                <a:gd name="T69" fmla="*/ 124 h 251"/>
                <a:gd name="T70" fmla="*/ 47 w 230"/>
                <a:gd name="T71" fmla="*/ 132 h 251"/>
                <a:gd name="T72" fmla="*/ 61 w 230"/>
                <a:gd name="T73" fmla="*/ 141 h 251"/>
                <a:gd name="T74" fmla="*/ 67 w 230"/>
                <a:gd name="T75" fmla="*/ 156 h 251"/>
                <a:gd name="T76" fmla="*/ 76 w 230"/>
                <a:gd name="T77" fmla="*/ 165 h 251"/>
                <a:gd name="T78" fmla="*/ 79 w 230"/>
                <a:gd name="T79" fmla="*/ 182 h 251"/>
                <a:gd name="T80" fmla="*/ 91 w 230"/>
                <a:gd name="T81" fmla="*/ 206 h 251"/>
                <a:gd name="T82" fmla="*/ 102 w 230"/>
                <a:gd name="T83" fmla="*/ 222 h 251"/>
                <a:gd name="T84" fmla="*/ 104 w 230"/>
                <a:gd name="T85" fmla="*/ 227 h 251"/>
                <a:gd name="T86" fmla="*/ 104 w 230"/>
                <a:gd name="T87" fmla="*/ 230 h 251"/>
                <a:gd name="T88" fmla="*/ 110 w 230"/>
                <a:gd name="T89" fmla="*/ 240 h 251"/>
                <a:gd name="T90" fmla="*/ 112 w 230"/>
                <a:gd name="T91" fmla="*/ 243 h 251"/>
                <a:gd name="T92" fmla="*/ 121 w 230"/>
                <a:gd name="T93" fmla="*/ 249 h 251"/>
                <a:gd name="T94" fmla="*/ 130 w 230"/>
                <a:gd name="T95" fmla="*/ 251 h 251"/>
                <a:gd name="T96" fmla="*/ 142 w 230"/>
                <a:gd name="T97" fmla="*/ 238 h 251"/>
                <a:gd name="T98" fmla="*/ 153 w 230"/>
                <a:gd name="T99" fmla="*/ 219 h 251"/>
                <a:gd name="T100" fmla="*/ 186 w 230"/>
                <a:gd name="T101" fmla="*/ 189 h 251"/>
                <a:gd name="T102" fmla="*/ 195 w 230"/>
                <a:gd name="T103" fmla="*/ 186 h 251"/>
                <a:gd name="T104" fmla="*/ 198 w 230"/>
                <a:gd name="T105" fmla="*/ 183 h 251"/>
                <a:gd name="T106" fmla="*/ 202 w 230"/>
                <a:gd name="T107" fmla="*/ 178 h 251"/>
                <a:gd name="T108" fmla="*/ 210 w 230"/>
                <a:gd name="T109" fmla="*/ 171 h 251"/>
                <a:gd name="T110" fmla="*/ 218 w 230"/>
                <a:gd name="T111" fmla="*/ 159 h 251"/>
                <a:gd name="T112" fmla="*/ 219 w 230"/>
                <a:gd name="T113" fmla="*/ 155 h 251"/>
                <a:gd name="T114" fmla="*/ 224 w 230"/>
                <a:gd name="T115" fmla="*/ 148 h 251"/>
                <a:gd name="T116" fmla="*/ 221 w 230"/>
                <a:gd name="T117" fmla="*/ 144 h 251"/>
                <a:gd name="T118" fmla="*/ 221 w 230"/>
                <a:gd name="T119" fmla="*/ 11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251">
                  <a:moveTo>
                    <a:pt x="221" y="118"/>
                  </a:moveTo>
                  <a:cubicBezTo>
                    <a:pt x="217" y="117"/>
                    <a:pt x="214" y="116"/>
                    <a:pt x="210" y="116"/>
                  </a:cubicBezTo>
                  <a:cubicBezTo>
                    <a:pt x="207" y="116"/>
                    <a:pt x="205" y="116"/>
                    <a:pt x="203" y="116"/>
                  </a:cubicBezTo>
                  <a:cubicBezTo>
                    <a:pt x="200" y="115"/>
                    <a:pt x="199" y="113"/>
                    <a:pt x="198" y="110"/>
                  </a:cubicBezTo>
                  <a:cubicBezTo>
                    <a:pt x="197" y="109"/>
                    <a:pt x="197" y="108"/>
                    <a:pt x="196" y="106"/>
                  </a:cubicBezTo>
                  <a:cubicBezTo>
                    <a:pt x="195" y="105"/>
                    <a:pt x="194" y="105"/>
                    <a:pt x="194" y="104"/>
                  </a:cubicBezTo>
                  <a:cubicBezTo>
                    <a:pt x="192" y="103"/>
                    <a:pt x="192" y="101"/>
                    <a:pt x="191" y="100"/>
                  </a:cubicBezTo>
                  <a:cubicBezTo>
                    <a:pt x="190" y="97"/>
                    <a:pt x="189" y="93"/>
                    <a:pt x="188" y="89"/>
                  </a:cubicBezTo>
                  <a:cubicBezTo>
                    <a:pt x="187" y="85"/>
                    <a:pt x="186" y="82"/>
                    <a:pt x="184" y="78"/>
                  </a:cubicBezTo>
                  <a:cubicBezTo>
                    <a:pt x="183" y="77"/>
                    <a:pt x="183" y="76"/>
                    <a:pt x="182" y="76"/>
                  </a:cubicBezTo>
                  <a:cubicBezTo>
                    <a:pt x="181" y="74"/>
                    <a:pt x="181" y="72"/>
                    <a:pt x="180" y="70"/>
                  </a:cubicBezTo>
                  <a:cubicBezTo>
                    <a:pt x="180" y="68"/>
                    <a:pt x="179" y="66"/>
                    <a:pt x="178" y="64"/>
                  </a:cubicBezTo>
                  <a:cubicBezTo>
                    <a:pt x="177" y="61"/>
                    <a:pt x="176" y="59"/>
                    <a:pt x="175" y="56"/>
                  </a:cubicBezTo>
                  <a:cubicBezTo>
                    <a:pt x="175" y="54"/>
                    <a:pt x="174" y="53"/>
                    <a:pt x="174" y="52"/>
                  </a:cubicBezTo>
                  <a:cubicBezTo>
                    <a:pt x="172" y="49"/>
                    <a:pt x="173" y="45"/>
                    <a:pt x="173" y="42"/>
                  </a:cubicBezTo>
                  <a:cubicBezTo>
                    <a:pt x="173" y="39"/>
                    <a:pt x="173" y="36"/>
                    <a:pt x="173" y="34"/>
                  </a:cubicBezTo>
                  <a:cubicBezTo>
                    <a:pt x="172" y="31"/>
                    <a:pt x="171" y="27"/>
                    <a:pt x="169" y="25"/>
                  </a:cubicBezTo>
                  <a:cubicBezTo>
                    <a:pt x="169" y="24"/>
                    <a:pt x="167" y="24"/>
                    <a:pt x="166" y="23"/>
                  </a:cubicBezTo>
                  <a:cubicBezTo>
                    <a:pt x="166" y="23"/>
                    <a:pt x="166" y="23"/>
                    <a:pt x="166" y="23"/>
                  </a:cubicBezTo>
                  <a:cubicBezTo>
                    <a:pt x="168" y="21"/>
                    <a:pt x="168" y="19"/>
                    <a:pt x="168" y="17"/>
                  </a:cubicBezTo>
                  <a:cubicBezTo>
                    <a:pt x="168" y="13"/>
                    <a:pt x="166" y="12"/>
                    <a:pt x="164" y="10"/>
                  </a:cubicBezTo>
                  <a:cubicBezTo>
                    <a:pt x="164" y="10"/>
                    <a:pt x="163" y="9"/>
                    <a:pt x="162" y="8"/>
                  </a:cubicBezTo>
                  <a:cubicBezTo>
                    <a:pt x="162" y="8"/>
                    <a:pt x="161" y="7"/>
                    <a:pt x="161" y="6"/>
                  </a:cubicBezTo>
                  <a:cubicBezTo>
                    <a:pt x="159" y="5"/>
                    <a:pt x="158" y="3"/>
                    <a:pt x="157" y="2"/>
                  </a:cubicBezTo>
                  <a:cubicBezTo>
                    <a:pt x="155" y="1"/>
                    <a:pt x="153" y="0"/>
                    <a:pt x="152" y="0"/>
                  </a:cubicBezTo>
                  <a:cubicBezTo>
                    <a:pt x="150" y="0"/>
                    <a:pt x="147" y="1"/>
                    <a:pt x="147" y="5"/>
                  </a:cubicBezTo>
                  <a:cubicBezTo>
                    <a:pt x="147" y="6"/>
                    <a:pt x="147" y="8"/>
                    <a:pt x="148" y="9"/>
                  </a:cubicBezTo>
                  <a:cubicBezTo>
                    <a:pt x="148" y="9"/>
                    <a:pt x="148" y="10"/>
                    <a:pt x="148" y="10"/>
                  </a:cubicBezTo>
                  <a:cubicBezTo>
                    <a:pt x="148" y="10"/>
                    <a:pt x="148" y="10"/>
                    <a:pt x="147" y="10"/>
                  </a:cubicBezTo>
                  <a:cubicBezTo>
                    <a:pt x="145" y="10"/>
                    <a:pt x="144" y="11"/>
                    <a:pt x="143" y="12"/>
                  </a:cubicBezTo>
                  <a:cubicBezTo>
                    <a:pt x="142" y="13"/>
                    <a:pt x="142" y="13"/>
                    <a:pt x="141" y="14"/>
                  </a:cubicBezTo>
                  <a:cubicBezTo>
                    <a:pt x="140" y="14"/>
                    <a:pt x="139" y="15"/>
                    <a:pt x="138" y="16"/>
                  </a:cubicBezTo>
                  <a:cubicBezTo>
                    <a:pt x="136" y="17"/>
                    <a:pt x="134" y="19"/>
                    <a:pt x="132" y="21"/>
                  </a:cubicBezTo>
                  <a:cubicBezTo>
                    <a:pt x="129" y="24"/>
                    <a:pt x="127" y="28"/>
                    <a:pt x="125" y="31"/>
                  </a:cubicBezTo>
                  <a:cubicBezTo>
                    <a:pt x="125" y="32"/>
                    <a:pt x="124" y="33"/>
                    <a:pt x="124" y="34"/>
                  </a:cubicBezTo>
                  <a:cubicBezTo>
                    <a:pt x="123" y="35"/>
                    <a:pt x="123" y="36"/>
                    <a:pt x="122" y="37"/>
                  </a:cubicBezTo>
                  <a:cubicBezTo>
                    <a:pt x="121" y="40"/>
                    <a:pt x="119" y="43"/>
                    <a:pt x="118" y="45"/>
                  </a:cubicBezTo>
                  <a:cubicBezTo>
                    <a:pt x="117" y="46"/>
                    <a:pt x="116" y="47"/>
                    <a:pt x="115" y="48"/>
                  </a:cubicBezTo>
                  <a:cubicBezTo>
                    <a:pt x="113" y="50"/>
                    <a:pt x="111" y="51"/>
                    <a:pt x="110" y="54"/>
                  </a:cubicBezTo>
                  <a:cubicBezTo>
                    <a:pt x="107" y="65"/>
                    <a:pt x="103" y="73"/>
                    <a:pt x="99" y="80"/>
                  </a:cubicBezTo>
                  <a:cubicBezTo>
                    <a:pt x="97" y="84"/>
                    <a:pt x="89" y="96"/>
                    <a:pt x="82" y="96"/>
                  </a:cubicBezTo>
                  <a:cubicBezTo>
                    <a:pt x="82" y="96"/>
                    <a:pt x="81" y="95"/>
                    <a:pt x="81" y="95"/>
                  </a:cubicBezTo>
                  <a:cubicBezTo>
                    <a:pt x="80" y="95"/>
                    <a:pt x="80" y="95"/>
                    <a:pt x="80" y="95"/>
                  </a:cubicBezTo>
                  <a:cubicBezTo>
                    <a:pt x="76" y="94"/>
                    <a:pt x="73" y="94"/>
                    <a:pt x="70" y="92"/>
                  </a:cubicBezTo>
                  <a:cubicBezTo>
                    <a:pt x="69" y="91"/>
                    <a:pt x="67" y="90"/>
                    <a:pt x="66" y="90"/>
                  </a:cubicBezTo>
                  <a:cubicBezTo>
                    <a:pt x="64" y="90"/>
                    <a:pt x="63" y="91"/>
                    <a:pt x="62" y="91"/>
                  </a:cubicBezTo>
                  <a:cubicBezTo>
                    <a:pt x="61" y="91"/>
                    <a:pt x="60" y="92"/>
                    <a:pt x="59" y="92"/>
                  </a:cubicBezTo>
                  <a:cubicBezTo>
                    <a:pt x="58" y="92"/>
                    <a:pt x="58" y="92"/>
                    <a:pt x="58" y="92"/>
                  </a:cubicBezTo>
                  <a:cubicBezTo>
                    <a:pt x="57" y="91"/>
                    <a:pt x="55" y="91"/>
                    <a:pt x="54" y="91"/>
                  </a:cubicBezTo>
                  <a:cubicBezTo>
                    <a:pt x="52" y="90"/>
                    <a:pt x="50" y="89"/>
                    <a:pt x="47" y="89"/>
                  </a:cubicBezTo>
                  <a:cubicBezTo>
                    <a:pt x="47" y="89"/>
                    <a:pt x="46" y="89"/>
                    <a:pt x="46" y="89"/>
                  </a:cubicBezTo>
                  <a:cubicBezTo>
                    <a:pt x="42" y="90"/>
                    <a:pt x="40" y="91"/>
                    <a:pt x="37" y="93"/>
                  </a:cubicBezTo>
                  <a:cubicBezTo>
                    <a:pt x="36" y="94"/>
                    <a:pt x="36" y="94"/>
                    <a:pt x="36" y="94"/>
                  </a:cubicBezTo>
                  <a:cubicBezTo>
                    <a:pt x="34" y="96"/>
                    <a:pt x="31" y="97"/>
                    <a:pt x="28" y="98"/>
                  </a:cubicBezTo>
                  <a:cubicBezTo>
                    <a:pt x="28" y="98"/>
                    <a:pt x="28" y="98"/>
                    <a:pt x="28" y="98"/>
                  </a:cubicBezTo>
                  <a:cubicBezTo>
                    <a:pt x="27" y="98"/>
                    <a:pt x="25" y="97"/>
                    <a:pt x="23" y="96"/>
                  </a:cubicBezTo>
                  <a:cubicBezTo>
                    <a:pt x="23" y="96"/>
                    <a:pt x="22" y="95"/>
                    <a:pt x="21" y="95"/>
                  </a:cubicBezTo>
                  <a:cubicBezTo>
                    <a:pt x="20" y="94"/>
                    <a:pt x="19" y="94"/>
                    <a:pt x="18" y="94"/>
                  </a:cubicBezTo>
                  <a:cubicBezTo>
                    <a:pt x="16" y="93"/>
                    <a:pt x="14" y="92"/>
                    <a:pt x="13" y="91"/>
                  </a:cubicBezTo>
                  <a:cubicBezTo>
                    <a:pt x="12" y="91"/>
                    <a:pt x="11" y="90"/>
                    <a:pt x="10" y="89"/>
                  </a:cubicBezTo>
                  <a:cubicBezTo>
                    <a:pt x="10" y="89"/>
                    <a:pt x="9" y="88"/>
                    <a:pt x="8" y="87"/>
                  </a:cubicBezTo>
                  <a:cubicBezTo>
                    <a:pt x="6" y="86"/>
                    <a:pt x="6" y="86"/>
                    <a:pt x="6" y="86"/>
                  </a:cubicBezTo>
                  <a:cubicBezTo>
                    <a:pt x="5" y="88"/>
                    <a:pt x="5" y="88"/>
                    <a:pt x="5" y="88"/>
                  </a:cubicBezTo>
                  <a:cubicBezTo>
                    <a:pt x="2" y="98"/>
                    <a:pt x="0" y="108"/>
                    <a:pt x="3" y="113"/>
                  </a:cubicBezTo>
                  <a:cubicBezTo>
                    <a:pt x="4" y="115"/>
                    <a:pt x="6" y="116"/>
                    <a:pt x="9" y="116"/>
                  </a:cubicBezTo>
                  <a:cubicBezTo>
                    <a:pt x="10" y="116"/>
                    <a:pt x="11" y="116"/>
                    <a:pt x="11" y="116"/>
                  </a:cubicBezTo>
                  <a:cubicBezTo>
                    <a:pt x="13" y="116"/>
                    <a:pt x="14" y="116"/>
                    <a:pt x="15" y="116"/>
                  </a:cubicBezTo>
                  <a:cubicBezTo>
                    <a:pt x="16" y="116"/>
                    <a:pt x="18" y="116"/>
                    <a:pt x="19" y="116"/>
                  </a:cubicBezTo>
                  <a:cubicBezTo>
                    <a:pt x="21" y="116"/>
                    <a:pt x="24" y="116"/>
                    <a:pt x="27" y="117"/>
                  </a:cubicBezTo>
                  <a:cubicBezTo>
                    <a:pt x="30" y="119"/>
                    <a:pt x="31" y="121"/>
                    <a:pt x="33" y="124"/>
                  </a:cubicBezTo>
                  <a:cubicBezTo>
                    <a:pt x="34" y="125"/>
                    <a:pt x="35" y="127"/>
                    <a:pt x="36" y="128"/>
                  </a:cubicBezTo>
                  <a:cubicBezTo>
                    <a:pt x="39" y="131"/>
                    <a:pt x="43" y="131"/>
                    <a:pt x="47" y="132"/>
                  </a:cubicBezTo>
                  <a:cubicBezTo>
                    <a:pt x="48" y="132"/>
                    <a:pt x="49" y="132"/>
                    <a:pt x="51" y="132"/>
                  </a:cubicBezTo>
                  <a:cubicBezTo>
                    <a:pt x="57" y="132"/>
                    <a:pt x="60" y="135"/>
                    <a:pt x="61" y="141"/>
                  </a:cubicBezTo>
                  <a:cubicBezTo>
                    <a:pt x="61" y="143"/>
                    <a:pt x="61" y="143"/>
                    <a:pt x="61" y="143"/>
                  </a:cubicBezTo>
                  <a:cubicBezTo>
                    <a:pt x="62" y="148"/>
                    <a:pt x="63" y="153"/>
                    <a:pt x="67" y="156"/>
                  </a:cubicBezTo>
                  <a:cubicBezTo>
                    <a:pt x="68" y="157"/>
                    <a:pt x="69" y="158"/>
                    <a:pt x="70" y="159"/>
                  </a:cubicBezTo>
                  <a:cubicBezTo>
                    <a:pt x="73" y="161"/>
                    <a:pt x="75" y="162"/>
                    <a:pt x="76" y="165"/>
                  </a:cubicBezTo>
                  <a:cubicBezTo>
                    <a:pt x="78" y="169"/>
                    <a:pt x="78" y="173"/>
                    <a:pt x="78" y="177"/>
                  </a:cubicBezTo>
                  <a:cubicBezTo>
                    <a:pt x="78" y="178"/>
                    <a:pt x="78" y="180"/>
                    <a:pt x="79" y="182"/>
                  </a:cubicBezTo>
                  <a:cubicBezTo>
                    <a:pt x="80" y="189"/>
                    <a:pt x="81" y="194"/>
                    <a:pt x="84" y="198"/>
                  </a:cubicBezTo>
                  <a:cubicBezTo>
                    <a:pt x="86" y="201"/>
                    <a:pt x="88" y="203"/>
                    <a:pt x="91" y="206"/>
                  </a:cubicBezTo>
                  <a:cubicBezTo>
                    <a:pt x="92" y="207"/>
                    <a:pt x="93" y="208"/>
                    <a:pt x="95" y="210"/>
                  </a:cubicBezTo>
                  <a:cubicBezTo>
                    <a:pt x="98" y="213"/>
                    <a:pt x="100" y="218"/>
                    <a:pt x="102" y="222"/>
                  </a:cubicBezTo>
                  <a:cubicBezTo>
                    <a:pt x="103" y="224"/>
                    <a:pt x="103" y="224"/>
                    <a:pt x="103" y="224"/>
                  </a:cubicBezTo>
                  <a:cubicBezTo>
                    <a:pt x="103" y="225"/>
                    <a:pt x="103" y="226"/>
                    <a:pt x="104" y="227"/>
                  </a:cubicBezTo>
                  <a:cubicBezTo>
                    <a:pt x="104" y="228"/>
                    <a:pt x="104" y="229"/>
                    <a:pt x="104" y="229"/>
                  </a:cubicBezTo>
                  <a:cubicBezTo>
                    <a:pt x="104" y="230"/>
                    <a:pt x="104" y="230"/>
                    <a:pt x="104" y="230"/>
                  </a:cubicBezTo>
                  <a:cubicBezTo>
                    <a:pt x="104" y="233"/>
                    <a:pt x="105" y="235"/>
                    <a:pt x="107" y="236"/>
                  </a:cubicBezTo>
                  <a:cubicBezTo>
                    <a:pt x="109" y="237"/>
                    <a:pt x="109" y="239"/>
                    <a:pt x="110" y="240"/>
                  </a:cubicBezTo>
                  <a:cubicBezTo>
                    <a:pt x="111" y="241"/>
                    <a:pt x="111" y="241"/>
                    <a:pt x="111" y="241"/>
                  </a:cubicBezTo>
                  <a:cubicBezTo>
                    <a:pt x="111" y="242"/>
                    <a:pt x="112" y="243"/>
                    <a:pt x="112" y="243"/>
                  </a:cubicBezTo>
                  <a:cubicBezTo>
                    <a:pt x="113" y="245"/>
                    <a:pt x="113" y="246"/>
                    <a:pt x="114" y="247"/>
                  </a:cubicBezTo>
                  <a:cubicBezTo>
                    <a:pt x="116" y="248"/>
                    <a:pt x="118" y="249"/>
                    <a:pt x="121" y="249"/>
                  </a:cubicBezTo>
                  <a:cubicBezTo>
                    <a:pt x="122" y="250"/>
                    <a:pt x="122" y="250"/>
                    <a:pt x="123" y="250"/>
                  </a:cubicBezTo>
                  <a:cubicBezTo>
                    <a:pt x="125" y="250"/>
                    <a:pt x="128" y="251"/>
                    <a:pt x="130" y="251"/>
                  </a:cubicBezTo>
                  <a:cubicBezTo>
                    <a:pt x="132" y="251"/>
                    <a:pt x="134" y="251"/>
                    <a:pt x="135" y="250"/>
                  </a:cubicBezTo>
                  <a:cubicBezTo>
                    <a:pt x="140" y="248"/>
                    <a:pt x="141" y="243"/>
                    <a:pt x="142" y="238"/>
                  </a:cubicBezTo>
                  <a:cubicBezTo>
                    <a:pt x="143" y="236"/>
                    <a:pt x="143" y="236"/>
                    <a:pt x="143" y="236"/>
                  </a:cubicBezTo>
                  <a:cubicBezTo>
                    <a:pt x="144" y="229"/>
                    <a:pt x="149" y="224"/>
                    <a:pt x="153" y="219"/>
                  </a:cubicBezTo>
                  <a:cubicBezTo>
                    <a:pt x="155" y="216"/>
                    <a:pt x="158" y="213"/>
                    <a:pt x="160" y="210"/>
                  </a:cubicBezTo>
                  <a:cubicBezTo>
                    <a:pt x="166" y="200"/>
                    <a:pt x="175" y="193"/>
                    <a:pt x="186" y="189"/>
                  </a:cubicBezTo>
                  <a:cubicBezTo>
                    <a:pt x="189" y="188"/>
                    <a:pt x="191" y="187"/>
                    <a:pt x="194" y="186"/>
                  </a:cubicBezTo>
                  <a:cubicBezTo>
                    <a:pt x="195" y="186"/>
                    <a:pt x="195" y="186"/>
                    <a:pt x="195" y="186"/>
                  </a:cubicBezTo>
                  <a:cubicBezTo>
                    <a:pt x="196" y="186"/>
                    <a:pt x="196" y="186"/>
                    <a:pt x="196" y="186"/>
                  </a:cubicBezTo>
                  <a:cubicBezTo>
                    <a:pt x="196" y="185"/>
                    <a:pt x="197" y="184"/>
                    <a:pt x="198" y="183"/>
                  </a:cubicBezTo>
                  <a:cubicBezTo>
                    <a:pt x="199" y="182"/>
                    <a:pt x="199" y="181"/>
                    <a:pt x="200" y="180"/>
                  </a:cubicBezTo>
                  <a:cubicBezTo>
                    <a:pt x="201" y="179"/>
                    <a:pt x="201" y="178"/>
                    <a:pt x="202" y="178"/>
                  </a:cubicBezTo>
                  <a:cubicBezTo>
                    <a:pt x="203" y="175"/>
                    <a:pt x="205" y="174"/>
                    <a:pt x="207" y="172"/>
                  </a:cubicBezTo>
                  <a:cubicBezTo>
                    <a:pt x="208" y="172"/>
                    <a:pt x="209" y="171"/>
                    <a:pt x="210" y="171"/>
                  </a:cubicBezTo>
                  <a:cubicBezTo>
                    <a:pt x="212" y="170"/>
                    <a:pt x="215" y="169"/>
                    <a:pt x="217" y="166"/>
                  </a:cubicBezTo>
                  <a:cubicBezTo>
                    <a:pt x="220" y="163"/>
                    <a:pt x="219" y="161"/>
                    <a:pt x="218" y="159"/>
                  </a:cubicBezTo>
                  <a:cubicBezTo>
                    <a:pt x="217" y="158"/>
                    <a:pt x="217" y="157"/>
                    <a:pt x="217" y="156"/>
                  </a:cubicBezTo>
                  <a:cubicBezTo>
                    <a:pt x="217" y="155"/>
                    <a:pt x="217" y="155"/>
                    <a:pt x="219" y="155"/>
                  </a:cubicBezTo>
                  <a:cubicBezTo>
                    <a:pt x="220" y="154"/>
                    <a:pt x="222" y="153"/>
                    <a:pt x="223" y="152"/>
                  </a:cubicBezTo>
                  <a:cubicBezTo>
                    <a:pt x="224" y="150"/>
                    <a:pt x="225" y="149"/>
                    <a:pt x="224" y="148"/>
                  </a:cubicBezTo>
                  <a:cubicBezTo>
                    <a:pt x="224" y="146"/>
                    <a:pt x="223" y="145"/>
                    <a:pt x="222" y="145"/>
                  </a:cubicBezTo>
                  <a:cubicBezTo>
                    <a:pt x="221" y="145"/>
                    <a:pt x="221" y="145"/>
                    <a:pt x="221" y="144"/>
                  </a:cubicBezTo>
                  <a:cubicBezTo>
                    <a:pt x="224" y="143"/>
                    <a:pt x="227" y="142"/>
                    <a:pt x="228" y="138"/>
                  </a:cubicBezTo>
                  <a:cubicBezTo>
                    <a:pt x="230" y="131"/>
                    <a:pt x="228" y="122"/>
                    <a:pt x="221" y="118"/>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3">
              <a:extLst>
                <a:ext uri="{FF2B5EF4-FFF2-40B4-BE49-F238E27FC236}">
                  <a16:creationId xmlns:a16="http://schemas.microsoft.com/office/drawing/2014/main" id="{3413C778-970E-06D2-3CA0-DFD69B7379C9}"/>
                </a:ext>
              </a:extLst>
            </p:cNvPr>
            <p:cNvSpPr>
              <a:spLocks noEditPoints="1"/>
            </p:cNvSpPr>
            <p:nvPr/>
          </p:nvSpPr>
          <p:spPr bwMode="auto">
            <a:xfrm>
              <a:off x="2367" y="286"/>
              <a:ext cx="1448" cy="1386"/>
            </a:xfrm>
            <a:custGeom>
              <a:avLst/>
              <a:gdLst>
                <a:gd name="T0" fmla="*/ 569 w 593"/>
                <a:gd name="T1" fmla="*/ 167 h 568"/>
                <a:gd name="T2" fmla="*/ 555 w 593"/>
                <a:gd name="T3" fmla="*/ 160 h 568"/>
                <a:gd name="T4" fmla="*/ 542 w 593"/>
                <a:gd name="T5" fmla="*/ 155 h 568"/>
                <a:gd name="T6" fmla="*/ 522 w 593"/>
                <a:gd name="T7" fmla="*/ 154 h 568"/>
                <a:gd name="T8" fmla="*/ 507 w 593"/>
                <a:gd name="T9" fmla="*/ 155 h 568"/>
                <a:gd name="T10" fmla="*/ 484 w 593"/>
                <a:gd name="T11" fmla="*/ 181 h 568"/>
                <a:gd name="T12" fmla="*/ 446 w 593"/>
                <a:gd name="T13" fmla="*/ 213 h 568"/>
                <a:gd name="T14" fmla="*/ 462 w 593"/>
                <a:gd name="T15" fmla="*/ 195 h 568"/>
                <a:gd name="T16" fmla="*/ 463 w 593"/>
                <a:gd name="T17" fmla="*/ 131 h 568"/>
                <a:gd name="T18" fmla="*/ 441 w 593"/>
                <a:gd name="T19" fmla="*/ 131 h 568"/>
                <a:gd name="T20" fmla="*/ 442 w 593"/>
                <a:gd name="T21" fmla="*/ 129 h 568"/>
                <a:gd name="T22" fmla="*/ 423 w 593"/>
                <a:gd name="T23" fmla="*/ 131 h 568"/>
                <a:gd name="T24" fmla="*/ 427 w 593"/>
                <a:gd name="T25" fmla="*/ 118 h 568"/>
                <a:gd name="T26" fmla="*/ 408 w 593"/>
                <a:gd name="T27" fmla="*/ 109 h 568"/>
                <a:gd name="T28" fmla="*/ 412 w 593"/>
                <a:gd name="T29" fmla="*/ 93 h 568"/>
                <a:gd name="T30" fmla="*/ 397 w 593"/>
                <a:gd name="T31" fmla="*/ 100 h 568"/>
                <a:gd name="T32" fmla="*/ 388 w 593"/>
                <a:gd name="T33" fmla="*/ 110 h 568"/>
                <a:gd name="T34" fmla="*/ 324 w 593"/>
                <a:gd name="T35" fmla="*/ 174 h 568"/>
                <a:gd name="T36" fmla="*/ 298 w 593"/>
                <a:gd name="T37" fmla="*/ 153 h 568"/>
                <a:gd name="T38" fmla="*/ 272 w 593"/>
                <a:gd name="T39" fmla="*/ 105 h 568"/>
                <a:gd name="T40" fmla="*/ 241 w 593"/>
                <a:gd name="T41" fmla="*/ 55 h 568"/>
                <a:gd name="T42" fmla="*/ 197 w 593"/>
                <a:gd name="T43" fmla="*/ 36 h 568"/>
                <a:gd name="T44" fmla="*/ 182 w 593"/>
                <a:gd name="T45" fmla="*/ 0 h 568"/>
                <a:gd name="T46" fmla="*/ 150 w 593"/>
                <a:gd name="T47" fmla="*/ 9 h 568"/>
                <a:gd name="T48" fmla="*/ 140 w 593"/>
                <a:gd name="T49" fmla="*/ 33 h 568"/>
                <a:gd name="T50" fmla="*/ 101 w 593"/>
                <a:gd name="T51" fmla="*/ 30 h 568"/>
                <a:gd name="T52" fmla="*/ 61 w 593"/>
                <a:gd name="T53" fmla="*/ 42 h 568"/>
                <a:gd name="T54" fmla="*/ 34 w 593"/>
                <a:gd name="T55" fmla="*/ 46 h 568"/>
                <a:gd name="T56" fmla="*/ 17 w 593"/>
                <a:gd name="T57" fmla="*/ 62 h 568"/>
                <a:gd name="T58" fmla="*/ 0 w 593"/>
                <a:gd name="T59" fmla="*/ 57 h 568"/>
                <a:gd name="T60" fmla="*/ 7 w 593"/>
                <a:gd name="T61" fmla="*/ 120 h 568"/>
                <a:gd name="T62" fmla="*/ 22 w 593"/>
                <a:gd name="T63" fmla="*/ 155 h 568"/>
                <a:gd name="T64" fmla="*/ 56 w 593"/>
                <a:gd name="T65" fmla="*/ 187 h 568"/>
                <a:gd name="T66" fmla="*/ 93 w 593"/>
                <a:gd name="T67" fmla="*/ 206 h 568"/>
                <a:gd name="T68" fmla="*/ 112 w 593"/>
                <a:gd name="T69" fmla="*/ 217 h 568"/>
                <a:gd name="T70" fmla="*/ 62 w 593"/>
                <a:gd name="T71" fmla="*/ 352 h 568"/>
                <a:gd name="T72" fmla="*/ 30 w 593"/>
                <a:gd name="T73" fmla="*/ 432 h 568"/>
                <a:gd name="T74" fmla="*/ 52 w 593"/>
                <a:gd name="T75" fmla="*/ 467 h 568"/>
                <a:gd name="T76" fmla="*/ 97 w 593"/>
                <a:gd name="T77" fmla="*/ 540 h 568"/>
                <a:gd name="T78" fmla="*/ 122 w 593"/>
                <a:gd name="T79" fmla="*/ 550 h 568"/>
                <a:gd name="T80" fmla="*/ 424 w 593"/>
                <a:gd name="T81" fmla="*/ 525 h 568"/>
                <a:gd name="T82" fmla="*/ 445 w 593"/>
                <a:gd name="T83" fmla="*/ 488 h 568"/>
                <a:gd name="T84" fmla="*/ 449 w 593"/>
                <a:gd name="T85" fmla="*/ 435 h 568"/>
                <a:gd name="T86" fmla="*/ 489 w 593"/>
                <a:gd name="T87" fmla="*/ 395 h 568"/>
                <a:gd name="T88" fmla="*/ 478 w 593"/>
                <a:gd name="T89" fmla="*/ 367 h 568"/>
                <a:gd name="T90" fmla="*/ 488 w 593"/>
                <a:gd name="T91" fmla="*/ 350 h 568"/>
                <a:gd name="T92" fmla="*/ 522 w 593"/>
                <a:gd name="T93" fmla="*/ 330 h 568"/>
                <a:gd name="T94" fmla="*/ 540 w 593"/>
                <a:gd name="T95" fmla="*/ 305 h 568"/>
                <a:gd name="T96" fmla="*/ 565 w 593"/>
                <a:gd name="T97" fmla="*/ 264 h 568"/>
                <a:gd name="T98" fmla="*/ 587 w 593"/>
                <a:gd name="T99" fmla="*/ 216 h 568"/>
                <a:gd name="T100" fmla="*/ 373 w 593"/>
                <a:gd name="T101" fmla="*/ 162 h 568"/>
                <a:gd name="T102" fmla="*/ 375 w 593"/>
                <a:gd name="T103" fmla="*/ 154 h 568"/>
                <a:gd name="T104" fmla="*/ 378 w 593"/>
                <a:gd name="T105" fmla="*/ 139 h 568"/>
                <a:gd name="T106" fmla="*/ 367 w 593"/>
                <a:gd name="T107" fmla="*/ 147 h 568"/>
                <a:gd name="T108" fmla="*/ 362 w 593"/>
                <a:gd name="T109" fmla="*/ 168 h 568"/>
                <a:gd name="T110" fmla="*/ 349 w 593"/>
                <a:gd name="T111" fmla="*/ 174 h 568"/>
                <a:gd name="T112" fmla="*/ 360 w 593"/>
                <a:gd name="T113" fmla="*/ 148 h 568"/>
                <a:gd name="T114" fmla="*/ 366 w 593"/>
                <a:gd name="T115" fmla="*/ 132 h 568"/>
                <a:gd name="T116" fmla="*/ 394 w 593"/>
                <a:gd name="T117" fmla="*/ 120 h 568"/>
                <a:gd name="T118" fmla="*/ 408 w 593"/>
                <a:gd name="T119" fmla="*/ 204 h 568"/>
                <a:gd name="T120" fmla="*/ 421 w 593"/>
                <a:gd name="T121" fmla="*/ 207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68">
                  <a:moveTo>
                    <a:pt x="593" y="178"/>
                  </a:moveTo>
                  <a:cubicBezTo>
                    <a:pt x="591" y="178"/>
                    <a:pt x="591" y="178"/>
                    <a:pt x="591" y="178"/>
                  </a:cubicBezTo>
                  <a:cubicBezTo>
                    <a:pt x="590" y="178"/>
                    <a:pt x="588" y="177"/>
                    <a:pt x="587" y="176"/>
                  </a:cubicBezTo>
                  <a:cubicBezTo>
                    <a:pt x="587" y="176"/>
                    <a:pt x="586" y="175"/>
                    <a:pt x="586" y="174"/>
                  </a:cubicBezTo>
                  <a:cubicBezTo>
                    <a:pt x="585" y="173"/>
                    <a:pt x="584" y="171"/>
                    <a:pt x="580" y="171"/>
                  </a:cubicBezTo>
                  <a:cubicBezTo>
                    <a:pt x="580" y="171"/>
                    <a:pt x="580" y="171"/>
                    <a:pt x="580" y="171"/>
                  </a:cubicBezTo>
                  <a:cubicBezTo>
                    <a:pt x="576" y="171"/>
                    <a:pt x="573" y="171"/>
                    <a:pt x="572" y="170"/>
                  </a:cubicBezTo>
                  <a:cubicBezTo>
                    <a:pt x="571" y="169"/>
                    <a:pt x="570" y="168"/>
                    <a:pt x="569" y="167"/>
                  </a:cubicBezTo>
                  <a:cubicBezTo>
                    <a:pt x="568" y="166"/>
                    <a:pt x="567" y="165"/>
                    <a:pt x="566" y="164"/>
                  </a:cubicBezTo>
                  <a:cubicBezTo>
                    <a:pt x="565" y="163"/>
                    <a:pt x="565" y="163"/>
                    <a:pt x="565" y="163"/>
                  </a:cubicBezTo>
                  <a:cubicBezTo>
                    <a:pt x="564" y="162"/>
                    <a:pt x="563" y="161"/>
                    <a:pt x="562" y="161"/>
                  </a:cubicBezTo>
                  <a:cubicBezTo>
                    <a:pt x="561" y="161"/>
                    <a:pt x="561" y="160"/>
                    <a:pt x="560" y="160"/>
                  </a:cubicBezTo>
                  <a:cubicBezTo>
                    <a:pt x="559" y="160"/>
                    <a:pt x="559" y="161"/>
                    <a:pt x="558" y="161"/>
                  </a:cubicBezTo>
                  <a:cubicBezTo>
                    <a:pt x="558" y="161"/>
                    <a:pt x="557" y="161"/>
                    <a:pt x="557" y="161"/>
                  </a:cubicBezTo>
                  <a:cubicBezTo>
                    <a:pt x="556" y="161"/>
                    <a:pt x="556" y="161"/>
                    <a:pt x="556" y="161"/>
                  </a:cubicBezTo>
                  <a:cubicBezTo>
                    <a:pt x="556" y="160"/>
                    <a:pt x="556" y="160"/>
                    <a:pt x="555" y="160"/>
                  </a:cubicBezTo>
                  <a:cubicBezTo>
                    <a:pt x="555" y="160"/>
                    <a:pt x="554" y="160"/>
                    <a:pt x="554" y="159"/>
                  </a:cubicBezTo>
                  <a:cubicBezTo>
                    <a:pt x="553" y="159"/>
                    <a:pt x="553" y="159"/>
                    <a:pt x="553" y="159"/>
                  </a:cubicBezTo>
                  <a:cubicBezTo>
                    <a:pt x="552" y="159"/>
                    <a:pt x="552" y="159"/>
                    <a:pt x="552" y="159"/>
                  </a:cubicBezTo>
                  <a:cubicBezTo>
                    <a:pt x="551" y="159"/>
                    <a:pt x="551" y="159"/>
                    <a:pt x="550" y="158"/>
                  </a:cubicBezTo>
                  <a:cubicBezTo>
                    <a:pt x="548" y="158"/>
                    <a:pt x="547" y="157"/>
                    <a:pt x="546" y="157"/>
                  </a:cubicBezTo>
                  <a:cubicBezTo>
                    <a:pt x="546" y="157"/>
                    <a:pt x="545" y="157"/>
                    <a:pt x="545" y="157"/>
                  </a:cubicBezTo>
                  <a:cubicBezTo>
                    <a:pt x="544" y="157"/>
                    <a:pt x="544" y="157"/>
                    <a:pt x="544" y="156"/>
                  </a:cubicBezTo>
                  <a:cubicBezTo>
                    <a:pt x="543" y="156"/>
                    <a:pt x="543" y="155"/>
                    <a:pt x="542" y="155"/>
                  </a:cubicBezTo>
                  <a:cubicBezTo>
                    <a:pt x="541" y="154"/>
                    <a:pt x="539" y="153"/>
                    <a:pt x="538" y="153"/>
                  </a:cubicBezTo>
                  <a:cubicBezTo>
                    <a:pt x="537" y="153"/>
                    <a:pt x="537" y="153"/>
                    <a:pt x="537" y="153"/>
                  </a:cubicBezTo>
                  <a:cubicBezTo>
                    <a:pt x="536" y="153"/>
                    <a:pt x="536" y="153"/>
                    <a:pt x="534" y="154"/>
                  </a:cubicBezTo>
                  <a:cubicBezTo>
                    <a:pt x="533" y="154"/>
                    <a:pt x="531" y="155"/>
                    <a:pt x="529" y="155"/>
                  </a:cubicBezTo>
                  <a:cubicBezTo>
                    <a:pt x="529" y="155"/>
                    <a:pt x="529" y="155"/>
                    <a:pt x="529" y="155"/>
                  </a:cubicBezTo>
                  <a:cubicBezTo>
                    <a:pt x="528" y="155"/>
                    <a:pt x="528" y="155"/>
                    <a:pt x="528" y="155"/>
                  </a:cubicBezTo>
                  <a:cubicBezTo>
                    <a:pt x="527" y="154"/>
                    <a:pt x="526" y="154"/>
                    <a:pt x="525" y="154"/>
                  </a:cubicBezTo>
                  <a:cubicBezTo>
                    <a:pt x="524" y="154"/>
                    <a:pt x="523" y="154"/>
                    <a:pt x="522" y="154"/>
                  </a:cubicBezTo>
                  <a:cubicBezTo>
                    <a:pt x="522" y="154"/>
                    <a:pt x="521" y="155"/>
                    <a:pt x="520" y="155"/>
                  </a:cubicBezTo>
                  <a:cubicBezTo>
                    <a:pt x="520" y="155"/>
                    <a:pt x="520" y="155"/>
                    <a:pt x="520" y="155"/>
                  </a:cubicBezTo>
                  <a:cubicBezTo>
                    <a:pt x="519" y="155"/>
                    <a:pt x="519" y="154"/>
                    <a:pt x="518" y="154"/>
                  </a:cubicBezTo>
                  <a:cubicBezTo>
                    <a:pt x="517" y="154"/>
                    <a:pt x="516" y="153"/>
                    <a:pt x="515" y="153"/>
                  </a:cubicBezTo>
                  <a:cubicBezTo>
                    <a:pt x="515" y="153"/>
                    <a:pt x="514" y="153"/>
                    <a:pt x="514" y="153"/>
                  </a:cubicBezTo>
                  <a:cubicBezTo>
                    <a:pt x="513" y="154"/>
                    <a:pt x="512" y="154"/>
                    <a:pt x="511" y="154"/>
                  </a:cubicBezTo>
                  <a:cubicBezTo>
                    <a:pt x="510" y="154"/>
                    <a:pt x="509" y="155"/>
                    <a:pt x="508" y="155"/>
                  </a:cubicBezTo>
                  <a:cubicBezTo>
                    <a:pt x="507" y="155"/>
                    <a:pt x="507" y="155"/>
                    <a:pt x="507" y="155"/>
                  </a:cubicBezTo>
                  <a:cubicBezTo>
                    <a:pt x="507" y="155"/>
                    <a:pt x="506" y="155"/>
                    <a:pt x="506" y="155"/>
                  </a:cubicBezTo>
                  <a:cubicBezTo>
                    <a:pt x="504" y="155"/>
                    <a:pt x="502" y="155"/>
                    <a:pt x="500" y="156"/>
                  </a:cubicBezTo>
                  <a:cubicBezTo>
                    <a:pt x="497" y="159"/>
                    <a:pt x="494" y="162"/>
                    <a:pt x="492" y="165"/>
                  </a:cubicBezTo>
                  <a:cubicBezTo>
                    <a:pt x="489" y="168"/>
                    <a:pt x="490" y="171"/>
                    <a:pt x="491" y="173"/>
                  </a:cubicBezTo>
                  <a:cubicBezTo>
                    <a:pt x="491" y="174"/>
                    <a:pt x="491" y="175"/>
                    <a:pt x="491" y="176"/>
                  </a:cubicBezTo>
                  <a:cubicBezTo>
                    <a:pt x="491" y="177"/>
                    <a:pt x="489" y="177"/>
                    <a:pt x="489" y="178"/>
                  </a:cubicBezTo>
                  <a:cubicBezTo>
                    <a:pt x="488" y="178"/>
                    <a:pt x="487" y="179"/>
                    <a:pt x="487" y="179"/>
                  </a:cubicBezTo>
                  <a:cubicBezTo>
                    <a:pt x="486" y="180"/>
                    <a:pt x="485" y="180"/>
                    <a:pt x="484" y="181"/>
                  </a:cubicBezTo>
                  <a:cubicBezTo>
                    <a:pt x="483" y="181"/>
                    <a:pt x="482" y="182"/>
                    <a:pt x="481" y="182"/>
                  </a:cubicBezTo>
                  <a:cubicBezTo>
                    <a:pt x="480" y="183"/>
                    <a:pt x="479" y="184"/>
                    <a:pt x="478" y="185"/>
                  </a:cubicBezTo>
                  <a:cubicBezTo>
                    <a:pt x="478" y="186"/>
                    <a:pt x="477" y="186"/>
                    <a:pt x="477" y="187"/>
                  </a:cubicBezTo>
                  <a:cubicBezTo>
                    <a:pt x="476" y="187"/>
                    <a:pt x="475" y="188"/>
                    <a:pt x="474" y="188"/>
                  </a:cubicBezTo>
                  <a:cubicBezTo>
                    <a:pt x="474" y="189"/>
                    <a:pt x="473" y="190"/>
                    <a:pt x="472" y="190"/>
                  </a:cubicBezTo>
                  <a:cubicBezTo>
                    <a:pt x="469" y="192"/>
                    <a:pt x="467" y="195"/>
                    <a:pt x="465" y="197"/>
                  </a:cubicBezTo>
                  <a:cubicBezTo>
                    <a:pt x="462" y="201"/>
                    <a:pt x="459" y="205"/>
                    <a:pt x="453" y="207"/>
                  </a:cubicBezTo>
                  <a:cubicBezTo>
                    <a:pt x="450" y="208"/>
                    <a:pt x="448" y="210"/>
                    <a:pt x="446" y="213"/>
                  </a:cubicBezTo>
                  <a:cubicBezTo>
                    <a:pt x="445" y="214"/>
                    <a:pt x="445" y="214"/>
                    <a:pt x="444" y="215"/>
                  </a:cubicBezTo>
                  <a:cubicBezTo>
                    <a:pt x="441" y="218"/>
                    <a:pt x="440" y="222"/>
                    <a:pt x="438" y="226"/>
                  </a:cubicBezTo>
                  <a:cubicBezTo>
                    <a:pt x="438" y="227"/>
                    <a:pt x="438" y="228"/>
                    <a:pt x="438" y="228"/>
                  </a:cubicBezTo>
                  <a:cubicBezTo>
                    <a:pt x="438" y="226"/>
                    <a:pt x="438" y="223"/>
                    <a:pt x="439" y="221"/>
                  </a:cubicBezTo>
                  <a:cubicBezTo>
                    <a:pt x="439" y="221"/>
                    <a:pt x="440" y="219"/>
                    <a:pt x="441" y="218"/>
                  </a:cubicBezTo>
                  <a:cubicBezTo>
                    <a:pt x="445" y="212"/>
                    <a:pt x="449" y="206"/>
                    <a:pt x="447" y="202"/>
                  </a:cubicBezTo>
                  <a:cubicBezTo>
                    <a:pt x="447" y="201"/>
                    <a:pt x="446" y="200"/>
                    <a:pt x="444" y="199"/>
                  </a:cubicBezTo>
                  <a:cubicBezTo>
                    <a:pt x="450" y="199"/>
                    <a:pt x="456" y="198"/>
                    <a:pt x="462" y="195"/>
                  </a:cubicBezTo>
                  <a:cubicBezTo>
                    <a:pt x="468" y="191"/>
                    <a:pt x="470" y="185"/>
                    <a:pt x="473" y="179"/>
                  </a:cubicBezTo>
                  <a:cubicBezTo>
                    <a:pt x="473" y="178"/>
                    <a:pt x="474" y="176"/>
                    <a:pt x="475" y="175"/>
                  </a:cubicBezTo>
                  <a:cubicBezTo>
                    <a:pt x="476" y="171"/>
                    <a:pt x="478" y="168"/>
                    <a:pt x="480" y="164"/>
                  </a:cubicBezTo>
                  <a:cubicBezTo>
                    <a:pt x="482" y="160"/>
                    <a:pt x="484" y="156"/>
                    <a:pt x="486" y="151"/>
                  </a:cubicBezTo>
                  <a:cubicBezTo>
                    <a:pt x="488" y="146"/>
                    <a:pt x="490" y="141"/>
                    <a:pt x="488" y="137"/>
                  </a:cubicBezTo>
                  <a:cubicBezTo>
                    <a:pt x="487" y="135"/>
                    <a:pt x="485" y="133"/>
                    <a:pt x="482" y="133"/>
                  </a:cubicBezTo>
                  <a:cubicBezTo>
                    <a:pt x="478" y="132"/>
                    <a:pt x="474" y="131"/>
                    <a:pt x="470" y="131"/>
                  </a:cubicBezTo>
                  <a:cubicBezTo>
                    <a:pt x="468" y="131"/>
                    <a:pt x="466" y="131"/>
                    <a:pt x="463" y="131"/>
                  </a:cubicBezTo>
                  <a:cubicBezTo>
                    <a:pt x="462" y="130"/>
                    <a:pt x="460" y="130"/>
                    <a:pt x="459" y="130"/>
                  </a:cubicBezTo>
                  <a:cubicBezTo>
                    <a:pt x="457" y="129"/>
                    <a:pt x="454" y="128"/>
                    <a:pt x="452" y="128"/>
                  </a:cubicBezTo>
                  <a:cubicBezTo>
                    <a:pt x="451" y="128"/>
                    <a:pt x="451" y="128"/>
                    <a:pt x="450" y="128"/>
                  </a:cubicBezTo>
                  <a:cubicBezTo>
                    <a:pt x="450" y="128"/>
                    <a:pt x="449" y="128"/>
                    <a:pt x="449" y="128"/>
                  </a:cubicBezTo>
                  <a:cubicBezTo>
                    <a:pt x="448" y="128"/>
                    <a:pt x="448" y="128"/>
                    <a:pt x="448" y="128"/>
                  </a:cubicBezTo>
                  <a:cubicBezTo>
                    <a:pt x="447" y="128"/>
                    <a:pt x="446" y="129"/>
                    <a:pt x="446" y="129"/>
                  </a:cubicBezTo>
                  <a:cubicBezTo>
                    <a:pt x="444" y="129"/>
                    <a:pt x="443" y="130"/>
                    <a:pt x="442" y="130"/>
                  </a:cubicBezTo>
                  <a:cubicBezTo>
                    <a:pt x="442" y="131"/>
                    <a:pt x="442" y="131"/>
                    <a:pt x="441" y="131"/>
                  </a:cubicBezTo>
                  <a:cubicBezTo>
                    <a:pt x="440" y="131"/>
                    <a:pt x="438" y="131"/>
                    <a:pt x="437" y="132"/>
                  </a:cubicBezTo>
                  <a:cubicBezTo>
                    <a:pt x="435" y="132"/>
                    <a:pt x="434" y="132"/>
                    <a:pt x="434" y="132"/>
                  </a:cubicBezTo>
                  <a:cubicBezTo>
                    <a:pt x="433" y="132"/>
                    <a:pt x="432" y="132"/>
                    <a:pt x="431" y="132"/>
                  </a:cubicBezTo>
                  <a:cubicBezTo>
                    <a:pt x="430" y="132"/>
                    <a:pt x="428" y="132"/>
                    <a:pt x="427" y="132"/>
                  </a:cubicBezTo>
                  <a:cubicBezTo>
                    <a:pt x="428" y="132"/>
                    <a:pt x="429" y="132"/>
                    <a:pt x="430" y="132"/>
                  </a:cubicBezTo>
                  <a:cubicBezTo>
                    <a:pt x="430" y="132"/>
                    <a:pt x="430" y="132"/>
                    <a:pt x="430" y="132"/>
                  </a:cubicBezTo>
                  <a:cubicBezTo>
                    <a:pt x="431" y="132"/>
                    <a:pt x="432" y="132"/>
                    <a:pt x="432" y="132"/>
                  </a:cubicBezTo>
                  <a:cubicBezTo>
                    <a:pt x="435" y="132"/>
                    <a:pt x="439" y="131"/>
                    <a:pt x="442" y="129"/>
                  </a:cubicBezTo>
                  <a:cubicBezTo>
                    <a:pt x="444" y="128"/>
                    <a:pt x="445" y="126"/>
                    <a:pt x="445" y="124"/>
                  </a:cubicBezTo>
                  <a:cubicBezTo>
                    <a:pt x="444" y="122"/>
                    <a:pt x="442" y="120"/>
                    <a:pt x="440" y="118"/>
                  </a:cubicBezTo>
                  <a:cubicBezTo>
                    <a:pt x="438" y="117"/>
                    <a:pt x="436" y="116"/>
                    <a:pt x="434" y="116"/>
                  </a:cubicBezTo>
                  <a:cubicBezTo>
                    <a:pt x="432" y="116"/>
                    <a:pt x="431" y="117"/>
                    <a:pt x="429" y="118"/>
                  </a:cubicBezTo>
                  <a:cubicBezTo>
                    <a:pt x="428" y="118"/>
                    <a:pt x="428" y="119"/>
                    <a:pt x="427" y="119"/>
                  </a:cubicBezTo>
                  <a:cubicBezTo>
                    <a:pt x="424" y="120"/>
                    <a:pt x="419" y="122"/>
                    <a:pt x="421" y="128"/>
                  </a:cubicBezTo>
                  <a:cubicBezTo>
                    <a:pt x="421" y="129"/>
                    <a:pt x="423" y="130"/>
                    <a:pt x="424" y="131"/>
                  </a:cubicBezTo>
                  <a:cubicBezTo>
                    <a:pt x="424" y="131"/>
                    <a:pt x="423" y="131"/>
                    <a:pt x="423" y="131"/>
                  </a:cubicBezTo>
                  <a:cubicBezTo>
                    <a:pt x="421" y="131"/>
                    <a:pt x="420" y="130"/>
                    <a:pt x="419" y="130"/>
                  </a:cubicBezTo>
                  <a:cubicBezTo>
                    <a:pt x="418" y="130"/>
                    <a:pt x="417" y="129"/>
                    <a:pt x="416" y="129"/>
                  </a:cubicBezTo>
                  <a:cubicBezTo>
                    <a:pt x="415" y="128"/>
                    <a:pt x="414" y="127"/>
                    <a:pt x="412" y="127"/>
                  </a:cubicBezTo>
                  <a:cubicBezTo>
                    <a:pt x="411" y="126"/>
                    <a:pt x="409" y="126"/>
                    <a:pt x="408" y="125"/>
                  </a:cubicBezTo>
                  <a:cubicBezTo>
                    <a:pt x="409" y="125"/>
                    <a:pt x="409" y="125"/>
                    <a:pt x="409" y="125"/>
                  </a:cubicBezTo>
                  <a:cubicBezTo>
                    <a:pt x="411" y="125"/>
                    <a:pt x="413" y="125"/>
                    <a:pt x="415" y="125"/>
                  </a:cubicBezTo>
                  <a:cubicBezTo>
                    <a:pt x="418" y="124"/>
                    <a:pt x="421" y="122"/>
                    <a:pt x="423" y="121"/>
                  </a:cubicBezTo>
                  <a:cubicBezTo>
                    <a:pt x="424" y="120"/>
                    <a:pt x="425" y="119"/>
                    <a:pt x="427" y="118"/>
                  </a:cubicBezTo>
                  <a:cubicBezTo>
                    <a:pt x="433" y="115"/>
                    <a:pt x="433" y="111"/>
                    <a:pt x="432" y="109"/>
                  </a:cubicBezTo>
                  <a:cubicBezTo>
                    <a:pt x="432" y="108"/>
                    <a:pt x="430" y="106"/>
                    <a:pt x="426" y="106"/>
                  </a:cubicBezTo>
                  <a:cubicBezTo>
                    <a:pt x="425" y="106"/>
                    <a:pt x="424" y="106"/>
                    <a:pt x="423" y="106"/>
                  </a:cubicBezTo>
                  <a:cubicBezTo>
                    <a:pt x="423" y="106"/>
                    <a:pt x="423" y="106"/>
                    <a:pt x="423" y="106"/>
                  </a:cubicBezTo>
                  <a:cubicBezTo>
                    <a:pt x="422" y="106"/>
                    <a:pt x="422" y="106"/>
                    <a:pt x="421" y="106"/>
                  </a:cubicBezTo>
                  <a:cubicBezTo>
                    <a:pt x="421" y="106"/>
                    <a:pt x="418" y="106"/>
                    <a:pt x="417" y="106"/>
                  </a:cubicBezTo>
                  <a:cubicBezTo>
                    <a:pt x="416" y="106"/>
                    <a:pt x="415" y="106"/>
                    <a:pt x="413" y="106"/>
                  </a:cubicBezTo>
                  <a:cubicBezTo>
                    <a:pt x="411" y="107"/>
                    <a:pt x="410" y="108"/>
                    <a:pt x="408" y="109"/>
                  </a:cubicBezTo>
                  <a:cubicBezTo>
                    <a:pt x="407" y="109"/>
                    <a:pt x="406" y="110"/>
                    <a:pt x="405" y="110"/>
                  </a:cubicBezTo>
                  <a:cubicBezTo>
                    <a:pt x="405" y="110"/>
                    <a:pt x="405" y="110"/>
                    <a:pt x="404" y="110"/>
                  </a:cubicBezTo>
                  <a:cubicBezTo>
                    <a:pt x="404" y="110"/>
                    <a:pt x="403" y="110"/>
                    <a:pt x="403" y="110"/>
                  </a:cubicBezTo>
                  <a:cubicBezTo>
                    <a:pt x="405" y="109"/>
                    <a:pt x="408" y="107"/>
                    <a:pt x="409" y="106"/>
                  </a:cubicBezTo>
                  <a:cubicBezTo>
                    <a:pt x="409" y="105"/>
                    <a:pt x="409" y="105"/>
                    <a:pt x="409" y="105"/>
                  </a:cubicBezTo>
                  <a:cubicBezTo>
                    <a:pt x="411" y="104"/>
                    <a:pt x="412" y="102"/>
                    <a:pt x="414" y="100"/>
                  </a:cubicBezTo>
                  <a:cubicBezTo>
                    <a:pt x="414" y="99"/>
                    <a:pt x="415" y="97"/>
                    <a:pt x="414" y="95"/>
                  </a:cubicBezTo>
                  <a:cubicBezTo>
                    <a:pt x="414" y="93"/>
                    <a:pt x="412" y="93"/>
                    <a:pt x="412" y="93"/>
                  </a:cubicBezTo>
                  <a:cubicBezTo>
                    <a:pt x="411" y="93"/>
                    <a:pt x="410" y="93"/>
                    <a:pt x="410" y="93"/>
                  </a:cubicBezTo>
                  <a:cubicBezTo>
                    <a:pt x="410" y="94"/>
                    <a:pt x="410" y="94"/>
                    <a:pt x="410" y="94"/>
                  </a:cubicBezTo>
                  <a:cubicBezTo>
                    <a:pt x="410" y="94"/>
                    <a:pt x="410" y="94"/>
                    <a:pt x="410" y="94"/>
                  </a:cubicBezTo>
                  <a:cubicBezTo>
                    <a:pt x="409" y="93"/>
                    <a:pt x="409" y="93"/>
                    <a:pt x="407" y="92"/>
                  </a:cubicBezTo>
                  <a:cubicBezTo>
                    <a:pt x="405" y="92"/>
                    <a:pt x="404" y="94"/>
                    <a:pt x="403" y="95"/>
                  </a:cubicBezTo>
                  <a:cubicBezTo>
                    <a:pt x="402" y="96"/>
                    <a:pt x="402" y="96"/>
                    <a:pt x="401" y="97"/>
                  </a:cubicBezTo>
                  <a:cubicBezTo>
                    <a:pt x="401" y="97"/>
                    <a:pt x="401" y="97"/>
                    <a:pt x="400" y="97"/>
                  </a:cubicBezTo>
                  <a:cubicBezTo>
                    <a:pt x="399" y="97"/>
                    <a:pt x="398" y="98"/>
                    <a:pt x="397" y="100"/>
                  </a:cubicBezTo>
                  <a:cubicBezTo>
                    <a:pt x="396" y="102"/>
                    <a:pt x="396" y="106"/>
                    <a:pt x="397" y="108"/>
                  </a:cubicBezTo>
                  <a:cubicBezTo>
                    <a:pt x="398" y="108"/>
                    <a:pt x="398" y="109"/>
                    <a:pt x="398" y="109"/>
                  </a:cubicBezTo>
                  <a:cubicBezTo>
                    <a:pt x="397" y="109"/>
                    <a:pt x="395" y="110"/>
                    <a:pt x="395" y="111"/>
                  </a:cubicBezTo>
                  <a:cubicBezTo>
                    <a:pt x="394" y="112"/>
                    <a:pt x="393" y="114"/>
                    <a:pt x="393" y="115"/>
                  </a:cubicBezTo>
                  <a:cubicBezTo>
                    <a:pt x="393" y="115"/>
                    <a:pt x="392" y="114"/>
                    <a:pt x="392" y="114"/>
                  </a:cubicBezTo>
                  <a:cubicBezTo>
                    <a:pt x="391" y="113"/>
                    <a:pt x="389" y="113"/>
                    <a:pt x="388" y="113"/>
                  </a:cubicBezTo>
                  <a:cubicBezTo>
                    <a:pt x="388" y="112"/>
                    <a:pt x="388" y="112"/>
                    <a:pt x="388" y="112"/>
                  </a:cubicBezTo>
                  <a:cubicBezTo>
                    <a:pt x="388" y="112"/>
                    <a:pt x="388" y="110"/>
                    <a:pt x="388" y="110"/>
                  </a:cubicBezTo>
                  <a:cubicBezTo>
                    <a:pt x="385" y="110"/>
                    <a:pt x="385" y="110"/>
                    <a:pt x="385" y="110"/>
                  </a:cubicBezTo>
                  <a:cubicBezTo>
                    <a:pt x="384" y="111"/>
                    <a:pt x="382" y="111"/>
                    <a:pt x="380" y="112"/>
                  </a:cubicBezTo>
                  <a:cubicBezTo>
                    <a:pt x="369" y="116"/>
                    <a:pt x="361" y="123"/>
                    <a:pt x="354" y="134"/>
                  </a:cubicBezTo>
                  <a:cubicBezTo>
                    <a:pt x="352" y="137"/>
                    <a:pt x="350" y="140"/>
                    <a:pt x="347" y="142"/>
                  </a:cubicBezTo>
                  <a:cubicBezTo>
                    <a:pt x="343" y="147"/>
                    <a:pt x="339" y="152"/>
                    <a:pt x="337" y="159"/>
                  </a:cubicBezTo>
                  <a:cubicBezTo>
                    <a:pt x="337" y="161"/>
                    <a:pt x="337" y="161"/>
                    <a:pt x="337" y="161"/>
                  </a:cubicBezTo>
                  <a:cubicBezTo>
                    <a:pt x="336" y="166"/>
                    <a:pt x="335" y="171"/>
                    <a:pt x="329" y="173"/>
                  </a:cubicBezTo>
                  <a:cubicBezTo>
                    <a:pt x="328" y="174"/>
                    <a:pt x="326" y="174"/>
                    <a:pt x="324" y="174"/>
                  </a:cubicBezTo>
                  <a:cubicBezTo>
                    <a:pt x="322" y="174"/>
                    <a:pt x="319" y="174"/>
                    <a:pt x="317" y="173"/>
                  </a:cubicBezTo>
                  <a:cubicBezTo>
                    <a:pt x="316" y="173"/>
                    <a:pt x="316" y="173"/>
                    <a:pt x="315" y="173"/>
                  </a:cubicBezTo>
                  <a:cubicBezTo>
                    <a:pt x="312" y="172"/>
                    <a:pt x="310" y="172"/>
                    <a:pt x="308" y="170"/>
                  </a:cubicBezTo>
                  <a:cubicBezTo>
                    <a:pt x="307" y="169"/>
                    <a:pt x="306" y="168"/>
                    <a:pt x="306" y="166"/>
                  </a:cubicBezTo>
                  <a:cubicBezTo>
                    <a:pt x="305" y="166"/>
                    <a:pt x="305" y="165"/>
                    <a:pt x="305" y="164"/>
                  </a:cubicBezTo>
                  <a:cubicBezTo>
                    <a:pt x="304" y="163"/>
                    <a:pt x="304" y="163"/>
                    <a:pt x="304" y="163"/>
                  </a:cubicBezTo>
                  <a:cubicBezTo>
                    <a:pt x="303" y="162"/>
                    <a:pt x="302" y="160"/>
                    <a:pt x="301" y="159"/>
                  </a:cubicBezTo>
                  <a:cubicBezTo>
                    <a:pt x="299" y="158"/>
                    <a:pt x="297" y="156"/>
                    <a:pt x="298" y="153"/>
                  </a:cubicBezTo>
                  <a:cubicBezTo>
                    <a:pt x="298" y="153"/>
                    <a:pt x="298" y="153"/>
                    <a:pt x="298" y="152"/>
                  </a:cubicBezTo>
                  <a:cubicBezTo>
                    <a:pt x="298" y="151"/>
                    <a:pt x="298" y="151"/>
                    <a:pt x="297" y="150"/>
                  </a:cubicBezTo>
                  <a:cubicBezTo>
                    <a:pt x="297" y="149"/>
                    <a:pt x="297" y="148"/>
                    <a:pt x="296" y="147"/>
                  </a:cubicBezTo>
                  <a:cubicBezTo>
                    <a:pt x="295" y="145"/>
                    <a:pt x="295" y="145"/>
                    <a:pt x="295" y="145"/>
                  </a:cubicBezTo>
                  <a:cubicBezTo>
                    <a:pt x="293" y="141"/>
                    <a:pt x="292" y="137"/>
                    <a:pt x="288" y="133"/>
                  </a:cubicBezTo>
                  <a:cubicBezTo>
                    <a:pt x="287" y="131"/>
                    <a:pt x="286" y="130"/>
                    <a:pt x="284" y="129"/>
                  </a:cubicBezTo>
                  <a:cubicBezTo>
                    <a:pt x="282" y="126"/>
                    <a:pt x="280" y="124"/>
                    <a:pt x="278" y="121"/>
                  </a:cubicBezTo>
                  <a:cubicBezTo>
                    <a:pt x="275" y="117"/>
                    <a:pt x="273" y="112"/>
                    <a:pt x="272" y="105"/>
                  </a:cubicBezTo>
                  <a:cubicBezTo>
                    <a:pt x="272" y="103"/>
                    <a:pt x="272" y="101"/>
                    <a:pt x="272" y="100"/>
                  </a:cubicBezTo>
                  <a:cubicBezTo>
                    <a:pt x="271" y="96"/>
                    <a:pt x="271" y="92"/>
                    <a:pt x="270" y="88"/>
                  </a:cubicBezTo>
                  <a:cubicBezTo>
                    <a:pt x="269" y="86"/>
                    <a:pt x="266" y="84"/>
                    <a:pt x="264" y="82"/>
                  </a:cubicBezTo>
                  <a:cubicBezTo>
                    <a:pt x="263" y="81"/>
                    <a:pt x="262" y="80"/>
                    <a:pt x="261" y="79"/>
                  </a:cubicBezTo>
                  <a:cubicBezTo>
                    <a:pt x="257" y="76"/>
                    <a:pt x="256" y="71"/>
                    <a:pt x="255" y="66"/>
                  </a:cubicBezTo>
                  <a:cubicBezTo>
                    <a:pt x="255" y="64"/>
                    <a:pt x="255" y="64"/>
                    <a:pt x="255" y="64"/>
                  </a:cubicBezTo>
                  <a:cubicBezTo>
                    <a:pt x="253" y="59"/>
                    <a:pt x="250" y="56"/>
                    <a:pt x="245" y="55"/>
                  </a:cubicBezTo>
                  <a:cubicBezTo>
                    <a:pt x="243" y="55"/>
                    <a:pt x="242" y="55"/>
                    <a:pt x="241" y="55"/>
                  </a:cubicBezTo>
                  <a:cubicBezTo>
                    <a:pt x="237" y="55"/>
                    <a:pt x="233" y="55"/>
                    <a:pt x="230" y="52"/>
                  </a:cubicBezTo>
                  <a:cubicBezTo>
                    <a:pt x="228" y="50"/>
                    <a:pt x="227" y="49"/>
                    <a:pt x="226" y="47"/>
                  </a:cubicBezTo>
                  <a:cubicBezTo>
                    <a:pt x="225" y="45"/>
                    <a:pt x="224" y="42"/>
                    <a:pt x="221" y="41"/>
                  </a:cubicBezTo>
                  <a:cubicBezTo>
                    <a:pt x="218" y="39"/>
                    <a:pt x="215" y="39"/>
                    <a:pt x="213" y="39"/>
                  </a:cubicBezTo>
                  <a:cubicBezTo>
                    <a:pt x="212" y="39"/>
                    <a:pt x="210" y="39"/>
                    <a:pt x="209" y="39"/>
                  </a:cubicBezTo>
                  <a:cubicBezTo>
                    <a:pt x="208" y="39"/>
                    <a:pt x="207" y="39"/>
                    <a:pt x="205" y="39"/>
                  </a:cubicBezTo>
                  <a:cubicBezTo>
                    <a:pt x="205" y="39"/>
                    <a:pt x="204" y="39"/>
                    <a:pt x="203" y="39"/>
                  </a:cubicBezTo>
                  <a:cubicBezTo>
                    <a:pt x="200" y="39"/>
                    <a:pt x="198" y="38"/>
                    <a:pt x="197" y="36"/>
                  </a:cubicBezTo>
                  <a:cubicBezTo>
                    <a:pt x="193" y="30"/>
                    <a:pt x="197" y="18"/>
                    <a:pt x="199" y="11"/>
                  </a:cubicBezTo>
                  <a:cubicBezTo>
                    <a:pt x="197" y="10"/>
                    <a:pt x="197" y="10"/>
                    <a:pt x="197" y="10"/>
                  </a:cubicBezTo>
                  <a:cubicBezTo>
                    <a:pt x="199" y="11"/>
                    <a:pt x="199" y="11"/>
                    <a:pt x="199" y="11"/>
                  </a:cubicBezTo>
                  <a:cubicBezTo>
                    <a:pt x="199" y="9"/>
                    <a:pt x="199" y="9"/>
                    <a:pt x="199" y="9"/>
                  </a:cubicBezTo>
                  <a:cubicBezTo>
                    <a:pt x="198" y="8"/>
                    <a:pt x="198" y="8"/>
                    <a:pt x="198" y="8"/>
                  </a:cubicBezTo>
                  <a:cubicBezTo>
                    <a:pt x="195" y="7"/>
                    <a:pt x="193" y="6"/>
                    <a:pt x="190" y="5"/>
                  </a:cubicBezTo>
                  <a:cubicBezTo>
                    <a:pt x="189" y="4"/>
                    <a:pt x="189" y="4"/>
                    <a:pt x="188" y="3"/>
                  </a:cubicBezTo>
                  <a:cubicBezTo>
                    <a:pt x="186" y="2"/>
                    <a:pt x="185" y="0"/>
                    <a:pt x="182" y="0"/>
                  </a:cubicBezTo>
                  <a:cubicBezTo>
                    <a:pt x="181" y="0"/>
                    <a:pt x="181" y="0"/>
                    <a:pt x="180" y="0"/>
                  </a:cubicBezTo>
                  <a:cubicBezTo>
                    <a:pt x="177" y="0"/>
                    <a:pt x="174" y="1"/>
                    <a:pt x="172" y="2"/>
                  </a:cubicBezTo>
                  <a:cubicBezTo>
                    <a:pt x="170" y="3"/>
                    <a:pt x="169" y="4"/>
                    <a:pt x="168" y="5"/>
                  </a:cubicBezTo>
                  <a:cubicBezTo>
                    <a:pt x="166" y="6"/>
                    <a:pt x="165" y="8"/>
                    <a:pt x="163" y="8"/>
                  </a:cubicBezTo>
                  <a:cubicBezTo>
                    <a:pt x="163" y="8"/>
                    <a:pt x="162" y="8"/>
                    <a:pt x="162" y="8"/>
                  </a:cubicBezTo>
                  <a:cubicBezTo>
                    <a:pt x="161" y="7"/>
                    <a:pt x="160" y="7"/>
                    <a:pt x="159" y="7"/>
                  </a:cubicBezTo>
                  <a:cubicBezTo>
                    <a:pt x="156" y="7"/>
                    <a:pt x="154" y="8"/>
                    <a:pt x="152" y="9"/>
                  </a:cubicBezTo>
                  <a:cubicBezTo>
                    <a:pt x="151" y="9"/>
                    <a:pt x="151" y="9"/>
                    <a:pt x="150" y="9"/>
                  </a:cubicBezTo>
                  <a:cubicBezTo>
                    <a:pt x="148" y="9"/>
                    <a:pt x="147" y="9"/>
                    <a:pt x="146" y="8"/>
                  </a:cubicBezTo>
                  <a:cubicBezTo>
                    <a:pt x="145" y="7"/>
                    <a:pt x="145" y="7"/>
                    <a:pt x="144" y="7"/>
                  </a:cubicBezTo>
                  <a:cubicBezTo>
                    <a:pt x="144" y="6"/>
                    <a:pt x="143" y="5"/>
                    <a:pt x="141" y="5"/>
                  </a:cubicBezTo>
                  <a:cubicBezTo>
                    <a:pt x="140" y="5"/>
                    <a:pt x="139" y="5"/>
                    <a:pt x="138" y="6"/>
                  </a:cubicBezTo>
                  <a:cubicBezTo>
                    <a:pt x="135" y="7"/>
                    <a:pt x="133" y="11"/>
                    <a:pt x="132" y="14"/>
                  </a:cubicBezTo>
                  <a:cubicBezTo>
                    <a:pt x="131" y="19"/>
                    <a:pt x="134" y="22"/>
                    <a:pt x="136" y="25"/>
                  </a:cubicBezTo>
                  <a:cubicBezTo>
                    <a:pt x="137" y="26"/>
                    <a:pt x="138" y="27"/>
                    <a:pt x="138" y="28"/>
                  </a:cubicBezTo>
                  <a:cubicBezTo>
                    <a:pt x="140" y="30"/>
                    <a:pt x="140" y="32"/>
                    <a:pt x="140" y="33"/>
                  </a:cubicBezTo>
                  <a:cubicBezTo>
                    <a:pt x="140" y="33"/>
                    <a:pt x="139" y="34"/>
                    <a:pt x="138" y="34"/>
                  </a:cubicBezTo>
                  <a:cubicBezTo>
                    <a:pt x="138" y="34"/>
                    <a:pt x="137" y="34"/>
                    <a:pt x="137" y="34"/>
                  </a:cubicBezTo>
                  <a:cubicBezTo>
                    <a:pt x="136" y="34"/>
                    <a:pt x="134" y="33"/>
                    <a:pt x="132" y="33"/>
                  </a:cubicBezTo>
                  <a:cubicBezTo>
                    <a:pt x="131" y="32"/>
                    <a:pt x="129" y="32"/>
                    <a:pt x="128" y="32"/>
                  </a:cubicBezTo>
                  <a:cubicBezTo>
                    <a:pt x="127" y="31"/>
                    <a:pt x="125" y="31"/>
                    <a:pt x="124" y="31"/>
                  </a:cubicBezTo>
                  <a:cubicBezTo>
                    <a:pt x="119" y="30"/>
                    <a:pt x="114" y="29"/>
                    <a:pt x="109" y="29"/>
                  </a:cubicBezTo>
                  <a:cubicBezTo>
                    <a:pt x="107" y="29"/>
                    <a:pt x="106" y="29"/>
                    <a:pt x="104" y="29"/>
                  </a:cubicBezTo>
                  <a:cubicBezTo>
                    <a:pt x="103" y="29"/>
                    <a:pt x="102" y="30"/>
                    <a:pt x="101" y="30"/>
                  </a:cubicBezTo>
                  <a:cubicBezTo>
                    <a:pt x="99" y="30"/>
                    <a:pt x="98" y="31"/>
                    <a:pt x="96" y="31"/>
                  </a:cubicBezTo>
                  <a:cubicBezTo>
                    <a:pt x="95" y="31"/>
                    <a:pt x="94" y="31"/>
                    <a:pt x="93" y="30"/>
                  </a:cubicBezTo>
                  <a:cubicBezTo>
                    <a:pt x="89" y="28"/>
                    <a:pt x="86" y="28"/>
                    <a:pt x="82" y="28"/>
                  </a:cubicBezTo>
                  <a:cubicBezTo>
                    <a:pt x="82" y="28"/>
                    <a:pt x="81" y="28"/>
                    <a:pt x="80" y="28"/>
                  </a:cubicBezTo>
                  <a:cubicBezTo>
                    <a:pt x="74" y="28"/>
                    <a:pt x="72" y="31"/>
                    <a:pt x="69" y="36"/>
                  </a:cubicBezTo>
                  <a:cubicBezTo>
                    <a:pt x="69" y="37"/>
                    <a:pt x="69" y="37"/>
                    <a:pt x="69" y="37"/>
                  </a:cubicBezTo>
                  <a:cubicBezTo>
                    <a:pt x="66" y="40"/>
                    <a:pt x="64" y="42"/>
                    <a:pt x="61" y="42"/>
                  </a:cubicBezTo>
                  <a:cubicBezTo>
                    <a:pt x="61" y="42"/>
                    <a:pt x="61" y="42"/>
                    <a:pt x="61" y="42"/>
                  </a:cubicBezTo>
                  <a:cubicBezTo>
                    <a:pt x="60" y="42"/>
                    <a:pt x="59" y="42"/>
                    <a:pt x="58" y="42"/>
                  </a:cubicBezTo>
                  <a:cubicBezTo>
                    <a:pt x="56" y="41"/>
                    <a:pt x="55" y="41"/>
                    <a:pt x="54" y="41"/>
                  </a:cubicBezTo>
                  <a:cubicBezTo>
                    <a:pt x="52" y="41"/>
                    <a:pt x="50" y="42"/>
                    <a:pt x="49" y="43"/>
                  </a:cubicBezTo>
                  <a:cubicBezTo>
                    <a:pt x="47" y="44"/>
                    <a:pt x="46" y="45"/>
                    <a:pt x="46" y="47"/>
                  </a:cubicBezTo>
                  <a:cubicBezTo>
                    <a:pt x="44" y="48"/>
                    <a:pt x="44" y="49"/>
                    <a:pt x="43" y="49"/>
                  </a:cubicBezTo>
                  <a:cubicBezTo>
                    <a:pt x="43" y="49"/>
                    <a:pt x="42" y="49"/>
                    <a:pt x="42" y="49"/>
                  </a:cubicBezTo>
                  <a:cubicBezTo>
                    <a:pt x="41" y="48"/>
                    <a:pt x="40" y="48"/>
                    <a:pt x="39" y="48"/>
                  </a:cubicBezTo>
                  <a:cubicBezTo>
                    <a:pt x="38" y="47"/>
                    <a:pt x="36" y="46"/>
                    <a:pt x="34" y="46"/>
                  </a:cubicBezTo>
                  <a:cubicBezTo>
                    <a:pt x="33" y="46"/>
                    <a:pt x="32" y="46"/>
                    <a:pt x="32" y="47"/>
                  </a:cubicBezTo>
                  <a:cubicBezTo>
                    <a:pt x="30" y="47"/>
                    <a:pt x="29" y="48"/>
                    <a:pt x="28" y="50"/>
                  </a:cubicBezTo>
                  <a:cubicBezTo>
                    <a:pt x="28" y="50"/>
                    <a:pt x="27" y="50"/>
                    <a:pt x="27" y="51"/>
                  </a:cubicBezTo>
                  <a:cubicBezTo>
                    <a:pt x="26" y="51"/>
                    <a:pt x="26" y="51"/>
                    <a:pt x="25" y="52"/>
                  </a:cubicBezTo>
                  <a:cubicBezTo>
                    <a:pt x="25" y="52"/>
                    <a:pt x="24" y="52"/>
                    <a:pt x="23" y="53"/>
                  </a:cubicBezTo>
                  <a:cubicBezTo>
                    <a:pt x="21" y="54"/>
                    <a:pt x="21" y="57"/>
                    <a:pt x="21" y="59"/>
                  </a:cubicBezTo>
                  <a:cubicBezTo>
                    <a:pt x="20" y="60"/>
                    <a:pt x="20" y="61"/>
                    <a:pt x="20" y="61"/>
                  </a:cubicBezTo>
                  <a:cubicBezTo>
                    <a:pt x="19" y="62"/>
                    <a:pt x="19" y="62"/>
                    <a:pt x="17" y="62"/>
                  </a:cubicBezTo>
                  <a:cubicBezTo>
                    <a:pt x="17" y="62"/>
                    <a:pt x="15" y="62"/>
                    <a:pt x="15" y="62"/>
                  </a:cubicBezTo>
                  <a:cubicBezTo>
                    <a:pt x="14" y="62"/>
                    <a:pt x="12" y="62"/>
                    <a:pt x="11" y="62"/>
                  </a:cubicBezTo>
                  <a:cubicBezTo>
                    <a:pt x="10" y="63"/>
                    <a:pt x="10" y="63"/>
                    <a:pt x="10" y="63"/>
                  </a:cubicBezTo>
                  <a:cubicBezTo>
                    <a:pt x="10" y="63"/>
                    <a:pt x="9" y="63"/>
                    <a:pt x="9" y="63"/>
                  </a:cubicBezTo>
                  <a:cubicBezTo>
                    <a:pt x="9" y="63"/>
                    <a:pt x="8" y="63"/>
                    <a:pt x="8" y="62"/>
                  </a:cubicBezTo>
                  <a:cubicBezTo>
                    <a:pt x="6" y="61"/>
                    <a:pt x="6" y="61"/>
                    <a:pt x="6" y="61"/>
                  </a:cubicBezTo>
                  <a:cubicBezTo>
                    <a:pt x="6" y="61"/>
                    <a:pt x="5" y="60"/>
                    <a:pt x="4" y="60"/>
                  </a:cubicBezTo>
                  <a:cubicBezTo>
                    <a:pt x="0" y="57"/>
                    <a:pt x="0" y="57"/>
                    <a:pt x="0" y="57"/>
                  </a:cubicBezTo>
                  <a:cubicBezTo>
                    <a:pt x="1" y="62"/>
                    <a:pt x="1" y="62"/>
                    <a:pt x="1" y="62"/>
                  </a:cubicBezTo>
                  <a:cubicBezTo>
                    <a:pt x="1" y="63"/>
                    <a:pt x="2" y="65"/>
                    <a:pt x="2" y="66"/>
                  </a:cubicBezTo>
                  <a:cubicBezTo>
                    <a:pt x="2" y="69"/>
                    <a:pt x="3" y="71"/>
                    <a:pt x="3" y="72"/>
                  </a:cubicBezTo>
                  <a:cubicBezTo>
                    <a:pt x="4" y="76"/>
                    <a:pt x="4" y="81"/>
                    <a:pt x="4" y="84"/>
                  </a:cubicBezTo>
                  <a:cubicBezTo>
                    <a:pt x="4" y="87"/>
                    <a:pt x="4" y="90"/>
                    <a:pt x="4" y="92"/>
                  </a:cubicBezTo>
                  <a:cubicBezTo>
                    <a:pt x="4" y="96"/>
                    <a:pt x="5" y="99"/>
                    <a:pt x="6" y="102"/>
                  </a:cubicBezTo>
                  <a:cubicBezTo>
                    <a:pt x="6" y="105"/>
                    <a:pt x="7" y="108"/>
                    <a:pt x="7" y="112"/>
                  </a:cubicBezTo>
                  <a:cubicBezTo>
                    <a:pt x="7" y="114"/>
                    <a:pt x="7" y="117"/>
                    <a:pt x="7" y="120"/>
                  </a:cubicBezTo>
                  <a:cubicBezTo>
                    <a:pt x="6" y="124"/>
                    <a:pt x="6" y="128"/>
                    <a:pt x="7" y="132"/>
                  </a:cubicBezTo>
                  <a:cubicBezTo>
                    <a:pt x="7" y="134"/>
                    <a:pt x="8" y="135"/>
                    <a:pt x="10" y="136"/>
                  </a:cubicBezTo>
                  <a:cubicBezTo>
                    <a:pt x="10" y="137"/>
                    <a:pt x="11" y="139"/>
                    <a:pt x="12" y="140"/>
                  </a:cubicBezTo>
                  <a:cubicBezTo>
                    <a:pt x="12" y="141"/>
                    <a:pt x="12" y="143"/>
                    <a:pt x="12" y="144"/>
                  </a:cubicBezTo>
                  <a:cubicBezTo>
                    <a:pt x="12" y="145"/>
                    <a:pt x="11" y="146"/>
                    <a:pt x="12" y="148"/>
                  </a:cubicBezTo>
                  <a:cubicBezTo>
                    <a:pt x="13" y="149"/>
                    <a:pt x="14" y="150"/>
                    <a:pt x="15" y="150"/>
                  </a:cubicBezTo>
                  <a:cubicBezTo>
                    <a:pt x="16" y="150"/>
                    <a:pt x="17" y="150"/>
                    <a:pt x="18" y="151"/>
                  </a:cubicBezTo>
                  <a:cubicBezTo>
                    <a:pt x="20" y="152"/>
                    <a:pt x="21" y="153"/>
                    <a:pt x="22" y="155"/>
                  </a:cubicBezTo>
                  <a:cubicBezTo>
                    <a:pt x="22" y="155"/>
                    <a:pt x="22" y="156"/>
                    <a:pt x="23" y="156"/>
                  </a:cubicBezTo>
                  <a:cubicBezTo>
                    <a:pt x="24" y="159"/>
                    <a:pt x="27" y="162"/>
                    <a:pt x="29" y="165"/>
                  </a:cubicBezTo>
                  <a:cubicBezTo>
                    <a:pt x="30" y="166"/>
                    <a:pt x="31" y="168"/>
                    <a:pt x="32" y="169"/>
                  </a:cubicBezTo>
                  <a:cubicBezTo>
                    <a:pt x="34" y="172"/>
                    <a:pt x="36" y="173"/>
                    <a:pt x="39" y="174"/>
                  </a:cubicBezTo>
                  <a:cubicBezTo>
                    <a:pt x="40" y="175"/>
                    <a:pt x="42" y="175"/>
                    <a:pt x="43" y="176"/>
                  </a:cubicBezTo>
                  <a:cubicBezTo>
                    <a:pt x="46" y="177"/>
                    <a:pt x="48" y="180"/>
                    <a:pt x="50" y="182"/>
                  </a:cubicBezTo>
                  <a:cubicBezTo>
                    <a:pt x="52" y="183"/>
                    <a:pt x="53" y="185"/>
                    <a:pt x="55" y="186"/>
                  </a:cubicBezTo>
                  <a:cubicBezTo>
                    <a:pt x="56" y="187"/>
                    <a:pt x="56" y="187"/>
                    <a:pt x="56" y="187"/>
                  </a:cubicBezTo>
                  <a:cubicBezTo>
                    <a:pt x="60" y="190"/>
                    <a:pt x="64" y="193"/>
                    <a:pt x="68" y="195"/>
                  </a:cubicBezTo>
                  <a:cubicBezTo>
                    <a:pt x="70" y="195"/>
                    <a:pt x="72" y="196"/>
                    <a:pt x="74" y="196"/>
                  </a:cubicBezTo>
                  <a:cubicBezTo>
                    <a:pt x="77" y="196"/>
                    <a:pt x="80" y="197"/>
                    <a:pt x="82" y="198"/>
                  </a:cubicBezTo>
                  <a:cubicBezTo>
                    <a:pt x="83" y="199"/>
                    <a:pt x="84" y="199"/>
                    <a:pt x="84" y="200"/>
                  </a:cubicBezTo>
                  <a:cubicBezTo>
                    <a:pt x="85" y="201"/>
                    <a:pt x="85" y="201"/>
                    <a:pt x="86" y="202"/>
                  </a:cubicBezTo>
                  <a:cubicBezTo>
                    <a:pt x="87" y="202"/>
                    <a:pt x="88" y="203"/>
                    <a:pt x="88" y="203"/>
                  </a:cubicBezTo>
                  <a:cubicBezTo>
                    <a:pt x="90" y="203"/>
                    <a:pt x="91" y="204"/>
                    <a:pt x="92" y="205"/>
                  </a:cubicBezTo>
                  <a:cubicBezTo>
                    <a:pt x="93" y="206"/>
                    <a:pt x="93" y="206"/>
                    <a:pt x="93" y="206"/>
                  </a:cubicBezTo>
                  <a:cubicBezTo>
                    <a:pt x="94" y="208"/>
                    <a:pt x="95" y="208"/>
                    <a:pt x="97" y="209"/>
                  </a:cubicBezTo>
                  <a:cubicBezTo>
                    <a:pt x="98" y="210"/>
                    <a:pt x="98" y="210"/>
                    <a:pt x="98" y="210"/>
                  </a:cubicBezTo>
                  <a:cubicBezTo>
                    <a:pt x="99" y="210"/>
                    <a:pt x="101" y="211"/>
                    <a:pt x="102" y="213"/>
                  </a:cubicBezTo>
                  <a:cubicBezTo>
                    <a:pt x="102" y="213"/>
                    <a:pt x="103" y="214"/>
                    <a:pt x="103" y="215"/>
                  </a:cubicBezTo>
                  <a:cubicBezTo>
                    <a:pt x="104" y="216"/>
                    <a:pt x="104" y="217"/>
                    <a:pt x="105" y="217"/>
                  </a:cubicBezTo>
                  <a:cubicBezTo>
                    <a:pt x="106" y="218"/>
                    <a:pt x="106" y="218"/>
                    <a:pt x="107" y="218"/>
                  </a:cubicBezTo>
                  <a:cubicBezTo>
                    <a:pt x="107" y="218"/>
                    <a:pt x="108" y="217"/>
                    <a:pt x="109" y="217"/>
                  </a:cubicBezTo>
                  <a:cubicBezTo>
                    <a:pt x="110" y="217"/>
                    <a:pt x="111" y="217"/>
                    <a:pt x="112" y="217"/>
                  </a:cubicBezTo>
                  <a:cubicBezTo>
                    <a:pt x="112" y="217"/>
                    <a:pt x="112" y="217"/>
                    <a:pt x="112" y="217"/>
                  </a:cubicBezTo>
                  <a:cubicBezTo>
                    <a:pt x="115" y="217"/>
                    <a:pt x="116" y="217"/>
                    <a:pt x="118" y="219"/>
                  </a:cubicBezTo>
                  <a:cubicBezTo>
                    <a:pt x="119" y="219"/>
                    <a:pt x="119" y="220"/>
                    <a:pt x="119" y="220"/>
                  </a:cubicBezTo>
                  <a:cubicBezTo>
                    <a:pt x="120" y="221"/>
                    <a:pt x="121" y="222"/>
                    <a:pt x="123" y="223"/>
                  </a:cubicBezTo>
                  <a:cubicBezTo>
                    <a:pt x="113" y="242"/>
                    <a:pt x="113" y="242"/>
                    <a:pt x="113" y="242"/>
                  </a:cubicBezTo>
                  <a:cubicBezTo>
                    <a:pt x="106" y="258"/>
                    <a:pt x="99" y="273"/>
                    <a:pt x="92" y="289"/>
                  </a:cubicBezTo>
                  <a:cubicBezTo>
                    <a:pt x="82" y="310"/>
                    <a:pt x="73" y="327"/>
                    <a:pt x="65" y="346"/>
                  </a:cubicBezTo>
                  <a:cubicBezTo>
                    <a:pt x="62" y="352"/>
                    <a:pt x="62" y="352"/>
                    <a:pt x="62" y="352"/>
                  </a:cubicBezTo>
                  <a:cubicBezTo>
                    <a:pt x="55" y="366"/>
                    <a:pt x="49" y="381"/>
                    <a:pt x="41" y="396"/>
                  </a:cubicBezTo>
                  <a:cubicBezTo>
                    <a:pt x="40" y="398"/>
                    <a:pt x="39" y="401"/>
                    <a:pt x="38" y="403"/>
                  </a:cubicBezTo>
                  <a:cubicBezTo>
                    <a:pt x="34" y="410"/>
                    <a:pt x="31" y="417"/>
                    <a:pt x="29" y="423"/>
                  </a:cubicBezTo>
                  <a:cubicBezTo>
                    <a:pt x="28" y="425"/>
                    <a:pt x="28" y="428"/>
                    <a:pt x="28" y="429"/>
                  </a:cubicBezTo>
                  <a:cubicBezTo>
                    <a:pt x="30" y="429"/>
                    <a:pt x="30" y="429"/>
                    <a:pt x="30" y="429"/>
                  </a:cubicBezTo>
                  <a:cubicBezTo>
                    <a:pt x="30" y="430"/>
                    <a:pt x="30" y="430"/>
                    <a:pt x="30" y="430"/>
                  </a:cubicBezTo>
                  <a:cubicBezTo>
                    <a:pt x="29" y="431"/>
                    <a:pt x="29" y="431"/>
                    <a:pt x="29" y="431"/>
                  </a:cubicBezTo>
                  <a:cubicBezTo>
                    <a:pt x="29" y="431"/>
                    <a:pt x="30" y="431"/>
                    <a:pt x="30" y="432"/>
                  </a:cubicBezTo>
                  <a:cubicBezTo>
                    <a:pt x="30" y="433"/>
                    <a:pt x="30" y="433"/>
                    <a:pt x="30" y="434"/>
                  </a:cubicBezTo>
                  <a:cubicBezTo>
                    <a:pt x="30" y="435"/>
                    <a:pt x="30" y="435"/>
                    <a:pt x="30" y="436"/>
                  </a:cubicBezTo>
                  <a:cubicBezTo>
                    <a:pt x="31" y="438"/>
                    <a:pt x="33" y="439"/>
                    <a:pt x="35" y="441"/>
                  </a:cubicBezTo>
                  <a:cubicBezTo>
                    <a:pt x="36" y="442"/>
                    <a:pt x="38" y="443"/>
                    <a:pt x="39" y="445"/>
                  </a:cubicBezTo>
                  <a:cubicBezTo>
                    <a:pt x="40" y="447"/>
                    <a:pt x="41" y="449"/>
                    <a:pt x="41" y="450"/>
                  </a:cubicBezTo>
                  <a:cubicBezTo>
                    <a:pt x="42" y="453"/>
                    <a:pt x="43" y="455"/>
                    <a:pt x="45" y="456"/>
                  </a:cubicBezTo>
                  <a:cubicBezTo>
                    <a:pt x="45" y="458"/>
                    <a:pt x="46" y="459"/>
                    <a:pt x="47" y="460"/>
                  </a:cubicBezTo>
                  <a:cubicBezTo>
                    <a:pt x="49" y="462"/>
                    <a:pt x="51" y="464"/>
                    <a:pt x="52" y="467"/>
                  </a:cubicBezTo>
                  <a:cubicBezTo>
                    <a:pt x="54" y="476"/>
                    <a:pt x="59" y="484"/>
                    <a:pt x="63" y="491"/>
                  </a:cubicBezTo>
                  <a:cubicBezTo>
                    <a:pt x="64" y="495"/>
                    <a:pt x="64" y="497"/>
                    <a:pt x="64" y="500"/>
                  </a:cubicBezTo>
                  <a:cubicBezTo>
                    <a:pt x="63" y="502"/>
                    <a:pt x="63" y="502"/>
                    <a:pt x="63" y="502"/>
                  </a:cubicBezTo>
                  <a:cubicBezTo>
                    <a:pt x="62" y="510"/>
                    <a:pt x="65" y="516"/>
                    <a:pt x="72" y="520"/>
                  </a:cubicBezTo>
                  <a:cubicBezTo>
                    <a:pt x="78" y="523"/>
                    <a:pt x="83" y="527"/>
                    <a:pt x="87" y="531"/>
                  </a:cubicBezTo>
                  <a:cubicBezTo>
                    <a:pt x="88" y="532"/>
                    <a:pt x="88" y="533"/>
                    <a:pt x="89" y="534"/>
                  </a:cubicBezTo>
                  <a:cubicBezTo>
                    <a:pt x="90" y="536"/>
                    <a:pt x="92" y="538"/>
                    <a:pt x="94" y="538"/>
                  </a:cubicBezTo>
                  <a:cubicBezTo>
                    <a:pt x="95" y="539"/>
                    <a:pt x="96" y="539"/>
                    <a:pt x="97" y="540"/>
                  </a:cubicBezTo>
                  <a:cubicBezTo>
                    <a:pt x="99" y="540"/>
                    <a:pt x="100" y="541"/>
                    <a:pt x="102" y="544"/>
                  </a:cubicBezTo>
                  <a:cubicBezTo>
                    <a:pt x="103" y="546"/>
                    <a:pt x="104" y="547"/>
                    <a:pt x="107" y="547"/>
                  </a:cubicBezTo>
                  <a:cubicBezTo>
                    <a:pt x="107" y="547"/>
                    <a:pt x="108" y="547"/>
                    <a:pt x="108" y="547"/>
                  </a:cubicBezTo>
                  <a:cubicBezTo>
                    <a:pt x="109" y="547"/>
                    <a:pt x="110" y="547"/>
                    <a:pt x="111" y="547"/>
                  </a:cubicBezTo>
                  <a:cubicBezTo>
                    <a:pt x="111" y="547"/>
                    <a:pt x="112" y="547"/>
                    <a:pt x="112" y="547"/>
                  </a:cubicBezTo>
                  <a:cubicBezTo>
                    <a:pt x="114" y="547"/>
                    <a:pt x="116" y="548"/>
                    <a:pt x="118" y="549"/>
                  </a:cubicBezTo>
                  <a:cubicBezTo>
                    <a:pt x="119" y="549"/>
                    <a:pt x="120" y="550"/>
                    <a:pt x="122" y="550"/>
                  </a:cubicBezTo>
                  <a:cubicBezTo>
                    <a:pt x="122" y="550"/>
                    <a:pt x="122" y="550"/>
                    <a:pt x="122" y="550"/>
                  </a:cubicBezTo>
                  <a:cubicBezTo>
                    <a:pt x="398" y="568"/>
                    <a:pt x="398" y="568"/>
                    <a:pt x="398" y="568"/>
                  </a:cubicBezTo>
                  <a:cubicBezTo>
                    <a:pt x="399" y="566"/>
                    <a:pt x="399" y="566"/>
                    <a:pt x="399" y="566"/>
                  </a:cubicBezTo>
                  <a:cubicBezTo>
                    <a:pt x="400" y="563"/>
                    <a:pt x="401" y="560"/>
                    <a:pt x="402" y="557"/>
                  </a:cubicBezTo>
                  <a:cubicBezTo>
                    <a:pt x="403" y="552"/>
                    <a:pt x="404" y="548"/>
                    <a:pt x="407" y="544"/>
                  </a:cubicBezTo>
                  <a:cubicBezTo>
                    <a:pt x="409" y="542"/>
                    <a:pt x="411" y="540"/>
                    <a:pt x="412" y="538"/>
                  </a:cubicBezTo>
                  <a:cubicBezTo>
                    <a:pt x="413" y="536"/>
                    <a:pt x="414" y="535"/>
                    <a:pt x="416" y="534"/>
                  </a:cubicBezTo>
                  <a:cubicBezTo>
                    <a:pt x="416" y="533"/>
                    <a:pt x="417" y="532"/>
                    <a:pt x="417" y="531"/>
                  </a:cubicBezTo>
                  <a:cubicBezTo>
                    <a:pt x="419" y="529"/>
                    <a:pt x="421" y="526"/>
                    <a:pt x="424" y="525"/>
                  </a:cubicBezTo>
                  <a:cubicBezTo>
                    <a:pt x="427" y="523"/>
                    <a:pt x="429" y="519"/>
                    <a:pt x="431" y="515"/>
                  </a:cubicBezTo>
                  <a:cubicBezTo>
                    <a:pt x="432" y="514"/>
                    <a:pt x="432" y="514"/>
                    <a:pt x="432" y="514"/>
                  </a:cubicBezTo>
                  <a:cubicBezTo>
                    <a:pt x="432" y="514"/>
                    <a:pt x="433" y="513"/>
                    <a:pt x="433" y="513"/>
                  </a:cubicBezTo>
                  <a:cubicBezTo>
                    <a:pt x="434" y="511"/>
                    <a:pt x="434" y="510"/>
                    <a:pt x="435" y="509"/>
                  </a:cubicBezTo>
                  <a:cubicBezTo>
                    <a:pt x="436" y="508"/>
                    <a:pt x="437" y="506"/>
                    <a:pt x="438" y="504"/>
                  </a:cubicBezTo>
                  <a:cubicBezTo>
                    <a:pt x="440" y="501"/>
                    <a:pt x="441" y="498"/>
                    <a:pt x="442" y="495"/>
                  </a:cubicBezTo>
                  <a:cubicBezTo>
                    <a:pt x="443" y="492"/>
                    <a:pt x="443" y="492"/>
                    <a:pt x="443" y="492"/>
                  </a:cubicBezTo>
                  <a:cubicBezTo>
                    <a:pt x="443" y="491"/>
                    <a:pt x="444" y="489"/>
                    <a:pt x="445" y="488"/>
                  </a:cubicBezTo>
                  <a:cubicBezTo>
                    <a:pt x="446" y="485"/>
                    <a:pt x="447" y="482"/>
                    <a:pt x="447" y="480"/>
                  </a:cubicBezTo>
                  <a:cubicBezTo>
                    <a:pt x="448" y="476"/>
                    <a:pt x="446" y="474"/>
                    <a:pt x="444" y="472"/>
                  </a:cubicBezTo>
                  <a:cubicBezTo>
                    <a:pt x="442" y="470"/>
                    <a:pt x="440" y="468"/>
                    <a:pt x="440" y="466"/>
                  </a:cubicBezTo>
                  <a:cubicBezTo>
                    <a:pt x="440" y="463"/>
                    <a:pt x="441" y="462"/>
                    <a:pt x="442" y="460"/>
                  </a:cubicBezTo>
                  <a:cubicBezTo>
                    <a:pt x="442" y="459"/>
                    <a:pt x="443" y="459"/>
                    <a:pt x="443" y="458"/>
                  </a:cubicBezTo>
                  <a:cubicBezTo>
                    <a:pt x="444" y="456"/>
                    <a:pt x="445" y="453"/>
                    <a:pt x="445" y="450"/>
                  </a:cubicBezTo>
                  <a:cubicBezTo>
                    <a:pt x="445" y="449"/>
                    <a:pt x="445" y="447"/>
                    <a:pt x="445" y="446"/>
                  </a:cubicBezTo>
                  <a:cubicBezTo>
                    <a:pt x="444" y="441"/>
                    <a:pt x="444" y="438"/>
                    <a:pt x="449" y="435"/>
                  </a:cubicBezTo>
                  <a:cubicBezTo>
                    <a:pt x="451" y="433"/>
                    <a:pt x="454" y="432"/>
                    <a:pt x="457" y="431"/>
                  </a:cubicBezTo>
                  <a:cubicBezTo>
                    <a:pt x="460" y="431"/>
                    <a:pt x="463" y="430"/>
                    <a:pt x="465" y="428"/>
                  </a:cubicBezTo>
                  <a:cubicBezTo>
                    <a:pt x="468" y="427"/>
                    <a:pt x="470" y="425"/>
                    <a:pt x="471" y="422"/>
                  </a:cubicBezTo>
                  <a:cubicBezTo>
                    <a:pt x="472" y="419"/>
                    <a:pt x="473" y="417"/>
                    <a:pt x="475" y="415"/>
                  </a:cubicBezTo>
                  <a:cubicBezTo>
                    <a:pt x="477" y="413"/>
                    <a:pt x="479" y="410"/>
                    <a:pt x="481" y="407"/>
                  </a:cubicBezTo>
                  <a:cubicBezTo>
                    <a:pt x="482" y="405"/>
                    <a:pt x="483" y="404"/>
                    <a:pt x="485" y="402"/>
                  </a:cubicBezTo>
                  <a:cubicBezTo>
                    <a:pt x="485" y="401"/>
                    <a:pt x="485" y="401"/>
                    <a:pt x="485" y="401"/>
                  </a:cubicBezTo>
                  <a:cubicBezTo>
                    <a:pt x="487" y="399"/>
                    <a:pt x="489" y="397"/>
                    <a:pt x="489" y="395"/>
                  </a:cubicBezTo>
                  <a:cubicBezTo>
                    <a:pt x="489" y="393"/>
                    <a:pt x="489" y="392"/>
                    <a:pt x="489" y="391"/>
                  </a:cubicBezTo>
                  <a:cubicBezTo>
                    <a:pt x="489" y="389"/>
                    <a:pt x="489" y="388"/>
                    <a:pt x="490" y="386"/>
                  </a:cubicBezTo>
                  <a:cubicBezTo>
                    <a:pt x="490" y="385"/>
                    <a:pt x="491" y="384"/>
                    <a:pt x="492" y="383"/>
                  </a:cubicBezTo>
                  <a:cubicBezTo>
                    <a:pt x="493" y="382"/>
                    <a:pt x="494" y="381"/>
                    <a:pt x="494" y="379"/>
                  </a:cubicBezTo>
                  <a:cubicBezTo>
                    <a:pt x="494" y="376"/>
                    <a:pt x="492" y="374"/>
                    <a:pt x="490" y="373"/>
                  </a:cubicBezTo>
                  <a:cubicBezTo>
                    <a:pt x="488" y="370"/>
                    <a:pt x="482" y="367"/>
                    <a:pt x="478" y="367"/>
                  </a:cubicBezTo>
                  <a:cubicBezTo>
                    <a:pt x="478" y="367"/>
                    <a:pt x="478" y="367"/>
                    <a:pt x="478" y="367"/>
                  </a:cubicBezTo>
                  <a:cubicBezTo>
                    <a:pt x="478" y="367"/>
                    <a:pt x="478" y="367"/>
                    <a:pt x="478" y="367"/>
                  </a:cubicBezTo>
                  <a:cubicBezTo>
                    <a:pt x="477" y="367"/>
                    <a:pt x="477" y="367"/>
                    <a:pt x="476" y="367"/>
                  </a:cubicBezTo>
                  <a:cubicBezTo>
                    <a:pt x="475" y="367"/>
                    <a:pt x="475" y="367"/>
                    <a:pt x="474" y="367"/>
                  </a:cubicBezTo>
                  <a:cubicBezTo>
                    <a:pt x="471" y="367"/>
                    <a:pt x="471" y="366"/>
                    <a:pt x="471" y="366"/>
                  </a:cubicBezTo>
                  <a:cubicBezTo>
                    <a:pt x="470" y="365"/>
                    <a:pt x="470" y="364"/>
                    <a:pt x="475" y="362"/>
                  </a:cubicBezTo>
                  <a:cubicBezTo>
                    <a:pt x="475" y="362"/>
                    <a:pt x="475" y="361"/>
                    <a:pt x="475" y="361"/>
                  </a:cubicBezTo>
                  <a:cubicBezTo>
                    <a:pt x="478" y="360"/>
                    <a:pt x="479" y="358"/>
                    <a:pt x="481" y="356"/>
                  </a:cubicBezTo>
                  <a:cubicBezTo>
                    <a:pt x="482" y="354"/>
                    <a:pt x="484" y="353"/>
                    <a:pt x="486" y="351"/>
                  </a:cubicBezTo>
                  <a:cubicBezTo>
                    <a:pt x="488" y="350"/>
                    <a:pt x="488" y="350"/>
                    <a:pt x="488" y="350"/>
                  </a:cubicBezTo>
                  <a:cubicBezTo>
                    <a:pt x="491" y="348"/>
                    <a:pt x="495" y="346"/>
                    <a:pt x="498" y="343"/>
                  </a:cubicBezTo>
                  <a:cubicBezTo>
                    <a:pt x="500" y="342"/>
                    <a:pt x="501" y="340"/>
                    <a:pt x="502" y="339"/>
                  </a:cubicBezTo>
                  <a:cubicBezTo>
                    <a:pt x="504" y="337"/>
                    <a:pt x="505" y="336"/>
                    <a:pt x="507" y="335"/>
                  </a:cubicBezTo>
                  <a:cubicBezTo>
                    <a:pt x="510" y="332"/>
                    <a:pt x="514" y="331"/>
                    <a:pt x="517" y="331"/>
                  </a:cubicBezTo>
                  <a:cubicBezTo>
                    <a:pt x="517" y="331"/>
                    <a:pt x="518" y="331"/>
                    <a:pt x="518" y="331"/>
                  </a:cubicBezTo>
                  <a:cubicBezTo>
                    <a:pt x="519" y="331"/>
                    <a:pt x="519" y="331"/>
                    <a:pt x="520" y="332"/>
                  </a:cubicBezTo>
                  <a:cubicBezTo>
                    <a:pt x="522" y="332"/>
                    <a:pt x="522" y="332"/>
                    <a:pt x="522" y="332"/>
                  </a:cubicBezTo>
                  <a:cubicBezTo>
                    <a:pt x="522" y="330"/>
                    <a:pt x="522" y="330"/>
                    <a:pt x="522" y="330"/>
                  </a:cubicBezTo>
                  <a:cubicBezTo>
                    <a:pt x="520" y="329"/>
                    <a:pt x="520" y="329"/>
                    <a:pt x="520" y="329"/>
                  </a:cubicBezTo>
                  <a:cubicBezTo>
                    <a:pt x="522" y="330"/>
                    <a:pt x="522" y="330"/>
                    <a:pt x="522" y="330"/>
                  </a:cubicBezTo>
                  <a:cubicBezTo>
                    <a:pt x="523" y="329"/>
                    <a:pt x="523" y="328"/>
                    <a:pt x="524" y="327"/>
                  </a:cubicBezTo>
                  <a:cubicBezTo>
                    <a:pt x="524" y="326"/>
                    <a:pt x="525" y="326"/>
                    <a:pt x="525" y="325"/>
                  </a:cubicBezTo>
                  <a:cubicBezTo>
                    <a:pt x="528" y="322"/>
                    <a:pt x="530" y="319"/>
                    <a:pt x="533" y="317"/>
                  </a:cubicBezTo>
                  <a:cubicBezTo>
                    <a:pt x="535" y="315"/>
                    <a:pt x="535" y="314"/>
                    <a:pt x="535" y="312"/>
                  </a:cubicBezTo>
                  <a:cubicBezTo>
                    <a:pt x="535" y="311"/>
                    <a:pt x="535" y="310"/>
                    <a:pt x="535" y="309"/>
                  </a:cubicBezTo>
                  <a:cubicBezTo>
                    <a:pt x="536" y="307"/>
                    <a:pt x="538" y="306"/>
                    <a:pt x="540" y="305"/>
                  </a:cubicBezTo>
                  <a:cubicBezTo>
                    <a:pt x="541" y="304"/>
                    <a:pt x="542" y="304"/>
                    <a:pt x="543" y="302"/>
                  </a:cubicBezTo>
                  <a:cubicBezTo>
                    <a:pt x="544" y="302"/>
                    <a:pt x="544" y="301"/>
                    <a:pt x="545" y="300"/>
                  </a:cubicBezTo>
                  <a:cubicBezTo>
                    <a:pt x="546" y="299"/>
                    <a:pt x="547" y="298"/>
                    <a:pt x="547" y="296"/>
                  </a:cubicBezTo>
                  <a:cubicBezTo>
                    <a:pt x="547" y="295"/>
                    <a:pt x="547" y="293"/>
                    <a:pt x="548" y="292"/>
                  </a:cubicBezTo>
                  <a:cubicBezTo>
                    <a:pt x="548" y="289"/>
                    <a:pt x="548" y="287"/>
                    <a:pt x="550" y="283"/>
                  </a:cubicBezTo>
                  <a:cubicBezTo>
                    <a:pt x="552" y="281"/>
                    <a:pt x="554" y="279"/>
                    <a:pt x="556" y="276"/>
                  </a:cubicBezTo>
                  <a:cubicBezTo>
                    <a:pt x="557" y="275"/>
                    <a:pt x="558" y="274"/>
                    <a:pt x="559" y="273"/>
                  </a:cubicBezTo>
                  <a:cubicBezTo>
                    <a:pt x="562" y="271"/>
                    <a:pt x="564" y="267"/>
                    <a:pt x="565" y="264"/>
                  </a:cubicBezTo>
                  <a:cubicBezTo>
                    <a:pt x="567" y="261"/>
                    <a:pt x="567" y="259"/>
                    <a:pt x="567" y="257"/>
                  </a:cubicBezTo>
                  <a:cubicBezTo>
                    <a:pt x="567" y="255"/>
                    <a:pt x="567" y="254"/>
                    <a:pt x="567" y="252"/>
                  </a:cubicBezTo>
                  <a:cubicBezTo>
                    <a:pt x="568" y="249"/>
                    <a:pt x="570" y="246"/>
                    <a:pt x="572" y="243"/>
                  </a:cubicBezTo>
                  <a:cubicBezTo>
                    <a:pt x="574" y="241"/>
                    <a:pt x="576" y="238"/>
                    <a:pt x="577" y="236"/>
                  </a:cubicBezTo>
                  <a:cubicBezTo>
                    <a:pt x="577" y="234"/>
                    <a:pt x="578" y="233"/>
                    <a:pt x="578" y="232"/>
                  </a:cubicBezTo>
                  <a:cubicBezTo>
                    <a:pt x="579" y="230"/>
                    <a:pt x="579" y="227"/>
                    <a:pt x="581" y="225"/>
                  </a:cubicBezTo>
                  <a:cubicBezTo>
                    <a:pt x="582" y="224"/>
                    <a:pt x="582" y="223"/>
                    <a:pt x="583" y="222"/>
                  </a:cubicBezTo>
                  <a:cubicBezTo>
                    <a:pt x="585" y="220"/>
                    <a:pt x="587" y="219"/>
                    <a:pt x="587" y="216"/>
                  </a:cubicBezTo>
                  <a:cubicBezTo>
                    <a:pt x="588" y="214"/>
                    <a:pt x="587" y="212"/>
                    <a:pt x="587" y="210"/>
                  </a:cubicBezTo>
                  <a:cubicBezTo>
                    <a:pt x="586" y="209"/>
                    <a:pt x="586" y="207"/>
                    <a:pt x="586" y="205"/>
                  </a:cubicBezTo>
                  <a:cubicBezTo>
                    <a:pt x="586" y="203"/>
                    <a:pt x="587" y="201"/>
                    <a:pt x="588" y="200"/>
                  </a:cubicBezTo>
                  <a:cubicBezTo>
                    <a:pt x="588" y="198"/>
                    <a:pt x="589" y="197"/>
                    <a:pt x="589" y="195"/>
                  </a:cubicBezTo>
                  <a:cubicBezTo>
                    <a:pt x="590" y="193"/>
                    <a:pt x="590" y="191"/>
                    <a:pt x="591" y="189"/>
                  </a:cubicBezTo>
                  <a:cubicBezTo>
                    <a:pt x="592" y="186"/>
                    <a:pt x="593" y="183"/>
                    <a:pt x="593" y="180"/>
                  </a:cubicBezTo>
                  <a:lnTo>
                    <a:pt x="593" y="178"/>
                  </a:lnTo>
                  <a:close/>
                  <a:moveTo>
                    <a:pt x="373" y="162"/>
                  </a:moveTo>
                  <a:cubicBezTo>
                    <a:pt x="373" y="162"/>
                    <a:pt x="372" y="162"/>
                    <a:pt x="371" y="162"/>
                  </a:cubicBezTo>
                  <a:cubicBezTo>
                    <a:pt x="370" y="162"/>
                    <a:pt x="369" y="163"/>
                    <a:pt x="367" y="163"/>
                  </a:cubicBezTo>
                  <a:cubicBezTo>
                    <a:pt x="367" y="164"/>
                    <a:pt x="367" y="164"/>
                    <a:pt x="367" y="164"/>
                  </a:cubicBezTo>
                  <a:cubicBezTo>
                    <a:pt x="368" y="163"/>
                    <a:pt x="368" y="162"/>
                    <a:pt x="369" y="161"/>
                  </a:cubicBezTo>
                  <a:cubicBezTo>
                    <a:pt x="371" y="160"/>
                    <a:pt x="371" y="159"/>
                    <a:pt x="371" y="158"/>
                  </a:cubicBezTo>
                  <a:cubicBezTo>
                    <a:pt x="372" y="158"/>
                    <a:pt x="372" y="157"/>
                    <a:pt x="372" y="157"/>
                  </a:cubicBezTo>
                  <a:cubicBezTo>
                    <a:pt x="373" y="156"/>
                    <a:pt x="373" y="156"/>
                    <a:pt x="374" y="155"/>
                  </a:cubicBezTo>
                  <a:cubicBezTo>
                    <a:pt x="374" y="155"/>
                    <a:pt x="375" y="154"/>
                    <a:pt x="375" y="154"/>
                  </a:cubicBezTo>
                  <a:cubicBezTo>
                    <a:pt x="375" y="155"/>
                    <a:pt x="375" y="156"/>
                    <a:pt x="375" y="156"/>
                  </a:cubicBezTo>
                  <a:cubicBezTo>
                    <a:pt x="375" y="159"/>
                    <a:pt x="374" y="161"/>
                    <a:pt x="373" y="162"/>
                  </a:cubicBezTo>
                  <a:close/>
                  <a:moveTo>
                    <a:pt x="389" y="127"/>
                  </a:moveTo>
                  <a:cubicBezTo>
                    <a:pt x="388" y="128"/>
                    <a:pt x="387" y="128"/>
                    <a:pt x="386" y="129"/>
                  </a:cubicBezTo>
                  <a:cubicBezTo>
                    <a:pt x="385" y="130"/>
                    <a:pt x="385" y="130"/>
                    <a:pt x="384" y="131"/>
                  </a:cubicBezTo>
                  <a:cubicBezTo>
                    <a:pt x="384" y="131"/>
                    <a:pt x="383" y="131"/>
                    <a:pt x="383" y="132"/>
                  </a:cubicBezTo>
                  <a:cubicBezTo>
                    <a:pt x="382" y="132"/>
                    <a:pt x="381" y="133"/>
                    <a:pt x="380" y="134"/>
                  </a:cubicBezTo>
                  <a:cubicBezTo>
                    <a:pt x="378" y="136"/>
                    <a:pt x="378" y="137"/>
                    <a:pt x="378" y="139"/>
                  </a:cubicBezTo>
                  <a:cubicBezTo>
                    <a:pt x="378" y="140"/>
                    <a:pt x="378" y="140"/>
                    <a:pt x="378" y="140"/>
                  </a:cubicBezTo>
                  <a:cubicBezTo>
                    <a:pt x="378" y="141"/>
                    <a:pt x="378" y="143"/>
                    <a:pt x="378" y="145"/>
                  </a:cubicBezTo>
                  <a:cubicBezTo>
                    <a:pt x="378" y="146"/>
                    <a:pt x="379" y="147"/>
                    <a:pt x="379" y="149"/>
                  </a:cubicBezTo>
                  <a:cubicBezTo>
                    <a:pt x="378" y="149"/>
                    <a:pt x="378" y="149"/>
                    <a:pt x="377" y="149"/>
                  </a:cubicBezTo>
                  <a:cubicBezTo>
                    <a:pt x="377" y="149"/>
                    <a:pt x="377" y="148"/>
                    <a:pt x="377" y="148"/>
                  </a:cubicBezTo>
                  <a:cubicBezTo>
                    <a:pt x="376" y="146"/>
                    <a:pt x="374" y="144"/>
                    <a:pt x="372" y="144"/>
                  </a:cubicBezTo>
                  <a:cubicBezTo>
                    <a:pt x="371" y="144"/>
                    <a:pt x="371" y="144"/>
                    <a:pt x="370" y="145"/>
                  </a:cubicBezTo>
                  <a:cubicBezTo>
                    <a:pt x="369" y="145"/>
                    <a:pt x="368" y="146"/>
                    <a:pt x="367" y="147"/>
                  </a:cubicBezTo>
                  <a:cubicBezTo>
                    <a:pt x="367" y="147"/>
                    <a:pt x="367" y="148"/>
                    <a:pt x="366" y="148"/>
                  </a:cubicBezTo>
                  <a:cubicBezTo>
                    <a:pt x="366" y="148"/>
                    <a:pt x="365" y="149"/>
                    <a:pt x="364" y="150"/>
                  </a:cubicBezTo>
                  <a:cubicBezTo>
                    <a:pt x="364" y="150"/>
                    <a:pt x="364" y="150"/>
                    <a:pt x="364" y="150"/>
                  </a:cubicBezTo>
                  <a:cubicBezTo>
                    <a:pt x="362" y="152"/>
                    <a:pt x="361" y="154"/>
                    <a:pt x="360" y="156"/>
                  </a:cubicBezTo>
                  <a:cubicBezTo>
                    <a:pt x="360" y="157"/>
                    <a:pt x="360" y="157"/>
                    <a:pt x="360" y="158"/>
                  </a:cubicBezTo>
                  <a:cubicBezTo>
                    <a:pt x="359" y="161"/>
                    <a:pt x="358" y="164"/>
                    <a:pt x="359" y="166"/>
                  </a:cubicBezTo>
                  <a:cubicBezTo>
                    <a:pt x="360" y="167"/>
                    <a:pt x="360" y="168"/>
                    <a:pt x="362" y="168"/>
                  </a:cubicBezTo>
                  <a:cubicBezTo>
                    <a:pt x="362" y="168"/>
                    <a:pt x="362" y="168"/>
                    <a:pt x="362" y="168"/>
                  </a:cubicBezTo>
                  <a:cubicBezTo>
                    <a:pt x="362" y="168"/>
                    <a:pt x="362" y="169"/>
                    <a:pt x="362" y="169"/>
                  </a:cubicBezTo>
                  <a:cubicBezTo>
                    <a:pt x="361" y="169"/>
                    <a:pt x="360" y="169"/>
                    <a:pt x="359" y="170"/>
                  </a:cubicBezTo>
                  <a:cubicBezTo>
                    <a:pt x="358" y="170"/>
                    <a:pt x="356" y="171"/>
                    <a:pt x="355" y="172"/>
                  </a:cubicBezTo>
                  <a:cubicBezTo>
                    <a:pt x="353" y="173"/>
                    <a:pt x="352" y="175"/>
                    <a:pt x="350" y="176"/>
                  </a:cubicBezTo>
                  <a:cubicBezTo>
                    <a:pt x="349" y="177"/>
                    <a:pt x="349" y="177"/>
                    <a:pt x="349" y="177"/>
                  </a:cubicBezTo>
                  <a:cubicBezTo>
                    <a:pt x="348" y="178"/>
                    <a:pt x="347" y="179"/>
                    <a:pt x="346" y="179"/>
                  </a:cubicBezTo>
                  <a:cubicBezTo>
                    <a:pt x="347" y="178"/>
                    <a:pt x="348" y="177"/>
                    <a:pt x="348" y="176"/>
                  </a:cubicBezTo>
                  <a:cubicBezTo>
                    <a:pt x="349" y="175"/>
                    <a:pt x="349" y="175"/>
                    <a:pt x="349" y="174"/>
                  </a:cubicBezTo>
                  <a:cubicBezTo>
                    <a:pt x="349" y="174"/>
                    <a:pt x="349" y="173"/>
                    <a:pt x="349" y="173"/>
                  </a:cubicBezTo>
                  <a:cubicBezTo>
                    <a:pt x="349" y="173"/>
                    <a:pt x="350" y="172"/>
                    <a:pt x="351" y="172"/>
                  </a:cubicBezTo>
                  <a:cubicBezTo>
                    <a:pt x="351" y="171"/>
                    <a:pt x="352" y="171"/>
                    <a:pt x="352" y="171"/>
                  </a:cubicBezTo>
                  <a:cubicBezTo>
                    <a:pt x="354" y="169"/>
                    <a:pt x="355" y="168"/>
                    <a:pt x="355" y="166"/>
                  </a:cubicBezTo>
                  <a:cubicBezTo>
                    <a:pt x="356" y="166"/>
                    <a:pt x="356" y="166"/>
                    <a:pt x="356" y="166"/>
                  </a:cubicBezTo>
                  <a:cubicBezTo>
                    <a:pt x="356" y="165"/>
                    <a:pt x="356" y="164"/>
                    <a:pt x="357" y="164"/>
                  </a:cubicBezTo>
                  <a:cubicBezTo>
                    <a:pt x="358" y="163"/>
                    <a:pt x="358" y="162"/>
                    <a:pt x="359" y="161"/>
                  </a:cubicBezTo>
                  <a:cubicBezTo>
                    <a:pt x="360" y="159"/>
                    <a:pt x="362" y="151"/>
                    <a:pt x="360" y="148"/>
                  </a:cubicBezTo>
                  <a:cubicBezTo>
                    <a:pt x="359" y="145"/>
                    <a:pt x="356" y="145"/>
                    <a:pt x="355" y="145"/>
                  </a:cubicBezTo>
                  <a:cubicBezTo>
                    <a:pt x="353" y="145"/>
                    <a:pt x="353" y="145"/>
                    <a:pt x="353" y="145"/>
                  </a:cubicBezTo>
                  <a:cubicBezTo>
                    <a:pt x="352" y="145"/>
                    <a:pt x="352" y="145"/>
                    <a:pt x="352" y="145"/>
                  </a:cubicBezTo>
                  <a:cubicBezTo>
                    <a:pt x="352" y="143"/>
                    <a:pt x="353" y="142"/>
                    <a:pt x="357" y="140"/>
                  </a:cubicBezTo>
                  <a:cubicBezTo>
                    <a:pt x="360" y="139"/>
                    <a:pt x="363" y="137"/>
                    <a:pt x="364" y="134"/>
                  </a:cubicBezTo>
                  <a:cubicBezTo>
                    <a:pt x="365" y="132"/>
                    <a:pt x="365" y="131"/>
                    <a:pt x="364" y="130"/>
                  </a:cubicBezTo>
                  <a:cubicBezTo>
                    <a:pt x="364" y="130"/>
                    <a:pt x="364" y="130"/>
                    <a:pt x="364" y="130"/>
                  </a:cubicBezTo>
                  <a:cubicBezTo>
                    <a:pt x="365" y="130"/>
                    <a:pt x="365" y="130"/>
                    <a:pt x="366" y="132"/>
                  </a:cubicBezTo>
                  <a:cubicBezTo>
                    <a:pt x="367" y="133"/>
                    <a:pt x="368" y="136"/>
                    <a:pt x="372" y="136"/>
                  </a:cubicBezTo>
                  <a:cubicBezTo>
                    <a:pt x="372" y="136"/>
                    <a:pt x="372" y="136"/>
                    <a:pt x="372" y="136"/>
                  </a:cubicBezTo>
                  <a:cubicBezTo>
                    <a:pt x="377" y="135"/>
                    <a:pt x="383" y="131"/>
                    <a:pt x="386" y="127"/>
                  </a:cubicBezTo>
                  <a:cubicBezTo>
                    <a:pt x="386" y="126"/>
                    <a:pt x="386" y="125"/>
                    <a:pt x="387" y="124"/>
                  </a:cubicBezTo>
                  <a:cubicBezTo>
                    <a:pt x="387" y="124"/>
                    <a:pt x="387" y="124"/>
                    <a:pt x="388" y="124"/>
                  </a:cubicBezTo>
                  <a:cubicBezTo>
                    <a:pt x="388" y="124"/>
                    <a:pt x="388" y="124"/>
                    <a:pt x="388" y="124"/>
                  </a:cubicBezTo>
                  <a:cubicBezTo>
                    <a:pt x="389" y="124"/>
                    <a:pt x="390" y="124"/>
                    <a:pt x="391" y="124"/>
                  </a:cubicBezTo>
                  <a:cubicBezTo>
                    <a:pt x="392" y="123"/>
                    <a:pt x="394" y="122"/>
                    <a:pt x="394" y="120"/>
                  </a:cubicBezTo>
                  <a:cubicBezTo>
                    <a:pt x="395" y="122"/>
                    <a:pt x="397" y="123"/>
                    <a:pt x="398" y="123"/>
                  </a:cubicBezTo>
                  <a:cubicBezTo>
                    <a:pt x="398" y="124"/>
                    <a:pt x="398" y="124"/>
                    <a:pt x="397" y="124"/>
                  </a:cubicBezTo>
                  <a:cubicBezTo>
                    <a:pt x="395" y="124"/>
                    <a:pt x="391" y="125"/>
                    <a:pt x="389" y="127"/>
                  </a:cubicBezTo>
                  <a:close/>
                  <a:moveTo>
                    <a:pt x="421" y="207"/>
                  </a:moveTo>
                  <a:cubicBezTo>
                    <a:pt x="419" y="207"/>
                    <a:pt x="419" y="207"/>
                    <a:pt x="419" y="207"/>
                  </a:cubicBezTo>
                  <a:cubicBezTo>
                    <a:pt x="419" y="208"/>
                    <a:pt x="419" y="208"/>
                    <a:pt x="419" y="208"/>
                  </a:cubicBezTo>
                  <a:cubicBezTo>
                    <a:pt x="418" y="207"/>
                    <a:pt x="417" y="206"/>
                    <a:pt x="415" y="205"/>
                  </a:cubicBezTo>
                  <a:cubicBezTo>
                    <a:pt x="412" y="204"/>
                    <a:pt x="410" y="204"/>
                    <a:pt x="408" y="204"/>
                  </a:cubicBezTo>
                  <a:cubicBezTo>
                    <a:pt x="404" y="204"/>
                    <a:pt x="404" y="204"/>
                    <a:pt x="404" y="204"/>
                  </a:cubicBezTo>
                  <a:cubicBezTo>
                    <a:pt x="406" y="204"/>
                    <a:pt x="408" y="203"/>
                    <a:pt x="410" y="203"/>
                  </a:cubicBezTo>
                  <a:cubicBezTo>
                    <a:pt x="410" y="203"/>
                    <a:pt x="410" y="203"/>
                    <a:pt x="410" y="203"/>
                  </a:cubicBezTo>
                  <a:cubicBezTo>
                    <a:pt x="412" y="203"/>
                    <a:pt x="413" y="203"/>
                    <a:pt x="414" y="204"/>
                  </a:cubicBezTo>
                  <a:cubicBezTo>
                    <a:pt x="415" y="204"/>
                    <a:pt x="416" y="204"/>
                    <a:pt x="417" y="205"/>
                  </a:cubicBezTo>
                  <a:cubicBezTo>
                    <a:pt x="419" y="205"/>
                    <a:pt x="421" y="206"/>
                    <a:pt x="423" y="206"/>
                  </a:cubicBezTo>
                  <a:cubicBezTo>
                    <a:pt x="424" y="206"/>
                    <a:pt x="426" y="205"/>
                    <a:pt x="427" y="205"/>
                  </a:cubicBezTo>
                  <a:cubicBezTo>
                    <a:pt x="425" y="206"/>
                    <a:pt x="423" y="207"/>
                    <a:pt x="421" y="207"/>
                  </a:cubicBezTo>
                  <a:close/>
                  <a:moveTo>
                    <a:pt x="433" y="202"/>
                  </a:moveTo>
                  <a:cubicBezTo>
                    <a:pt x="433" y="202"/>
                    <a:pt x="433" y="202"/>
                    <a:pt x="434" y="202"/>
                  </a:cubicBezTo>
                  <a:cubicBezTo>
                    <a:pt x="436" y="201"/>
                    <a:pt x="437" y="200"/>
                    <a:pt x="440" y="199"/>
                  </a:cubicBezTo>
                  <a:cubicBezTo>
                    <a:pt x="439" y="200"/>
                    <a:pt x="437" y="201"/>
                    <a:pt x="436" y="201"/>
                  </a:cubicBezTo>
                  <a:cubicBezTo>
                    <a:pt x="435" y="202"/>
                    <a:pt x="434" y="202"/>
                    <a:pt x="433" y="202"/>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a:extLst>
                <a:ext uri="{FF2B5EF4-FFF2-40B4-BE49-F238E27FC236}">
                  <a16:creationId xmlns:a16="http://schemas.microsoft.com/office/drawing/2014/main" id="{3D8153D5-4772-CE11-06C4-9A143DB17B86}"/>
                </a:ext>
              </a:extLst>
            </p:cNvPr>
            <p:cNvSpPr>
              <a:spLocks/>
            </p:cNvSpPr>
            <p:nvPr/>
          </p:nvSpPr>
          <p:spPr bwMode="auto">
            <a:xfrm>
              <a:off x="4610" y="1308"/>
              <a:ext cx="432" cy="254"/>
            </a:xfrm>
            <a:custGeom>
              <a:avLst/>
              <a:gdLst>
                <a:gd name="T0" fmla="*/ 171 w 177"/>
                <a:gd name="T1" fmla="*/ 28 h 104"/>
                <a:gd name="T2" fmla="*/ 169 w 177"/>
                <a:gd name="T3" fmla="*/ 26 h 104"/>
                <a:gd name="T4" fmla="*/ 152 w 177"/>
                <a:gd name="T5" fmla="*/ 25 h 104"/>
                <a:gd name="T6" fmla="*/ 140 w 177"/>
                <a:gd name="T7" fmla="*/ 23 h 104"/>
                <a:gd name="T8" fmla="*/ 131 w 177"/>
                <a:gd name="T9" fmla="*/ 23 h 104"/>
                <a:gd name="T10" fmla="*/ 123 w 177"/>
                <a:gd name="T11" fmla="*/ 22 h 104"/>
                <a:gd name="T12" fmla="*/ 114 w 177"/>
                <a:gd name="T13" fmla="*/ 17 h 104"/>
                <a:gd name="T14" fmla="*/ 107 w 177"/>
                <a:gd name="T15" fmla="*/ 15 h 104"/>
                <a:gd name="T16" fmla="*/ 104 w 177"/>
                <a:gd name="T17" fmla="*/ 26 h 104"/>
                <a:gd name="T18" fmla="*/ 101 w 177"/>
                <a:gd name="T19" fmla="*/ 32 h 104"/>
                <a:gd name="T20" fmla="*/ 100 w 177"/>
                <a:gd name="T21" fmla="*/ 38 h 104"/>
                <a:gd name="T22" fmla="*/ 96 w 177"/>
                <a:gd name="T23" fmla="*/ 42 h 104"/>
                <a:gd name="T24" fmla="*/ 81 w 177"/>
                <a:gd name="T25" fmla="*/ 32 h 104"/>
                <a:gd name="T26" fmla="*/ 76 w 177"/>
                <a:gd name="T27" fmla="*/ 33 h 104"/>
                <a:gd name="T28" fmla="*/ 70 w 177"/>
                <a:gd name="T29" fmla="*/ 34 h 104"/>
                <a:gd name="T30" fmla="*/ 66 w 177"/>
                <a:gd name="T31" fmla="*/ 32 h 104"/>
                <a:gd name="T32" fmla="*/ 57 w 177"/>
                <a:gd name="T33" fmla="*/ 29 h 104"/>
                <a:gd name="T34" fmla="*/ 63 w 177"/>
                <a:gd name="T35" fmla="*/ 16 h 104"/>
                <a:gd name="T36" fmla="*/ 67 w 177"/>
                <a:gd name="T37" fmla="*/ 9 h 104"/>
                <a:gd name="T38" fmla="*/ 71 w 177"/>
                <a:gd name="T39" fmla="*/ 1 h 104"/>
                <a:gd name="T40" fmla="*/ 67 w 177"/>
                <a:gd name="T41" fmla="*/ 0 h 104"/>
                <a:gd name="T42" fmla="*/ 45 w 177"/>
                <a:gd name="T43" fmla="*/ 9 h 104"/>
                <a:gd name="T44" fmla="*/ 31 w 177"/>
                <a:gd name="T45" fmla="*/ 18 h 104"/>
                <a:gd name="T46" fmla="*/ 16 w 177"/>
                <a:gd name="T47" fmla="*/ 13 h 104"/>
                <a:gd name="T48" fmla="*/ 9 w 177"/>
                <a:gd name="T49" fmla="*/ 10 h 104"/>
                <a:gd name="T50" fmla="*/ 6 w 177"/>
                <a:gd name="T51" fmla="*/ 26 h 104"/>
                <a:gd name="T52" fmla="*/ 3 w 177"/>
                <a:gd name="T53" fmla="*/ 43 h 104"/>
                <a:gd name="T54" fmla="*/ 8 w 177"/>
                <a:gd name="T55" fmla="*/ 57 h 104"/>
                <a:gd name="T56" fmla="*/ 2 w 177"/>
                <a:gd name="T57" fmla="*/ 67 h 104"/>
                <a:gd name="T58" fmla="*/ 5 w 177"/>
                <a:gd name="T59" fmla="*/ 72 h 104"/>
                <a:gd name="T60" fmla="*/ 8 w 177"/>
                <a:gd name="T61" fmla="*/ 76 h 104"/>
                <a:gd name="T62" fmla="*/ 11 w 177"/>
                <a:gd name="T63" fmla="*/ 75 h 104"/>
                <a:gd name="T64" fmla="*/ 17 w 177"/>
                <a:gd name="T65" fmla="*/ 74 h 104"/>
                <a:gd name="T66" fmla="*/ 21 w 177"/>
                <a:gd name="T67" fmla="*/ 78 h 104"/>
                <a:gd name="T68" fmla="*/ 22 w 177"/>
                <a:gd name="T69" fmla="*/ 78 h 104"/>
                <a:gd name="T70" fmla="*/ 26 w 177"/>
                <a:gd name="T71" fmla="*/ 77 h 104"/>
                <a:gd name="T72" fmla="*/ 37 w 177"/>
                <a:gd name="T73" fmla="*/ 75 h 104"/>
                <a:gd name="T74" fmla="*/ 48 w 177"/>
                <a:gd name="T75" fmla="*/ 68 h 104"/>
                <a:gd name="T76" fmla="*/ 66 w 177"/>
                <a:gd name="T77" fmla="*/ 57 h 104"/>
                <a:gd name="T78" fmla="*/ 75 w 177"/>
                <a:gd name="T79" fmla="*/ 64 h 104"/>
                <a:gd name="T80" fmla="*/ 69 w 177"/>
                <a:gd name="T81" fmla="*/ 76 h 104"/>
                <a:gd name="T82" fmla="*/ 64 w 177"/>
                <a:gd name="T83" fmla="*/ 85 h 104"/>
                <a:gd name="T84" fmla="*/ 66 w 177"/>
                <a:gd name="T85" fmla="*/ 88 h 104"/>
                <a:gd name="T86" fmla="*/ 71 w 177"/>
                <a:gd name="T87" fmla="*/ 93 h 104"/>
                <a:gd name="T88" fmla="*/ 79 w 177"/>
                <a:gd name="T89" fmla="*/ 104 h 104"/>
                <a:gd name="T90" fmla="*/ 84 w 177"/>
                <a:gd name="T91" fmla="*/ 102 h 104"/>
                <a:gd name="T92" fmla="*/ 91 w 177"/>
                <a:gd name="T93" fmla="*/ 97 h 104"/>
                <a:gd name="T94" fmla="*/ 98 w 177"/>
                <a:gd name="T95" fmla="*/ 89 h 104"/>
                <a:gd name="T96" fmla="*/ 102 w 177"/>
                <a:gd name="T97" fmla="*/ 86 h 104"/>
                <a:gd name="T98" fmla="*/ 108 w 177"/>
                <a:gd name="T99" fmla="*/ 84 h 104"/>
                <a:gd name="T100" fmla="*/ 111 w 177"/>
                <a:gd name="T101" fmla="*/ 84 h 104"/>
                <a:gd name="T102" fmla="*/ 114 w 177"/>
                <a:gd name="T103" fmla="*/ 84 h 104"/>
                <a:gd name="T104" fmla="*/ 121 w 177"/>
                <a:gd name="T105" fmla="*/ 85 h 104"/>
                <a:gd name="T106" fmla="*/ 127 w 177"/>
                <a:gd name="T107" fmla="*/ 84 h 104"/>
                <a:gd name="T108" fmla="*/ 133 w 177"/>
                <a:gd name="T109" fmla="*/ 82 h 104"/>
                <a:gd name="T110" fmla="*/ 138 w 177"/>
                <a:gd name="T111" fmla="*/ 81 h 104"/>
                <a:gd name="T112" fmla="*/ 144 w 177"/>
                <a:gd name="T113" fmla="*/ 76 h 104"/>
                <a:gd name="T114" fmla="*/ 154 w 177"/>
                <a:gd name="T115" fmla="*/ 68 h 104"/>
                <a:gd name="T116" fmla="*/ 160 w 177"/>
                <a:gd name="T117" fmla="*/ 70 h 104"/>
                <a:gd name="T118" fmla="*/ 167 w 177"/>
                <a:gd name="T119" fmla="*/ 73 h 104"/>
                <a:gd name="T120" fmla="*/ 173 w 177"/>
                <a:gd name="T121" fmla="*/ 77 h 104"/>
                <a:gd name="T122" fmla="*/ 176 w 177"/>
                <a:gd name="T123" fmla="*/ 7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104">
                  <a:moveTo>
                    <a:pt x="176" y="60"/>
                  </a:moveTo>
                  <a:cubicBezTo>
                    <a:pt x="175" y="50"/>
                    <a:pt x="174" y="39"/>
                    <a:pt x="171" y="28"/>
                  </a:cubicBezTo>
                  <a:cubicBezTo>
                    <a:pt x="171" y="26"/>
                    <a:pt x="171" y="26"/>
                    <a:pt x="171" y="26"/>
                  </a:cubicBezTo>
                  <a:cubicBezTo>
                    <a:pt x="169" y="26"/>
                    <a:pt x="169" y="26"/>
                    <a:pt x="169" y="26"/>
                  </a:cubicBezTo>
                  <a:cubicBezTo>
                    <a:pt x="167" y="27"/>
                    <a:pt x="165" y="27"/>
                    <a:pt x="163" y="27"/>
                  </a:cubicBezTo>
                  <a:cubicBezTo>
                    <a:pt x="159" y="27"/>
                    <a:pt x="155" y="26"/>
                    <a:pt x="152" y="25"/>
                  </a:cubicBezTo>
                  <a:cubicBezTo>
                    <a:pt x="149" y="24"/>
                    <a:pt x="147" y="24"/>
                    <a:pt x="144" y="23"/>
                  </a:cubicBezTo>
                  <a:cubicBezTo>
                    <a:pt x="143" y="23"/>
                    <a:pt x="142" y="23"/>
                    <a:pt x="140" y="23"/>
                  </a:cubicBezTo>
                  <a:cubicBezTo>
                    <a:pt x="138" y="23"/>
                    <a:pt x="136" y="23"/>
                    <a:pt x="134" y="23"/>
                  </a:cubicBezTo>
                  <a:cubicBezTo>
                    <a:pt x="133" y="23"/>
                    <a:pt x="132" y="23"/>
                    <a:pt x="131" y="23"/>
                  </a:cubicBezTo>
                  <a:cubicBezTo>
                    <a:pt x="130" y="23"/>
                    <a:pt x="130" y="23"/>
                    <a:pt x="130" y="23"/>
                  </a:cubicBezTo>
                  <a:cubicBezTo>
                    <a:pt x="128" y="23"/>
                    <a:pt x="125" y="23"/>
                    <a:pt x="123" y="22"/>
                  </a:cubicBezTo>
                  <a:cubicBezTo>
                    <a:pt x="122" y="21"/>
                    <a:pt x="120" y="21"/>
                    <a:pt x="119" y="20"/>
                  </a:cubicBezTo>
                  <a:cubicBezTo>
                    <a:pt x="116" y="20"/>
                    <a:pt x="115" y="19"/>
                    <a:pt x="114" y="17"/>
                  </a:cubicBezTo>
                  <a:cubicBezTo>
                    <a:pt x="112" y="16"/>
                    <a:pt x="111" y="15"/>
                    <a:pt x="108" y="15"/>
                  </a:cubicBezTo>
                  <a:cubicBezTo>
                    <a:pt x="108" y="15"/>
                    <a:pt x="108" y="15"/>
                    <a:pt x="107" y="15"/>
                  </a:cubicBezTo>
                  <a:cubicBezTo>
                    <a:pt x="104" y="15"/>
                    <a:pt x="104" y="18"/>
                    <a:pt x="104" y="22"/>
                  </a:cubicBezTo>
                  <a:cubicBezTo>
                    <a:pt x="104" y="23"/>
                    <a:pt x="104" y="24"/>
                    <a:pt x="104" y="26"/>
                  </a:cubicBezTo>
                  <a:cubicBezTo>
                    <a:pt x="104" y="27"/>
                    <a:pt x="103" y="29"/>
                    <a:pt x="102" y="30"/>
                  </a:cubicBezTo>
                  <a:cubicBezTo>
                    <a:pt x="102" y="31"/>
                    <a:pt x="102" y="31"/>
                    <a:pt x="101" y="32"/>
                  </a:cubicBezTo>
                  <a:cubicBezTo>
                    <a:pt x="101" y="33"/>
                    <a:pt x="100" y="34"/>
                    <a:pt x="100" y="36"/>
                  </a:cubicBezTo>
                  <a:cubicBezTo>
                    <a:pt x="100" y="36"/>
                    <a:pt x="100" y="37"/>
                    <a:pt x="100" y="38"/>
                  </a:cubicBezTo>
                  <a:cubicBezTo>
                    <a:pt x="99" y="40"/>
                    <a:pt x="98" y="41"/>
                    <a:pt x="96" y="42"/>
                  </a:cubicBezTo>
                  <a:cubicBezTo>
                    <a:pt x="96" y="42"/>
                    <a:pt x="96" y="42"/>
                    <a:pt x="96" y="42"/>
                  </a:cubicBezTo>
                  <a:cubicBezTo>
                    <a:pt x="94" y="42"/>
                    <a:pt x="92" y="41"/>
                    <a:pt x="91" y="39"/>
                  </a:cubicBezTo>
                  <a:cubicBezTo>
                    <a:pt x="88" y="34"/>
                    <a:pt x="84" y="32"/>
                    <a:pt x="81" y="32"/>
                  </a:cubicBezTo>
                  <a:cubicBezTo>
                    <a:pt x="80" y="31"/>
                    <a:pt x="80" y="31"/>
                    <a:pt x="80" y="31"/>
                  </a:cubicBezTo>
                  <a:cubicBezTo>
                    <a:pt x="79" y="31"/>
                    <a:pt x="78" y="32"/>
                    <a:pt x="76" y="33"/>
                  </a:cubicBezTo>
                  <a:cubicBezTo>
                    <a:pt x="75" y="34"/>
                    <a:pt x="73" y="35"/>
                    <a:pt x="71" y="35"/>
                  </a:cubicBezTo>
                  <a:cubicBezTo>
                    <a:pt x="71" y="35"/>
                    <a:pt x="71" y="35"/>
                    <a:pt x="70" y="34"/>
                  </a:cubicBezTo>
                  <a:cubicBezTo>
                    <a:pt x="69" y="34"/>
                    <a:pt x="69" y="34"/>
                    <a:pt x="68" y="33"/>
                  </a:cubicBezTo>
                  <a:cubicBezTo>
                    <a:pt x="67" y="33"/>
                    <a:pt x="67" y="32"/>
                    <a:pt x="66" y="32"/>
                  </a:cubicBezTo>
                  <a:cubicBezTo>
                    <a:pt x="65" y="31"/>
                    <a:pt x="63" y="31"/>
                    <a:pt x="61" y="31"/>
                  </a:cubicBezTo>
                  <a:cubicBezTo>
                    <a:pt x="60" y="31"/>
                    <a:pt x="58" y="30"/>
                    <a:pt x="57" y="29"/>
                  </a:cubicBezTo>
                  <a:cubicBezTo>
                    <a:pt x="56" y="27"/>
                    <a:pt x="58" y="24"/>
                    <a:pt x="60" y="22"/>
                  </a:cubicBezTo>
                  <a:cubicBezTo>
                    <a:pt x="61" y="20"/>
                    <a:pt x="62" y="18"/>
                    <a:pt x="63" y="16"/>
                  </a:cubicBezTo>
                  <a:cubicBezTo>
                    <a:pt x="64" y="15"/>
                    <a:pt x="65" y="13"/>
                    <a:pt x="66" y="11"/>
                  </a:cubicBezTo>
                  <a:cubicBezTo>
                    <a:pt x="66" y="11"/>
                    <a:pt x="67" y="10"/>
                    <a:pt x="67" y="9"/>
                  </a:cubicBezTo>
                  <a:cubicBezTo>
                    <a:pt x="69" y="7"/>
                    <a:pt x="72" y="4"/>
                    <a:pt x="71" y="2"/>
                  </a:cubicBezTo>
                  <a:cubicBezTo>
                    <a:pt x="71" y="1"/>
                    <a:pt x="71" y="1"/>
                    <a:pt x="71" y="1"/>
                  </a:cubicBezTo>
                  <a:cubicBezTo>
                    <a:pt x="71" y="1"/>
                    <a:pt x="71" y="1"/>
                    <a:pt x="71" y="1"/>
                  </a:cubicBezTo>
                  <a:cubicBezTo>
                    <a:pt x="70" y="0"/>
                    <a:pt x="69" y="0"/>
                    <a:pt x="67" y="0"/>
                  </a:cubicBezTo>
                  <a:cubicBezTo>
                    <a:pt x="63" y="0"/>
                    <a:pt x="53" y="2"/>
                    <a:pt x="50" y="4"/>
                  </a:cubicBezTo>
                  <a:cubicBezTo>
                    <a:pt x="48" y="5"/>
                    <a:pt x="46" y="7"/>
                    <a:pt x="45" y="9"/>
                  </a:cubicBezTo>
                  <a:cubicBezTo>
                    <a:pt x="44" y="10"/>
                    <a:pt x="42" y="12"/>
                    <a:pt x="41" y="13"/>
                  </a:cubicBezTo>
                  <a:cubicBezTo>
                    <a:pt x="38" y="15"/>
                    <a:pt x="34" y="17"/>
                    <a:pt x="31" y="18"/>
                  </a:cubicBezTo>
                  <a:cubicBezTo>
                    <a:pt x="30" y="18"/>
                    <a:pt x="29" y="18"/>
                    <a:pt x="28" y="18"/>
                  </a:cubicBezTo>
                  <a:cubicBezTo>
                    <a:pt x="24" y="18"/>
                    <a:pt x="20" y="16"/>
                    <a:pt x="16" y="13"/>
                  </a:cubicBezTo>
                  <a:cubicBezTo>
                    <a:pt x="15" y="13"/>
                    <a:pt x="13" y="12"/>
                    <a:pt x="12" y="11"/>
                  </a:cubicBezTo>
                  <a:cubicBezTo>
                    <a:pt x="9" y="10"/>
                    <a:pt x="9" y="10"/>
                    <a:pt x="9" y="10"/>
                  </a:cubicBezTo>
                  <a:cubicBezTo>
                    <a:pt x="9" y="13"/>
                    <a:pt x="9" y="13"/>
                    <a:pt x="9" y="13"/>
                  </a:cubicBezTo>
                  <a:cubicBezTo>
                    <a:pt x="9" y="17"/>
                    <a:pt x="9" y="21"/>
                    <a:pt x="6" y="26"/>
                  </a:cubicBezTo>
                  <a:cubicBezTo>
                    <a:pt x="6" y="27"/>
                    <a:pt x="6" y="27"/>
                    <a:pt x="6" y="27"/>
                  </a:cubicBezTo>
                  <a:cubicBezTo>
                    <a:pt x="3" y="32"/>
                    <a:pt x="0" y="37"/>
                    <a:pt x="3" y="43"/>
                  </a:cubicBezTo>
                  <a:cubicBezTo>
                    <a:pt x="4" y="44"/>
                    <a:pt x="4" y="46"/>
                    <a:pt x="5" y="47"/>
                  </a:cubicBezTo>
                  <a:cubicBezTo>
                    <a:pt x="7" y="50"/>
                    <a:pt x="9" y="53"/>
                    <a:pt x="8" y="57"/>
                  </a:cubicBezTo>
                  <a:cubicBezTo>
                    <a:pt x="7" y="60"/>
                    <a:pt x="6" y="63"/>
                    <a:pt x="3" y="65"/>
                  </a:cubicBezTo>
                  <a:cubicBezTo>
                    <a:pt x="2" y="67"/>
                    <a:pt x="2" y="67"/>
                    <a:pt x="2" y="67"/>
                  </a:cubicBezTo>
                  <a:cubicBezTo>
                    <a:pt x="4" y="68"/>
                    <a:pt x="4" y="68"/>
                    <a:pt x="4" y="68"/>
                  </a:cubicBezTo>
                  <a:cubicBezTo>
                    <a:pt x="5" y="69"/>
                    <a:pt x="5" y="70"/>
                    <a:pt x="5" y="72"/>
                  </a:cubicBezTo>
                  <a:cubicBezTo>
                    <a:pt x="6" y="74"/>
                    <a:pt x="6" y="75"/>
                    <a:pt x="7" y="76"/>
                  </a:cubicBezTo>
                  <a:cubicBezTo>
                    <a:pt x="8" y="76"/>
                    <a:pt x="8" y="76"/>
                    <a:pt x="8" y="76"/>
                  </a:cubicBezTo>
                  <a:cubicBezTo>
                    <a:pt x="8" y="76"/>
                    <a:pt x="8" y="76"/>
                    <a:pt x="8" y="76"/>
                  </a:cubicBezTo>
                  <a:cubicBezTo>
                    <a:pt x="9" y="76"/>
                    <a:pt x="10" y="75"/>
                    <a:pt x="11" y="75"/>
                  </a:cubicBezTo>
                  <a:cubicBezTo>
                    <a:pt x="12" y="74"/>
                    <a:pt x="14" y="73"/>
                    <a:pt x="15" y="73"/>
                  </a:cubicBezTo>
                  <a:cubicBezTo>
                    <a:pt x="16" y="73"/>
                    <a:pt x="16" y="74"/>
                    <a:pt x="17" y="74"/>
                  </a:cubicBezTo>
                  <a:cubicBezTo>
                    <a:pt x="18" y="75"/>
                    <a:pt x="18" y="75"/>
                    <a:pt x="19" y="76"/>
                  </a:cubicBezTo>
                  <a:cubicBezTo>
                    <a:pt x="19" y="77"/>
                    <a:pt x="20" y="78"/>
                    <a:pt x="21" y="78"/>
                  </a:cubicBezTo>
                  <a:cubicBezTo>
                    <a:pt x="21" y="78"/>
                    <a:pt x="21" y="78"/>
                    <a:pt x="21" y="78"/>
                  </a:cubicBezTo>
                  <a:cubicBezTo>
                    <a:pt x="22" y="78"/>
                    <a:pt x="22" y="78"/>
                    <a:pt x="22" y="78"/>
                  </a:cubicBezTo>
                  <a:cubicBezTo>
                    <a:pt x="22" y="78"/>
                    <a:pt x="23" y="78"/>
                    <a:pt x="24" y="78"/>
                  </a:cubicBezTo>
                  <a:cubicBezTo>
                    <a:pt x="25" y="78"/>
                    <a:pt x="25" y="77"/>
                    <a:pt x="26" y="77"/>
                  </a:cubicBezTo>
                  <a:cubicBezTo>
                    <a:pt x="27" y="77"/>
                    <a:pt x="29" y="77"/>
                    <a:pt x="30" y="77"/>
                  </a:cubicBezTo>
                  <a:cubicBezTo>
                    <a:pt x="33" y="76"/>
                    <a:pt x="35" y="76"/>
                    <a:pt x="37" y="75"/>
                  </a:cubicBezTo>
                  <a:cubicBezTo>
                    <a:pt x="39" y="74"/>
                    <a:pt x="40" y="73"/>
                    <a:pt x="41" y="72"/>
                  </a:cubicBezTo>
                  <a:cubicBezTo>
                    <a:pt x="43" y="71"/>
                    <a:pt x="45" y="69"/>
                    <a:pt x="48" y="68"/>
                  </a:cubicBezTo>
                  <a:cubicBezTo>
                    <a:pt x="51" y="66"/>
                    <a:pt x="54" y="64"/>
                    <a:pt x="57" y="61"/>
                  </a:cubicBezTo>
                  <a:cubicBezTo>
                    <a:pt x="59" y="60"/>
                    <a:pt x="62" y="57"/>
                    <a:pt x="66" y="57"/>
                  </a:cubicBezTo>
                  <a:cubicBezTo>
                    <a:pt x="67" y="57"/>
                    <a:pt x="67" y="57"/>
                    <a:pt x="68" y="57"/>
                  </a:cubicBezTo>
                  <a:cubicBezTo>
                    <a:pt x="72" y="58"/>
                    <a:pt x="75" y="61"/>
                    <a:pt x="75" y="64"/>
                  </a:cubicBezTo>
                  <a:cubicBezTo>
                    <a:pt x="76" y="66"/>
                    <a:pt x="74" y="69"/>
                    <a:pt x="72" y="72"/>
                  </a:cubicBezTo>
                  <a:cubicBezTo>
                    <a:pt x="71" y="74"/>
                    <a:pt x="70" y="75"/>
                    <a:pt x="69" y="76"/>
                  </a:cubicBezTo>
                  <a:cubicBezTo>
                    <a:pt x="68" y="78"/>
                    <a:pt x="67" y="79"/>
                    <a:pt x="66" y="81"/>
                  </a:cubicBezTo>
                  <a:cubicBezTo>
                    <a:pt x="66" y="82"/>
                    <a:pt x="65" y="83"/>
                    <a:pt x="64" y="85"/>
                  </a:cubicBezTo>
                  <a:cubicBezTo>
                    <a:pt x="63" y="88"/>
                    <a:pt x="63" y="88"/>
                    <a:pt x="63" y="88"/>
                  </a:cubicBezTo>
                  <a:cubicBezTo>
                    <a:pt x="66" y="88"/>
                    <a:pt x="66" y="88"/>
                    <a:pt x="66" y="88"/>
                  </a:cubicBezTo>
                  <a:cubicBezTo>
                    <a:pt x="68" y="88"/>
                    <a:pt x="69" y="88"/>
                    <a:pt x="70" y="88"/>
                  </a:cubicBezTo>
                  <a:cubicBezTo>
                    <a:pt x="71" y="90"/>
                    <a:pt x="71" y="92"/>
                    <a:pt x="71" y="93"/>
                  </a:cubicBezTo>
                  <a:cubicBezTo>
                    <a:pt x="71" y="94"/>
                    <a:pt x="71" y="95"/>
                    <a:pt x="71" y="96"/>
                  </a:cubicBezTo>
                  <a:cubicBezTo>
                    <a:pt x="71" y="99"/>
                    <a:pt x="76" y="104"/>
                    <a:pt x="79" y="104"/>
                  </a:cubicBezTo>
                  <a:cubicBezTo>
                    <a:pt x="79" y="104"/>
                    <a:pt x="79" y="104"/>
                    <a:pt x="79" y="104"/>
                  </a:cubicBezTo>
                  <a:cubicBezTo>
                    <a:pt x="81" y="103"/>
                    <a:pt x="83" y="103"/>
                    <a:pt x="84" y="102"/>
                  </a:cubicBezTo>
                  <a:cubicBezTo>
                    <a:pt x="85" y="102"/>
                    <a:pt x="86" y="101"/>
                    <a:pt x="86" y="101"/>
                  </a:cubicBezTo>
                  <a:cubicBezTo>
                    <a:pt x="89" y="100"/>
                    <a:pt x="89" y="99"/>
                    <a:pt x="91" y="97"/>
                  </a:cubicBezTo>
                  <a:cubicBezTo>
                    <a:pt x="92" y="94"/>
                    <a:pt x="93" y="92"/>
                    <a:pt x="95" y="91"/>
                  </a:cubicBezTo>
                  <a:cubicBezTo>
                    <a:pt x="96" y="90"/>
                    <a:pt x="97" y="89"/>
                    <a:pt x="98" y="89"/>
                  </a:cubicBezTo>
                  <a:cubicBezTo>
                    <a:pt x="99" y="89"/>
                    <a:pt x="100" y="88"/>
                    <a:pt x="101" y="87"/>
                  </a:cubicBezTo>
                  <a:cubicBezTo>
                    <a:pt x="102" y="87"/>
                    <a:pt x="102" y="86"/>
                    <a:pt x="102" y="86"/>
                  </a:cubicBezTo>
                  <a:cubicBezTo>
                    <a:pt x="103" y="85"/>
                    <a:pt x="104" y="84"/>
                    <a:pt x="107" y="84"/>
                  </a:cubicBezTo>
                  <a:cubicBezTo>
                    <a:pt x="108" y="84"/>
                    <a:pt x="108" y="84"/>
                    <a:pt x="108" y="84"/>
                  </a:cubicBezTo>
                  <a:cubicBezTo>
                    <a:pt x="109" y="84"/>
                    <a:pt x="110" y="84"/>
                    <a:pt x="111" y="84"/>
                  </a:cubicBezTo>
                  <a:cubicBezTo>
                    <a:pt x="111" y="84"/>
                    <a:pt x="111" y="84"/>
                    <a:pt x="111" y="84"/>
                  </a:cubicBezTo>
                  <a:cubicBezTo>
                    <a:pt x="112" y="84"/>
                    <a:pt x="113" y="84"/>
                    <a:pt x="114" y="84"/>
                  </a:cubicBezTo>
                  <a:cubicBezTo>
                    <a:pt x="114" y="84"/>
                    <a:pt x="114" y="84"/>
                    <a:pt x="114" y="84"/>
                  </a:cubicBezTo>
                  <a:cubicBezTo>
                    <a:pt x="115" y="84"/>
                    <a:pt x="117" y="84"/>
                    <a:pt x="118" y="85"/>
                  </a:cubicBezTo>
                  <a:cubicBezTo>
                    <a:pt x="119" y="85"/>
                    <a:pt x="120" y="85"/>
                    <a:pt x="121" y="85"/>
                  </a:cubicBezTo>
                  <a:cubicBezTo>
                    <a:pt x="122" y="85"/>
                    <a:pt x="122" y="85"/>
                    <a:pt x="122" y="85"/>
                  </a:cubicBezTo>
                  <a:cubicBezTo>
                    <a:pt x="123" y="85"/>
                    <a:pt x="125" y="85"/>
                    <a:pt x="127" y="84"/>
                  </a:cubicBezTo>
                  <a:cubicBezTo>
                    <a:pt x="127" y="84"/>
                    <a:pt x="128" y="84"/>
                    <a:pt x="129" y="83"/>
                  </a:cubicBezTo>
                  <a:cubicBezTo>
                    <a:pt x="130" y="83"/>
                    <a:pt x="132" y="83"/>
                    <a:pt x="133" y="82"/>
                  </a:cubicBezTo>
                  <a:cubicBezTo>
                    <a:pt x="134" y="82"/>
                    <a:pt x="135" y="82"/>
                    <a:pt x="136" y="82"/>
                  </a:cubicBezTo>
                  <a:cubicBezTo>
                    <a:pt x="137" y="81"/>
                    <a:pt x="137" y="81"/>
                    <a:pt x="138" y="81"/>
                  </a:cubicBezTo>
                  <a:cubicBezTo>
                    <a:pt x="140" y="81"/>
                    <a:pt x="141" y="81"/>
                    <a:pt x="143" y="79"/>
                  </a:cubicBezTo>
                  <a:cubicBezTo>
                    <a:pt x="143" y="78"/>
                    <a:pt x="144" y="77"/>
                    <a:pt x="144" y="76"/>
                  </a:cubicBezTo>
                  <a:cubicBezTo>
                    <a:pt x="146" y="72"/>
                    <a:pt x="148" y="69"/>
                    <a:pt x="152" y="69"/>
                  </a:cubicBezTo>
                  <a:cubicBezTo>
                    <a:pt x="153" y="68"/>
                    <a:pt x="153" y="68"/>
                    <a:pt x="154" y="68"/>
                  </a:cubicBezTo>
                  <a:cubicBezTo>
                    <a:pt x="155" y="68"/>
                    <a:pt x="156" y="69"/>
                    <a:pt x="157" y="69"/>
                  </a:cubicBezTo>
                  <a:cubicBezTo>
                    <a:pt x="158" y="70"/>
                    <a:pt x="159" y="70"/>
                    <a:pt x="160" y="70"/>
                  </a:cubicBezTo>
                  <a:cubicBezTo>
                    <a:pt x="161" y="71"/>
                    <a:pt x="161" y="71"/>
                    <a:pt x="162" y="71"/>
                  </a:cubicBezTo>
                  <a:cubicBezTo>
                    <a:pt x="164" y="71"/>
                    <a:pt x="165" y="71"/>
                    <a:pt x="167" y="73"/>
                  </a:cubicBezTo>
                  <a:cubicBezTo>
                    <a:pt x="168" y="75"/>
                    <a:pt x="169" y="76"/>
                    <a:pt x="170" y="76"/>
                  </a:cubicBezTo>
                  <a:cubicBezTo>
                    <a:pt x="171" y="76"/>
                    <a:pt x="172" y="77"/>
                    <a:pt x="173" y="77"/>
                  </a:cubicBezTo>
                  <a:cubicBezTo>
                    <a:pt x="176" y="79"/>
                    <a:pt x="176" y="79"/>
                    <a:pt x="176" y="79"/>
                  </a:cubicBezTo>
                  <a:cubicBezTo>
                    <a:pt x="176" y="76"/>
                    <a:pt x="176" y="76"/>
                    <a:pt x="176" y="76"/>
                  </a:cubicBezTo>
                  <a:cubicBezTo>
                    <a:pt x="177" y="70"/>
                    <a:pt x="177" y="66"/>
                    <a:pt x="176" y="60"/>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5">
              <a:extLst>
                <a:ext uri="{FF2B5EF4-FFF2-40B4-BE49-F238E27FC236}">
                  <a16:creationId xmlns:a16="http://schemas.microsoft.com/office/drawing/2014/main" id="{2A228C83-BF61-4431-4177-B7CBF7FB0566}"/>
                </a:ext>
              </a:extLst>
            </p:cNvPr>
            <p:cNvSpPr>
              <a:spLocks/>
            </p:cNvSpPr>
            <p:nvPr/>
          </p:nvSpPr>
          <p:spPr bwMode="auto">
            <a:xfrm>
              <a:off x="4632" y="1172"/>
              <a:ext cx="396" cy="236"/>
            </a:xfrm>
            <a:custGeom>
              <a:avLst/>
              <a:gdLst>
                <a:gd name="T0" fmla="*/ 159 w 162"/>
                <a:gd name="T1" fmla="*/ 74 h 97"/>
                <a:gd name="T2" fmla="*/ 155 w 162"/>
                <a:gd name="T3" fmla="*/ 52 h 97"/>
                <a:gd name="T4" fmla="*/ 148 w 162"/>
                <a:gd name="T5" fmla="*/ 29 h 97"/>
                <a:gd name="T6" fmla="*/ 131 w 162"/>
                <a:gd name="T7" fmla="*/ 17 h 97"/>
                <a:gd name="T8" fmla="*/ 116 w 162"/>
                <a:gd name="T9" fmla="*/ 15 h 97"/>
                <a:gd name="T10" fmla="*/ 110 w 162"/>
                <a:gd name="T11" fmla="*/ 15 h 97"/>
                <a:gd name="T12" fmla="*/ 104 w 162"/>
                <a:gd name="T13" fmla="*/ 14 h 97"/>
                <a:gd name="T14" fmla="*/ 91 w 162"/>
                <a:gd name="T15" fmla="*/ 12 h 97"/>
                <a:gd name="T16" fmla="*/ 81 w 162"/>
                <a:gd name="T17" fmla="*/ 6 h 97"/>
                <a:gd name="T18" fmla="*/ 73 w 162"/>
                <a:gd name="T19" fmla="*/ 3 h 97"/>
                <a:gd name="T20" fmla="*/ 67 w 162"/>
                <a:gd name="T21" fmla="*/ 3 h 97"/>
                <a:gd name="T22" fmla="*/ 64 w 162"/>
                <a:gd name="T23" fmla="*/ 0 h 97"/>
                <a:gd name="T24" fmla="*/ 59 w 162"/>
                <a:gd name="T25" fmla="*/ 1 h 97"/>
                <a:gd name="T26" fmla="*/ 41 w 162"/>
                <a:gd name="T27" fmla="*/ 11 h 97"/>
                <a:gd name="T28" fmla="*/ 37 w 162"/>
                <a:gd name="T29" fmla="*/ 18 h 97"/>
                <a:gd name="T30" fmla="*/ 33 w 162"/>
                <a:gd name="T31" fmla="*/ 24 h 97"/>
                <a:gd name="T32" fmla="*/ 30 w 162"/>
                <a:gd name="T33" fmla="*/ 30 h 97"/>
                <a:gd name="T34" fmla="*/ 21 w 162"/>
                <a:gd name="T35" fmla="*/ 44 h 97"/>
                <a:gd name="T36" fmla="*/ 16 w 162"/>
                <a:gd name="T37" fmla="*/ 52 h 97"/>
                <a:gd name="T38" fmla="*/ 10 w 162"/>
                <a:gd name="T39" fmla="*/ 54 h 97"/>
                <a:gd name="T40" fmla="*/ 0 w 162"/>
                <a:gd name="T41" fmla="*/ 64 h 97"/>
                <a:gd name="T42" fmla="*/ 2 w 162"/>
                <a:gd name="T43" fmla="*/ 66 h 97"/>
                <a:gd name="T44" fmla="*/ 19 w 162"/>
                <a:gd name="T45" fmla="*/ 74 h 97"/>
                <a:gd name="T46" fmla="*/ 31 w 162"/>
                <a:gd name="T47" fmla="*/ 69 h 97"/>
                <a:gd name="T48" fmla="*/ 40 w 162"/>
                <a:gd name="T49" fmla="*/ 60 h 97"/>
                <a:gd name="T50" fmla="*/ 61 w 162"/>
                <a:gd name="T51" fmla="*/ 56 h 97"/>
                <a:gd name="T52" fmla="*/ 59 w 162"/>
                <a:gd name="T53" fmla="*/ 66 h 97"/>
                <a:gd name="T54" fmla="*/ 54 w 162"/>
                <a:gd name="T55" fmla="*/ 73 h 97"/>
                <a:gd name="T56" fmla="*/ 48 w 162"/>
                <a:gd name="T57" fmla="*/ 84 h 97"/>
                <a:gd name="T58" fmla="*/ 49 w 162"/>
                <a:gd name="T59" fmla="*/ 86 h 97"/>
                <a:gd name="T60" fmla="*/ 58 w 162"/>
                <a:gd name="T61" fmla="*/ 88 h 97"/>
                <a:gd name="T62" fmla="*/ 61 w 162"/>
                <a:gd name="T63" fmla="*/ 90 h 97"/>
                <a:gd name="T64" fmla="*/ 67 w 162"/>
                <a:gd name="T65" fmla="*/ 89 h 97"/>
                <a:gd name="T66" fmla="*/ 72 w 162"/>
                <a:gd name="T67" fmla="*/ 87 h 97"/>
                <a:gd name="T68" fmla="*/ 87 w 162"/>
                <a:gd name="T69" fmla="*/ 97 h 97"/>
                <a:gd name="T70" fmla="*/ 87 w 162"/>
                <a:gd name="T71" fmla="*/ 97 h 97"/>
                <a:gd name="T72" fmla="*/ 91 w 162"/>
                <a:gd name="T73" fmla="*/ 92 h 97"/>
                <a:gd name="T74" fmla="*/ 93 w 162"/>
                <a:gd name="T75" fmla="*/ 86 h 97"/>
                <a:gd name="T76" fmla="*/ 95 w 162"/>
                <a:gd name="T77" fmla="*/ 78 h 97"/>
                <a:gd name="T78" fmla="*/ 99 w 162"/>
                <a:gd name="T79" fmla="*/ 70 h 97"/>
                <a:gd name="T80" fmla="*/ 110 w 162"/>
                <a:gd name="T81" fmla="*/ 76 h 97"/>
                <a:gd name="T82" fmla="*/ 121 w 162"/>
                <a:gd name="T83" fmla="*/ 79 h 97"/>
                <a:gd name="T84" fmla="*/ 125 w 162"/>
                <a:gd name="T85" fmla="*/ 79 h 97"/>
                <a:gd name="T86" fmla="*/ 135 w 162"/>
                <a:gd name="T87" fmla="*/ 79 h 97"/>
                <a:gd name="T88" fmla="*/ 154 w 162"/>
                <a:gd name="T89" fmla="*/ 83 h 97"/>
                <a:gd name="T90" fmla="*/ 162 w 162"/>
                <a:gd name="T91"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97">
                  <a:moveTo>
                    <a:pt x="161" y="78"/>
                  </a:moveTo>
                  <a:cubicBezTo>
                    <a:pt x="160" y="77"/>
                    <a:pt x="160" y="75"/>
                    <a:pt x="159" y="74"/>
                  </a:cubicBezTo>
                  <a:cubicBezTo>
                    <a:pt x="158" y="70"/>
                    <a:pt x="156" y="65"/>
                    <a:pt x="156" y="61"/>
                  </a:cubicBezTo>
                  <a:cubicBezTo>
                    <a:pt x="155" y="58"/>
                    <a:pt x="155" y="55"/>
                    <a:pt x="155" y="52"/>
                  </a:cubicBezTo>
                  <a:cubicBezTo>
                    <a:pt x="154" y="46"/>
                    <a:pt x="154" y="39"/>
                    <a:pt x="150" y="33"/>
                  </a:cubicBezTo>
                  <a:cubicBezTo>
                    <a:pt x="150" y="32"/>
                    <a:pt x="149" y="31"/>
                    <a:pt x="148" y="29"/>
                  </a:cubicBezTo>
                  <a:cubicBezTo>
                    <a:pt x="147" y="27"/>
                    <a:pt x="146" y="24"/>
                    <a:pt x="144" y="22"/>
                  </a:cubicBezTo>
                  <a:cubicBezTo>
                    <a:pt x="142" y="20"/>
                    <a:pt x="137" y="18"/>
                    <a:pt x="131" y="17"/>
                  </a:cubicBezTo>
                  <a:cubicBezTo>
                    <a:pt x="128" y="17"/>
                    <a:pt x="125" y="16"/>
                    <a:pt x="120" y="15"/>
                  </a:cubicBezTo>
                  <a:cubicBezTo>
                    <a:pt x="119" y="15"/>
                    <a:pt x="118" y="15"/>
                    <a:pt x="116" y="15"/>
                  </a:cubicBezTo>
                  <a:cubicBezTo>
                    <a:pt x="115" y="15"/>
                    <a:pt x="114" y="15"/>
                    <a:pt x="113" y="15"/>
                  </a:cubicBezTo>
                  <a:cubicBezTo>
                    <a:pt x="112" y="15"/>
                    <a:pt x="111" y="15"/>
                    <a:pt x="110" y="15"/>
                  </a:cubicBezTo>
                  <a:cubicBezTo>
                    <a:pt x="109" y="15"/>
                    <a:pt x="109" y="15"/>
                    <a:pt x="108" y="15"/>
                  </a:cubicBezTo>
                  <a:cubicBezTo>
                    <a:pt x="107" y="15"/>
                    <a:pt x="105" y="15"/>
                    <a:pt x="104" y="14"/>
                  </a:cubicBezTo>
                  <a:cubicBezTo>
                    <a:pt x="102" y="14"/>
                    <a:pt x="100" y="14"/>
                    <a:pt x="98" y="13"/>
                  </a:cubicBezTo>
                  <a:cubicBezTo>
                    <a:pt x="95" y="13"/>
                    <a:pt x="93" y="13"/>
                    <a:pt x="91" y="12"/>
                  </a:cubicBezTo>
                  <a:cubicBezTo>
                    <a:pt x="87" y="11"/>
                    <a:pt x="85" y="10"/>
                    <a:pt x="82" y="8"/>
                  </a:cubicBezTo>
                  <a:cubicBezTo>
                    <a:pt x="82" y="7"/>
                    <a:pt x="81" y="7"/>
                    <a:pt x="81" y="6"/>
                  </a:cubicBezTo>
                  <a:cubicBezTo>
                    <a:pt x="79" y="5"/>
                    <a:pt x="78" y="4"/>
                    <a:pt x="75" y="3"/>
                  </a:cubicBezTo>
                  <a:cubicBezTo>
                    <a:pt x="74" y="3"/>
                    <a:pt x="74" y="3"/>
                    <a:pt x="73" y="3"/>
                  </a:cubicBezTo>
                  <a:cubicBezTo>
                    <a:pt x="72" y="3"/>
                    <a:pt x="70" y="3"/>
                    <a:pt x="70" y="3"/>
                  </a:cubicBezTo>
                  <a:cubicBezTo>
                    <a:pt x="69" y="3"/>
                    <a:pt x="68" y="3"/>
                    <a:pt x="67" y="3"/>
                  </a:cubicBezTo>
                  <a:cubicBezTo>
                    <a:pt x="66" y="2"/>
                    <a:pt x="65" y="1"/>
                    <a:pt x="65" y="1"/>
                  </a:cubicBezTo>
                  <a:cubicBezTo>
                    <a:pt x="64" y="0"/>
                    <a:pt x="64" y="0"/>
                    <a:pt x="64" y="0"/>
                  </a:cubicBezTo>
                  <a:cubicBezTo>
                    <a:pt x="62" y="0"/>
                    <a:pt x="62" y="0"/>
                    <a:pt x="62" y="0"/>
                  </a:cubicBezTo>
                  <a:cubicBezTo>
                    <a:pt x="61" y="0"/>
                    <a:pt x="60" y="1"/>
                    <a:pt x="59" y="1"/>
                  </a:cubicBezTo>
                  <a:cubicBezTo>
                    <a:pt x="59" y="1"/>
                    <a:pt x="58" y="1"/>
                    <a:pt x="57" y="1"/>
                  </a:cubicBezTo>
                  <a:cubicBezTo>
                    <a:pt x="51" y="3"/>
                    <a:pt x="45" y="5"/>
                    <a:pt x="41" y="11"/>
                  </a:cubicBezTo>
                  <a:cubicBezTo>
                    <a:pt x="40" y="12"/>
                    <a:pt x="39" y="14"/>
                    <a:pt x="38" y="15"/>
                  </a:cubicBezTo>
                  <a:cubicBezTo>
                    <a:pt x="38" y="16"/>
                    <a:pt x="37" y="17"/>
                    <a:pt x="37" y="18"/>
                  </a:cubicBezTo>
                  <a:cubicBezTo>
                    <a:pt x="36" y="19"/>
                    <a:pt x="35" y="20"/>
                    <a:pt x="35" y="21"/>
                  </a:cubicBezTo>
                  <a:cubicBezTo>
                    <a:pt x="34" y="22"/>
                    <a:pt x="33" y="23"/>
                    <a:pt x="33" y="24"/>
                  </a:cubicBezTo>
                  <a:cubicBezTo>
                    <a:pt x="32" y="25"/>
                    <a:pt x="32" y="26"/>
                    <a:pt x="32" y="27"/>
                  </a:cubicBezTo>
                  <a:cubicBezTo>
                    <a:pt x="31" y="28"/>
                    <a:pt x="31" y="29"/>
                    <a:pt x="30" y="30"/>
                  </a:cubicBezTo>
                  <a:cubicBezTo>
                    <a:pt x="30" y="31"/>
                    <a:pt x="30" y="31"/>
                    <a:pt x="30" y="31"/>
                  </a:cubicBezTo>
                  <a:cubicBezTo>
                    <a:pt x="27" y="35"/>
                    <a:pt x="24" y="39"/>
                    <a:pt x="21" y="44"/>
                  </a:cubicBezTo>
                  <a:cubicBezTo>
                    <a:pt x="21" y="44"/>
                    <a:pt x="21" y="45"/>
                    <a:pt x="20" y="46"/>
                  </a:cubicBezTo>
                  <a:cubicBezTo>
                    <a:pt x="19" y="48"/>
                    <a:pt x="18" y="50"/>
                    <a:pt x="16" y="52"/>
                  </a:cubicBezTo>
                  <a:cubicBezTo>
                    <a:pt x="14" y="54"/>
                    <a:pt x="13" y="54"/>
                    <a:pt x="12" y="54"/>
                  </a:cubicBezTo>
                  <a:cubicBezTo>
                    <a:pt x="11" y="54"/>
                    <a:pt x="10" y="54"/>
                    <a:pt x="10" y="54"/>
                  </a:cubicBezTo>
                  <a:cubicBezTo>
                    <a:pt x="8" y="54"/>
                    <a:pt x="8" y="54"/>
                    <a:pt x="8" y="54"/>
                  </a:cubicBezTo>
                  <a:cubicBezTo>
                    <a:pt x="4" y="54"/>
                    <a:pt x="1" y="60"/>
                    <a:pt x="0" y="64"/>
                  </a:cubicBezTo>
                  <a:cubicBezTo>
                    <a:pt x="0" y="65"/>
                    <a:pt x="0" y="65"/>
                    <a:pt x="0" y="65"/>
                  </a:cubicBezTo>
                  <a:cubicBezTo>
                    <a:pt x="2" y="66"/>
                    <a:pt x="2" y="66"/>
                    <a:pt x="2" y="66"/>
                  </a:cubicBezTo>
                  <a:cubicBezTo>
                    <a:pt x="4" y="67"/>
                    <a:pt x="6" y="68"/>
                    <a:pt x="8" y="69"/>
                  </a:cubicBezTo>
                  <a:cubicBezTo>
                    <a:pt x="11" y="71"/>
                    <a:pt x="15" y="74"/>
                    <a:pt x="19" y="74"/>
                  </a:cubicBezTo>
                  <a:cubicBezTo>
                    <a:pt x="20" y="74"/>
                    <a:pt x="21" y="74"/>
                    <a:pt x="21" y="74"/>
                  </a:cubicBezTo>
                  <a:cubicBezTo>
                    <a:pt x="24" y="73"/>
                    <a:pt x="28" y="71"/>
                    <a:pt x="31" y="69"/>
                  </a:cubicBezTo>
                  <a:cubicBezTo>
                    <a:pt x="33" y="68"/>
                    <a:pt x="34" y="66"/>
                    <a:pt x="36" y="65"/>
                  </a:cubicBezTo>
                  <a:cubicBezTo>
                    <a:pt x="37" y="63"/>
                    <a:pt x="38" y="61"/>
                    <a:pt x="40" y="60"/>
                  </a:cubicBezTo>
                  <a:cubicBezTo>
                    <a:pt x="42" y="59"/>
                    <a:pt x="52" y="55"/>
                    <a:pt x="58" y="55"/>
                  </a:cubicBezTo>
                  <a:cubicBezTo>
                    <a:pt x="59" y="55"/>
                    <a:pt x="60" y="56"/>
                    <a:pt x="61" y="56"/>
                  </a:cubicBezTo>
                  <a:cubicBezTo>
                    <a:pt x="62" y="56"/>
                    <a:pt x="62" y="57"/>
                    <a:pt x="62" y="57"/>
                  </a:cubicBezTo>
                  <a:cubicBezTo>
                    <a:pt x="63" y="60"/>
                    <a:pt x="61" y="63"/>
                    <a:pt x="59" y="66"/>
                  </a:cubicBezTo>
                  <a:cubicBezTo>
                    <a:pt x="58" y="66"/>
                    <a:pt x="58" y="67"/>
                    <a:pt x="57" y="68"/>
                  </a:cubicBezTo>
                  <a:cubicBezTo>
                    <a:pt x="56" y="69"/>
                    <a:pt x="55" y="71"/>
                    <a:pt x="54" y="73"/>
                  </a:cubicBezTo>
                  <a:cubicBezTo>
                    <a:pt x="53" y="75"/>
                    <a:pt x="53" y="77"/>
                    <a:pt x="51" y="78"/>
                  </a:cubicBezTo>
                  <a:cubicBezTo>
                    <a:pt x="48" y="82"/>
                    <a:pt x="48" y="83"/>
                    <a:pt x="48" y="84"/>
                  </a:cubicBezTo>
                  <a:cubicBezTo>
                    <a:pt x="48" y="85"/>
                    <a:pt x="48" y="85"/>
                    <a:pt x="48" y="85"/>
                  </a:cubicBezTo>
                  <a:cubicBezTo>
                    <a:pt x="49" y="86"/>
                    <a:pt x="49" y="86"/>
                    <a:pt x="49" y="86"/>
                  </a:cubicBezTo>
                  <a:cubicBezTo>
                    <a:pt x="50" y="86"/>
                    <a:pt x="50" y="86"/>
                    <a:pt x="52" y="86"/>
                  </a:cubicBezTo>
                  <a:cubicBezTo>
                    <a:pt x="54" y="86"/>
                    <a:pt x="56" y="87"/>
                    <a:pt x="58" y="88"/>
                  </a:cubicBezTo>
                  <a:cubicBezTo>
                    <a:pt x="58" y="88"/>
                    <a:pt x="59" y="88"/>
                    <a:pt x="59" y="89"/>
                  </a:cubicBezTo>
                  <a:cubicBezTo>
                    <a:pt x="60" y="89"/>
                    <a:pt x="60" y="90"/>
                    <a:pt x="61" y="90"/>
                  </a:cubicBezTo>
                  <a:cubicBezTo>
                    <a:pt x="62" y="90"/>
                    <a:pt x="62" y="90"/>
                    <a:pt x="62" y="90"/>
                  </a:cubicBezTo>
                  <a:cubicBezTo>
                    <a:pt x="64" y="90"/>
                    <a:pt x="65" y="90"/>
                    <a:pt x="67" y="89"/>
                  </a:cubicBezTo>
                  <a:cubicBezTo>
                    <a:pt x="68" y="88"/>
                    <a:pt x="70" y="87"/>
                    <a:pt x="71" y="87"/>
                  </a:cubicBezTo>
                  <a:cubicBezTo>
                    <a:pt x="72" y="87"/>
                    <a:pt x="72" y="87"/>
                    <a:pt x="72" y="87"/>
                  </a:cubicBezTo>
                  <a:cubicBezTo>
                    <a:pt x="76" y="88"/>
                    <a:pt x="79" y="90"/>
                    <a:pt x="82" y="95"/>
                  </a:cubicBezTo>
                  <a:cubicBezTo>
                    <a:pt x="83" y="97"/>
                    <a:pt x="85" y="97"/>
                    <a:pt x="87" y="97"/>
                  </a:cubicBezTo>
                  <a:cubicBezTo>
                    <a:pt x="87" y="97"/>
                    <a:pt x="87" y="97"/>
                    <a:pt x="87" y="97"/>
                  </a:cubicBezTo>
                  <a:cubicBezTo>
                    <a:pt x="87" y="97"/>
                    <a:pt x="87" y="97"/>
                    <a:pt x="87" y="97"/>
                  </a:cubicBezTo>
                  <a:cubicBezTo>
                    <a:pt x="88" y="97"/>
                    <a:pt x="90" y="97"/>
                    <a:pt x="90" y="94"/>
                  </a:cubicBezTo>
                  <a:cubicBezTo>
                    <a:pt x="91" y="93"/>
                    <a:pt x="91" y="92"/>
                    <a:pt x="91" y="92"/>
                  </a:cubicBezTo>
                  <a:cubicBezTo>
                    <a:pt x="91" y="90"/>
                    <a:pt x="91" y="89"/>
                    <a:pt x="92" y="88"/>
                  </a:cubicBezTo>
                  <a:cubicBezTo>
                    <a:pt x="92" y="87"/>
                    <a:pt x="93" y="86"/>
                    <a:pt x="93" y="86"/>
                  </a:cubicBezTo>
                  <a:cubicBezTo>
                    <a:pt x="94" y="84"/>
                    <a:pt x="94" y="83"/>
                    <a:pt x="95" y="82"/>
                  </a:cubicBezTo>
                  <a:cubicBezTo>
                    <a:pt x="95" y="80"/>
                    <a:pt x="95" y="79"/>
                    <a:pt x="95" y="78"/>
                  </a:cubicBezTo>
                  <a:cubicBezTo>
                    <a:pt x="95" y="73"/>
                    <a:pt x="95" y="71"/>
                    <a:pt x="98" y="70"/>
                  </a:cubicBezTo>
                  <a:cubicBezTo>
                    <a:pt x="99" y="70"/>
                    <a:pt x="99" y="70"/>
                    <a:pt x="99" y="70"/>
                  </a:cubicBezTo>
                  <a:cubicBezTo>
                    <a:pt x="102" y="70"/>
                    <a:pt x="103" y="72"/>
                    <a:pt x="105" y="73"/>
                  </a:cubicBezTo>
                  <a:cubicBezTo>
                    <a:pt x="106" y="74"/>
                    <a:pt x="108" y="76"/>
                    <a:pt x="110" y="76"/>
                  </a:cubicBezTo>
                  <a:cubicBezTo>
                    <a:pt x="111" y="76"/>
                    <a:pt x="113" y="77"/>
                    <a:pt x="114" y="77"/>
                  </a:cubicBezTo>
                  <a:cubicBezTo>
                    <a:pt x="117" y="78"/>
                    <a:pt x="119" y="79"/>
                    <a:pt x="121" y="79"/>
                  </a:cubicBezTo>
                  <a:cubicBezTo>
                    <a:pt x="121" y="79"/>
                    <a:pt x="121" y="79"/>
                    <a:pt x="121" y="79"/>
                  </a:cubicBezTo>
                  <a:cubicBezTo>
                    <a:pt x="123" y="79"/>
                    <a:pt x="124" y="79"/>
                    <a:pt x="125" y="79"/>
                  </a:cubicBezTo>
                  <a:cubicBezTo>
                    <a:pt x="127" y="79"/>
                    <a:pt x="129" y="78"/>
                    <a:pt x="131" y="78"/>
                  </a:cubicBezTo>
                  <a:cubicBezTo>
                    <a:pt x="133" y="78"/>
                    <a:pt x="134" y="78"/>
                    <a:pt x="135" y="79"/>
                  </a:cubicBezTo>
                  <a:cubicBezTo>
                    <a:pt x="138" y="79"/>
                    <a:pt x="141" y="80"/>
                    <a:pt x="143" y="81"/>
                  </a:cubicBezTo>
                  <a:cubicBezTo>
                    <a:pt x="147" y="82"/>
                    <a:pt x="150" y="83"/>
                    <a:pt x="154" y="83"/>
                  </a:cubicBezTo>
                  <a:cubicBezTo>
                    <a:pt x="156" y="83"/>
                    <a:pt x="158" y="83"/>
                    <a:pt x="160" y="82"/>
                  </a:cubicBezTo>
                  <a:cubicBezTo>
                    <a:pt x="162" y="81"/>
                    <a:pt x="162" y="81"/>
                    <a:pt x="162" y="81"/>
                  </a:cubicBezTo>
                  <a:lnTo>
                    <a:pt x="161" y="78"/>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a:extLst>
                <a:ext uri="{FF2B5EF4-FFF2-40B4-BE49-F238E27FC236}">
                  <a16:creationId xmlns:a16="http://schemas.microsoft.com/office/drawing/2014/main" id="{1735F1B3-DD85-D0B4-04E0-9BF45707B52F}"/>
                </a:ext>
              </a:extLst>
            </p:cNvPr>
            <p:cNvSpPr>
              <a:spLocks/>
            </p:cNvSpPr>
            <p:nvPr/>
          </p:nvSpPr>
          <p:spPr bwMode="auto">
            <a:xfrm>
              <a:off x="4327" y="930"/>
              <a:ext cx="462" cy="564"/>
            </a:xfrm>
            <a:custGeom>
              <a:avLst/>
              <a:gdLst>
                <a:gd name="T0" fmla="*/ 189 w 189"/>
                <a:gd name="T1" fmla="*/ 95 h 231"/>
                <a:gd name="T2" fmla="*/ 178 w 189"/>
                <a:gd name="T3" fmla="*/ 90 h 231"/>
                <a:gd name="T4" fmla="*/ 169 w 189"/>
                <a:gd name="T5" fmla="*/ 86 h 231"/>
                <a:gd name="T6" fmla="*/ 164 w 189"/>
                <a:gd name="T7" fmla="*/ 77 h 231"/>
                <a:gd name="T8" fmla="*/ 155 w 189"/>
                <a:gd name="T9" fmla="*/ 70 h 231"/>
                <a:gd name="T10" fmla="*/ 148 w 189"/>
                <a:gd name="T11" fmla="*/ 61 h 231"/>
                <a:gd name="T12" fmla="*/ 139 w 189"/>
                <a:gd name="T13" fmla="*/ 52 h 231"/>
                <a:gd name="T14" fmla="*/ 127 w 189"/>
                <a:gd name="T15" fmla="*/ 41 h 231"/>
                <a:gd name="T16" fmla="*/ 120 w 189"/>
                <a:gd name="T17" fmla="*/ 35 h 231"/>
                <a:gd name="T18" fmla="*/ 91 w 189"/>
                <a:gd name="T19" fmla="*/ 15 h 231"/>
                <a:gd name="T20" fmla="*/ 63 w 189"/>
                <a:gd name="T21" fmla="*/ 0 h 231"/>
                <a:gd name="T22" fmla="*/ 56 w 189"/>
                <a:gd name="T23" fmla="*/ 1 h 231"/>
                <a:gd name="T24" fmla="*/ 46 w 189"/>
                <a:gd name="T25" fmla="*/ 1 h 231"/>
                <a:gd name="T26" fmla="*/ 35 w 189"/>
                <a:gd name="T27" fmla="*/ 0 h 231"/>
                <a:gd name="T28" fmla="*/ 26 w 189"/>
                <a:gd name="T29" fmla="*/ 1 h 231"/>
                <a:gd name="T30" fmla="*/ 19 w 189"/>
                <a:gd name="T31" fmla="*/ 1 h 231"/>
                <a:gd name="T32" fmla="*/ 14 w 189"/>
                <a:gd name="T33" fmla="*/ 1 h 231"/>
                <a:gd name="T34" fmla="*/ 10 w 189"/>
                <a:gd name="T35" fmla="*/ 1 h 231"/>
                <a:gd name="T36" fmla="*/ 8 w 189"/>
                <a:gd name="T37" fmla="*/ 4 h 231"/>
                <a:gd name="T38" fmla="*/ 5 w 189"/>
                <a:gd name="T39" fmla="*/ 14 h 231"/>
                <a:gd name="T40" fmla="*/ 3 w 189"/>
                <a:gd name="T41" fmla="*/ 31 h 231"/>
                <a:gd name="T42" fmla="*/ 6 w 189"/>
                <a:gd name="T43" fmla="*/ 41 h 231"/>
                <a:gd name="T44" fmla="*/ 11 w 189"/>
                <a:gd name="T45" fmla="*/ 51 h 231"/>
                <a:gd name="T46" fmla="*/ 13 w 189"/>
                <a:gd name="T47" fmla="*/ 61 h 231"/>
                <a:gd name="T48" fmla="*/ 10 w 189"/>
                <a:gd name="T49" fmla="*/ 83 h 231"/>
                <a:gd name="T50" fmla="*/ 12 w 189"/>
                <a:gd name="T51" fmla="*/ 95 h 231"/>
                <a:gd name="T52" fmla="*/ 15 w 189"/>
                <a:gd name="T53" fmla="*/ 104 h 231"/>
                <a:gd name="T54" fmla="*/ 16 w 189"/>
                <a:gd name="T55" fmla="*/ 113 h 231"/>
                <a:gd name="T56" fmla="*/ 17 w 189"/>
                <a:gd name="T57" fmla="*/ 114 h 231"/>
                <a:gd name="T58" fmla="*/ 22 w 189"/>
                <a:gd name="T59" fmla="*/ 140 h 231"/>
                <a:gd name="T60" fmla="*/ 23 w 189"/>
                <a:gd name="T61" fmla="*/ 152 h 231"/>
                <a:gd name="T62" fmla="*/ 26 w 189"/>
                <a:gd name="T63" fmla="*/ 161 h 231"/>
                <a:gd name="T64" fmla="*/ 35 w 189"/>
                <a:gd name="T65" fmla="*/ 177 h 231"/>
                <a:gd name="T66" fmla="*/ 39 w 189"/>
                <a:gd name="T67" fmla="*/ 188 h 231"/>
                <a:gd name="T68" fmla="*/ 33 w 189"/>
                <a:gd name="T69" fmla="*/ 207 h 231"/>
                <a:gd name="T70" fmla="*/ 35 w 189"/>
                <a:gd name="T71" fmla="*/ 208 h 231"/>
                <a:gd name="T72" fmla="*/ 40 w 189"/>
                <a:gd name="T73" fmla="*/ 208 h 231"/>
                <a:gd name="T74" fmla="*/ 50 w 189"/>
                <a:gd name="T75" fmla="*/ 209 h 231"/>
                <a:gd name="T76" fmla="*/ 57 w 189"/>
                <a:gd name="T77" fmla="*/ 209 h 231"/>
                <a:gd name="T78" fmla="*/ 67 w 189"/>
                <a:gd name="T79" fmla="*/ 208 h 231"/>
                <a:gd name="T80" fmla="*/ 77 w 189"/>
                <a:gd name="T81" fmla="*/ 209 h 231"/>
                <a:gd name="T82" fmla="*/ 88 w 189"/>
                <a:gd name="T83" fmla="*/ 219 h 231"/>
                <a:gd name="T84" fmla="*/ 100 w 189"/>
                <a:gd name="T85" fmla="*/ 230 h 231"/>
                <a:gd name="T86" fmla="*/ 112 w 189"/>
                <a:gd name="T87" fmla="*/ 226 h 231"/>
                <a:gd name="T88" fmla="*/ 124 w 189"/>
                <a:gd name="T89" fmla="*/ 212 h 231"/>
                <a:gd name="T90" fmla="*/ 118 w 189"/>
                <a:gd name="T91" fmla="*/ 198 h 231"/>
                <a:gd name="T92" fmla="*/ 122 w 189"/>
                <a:gd name="T93" fmla="*/ 181 h 231"/>
                <a:gd name="T94" fmla="*/ 125 w 189"/>
                <a:gd name="T95" fmla="*/ 163 h 231"/>
                <a:gd name="T96" fmla="*/ 135 w 189"/>
                <a:gd name="T97" fmla="*/ 152 h 231"/>
                <a:gd name="T98" fmla="*/ 141 w 189"/>
                <a:gd name="T99" fmla="*/ 151 h 231"/>
                <a:gd name="T100" fmla="*/ 146 w 189"/>
                <a:gd name="T101" fmla="*/ 143 h 231"/>
                <a:gd name="T102" fmla="*/ 155 w 189"/>
                <a:gd name="T103" fmla="*/ 129 h 231"/>
                <a:gd name="T104" fmla="*/ 157 w 189"/>
                <a:gd name="T105" fmla="*/ 123 h 231"/>
                <a:gd name="T106" fmla="*/ 161 w 189"/>
                <a:gd name="T107" fmla="*/ 117 h 231"/>
                <a:gd name="T108" fmla="*/ 165 w 189"/>
                <a:gd name="T109" fmla="*/ 110 h 231"/>
                <a:gd name="T110" fmla="*/ 184 w 189"/>
                <a:gd name="T111" fmla="*/ 99 h 231"/>
                <a:gd name="T112" fmla="*/ 189 w 189"/>
                <a:gd name="T113" fmla="*/ 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231">
                  <a:moveTo>
                    <a:pt x="189" y="96"/>
                  </a:moveTo>
                  <a:cubicBezTo>
                    <a:pt x="189" y="95"/>
                    <a:pt x="189" y="95"/>
                    <a:pt x="189" y="95"/>
                  </a:cubicBezTo>
                  <a:cubicBezTo>
                    <a:pt x="188" y="94"/>
                    <a:pt x="188" y="94"/>
                    <a:pt x="188" y="94"/>
                  </a:cubicBezTo>
                  <a:cubicBezTo>
                    <a:pt x="185" y="93"/>
                    <a:pt x="181" y="92"/>
                    <a:pt x="178" y="90"/>
                  </a:cubicBezTo>
                  <a:cubicBezTo>
                    <a:pt x="177" y="90"/>
                    <a:pt x="176" y="89"/>
                    <a:pt x="175" y="89"/>
                  </a:cubicBezTo>
                  <a:cubicBezTo>
                    <a:pt x="172" y="88"/>
                    <a:pt x="170" y="87"/>
                    <a:pt x="169" y="86"/>
                  </a:cubicBezTo>
                  <a:cubicBezTo>
                    <a:pt x="169" y="85"/>
                    <a:pt x="168" y="84"/>
                    <a:pt x="168" y="83"/>
                  </a:cubicBezTo>
                  <a:cubicBezTo>
                    <a:pt x="168" y="81"/>
                    <a:pt x="167" y="79"/>
                    <a:pt x="164" y="77"/>
                  </a:cubicBezTo>
                  <a:cubicBezTo>
                    <a:pt x="162" y="76"/>
                    <a:pt x="159" y="75"/>
                    <a:pt x="158" y="73"/>
                  </a:cubicBezTo>
                  <a:cubicBezTo>
                    <a:pt x="157" y="72"/>
                    <a:pt x="156" y="71"/>
                    <a:pt x="155" y="70"/>
                  </a:cubicBezTo>
                  <a:cubicBezTo>
                    <a:pt x="155" y="68"/>
                    <a:pt x="154" y="67"/>
                    <a:pt x="153" y="66"/>
                  </a:cubicBezTo>
                  <a:cubicBezTo>
                    <a:pt x="152" y="64"/>
                    <a:pt x="150" y="63"/>
                    <a:pt x="148" y="61"/>
                  </a:cubicBezTo>
                  <a:cubicBezTo>
                    <a:pt x="147" y="61"/>
                    <a:pt x="146" y="60"/>
                    <a:pt x="146" y="59"/>
                  </a:cubicBezTo>
                  <a:cubicBezTo>
                    <a:pt x="143" y="57"/>
                    <a:pt x="141" y="55"/>
                    <a:pt x="139" y="52"/>
                  </a:cubicBezTo>
                  <a:cubicBezTo>
                    <a:pt x="137" y="50"/>
                    <a:pt x="135" y="48"/>
                    <a:pt x="133" y="45"/>
                  </a:cubicBezTo>
                  <a:cubicBezTo>
                    <a:pt x="131" y="44"/>
                    <a:pt x="129" y="42"/>
                    <a:pt x="127" y="41"/>
                  </a:cubicBezTo>
                  <a:cubicBezTo>
                    <a:pt x="126" y="40"/>
                    <a:pt x="125" y="40"/>
                    <a:pt x="124" y="39"/>
                  </a:cubicBezTo>
                  <a:cubicBezTo>
                    <a:pt x="122" y="38"/>
                    <a:pt x="121" y="36"/>
                    <a:pt x="120" y="35"/>
                  </a:cubicBezTo>
                  <a:cubicBezTo>
                    <a:pt x="118" y="34"/>
                    <a:pt x="118" y="34"/>
                    <a:pt x="118" y="34"/>
                  </a:cubicBezTo>
                  <a:cubicBezTo>
                    <a:pt x="110" y="26"/>
                    <a:pt x="100" y="21"/>
                    <a:pt x="91" y="15"/>
                  </a:cubicBezTo>
                  <a:cubicBezTo>
                    <a:pt x="84" y="11"/>
                    <a:pt x="76" y="7"/>
                    <a:pt x="70" y="2"/>
                  </a:cubicBezTo>
                  <a:cubicBezTo>
                    <a:pt x="68" y="1"/>
                    <a:pt x="66" y="0"/>
                    <a:pt x="63" y="0"/>
                  </a:cubicBezTo>
                  <a:cubicBezTo>
                    <a:pt x="61" y="0"/>
                    <a:pt x="60" y="0"/>
                    <a:pt x="58" y="0"/>
                  </a:cubicBezTo>
                  <a:cubicBezTo>
                    <a:pt x="58" y="0"/>
                    <a:pt x="57" y="1"/>
                    <a:pt x="56" y="1"/>
                  </a:cubicBezTo>
                  <a:cubicBezTo>
                    <a:pt x="55" y="1"/>
                    <a:pt x="54" y="1"/>
                    <a:pt x="52" y="1"/>
                  </a:cubicBezTo>
                  <a:cubicBezTo>
                    <a:pt x="50" y="1"/>
                    <a:pt x="48" y="1"/>
                    <a:pt x="46" y="1"/>
                  </a:cubicBezTo>
                  <a:cubicBezTo>
                    <a:pt x="41" y="0"/>
                    <a:pt x="41" y="0"/>
                    <a:pt x="41" y="0"/>
                  </a:cubicBezTo>
                  <a:cubicBezTo>
                    <a:pt x="39" y="0"/>
                    <a:pt x="37" y="0"/>
                    <a:pt x="35" y="0"/>
                  </a:cubicBezTo>
                  <a:cubicBezTo>
                    <a:pt x="33" y="0"/>
                    <a:pt x="32" y="0"/>
                    <a:pt x="31" y="0"/>
                  </a:cubicBezTo>
                  <a:cubicBezTo>
                    <a:pt x="30" y="0"/>
                    <a:pt x="28" y="0"/>
                    <a:pt x="26" y="1"/>
                  </a:cubicBezTo>
                  <a:cubicBezTo>
                    <a:pt x="24" y="1"/>
                    <a:pt x="22" y="1"/>
                    <a:pt x="20" y="1"/>
                  </a:cubicBezTo>
                  <a:cubicBezTo>
                    <a:pt x="20" y="1"/>
                    <a:pt x="19" y="1"/>
                    <a:pt x="19" y="1"/>
                  </a:cubicBezTo>
                  <a:cubicBezTo>
                    <a:pt x="18" y="1"/>
                    <a:pt x="17" y="1"/>
                    <a:pt x="16" y="1"/>
                  </a:cubicBezTo>
                  <a:cubicBezTo>
                    <a:pt x="16" y="1"/>
                    <a:pt x="15" y="1"/>
                    <a:pt x="14" y="1"/>
                  </a:cubicBezTo>
                  <a:cubicBezTo>
                    <a:pt x="13" y="1"/>
                    <a:pt x="12" y="1"/>
                    <a:pt x="12" y="1"/>
                  </a:cubicBezTo>
                  <a:cubicBezTo>
                    <a:pt x="11" y="1"/>
                    <a:pt x="10" y="1"/>
                    <a:pt x="10" y="1"/>
                  </a:cubicBezTo>
                  <a:cubicBezTo>
                    <a:pt x="8" y="2"/>
                    <a:pt x="8" y="2"/>
                    <a:pt x="8" y="2"/>
                  </a:cubicBezTo>
                  <a:cubicBezTo>
                    <a:pt x="8" y="4"/>
                    <a:pt x="8" y="4"/>
                    <a:pt x="8" y="4"/>
                  </a:cubicBezTo>
                  <a:cubicBezTo>
                    <a:pt x="9" y="6"/>
                    <a:pt x="9" y="8"/>
                    <a:pt x="7" y="11"/>
                  </a:cubicBezTo>
                  <a:cubicBezTo>
                    <a:pt x="6" y="12"/>
                    <a:pt x="6" y="13"/>
                    <a:pt x="5" y="14"/>
                  </a:cubicBezTo>
                  <a:cubicBezTo>
                    <a:pt x="3" y="16"/>
                    <a:pt x="2" y="17"/>
                    <a:pt x="1" y="20"/>
                  </a:cubicBezTo>
                  <a:cubicBezTo>
                    <a:pt x="0" y="24"/>
                    <a:pt x="1" y="27"/>
                    <a:pt x="3" y="31"/>
                  </a:cubicBezTo>
                  <a:cubicBezTo>
                    <a:pt x="4" y="33"/>
                    <a:pt x="4" y="34"/>
                    <a:pt x="5" y="37"/>
                  </a:cubicBezTo>
                  <a:cubicBezTo>
                    <a:pt x="5" y="38"/>
                    <a:pt x="5" y="40"/>
                    <a:pt x="6" y="41"/>
                  </a:cubicBezTo>
                  <a:cubicBezTo>
                    <a:pt x="6" y="43"/>
                    <a:pt x="7" y="44"/>
                    <a:pt x="8" y="46"/>
                  </a:cubicBezTo>
                  <a:cubicBezTo>
                    <a:pt x="9" y="47"/>
                    <a:pt x="10" y="49"/>
                    <a:pt x="11" y="51"/>
                  </a:cubicBezTo>
                  <a:cubicBezTo>
                    <a:pt x="11" y="53"/>
                    <a:pt x="11" y="54"/>
                    <a:pt x="12" y="56"/>
                  </a:cubicBezTo>
                  <a:cubicBezTo>
                    <a:pt x="12" y="58"/>
                    <a:pt x="13" y="60"/>
                    <a:pt x="13" y="61"/>
                  </a:cubicBezTo>
                  <a:cubicBezTo>
                    <a:pt x="15" y="66"/>
                    <a:pt x="14" y="68"/>
                    <a:pt x="12" y="72"/>
                  </a:cubicBezTo>
                  <a:cubicBezTo>
                    <a:pt x="10" y="76"/>
                    <a:pt x="9" y="79"/>
                    <a:pt x="10" y="83"/>
                  </a:cubicBezTo>
                  <a:cubicBezTo>
                    <a:pt x="10" y="85"/>
                    <a:pt x="10" y="85"/>
                    <a:pt x="10" y="85"/>
                  </a:cubicBezTo>
                  <a:cubicBezTo>
                    <a:pt x="10" y="88"/>
                    <a:pt x="11" y="92"/>
                    <a:pt x="12" y="95"/>
                  </a:cubicBezTo>
                  <a:cubicBezTo>
                    <a:pt x="12" y="96"/>
                    <a:pt x="13" y="97"/>
                    <a:pt x="13" y="98"/>
                  </a:cubicBezTo>
                  <a:cubicBezTo>
                    <a:pt x="14" y="100"/>
                    <a:pt x="15" y="102"/>
                    <a:pt x="15" y="104"/>
                  </a:cubicBezTo>
                  <a:cubicBezTo>
                    <a:pt x="15" y="105"/>
                    <a:pt x="15" y="106"/>
                    <a:pt x="15" y="106"/>
                  </a:cubicBezTo>
                  <a:cubicBezTo>
                    <a:pt x="15" y="108"/>
                    <a:pt x="15" y="110"/>
                    <a:pt x="16" y="113"/>
                  </a:cubicBezTo>
                  <a:cubicBezTo>
                    <a:pt x="16" y="114"/>
                    <a:pt x="16" y="114"/>
                    <a:pt x="16" y="114"/>
                  </a:cubicBezTo>
                  <a:cubicBezTo>
                    <a:pt x="17" y="114"/>
                    <a:pt x="17" y="114"/>
                    <a:pt x="17" y="114"/>
                  </a:cubicBezTo>
                  <a:cubicBezTo>
                    <a:pt x="21" y="115"/>
                    <a:pt x="23" y="123"/>
                    <a:pt x="23" y="134"/>
                  </a:cubicBezTo>
                  <a:cubicBezTo>
                    <a:pt x="23" y="136"/>
                    <a:pt x="22" y="138"/>
                    <a:pt x="22" y="140"/>
                  </a:cubicBezTo>
                  <a:cubicBezTo>
                    <a:pt x="22" y="142"/>
                    <a:pt x="22" y="144"/>
                    <a:pt x="22" y="146"/>
                  </a:cubicBezTo>
                  <a:cubicBezTo>
                    <a:pt x="22" y="148"/>
                    <a:pt x="23" y="150"/>
                    <a:pt x="23" y="152"/>
                  </a:cubicBezTo>
                  <a:cubicBezTo>
                    <a:pt x="24" y="153"/>
                    <a:pt x="25" y="154"/>
                    <a:pt x="25" y="156"/>
                  </a:cubicBezTo>
                  <a:cubicBezTo>
                    <a:pt x="25" y="157"/>
                    <a:pt x="25" y="159"/>
                    <a:pt x="26" y="161"/>
                  </a:cubicBezTo>
                  <a:cubicBezTo>
                    <a:pt x="26" y="166"/>
                    <a:pt x="27" y="172"/>
                    <a:pt x="31" y="175"/>
                  </a:cubicBezTo>
                  <a:cubicBezTo>
                    <a:pt x="32" y="176"/>
                    <a:pt x="34" y="176"/>
                    <a:pt x="35" y="177"/>
                  </a:cubicBezTo>
                  <a:cubicBezTo>
                    <a:pt x="37" y="177"/>
                    <a:pt x="38" y="177"/>
                    <a:pt x="40" y="179"/>
                  </a:cubicBezTo>
                  <a:cubicBezTo>
                    <a:pt x="42" y="181"/>
                    <a:pt x="42" y="185"/>
                    <a:pt x="39" y="188"/>
                  </a:cubicBezTo>
                  <a:cubicBezTo>
                    <a:pt x="35" y="194"/>
                    <a:pt x="33" y="198"/>
                    <a:pt x="33" y="203"/>
                  </a:cubicBezTo>
                  <a:cubicBezTo>
                    <a:pt x="33" y="205"/>
                    <a:pt x="33" y="206"/>
                    <a:pt x="33" y="207"/>
                  </a:cubicBezTo>
                  <a:cubicBezTo>
                    <a:pt x="34" y="209"/>
                    <a:pt x="34" y="209"/>
                    <a:pt x="34" y="209"/>
                  </a:cubicBezTo>
                  <a:cubicBezTo>
                    <a:pt x="35" y="208"/>
                    <a:pt x="35" y="208"/>
                    <a:pt x="35" y="208"/>
                  </a:cubicBezTo>
                  <a:cubicBezTo>
                    <a:pt x="36" y="208"/>
                    <a:pt x="36" y="208"/>
                    <a:pt x="37" y="208"/>
                  </a:cubicBezTo>
                  <a:cubicBezTo>
                    <a:pt x="38" y="208"/>
                    <a:pt x="39" y="208"/>
                    <a:pt x="40" y="208"/>
                  </a:cubicBezTo>
                  <a:cubicBezTo>
                    <a:pt x="43" y="208"/>
                    <a:pt x="46" y="208"/>
                    <a:pt x="48" y="209"/>
                  </a:cubicBezTo>
                  <a:cubicBezTo>
                    <a:pt x="50" y="209"/>
                    <a:pt x="50" y="209"/>
                    <a:pt x="50" y="209"/>
                  </a:cubicBezTo>
                  <a:cubicBezTo>
                    <a:pt x="51" y="209"/>
                    <a:pt x="53" y="210"/>
                    <a:pt x="54" y="210"/>
                  </a:cubicBezTo>
                  <a:cubicBezTo>
                    <a:pt x="55" y="210"/>
                    <a:pt x="56" y="210"/>
                    <a:pt x="57" y="209"/>
                  </a:cubicBezTo>
                  <a:cubicBezTo>
                    <a:pt x="60" y="208"/>
                    <a:pt x="62" y="208"/>
                    <a:pt x="65" y="208"/>
                  </a:cubicBezTo>
                  <a:cubicBezTo>
                    <a:pt x="65" y="208"/>
                    <a:pt x="66" y="208"/>
                    <a:pt x="67" y="208"/>
                  </a:cubicBezTo>
                  <a:cubicBezTo>
                    <a:pt x="67" y="208"/>
                    <a:pt x="68" y="208"/>
                    <a:pt x="69" y="208"/>
                  </a:cubicBezTo>
                  <a:cubicBezTo>
                    <a:pt x="72" y="208"/>
                    <a:pt x="74" y="208"/>
                    <a:pt x="77" y="209"/>
                  </a:cubicBezTo>
                  <a:cubicBezTo>
                    <a:pt x="80" y="213"/>
                    <a:pt x="83" y="216"/>
                    <a:pt x="87" y="219"/>
                  </a:cubicBezTo>
                  <a:cubicBezTo>
                    <a:pt x="88" y="219"/>
                    <a:pt x="88" y="219"/>
                    <a:pt x="88" y="219"/>
                  </a:cubicBezTo>
                  <a:cubicBezTo>
                    <a:pt x="90" y="221"/>
                    <a:pt x="91" y="222"/>
                    <a:pt x="93" y="224"/>
                  </a:cubicBezTo>
                  <a:cubicBezTo>
                    <a:pt x="95" y="227"/>
                    <a:pt x="97" y="229"/>
                    <a:pt x="100" y="230"/>
                  </a:cubicBezTo>
                  <a:cubicBezTo>
                    <a:pt x="101" y="231"/>
                    <a:pt x="102" y="231"/>
                    <a:pt x="103" y="231"/>
                  </a:cubicBezTo>
                  <a:cubicBezTo>
                    <a:pt x="106" y="231"/>
                    <a:pt x="109" y="229"/>
                    <a:pt x="112" y="226"/>
                  </a:cubicBezTo>
                  <a:cubicBezTo>
                    <a:pt x="113" y="225"/>
                    <a:pt x="113" y="225"/>
                    <a:pt x="113" y="225"/>
                  </a:cubicBezTo>
                  <a:cubicBezTo>
                    <a:pt x="118" y="222"/>
                    <a:pt x="122" y="218"/>
                    <a:pt x="124" y="212"/>
                  </a:cubicBezTo>
                  <a:cubicBezTo>
                    <a:pt x="125" y="208"/>
                    <a:pt x="123" y="206"/>
                    <a:pt x="121" y="202"/>
                  </a:cubicBezTo>
                  <a:cubicBezTo>
                    <a:pt x="120" y="201"/>
                    <a:pt x="119" y="200"/>
                    <a:pt x="118" y="198"/>
                  </a:cubicBezTo>
                  <a:cubicBezTo>
                    <a:pt x="116" y="192"/>
                    <a:pt x="118" y="187"/>
                    <a:pt x="121" y="182"/>
                  </a:cubicBezTo>
                  <a:cubicBezTo>
                    <a:pt x="122" y="181"/>
                    <a:pt x="122" y="181"/>
                    <a:pt x="122" y="181"/>
                  </a:cubicBezTo>
                  <a:cubicBezTo>
                    <a:pt x="124" y="176"/>
                    <a:pt x="125" y="172"/>
                    <a:pt x="125" y="168"/>
                  </a:cubicBezTo>
                  <a:cubicBezTo>
                    <a:pt x="125" y="166"/>
                    <a:pt x="125" y="165"/>
                    <a:pt x="125" y="163"/>
                  </a:cubicBezTo>
                  <a:cubicBezTo>
                    <a:pt x="125" y="160"/>
                    <a:pt x="129" y="152"/>
                    <a:pt x="133" y="152"/>
                  </a:cubicBezTo>
                  <a:cubicBezTo>
                    <a:pt x="133" y="152"/>
                    <a:pt x="135" y="152"/>
                    <a:pt x="135" y="152"/>
                  </a:cubicBezTo>
                  <a:cubicBezTo>
                    <a:pt x="135" y="152"/>
                    <a:pt x="136" y="153"/>
                    <a:pt x="137" y="153"/>
                  </a:cubicBezTo>
                  <a:cubicBezTo>
                    <a:pt x="138" y="153"/>
                    <a:pt x="139" y="152"/>
                    <a:pt x="141" y="151"/>
                  </a:cubicBezTo>
                  <a:cubicBezTo>
                    <a:pt x="143" y="149"/>
                    <a:pt x="144" y="147"/>
                    <a:pt x="145" y="145"/>
                  </a:cubicBezTo>
                  <a:cubicBezTo>
                    <a:pt x="145" y="144"/>
                    <a:pt x="146" y="143"/>
                    <a:pt x="146" y="143"/>
                  </a:cubicBezTo>
                  <a:cubicBezTo>
                    <a:pt x="148" y="138"/>
                    <a:pt x="151" y="134"/>
                    <a:pt x="154" y="130"/>
                  </a:cubicBezTo>
                  <a:cubicBezTo>
                    <a:pt x="155" y="129"/>
                    <a:pt x="155" y="129"/>
                    <a:pt x="155" y="129"/>
                  </a:cubicBezTo>
                  <a:cubicBezTo>
                    <a:pt x="156" y="128"/>
                    <a:pt x="156" y="127"/>
                    <a:pt x="156" y="125"/>
                  </a:cubicBezTo>
                  <a:cubicBezTo>
                    <a:pt x="157" y="125"/>
                    <a:pt x="157" y="124"/>
                    <a:pt x="157" y="123"/>
                  </a:cubicBezTo>
                  <a:cubicBezTo>
                    <a:pt x="158" y="122"/>
                    <a:pt x="159" y="120"/>
                    <a:pt x="160" y="119"/>
                  </a:cubicBezTo>
                  <a:cubicBezTo>
                    <a:pt x="160" y="119"/>
                    <a:pt x="161" y="118"/>
                    <a:pt x="161" y="117"/>
                  </a:cubicBezTo>
                  <a:cubicBezTo>
                    <a:pt x="162" y="116"/>
                    <a:pt x="162" y="115"/>
                    <a:pt x="163" y="114"/>
                  </a:cubicBezTo>
                  <a:cubicBezTo>
                    <a:pt x="164" y="112"/>
                    <a:pt x="164" y="111"/>
                    <a:pt x="165" y="110"/>
                  </a:cubicBezTo>
                  <a:cubicBezTo>
                    <a:pt x="169" y="104"/>
                    <a:pt x="176" y="102"/>
                    <a:pt x="182" y="100"/>
                  </a:cubicBezTo>
                  <a:cubicBezTo>
                    <a:pt x="183" y="100"/>
                    <a:pt x="183" y="100"/>
                    <a:pt x="184" y="99"/>
                  </a:cubicBezTo>
                  <a:cubicBezTo>
                    <a:pt x="185" y="99"/>
                    <a:pt x="186" y="99"/>
                    <a:pt x="187" y="99"/>
                  </a:cubicBezTo>
                  <a:cubicBezTo>
                    <a:pt x="189" y="98"/>
                    <a:pt x="189" y="98"/>
                    <a:pt x="189" y="98"/>
                  </a:cubicBezTo>
                  <a:lnTo>
                    <a:pt x="189" y="96"/>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7">
              <a:extLst>
                <a:ext uri="{FF2B5EF4-FFF2-40B4-BE49-F238E27FC236}">
                  <a16:creationId xmlns:a16="http://schemas.microsoft.com/office/drawing/2014/main" id="{364F0F25-BAAA-3CB6-25B2-2396C737738C}"/>
                </a:ext>
              </a:extLst>
            </p:cNvPr>
            <p:cNvSpPr>
              <a:spLocks/>
            </p:cNvSpPr>
            <p:nvPr/>
          </p:nvSpPr>
          <p:spPr bwMode="auto">
            <a:xfrm>
              <a:off x="742" y="344"/>
              <a:ext cx="1923" cy="1357"/>
            </a:xfrm>
            <a:custGeom>
              <a:avLst/>
              <a:gdLst>
                <a:gd name="T0" fmla="*/ 773 w 788"/>
                <a:gd name="T1" fmla="*/ 194 h 556"/>
                <a:gd name="T2" fmla="*/ 758 w 788"/>
                <a:gd name="T3" fmla="*/ 182 h 556"/>
                <a:gd name="T4" fmla="*/ 722 w 788"/>
                <a:gd name="T5" fmla="*/ 163 h 556"/>
                <a:gd name="T6" fmla="*/ 688 w 788"/>
                <a:gd name="T7" fmla="*/ 133 h 556"/>
                <a:gd name="T8" fmla="*/ 675 w 788"/>
                <a:gd name="T9" fmla="*/ 113 h 556"/>
                <a:gd name="T10" fmla="*/ 659 w 788"/>
                <a:gd name="T11" fmla="*/ 86 h 556"/>
                <a:gd name="T12" fmla="*/ 611 w 788"/>
                <a:gd name="T13" fmla="*/ 100 h 556"/>
                <a:gd name="T14" fmla="*/ 592 w 788"/>
                <a:gd name="T15" fmla="*/ 135 h 556"/>
                <a:gd name="T16" fmla="*/ 548 w 788"/>
                <a:gd name="T17" fmla="*/ 147 h 556"/>
                <a:gd name="T18" fmla="*/ 527 w 788"/>
                <a:gd name="T19" fmla="*/ 152 h 556"/>
                <a:gd name="T20" fmla="*/ 512 w 788"/>
                <a:gd name="T21" fmla="*/ 125 h 556"/>
                <a:gd name="T22" fmla="*/ 495 w 788"/>
                <a:gd name="T23" fmla="*/ 22 h 556"/>
                <a:gd name="T24" fmla="*/ 460 w 788"/>
                <a:gd name="T25" fmla="*/ 1 h 556"/>
                <a:gd name="T26" fmla="*/ 452 w 788"/>
                <a:gd name="T27" fmla="*/ 6 h 556"/>
                <a:gd name="T28" fmla="*/ 432 w 788"/>
                <a:gd name="T29" fmla="*/ 15 h 556"/>
                <a:gd name="T30" fmla="*/ 421 w 788"/>
                <a:gd name="T31" fmla="*/ 31 h 556"/>
                <a:gd name="T32" fmla="*/ 399 w 788"/>
                <a:gd name="T33" fmla="*/ 43 h 556"/>
                <a:gd name="T34" fmla="*/ 379 w 788"/>
                <a:gd name="T35" fmla="*/ 60 h 556"/>
                <a:gd name="T36" fmla="*/ 369 w 788"/>
                <a:gd name="T37" fmla="*/ 68 h 556"/>
                <a:gd name="T38" fmla="*/ 337 w 788"/>
                <a:gd name="T39" fmla="*/ 68 h 556"/>
                <a:gd name="T40" fmla="*/ 309 w 788"/>
                <a:gd name="T41" fmla="*/ 51 h 556"/>
                <a:gd name="T42" fmla="*/ 298 w 788"/>
                <a:gd name="T43" fmla="*/ 42 h 556"/>
                <a:gd name="T44" fmla="*/ 271 w 788"/>
                <a:gd name="T45" fmla="*/ 13 h 556"/>
                <a:gd name="T46" fmla="*/ 244 w 788"/>
                <a:gd name="T47" fmla="*/ 15 h 556"/>
                <a:gd name="T48" fmla="*/ 201 w 788"/>
                <a:gd name="T49" fmla="*/ 29 h 556"/>
                <a:gd name="T50" fmla="*/ 167 w 788"/>
                <a:gd name="T51" fmla="*/ 45 h 556"/>
                <a:gd name="T52" fmla="*/ 195 w 788"/>
                <a:gd name="T53" fmla="*/ 79 h 556"/>
                <a:gd name="T54" fmla="*/ 157 w 788"/>
                <a:gd name="T55" fmla="*/ 88 h 556"/>
                <a:gd name="T56" fmla="*/ 158 w 788"/>
                <a:gd name="T57" fmla="*/ 119 h 556"/>
                <a:gd name="T58" fmla="*/ 188 w 788"/>
                <a:gd name="T59" fmla="*/ 171 h 556"/>
                <a:gd name="T60" fmla="*/ 170 w 788"/>
                <a:gd name="T61" fmla="*/ 281 h 556"/>
                <a:gd name="T62" fmla="*/ 156 w 788"/>
                <a:gd name="T63" fmla="*/ 305 h 556"/>
                <a:gd name="T64" fmla="*/ 129 w 788"/>
                <a:gd name="T65" fmla="*/ 304 h 556"/>
                <a:gd name="T66" fmla="*/ 75 w 788"/>
                <a:gd name="T67" fmla="*/ 326 h 556"/>
                <a:gd name="T68" fmla="*/ 60 w 788"/>
                <a:gd name="T69" fmla="*/ 336 h 556"/>
                <a:gd name="T70" fmla="*/ 34 w 788"/>
                <a:gd name="T71" fmla="*/ 369 h 556"/>
                <a:gd name="T72" fmla="*/ 27 w 788"/>
                <a:gd name="T73" fmla="*/ 410 h 556"/>
                <a:gd name="T74" fmla="*/ 0 w 788"/>
                <a:gd name="T75" fmla="*/ 446 h 556"/>
                <a:gd name="T76" fmla="*/ 323 w 788"/>
                <a:gd name="T77" fmla="*/ 553 h 556"/>
                <a:gd name="T78" fmla="*/ 340 w 788"/>
                <a:gd name="T79" fmla="*/ 534 h 556"/>
                <a:gd name="T80" fmla="*/ 361 w 788"/>
                <a:gd name="T81" fmla="*/ 535 h 556"/>
                <a:gd name="T82" fmla="*/ 374 w 788"/>
                <a:gd name="T83" fmla="*/ 533 h 556"/>
                <a:gd name="T84" fmla="*/ 382 w 788"/>
                <a:gd name="T85" fmla="*/ 530 h 556"/>
                <a:gd name="T86" fmla="*/ 395 w 788"/>
                <a:gd name="T87" fmla="*/ 532 h 556"/>
                <a:gd name="T88" fmla="*/ 413 w 788"/>
                <a:gd name="T89" fmla="*/ 511 h 556"/>
                <a:gd name="T90" fmla="*/ 423 w 788"/>
                <a:gd name="T91" fmla="*/ 510 h 556"/>
                <a:gd name="T92" fmla="*/ 434 w 788"/>
                <a:gd name="T93" fmla="*/ 508 h 556"/>
                <a:gd name="T94" fmla="*/ 445 w 788"/>
                <a:gd name="T95" fmla="*/ 483 h 556"/>
                <a:gd name="T96" fmla="*/ 462 w 788"/>
                <a:gd name="T97" fmla="*/ 470 h 556"/>
                <a:gd name="T98" fmla="*/ 483 w 788"/>
                <a:gd name="T99" fmla="*/ 463 h 556"/>
                <a:gd name="T100" fmla="*/ 512 w 788"/>
                <a:gd name="T101" fmla="*/ 478 h 556"/>
                <a:gd name="T102" fmla="*/ 530 w 788"/>
                <a:gd name="T103" fmla="*/ 496 h 556"/>
                <a:gd name="T104" fmla="*/ 554 w 788"/>
                <a:gd name="T105" fmla="*/ 497 h 556"/>
                <a:gd name="T106" fmla="*/ 695 w 788"/>
                <a:gd name="T107" fmla="*/ 479 h 556"/>
                <a:gd name="T108" fmla="*/ 698 w 788"/>
                <a:gd name="T109" fmla="*/ 459 h 556"/>
                <a:gd name="T110" fmla="*/ 704 w 788"/>
                <a:gd name="T111" fmla="*/ 435 h 556"/>
                <a:gd name="T112" fmla="*/ 696 w 788"/>
                <a:gd name="T113" fmla="*/ 410 h 556"/>
                <a:gd name="T114" fmla="*/ 707 w 788"/>
                <a:gd name="T115" fmla="*/ 372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8" h="556">
                  <a:moveTo>
                    <a:pt x="787" y="198"/>
                  </a:moveTo>
                  <a:cubicBezTo>
                    <a:pt x="786" y="198"/>
                    <a:pt x="786" y="197"/>
                    <a:pt x="785" y="196"/>
                  </a:cubicBezTo>
                  <a:cubicBezTo>
                    <a:pt x="785" y="196"/>
                    <a:pt x="784" y="195"/>
                    <a:pt x="784" y="195"/>
                  </a:cubicBezTo>
                  <a:cubicBezTo>
                    <a:pt x="782" y="193"/>
                    <a:pt x="781" y="193"/>
                    <a:pt x="778" y="193"/>
                  </a:cubicBezTo>
                  <a:cubicBezTo>
                    <a:pt x="778" y="193"/>
                    <a:pt x="778" y="193"/>
                    <a:pt x="778" y="193"/>
                  </a:cubicBezTo>
                  <a:cubicBezTo>
                    <a:pt x="777" y="193"/>
                    <a:pt x="776" y="193"/>
                    <a:pt x="775" y="194"/>
                  </a:cubicBezTo>
                  <a:cubicBezTo>
                    <a:pt x="775" y="194"/>
                    <a:pt x="773" y="194"/>
                    <a:pt x="773" y="194"/>
                  </a:cubicBezTo>
                  <a:cubicBezTo>
                    <a:pt x="772" y="194"/>
                    <a:pt x="771" y="194"/>
                    <a:pt x="771" y="194"/>
                  </a:cubicBezTo>
                  <a:cubicBezTo>
                    <a:pt x="770" y="193"/>
                    <a:pt x="769" y="192"/>
                    <a:pt x="769" y="191"/>
                  </a:cubicBezTo>
                  <a:cubicBezTo>
                    <a:pt x="768" y="190"/>
                    <a:pt x="768" y="189"/>
                    <a:pt x="768" y="189"/>
                  </a:cubicBezTo>
                  <a:cubicBezTo>
                    <a:pt x="766" y="187"/>
                    <a:pt x="765" y="187"/>
                    <a:pt x="763" y="186"/>
                  </a:cubicBezTo>
                  <a:cubicBezTo>
                    <a:pt x="763" y="186"/>
                    <a:pt x="763" y="186"/>
                    <a:pt x="763" y="186"/>
                  </a:cubicBezTo>
                  <a:cubicBezTo>
                    <a:pt x="760" y="184"/>
                    <a:pt x="760" y="184"/>
                    <a:pt x="759" y="183"/>
                  </a:cubicBezTo>
                  <a:cubicBezTo>
                    <a:pt x="758" y="182"/>
                    <a:pt x="758" y="182"/>
                    <a:pt x="758" y="182"/>
                  </a:cubicBezTo>
                  <a:cubicBezTo>
                    <a:pt x="757" y="180"/>
                    <a:pt x="756" y="180"/>
                    <a:pt x="754" y="179"/>
                  </a:cubicBezTo>
                  <a:cubicBezTo>
                    <a:pt x="754" y="179"/>
                    <a:pt x="753" y="179"/>
                    <a:pt x="752" y="178"/>
                  </a:cubicBezTo>
                  <a:cubicBezTo>
                    <a:pt x="751" y="178"/>
                    <a:pt x="751" y="177"/>
                    <a:pt x="750" y="176"/>
                  </a:cubicBezTo>
                  <a:cubicBezTo>
                    <a:pt x="749" y="176"/>
                    <a:pt x="749" y="175"/>
                    <a:pt x="748" y="175"/>
                  </a:cubicBezTo>
                  <a:cubicBezTo>
                    <a:pt x="746" y="173"/>
                    <a:pt x="743" y="173"/>
                    <a:pt x="740" y="172"/>
                  </a:cubicBezTo>
                  <a:cubicBezTo>
                    <a:pt x="738" y="172"/>
                    <a:pt x="736" y="172"/>
                    <a:pt x="734" y="171"/>
                  </a:cubicBezTo>
                  <a:cubicBezTo>
                    <a:pt x="730" y="170"/>
                    <a:pt x="726" y="166"/>
                    <a:pt x="722" y="163"/>
                  </a:cubicBezTo>
                  <a:cubicBezTo>
                    <a:pt x="721" y="163"/>
                    <a:pt x="721" y="163"/>
                    <a:pt x="721" y="163"/>
                  </a:cubicBezTo>
                  <a:cubicBezTo>
                    <a:pt x="719" y="161"/>
                    <a:pt x="717" y="160"/>
                    <a:pt x="716" y="158"/>
                  </a:cubicBezTo>
                  <a:cubicBezTo>
                    <a:pt x="714" y="156"/>
                    <a:pt x="711" y="154"/>
                    <a:pt x="709" y="152"/>
                  </a:cubicBezTo>
                  <a:cubicBezTo>
                    <a:pt x="707" y="151"/>
                    <a:pt x="706" y="151"/>
                    <a:pt x="705" y="150"/>
                  </a:cubicBezTo>
                  <a:cubicBezTo>
                    <a:pt x="702" y="149"/>
                    <a:pt x="700" y="148"/>
                    <a:pt x="698" y="145"/>
                  </a:cubicBezTo>
                  <a:cubicBezTo>
                    <a:pt x="697" y="144"/>
                    <a:pt x="696" y="143"/>
                    <a:pt x="695" y="141"/>
                  </a:cubicBezTo>
                  <a:cubicBezTo>
                    <a:pt x="692" y="138"/>
                    <a:pt x="690" y="136"/>
                    <a:pt x="688" y="133"/>
                  </a:cubicBezTo>
                  <a:cubicBezTo>
                    <a:pt x="688" y="132"/>
                    <a:pt x="688" y="132"/>
                    <a:pt x="687" y="131"/>
                  </a:cubicBezTo>
                  <a:cubicBezTo>
                    <a:pt x="686" y="129"/>
                    <a:pt x="686" y="128"/>
                    <a:pt x="684" y="127"/>
                  </a:cubicBezTo>
                  <a:cubicBezTo>
                    <a:pt x="683" y="127"/>
                    <a:pt x="682" y="127"/>
                    <a:pt x="681" y="126"/>
                  </a:cubicBezTo>
                  <a:cubicBezTo>
                    <a:pt x="680" y="126"/>
                    <a:pt x="678" y="126"/>
                    <a:pt x="678" y="124"/>
                  </a:cubicBezTo>
                  <a:cubicBezTo>
                    <a:pt x="677" y="123"/>
                    <a:pt x="677" y="121"/>
                    <a:pt x="677" y="120"/>
                  </a:cubicBezTo>
                  <a:cubicBezTo>
                    <a:pt x="678" y="118"/>
                    <a:pt x="678" y="117"/>
                    <a:pt x="677" y="116"/>
                  </a:cubicBezTo>
                  <a:cubicBezTo>
                    <a:pt x="677" y="115"/>
                    <a:pt x="676" y="114"/>
                    <a:pt x="675" y="113"/>
                  </a:cubicBezTo>
                  <a:cubicBezTo>
                    <a:pt x="674" y="111"/>
                    <a:pt x="673" y="110"/>
                    <a:pt x="673" y="108"/>
                  </a:cubicBezTo>
                  <a:cubicBezTo>
                    <a:pt x="672" y="104"/>
                    <a:pt x="672" y="100"/>
                    <a:pt x="672" y="96"/>
                  </a:cubicBezTo>
                  <a:cubicBezTo>
                    <a:pt x="673" y="93"/>
                    <a:pt x="673" y="90"/>
                    <a:pt x="673" y="88"/>
                  </a:cubicBezTo>
                  <a:cubicBezTo>
                    <a:pt x="673" y="87"/>
                    <a:pt x="673" y="87"/>
                    <a:pt x="673" y="87"/>
                  </a:cubicBezTo>
                  <a:cubicBezTo>
                    <a:pt x="672" y="85"/>
                    <a:pt x="672" y="85"/>
                    <a:pt x="672" y="85"/>
                  </a:cubicBezTo>
                  <a:cubicBezTo>
                    <a:pt x="671" y="85"/>
                    <a:pt x="671" y="85"/>
                    <a:pt x="671" y="85"/>
                  </a:cubicBezTo>
                  <a:cubicBezTo>
                    <a:pt x="666" y="85"/>
                    <a:pt x="663" y="85"/>
                    <a:pt x="659" y="86"/>
                  </a:cubicBezTo>
                  <a:cubicBezTo>
                    <a:pt x="657" y="86"/>
                    <a:pt x="657" y="86"/>
                    <a:pt x="657" y="86"/>
                  </a:cubicBezTo>
                  <a:cubicBezTo>
                    <a:pt x="654" y="86"/>
                    <a:pt x="650" y="86"/>
                    <a:pt x="646" y="86"/>
                  </a:cubicBezTo>
                  <a:cubicBezTo>
                    <a:pt x="645" y="86"/>
                    <a:pt x="645" y="86"/>
                    <a:pt x="645" y="86"/>
                  </a:cubicBezTo>
                  <a:cubicBezTo>
                    <a:pt x="641" y="86"/>
                    <a:pt x="636" y="87"/>
                    <a:pt x="631" y="87"/>
                  </a:cubicBezTo>
                  <a:cubicBezTo>
                    <a:pt x="630" y="87"/>
                    <a:pt x="630" y="87"/>
                    <a:pt x="630" y="87"/>
                  </a:cubicBezTo>
                  <a:cubicBezTo>
                    <a:pt x="627" y="88"/>
                    <a:pt x="622" y="88"/>
                    <a:pt x="619" y="89"/>
                  </a:cubicBezTo>
                  <a:cubicBezTo>
                    <a:pt x="616" y="91"/>
                    <a:pt x="613" y="96"/>
                    <a:pt x="611" y="100"/>
                  </a:cubicBezTo>
                  <a:cubicBezTo>
                    <a:pt x="610" y="101"/>
                    <a:pt x="610" y="101"/>
                    <a:pt x="610" y="101"/>
                  </a:cubicBezTo>
                  <a:cubicBezTo>
                    <a:pt x="609" y="102"/>
                    <a:pt x="608" y="104"/>
                    <a:pt x="607" y="106"/>
                  </a:cubicBezTo>
                  <a:cubicBezTo>
                    <a:pt x="605" y="109"/>
                    <a:pt x="603" y="112"/>
                    <a:pt x="602" y="115"/>
                  </a:cubicBezTo>
                  <a:cubicBezTo>
                    <a:pt x="601" y="118"/>
                    <a:pt x="602" y="120"/>
                    <a:pt x="604" y="121"/>
                  </a:cubicBezTo>
                  <a:cubicBezTo>
                    <a:pt x="605" y="123"/>
                    <a:pt x="606" y="124"/>
                    <a:pt x="606" y="126"/>
                  </a:cubicBezTo>
                  <a:cubicBezTo>
                    <a:pt x="606" y="129"/>
                    <a:pt x="602" y="132"/>
                    <a:pt x="595" y="135"/>
                  </a:cubicBezTo>
                  <a:cubicBezTo>
                    <a:pt x="594" y="135"/>
                    <a:pt x="593" y="135"/>
                    <a:pt x="592" y="135"/>
                  </a:cubicBezTo>
                  <a:cubicBezTo>
                    <a:pt x="587" y="135"/>
                    <a:pt x="584" y="131"/>
                    <a:pt x="581" y="127"/>
                  </a:cubicBezTo>
                  <a:cubicBezTo>
                    <a:pt x="579" y="124"/>
                    <a:pt x="577" y="121"/>
                    <a:pt x="574" y="120"/>
                  </a:cubicBezTo>
                  <a:cubicBezTo>
                    <a:pt x="573" y="119"/>
                    <a:pt x="571" y="119"/>
                    <a:pt x="570" y="119"/>
                  </a:cubicBezTo>
                  <a:cubicBezTo>
                    <a:pt x="568" y="119"/>
                    <a:pt x="566" y="120"/>
                    <a:pt x="564" y="120"/>
                  </a:cubicBezTo>
                  <a:cubicBezTo>
                    <a:pt x="558" y="123"/>
                    <a:pt x="553" y="127"/>
                    <a:pt x="551" y="132"/>
                  </a:cubicBezTo>
                  <a:cubicBezTo>
                    <a:pt x="549" y="136"/>
                    <a:pt x="549" y="141"/>
                    <a:pt x="548" y="146"/>
                  </a:cubicBezTo>
                  <a:cubicBezTo>
                    <a:pt x="548" y="147"/>
                    <a:pt x="548" y="147"/>
                    <a:pt x="548" y="147"/>
                  </a:cubicBezTo>
                  <a:cubicBezTo>
                    <a:pt x="547" y="149"/>
                    <a:pt x="547" y="151"/>
                    <a:pt x="547" y="154"/>
                  </a:cubicBezTo>
                  <a:cubicBezTo>
                    <a:pt x="548" y="156"/>
                    <a:pt x="548" y="159"/>
                    <a:pt x="547" y="162"/>
                  </a:cubicBezTo>
                  <a:cubicBezTo>
                    <a:pt x="546" y="162"/>
                    <a:pt x="546" y="162"/>
                    <a:pt x="545" y="162"/>
                  </a:cubicBezTo>
                  <a:cubicBezTo>
                    <a:pt x="541" y="162"/>
                    <a:pt x="536" y="160"/>
                    <a:pt x="534" y="158"/>
                  </a:cubicBezTo>
                  <a:cubicBezTo>
                    <a:pt x="533" y="157"/>
                    <a:pt x="533" y="156"/>
                    <a:pt x="532" y="156"/>
                  </a:cubicBezTo>
                  <a:cubicBezTo>
                    <a:pt x="532" y="154"/>
                    <a:pt x="532" y="153"/>
                    <a:pt x="531" y="153"/>
                  </a:cubicBezTo>
                  <a:cubicBezTo>
                    <a:pt x="530" y="152"/>
                    <a:pt x="529" y="152"/>
                    <a:pt x="527" y="152"/>
                  </a:cubicBezTo>
                  <a:cubicBezTo>
                    <a:pt x="527" y="152"/>
                    <a:pt x="526" y="152"/>
                    <a:pt x="525" y="151"/>
                  </a:cubicBezTo>
                  <a:cubicBezTo>
                    <a:pt x="523" y="150"/>
                    <a:pt x="521" y="148"/>
                    <a:pt x="520" y="146"/>
                  </a:cubicBezTo>
                  <a:cubicBezTo>
                    <a:pt x="519" y="144"/>
                    <a:pt x="518" y="143"/>
                    <a:pt x="517" y="142"/>
                  </a:cubicBezTo>
                  <a:cubicBezTo>
                    <a:pt x="516" y="141"/>
                    <a:pt x="515" y="141"/>
                    <a:pt x="515" y="140"/>
                  </a:cubicBezTo>
                  <a:cubicBezTo>
                    <a:pt x="512" y="139"/>
                    <a:pt x="510" y="137"/>
                    <a:pt x="509" y="134"/>
                  </a:cubicBezTo>
                  <a:cubicBezTo>
                    <a:pt x="509" y="131"/>
                    <a:pt x="510" y="130"/>
                    <a:pt x="511" y="128"/>
                  </a:cubicBezTo>
                  <a:cubicBezTo>
                    <a:pt x="511" y="127"/>
                    <a:pt x="512" y="126"/>
                    <a:pt x="512" y="125"/>
                  </a:cubicBezTo>
                  <a:cubicBezTo>
                    <a:pt x="513" y="122"/>
                    <a:pt x="512" y="119"/>
                    <a:pt x="512" y="117"/>
                  </a:cubicBezTo>
                  <a:cubicBezTo>
                    <a:pt x="511" y="114"/>
                    <a:pt x="509" y="111"/>
                    <a:pt x="507" y="109"/>
                  </a:cubicBezTo>
                  <a:cubicBezTo>
                    <a:pt x="506" y="107"/>
                    <a:pt x="505" y="105"/>
                    <a:pt x="504" y="103"/>
                  </a:cubicBezTo>
                  <a:cubicBezTo>
                    <a:pt x="500" y="95"/>
                    <a:pt x="502" y="86"/>
                    <a:pt x="503" y="77"/>
                  </a:cubicBezTo>
                  <a:cubicBezTo>
                    <a:pt x="504" y="73"/>
                    <a:pt x="505" y="69"/>
                    <a:pt x="505" y="66"/>
                  </a:cubicBezTo>
                  <a:cubicBezTo>
                    <a:pt x="506" y="53"/>
                    <a:pt x="501" y="42"/>
                    <a:pt x="496" y="32"/>
                  </a:cubicBezTo>
                  <a:cubicBezTo>
                    <a:pt x="494" y="26"/>
                    <a:pt x="494" y="25"/>
                    <a:pt x="495" y="22"/>
                  </a:cubicBezTo>
                  <a:cubicBezTo>
                    <a:pt x="495" y="21"/>
                    <a:pt x="496" y="19"/>
                    <a:pt x="496" y="17"/>
                  </a:cubicBezTo>
                  <a:cubicBezTo>
                    <a:pt x="497" y="10"/>
                    <a:pt x="495" y="9"/>
                    <a:pt x="490" y="8"/>
                  </a:cubicBezTo>
                  <a:cubicBezTo>
                    <a:pt x="488" y="8"/>
                    <a:pt x="487" y="8"/>
                    <a:pt x="485" y="7"/>
                  </a:cubicBezTo>
                  <a:cubicBezTo>
                    <a:pt x="483" y="7"/>
                    <a:pt x="480" y="5"/>
                    <a:pt x="478" y="4"/>
                  </a:cubicBezTo>
                  <a:cubicBezTo>
                    <a:pt x="476" y="3"/>
                    <a:pt x="474" y="2"/>
                    <a:pt x="472" y="1"/>
                  </a:cubicBezTo>
                  <a:cubicBezTo>
                    <a:pt x="471" y="0"/>
                    <a:pt x="469" y="0"/>
                    <a:pt x="467" y="0"/>
                  </a:cubicBezTo>
                  <a:cubicBezTo>
                    <a:pt x="465" y="0"/>
                    <a:pt x="463" y="1"/>
                    <a:pt x="460" y="1"/>
                  </a:cubicBezTo>
                  <a:cubicBezTo>
                    <a:pt x="459" y="1"/>
                    <a:pt x="459" y="1"/>
                    <a:pt x="459" y="1"/>
                  </a:cubicBezTo>
                  <a:cubicBezTo>
                    <a:pt x="459" y="2"/>
                    <a:pt x="459" y="2"/>
                    <a:pt x="459" y="2"/>
                  </a:cubicBezTo>
                  <a:cubicBezTo>
                    <a:pt x="459" y="2"/>
                    <a:pt x="458" y="2"/>
                    <a:pt x="458" y="2"/>
                  </a:cubicBezTo>
                  <a:cubicBezTo>
                    <a:pt x="458" y="2"/>
                    <a:pt x="458" y="2"/>
                    <a:pt x="457" y="2"/>
                  </a:cubicBezTo>
                  <a:cubicBezTo>
                    <a:pt x="457" y="2"/>
                    <a:pt x="456" y="2"/>
                    <a:pt x="455" y="3"/>
                  </a:cubicBezTo>
                  <a:cubicBezTo>
                    <a:pt x="454" y="3"/>
                    <a:pt x="453" y="4"/>
                    <a:pt x="453" y="5"/>
                  </a:cubicBezTo>
                  <a:cubicBezTo>
                    <a:pt x="452" y="5"/>
                    <a:pt x="452" y="5"/>
                    <a:pt x="452" y="6"/>
                  </a:cubicBezTo>
                  <a:cubicBezTo>
                    <a:pt x="451" y="6"/>
                    <a:pt x="451" y="6"/>
                    <a:pt x="450" y="7"/>
                  </a:cubicBezTo>
                  <a:cubicBezTo>
                    <a:pt x="449" y="9"/>
                    <a:pt x="446" y="11"/>
                    <a:pt x="444" y="11"/>
                  </a:cubicBezTo>
                  <a:cubicBezTo>
                    <a:pt x="444" y="11"/>
                    <a:pt x="444" y="11"/>
                    <a:pt x="444" y="11"/>
                  </a:cubicBezTo>
                  <a:cubicBezTo>
                    <a:pt x="443" y="10"/>
                    <a:pt x="443" y="10"/>
                    <a:pt x="442" y="10"/>
                  </a:cubicBezTo>
                  <a:cubicBezTo>
                    <a:pt x="442" y="10"/>
                    <a:pt x="441" y="9"/>
                    <a:pt x="440" y="9"/>
                  </a:cubicBezTo>
                  <a:cubicBezTo>
                    <a:pt x="439" y="9"/>
                    <a:pt x="438" y="9"/>
                    <a:pt x="437" y="10"/>
                  </a:cubicBezTo>
                  <a:cubicBezTo>
                    <a:pt x="435" y="11"/>
                    <a:pt x="433" y="13"/>
                    <a:pt x="432" y="15"/>
                  </a:cubicBezTo>
                  <a:cubicBezTo>
                    <a:pt x="431" y="18"/>
                    <a:pt x="431" y="20"/>
                    <a:pt x="430" y="21"/>
                  </a:cubicBezTo>
                  <a:cubicBezTo>
                    <a:pt x="430" y="23"/>
                    <a:pt x="430" y="24"/>
                    <a:pt x="430" y="25"/>
                  </a:cubicBezTo>
                  <a:cubicBezTo>
                    <a:pt x="429" y="27"/>
                    <a:pt x="428" y="29"/>
                    <a:pt x="426" y="31"/>
                  </a:cubicBezTo>
                  <a:cubicBezTo>
                    <a:pt x="425" y="31"/>
                    <a:pt x="425" y="32"/>
                    <a:pt x="424" y="32"/>
                  </a:cubicBezTo>
                  <a:cubicBezTo>
                    <a:pt x="423" y="33"/>
                    <a:pt x="422" y="34"/>
                    <a:pt x="421" y="35"/>
                  </a:cubicBezTo>
                  <a:cubicBezTo>
                    <a:pt x="421" y="34"/>
                    <a:pt x="421" y="34"/>
                    <a:pt x="421" y="34"/>
                  </a:cubicBezTo>
                  <a:cubicBezTo>
                    <a:pt x="421" y="31"/>
                    <a:pt x="421" y="31"/>
                    <a:pt x="421" y="31"/>
                  </a:cubicBezTo>
                  <a:cubicBezTo>
                    <a:pt x="419" y="32"/>
                    <a:pt x="419" y="32"/>
                    <a:pt x="419" y="32"/>
                  </a:cubicBezTo>
                  <a:cubicBezTo>
                    <a:pt x="415" y="33"/>
                    <a:pt x="409" y="36"/>
                    <a:pt x="407" y="41"/>
                  </a:cubicBezTo>
                  <a:cubicBezTo>
                    <a:pt x="406" y="41"/>
                    <a:pt x="406" y="41"/>
                    <a:pt x="406" y="41"/>
                  </a:cubicBezTo>
                  <a:cubicBezTo>
                    <a:pt x="405" y="43"/>
                    <a:pt x="405" y="44"/>
                    <a:pt x="404" y="44"/>
                  </a:cubicBezTo>
                  <a:cubicBezTo>
                    <a:pt x="403" y="44"/>
                    <a:pt x="403" y="44"/>
                    <a:pt x="403" y="44"/>
                  </a:cubicBezTo>
                  <a:cubicBezTo>
                    <a:pt x="403" y="44"/>
                    <a:pt x="402" y="44"/>
                    <a:pt x="401" y="44"/>
                  </a:cubicBezTo>
                  <a:cubicBezTo>
                    <a:pt x="401" y="43"/>
                    <a:pt x="400" y="43"/>
                    <a:pt x="399" y="43"/>
                  </a:cubicBezTo>
                  <a:cubicBezTo>
                    <a:pt x="398" y="43"/>
                    <a:pt x="398" y="43"/>
                    <a:pt x="398" y="43"/>
                  </a:cubicBezTo>
                  <a:cubicBezTo>
                    <a:pt x="395" y="43"/>
                    <a:pt x="392" y="45"/>
                    <a:pt x="390" y="47"/>
                  </a:cubicBezTo>
                  <a:cubicBezTo>
                    <a:pt x="390" y="47"/>
                    <a:pt x="389" y="48"/>
                    <a:pt x="388" y="48"/>
                  </a:cubicBezTo>
                  <a:cubicBezTo>
                    <a:pt x="387" y="49"/>
                    <a:pt x="387" y="49"/>
                    <a:pt x="387" y="49"/>
                  </a:cubicBezTo>
                  <a:cubicBezTo>
                    <a:pt x="384" y="51"/>
                    <a:pt x="382" y="52"/>
                    <a:pt x="380" y="57"/>
                  </a:cubicBezTo>
                  <a:cubicBezTo>
                    <a:pt x="380" y="58"/>
                    <a:pt x="380" y="58"/>
                    <a:pt x="380" y="58"/>
                  </a:cubicBezTo>
                  <a:cubicBezTo>
                    <a:pt x="380" y="59"/>
                    <a:pt x="379" y="60"/>
                    <a:pt x="379" y="60"/>
                  </a:cubicBezTo>
                  <a:cubicBezTo>
                    <a:pt x="378" y="60"/>
                    <a:pt x="378" y="60"/>
                    <a:pt x="378" y="60"/>
                  </a:cubicBezTo>
                  <a:cubicBezTo>
                    <a:pt x="377" y="60"/>
                    <a:pt x="377" y="60"/>
                    <a:pt x="376" y="60"/>
                  </a:cubicBezTo>
                  <a:cubicBezTo>
                    <a:pt x="375" y="60"/>
                    <a:pt x="374" y="60"/>
                    <a:pt x="373" y="61"/>
                  </a:cubicBezTo>
                  <a:cubicBezTo>
                    <a:pt x="371" y="62"/>
                    <a:pt x="371" y="65"/>
                    <a:pt x="370" y="67"/>
                  </a:cubicBezTo>
                  <a:cubicBezTo>
                    <a:pt x="370" y="68"/>
                    <a:pt x="370" y="70"/>
                    <a:pt x="369" y="71"/>
                  </a:cubicBezTo>
                  <a:cubicBezTo>
                    <a:pt x="369" y="71"/>
                    <a:pt x="368" y="71"/>
                    <a:pt x="368" y="71"/>
                  </a:cubicBezTo>
                  <a:cubicBezTo>
                    <a:pt x="368" y="70"/>
                    <a:pt x="368" y="69"/>
                    <a:pt x="369" y="68"/>
                  </a:cubicBezTo>
                  <a:cubicBezTo>
                    <a:pt x="369" y="67"/>
                    <a:pt x="369" y="65"/>
                    <a:pt x="369" y="65"/>
                  </a:cubicBezTo>
                  <a:cubicBezTo>
                    <a:pt x="369" y="62"/>
                    <a:pt x="369" y="57"/>
                    <a:pt x="364" y="55"/>
                  </a:cubicBezTo>
                  <a:cubicBezTo>
                    <a:pt x="363" y="55"/>
                    <a:pt x="362" y="55"/>
                    <a:pt x="361" y="55"/>
                  </a:cubicBezTo>
                  <a:cubicBezTo>
                    <a:pt x="357" y="55"/>
                    <a:pt x="352" y="57"/>
                    <a:pt x="346" y="62"/>
                  </a:cubicBezTo>
                  <a:cubicBezTo>
                    <a:pt x="345" y="63"/>
                    <a:pt x="344" y="64"/>
                    <a:pt x="344" y="65"/>
                  </a:cubicBezTo>
                  <a:cubicBezTo>
                    <a:pt x="343" y="66"/>
                    <a:pt x="342" y="67"/>
                    <a:pt x="341" y="67"/>
                  </a:cubicBezTo>
                  <a:cubicBezTo>
                    <a:pt x="340" y="68"/>
                    <a:pt x="339" y="68"/>
                    <a:pt x="337" y="68"/>
                  </a:cubicBezTo>
                  <a:cubicBezTo>
                    <a:pt x="336" y="68"/>
                    <a:pt x="335" y="68"/>
                    <a:pt x="334" y="68"/>
                  </a:cubicBezTo>
                  <a:cubicBezTo>
                    <a:pt x="332" y="68"/>
                    <a:pt x="332" y="68"/>
                    <a:pt x="332" y="68"/>
                  </a:cubicBezTo>
                  <a:cubicBezTo>
                    <a:pt x="329" y="68"/>
                    <a:pt x="328" y="67"/>
                    <a:pt x="326" y="64"/>
                  </a:cubicBezTo>
                  <a:cubicBezTo>
                    <a:pt x="324" y="62"/>
                    <a:pt x="324" y="62"/>
                    <a:pt x="324" y="62"/>
                  </a:cubicBezTo>
                  <a:cubicBezTo>
                    <a:pt x="322" y="60"/>
                    <a:pt x="320" y="58"/>
                    <a:pt x="317" y="57"/>
                  </a:cubicBezTo>
                  <a:cubicBezTo>
                    <a:pt x="316" y="56"/>
                    <a:pt x="315" y="55"/>
                    <a:pt x="314" y="55"/>
                  </a:cubicBezTo>
                  <a:cubicBezTo>
                    <a:pt x="312" y="54"/>
                    <a:pt x="311" y="53"/>
                    <a:pt x="309" y="51"/>
                  </a:cubicBezTo>
                  <a:cubicBezTo>
                    <a:pt x="309" y="51"/>
                    <a:pt x="309" y="51"/>
                    <a:pt x="309" y="51"/>
                  </a:cubicBezTo>
                  <a:cubicBezTo>
                    <a:pt x="307" y="49"/>
                    <a:pt x="306" y="48"/>
                    <a:pt x="302" y="48"/>
                  </a:cubicBezTo>
                  <a:cubicBezTo>
                    <a:pt x="302" y="48"/>
                    <a:pt x="301" y="48"/>
                    <a:pt x="301" y="48"/>
                  </a:cubicBezTo>
                  <a:cubicBezTo>
                    <a:pt x="300" y="48"/>
                    <a:pt x="300" y="48"/>
                    <a:pt x="299" y="48"/>
                  </a:cubicBezTo>
                  <a:cubicBezTo>
                    <a:pt x="298" y="48"/>
                    <a:pt x="298" y="48"/>
                    <a:pt x="298" y="48"/>
                  </a:cubicBezTo>
                  <a:cubicBezTo>
                    <a:pt x="298" y="48"/>
                    <a:pt x="298" y="47"/>
                    <a:pt x="298" y="45"/>
                  </a:cubicBezTo>
                  <a:cubicBezTo>
                    <a:pt x="298" y="44"/>
                    <a:pt x="298" y="43"/>
                    <a:pt x="298" y="42"/>
                  </a:cubicBezTo>
                  <a:cubicBezTo>
                    <a:pt x="298" y="38"/>
                    <a:pt x="299" y="34"/>
                    <a:pt x="297" y="30"/>
                  </a:cubicBezTo>
                  <a:cubicBezTo>
                    <a:pt x="295" y="24"/>
                    <a:pt x="293" y="21"/>
                    <a:pt x="289" y="16"/>
                  </a:cubicBezTo>
                  <a:cubicBezTo>
                    <a:pt x="288" y="16"/>
                    <a:pt x="288" y="15"/>
                    <a:pt x="287" y="13"/>
                  </a:cubicBezTo>
                  <a:cubicBezTo>
                    <a:pt x="285" y="10"/>
                    <a:pt x="283" y="6"/>
                    <a:pt x="279" y="6"/>
                  </a:cubicBezTo>
                  <a:cubicBezTo>
                    <a:pt x="279" y="6"/>
                    <a:pt x="278" y="7"/>
                    <a:pt x="277" y="7"/>
                  </a:cubicBezTo>
                  <a:cubicBezTo>
                    <a:pt x="275" y="8"/>
                    <a:pt x="273" y="10"/>
                    <a:pt x="272" y="12"/>
                  </a:cubicBezTo>
                  <a:cubicBezTo>
                    <a:pt x="271" y="12"/>
                    <a:pt x="271" y="13"/>
                    <a:pt x="271" y="13"/>
                  </a:cubicBezTo>
                  <a:cubicBezTo>
                    <a:pt x="269" y="15"/>
                    <a:pt x="267" y="17"/>
                    <a:pt x="265" y="18"/>
                  </a:cubicBezTo>
                  <a:cubicBezTo>
                    <a:pt x="264" y="19"/>
                    <a:pt x="264" y="20"/>
                    <a:pt x="263" y="21"/>
                  </a:cubicBezTo>
                  <a:cubicBezTo>
                    <a:pt x="261" y="22"/>
                    <a:pt x="258" y="25"/>
                    <a:pt x="256" y="25"/>
                  </a:cubicBezTo>
                  <a:cubicBezTo>
                    <a:pt x="255" y="25"/>
                    <a:pt x="255" y="25"/>
                    <a:pt x="255" y="25"/>
                  </a:cubicBezTo>
                  <a:cubicBezTo>
                    <a:pt x="253" y="25"/>
                    <a:pt x="252" y="22"/>
                    <a:pt x="250" y="20"/>
                  </a:cubicBezTo>
                  <a:cubicBezTo>
                    <a:pt x="250" y="19"/>
                    <a:pt x="249" y="19"/>
                    <a:pt x="249" y="18"/>
                  </a:cubicBezTo>
                  <a:cubicBezTo>
                    <a:pt x="247" y="16"/>
                    <a:pt x="246" y="15"/>
                    <a:pt x="244" y="15"/>
                  </a:cubicBezTo>
                  <a:cubicBezTo>
                    <a:pt x="243" y="15"/>
                    <a:pt x="240" y="15"/>
                    <a:pt x="240" y="21"/>
                  </a:cubicBezTo>
                  <a:cubicBezTo>
                    <a:pt x="240" y="22"/>
                    <a:pt x="240" y="23"/>
                    <a:pt x="240" y="24"/>
                  </a:cubicBezTo>
                  <a:cubicBezTo>
                    <a:pt x="240" y="27"/>
                    <a:pt x="240" y="28"/>
                    <a:pt x="238" y="28"/>
                  </a:cubicBezTo>
                  <a:cubicBezTo>
                    <a:pt x="230" y="30"/>
                    <a:pt x="221" y="30"/>
                    <a:pt x="213" y="30"/>
                  </a:cubicBezTo>
                  <a:cubicBezTo>
                    <a:pt x="211" y="30"/>
                    <a:pt x="210" y="30"/>
                    <a:pt x="208" y="30"/>
                  </a:cubicBezTo>
                  <a:cubicBezTo>
                    <a:pt x="206" y="29"/>
                    <a:pt x="204" y="29"/>
                    <a:pt x="202" y="29"/>
                  </a:cubicBezTo>
                  <a:cubicBezTo>
                    <a:pt x="202" y="29"/>
                    <a:pt x="201" y="29"/>
                    <a:pt x="201" y="29"/>
                  </a:cubicBezTo>
                  <a:cubicBezTo>
                    <a:pt x="199" y="29"/>
                    <a:pt x="197" y="29"/>
                    <a:pt x="195" y="29"/>
                  </a:cubicBezTo>
                  <a:cubicBezTo>
                    <a:pt x="193" y="29"/>
                    <a:pt x="192" y="29"/>
                    <a:pt x="190" y="29"/>
                  </a:cubicBezTo>
                  <a:cubicBezTo>
                    <a:pt x="187" y="28"/>
                    <a:pt x="185" y="28"/>
                    <a:pt x="182" y="28"/>
                  </a:cubicBezTo>
                  <a:cubicBezTo>
                    <a:pt x="181" y="28"/>
                    <a:pt x="179" y="27"/>
                    <a:pt x="179" y="27"/>
                  </a:cubicBezTo>
                  <a:cubicBezTo>
                    <a:pt x="176" y="27"/>
                    <a:pt x="169" y="30"/>
                    <a:pt x="167" y="34"/>
                  </a:cubicBezTo>
                  <a:cubicBezTo>
                    <a:pt x="166" y="36"/>
                    <a:pt x="166" y="40"/>
                    <a:pt x="167" y="43"/>
                  </a:cubicBezTo>
                  <a:cubicBezTo>
                    <a:pt x="167" y="44"/>
                    <a:pt x="167" y="44"/>
                    <a:pt x="167" y="45"/>
                  </a:cubicBezTo>
                  <a:cubicBezTo>
                    <a:pt x="167" y="51"/>
                    <a:pt x="167" y="56"/>
                    <a:pt x="167" y="62"/>
                  </a:cubicBezTo>
                  <a:cubicBezTo>
                    <a:pt x="167" y="63"/>
                    <a:pt x="167" y="63"/>
                    <a:pt x="167" y="63"/>
                  </a:cubicBezTo>
                  <a:cubicBezTo>
                    <a:pt x="192" y="65"/>
                    <a:pt x="192" y="65"/>
                    <a:pt x="192" y="65"/>
                  </a:cubicBezTo>
                  <a:cubicBezTo>
                    <a:pt x="196" y="66"/>
                    <a:pt x="198" y="72"/>
                    <a:pt x="199" y="74"/>
                  </a:cubicBezTo>
                  <a:cubicBezTo>
                    <a:pt x="199" y="76"/>
                    <a:pt x="199" y="77"/>
                    <a:pt x="198" y="78"/>
                  </a:cubicBezTo>
                  <a:cubicBezTo>
                    <a:pt x="198" y="79"/>
                    <a:pt x="197" y="79"/>
                    <a:pt x="196" y="79"/>
                  </a:cubicBezTo>
                  <a:cubicBezTo>
                    <a:pt x="196" y="79"/>
                    <a:pt x="196" y="79"/>
                    <a:pt x="195" y="79"/>
                  </a:cubicBezTo>
                  <a:cubicBezTo>
                    <a:pt x="194" y="79"/>
                    <a:pt x="193" y="78"/>
                    <a:pt x="191" y="77"/>
                  </a:cubicBezTo>
                  <a:cubicBezTo>
                    <a:pt x="190" y="76"/>
                    <a:pt x="188" y="75"/>
                    <a:pt x="186" y="75"/>
                  </a:cubicBezTo>
                  <a:cubicBezTo>
                    <a:pt x="185" y="75"/>
                    <a:pt x="184" y="76"/>
                    <a:pt x="182" y="76"/>
                  </a:cubicBezTo>
                  <a:cubicBezTo>
                    <a:pt x="181" y="77"/>
                    <a:pt x="179" y="77"/>
                    <a:pt x="177" y="78"/>
                  </a:cubicBezTo>
                  <a:cubicBezTo>
                    <a:pt x="175" y="78"/>
                    <a:pt x="173" y="79"/>
                    <a:pt x="172" y="80"/>
                  </a:cubicBezTo>
                  <a:cubicBezTo>
                    <a:pt x="171" y="80"/>
                    <a:pt x="170" y="80"/>
                    <a:pt x="170" y="80"/>
                  </a:cubicBezTo>
                  <a:cubicBezTo>
                    <a:pt x="164" y="82"/>
                    <a:pt x="159" y="84"/>
                    <a:pt x="157" y="88"/>
                  </a:cubicBezTo>
                  <a:cubicBezTo>
                    <a:pt x="157" y="90"/>
                    <a:pt x="157" y="92"/>
                    <a:pt x="157" y="94"/>
                  </a:cubicBezTo>
                  <a:cubicBezTo>
                    <a:pt x="157" y="95"/>
                    <a:pt x="157" y="96"/>
                    <a:pt x="157" y="96"/>
                  </a:cubicBezTo>
                  <a:cubicBezTo>
                    <a:pt x="157" y="98"/>
                    <a:pt x="158" y="100"/>
                    <a:pt x="158" y="102"/>
                  </a:cubicBezTo>
                  <a:cubicBezTo>
                    <a:pt x="158" y="103"/>
                    <a:pt x="158" y="105"/>
                    <a:pt x="158" y="106"/>
                  </a:cubicBezTo>
                  <a:cubicBezTo>
                    <a:pt x="158" y="110"/>
                    <a:pt x="158" y="113"/>
                    <a:pt x="158" y="116"/>
                  </a:cubicBezTo>
                  <a:cubicBezTo>
                    <a:pt x="158" y="119"/>
                    <a:pt x="158" y="119"/>
                    <a:pt x="158" y="119"/>
                  </a:cubicBezTo>
                  <a:cubicBezTo>
                    <a:pt x="158" y="119"/>
                    <a:pt x="158" y="119"/>
                    <a:pt x="158" y="119"/>
                  </a:cubicBezTo>
                  <a:cubicBezTo>
                    <a:pt x="159" y="124"/>
                    <a:pt x="166" y="128"/>
                    <a:pt x="169" y="129"/>
                  </a:cubicBezTo>
                  <a:cubicBezTo>
                    <a:pt x="173" y="130"/>
                    <a:pt x="175" y="133"/>
                    <a:pt x="178" y="137"/>
                  </a:cubicBezTo>
                  <a:cubicBezTo>
                    <a:pt x="179" y="138"/>
                    <a:pt x="179" y="141"/>
                    <a:pt x="180" y="143"/>
                  </a:cubicBezTo>
                  <a:cubicBezTo>
                    <a:pt x="180" y="145"/>
                    <a:pt x="180" y="146"/>
                    <a:pt x="180" y="147"/>
                  </a:cubicBezTo>
                  <a:cubicBezTo>
                    <a:pt x="181" y="149"/>
                    <a:pt x="182" y="150"/>
                    <a:pt x="183" y="152"/>
                  </a:cubicBezTo>
                  <a:cubicBezTo>
                    <a:pt x="183" y="152"/>
                    <a:pt x="183" y="153"/>
                    <a:pt x="184" y="153"/>
                  </a:cubicBezTo>
                  <a:cubicBezTo>
                    <a:pt x="186" y="158"/>
                    <a:pt x="190" y="165"/>
                    <a:pt x="188" y="171"/>
                  </a:cubicBezTo>
                  <a:cubicBezTo>
                    <a:pt x="188" y="173"/>
                    <a:pt x="188" y="175"/>
                    <a:pt x="187" y="177"/>
                  </a:cubicBezTo>
                  <a:cubicBezTo>
                    <a:pt x="187" y="178"/>
                    <a:pt x="187" y="180"/>
                    <a:pt x="187" y="181"/>
                  </a:cubicBezTo>
                  <a:cubicBezTo>
                    <a:pt x="185" y="188"/>
                    <a:pt x="184" y="196"/>
                    <a:pt x="183" y="203"/>
                  </a:cubicBezTo>
                  <a:cubicBezTo>
                    <a:pt x="182" y="208"/>
                    <a:pt x="181" y="213"/>
                    <a:pt x="180" y="218"/>
                  </a:cubicBezTo>
                  <a:cubicBezTo>
                    <a:pt x="179" y="226"/>
                    <a:pt x="178" y="234"/>
                    <a:pt x="176" y="242"/>
                  </a:cubicBezTo>
                  <a:cubicBezTo>
                    <a:pt x="175" y="249"/>
                    <a:pt x="174" y="255"/>
                    <a:pt x="173" y="262"/>
                  </a:cubicBezTo>
                  <a:cubicBezTo>
                    <a:pt x="172" y="268"/>
                    <a:pt x="171" y="275"/>
                    <a:pt x="170" y="281"/>
                  </a:cubicBezTo>
                  <a:cubicBezTo>
                    <a:pt x="169" y="287"/>
                    <a:pt x="168" y="293"/>
                    <a:pt x="167" y="299"/>
                  </a:cubicBezTo>
                  <a:cubicBezTo>
                    <a:pt x="166" y="302"/>
                    <a:pt x="165" y="305"/>
                    <a:pt x="165" y="309"/>
                  </a:cubicBezTo>
                  <a:cubicBezTo>
                    <a:pt x="165" y="309"/>
                    <a:pt x="165" y="309"/>
                    <a:pt x="165" y="309"/>
                  </a:cubicBezTo>
                  <a:cubicBezTo>
                    <a:pt x="164" y="309"/>
                    <a:pt x="164" y="308"/>
                    <a:pt x="163" y="308"/>
                  </a:cubicBezTo>
                  <a:cubicBezTo>
                    <a:pt x="163" y="308"/>
                    <a:pt x="163" y="308"/>
                    <a:pt x="163" y="308"/>
                  </a:cubicBezTo>
                  <a:cubicBezTo>
                    <a:pt x="161" y="307"/>
                    <a:pt x="160" y="307"/>
                    <a:pt x="159" y="306"/>
                  </a:cubicBezTo>
                  <a:cubicBezTo>
                    <a:pt x="158" y="306"/>
                    <a:pt x="157" y="306"/>
                    <a:pt x="156" y="305"/>
                  </a:cubicBezTo>
                  <a:cubicBezTo>
                    <a:pt x="156" y="304"/>
                    <a:pt x="156" y="303"/>
                    <a:pt x="156" y="303"/>
                  </a:cubicBezTo>
                  <a:cubicBezTo>
                    <a:pt x="155" y="300"/>
                    <a:pt x="154" y="300"/>
                    <a:pt x="150" y="300"/>
                  </a:cubicBezTo>
                  <a:cubicBezTo>
                    <a:pt x="149" y="299"/>
                    <a:pt x="148" y="299"/>
                    <a:pt x="146" y="299"/>
                  </a:cubicBezTo>
                  <a:cubicBezTo>
                    <a:pt x="144" y="298"/>
                    <a:pt x="142" y="298"/>
                    <a:pt x="140" y="298"/>
                  </a:cubicBezTo>
                  <a:cubicBezTo>
                    <a:pt x="138" y="298"/>
                    <a:pt x="136" y="298"/>
                    <a:pt x="135" y="299"/>
                  </a:cubicBezTo>
                  <a:cubicBezTo>
                    <a:pt x="133" y="300"/>
                    <a:pt x="131" y="302"/>
                    <a:pt x="129" y="304"/>
                  </a:cubicBezTo>
                  <a:cubicBezTo>
                    <a:pt x="129" y="304"/>
                    <a:pt x="129" y="304"/>
                    <a:pt x="129" y="304"/>
                  </a:cubicBezTo>
                  <a:cubicBezTo>
                    <a:pt x="128" y="305"/>
                    <a:pt x="127" y="306"/>
                    <a:pt x="126" y="307"/>
                  </a:cubicBezTo>
                  <a:cubicBezTo>
                    <a:pt x="125" y="310"/>
                    <a:pt x="124" y="311"/>
                    <a:pt x="121" y="311"/>
                  </a:cubicBezTo>
                  <a:cubicBezTo>
                    <a:pt x="116" y="311"/>
                    <a:pt x="113" y="312"/>
                    <a:pt x="109" y="314"/>
                  </a:cubicBezTo>
                  <a:cubicBezTo>
                    <a:pt x="108" y="314"/>
                    <a:pt x="107" y="315"/>
                    <a:pt x="106" y="315"/>
                  </a:cubicBezTo>
                  <a:cubicBezTo>
                    <a:pt x="104" y="316"/>
                    <a:pt x="102" y="317"/>
                    <a:pt x="99" y="317"/>
                  </a:cubicBezTo>
                  <a:cubicBezTo>
                    <a:pt x="97" y="318"/>
                    <a:pt x="97" y="318"/>
                    <a:pt x="97" y="318"/>
                  </a:cubicBezTo>
                  <a:cubicBezTo>
                    <a:pt x="90" y="319"/>
                    <a:pt x="81" y="320"/>
                    <a:pt x="75" y="326"/>
                  </a:cubicBezTo>
                  <a:cubicBezTo>
                    <a:pt x="74" y="326"/>
                    <a:pt x="74" y="327"/>
                    <a:pt x="73" y="327"/>
                  </a:cubicBezTo>
                  <a:cubicBezTo>
                    <a:pt x="72" y="327"/>
                    <a:pt x="72" y="327"/>
                    <a:pt x="71" y="328"/>
                  </a:cubicBezTo>
                  <a:cubicBezTo>
                    <a:pt x="70" y="328"/>
                    <a:pt x="69" y="329"/>
                    <a:pt x="68" y="330"/>
                  </a:cubicBezTo>
                  <a:cubicBezTo>
                    <a:pt x="67" y="330"/>
                    <a:pt x="67" y="331"/>
                    <a:pt x="66" y="331"/>
                  </a:cubicBezTo>
                  <a:cubicBezTo>
                    <a:pt x="65" y="331"/>
                    <a:pt x="65" y="332"/>
                    <a:pt x="65" y="332"/>
                  </a:cubicBezTo>
                  <a:cubicBezTo>
                    <a:pt x="63" y="332"/>
                    <a:pt x="62" y="333"/>
                    <a:pt x="61" y="334"/>
                  </a:cubicBezTo>
                  <a:cubicBezTo>
                    <a:pt x="60" y="335"/>
                    <a:pt x="60" y="335"/>
                    <a:pt x="60" y="336"/>
                  </a:cubicBezTo>
                  <a:cubicBezTo>
                    <a:pt x="59" y="337"/>
                    <a:pt x="58" y="338"/>
                    <a:pt x="57" y="339"/>
                  </a:cubicBezTo>
                  <a:cubicBezTo>
                    <a:pt x="55" y="342"/>
                    <a:pt x="52" y="344"/>
                    <a:pt x="48" y="345"/>
                  </a:cubicBezTo>
                  <a:cubicBezTo>
                    <a:pt x="45" y="346"/>
                    <a:pt x="41" y="349"/>
                    <a:pt x="39" y="351"/>
                  </a:cubicBezTo>
                  <a:cubicBezTo>
                    <a:pt x="36" y="353"/>
                    <a:pt x="36" y="356"/>
                    <a:pt x="36" y="358"/>
                  </a:cubicBezTo>
                  <a:cubicBezTo>
                    <a:pt x="36" y="359"/>
                    <a:pt x="36" y="360"/>
                    <a:pt x="36" y="360"/>
                  </a:cubicBezTo>
                  <a:cubicBezTo>
                    <a:pt x="36" y="361"/>
                    <a:pt x="36" y="361"/>
                    <a:pt x="36" y="361"/>
                  </a:cubicBezTo>
                  <a:cubicBezTo>
                    <a:pt x="35" y="364"/>
                    <a:pt x="34" y="366"/>
                    <a:pt x="34" y="369"/>
                  </a:cubicBezTo>
                  <a:cubicBezTo>
                    <a:pt x="34" y="375"/>
                    <a:pt x="33" y="378"/>
                    <a:pt x="31" y="383"/>
                  </a:cubicBezTo>
                  <a:cubicBezTo>
                    <a:pt x="30" y="383"/>
                    <a:pt x="30" y="384"/>
                    <a:pt x="29" y="385"/>
                  </a:cubicBezTo>
                  <a:cubicBezTo>
                    <a:pt x="29" y="387"/>
                    <a:pt x="28" y="388"/>
                    <a:pt x="27" y="389"/>
                  </a:cubicBezTo>
                  <a:cubicBezTo>
                    <a:pt x="27" y="389"/>
                    <a:pt x="27" y="390"/>
                    <a:pt x="26" y="390"/>
                  </a:cubicBezTo>
                  <a:cubicBezTo>
                    <a:pt x="25" y="391"/>
                    <a:pt x="24" y="393"/>
                    <a:pt x="23" y="395"/>
                  </a:cubicBezTo>
                  <a:cubicBezTo>
                    <a:pt x="22" y="401"/>
                    <a:pt x="24" y="405"/>
                    <a:pt x="27" y="408"/>
                  </a:cubicBezTo>
                  <a:cubicBezTo>
                    <a:pt x="27" y="410"/>
                    <a:pt x="27" y="410"/>
                    <a:pt x="27" y="410"/>
                  </a:cubicBezTo>
                  <a:cubicBezTo>
                    <a:pt x="29" y="413"/>
                    <a:pt x="29" y="415"/>
                    <a:pt x="26" y="417"/>
                  </a:cubicBezTo>
                  <a:cubicBezTo>
                    <a:pt x="23" y="419"/>
                    <a:pt x="23" y="419"/>
                    <a:pt x="23" y="419"/>
                  </a:cubicBezTo>
                  <a:cubicBezTo>
                    <a:pt x="20" y="421"/>
                    <a:pt x="17" y="423"/>
                    <a:pt x="13" y="425"/>
                  </a:cubicBezTo>
                  <a:cubicBezTo>
                    <a:pt x="9" y="428"/>
                    <a:pt x="7" y="431"/>
                    <a:pt x="4" y="436"/>
                  </a:cubicBezTo>
                  <a:cubicBezTo>
                    <a:pt x="4" y="436"/>
                    <a:pt x="4" y="436"/>
                    <a:pt x="4" y="436"/>
                  </a:cubicBezTo>
                  <a:cubicBezTo>
                    <a:pt x="2" y="438"/>
                    <a:pt x="0" y="441"/>
                    <a:pt x="0" y="445"/>
                  </a:cubicBezTo>
                  <a:cubicBezTo>
                    <a:pt x="0" y="446"/>
                    <a:pt x="0" y="446"/>
                    <a:pt x="0" y="446"/>
                  </a:cubicBezTo>
                  <a:cubicBezTo>
                    <a:pt x="57" y="467"/>
                    <a:pt x="57" y="467"/>
                    <a:pt x="57" y="467"/>
                  </a:cubicBezTo>
                  <a:cubicBezTo>
                    <a:pt x="119" y="477"/>
                    <a:pt x="159" y="485"/>
                    <a:pt x="164" y="487"/>
                  </a:cubicBezTo>
                  <a:cubicBezTo>
                    <a:pt x="167" y="488"/>
                    <a:pt x="167" y="488"/>
                    <a:pt x="167" y="488"/>
                  </a:cubicBezTo>
                  <a:cubicBezTo>
                    <a:pt x="167" y="488"/>
                    <a:pt x="167" y="488"/>
                    <a:pt x="167" y="488"/>
                  </a:cubicBezTo>
                  <a:cubicBezTo>
                    <a:pt x="238" y="524"/>
                    <a:pt x="238" y="524"/>
                    <a:pt x="238" y="524"/>
                  </a:cubicBezTo>
                  <a:cubicBezTo>
                    <a:pt x="322" y="556"/>
                    <a:pt x="322" y="556"/>
                    <a:pt x="322" y="556"/>
                  </a:cubicBezTo>
                  <a:cubicBezTo>
                    <a:pt x="323" y="553"/>
                    <a:pt x="323" y="553"/>
                    <a:pt x="323" y="553"/>
                  </a:cubicBezTo>
                  <a:cubicBezTo>
                    <a:pt x="325" y="551"/>
                    <a:pt x="326" y="549"/>
                    <a:pt x="329" y="548"/>
                  </a:cubicBezTo>
                  <a:cubicBezTo>
                    <a:pt x="329" y="547"/>
                    <a:pt x="330" y="547"/>
                    <a:pt x="330" y="547"/>
                  </a:cubicBezTo>
                  <a:cubicBezTo>
                    <a:pt x="332" y="546"/>
                    <a:pt x="333" y="546"/>
                    <a:pt x="333" y="544"/>
                  </a:cubicBezTo>
                  <a:cubicBezTo>
                    <a:pt x="334" y="544"/>
                    <a:pt x="334" y="543"/>
                    <a:pt x="335" y="542"/>
                  </a:cubicBezTo>
                  <a:cubicBezTo>
                    <a:pt x="335" y="541"/>
                    <a:pt x="336" y="540"/>
                    <a:pt x="337" y="539"/>
                  </a:cubicBezTo>
                  <a:cubicBezTo>
                    <a:pt x="337" y="539"/>
                    <a:pt x="337" y="538"/>
                    <a:pt x="337" y="537"/>
                  </a:cubicBezTo>
                  <a:cubicBezTo>
                    <a:pt x="338" y="536"/>
                    <a:pt x="338" y="535"/>
                    <a:pt x="340" y="534"/>
                  </a:cubicBezTo>
                  <a:cubicBezTo>
                    <a:pt x="341" y="533"/>
                    <a:pt x="343" y="533"/>
                    <a:pt x="345" y="533"/>
                  </a:cubicBezTo>
                  <a:cubicBezTo>
                    <a:pt x="346" y="533"/>
                    <a:pt x="346" y="533"/>
                    <a:pt x="346" y="533"/>
                  </a:cubicBezTo>
                  <a:cubicBezTo>
                    <a:pt x="347" y="533"/>
                    <a:pt x="348" y="533"/>
                    <a:pt x="350" y="533"/>
                  </a:cubicBezTo>
                  <a:cubicBezTo>
                    <a:pt x="352" y="533"/>
                    <a:pt x="354" y="532"/>
                    <a:pt x="356" y="532"/>
                  </a:cubicBezTo>
                  <a:cubicBezTo>
                    <a:pt x="357" y="532"/>
                    <a:pt x="358" y="532"/>
                    <a:pt x="359" y="533"/>
                  </a:cubicBezTo>
                  <a:cubicBezTo>
                    <a:pt x="360" y="533"/>
                    <a:pt x="360" y="534"/>
                    <a:pt x="360" y="534"/>
                  </a:cubicBezTo>
                  <a:cubicBezTo>
                    <a:pt x="361" y="534"/>
                    <a:pt x="361" y="535"/>
                    <a:pt x="361" y="535"/>
                  </a:cubicBezTo>
                  <a:cubicBezTo>
                    <a:pt x="362" y="536"/>
                    <a:pt x="362" y="536"/>
                    <a:pt x="363" y="537"/>
                  </a:cubicBezTo>
                  <a:cubicBezTo>
                    <a:pt x="364" y="537"/>
                    <a:pt x="364" y="537"/>
                    <a:pt x="364" y="537"/>
                  </a:cubicBezTo>
                  <a:cubicBezTo>
                    <a:pt x="365" y="538"/>
                    <a:pt x="366" y="539"/>
                    <a:pt x="367" y="539"/>
                  </a:cubicBezTo>
                  <a:cubicBezTo>
                    <a:pt x="368" y="539"/>
                    <a:pt x="368" y="538"/>
                    <a:pt x="369" y="538"/>
                  </a:cubicBezTo>
                  <a:cubicBezTo>
                    <a:pt x="370" y="538"/>
                    <a:pt x="372" y="536"/>
                    <a:pt x="373" y="535"/>
                  </a:cubicBezTo>
                  <a:cubicBezTo>
                    <a:pt x="374" y="533"/>
                    <a:pt x="374" y="533"/>
                    <a:pt x="374" y="533"/>
                  </a:cubicBezTo>
                  <a:cubicBezTo>
                    <a:pt x="374" y="533"/>
                    <a:pt x="374" y="533"/>
                    <a:pt x="374" y="533"/>
                  </a:cubicBezTo>
                  <a:cubicBezTo>
                    <a:pt x="374" y="532"/>
                    <a:pt x="375" y="532"/>
                    <a:pt x="375" y="532"/>
                  </a:cubicBezTo>
                  <a:cubicBezTo>
                    <a:pt x="376" y="532"/>
                    <a:pt x="376" y="532"/>
                    <a:pt x="376" y="532"/>
                  </a:cubicBezTo>
                  <a:cubicBezTo>
                    <a:pt x="376" y="532"/>
                    <a:pt x="377" y="532"/>
                    <a:pt x="377" y="532"/>
                  </a:cubicBezTo>
                  <a:cubicBezTo>
                    <a:pt x="379" y="534"/>
                    <a:pt x="379" y="534"/>
                    <a:pt x="379" y="534"/>
                  </a:cubicBezTo>
                  <a:cubicBezTo>
                    <a:pt x="380" y="533"/>
                    <a:pt x="380" y="533"/>
                    <a:pt x="380" y="533"/>
                  </a:cubicBezTo>
                  <a:cubicBezTo>
                    <a:pt x="381" y="533"/>
                    <a:pt x="381" y="532"/>
                    <a:pt x="381" y="531"/>
                  </a:cubicBezTo>
                  <a:cubicBezTo>
                    <a:pt x="382" y="531"/>
                    <a:pt x="382" y="530"/>
                    <a:pt x="382" y="530"/>
                  </a:cubicBezTo>
                  <a:cubicBezTo>
                    <a:pt x="384" y="529"/>
                    <a:pt x="385" y="528"/>
                    <a:pt x="387" y="527"/>
                  </a:cubicBezTo>
                  <a:cubicBezTo>
                    <a:pt x="388" y="527"/>
                    <a:pt x="389" y="526"/>
                    <a:pt x="390" y="526"/>
                  </a:cubicBezTo>
                  <a:cubicBezTo>
                    <a:pt x="390" y="526"/>
                    <a:pt x="390" y="526"/>
                    <a:pt x="390" y="526"/>
                  </a:cubicBezTo>
                  <a:cubicBezTo>
                    <a:pt x="391" y="527"/>
                    <a:pt x="392" y="527"/>
                    <a:pt x="392" y="529"/>
                  </a:cubicBezTo>
                  <a:cubicBezTo>
                    <a:pt x="392" y="530"/>
                    <a:pt x="393" y="532"/>
                    <a:pt x="395" y="532"/>
                  </a:cubicBezTo>
                  <a:cubicBezTo>
                    <a:pt x="395" y="532"/>
                    <a:pt x="395" y="532"/>
                    <a:pt x="395" y="532"/>
                  </a:cubicBezTo>
                  <a:cubicBezTo>
                    <a:pt x="395" y="532"/>
                    <a:pt x="395" y="532"/>
                    <a:pt x="395" y="532"/>
                  </a:cubicBezTo>
                  <a:cubicBezTo>
                    <a:pt x="396" y="531"/>
                    <a:pt x="397" y="531"/>
                    <a:pt x="398" y="529"/>
                  </a:cubicBezTo>
                  <a:cubicBezTo>
                    <a:pt x="399" y="528"/>
                    <a:pt x="400" y="527"/>
                    <a:pt x="401" y="527"/>
                  </a:cubicBezTo>
                  <a:cubicBezTo>
                    <a:pt x="403" y="526"/>
                    <a:pt x="403" y="525"/>
                    <a:pt x="404" y="523"/>
                  </a:cubicBezTo>
                  <a:cubicBezTo>
                    <a:pt x="404" y="522"/>
                    <a:pt x="404" y="522"/>
                    <a:pt x="404" y="522"/>
                  </a:cubicBezTo>
                  <a:cubicBezTo>
                    <a:pt x="404" y="521"/>
                    <a:pt x="405" y="520"/>
                    <a:pt x="405" y="519"/>
                  </a:cubicBezTo>
                  <a:cubicBezTo>
                    <a:pt x="406" y="515"/>
                    <a:pt x="407" y="512"/>
                    <a:pt x="411" y="512"/>
                  </a:cubicBezTo>
                  <a:cubicBezTo>
                    <a:pt x="413" y="511"/>
                    <a:pt x="413" y="511"/>
                    <a:pt x="413" y="511"/>
                  </a:cubicBezTo>
                  <a:cubicBezTo>
                    <a:pt x="415" y="512"/>
                    <a:pt x="415" y="512"/>
                    <a:pt x="415" y="512"/>
                  </a:cubicBezTo>
                  <a:cubicBezTo>
                    <a:pt x="414" y="512"/>
                    <a:pt x="413" y="513"/>
                    <a:pt x="413" y="513"/>
                  </a:cubicBezTo>
                  <a:cubicBezTo>
                    <a:pt x="414" y="513"/>
                    <a:pt x="415" y="513"/>
                    <a:pt x="415" y="513"/>
                  </a:cubicBezTo>
                  <a:cubicBezTo>
                    <a:pt x="416" y="514"/>
                    <a:pt x="416" y="514"/>
                    <a:pt x="416" y="514"/>
                  </a:cubicBezTo>
                  <a:cubicBezTo>
                    <a:pt x="417" y="514"/>
                    <a:pt x="417" y="514"/>
                    <a:pt x="417" y="514"/>
                  </a:cubicBezTo>
                  <a:cubicBezTo>
                    <a:pt x="418" y="513"/>
                    <a:pt x="419" y="513"/>
                    <a:pt x="420" y="512"/>
                  </a:cubicBezTo>
                  <a:cubicBezTo>
                    <a:pt x="421" y="511"/>
                    <a:pt x="422" y="510"/>
                    <a:pt x="423" y="510"/>
                  </a:cubicBezTo>
                  <a:cubicBezTo>
                    <a:pt x="424" y="510"/>
                    <a:pt x="424" y="510"/>
                    <a:pt x="424" y="510"/>
                  </a:cubicBezTo>
                  <a:cubicBezTo>
                    <a:pt x="425" y="510"/>
                    <a:pt x="425" y="510"/>
                    <a:pt x="426" y="510"/>
                  </a:cubicBezTo>
                  <a:cubicBezTo>
                    <a:pt x="426" y="510"/>
                    <a:pt x="427" y="510"/>
                    <a:pt x="427" y="510"/>
                  </a:cubicBezTo>
                  <a:cubicBezTo>
                    <a:pt x="427" y="510"/>
                    <a:pt x="428" y="510"/>
                    <a:pt x="428" y="510"/>
                  </a:cubicBezTo>
                  <a:cubicBezTo>
                    <a:pt x="428" y="509"/>
                    <a:pt x="429" y="509"/>
                    <a:pt x="429" y="509"/>
                  </a:cubicBezTo>
                  <a:cubicBezTo>
                    <a:pt x="430" y="509"/>
                    <a:pt x="431" y="508"/>
                    <a:pt x="432" y="508"/>
                  </a:cubicBezTo>
                  <a:cubicBezTo>
                    <a:pt x="433" y="508"/>
                    <a:pt x="433" y="508"/>
                    <a:pt x="434" y="508"/>
                  </a:cubicBezTo>
                  <a:cubicBezTo>
                    <a:pt x="435" y="509"/>
                    <a:pt x="436" y="509"/>
                    <a:pt x="436" y="509"/>
                  </a:cubicBezTo>
                  <a:cubicBezTo>
                    <a:pt x="437" y="509"/>
                    <a:pt x="439" y="508"/>
                    <a:pt x="440" y="507"/>
                  </a:cubicBezTo>
                  <a:cubicBezTo>
                    <a:pt x="441" y="505"/>
                    <a:pt x="441" y="502"/>
                    <a:pt x="440" y="498"/>
                  </a:cubicBezTo>
                  <a:cubicBezTo>
                    <a:pt x="441" y="497"/>
                    <a:pt x="442" y="497"/>
                    <a:pt x="443" y="497"/>
                  </a:cubicBezTo>
                  <a:cubicBezTo>
                    <a:pt x="445" y="496"/>
                    <a:pt x="446" y="496"/>
                    <a:pt x="447" y="493"/>
                  </a:cubicBezTo>
                  <a:cubicBezTo>
                    <a:pt x="447" y="491"/>
                    <a:pt x="446" y="490"/>
                    <a:pt x="446" y="488"/>
                  </a:cubicBezTo>
                  <a:cubicBezTo>
                    <a:pt x="445" y="487"/>
                    <a:pt x="444" y="485"/>
                    <a:pt x="445" y="483"/>
                  </a:cubicBezTo>
                  <a:cubicBezTo>
                    <a:pt x="446" y="482"/>
                    <a:pt x="447" y="481"/>
                    <a:pt x="449" y="481"/>
                  </a:cubicBezTo>
                  <a:cubicBezTo>
                    <a:pt x="450" y="480"/>
                    <a:pt x="451" y="480"/>
                    <a:pt x="452" y="479"/>
                  </a:cubicBezTo>
                  <a:cubicBezTo>
                    <a:pt x="453" y="478"/>
                    <a:pt x="453" y="478"/>
                    <a:pt x="454" y="477"/>
                  </a:cubicBezTo>
                  <a:cubicBezTo>
                    <a:pt x="454" y="477"/>
                    <a:pt x="455" y="476"/>
                    <a:pt x="455" y="476"/>
                  </a:cubicBezTo>
                  <a:cubicBezTo>
                    <a:pt x="456" y="475"/>
                    <a:pt x="457" y="474"/>
                    <a:pt x="458" y="474"/>
                  </a:cubicBezTo>
                  <a:cubicBezTo>
                    <a:pt x="458" y="474"/>
                    <a:pt x="459" y="474"/>
                    <a:pt x="459" y="474"/>
                  </a:cubicBezTo>
                  <a:cubicBezTo>
                    <a:pt x="461" y="473"/>
                    <a:pt x="462" y="473"/>
                    <a:pt x="462" y="470"/>
                  </a:cubicBezTo>
                  <a:cubicBezTo>
                    <a:pt x="462" y="470"/>
                    <a:pt x="462" y="469"/>
                    <a:pt x="462" y="469"/>
                  </a:cubicBezTo>
                  <a:cubicBezTo>
                    <a:pt x="462" y="467"/>
                    <a:pt x="462" y="466"/>
                    <a:pt x="464" y="464"/>
                  </a:cubicBezTo>
                  <a:cubicBezTo>
                    <a:pt x="466" y="464"/>
                    <a:pt x="468" y="463"/>
                    <a:pt x="470" y="463"/>
                  </a:cubicBezTo>
                  <a:cubicBezTo>
                    <a:pt x="471" y="463"/>
                    <a:pt x="471" y="463"/>
                    <a:pt x="471" y="463"/>
                  </a:cubicBezTo>
                  <a:cubicBezTo>
                    <a:pt x="472" y="463"/>
                    <a:pt x="473" y="463"/>
                    <a:pt x="474" y="463"/>
                  </a:cubicBezTo>
                  <a:cubicBezTo>
                    <a:pt x="476" y="463"/>
                    <a:pt x="477" y="463"/>
                    <a:pt x="479" y="463"/>
                  </a:cubicBezTo>
                  <a:cubicBezTo>
                    <a:pt x="480" y="463"/>
                    <a:pt x="482" y="463"/>
                    <a:pt x="483" y="463"/>
                  </a:cubicBezTo>
                  <a:cubicBezTo>
                    <a:pt x="485" y="463"/>
                    <a:pt x="485" y="463"/>
                    <a:pt x="485" y="463"/>
                  </a:cubicBezTo>
                  <a:cubicBezTo>
                    <a:pt x="486" y="463"/>
                    <a:pt x="487" y="463"/>
                    <a:pt x="489" y="463"/>
                  </a:cubicBezTo>
                  <a:cubicBezTo>
                    <a:pt x="494" y="463"/>
                    <a:pt x="500" y="464"/>
                    <a:pt x="504" y="469"/>
                  </a:cubicBezTo>
                  <a:cubicBezTo>
                    <a:pt x="505" y="470"/>
                    <a:pt x="506" y="471"/>
                    <a:pt x="507" y="472"/>
                  </a:cubicBezTo>
                  <a:cubicBezTo>
                    <a:pt x="508" y="474"/>
                    <a:pt x="510" y="475"/>
                    <a:pt x="511" y="477"/>
                  </a:cubicBezTo>
                  <a:cubicBezTo>
                    <a:pt x="511" y="478"/>
                    <a:pt x="511" y="478"/>
                    <a:pt x="511" y="478"/>
                  </a:cubicBezTo>
                  <a:cubicBezTo>
                    <a:pt x="512" y="478"/>
                    <a:pt x="512" y="478"/>
                    <a:pt x="512" y="478"/>
                  </a:cubicBezTo>
                  <a:cubicBezTo>
                    <a:pt x="514" y="479"/>
                    <a:pt x="516" y="480"/>
                    <a:pt x="516" y="480"/>
                  </a:cubicBezTo>
                  <a:cubicBezTo>
                    <a:pt x="517" y="481"/>
                    <a:pt x="518" y="482"/>
                    <a:pt x="518" y="483"/>
                  </a:cubicBezTo>
                  <a:cubicBezTo>
                    <a:pt x="518" y="484"/>
                    <a:pt x="519" y="485"/>
                    <a:pt x="519" y="486"/>
                  </a:cubicBezTo>
                  <a:cubicBezTo>
                    <a:pt x="520" y="487"/>
                    <a:pt x="521" y="487"/>
                    <a:pt x="522" y="488"/>
                  </a:cubicBezTo>
                  <a:cubicBezTo>
                    <a:pt x="523" y="488"/>
                    <a:pt x="524" y="489"/>
                    <a:pt x="525" y="489"/>
                  </a:cubicBezTo>
                  <a:cubicBezTo>
                    <a:pt x="526" y="491"/>
                    <a:pt x="527" y="492"/>
                    <a:pt x="528" y="494"/>
                  </a:cubicBezTo>
                  <a:cubicBezTo>
                    <a:pt x="529" y="494"/>
                    <a:pt x="529" y="495"/>
                    <a:pt x="530" y="496"/>
                  </a:cubicBezTo>
                  <a:cubicBezTo>
                    <a:pt x="531" y="498"/>
                    <a:pt x="533" y="499"/>
                    <a:pt x="536" y="500"/>
                  </a:cubicBezTo>
                  <a:cubicBezTo>
                    <a:pt x="536" y="500"/>
                    <a:pt x="536" y="500"/>
                    <a:pt x="537" y="500"/>
                  </a:cubicBezTo>
                  <a:cubicBezTo>
                    <a:pt x="539" y="500"/>
                    <a:pt x="541" y="499"/>
                    <a:pt x="542" y="497"/>
                  </a:cubicBezTo>
                  <a:cubicBezTo>
                    <a:pt x="543" y="497"/>
                    <a:pt x="543" y="496"/>
                    <a:pt x="544" y="496"/>
                  </a:cubicBezTo>
                  <a:cubicBezTo>
                    <a:pt x="545" y="495"/>
                    <a:pt x="546" y="493"/>
                    <a:pt x="549" y="493"/>
                  </a:cubicBezTo>
                  <a:cubicBezTo>
                    <a:pt x="549" y="493"/>
                    <a:pt x="549" y="493"/>
                    <a:pt x="549" y="493"/>
                  </a:cubicBezTo>
                  <a:cubicBezTo>
                    <a:pt x="552" y="494"/>
                    <a:pt x="553" y="495"/>
                    <a:pt x="554" y="497"/>
                  </a:cubicBezTo>
                  <a:cubicBezTo>
                    <a:pt x="555" y="498"/>
                    <a:pt x="555" y="498"/>
                    <a:pt x="555" y="498"/>
                  </a:cubicBezTo>
                  <a:cubicBezTo>
                    <a:pt x="690" y="495"/>
                    <a:pt x="690" y="495"/>
                    <a:pt x="690" y="495"/>
                  </a:cubicBezTo>
                  <a:cubicBezTo>
                    <a:pt x="690" y="495"/>
                    <a:pt x="690" y="495"/>
                    <a:pt x="690" y="495"/>
                  </a:cubicBezTo>
                  <a:cubicBezTo>
                    <a:pt x="692" y="493"/>
                    <a:pt x="694" y="491"/>
                    <a:pt x="694" y="489"/>
                  </a:cubicBezTo>
                  <a:cubicBezTo>
                    <a:pt x="694" y="488"/>
                    <a:pt x="694" y="486"/>
                    <a:pt x="694" y="485"/>
                  </a:cubicBezTo>
                  <a:cubicBezTo>
                    <a:pt x="694" y="484"/>
                    <a:pt x="694" y="482"/>
                    <a:pt x="695" y="481"/>
                  </a:cubicBezTo>
                  <a:cubicBezTo>
                    <a:pt x="695" y="480"/>
                    <a:pt x="695" y="480"/>
                    <a:pt x="695" y="479"/>
                  </a:cubicBezTo>
                  <a:cubicBezTo>
                    <a:pt x="695" y="477"/>
                    <a:pt x="696" y="476"/>
                    <a:pt x="696" y="474"/>
                  </a:cubicBezTo>
                  <a:cubicBezTo>
                    <a:pt x="698" y="472"/>
                    <a:pt x="698" y="471"/>
                    <a:pt x="698" y="468"/>
                  </a:cubicBezTo>
                  <a:cubicBezTo>
                    <a:pt x="698" y="468"/>
                    <a:pt x="698" y="467"/>
                    <a:pt x="698" y="467"/>
                  </a:cubicBezTo>
                  <a:cubicBezTo>
                    <a:pt x="698" y="466"/>
                    <a:pt x="698" y="465"/>
                    <a:pt x="698" y="464"/>
                  </a:cubicBezTo>
                  <a:cubicBezTo>
                    <a:pt x="698" y="464"/>
                    <a:pt x="698" y="463"/>
                    <a:pt x="699" y="463"/>
                  </a:cubicBezTo>
                  <a:cubicBezTo>
                    <a:pt x="699" y="462"/>
                    <a:pt x="699" y="461"/>
                    <a:pt x="699" y="461"/>
                  </a:cubicBezTo>
                  <a:cubicBezTo>
                    <a:pt x="699" y="460"/>
                    <a:pt x="698" y="459"/>
                    <a:pt x="698" y="459"/>
                  </a:cubicBezTo>
                  <a:cubicBezTo>
                    <a:pt x="698" y="458"/>
                    <a:pt x="697" y="458"/>
                    <a:pt x="697" y="457"/>
                  </a:cubicBezTo>
                  <a:cubicBezTo>
                    <a:pt x="697" y="456"/>
                    <a:pt x="697" y="455"/>
                    <a:pt x="697" y="454"/>
                  </a:cubicBezTo>
                  <a:cubicBezTo>
                    <a:pt x="697" y="453"/>
                    <a:pt x="697" y="453"/>
                    <a:pt x="697" y="453"/>
                  </a:cubicBezTo>
                  <a:cubicBezTo>
                    <a:pt x="697" y="450"/>
                    <a:pt x="699" y="448"/>
                    <a:pt x="700" y="446"/>
                  </a:cubicBezTo>
                  <a:cubicBezTo>
                    <a:pt x="701" y="445"/>
                    <a:pt x="703" y="443"/>
                    <a:pt x="703" y="441"/>
                  </a:cubicBezTo>
                  <a:cubicBezTo>
                    <a:pt x="704" y="440"/>
                    <a:pt x="704" y="439"/>
                    <a:pt x="704" y="438"/>
                  </a:cubicBezTo>
                  <a:cubicBezTo>
                    <a:pt x="704" y="437"/>
                    <a:pt x="704" y="436"/>
                    <a:pt x="704" y="435"/>
                  </a:cubicBezTo>
                  <a:cubicBezTo>
                    <a:pt x="705" y="433"/>
                    <a:pt x="706" y="430"/>
                    <a:pt x="707" y="428"/>
                  </a:cubicBezTo>
                  <a:cubicBezTo>
                    <a:pt x="707" y="427"/>
                    <a:pt x="707" y="427"/>
                    <a:pt x="707" y="427"/>
                  </a:cubicBezTo>
                  <a:cubicBezTo>
                    <a:pt x="707" y="427"/>
                    <a:pt x="707" y="427"/>
                    <a:pt x="707" y="427"/>
                  </a:cubicBezTo>
                  <a:cubicBezTo>
                    <a:pt x="706" y="424"/>
                    <a:pt x="705" y="423"/>
                    <a:pt x="704" y="421"/>
                  </a:cubicBezTo>
                  <a:cubicBezTo>
                    <a:pt x="703" y="420"/>
                    <a:pt x="702" y="418"/>
                    <a:pt x="701" y="417"/>
                  </a:cubicBezTo>
                  <a:cubicBezTo>
                    <a:pt x="699" y="416"/>
                    <a:pt x="697" y="414"/>
                    <a:pt x="696" y="412"/>
                  </a:cubicBezTo>
                  <a:cubicBezTo>
                    <a:pt x="696" y="411"/>
                    <a:pt x="696" y="411"/>
                    <a:pt x="696" y="410"/>
                  </a:cubicBezTo>
                  <a:cubicBezTo>
                    <a:pt x="696" y="409"/>
                    <a:pt x="696" y="409"/>
                    <a:pt x="696" y="409"/>
                  </a:cubicBezTo>
                  <a:cubicBezTo>
                    <a:pt x="696" y="406"/>
                    <a:pt x="696" y="406"/>
                    <a:pt x="696" y="406"/>
                  </a:cubicBezTo>
                  <a:cubicBezTo>
                    <a:pt x="694" y="407"/>
                    <a:pt x="694" y="407"/>
                    <a:pt x="694" y="407"/>
                  </a:cubicBezTo>
                  <a:cubicBezTo>
                    <a:pt x="694" y="407"/>
                    <a:pt x="694" y="406"/>
                    <a:pt x="694" y="406"/>
                  </a:cubicBezTo>
                  <a:cubicBezTo>
                    <a:pt x="693" y="405"/>
                    <a:pt x="694" y="401"/>
                    <a:pt x="694" y="399"/>
                  </a:cubicBezTo>
                  <a:cubicBezTo>
                    <a:pt x="696" y="393"/>
                    <a:pt x="700" y="386"/>
                    <a:pt x="703" y="379"/>
                  </a:cubicBezTo>
                  <a:cubicBezTo>
                    <a:pt x="705" y="377"/>
                    <a:pt x="706" y="374"/>
                    <a:pt x="707" y="372"/>
                  </a:cubicBezTo>
                  <a:cubicBezTo>
                    <a:pt x="714" y="357"/>
                    <a:pt x="721" y="342"/>
                    <a:pt x="728" y="328"/>
                  </a:cubicBezTo>
                  <a:cubicBezTo>
                    <a:pt x="731" y="321"/>
                    <a:pt x="731" y="321"/>
                    <a:pt x="731" y="321"/>
                  </a:cubicBezTo>
                  <a:cubicBezTo>
                    <a:pt x="739" y="303"/>
                    <a:pt x="748" y="284"/>
                    <a:pt x="757" y="264"/>
                  </a:cubicBezTo>
                  <a:cubicBezTo>
                    <a:pt x="765" y="249"/>
                    <a:pt x="772" y="233"/>
                    <a:pt x="779" y="218"/>
                  </a:cubicBezTo>
                  <a:cubicBezTo>
                    <a:pt x="788" y="199"/>
                    <a:pt x="788" y="199"/>
                    <a:pt x="788" y="199"/>
                  </a:cubicBezTo>
                  <a:lnTo>
                    <a:pt x="787" y="198"/>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a:extLst>
                <a:ext uri="{FF2B5EF4-FFF2-40B4-BE49-F238E27FC236}">
                  <a16:creationId xmlns:a16="http://schemas.microsoft.com/office/drawing/2014/main" id="{7C809DFB-7877-BEE2-65A8-32361AFE452B}"/>
                </a:ext>
              </a:extLst>
            </p:cNvPr>
            <p:cNvSpPr>
              <a:spLocks/>
            </p:cNvSpPr>
            <p:nvPr/>
          </p:nvSpPr>
          <p:spPr bwMode="auto">
            <a:xfrm>
              <a:off x="3004" y="1955"/>
              <a:ext cx="791" cy="791"/>
            </a:xfrm>
            <a:custGeom>
              <a:avLst/>
              <a:gdLst>
                <a:gd name="T0" fmla="*/ 317 w 324"/>
                <a:gd name="T1" fmla="*/ 88 h 324"/>
                <a:gd name="T2" fmla="*/ 315 w 324"/>
                <a:gd name="T3" fmla="*/ 51 h 324"/>
                <a:gd name="T4" fmla="*/ 316 w 324"/>
                <a:gd name="T5" fmla="*/ 34 h 324"/>
                <a:gd name="T6" fmla="*/ 300 w 324"/>
                <a:gd name="T7" fmla="*/ 27 h 324"/>
                <a:gd name="T8" fmla="*/ 279 w 324"/>
                <a:gd name="T9" fmla="*/ 35 h 324"/>
                <a:gd name="T10" fmla="*/ 258 w 324"/>
                <a:gd name="T11" fmla="*/ 42 h 324"/>
                <a:gd name="T12" fmla="*/ 247 w 324"/>
                <a:gd name="T13" fmla="*/ 37 h 324"/>
                <a:gd name="T14" fmla="*/ 242 w 324"/>
                <a:gd name="T15" fmla="*/ 45 h 324"/>
                <a:gd name="T16" fmla="*/ 219 w 324"/>
                <a:gd name="T17" fmla="*/ 38 h 324"/>
                <a:gd name="T18" fmla="*/ 205 w 324"/>
                <a:gd name="T19" fmla="*/ 41 h 324"/>
                <a:gd name="T20" fmla="*/ 201 w 324"/>
                <a:gd name="T21" fmla="*/ 37 h 324"/>
                <a:gd name="T22" fmla="*/ 176 w 324"/>
                <a:gd name="T23" fmla="*/ 34 h 324"/>
                <a:gd name="T24" fmla="*/ 154 w 324"/>
                <a:gd name="T25" fmla="*/ 33 h 324"/>
                <a:gd name="T26" fmla="*/ 138 w 324"/>
                <a:gd name="T27" fmla="*/ 8 h 324"/>
                <a:gd name="T28" fmla="*/ 133 w 324"/>
                <a:gd name="T29" fmla="*/ 7 h 324"/>
                <a:gd name="T30" fmla="*/ 124 w 324"/>
                <a:gd name="T31" fmla="*/ 25 h 324"/>
                <a:gd name="T32" fmla="*/ 117 w 324"/>
                <a:gd name="T33" fmla="*/ 48 h 324"/>
                <a:gd name="T34" fmla="*/ 107 w 324"/>
                <a:gd name="T35" fmla="*/ 68 h 324"/>
                <a:gd name="T36" fmla="*/ 101 w 324"/>
                <a:gd name="T37" fmla="*/ 92 h 324"/>
                <a:gd name="T38" fmla="*/ 86 w 324"/>
                <a:gd name="T39" fmla="*/ 121 h 324"/>
                <a:gd name="T40" fmla="*/ 69 w 324"/>
                <a:gd name="T41" fmla="*/ 135 h 324"/>
                <a:gd name="T42" fmla="*/ 50 w 324"/>
                <a:gd name="T43" fmla="*/ 158 h 324"/>
                <a:gd name="T44" fmla="*/ 27 w 324"/>
                <a:gd name="T45" fmla="*/ 184 h 324"/>
                <a:gd name="T46" fmla="*/ 5 w 324"/>
                <a:gd name="T47" fmla="*/ 213 h 324"/>
                <a:gd name="T48" fmla="*/ 4 w 324"/>
                <a:gd name="T49" fmla="*/ 245 h 324"/>
                <a:gd name="T50" fmla="*/ 9 w 324"/>
                <a:gd name="T51" fmla="*/ 265 h 324"/>
                <a:gd name="T52" fmla="*/ 16 w 324"/>
                <a:gd name="T53" fmla="*/ 278 h 324"/>
                <a:gd name="T54" fmla="*/ 36 w 324"/>
                <a:gd name="T55" fmla="*/ 288 h 324"/>
                <a:gd name="T56" fmla="*/ 43 w 324"/>
                <a:gd name="T57" fmla="*/ 292 h 324"/>
                <a:gd name="T58" fmla="*/ 66 w 324"/>
                <a:gd name="T59" fmla="*/ 305 h 324"/>
                <a:gd name="T60" fmla="*/ 77 w 324"/>
                <a:gd name="T61" fmla="*/ 308 h 324"/>
                <a:gd name="T62" fmla="*/ 84 w 324"/>
                <a:gd name="T63" fmla="*/ 312 h 324"/>
                <a:gd name="T64" fmla="*/ 97 w 324"/>
                <a:gd name="T65" fmla="*/ 322 h 324"/>
                <a:gd name="T66" fmla="*/ 111 w 324"/>
                <a:gd name="T67" fmla="*/ 310 h 324"/>
                <a:gd name="T68" fmla="*/ 123 w 324"/>
                <a:gd name="T69" fmla="*/ 294 h 324"/>
                <a:gd name="T70" fmla="*/ 153 w 324"/>
                <a:gd name="T71" fmla="*/ 282 h 324"/>
                <a:gd name="T72" fmla="*/ 168 w 324"/>
                <a:gd name="T73" fmla="*/ 284 h 324"/>
                <a:gd name="T74" fmla="*/ 182 w 324"/>
                <a:gd name="T75" fmla="*/ 273 h 324"/>
                <a:gd name="T76" fmla="*/ 196 w 324"/>
                <a:gd name="T77" fmla="*/ 273 h 324"/>
                <a:gd name="T78" fmla="*/ 218 w 324"/>
                <a:gd name="T79" fmla="*/ 274 h 324"/>
                <a:gd name="T80" fmla="*/ 246 w 324"/>
                <a:gd name="T81" fmla="*/ 270 h 324"/>
                <a:gd name="T82" fmla="*/ 258 w 324"/>
                <a:gd name="T83" fmla="*/ 247 h 324"/>
                <a:gd name="T84" fmla="*/ 262 w 324"/>
                <a:gd name="T85" fmla="*/ 217 h 324"/>
                <a:gd name="T86" fmla="*/ 257 w 324"/>
                <a:gd name="T87" fmla="*/ 181 h 324"/>
                <a:gd name="T88" fmla="*/ 220 w 324"/>
                <a:gd name="T89" fmla="*/ 169 h 324"/>
                <a:gd name="T90" fmla="*/ 231 w 324"/>
                <a:gd name="T91" fmla="*/ 144 h 324"/>
                <a:gd name="T92" fmla="*/ 259 w 324"/>
                <a:gd name="T93" fmla="*/ 167 h 324"/>
                <a:gd name="T94" fmla="*/ 269 w 324"/>
                <a:gd name="T95" fmla="*/ 165 h 324"/>
                <a:gd name="T96" fmla="*/ 282 w 324"/>
                <a:gd name="T97" fmla="*/ 156 h 324"/>
                <a:gd name="T98" fmla="*/ 279 w 324"/>
                <a:gd name="T99" fmla="*/ 141 h 324"/>
                <a:gd name="T100" fmla="*/ 285 w 324"/>
                <a:gd name="T101" fmla="*/ 123 h 324"/>
                <a:gd name="T102" fmla="*/ 293 w 324"/>
                <a:gd name="T103" fmla="*/ 126 h 324"/>
                <a:gd name="T104" fmla="*/ 302 w 324"/>
                <a:gd name="T105" fmla="*/ 113 h 324"/>
                <a:gd name="T106" fmla="*/ 318 w 324"/>
                <a:gd name="T107" fmla="*/ 1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324">
                  <a:moveTo>
                    <a:pt x="323" y="104"/>
                  </a:moveTo>
                  <a:cubicBezTo>
                    <a:pt x="323" y="103"/>
                    <a:pt x="323" y="102"/>
                    <a:pt x="323" y="102"/>
                  </a:cubicBezTo>
                  <a:cubicBezTo>
                    <a:pt x="323" y="101"/>
                    <a:pt x="323" y="100"/>
                    <a:pt x="323" y="99"/>
                  </a:cubicBezTo>
                  <a:cubicBezTo>
                    <a:pt x="323" y="97"/>
                    <a:pt x="323" y="94"/>
                    <a:pt x="321" y="93"/>
                  </a:cubicBezTo>
                  <a:cubicBezTo>
                    <a:pt x="320" y="91"/>
                    <a:pt x="318" y="90"/>
                    <a:pt x="317" y="88"/>
                  </a:cubicBezTo>
                  <a:cubicBezTo>
                    <a:pt x="315" y="86"/>
                    <a:pt x="314" y="84"/>
                    <a:pt x="313" y="82"/>
                  </a:cubicBezTo>
                  <a:cubicBezTo>
                    <a:pt x="313" y="81"/>
                    <a:pt x="312" y="80"/>
                    <a:pt x="312" y="79"/>
                  </a:cubicBezTo>
                  <a:cubicBezTo>
                    <a:pt x="311" y="76"/>
                    <a:pt x="309" y="73"/>
                    <a:pt x="309" y="69"/>
                  </a:cubicBezTo>
                  <a:cubicBezTo>
                    <a:pt x="309" y="64"/>
                    <a:pt x="310" y="61"/>
                    <a:pt x="312" y="57"/>
                  </a:cubicBezTo>
                  <a:cubicBezTo>
                    <a:pt x="313" y="55"/>
                    <a:pt x="313" y="53"/>
                    <a:pt x="315" y="51"/>
                  </a:cubicBezTo>
                  <a:cubicBezTo>
                    <a:pt x="315" y="51"/>
                    <a:pt x="315" y="50"/>
                    <a:pt x="316" y="50"/>
                  </a:cubicBezTo>
                  <a:cubicBezTo>
                    <a:pt x="317" y="49"/>
                    <a:pt x="317" y="48"/>
                    <a:pt x="318" y="47"/>
                  </a:cubicBezTo>
                  <a:cubicBezTo>
                    <a:pt x="318" y="45"/>
                    <a:pt x="318" y="44"/>
                    <a:pt x="317" y="42"/>
                  </a:cubicBezTo>
                  <a:cubicBezTo>
                    <a:pt x="316" y="41"/>
                    <a:pt x="315" y="39"/>
                    <a:pt x="315" y="37"/>
                  </a:cubicBezTo>
                  <a:cubicBezTo>
                    <a:pt x="315" y="36"/>
                    <a:pt x="316" y="35"/>
                    <a:pt x="316" y="34"/>
                  </a:cubicBezTo>
                  <a:cubicBezTo>
                    <a:pt x="317" y="32"/>
                    <a:pt x="318" y="30"/>
                    <a:pt x="316" y="27"/>
                  </a:cubicBezTo>
                  <a:cubicBezTo>
                    <a:pt x="316" y="26"/>
                    <a:pt x="314" y="25"/>
                    <a:pt x="311" y="25"/>
                  </a:cubicBezTo>
                  <a:cubicBezTo>
                    <a:pt x="311" y="25"/>
                    <a:pt x="310" y="25"/>
                    <a:pt x="310" y="25"/>
                  </a:cubicBezTo>
                  <a:cubicBezTo>
                    <a:pt x="307" y="25"/>
                    <a:pt x="305" y="26"/>
                    <a:pt x="302" y="27"/>
                  </a:cubicBezTo>
                  <a:cubicBezTo>
                    <a:pt x="300" y="27"/>
                    <a:pt x="300" y="27"/>
                    <a:pt x="300" y="27"/>
                  </a:cubicBezTo>
                  <a:cubicBezTo>
                    <a:pt x="297" y="28"/>
                    <a:pt x="295" y="30"/>
                    <a:pt x="293" y="31"/>
                  </a:cubicBezTo>
                  <a:cubicBezTo>
                    <a:pt x="292" y="33"/>
                    <a:pt x="290" y="34"/>
                    <a:pt x="289" y="35"/>
                  </a:cubicBezTo>
                  <a:cubicBezTo>
                    <a:pt x="287" y="35"/>
                    <a:pt x="286" y="36"/>
                    <a:pt x="284" y="36"/>
                  </a:cubicBezTo>
                  <a:cubicBezTo>
                    <a:pt x="283" y="36"/>
                    <a:pt x="282" y="36"/>
                    <a:pt x="281" y="36"/>
                  </a:cubicBezTo>
                  <a:cubicBezTo>
                    <a:pt x="281" y="35"/>
                    <a:pt x="280" y="35"/>
                    <a:pt x="279" y="35"/>
                  </a:cubicBezTo>
                  <a:cubicBezTo>
                    <a:pt x="278" y="35"/>
                    <a:pt x="277" y="36"/>
                    <a:pt x="276" y="36"/>
                  </a:cubicBezTo>
                  <a:cubicBezTo>
                    <a:pt x="273" y="37"/>
                    <a:pt x="268" y="38"/>
                    <a:pt x="264" y="40"/>
                  </a:cubicBezTo>
                  <a:cubicBezTo>
                    <a:pt x="264" y="40"/>
                    <a:pt x="263" y="40"/>
                    <a:pt x="263" y="41"/>
                  </a:cubicBezTo>
                  <a:cubicBezTo>
                    <a:pt x="262" y="41"/>
                    <a:pt x="260" y="42"/>
                    <a:pt x="259" y="42"/>
                  </a:cubicBezTo>
                  <a:cubicBezTo>
                    <a:pt x="259" y="42"/>
                    <a:pt x="258" y="42"/>
                    <a:pt x="258" y="42"/>
                  </a:cubicBezTo>
                  <a:cubicBezTo>
                    <a:pt x="257" y="42"/>
                    <a:pt x="255" y="40"/>
                    <a:pt x="254" y="39"/>
                  </a:cubicBezTo>
                  <a:cubicBezTo>
                    <a:pt x="254" y="38"/>
                    <a:pt x="253" y="38"/>
                    <a:pt x="253" y="38"/>
                  </a:cubicBezTo>
                  <a:cubicBezTo>
                    <a:pt x="252" y="36"/>
                    <a:pt x="250" y="35"/>
                    <a:pt x="250" y="35"/>
                  </a:cubicBezTo>
                  <a:cubicBezTo>
                    <a:pt x="246" y="34"/>
                    <a:pt x="246" y="34"/>
                    <a:pt x="246" y="34"/>
                  </a:cubicBezTo>
                  <a:cubicBezTo>
                    <a:pt x="247" y="37"/>
                    <a:pt x="247" y="37"/>
                    <a:pt x="247" y="37"/>
                  </a:cubicBezTo>
                  <a:cubicBezTo>
                    <a:pt x="247" y="38"/>
                    <a:pt x="247" y="38"/>
                    <a:pt x="247" y="39"/>
                  </a:cubicBezTo>
                  <a:cubicBezTo>
                    <a:pt x="247" y="39"/>
                    <a:pt x="248" y="40"/>
                    <a:pt x="248" y="40"/>
                  </a:cubicBezTo>
                  <a:cubicBezTo>
                    <a:pt x="248" y="42"/>
                    <a:pt x="248" y="46"/>
                    <a:pt x="246" y="46"/>
                  </a:cubicBezTo>
                  <a:cubicBezTo>
                    <a:pt x="246" y="47"/>
                    <a:pt x="246" y="47"/>
                    <a:pt x="246" y="47"/>
                  </a:cubicBezTo>
                  <a:cubicBezTo>
                    <a:pt x="245" y="47"/>
                    <a:pt x="243" y="46"/>
                    <a:pt x="242" y="45"/>
                  </a:cubicBezTo>
                  <a:cubicBezTo>
                    <a:pt x="241" y="44"/>
                    <a:pt x="241" y="44"/>
                    <a:pt x="241" y="44"/>
                  </a:cubicBezTo>
                  <a:cubicBezTo>
                    <a:pt x="240" y="44"/>
                    <a:pt x="239" y="43"/>
                    <a:pt x="238" y="42"/>
                  </a:cubicBezTo>
                  <a:cubicBezTo>
                    <a:pt x="235" y="41"/>
                    <a:pt x="233" y="40"/>
                    <a:pt x="231" y="39"/>
                  </a:cubicBezTo>
                  <a:cubicBezTo>
                    <a:pt x="229" y="37"/>
                    <a:pt x="227" y="36"/>
                    <a:pt x="225" y="36"/>
                  </a:cubicBezTo>
                  <a:cubicBezTo>
                    <a:pt x="223" y="36"/>
                    <a:pt x="221" y="37"/>
                    <a:pt x="219" y="38"/>
                  </a:cubicBezTo>
                  <a:cubicBezTo>
                    <a:pt x="218" y="38"/>
                    <a:pt x="218" y="38"/>
                    <a:pt x="217" y="38"/>
                  </a:cubicBezTo>
                  <a:cubicBezTo>
                    <a:pt x="216" y="38"/>
                    <a:pt x="214" y="38"/>
                    <a:pt x="213" y="37"/>
                  </a:cubicBezTo>
                  <a:cubicBezTo>
                    <a:pt x="212" y="37"/>
                    <a:pt x="210" y="37"/>
                    <a:pt x="209" y="37"/>
                  </a:cubicBezTo>
                  <a:cubicBezTo>
                    <a:pt x="208" y="37"/>
                    <a:pt x="208" y="37"/>
                    <a:pt x="207" y="37"/>
                  </a:cubicBezTo>
                  <a:cubicBezTo>
                    <a:pt x="206" y="38"/>
                    <a:pt x="205" y="39"/>
                    <a:pt x="205" y="41"/>
                  </a:cubicBezTo>
                  <a:cubicBezTo>
                    <a:pt x="205" y="43"/>
                    <a:pt x="204" y="44"/>
                    <a:pt x="203" y="45"/>
                  </a:cubicBezTo>
                  <a:cubicBezTo>
                    <a:pt x="203" y="45"/>
                    <a:pt x="202" y="45"/>
                    <a:pt x="202" y="45"/>
                  </a:cubicBezTo>
                  <a:cubicBezTo>
                    <a:pt x="202" y="45"/>
                    <a:pt x="202" y="45"/>
                    <a:pt x="202" y="45"/>
                  </a:cubicBezTo>
                  <a:cubicBezTo>
                    <a:pt x="200" y="44"/>
                    <a:pt x="200" y="41"/>
                    <a:pt x="201" y="38"/>
                  </a:cubicBezTo>
                  <a:cubicBezTo>
                    <a:pt x="201" y="38"/>
                    <a:pt x="201" y="37"/>
                    <a:pt x="201" y="37"/>
                  </a:cubicBezTo>
                  <a:cubicBezTo>
                    <a:pt x="200" y="32"/>
                    <a:pt x="196" y="19"/>
                    <a:pt x="190" y="17"/>
                  </a:cubicBezTo>
                  <a:cubicBezTo>
                    <a:pt x="190" y="16"/>
                    <a:pt x="189" y="16"/>
                    <a:pt x="189" y="16"/>
                  </a:cubicBezTo>
                  <a:cubicBezTo>
                    <a:pt x="187" y="16"/>
                    <a:pt x="186" y="17"/>
                    <a:pt x="184" y="18"/>
                  </a:cubicBezTo>
                  <a:cubicBezTo>
                    <a:pt x="181" y="21"/>
                    <a:pt x="180" y="24"/>
                    <a:pt x="178" y="28"/>
                  </a:cubicBezTo>
                  <a:cubicBezTo>
                    <a:pt x="178" y="30"/>
                    <a:pt x="177" y="32"/>
                    <a:pt x="176" y="34"/>
                  </a:cubicBezTo>
                  <a:cubicBezTo>
                    <a:pt x="174" y="37"/>
                    <a:pt x="172" y="39"/>
                    <a:pt x="169" y="39"/>
                  </a:cubicBezTo>
                  <a:cubicBezTo>
                    <a:pt x="167" y="39"/>
                    <a:pt x="166" y="38"/>
                    <a:pt x="165" y="38"/>
                  </a:cubicBezTo>
                  <a:cubicBezTo>
                    <a:pt x="164" y="37"/>
                    <a:pt x="163" y="37"/>
                    <a:pt x="162" y="36"/>
                  </a:cubicBezTo>
                  <a:cubicBezTo>
                    <a:pt x="162" y="35"/>
                    <a:pt x="161" y="35"/>
                    <a:pt x="160" y="34"/>
                  </a:cubicBezTo>
                  <a:cubicBezTo>
                    <a:pt x="158" y="34"/>
                    <a:pt x="156" y="33"/>
                    <a:pt x="154" y="33"/>
                  </a:cubicBezTo>
                  <a:cubicBezTo>
                    <a:pt x="154" y="32"/>
                    <a:pt x="153" y="32"/>
                    <a:pt x="152" y="32"/>
                  </a:cubicBezTo>
                  <a:cubicBezTo>
                    <a:pt x="150" y="31"/>
                    <a:pt x="148" y="31"/>
                    <a:pt x="147" y="31"/>
                  </a:cubicBezTo>
                  <a:cubicBezTo>
                    <a:pt x="143" y="30"/>
                    <a:pt x="139" y="29"/>
                    <a:pt x="136" y="26"/>
                  </a:cubicBezTo>
                  <a:cubicBezTo>
                    <a:pt x="132" y="22"/>
                    <a:pt x="134" y="13"/>
                    <a:pt x="137" y="9"/>
                  </a:cubicBezTo>
                  <a:cubicBezTo>
                    <a:pt x="137" y="9"/>
                    <a:pt x="137" y="8"/>
                    <a:pt x="138" y="8"/>
                  </a:cubicBezTo>
                  <a:cubicBezTo>
                    <a:pt x="139" y="6"/>
                    <a:pt x="140" y="4"/>
                    <a:pt x="140" y="3"/>
                  </a:cubicBezTo>
                  <a:cubicBezTo>
                    <a:pt x="140" y="0"/>
                    <a:pt x="140" y="0"/>
                    <a:pt x="140" y="0"/>
                  </a:cubicBezTo>
                  <a:cubicBezTo>
                    <a:pt x="137" y="2"/>
                    <a:pt x="137" y="2"/>
                    <a:pt x="137" y="2"/>
                  </a:cubicBezTo>
                  <a:cubicBezTo>
                    <a:pt x="136" y="2"/>
                    <a:pt x="136" y="3"/>
                    <a:pt x="134" y="6"/>
                  </a:cubicBezTo>
                  <a:cubicBezTo>
                    <a:pt x="133" y="6"/>
                    <a:pt x="133" y="7"/>
                    <a:pt x="133" y="7"/>
                  </a:cubicBezTo>
                  <a:cubicBezTo>
                    <a:pt x="132" y="9"/>
                    <a:pt x="130" y="10"/>
                    <a:pt x="129" y="11"/>
                  </a:cubicBezTo>
                  <a:cubicBezTo>
                    <a:pt x="127" y="13"/>
                    <a:pt x="125" y="16"/>
                    <a:pt x="123" y="18"/>
                  </a:cubicBezTo>
                  <a:cubicBezTo>
                    <a:pt x="123" y="19"/>
                    <a:pt x="123" y="19"/>
                    <a:pt x="123" y="19"/>
                  </a:cubicBezTo>
                  <a:cubicBezTo>
                    <a:pt x="124" y="21"/>
                    <a:pt x="124" y="21"/>
                    <a:pt x="124" y="21"/>
                  </a:cubicBezTo>
                  <a:cubicBezTo>
                    <a:pt x="125" y="22"/>
                    <a:pt x="125" y="23"/>
                    <a:pt x="124" y="25"/>
                  </a:cubicBezTo>
                  <a:cubicBezTo>
                    <a:pt x="124" y="27"/>
                    <a:pt x="123" y="27"/>
                    <a:pt x="122" y="28"/>
                  </a:cubicBezTo>
                  <a:cubicBezTo>
                    <a:pt x="122" y="29"/>
                    <a:pt x="121" y="29"/>
                    <a:pt x="121" y="30"/>
                  </a:cubicBezTo>
                  <a:cubicBezTo>
                    <a:pt x="120" y="31"/>
                    <a:pt x="120" y="32"/>
                    <a:pt x="120" y="34"/>
                  </a:cubicBezTo>
                  <a:cubicBezTo>
                    <a:pt x="120" y="35"/>
                    <a:pt x="119" y="35"/>
                    <a:pt x="119" y="36"/>
                  </a:cubicBezTo>
                  <a:cubicBezTo>
                    <a:pt x="119" y="40"/>
                    <a:pt x="118" y="45"/>
                    <a:pt x="117" y="48"/>
                  </a:cubicBezTo>
                  <a:cubicBezTo>
                    <a:pt x="116" y="49"/>
                    <a:pt x="115" y="50"/>
                    <a:pt x="114" y="51"/>
                  </a:cubicBezTo>
                  <a:cubicBezTo>
                    <a:pt x="114" y="51"/>
                    <a:pt x="113" y="52"/>
                    <a:pt x="113" y="53"/>
                  </a:cubicBezTo>
                  <a:cubicBezTo>
                    <a:pt x="112" y="54"/>
                    <a:pt x="112" y="55"/>
                    <a:pt x="111" y="55"/>
                  </a:cubicBezTo>
                  <a:cubicBezTo>
                    <a:pt x="111" y="56"/>
                    <a:pt x="111" y="57"/>
                    <a:pt x="110" y="58"/>
                  </a:cubicBezTo>
                  <a:cubicBezTo>
                    <a:pt x="108" y="61"/>
                    <a:pt x="107" y="64"/>
                    <a:pt x="107" y="68"/>
                  </a:cubicBezTo>
                  <a:cubicBezTo>
                    <a:pt x="107" y="69"/>
                    <a:pt x="107" y="71"/>
                    <a:pt x="107" y="72"/>
                  </a:cubicBezTo>
                  <a:cubicBezTo>
                    <a:pt x="107" y="74"/>
                    <a:pt x="107" y="77"/>
                    <a:pt x="106" y="78"/>
                  </a:cubicBezTo>
                  <a:cubicBezTo>
                    <a:pt x="106" y="79"/>
                    <a:pt x="105" y="80"/>
                    <a:pt x="104" y="81"/>
                  </a:cubicBezTo>
                  <a:cubicBezTo>
                    <a:pt x="104" y="81"/>
                    <a:pt x="103" y="82"/>
                    <a:pt x="103" y="83"/>
                  </a:cubicBezTo>
                  <a:cubicBezTo>
                    <a:pt x="101" y="86"/>
                    <a:pt x="101" y="89"/>
                    <a:pt x="101" y="92"/>
                  </a:cubicBezTo>
                  <a:cubicBezTo>
                    <a:pt x="101" y="94"/>
                    <a:pt x="101" y="95"/>
                    <a:pt x="101" y="97"/>
                  </a:cubicBezTo>
                  <a:cubicBezTo>
                    <a:pt x="101" y="100"/>
                    <a:pt x="100" y="103"/>
                    <a:pt x="99" y="105"/>
                  </a:cubicBezTo>
                  <a:cubicBezTo>
                    <a:pt x="98" y="107"/>
                    <a:pt x="97" y="108"/>
                    <a:pt x="97" y="109"/>
                  </a:cubicBezTo>
                  <a:cubicBezTo>
                    <a:pt x="95" y="114"/>
                    <a:pt x="94" y="117"/>
                    <a:pt x="90" y="119"/>
                  </a:cubicBezTo>
                  <a:cubicBezTo>
                    <a:pt x="89" y="120"/>
                    <a:pt x="87" y="121"/>
                    <a:pt x="86" y="121"/>
                  </a:cubicBezTo>
                  <a:cubicBezTo>
                    <a:pt x="84" y="121"/>
                    <a:pt x="84" y="121"/>
                    <a:pt x="84" y="121"/>
                  </a:cubicBezTo>
                  <a:cubicBezTo>
                    <a:pt x="83" y="121"/>
                    <a:pt x="83" y="121"/>
                    <a:pt x="83" y="121"/>
                  </a:cubicBezTo>
                  <a:cubicBezTo>
                    <a:pt x="81" y="121"/>
                    <a:pt x="80" y="122"/>
                    <a:pt x="78" y="123"/>
                  </a:cubicBezTo>
                  <a:cubicBezTo>
                    <a:pt x="77" y="123"/>
                    <a:pt x="77" y="123"/>
                    <a:pt x="77" y="123"/>
                  </a:cubicBezTo>
                  <a:cubicBezTo>
                    <a:pt x="72" y="127"/>
                    <a:pt x="70" y="129"/>
                    <a:pt x="69" y="135"/>
                  </a:cubicBezTo>
                  <a:cubicBezTo>
                    <a:pt x="68" y="139"/>
                    <a:pt x="67" y="143"/>
                    <a:pt x="65" y="146"/>
                  </a:cubicBezTo>
                  <a:cubicBezTo>
                    <a:pt x="65" y="147"/>
                    <a:pt x="64" y="148"/>
                    <a:pt x="64" y="149"/>
                  </a:cubicBezTo>
                  <a:cubicBezTo>
                    <a:pt x="63" y="152"/>
                    <a:pt x="61" y="156"/>
                    <a:pt x="58" y="157"/>
                  </a:cubicBezTo>
                  <a:cubicBezTo>
                    <a:pt x="57" y="158"/>
                    <a:pt x="55" y="158"/>
                    <a:pt x="54" y="158"/>
                  </a:cubicBezTo>
                  <a:cubicBezTo>
                    <a:pt x="53" y="158"/>
                    <a:pt x="51" y="158"/>
                    <a:pt x="50" y="158"/>
                  </a:cubicBezTo>
                  <a:cubicBezTo>
                    <a:pt x="47" y="159"/>
                    <a:pt x="45" y="160"/>
                    <a:pt x="43" y="161"/>
                  </a:cubicBezTo>
                  <a:cubicBezTo>
                    <a:pt x="42" y="162"/>
                    <a:pt x="41" y="163"/>
                    <a:pt x="41" y="164"/>
                  </a:cubicBezTo>
                  <a:cubicBezTo>
                    <a:pt x="40" y="165"/>
                    <a:pt x="39" y="166"/>
                    <a:pt x="39" y="167"/>
                  </a:cubicBezTo>
                  <a:cubicBezTo>
                    <a:pt x="38" y="168"/>
                    <a:pt x="37" y="169"/>
                    <a:pt x="36" y="169"/>
                  </a:cubicBezTo>
                  <a:cubicBezTo>
                    <a:pt x="31" y="173"/>
                    <a:pt x="26" y="178"/>
                    <a:pt x="27" y="184"/>
                  </a:cubicBezTo>
                  <a:cubicBezTo>
                    <a:pt x="28" y="190"/>
                    <a:pt x="25" y="193"/>
                    <a:pt x="21" y="197"/>
                  </a:cubicBezTo>
                  <a:cubicBezTo>
                    <a:pt x="20" y="198"/>
                    <a:pt x="18" y="199"/>
                    <a:pt x="16" y="200"/>
                  </a:cubicBezTo>
                  <a:cubicBezTo>
                    <a:pt x="14" y="202"/>
                    <a:pt x="11" y="203"/>
                    <a:pt x="10" y="206"/>
                  </a:cubicBezTo>
                  <a:cubicBezTo>
                    <a:pt x="9" y="206"/>
                    <a:pt x="9" y="207"/>
                    <a:pt x="8" y="208"/>
                  </a:cubicBezTo>
                  <a:cubicBezTo>
                    <a:pt x="8" y="210"/>
                    <a:pt x="7" y="212"/>
                    <a:pt x="5" y="213"/>
                  </a:cubicBezTo>
                  <a:cubicBezTo>
                    <a:pt x="4" y="215"/>
                    <a:pt x="2" y="218"/>
                    <a:pt x="2" y="220"/>
                  </a:cubicBezTo>
                  <a:cubicBezTo>
                    <a:pt x="0" y="225"/>
                    <a:pt x="1" y="230"/>
                    <a:pt x="1" y="234"/>
                  </a:cubicBezTo>
                  <a:cubicBezTo>
                    <a:pt x="1" y="236"/>
                    <a:pt x="1" y="237"/>
                    <a:pt x="1" y="238"/>
                  </a:cubicBezTo>
                  <a:cubicBezTo>
                    <a:pt x="2" y="240"/>
                    <a:pt x="2" y="241"/>
                    <a:pt x="3" y="242"/>
                  </a:cubicBezTo>
                  <a:cubicBezTo>
                    <a:pt x="3" y="243"/>
                    <a:pt x="4" y="244"/>
                    <a:pt x="4" y="245"/>
                  </a:cubicBezTo>
                  <a:cubicBezTo>
                    <a:pt x="4" y="247"/>
                    <a:pt x="4" y="249"/>
                    <a:pt x="4" y="250"/>
                  </a:cubicBezTo>
                  <a:cubicBezTo>
                    <a:pt x="4" y="253"/>
                    <a:pt x="4" y="253"/>
                    <a:pt x="4" y="253"/>
                  </a:cubicBezTo>
                  <a:cubicBezTo>
                    <a:pt x="6" y="253"/>
                    <a:pt x="6" y="253"/>
                    <a:pt x="6" y="253"/>
                  </a:cubicBezTo>
                  <a:cubicBezTo>
                    <a:pt x="7" y="254"/>
                    <a:pt x="8" y="254"/>
                    <a:pt x="8" y="255"/>
                  </a:cubicBezTo>
                  <a:cubicBezTo>
                    <a:pt x="9" y="257"/>
                    <a:pt x="9" y="261"/>
                    <a:pt x="9" y="265"/>
                  </a:cubicBezTo>
                  <a:cubicBezTo>
                    <a:pt x="8" y="268"/>
                    <a:pt x="8" y="268"/>
                    <a:pt x="8" y="268"/>
                  </a:cubicBezTo>
                  <a:cubicBezTo>
                    <a:pt x="10" y="269"/>
                    <a:pt x="10" y="269"/>
                    <a:pt x="10" y="269"/>
                  </a:cubicBezTo>
                  <a:cubicBezTo>
                    <a:pt x="12" y="269"/>
                    <a:pt x="15" y="271"/>
                    <a:pt x="16" y="271"/>
                  </a:cubicBezTo>
                  <a:cubicBezTo>
                    <a:pt x="17" y="273"/>
                    <a:pt x="17" y="274"/>
                    <a:pt x="17" y="276"/>
                  </a:cubicBezTo>
                  <a:cubicBezTo>
                    <a:pt x="17" y="276"/>
                    <a:pt x="16" y="277"/>
                    <a:pt x="16" y="278"/>
                  </a:cubicBezTo>
                  <a:cubicBezTo>
                    <a:pt x="16" y="282"/>
                    <a:pt x="15" y="285"/>
                    <a:pt x="17" y="287"/>
                  </a:cubicBezTo>
                  <a:cubicBezTo>
                    <a:pt x="18" y="287"/>
                    <a:pt x="19" y="288"/>
                    <a:pt x="21" y="288"/>
                  </a:cubicBezTo>
                  <a:cubicBezTo>
                    <a:pt x="22" y="288"/>
                    <a:pt x="24" y="287"/>
                    <a:pt x="26" y="287"/>
                  </a:cubicBezTo>
                  <a:cubicBezTo>
                    <a:pt x="28" y="287"/>
                    <a:pt x="30" y="286"/>
                    <a:pt x="31" y="286"/>
                  </a:cubicBezTo>
                  <a:cubicBezTo>
                    <a:pt x="34" y="286"/>
                    <a:pt x="35" y="287"/>
                    <a:pt x="36" y="288"/>
                  </a:cubicBezTo>
                  <a:cubicBezTo>
                    <a:pt x="37" y="289"/>
                    <a:pt x="37" y="289"/>
                    <a:pt x="37" y="290"/>
                  </a:cubicBezTo>
                  <a:cubicBezTo>
                    <a:pt x="38" y="291"/>
                    <a:pt x="38" y="291"/>
                    <a:pt x="39" y="292"/>
                  </a:cubicBezTo>
                  <a:cubicBezTo>
                    <a:pt x="39" y="292"/>
                    <a:pt x="40" y="292"/>
                    <a:pt x="41" y="292"/>
                  </a:cubicBezTo>
                  <a:cubicBezTo>
                    <a:pt x="42" y="292"/>
                    <a:pt x="42" y="292"/>
                    <a:pt x="42" y="292"/>
                  </a:cubicBezTo>
                  <a:cubicBezTo>
                    <a:pt x="42" y="292"/>
                    <a:pt x="43" y="292"/>
                    <a:pt x="43" y="292"/>
                  </a:cubicBezTo>
                  <a:cubicBezTo>
                    <a:pt x="45" y="293"/>
                    <a:pt x="47" y="294"/>
                    <a:pt x="48" y="295"/>
                  </a:cubicBezTo>
                  <a:cubicBezTo>
                    <a:pt x="49" y="295"/>
                    <a:pt x="50" y="296"/>
                    <a:pt x="51" y="297"/>
                  </a:cubicBezTo>
                  <a:cubicBezTo>
                    <a:pt x="52" y="297"/>
                    <a:pt x="53" y="298"/>
                    <a:pt x="54" y="298"/>
                  </a:cubicBezTo>
                  <a:cubicBezTo>
                    <a:pt x="56" y="299"/>
                    <a:pt x="58" y="299"/>
                    <a:pt x="59" y="301"/>
                  </a:cubicBezTo>
                  <a:cubicBezTo>
                    <a:pt x="61" y="302"/>
                    <a:pt x="63" y="304"/>
                    <a:pt x="66" y="305"/>
                  </a:cubicBezTo>
                  <a:cubicBezTo>
                    <a:pt x="67" y="305"/>
                    <a:pt x="68" y="306"/>
                    <a:pt x="70" y="306"/>
                  </a:cubicBezTo>
                  <a:cubicBezTo>
                    <a:pt x="71" y="306"/>
                    <a:pt x="72" y="307"/>
                    <a:pt x="73" y="307"/>
                  </a:cubicBezTo>
                  <a:cubicBezTo>
                    <a:pt x="73" y="307"/>
                    <a:pt x="73" y="307"/>
                    <a:pt x="73" y="307"/>
                  </a:cubicBezTo>
                  <a:cubicBezTo>
                    <a:pt x="73" y="308"/>
                    <a:pt x="73" y="308"/>
                    <a:pt x="73" y="308"/>
                  </a:cubicBezTo>
                  <a:cubicBezTo>
                    <a:pt x="77" y="308"/>
                    <a:pt x="77" y="308"/>
                    <a:pt x="77" y="308"/>
                  </a:cubicBezTo>
                  <a:cubicBezTo>
                    <a:pt x="77" y="308"/>
                    <a:pt x="77" y="308"/>
                    <a:pt x="77" y="308"/>
                  </a:cubicBezTo>
                  <a:cubicBezTo>
                    <a:pt x="77" y="308"/>
                    <a:pt x="78" y="308"/>
                    <a:pt x="78" y="308"/>
                  </a:cubicBezTo>
                  <a:cubicBezTo>
                    <a:pt x="78" y="308"/>
                    <a:pt x="79" y="308"/>
                    <a:pt x="80" y="308"/>
                  </a:cubicBezTo>
                  <a:cubicBezTo>
                    <a:pt x="81" y="309"/>
                    <a:pt x="81" y="310"/>
                    <a:pt x="82" y="310"/>
                  </a:cubicBezTo>
                  <a:cubicBezTo>
                    <a:pt x="83" y="311"/>
                    <a:pt x="84" y="311"/>
                    <a:pt x="84" y="312"/>
                  </a:cubicBezTo>
                  <a:cubicBezTo>
                    <a:pt x="85" y="312"/>
                    <a:pt x="85" y="312"/>
                    <a:pt x="86" y="312"/>
                  </a:cubicBezTo>
                  <a:cubicBezTo>
                    <a:pt x="87" y="312"/>
                    <a:pt x="87" y="312"/>
                    <a:pt x="88" y="313"/>
                  </a:cubicBezTo>
                  <a:cubicBezTo>
                    <a:pt x="89" y="313"/>
                    <a:pt x="89" y="314"/>
                    <a:pt x="90" y="314"/>
                  </a:cubicBezTo>
                  <a:cubicBezTo>
                    <a:pt x="90" y="314"/>
                    <a:pt x="90" y="315"/>
                    <a:pt x="91" y="315"/>
                  </a:cubicBezTo>
                  <a:cubicBezTo>
                    <a:pt x="93" y="317"/>
                    <a:pt x="95" y="319"/>
                    <a:pt x="97" y="322"/>
                  </a:cubicBezTo>
                  <a:cubicBezTo>
                    <a:pt x="99" y="324"/>
                    <a:pt x="99" y="324"/>
                    <a:pt x="99" y="324"/>
                  </a:cubicBezTo>
                  <a:cubicBezTo>
                    <a:pt x="101" y="321"/>
                    <a:pt x="101" y="321"/>
                    <a:pt x="101" y="321"/>
                  </a:cubicBezTo>
                  <a:cubicBezTo>
                    <a:pt x="102" y="319"/>
                    <a:pt x="103" y="317"/>
                    <a:pt x="105" y="316"/>
                  </a:cubicBezTo>
                  <a:cubicBezTo>
                    <a:pt x="105" y="314"/>
                    <a:pt x="105" y="314"/>
                    <a:pt x="105" y="314"/>
                  </a:cubicBezTo>
                  <a:cubicBezTo>
                    <a:pt x="107" y="312"/>
                    <a:pt x="109" y="311"/>
                    <a:pt x="111" y="310"/>
                  </a:cubicBezTo>
                  <a:cubicBezTo>
                    <a:pt x="113" y="308"/>
                    <a:pt x="115" y="307"/>
                    <a:pt x="116" y="305"/>
                  </a:cubicBezTo>
                  <a:cubicBezTo>
                    <a:pt x="116" y="304"/>
                    <a:pt x="117" y="303"/>
                    <a:pt x="117" y="302"/>
                  </a:cubicBezTo>
                  <a:cubicBezTo>
                    <a:pt x="118" y="301"/>
                    <a:pt x="118" y="300"/>
                    <a:pt x="119" y="299"/>
                  </a:cubicBezTo>
                  <a:cubicBezTo>
                    <a:pt x="120" y="297"/>
                    <a:pt x="121" y="296"/>
                    <a:pt x="122" y="295"/>
                  </a:cubicBezTo>
                  <a:cubicBezTo>
                    <a:pt x="123" y="294"/>
                    <a:pt x="123" y="294"/>
                    <a:pt x="123" y="294"/>
                  </a:cubicBezTo>
                  <a:cubicBezTo>
                    <a:pt x="125" y="293"/>
                    <a:pt x="127" y="291"/>
                    <a:pt x="129" y="290"/>
                  </a:cubicBezTo>
                  <a:cubicBezTo>
                    <a:pt x="129" y="290"/>
                    <a:pt x="129" y="290"/>
                    <a:pt x="129" y="290"/>
                  </a:cubicBezTo>
                  <a:cubicBezTo>
                    <a:pt x="130" y="289"/>
                    <a:pt x="131" y="288"/>
                    <a:pt x="132" y="288"/>
                  </a:cubicBezTo>
                  <a:cubicBezTo>
                    <a:pt x="136" y="284"/>
                    <a:pt x="140" y="284"/>
                    <a:pt x="146" y="284"/>
                  </a:cubicBezTo>
                  <a:cubicBezTo>
                    <a:pt x="148" y="284"/>
                    <a:pt x="150" y="284"/>
                    <a:pt x="153" y="282"/>
                  </a:cubicBezTo>
                  <a:cubicBezTo>
                    <a:pt x="153" y="282"/>
                    <a:pt x="154" y="282"/>
                    <a:pt x="155" y="281"/>
                  </a:cubicBezTo>
                  <a:cubicBezTo>
                    <a:pt x="156" y="280"/>
                    <a:pt x="157" y="280"/>
                    <a:pt x="158" y="279"/>
                  </a:cubicBezTo>
                  <a:cubicBezTo>
                    <a:pt x="158" y="279"/>
                    <a:pt x="159" y="279"/>
                    <a:pt x="159" y="279"/>
                  </a:cubicBezTo>
                  <a:cubicBezTo>
                    <a:pt x="161" y="279"/>
                    <a:pt x="162" y="281"/>
                    <a:pt x="164" y="282"/>
                  </a:cubicBezTo>
                  <a:cubicBezTo>
                    <a:pt x="165" y="283"/>
                    <a:pt x="166" y="284"/>
                    <a:pt x="168" y="284"/>
                  </a:cubicBezTo>
                  <a:cubicBezTo>
                    <a:pt x="169" y="284"/>
                    <a:pt x="169" y="284"/>
                    <a:pt x="170" y="283"/>
                  </a:cubicBezTo>
                  <a:cubicBezTo>
                    <a:pt x="171" y="283"/>
                    <a:pt x="172" y="282"/>
                    <a:pt x="174" y="280"/>
                  </a:cubicBezTo>
                  <a:cubicBezTo>
                    <a:pt x="174" y="280"/>
                    <a:pt x="175" y="279"/>
                    <a:pt x="176" y="278"/>
                  </a:cubicBezTo>
                  <a:cubicBezTo>
                    <a:pt x="177" y="278"/>
                    <a:pt x="177" y="277"/>
                    <a:pt x="178" y="276"/>
                  </a:cubicBezTo>
                  <a:cubicBezTo>
                    <a:pt x="179" y="275"/>
                    <a:pt x="180" y="274"/>
                    <a:pt x="182" y="273"/>
                  </a:cubicBezTo>
                  <a:cubicBezTo>
                    <a:pt x="183" y="273"/>
                    <a:pt x="184" y="273"/>
                    <a:pt x="186" y="273"/>
                  </a:cubicBezTo>
                  <a:cubicBezTo>
                    <a:pt x="186" y="273"/>
                    <a:pt x="187" y="273"/>
                    <a:pt x="188" y="273"/>
                  </a:cubicBezTo>
                  <a:cubicBezTo>
                    <a:pt x="190" y="273"/>
                    <a:pt x="190" y="273"/>
                    <a:pt x="190" y="273"/>
                  </a:cubicBezTo>
                  <a:cubicBezTo>
                    <a:pt x="192" y="273"/>
                    <a:pt x="194" y="273"/>
                    <a:pt x="196" y="273"/>
                  </a:cubicBezTo>
                  <a:cubicBezTo>
                    <a:pt x="196" y="273"/>
                    <a:pt x="196" y="273"/>
                    <a:pt x="196" y="273"/>
                  </a:cubicBezTo>
                  <a:cubicBezTo>
                    <a:pt x="200" y="273"/>
                    <a:pt x="203" y="273"/>
                    <a:pt x="206" y="273"/>
                  </a:cubicBezTo>
                  <a:cubicBezTo>
                    <a:pt x="207" y="273"/>
                    <a:pt x="207" y="273"/>
                    <a:pt x="207" y="273"/>
                  </a:cubicBezTo>
                  <a:cubicBezTo>
                    <a:pt x="208" y="273"/>
                    <a:pt x="209" y="273"/>
                    <a:pt x="210" y="273"/>
                  </a:cubicBezTo>
                  <a:cubicBezTo>
                    <a:pt x="211" y="273"/>
                    <a:pt x="212" y="273"/>
                    <a:pt x="213" y="273"/>
                  </a:cubicBezTo>
                  <a:cubicBezTo>
                    <a:pt x="215" y="273"/>
                    <a:pt x="217" y="273"/>
                    <a:pt x="218" y="274"/>
                  </a:cubicBezTo>
                  <a:cubicBezTo>
                    <a:pt x="220" y="274"/>
                    <a:pt x="222" y="275"/>
                    <a:pt x="224" y="276"/>
                  </a:cubicBezTo>
                  <a:cubicBezTo>
                    <a:pt x="226" y="277"/>
                    <a:pt x="227" y="278"/>
                    <a:pt x="228" y="278"/>
                  </a:cubicBezTo>
                  <a:cubicBezTo>
                    <a:pt x="229" y="279"/>
                    <a:pt x="230" y="279"/>
                    <a:pt x="231" y="279"/>
                  </a:cubicBezTo>
                  <a:cubicBezTo>
                    <a:pt x="235" y="279"/>
                    <a:pt x="238" y="277"/>
                    <a:pt x="241" y="273"/>
                  </a:cubicBezTo>
                  <a:cubicBezTo>
                    <a:pt x="243" y="272"/>
                    <a:pt x="244" y="271"/>
                    <a:pt x="246" y="270"/>
                  </a:cubicBezTo>
                  <a:cubicBezTo>
                    <a:pt x="247" y="269"/>
                    <a:pt x="249" y="268"/>
                    <a:pt x="250" y="268"/>
                  </a:cubicBezTo>
                  <a:cubicBezTo>
                    <a:pt x="252" y="267"/>
                    <a:pt x="254" y="266"/>
                    <a:pt x="255" y="265"/>
                  </a:cubicBezTo>
                  <a:cubicBezTo>
                    <a:pt x="258" y="263"/>
                    <a:pt x="258" y="260"/>
                    <a:pt x="257" y="257"/>
                  </a:cubicBezTo>
                  <a:cubicBezTo>
                    <a:pt x="257" y="256"/>
                    <a:pt x="257" y="256"/>
                    <a:pt x="257" y="256"/>
                  </a:cubicBezTo>
                  <a:cubicBezTo>
                    <a:pt x="256" y="253"/>
                    <a:pt x="257" y="250"/>
                    <a:pt x="258" y="247"/>
                  </a:cubicBezTo>
                  <a:cubicBezTo>
                    <a:pt x="259" y="247"/>
                    <a:pt x="259" y="246"/>
                    <a:pt x="260" y="245"/>
                  </a:cubicBezTo>
                  <a:cubicBezTo>
                    <a:pt x="262" y="241"/>
                    <a:pt x="259" y="239"/>
                    <a:pt x="255" y="237"/>
                  </a:cubicBezTo>
                  <a:cubicBezTo>
                    <a:pt x="253" y="236"/>
                    <a:pt x="252" y="235"/>
                    <a:pt x="251" y="233"/>
                  </a:cubicBezTo>
                  <a:cubicBezTo>
                    <a:pt x="249" y="231"/>
                    <a:pt x="250" y="229"/>
                    <a:pt x="253" y="227"/>
                  </a:cubicBezTo>
                  <a:cubicBezTo>
                    <a:pt x="256" y="225"/>
                    <a:pt x="260" y="221"/>
                    <a:pt x="262" y="217"/>
                  </a:cubicBezTo>
                  <a:cubicBezTo>
                    <a:pt x="267" y="211"/>
                    <a:pt x="266" y="204"/>
                    <a:pt x="259" y="196"/>
                  </a:cubicBezTo>
                  <a:cubicBezTo>
                    <a:pt x="258" y="196"/>
                    <a:pt x="258" y="196"/>
                    <a:pt x="258" y="196"/>
                  </a:cubicBezTo>
                  <a:cubicBezTo>
                    <a:pt x="256" y="194"/>
                    <a:pt x="255" y="192"/>
                    <a:pt x="255" y="189"/>
                  </a:cubicBezTo>
                  <a:cubicBezTo>
                    <a:pt x="255" y="187"/>
                    <a:pt x="256" y="185"/>
                    <a:pt x="257" y="183"/>
                  </a:cubicBezTo>
                  <a:cubicBezTo>
                    <a:pt x="257" y="182"/>
                    <a:pt x="257" y="182"/>
                    <a:pt x="257" y="181"/>
                  </a:cubicBezTo>
                  <a:cubicBezTo>
                    <a:pt x="258" y="181"/>
                    <a:pt x="258" y="180"/>
                    <a:pt x="258" y="179"/>
                  </a:cubicBezTo>
                  <a:cubicBezTo>
                    <a:pt x="258" y="178"/>
                    <a:pt x="259" y="176"/>
                    <a:pt x="259" y="175"/>
                  </a:cubicBezTo>
                  <a:cubicBezTo>
                    <a:pt x="259" y="174"/>
                    <a:pt x="259" y="173"/>
                    <a:pt x="258" y="173"/>
                  </a:cubicBezTo>
                  <a:cubicBezTo>
                    <a:pt x="258" y="171"/>
                    <a:pt x="258" y="171"/>
                    <a:pt x="258" y="171"/>
                  </a:cubicBezTo>
                  <a:cubicBezTo>
                    <a:pt x="220" y="169"/>
                    <a:pt x="220" y="169"/>
                    <a:pt x="220" y="169"/>
                  </a:cubicBezTo>
                  <a:cubicBezTo>
                    <a:pt x="220" y="168"/>
                    <a:pt x="220" y="166"/>
                    <a:pt x="220" y="165"/>
                  </a:cubicBezTo>
                  <a:cubicBezTo>
                    <a:pt x="220" y="162"/>
                    <a:pt x="220" y="159"/>
                    <a:pt x="220" y="156"/>
                  </a:cubicBezTo>
                  <a:cubicBezTo>
                    <a:pt x="220" y="155"/>
                    <a:pt x="221" y="153"/>
                    <a:pt x="221" y="152"/>
                  </a:cubicBezTo>
                  <a:cubicBezTo>
                    <a:pt x="222" y="149"/>
                    <a:pt x="223" y="147"/>
                    <a:pt x="222" y="144"/>
                  </a:cubicBezTo>
                  <a:cubicBezTo>
                    <a:pt x="231" y="144"/>
                    <a:pt x="231" y="144"/>
                    <a:pt x="231" y="144"/>
                  </a:cubicBezTo>
                  <a:cubicBezTo>
                    <a:pt x="238" y="144"/>
                    <a:pt x="246" y="144"/>
                    <a:pt x="253" y="144"/>
                  </a:cubicBezTo>
                  <a:cubicBezTo>
                    <a:pt x="257" y="144"/>
                    <a:pt x="259" y="147"/>
                    <a:pt x="260" y="151"/>
                  </a:cubicBezTo>
                  <a:cubicBezTo>
                    <a:pt x="262" y="153"/>
                    <a:pt x="261" y="155"/>
                    <a:pt x="261" y="157"/>
                  </a:cubicBezTo>
                  <a:cubicBezTo>
                    <a:pt x="260" y="159"/>
                    <a:pt x="260" y="159"/>
                    <a:pt x="260" y="159"/>
                  </a:cubicBezTo>
                  <a:cubicBezTo>
                    <a:pt x="260" y="162"/>
                    <a:pt x="259" y="164"/>
                    <a:pt x="259" y="167"/>
                  </a:cubicBezTo>
                  <a:cubicBezTo>
                    <a:pt x="258" y="171"/>
                    <a:pt x="258" y="171"/>
                    <a:pt x="258" y="171"/>
                  </a:cubicBezTo>
                  <a:cubicBezTo>
                    <a:pt x="262" y="169"/>
                    <a:pt x="262" y="169"/>
                    <a:pt x="262" y="169"/>
                  </a:cubicBezTo>
                  <a:cubicBezTo>
                    <a:pt x="263" y="168"/>
                    <a:pt x="263" y="168"/>
                    <a:pt x="264" y="167"/>
                  </a:cubicBezTo>
                  <a:cubicBezTo>
                    <a:pt x="264" y="167"/>
                    <a:pt x="264" y="167"/>
                    <a:pt x="264" y="167"/>
                  </a:cubicBezTo>
                  <a:cubicBezTo>
                    <a:pt x="266" y="166"/>
                    <a:pt x="267" y="165"/>
                    <a:pt x="269" y="165"/>
                  </a:cubicBezTo>
                  <a:cubicBezTo>
                    <a:pt x="269" y="164"/>
                    <a:pt x="270" y="164"/>
                    <a:pt x="271" y="164"/>
                  </a:cubicBezTo>
                  <a:cubicBezTo>
                    <a:pt x="272" y="164"/>
                    <a:pt x="273" y="164"/>
                    <a:pt x="273" y="164"/>
                  </a:cubicBezTo>
                  <a:cubicBezTo>
                    <a:pt x="275" y="165"/>
                    <a:pt x="276" y="165"/>
                    <a:pt x="277" y="165"/>
                  </a:cubicBezTo>
                  <a:cubicBezTo>
                    <a:pt x="279" y="165"/>
                    <a:pt x="280" y="164"/>
                    <a:pt x="281" y="163"/>
                  </a:cubicBezTo>
                  <a:cubicBezTo>
                    <a:pt x="282" y="161"/>
                    <a:pt x="282" y="159"/>
                    <a:pt x="282" y="156"/>
                  </a:cubicBezTo>
                  <a:cubicBezTo>
                    <a:pt x="282" y="156"/>
                    <a:pt x="282" y="155"/>
                    <a:pt x="282" y="155"/>
                  </a:cubicBezTo>
                  <a:cubicBezTo>
                    <a:pt x="282" y="153"/>
                    <a:pt x="281" y="151"/>
                    <a:pt x="280" y="149"/>
                  </a:cubicBezTo>
                  <a:cubicBezTo>
                    <a:pt x="280" y="149"/>
                    <a:pt x="279" y="149"/>
                    <a:pt x="279" y="148"/>
                  </a:cubicBezTo>
                  <a:cubicBezTo>
                    <a:pt x="277" y="147"/>
                    <a:pt x="276" y="146"/>
                    <a:pt x="277" y="144"/>
                  </a:cubicBezTo>
                  <a:cubicBezTo>
                    <a:pt x="277" y="143"/>
                    <a:pt x="278" y="142"/>
                    <a:pt x="279" y="141"/>
                  </a:cubicBezTo>
                  <a:cubicBezTo>
                    <a:pt x="280" y="140"/>
                    <a:pt x="281" y="139"/>
                    <a:pt x="281" y="138"/>
                  </a:cubicBezTo>
                  <a:cubicBezTo>
                    <a:pt x="281" y="137"/>
                    <a:pt x="281" y="136"/>
                    <a:pt x="280" y="135"/>
                  </a:cubicBezTo>
                  <a:cubicBezTo>
                    <a:pt x="280" y="134"/>
                    <a:pt x="279" y="133"/>
                    <a:pt x="279" y="132"/>
                  </a:cubicBezTo>
                  <a:cubicBezTo>
                    <a:pt x="279" y="130"/>
                    <a:pt x="281" y="125"/>
                    <a:pt x="283" y="124"/>
                  </a:cubicBezTo>
                  <a:cubicBezTo>
                    <a:pt x="284" y="123"/>
                    <a:pt x="285" y="123"/>
                    <a:pt x="285" y="123"/>
                  </a:cubicBezTo>
                  <a:cubicBezTo>
                    <a:pt x="286" y="123"/>
                    <a:pt x="287" y="123"/>
                    <a:pt x="287" y="124"/>
                  </a:cubicBezTo>
                  <a:cubicBezTo>
                    <a:pt x="288" y="124"/>
                    <a:pt x="288" y="125"/>
                    <a:pt x="289" y="125"/>
                  </a:cubicBezTo>
                  <a:cubicBezTo>
                    <a:pt x="290" y="126"/>
                    <a:pt x="291" y="126"/>
                    <a:pt x="291" y="126"/>
                  </a:cubicBezTo>
                  <a:cubicBezTo>
                    <a:pt x="292" y="126"/>
                    <a:pt x="292" y="126"/>
                    <a:pt x="292" y="126"/>
                  </a:cubicBezTo>
                  <a:cubicBezTo>
                    <a:pt x="293" y="126"/>
                    <a:pt x="293" y="126"/>
                    <a:pt x="293" y="126"/>
                  </a:cubicBezTo>
                  <a:cubicBezTo>
                    <a:pt x="295" y="124"/>
                    <a:pt x="295" y="121"/>
                    <a:pt x="295" y="119"/>
                  </a:cubicBezTo>
                  <a:cubicBezTo>
                    <a:pt x="295" y="119"/>
                    <a:pt x="295" y="118"/>
                    <a:pt x="295" y="118"/>
                  </a:cubicBezTo>
                  <a:cubicBezTo>
                    <a:pt x="295" y="115"/>
                    <a:pt x="295" y="112"/>
                    <a:pt x="296" y="111"/>
                  </a:cubicBezTo>
                  <a:cubicBezTo>
                    <a:pt x="297" y="111"/>
                    <a:pt x="297" y="111"/>
                    <a:pt x="298" y="111"/>
                  </a:cubicBezTo>
                  <a:cubicBezTo>
                    <a:pt x="299" y="111"/>
                    <a:pt x="301" y="112"/>
                    <a:pt x="302" y="113"/>
                  </a:cubicBezTo>
                  <a:cubicBezTo>
                    <a:pt x="303" y="114"/>
                    <a:pt x="303" y="114"/>
                    <a:pt x="304" y="115"/>
                  </a:cubicBezTo>
                  <a:cubicBezTo>
                    <a:pt x="305" y="116"/>
                    <a:pt x="305" y="117"/>
                    <a:pt x="306" y="118"/>
                  </a:cubicBezTo>
                  <a:cubicBezTo>
                    <a:pt x="308" y="120"/>
                    <a:pt x="311" y="121"/>
                    <a:pt x="313" y="122"/>
                  </a:cubicBezTo>
                  <a:cubicBezTo>
                    <a:pt x="313" y="122"/>
                    <a:pt x="314" y="122"/>
                    <a:pt x="314" y="122"/>
                  </a:cubicBezTo>
                  <a:cubicBezTo>
                    <a:pt x="316" y="122"/>
                    <a:pt x="317" y="121"/>
                    <a:pt x="318" y="119"/>
                  </a:cubicBezTo>
                  <a:cubicBezTo>
                    <a:pt x="319" y="118"/>
                    <a:pt x="319" y="118"/>
                    <a:pt x="319" y="118"/>
                  </a:cubicBezTo>
                  <a:cubicBezTo>
                    <a:pt x="320" y="116"/>
                    <a:pt x="322" y="114"/>
                    <a:pt x="323" y="113"/>
                  </a:cubicBezTo>
                  <a:cubicBezTo>
                    <a:pt x="324" y="110"/>
                    <a:pt x="323" y="107"/>
                    <a:pt x="323" y="104"/>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9">
              <a:extLst>
                <a:ext uri="{FF2B5EF4-FFF2-40B4-BE49-F238E27FC236}">
                  <a16:creationId xmlns:a16="http://schemas.microsoft.com/office/drawing/2014/main" id="{C2E1F636-4980-3EDE-AE8D-DA300B2573A5}"/>
                </a:ext>
              </a:extLst>
            </p:cNvPr>
            <p:cNvSpPr>
              <a:spLocks/>
            </p:cNvSpPr>
            <p:nvPr/>
          </p:nvSpPr>
          <p:spPr bwMode="auto">
            <a:xfrm>
              <a:off x="3239" y="2182"/>
              <a:ext cx="1196" cy="952"/>
            </a:xfrm>
            <a:custGeom>
              <a:avLst/>
              <a:gdLst>
                <a:gd name="T0" fmla="*/ 439 w 490"/>
                <a:gd name="T1" fmla="*/ 76 h 390"/>
                <a:gd name="T2" fmla="*/ 418 w 490"/>
                <a:gd name="T3" fmla="*/ 55 h 390"/>
                <a:gd name="T4" fmla="*/ 365 w 490"/>
                <a:gd name="T5" fmla="*/ 30 h 390"/>
                <a:gd name="T6" fmla="*/ 351 w 490"/>
                <a:gd name="T7" fmla="*/ 21 h 390"/>
                <a:gd name="T8" fmla="*/ 326 w 490"/>
                <a:gd name="T9" fmla="*/ 24 h 390"/>
                <a:gd name="T10" fmla="*/ 321 w 490"/>
                <a:gd name="T11" fmla="*/ 5 h 390"/>
                <a:gd name="T12" fmla="*/ 277 w 490"/>
                <a:gd name="T13" fmla="*/ 11 h 390"/>
                <a:gd name="T14" fmla="*/ 248 w 490"/>
                <a:gd name="T15" fmla="*/ 31 h 390"/>
                <a:gd name="T16" fmla="*/ 241 w 490"/>
                <a:gd name="T17" fmla="*/ 32 h 390"/>
                <a:gd name="T18" fmla="*/ 230 w 490"/>
                <a:gd name="T19" fmla="*/ 39 h 390"/>
                <a:gd name="T20" fmla="*/ 217 w 490"/>
                <a:gd name="T21" fmla="*/ 29 h 390"/>
                <a:gd name="T22" fmla="*/ 201 w 490"/>
                <a:gd name="T23" fmla="*/ 18 h 390"/>
                <a:gd name="T24" fmla="*/ 193 w 490"/>
                <a:gd name="T25" fmla="*/ 32 h 390"/>
                <a:gd name="T26" fmla="*/ 186 w 490"/>
                <a:gd name="T27" fmla="*/ 45 h 390"/>
                <a:gd name="T28" fmla="*/ 185 w 490"/>
                <a:gd name="T29" fmla="*/ 56 h 390"/>
                <a:gd name="T30" fmla="*/ 175 w 490"/>
                <a:gd name="T31" fmla="*/ 72 h 390"/>
                <a:gd name="T32" fmla="*/ 163 w 490"/>
                <a:gd name="T33" fmla="*/ 80 h 390"/>
                <a:gd name="T34" fmla="*/ 162 w 490"/>
                <a:gd name="T35" fmla="*/ 102 h 390"/>
                <a:gd name="T36" fmla="*/ 159 w 490"/>
                <a:gd name="T37" fmla="*/ 144 h 390"/>
                <a:gd name="T38" fmla="*/ 154 w 490"/>
                <a:gd name="T39" fmla="*/ 175 h 390"/>
                <a:gd name="T40" fmla="*/ 122 w 490"/>
                <a:gd name="T41" fmla="*/ 181 h 390"/>
                <a:gd name="T42" fmla="*/ 100 w 490"/>
                <a:gd name="T43" fmla="*/ 181 h 390"/>
                <a:gd name="T44" fmla="*/ 80 w 490"/>
                <a:gd name="T45" fmla="*/ 185 h 390"/>
                <a:gd name="T46" fmla="*/ 62 w 490"/>
                <a:gd name="T47" fmla="*/ 187 h 390"/>
                <a:gd name="T48" fmla="*/ 33 w 490"/>
                <a:gd name="T49" fmla="*/ 197 h 390"/>
                <a:gd name="T50" fmla="*/ 15 w 490"/>
                <a:gd name="T51" fmla="*/ 217 h 390"/>
                <a:gd name="T52" fmla="*/ 3 w 490"/>
                <a:gd name="T53" fmla="*/ 252 h 390"/>
                <a:gd name="T54" fmla="*/ 28 w 490"/>
                <a:gd name="T55" fmla="*/ 247 h 390"/>
                <a:gd name="T56" fmla="*/ 46 w 490"/>
                <a:gd name="T57" fmla="*/ 250 h 390"/>
                <a:gd name="T58" fmla="*/ 76 w 490"/>
                <a:gd name="T59" fmla="*/ 267 h 390"/>
                <a:gd name="T60" fmla="*/ 84 w 490"/>
                <a:gd name="T61" fmla="*/ 266 h 390"/>
                <a:gd name="T62" fmla="*/ 99 w 490"/>
                <a:gd name="T63" fmla="*/ 263 h 390"/>
                <a:gd name="T64" fmla="*/ 119 w 490"/>
                <a:gd name="T65" fmla="*/ 260 h 390"/>
                <a:gd name="T66" fmla="*/ 136 w 490"/>
                <a:gd name="T67" fmla="*/ 259 h 390"/>
                <a:gd name="T68" fmla="*/ 151 w 490"/>
                <a:gd name="T69" fmla="*/ 258 h 390"/>
                <a:gd name="T70" fmla="*/ 159 w 490"/>
                <a:gd name="T71" fmla="*/ 279 h 390"/>
                <a:gd name="T72" fmla="*/ 164 w 490"/>
                <a:gd name="T73" fmla="*/ 308 h 390"/>
                <a:gd name="T74" fmla="*/ 189 w 490"/>
                <a:gd name="T75" fmla="*/ 324 h 390"/>
                <a:gd name="T76" fmla="*/ 181 w 490"/>
                <a:gd name="T77" fmla="*/ 367 h 390"/>
                <a:gd name="T78" fmla="*/ 206 w 490"/>
                <a:gd name="T79" fmla="*/ 390 h 390"/>
                <a:gd name="T80" fmla="*/ 254 w 490"/>
                <a:gd name="T81" fmla="*/ 373 h 390"/>
                <a:gd name="T82" fmla="*/ 312 w 490"/>
                <a:gd name="T83" fmla="*/ 358 h 390"/>
                <a:gd name="T84" fmla="*/ 333 w 490"/>
                <a:gd name="T85" fmla="*/ 358 h 390"/>
                <a:gd name="T86" fmla="*/ 369 w 490"/>
                <a:gd name="T87" fmla="*/ 333 h 390"/>
                <a:gd name="T88" fmla="*/ 389 w 490"/>
                <a:gd name="T89" fmla="*/ 300 h 390"/>
                <a:gd name="T90" fmla="*/ 410 w 490"/>
                <a:gd name="T91" fmla="*/ 275 h 390"/>
                <a:gd name="T92" fmla="*/ 432 w 490"/>
                <a:gd name="T93" fmla="*/ 239 h 390"/>
                <a:gd name="T94" fmla="*/ 429 w 490"/>
                <a:gd name="T95" fmla="*/ 216 h 390"/>
                <a:gd name="T96" fmla="*/ 433 w 490"/>
                <a:gd name="T97" fmla="*/ 211 h 390"/>
                <a:gd name="T98" fmla="*/ 431 w 490"/>
                <a:gd name="T99" fmla="*/ 198 h 390"/>
                <a:gd name="T100" fmla="*/ 438 w 490"/>
                <a:gd name="T101" fmla="*/ 182 h 390"/>
                <a:gd name="T102" fmla="*/ 445 w 490"/>
                <a:gd name="T103" fmla="*/ 180 h 390"/>
                <a:gd name="T104" fmla="*/ 456 w 490"/>
                <a:gd name="T105" fmla="*/ 175 h 390"/>
                <a:gd name="T106" fmla="*/ 468 w 490"/>
                <a:gd name="T107" fmla="*/ 178 h 390"/>
                <a:gd name="T108" fmla="*/ 455 w 490"/>
                <a:gd name="T109" fmla="*/ 136 h 390"/>
                <a:gd name="T110" fmla="*/ 478 w 490"/>
                <a:gd name="T111" fmla="*/ 11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0" h="390">
                  <a:moveTo>
                    <a:pt x="478" y="85"/>
                  </a:moveTo>
                  <a:cubicBezTo>
                    <a:pt x="478" y="84"/>
                    <a:pt x="478" y="84"/>
                    <a:pt x="478" y="84"/>
                  </a:cubicBezTo>
                  <a:cubicBezTo>
                    <a:pt x="472" y="82"/>
                    <a:pt x="466" y="80"/>
                    <a:pt x="459" y="77"/>
                  </a:cubicBezTo>
                  <a:cubicBezTo>
                    <a:pt x="454" y="76"/>
                    <a:pt x="450" y="75"/>
                    <a:pt x="446" y="75"/>
                  </a:cubicBezTo>
                  <a:cubicBezTo>
                    <a:pt x="444" y="75"/>
                    <a:pt x="442" y="75"/>
                    <a:pt x="440" y="75"/>
                  </a:cubicBezTo>
                  <a:cubicBezTo>
                    <a:pt x="440" y="76"/>
                    <a:pt x="439" y="76"/>
                    <a:pt x="439" y="76"/>
                  </a:cubicBezTo>
                  <a:cubicBezTo>
                    <a:pt x="437" y="76"/>
                    <a:pt x="436" y="77"/>
                    <a:pt x="434" y="77"/>
                  </a:cubicBezTo>
                  <a:cubicBezTo>
                    <a:pt x="433" y="77"/>
                    <a:pt x="432" y="76"/>
                    <a:pt x="431" y="76"/>
                  </a:cubicBezTo>
                  <a:cubicBezTo>
                    <a:pt x="429" y="75"/>
                    <a:pt x="428" y="72"/>
                    <a:pt x="428" y="69"/>
                  </a:cubicBezTo>
                  <a:cubicBezTo>
                    <a:pt x="428" y="68"/>
                    <a:pt x="428" y="68"/>
                    <a:pt x="428" y="68"/>
                  </a:cubicBezTo>
                  <a:cubicBezTo>
                    <a:pt x="427" y="63"/>
                    <a:pt x="424" y="61"/>
                    <a:pt x="421" y="58"/>
                  </a:cubicBezTo>
                  <a:cubicBezTo>
                    <a:pt x="420" y="57"/>
                    <a:pt x="419" y="56"/>
                    <a:pt x="418" y="55"/>
                  </a:cubicBezTo>
                  <a:cubicBezTo>
                    <a:pt x="414" y="50"/>
                    <a:pt x="411" y="48"/>
                    <a:pt x="406" y="47"/>
                  </a:cubicBezTo>
                  <a:cubicBezTo>
                    <a:pt x="404" y="47"/>
                    <a:pt x="403" y="47"/>
                    <a:pt x="401" y="47"/>
                  </a:cubicBezTo>
                  <a:cubicBezTo>
                    <a:pt x="398" y="46"/>
                    <a:pt x="395" y="46"/>
                    <a:pt x="392" y="45"/>
                  </a:cubicBezTo>
                  <a:cubicBezTo>
                    <a:pt x="389" y="43"/>
                    <a:pt x="386" y="42"/>
                    <a:pt x="382" y="41"/>
                  </a:cubicBezTo>
                  <a:cubicBezTo>
                    <a:pt x="377" y="39"/>
                    <a:pt x="372" y="36"/>
                    <a:pt x="368" y="32"/>
                  </a:cubicBezTo>
                  <a:cubicBezTo>
                    <a:pt x="365" y="30"/>
                    <a:pt x="365" y="30"/>
                    <a:pt x="365" y="30"/>
                  </a:cubicBezTo>
                  <a:cubicBezTo>
                    <a:pt x="363" y="29"/>
                    <a:pt x="361" y="28"/>
                    <a:pt x="359" y="26"/>
                  </a:cubicBezTo>
                  <a:cubicBezTo>
                    <a:pt x="359" y="25"/>
                    <a:pt x="359" y="25"/>
                    <a:pt x="359" y="24"/>
                  </a:cubicBezTo>
                  <a:cubicBezTo>
                    <a:pt x="358" y="23"/>
                    <a:pt x="358" y="23"/>
                    <a:pt x="357" y="22"/>
                  </a:cubicBezTo>
                  <a:cubicBezTo>
                    <a:pt x="356" y="22"/>
                    <a:pt x="355" y="21"/>
                    <a:pt x="354" y="21"/>
                  </a:cubicBezTo>
                  <a:cubicBezTo>
                    <a:pt x="353" y="21"/>
                    <a:pt x="353" y="21"/>
                    <a:pt x="352" y="21"/>
                  </a:cubicBezTo>
                  <a:cubicBezTo>
                    <a:pt x="351" y="21"/>
                    <a:pt x="351" y="21"/>
                    <a:pt x="351" y="21"/>
                  </a:cubicBezTo>
                  <a:cubicBezTo>
                    <a:pt x="350" y="20"/>
                    <a:pt x="348" y="20"/>
                    <a:pt x="347" y="20"/>
                  </a:cubicBezTo>
                  <a:cubicBezTo>
                    <a:pt x="345" y="20"/>
                    <a:pt x="344" y="21"/>
                    <a:pt x="343" y="22"/>
                  </a:cubicBezTo>
                  <a:cubicBezTo>
                    <a:pt x="342" y="22"/>
                    <a:pt x="342" y="22"/>
                    <a:pt x="341" y="23"/>
                  </a:cubicBezTo>
                  <a:cubicBezTo>
                    <a:pt x="339" y="24"/>
                    <a:pt x="336" y="26"/>
                    <a:pt x="334" y="27"/>
                  </a:cubicBezTo>
                  <a:cubicBezTo>
                    <a:pt x="334" y="27"/>
                    <a:pt x="334" y="27"/>
                    <a:pt x="333" y="27"/>
                  </a:cubicBezTo>
                  <a:cubicBezTo>
                    <a:pt x="331" y="27"/>
                    <a:pt x="328" y="25"/>
                    <a:pt x="326" y="24"/>
                  </a:cubicBezTo>
                  <a:cubicBezTo>
                    <a:pt x="325" y="23"/>
                    <a:pt x="325" y="23"/>
                    <a:pt x="325" y="23"/>
                  </a:cubicBezTo>
                  <a:cubicBezTo>
                    <a:pt x="322" y="22"/>
                    <a:pt x="321" y="21"/>
                    <a:pt x="320" y="18"/>
                  </a:cubicBezTo>
                  <a:cubicBezTo>
                    <a:pt x="320" y="17"/>
                    <a:pt x="320" y="17"/>
                    <a:pt x="320" y="17"/>
                  </a:cubicBezTo>
                  <a:cubicBezTo>
                    <a:pt x="319" y="17"/>
                    <a:pt x="319" y="17"/>
                    <a:pt x="319" y="17"/>
                  </a:cubicBezTo>
                  <a:cubicBezTo>
                    <a:pt x="318" y="14"/>
                    <a:pt x="319" y="12"/>
                    <a:pt x="320" y="9"/>
                  </a:cubicBezTo>
                  <a:cubicBezTo>
                    <a:pt x="321" y="7"/>
                    <a:pt x="321" y="6"/>
                    <a:pt x="321" y="5"/>
                  </a:cubicBezTo>
                  <a:cubicBezTo>
                    <a:pt x="320" y="4"/>
                    <a:pt x="319" y="3"/>
                    <a:pt x="317" y="3"/>
                  </a:cubicBezTo>
                  <a:cubicBezTo>
                    <a:pt x="316" y="2"/>
                    <a:pt x="316" y="2"/>
                    <a:pt x="316" y="2"/>
                  </a:cubicBezTo>
                  <a:cubicBezTo>
                    <a:pt x="312" y="1"/>
                    <a:pt x="307" y="0"/>
                    <a:pt x="303" y="0"/>
                  </a:cubicBezTo>
                  <a:cubicBezTo>
                    <a:pt x="302" y="0"/>
                    <a:pt x="301" y="0"/>
                    <a:pt x="300" y="0"/>
                  </a:cubicBezTo>
                  <a:cubicBezTo>
                    <a:pt x="294" y="1"/>
                    <a:pt x="288" y="4"/>
                    <a:pt x="283" y="7"/>
                  </a:cubicBezTo>
                  <a:cubicBezTo>
                    <a:pt x="281" y="8"/>
                    <a:pt x="279" y="9"/>
                    <a:pt x="277" y="11"/>
                  </a:cubicBezTo>
                  <a:cubicBezTo>
                    <a:pt x="275" y="13"/>
                    <a:pt x="273" y="15"/>
                    <a:pt x="271" y="16"/>
                  </a:cubicBezTo>
                  <a:cubicBezTo>
                    <a:pt x="267" y="18"/>
                    <a:pt x="267" y="18"/>
                    <a:pt x="267" y="18"/>
                  </a:cubicBezTo>
                  <a:cubicBezTo>
                    <a:pt x="263" y="20"/>
                    <a:pt x="259" y="22"/>
                    <a:pt x="256" y="24"/>
                  </a:cubicBezTo>
                  <a:cubicBezTo>
                    <a:pt x="255" y="24"/>
                    <a:pt x="255" y="24"/>
                    <a:pt x="255" y="24"/>
                  </a:cubicBezTo>
                  <a:cubicBezTo>
                    <a:pt x="255" y="25"/>
                    <a:pt x="255" y="25"/>
                    <a:pt x="255" y="25"/>
                  </a:cubicBezTo>
                  <a:cubicBezTo>
                    <a:pt x="253" y="27"/>
                    <a:pt x="250" y="31"/>
                    <a:pt x="248" y="31"/>
                  </a:cubicBezTo>
                  <a:cubicBezTo>
                    <a:pt x="248" y="31"/>
                    <a:pt x="248" y="31"/>
                    <a:pt x="247" y="31"/>
                  </a:cubicBezTo>
                  <a:cubicBezTo>
                    <a:pt x="247" y="31"/>
                    <a:pt x="246" y="31"/>
                    <a:pt x="245" y="31"/>
                  </a:cubicBezTo>
                  <a:cubicBezTo>
                    <a:pt x="245" y="31"/>
                    <a:pt x="244" y="31"/>
                    <a:pt x="244" y="31"/>
                  </a:cubicBezTo>
                  <a:cubicBezTo>
                    <a:pt x="244" y="31"/>
                    <a:pt x="244" y="31"/>
                    <a:pt x="244" y="31"/>
                  </a:cubicBezTo>
                  <a:cubicBezTo>
                    <a:pt x="243" y="31"/>
                    <a:pt x="243" y="31"/>
                    <a:pt x="243" y="31"/>
                  </a:cubicBezTo>
                  <a:cubicBezTo>
                    <a:pt x="242" y="31"/>
                    <a:pt x="242" y="31"/>
                    <a:pt x="241" y="32"/>
                  </a:cubicBezTo>
                  <a:cubicBezTo>
                    <a:pt x="241" y="33"/>
                    <a:pt x="241" y="33"/>
                    <a:pt x="240" y="34"/>
                  </a:cubicBezTo>
                  <a:cubicBezTo>
                    <a:pt x="240" y="34"/>
                    <a:pt x="239" y="34"/>
                    <a:pt x="239" y="35"/>
                  </a:cubicBezTo>
                  <a:cubicBezTo>
                    <a:pt x="238" y="35"/>
                    <a:pt x="237" y="36"/>
                    <a:pt x="237" y="36"/>
                  </a:cubicBezTo>
                  <a:cubicBezTo>
                    <a:pt x="237" y="37"/>
                    <a:pt x="236" y="37"/>
                    <a:pt x="236" y="37"/>
                  </a:cubicBezTo>
                  <a:cubicBezTo>
                    <a:pt x="235" y="38"/>
                    <a:pt x="235" y="39"/>
                    <a:pt x="233" y="39"/>
                  </a:cubicBezTo>
                  <a:cubicBezTo>
                    <a:pt x="232" y="39"/>
                    <a:pt x="231" y="39"/>
                    <a:pt x="230" y="39"/>
                  </a:cubicBezTo>
                  <a:cubicBezTo>
                    <a:pt x="226" y="39"/>
                    <a:pt x="225" y="38"/>
                    <a:pt x="224" y="37"/>
                  </a:cubicBezTo>
                  <a:cubicBezTo>
                    <a:pt x="223" y="36"/>
                    <a:pt x="222" y="33"/>
                    <a:pt x="221" y="30"/>
                  </a:cubicBezTo>
                  <a:cubicBezTo>
                    <a:pt x="221" y="29"/>
                    <a:pt x="221" y="29"/>
                    <a:pt x="221" y="29"/>
                  </a:cubicBezTo>
                  <a:cubicBezTo>
                    <a:pt x="219" y="29"/>
                    <a:pt x="219" y="29"/>
                    <a:pt x="219" y="29"/>
                  </a:cubicBezTo>
                  <a:cubicBezTo>
                    <a:pt x="219" y="29"/>
                    <a:pt x="219" y="29"/>
                    <a:pt x="218" y="29"/>
                  </a:cubicBezTo>
                  <a:cubicBezTo>
                    <a:pt x="218" y="29"/>
                    <a:pt x="217" y="29"/>
                    <a:pt x="217" y="29"/>
                  </a:cubicBezTo>
                  <a:cubicBezTo>
                    <a:pt x="214" y="28"/>
                    <a:pt x="211" y="26"/>
                    <a:pt x="210" y="25"/>
                  </a:cubicBezTo>
                  <a:cubicBezTo>
                    <a:pt x="209" y="25"/>
                    <a:pt x="208" y="24"/>
                    <a:pt x="207" y="22"/>
                  </a:cubicBezTo>
                  <a:cubicBezTo>
                    <a:pt x="207" y="22"/>
                    <a:pt x="206" y="21"/>
                    <a:pt x="206" y="20"/>
                  </a:cubicBezTo>
                  <a:cubicBezTo>
                    <a:pt x="205" y="19"/>
                    <a:pt x="203" y="18"/>
                    <a:pt x="202" y="18"/>
                  </a:cubicBezTo>
                  <a:cubicBezTo>
                    <a:pt x="201" y="18"/>
                    <a:pt x="201" y="18"/>
                    <a:pt x="201" y="18"/>
                  </a:cubicBezTo>
                  <a:cubicBezTo>
                    <a:pt x="201" y="18"/>
                    <a:pt x="201" y="18"/>
                    <a:pt x="201" y="18"/>
                  </a:cubicBezTo>
                  <a:cubicBezTo>
                    <a:pt x="200" y="19"/>
                    <a:pt x="200" y="19"/>
                    <a:pt x="200" y="19"/>
                  </a:cubicBezTo>
                  <a:cubicBezTo>
                    <a:pt x="199" y="20"/>
                    <a:pt x="199" y="21"/>
                    <a:pt x="199" y="25"/>
                  </a:cubicBezTo>
                  <a:cubicBezTo>
                    <a:pt x="200" y="25"/>
                    <a:pt x="200" y="26"/>
                    <a:pt x="200" y="26"/>
                  </a:cubicBezTo>
                  <a:cubicBezTo>
                    <a:pt x="200" y="29"/>
                    <a:pt x="199" y="32"/>
                    <a:pt x="198" y="33"/>
                  </a:cubicBezTo>
                  <a:cubicBezTo>
                    <a:pt x="197" y="34"/>
                    <a:pt x="196" y="34"/>
                    <a:pt x="196" y="34"/>
                  </a:cubicBezTo>
                  <a:cubicBezTo>
                    <a:pt x="195" y="34"/>
                    <a:pt x="193" y="33"/>
                    <a:pt x="193" y="32"/>
                  </a:cubicBezTo>
                  <a:cubicBezTo>
                    <a:pt x="192" y="32"/>
                    <a:pt x="192" y="31"/>
                    <a:pt x="191" y="31"/>
                  </a:cubicBezTo>
                  <a:cubicBezTo>
                    <a:pt x="191" y="31"/>
                    <a:pt x="190" y="31"/>
                    <a:pt x="189" y="31"/>
                  </a:cubicBezTo>
                  <a:cubicBezTo>
                    <a:pt x="189" y="31"/>
                    <a:pt x="188" y="31"/>
                    <a:pt x="187" y="31"/>
                  </a:cubicBezTo>
                  <a:cubicBezTo>
                    <a:pt x="185" y="33"/>
                    <a:pt x="183" y="37"/>
                    <a:pt x="183" y="39"/>
                  </a:cubicBezTo>
                  <a:cubicBezTo>
                    <a:pt x="183" y="40"/>
                    <a:pt x="184" y="41"/>
                    <a:pt x="185" y="42"/>
                  </a:cubicBezTo>
                  <a:cubicBezTo>
                    <a:pt x="185" y="43"/>
                    <a:pt x="186" y="44"/>
                    <a:pt x="186" y="45"/>
                  </a:cubicBezTo>
                  <a:cubicBezTo>
                    <a:pt x="186" y="47"/>
                    <a:pt x="185" y="48"/>
                    <a:pt x="183" y="49"/>
                  </a:cubicBezTo>
                  <a:cubicBezTo>
                    <a:pt x="182" y="49"/>
                    <a:pt x="181" y="50"/>
                    <a:pt x="181" y="51"/>
                  </a:cubicBezTo>
                  <a:cubicBezTo>
                    <a:pt x="181" y="52"/>
                    <a:pt x="181" y="52"/>
                    <a:pt x="181" y="52"/>
                  </a:cubicBezTo>
                  <a:cubicBezTo>
                    <a:pt x="181" y="52"/>
                    <a:pt x="181" y="52"/>
                    <a:pt x="181" y="52"/>
                  </a:cubicBezTo>
                  <a:cubicBezTo>
                    <a:pt x="181" y="53"/>
                    <a:pt x="182" y="54"/>
                    <a:pt x="183" y="55"/>
                  </a:cubicBezTo>
                  <a:cubicBezTo>
                    <a:pt x="184" y="55"/>
                    <a:pt x="184" y="56"/>
                    <a:pt x="185" y="56"/>
                  </a:cubicBezTo>
                  <a:cubicBezTo>
                    <a:pt x="186" y="58"/>
                    <a:pt x="186" y="60"/>
                    <a:pt x="186" y="62"/>
                  </a:cubicBezTo>
                  <a:cubicBezTo>
                    <a:pt x="186" y="63"/>
                    <a:pt x="186" y="63"/>
                    <a:pt x="186" y="63"/>
                  </a:cubicBezTo>
                  <a:cubicBezTo>
                    <a:pt x="187" y="66"/>
                    <a:pt x="187" y="68"/>
                    <a:pt x="185" y="70"/>
                  </a:cubicBezTo>
                  <a:cubicBezTo>
                    <a:pt x="184" y="72"/>
                    <a:pt x="183" y="72"/>
                    <a:pt x="181" y="72"/>
                  </a:cubicBezTo>
                  <a:cubicBezTo>
                    <a:pt x="180" y="72"/>
                    <a:pt x="178" y="72"/>
                    <a:pt x="177" y="72"/>
                  </a:cubicBezTo>
                  <a:cubicBezTo>
                    <a:pt x="177" y="72"/>
                    <a:pt x="176" y="72"/>
                    <a:pt x="175" y="72"/>
                  </a:cubicBezTo>
                  <a:cubicBezTo>
                    <a:pt x="174" y="72"/>
                    <a:pt x="173" y="72"/>
                    <a:pt x="173" y="72"/>
                  </a:cubicBezTo>
                  <a:cubicBezTo>
                    <a:pt x="171" y="72"/>
                    <a:pt x="170" y="73"/>
                    <a:pt x="169" y="74"/>
                  </a:cubicBezTo>
                  <a:cubicBezTo>
                    <a:pt x="168" y="75"/>
                    <a:pt x="168" y="75"/>
                    <a:pt x="168" y="75"/>
                  </a:cubicBezTo>
                  <a:cubicBezTo>
                    <a:pt x="167" y="75"/>
                    <a:pt x="166" y="76"/>
                    <a:pt x="165" y="77"/>
                  </a:cubicBezTo>
                  <a:cubicBezTo>
                    <a:pt x="165" y="77"/>
                    <a:pt x="163" y="78"/>
                    <a:pt x="163" y="78"/>
                  </a:cubicBezTo>
                  <a:cubicBezTo>
                    <a:pt x="163" y="80"/>
                    <a:pt x="163" y="80"/>
                    <a:pt x="163" y="80"/>
                  </a:cubicBezTo>
                  <a:cubicBezTo>
                    <a:pt x="163" y="80"/>
                    <a:pt x="163" y="81"/>
                    <a:pt x="163" y="82"/>
                  </a:cubicBezTo>
                  <a:cubicBezTo>
                    <a:pt x="163" y="83"/>
                    <a:pt x="163" y="85"/>
                    <a:pt x="163" y="86"/>
                  </a:cubicBezTo>
                  <a:cubicBezTo>
                    <a:pt x="162" y="87"/>
                    <a:pt x="162" y="88"/>
                    <a:pt x="162" y="89"/>
                  </a:cubicBezTo>
                  <a:cubicBezTo>
                    <a:pt x="162" y="89"/>
                    <a:pt x="161" y="90"/>
                    <a:pt x="161" y="90"/>
                  </a:cubicBezTo>
                  <a:cubicBezTo>
                    <a:pt x="160" y="92"/>
                    <a:pt x="160" y="94"/>
                    <a:pt x="159" y="96"/>
                  </a:cubicBezTo>
                  <a:cubicBezTo>
                    <a:pt x="159" y="99"/>
                    <a:pt x="161" y="100"/>
                    <a:pt x="162" y="102"/>
                  </a:cubicBezTo>
                  <a:cubicBezTo>
                    <a:pt x="163" y="103"/>
                    <a:pt x="163" y="103"/>
                    <a:pt x="163" y="103"/>
                  </a:cubicBezTo>
                  <a:cubicBezTo>
                    <a:pt x="170" y="111"/>
                    <a:pt x="171" y="118"/>
                    <a:pt x="167" y="125"/>
                  </a:cubicBezTo>
                  <a:cubicBezTo>
                    <a:pt x="164" y="128"/>
                    <a:pt x="161" y="132"/>
                    <a:pt x="157" y="135"/>
                  </a:cubicBezTo>
                  <a:cubicBezTo>
                    <a:pt x="155" y="136"/>
                    <a:pt x="155" y="137"/>
                    <a:pt x="154" y="138"/>
                  </a:cubicBezTo>
                  <a:cubicBezTo>
                    <a:pt x="154" y="139"/>
                    <a:pt x="154" y="139"/>
                    <a:pt x="155" y="140"/>
                  </a:cubicBezTo>
                  <a:cubicBezTo>
                    <a:pt x="156" y="142"/>
                    <a:pt x="158" y="143"/>
                    <a:pt x="159" y="144"/>
                  </a:cubicBezTo>
                  <a:cubicBezTo>
                    <a:pt x="163" y="146"/>
                    <a:pt x="166" y="148"/>
                    <a:pt x="164" y="152"/>
                  </a:cubicBezTo>
                  <a:cubicBezTo>
                    <a:pt x="164" y="153"/>
                    <a:pt x="163" y="154"/>
                    <a:pt x="163" y="155"/>
                  </a:cubicBezTo>
                  <a:cubicBezTo>
                    <a:pt x="161" y="157"/>
                    <a:pt x="160" y="160"/>
                    <a:pt x="161" y="163"/>
                  </a:cubicBezTo>
                  <a:cubicBezTo>
                    <a:pt x="161" y="164"/>
                    <a:pt x="161" y="164"/>
                    <a:pt x="161" y="164"/>
                  </a:cubicBezTo>
                  <a:cubicBezTo>
                    <a:pt x="162" y="168"/>
                    <a:pt x="163" y="170"/>
                    <a:pt x="160" y="172"/>
                  </a:cubicBezTo>
                  <a:cubicBezTo>
                    <a:pt x="158" y="173"/>
                    <a:pt x="156" y="174"/>
                    <a:pt x="154" y="175"/>
                  </a:cubicBezTo>
                  <a:cubicBezTo>
                    <a:pt x="153" y="176"/>
                    <a:pt x="151" y="176"/>
                    <a:pt x="150" y="177"/>
                  </a:cubicBezTo>
                  <a:cubicBezTo>
                    <a:pt x="148" y="178"/>
                    <a:pt x="147" y="179"/>
                    <a:pt x="145" y="181"/>
                  </a:cubicBezTo>
                  <a:cubicBezTo>
                    <a:pt x="142" y="183"/>
                    <a:pt x="139" y="186"/>
                    <a:pt x="135" y="186"/>
                  </a:cubicBezTo>
                  <a:cubicBezTo>
                    <a:pt x="134" y="186"/>
                    <a:pt x="133" y="186"/>
                    <a:pt x="132" y="186"/>
                  </a:cubicBezTo>
                  <a:cubicBezTo>
                    <a:pt x="131" y="185"/>
                    <a:pt x="129" y="184"/>
                    <a:pt x="128" y="184"/>
                  </a:cubicBezTo>
                  <a:cubicBezTo>
                    <a:pt x="126" y="183"/>
                    <a:pt x="124" y="181"/>
                    <a:pt x="122" y="181"/>
                  </a:cubicBezTo>
                  <a:cubicBezTo>
                    <a:pt x="121" y="181"/>
                    <a:pt x="119" y="181"/>
                    <a:pt x="117" y="181"/>
                  </a:cubicBezTo>
                  <a:cubicBezTo>
                    <a:pt x="116" y="181"/>
                    <a:pt x="115" y="181"/>
                    <a:pt x="114" y="181"/>
                  </a:cubicBezTo>
                  <a:cubicBezTo>
                    <a:pt x="113" y="181"/>
                    <a:pt x="112" y="181"/>
                    <a:pt x="111" y="181"/>
                  </a:cubicBezTo>
                  <a:cubicBezTo>
                    <a:pt x="109" y="181"/>
                    <a:pt x="109" y="181"/>
                    <a:pt x="109" y="181"/>
                  </a:cubicBezTo>
                  <a:cubicBezTo>
                    <a:pt x="107" y="181"/>
                    <a:pt x="104" y="181"/>
                    <a:pt x="101" y="181"/>
                  </a:cubicBezTo>
                  <a:cubicBezTo>
                    <a:pt x="100" y="181"/>
                    <a:pt x="100" y="181"/>
                    <a:pt x="100" y="181"/>
                  </a:cubicBezTo>
                  <a:cubicBezTo>
                    <a:pt x="98" y="180"/>
                    <a:pt x="96" y="180"/>
                    <a:pt x="94" y="180"/>
                  </a:cubicBezTo>
                  <a:cubicBezTo>
                    <a:pt x="92" y="180"/>
                    <a:pt x="92" y="180"/>
                    <a:pt x="92" y="180"/>
                  </a:cubicBezTo>
                  <a:cubicBezTo>
                    <a:pt x="91" y="180"/>
                    <a:pt x="90" y="180"/>
                    <a:pt x="90" y="180"/>
                  </a:cubicBezTo>
                  <a:cubicBezTo>
                    <a:pt x="88" y="180"/>
                    <a:pt x="87" y="180"/>
                    <a:pt x="86" y="181"/>
                  </a:cubicBezTo>
                  <a:cubicBezTo>
                    <a:pt x="85" y="181"/>
                    <a:pt x="83" y="182"/>
                    <a:pt x="82" y="184"/>
                  </a:cubicBezTo>
                  <a:cubicBezTo>
                    <a:pt x="82" y="184"/>
                    <a:pt x="81" y="185"/>
                    <a:pt x="80" y="185"/>
                  </a:cubicBezTo>
                  <a:cubicBezTo>
                    <a:pt x="80" y="186"/>
                    <a:pt x="79" y="187"/>
                    <a:pt x="78" y="188"/>
                  </a:cubicBezTo>
                  <a:cubicBezTo>
                    <a:pt x="77" y="189"/>
                    <a:pt x="76" y="190"/>
                    <a:pt x="74" y="191"/>
                  </a:cubicBezTo>
                  <a:cubicBezTo>
                    <a:pt x="73" y="191"/>
                    <a:pt x="72" y="192"/>
                    <a:pt x="72" y="192"/>
                  </a:cubicBezTo>
                  <a:cubicBezTo>
                    <a:pt x="70" y="192"/>
                    <a:pt x="69" y="190"/>
                    <a:pt x="67" y="189"/>
                  </a:cubicBezTo>
                  <a:cubicBezTo>
                    <a:pt x="66" y="188"/>
                    <a:pt x="65" y="187"/>
                    <a:pt x="63" y="187"/>
                  </a:cubicBezTo>
                  <a:cubicBezTo>
                    <a:pt x="62" y="187"/>
                    <a:pt x="62" y="187"/>
                    <a:pt x="62" y="187"/>
                  </a:cubicBezTo>
                  <a:cubicBezTo>
                    <a:pt x="62" y="187"/>
                    <a:pt x="62" y="187"/>
                    <a:pt x="62" y="187"/>
                  </a:cubicBezTo>
                  <a:cubicBezTo>
                    <a:pt x="61" y="187"/>
                    <a:pt x="60" y="188"/>
                    <a:pt x="59" y="188"/>
                  </a:cubicBezTo>
                  <a:cubicBezTo>
                    <a:pt x="58" y="189"/>
                    <a:pt x="57" y="189"/>
                    <a:pt x="57" y="190"/>
                  </a:cubicBezTo>
                  <a:cubicBezTo>
                    <a:pt x="54" y="191"/>
                    <a:pt x="52" y="191"/>
                    <a:pt x="50" y="191"/>
                  </a:cubicBezTo>
                  <a:cubicBezTo>
                    <a:pt x="44" y="191"/>
                    <a:pt x="40" y="192"/>
                    <a:pt x="36" y="195"/>
                  </a:cubicBezTo>
                  <a:cubicBezTo>
                    <a:pt x="35" y="196"/>
                    <a:pt x="33" y="197"/>
                    <a:pt x="33" y="197"/>
                  </a:cubicBezTo>
                  <a:cubicBezTo>
                    <a:pt x="31" y="199"/>
                    <a:pt x="29" y="200"/>
                    <a:pt x="27" y="202"/>
                  </a:cubicBezTo>
                  <a:cubicBezTo>
                    <a:pt x="27" y="202"/>
                    <a:pt x="27" y="202"/>
                    <a:pt x="27" y="202"/>
                  </a:cubicBezTo>
                  <a:cubicBezTo>
                    <a:pt x="25" y="203"/>
                    <a:pt x="24" y="204"/>
                    <a:pt x="23" y="206"/>
                  </a:cubicBezTo>
                  <a:cubicBezTo>
                    <a:pt x="22" y="207"/>
                    <a:pt x="22" y="208"/>
                    <a:pt x="22" y="209"/>
                  </a:cubicBezTo>
                  <a:cubicBezTo>
                    <a:pt x="21" y="210"/>
                    <a:pt x="21" y="212"/>
                    <a:pt x="20" y="213"/>
                  </a:cubicBezTo>
                  <a:cubicBezTo>
                    <a:pt x="19" y="215"/>
                    <a:pt x="17" y="216"/>
                    <a:pt x="15" y="217"/>
                  </a:cubicBezTo>
                  <a:cubicBezTo>
                    <a:pt x="13" y="218"/>
                    <a:pt x="11" y="220"/>
                    <a:pt x="10" y="222"/>
                  </a:cubicBezTo>
                  <a:cubicBezTo>
                    <a:pt x="9" y="223"/>
                    <a:pt x="9" y="223"/>
                    <a:pt x="9" y="223"/>
                  </a:cubicBezTo>
                  <a:cubicBezTo>
                    <a:pt x="7" y="226"/>
                    <a:pt x="4" y="230"/>
                    <a:pt x="2" y="233"/>
                  </a:cubicBezTo>
                  <a:cubicBezTo>
                    <a:pt x="0" y="237"/>
                    <a:pt x="0" y="242"/>
                    <a:pt x="0" y="248"/>
                  </a:cubicBezTo>
                  <a:cubicBezTo>
                    <a:pt x="0" y="249"/>
                    <a:pt x="0" y="253"/>
                    <a:pt x="0" y="253"/>
                  </a:cubicBezTo>
                  <a:cubicBezTo>
                    <a:pt x="3" y="252"/>
                    <a:pt x="3" y="252"/>
                    <a:pt x="3" y="252"/>
                  </a:cubicBezTo>
                  <a:cubicBezTo>
                    <a:pt x="7" y="250"/>
                    <a:pt x="13" y="249"/>
                    <a:pt x="15" y="249"/>
                  </a:cubicBezTo>
                  <a:cubicBezTo>
                    <a:pt x="16" y="249"/>
                    <a:pt x="16" y="249"/>
                    <a:pt x="16" y="249"/>
                  </a:cubicBezTo>
                  <a:cubicBezTo>
                    <a:pt x="16" y="248"/>
                    <a:pt x="16" y="248"/>
                    <a:pt x="16" y="248"/>
                  </a:cubicBezTo>
                  <a:cubicBezTo>
                    <a:pt x="18" y="247"/>
                    <a:pt x="21" y="245"/>
                    <a:pt x="24" y="245"/>
                  </a:cubicBezTo>
                  <a:cubicBezTo>
                    <a:pt x="24" y="245"/>
                    <a:pt x="24" y="245"/>
                    <a:pt x="24" y="245"/>
                  </a:cubicBezTo>
                  <a:cubicBezTo>
                    <a:pt x="26" y="246"/>
                    <a:pt x="27" y="247"/>
                    <a:pt x="28" y="247"/>
                  </a:cubicBezTo>
                  <a:cubicBezTo>
                    <a:pt x="29" y="248"/>
                    <a:pt x="30" y="249"/>
                    <a:pt x="32" y="249"/>
                  </a:cubicBezTo>
                  <a:cubicBezTo>
                    <a:pt x="33" y="249"/>
                    <a:pt x="33" y="249"/>
                    <a:pt x="33" y="249"/>
                  </a:cubicBezTo>
                  <a:cubicBezTo>
                    <a:pt x="34" y="249"/>
                    <a:pt x="35" y="249"/>
                    <a:pt x="36" y="249"/>
                  </a:cubicBezTo>
                  <a:cubicBezTo>
                    <a:pt x="37" y="249"/>
                    <a:pt x="38" y="249"/>
                    <a:pt x="39" y="249"/>
                  </a:cubicBezTo>
                  <a:cubicBezTo>
                    <a:pt x="41" y="249"/>
                    <a:pt x="42" y="249"/>
                    <a:pt x="43" y="249"/>
                  </a:cubicBezTo>
                  <a:cubicBezTo>
                    <a:pt x="44" y="250"/>
                    <a:pt x="45" y="250"/>
                    <a:pt x="46" y="250"/>
                  </a:cubicBezTo>
                  <a:cubicBezTo>
                    <a:pt x="48" y="251"/>
                    <a:pt x="50" y="252"/>
                    <a:pt x="53" y="252"/>
                  </a:cubicBezTo>
                  <a:cubicBezTo>
                    <a:pt x="54" y="252"/>
                    <a:pt x="55" y="252"/>
                    <a:pt x="56" y="252"/>
                  </a:cubicBezTo>
                  <a:cubicBezTo>
                    <a:pt x="58" y="252"/>
                    <a:pt x="60" y="252"/>
                    <a:pt x="62" y="252"/>
                  </a:cubicBezTo>
                  <a:cubicBezTo>
                    <a:pt x="69" y="252"/>
                    <a:pt x="72" y="253"/>
                    <a:pt x="73" y="255"/>
                  </a:cubicBezTo>
                  <a:cubicBezTo>
                    <a:pt x="74" y="257"/>
                    <a:pt x="74" y="258"/>
                    <a:pt x="74" y="260"/>
                  </a:cubicBezTo>
                  <a:cubicBezTo>
                    <a:pt x="74" y="262"/>
                    <a:pt x="74" y="265"/>
                    <a:pt x="76" y="267"/>
                  </a:cubicBezTo>
                  <a:cubicBezTo>
                    <a:pt x="76" y="267"/>
                    <a:pt x="77" y="268"/>
                    <a:pt x="77" y="268"/>
                  </a:cubicBezTo>
                  <a:cubicBezTo>
                    <a:pt x="78" y="269"/>
                    <a:pt x="78" y="269"/>
                    <a:pt x="78" y="269"/>
                  </a:cubicBezTo>
                  <a:cubicBezTo>
                    <a:pt x="79" y="268"/>
                    <a:pt x="79" y="268"/>
                    <a:pt x="79" y="268"/>
                  </a:cubicBezTo>
                  <a:cubicBezTo>
                    <a:pt x="80" y="268"/>
                    <a:pt x="80" y="268"/>
                    <a:pt x="80" y="267"/>
                  </a:cubicBezTo>
                  <a:cubicBezTo>
                    <a:pt x="81" y="267"/>
                    <a:pt x="82" y="266"/>
                    <a:pt x="84" y="266"/>
                  </a:cubicBezTo>
                  <a:cubicBezTo>
                    <a:pt x="84" y="266"/>
                    <a:pt x="84" y="266"/>
                    <a:pt x="84" y="266"/>
                  </a:cubicBezTo>
                  <a:cubicBezTo>
                    <a:pt x="85" y="267"/>
                    <a:pt x="85" y="268"/>
                    <a:pt x="86" y="269"/>
                  </a:cubicBezTo>
                  <a:cubicBezTo>
                    <a:pt x="86" y="271"/>
                    <a:pt x="86" y="271"/>
                    <a:pt x="86" y="271"/>
                  </a:cubicBezTo>
                  <a:cubicBezTo>
                    <a:pt x="88" y="271"/>
                    <a:pt x="88" y="271"/>
                    <a:pt x="88" y="271"/>
                  </a:cubicBezTo>
                  <a:cubicBezTo>
                    <a:pt x="90" y="271"/>
                    <a:pt x="91" y="269"/>
                    <a:pt x="93" y="267"/>
                  </a:cubicBezTo>
                  <a:cubicBezTo>
                    <a:pt x="93" y="266"/>
                    <a:pt x="93" y="266"/>
                    <a:pt x="93" y="266"/>
                  </a:cubicBezTo>
                  <a:cubicBezTo>
                    <a:pt x="96" y="264"/>
                    <a:pt x="96" y="264"/>
                    <a:pt x="99" y="263"/>
                  </a:cubicBezTo>
                  <a:cubicBezTo>
                    <a:pt x="101" y="263"/>
                    <a:pt x="101" y="263"/>
                    <a:pt x="101" y="263"/>
                  </a:cubicBezTo>
                  <a:cubicBezTo>
                    <a:pt x="102" y="263"/>
                    <a:pt x="103" y="262"/>
                    <a:pt x="104" y="262"/>
                  </a:cubicBezTo>
                  <a:cubicBezTo>
                    <a:pt x="106" y="261"/>
                    <a:pt x="108" y="261"/>
                    <a:pt x="110" y="261"/>
                  </a:cubicBezTo>
                  <a:cubicBezTo>
                    <a:pt x="111" y="261"/>
                    <a:pt x="112" y="261"/>
                    <a:pt x="113" y="260"/>
                  </a:cubicBezTo>
                  <a:cubicBezTo>
                    <a:pt x="113" y="260"/>
                    <a:pt x="113" y="260"/>
                    <a:pt x="113" y="260"/>
                  </a:cubicBezTo>
                  <a:cubicBezTo>
                    <a:pt x="115" y="260"/>
                    <a:pt x="117" y="260"/>
                    <a:pt x="119" y="260"/>
                  </a:cubicBezTo>
                  <a:cubicBezTo>
                    <a:pt x="120" y="260"/>
                    <a:pt x="120" y="260"/>
                    <a:pt x="121" y="260"/>
                  </a:cubicBezTo>
                  <a:cubicBezTo>
                    <a:pt x="121" y="261"/>
                    <a:pt x="122" y="262"/>
                    <a:pt x="123" y="262"/>
                  </a:cubicBezTo>
                  <a:cubicBezTo>
                    <a:pt x="123" y="262"/>
                    <a:pt x="124" y="262"/>
                    <a:pt x="124" y="262"/>
                  </a:cubicBezTo>
                  <a:cubicBezTo>
                    <a:pt x="126" y="262"/>
                    <a:pt x="128" y="262"/>
                    <a:pt x="130" y="261"/>
                  </a:cubicBezTo>
                  <a:cubicBezTo>
                    <a:pt x="131" y="260"/>
                    <a:pt x="131" y="260"/>
                    <a:pt x="131" y="260"/>
                  </a:cubicBezTo>
                  <a:cubicBezTo>
                    <a:pt x="133" y="260"/>
                    <a:pt x="134" y="259"/>
                    <a:pt x="136" y="259"/>
                  </a:cubicBezTo>
                  <a:cubicBezTo>
                    <a:pt x="137" y="259"/>
                    <a:pt x="138" y="259"/>
                    <a:pt x="139" y="259"/>
                  </a:cubicBezTo>
                  <a:cubicBezTo>
                    <a:pt x="140" y="260"/>
                    <a:pt x="141" y="260"/>
                    <a:pt x="142" y="260"/>
                  </a:cubicBezTo>
                  <a:cubicBezTo>
                    <a:pt x="143" y="260"/>
                    <a:pt x="144" y="260"/>
                    <a:pt x="145" y="259"/>
                  </a:cubicBezTo>
                  <a:cubicBezTo>
                    <a:pt x="146" y="259"/>
                    <a:pt x="147" y="259"/>
                    <a:pt x="147" y="258"/>
                  </a:cubicBezTo>
                  <a:cubicBezTo>
                    <a:pt x="148" y="258"/>
                    <a:pt x="149" y="257"/>
                    <a:pt x="150" y="257"/>
                  </a:cubicBezTo>
                  <a:cubicBezTo>
                    <a:pt x="150" y="257"/>
                    <a:pt x="151" y="257"/>
                    <a:pt x="151" y="258"/>
                  </a:cubicBezTo>
                  <a:cubicBezTo>
                    <a:pt x="152" y="258"/>
                    <a:pt x="152" y="259"/>
                    <a:pt x="153" y="260"/>
                  </a:cubicBezTo>
                  <a:cubicBezTo>
                    <a:pt x="153" y="261"/>
                    <a:pt x="154" y="262"/>
                    <a:pt x="155" y="263"/>
                  </a:cubicBezTo>
                  <a:cubicBezTo>
                    <a:pt x="156" y="263"/>
                    <a:pt x="156" y="264"/>
                    <a:pt x="157" y="264"/>
                  </a:cubicBezTo>
                  <a:cubicBezTo>
                    <a:pt x="158" y="264"/>
                    <a:pt x="158" y="264"/>
                    <a:pt x="159" y="267"/>
                  </a:cubicBezTo>
                  <a:cubicBezTo>
                    <a:pt x="160" y="269"/>
                    <a:pt x="159" y="271"/>
                    <a:pt x="159" y="273"/>
                  </a:cubicBezTo>
                  <a:cubicBezTo>
                    <a:pt x="158" y="275"/>
                    <a:pt x="158" y="277"/>
                    <a:pt x="159" y="279"/>
                  </a:cubicBezTo>
                  <a:cubicBezTo>
                    <a:pt x="159" y="280"/>
                    <a:pt x="160" y="281"/>
                    <a:pt x="161" y="282"/>
                  </a:cubicBezTo>
                  <a:cubicBezTo>
                    <a:pt x="163" y="284"/>
                    <a:pt x="165" y="285"/>
                    <a:pt x="165" y="287"/>
                  </a:cubicBezTo>
                  <a:cubicBezTo>
                    <a:pt x="165" y="290"/>
                    <a:pt x="164" y="291"/>
                    <a:pt x="163" y="292"/>
                  </a:cubicBezTo>
                  <a:cubicBezTo>
                    <a:pt x="162" y="293"/>
                    <a:pt x="161" y="293"/>
                    <a:pt x="161" y="294"/>
                  </a:cubicBezTo>
                  <a:cubicBezTo>
                    <a:pt x="159" y="298"/>
                    <a:pt x="162" y="303"/>
                    <a:pt x="164" y="307"/>
                  </a:cubicBezTo>
                  <a:cubicBezTo>
                    <a:pt x="164" y="308"/>
                    <a:pt x="164" y="308"/>
                    <a:pt x="164" y="308"/>
                  </a:cubicBezTo>
                  <a:cubicBezTo>
                    <a:pt x="165" y="308"/>
                    <a:pt x="165" y="310"/>
                    <a:pt x="166" y="311"/>
                  </a:cubicBezTo>
                  <a:cubicBezTo>
                    <a:pt x="168" y="316"/>
                    <a:pt x="170" y="319"/>
                    <a:pt x="171" y="320"/>
                  </a:cubicBezTo>
                  <a:cubicBezTo>
                    <a:pt x="172" y="321"/>
                    <a:pt x="173" y="321"/>
                    <a:pt x="175" y="321"/>
                  </a:cubicBezTo>
                  <a:cubicBezTo>
                    <a:pt x="176" y="321"/>
                    <a:pt x="177" y="321"/>
                    <a:pt x="179" y="321"/>
                  </a:cubicBezTo>
                  <a:cubicBezTo>
                    <a:pt x="180" y="320"/>
                    <a:pt x="182" y="320"/>
                    <a:pt x="183" y="320"/>
                  </a:cubicBezTo>
                  <a:cubicBezTo>
                    <a:pt x="185" y="320"/>
                    <a:pt x="187" y="321"/>
                    <a:pt x="189" y="324"/>
                  </a:cubicBezTo>
                  <a:cubicBezTo>
                    <a:pt x="191" y="327"/>
                    <a:pt x="190" y="329"/>
                    <a:pt x="188" y="330"/>
                  </a:cubicBezTo>
                  <a:cubicBezTo>
                    <a:pt x="187" y="331"/>
                    <a:pt x="187" y="331"/>
                    <a:pt x="187" y="332"/>
                  </a:cubicBezTo>
                  <a:cubicBezTo>
                    <a:pt x="183" y="336"/>
                    <a:pt x="183" y="345"/>
                    <a:pt x="183" y="352"/>
                  </a:cubicBezTo>
                  <a:cubicBezTo>
                    <a:pt x="183" y="354"/>
                    <a:pt x="183" y="354"/>
                    <a:pt x="183" y="354"/>
                  </a:cubicBezTo>
                  <a:cubicBezTo>
                    <a:pt x="183" y="356"/>
                    <a:pt x="182" y="358"/>
                    <a:pt x="182" y="359"/>
                  </a:cubicBezTo>
                  <a:cubicBezTo>
                    <a:pt x="181" y="362"/>
                    <a:pt x="180" y="365"/>
                    <a:pt x="181" y="367"/>
                  </a:cubicBezTo>
                  <a:cubicBezTo>
                    <a:pt x="182" y="369"/>
                    <a:pt x="184" y="369"/>
                    <a:pt x="186" y="370"/>
                  </a:cubicBezTo>
                  <a:cubicBezTo>
                    <a:pt x="188" y="371"/>
                    <a:pt x="190" y="372"/>
                    <a:pt x="191" y="374"/>
                  </a:cubicBezTo>
                  <a:cubicBezTo>
                    <a:pt x="192" y="375"/>
                    <a:pt x="192" y="377"/>
                    <a:pt x="192" y="379"/>
                  </a:cubicBezTo>
                  <a:cubicBezTo>
                    <a:pt x="192" y="381"/>
                    <a:pt x="192" y="384"/>
                    <a:pt x="193" y="385"/>
                  </a:cubicBezTo>
                  <a:cubicBezTo>
                    <a:pt x="195" y="388"/>
                    <a:pt x="198" y="389"/>
                    <a:pt x="202" y="390"/>
                  </a:cubicBezTo>
                  <a:cubicBezTo>
                    <a:pt x="203" y="390"/>
                    <a:pt x="205" y="390"/>
                    <a:pt x="206" y="390"/>
                  </a:cubicBezTo>
                  <a:cubicBezTo>
                    <a:pt x="210" y="390"/>
                    <a:pt x="214" y="389"/>
                    <a:pt x="216" y="387"/>
                  </a:cubicBezTo>
                  <a:cubicBezTo>
                    <a:pt x="217" y="387"/>
                    <a:pt x="218" y="385"/>
                    <a:pt x="219" y="384"/>
                  </a:cubicBezTo>
                  <a:cubicBezTo>
                    <a:pt x="220" y="382"/>
                    <a:pt x="222" y="380"/>
                    <a:pt x="224" y="380"/>
                  </a:cubicBezTo>
                  <a:cubicBezTo>
                    <a:pt x="227" y="379"/>
                    <a:pt x="229" y="379"/>
                    <a:pt x="231" y="378"/>
                  </a:cubicBezTo>
                  <a:cubicBezTo>
                    <a:pt x="233" y="378"/>
                    <a:pt x="235" y="378"/>
                    <a:pt x="237" y="378"/>
                  </a:cubicBezTo>
                  <a:cubicBezTo>
                    <a:pt x="242" y="377"/>
                    <a:pt x="248" y="375"/>
                    <a:pt x="254" y="373"/>
                  </a:cubicBezTo>
                  <a:cubicBezTo>
                    <a:pt x="262" y="370"/>
                    <a:pt x="271" y="367"/>
                    <a:pt x="280" y="367"/>
                  </a:cubicBezTo>
                  <a:cubicBezTo>
                    <a:pt x="285" y="367"/>
                    <a:pt x="288" y="365"/>
                    <a:pt x="292" y="363"/>
                  </a:cubicBezTo>
                  <a:cubicBezTo>
                    <a:pt x="293" y="362"/>
                    <a:pt x="295" y="361"/>
                    <a:pt x="297" y="360"/>
                  </a:cubicBezTo>
                  <a:cubicBezTo>
                    <a:pt x="300" y="358"/>
                    <a:pt x="303" y="358"/>
                    <a:pt x="306" y="358"/>
                  </a:cubicBezTo>
                  <a:cubicBezTo>
                    <a:pt x="307" y="358"/>
                    <a:pt x="308" y="358"/>
                    <a:pt x="309" y="358"/>
                  </a:cubicBezTo>
                  <a:cubicBezTo>
                    <a:pt x="310" y="358"/>
                    <a:pt x="311" y="358"/>
                    <a:pt x="312" y="358"/>
                  </a:cubicBezTo>
                  <a:cubicBezTo>
                    <a:pt x="313" y="358"/>
                    <a:pt x="314" y="358"/>
                    <a:pt x="315" y="358"/>
                  </a:cubicBezTo>
                  <a:cubicBezTo>
                    <a:pt x="318" y="358"/>
                    <a:pt x="318" y="358"/>
                    <a:pt x="318" y="358"/>
                  </a:cubicBezTo>
                  <a:cubicBezTo>
                    <a:pt x="320" y="358"/>
                    <a:pt x="322" y="358"/>
                    <a:pt x="323" y="358"/>
                  </a:cubicBezTo>
                  <a:cubicBezTo>
                    <a:pt x="324" y="358"/>
                    <a:pt x="325" y="358"/>
                    <a:pt x="326" y="358"/>
                  </a:cubicBezTo>
                  <a:cubicBezTo>
                    <a:pt x="327" y="358"/>
                    <a:pt x="327" y="358"/>
                    <a:pt x="328" y="358"/>
                  </a:cubicBezTo>
                  <a:cubicBezTo>
                    <a:pt x="330" y="358"/>
                    <a:pt x="331" y="358"/>
                    <a:pt x="333" y="358"/>
                  </a:cubicBezTo>
                  <a:cubicBezTo>
                    <a:pt x="333" y="358"/>
                    <a:pt x="334" y="358"/>
                    <a:pt x="335" y="358"/>
                  </a:cubicBezTo>
                  <a:cubicBezTo>
                    <a:pt x="339" y="358"/>
                    <a:pt x="342" y="356"/>
                    <a:pt x="346" y="354"/>
                  </a:cubicBezTo>
                  <a:cubicBezTo>
                    <a:pt x="348" y="353"/>
                    <a:pt x="350" y="352"/>
                    <a:pt x="352" y="352"/>
                  </a:cubicBezTo>
                  <a:cubicBezTo>
                    <a:pt x="353" y="351"/>
                    <a:pt x="354" y="351"/>
                    <a:pt x="355" y="350"/>
                  </a:cubicBezTo>
                  <a:cubicBezTo>
                    <a:pt x="360" y="349"/>
                    <a:pt x="363" y="348"/>
                    <a:pt x="365" y="343"/>
                  </a:cubicBezTo>
                  <a:cubicBezTo>
                    <a:pt x="366" y="339"/>
                    <a:pt x="368" y="336"/>
                    <a:pt x="369" y="333"/>
                  </a:cubicBezTo>
                  <a:cubicBezTo>
                    <a:pt x="370" y="330"/>
                    <a:pt x="371" y="328"/>
                    <a:pt x="372" y="325"/>
                  </a:cubicBezTo>
                  <a:cubicBezTo>
                    <a:pt x="374" y="319"/>
                    <a:pt x="378" y="315"/>
                    <a:pt x="381" y="311"/>
                  </a:cubicBezTo>
                  <a:cubicBezTo>
                    <a:pt x="383" y="310"/>
                    <a:pt x="383" y="310"/>
                    <a:pt x="383" y="310"/>
                  </a:cubicBezTo>
                  <a:cubicBezTo>
                    <a:pt x="384" y="308"/>
                    <a:pt x="386" y="306"/>
                    <a:pt x="387" y="305"/>
                  </a:cubicBezTo>
                  <a:cubicBezTo>
                    <a:pt x="388" y="305"/>
                    <a:pt x="388" y="305"/>
                    <a:pt x="388" y="305"/>
                  </a:cubicBezTo>
                  <a:cubicBezTo>
                    <a:pt x="389" y="300"/>
                    <a:pt x="389" y="300"/>
                    <a:pt x="389" y="300"/>
                  </a:cubicBezTo>
                  <a:cubicBezTo>
                    <a:pt x="389" y="298"/>
                    <a:pt x="390" y="296"/>
                    <a:pt x="390" y="295"/>
                  </a:cubicBezTo>
                  <a:cubicBezTo>
                    <a:pt x="390" y="294"/>
                    <a:pt x="390" y="293"/>
                    <a:pt x="390" y="291"/>
                  </a:cubicBezTo>
                  <a:cubicBezTo>
                    <a:pt x="390" y="289"/>
                    <a:pt x="390" y="286"/>
                    <a:pt x="392" y="283"/>
                  </a:cubicBezTo>
                  <a:cubicBezTo>
                    <a:pt x="394" y="280"/>
                    <a:pt x="397" y="278"/>
                    <a:pt x="401" y="278"/>
                  </a:cubicBezTo>
                  <a:cubicBezTo>
                    <a:pt x="402" y="278"/>
                    <a:pt x="402" y="278"/>
                    <a:pt x="402" y="278"/>
                  </a:cubicBezTo>
                  <a:cubicBezTo>
                    <a:pt x="406" y="278"/>
                    <a:pt x="408" y="278"/>
                    <a:pt x="410" y="275"/>
                  </a:cubicBezTo>
                  <a:cubicBezTo>
                    <a:pt x="411" y="274"/>
                    <a:pt x="412" y="273"/>
                    <a:pt x="413" y="272"/>
                  </a:cubicBezTo>
                  <a:cubicBezTo>
                    <a:pt x="414" y="270"/>
                    <a:pt x="415" y="268"/>
                    <a:pt x="417" y="267"/>
                  </a:cubicBezTo>
                  <a:cubicBezTo>
                    <a:pt x="420" y="265"/>
                    <a:pt x="420" y="262"/>
                    <a:pt x="421" y="260"/>
                  </a:cubicBezTo>
                  <a:cubicBezTo>
                    <a:pt x="421" y="259"/>
                    <a:pt x="422" y="258"/>
                    <a:pt x="422" y="256"/>
                  </a:cubicBezTo>
                  <a:cubicBezTo>
                    <a:pt x="423" y="253"/>
                    <a:pt x="425" y="251"/>
                    <a:pt x="427" y="249"/>
                  </a:cubicBezTo>
                  <a:cubicBezTo>
                    <a:pt x="430" y="246"/>
                    <a:pt x="432" y="243"/>
                    <a:pt x="432" y="239"/>
                  </a:cubicBezTo>
                  <a:cubicBezTo>
                    <a:pt x="432" y="237"/>
                    <a:pt x="432" y="230"/>
                    <a:pt x="430" y="227"/>
                  </a:cubicBezTo>
                  <a:cubicBezTo>
                    <a:pt x="430" y="225"/>
                    <a:pt x="430" y="225"/>
                    <a:pt x="430" y="225"/>
                  </a:cubicBezTo>
                  <a:cubicBezTo>
                    <a:pt x="428" y="222"/>
                    <a:pt x="426" y="219"/>
                    <a:pt x="423" y="217"/>
                  </a:cubicBezTo>
                  <a:cubicBezTo>
                    <a:pt x="423" y="216"/>
                    <a:pt x="423" y="216"/>
                    <a:pt x="424" y="216"/>
                  </a:cubicBezTo>
                  <a:cubicBezTo>
                    <a:pt x="424" y="215"/>
                    <a:pt x="424" y="215"/>
                    <a:pt x="425" y="215"/>
                  </a:cubicBezTo>
                  <a:cubicBezTo>
                    <a:pt x="426" y="215"/>
                    <a:pt x="428" y="216"/>
                    <a:pt x="429" y="216"/>
                  </a:cubicBezTo>
                  <a:cubicBezTo>
                    <a:pt x="432" y="217"/>
                    <a:pt x="432" y="217"/>
                    <a:pt x="433" y="217"/>
                  </a:cubicBezTo>
                  <a:cubicBezTo>
                    <a:pt x="433" y="217"/>
                    <a:pt x="433" y="217"/>
                    <a:pt x="433" y="217"/>
                  </a:cubicBezTo>
                  <a:cubicBezTo>
                    <a:pt x="433" y="217"/>
                    <a:pt x="434" y="217"/>
                    <a:pt x="434" y="217"/>
                  </a:cubicBezTo>
                  <a:cubicBezTo>
                    <a:pt x="440" y="217"/>
                    <a:pt x="440" y="217"/>
                    <a:pt x="440" y="217"/>
                  </a:cubicBezTo>
                  <a:cubicBezTo>
                    <a:pt x="435" y="213"/>
                    <a:pt x="435" y="213"/>
                    <a:pt x="435" y="213"/>
                  </a:cubicBezTo>
                  <a:cubicBezTo>
                    <a:pt x="434" y="213"/>
                    <a:pt x="433" y="212"/>
                    <a:pt x="433" y="211"/>
                  </a:cubicBezTo>
                  <a:cubicBezTo>
                    <a:pt x="432" y="210"/>
                    <a:pt x="431" y="209"/>
                    <a:pt x="430" y="208"/>
                  </a:cubicBezTo>
                  <a:cubicBezTo>
                    <a:pt x="430" y="206"/>
                    <a:pt x="430" y="204"/>
                    <a:pt x="431" y="203"/>
                  </a:cubicBezTo>
                  <a:cubicBezTo>
                    <a:pt x="431" y="202"/>
                    <a:pt x="431" y="202"/>
                    <a:pt x="431" y="201"/>
                  </a:cubicBezTo>
                  <a:cubicBezTo>
                    <a:pt x="431" y="200"/>
                    <a:pt x="431" y="199"/>
                    <a:pt x="431" y="199"/>
                  </a:cubicBezTo>
                  <a:cubicBezTo>
                    <a:pt x="431" y="199"/>
                    <a:pt x="431" y="199"/>
                    <a:pt x="431" y="199"/>
                  </a:cubicBezTo>
                  <a:cubicBezTo>
                    <a:pt x="431" y="198"/>
                    <a:pt x="431" y="198"/>
                    <a:pt x="431" y="198"/>
                  </a:cubicBezTo>
                  <a:cubicBezTo>
                    <a:pt x="431" y="198"/>
                    <a:pt x="431" y="198"/>
                    <a:pt x="430" y="198"/>
                  </a:cubicBezTo>
                  <a:cubicBezTo>
                    <a:pt x="430" y="197"/>
                    <a:pt x="430" y="197"/>
                    <a:pt x="429" y="196"/>
                  </a:cubicBezTo>
                  <a:cubicBezTo>
                    <a:pt x="429" y="196"/>
                    <a:pt x="426" y="192"/>
                    <a:pt x="428" y="190"/>
                  </a:cubicBezTo>
                  <a:cubicBezTo>
                    <a:pt x="428" y="189"/>
                    <a:pt x="430" y="188"/>
                    <a:pt x="431" y="188"/>
                  </a:cubicBezTo>
                  <a:cubicBezTo>
                    <a:pt x="432" y="188"/>
                    <a:pt x="433" y="187"/>
                    <a:pt x="433" y="187"/>
                  </a:cubicBezTo>
                  <a:cubicBezTo>
                    <a:pt x="435" y="186"/>
                    <a:pt x="437" y="184"/>
                    <a:pt x="438" y="182"/>
                  </a:cubicBezTo>
                  <a:cubicBezTo>
                    <a:pt x="438" y="181"/>
                    <a:pt x="438" y="181"/>
                    <a:pt x="438" y="181"/>
                  </a:cubicBezTo>
                  <a:cubicBezTo>
                    <a:pt x="439" y="180"/>
                    <a:pt x="439" y="179"/>
                    <a:pt x="440" y="179"/>
                  </a:cubicBezTo>
                  <a:cubicBezTo>
                    <a:pt x="440" y="179"/>
                    <a:pt x="440" y="179"/>
                    <a:pt x="440" y="179"/>
                  </a:cubicBezTo>
                  <a:cubicBezTo>
                    <a:pt x="441" y="179"/>
                    <a:pt x="441" y="179"/>
                    <a:pt x="442" y="179"/>
                  </a:cubicBezTo>
                  <a:cubicBezTo>
                    <a:pt x="442" y="179"/>
                    <a:pt x="442" y="179"/>
                    <a:pt x="442" y="179"/>
                  </a:cubicBezTo>
                  <a:cubicBezTo>
                    <a:pt x="443" y="180"/>
                    <a:pt x="444" y="180"/>
                    <a:pt x="445" y="180"/>
                  </a:cubicBezTo>
                  <a:cubicBezTo>
                    <a:pt x="445" y="180"/>
                    <a:pt x="446" y="180"/>
                    <a:pt x="446" y="180"/>
                  </a:cubicBezTo>
                  <a:cubicBezTo>
                    <a:pt x="447" y="180"/>
                    <a:pt x="448" y="179"/>
                    <a:pt x="450" y="178"/>
                  </a:cubicBezTo>
                  <a:cubicBezTo>
                    <a:pt x="451" y="177"/>
                    <a:pt x="451" y="177"/>
                    <a:pt x="451" y="177"/>
                  </a:cubicBezTo>
                  <a:cubicBezTo>
                    <a:pt x="452" y="177"/>
                    <a:pt x="452" y="176"/>
                    <a:pt x="453" y="176"/>
                  </a:cubicBezTo>
                  <a:cubicBezTo>
                    <a:pt x="454" y="175"/>
                    <a:pt x="455" y="175"/>
                    <a:pt x="455" y="175"/>
                  </a:cubicBezTo>
                  <a:cubicBezTo>
                    <a:pt x="456" y="175"/>
                    <a:pt x="456" y="175"/>
                    <a:pt x="456" y="175"/>
                  </a:cubicBezTo>
                  <a:cubicBezTo>
                    <a:pt x="457" y="175"/>
                    <a:pt x="457" y="175"/>
                    <a:pt x="457" y="175"/>
                  </a:cubicBezTo>
                  <a:cubicBezTo>
                    <a:pt x="458" y="175"/>
                    <a:pt x="459" y="176"/>
                    <a:pt x="460" y="176"/>
                  </a:cubicBezTo>
                  <a:cubicBezTo>
                    <a:pt x="461" y="177"/>
                    <a:pt x="461" y="177"/>
                    <a:pt x="462" y="177"/>
                  </a:cubicBezTo>
                  <a:cubicBezTo>
                    <a:pt x="463" y="178"/>
                    <a:pt x="464" y="178"/>
                    <a:pt x="465" y="179"/>
                  </a:cubicBezTo>
                  <a:cubicBezTo>
                    <a:pt x="467" y="180"/>
                    <a:pt x="467" y="180"/>
                    <a:pt x="467" y="180"/>
                  </a:cubicBezTo>
                  <a:cubicBezTo>
                    <a:pt x="468" y="178"/>
                    <a:pt x="468" y="178"/>
                    <a:pt x="468" y="178"/>
                  </a:cubicBezTo>
                  <a:cubicBezTo>
                    <a:pt x="468" y="178"/>
                    <a:pt x="468" y="178"/>
                    <a:pt x="469" y="177"/>
                  </a:cubicBezTo>
                  <a:cubicBezTo>
                    <a:pt x="469" y="176"/>
                    <a:pt x="470" y="175"/>
                    <a:pt x="470" y="174"/>
                  </a:cubicBezTo>
                  <a:cubicBezTo>
                    <a:pt x="469" y="172"/>
                    <a:pt x="468" y="170"/>
                    <a:pt x="466" y="169"/>
                  </a:cubicBezTo>
                  <a:cubicBezTo>
                    <a:pt x="464" y="166"/>
                    <a:pt x="464" y="166"/>
                    <a:pt x="464" y="166"/>
                  </a:cubicBezTo>
                  <a:cubicBezTo>
                    <a:pt x="460" y="162"/>
                    <a:pt x="457" y="159"/>
                    <a:pt x="456" y="153"/>
                  </a:cubicBezTo>
                  <a:cubicBezTo>
                    <a:pt x="455" y="149"/>
                    <a:pt x="453" y="142"/>
                    <a:pt x="455" y="136"/>
                  </a:cubicBezTo>
                  <a:cubicBezTo>
                    <a:pt x="456" y="133"/>
                    <a:pt x="459" y="132"/>
                    <a:pt x="462" y="131"/>
                  </a:cubicBezTo>
                  <a:cubicBezTo>
                    <a:pt x="465" y="130"/>
                    <a:pt x="468" y="129"/>
                    <a:pt x="469" y="126"/>
                  </a:cubicBezTo>
                  <a:cubicBezTo>
                    <a:pt x="469" y="125"/>
                    <a:pt x="469" y="124"/>
                    <a:pt x="469" y="122"/>
                  </a:cubicBezTo>
                  <a:cubicBezTo>
                    <a:pt x="469" y="121"/>
                    <a:pt x="470" y="119"/>
                    <a:pt x="470" y="117"/>
                  </a:cubicBezTo>
                  <a:cubicBezTo>
                    <a:pt x="472" y="115"/>
                    <a:pt x="474" y="114"/>
                    <a:pt x="476" y="112"/>
                  </a:cubicBezTo>
                  <a:cubicBezTo>
                    <a:pt x="477" y="112"/>
                    <a:pt x="477" y="112"/>
                    <a:pt x="478" y="111"/>
                  </a:cubicBezTo>
                  <a:cubicBezTo>
                    <a:pt x="483" y="108"/>
                    <a:pt x="487" y="102"/>
                    <a:pt x="488" y="96"/>
                  </a:cubicBezTo>
                  <a:cubicBezTo>
                    <a:pt x="490" y="90"/>
                    <a:pt x="483" y="87"/>
                    <a:pt x="478" y="85"/>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a:extLst>
                <a:ext uri="{FF2B5EF4-FFF2-40B4-BE49-F238E27FC236}">
                  <a16:creationId xmlns:a16="http://schemas.microsoft.com/office/drawing/2014/main" id="{31194134-78DB-ECF4-961F-99DACDE50D7B}"/>
                </a:ext>
              </a:extLst>
            </p:cNvPr>
            <p:cNvSpPr>
              <a:spLocks/>
            </p:cNvSpPr>
            <p:nvPr/>
          </p:nvSpPr>
          <p:spPr bwMode="auto">
            <a:xfrm>
              <a:off x="3805" y="918"/>
              <a:ext cx="625" cy="888"/>
            </a:xfrm>
            <a:custGeom>
              <a:avLst/>
              <a:gdLst>
                <a:gd name="T0" fmla="*/ 249 w 256"/>
                <a:gd name="T1" fmla="*/ 182 h 364"/>
                <a:gd name="T2" fmla="*/ 238 w 256"/>
                <a:gd name="T3" fmla="*/ 161 h 364"/>
                <a:gd name="T4" fmla="*/ 236 w 256"/>
                <a:gd name="T5" fmla="*/ 145 h 364"/>
                <a:gd name="T6" fmla="*/ 229 w 256"/>
                <a:gd name="T7" fmla="*/ 111 h 364"/>
                <a:gd name="T8" fmla="*/ 225 w 256"/>
                <a:gd name="T9" fmla="*/ 100 h 364"/>
                <a:gd name="T10" fmla="*/ 226 w 256"/>
                <a:gd name="T11" fmla="*/ 77 h 364"/>
                <a:gd name="T12" fmla="*/ 224 w 256"/>
                <a:gd name="T13" fmla="*/ 56 h 364"/>
                <a:gd name="T14" fmla="*/ 218 w 256"/>
                <a:gd name="T15" fmla="*/ 42 h 364"/>
                <a:gd name="T16" fmla="*/ 219 w 256"/>
                <a:gd name="T17" fmla="*/ 18 h 364"/>
                <a:gd name="T18" fmla="*/ 221 w 256"/>
                <a:gd name="T19" fmla="*/ 7 h 364"/>
                <a:gd name="T20" fmla="*/ 219 w 256"/>
                <a:gd name="T21" fmla="*/ 6 h 364"/>
                <a:gd name="T22" fmla="*/ 200 w 256"/>
                <a:gd name="T23" fmla="*/ 0 h 364"/>
                <a:gd name="T24" fmla="*/ 190 w 256"/>
                <a:gd name="T25" fmla="*/ 18 h 364"/>
                <a:gd name="T26" fmla="*/ 161 w 256"/>
                <a:gd name="T27" fmla="*/ 35 h 364"/>
                <a:gd name="T28" fmla="*/ 148 w 256"/>
                <a:gd name="T29" fmla="*/ 58 h 364"/>
                <a:gd name="T30" fmla="*/ 143 w 256"/>
                <a:gd name="T31" fmla="*/ 63 h 364"/>
                <a:gd name="T32" fmla="*/ 146 w 256"/>
                <a:gd name="T33" fmla="*/ 86 h 364"/>
                <a:gd name="T34" fmla="*/ 150 w 256"/>
                <a:gd name="T35" fmla="*/ 113 h 364"/>
                <a:gd name="T36" fmla="*/ 136 w 256"/>
                <a:gd name="T37" fmla="*/ 130 h 364"/>
                <a:gd name="T38" fmla="*/ 142 w 256"/>
                <a:gd name="T39" fmla="*/ 151 h 364"/>
                <a:gd name="T40" fmla="*/ 133 w 256"/>
                <a:gd name="T41" fmla="*/ 180 h 364"/>
                <a:gd name="T42" fmla="*/ 122 w 256"/>
                <a:gd name="T43" fmla="*/ 180 h 364"/>
                <a:gd name="T44" fmla="*/ 108 w 256"/>
                <a:gd name="T45" fmla="*/ 177 h 364"/>
                <a:gd name="T46" fmla="*/ 81 w 256"/>
                <a:gd name="T47" fmla="*/ 190 h 364"/>
                <a:gd name="T48" fmla="*/ 24 w 256"/>
                <a:gd name="T49" fmla="*/ 224 h 364"/>
                <a:gd name="T50" fmla="*/ 13 w 256"/>
                <a:gd name="T51" fmla="*/ 253 h 364"/>
                <a:gd name="T52" fmla="*/ 3 w 256"/>
                <a:gd name="T53" fmla="*/ 328 h 364"/>
                <a:gd name="T54" fmla="*/ 1 w 256"/>
                <a:gd name="T55" fmla="*/ 336 h 364"/>
                <a:gd name="T56" fmla="*/ 7 w 256"/>
                <a:gd name="T57" fmla="*/ 337 h 364"/>
                <a:gd name="T58" fmla="*/ 9 w 256"/>
                <a:gd name="T59" fmla="*/ 337 h 364"/>
                <a:gd name="T60" fmla="*/ 16 w 256"/>
                <a:gd name="T61" fmla="*/ 337 h 364"/>
                <a:gd name="T62" fmla="*/ 23 w 256"/>
                <a:gd name="T63" fmla="*/ 348 h 364"/>
                <a:gd name="T64" fmla="*/ 56 w 256"/>
                <a:gd name="T65" fmla="*/ 361 h 364"/>
                <a:gd name="T66" fmla="*/ 71 w 256"/>
                <a:gd name="T67" fmla="*/ 352 h 364"/>
                <a:gd name="T68" fmla="*/ 81 w 256"/>
                <a:gd name="T69" fmla="*/ 351 h 364"/>
                <a:gd name="T70" fmla="*/ 106 w 256"/>
                <a:gd name="T71" fmla="*/ 297 h 364"/>
                <a:gd name="T72" fmla="*/ 112 w 256"/>
                <a:gd name="T73" fmla="*/ 296 h 364"/>
                <a:gd name="T74" fmla="*/ 119 w 256"/>
                <a:gd name="T75" fmla="*/ 298 h 364"/>
                <a:gd name="T76" fmla="*/ 126 w 256"/>
                <a:gd name="T77" fmla="*/ 298 h 364"/>
                <a:gd name="T78" fmla="*/ 151 w 256"/>
                <a:gd name="T79" fmla="*/ 306 h 364"/>
                <a:gd name="T80" fmla="*/ 176 w 256"/>
                <a:gd name="T81" fmla="*/ 296 h 364"/>
                <a:gd name="T82" fmla="*/ 192 w 256"/>
                <a:gd name="T83" fmla="*/ 287 h 364"/>
                <a:gd name="T84" fmla="*/ 205 w 256"/>
                <a:gd name="T85" fmla="*/ 278 h 364"/>
                <a:gd name="T86" fmla="*/ 217 w 256"/>
                <a:gd name="T87" fmla="*/ 270 h 364"/>
                <a:gd name="T88" fmla="*/ 223 w 256"/>
                <a:gd name="T89" fmla="*/ 262 h 364"/>
                <a:gd name="T90" fmla="*/ 246 w 256"/>
                <a:gd name="T91" fmla="*/ 245 h 364"/>
                <a:gd name="T92" fmla="*/ 244 w 256"/>
                <a:gd name="T93" fmla="*/ 230 h 364"/>
                <a:gd name="T94" fmla="*/ 244 w 256"/>
                <a:gd name="T95" fmla="*/ 220 h 364"/>
                <a:gd name="T96" fmla="*/ 245 w 256"/>
                <a:gd name="T97" fmla="*/ 212 h 364"/>
                <a:gd name="T98" fmla="*/ 247 w 256"/>
                <a:gd name="T99" fmla="*/ 20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364">
                  <a:moveTo>
                    <a:pt x="253" y="193"/>
                  </a:moveTo>
                  <a:cubicBezTo>
                    <a:pt x="255" y="190"/>
                    <a:pt x="256" y="187"/>
                    <a:pt x="253" y="184"/>
                  </a:cubicBezTo>
                  <a:cubicBezTo>
                    <a:pt x="252" y="183"/>
                    <a:pt x="251" y="182"/>
                    <a:pt x="249" y="182"/>
                  </a:cubicBezTo>
                  <a:cubicBezTo>
                    <a:pt x="247" y="182"/>
                    <a:pt x="246" y="182"/>
                    <a:pt x="245" y="181"/>
                  </a:cubicBezTo>
                  <a:cubicBezTo>
                    <a:pt x="240" y="177"/>
                    <a:pt x="240" y="171"/>
                    <a:pt x="239" y="166"/>
                  </a:cubicBezTo>
                  <a:cubicBezTo>
                    <a:pt x="239" y="164"/>
                    <a:pt x="239" y="162"/>
                    <a:pt x="238" y="161"/>
                  </a:cubicBezTo>
                  <a:cubicBezTo>
                    <a:pt x="238" y="159"/>
                    <a:pt x="238" y="158"/>
                    <a:pt x="237" y="157"/>
                  </a:cubicBezTo>
                  <a:cubicBezTo>
                    <a:pt x="236" y="155"/>
                    <a:pt x="236" y="154"/>
                    <a:pt x="236" y="151"/>
                  </a:cubicBezTo>
                  <a:cubicBezTo>
                    <a:pt x="236" y="149"/>
                    <a:pt x="236" y="147"/>
                    <a:pt x="236" y="145"/>
                  </a:cubicBezTo>
                  <a:cubicBezTo>
                    <a:pt x="236" y="143"/>
                    <a:pt x="236" y="141"/>
                    <a:pt x="236" y="139"/>
                  </a:cubicBezTo>
                  <a:cubicBezTo>
                    <a:pt x="236" y="137"/>
                    <a:pt x="236" y="119"/>
                    <a:pt x="230" y="119"/>
                  </a:cubicBezTo>
                  <a:cubicBezTo>
                    <a:pt x="229" y="116"/>
                    <a:pt x="229" y="114"/>
                    <a:pt x="229" y="111"/>
                  </a:cubicBezTo>
                  <a:cubicBezTo>
                    <a:pt x="229" y="111"/>
                    <a:pt x="229" y="110"/>
                    <a:pt x="229" y="109"/>
                  </a:cubicBezTo>
                  <a:cubicBezTo>
                    <a:pt x="229" y="107"/>
                    <a:pt x="228" y="105"/>
                    <a:pt x="227" y="103"/>
                  </a:cubicBezTo>
                  <a:cubicBezTo>
                    <a:pt x="226" y="102"/>
                    <a:pt x="226" y="101"/>
                    <a:pt x="225" y="100"/>
                  </a:cubicBezTo>
                  <a:cubicBezTo>
                    <a:pt x="224" y="97"/>
                    <a:pt x="224" y="93"/>
                    <a:pt x="224" y="90"/>
                  </a:cubicBezTo>
                  <a:cubicBezTo>
                    <a:pt x="223" y="88"/>
                    <a:pt x="223" y="88"/>
                    <a:pt x="223" y="88"/>
                  </a:cubicBezTo>
                  <a:cubicBezTo>
                    <a:pt x="223" y="84"/>
                    <a:pt x="223" y="81"/>
                    <a:pt x="226" y="77"/>
                  </a:cubicBezTo>
                  <a:cubicBezTo>
                    <a:pt x="228" y="72"/>
                    <a:pt x="228" y="71"/>
                    <a:pt x="227" y="66"/>
                  </a:cubicBezTo>
                  <a:cubicBezTo>
                    <a:pt x="226" y="65"/>
                    <a:pt x="226" y="63"/>
                    <a:pt x="226" y="61"/>
                  </a:cubicBezTo>
                  <a:cubicBezTo>
                    <a:pt x="225" y="59"/>
                    <a:pt x="225" y="58"/>
                    <a:pt x="224" y="56"/>
                  </a:cubicBezTo>
                  <a:cubicBezTo>
                    <a:pt x="224" y="54"/>
                    <a:pt x="223" y="52"/>
                    <a:pt x="222" y="51"/>
                  </a:cubicBezTo>
                  <a:cubicBezTo>
                    <a:pt x="221" y="50"/>
                    <a:pt x="220" y="48"/>
                    <a:pt x="220" y="47"/>
                  </a:cubicBezTo>
                  <a:cubicBezTo>
                    <a:pt x="219" y="45"/>
                    <a:pt x="219" y="43"/>
                    <a:pt x="218" y="42"/>
                  </a:cubicBezTo>
                  <a:cubicBezTo>
                    <a:pt x="218" y="40"/>
                    <a:pt x="217" y="38"/>
                    <a:pt x="216" y="36"/>
                  </a:cubicBezTo>
                  <a:cubicBezTo>
                    <a:pt x="215" y="32"/>
                    <a:pt x="214" y="29"/>
                    <a:pt x="215" y="25"/>
                  </a:cubicBezTo>
                  <a:cubicBezTo>
                    <a:pt x="216" y="22"/>
                    <a:pt x="217" y="20"/>
                    <a:pt x="219" y="18"/>
                  </a:cubicBezTo>
                  <a:cubicBezTo>
                    <a:pt x="219" y="18"/>
                    <a:pt x="220" y="17"/>
                    <a:pt x="221" y="16"/>
                  </a:cubicBezTo>
                  <a:cubicBezTo>
                    <a:pt x="223" y="13"/>
                    <a:pt x="222" y="11"/>
                    <a:pt x="221" y="8"/>
                  </a:cubicBezTo>
                  <a:cubicBezTo>
                    <a:pt x="221" y="7"/>
                    <a:pt x="221" y="7"/>
                    <a:pt x="221" y="7"/>
                  </a:cubicBezTo>
                  <a:cubicBezTo>
                    <a:pt x="221" y="6"/>
                    <a:pt x="221" y="6"/>
                    <a:pt x="221" y="6"/>
                  </a:cubicBezTo>
                  <a:cubicBezTo>
                    <a:pt x="220" y="6"/>
                    <a:pt x="220" y="6"/>
                    <a:pt x="220" y="6"/>
                  </a:cubicBezTo>
                  <a:cubicBezTo>
                    <a:pt x="219" y="6"/>
                    <a:pt x="219" y="6"/>
                    <a:pt x="219" y="6"/>
                  </a:cubicBezTo>
                  <a:cubicBezTo>
                    <a:pt x="217" y="5"/>
                    <a:pt x="216" y="5"/>
                    <a:pt x="215" y="5"/>
                  </a:cubicBezTo>
                  <a:cubicBezTo>
                    <a:pt x="211" y="5"/>
                    <a:pt x="208" y="5"/>
                    <a:pt x="205" y="3"/>
                  </a:cubicBezTo>
                  <a:cubicBezTo>
                    <a:pt x="200" y="0"/>
                    <a:pt x="200" y="0"/>
                    <a:pt x="200" y="0"/>
                  </a:cubicBezTo>
                  <a:cubicBezTo>
                    <a:pt x="200" y="4"/>
                    <a:pt x="200" y="4"/>
                    <a:pt x="200" y="4"/>
                  </a:cubicBezTo>
                  <a:cubicBezTo>
                    <a:pt x="200" y="9"/>
                    <a:pt x="195" y="13"/>
                    <a:pt x="191" y="17"/>
                  </a:cubicBezTo>
                  <a:cubicBezTo>
                    <a:pt x="190" y="18"/>
                    <a:pt x="190" y="18"/>
                    <a:pt x="190" y="18"/>
                  </a:cubicBezTo>
                  <a:cubicBezTo>
                    <a:pt x="188" y="20"/>
                    <a:pt x="186" y="21"/>
                    <a:pt x="185" y="23"/>
                  </a:cubicBezTo>
                  <a:cubicBezTo>
                    <a:pt x="181" y="27"/>
                    <a:pt x="178" y="30"/>
                    <a:pt x="171" y="31"/>
                  </a:cubicBezTo>
                  <a:cubicBezTo>
                    <a:pt x="166" y="31"/>
                    <a:pt x="163" y="33"/>
                    <a:pt x="161" y="35"/>
                  </a:cubicBezTo>
                  <a:cubicBezTo>
                    <a:pt x="158" y="37"/>
                    <a:pt x="158" y="40"/>
                    <a:pt x="158" y="42"/>
                  </a:cubicBezTo>
                  <a:cubicBezTo>
                    <a:pt x="158" y="43"/>
                    <a:pt x="157" y="44"/>
                    <a:pt x="157" y="46"/>
                  </a:cubicBezTo>
                  <a:cubicBezTo>
                    <a:pt x="156" y="49"/>
                    <a:pt x="151" y="54"/>
                    <a:pt x="148" y="58"/>
                  </a:cubicBezTo>
                  <a:cubicBezTo>
                    <a:pt x="147" y="59"/>
                    <a:pt x="147" y="59"/>
                    <a:pt x="147" y="59"/>
                  </a:cubicBezTo>
                  <a:cubicBezTo>
                    <a:pt x="147" y="60"/>
                    <a:pt x="146" y="60"/>
                    <a:pt x="145" y="61"/>
                  </a:cubicBezTo>
                  <a:cubicBezTo>
                    <a:pt x="145" y="61"/>
                    <a:pt x="144" y="62"/>
                    <a:pt x="143" y="63"/>
                  </a:cubicBezTo>
                  <a:cubicBezTo>
                    <a:pt x="142" y="66"/>
                    <a:pt x="143" y="68"/>
                    <a:pt x="145" y="71"/>
                  </a:cubicBezTo>
                  <a:cubicBezTo>
                    <a:pt x="146" y="72"/>
                    <a:pt x="146" y="74"/>
                    <a:pt x="147" y="76"/>
                  </a:cubicBezTo>
                  <a:cubicBezTo>
                    <a:pt x="147" y="79"/>
                    <a:pt x="147" y="83"/>
                    <a:pt x="146" y="86"/>
                  </a:cubicBezTo>
                  <a:cubicBezTo>
                    <a:pt x="146" y="87"/>
                    <a:pt x="146" y="88"/>
                    <a:pt x="146" y="89"/>
                  </a:cubicBezTo>
                  <a:cubicBezTo>
                    <a:pt x="145" y="93"/>
                    <a:pt x="147" y="96"/>
                    <a:pt x="148" y="100"/>
                  </a:cubicBezTo>
                  <a:cubicBezTo>
                    <a:pt x="150" y="105"/>
                    <a:pt x="151" y="109"/>
                    <a:pt x="150" y="113"/>
                  </a:cubicBezTo>
                  <a:cubicBezTo>
                    <a:pt x="149" y="115"/>
                    <a:pt x="148" y="117"/>
                    <a:pt x="146" y="118"/>
                  </a:cubicBezTo>
                  <a:cubicBezTo>
                    <a:pt x="145" y="119"/>
                    <a:pt x="144" y="120"/>
                    <a:pt x="143" y="121"/>
                  </a:cubicBezTo>
                  <a:cubicBezTo>
                    <a:pt x="140" y="123"/>
                    <a:pt x="137" y="127"/>
                    <a:pt x="136" y="130"/>
                  </a:cubicBezTo>
                  <a:cubicBezTo>
                    <a:pt x="135" y="134"/>
                    <a:pt x="135" y="140"/>
                    <a:pt x="135" y="143"/>
                  </a:cubicBezTo>
                  <a:cubicBezTo>
                    <a:pt x="136" y="147"/>
                    <a:pt x="138" y="148"/>
                    <a:pt x="140" y="150"/>
                  </a:cubicBezTo>
                  <a:cubicBezTo>
                    <a:pt x="141" y="150"/>
                    <a:pt x="141" y="150"/>
                    <a:pt x="142" y="151"/>
                  </a:cubicBezTo>
                  <a:cubicBezTo>
                    <a:pt x="150" y="156"/>
                    <a:pt x="146" y="166"/>
                    <a:pt x="144" y="173"/>
                  </a:cubicBezTo>
                  <a:cubicBezTo>
                    <a:pt x="142" y="179"/>
                    <a:pt x="139" y="180"/>
                    <a:pt x="136" y="180"/>
                  </a:cubicBezTo>
                  <a:cubicBezTo>
                    <a:pt x="135" y="180"/>
                    <a:pt x="134" y="180"/>
                    <a:pt x="133" y="180"/>
                  </a:cubicBezTo>
                  <a:cubicBezTo>
                    <a:pt x="132" y="180"/>
                    <a:pt x="131" y="180"/>
                    <a:pt x="131" y="179"/>
                  </a:cubicBezTo>
                  <a:cubicBezTo>
                    <a:pt x="129" y="179"/>
                    <a:pt x="127" y="179"/>
                    <a:pt x="126" y="179"/>
                  </a:cubicBezTo>
                  <a:cubicBezTo>
                    <a:pt x="124" y="179"/>
                    <a:pt x="123" y="179"/>
                    <a:pt x="122" y="180"/>
                  </a:cubicBezTo>
                  <a:cubicBezTo>
                    <a:pt x="120" y="180"/>
                    <a:pt x="119" y="181"/>
                    <a:pt x="118" y="181"/>
                  </a:cubicBezTo>
                  <a:cubicBezTo>
                    <a:pt x="116" y="181"/>
                    <a:pt x="114" y="180"/>
                    <a:pt x="113" y="179"/>
                  </a:cubicBezTo>
                  <a:cubicBezTo>
                    <a:pt x="111" y="178"/>
                    <a:pt x="110" y="178"/>
                    <a:pt x="108" y="177"/>
                  </a:cubicBezTo>
                  <a:cubicBezTo>
                    <a:pt x="107" y="177"/>
                    <a:pt x="106" y="177"/>
                    <a:pt x="105" y="177"/>
                  </a:cubicBezTo>
                  <a:cubicBezTo>
                    <a:pt x="103" y="177"/>
                    <a:pt x="101" y="178"/>
                    <a:pt x="98" y="178"/>
                  </a:cubicBezTo>
                  <a:cubicBezTo>
                    <a:pt x="92" y="181"/>
                    <a:pt x="86" y="185"/>
                    <a:pt x="81" y="190"/>
                  </a:cubicBezTo>
                  <a:cubicBezTo>
                    <a:pt x="80" y="190"/>
                    <a:pt x="80" y="190"/>
                    <a:pt x="80" y="190"/>
                  </a:cubicBezTo>
                  <a:cubicBezTo>
                    <a:pt x="68" y="201"/>
                    <a:pt x="53" y="209"/>
                    <a:pt x="40" y="212"/>
                  </a:cubicBezTo>
                  <a:cubicBezTo>
                    <a:pt x="32" y="214"/>
                    <a:pt x="27" y="216"/>
                    <a:pt x="24" y="224"/>
                  </a:cubicBezTo>
                  <a:cubicBezTo>
                    <a:pt x="23" y="227"/>
                    <a:pt x="22" y="230"/>
                    <a:pt x="21" y="233"/>
                  </a:cubicBezTo>
                  <a:cubicBezTo>
                    <a:pt x="20" y="237"/>
                    <a:pt x="19" y="242"/>
                    <a:pt x="17" y="246"/>
                  </a:cubicBezTo>
                  <a:cubicBezTo>
                    <a:pt x="15" y="248"/>
                    <a:pt x="14" y="250"/>
                    <a:pt x="13" y="253"/>
                  </a:cubicBezTo>
                  <a:cubicBezTo>
                    <a:pt x="7" y="264"/>
                    <a:pt x="2" y="274"/>
                    <a:pt x="5" y="289"/>
                  </a:cubicBezTo>
                  <a:cubicBezTo>
                    <a:pt x="7" y="294"/>
                    <a:pt x="8" y="300"/>
                    <a:pt x="8" y="305"/>
                  </a:cubicBezTo>
                  <a:cubicBezTo>
                    <a:pt x="7" y="314"/>
                    <a:pt x="5" y="320"/>
                    <a:pt x="3" y="328"/>
                  </a:cubicBezTo>
                  <a:cubicBezTo>
                    <a:pt x="2" y="329"/>
                    <a:pt x="2" y="331"/>
                    <a:pt x="1" y="332"/>
                  </a:cubicBezTo>
                  <a:cubicBezTo>
                    <a:pt x="0" y="336"/>
                    <a:pt x="0" y="336"/>
                    <a:pt x="0" y="336"/>
                  </a:cubicBezTo>
                  <a:cubicBezTo>
                    <a:pt x="1" y="336"/>
                    <a:pt x="1" y="336"/>
                    <a:pt x="1" y="336"/>
                  </a:cubicBezTo>
                  <a:cubicBezTo>
                    <a:pt x="2" y="337"/>
                    <a:pt x="3" y="337"/>
                    <a:pt x="5" y="337"/>
                  </a:cubicBezTo>
                  <a:cubicBezTo>
                    <a:pt x="5" y="337"/>
                    <a:pt x="5" y="337"/>
                    <a:pt x="5" y="337"/>
                  </a:cubicBezTo>
                  <a:cubicBezTo>
                    <a:pt x="6" y="337"/>
                    <a:pt x="6" y="337"/>
                    <a:pt x="7" y="337"/>
                  </a:cubicBezTo>
                  <a:cubicBezTo>
                    <a:pt x="8" y="337"/>
                    <a:pt x="8" y="337"/>
                    <a:pt x="8" y="337"/>
                  </a:cubicBezTo>
                  <a:cubicBezTo>
                    <a:pt x="8" y="337"/>
                    <a:pt x="8" y="337"/>
                    <a:pt x="8" y="337"/>
                  </a:cubicBezTo>
                  <a:cubicBezTo>
                    <a:pt x="9" y="337"/>
                    <a:pt x="9" y="337"/>
                    <a:pt x="9" y="337"/>
                  </a:cubicBezTo>
                  <a:cubicBezTo>
                    <a:pt x="9" y="337"/>
                    <a:pt x="9" y="337"/>
                    <a:pt x="9" y="337"/>
                  </a:cubicBezTo>
                  <a:cubicBezTo>
                    <a:pt x="11" y="337"/>
                    <a:pt x="12" y="337"/>
                    <a:pt x="13" y="337"/>
                  </a:cubicBezTo>
                  <a:cubicBezTo>
                    <a:pt x="14" y="337"/>
                    <a:pt x="16" y="337"/>
                    <a:pt x="16" y="337"/>
                  </a:cubicBezTo>
                  <a:cubicBezTo>
                    <a:pt x="18" y="338"/>
                    <a:pt x="20" y="342"/>
                    <a:pt x="21" y="344"/>
                  </a:cubicBezTo>
                  <a:cubicBezTo>
                    <a:pt x="21" y="344"/>
                    <a:pt x="21" y="344"/>
                    <a:pt x="21" y="344"/>
                  </a:cubicBezTo>
                  <a:cubicBezTo>
                    <a:pt x="22" y="346"/>
                    <a:pt x="22" y="347"/>
                    <a:pt x="23" y="348"/>
                  </a:cubicBezTo>
                  <a:cubicBezTo>
                    <a:pt x="25" y="352"/>
                    <a:pt x="26" y="357"/>
                    <a:pt x="30" y="359"/>
                  </a:cubicBezTo>
                  <a:cubicBezTo>
                    <a:pt x="35" y="362"/>
                    <a:pt x="41" y="364"/>
                    <a:pt x="46" y="364"/>
                  </a:cubicBezTo>
                  <a:cubicBezTo>
                    <a:pt x="50" y="364"/>
                    <a:pt x="53" y="363"/>
                    <a:pt x="56" y="361"/>
                  </a:cubicBezTo>
                  <a:cubicBezTo>
                    <a:pt x="57" y="360"/>
                    <a:pt x="58" y="359"/>
                    <a:pt x="59" y="358"/>
                  </a:cubicBezTo>
                  <a:cubicBezTo>
                    <a:pt x="62" y="355"/>
                    <a:pt x="64" y="353"/>
                    <a:pt x="68" y="352"/>
                  </a:cubicBezTo>
                  <a:cubicBezTo>
                    <a:pt x="69" y="352"/>
                    <a:pt x="70" y="352"/>
                    <a:pt x="71" y="352"/>
                  </a:cubicBezTo>
                  <a:cubicBezTo>
                    <a:pt x="72" y="352"/>
                    <a:pt x="73" y="352"/>
                    <a:pt x="74" y="352"/>
                  </a:cubicBezTo>
                  <a:cubicBezTo>
                    <a:pt x="75" y="352"/>
                    <a:pt x="76" y="352"/>
                    <a:pt x="77" y="352"/>
                  </a:cubicBezTo>
                  <a:cubicBezTo>
                    <a:pt x="79" y="352"/>
                    <a:pt x="80" y="352"/>
                    <a:pt x="81" y="351"/>
                  </a:cubicBezTo>
                  <a:cubicBezTo>
                    <a:pt x="89" y="349"/>
                    <a:pt x="97" y="339"/>
                    <a:pt x="100" y="331"/>
                  </a:cubicBezTo>
                  <a:cubicBezTo>
                    <a:pt x="105" y="321"/>
                    <a:pt x="102" y="310"/>
                    <a:pt x="99" y="299"/>
                  </a:cubicBezTo>
                  <a:cubicBezTo>
                    <a:pt x="102" y="299"/>
                    <a:pt x="103" y="298"/>
                    <a:pt x="106" y="297"/>
                  </a:cubicBezTo>
                  <a:cubicBezTo>
                    <a:pt x="107" y="296"/>
                    <a:pt x="107" y="296"/>
                    <a:pt x="107" y="296"/>
                  </a:cubicBezTo>
                  <a:cubicBezTo>
                    <a:pt x="108" y="295"/>
                    <a:pt x="109" y="295"/>
                    <a:pt x="110" y="295"/>
                  </a:cubicBezTo>
                  <a:cubicBezTo>
                    <a:pt x="110" y="295"/>
                    <a:pt x="111" y="295"/>
                    <a:pt x="112" y="296"/>
                  </a:cubicBezTo>
                  <a:cubicBezTo>
                    <a:pt x="113" y="296"/>
                    <a:pt x="114" y="297"/>
                    <a:pt x="114" y="297"/>
                  </a:cubicBezTo>
                  <a:cubicBezTo>
                    <a:pt x="115" y="298"/>
                    <a:pt x="116" y="298"/>
                    <a:pt x="118" y="298"/>
                  </a:cubicBezTo>
                  <a:cubicBezTo>
                    <a:pt x="118" y="298"/>
                    <a:pt x="119" y="298"/>
                    <a:pt x="119" y="298"/>
                  </a:cubicBezTo>
                  <a:cubicBezTo>
                    <a:pt x="120" y="298"/>
                    <a:pt x="121" y="298"/>
                    <a:pt x="123" y="298"/>
                  </a:cubicBezTo>
                  <a:cubicBezTo>
                    <a:pt x="124" y="298"/>
                    <a:pt x="125" y="298"/>
                    <a:pt x="126" y="298"/>
                  </a:cubicBezTo>
                  <a:cubicBezTo>
                    <a:pt x="126" y="298"/>
                    <a:pt x="126" y="298"/>
                    <a:pt x="126" y="298"/>
                  </a:cubicBezTo>
                  <a:cubicBezTo>
                    <a:pt x="130" y="298"/>
                    <a:pt x="132" y="299"/>
                    <a:pt x="135" y="301"/>
                  </a:cubicBezTo>
                  <a:cubicBezTo>
                    <a:pt x="136" y="302"/>
                    <a:pt x="137" y="302"/>
                    <a:pt x="138" y="303"/>
                  </a:cubicBezTo>
                  <a:cubicBezTo>
                    <a:pt x="142" y="306"/>
                    <a:pt x="145" y="306"/>
                    <a:pt x="151" y="306"/>
                  </a:cubicBezTo>
                  <a:cubicBezTo>
                    <a:pt x="155" y="306"/>
                    <a:pt x="158" y="304"/>
                    <a:pt x="161" y="301"/>
                  </a:cubicBezTo>
                  <a:cubicBezTo>
                    <a:pt x="163" y="300"/>
                    <a:pt x="165" y="298"/>
                    <a:pt x="168" y="297"/>
                  </a:cubicBezTo>
                  <a:cubicBezTo>
                    <a:pt x="170" y="296"/>
                    <a:pt x="173" y="296"/>
                    <a:pt x="176" y="296"/>
                  </a:cubicBezTo>
                  <a:cubicBezTo>
                    <a:pt x="180" y="296"/>
                    <a:pt x="184" y="296"/>
                    <a:pt x="187" y="294"/>
                  </a:cubicBezTo>
                  <a:cubicBezTo>
                    <a:pt x="188" y="293"/>
                    <a:pt x="190" y="291"/>
                    <a:pt x="191" y="289"/>
                  </a:cubicBezTo>
                  <a:cubicBezTo>
                    <a:pt x="191" y="288"/>
                    <a:pt x="192" y="288"/>
                    <a:pt x="192" y="287"/>
                  </a:cubicBezTo>
                  <a:cubicBezTo>
                    <a:pt x="192" y="286"/>
                    <a:pt x="192" y="286"/>
                    <a:pt x="195" y="284"/>
                  </a:cubicBezTo>
                  <a:cubicBezTo>
                    <a:pt x="196" y="284"/>
                    <a:pt x="196" y="284"/>
                    <a:pt x="197" y="283"/>
                  </a:cubicBezTo>
                  <a:cubicBezTo>
                    <a:pt x="200" y="282"/>
                    <a:pt x="203" y="281"/>
                    <a:pt x="205" y="278"/>
                  </a:cubicBezTo>
                  <a:cubicBezTo>
                    <a:pt x="206" y="276"/>
                    <a:pt x="206" y="276"/>
                    <a:pt x="206" y="276"/>
                  </a:cubicBezTo>
                  <a:cubicBezTo>
                    <a:pt x="209" y="273"/>
                    <a:pt x="211" y="270"/>
                    <a:pt x="215" y="270"/>
                  </a:cubicBezTo>
                  <a:cubicBezTo>
                    <a:pt x="217" y="270"/>
                    <a:pt x="217" y="270"/>
                    <a:pt x="217" y="270"/>
                  </a:cubicBezTo>
                  <a:cubicBezTo>
                    <a:pt x="217" y="268"/>
                    <a:pt x="217" y="268"/>
                    <a:pt x="217" y="268"/>
                  </a:cubicBezTo>
                  <a:cubicBezTo>
                    <a:pt x="217" y="265"/>
                    <a:pt x="218" y="264"/>
                    <a:pt x="221" y="263"/>
                  </a:cubicBezTo>
                  <a:cubicBezTo>
                    <a:pt x="222" y="263"/>
                    <a:pt x="222" y="262"/>
                    <a:pt x="223" y="262"/>
                  </a:cubicBezTo>
                  <a:cubicBezTo>
                    <a:pt x="224" y="261"/>
                    <a:pt x="225" y="261"/>
                    <a:pt x="226" y="260"/>
                  </a:cubicBezTo>
                  <a:cubicBezTo>
                    <a:pt x="228" y="259"/>
                    <a:pt x="229" y="257"/>
                    <a:pt x="231" y="256"/>
                  </a:cubicBezTo>
                  <a:cubicBezTo>
                    <a:pt x="236" y="254"/>
                    <a:pt x="241" y="250"/>
                    <a:pt x="246" y="245"/>
                  </a:cubicBezTo>
                  <a:cubicBezTo>
                    <a:pt x="248" y="243"/>
                    <a:pt x="250" y="238"/>
                    <a:pt x="248" y="235"/>
                  </a:cubicBezTo>
                  <a:cubicBezTo>
                    <a:pt x="248" y="235"/>
                    <a:pt x="247" y="234"/>
                    <a:pt x="246" y="233"/>
                  </a:cubicBezTo>
                  <a:cubicBezTo>
                    <a:pt x="245" y="232"/>
                    <a:pt x="244" y="231"/>
                    <a:pt x="244" y="230"/>
                  </a:cubicBezTo>
                  <a:cubicBezTo>
                    <a:pt x="244" y="228"/>
                    <a:pt x="244" y="227"/>
                    <a:pt x="244" y="226"/>
                  </a:cubicBezTo>
                  <a:cubicBezTo>
                    <a:pt x="245" y="224"/>
                    <a:pt x="245" y="223"/>
                    <a:pt x="245" y="222"/>
                  </a:cubicBezTo>
                  <a:cubicBezTo>
                    <a:pt x="245" y="221"/>
                    <a:pt x="244" y="220"/>
                    <a:pt x="244" y="220"/>
                  </a:cubicBezTo>
                  <a:cubicBezTo>
                    <a:pt x="243" y="219"/>
                    <a:pt x="243" y="219"/>
                    <a:pt x="242" y="218"/>
                  </a:cubicBezTo>
                  <a:cubicBezTo>
                    <a:pt x="242" y="217"/>
                    <a:pt x="241" y="216"/>
                    <a:pt x="242" y="216"/>
                  </a:cubicBezTo>
                  <a:cubicBezTo>
                    <a:pt x="242" y="214"/>
                    <a:pt x="243" y="213"/>
                    <a:pt x="245" y="212"/>
                  </a:cubicBezTo>
                  <a:cubicBezTo>
                    <a:pt x="247" y="212"/>
                    <a:pt x="247" y="212"/>
                    <a:pt x="247" y="212"/>
                  </a:cubicBezTo>
                  <a:cubicBezTo>
                    <a:pt x="246" y="211"/>
                    <a:pt x="246" y="211"/>
                    <a:pt x="246" y="211"/>
                  </a:cubicBezTo>
                  <a:cubicBezTo>
                    <a:pt x="246" y="210"/>
                    <a:pt x="246" y="209"/>
                    <a:pt x="247" y="208"/>
                  </a:cubicBezTo>
                  <a:cubicBezTo>
                    <a:pt x="247" y="202"/>
                    <a:pt x="250" y="197"/>
                    <a:pt x="253" y="193"/>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
              <a:extLst>
                <a:ext uri="{FF2B5EF4-FFF2-40B4-BE49-F238E27FC236}">
                  <a16:creationId xmlns:a16="http://schemas.microsoft.com/office/drawing/2014/main" id="{50047FC2-EC01-38FB-5696-689974CC06AF}"/>
                </a:ext>
              </a:extLst>
            </p:cNvPr>
            <p:cNvSpPr>
              <a:spLocks/>
            </p:cNvSpPr>
            <p:nvPr/>
          </p:nvSpPr>
          <p:spPr bwMode="auto">
            <a:xfrm>
              <a:off x="3280" y="1157"/>
              <a:ext cx="544" cy="913"/>
            </a:xfrm>
            <a:custGeom>
              <a:avLst/>
              <a:gdLst>
                <a:gd name="T0" fmla="*/ 212 w 223"/>
                <a:gd name="T1" fmla="*/ 235 h 374"/>
                <a:gd name="T2" fmla="*/ 192 w 223"/>
                <a:gd name="T3" fmla="*/ 219 h 374"/>
                <a:gd name="T4" fmla="*/ 186 w 223"/>
                <a:gd name="T5" fmla="*/ 208 h 374"/>
                <a:gd name="T6" fmla="*/ 179 w 223"/>
                <a:gd name="T7" fmla="*/ 194 h 374"/>
                <a:gd name="T8" fmla="*/ 173 w 223"/>
                <a:gd name="T9" fmla="*/ 179 h 374"/>
                <a:gd name="T10" fmla="*/ 166 w 223"/>
                <a:gd name="T11" fmla="*/ 176 h 374"/>
                <a:gd name="T12" fmla="*/ 175 w 223"/>
                <a:gd name="T13" fmla="*/ 165 h 374"/>
                <a:gd name="T14" fmla="*/ 193 w 223"/>
                <a:gd name="T15" fmla="*/ 146 h 374"/>
                <a:gd name="T16" fmla="*/ 180 w 223"/>
                <a:gd name="T17" fmla="*/ 129 h 374"/>
                <a:gd name="T18" fmla="*/ 159 w 223"/>
                <a:gd name="T19" fmla="*/ 120 h 374"/>
                <a:gd name="T20" fmla="*/ 149 w 223"/>
                <a:gd name="T21" fmla="*/ 100 h 374"/>
                <a:gd name="T22" fmla="*/ 142 w 223"/>
                <a:gd name="T23" fmla="*/ 91 h 374"/>
                <a:gd name="T24" fmla="*/ 154 w 223"/>
                <a:gd name="T25" fmla="*/ 62 h 374"/>
                <a:gd name="T26" fmla="*/ 154 w 223"/>
                <a:gd name="T27" fmla="*/ 41 h 374"/>
                <a:gd name="T28" fmla="*/ 142 w 223"/>
                <a:gd name="T29" fmla="*/ 12 h 374"/>
                <a:gd name="T30" fmla="*/ 132 w 223"/>
                <a:gd name="T31" fmla="*/ 3 h 374"/>
                <a:gd name="T32" fmla="*/ 120 w 223"/>
                <a:gd name="T33" fmla="*/ 4 h 374"/>
                <a:gd name="T34" fmla="*/ 112 w 223"/>
                <a:gd name="T35" fmla="*/ 1 h 374"/>
                <a:gd name="T36" fmla="*/ 102 w 223"/>
                <a:gd name="T37" fmla="*/ 5 h 374"/>
                <a:gd name="T38" fmla="*/ 102 w 223"/>
                <a:gd name="T39" fmla="*/ 10 h 374"/>
                <a:gd name="T40" fmla="*/ 120 w 223"/>
                <a:gd name="T41" fmla="*/ 22 h 374"/>
                <a:gd name="T42" fmla="*/ 116 w 223"/>
                <a:gd name="T43" fmla="*/ 38 h 374"/>
                <a:gd name="T44" fmla="*/ 101 w 223"/>
                <a:gd name="T45" fmla="*/ 59 h 374"/>
                <a:gd name="T46" fmla="*/ 75 w 223"/>
                <a:gd name="T47" fmla="*/ 78 h 374"/>
                <a:gd name="T48" fmla="*/ 68 w 223"/>
                <a:gd name="T49" fmla="*/ 103 h 374"/>
                <a:gd name="T50" fmla="*/ 71 w 223"/>
                <a:gd name="T51" fmla="*/ 131 h 374"/>
                <a:gd name="T52" fmla="*/ 61 w 223"/>
                <a:gd name="T53" fmla="*/ 152 h 374"/>
                <a:gd name="T54" fmla="*/ 50 w 223"/>
                <a:gd name="T55" fmla="*/ 168 h 374"/>
                <a:gd name="T56" fmla="*/ 34 w 223"/>
                <a:gd name="T57" fmla="*/ 188 h 374"/>
                <a:gd name="T58" fmla="*/ 18 w 223"/>
                <a:gd name="T59" fmla="*/ 228 h 374"/>
                <a:gd name="T60" fmla="*/ 6 w 223"/>
                <a:gd name="T61" fmla="*/ 260 h 374"/>
                <a:gd name="T62" fmla="*/ 5 w 223"/>
                <a:gd name="T63" fmla="*/ 272 h 374"/>
                <a:gd name="T64" fmla="*/ 2 w 223"/>
                <a:gd name="T65" fmla="*/ 290 h 374"/>
                <a:gd name="T66" fmla="*/ 3 w 223"/>
                <a:gd name="T67" fmla="*/ 302 h 374"/>
                <a:gd name="T68" fmla="*/ 4 w 223"/>
                <a:gd name="T69" fmla="*/ 321 h 374"/>
                <a:gd name="T70" fmla="*/ 7 w 223"/>
                <a:gd name="T71" fmla="*/ 345 h 374"/>
                <a:gd name="T72" fmla="*/ 19 w 223"/>
                <a:gd name="T73" fmla="*/ 334 h 374"/>
                <a:gd name="T74" fmla="*/ 27 w 223"/>
                <a:gd name="T75" fmla="*/ 330 h 374"/>
                <a:gd name="T76" fmla="*/ 34 w 223"/>
                <a:gd name="T77" fmla="*/ 357 h 374"/>
                <a:gd name="T78" fmla="*/ 50 w 223"/>
                <a:gd name="T79" fmla="*/ 363 h 374"/>
                <a:gd name="T80" fmla="*/ 65 w 223"/>
                <a:gd name="T81" fmla="*/ 355 h 374"/>
                <a:gd name="T82" fmla="*/ 88 w 223"/>
                <a:gd name="T83" fmla="*/ 364 h 374"/>
                <a:gd name="T84" fmla="*/ 94 w 223"/>
                <a:gd name="T85" fmla="*/ 364 h 374"/>
                <a:gd name="T86" fmla="*/ 106 w 223"/>
                <a:gd name="T87" fmla="*/ 364 h 374"/>
                <a:gd name="T88" fmla="*/ 128 w 223"/>
                <a:gd name="T89" fmla="*/ 371 h 374"/>
                <a:gd name="T90" fmla="*/ 134 w 223"/>
                <a:gd name="T91" fmla="*/ 371 h 374"/>
                <a:gd name="T92" fmla="*/ 135 w 223"/>
                <a:gd name="T93" fmla="*/ 361 h 374"/>
                <a:gd name="T94" fmla="*/ 146 w 223"/>
                <a:gd name="T95" fmla="*/ 369 h 374"/>
                <a:gd name="T96" fmla="*/ 163 w 223"/>
                <a:gd name="T97" fmla="*/ 362 h 374"/>
                <a:gd name="T98" fmla="*/ 175 w 223"/>
                <a:gd name="T99" fmla="*/ 361 h 374"/>
                <a:gd name="T100" fmla="*/ 197 w 223"/>
                <a:gd name="T101" fmla="*/ 351 h 374"/>
                <a:gd name="T102" fmla="*/ 200 w 223"/>
                <a:gd name="T103" fmla="*/ 348 h 374"/>
                <a:gd name="T104" fmla="*/ 201 w 223"/>
                <a:gd name="T105" fmla="*/ 337 h 374"/>
                <a:gd name="T106" fmla="*/ 195 w 223"/>
                <a:gd name="T107" fmla="*/ 327 h 374"/>
                <a:gd name="T108" fmla="*/ 202 w 223"/>
                <a:gd name="T109" fmla="*/ 315 h 374"/>
                <a:gd name="T110" fmla="*/ 206 w 223"/>
                <a:gd name="T111" fmla="*/ 308 h 374"/>
                <a:gd name="T112" fmla="*/ 203 w 223"/>
                <a:gd name="T113" fmla="*/ 302 h 374"/>
                <a:gd name="T114" fmla="*/ 197 w 223"/>
                <a:gd name="T115" fmla="*/ 292 h 374"/>
                <a:gd name="T116" fmla="*/ 197 w 223"/>
                <a:gd name="T117" fmla="*/ 266 h 374"/>
                <a:gd name="T118" fmla="*/ 214 w 223"/>
                <a:gd name="T119" fmla="*/ 24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374">
                  <a:moveTo>
                    <a:pt x="220" y="240"/>
                  </a:moveTo>
                  <a:cubicBezTo>
                    <a:pt x="217" y="240"/>
                    <a:pt x="216" y="239"/>
                    <a:pt x="215" y="238"/>
                  </a:cubicBezTo>
                  <a:cubicBezTo>
                    <a:pt x="214" y="237"/>
                    <a:pt x="214" y="237"/>
                    <a:pt x="214" y="237"/>
                  </a:cubicBezTo>
                  <a:cubicBezTo>
                    <a:pt x="213" y="236"/>
                    <a:pt x="213" y="236"/>
                    <a:pt x="212" y="235"/>
                  </a:cubicBezTo>
                  <a:cubicBezTo>
                    <a:pt x="210" y="233"/>
                    <a:pt x="208" y="232"/>
                    <a:pt x="205" y="232"/>
                  </a:cubicBezTo>
                  <a:cubicBezTo>
                    <a:pt x="204" y="232"/>
                    <a:pt x="204" y="232"/>
                    <a:pt x="204" y="232"/>
                  </a:cubicBezTo>
                  <a:cubicBezTo>
                    <a:pt x="201" y="231"/>
                    <a:pt x="200" y="231"/>
                    <a:pt x="198" y="228"/>
                  </a:cubicBezTo>
                  <a:cubicBezTo>
                    <a:pt x="196" y="225"/>
                    <a:pt x="194" y="222"/>
                    <a:pt x="192" y="219"/>
                  </a:cubicBezTo>
                  <a:cubicBezTo>
                    <a:pt x="192" y="219"/>
                    <a:pt x="192" y="219"/>
                    <a:pt x="192" y="219"/>
                  </a:cubicBezTo>
                  <a:cubicBezTo>
                    <a:pt x="191" y="218"/>
                    <a:pt x="190" y="217"/>
                    <a:pt x="189" y="216"/>
                  </a:cubicBezTo>
                  <a:cubicBezTo>
                    <a:pt x="189" y="215"/>
                    <a:pt x="189" y="215"/>
                    <a:pt x="188" y="214"/>
                  </a:cubicBezTo>
                  <a:cubicBezTo>
                    <a:pt x="186" y="212"/>
                    <a:pt x="185" y="211"/>
                    <a:pt x="186" y="208"/>
                  </a:cubicBezTo>
                  <a:cubicBezTo>
                    <a:pt x="186" y="207"/>
                    <a:pt x="187" y="206"/>
                    <a:pt x="188" y="205"/>
                  </a:cubicBezTo>
                  <a:cubicBezTo>
                    <a:pt x="189" y="204"/>
                    <a:pt x="191" y="203"/>
                    <a:pt x="190" y="201"/>
                  </a:cubicBezTo>
                  <a:cubicBezTo>
                    <a:pt x="190" y="199"/>
                    <a:pt x="187" y="198"/>
                    <a:pt x="184" y="197"/>
                  </a:cubicBezTo>
                  <a:cubicBezTo>
                    <a:pt x="182" y="196"/>
                    <a:pt x="180" y="195"/>
                    <a:pt x="179" y="194"/>
                  </a:cubicBezTo>
                  <a:cubicBezTo>
                    <a:pt x="178" y="192"/>
                    <a:pt x="178" y="190"/>
                    <a:pt x="177" y="187"/>
                  </a:cubicBezTo>
                  <a:cubicBezTo>
                    <a:pt x="177" y="184"/>
                    <a:pt x="177" y="180"/>
                    <a:pt x="174" y="179"/>
                  </a:cubicBezTo>
                  <a:cubicBezTo>
                    <a:pt x="173" y="179"/>
                    <a:pt x="173" y="179"/>
                    <a:pt x="173" y="179"/>
                  </a:cubicBezTo>
                  <a:cubicBezTo>
                    <a:pt x="173" y="179"/>
                    <a:pt x="173" y="179"/>
                    <a:pt x="173" y="179"/>
                  </a:cubicBezTo>
                  <a:cubicBezTo>
                    <a:pt x="172" y="179"/>
                    <a:pt x="171" y="179"/>
                    <a:pt x="171" y="179"/>
                  </a:cubicBezTo>
                  <a:cubicBezTo>
                    <a:pt x="170" y="179"/>
                    <a:pt x="170" y="179"/>
                    <a:pt x="169" y="179"/>
                  </a:cubicBezTo>
                  <a:cubicBezTo>
                    <a:pt x="168" y="179"/>
                    <a:pt x="168" y="179"/>
                    <a:pt x="167" y="178"/>
                  </a:cubicBezTo>
                  <a:cubicBezTo>
                    <a:pt x="166" y="178"/>
                    <a:pt x="166" y="177"/>
                    <a:pt x="166" y="176"/>
                  </a:cubicBezTo>
                  <a:cubicBezTo>
                    <a:pt x="166" y="175"/>
                    <a:pt x="168" y="173"/>
                    <a:pt x="169" y="173"/>
                  </a:cubicBezTo>
                  <a:cubicBezTo>
                    <a:pt x="170" y="172"/>
                    <a:pt x="171" y="172"/>
                    <a:pt x="171" y="172"/>
                  </a:cubicBezTo>
                  <a:cubicBezTo>
                    <a:pt x="172" y="171"/>
                    <a:pt x="173" y="171"/>
                    <a:pt x="174" y="169"/>
                  </a:cubicBezTo>
                  <a:cubicBezTo>
                    <a:pt x="175" y="168"/>
                    <a:pt x="175" y="166"/>
                    <a:pt x="175" y="165"/>
                  </a:cubicBezTo>
                  <a:cubicBezTo>
                    <a:pt x="175" y="164"/>
                    <a:pt x="175" y="163"/>
                    <a:pt x="175" y="162"/>
                  </a:cubicBezTo>
                  <a:cubicBezTo>
                    <a:pt x="177" y="154"/>
                    <a:pt x="182" y="150"/>
                    <a:pt x="190" y="150"/>
                  </a:cubicBezTo>
                  <a:cubicBezTo>
                    <a:pt x="193" y="150"/>
                    <a:pt x="193" y="150"/>
                    <a:pt x="193" y="150"/>
                  </a:cubicBezTo>
                  <a:cubicBezTo>
                    <a:pt x="193" y="146"/>
                    <a:pt x="193" y="146"/>
                    <a:pt x="193" y="146"/>
                  </a:cubicBezTo>
                  <a:cubicBezTo>
                    <a:pt x="194" y="143"/>
                    <a:pt x="194" y="140"/>
                    <a:pt x="195" y="137"/>
                  </a:cubicBezTo>
                  <a:cubicBezTo>
                    <a:pt x="196" y="133"/>
                    <a:pt x="196" y="130"/>
                    <a:pt x="192" y="128"/>
                  </a:cubicBezTo>
                  <a:cubicBezTo>
                    <a:pt x="191" y="127"/>
                    <a:pt x="190" y="127"/>
                    <a:pt x="188" y="127"/>
                  </a:cubicBezTo>
                  <a:cubicBezTo>
                    <a:pt x="185" y="127"/>
                    <a:pt x="182" y="128"/>
                    <a:pt x="180" y="129"/>
                  </a:cubicBezTo>
                  <a:cubicBezTo>
                    <a:pt x="179" y="129"/>
                    <a:pt x="177" y="130"/>
                    <a:pt x="176" y="130"/>
                  </a:cubicBezTo>
                  <a:cubicBezTo>
                    <a:pt x="175" y="131"/>
                    <a:pt x="173" y="132"/>
                    <a:pt x="172" y="132"/>
                  </a:cubicBezTo>
                  <a:cubicBezTo>
                    <a:pt x="171" y="132"/>
                    <a:pt x="170" y="132"/>
                    <a:pt x="168" y="130"/>
                  </a:cubicBezTo>
                  <a:cubicBezTo>
                    <a:pt x="165" y="128"/>
                    <a:pt x="162" y="124"/>
                    <a:pt x="159" y="120"/>
                  </a:cubicBezTo>
                  <a:cubicBezTo>
                    <a:pt x="158" y="118"/>
                    <a:pt x="157" y="117"/>
                    <a:pt x="156" y="116"/>
                  </a:cubicBezTo>
                  <a:cubicBezTo>
                    <a:pt x="156" y="115"/>
                    <a:pt x="155" y="114"/>
                    <a:pt x="154" y="114"/>
                  </a:cubicBezTo>
                  <a:cubicBezTo>
                    <a:pt x="153" y="112"/>
                    <a:pt x="151" y="110"/>
                    <a:pt x="150" y="108"/>
                  </a:cubicBezTo>
                  <a:cubicBezTo>
                    <a:pt x="149" y="105"/>
                    <a:pt x="149" y="103"/>
                    <a:pt x="149" y="100"/>
                  </a:cubicBezTo>
                  <a:cubicBezTo>
                    <a:pt x="149" y="97"/>
                    <a:pt x="149" y="97"/>
                    <a:pt x="149" y="97"/>
                  </a:cubicBezTo>
                  <a:cubicBezTo>
                    <a:pt x="147" y="97"/>
                    <a:pt x="147" y="97"/>
                    <a:pt x="147" y="97"/>
                  </a:cubicBezTo>
                  <a:cubicBezTo>
                    <a:pt x="144" y="97"/>
                    <a:pt x="143" y="96"/>
                    <a:pt x="142" y="95"/>
                  </a:cubicBezTo>
                  <a:cubicBezTo>
                    <a:pt x="141" y="94"/>
                    <a:pt x="141" y="93"/>
                    <a:pt x="142" y="91"/>
                  </a:cubicBezTo>
                  <a:cubicBezTo>
                    <a:pt x="143" y="90"/>
                    <a:pt x="144" y="89"/>
                    <a:pt x="146" y="87"/>
                  </a:cubicBezTo>
                  <a:cubicBezTo>
                    <a:pt x="147" y="86"/>
                    <a:pt x="149" y="85"/>
                    <a:pt x="150" y="83"/>
                  </a:cubicBezTo>
                  <a:cubicBezTo>
                    <a:pt x="151" y="80"/>
                    <a:pt x="151" y="76"/>
                    <a:pt x="152" y="73"/>
                  </a:cubicBezTo>
                  <a:cubicBezTo>
                    <a:pt x="152" y="69"/>
                    <a:pt x="153" y="65"/>
                    <a:pt x="154" y="62"/>
                  </a:cubicBezTo>
                  <a:cubicBezTo>
                    <a:pt x="154" y="60"/>
                    <a:pt x="154" y="60"/>
                    <a:pt x="154" y="60"/>
                  </a:cubicBezTo>
                  <a:cubicBezTo>
                    <a:pt x="156" y="58"/>
                    <a:pt x="157" y="55"/>
                    <a:pt x="157" y="52"/>
                  </a:cubicBezTo>
                  <a:cubicBezTo>
                    <a:pt x="156" y="50"/>
                    <a:pt x="156" y="49"/>
                    <a:pt x="155" y="47"/>
                  </a:cubicBezTo>
                  <a:cubicBezTo>
                    <a:pt x="155" y="45"/>
                    <a:pt x="154" y="43"/>
                    <a:pt x="154" y="41"/>
                  </a:cubicBezTo>
                  <a:cubicBezTo>
                    <a:pt x="154" y="39"/>
                    <a:pt x="155" y="37"/>
                    <a:pt x="155" y="35"/>
                  </a:cubicBezTo>
                  <a:cubicBezTo>
                    <a:pt x="156" y="30"/>
                    <a:pt x="157" y="26"/>
                    <a:pt x="153" y="20"/>
                  </a:cubicBezTo>
                  <a:cubicBezTo>
                    <a:pt x="151" y="17"/>
                    <a:pt x="149" y="14"/>
                    <a:pt x="147" y="13"/>
                  </a:cubicBezTo>
                  <a:cubicBezTo>
                    <a:pt x="145" y="12"/>
                    <a:pt x="144" y="12"/>
                    <a:pt x="142" y="12"/>
                  </a:cubicBezTo>
                  <a:cubicBezTo>
                    <a:pt x="140" y="12"/>
                    <a:pt x="138" y="12"/>
                    <a:pt x="136" y="9"/>
                  </a:cubicBezTo>
                  <a:cubicBezTo>
                    <a:pt x="136" y="8"/>
                    <a:pt x="135" y="7"/>
                    <a:pt x="135" y="6"/>
                  </a:cubicBezTo>
                  <a:cubicBezTo>
                    <a:pt x="135" y="5"/>
                    <a:pt x="134" y="3"/>
                    <a:pt x="132" y="3"/>
                  </a:cubicBezTo>
                  <a:cubicBezTo>
                    <a:pt x="132" y="3"/>
                    <a:pt x="132" y="3"/>
                    <a:pt x="132" y="3"/>
                  </a:cubicBezTo>
                  <a:cubicBezTo>
                    <a:pt x="130" y="3"/>
                    <a:pt x="129" y="4"/>
                    <a:pt x="128" y="5"/>
                  </a:cubicBezTo>
                  <a:cubicBezTo>
                    <a:pt x="127" y="6"/>
                    <a:pt x="126" y="6"/>
                    <a:pt x="125" y="6"/>
                  </a:cubicBezTo>
                  <a:cubicBezTo>
                    <a:pt x="124" y="6"/>
                    <a:pt x="124" y="6"/>
                    <a:pt x="124" y="6"/>
                  </a:cubicBezTo>
                  <a:cubicBezTo>
                    <a:pt x="122" y="6"/>
                    <a:pt x="121" y="5"/>
                    <a:pt x="120" y="4"/>
                  </a:cubicBezTo>
                  <a:cubicBezTo>
                    <a:pt x="119" y="3"/>
                    <a:pt x="118" y="2"/>
                    <a:pt x="117" y="1"/>
                  </a:cubicBezTo>
                  <a:cubicBezTo>
                    <a:pt x="116" y="1"/>
                    <a:pt x="116" y="1"/>
                    <a:pt x="114" y="1"/>
                  </a:cubicBezTo>
                  <a:cubicBezTo>
                    <a:pt x="114" y="1"/>
                    <a:pt x="113" y="1"/>
                    <a:pt x="113" y="1"/>
                  </a:cubicBezTo>
                  <a:cubicBezTo>
                    <a:pt x="112" y="1"/>
                    <a:pt x="112" y="1"/>
                    <a:pt x="112" y="1"/>
                  </a:cubicBezTo>
                  <a:cubicBezTo>
                    <a:pt x="110" y="1"/>
                    <a:pt x="109" y="0"/>
                    <a:pt x="108" y="0"/>
                  </a:cubicBezTo>
                  <a:cubicBezTo>
                    <a:pt x="107" y="0"/>
                    <a:pt x="107" y="0"/>
                    <a:pt x="107" y="0"/>
                  </a:cubicBezTo>
                  <a:cubicBezTo>
                    <a:pt x="106" y="1"/>
                    <a:pt x="106" y="1"/>
                    <a:pt x="106" y="1"/>
                  </a:cubicBezTo>
                  <a:cubicBezTo>
                    <a:pt x="105" y="2"/>
                    <a:pt x="103" y="4"/>
                    <a:pt x="102" y="5"/>
                  </a:cubicBezTo>
                  <a:cubicBezTo>
                    <a:pt x="101" y="5"/>
                    <a:pt x="101" y="5"/>
                    <a:pt x="101" y="5"/>
                  </a:cubicBezTo>
                  <a:cubicBezTo>
                    <a:pt x="100" y="5"/>
                    <a:pt x="100" y="6"/>
                    <a:pt x="99" y="6"/>
                  </a:cubicBezTo>
                  <a:cubicBezTo>
                    <a:pt x="100" y="10"/>
                    <a:pt x="100" y="10"/>
                    <a:pt x="100" y="10"/>
                  </a:cubicBezTo>
                  <a:cubicBezTo>
                    <a:pt x="101" y="10"/>
                    <a:pt x="101" y="10"/>
                    <a:pt x="102" y="10"/>
                  </a:cubicBezTo>
                  <a:cubicBezTo>
                    <a:pt x="103" y="10"/>
                    <a:pt x="103" y="9"/>
                    <a:pt x="104" y="9"/>
                  </a:cubicBezTo>
                  <a:cubicBezTo>
                    <a:pt x="104" y="9"/>
                    <a:pt x="104" y="9"/>
                    <a:pt x="104" y="10"/>
                  </a:cubicBezTo>
                  <a:cubicBezTo>
                    <a:pt x="108" y="10"/>
                    <a:pt x="114" y="13"/>
                    <a:pt x="117" y="16"/>
                  </a:cubicBezTo>
                  <a:cubicBezTo>
                    <a:pt x="118" y="17"/>
                    <a:pt x="120" y="19"/>
                    <a:pt x="120" y="22"/>
                  </a:cubicBezTo>
                  <a:cubicBezTo>
                    <a:pt x="120" y="24"/>
                    <a:pt x="119" y="25"/>
                    <a:pt x="118" y="27"/>
                  </a:cubicBezTo>
                  <a:cubicBezTo>
                    <a:pt x="117" y="28"/>
                    <a:pt x="117" y="28"/>
                    <a:pt x="116" y="29"/>
                  </a:cubicBezTo>
                  <a:cubicBezTo>
                    <a:pt x="116" y="31"/>
                    <a:pt x="116" y="32"/>
                    <a:pt x="116" y="34"/>
                  </a:cubicBezTo>
                  <a:cubicBezTo>
                    <a:pt x="116" y="35"/>
                    <a:pt x="116" y="37"/>
                    <a:pt x="116" y="38"/>
                  </a:cubicBezTo>
                  <a:cubicBezTo>
                    <a:pt x="115" y="40"/>
                    <a:pt x="113" y="43"/>
                    <a:pt x="112" y="45"/>
                  </a:cubicBezTo>
                  <a:cubicBezTo>
                    <a:pt x="111" y="45"/>
                    <a:pt x="111" y="45"/>
                    <a:pt x="111" y="45"/>
                  </a:cubicBezTo>
                  <a:cubicBezTo>
                    <a:pt x="110" y="47"/>
                    <a:pt x="109" y="49"/>
                    <a:pt x="107" y="51"/>
                  </a:cubicBezTo>
                  <a:cubicBezTo>
                    <a:pt x="106" y="53"/>
                    <a:pt x="104" y="56"/>
                    <a:pt x="101" y="59"/>
                  </a:cubicBezTo>
                  <a:cubicBezTo>
                    <a:pt x="99" y="61"/>
                    <a:pt x="98" y="62"/>
                    <a:pt x="98" y="65"/>
                  </a:cubicBezTo>
                  <a:cubicBezTo>
                    <a:pt x="96" y="69"/>
                    <a:pt x="94" y="70"/>
                    <a:pt x="91" y="72"/>
                  </a:cubicBezTo>
                  <a:cubicBezTo>
                    <a:pt x="89" y="73"/>
                    <a:pt x="86" y="74"/>
                    <a:pt x="83" y="75"/>
                  </a:cubicBezTo>
                  <a:cubicBezTo>
                    <a:pt x="80" y="75"/>
                    <a:pt x="78" y="76"/>
                    <a:pt x="75" y="78"/>
                  </a:cubicBezTo>
                  <a:cubicBezTo>
                    <a:pt x="70" y="81"/>
                    <a:pt x="71" y="84"/>
                    <a:pt x="71" y="89"/>
                  </a:cubicBezTo>
                  <a:cubicBezTo>
                    <a:pt x="71" y="90"/>
                    <a:pt x="72" y="91"/>
                    <a:pt x="72" y="93"/>
                  </a:cubicBezTo>
                  <a:cubicBezTo>
                    <a:pt x="71" y="96"/>
                    <a:pt x="71" y="99"/>
                    <a:pt x="69" y="102"/>
                  </a:cubicBezTo>
                  <a:cubicBezTo>
                    <a:pt x="69" y="102"/>
                    <a:pt x="69" y="102"/>
                    <a:pt x="68" y="103"/>
                  </a:cubicBezTo>
                  <a:cubicBezTo>
                    <a:pt x="67" y="105"/>
                    <a:pt x="66" y="107"/>
                    <a:pt x="66" y="109"/>
                  </a:cubicBezTo>
                  <a:cubicBezTo>
                    <a:pt x="67" y="111"/>
                    <a:pt x="68" y="113"/>
                    <a:pt x="70" y="115"/>
                  </a:cubicBezTo>
                  <a:cubicBezTo>
                    <a:pt x="72" y="117"/>
                    <a:pt x="74" y="119"/>
                    <a:pt x="74" y="123"/>
                  </a:cubicBezTo>
                  <a:cubicBezTo>
                    <a:pt x="73" y="126"/>
                    <a:pt x="72" y="128"/>
                    <a:pt x="71" y="131"/>
                  </a:cubicBezTo>
                  <a:cubicBezTo>
                    <a:pt x="70" y="132"/>
                    <a:pt x="70" y="134"/>
                    <a:pt x="69" y="136"/>
                  </a:cubicBezTo>
                  <a:cubicBezTo>
                    <a:pt x="68" y="138"/>
                    <a:pt x="68" y="138"/>
                    <a:pt x="68" y="138"/>
                  </a:cubicBezTo>
                  <a:cubicBezTo>
                    <a:pt x="67" y="141"/>
                    <a:pt x="67" y="144"/>
                    <a:pt x="65" y="148"/>
                  </a:cubicBezTo>
                  <a:cubicBezTo>
                    <a:pt x="64" y="149"/>
                    <a:pt x="63" y="151"/>
                    <a:pt x="61" y="152"/>
                  </a:cubicBezTo>
                  <a:cubicBezTo>
                    <a:pt x="60" y="154"/>
                    <a:pt x="60" y="155"/>
                    <a:pt x="59" y="156"/>
                  </a:cubicBezTo>
                  <a:cubicBezTo>
                    <a:pt x="59" y="156"/>
                    <a:pt x="59" y="157"/>
                    <a:pt x="58" y="158"/>
                  </a:cubicBezTo>
                  <a:cubicBezTo>
                    <a:pt x="58" y="159"/>
                    <a:pt x="58" y="159"/>
                    <a:pt x="58" y="159"/>
                  </a:cubicBezTo>
                  <a:cubicBezTo>
                    <a:pt x="56" y="162"/>
                    <a:pt x="53" y="166"/>
                    <a:pt x="50" y="168"/>
                  </a:cubicBezTo>
                  <a:cubicBezTo>
                    <a:pt x="47" y="170"/>
                    <a:pt x="45" y="172"/>
                    <a:pt x="44" y="175"/>
                  </a:cubicBezTo>
                  <a:cubicBezTo>
                    <a:pt x="43" y="175"/>
                    <a:pt x="42" y="176"/>
                    <a:pt x="42" y="177"/>
                  </a:cubicBezTo>
                  <a:cubicBezTo>
                    <a:pt x="41" y="178"/>
                    <a:pt x="40" y="180"/>
                    <a:pt x="39" y="181"/>
                  </a:cubicBezTo>
                  <a:cubicBezTo>
                    <a:pt x="37" y="183"/>
                    <a:pt x="36" y="186"/>
                    <a:pt x="34" y="188"/>
                  </a:cubicBezTo>
                  <a:cubicBezTo>
                    <a:pt x="30" y="191"/>
                    <a:pt x="29" y="195"/>
                    <a:pt x="28" y="200"/>
                  </a:cubicBezTo>
                  <a:cubicBezTo>
                    <a:pt x="26" y="207"/>
                    <a:pt x="24" y="214"/>
                    <a:pt x="21" y="220"/>
                  </a:cubicBezTo>
                  <a:cubicBezTo>
                    <a:pt x="20" y="221"/>
                    <a:pt x="20" y="222"/>
                    <a:pt x="20" y="223"/>
                  </a:cubicBezTo>
                  <a:cubicBezTo>
                    <a:pt x="19" y="224"/>
                    <a:pt x="18" y="226"/>
                    <a:pt x="18" y="228"/>
                  </a:cubicBezTo>
                  <a:cubicBezTo>
                    <a:pt x="17" y="231"/>
                    <a:pt x="16" y="235"/>
                    <a:pt x="14" y="237"/>
                  </a:cubicBezTo>
                  <a:cubicBezTo>
                    <a:pt x="12" y="239"/>
                    <a:pt x="11" y="242"/>
                    <a:pt x="10" y="245"/>
                  </a:cubicBezTo>
                  <a:cubicBezTo>
                    <a:pt x="10" y="246"/>
                    <a:pt x="9" y="248"/>
                    <a:pt x="8" y="250"/>
                  </a:cubicBezTo>
                  <a:cubicBezTo>
                    <a:pt x="6" y="253"/>
                    <a:pt x="6" y="256"/>
                    <a:pt x="6" y="260"/>
                  </a:cubicBezTo>
                  <a:cubicBezTo>
                    <a:pt x="6" y="261"/>
                    <a:pt x="6" y="262"/>
                    <a:pt x="6" y="263"/>
                  </a:cubicBezTo>
                  <a:cubicBezTo>
                    <a:pt x="6" y="263"/>
                    <a:pt x="6" y="264"/>
                    <a:pt x="6" y="265"/>
                  </a:cubicBezTo>
                  <a:cubicBezTo>
                    <a:pt x="6" y="266"/>
                    <a:pt x="6" y="268"/>
                    <a:pt x="6" y="269"/>
                  </a:cubicBezTo>
                  <a:cubicBezTo>
                    <a:pt x="6" y="270"/>
                    <a:pt x="5" y="271"/>
                    <a:pt x="5" y="272"/>
                  </a:cubicBezTo>
                  <a:cubicBezTo>
                    <a:pt x="4" y="273"/>
                    <a:pt x="4" y="274"/>
                    <a:pt x="3" y="275"/>
                  </a:cubicBezTo>
                  <a:cubicBezTo>
                    <a:pt x="3" y="276"/>
                    <a:pt x="3" y="277"/>
                    <a:pt x="2" y="278"/>
                  </a:cubicBezTo>
                  <a:cubicBezTo>
                    <a:pt x="1" y="281"/>
                    <a:pt x="0" y="284"/>
                    <a:pt x="1" y="288"/>
                  </a:cubicBezTo>
                  <a:cubicBezTo>
                    <a:pt x="1" y="288"/>
                    <a:pt x="1" y="289"/>
                    <a:pt x="2" y="290"/>
                  </a:cubicBezTo>
                  <a:cubicBezTo>
                    <a:pt x="2" y="291"/>
                    <a:pt x="3" y="292"/>
                    <a:pt x="3" y="293"/>
                  </a:cubicBezTo>
                  <a:cubicBezTo>
                    <a:pt x="3" y="294"/>
                    <a:pt x="3" y="295"/>
                    <a:pt x="3" y="296"/>
                  </a:cubicBezTo>
                  <a:cubicBezTo>
                    <a:pt x="2" y="297"/>
                    <a:pt x="2" y="298"/>
                    <a:pt x="2" y="299"/>
                  </a:cubicBezTo>
                  <a:cubicBezTo>
                    <a:pt x="2" y="300"/>
                    <a:pt x="3" y="301"/>
                    <a:pt x="3" y="302"/>
                  </a:cubicBezTo>
                  <a:cubicBezTo>
                    <a:pt x="3" y="303"/>
                    <a:pt x="4" y="304"/>
                    <a:pt x="4" y="306"/>
                  </a:cubicBezTo>
                  <a:cubicBezTo>
                    <a:pt x="4" y="307"/>
                    <a:pt x="4" y="308"/>
                    <a:pt x="3" y="310"/>
                  </a:cubicBezTo>
                  <a:cubicBezTo>
                    <a:pt x="3" y="310"/>
                    <a:pt x="3" y="311"/>
                    <a:pt x="3" y="312"/>
                  </a:cubicBezTo>
                  <a:cubicBezTo>
                    <a:pt x="3" y="315"/>
                    <a:pt x="3" y="318"/>
                    <a:pt x="4" y="321"/>
                  </a:cubicBezTo>
                  <a:cubicBezTo>
                    <a:pt x="4" y="322"/>
                    <a:pt x="5" y="324"/>
                    <a:pt x="5" y="325"/>
                  </a:cubicBezTo>
                  <a:cubicBezTo>
                    <a:pt x="5" y="328"/>
                    <a:pt x="5" y="330"/>
                    <a:pt x="4" y="332"/>
                  </a:cubicBezTo>
                  <a:cubicBezTo>
                    <a:pt x="4" y="334"/>
                    <a:pt x="3" y="337"/>
                    <a:pt x="4" y="339"/>
                  </a:cubicBezTo>
                  <a:cubicBezTo>
                    <a:pt x="5" y="342"/>
                    <a:pt x="6" y="343"/>
                    <a:pt x="7" y="345"/>
                  </a:cubicBezTo>
                  <a:cubicBezTo>
                    <a:pt x="9" y="346"/>
                    <a:pt x="9" y="346"/>
                    <a:pt x="9" y="346"/>
                  </a:cubicBezTo>
                  <a:cubicBezTo>
                    <a:pt x="10" y="345"/>
                    <a:pt x="10" y="345"/>
                    <a:pt x="10" y="345"/>
                  </a:cubicBezTo>
                  <a:cubicBezTo>
                    <a:pt x="12" y="343"/>
                    <a:pt x="13" y="340"/>
                    <a:pt x="16" y="338"/>
                  </a:cubicBezTo>
                  <a:cubicBezTo>
                    <a:pt x="17" y="337"/>
                    <a:pt x="18" y="335"/>
                    <a:pt x="19" y="334"/>
                  </a:cubicBezTo>
                  <a:cubicBezTo>
                    <a:pt x="20" y="334"/>
                    <a:pt x="20" y="333"/>
                    <a:pt x="20" y="333"/>
                  </a:cubicBezTo>
                  <a:cubicBezTo>
                    <a:pt x="21" y="331"/>
                    <a:pt x="23" y="328"/>
                    <a:pt x="25" y="328"/>
                  </a:cubicBezTo>
                  <a:cubicBezTo>
                    <a:pt x="25" y="328"/>
                    <a:pt x="26" y="328"/>
                    <a:pt x="26" y="328"/>
                  </a:cubicBezTo>
                  <a:cubicBezTo>
                    <a:pt x="27" y="329"/>
                    <a:pt x="27" y="329"/>
                    <a:pt x="27" y="330"/>
                  </a:cubicBezTo>
                  <a:cubicBezTo>
                    <a:pt x="28" y="331"/>
                    <a:pt x="26" y="334"/>
                    <a:pt x="25" y="335"/>
                  </a:cubicBezTo>
                  <a:cubicBezTo>
                    <a:pt x="25" y="336"/>
                    <a:pt x="25" y="336"/>
                    <a:pt x="24" y="336"/>
                  </a:cubicBezTo>
                  <a:cubicBezTo>
                    <a:pt x="22" y="340"/>
                    <a:pt x="19" y="349"/>
                    <a:pt x="23" y="353"/>
                  </a:cubicBezTo>
                  <a:cubicBezTo>
                    <a:pt x="26" y="356"/>
                    <a:pt x="30" y="357"/>
                    <a:pt x="34" y="357"/>
                  </a:cubicBezTo>
                  <a:cubicBezTo>
                    <a:pt x="36" y="358"/>
                    <a:pt x="37" y="358"/>
                    <a:pt x="39" y="359"/>
                  </a:cubicBezTo>
                  <a:cubicBezTo>
                    <a:pt x="40" y="359"/>
                    <a:pt x="41" y="359"/>
                    <a:pt x="42" y="359"/>
                  </a:cubicBezTo>
                  <a:cubicBezTo>
                    <a:pt x="43" y="360"/>
                    <a:pt x="45" y="360"/>
                    <a:pt x="47" y="361"/>
                  </a:cubicBezTo>
                  <a:cubicBezTo>
                    <a:pt x="48" y="361"/>
                    <a:pt x="49" y="362"/>
                    <a:pt x="50" y="363"/>
                  </a:cubicBezTo>
                  <a:cubicBezTo>
                    <a:pt x="51" y="363"/>
                    <a:pt x="51" y="364"/>
                    <a:pt x="52" y="365"/>
                  </a:cubicBezTo>
                  <a:cubicBezTo>
                    <a:pt x="53" y="365"/>
                    <a:pt x="55" y="365"/>
                    <a:pt x="56" y="365"/>
                  </a:cubicBezTo>
                  <a:cubicBezTo>
                    <a:pt x="59" y="365"/>
                    <a:pt x="61" y="364"/>
                    <a:pt x="63" y="361"/>
                  </a:cubicBezTo>
                  <a:cubicBezTo>
                    <a:pt x="64" y="359"/>
                    <a:pt x="64" y="357"/>
                    <a:pt x="65" y="355"/>
                  </a:cubicBezTo>
                  <a:cubicBezTo>
                    <a:pt x="66" y="351"/>
                    <a:pt x="68" y="347"/>
                    <a:pt x="71" y="345"/>
                  </a:cubicBezTo>
                  <a:cubicBezTo>
                    <a:pt x="73" y="343"/>
                    <a:pt x="74" y="343"/>
                    <a:pt x="76" y="343"/>
                  </a:cubicBezTo>
                  <a:cubicBezTo>
                    <a:pt x="76" y="343"/>
                    <a:pt x="77" y="343"/>
                    <a:pt x="77" y="343"/>
                  </a:cubicBezTo>
                  <a:cubicBezTo>
                    <a:pt x="84" y="346"/>
                    <a:pt x="87" y="359"/>
                    <a:pt x="88" y="364"/>
                  </a:cubicBezTo>
                  <a:cubicBezTo>
                    <a:pt x="88" y="364"/>
                    <a:pt x="88" y="365"/>
                    <a:pt x="88" y="366"/>
                  </a:cubicBezTo>
                  <a:cubicBezTo>
                    <a:pt x="88" y="366"/>
                    <a:pt x="88" y="366"/>
                    <a:pt x="88" y="367"/>
                  </a:cubicBezTo>
                  <a:cubicBezTo>
                    <a:pt x="92" y="368"/>
                    <a:pt x="92" y="368"/>
                    <a:pt x="92" y="368"/>
                  </a:cubicBezTo>
                  <a:cubicBezTo>
                    <a:pt x="92" y="366"/>
                    <a:pt x="93" y="364"/>
                    <a:pt x="94" y="364"/>
                  </a:cubicBezTo>
                  <a:cubicBezTo>
                    <a:pt x="94" y="363"/>
                    <a:pt x="95" y="363"/>
                    <a:pt x="96" y="363"/>
                  </a:cubicBezTo>
                  <a:cubicBezTo>
                    <a:pt x="97" y="363"/>
                    <a:pt x="99" y="363"/>
                    <a:pt x="100" y="364"/>
                  </a:cubicBezTo>
                  <a:cubicBezTo>
                    <a:pt x="101" y="364"/>
                    <a:pt x="103" y="365"/>
                    <a:pt x="104" y="365"/>
                  </a:cubicBezTo>
                  <a:cubicBezTo>
                    <a:pt x="105" y="365"/>
                    <a:pt x="105" y="364"/>
                    <a:pt x="106" y="364"/>
                  </a:cubicBezTo>
                  <a:cubicBezTo>
                    <a:pt x="108" y="364"/>
                    <a:pt x="110" y="363"/>
                    <a:pt x="112" y="363"/>
                  </a:cubicBezTo>
                  <a:cubicBezTo>
                    <a:pt x="114" y="363"/>
                    <a:pt x="116" y="364"/>
                    <a:pt x="118" y="365"/>
                  </a:cubicBezTo>
                  <a:cubicBezTo>
                    <a:pt x="120" y="367"/>
                    <a:pt x="122" y="368"/>
                    <a:pt x="125" y="369"/>
                  </a:cubicBezTo>
                  <a:cubicBezTo>
                    <a:pt x="126" y="370"/>
                    <a:pt x="127" y="370"/>
                    <a:pt x="128" y="371"/>
                  </a:cubicBezTo>
                  <a:cubicBezTo>
                    <a:pt x="128" y="371"/>
                    <a:pt x="129" y="371"/>
                    <a:pt x="129" y="371"/>
                  </a:cubicBezTo>
                  <a:cubicBezTo>
                    <a:pt x="129" y="372"/>
                    <a:pt x="131" y="372"/>
                    <a:pt x="131" y="373"/>
                  </a:cubicBezTo>
                  <a:cubicBezTo>
                    <a:pt x="134" y="374"/>
                    <a:pt x="134" y="374"/>
                    <a:pt x="134" y="374"/>
                  </a:cubicBezTo>
                  <a:cubicBezTo>
                    <a:pt x="134" y="371"/>
                    <a:pt x="134" y="371"/>
                    <a:pt x="134" y="371"/>
                  </a:cubicBezTo>
                  <a:cubicBezTo>
                    <a:pt x="134" y="370"/>
                    <a:pt x="134" y="369"/>
                    <a:pt x="134" y="367"/>
                  </a:cubicBezTo>
                  <a:cubicBezTo>
                    <a:pt x="134" y="367"/>
                    <a:pt x="134" y="367"/>
                    <a:pt x="134" y="366"/>
                  </a:cubicBezTo>
                  <a:cubicBezTo>
                    <a:pt x="133" y="363"/>
                    <a:pt x="133" y="362"/>
                    <a:pt x="134" y="362"/>
                  </a:cubicBezTo>
                  <a:cubicBezTo>
                    <a:pt x="135" y="362"/>
                    <a:pt x="135" y="361"/>
                    <a:pt x="135" y="361"/>
                  </a:cubicBezTo>
                  <a:cubicBezTo>
                    <a:pt x="137" y="361"/>
                    <a:pt x="139" y="363"/>
                    <a:pt x="140" y="364"/>
                  </a:cubicBezTo>
                  <a:cubicBezTo>
                    <a:pt x="141" y="365"/>
                    <a:pt x="141" y="365"/>
                    <a:pt x="142" y="366"/>
                  </a:cubicBezTo>
                  <a:cubicBezTo>
                    <a:pt x="143" y="367"/>
                    <a:pt x="144" y="368"/>
                    <a:pt x="145" y="369"/>
                  </a:cubicBezTo>
                  <a:cubicBezTo>
                    <a:pt x="146" y="369"/>
                    <a:pt x="146" y="369"/>
                    <a:pt x="146" y="369"/>
                  </a:cubicBezTo>
                  <a:cubicBezTo>
                    <a:pt x="146" y="369"/>
                    <a:pt x="146" y="369"/>
                    <a:pt x="146" y="369"/>
                  </a:cubicBezTo>
                  <a:cubicBezTo>
                    <a:pt x="147" y="369"/>
                    <a:pt x="149" y="368"/>
                    <a:pt x="150" y="367"/>
                  </a:cubicBezTo>
                  <a:cubicBezTo>
                    <a:pt x="150" y="367"/>
                    <a:pt x="151" y="367"/>
                    <a:pt x="151" y="367"/>
                  </a:cubicBezTo>
                  <a:cubicBezTo>
                    <a:pt x="155" y="365"/>
                    <a:pt x="159" y="363"/>
                    <a:pt x="163" y="362"/>
                  </a:cubicBezTo>
                  <a:cubicBezTo>
                    <a:pt x="164" y="362"/>
                    <a:pt x="165" y="362"/>
                    <a:pt x="166" y="362"/>
                  </a:cubicBezTo>
                  <a:cubicBezTo>
                    <a:pt x="167" y="362"/>
                    <a:pt x="168" y="362"/>
                    <a:pt x="168" y="362"/>
                  </a:cubicBezTo>
                  <a:cubicBezTo>
                    <a:pt x="169" y="362"/>
                    <a:pt x="170" y="362"/>
                    <a:pt x="171" y="362"/>
                  </a:cubicBezTo>
                  <a:cubicBezTo>
                    <a:pt x="172" y="362"/>
                    <a:pt x="174" y="362"/>
                    <a:pt x="175" y="361"/>
                  </a:cubicBezTo>
                  <a:cubicBezTo>
                    <a:pt x="177" y="360"/>
                    <a:pt x="179" y="359"/>
                    <a:pt x="180" y="358"/>
                  </a:cubicBezTo>
                  <a:cubicBezTo>
                    <a:pt x="182" y="356"/>
                    <a:pt x="184" y="355"/>
                    <a:pt x="187" y="354"/>
                  </a:cubicBezTo>
                  <a:cubicBezTo>
                    <a:pt x="189" y="353"/>
                    <a:pt x="189" y="353"/>
                    <a:pt x="189" y="353"/>
                  </a:cubicBezTo>
                  <a:cubicBezTo>
                    <a:pt x="191" y="353"/>
                    <a:pt x="194" y="352"/>
                    <a:pt x="197" y="351"/>
                  </a:cubicBezTo>
                  <a:cubicBezTo>
                    <a:pt x="197" y="351"/>
                    <a:pt x="197" y="351"/>
                    <a:pt x="197" y="351"/>
                  </a:cubicBezTo>
                  <a:cubicBezTo>
                    <a:pt x="198" y="351"/>
                    <a:pt x="198" y="351"/>
                    <a:pt x="198" y="351"/>
                  </a:cubicBezTo>
                  <a:cubicBezTo>
                    <a:pt x="199" y="350"/>
                    <a:pt x="199" y="350"/>
                    <a:pt x="199" y="350"/>
                  </a:cubicBezTo>
                  <a:cubicBezTo>
                    <a:pt x="199" y="349"/>
                    <a:pt x="199" y="349"/>
                    <a:pt x="200" y="348"/>
                  </a:cubicBezTo>
                  <a:cubicBezTo>
                    <a:pt x="200" y="347"/>
                    <a:pt x="200" y="347"/>
                    <a:pt x="200" y="347"/>
                  </a:cubicBezTo>
                  <a:cubicBezTo>
                    <a:pt x="201" y="346"/>
                    <a:pt x="201" y="346"/>
                    <a:pt x="201" y="346"/>
                  </a:cubicBezTo>
                  <a:cubicBezTo>
                    <a:pt x="202" y="344"/>
                    <a:pt x="203" y="343"/>
                    <a:pt x="203" y="341"/>
                  </a:cubicBezTo>
                  <a:cubicBezTo>
                    <a:pt x="203" y="339"/>
                    <a:pt x="202" y="338"/>
                    <a:pt x="201" y="337"/>
                  </a:cubicBezTo>
                  <a:cubicBezTo>
                    <a:pt x="200" y="337"/>
                    <a:pt x="200" y="336"/>
                    <a:pt x="199" y="336"/>
                  </a:cubicBezTo>
                  <a:cubicBezTo>
                    <a:pt x="198" y="335"/>
                    <a:pt x="197" y="334"/>
                    <a:pt x="196" y="333"/>
                  </a:cubicBezTo>
                  <a:cubicBezTo>
                    <a:pt x="195" y="332"/>
                    <a:pt x="195" y="331"/>
                    <a:pt x="195" y="330"/>
                  </a:cubicBezTo>
                  <a:cubicBezTo>
                    <a:pt x="195" y="329"/>
                    <a:pt x="195" y="328"/>
                    <a:pt x="195" y="327"/>
                  </a:cubicBezTo>
                  <a:cubicBezTo>
                    <a:pt x="195" y="326"/>
                    <a:pt x="195" y="326"/>
                    <a:pt x="195" y="326"/>
                  </a:cubicBezTo>
                  <a:cubicBezTo>
                    <a:pt x="195" y="324"/>
                    <a:pt x="195" y="323"/>
                    <a:pt x="195" y="322"/>
                  </a:cubicBezTo>
                  <a:cubicBezTo>
                    <a:pt x="196" y="320"/>
                    <a:pt x="197" y="318"/>
                    <a:pt x="198" y="317"/>
                  </a:cubicBezTo>
                  <a:cubicBezTo>
                    <a:pt x="199" y="316"/>
                    <a:pt x="200" y="315"/>
                    <a:pt x="202" y="315"/>
                  </a:cubicBezTo>
                  <a:cubicBezTo>
                    <a:pt x="205" y="313"/>
                    <a:pt x="207" y="312"/>
                    <a:pt x="207" y="311"/>
                  </a:cubicBezTo>
                  <a:cubicBezTo>
                    <a:pt x="208" y="309"/>
                    <a:pt x="208" y="309"/>
                    <a:pt x="208" y="309"/>
                  </a:cubicBezTo>
                  <a:cubicBezTo>
                    <a:pt x="206" y="308"/>
                    <a:pt x="206" y="308"/>
                    <a:pt x="206" y="308"/>
                  </a:cubicBezTo>
                  <a:cubicBezTo>
                    <a:pt x="206" y="308"/>
                    <a:pt x="206" y="308"/>
                    <a:pt x="206" y="308"/>
                  </a:cubicBezTo>
                  <a:cubicBezTo>
                    <a:pt x="206" y="308"/>
                    <a:pt x="206" y="308"/>
                    <a:pt x="206" y="308"/>
                  </a:cubicBezTo>
                  <a:cubicBezTo>
                    <a:pt x="206" y="307"/>
                    <a:pt x="205" y="307"/>
                    <a:pt x="203" y="307"/>
                  </a:cubicBezTo>
                  <a:cubicBezTo>
                    <a:pt x="202" y="307"/>
                    <a:pt x="200" y="307"/>
                    <a:pt x="200" y="306"/>
                  </a:cubicBezTo>
                  <a:cubicBezTo>
                    <a:pt x="199" y="305"/>
                    <a:pt x="199" y="304"/>
                    <a:pt x="203" y="302"/>
                  </a:cubicBezTo>
                  <a:cubicBezTo>
                    <a:pt x="203" y="302"/>
                    <a:pt x="203" y="302"/>
                    <a:pt x="203" y="302"/>
                  </a:cubicBezTo>
                  <a:cubicBezTo>
                    <a:pt x="205" y="300"/>
                    <a:pt x="206" y="299"/>
                    <a:pt x="206" y="298"/>
                  </a:cubicBezTo>
                  <a:cubicBezTo>
                    <a:pt x="206" y="296"/>
                    <a:pt x="205" y="295"/>
                    <a:pt x="202" y="293"/>
                  </a:cubicBezTo>
                  <a:cubicBezTo>
                    <a:pt x="201" y="292"/>
                    <a:pt x="199" y="292"/>
                    <a:pt x="197" y="292"/>
                  </a:cubicBezTo>
                  <a:cubicBezTo>
                    <a:pt x="194" y="292"/>
                    <a:pt x="192" y="291"/>
                    <a:pt x="190" y="290"/>
                  </a:cubicBezTo>
                  <a:cubicBezTo>
                    <a:pt x="186" y="285"/>
                    <a:pt x="188" y="281"/>
                    <a:pt x="191" y="276"/>
                  </a:cubicBezTo>
                  <a:cubicBezTo>
                    <a:pt x="191" y="275"/>
                    <a:pt x="192" y="274"/>
                    <a:pt x="193" y="273"/>
                  </a:cubicBezTo>
                  <a:cubicBezTo>
                    <a:pt x="195" y="271"/>
                    <a:pt x="196" y="269"/>
                    <a:pt x="197" y="266"/>
                  </a:cubicBezTo>
                  <a:cubicBezTo>
                    <a:pt x="198" y="265"/>
                    <a:pt x="198" y="263"/>
                    <a:pt x="198" y="262"/>
                  </a:cubicBezTo>
                  <a:cubicBezTo>
                    <a:pt x="199" y="259"/>
                    <a:pt x="200" y="256"/>
                    <a:pt x="202" y="254"/>
                  </a:cubicBezTo>
                  <a:cubicBezTo>
                    <a:pt x="205" y="251"/>
                    <a:pt x="208" y="250"/>
                    <a:pt x="212" y="249"/>
                  </a:cubicBezTo>
                  <a:cubicBezTo>
                    <a:pt x="212" y="249"/>
                    <a:pt x="213" y="248"/>
                    <a:pt x="214" y="248"/>
                  </a:cubicBezTo>
                  <a:cubicBezTo>
                    <a:pt x="217" y="247"/>
                    <a:pt x="220" y="245"/>
                    <a:pt x="221" y="243"/>
                  </a:cubicBezTo>
                  <a:cubicBezTo>
                    <a:pt x="223" y="240"/>
                    <a:pt x="223" y="240"/>
                    <a:pt x="223" y="240"/>
                  </a:cubicBezTo>
                  <a:lnTo>
                    <a:pt x="220" y="240"/>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a:extLst>
                <a:ext uri="{FF2B5EF4-FFF2-40B4-BE49-F238E27FC236}">
                  <a16:creationId xmlns:a16="http://schemas.microsoft.com/office/drawing/2014/main" id="{692F223C-2340-2353-F136-0AD604CF90D1}"/>
                </a:ext>
              </a:extLst>
            </p:cNvPr>
            <p:cNvSpPr>
              <a:spLocks noEditPoints="1"/>
            </p:cNvSpPr>
            <p:nvPr/>
          </p:nvSpPr>
          <p:spPr bwMode="auto">
            <a:xfrm>
              <a:off x="2563" y="3583"/>
              <a:ext cx="786" cy="737"/>
            </a:xfrm>
            <a:custGeom>
              <a:avLst/>
              <a:gdLst>
                <a:gd name="T0" fmla="*/ 306 w 322"/>
                <a:gd name="T1" fmla="*/ 101 h 302"/>
                <a:gd name="T2" fmla="*/ 306 w 322"/>
                <a:gd name="T3" fmla="*/ 93 h 302"/>
                <a:gd name="T4" fmla="*/ 314 w 322"/>
                <a:gd name="T5" fmla="*/ 76 h 302"/>
                <a:gd name="T6" fmla="*/ 305 w 322"/>
                <a:gd name="T7" fmla="*/ 65 h 302"/>
                <a:gd name="T8" fmla="*/ 272 w 322"/>
                <a:gd name="T9" fmla="*/ 45 h 302"/>
                <a:gd name="T10" fmla="*/ 239 w 322"/>
                <a:gd name="T11" fmla="*/ 20 h 302"/>
                <a:gd name="T12" fmla="*/ 209 w 322"/>
                <a:gd name="T13" fmla="*/ 9 h 302"/>
                <a:gd name="T14" fmla="*/ 188 w 322"/>
                <a:gd name="T15" fmla="*/ 4 h 302"/>
                <a:gd name="T16" fmla="*/ 180 w 322"/>
                <a:gd name="T17" fmla="*/ 5 h 302"/>
                <a:gd name="T18" fmla="*/ 162 w 322"/>
                <a:gd name="T19" fmla="*/ 6 h 302"/>
                <a:gd name="T20" fmla="*/ 151 w 322"/>
                <a:gd name="T21" fmla="*/ 1 h 302"/>
                <a:gd name="T22" fmla="*/ 102 w 322"/>
                <a:gd name="T23" fmla="*/ 30 h 302"/>
                <a:gd name="T24" fmla="*/ 71 w 322"/>
                <a:gd name="T25" fmla="*/ 57 h 302"/>
                <a:gd name="T26" fmla="*/ 51 w 322"/>
                <a:gd name="T27" fmla="*/ 79 h 302"/>
                <a:gd name="T28" fmla="*/ 42 w 322"/>
                <a:gd name="T29" fmla="*/ 91 h 302"/>
                <a:gd name="T30" fmla="*/ 26 w 322"/>
                <a:gd name="T31" fmla="*/ 115 h 302"/>
                <a:gd name="T32" fmla="*/ 16 w 322"/>
                <a:gd name="T33" fmla="*/ 122 h 302"/>
                <a:gd name="T34" fmla="*/ 8 w 322"/>
                <a:gd name="T35" fmla="*/ 149 h 302"/>
                <a:gd name="T36" fmla="*/ 22 w 322"/>
                <a:gd name="T37" fmla="*/ 144 h 302"/>
                <a:gd name="T38" fmla="*/ 35 w 322"/>
                <a:gd name="T39" fmla="*/ 143 h 302"/>
                <a:gd name="T40" fmla="*/ 55 w 322"/>
                <a:gd name="T41" fmla="*/ 159 h 302"/>
                <a:gd name="T42" fmla="*/ 68 w 322"/>
                <a:gd name="T43" fmla="*/ 183 h 302"/>
                <a:gd name="T44" fmla="*/ 91 w 322"/>
                <a:gd name="T45" fmla="*/ 183 h 302"/>
                <a:gd name="T46" fmla="*/ 115 w 322"/>
                <a:gd name="T47" fmla="*/ 199 h 302"/>
                <a:gd name="T48" fmla="*/ 133 w 322"/>
                <a:gd name="T49" fmla="*/ 215 h 302"/>
                <a:gd name="T50" fmla="*/ 162 w 322"/>
                <a:gd name="T51" fmla="*/ 244 h 302"/>
                <a:gd name="T52" fmla="*/ 179 w 322"/>
                <a:gd name="T53" fmla="*/ 257 h 302"/>
                <a:gd name="T54" fmla="*/ 175 w 322"/>
                <a:gd name="T55" fmla="*/ 268 h 302"/>
                <a:gd name="T56" fmla="*/ 166 w 322"/>
                <a:gd name="T57" fmla="*/ 277 h 302"/>
                <a:gd name="T58" fmla="*/ 163 w 322"/>
                <a:gd name="T59" fmla="*/ 295 h 302"/>
                <a:gd name="T60" fmla="*/ 184 w 322"/>
                <a:gd name="T61" fmla="*/ 293 h 302"/>
                <a:gd name="T62" fmla="*/ 227 w 322"/>
                <a:gd name="T63" fmla="*/ 229 h 302"/>
                <a:gd name="T64" fmla="*/ 241 w 322"/>
                <a:gd name="T65" fmla="*/ 217 h 302"/>
                <a:gd name="T66" fmla="*/ 260 w 322"/>
                <a:gd name="T67" fmla="*/ 203 h 302"/>
                <a:gd name="T68" fmla="*/ 283 w 322"/>
                <a:gd name="T69" fmla="*/ 175 h 302"/>
                <a:gd name="T70" fmla="*/ 318 w 322"/>
                <a:gd name="T71" fmla="*/ 108 h 302"/>
                <a:gd name="T72" fmla="*/ 275 w 322"/>
                <a:gd name="T73" fmla="*/ 167 h 302"/>
                <a:gd name="T74" fmla="*/ 264 w 322"/>
                <a:gd name="T75" fmla="*/ 178 h 302"/>
                <a:gd name="T76" fmla="*/ 260 w 322"/>
                <a:gd name="T77" fmla="*/ 180 h 302"/>
                <a:gd name="T78" fmla="*/ 252 w 322"/>
                <a:gd name="T79" fmla="*/ 198 h 302"/>
                <a:gd name="T80" fmla="*/ 235 w 322"/>
                <a:gd name="T81" fmla="*/ 212 h 302"/>
                <a:gd name="T82" fmla="*/ 227 w 322"/>
                <a:gd name="T83" fmla="*/ 216 h 302"/>
                <a:gd name="T84" fmla="*/ 219 w 322"/>
                <a:gd name="T85" fmla="*/ 222 h 302"/>
                <a:gd name="T86" fmla="*/ 218 w 322"/>
                <a:gd name="T87" fmla="*/ 225 h 302"/>
                <a:gd name="T88" fmla="*/ 226 w 322"/>
                <a:gd name="T89" fmla="*/ 202 h 302"/>
                <a:gd name="T90" fmla="*/ 234 w 322"/>
                <a:gd name="T91" fmla="*/ 194 h 302"/>
                <a:gd name="T92" fmla="*/ 241 w 322"/>
                <a:gd name="T93" fmla="*/ 188 h 302"/>
                <a:gd name="T94" fmla="*/ 250 w 322"/>
                <a:gd name="T95" fmla="*/ 174 h 302"/>
                <a:gd name="T96" fmla="*/ 259 w 322"/>
                <a:gd name="T97" fmla="*/ 154 h 302"/>
                <a:gd name="T98" fmla="*/ 256 w 322"/>
                <a:gd name="T99" fmla="*/ 142 h 302"/>
                <a:gd name="T100" fmla="*/ 269 w 322"/>
                <a:gd name="T101" fmla="*/ 152 h 302"/>
                <a:gd name="T102" fmla="*/ 275 w 322"/>
                <a:gd name="T103" fmla="*/ 150 h 302"/>
                <a:gd name="T104" fmla="*/ 281 w 322"/>
                <a:gd name="T105" fmla="*/ 145 h 302"/>
                <a:gd name="T106" fmla="*/ 275 w 322"/>
                <a:gd name="T107" fmla="*/ 152 h 302"/>
                <a:gd name="T108" fmla="*/ 197 w 322"/>
                <a:gd name="T109" fmla="*/ 246 h 302"/>
                <a:gd name="T110" fmla="*/ 186 w 322"/>
                <a:gd name="T111" fmla="*/ 251 h 302"/>
                <a:gd name="T112" fmla="*/ 193 w 322"/>
                <a:gd name="T113" fmla="*/ 240 h 302"/>
                <a:gd name="T114" fmla="*/ 196 w 322"/>
                <a:gd name="T115" fmla="*/ 24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302">
                  <a:moveTo>
                    <a:pt x="319" y="102"/>
                  </a:moveTo>
                  <a:cubicBezTo>
                    <a:pt x="317" y="101"/>
                    <a:pt x="313" y="100"/>
                    <a:pt x="311" y="99"/>
                  </a:cubicBezTo>
                  <a:cubicBezTo>
                    <a:pt x="310" y="99"/>
                    <a:pt x="310" y="100"/>
                    <a:pt x="309" y="100"/>
                  </a:cubicBezTo>
                  <a:cubicBezTo>
                    <a:pt x="308" y="100"/>
                    <a:pt x="307" y="101"/>
                    <a:pt x="306" y="101"/>
                  </a:cubicBezTo>
                  <a:cubicBezTo>
                    <a:pt x="305" y="101"/>
                    <a:pt x="305" y="100"/>
                    <a:pt x="304" y="100"/>
                  </a:cubicBezTo>
                  <a:cubicBezTo>
                    <a:pt x="303" y="99"/>
                    <a:pt x="304" y="98"/>
                    <a:pt x="305" y="97"/>
                  </a:cubicBezTo>
                  <a:cubicBezTo>
                    <a:pt x="305" y="97"/>
                    <a:pt x="305" y="97"/>
                    <a:pt x="305" y="96"/>
                  </a:cubicBezTo>
                  <a:cubicBezTo>
                    <a:pt x="306" y="95"/>
                    <a:pt x="306" y="94"/>
                    <a:pt x="306" y="93"/>
                  </a:cubicBezTo>
                  <a:cubicBezTo>
                    <a:pt x="306" y="93"/>
                    <a:pt x="307" y="92"/>
                    <a:pt x="307" y="91"/>
                  </a:cubicBezTo>
                  <a:cubicBezTo>
                    <a:pt x="308" y="89"/>
                    <a:pt x="309" y="86"/>
                    <a:pt x="310" y="83"/>
                  </a:cubicBezTo>
                  <a:cubicBezTo>
                    <a:pt x="311" y="81"/>
                    <a:pt x="311" y="81"/>
                    <a:pt x="311" y="81"/>
                  </a:cubicBezTo>
                  <a:cubicBezTo>
                    <a:pt x="311" y="80"/>
                    <a:pt x="313" y="78"/>
                    <a:pt x="314" y="76"/>
                  </a:cubicBezTo>
                  <a:cubicBezTo>
                    <a:pt x="317" y="73"/>
                    <a:pt x="320" y="70"/>
                    <a:pt x="319" y="67"/>
                  </a:cubicBezTo>
                  <a:cubicBezTo>
                    <a:pt x="318" y="65"/>
                    <a:pt x="315" y="65"/>
                    <a:pt x="313" y="65"/>
                  </a:cubicBezTo>
                  <a:cubicBezTo>
                    <a:pt x="312" y="65"/>
                    <a:pt x="310" y="65"/>
                    <a:pt x="308" y="65"/>
                  </a:cubicBezTo>
                  <a:cubicBezTo>
                    <a:pt x="307" y="65"/>
                    <a:pt x="306" y="65"/>
                    <a:pt x="305" y="65"/>
                  </a:cubicBezTo>
                  <a:cubicBezTo>
                    <a:pt x="305" y="65"/>
                    <a:pt x="305" y="65"/>
                    <a:pt x="304" y="65"/>
                  </a:cubicBezTo>
                  <a:cubicBezTo>
                    <a:pt x="302" y="65"/>
                    <a:pt x="299" y="64"/>
                    <a:pt x="296" y="64"/>
                  </a:cubicBezTo>
                  <a:cubicBezTo>
                    <a:pt x="294" y="63"/>
                    <a:pt x="292" y="63"/>
                    <a:pt x="290" y="63"/>
                  </a:cubicBezTo>
                  <a:cubicBezTo>
                    <a:pt x="283" y="61"/>
                    <a:pt x="275" y="53"/>
                    <a:pt x="272" y="45"/>
                  </a:cubicBezTo>
                  <a:cubicBezTo>
                    <a:pt x="269" y="36"/>
                    <a:pt x="262" y="31"/>
                    <a:pt x="255" y="27"/>
                  </a:cubicBezTo>
                  <a:cubicBezTo>
                    <a:pt x="254" y="27"/>
                    <a:pt x="254" y="26"/>
                    <a:pt x="253" y="26"/>
                  </a:cubicBezTo>
                  <a:cubicBezTo>
                    <a:pt x="250" y="24"/>
                    <a:pt x="247" y="22"/>
                    <a:pt x="244" y="21"/>
                  </a:cubicBezTo>
                  <a:cubicBezTo>
                    <a:pt x="242" y="21"/>
                    <a:pt x="241" y="20"/>
                    <a:pt x="239" y="20"/>
                  </a:cubicBezTo>
                  <a:cubicBezTo>
                    <a:pt x="237" y="19"/>
                    <a:pt x="234" y="18"/>
                    <a:pt x="232" y="18"/>
                  </a:cubicBezTo>
                  <a:cubicBezTo>
                    <a:pt x="230" y="17"/>
                    <a:pt x="228" y="15"/>
                    <a:pt x="226" y="14"/>
                  </a:cubicBezTo>
                  <a:cubicBezTo>
                    <a:pt x="224" y="12"/>
                    <a:pt x="222" y="10"/>
                    <a:pt x="220" y="10"/>
                  </a:cubicBezTo>
                  <a:cubicBezTo>
                    <a:pt x="216" y="9"/>
                    <a:pt x="212" y="9"/>
                    <a:pt x="209" y="9"/>
                  </a:cubicBezTo>
                  <a:cubicBezTo>
                    <a:pt x="207" y="8"/>
                    <a:pt x="204" y="8"/>
                    <a:pt x="201" y="8"/>
                  </a:cubicBezTo>
                  <a:cubicBezTo>
                    <a:pt x="199" y="8"/>
                    <a:pt x="196" y="7"/>
                    <a:pt x="194" y="7"/>
                  </a:cubicBezTo>
                  <a:cubicBezTo>
                    <a:pt x="193" y="6"/>
                    <a:pt x="192" y="6"/>
                    <a:pt x="191" y="5"/>
                  </a:cubicBezTo>
                  <a:cubicBezTo>
                    <a:pt x="190" y="5"/>
                    <a:pt x="189" y="4"/>
                    <a:pt x="188" y="4"/>
                  </a:cubicBezTo>
                  <a:cubicBezTo>
                    <a:pt x="188" y="4"/>
                    <a:pt x="188" y="4"/>
                    <a:pt x="187" y="4"/>
                  </a:cubicBezTo>
                  <a:cubicBezTo>
                    <a:pt x="186" y="4"/>
                    <a:pt x="185" y="4"/>
                    <a:pt x="185" y="4"/>
                  </a:cubicBezTo>
                  <a:cubicBezTo>
                    <a:pt x="184" y="5"/>
                    <a:pt x="183" y="5"/>
                    <a:pt x="181" y="5"/>
                  </a:cubicBezTo>
                  <a:cubicBezTo>
                    <a:pt x="181" y="5"/>
                    <a:pt x="180" y="5"/>
                    <a:pt x="180" y="5"/>
                  </a:cubicBezTo>
                  <a:cubicBezTo>
                    <a:pt x="179" y="4"/>
                    <a:pt x="178" y="3"/>
                    <a:pt x="177" y="3"/>
                  </a:cubicBezTo>
                  <a:cubicBezTo>
                    <a:pt x="177" y="2"/>
                    <a:pt x="176" y="1"/>
                    <a:pt x="174" y="1"/>
                  </a:cubicBezTo>
                  <a:cubicBezTo>
                    <a:pt x="172" y="1"/>
                    <a:pt x="170" y="2"/>
                    <a:pt x="168" y="3"/>
                  </a:cubicBezTo>
                  <a:cubicBezTo>
                    <a:pt x="166" y="5"/>
                    <a:pt x="164" y="6"/>
                    <a:pt x="162" y="6"/>
                  </a:cubicBezTo>
                  <a:cubicBezTo>
                    <a:pt x="162" y="6"/>
                    <a:pt x="161" y="6"/>
                    <a:pt x="161" y="6"/>
                  </a:cubicBezTo>
                  <a:cubicBezTo>
                    <a:pt x="159" y="6"/>
                    <a:pt x="157" y="4"/>
                    <a:pt x="154" y="2"/>
                  </a:cubicBezTo>
                  <a:cubicBezTo>
                    <a:pt x="152" y="0"/>
                    <a:pt x="152" y="0"/>
                    <a:pt x="152" y="0"/>
                  </a:cubicBezTo>
                  <a:cubicBezTo>
                    <a:pt x="151" y="1"/>
                    <a:pt x="151" y="1"/>
                    <a:pt x="151" y="1"/>
                  </a:cubicBezTo>
                  <a:cubicBezTo>
                    <a:pt x="147" y="4"/>
                    <a:pt x="143" y="6"/>
                    <a:pt x="139" y="9"/>
                  </a:cubicBezTo>
                  <a:cubicBezTo>
                    <a:pt x="137" y="9"/>
                    <a:pt x="136" y="10"/>
                    <a:pt x="134" y="11"/>
                  </a:cubicBezTo>
                  <a:cubicBezTo>
                    <a:pt x="131" y="13"/>
                    <a:pt x="128" y="15"/>
                    <a:pt x="124" y="17"/>
                  </a:cubicBezTo>
                  <a:cubicBezTo>
                    <a:pt x="117" y="21"/>
                    <a:pt x="109" y="25"/>
                    <a:pt x="102" y="30"/>
                  </a:cubicBezTo>
                  <a:cubicBezTo>
                    <a:pt x="100" y="32"/>
                    <a:pt x="98" y="34"/>
                    <a:pt x="95" y="35"/>
                  </a:cubicBezTo>
                  <a:cubicBezTo>
                    <a:pt x="87" y="41"/>
                    <a:pt x="79" y="47"/>
                    <a:pt x="75" y="55"/>
                  </a:cubicBezTo>
                  <a:cubicBezTo>
                    <a:pt x="75" y="55"/>
                    <a:pt x="74" y="55"/>
                    <a:pt x="74" y="56"/>
                  </a:cubicBezTo>
                  <a:cubicBezTo>
                    <a:pt x="73" y="56"/>
                    <a:pt x="72" y="56"/>
                    <a:pt x="71" y="57"/>
                  </a:cubicBezTo>
                  <a:cubicBezTo>
                    <a:pt x="66" y="59"/>
                    <a:pt x="63" y="64"/>
                    <a:pt x="61" y="68"/>
                  </a:cubicBezTo>
                  <a:cubicBezTo>
                    <a:pt x="58" y="72"/>
                    <a:pt x="56" y="76"/>
                    <a:pt x="52" y="78"/>
                  </a:cubicBezTo>
                  <a:cubicBezTo>
                    <a:pt x="51" y="78"/>
                    <a:pt x="51" y="78"/>
                    <a:pt x="51" y="78"/>
                  </a:cubicBezTo>
                  <a:cubicBezTo>
                    <a:pt x="51" y="79"/>
                    <a:pt x="51" y="79"/>
                    <a:pt x="51" y="79"/>
                  </a:cubicBezTo>
                  <a:cubicBezTo>
                    <a:pt x="51" y="80"/>
                    <a:pt x="51" y="80"/>
                    <a:pt x="50" y="81"/>
                  </a:cubicBezTo>
                  <a:cubicBezTo>
                    <a:pt x="50" y="83"/>
                    <a:pt x="50" y="84"/>
                    <a:pt x="48" y="86"/>
                  </a:cubicBezTo>
                  <a:cubicBezTo>
                    <a:pt x="48" y="86"/>
                    <a:pt x="47" y="87"/>
                    <a:pt x="46" y="88"/>
                  </a:cubicBezTo>
                  <a:cubicBezTo>
                    <a:pt x="45" y="89"/>
                    <a:pt x="43" y="90"/>
                    <a:pt x="42" y="91"/>
                  </a:cubicBezTo>
                  <a:cubicBezTo>
                    <a:pt x="41" y="93"/>
                    <a:pt x="40" y="95"/>
                    <a:pt x="39" y="97"/>
                  </a:cubicBezTo>
                  <a:cubicBezTo>
                    <a:pt x="38" y="99"/>
                    <a:pt x="36" y="101"/>
                    <a:pt x="35" y="103"/>
                  </a:cubicBezTo>
                  <a:cubicBezTo>
                    <a:pt x="33" y="105"/>
                    <a:pt x="32" y="107"/>
                    <a:pt x="31" y="109"/>
                  </a:cubicBezTo>
                  <a:cubicBezTo>
                    <a:pt x="29" y="111"/>
                    <a:pt x="27" y="113"/>
                    <a:pt x="26" y="115"/>
                  </a:cubicBezTo>
                  <a:cubicBezTo>
                    <a:pt x="25" y="115"/>
                    <a:pt x="24" y="116"/>
                    <a:pt x="24" y="117"/>
                  </a:cubicBezTo>
                  <a:cubicBezTo>
                    <a:pt x="23" y="118"/>
                    <a:pt x="23" y="119"/>
                    <a:pt x="22" y="119"/>
                  </a:cubicBezTo>
                  <a:cubicBezTo>
                    <a:pt x="21" y="120"/>
                    <a:pt x="21" y="120"/>
                    <a:pt x="20" y="121"/>
                  </a:cubicBezTo>
                  <a:cubicBezTo>
                    <a:pt x="18" y="121"/>
                    <a:pt x="17" y="121"/>
                    <a:pt x="16" y="122"/>
                  </a:cubicBezTo>
                  <a:cubicBezTo>
                    <a:pt x="12" y="125"/>
                    <a:pt x="10" y="128"/>
                    <a:pt x="9" y="133"/>
                  </a:cubicBezTo>
                  <a:cubicBezTo>
                    <a:pt x="6" y="134"/>
                    <a:pt x="2" y="138"/>
                    <a:pt x="1" y="142"/>
                  </a:cubicBezTo>
                  <a:cubicBezTo>
                    <a:pt x="0" y="144"/>
                    <a:pt x="1" y="146"/>
                    <a:pt x="2" y="147"/>
                  </a:cubicBezTo>
                  <a:cubicBezTo>
                    <a:pt x="3" y="149"/>
                    <a:pt x="6" y="149"/>
                    <a:pt x="8" y="149"/>
                  </a:cubicBezTo>
                  <a:cubicBezTo>
                    <a:pt x="10" y="149"/>
                    <a:pt x="11" y="149"/>
                    <a:pt x="13" y="149"/>
                  </a:cubicBezTo>
                  <a:cubicBezTo>
                    <a:pt x="15" y="148"/>
                    <a:pt x="16" y="147"/>
                    <a:pt x="17" y="146"/>
                  </a:cubicBezTo>
                  <a:cubicBezTo>
                    <a:pt x="17" y="146"/>
                    <a:pt x="18" y="146"/>
                    <a:pt x="18" y="145"/>
                  </a:cubicBezTo>
                  <a:cubicBezTo>
                    <a:pt x="20" y="144"/>
                    <a:pt x="21" y="144"/>
                    <a:pt x="22" y="144"/>
                  </a:cubicBezTo>
                  <a:cubicBezTo>
                    <a:pt x="23" y="144"/>
                    <a:pt x="24" y="144"/>
                    <a:pt x="25" y="143"/>
                  </a:cubicBezTo>
                  <a:cubicBezTo>
                    <a:pt x="27" y="143"/>
                    <a:pt x="28" y="142"/>
                    <a:pt x="29" y="141"/>
                  </a:cubicBezTo>
                  <a:cubicBezTo>
                    <a:pt x="30" y="141"/>
                    <a:pt x="31" y="140"/>
                    <a:pt x="32" y="140"/>
                  </a:cubicBezTo>
                  <a:cubicBezTo>
                    <a:pt x="32" y="140"/>
                    <a:pt x="33" y="141"/>
                    <a:pt x="35" y="143"/>
                  </a:cubicBezTo>
                  <a:cubicBezTo>
                    <a:pt x="38" y="146"/>
                    <a:pt x="42" y="148"/>
                    <a:pt x="45" y="150"/>
                  </a:cubicBezTo>
                  <a:cubicBezTo>
                    <a:pt x="46" y="151"/>
                    <a:pt x="48" y="152"/>
                    <a:pt x="49" y="153"/>
                  </a:cubicBezTo>
                  <a:cubicBezTo>
                    <a:pt x="51" y="154"/>
                    <a:pt x="52" y="156"/>
                    <a:pt x="53" y="157"/>
                  </a:cubicBezTo>
                  <a:cubicBezTo>
                    <a:pt x="54" y="158"/>
                    <a:pt x="54" y="159"/>
                    <a:pt x="55" y="159"/>
                  </a:cubicBezTo>
                  <a:cubicBezTo>
                    <a:pt x="56" y="161"/>
                    <a:pt x="57" y="162"/>
                    <a:pt x="59" y="163"/>
                  </a:cubicBezTo>
                  <a:cubicBezTo>
                    <a:pt x="60" y="165"/>
                    <a:pt x="61" y="166"/>
                    <a:pt x="62" y="167"/>
                  </a:cubicBezTo>
                  <a:cubicBezTo>
                    <a:pt x="63" y="168"/>
                    <a:pt x="63" y="171"/>
                    <a:pt x="64" y="174"/>
                  </a:cubicBezTo>
                  <a:cubicBezTo>
                    <a:pt x="65" y="178"/>
                    <a:pt x="65" y="182"/>
                    <a:pt x="68" y="183"/>
                  </a:cubicBezTo>
                  <a:cubicBezTo>
                    <a:pt x="69" y="183"/>
                    <a:pt x="69" y="183"/>
                    <a:pt x="70" y="183"/>
                  </a:cubicBezTo>
                  <a:cubicBezTo>
                    <a:pt x="73" y="183"/>
                    <a:pt x="76" y="180"/>
                    <a:pt x="79" y="177"/>
                  </a:cubicBezTo>
                  <a:cubicBezTo>
                    <a:pt x="81" y="176"/>
                    <a:pt x="83" y="174"/>
                    <a:pt x="84" y="174"/>
                  </a:cubicBezTo>
                  <a:cubicBezTo>
                    <a:pt x="86" y="174"/>
                    <a:pt x="89" y="179"/>
                    <a:pt x="91" y="183"/>
                  </a:cubicBezTo>
                  <a:cubicBezTo>
                    <a:pt x="93" y="188"/>
                    <a:pt x="96" y="192"/>
                    <a:pt x="99" y="193"/>
                  </a:cubicBezTo>
                  <a:cubicBezTo>
                    <a:pt x="100" y="194"/>
                    <a:pt x="100" y="194"/>
                    <a:pt x="100" y="194"/>
                  </a:cubicBezTo>
                  <a:cubicBezTo>
                    <a:pt x="103" y="196"/>
                    <a:pt x="107" y="198"/>
                    <a:pt x="110" y="199"/>
                  </a:cubicBezTo>
                  <a:cubicBezTo>
                    <a:pt x="112" y="199"/>
                    <a:pt x="113" y="199"/>
                    <a:pt x="115" y="199"/>
                  </a:cubicBezTo>
                  <a:cubicBezTo>
                    <a:pt x="117" y="200"/>
                    <a:pt x="119" y="200"/>
                    <a:pt x="120" y="200"/>
                  </a:cubicBezTo>
                  <a:cubicBezTo>
                    <a:pt x="122" y="201"/>
                    <a:pt x="124" y="204"/>
                    <a:pt x="126" y="207"/>
                  </a:cubicBezTo>
                  <a:cubicBezTo>
                    <a:pt x="127" y="208"/>
                    <a:pt x="128" y="209"/>
                    <a:pt x="128" y="210"/>
                  </a:cubicBezTo>
                  <a:cubicBezTo>
                    <a:pt x="129" y="211"/>
                    <a:pt x="130" y="213"/>
                    <a:pt x="133" y="215"/>
                  </a:cubicBezTo>
                  <a:cubicBezTo>
                    <a:pt x="136" y="217"/>
                    <a:pt x="139" y="218"/>
                    <a:pt x="142" y="220"/>
                  </a:cubicBezTo>
                  <a:cubicBezTo>
                    <a:pt x="148" y="223"/>
                    <a:pt x="152" y="226"/>
                    <a:pt x="155" y="232"/>
                  </a:cubicBezTo>
                  <a:cubicBezTo>
                    <a:pt x="156" y="234"/>
                    <a:pt x="157" y="235"/>
                    <a:pt x="158" y="237"/>
                  </a:cubicBezTo>
                  <a:cubicBezTo>
                    <a:pt x="159" y="239"/>
                    <a:pt x="160" y="242"/>
                    <a:pt x="162" y="244"/>
                  </a:cubicBezTo>
                  <a:cubicBezTo>
                    <a:pt x="164" y="247"/>
                    <a:pt x="166" y="248"/>
                    <a:pt x="168" y="249"/>
                  </a:cubicBezTo>
                  <a:cubicBezTo>
                    <a:pt x="170" y="250"/>
                    <a:pt x="171" y="251"/>
                    <a:pt x="172" y="252"/>
                  </a:cubicBezTo>
                  <a:cubicBezTo>
                    <a:pt x="173" y="252"/>
                    <a:pt x="173" y="253"/>
                    <a:pt x="173" y="254"/>
                  </a:cubicBezTo>
                  <a:cubicBezTo>
                    <a:pt x="174" y="255"/>
                    <a:pt x="176" y="257"/>
                    <a:pt x="179" y="257"/>
                  </a:cubicBezTo>
                  <a:cubicBezTo>
                    <a:pt x="179" y="257"/>
                    <a:pt x="179" y="257"/>
                    <a:pt x="179" y="257"/>
                  </a:cubicBezTo>
                  <a:cubicBezTo>
                    <a:pt x="179" y="258"/>
                    <a:pt x="178" y="259"/>
                    <a:pt x="178" y="260"/>
                  </a:cubicBezTo>
                  <a:cubicBezTo>
                    <a:pt x="177" y="262"/>
                    <a:pt x="176" y="263"/>
                    <a:pt x="176" y="265"/>
                  </a:cubicBezTo>
                  <a:cubicBezTo>
                    <a:pt x="176" y="266"/>
                    <a:pt x="176" y="267"/>
                    <a:pt x="175" y="268"/>
                  </a:cubicBezTo>
                  <a:cubicBezTo>
                    <a:pt x="175" y="269"/>
                    <a:pt x="175" y="270"/>
                    <a:pt x="174" y="270"/>
                  </a:cubicBezTo>
                  <a:cubicBezTo>
                    <a:pt x="174" y="271"/>
                    <a:pt x="174" y="272"/>
                    <a:pt x="174" y="273"/>
                  </a:cubicBezTo>
                  <a:cubicBezTo>
                    <a:pt x="173" y="273"/>
                    <a:pt x="172" y="274"/>
                    <a:pt x="171" y="274"/>
                  </a:cubicBezTo>
                  <a:cubicBezTo>
                    <a:pt x="169" y="275"/>
                    <a:pt x="168" y="276"/>
                    <a:pt x="166" y="277"/>
                  </a:cubicBezTo>
                  <a:cubicBezTo>
                    <a:pt x="164" y="279"/>
                    <a:pt x="165" y="282"/>
                    <a:pt x="165" y="283"/>
                  </a:cubicBezTo>
                  <a:cubicBezTo>
                    <a:pt x="165" y="285"/>
                    <a:pt x="165" y="286"/>
                    <a:pt x="165" y="287"/>
                  </a:cubicBezTo>
                  <a:cubicBezTo>
                    <a:pt x="165" y="287"/>
                    <a:pt x="164" y="288"/>
                    <a:pt x="164" y="289"/>
                  </a:cubicBezTo>
                  <a:cubicBezTo>
                    <a:pt x="163" y="290"/>
                    <a:pt x="162" y="292"/>
                    <a:pt x="163" y="295"/>
                  </a:cubicBezTo>
                  <a:cubicBezTo>
                    <a:pt x="164" y="299"/>
                    <a:pt x="167" y="301"/>
                    <a:pt x="170" y="302"/>
                  </a:cubicBezTo>
                  <a:cubicBezTo>
                    <a:pt x="170" y="302"/>
                    <a:pt x="171" y="302"/>
                    <a:pt x="171" y="302"/>
                  </a:cubicBezTo>
                  <a:cubicBezTo>
                    <a:pt x="175" y="302"/>
                    <a:pt x="179" y="298"/>
                    <a:pt x="182" y="295"/>
                  </a:cubicBezTo>
                  <a:cubicBezTo>
                    <a:pt x="183" y="294"/>
                    <a:pt x="183" y="294"/>
                    <a:pt x="184" y="293"/>
                  </a:cubicBezTo>
                  <a:cubicBezTo>
                    <a:pt x="193" y="286"/>
                    <a:pt x="200" y="278"/>
                    <a:pt x="204" y="267"/>
                  </a:cubicBezTo>
                  <a:cubicBezTo>
                    <a:pt x="205" y="265"/>
                    <a:pt x="205" y="262"/>
                    <a:pt x="206" y="259"/>
                  </a:cubicBezTo>
                  <a:cubicBezTo>
                    <a:pt x="208" y="252"/>
                    <a:pt x="210" y="246"/>
                    <a:pt x="214" y="241"/>
                  </a:cubicBezTo>
                  <a:cubicBezTo>
                    <a:pt x="218" y="236"/>
                    <a:pt x="223" y="232"/>
                    <a:pt x="227" y="229"/>
                  </a:cubicBezTo>
                  <a:cubicBezTo>
                    <a:pt x="229" y="227"/>
                    <a:pt x="229" y="227"/>
                    <a:pt x="229" y="227"/>
                  </a:cubicBezTo>
                  <a:cubicBezTo>
                    <a:pt x="232" y="225"/>
                    <a:pt x="234" y="223"/>
                    <a:pt x="235" y="221"/>
                  </a:cubicBezTo>
                  <a:cubicBezTo>
                    <a:pt x="236" y="221"/>
                    <a:pt x="236" y="221"/>
                    <a:pt x="236" y="221"/>
                  </a:cubicBezTo>
                  <a:cubicBezTo>
                    <a:pt x="238" y="219"/>
                    <a:pt x="239" y="218"/>
                    <a:pt x="241" y="217"/>
                  </a:cubicBezTo>
                  <a:cubicBezTo>
                    <a:pt x="242" y="217"/>
                    <a:pt x="244" y="216"/>
                    <a:pt x="245" y="215"/>
                  </a:cubicBezTo>
                  <a:cubicBezTo>
                    <a:pt x="247" y="214"/>
                    <a:pt x="250" y="211"/>
                    <a:pt x="252" y="209"/>
                  </a:cubicBezTo>
                  <a:cubicBezTo>
                    <a:pt x="253" y="208"/>
                    <a:pt x="253" y="208"/>
                    <a:pt x="253" y="208"/>
                  </a:cubicBezTo>
                  <a:cubicBezTo>
                    <a:pt x="255" y="206"/>
                    <a:pt x="258" y="205"/>
                    <a:pt x="260" y="203"/>
                  </a:cubicBezTo>
                  <a:cubicBezTo>
                    <a:pt x="263" y="201"/>
                    <a:pt x="266" y="199"/>
                    <a:pt x="268" y="196"/>
                  </a:cubicBezTo>
                  <a:cubicBezTo>
                    <a:pt x="271" y="193"/>
                    <a:pt x="274" y="189"/>
                    <a:pt x="276" y="185"/>
                  </a:cubicBezTo>
                  <a:cubicBezTo>
                    <a:pt x="277" y="183"/>
                    <a:pt x="277" y="183"/>
                    <a:pt x="277" y="183"/>
                  </a:cubicBezTo>
                  <a:cubicBezTo>
                    <a:pt x="279" y="180"/>
                    <a:pt x="281" y="178"/>
                    <a:pt x="283" y="175"/>
                  </a:cubicBezTo>
                  <a:cubicBezTo>
                    <a:pt x="285" y="174"/>
                    <a:pt x="285" y="174"/>
                    <a:pt x="285" y="174"/>
                  </a:cubicBezTo>
                  <a:cubicBezTo>
                    <a:pt x="289" y="169"/>
                    <a:pt x="292" y="163"/>
                    <a:pt x="295" y="155"/>
                  </a:cubicBezTo>
                  <a:cubicBezTo>
                    <a:pt x="298" y="145"/>
                    <a:pt x="301" y="137"/>
                    <a:pt x="304" y="129"/>
                  </a:cubicBezTo>
                  <a:cubicBezTo>
                    <a:pt x="307" y="121"/>
                    <a:pt x="312" y="113"/>
                    <a:pt x="318" y="108"/>
                  </a:cubicBezTo>
                  <a:cubicBezTo>
                    <a:pt x="322" y="104"/>
                    <a:pt x="322" y="104"/>
                    <a:pt x="322" y="104"/>
                  </a:cubicBezTo>
                  <a:lnTo>
                    <a:pt x="319" y="102"/>
                  </a:lnTo>
                  <a:close/>
                  <a:moveTo>
                    <a:pt x="275" y="159"/>
                  </a:moveTo>
                  <a:cubicBezTo>
                    <a:pt x="276" y="162"/>
                    <a:pt x="276" y="165"/>
                    <a:pt x="275" y="167"/>
                  </a:cubicBezTo>
                  <a:cubicBezTo>
                    <a:pt x="273" y="170"/>
                    <a:pt x="270" y="172"/>
                    <a:pt x="266" y="173"/>
                  </a:cubicBezTo>
                  <a:cubicBezTo>
                    <a:pt x="265" y="173"/>
                    <a:pt x="265" y="173"/>
                    <a:pt x="265" y="173"/>
                  </a:cubicBezTo>
                  <a:cubicBezTo>
                    <a:pt x="265" y="174"/>
                    <a:pt x="265" y="174"/>
                    <a:pt x="265" y="174"/>
                  </a:cubicBezTo>
                  <a:cubicBezTo>
                    <a:pt x="264" y="175"/>
                    <a:pt x="264" y="177"/>
                    <a:pt x="264" y="178"/>
                  </a:cubicBezTo>
                  <a:cubicBezTo>
                    <a:pt x="264" y="179"/>
                    <a:pt x="264" y="180"/>
                    <a:pt x="264" y="181"/>
                  </a:cubicBezTo>
                  <a:cubicBezTo>
                    <a:pt x="264" y="181"/>
                    <a:pt x="263" y="181"/>
                    <a:pt x="263" y="181"/>
                  </a:cubicBezTo>
                  <a:cubicBezTo>
                    <a:pt x="263" y="181"/>
                    <a:pt x="262" y="180"/>
                    <a:pt x="261" y="180"/>
                  </a:cubicBezTo>
                  <a:cubicBezTo>
                    <a:pt x="261" y="180"/>
                    <a:pt x="260" y="180"/>
                    <a:pt x="260" y="180"/>
                  </a:cubicBezTo>
                  <a:cubicBezTo>
                    <a:pt x="260" y="180"/>
                    <a:pt x="256" y="181"/>
                    <a:pt x="255" y="183"/>
                  </a:cubicBezTo>
                  <a:cubicBezTo>
                    <a:pt x="254" y="185"/>
                    <a:pt x="254" y="187"/>
                    <a:pt x="255" y="190"/>
                  </a:cubicBezTo>
                  <a:cubicBezTo>
                    <a:pt x="255" y="191"/>
                    <a:pt x="255" y="192"/>
                    <a:pt x="255" y="193"/>
                  </a:cubicBezTo>
                  <a:cubicBezTo>
                    <a:pt x="255" y="195"/>
                    <a:pt x="254" y="196"/>
                    <a:pt x="252" y="198"/>
                  </a:cubicBezTo>
                  <a:cubicBezTo>
                    <a:pt x="251" y="199"/>
                    <a:pt x="250" y="200"/>
                    <a:pt x="248" y="200"/>
                  </a:cubicBezTo>
                  <a:cubicBezTo>
                    <a:pt x="247" y="201"/>
                    <a:pt x="246" y="201"/>
                    <a:pt x="245" y="202"/>
                  </a:cubicBezTo>
                  <a:cubicBezTo>
                    <a:pt x="242" y="204"/>
                    <a:pt x="241" y="206"/>
                    <a:pt x="239" y="209"/>
                  </a:cubicBezTo>
                  <a:cubicBezTo>
                    <a:pt x="238" y="211"/>
                    <a:pt x="238" y="211"/>
                    <a:pt x="235" y="212"/>
                  </a:cubicBezTo>
                  <a:cubicBezTo>
                    <a:pt x="235" y="212"/>
                    <a:pt x="235" y="212"/>
                    <a:pt x="235" y="212"/>
                  </a:cubicBezTo>
                  <a:cubicBezTo>
                    <a:pt x="233" y="213"/>
                    <a:pt x="232" y="214"/>
                    <a:pt x="232" y="215"/>
                  </a:cubicBezTo>
                  <a:cubicBezTo>
                    <a:pt x="230" y="216"/>
                    <a:pt x="230" y="217"/>
                    <a:pt x="228" y="217"/>
                  </a:cubicBezTo>
                  <a:cubicBezTo>
                    <a:pt x="228" y="217"/>
                    <a:pt x="228" y="216"/>
                    <a:pt x="227" y="216"/>
                  </a:cubicBezTo>
                  <a:cubicBezTo>
                    <a:pt x="227" y="216"/>
                    <a:pt x="226" y="216"/>
                    <a:pt x="225" y="216"/>
                  </a:cubicBezTo>
                  <a:cubicBezTo>
                    <a:pt x="224" y="216"/>
                    <a:pt x="223" y="217"/>
                    <a:pt x="222" y="217"/>
                  </a:cubicBezTo>
                  <a:cubicBezTo>
                    <a:pt x="221" y="218"/>
                    <a:pt x="221" y="218"/>
                    <a:pt x="220" y="219"/>
                  </a:cubicBezTo>
                  <a:cubicBezTo>
                    <a:pt x="220" y="220"/>
                    <a:pt x="220" y="221"/>
                    <a:pt x="219" y="222"/>
                  </a:cubicBezTo>
                  <a:cubicBezTo>
                    <a:pt x="219" y="222"/>
                    <a:pt x="219" y="223"/>
                    <a:pt x="219" y="223"/>
                  </a:cubicBezTo>
                  <a:cubicBezTo>
                    <a:pt x="219" y="224"/>
                    <a:pt x="219" y="224"/>
                    <a:pt x="219" y="224"/>
                  </a:cubicBezTo>
                  <a:cubicBezTo>
                    <a:pt x="218" y="224"/>
                    <a:pt x="218" y="225"/>
                    <a:pt x="218" y="226"/>
                  </a:cubicBezTo>
                  <a:cubicBezTo>
                    <a:pt x="218" y="225"/>
                    <a:pt x="218" y="225"/>
                    <a:pt x="218" y="225"/>
                  </a:cubicBezTo>
                  <a:cubicBezTo>
                    <a:pt x="217" y="222"/>
                    <a:pt x="217" y="217"/>
                    <a:pt x="218" y="215"/>
                  </a:cubicBezTo>
                  <a:cubicBezTo>
                    <a:pt x="219" y="214"/>
                    <a:pt x="220" y="213"/>
                    <a:pt x="221" y="212"/>
                  </a:cubicBezTo>
                  <a:cubicBezTo>
                    <a:pt x="222" y="211"/>
                    <a:pt x="223" y="210"/>
                    <a:pt x="224" y="209"/>
                  </a:cubicBezTo>
                  <a:cubicBezTo>
                    <a:pt x="225" y="207"/>
                    <a:pt x="226" y="204"/>
                    <a:pt x="226" y="202"/>
                  </a:cubicBezTo>
                  <a:cubicBezTo>
                    <a:pt x="226" y="201"/>
                    <a:pt x="226" y="201"/>
                    <a:pt x="226" y="201"/>
                  </a:cubicBezTo>
                  <a:cubicBezTo>
                    <a:pt x="227" y="198"/>
                    <a:pt x="227" y="196"/>
                    <a:pt x="229" y="195"/>
                  </a:cubicBezTo>
                  <a:cubicBezTo>
                    <a:pt x="230" y="195"/>
                    <a:pt x="232" y="194"/>
                    <a:pt x="233" y="194"/>
                  </a:cubicBezTo>
                  <a:cubicBezTo>
                    <a:pt x="234" y="194"/>
                    <a:pt x="234" y="194"/>
                    <a:pt x="234" y="194"/>
                  </a:cubicBezTo>
                  <a:cubicBezTo>
                    <a:pt x="234" y="194"/>
                    <a:pt x="235" y="194"/>
                    <a:pt x="235" y="194"/>
                  </a:cubicBezTo>
                  <a:cubicBezTo>
                    <a:pt x="237" y="194"/>
                    <a:pt x="238" y="194"/>
                    <a:pt x="239" y="193"/>
                  </a:cubicBezTo>
                  <a:cubicBezTo>
                    <a:pt x="241" y="192"/>
                    <a:pt x="241" y="190"/>
                    <a:pt x="241" y="189"/>
                  </a:cubicBezTo>
                  <a:cubicBezTo>
                    <a:pt x="241" y="188"/>
                    <a:pt x="241" y="188"/>
                    <a:pt x="241" y="188"/>
                  </a:cubicBezTo>
                  <a:cubicBezTo>
                    <a:pt x="242" y="187"/>
                    <a:pt x="242" y="187"/>
                    <a:pt x="242" y="187"/>
                  </a:cubicBezTo>
                  <a:cubicBezTo>
                    <a:pt x="243" y="186"/>
                    <a:pt x="243" y="186"/>
                    <a:pt x="244" y="186"/>
                  </a:cubicBezTo>
                  <a:cubicBezTo>
                    <a:pt x="246" y="184"/>
                    <a:pt x="247" y="181"/>
                    <a:pt x="248" y="179"/>
                  </a:cubicBezTo>
                  <a:cubicBezTo>
                    <a:pt x="249" y="177"/>
                    <a:pt x="249" y="175"/>
                    <a:pt x="250" y="174"/>
                  </a:cubicBezTo>
                  <a:cubicBezTo>
                    <a:pt x="252" y="172"/>
                    <a:pt x="252" y="170"/>
                    <a:pt x="253" y="167"/>
                  </a:cubicBezTo>
                  <a:cubicBezTo>
                    <a:pt x="253" y="166"/>
                    <a:pt x="253" y="166"/>
                    <a:pt x="253" y="166"/>
                  </a:cubicBezTo>
                  <a:cubicBezTo>
                    <a:pt x="253" y="165"/>
                    <a:pt x="255" y="163"/>
                    <a:pt x="256" y="161"/>
                  </a:cubicBezTo>
                  <a:cubicBezTo>
                    <a:pt x="257" y="159"/>
                    <a:pt x="259" y="157"/>
                    <a:pt x="259" y="154"/>
                  </a:cubicBezTo>
                  <a:cubicBezTo>
                    <a:pt x="259" y="152"/>
                    <a:pt x="259" y="149"/>
                    <a:pt x="258" y="147"/>
                  </a:cubicBezTo>
                  <a:cubicBezTo>
                    <a:pt x="257" y="146"/>
                    <a:pt x="257" y="146"/>
                    <a:pt x="256" y="145"/>
                  </a:cubicBezTo>
                  <a:cubicBezTo>
                    <a:pt x="255" y="144"/>
                    <a:pt x="255" y="144"/>
                    <a:pt x="255" y="144"/>
                  </a:cubicBezTo>
                  <a:cubicBezTo>
                    <a:pt x="255" y="143"/>
                    <a:pt x="256" y="142"/>
                    <a:pt x="256" y="142"/>
                  </a:cubicBezTo>
                  <a:cubicBezTo>
                    <a:pt x="257" y="142"/>
                    <a:pt x="257" y="142"/>
                    <a:pt x="257" y="143"/>
                  </a:cubicBezTo>
                  <a:cubicBezTo>
                    <a:pt x="258" y="143"/>
                    <a:pt x="259" y="145"/>
                    <a:pt x="260" y="146"/>
                  </a:cubicBezTo>
                  <a:cubicBezTo>
                    <a:pt x="261" y="149"/>
                    <a:pt x="263" y="152"/>
                    <a:pt x="267" y="152"/>
                  </a:cubicBezTo>
                  <a:cubicBezTo>
                    <a:pt x="267" y="152"/>
                    <a:pt x="268" y="152"/>
                    <a:pt x="269" y="152"/>
                  </a:cubicBezTo>
                  <a:cubicBezTo>
                    <a:pt x="270" y="151"/>
                    <a:pt x="271" y="151"/>
                    <a:pt x="272" y="150"/>
                  </a:cubicBezTo>
                  <a:cubicBezTo>
                    <a:pt x="273" y="150"/>
                    <a:pt x="273" y="150"/>
                    <a:pt x="274" y="150"/>
                  </a:cubicBezTo>
                  <a:cubicBezTo>
                    <a:pt x="274" y="150"/>
                    <a:pt x="274" y="150"/>
                    <a:pt x="274" y="150"/>
                  </a:cubicBezTo>
                  <a:cubicBezTo>
                    <a:pt x="275" y="150"/>
                    <a:pt x="275" y="150"/>
                    <a:pt x="275" y="150"/>
                  </a:cubicBezTo>
                  <a:cubicBezTo>
                    <a:pt x="276" y="150"/>
                    <a:pt x="277" y="150"/>
                    <a:pt x="279" y="148"/>
                  </a:cubicBezTo>
                  <a:cubicBezTo>
                    <a:pt x="279" y="148"/>
                    <a:pt x="280" y="147"/>
                    <a:pt x="280" y="146"/>
                  </a:cubicBezTo>
                  <a:cubicBezTo>
                    <a:pt x="280" y="145"/>
                    <a:pt x="281" y="145"/>
                    <a:pt x="280" y="145"/>
                  </a:cubicBezTo>
                  <a:cubicBezTo>
                    <a:pt x="280" y="145"/>
                    <a:pt x="281" y="145"/>
                    <a:pt x="281" y="145"/>
                  </a:cubicBezTo>
                  <a:cubicBezTo>
                    <a:pt x="282" y="146"/>
                    <a:pt x="282" y="149"/>
                    <a:pt x="282" y="151"/>
                  </a:cubicBezTo>
                  <a:cubicBezTo>
                    <a:pt x="281" y="152"/>
                    <a:pt x="281" y="152"/>
                    <a:pt x="279" y="152"/>
                  </a:cubicBezTo>
                  <a:cubicBezTo>
                    <a:pt x="279" y="152"/>
                    <a:pt x="278" y="152"/>
                    <a:pt x="277" y="152"/>
                  </a:cubicBezTo>
                  <a:cubicBezTo>
                    <a:pt x="275" y="152"/>
                    <a:pt x="275" y="152"/>
                    <a:pt x="275" y="152"/>
                  </a:cubicBezTo>
                  <a:cubicBezTo>
                    <a:pt x="275" y="154"/>
                    <a:pt x="275" y="154"/>
                    <a:pt x="275" y="154"/>
                  </a:cubicBezTo>
                  <a:cubicBezTo>
                    <a:pt x="275" y="156"/>
                    <a:pt x="275" y="157"/>
                    <a:pt x="275" y="159"/>
                  </a:cubicBezTo>
                  <a:close/>
                  <a:moveTo>
                    <a:pt x="196" y="241"/>
                  </a:moveTo>
                  <a:cubicBezTo>
                    <a:pt x="196" y="243"/>
                    <a:pt x="197" y="245"/>
                    <a:pt x="197" y="246"/>
                  </a:cubicBezTo>
                  <a:cubicBezTo>
                    <a:pt x="197" y="253"/>
                    <a:pt x="194" y="260"/>
                    <a:pt x="190" y="260"/>
                  </a:cubicBezTo>
                  <a:cubicBezTo>
                    <a:pt x="189" y="260"/>
                    <a:pt x="187" y="259"/>
                    <a:pt x="186" y="258"/>
                  </a:cubicBezTo>
                  <a:cubicBezTo>
                    <a:pt x="185" y="257"/>
                    <a:pt x="184" y="256"/>
                    <a:pt x="182" y="256"/>
                  </a:cubicBezTo>
                  <a:cubicBezTo>
                    <a:pt x="184" y="255"/>
                    <a:pt x="185" y="253"/>
                    <a:pt x="186" y="251"/>
                  </a:cubicBezTo>
                  <a:cubicBezTo>
                    <a:pt x="186" y="250"/>
                    <a:pt x="186" y="249"/>
                    <a:pt x="187" y="248"/>
                  </a:cubicBezTo>
                  <a:cubicBezTo>
                    <a:pt x="187" y="248"/>
                    <a:pt x="188" y="247"/>
                    <a:pt x="188" y="247"/>
                  </a:cubicBezTo>
                  <a:cubicBezTo>
                    <a:pt x="189" y="247"/>
                    <a:pt x="189" y="246"/>
                    <a:pt x="190" y="246"/>
                  </a:cubicBezTo>
                  <a:cubicBezTo>
                    <a:pt x="192" y="244"/>
                    <a:pt x="193" y="242"/>
                    <a:pt x="193" y="240"/>
                  </a:cubicBezTo>
                  <a:cubicBezTo>
                    <a:pt x="193" y="239"/>
                    <a:pt x="194" y="238"/>
                    <a:pt x="194" y="237"/>
                  </a:cubicBezTo>
                  <a:cubicBezTo>
                    <a:pt x="194" y="237"/>
                    <a:pt x="195" y="237"/>
                    <a:pt x="195" y="237"/>
                  </a:cubicBezTo>
                  <a:cubicBezTo>
                    <a:pt x="195" y="237"/>
                    <a:pt x="195" y="237"/>
                    <a:pt x="195" y="238"/>
                  </a:cubicBezTo>
                  <a:cubicBezTo>
                    <a:pt x="195" y="239"/>
                    <a:pt x="195" y="240"/>
                    <a:pt x="196" y="241"/>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3">
              <a:extLst>
                <a:ext uri="{FF2B5EF4-FFF2-40B4-BE49-F238E27FC236}">
                  <a16:creationId xmlns:a16="http://schemas.microsoft.com/office/drawing/2014/main" id="{926AD544-9F01-F4C0-F1D9-73CD1224E165}"/>
                </a:ext>
              </a:extLst>
            </p:cNvPr>
            <p:cNvSpPr>
              <a:spLocks/>
            </p:cNvSpPr>
            <p:nvPr/>
          </p:nvSpPr>
          <p:spPr bwMode="auto">
            <a:xfrm>
              <a:off x="3859" y="2926"/>
              <a:ext cx="422" cy="279"/>
            </a:xfrm>
            <a:custGeom>
              <a:avLst/>
              <a:gdLst>
                <a:gd name="T0" fmla="*/ 169 w 173"/>
                <a:gd name="T1" fmla="*/ 23 h 114"/>
                <a:gd name="T2" fmla="*/ 147 w 173"/>
                <a:gd name="T3" fmla="*/ 18 h 114"/>
                <a:gd name="T4" fmla="*/ 138 w 173"/>
                <a:gd name="T5" fmla="*/ 6 h 114"/>
                <a:gd name="T6" fmla="*/ 135 w 173"/>
                <a:gd name="T7" fmla="*/ 0 h 114"/>
                <a:gd name="T8" fmla="*/ 134 w 173"/>
                <a:gd name="T9" fmla="*/ 0 h 114"/>
                <a:gd name="T10" fmla="*/ 129 w 173"/>
                <a:gd name="T11" fmla="*/ 5 h 114"/>
                <a:gd name="T12" fmla="*/ 119 w 173"/>
                <a:gd name="T13" fmla="*/ 20 h 114"/>
                <a:gd name="T14" fmla="*/ 111 w 173"/>
                <a:gd name="T15" fmla="*/ 38 h 114"/>
                <a:gd name="T16" fmla="*/ 98 w 173"/>
                <a:gd name="T17" fmla="*/ 47 h 114"/>
                <a:gd name="T18" fmla="*/ 81 w 173"/>
                <a:gd name="T19" fmla="*/ 54 h 114"/>
                <a:gd name="T20" fmla="*/ 74 w 173"/>
                <a:gd name="T21" fmla="*/ 53 h 114"/>
                <a:gd name="T22" fmla="*/ 70 w 173"/>
                <a:gd name="T23" fmla="*/ 53 h 114"/>
                <a:gd name="T24" fmla="*/ 61 w 173"/>
                <a:gd name="T25" fmla="*/ 54 h 114"/>
                <a:gd name="T26" fmla="*/ 55 w 173"/>
                <a:gd name="T27" fmla="*/ 54 h 114"/>
                <a:gd name="T28" fmla="*/ 43 w 173"/>
                <a:gd name="T29" fmla="*/ 55 h 114"/>
                <a:gd name="T30" fmla="*/ 26 w 173"/>
                <a:gd name="T31" fmla="*/ 62 h 114"/>
                <a:gd name="T32" fmla="*/ 6 w 173"/>
                <a:gd name="T33" fmla="*/ 66 h 114"/>
                <a:gd name="T34" fmla="*/ 11 w 173"/>
                <a:gd name="T35" fmla="*/ 75 h 114"/>
                <a:gd name="T36" fmla="*/ 20 w 173"/>
                <a:gd name="T37" fmla="*/ 74 h 114"/>
                <a:gd name="T38" fmla="*/ 24 w 173"/>
                <a:gd name="T39" fmla="*/ 73 h 114"/>
                <a:gd name="T40" fmla="*/ 28 w 173"/>
                <a:gd name="T41" fmla="*/ 83 h 114"/>
                <a:gd name="T42" fmla="*/ 11 w 173"/>
                <a:gd name="T43" fmla="*/ 89 h 114"/>
                <a:gd name="T44" fmla="*/ 4 w 173"/>
                <a:gd name="T45" fmla="*/ 107 h 114"/>
                <a:gd name="T46" fmla="*/ 7 w 173"/>
                <a:gd name="T47" fmla="*/ 112 h 114"/>
                <a:gd name="T48" fmla="*/ 9 w 173"/>
                <a:gd name="T49" fmla="*/ 114 h 114"/>
                <a:gd name="T50" fmla="*/ 14 w 173"/>
                <a:gd name="T51" fmla="*/ 113 h 114"/>
                <a:gd name="T52" fmla="*/ 15 w 173"/>
                <a:gd name="T53" fmla="*/ 110 h 114"/>
                <a:gd name="T54" fmla="*/ 10 w 173"/>
                <a:gd name="T55" fmla="*/ 104 h 114"/>
                <a:gd name="T56" fmla="*/ 8 w 173"/>
                <a:gd name="T57" fmla="*/ 104 h 114"/>
                <a:gd name="T58" fmla="*/ 17 w 173"/>
                <a:gd name="T59" fmla="*/ 100 h 114"/>
                <a:gd name="T60" fmla="*/ 20 w 173"/>
                <a:gd name="T61" fmla="*/ 99 h 114"/>
                <a:gd name="T62" fmla="*/ 22 w 173"/>
                <a:gd name="T63" fmla="*/ 100 h 114"/>
                <a:gd name="T64" fmla="*/ 27 w 173"/>
                <a:gd name="T65" fmla="*/ 101 h 114"/>
                <a:gd name="T66" fmla="*/ 37 w 173"/>
                <a:gd name="T67" fmla="*/ 97 h 114"/>
                <a:gd name="T68" fmla="*/ 42 w 173"/>
                <a:gd name="T69" fmla="*/ 97 h 114"/>
                <a:gd name="T70" fmla="*/ 50 w 173"/>
                <a:gd name="T71" fmla="*/ 97 h 114"/>
                <a:gd name="T72" fmla="*/ 69 w 173"/>
                <a:gd name="T73" fmla="*/ 97 h 114"/>
                <a:gd name="T74" fmla="*/ 80 w 173"/>
                <a:gd name="T75" fmla="*/ 100 h 114"/>
                <a:gd name="T76" fmla="*/ 94 w 173"/>
                <a:gd name="T77" fmla="*/ 99 h 114"/>
                <a:gd name="T78" fmla="*/ 110 w 173"/>
                <a:gd name="T79" fmla="*/ 101 h 114"/>
                <a:gd name="T80" fmla="*/ 123 w 173"/>
                <a:gd name="T81" fmla="*/ 91 h 114"/>
                <a:gd name="T82" fmla="*/ 167 w 173"/>
                <a:gd name="T83" fmla="*/ 56 h 114"/>
                <a:gd name="T84" fmla="*/ 167 w 173"/>
                <a:gd name="T85" fmla="*/ 41 h 114"/>
                <a:gd name="T86" fmla="*/ 171 w 173"/>
                <a:gd name="T87" fmla="*/ 27 h 114"/>
                <a:gd name="T88" fmla="*/ 171 w 173"/>
                <a:gd name="T89" fmla="*/ 2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 h="114">
                  <a:moveTo>
                    <a:pt x="171" y="24"/>
                  </a:moveTo>
                  <a:cubicBezTo>
                    <a:pt x="170" y="24"/>
                    <a:pt x="169" y="23"/>
                    <a:pt x="169" y="23"/>
                  </a:cubicBezTo>
                  <a:cubicBezTo>
                    <a:pt x="166" y="22"/>
                    <a:pt x="164" y="21"/>
                    <a:pt x="161" y="21"/>
                  </a:cubicBezTo>
                  <a:cubicBezTo>
                    <a:pt x="156" y="20"/>
                    <a:pt x="151" y="19"/>
                    <a:pt x="147" y="18"/>
                  </a:cubicBezTo>
                  <a:cubicBezTo>
                    <a:pt x="141" y="16"/>
                    <a:pt x="139" y="11"/>
                    <a:pt x="138" y="7"/>
                  </a:cubicBezTo>
                  <a:cubicBezTo>
                    <a:pt x="138" y="7"/>
                    <a:pt x="138" y="6"/>
                    <a:pt x="138" y="6"/>
                  </a:cubicBezTo>
                  <a:cubicBezTo>
                    <a:pt x="138" y="3"/>
                    <a:pt x="137" y="1"/>
                    <a:pt x="135" y="0"/>
                  </a:cubicBezTo>
                  <a:cubicBezTo>
                    <a:pt x="135" y="0"/>
                    <a:pt x="135" y="0"/>
                    <a:pt x="135" y="0"/>
                  </a:cubicBezTo>
                  <a:cubicBezTo>
                    <a:pt x="135" y="0"/>
                    <a:pt x="135" y="0"/>
                    <a:pt x="135" y="0"/>
                  </a:cubicBezTo>
                  <a:cubicBezTo>
                    <a:pt x="134" y="0"/>
                    <a:pt x="134" y="0"/>
                    <a:pt x="134" y="0"/>
                  </a:cubicBezTo>
                  <a:cubicBezTo>
                    <a:pt x="134" y="0"/>
                    <a:pt x="134" y="0"/>
                    <a:pt x="134" y="0"/>
                  </a:cubicBezTo>
                  <a:cubicBezTo>
                    <a:pt x="133" y="1"/>
                    <a:pt x="132" y="1"/>
                    <a:pt x="129" y="5"/>
                  </a:cubicBezTo>
                  <a:cubicBezTo>
                    <a:pt x="128" y="6"/>
                    <a:pt x="128" y="6"/>
                    <a:pt x="128" y="6"/>
                  </a:cubicBezTo>
                  <a:cubicBezTo>
                    <a:pt x="124" y="10"/>
                    <a:pt x="120" y="14"/>
                    <a:pt x="119" y="20"/>
                  </a:cubicBezTo>
                  <a:cubicBezTo>
                    <a:pt x="118" y="23"/>
                    <a:pt x="116" y="25"/>
                    <a:pt x="115" y="28"/>
                  </a:cubicBezTo>
                  <a:cubicBezTo>
                    <a:pt x="114" y="31"/>
                    <a:pt x="112" y="34"/>
                    <a:pt x="111" y="38"/>
                  </a:cubicBezTo>
                  <a:cubicBezTo>
                    <a:pt x="110" y="43"/>
                    <a:pt x="106" y="45"/>
                    <a:pt x="102" y="46"/>
                  </a:cubicBezTo>
                  <a:cubicBezTo>
                    <a:pt x="100" y="46"/>
                    <a:pt x="99" y="47"/>
                    <a:pt x="98" y="47"/>
                  </a:cubicBezTo>
                  <a:cubicBezTo>
                    <a:pt x="96" y="48"/>
                    <a:pt x="94" y="49"/>
                    <a:pt x="92" y="50"/>
                  </a:cubicBezTo>
                  <a:cubicBezTo>
                    <a:pt x="89" y="51"/>
                    <a:pt x="85" y="53"/>
                    <a:pt x="81" y="54"/>
                  </a:cubicBezTo>
                  <a:cubicBezTo>
                    <a:pt x="80" y="54"/>
                    <a:pt x="79" y="54"/>
                    <a:pt x="79" y="54"/>
                  </a:cubicBezTo>
                  <a:cubicBezTo>
                    <a:pt x="77" y="54"/>
                    <a:pt x="76" y="54"/>
                    <a:pt x="74" y="53"/>
                  </a:cubicBezTo>
                  <a:cubicBezTo>
                    <a:pt x="73" y="53"/>
                    <a:pt x="72" y="53"/>
                    <a:pt x="72" y="53"/>
                  </a:cubicBezTo>
                  <a:cubicBezTo>
                    <a:pt x="71" y="53"/>
                    <a:pt x="70" y="53"/>
                    <a:pt x="70" y="53"/>
                  </a:cubicBezTo>
                  <a:cubicBezTo>
                    <a:pt x="68" y="53"/>
                    <a:pt x="66" y="53"/>
                    <a:pt x="64" y="53"/>
                  </a:cubicBezTo>
                  <a:cubicBezTo>
                    <a:pt x="63" y="53"/>
                    <a:pt x="62" y="54"/>
                    <a:pt x="61" y="54"/>
                  </a:cubicBezTo>
                  <a:cubicBezTo>
                    <a:pt x="60" y="54"/>
                    <a:pt x="59" y="54"/>
                    <a:pt x="58" y="54"/>
                  </a:cubicBezTo>
                  <a:cubicBezTo>
                    <a:pt x="57" y="54"/>
                    <a:pt x="56" y="54"/>
                    <a:pt x="55" y="54"/>
                  </a:cubicBezTo>
                  <a:cubicBezTo>
                    <a:pt x="54" y="54"/>
                    <a:pt x="53" y="54"/>
                    <a:pt x="52" y="54"/>
                  </a:cubicBezTo>
                  <a:cubicBezTo>
                    <a:pt x="50" y="54"/>
                    <a:pt x="46" y="54"/>
                    <a:pt x="43" y="55"/>
                  </a:cubicBezTo>
                  <a:cubicBezTo>
                    <a:pt x="41" y="56"/>
                    <a:pt x="40" y="57"/>
                    <a:pt x="38" y="58"/>
                  </a:cubicBezTo>
                  <a:cubicBezTo>
                    <a:pt x="34" y="60"/>
                    <a:pt x="31" y="62"/>
                    <a:pt x="26" y="62"/>
                  </a:cubicBezTo>
                  <a:cubicBezTo>
                    <a:pt x="19" y="62"/>
                    <a:pt x="13" y="64"/>
                    <a:pt x="8" y="66"/>
                  </a:cubicBezTo>
                  <a:cubicBezTo>
                    <a:pt x="6" y="66"/>
                    <a:pt x="6" y="66"/>
                    <a:pt x="6" y="66"/>
                  </a:cubicBezTo>
                  <a:cubicBezTo>
                    <a:pt x="6" y="68"/>
                    <a:pt x="6" y="68"/>
                    <a:pt x="6" y="68"/>
                  </a:cubicBezTo>
                  <a:cubicBezTo>
                    <a:pt x="7" y="70"/>
                    <a:pt x="8" y="73"/>
                    <a:pt x="11" y="75"/>
                  </a:cubicBezTo>
                  <a:cubicBezTo>
                    <a:pt x="12" y="75"/>
                    <a:pt x="13" y="75"/>
                    <a:pt x="14" y="75"/>
                  </a:cubicBezTo>
                  <a:cubicBezTo>
                    <a:pt x="16" y="75"/>
                    <a:pt x="18" y="75"/>
                    <a:pt x="20" y="74"/>
                  </a:cubicBezTo>
                  <a:cubicBezTo>
                    <a:pt x="20" y="74"/>
                    <a:pt x="21" y="74"/>
                    <a:pt x="22" y="73"/>
                  </a:cubicBezTo>
                  <a:cubicBezTo>
                    <a:pt x="23" y="73"/>
                    <a:pt x="24" y="73"/>
                    <a:pt x="24" y="73"/>
                  </a:cubicBezTo>
                  <a:cubicBezTo>
                    <a:pt x="27" y="73"/>
                    <a:pt x="29" y="74"/>
                    <a:pt x="30" y="76"/>
                  </a:cubicBezTo>
                  <a:cubicBezTo>
                    <a:pt x="31" y="77"/>
                    <a:pt x="32" y="80"/>
                    <a:pt x="28" y="83"/>
                  </a:cubicBezTo>
                  <a:cubicBezTo>
                    <a:pt x="25" y="86"/>
                    <a:pt x="21" y="87"/>
                    <a:pt x="17" y="87"/>
                  </a:cubicBezTo>
                  <a:cubicBezTo>
                    <a:pt x="15" y="88"/>
                    <a:pt x="13" y="88"/>
                    <a:pt x="11" y="89"/>
                  </a:cubicBezTo>
                  <a:cubicBezTo>
                    <a:pt x="7" y="91"/>
                    <a:pt x="0" y="96"/>
                    <a:pt x="1" y="101"/>
                  </a:cubicBezTo>
                  <a:cubicBezTo>
                    <a:pt x="1" y="103"/>
                    <a:pt x="2" y="105"/>
                    <a:pt x="4" y="107"/>
                  </a:cubicBezTo>
                  <a:cubicBezTo>
                    <a:pt x="4" y="107"/>
                    <a:pt x="5" y="108"/>
                    <a:pt x="5" y="109"/>
                  </a:cubicBezTo>
                  <a:cubicBezTo>
                    <a:pt x="6" y="110"/>
                    <a:pt x="6" y="111"/>
                    <a:pt x="7" y="112"/>
                  </a:cubicBezTo>
                  <a:cubicBezTo>
                    <a:pt x="7" y="114"/>
                    <a:pt x="7" y="114"/>
                    <a:pt x="7" y="114"/>
                  </a:cubicBezTo>
                  <a:cubicBezTo>
                    <a:pt x="9" y="114"/>
                    <a:pt x="9" y="114"/>
                    <a:pt x="9" y="114"/>
                  </a:cubicBezTo>
                  <a:cubicBezTo>
                    <a:pt x="10" y="114"/>
                    <a:pt x="11" y="113"/>
                    <a:pt x="12" y="113"/>
                  </a:cubicBezTo>
                  <a:cubicBezTo>
                    <a:pt x="12" y="113"/>
                    <a:pt x="13" y="113"/>
                    <a:pt x="14" y="113"/>
                  </a:cubicBezTo>
                  <a:cubicBezTo>
                    <a:pt x="15" y="112"/>
                    <a:pt x="15" y="112"/>
                    <a:pt x="15" y="112"/>
                  </a:cubicBezTo>
                  <a:cubicBezTo>
                    <a:pt x="15" y="110"/>
                    <a:pt x="15" y="110"/>
                    <a:pt x="15" y="110"/>
                  </a:cubicBezTo>
                  <a:cubicBezTo>
                    <a:pt x="15" y="108"/>
                    <a:pt x="14" y="106"/>
                    <a:pt x="11" y="105"/>
                  </a:cubicBezTo>
                  <a:cubicBezTo>
                    <a:pt x="11" y="104"/>
                    <a:pt x="10" y="104"/>
                    <a:pt x="10" y="104"/>
                  </a:cubicBezTo>
                  <a:cubicBezTo>
                    <a:pt x="9" y="104"/>
                    <a:pt x="9" y="104"/>
                    <a:pt x="8" y="104"/>
                  </a:cubicBezTo>
                  <a:cubicBezTo>
                    <a:pt x="8" y="104"/>
                    <a:pt x="8" y="104"/>
                    <a:pt x="8" y="104"/>
                  </a:cubicBezTo>
                  <a:cubicBezTo>
                    <a:pt x="9" y="103"/>
                    <a:pt x="13" y="101"/>
                    <a:pt x="14" y="101"/>
                  </a:cubicBezTo>
                  <a:cubicBezTo>
                    <a:pt x="15" y="100"/>
                    <a:pt x="16" y="100"/>
                    <a:pt x="17" y="100"/>
                  </a:cubicBezTo>
                  <a:cubicBezTo>
                    <a:pt x="17" y="100"/>
                    <a:pt x="17" y="99"/>
                    <a:pt x="18" y="99"/>
                  </a:cubicBezTo>
                  <a:cubicBezTo>
                    <a:pt x="19" y="99"/>
                    <a:pt x="19" y="99"/>
                    <a:pt x="20" y="99"/>
                  </a:cubicBezTo>
                  <a:cubicBezTo>
                    <a:pt x="20" y="99"/>
                    <a:pt x="20" y="99"/>
                    <a:pt x="20" y="99"/>
                  </a:cubicBezTo>
                  <a:cubicBezTo>
                    <a:pt x="21" y="99"/>
                    <a:pt x="21" y="99"/>
                    <a:pt x="22" y="100"/>
                  </a:cubicBezTo>
                  <a:cubicBezTo>
                    <a:pt x="23" y="100"/>
                    <a:pt x="24" y="101"/>
                    <a:pt x="25" y="101"/>
                  </a:cubicBezTo>
                  <a:cubicBezTo>
                    <a:pt x="26" y="101"/>
                    <a:pt x="26" y="101"/>
                    <a:pt x="27" y="101"/>
                  </a:cubicBezTo>
                  <a:cubicBezTo>
                    <a:pt x="30" y="101"/>
                    <a:pt x="32" y="100"/>
                    <a:pt x="34" y="99"/>
                  </a:cubicBezTo>
                  <a:cubicBezTo>
                    <a:pt x="35" y="98"/>
                    <a:pt x="36" y="98"/>
                    <a:pt x="37" y="97"/>
                  </a:cubicBezTo>
                  <a:cubicBezTo>
                    <a:pt x="38" y="97"/>
                    <a:pt x="39" y="97"/>
                    <a:pt x="40" y="97"/>
                  </a:cubicBezTo>
                  <a:cubicBezTo>
                    <a:pt x="40" y="97"/>
                    <a:pt x="41" y="97"/>
                    <a:pt x="42" y="97"/>
                  </a:cubicBezTo>
                  <a:cubicBezTo>
                    <a:pt x="43" y="97"/>
                    <a:pt x="44" y="97"/>
                    <a:pt x="45" y="97"/>
                  </a:cubicBezTo>
                  <a:cubicBezTo>
                    <a:pt x="47" y="97"/>
                    <a:pt x="48" y="97"/>
                    <a:pt x="50" y="97"/>
                  </a:cubicBezTo>
                  <a:cubicBezTo>
                    <a:pt x="53" y="96"/>
                    <a:pt x="56" y="95"/>
                    <a:pt x="60" y="95"/>
                  </a:cubicBezTo>
                  <a:cubicBezTo>
                    <a:pt x="63" y="95"/>
                    <a:pt x="66" y="96"/>
                    <a:pt x="69" y="97"/>
                  </a:cubicBezTo>
                  <a:cubicBezTo>
                    <a:pt x="72" y="99"/>
                    <a:pt x="75" y="100"/>
                    <a:pt x="79" y="100"/>
                  </a:cubicBezTo>
                  <a:cubicBezTo>
                    <a:pt x="79" y="100"/>
                    <a:pt x="79" y="100"/>
                    <a:pt x="80" y="100"/>
                  </a:cubicBezTo>
                  <a:cubicBezTo>
                    <a:pt x="83" y="100"/>
                    <a:pt x="86" y="100"/>
                    <a:pt x="90" y="100"/>
                  </a:cubicBezTo>
                  <a:cubicBezTo>
                    <a:pt x="94" y="99"/>
                    <a:pt x="94" y="99"/>
                    <a:pt x="94" y="99"/>
                  </a:cubicBezTo>
                  <a:cubicBezTo>
                    <a:pt x="96" y="99"/>
                    <a:pt x="99" y="100"/>
                    <a:pt x="102" y="100"/>
                  </a:cubicBezTo>
                  <a:cubicBezTo>
                    <a:pt x="105" y="101"/>
                    <a:pt x="107" y="101"/>
                    <a:pt x="110" y="101"/>
                  </a:cubicBezTo>
                  <a:cubicBezTo>
                    <a:pt x="113" y="101"/>
                    <a:pt x="115" y="101"/>
                    <a:pt x="117" y="100"/>
                  </a:cubicBezTo>
                  <a:cubicBezTo>
                    <a:pt x="123" y="99"/>
                    <a:pt x="123" y="95"/>
                    <a:pt x="123" y="91"/>
                  </a:cubicBezTo>
                  <a:cubicBezTo>
                    <a:pt x="123" y="76"/>
                    <a:pt x="136" y="71"/>
                    <a:pt x="149" y="68"/>
                  </a:cubicBezTo>
                  <a:cubicBezTo>
                    <a:pt x="155" y="67"/>
                    <a:pt x="165" y="65"/>
                    <a:pt x="167" y="56"/>
                  </a:cubicBezTo>
                  <a:cubicBezTo>
                    <a:pt x="168" y="51"/>
                    <a:pt x="168" y="47"/>
                    <a:pt x="168" y="45"/>
                  </a:cubicBezTo>
                  <a:cubicBezTo>
                    <a:pt x="168" y="43"/>
                    <a:pt x="168" y="42"/>
                    <a:pt x="167" y="41"/>
                  </a:cubicBezTo>
                  <a:cubicBezTo>
                    <a:pt x="167" y="37"/>
                    <a:pt x="167" y="33"/>
                    <a:pt x="169" y="30"/>
                  </a:cubicBezTo>
                  <a:cubicBezTo>
                    <a:pt x="170" y="29"/>
                    <a:pt x="171" y="28"/>
                    <a:pt x="171" y="27"/>
                  </a:cubicBezTo>
                  <a:cubicBezTo>
                    <a:pt x="173" y="26"/>
                    <a:pt x="173" y="26"/>
                    <a:pt x="173" y="26"/>
                  </a:cubicBezTo>
                  <a:lnTo>
                    <a:pt x="171" y="24"/>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a:extLst>
                <a:ext uri="{FF2B5EF4-FFF2-40B4-BE49-F238E27FC236}">
                  <a16:creationId xmlns:a16="http://schemas.microsoft.com/office/drawing/2014/main" id="{C0EAC588-FD80-45EA-CBA9-73272BDF699D}"/>
                </a:ext>
              </a:extLst>
            </p:cNvPr>
            <p:cNvSpPr>
              <a:spLocks/>
            </p:cNvSpPr>
            <p:nvPr/>
          </p:nvSpPr>
          <p:spPr bwMode="auto">
            <a:xfrm>
              <a:off x="4188" y="2609"/>
              <a:ext cx="252" cy="378"/>
            </a:xfrm>
            <a:custGeom>
              <a:avLst/>
              <a:gdLst>
                <a:gd name="T0" fmla="*/ 96 w 103"/>
                <a:gd name="T1" fmla="*/ 17 h 155"/>
                <a:gd name="T2" fmla="*/ 87 w 103"/>
                <a:gd name="T3" fmla="*/ 12 h 155"/>
                <a:gd name="T4" fmla="*/ 82 w 103"/>
                <a:gd name="T5" fmla="*/ 8 h 155"/>
                <a:gd name="T6" fmla="*/ 72 w 103"/>
                <a:gd name="T7" fmla="*/ 3 h 155"/>
                <a:gd name="T8" fmla="*/ 68 w 103"/>
                <a:gd name="T9" fmla="*/ 0 h 155"/>
                <a:gd name="T10" fmla="*/ 66 w 103"/>
                <a:gd name="T11" fmla="*/ 0 h 155"/>
                <a:gd name="T12" fmla="*/ 62 w 103"/>
                <a:gd name="T13" fmla="*/ 3 h 155"/>
                <a:gd name="T14" fmla="*/ 57 w 103"/>
                <a:gd name="T15" fmla="*/ 6 h 155"/>
                <a:gd name="T16" fmla="*/ 53 w 103"/>
                <a:gd name="T17" fmla="*/ 5 h 155"/>
                <a:gd name="T18" fmla="*/ 49 w 103"/>
                <a:gd name="T19" fmla="*/ 7 h 155"/>
                <a:gd name="T20" fmla="*/ 42 w 103"/>
                <a:gd name="T21" fmla="*/ 13 h 155"/>
                <a:gd name="T22" fmla="*/ 41 w 103"/>
                <a:gd name="T23" fmla="*/ 21 h 155"/>
                <a:gd name="T24" fmla="*/ 42 w 103"/>
                <a:gd name="T25" fmla="*/ 26 h 155"/>
                <a:gd name="T26" fmla="*/ 42 w 103"/>
                <a:gd name="T27" fmla="*/ 33 h 155"/>
                <a:gd name="T28" fmla="*/ 46 w 103"/>
                <a:gd name="T29" fmla="*/ 40 h 155"/>
                <a:gd name="T30" fmla="*/ 44 w 103"/>
                <a:gd name="T31" fmla="*/ 42 h 155"/>
                <a:gd name="T32" fmla="*/ 33 w 103"/>
                <a:gd name="T33" fmla="*/ 39 h 155"/>
                <a:gd name="T34" fmla="*/ 41 w 103"/>
                <a:gd name="T35" fmla="*/ 50 h 155"/>
                <a:gd name="T36" fmla="*/ 44 w 103"/>
                <a:gd name="T37" fmla="*/ 64 h 155"/>
                <a:gd name="T38" fmla="*/ 33 w 103"/>
                <a:gd name="T39" fmla="*/ 82 h 155"/>
                <a:gd name="T40" fmla="*/ 29 w 103"/>
                <a:gd name="T41" fmla="*/ 92 h 155"/>
                <a:gd name="T42" fmla="*/ 22 w 103"/>
                <a:gd name="T43" fmla="*/ 100 h 155"/>
                <a:gd name="T44" fmla="*/ 11 w 103"/>
                <a:gd name="T45" fmla="*/ 104 h 155"/>
                <a:gd name="T46" fmla="*/ 1 w 103"/>
                <a:gd name="T47" fmla="*/ 116 h 155"/>
                <a:gd name="T48" fmla="*/ 0 w 103"/>
                <a:gd name="T49" fmla="*/ 125 h 155"/>
                <a:gd name="T50" fmla="*/ 1 w 103"/>
                <a:gd name="T51" fmla="*/ 130 h 155"/>
                <a:gd name="T52" fmla="*/ 4 w 103"/>
                <a:gd name="T53" fmla="*/ 137 h 155"/>
                <a:gd name="T54" fmla="*/ 26 w 103"/>
                <a:gd name="T55" fmla="*/ 150 h 155"/>
                <a:gd name="T56" fmla="*/ 37 w 103"/>
                <a:gd name="T57" fmla="*/ 155 h 155"/>
                <a:gd name="T58" fmla="*/ 40 w 103"/>
                <a:gd name="T59" fmla="*/ 154 h 155"/>
                <a:gd name="T60" fmla="*/ 44 w 103"/>
                <a:gd name="T61" fmla="*/ 145 h 155"/>
                <a:gd name="T62" fmla="*/ 50 w 103"/>
                <a:gd name="T63" fmla="*/ 136 h 155"/>
                <a:gd name="T64" fmla="*/ 60 w 103"/>
                <a:gd name="T65" fmla="*/ 127 h 155"/>
                <a:gd name="T66" fmla="*/ 66 w 103"/>
                <a:gd name="T67" fmla="*/ 116 h 155"/>
                <a:gd name="T68" fmla="*/ 75 w 103"/>
                <a:gd name="T69" fmla="*/ 102 h 155"/>
                <a:gd name="T70" fmla="*/ 86 w 103"/>
                <a:gd name="T71" fmla="*/ 89 h 155"/>
                <a:gd name="T72" fmla="*/ 94 w 103"/>
                <a:gd name="T73" fmla="*/ 79 h 155"/>
                <a:gd name="T74" fmla="*/ 98 w 103"/>
                <a:gd name="T75" fmla="*/ 66 h 155"/>
                <a:gd name="T76" fmla="*/ 97 w 103"/>
                <a:gd name="T77" fmla="*/ 43 h 155"/>
                <a:gd name="T78" fmla="*/ 103 w 103"/>
                <a:gd name="T79" fmla="*/ 25 h 155"/>
                <a:gd name="T80" fmla="*/ 102 w 103"/>
                <a:gd name="T81" fmla="*/ 2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55">
                  <a:moveTo>
                    <a:pt x="102" y="22"/>
                  </a:moveTo>
                  <a:cubicBezTo>
                    <a:pt x="100" y="21"/>
                    <a:pt x="98" y="19"/>
                    <a:pt x="96" y="17"/>
                  </a:cubicBezTo>
                  <a:cubicBezTo>
                    <a:pt x="94" y="16"/>
                    <a:pt x="93" y="16"/>
                    <a:pt x="91" y="15"/>
                  </a:cubicBezTo>
                  <a:cubicBezTo>
                    <a:pt x="90" y="14"/>
                    <a:pt x="88" y="13"/>
                    <a:pt x="87" y="12"/>
                  </a:cubicBezTo>
                  <a:cubicBezTo>
                    <a:pt x="86" y="11"/>
                    <a:pt x="85" y="11"/>
                    <a:pt x="85" y="10"/>
                  </a:cubicBezTo>
                  <a:cubicBezTo>
                    <a:pt x="84" y="9"/>
                    <a:pt x="83" y="8"/>
                    <a:pt x="82" y="8"/>
                  </a:cubicBezTo>
                  <a:cubicBezTo>
                    <a:pt x="80" y="7"/>
                    <a:pt x="78" y="5"/>
                    <a:pt x="76" y="4"/>
                  </a:cubicBezTo>
                  <a:cubicBezTo>
                    <a:pt x="76" y="4"/>
                    <a:pt x="73" y="3"/>
                    <a:pt x="72" y="3"/>
                  </a:cubicBezTo>
                  <a:cubicBezTo>
                    <a:pt x="72" y="2"/>
                    <a:pt x="71" y="2"/>
                    <a:pt x="71" y="2"/>
                  </a:cubicBezTo>
                  <a:cubicBezTo>
                    <a:pt x="70" y="1"/>
                    <a:pt x="69" y="0"/>
                    <a:pt x="68" y="0"/>
                  </a:cubicBezTo>
                  <a:cubicBezTo>
                    <a:pt x="67" y="0"/>
                    <a:pt x="67" y="0"/>
                    <a:pt x="67" y="0"/>
                  </a:cubicBezTo>
                  <a:cubicBezTo>
                    <a:pt x="67" y="0"/>
                    <a:pt x="67" y="0"/>
                    <a:pt x="66" y="0"/>
                  </a:cubicBezTo>
                  <a:cubicBezTo>
                    <a:pt x="66" y="1"/>
                    <a:pt x="65" y="1"/>
                    <a:pt x="64" y="1"/>
                  </a:cubicBezTo>
                  <a:cubicBezTo>
                    <a:pt x="64" y="2"/>
                    <a:pt x="63" y="2"/>
                    <a:pt x="62" y="3"/>
                  </a:cubicBezTo>
                  <a:cubicBezTo>
                    <a:pt x="61" y="3"/>
                    <a:pt x="61" y="3"/>
                    <a:pt x="61" y="3"/>
                  </a:cubicBezTo>
                  <a:cubicBezTo>
                    <a:pt x="60" y="4"/>
                    <a:pt x="59" y="5"/>
                    <a:pt x="57" y="6"/>
                  </a:cubicBezTo>
                  <a:cubicBezTo>
                    <a:pt x="57" y="6"/>
                    <a:pt x="56" y="6"/>
                    <a:pt x="56" y="6"/>
                  </a:cubicBezTo>
                  <a:cubicBezTo>
                    <a:pt x="55" y="6"/>
                    <a:pt x="54" y="5"/>
                    <a:pt x="53" y="5"/>
                  </a:cubicBezTo>
                  <a:cubicBezTo>
                    <a:pt x="51" y="3"/>
                    <a:pt x="51" y="3"/>
                    <a:pt x="51" y="3"/>
                  </a:cubicBezTo>
                  <a:cubicBezTo>
                    <a:pt x="49" y="7"/>
                    <a:pt x="49" y="7"/>
                    <a:pt x="49" y="7"/>
                  </a:cubicBezTo>
                  <a:cubicBezTo>
                    <a:pt x="49" y="9"/>
                    <a:pt x="46" y="11"/>
                    <a:pt x="45" y="12"/>
                  </a:cubicBezTo>
                  <a:cubicBezTo>
                    <a:pt x="44" y="13"/>
                    <a:pt x="43" y="13"/>
                    <a:pt x="42" y="13"/>
                  </a:cubicBezTo>
                  <a:cubicBezTo>
                    <a:pt x="41" y="14"/>
                    <a:pt x="40" y="14"/>
                    <a:pt x="39" y="15"/>
                  </a:cubicBezTo>
                  <a:cubicBezTo>
                    <a:pt x="38" y="17"/>
                    <a:pt x="40" y="21"/>
                    <a:pt x="41" y="21"/>
                  </a:cubicBezTo>
                  <a:cubicBezTo>
                    <a:pt x="41" y="22"/>
                    <a:pt x="41" y="22"/>
                    <a:pt x="42" y="22"/>
                  </a:cubicBezTo>
                  <a:cubicBezTo>
                    <a:pt x="43" y="23"/>
                    <a:pt x="43" y="24"/>
                    <a:pt x="42" y="26"/>
                  </a:cubicBezTo>
                  <a:cubicBezTo>
                    <a:pt x="42" y="27"/>
                    <a:pt x="42" y="27"/>
                    <a:pt x="42" y="28"/>
                  </a:cubicBezTo>
                  <a:cubicBezTo>
                    <a:pt x="42" y="29"/>
                    <a:pt x="41" y="31"/>
                    <a:pt x="42" y="33"/>
                  </a:cubicBezTo>
                  <a:cubicBezTo>
                    <a:pt x="42" y="34"/>
                    <a:pt x="43" y="34"/>
                    <a:pt x="44" y="36"/>
                  </a:cubicBezTo>
                  <a:cubicBezTo>
                    <a:pt x="46" y="38"/>
                    <a:pt x="47" y="39"/>
                    <a:pt x="46" y="40"/>
                  </a:cubicBezTo>
                  <a:cubicBezTo>
                    <a:pt x="46" y="41"/>
                    <a:pt x="46" y="42"/>
                    <a:pt x="44" y="42"/>
                  </a:cubicBezTo>
                  <a:cubicBezTo>
                    <a:pt x="44" y="42"/>
                    <a:pt x="44" y="42"/>
                    <a:pt x="44" y="42"/>
                  </a:cubicBezTo>
                  <a:cubicBezTo>
                    <a:pt x="43" y="42"/>
                    <a:pt x="41" y="42"/>
                    <a:pt x="40" y="42"/>
                  </a:cubicBezTo>
                  <a:cubicBezTo>
                    <a:pt x="33" y="39"/>
                    <a:pt x="33" y="39"/>
                    <a:pt x="33" y="39"/>
                  </a:cubicBezTo>
                  <a:cubicBezTo>
                    <a:pt x="37" y="44"/>
                    <a:pt x="37" y="44"/>
                    <a:pt x="37" y="44"/>
                  </a:cubicBezTo>
                  <a:cubicBezTo>
                    <a:pt x="39" y="46"/>
                    <a:pt x="40" y="48"/>
                    <a:pt x="41" y="50"/>
                  </a:cubicBezTo>
                  <a:cubicBezTo>
                    <a:pt x="42" y="51"/>
                    <a:pt x="42" y="51"/>
                    <a:pt x="42" y="51"/>
                  </a:cubicBezTo>
                  <a:cubicBezTo>
                    <a:pt x="44" y="55"/>
                    <a:pt x="44" y="62"/>
                    <a:pt x="44" y="64"/>
                  </a:cubicBezTo>
                  <a:cubicBezTo>
                    <a:pt x="44" y="69"/>
                    <a:pt x="41" y="72"/>
                    <a:pt x="38" y="74"/>
                  </a:cubicBezTo>
                  <a:cubicBezTo>
                    <a:pt x="36" y="76"/>
                    <a:pt x="34" y="79"/>
                    <a:pt x="33" y="82"/>
                  </a:cubicBezTo>
                  <a:cubicBezTo>
                    <a:pt x="33" y="83"/>
                    <a:pt x="33" y="84"/>
                    <a:pt x="32" y="85"/>
                  </a:cubicBezTo>
                  <a:cubicBezTo>
                    <a:pt x="32" y="88"/>
                    <a:pt x="31" y="90"/>
                    <a:pt x="29" y="92"/>
                  </a:cubicBezTo>
                  <a:cubicBezTo>
                    <a:pt x="27" y="94"/>
                    <a:pt x="25" y="95"/>
                    <a:pt x="24" y="97"/>
                  </a:cubicBezTo>
                  <a:cubicBezTo>
                    <a:pt x="23" y="98"/>
                    <a:pt x="23" y="99"/>
                    <a:pt x="22" y="100"/>
                  </a:cubicBezTo>
                  <a:cubicBezTo>
                    <a:pt x="19" y="104"/>
                    <a:pt x="16" y="104"/>
                    <a:pt x="13" y="104"/>
                  </a:cubicBezTo>
                  <a:cubicBezTo>
                    <a:pt x="11" y="104"/>
                    <a:pt x="11" y="104"/>
                    <a:pt x="11" y="104"/>
                  </a:cubicBezTo>
                  <a:cubicBezTo>
                    <a:pt x="8" y="104"/>
                    <a:pt x="5" y="105"/>
                    <a:pt x="3" y="109"/>
                  </a:cubicBezTo>
                  <a:cubicBezTo>
                    <a:pt x="2" y="111"/>
                    <a:pt x="2" y="114"/>
                    <a:pt x="1" y="116"/>
                  </a:cubicBezTo>
                  <a:cubicBezTo>
                    <a:pt x="1" y="117"/>
                    <a:pt x="1" y="119"/>
                    <a:pt x="1" y="120"/>
                  </a:cubicBezTo>
                  <a:cubicBezTo>
                    <a:pt x="1" y="121"/>
                    <a:pt x="1" y="123"/>
                    <a:pt x="0" y="125"/>
                  </a:cubicBezTo>
                  <a:cubicBezTo>
                    <a:pt x="0" y="130"/>
                    <a:pt x="0" y="130"/>
                    <a:pt x="0" y="130"/>
                  </a:cubicBezTo>
                  <a:cubicBezTo>
                    <a:pt x="1" y="130"/>
                    <a:pt x="1" y="130"/>
                    <a:pt x="1" y="130"/>
                  </a:cubicBezTo>
                  <a:cubicBezTo>
                    <a:pt x="3" y="131"/>
                    <a:pt x="3" y="134"/>
                    <a:pt x="3" y="136"/>
                  </a:cubicBezTo>
                  <a:cubicBezTo>
                    <a:pt x="3" y="136"/>
                    <a:pt x="4" y="136"/>
                    <a:pt x="4" y="137"/>
                  </a:cubicBezTo>
                  <a:cubicBezTo>
                    <a:pt x="5" y="143"/>
                    <a:pt x="7" y="146"/>
                    <a:pt x="12" y="147"/>
                  </a:cubicBezTo>
                  <a:cubicBezTo>
                    <a:pt x="16" y="149"/>
                    <a:pt x="21" y="150"/>
                    <a:pt x="26" y="150"/>
                  </a:cubicBezTo>
                  <a:cubicBezTo>
                    <a:pt x="29" y="151"/>
                    <a:pt x="31" y="151"/>
                    <a:pt x="34" y="153"/>
                  </a:cubicBezTo>
                  <a:cubicBezTo>
                    <a:pt x="35" y="153"/>
                    <a:pt x="36" y="154"/>
                    <a:pt x="37" y="155"/>
                  </a:cubicBezTo>
                  <a:cubicBezTo>
                    <a:pt x="39" y="155"/>
                    <a:pt x="39" y="155"/>
                    <a:pt x="39" y="155"/>
                  </a:cubicBezTo>
                  <a:cubicBezTo>
                    <a:pt x="40" y="154"/>
                    <a:pt x="40" y="154"/>
                    <a:pt x="40" y="154"/>
                  </a:cubicBezTo>
                  <a:cubicBezTo>
                    <a:pt x="41" y="153"/>
                    <a:pt x="42" y="151"/>
                    <a:pt x="43" y="150"/>
                  </a:cubicBezTo>
                  <a:cubicBezTo>
                    <a:pt x="44" y="148"/>
                    <a:pt x="44" y="146"/>
                    <a:pt x="44" y="145"/>
                  </a:cubicBezTo>
                  <a:cubicBezTo>
                    <a:pt x="44" y="142"/>
                    <a:pt x="44" y="141"/>
                    <a:pt x="46" y="139"/>
                  </a:cubicBezTo>
                  <a:cubicBezTo>
                    <a:pt x="47" y="138"/>
                    <a:pt x="49" y="137"/>
                    <a:pt x="50" y="136"/>
                  </a:cubicBezTo>
                  <a:cubicBezTo>
                    <a:pt x="52" y="136"/>
                    <a:pt x="54" y="135"/>
                    <a:pt x="56" y="133"/>
                  </a:cubicBezTo>
                  <a:cubicBezTo>
                    <a:pt x="58" y="131"/>
                    <a:pt x="59" y="129"/>
                    <a:pt x="60" y="127"/>
                  </a:cubicBezTo>
                  <a:cubicBezTo>
                    <a:pt x="60" y="126"/>
                    <a:pt x="60" y="125"/>
                    <a:pt x="60" y="124"/>
                  </a:cubicBezTo>
                  <a:cubicBezTo>
                    <a:pt x="62" y="121"/>
                    <a:pt x="64" y="119"/>
                    <a:pt x="66" y="116"/>
                  </a:cubicBezTo>
                  <a:cubicBezTo>
                    <a:pt x="68" y="114"/>
                    <a:pt x="70" y="111"/>
                    <a:pt x="72" y="108"/>
                  </a:cubicBezTo>
                  <a:cubicBezTo>
                    <a:pt x="73" y="106"/>
                    <a:pt x="74" y="104"/>
                    <a:pt x="75" y="102"/>
                  </a:cubicBezTo>
                  <a:cubicBezTo>
                    <a:pt x="77" y="97"/>
                    <a:pt x="78" y="93"/>
                    <a:pt x="82" y="90"/>
                  </a:cubicBezTo>
                  <a:cubicBezTo>
                    <a:pt x="83" y="89"/>
                    <a:pt x="84" y="89"/>
                    <a:pt x="86" y="89"/>
                  </a:cubicBezTo>
                  <a:cubicBezTo>
                    <a:pt x="88" y="88"/>
                    <a:pt x="91" y="87"/>
                    <a:pt x="93" y="84"/>
                  </a:cubicBezTo>
                  <a:cubicBezTo>
                    <a:pt x="94" y="83"/>
                    <a:pt x="94" y="81"/>
                    <a:pt x="94" y="79"/>
                  </a:cubicBezTo>
                  <a:cubicBezTo>
                    <a:pt x="94" y="78"/>
                    <a:pt x="95" y="77"/>
                    <a:pt x="95" y="76"/>
                  </a:cubicBezTo>
                  <a:cubicBezTo>
                    <a:pt x="96" y="73"/>
                    <a:pt x="97" y="70"/>
                    <a:pt x="98" y="66"/>
                  </a:cubicBezTo>
                  <a:cubicBezTo>
                    <a:pt x="98" y="63"/>
                    <a:pt x="98" y="59"/>
                    <a:pt x="97" y="56"/>
                  </a:cubicBezTo>
                  <a:cubicBezTo>
                    <a:pt x="97" y="51"/>
                    <a:pt x="97" y="47"/>
                    <a:pt x="97" y="43"/>
                  </a:cubicBezTo>
                  <a:cubicBezTo>
                    <a:pt x="98" y="39"/>
                    <a:pt x="99" y="35"/>
                    <a:pt x="101" y="31"/>
                  </a:cubicBezTo>
                  <a:cubicBezTo>
                    <a:pt x="102" y="29"/>
                    <a:pt x="102" y="27"/>
                    <a:pt x="103" y="25"/>
                  </a:cubicBezTo>
                  <a:cubicBezTo>
                    <a:pt x="103" y="23"/>
                    <a:pt x="103" y="23"/>
                    <a:pt x="103" y="23"/>
                  </a:cubicBezTo>
                  <a:lnTo>
                    <a:pt x="102" y="22"/>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5">
              <a:extLst>
                <a:ext uri="{FF2B5EF4-FFF2-40B4-BE49-F238E27FC236}">
                  <a16:creationId xmlns:a16="http://schemas.microsoft.com/office/drawing/2014/main" id="{D7345596-494C-2471-26CB-65E46505CDCE}"/>
                </a:ext>
              </a:extLst>
            </p:cNvPr>
            <p:cNvSpPr>
              <a:spLocks/>
            </p:cNvSpPr>
            <p:nvPr/>
          </p:nvSpPr>
          <p:spPr bwMode="auto">
            <a:xfrm>
              <a:off x="4642" y="1694"/>
              <a:ext cx="205" cy="229"/>
            </a:xfrm>
            <a:custGeom>
              <a:avLst/>
              <a:gdLst>
                <a:gd name="T0" fmla="*/ 78 w 84"/>
                <a:gd name="T1" fmla="*/ 44 h 94"/>
                <a:gd name="T2" fmla="*/ 74 w 84"/>
                <a:gd name="T3" fmla="*/ 39 h 94"/>
                <a:gd name="T4" fmla="*/ 73 w 84"/>
                <a:gd name="T5" fmla="*/ 39 h 94"/>
                <a:gd name="T6" fmla="*/ 71 w 84"/>
                <a:gd name="T7" fmla="*/ 38 h 94"/>
                <a:gd name="T8" fmla="*/ 69 w 84"/>
                <a:gd name="T9" fmla="*/ 36 h 94"/>
                <a:gd name="T10" fmla="*/ 57 w 84"/>
                <a:gd name="T11" fmla="*/ 24 h 94"/>
                <a:gd name="T12" fmla="*/ 52 w 84"/>
                <a:gd name="T13" fmla="*/ 19 h 94"/>
                <a:gd name="T14" fmla="*/ 41 w 84"/>
                <a:gd name="T15" fmla="*/ 12 h 94"/>
                <a:gd name="T16" fmla="*/ 38 w 84"/>
                <a:gd name="T17" fmla="*/ 11 h 94"/>
                <a:gd name="T18" fmla="*/ 32 w 84"/>
                <a:gd name="T19" fmla="*/ 9 h 94"/>
                <a:gd name="T20" fmla="*/ 26 w 84"/>
                <a:gd name="T21" fmla="*/ 5 h 94"/>
                <a:gd name="T22" fmla="*/ 19 w 84"/>
                <a:gd name="T23" fmla="*/ 4 h 94"/>
                <a:gd name="T24" fmla="*/ 16 w 84"/>
                <a:gd name="T25" fmla="*/ 0 h 94"/>
                <a:gd name="T26" fmla="*/ 16 w 84"/>
                <a:gd name="T27" fmla="*/ 16 h 94"/>
                <a:gd name="T28" fmla="*/ 24 w 84"/>
                <a:gd name="T29" fmla="*/ 28 h 94"/>
                <a:gd name="T30" fmla="*/ 22 w 84"/>
                <a:gd name="T31" fmla="*/ 36 h 94"/>
                <a:gd name="T32" fmla="*/ 22 w 84"/>
                <a:gd name="T33" fmla="*/ 44 h 94"/>
                <a:gd name="T34" fmla="*/ 15 w 84"/>
                <a:gd name="T35" fmla="*/ 56 h 94"/>
                <a:gd name="T36" fmla="*/ 10 w 84"/>
                <a:gd name="T37" fmla="*/ 56 h 94"/>
                <a:gd name="T38" fmla="*/ 5 w 84"/>
                <a:gd name="T39" fmla="*/ 54 h 94"/>
                <a:gd name="T40" fmla="*/ 3 w 84"/>
                <a:gd name="T41" fmla="*/ 54 h 94"/>
                <a:gd name="T42" fmla="*/ 4 w 84"/>
                <a:gd name="T43" fmla="*/ 66 h 94"/>
                <a:gd name="T44" fmla="*/ 10 w 84"/>
                <a:gd name="T45" fmla="*/ 77 h 94"/>
                <a:gd name="T46" fmla="*/ 13 w 84"/>
                <a:gd name="T47" fmla="*/ 89 h 94"/>
                <a:gd name="T48" fmla="*/ 27 w 84"/>
                <a:gd name="T49" fmla="*/ 91 h 94"/>
                <a:gd name="T50" fmla="*/ 34 w 84"/>
                <a:gd name="T51" fmla="*/ 93 h 94"/>
                <a:gd name="T52" fmla="*/ 37 w 84"/>
                <a:gd name="T53" fmla="*/ 92 h 94"/>
                <a:gd name="T54" fmla="*/ 43 w 84"/>
                <a:gd name="T55" fmla="*/ 87 h 94"/>
                <a:gd name="T56" fmla="*/ 46 w 84"/>
                <a:gd name="T57" fmla="*/ 76 h 94"/>
                <a:gd name="T58" fmla="*/ 62 w 84"/>
                <a:gd name="T59" fmla="*/ 62 h 94"/>
                <a:gd name="T60" fmla="*/ 82 w 84"/>
                <a:gd name="T61" fmla="*/ 50 h 94"/>
                <a:gd name="T62" fmla="*/ 82 w 84"/>
                <a:gd name="T63"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94">
                  <a:moveTo>
                    <a:pt x="82" y="47"/>
                  </a:moveTo>
                  <a:cubicBezTo>
                    <a:pt x="81" y="46"/>
                    <a:pt x="79" y="45"/>
                    <a:pt x="78" y="44"/>
                  </a:cubicBezTo>
                  <a:cubicBezTo>
                    <a:pt x="76" y="43"/>
                    <a:pt x="76" y="43"/>
                    <a:pt x="75" y="41"/>
                  </a:cubicBezTo>
                  <a:cubicBezTo>
                    <a:pt x="75" y="41"/>
                    <a:pt x="75" y="40"/>
                    <a:pt x="74" y="39"/>
                  </a:cubicBezTo>
                  <a:cubicBezTo>
                    <a:pt x="73" y="39"/>
                    <a:pt x="73" y="39"/>
                    <a:pt x="73" y="39"/>
                  </a:cubicBezTo>
                  <a:cubicBezTo>
                    <a:pt x="73" y="39"/>
                    <a:pt x="73" y="39"/>
                    <a:pt x="73" y="39"/>
                  </a:cubicBezTo>
                  <a:cubicBezTo>
                    <a:pt x="73" y="39"/>
                    <a:pt x="73" y="39"/>
                    <a:pt x="73" y="39"/>
                  </a:cubicBezTo>
                  <a:cubicBezTo>
                    <a:pt x="72" y="38"/>
                    <a:pt x="72" y="38"/>
                    <a:pt x="71" y="38"/>
                  </a:cubicBezTo>
                  <a:cubicBezTo>
                    <a:pt x="71" y="38"/>
                    <a:pt x="71" y="38"/>
                    <a:pt x="71" y="37"/>
                  </a:cubicBezTo>
                  <a:cubicBezTo>
                    <a:pt x="70" y="37"/>
                    <a:pt x="70" y="37"/>
                    <a:pt x="69" y="36"/>
                  </a:cubicBezTo>
                  <a:cubicBezTo>
                    <a:pt x="65" y="34"/>
                    <a:pt x="63" y="34"/>
                    <a:pt x="61" y="29"/>
                  </a:cubicBezTo>
                  <a:cubicBezTo>
                    <a:pt x="61" y="26"/>
                    <a:pt x="59" y="25"/>
                    <a:pt x="57" y="24"/>
                  </a:cubicBezTo>
                  <a:cubicBezTo>
                    <a:pt x="56" y="23"/>
                    <a:pt x="55" y="22"/>
                    <a:pt x="54" y="22"/>
                  </a:cubicBezTo>
                  <a:cubicBezTo>
                    <a:pt x="53" y="21"/>
                    <a:pt x="52" y="20"/>
                    <a:pt x="52" y="19"/>
                  </a:cubicBezTo>
                  <a:cubicBezTo>
                    <a:pt x="50" y="17"/>
                    <a:pt x="48" y="15"/>
                    <a:pt x="46" y="13"/>
                  </a:cubicBezTo>
                  <a:cubicBezTo>
                    <a:pt x="44" y="12"/>
                    <a:pt x="43" y="12"/>
                    <a:pt x="41" y="12"/>
                  </a:cubicBezTo>
                  <a:cubicBezTo>
                    <a:pt x="41" y="12"/>
                    <a:pt x="41" y="12"/>
                    <a:pt x="41" y="12"/>
                  </a:cubicBezTo>
                  <a:cubicBezTo>
                    <a:pt x="40" y="12"/>
                    <a:pt x="39" y="12"/>
                    <a:pt x="38" y="11"/>
                  </a:cubicBezTo>
                  <a:cubicBezTo>
                    <a:pt x="37" y="11"/>
                    <a:pt x="35" y="11"/>
                    <a:pt x="34" y="11"/>
                  </a:cubicBezTo>
                  <a:cubicBezTo>
                    <a:pt x="34" y="10"/>
                    <a:pt x="33" y="10"/>
                    <a:pt x="32" y="9"/>
                  </a:cubicBezTo>
                  <a:cubicBezTo>
                    <a:pt x="31" y="8"/>
                    <a:pt x="31" y="7"/>
                    <a:pt x="30" y="7"/>
                  </a:cubicBezTo>
                  <a:cubicBezTo>
                    <a:pt x="29" y="6"/>
                    <a:pt x="28" y="5"/>
                    <a:pt x="26" y="5"/>
                  </a:cubicBezTo>
                  <a:cubicBezTo>
                    <a:pt x="26" y="5"/>
                    <a:pt x="24" y="5"/>
                    <a:pt x="24" y="5"/>
                  </a:cubicBezTo>
                  <a:cubicBezTo>
                    <a:pt x="23" y="5"/>
                    <a:pt x="20" y="4"/>
                    <a:pt x="19" y="4"/>
                  </a:cubicBezTo>
                  <a:cubicBezTo>
                    <a:pt x="19" y="3"/>
                    <a:pt x="19" y="3"/>
                    <a:pt x="18" y="3"/>
                  </a:cubicBezTo>
                  <a:cubicBezTo>
                    <a:pt x="16" y="0"/>
                    <a:pt x="16" y="0"/>
                    <a:pt x="16" y="0"/>
                  </a:cubicBezTo>
                  <a:cubicBezTo>
                    <a:pt x="15" y="4"/>
                    <a:pt x="15" y="4"/>
                    <a:pt x="15" y="4"/>
                  </a:cubicBezTo>
                  <a:cubicBezTo>
                    <a:pt x="14" y="8"/>
                    <a:pt x="13" y="12"/>
                    <a:pt x="16" y="16"/>
                  </a:cubicBezTo>
                  <a:cubicBezTo>
                    <a:pt x="17" y="17"/>
                    <a:pt x="18" y="18"/>
                    <a:pt x="19" y="19"/>
                  </a:cubicBezTo>
                  <a:cubicBezTo>
                    <a:pt x="22" y="21"/>
                    <a:pt x="24" y="24"/>
                    <a:pt x="24" y="28"/>
                  </a:cubicBezTo>
                  <a:cubicBezTo>
                    <a:pt x="24" y="29"/>
                    <a:pt x="24" y="31"/>
                    <a:pt x="23" y="32"/>
                  </a:cubicBezTo>
                  <a:cubicBezTo>
                    <a:pt x="23" y="33"/>
                    <a:pt x="22" y="35"/>
                    <a:pt x="22" y="36"/>
                  </a:cubicBezTo>
                  <a:cubicBezTo>
                    <a:pt x="22" y="37"/>
                    <a:pt x="22" y="38"/>
                    <a:pt x="22" y="39"/>
                  </a:cubicBezTo>
                  <a:cubicBezTo>
                    <a:pt x="23" y="41"/>
                    <a:pt x="23" y="42"/>
                    <a:pt x="22" y="44"/>
                  </a:cubicBezTo>
                  <a:cubicBezTo>
                    <a:pt x="22" y="45"/>
                    <a:pt x="22" y="46"/>
                    <a:pt x="21" y="47"/>
                  </a:cubicBezTo>
                  <a:cubicBezTo>
                    <a:pt x="20" y="51"/>
                    <a:pt x="19" y="55"/>
                    <a:pt x="15" y="56"/>
                  </a:cubicBezTo>
                  <a:cubicBezTo>
                    <a:pt x="14" y="57"/>
                    <a:pt x="14" y="57"/>
                    <a:pt x="13" y="57"/>
                  </a:cubicBezTo>
                  <a:cubicBezTo>
                    <a:pt x="12" y="57"/>
                    <a:pt x="12" y="56"/>
                    <a:pt x="10" y="56"/>
                  </a:cubicBezTo>
                  <a:cubicBezTo>
                    <a:pt x="10" y="55"/>
                    <a:pt x="10" y="55"/>
                    <a:pt x="10" y="55"/>
                  </a:cubicBezTo>
                  <a:cubicBezTo>
                    <a:pt x="8" y="54"/>
                    <a:pt x="7" y="54"/>
                    <a:pt x="5" y="54"/>
                  </a:cubicBezTo>
                  <a:cubicBezTo>
                    <a:pt x="5" y="54"/>
                    <a:pt x="4" y="54"/>
                    <a:pt x="4" y="54"/>
                  </a:cubicBezTo>
                  <a:cubicBezTo>
                    <a:pt x="3" y="54"/>
                    <a:pt x="3" y="54"/>
                    <a:pt x="3" y="54"/>
                  </a:cubicBezTo>
                  <a:cubicBezTo>
                    <a:pt x="3" y="55"/>
                    <a:pt x="3" y="55"/>
                    <a:pt x="3" y="55"/>
                  </a:cubicBezTo>
                  <a:cubicBezTo>
                    <a:pt x="0" y="58"/>
                    <a:pt x="1" y="62"/>
                    <a:pt x="4" y="66"/>
                  </a:cubicBezTo>
                  <a:cubicBezTo>
                    <a:pt x="6" y="69"/>
                    <a:pt x="8" y="72"/>
                    <a:pt x="9" y="75"/>
                  </a:cubicBezTo>
                  <a:cubicBezTo>
                    <a:pt x="10" y="77"/>
                    <a:pt x="10" y="77"/>
                    <a:pt x="10" y="77"/>
                  </a:cubicBezTo>
                  <a:cubicBezTo>
                    <a:pt x="11" y="78"/>
                    <a:pt x="11" y="80"/>
                    <a:pt x="11" y="82"/>
                  </a:cubicBezTo>
                  <a:cubicBezTo>
                    <a:pt x="11" y="85"/>
                    <a:pt x="11" y="88"/>
                    <a:pt x="13" y="89"/>
                  </a:cubicBezTo>
                  <a:cubicBezTo>
                    <a:pt x="15" y="91"/>
                    <a:pt x="19" y="91"/>
                    <a:pt x="22" y="91"/>
                  </a:cubicBezTo>
                  <a:cubicBezTo>
                    <a:pt x="27" y="91"/>
                    <a:pt x="27" y="91"/>
                    <a:pt x="27" y="91"/>
                  </a:cubicBezTo>
                  <a:cubicBezTo>
                    <a:pt x="29" y="91"/>
                    <a:pt x="31" y="91"/>
                    <a:pt x="32" y="92"/>
                  </a:cubicBezTo>
                  <a:cubicBezTo>
                    <a:pt x="33" y="92"/>
                    <a:pt x="34" y="93"/>
                    <a:pt x="34" y="93"/>
                  </a:cubicBezTo>
                  <a:cubicBezTo>
                    <a:pt x="36" y="94"/>
                    <a:pt x="36" y="94"/>
                    <a:pt x="36" y="94"/>
                  </a:cubicBezTo>
                  <a:cubicBezTo>
                    <a:pt x="37" y="92"/>
                    <a:pt x="37" y="92"/>
                    <a:pt x="37" y="92"/>
                  </a:cubicBezTo>
                  <a:cubicBezTo>
                    <a:pt x="38" y="91"/>
                    <a:pt x="39" y="90"/>
                    <a:pt x="40" y="89"/>
                  </a:cubicBezTo>
                  <a:cubicBezTo>
                    <a:pt x="41" y="89"/>
                    <a:pt x="42" y="88"/>
                    <a:pt x="43" y="87"/>
                  </a:cubicBezTo>
                  <a:cubicBezTo>
                    <a:pt x="45" y="85"/>
                    <a:pt x="45" y="82"/>
                    <a:pt x="46" y="79"/>
                  </a:cubicBezTo>
                  <a:cubicBezTo>
                    <a:pt x="46" y="78"/>
                    <a:pt x="46" y="77"/>
                    <a:pt x="46" y="76"/>
                  </a:cubicBezTo>
                  <a:cubicBezTo>
                    <a:pt x="47" y="73"/>
                    <a:pt x="49" y="70"/>
                    <a:pt x="52" y="68"/>
                  </a:cubicBezTo>
                  <a:cubicBezTo>
                    <a:pt x="55" y="65"/>
                    <a:pt x="58" y="64"/>
                    <a:pt x="62" y="62"/>
                  </a:cubicBezTo>
                  <a:cubicBezTo>
                    <a:pt x="65" y="61"/>
                    <a:pt x="67" y="60"/>
                    <a:pt x="70" y="59"/>
                  </a:cubicBezTo>
                  <a:cubicBezTo>
                    <a:pt x="75" y="56"/>
                    <a:pt x="79" y="53"/>
                    <a:pt x="82" y="50"/>
                  </a:cubicBezTo>
                  <a:cubicBezTo>
                    <a:pt x="84" y="49"/>
                    <a:pt x="84" y="49"/>
                    <a:pt x="84" y="49"/>
                  </a:cubicBezTo>
                  <a:lnTo>
                    <a:pt x="82" y="47"/>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a:extLst>
                <a:ext uri="{FF2B5EF4-FFF2-40B4-BE49-F238E27FC236}">
                  <a16:creationId xmlns:a16="http://schemas.microsoft.com/office/drawing/2014/main" id="{547DB99D-8DBE-5F5D-DD3D-1FA4E0522564}"/>
                </a:ext>
              </a:extLst>
            </p:cNvPr>
            <p:cNvSpPr>
              <a:spLocks/>
            </p:cNvSpPr>
            <p:nvPr/>
          </p:nvSpPr>
          <p:spPr bwMode="auto">
            <a:xfrm>
              <a:off x="3734" y="1572"/>
              <a:ext cx="996" cy="1091"/>
            </a:xfrm>
            <a:custGeom>
              <a:avLst/>
              <a:gdLst>
                <a:gd name="T0" fmla="*/ 383 w 408"/>
                <a:gd name="T1" fmla="*/ 132 h 447"/>
                <a:gd name="T2" fmla="*/ 382 w 408"/>
                <a:gd name="T3" fmla="*/ 105 h 447"/>
                <a:gd name="T4" fmla="*/ 394 w 408"/>
                <a:gd name="T5" fmla="*/ 89 h 447"/>
                <a:gd name="T6" fmla="*/ 387 w 408"/>
                <a:gd name="T7" fmla="*/ 53 h 447"/>
                <a:gd name="T8" fmla="*/ 375 w 408"/>
                <a:gd name="T9" fmla="*/ 36 h 447"/>
                <a:gd name="T10" fmla="*/ 364 w 408"/>
                <a:gd name="T11" fmla="*/ 20 h 447"/>
                <a:gd name="T12" fmla="*/ 356 w 408"/>
                <a:gd name="T13" fmla="*/ 18 h 447"/>
                <a:gd name="T14" fmla="*/ 350 w 408"/>
                <a:gd name="T15" fmla="*/ 13 h 447"/>
                <a:gd name="T16" fmla="*/ 321 w 408"/>
                <a:gd name="T17" fmla="*/ 4 h 447"/>
                <a:gd name="T18" fmla="*/ 299 w 408"/>
                <a:gd name="T19" fmla="*/ 21 h 447"/>
                <a:gd name="T20" fmla="*/ 279 w 408"/>
                <a:gd name="T21" fmla="*/ 38 h 447"/>
                <a:gd name="T22" fmla="*/ 267 w 408"/>
                <a:gd name="T23" fmla="*/ 29 h 447"/>
                <a:gd name="T24" fmla="*/ 252 w 408"/>
                <a:gd name="T25" fmla="*/ 6 h 447"/>
                <a:gd name="T26" fmla="*/ 235 w 408"/>
                <a:gd name="T27" fmla="*/ 10 h 447"/>
                <a:gd name="T28" fmla="*/ 221 w 408"/>
                <a:gd name="T29" fmla="*/ 19 h 447"/>
                <a:gd name="T30" fmla="*/ 180 w 408"/>
                <a:gd name="T31" fmla="*/ 38 h 447"/>
                <a:gd name="T32" fmla="*/ 148 w 408"/>
                <a:gd name="T33" fmla="*/ 31 h 447"/>
                <a:gd name="T34" fmla="*/ 135 w 408"/>
                <a:gd name="T35" fmla="*/ 29 h 447"/>
                <a:gd name="T36" fmla="*/ 106 w 408"/>
                <a:gd name="T37" fmla="*/ 84 h 447"/>
                <a:gd name="T38" fmla="*/ 75 w 408"/>
                <a:gd name="T39" fmla="*/ 96 h 447"/>
                <a:gd name="T40" fmla="*/ 42 w 408"/>
                <a:gd name="T41" fmla="*/ 69 h 447"/>
                <a:gd name="T42" fmla="*/ 16 w 408"/>
                <a:gd name="T43" fmla="*/ 84 h 447"/>
                <a:gd name="T44" fmla="*/ 11 w 408"/>
                <a:gd name="T45" fmla="*/ 122 h 447"/>
                <a:gd name="T46" fmla="*/ 11 w 408"/>
                <a:gd name="T47" fmla="*/ 136 h 447"/>
                <a:gd name="T48" fmla="*/ 13 w 408"/>
                <a:gd name="T49" fmla="*/ 147 h 447"/>
                <a:gd name="T50" fmla="*/ 13 w 408"/>
                <a:gd name="T51" fmla="*/ 165 h 447"/>
                <a:gd name="T52" fmla="*/ 15 w 408"/>
                <a:gd name="T53" fmla="*/ 182 h 447"/>
                <a:gd name="T54" fmla="*/ 17 w 408"/>
                <a:gd name="T55" fmla="*/ 207 h 447"/>
                <a:gd name="T56" fmla="*/ 18 w 408"/>
                <a:gd name="T57" fmla="*/ 245 h 447"/>
                <a:gd name="T58" fmla="*/ 21 w 408"/>
                <a:gd name="T59" fmla="*/ 275 h 447"/>
                <a:gd name="T60" fmla="*/ 26 w 408"/>
                <a:gd name="T61" fmla="*/ 289 h 447"/>
                <a:gd name="T62" fmla="*/ 38 w 408"/>
                <a:gd name="T63" fmla="*/ 282 h 447"/>
                <a:gd name="T64" fmla="*/ 45 w 408"/>
                <a:gd name="T65" fmla="*/ 281 h 447"/>
                <a:gd name="T66" fmla="*/ 97 w 408"/>
                <a:gd name="T67" fmla="*/ 250 h 447"/>
                <a:gd name="T68" fmla="*/ 117 w 408"/>
                <a:gd name="T69" fmla="*/ 267 h 447"/>
                <a:gd name="T70" fmla="*/ 139 w 408"/>
                <a:gd name="T71" fmla="*/ 271 h 447"/>
                <a:gd name="T72" fmla="*/ 156 w 408"/>
                <a:gd name="T73" fmla="*/ 274 h 447"/>
                <a:gd name="T74" fmla="*/ 198 w 408"/>
                <a:gd name="T75" fmla="*/ 296 h 447"/>
                <a:gd name="T76" fmla="*/ 228 w 408"/>
                <a:gd name="T77" fmla="*/ 326 h 447"/>
                <a:gd name="T78" fmla="*/ 275 w 408"/>
                <a:gd name="T79" fmla="*/ 334 h 447"/>
                <a:gd name="T80" fmla="*/ 267 w 408"/>
                <a:gd name="T81" fmla="*/ 372 h 447"/>
                <a:gd name="T82" fmla="*/ 264 w 408"/>
                <a:gd name="T83" fmla="*/ 418 h 447"/>
                <a:gd name="T84" fmla="*/ 271 w 408"/>
                <a:gd name="T85" fmla="*/ 435 h 447"/>
                <a:gd name="T86" fmla="*/ 290 w 408"/>
                <a:gd name="T87" fmla="*/ 444 h 447"/>
                <a:gd name="T88" fmla="*/ 307 w 408"/>
                <a:gd name="T89" fmla="*/ 429 h 447"/>
                <a:gd name="T90" fmla="*/ 319 w 408"/>
                <a:gd name="T91" fmla="*/ 371 h 447"/>
                <a:gd name="T92" fmla="*/ 330 w 408"/>
                <a:gd name="T93" fmla="*/ 337 h 447"/>
                <a:gd name="T94" fmla="*/ 327 w 408"/>
                <a:gd name="T95" fmla="*/ 287 h 447"/>
                <a:gd name="T96" fmla="*/ 333 w 408"/>
                <a:gd name="T97" fmla="*/ 259 h 447"/>
                <a:gd name="T98" fmla="*/ 338 w 408"/>
                <a:gd name="T99" fmla="*/ 217 h 447"/>
                <a:gd name="T100" fmla="*/ 351 w 408"/>
                <a:gd name="T101" fmla="*/ 204 h 447"/>
                <a:gd name="T102" fmla="*/ 373 w 408"/>
                <a:gd name="T103" fmla="*/ 198 h 447"/>
                <a:gd name="T104" fmla="*/ 405 w 408"/>
                <a:gd name="T105" fmla="*/ 15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8" h="447">
                  <a:moveTo>
                    <a:pt x="407" y="144"/>
                  </a:moveTo>
                  <a:cubicBezTo>
                    <a:pt x="406" y="143"/>
                    <a:pt x="405" y="143"/>
                    <a:pt x="404" y="142"/>
                  </a:cubicBezTo>
                  <a:cubicBezTo>
                    <a:pt x="403" y="142"/>
                    <a:pt x="401" y="142"/>
                    <a:pt x="399" y="142"/>
                  </a:cubicBezTo>
                  <a:cubicBezTo>
                    <a:pt x="395" y="142"/>
                    <a:pt x="395" y="142"/>
                    <a:pt x="395" y="142"/>
                  </a:cubicBezTo>
                  <a:cubicBezTo>
                    <a:pt x="392" y="142"/>
                    <a:pt x="387" y="142"/>
                    <a:pt x="384" y="139"/>
                  </a:cubicBezTo>
                  <a:cubicBezTo>
                    <a:pt x="383" y="138"/>
                    <a:pt x="383" y="135"/>
                    <a:pt x="383" y="132"/>
                  </a:cubicBezTo>
                  <a:cubicBezTo>
                    <a:pt x="383" y="131"/>
                    <a:pt x="383" y="129"/>
                    <a:pt x="382" y="127"/>
                  </a:cubicBezTo>
                  <a:cubicBezTo>
                    <a:pt x="381" y="125"/>
                    <a:pt x="381" y="125"/>
                    <a:pt x="381" y="125"/>
                  </a:cubicBezTo>
                  <a:cubicBezTo>
                    <a:pt x="379" y="122"/>
                    <a:pt x="378" y="119"/>
                    <a:pt x="376" y="117"/>
                  </a:cubicBezTo>
                  <a:cubicBezTo>
                    <a:pt x="373" y="113"/>
                    <a:pt x="371" y="109"/>
                    <a:pt x="375" y="103"/>
                  </a:cubicBezTo>
                  <a:cubicBezTo>
                    <a:pt x="376" y="103"/>
                    <a:pt x="377" y="103"/>
                    <a:pt x="377" y="103"/>
                  </a:cubicBezTo>
                  <a:cubicBezTo>
                    <a:pt x="379" y="103"/>
                    <a:pt x="380" y="104"/>
                    <a:pt x="382" y="105"/>
                  </a:cubicBezTo>
                  <a:cubicBezTo>
                    <a:pt x="383" y="105"/>
                    <a:pt x="383" y="105"/>
                    <a:pt x="383" y="105"/>
                  </a:cubicBezTo>
                  <a:cubicBezTo>
                    <a:pt x="384" y="106"/>
                    <a:pt x="384" y="106"/>
                    <a:pt x="385" y="106"/>
                  </a:cubicBezTo>
                  <a:cubicBezTo>
                    <a:pt x="386" y="106"/>
                    <a:pt x="386" y="106"/>
                    <a:pt x="387" y="106"/>
                  </a:cubicBezTo>
                  <a:cubicBezTo>
                    <a:pt x="391" y="105"/>
                    <a:pt x="392" y="101"/>
                    <a:pt x="393" y="97"/>
                  </a:cubicBezTo>
                  <a:cubicBezTo>
                    <a:pt x="393" y="96"/>
                    <a:pt x="393" y="95"/>
                    <a:pt x="394" y="94"/>
                  </a:cubicBezTo>
                  <a:cubicBezTo>
                    <a:pt x="394" y="92"/>
                    <a:pt x="394" y="91"/>
                    <a:pt x="394" y="89"/>
                  </a:cubicBezTo>
                  <a:cubicBezTo>
                    <a:pt x="394" y="88"/>
                    <a:pt x="394" y="87"/>
                    <a:pt x="394" y="86"/>
                  </a:cubicBezTo>
                  <a:cubicBezTo>
                    <a:pt x="394" y="85"/>
                    <a:pt x="394" y="83"/>
                    <a:pt x="395" y="82"/>
                  </a:cubicBezTo>
                  <a:cubicBezTo>
                    <a:pt x="395" y="81"/>
                    <a:pt x="396" y="79"/>
                    <a:pt x="396" y="78"/>
                  </a:cubicBezTo>
                  <a:cubicBezTo>
                    <a:pt x="396" y="74"/>
                    <a:pt x="393" y="72"/>
                    <a:pt x="391" y="69"/>
                  </a:cubicBezTo>
                  <a:cubicBezTo>
                    <a:pt x="390" y="68"/>
                    <a:pt x="389" y="67"/>
                    <a:pt x="388" y="66"/>
                  </a:cubicBezTo>
                  <a:cubicBezTo>
                    <a:pt x="385" y="62"/>
                    <a:pt x="386" y="57"/>
                    <a:pt x="387" y="53"/>
                  </a:cubicBezTo>
                  <a:cubicBezTo>
                    <a:pt x="387" y="52"/>
                    <a:pt x="387" y="49"/>
                    <a:pt x="387" y="49"/>
                  </a:cubicBezTo>
                  <a:cubicBezTo>
                    <a:pt x="386" y="48"/>
                    <a:pt x="386" y="48"/>
                    <a:pt x="386" y="48"/>
                  </a:cubicBezTo>
                  <a:cubicBezTo>
                    <a:pt x="385" y="48"/>
                    <a:pt x="384" y="47"/>
                    <a:pt x="383" y="47"/>
                  </a:cubicBezTo>
                  <a:cubicBezTo>
                    <a:pt x="382" y="46"/>
                    <a:pt x="381" y="46"/>
                    <a:pt x="380" y="45"/>
                  </a:cubicBezTo>
                  <a:cubicBezTo>
                    <a:pt x="378" y="44"/>
                    <a:pt x="375" y="40"/>
                    <a:pt x="375" y="37"/>
                  </a:cubicBezTo>
                  <a:cubicBezTo>
                    <a:pt x="375" y="36"/>
                    <a:pt x="375" y="36"/>
                    <a:pt x="375" y="36"/>
                  </a:cubicBezTo>
                  <a:cubicBezTo>
                    <a:pt x="375" y="35"/>
                    <a:pt x="375" y="35"/>
                    <a:pt x="375" y="35"/>
                  </a:cubicBezTo>
                  <a:cubicBezTo>
                    <a:pt x="374" y="34"/>
                    <a:pt x="374" y="33"/>
                    <a:pt x="374" y="32"/>
                  </a:cubicBezTo>
                  <a:cubicBezTo>
                    <a:pt x="374" y="31"/>
                    <a:pt x="374" y="31"/>
                    <a:pt x="374" y="30"/>
                  </a:cubicBezTo>
                  <a:cubicBezTo>
                    <a:pt x="374" y="26"/>
                    <a:pt x="374" y="26"/>
                    <a:pt x="370" y="24"/>
                  </a:cubicBezTo>
                  <a:cubicBezTo>
                    <a:pt x="367" y="24"/>
                    <a:pt x="367" y="23"/>
                    <a:pt x="366" y="21"/>
                  </a:cubicBezTo>
                  <a:cubicBezTo>
                    <a:pt x="365" y="21"/>
                    <a:pt x="365" y="20"/>
                    <a:pt x="364" y="20"/>
                  </a:cubicBezTo>
                  <a:cubicBezTo>
                    <a:pt x="364" y="19"/>
                    <a:pt x="364" y="19"/>
                    <a:pt x="363" y="19"/>
                  </a:cubicBezTo>
                  <a:cubicBezTo>
                    <a:pt x="362" y="20"/>
                    <a:pt x="362" y="20"/>
                    <a:pt x="362" y="20"/>
                  </a:cubicBezTo>
                  <a:cubicBezTo>
                    <a:pt x="361" y="19"/>
                    <a:pt x="361" y="19"/>
                    <a:pt x="361" y="19"/>
                  </a:cubicBezTo>
                  <a:cubicBezTo>
                    <a:pt x="360" y="19"/>
                    <a:pt x="359" y="20"/>
                    <a:pt x="359" y="20"/>
                  </a:cubicBezTo>
                  <a:cubicBezTo>
                    <a:pt x="358" y="20"/>
                    <a:pt x="358" y="20"/>
                    <a:pt x="357" y="19"/>
                  </a:cubicBezTo>
                  <a:cubicBezTo>
                    <a:pt x="357" y="19"/>
                    <a:pt x="356" y="18"/>
                    <a:pt x="356" y="18"/>
                  </a:cubicBezTo>
                  <a:cubicBezTo>
                    <a:pt x="355" y="17"/>
                    <a:pt x="355" y="16"/>
                    <a:pt x="355" y="16"/>
                  </a:cubicBezTo>
                  <a:cubicBezTo>
                    <a:pt x="354" y="16"/>
                    <a:pt x="354" y="15"/>
                    <a:pt x="353" y="15"/>
                  </a:cubicBezTo>
                  <a:cubicBezTo>
                    <a:pt x="353" y="14"/>
                    <a:pt x="352" y="14"/>
                    <a:pt x="352" y="14"/>
                  </a:cubicBezTo>
                  <a:cubicBezTo>
                    <a:pt x="352" y="14"/>
                    <a:pt x="351" y="13"/>
                    <a:pt x="351" y="13"/>
                  </a:cubicBezTo>
                  <a:cubicBezTo>
                    <a:pt x="351" y="13"/>
                    <a:pt x="351" y="13"/>
                    <a:pt x="351" y="13"/>
                  </a:cubicBezTo>
                  <a:cubicBezTo>
                    <a:pt x="350" y="13"/>
                    <a:pt x="350" y="13"/>
                    <a:pt x="350" y="13"/>
                  </a:cubicBezTo>
                  <a:cubicBezTo>
                    <a:pt x="350" y="13"/>
                    <a:pt x="350" y="13"/>
                    <a:pt x="349" y="12"/>
                  </a:cubicBezTo>
                  <a:cubicBezTo>
                    <a:pt x="345" y="12"/>
                    <a:pt x="340" y="11"/>
                    <a:pt x="336" y="8"/>
                  </a:cubicBezTo>
                  <a:cubicBezTo>
                    <a:pt x="335" y="7"/>
                    <a:pt x="334" y="6"/>
                    <a:pt x="333" y="5"/>
                  </a:cubicBezTo>
                  <a:cubicBezTo>
                    <a:pt x="332" y="3"/>
                    <a:pt x="332" y="1"/>
                    <a:pt x="329" y="1"/>
                  </a:cubicBezTo>
                  <a:cubicBezTo>
                    <a:pt x="328" y="0"/>
                    <a:pt x="328" y="0"/>
                    <a:pt x="327" y="0"/>
                  </a:cubicBezTo>
                  <a:cubicBezTo>
                    <a:pt x="324" y="0"/>
                    <a:pt x="322" y="2"/>
                    <a:pt x="321" y="4"/>
                  </a:cubicBezTo>
                  <a:cubicBezTo>
                    <a:pt x="319" y="5"/>
                    <a:pt x="318" y="6"/>
                    <a:pt x="316" y="7"/>
                  </a:cubicBezTo>
                  <a:cubicBezTo>
                    <a:pt x="315" y="8"/>
                    <a:pt x="314" y="8"/>
                    <a:pt x="313" y="9"/>
                  </a:cubicBezTo>
                  <a:cubicBezTo>
                    <a:pt x="312" y="10"/>
                    <a:pt x="311" y="10"/>
                    <a:pt x="310" y="11"/>
                  </a:cubicBezTo>
                  <a:cubicBezTo>
                    <a:pt x="308" y="12"/>
                    <a:pt x="307" y="12"/>
                    <a:pt x="306" y="13"/>
                  </a:cubicBezTo>
                  <a:cubicBezTo>
                    <a:pt x="304" y="14"/>
                    <a:pt x="304" y="16"/>
                    <a:pt x="303" y="17"/>
                  </a:cubicBezTo>
                  <a:cubicBezTo>
                    <a:pt x="302" y="18"/>
                    <a:pt x="301" y="20"/>
                    <a:pt x="299" y="21"/>
                  </a:cubicBezTo>
                  <a:cubicBezTo>
                    <a:pt x="296" y="23"/>
                    <a:pt x="294" y="23"/>
                    <a:pt x="291" y="24"/>
                  </a:cubicBezTo>
                  <a:cubicBezTo>
                    <a:pt x="290" y="24"/>
                    <a:pt x="290" y="24"/>
                    <a:pt x="290" y="24"/>
                  </a:cubicBezTo>
                  <a:cubicBezTo>
                    <a:pt x="287" y="24"/>
                    <a:pt x="286" y="25"/>
                    <a:pt x="286" y="28"/>
                  </a:cubicBezTo>
                  <a:cubicBezTo>
                    <a:pt x="286" y="29"/>
                    <a:pt x="286" y="29"/>
                    <a:pt x="286" y="29"/>
                  </a:cubicBezTo>
                  <a:cubicBezTo>
                    <a:pt x="285" y="33"/>
                    <a:pt x="283" y="34"/>
                    <a:pt x="281" y="36"/>
                  </a:cubicBezTo>
                  <a:cubicBezTo>
                    <a:pt x="280" y="36"/>
                    <a:pt x="279" y="38"/>
                    <a:pt x="279" y="38"/>
                  </a:cubicBezTo>
                  <a:cubicBezTo>
                    <a:pt x="276" y="40"/>
                    <a:pt x="274" y="42"/>
                    <a:pt x="270" y="42"/>
                  </a:cubicBezTo>
                  <a:cubicBezTo>
                    <a:pt x="270" y="42"/>
                    <a:pt x="269" y="42"/>
                    <a:pt x="269" y="42"/>
                  </a:cubicBezTo>
                  <a:cubicBezTo>
                    <a:pt x="267" y="42"/>
                    <a:pt x="266" y="42"/>
                    <a:pt x="265" y="41"/>
                  </a:cubicBezTo>
                  <a:cubicBezTo>
                    <a:pt x="265" y="40"/>
                    <a:pt x="264" y="39"/>
                    <a:pt x="265" y="38"/>
                  </a:cubicBezTo>
                  <a:cubicBezTo>
                    <a:pt x="265" y="37"/>
                    <a:pt x="265" y="36"/>
                    <a:pt x="266" y="35"/>
                  </a:cubicBezTo>
                  <a:cubicBezTo>
                    <a:pt x="266" y="33"/>
                    <a:pt x="267" y="31"/>
                    <a:pt x="267" y="29"/>
                  </a:cubicBezTo>
                  <a:cubicBezTo>
                    <a:pt x="266" y="28"/>
                    <a:pt x="265" y="27"/>
                    <a:pt x="263" y="26"/>
                  </a:cubicBezTo>
                  <a:cubicBezTo>
                    <a:pt x="262" y="25"/>
                    <a:pt x="261" y="24"/>
                    <a:pt x="261" y="23"/>
                  </a:cubicBezTo>
                  <a:cubicBezTo>
                    <a:pt x="259" y="21"/>
                    <a:pt x="259" y="19"/>
                    <a:pt x="259" y="17"/>
                  </a:cubicBezTo>
                  <a:cubicBezTo>
                    <a:pt x="259" y="16"/>
                    <a:pt x="259" y="14"/>
                    <a:pt x="258" y="12"/>
                  </a:cubicBezTo>
                  <a:cubicBezTo>
                    <a:pt x="258" y="11"/>
                    <a:pt x="256" y="9"/>
                    <a:pt x="254" y="8"/>
                  </a:cubicBezTo>
                  <a:cubicBezTo>
                    <a:pt x="254" y="8"/>
                    <a:pt x="253" y="7"/>
                    <a:pt x="252" y="6"/>
                  </a:cubicBezTo>
                  <a:cubicBezTo>
                    <a:pt x="252" y="6"/>
                    <a:pt x="251" y="6"/>
                    <a:pt x="250" y="5"/>
                  </a:cubicBezTo>
                  <a:cubicBezTo>
                    <a:pt x="249" y="4"/>
                    <a:pt x="248" y="4"/>
                    <a:pt x="247" y="3"/>
                  </a:cubicBezTo>
                  <a:cubicBezTo>
                    <a:pt x="246" y="2"/>
                    <a:pt x="246" y="2"/>
                    <a:pt x="246" y="2"/>
                  </a:cubicBezTo>
                  <a:cubicBezTo>
                    <a:pt x="245" y="2"/>
                    <a:pt x="245" y="2"/>
                    <a:pt x="245" y="2"/>
                  </a:cubicBezTo>
                  <a:cubicBezTo>
                    <a:pt x="241" y="2"/>
                    <a:pt x="239" y="5"/>
                    <a:pt x="236" y="9"/>
                  </a:cubicBezTo>
                  <a:cubicBezTo>
                    <a:pt x="235" y="10"/>
                    <a:pt x="235" y="10"/>
                    <a:pt x="235" y="10"/>
                  </a:cubicBezTo>
                  <a:cubicBezTo>
                    <a:pt x="232" y="13"/>
                    <a:pt x="229" y="14"/>
                    <a:pt x="226" y="16"/>
                  </a:cubicBezTo>
                  <a:cubicBezTo>
                    <a:pt x="226" y="16"/>
                    <a:pt x="225" y="16"/>
                    <a:pt x="224" y="17"/>
                  </a:cubicBezTo>
                  <a:cubicBezTo>
                    <a:pt x="222" y="17"/>
                    <a:pt x="222" y="18"/>
                    <a:pt x="222" y="18"/>
                  </a:cubicBezTo>
                  <a:cubicBezTo>
                    <a:pt x="222" y="18"/>
                    <a:pt x="222" y="18"/>
                    <a:pt x="222" y="18"/>
                  </a:cubicBezTo>
                  <a:cubicBezTo>
                    <a:pt x="221" y="19"/>
                    <a:pt x="221" y="19"/>
                    <a:pt x="221" y="19"/>
                  </a:cubicBezTo>
                  <a:cubicBezTo>
                    <a:pt x="221" y="19"/>
                    <a:pt x="221" y="19"/>
                    <a:pt x="221" y="19"/>
                  </a:cubicBezTo>
                  <a:cubicBezTo>
                    <a:pt x="221" y="20"/>
                    <a:pt x="221" y="21"/>
                    <a:pt x="220" y="22"/>
                  </a:cubicBezTo>
                  <a:cubicBezTo>
                    <a:pt x="220" y="23"/>
                    <a:pt x="218" y="26"/>
                    <a:pt x="216" y="27"/>
                  </a:cubicBezTo>
                  <a:cubicBezTo>
                    <a:pt x="213" y="29"/>
                    <a:pt x="209" y="29"/>
                    <a:pt x="205" y="29"/>
                  </a:cubicBezTo>
                  <a:cubicBezTo>
                    <a:pt x="202" y="29"/>
                    <a:pt x="200" y="29"/>
                    <a:pt x="197" y="30"/>
                  </a:cubicBezTo>
                  <a:cubicBezTo>
                    <a:pt x="194" y="30"/>
                    <a:pt x="192" y="32"/>
                    <a:pt x="190" y="34"/>
                  </a:cubicBezTo>
                  <a:cubicBezTo>
                    <a:pt x="187" y="36"/>
                    <a:pt x="184" y="38"/>
                    <a:pt x="180" y="38"/>
                  </a:cubicBezTo>
                  <a:cubicBezTo>
                    <a:pt x="174" y="38"/>
                    <a:pt x="171" y="38"/>
                    <a:pt x="166" y="35"/>
                  </a:cubicBezTo>
                  <a:cubicBezTo>
                    <a:pt x="165" y="35"/>
                    <a:pt x="165" y="34"/>
                    <a:pt x="164" y="33"/>
                  </a:cubicBezTo>
                  <a:cubicBezTo>
                    <a:pt x="161" y="32"/>
                    <a:pt x="159" y="30"/>
                    <a:pt x="155" y="30"/>
                  </a:cubicBezTo>
                  <a:cubicBezTo>
                    <a:pt x="155" y="30"/>
                    <a:pt x="155" y="30"/>
                    <a:pt x="155" y="30"/>
                  </a:cubicBezTo>
                  <a:cubicBezTo>
                    <a:pt x="154" y="30"/>
                    <a:pt x="153" y="30"/>
                    <a:pt x="152" y="30"/>
                  </a:cubicBezTo>
                  <a:cubicBezTo>
                    <a:pt x="150" y="31"/>
                    <a:pt x="149" y="31"/>
                    <a:pt x="148" y="31"/>
                  </a:cubicBezTo>
                  <a:cubicBezTo>
                    <a:pt x="148" y="31"/>
                    <a:pt x="147" y="31"/>
                    <a:pt x="147" y="31"/>
                  </a:cubicBezTo>
                  <a:cubicBezTo>
                    <a:pt x="145" y="31"/>
                    <a:pt x="144" y="30"/>
                    <a:pt x="143" y="29"/>
                  </a:cubicBezTo>
                  <a:cubicBezTo>
                    <a:pt x="142" y="29"/>
                    <a:pt x="142" y="29"/>
                    <a:pt x="141" y="28"/>
                  </a:cubicBezTo>
                  <a:cubicBezTo>
                    <a:pt x="140" y="28"/>
                    <a:pt x="140" y="28"/>
                    <a:pt x="139" y="28"/>
                  </a:cubicBezTo>
                  <a:cubicBezTo>
                    <a:pt x="138" y="28"/>
                    <a:pt x="137" y="28"/>
                    <a:pt x="136" y="29"/>
                  </a:cubicBezTo>
                  <a:cubicBezTo>
                    <a:pt x="135" y="29"/>
                    <a:pt x="135" y="29"/>
                    <a:pt x="135" y="29"/>
                  </a:cubicBezTo>
                  <a:cubicBezTo>
                    <a:pt x="133" y="30"/>
                    <a:pt x="132" y="31"/>
                    <a:pt x="130" y="31"/>
                  </a:cubicBezTo>
                  <a:cubicBezTo>
                    <a:pt x="128" y="31"/>
                    <a:pt x="128" y="31"/>
                    <a:pt x="128" y="31"/>
                  </a:cubicBezTo>
                  <a:cubicBezTo>
                    <a:pt x="129" y="34"/>
                    <a:pt x="129" y="34"/>
                    <a:pt x="129" y="34"/>
                  </a:cubicBezTo>
                  <a:cubicBezTo>
                    <a:pt x="132" y="43"/>
                    <a:pt x="134" y="54"/>
                    <a:pt x="130" y="64"/>
                  </a:cubicBezTo>
                  <a:cubicBezTo>
                    <a:pt x="127" y="70"/>
                    <a:pt x="119" y="81"/>
                    <a:pt x="111" y="84"/>
                  </a:cubicBezTo>
                  <a:cubicBezTo>
                    <a:pt x="109" y="84"/>
                    <a:pt x="108" y="84"/>
                    <a:pt x="106" y="84"/>
                  </a:cubicBezTo>
                  <a:cubicBezTo>
                    <a:pt x="105" y="84"/>
                    <a:pt x="104" y="84"/>
                    <a:pt x="103" y="84"/>
                  </a:cubicBezTo>
                  <a:cubicBezTo>
                    <a:pt x="102" y="84"/>
                    <a:pt x="101" y="84"/>
                    <a:pt x="100" y="84"/>
                  </a:cubicBezTo>
                  <a:cubicBezTo>
                    <a:pt x="99" y="84"/>
                    <a:pt x="98" y="84"/>
                    <a:pt x="97" y="84"/>
                  </a:cubicBezTo>
                  <a:cubicBezTo>
                    <a:pt x="93" y="85"/>
                    <a:pt x="91" y="88"/>
                    <a:pt x="89" y="90"/>
                  </a:cubicBezTo>
                  <a:cubicBezTo>
                    <a:pt x="88" y="91"/>
                    <a:pt x="86" y="92"/>
                    <a:pt x="85" y="93"/>
                  </a:cubicBezTo>
                  <a:cubicBezTo>
                    <a:pt x="83" y="95"/>
                    <a:pt x="79" y="96"/>
                    <a:pt x="75" y="96"/>
                  </a:cubicBezTo>
                  <a:cubicBezTo>
                    <a:pt x="70" y="96"/>
                    <a:pt x="64" y="94"/>
                    <a:pt x="59" y="92"/>
                  </a:cubicBezTo>
                  <a:cubicBezTo>
                    <a:pt x="55" y="89"/>
                    <a:pt x="53" y="85"/>
                    <a:pt x="51" y="80"/>
                  </a:cubicBezTo>
                  <a:cubicBezTo>
                    <a:pt x="51" y="79"/>
                    <a:pt x="50" y="78"/>
                    <a:pt x="50" y="77"/>
                  </a:cubicBezTo>
                  <a:cubicBezTo>
                    <a:pt x="50" y="76"/>
                    <a:pt x="50" y="76"/>
                    <a:pt x="50" y="76"/>
                  </a:cubicBezTo>
                  <a:cubicBezTo>
                    <a:pt x="48" y="73"/>
                    <a:pt x="47" y="70"/>
                    <a:pt x="45" y="70"/>
                  </a:cubicBezTo>
                  <a:cubicBezTo>
                    <a:pt x="44" y="69"/>
                    <a:pt x="43" y="69"/>
                    <a:pt x="42" y="69"/>
                  </a:cubicBezTo>
                  <a:cubicBezTo>
                    <a:pt x="41" y="69"/>
                    <a:pt x="40" y="69"/>
                    <a:pt x="38" y="69"/>
                  </a:cubicBezTo>
                  <a:cubicBezTo>
                    <a:pt x="37" y="70"/>
                    <a:pt x="37" y="70"/>
                    <a:pt x="37" y="70"/>
                  </a:cubicBezTo>
                  <a:cubicBezTo>
                    <a:pt x="37" y="71"/>
                    <a:pt x="37" y="71"/>
                    <a:pt x="37" y="71"/>
                  </a:cubicBezTo>
                  <a:cubicBezTo>
                    <a:pt x="36" y="74"/>
                    <a:pt x="32" y="77"/>
                    <a:pt x="29" y="78"/>
                  </a:cubicBezTo>
                  <a:cubicBezTo>
                    <a:pt x="28" y="79"/>
                    <a:pt x="27" y="79"/>
                    <a:pt x="26" y="79"/>
                  </a:cubicBezTo>
                  <a:cubicBezTo>
                    <a:pt x="22" y="80"/>
                    <a:pt x="19" y="81"/>
                    <a:pt x="16" y="84"/>
                  </a:cubicBezTo>
                  <a:cubicBezTo>
                    <a:pt x="14" y="87"/>
                    <a:pt x="13" y="89"/>
                    <a:pt x="13" y="92"/>
                  </a:cubicBezTo>
                  <a:cubicBezTo>
                    <a:pt x="12" y="93"/>
                    <a:pt x="12" y="95"/>
                    <a:pt x="12" y="96"/>
                  </a:cubicBezTo>
                  <a:cubicBezTo>
                    <a:pt x="11" y="99"/>
                    <a:pt x="9" y="101"/>
                    <a:pt x="7" y="104"/>
                  </a:cubicBezTo>
                  <a:cubicBezTo>
                    <a:pt x="6" y="105"/>
                    <a:pt x="6" y="106"/>
                    <a:pt x="5" y="107"/>
                  </a:cubicBezTo>
                  <a:cubicBezTo>
                    <a:pt x="2" y="111"/>
                    <a:pt x="0" y="115"/>
                    <a:pt x="4" y="119"/>
                  </a:cubicBezTo>
                  <a:cubicBezTo>
                    <a:pt x="6" y="121"/>
                    <a:pt x="8" y="121"/>
                    <a:pt x="11" y="122"/>
                  </a:cubicBezTo>
                  <a:cubicBezTo>
                    <a:pt x="13" y="122"/>
                    <a:pt x="15" y="122"/>
                    <a:pt x="17" y="123"/>
                  </a:cubicBezTo>
                  <a:cubicBezTo>
                    <a:pt x="19" y="124"/>
                    <a:pt x="21" y="126"/>
                    <a:pt x="21" y="128"/>
                  </a:cubicBezTo>
                  <a:cubicBezTo>
                    <a:pt x="21" y="129"/>
                    <a:pt x="20" y="131"/>
                    <a:pt x="18" y="132"/>
                  </a:cubicBezTo>
                  <a:cubicBezTo>
                    <a:pt x="17" y="132"/>
                    <a:pt x="17" y="132"/>
                    <a:pt x="17" y="132"/>
                  </a:cubicBezTo>
                  <a:cubicBezTo>
                    <a:pt x="17" y="132"/>
                    <a:pt x="16" y="133"/>
                    <a:pt x="16" y="133"/>
                  </a:cubicBezTo>
                  <a:cubicBezTo>
                    <a:pt x="11" y="136"/>
                    <a:pt x="11" y="136"/>
                    <a:pt x="11" y="136"/>
                  </a:cubicBezTo>
                  <a:cubicBezTo>
                    <a:pt x="17" y="137"/>
                    <a:pt x="17" y="137"/>
                    <a:pt x="17" y="137"/>
                  </a:cubicBezTo>
                  <a:cubicBezTo>
                    <a:pt x="17" y="137"/>
                    <a:pt x="17" y="137"/>
                    <a:pt x="17" y="137"/>
                  </a:cubicBezTo>
                  <a:cubicBezTo>
                    <a:pt x="19" y="137"/>
                    <a:pt x="20" y="137"/>
                    <a:pt x="21" y="138"/>
                  </a:cubicBezTo>
                  <a:cubicBezTo>
                    <a:pt x="22" y="138"/>
                    <a:pt x="22" y="139"/>
                    <a:pt x="22" y="140"/>
                  </a:cubicBezTo>
                  <a:cubicBezTo>
                    <a:pt x="22" y="142"/>
                    <a:pt x="18" y="144"/>
                    <a:pt x="16" y="145"/>
                  </a:cubicBezTo>
                  <a:cubicBezTo>
                    <a:pt x="14" y="146"/>
                    <a:pt x="13" y="146"/>
                    <a:pt x="13" y="147"/>
                  </a:cubicBezTo>
                  <a:cubicBezTo>
                    <a:pt x="11" y="149"/>
                    <a:pt x="10" y="150"/>
                    <a:pt x="10" y="152"/>
                  </a:cubicBezTo>
                  <a:cubicBezTo>
                    <a:pt x="9" y="153"/>
                    <a:pt x="9" y="154"/>
                    <a:pt x="9" y="156"/>
                  </a:cubicBezTo>
                  <a:cubicBezTo>
                    <a:pt x="9" y="157"/>
                    <a:pt x="9" y="157"/>
                    <a:pt x="9" y="157"/>
                  </a:cubicBezTo>
                  <a:cubicBezTo>
                    <a:pt x="10" y="158"/>
                    <a:pt x="10" y="159"/>
                    <a:pt x="10" y="160"/>
                  </a:cubicBezTo>
                  <a:cubicBezTo>
                    <a:pt x="9" y="161"/>
                    <a:pt x="9" y="162"/>
                    <a:pt x="10" y="163"/>
                  </a:cubicBezTo>
                  <a:cubicBezTo>
                    <a:pt x="11" y="164"/>
                    <a:pt x="12" y="165"/>
                    <a:pt x="13" y="165"/>
                  </a:cubicBezTo>
                  <a:cubicBezTo>
                    <a:pt x="14" y="166"/>
                    <a:pt x="14" y="166"/>
                    <a:pt x="15" y="167"/>
                  </a:cubicBezTo>
                  <a:cubicBezTo>
                    <a:pt x="16" y="168"/>
                    <a:pt x="18" y="169"/>
                    <a:pt x="18" y="171"/>
                  </a:cubicBezTo>
                  <a:cubicBezTo>
                    <a:pt x="18" y="173"/>
                    <a:pt x="17" y="174"/>
                    <a:pt x="16" y="176"/>
                  </a:cubicBezTo>
                  <a:cubicBezTo>
                    <a:pt x="15" y="176"/>
                    <a:pt x="15" y="177"/>
                    <a:pt x="15" y="177"/>
                  </a:cubicBezTo>
                  <a:cubicBezTo>
                    <a:pt x="13" y="181"/>
                    <a:pt x="13" y="181"/>
                    <a:pt x="13" y="181"/>
                  </a:cubicBezTo>
                  <a:cubicBezTo>
                    <a:pt x="15" y="182"/>
                    <a:pt x="15" y="182"/>
                    <a:pt x="15" y="182"/>
                  </a:cubicBezTo>
                  <a:cubicBezTo>
                    <a:pt x="16" y="182"/>
                    <a:pt x="17" y="183"/>
                    <a:pt x="18" y="184"/>
                  </a:cubicBezTo>
                  <a:cubicBezTo>
                    <a:pt x="19" y="187"/>
                    <a:pt x="19" y="189"/>
                    <a:pt x="18" y="191"/>
                  </a:cubicBezTo>
                  <a:cubicBezTo>
                    <a:pt x="17" y="192"/>
                    <a:pt x="17" y="193"/>
                    <a:pt x="17" y="194"/>
                  </a:cubicBezTo>
                  <a:cubicBezTo>
                    <a:pt x="16" y="196"/>
                    <a:pt x="17" y="197"/>
                    <a:pt x="18" y="199"/>
                  </a:cubicBezTo>
                  <a:cubicBezTo>
                    <a:pt x="19" y="201"/>
                    <a:pt x="20" y="202"/>
                    <a:pt x="19" y="204"/>
                  </a:cubicBezTo>
                  <a:cubicBezTo>
                    <a:pt x="19" y="205"/>
                    <a:pt x="18" y="206"/>
                    <a:pt x="17" y="207"/>
                  </a:cubicBezTo>
                  <a:cubicBezTo>
                    <a:pt x="17" y="207"/>
                    <a:pt x="16" y="208"/>
                    <a:pt x="16" y="208"/>
                  </a:cubicBezTo>
                  <a:cubicBezTo>
                    <a:pt x="15" y="210"/>
                    <a:pt x="14" y="212"/>
                    <a:pt x="13" y="214"/>
                  </a:cubicBezTo>
                  <a:cubicBezTo>
                    <a:pt x="11" y="218"/>
                    <a:pt x="11" y="221"/>
                    <a:pt x="11" y="226"/>
                  </a:cubicBezTo>
                  <a:cubicBezTo>
                    <a:pt x="10" y="230"/>
                    <a:pt x="12" y="233"/>
                    <a:pt x="13" y="236"/>
                  </a:cubicBezTo>
                  <a:cubicBezTo>
                    <a:pt x="14" y="237"/>
                    <a:pt x="14" y="238"/>
                    <a:pt x="15" y="239"/>
                  </a:cubicBezTo>
                  <a:cubicBezTo>
                    <a:pt x="15" y="241"/>
                    <a:pt x="17" y="243"/>
                    <a:pt x="18" y="245"/>
                  </a:cubicBezTo>
                  <a:cubicBezTo>
                    <a:pt x="19" y="247"/>
                    <a:pt x="21" y="248"/>
                    <a:pt x="23" y="249"/>
                  </a:cubicBezTo>
                  <a:cubicBezTo>
                    <a:pt x="24" y="251"/>
                    <a:pt x="24" y="253"/>
                    <a:pt x="24" y="256"/>
                  </a:cubicBezTo>
                  <a:cubicBezTo>
                    <a:pt x="24" y="257"/>
                    <a:pt x="24" y="258"/>
                    <a:pt x="24" y="259"/>
                  </a:cubicBezTo>
                  <a:cubicBezTo>
                    <a:pt x="24" y="259"/>
                    <a:pt x="24" y="260"/>
                    <a:pt x="24" y="261"/>
                  </a:cubicBezTo>
                  <a:cubicBezTo>
                    <a:pt x="25" y="264"/>
                    <a:pt x="25" y="267"/>
                    <a:pt x="24" y="270"/>
                  </a:cubicBezTo>
                  <a:cubicBezTo>
                    <a:pt x="23" y="272"/>
                    <a:pt x="22" y="273"/>
                    <a:pt x="21" y="275"/>
                  </a:cubicBezTo>
                  <a:cubicBezTo>
                    <a:pt x="20" y="276"/>
                    <a:pt x="20" y="276"/>
                    <a:pt x="20" y="276"/>
                  </a:cubicBezTo>
                  <a:cubicBezTo>
                    <a:pt x="19" y="277"/>
                    <a:pt x="19" y="277"/>
                    <a:pt x="19" y="277"/>
                  </a:cubicBezTo>
                  <a:cubicBezTo>
                    <a:pt x="18" y="278"/>
                    <a:pt x="18" y="278"/>
                    <a:pt x="18" y="278"/>
                  </a:cubicBezTo>
                  <a:cubicBezTo>
                    <a:pt x="18" y="279"/>
                    <a:pt x="18" y="279"/>
                    <a:pt x="18" y="279"/>
                  </a:cubicBezTo>
                  <a:cubicBezTo>
                    <a:pt x="19" y="280"/>
                    <a:pt x="20" y="285"/>
                    <a:pt x="21" y="286"/>
                  </a:cubicBezTo>
                  <a:cubicBezTo>
                    <a:pt x="23" y="289"/>
                    <a:pt x="26" y="289"/>
                    <a:pt x="26" y="289"/>
                  </a:cubicBezTo>
                  <a:cubicBezTo>
                    <a:pt x="28" y="289"/>
                    <a:pt x="29" y="288"/>
                    <a:pt x="30" y="288"/>
                  </a:cubicBezTo>
                  <a:cubicBezTo>
                    <a:pt x="31" y="288"/>
                    <a:pt x="32" y="288"/>
                    <a:pt x="33" y="287"/>
                  </a:cubicBezTo>
                  <a:cubicBezTo>
                    <a:pt x="33" y="286"/>
                    <a:pt x="33" y="286"/>
                    <a:pt x="34" y="286"/>
                  </a:cubicBezTo>
                  <a:cubicBezTo>
                    <a:pt x="34" y="285"/>
                    <a:pt x="35" y="285"/>
                    <a:pt x="36" y="284"/>
                  </a:cubicBezTo>
                  <a:cubicBezTo>
                    <a:pt x="36" y="284"/>
                    <a:pt x="37" y="284"/>
                    <a:pt x="37" y="283"/>
                  </a:cubicBezTo>
                  <a:cubicBezTo>
                    <a:pt x="38" y="283"/>
                    <a:pt x="38" y="282"/>
                    <a:pt x="38" y="282"/>
                  </a:cubicBezTo>
                  <a:cubicBezTo>
                    <a:pt x="39" y="281"/>
                    <a:pt x="39" y="280"/>
                    <a:pt x="40" y="280"/>
                  </a:cubicBezTo>
                  <a:cubicBezTo>
                    <a:pt x="40" y="280"/>
                    <a:pt x="41" y="280"/>
                    <a:pt x="41" y="280"/>
                  </a:cubicBezTo>
                  <a:cubicBezTo>
                    <a:pt x="41" y="280"/>
                    <a:pt x="42" y="280"/>
                    <a:pt x="43" y="281"/>
                  </a:cubicBezTo>
                  <a:cubicBezTo>
                    <a:pt x="44" y="281"/>
                    <a:pt x="44" y="281"/>
                    <a:pt x="44" y="281"/>
                  </a:cubicBezTo>
                  <a:cubicBezTo>
                    <a:pt x="45" y="281"/>
                    <a:pt x="45" y="281"/>
                    <a:pt x="45" y="281"/>
                  </a:cubicBezTo>
                  <a:cubicBezTo>
                    <a:pt x="45" y="281"/>
                    <a:pt x="45" y="281"/>
                    <a:pt x="45" y="281"/>
                  </a:cubicBezTo>
                  <a:cubicBezTo>
                    <a:pt x="47" y="280"/>
                    <a:pt x="51" y="276"/>
                    <a:pt x="52" y="274"/>
                  </a:cubicBezTo>
                  <a:cubicBezTo>
                    <a:pt x="56" y="272"/>
                    <a:pt x="60" y="270"/>
                    <a:pt x="64" y="268"/>
                  </a:cubicBezTo>
                  <a:cubicBezTo>
                    <a:pt x="67" y="266"/>
                    <a:pt x="67" y="266"/>
                    <a:pt x="67" y="266"/>
                  </a:cubicBezTo>
                  <a:cubicBezTo>
                    <a:pt x="70" y="265"/>
                    <a:pt x="72" y="263"/>
                    <a:pt x="74" y="261"/>
                  </a:cubicBezTo>
                  <a:cubicBezTo>
                    <a:pt x="76" y="259"/>
                    <a:pt x="78" y="257"/>
                    <a:pt x="80" y="256"/>
                  </a:cubicBezTo>
                  <a:cubicBezTo>
                    <a:pt x="85" y="253"/>
                    <a:pt x="91" y="251"/>
                    <a:pt x="97" y="250"/>
                  </a:cubicBezTo>
                  <a:cubicBezTo>
                    <a:pt x="98" y="250"/>
                    <a:pt x="99" y="250"/>
                    <a:pt x="100" y="250"/>
                  </a:cubicBezTo>
                  <a:cubicBezTo>
                    <a:pt x="104" y="250"/>
                    <a:pt x="109" y="251"/>
                    <a:pt x="113" y="252"/>
                  </a:cubicBezTo>
                  <a:cubicBezTo>
                    <a:pt x="114" y="252"/>
                    <a:pt x="114" y="252"/>
                    <a:pt x="114" y="252"/>
                  </a:cubicBezTo>
                  <a:cubicBezTo>
                    <a:pt x="117" y="253"/>
                    <a:pt x="118" y="254"/>
                    <a:pt x="118" y="255"/>
                  </a:cubicBezTo>
                  <a:cubicBezTo>
                    <a:pt x="119" y="256"/>
                    <a:pt x="118" y="257"/>
                    <a:pt x="117" y="260"/>
                  </a:cubicBezTo>
                  <a:cubicBezTo>
                    <a:pt x="116" y="262"/>
                    <a:pt x="115" y="265"/>
                    <a:pt x="117" y="267"/>
                  </a:cubicBezTo>
                  <a:cubicBezTo>
                    <a:pt x="118" y="271"/>
                    <a:pt x="119" y="271"/>
                    <a:pt x="122" y="273"/>
                  </a:cubicBezTo>
                  <a:cubicBezTo>
                    <a:pt x="123" y="273"/>
                    <a:pt x="123" y="273"/>
                    <a:pt x="123" y="273"/>
                  </a:cubicBezTo>
                  <a:cubicBezTo>
                    <a:pt x="125" y="275"/>
                    <a:pt x="128" y="276"/>
                    <a:pt x="130" y="276"/>
                  </a:cubicBezTo>
                  <a:cubicBezTo>
                    <a:pt x="131" y="276"/>
                    <a:pt x="131" y="276"/>
                    <a:pt x="131" y="276"/>
                  </a:cubicBezTo>
                  <a:cubicBezTo>
                    <a:pt x="133" y="276"/>
                    <a:pt x="135" y="274"/>
                    <a:pt x="138" y="272"/>
                  </a:cubicBezTo>
                  <a:cubicBezTo>
                    <a:pt x="139" y="271"/>
                    <a:pt x="139" y="271"/>
                    <a:pt x="139" y="271"/>
                  </a:cubicBezTo>
                  <a:cubicBezTo>
                    <a:pt x="141" y="270"/>
                    <a:pt x="142" y="270"/>
                    <a:pt x="144" y="270"/>
                  </a:cubicBezTo>
                  <a:cubicBezTo>
                    <a:pt x="145" y="270"/>
                    <a:pt x="147" y="270"/>
                    <a:pt x="148" y="270"/>
                  </a:cubicBezTo>
                  <a:cubicBezTo>
                    <a:pt x="149" y="271"/>
                    <a:pt x="149" y="271"/>
                    <a:pt x="149" y="271"/>
                  </a:cubicBezTo>
                  <a:cubicBezTo>
                    <a:pt x="150" y="271"/>
                    <a:pt x="150" y="271"/>
                    <a:pt x="151" y="271"/>
                  </a:cubicBezTo>
                  <a:cubicBezTo>
                    <a:pt x="152" y="271"/>
                    <a:pt x="153" y="271"/>
                    <a:pt x="154" y="272"/>
                  </a:cubicBezTo>
                  <a:cubicBezTo>
                    <a:pt x="155" y="272"/>
                    <a:pt x="156" y="273"/>
                    <a:pt x="156" y="274"/>
                  </a:cubicBezTo>
                  <a:cubicBezTo>
                    <a:pt x="156" y="274"/>
                    <a:pt x="156" y="275"/>
                    <a:pt x="157" y="275"/>
                  </a:cubicBezTo>
                  <a:cubicBezTo>
                    <a:pt x="158" y="278"/>
                    <a:pt x="160" y="279"/>
                    <a:pt x="162" y="280"/>
                  </a:cubicBezTo>
                  <a:cubicBezTo>
                    <a:pt x="165" y="282"/>
                    <a:pt x="165" y="282"/>
                    <a:pt x="165" y="282"/>
                  </a:cubicBezTo>
                  <a:cubicBezTo>
                    <a:pt x="170" y="285"/>
                    <a:pt x="174" y="288"/>
                    <a:pt x="180" y="290"/>
                  </a:cubicBezTo>
                  <a:cubicBezTo>
                    <a:pt x="183" y="292"/>
                    <a:pt x="186" y="293"/>
                    <a:pt x="189" y="294"/>
                  </a:cubicBezTo>
                  <a:cubicBezTo>
                    <a:pt x="192" y="296"/>
                    <a:pt x="195" y="296"/>
                    <a:pt x="198" y="296"/>
                  </a:cubicBezTo>
                  <a:cubicBezTo>
                    <a:pt x="200" y="296"/>
                    <a:pt x="201" y="296"/>
                    <a:pt x="203" y="296"/>
                  </a:cubicBezTo>
                  <a:cubicBezTo>
                    <a:pt x="208" y="297"/>
                    <a:pt x="212" y="301"/>
                    <a:pt x="215" y="304"/>
                  </a:cubicBezTo>
                  <a:cubicBezTo>
                    <a:pt x="216" y="306"/>
                    <a:pt x="217" y="307"/>
                    <a:pt x="218" y="308"/>
                  </a:cubicBezTo>
                  <a:cubicBezTo>
                    <a:pt x="221" y="310"/>
                    <a:pt x="224" y="313"/>
                    <a:pt x="225" y="318"/>
                  </a:cubicBezTo>
                  <a:cubicBezTo>
                    <a:pt x="225" y="318"/>
                    <a:pt x="225" y="319"/>
                    <a:pt x="225" y="319"/>
                  </a:cubicBezTo>
                  <a:cubicBezTo>
                    <a:pt x="226" y="322"/>
                    <a:pt x="226" y="324"/>
                    <a:pt x="228" y="326"/>
                  </a:cubicBezTo>
                  <a:cubicBezTo>
                    <a:pt x="229" y="326"/>
                    <a:pt x="230" y="326"/>
                    <a:pt x="231" y="326"/>
                  </a:cubicBezTo>
                  <a:cubicBezTo>
                    <a:pt x="232" y="326"/>
                    <a:pt x="234" y="326"/>
                    <a:pt x="236" y="325"/>
                  </a:cubicBezTo>
                  <a:cubicBezTo>
                    <a:pt x="236" y="325"/>
                    <a:pt x="237" y="325"/>
                    <a:pt x="237" y="325"/>
                  </a:cubicBezTo>
                  <a:cubicBezTo>
                    <a:pt x="239" y="325"/>
                    <a:pt x="241" y="324"/>
                    <a:pt x="243" y="324"/>
                  </a:cubicBezTo>
                  <a:cubicBezTo>
                    <a:pt x="248" y="324"/>
                    <a:pt x="252" y="326"/>
                    <a:pt x="256" y="327"/>
                  </a:cubicBezTo>
                  <a:cubicBezTo>
                    <a:pt x="263" y="329"/>
                    <a:pt x="269" y="332"/>
                    <a:pt x="275" y="334"/>
                  </a:cubicBezTo>
                  <a:cubicBezTo>
                    <a:pt x="276" y="334"/>
                    <a:pt x="276" y="334"/>
                    <a:pt x="276" y="334"/>
                  </a:cubicBezTo>
                  <a:cubicBezTo>
                    <a:pt x="282" y="337"/>
                    <a:pt x="287" y="340"/>
                    <a:pt x="286" y="346"/>
                  </a:cubicBezTo>
                  <a:cubicBezTo>
                    <a:pt x="284" y="353"/>
                    <a:pt x="280" y="359"/>
                    <a:pt x="275" y="362"/>
                  </a:cubicBezTo>
                  <a:cubicBezTo>
                    <a:pt x="274" y="362"/>
                    <a:pt x="274" y="362"/>
                    <a:pt x="273" y="363"/>
                  </a:cubicBezTo>
                  <a:cubicBezTo>
                    <a:pt x="271" y="364"/>
                    <a:pt x="269" y="365"/>
                    <a:pt x="268" y="368"/>
                  </a:cubicBezTo>
                  <a:cubicBezTo>
                    <a:pt x="267" y="369"/>
                    <a:pt x="267" y="371"/>
                    <a:pt x="267" y="372"/>
                  </a:cubicBezTo>
                  <a:cubicBezTo>
                    <a:pt x="267" y="374"/>
                    <a:pt x="266" y="375"/>
                    <a:pt x="266" y="377"/>
                  </a:cubicBezTo>
                  <a:cubicBezTo>
                    <a:pt x="265" y="380"/>
                    <a:pt x="262" y="380"/>
                    <a:pt x="259" y="381"/>
                  </a:cubicBezTo>
                  <a:cubicBezTo>
                    <a:pt x="257" y="382"/>
                    <a:pt x="254" y="383"/>
                    <a:pt x="253" y="386"/>
                  </a:cubicBezTo>
                  <a:cubicBezTo>
                    <a:pt x="251" y="392"/>
                    <a:pt x="252" y="397"/>
                    <a:pt x="253" y="403"/>
                  </a:cubicBezTo>
                  <a:cubicBezTo>
                    <a:pt x="255" y="408"/>
                    <a:pt x="258" y="412"/>
                    <a:pt x="261" y="416"/>
                  </a:cubicBezTo>
                  <a:cubicBezTo>
                    <a:pt x="264" y="418"/>
                    <a:pt x="264" y="418"/>
                    <a:pt x="264" y="418"/>
                  </a:cubicBezTo>
                  <a:cubicBezTo>
                    <a:pt x="265" y="420"/>
                    <a:pt x="267" y="421"/>
                    <a:pt x="267" y="423"/>
                  </a:cubicBezTo>
                  <a:cubicBezTo>
                    <a:pt x="267" y="425"/>
                    <a:pt x="267" y="426"/>
                    <a:pt x="266" y="428"/>
                  </a:cubicBezTo>
                  <a:cubicBezTo>
                    <a:pt x="266" y="428"/>
                    <a:pt x="266" y="428"/>
                    <a:pt x="265" y="429"/>
                  </a:cubicBezTo>
                  <a:cubicBezTo>
                    <a:pt x="265" y="430"/>
                    <a:pt x="265" y="430"/>
                    <a:pt x="265" y="430"/>
                  </a:cubicBezTo>
                  <a:cubicBezTo>
                    <a:pt x="268" y="432"/>
                    <a:pt x="268" y="432"/>
                    <a:pt x="268" y="432"/>
                  </a:cubicBezTo>
                  <a:cubicBezTo>
                    <a:pt x="270" y="433"/>
                    <a:pt x="270" y="434"/>
                    <a:pt x="271" y="435"/>
                  </a:cubicBezTo>
                  <a:cubicBezTo>
                    <a:pt x="272" y="435"/>
                    <a:pt x="272" y="436"/>
                    <a:pt x="273" y="436"/>
                  </a:cubicBezTo>
                  <a:cubicBezTo>
                    <a:pt x="274" y="437"/>
                    <a:pt x="276" y="438"/>
                    <a:pt x="277" y="439"/>
                  </a:cubicBezTo>
                  <a:cubicBezTo>
                    <a:pt x="279" y="440"/>
                    <a:pt x="280" y="441"/>
                    <a:pt x="282" y="442"/>
                  </a:cubicBezTo>
                  <a:cubicBezTo>
                    <a:pt x="283" y="443"/>
                    <a:pt x="285" y="445"/>
                    <a:pt x="287" y="446"/>
                  </a:cubicBezTo>
                  <a:cubicBezTo>
                    <a:pt x="289" y="447"/>
                    <a:pt x="289" y="447"/>
                    <a:pt x="289" y="447"/>
                  </a:cubicBezTo>
                  <a:cubicBezTo>
                    <a:pt x="290" y="444"/>
                    <a:pt x="290" y="444"/>
                    <a:pt x="290" y="444"/>
                  </a:cubicBezTo>
                  <a:cubicBezTo>
                    <a:pt x="291" y="444"/>
                    <a:pt x="291" y="444"/>
                    <a:pt x="291" y="443"/>
                  </a:cubicBezTo>
                  <a:cubicBezTo>
                    <a:pt x="292" y="440"/>
                    <a:pt x="295" y="438"/>
                    <a:pt x="298" y="436"/>
                  </a:cubicBezTo>
                  <a:cubicBezTo>
                    <a:pt x="299" y="435"/>
                    <a:pt x="299" y="435"/>
                    <a:pt x="299" y="435"/>
                  </a:cubicBezTo>
                  <a:cubicBezTo>
                    <a:pt x="301" y="434"/>
                    <a:pt x="302" y="433"/>
                    <a:pt x="303" y="432"/>
                  </a:cubicBezTo>
                  <a:cubicBezTo>
                    <a:pt x="304" y="431"/>
                    <a:pt x="304" y="431"/>
                    <a:pt x="304" y="431"/>
                  </a:cubicBezTo>
                  <a:cubicBezTo>
                    <a:pt x="305" y="430"/>
                    <a:pt x="306" y="430"/>
                    <a:pt x="307" y="429"/>
                  </a:cubicBezTo>
                  <a:cubicBezTo>
                    <a:pt x="308" y="428"/>
                    <a:pt x="309" y="428"/>
                    <a:pt x="310" y="427"/>
                  </a:cubicBezTo>
                  <a:cubicBezTo>
                    <a:pt x="314" y="424"/>
                    <a:pt x="313" y="418"/>
                    <a:pt x="313" y="413"/>
                  </a:cubicBezTo>
                  <a:cubicBezTo>
                    <a:pt x="312" y="409"/>
                    <a:pt x="312" y="405"/>
                    <a:pt x="312" y="400"/>
                  </a:cubicBezTo>
                  <a:cubicBezTo>
                    <a:pt x="313" y="397"/>
                    <a:pt x="314" y="393"/>
                    <a:pt x="315" y="390"/>
                  </a:cubicBezTo>
                  <a:cubicBezTo>
                    <a:pt x="316" y="387"/>
                    <a:pt x="316" y="387"/>
                    <a:pt x="316" y="387"/>
                  </a:cubicBezTo>
                  <a:cubicBezTo>
                    <a:pt x="318" y="382"/>
                    <a:pt x="319" y="377"/>
                    <a:pt x="319" y="371"/>
                  </a:cubicBezTo>
                  <a:cubicBezTo>
                    <a:pt x="320" y="368"/>
                    <a:pt x="320" y="368"/>
                    <a:pt x="320" y="368"/>
                  </a:cubicBezTo>
                  <a:cubicBezTo>
                    <a:pt x="320" y="364"/>
                    <a:pt x="322" y="360"/>
                    <a:pt x="324" y="355"/>
                  </a:cubicBezTo>
                  <a:cubicBezTo>
                    <a:pt x="324" y="354"/>
                    <a:pt x="325" y="353"/>
                    <a:pt x="325" y="351"/>
                  </a:cubicBezTo>
                  <a:cubicBezTo>
                    <a:pt x="325" y="351"/>
                    <a:pt x="325" y="351"/>
                    <a:pt x="325" y="351"/>
                  </a:cubicBezTo>
                  <a:cubicBezTo>
                    <a:pt x="326" y="348"/>
                    <a:pt x="327" y="346"/>
                    <a:pt x="328" y="344"/>
                  </a:cubicBezTo>
                  <a:cubicBezTo>
                    <a:pt x="330" y="341"/>
                    <a:pt x="330" y="339"/>
                    <a:pt x="330" y="337"/>
                  </a:cubicBezTo>
                  <a:cubicBezTo>
                    <a:pt x="330" y="336"/>
                    <a:pt x="330" y="336"/>
                    <a:pt x="330" y="336"/>
                  </a:cubicBezTo>
                  <a:cubicBezTo>
                    <a:pt x="330" y="333"/>
                    <a:pt x="330" y="331"/>
                    <a:pt x="330" y="328"/>
                  </a:cubicBezTo>
                  <a:cubicBezTo>
                    <a:pt x="330" y="326"/>
                    <a:pt x="331" y="323"/>
                    <a:pt x="331" y="321"/>
                  </a:cubicBezTo>
                  <a:cubicBezTo>
                    <a:pt x="331" y="318"/>
                    <a:pt x="331" y="318"/>
                    <a:pt x="331" y="318"/>
                  </a:cubicBezTo>
                  <a:cubicBezTo>
                    <a:pt x="331" y="314"/>
                    <a:pt x="331" y="309"/>
                    <a:pt x="330" y="305"/>
                  </a:cubicBezTo>
                  <a:cubicBezTo>
                    <a:pt x="328" y="299"/>
                    <a:pt x="327" y="293"/>
                    <a:pt x="327" y="287"/>
                  </a:cubicBezTo>
                  <a:cubicBezTo>
                    <a:pt x="327" y="284"/>
                    <a:pt x="328" y="282"/>
                    <a:pt x="329" y="279"/>
                  </a:cubicBezTo>
                  <a:cubicBezTo>
                    <a:pt x="329" y="277"/>
                    <a:pt x="330" y="275"/>
                    <a:pt x="330" y="273"/>
                  </a:cubicBezTo>
                  <a:cubicBezTo>
                    <a:pt x="330" y="271"/>
                    <a:pt x="330" y="270"/>
                    <a:pt x="330" y="269"/>
                  </a:cubicBezTo>
                  <a:cubicBezTo>
                    <a:pt x="330" y="267"/>
                    <a:pt x="330" y="266"/>
                    <a:pt x="331" y="265"/>
                  </a:cubicBezTo>
                  <a:cubicBezTo>
                    <a:pt x="331" y="264"/>
                    <a:pt x="332" y="263"/>
                    <a:pt x="332" y="261"/>
                  </a:cubicBezTo>
                  <a:cubicBezTo>
                    <a:pt x="333" y="260"/>
                    <a:pt x="333" y="260"/>
                    <a:pt x="333" y="259"/>
                  </a:cubicBezTo>
                  <a:cubicBezTo>
                    <a:pt x="335" y="255"/>
                    <a:pt x="334" y="252"/>
                    <a:pt x="333" y="250"/>
                  </a:cubicBezTo>
                  <a:cubicBezTo>
                    <a:pt x="332" y="248"/>
                    <a:pt x="331" y="247"/>
                    <a:pt x="331" y="246"/>
                  </a:cubicBezTo>
                  <a:cubicBezTo>
                    <a:pt x="331" y="244"/>
                    <a:pt x="331" y="243"/>
                    <a:pt x="332" y="241"/>
                  </a:cubicBezTo>
                  <a:cubicBezTo>
                    <a:pt x="332" y="239"/>
                    <a:pt x="333" y="236"/>
                    <a:pt x="331" y="233"/>
                  </a:cubicBezTo>
                  <a:cubicBezTo>
                    <a:pt x="329" y="229"/>
                    <a:pt x="330" y="228"/>
                    <a:pt x="333" y="224"/>
                  </a:cubicBezTo>
                  <a:cubicBezTo>
                    <a:pt x="334" y="221"/>
                    <a:pt x="336" y="219"/>
                    <a:pt x="338" y="217"/>
                  </a:cubicBezTo>
                  <a:cubicBezTo>
                    <a:pt x="339" y="216"/>
                    <a:pt x="341" y="215"/>
                    <a:pt x="342" y="213"/>
                  </a:cubicBezTo>
                  <a:cubicBezTo>
                    <a:pt x="344" y="210"/>
                    <a:pt x="344" y="207"/>
                    <a:pt x="344" y="205"/>
                  </a:cubicBezTo>
                  <a:cubicBezTo>
                    <a:pt x="344" y="203"/>
                    <a:pt x="343" y="202"/>
                    <a:pt x="344" y="201"/>
                  </a:cubicBezTo>
                  <a:cubicBezTo>
                    <a:pt x="344" y="199"/>
                    <a:pt x="347" y="196"/>
                    <a:pt x="349" y="196"/>
                  </a:cubicBezTo>
                  <a:cubicBezTo>
                    <a:pt x="349" y="196"/>
                    <a:pt x="349" y="196"/>
                    <a:pt x="349" y="196"/>
                  </a:cubicBezTo>
                  <a:cubicBezTo>
                    <a:pt x="352" y="197"/>
                    <a:pt x="352" y="202"/>
                    <a:pt x="351" y="204"/>
                  </a:cubicBezTo>
                  <a:cubicBezTo>
                    <a:pt x="351" y="207"/>
                    <a:pt x="352" y="209"/>
                    <a:pt x="353" y="211"/>
                  </a:cubicBezTo>
                  <a:cubicBezTo>
                    <a:pt x="354" y="213"/>
                    <a:pt x="356" y="213"/>
                    <a:pt x="357" y="213"/>
                  </a:cubicBezTo>
                  <a:cubicBezTo>
                    <a:pt x="359" y="213"/>
                    <a:pt x="360" y="213"/>
                    <a:pt x="362" y="211"/>
                  </a:cubicBezTo>
                  <a:cubicBezTo>
                    <a:pt x="363" y="210"/>
                    <a:pt x="364" y="209"/>
                    <a:pt x="365" y="207"/>
                  </a:cubicBezTo>
                  <a:cubicBezTo>
                    <a:pt x="365" y="207"/>
                    <a:pt x="366" y="206"/>
                    <a:pt x="366" y="205"/>
                  </a:cubicBezTo>
                  <a:cubicBezTo>
                    <a:pt x="368" y="203"/>
                    <a:pt x="371" y="200"/>
                    <a:pt x="373" y="198"/>
                  </a:cubicBezTo>
                  <a:cubicBezTo>
                    <a:pt x="376" y="195"/>
                    <a:pt x="379" y="192"/>
                    <a:pt x="382" y="189"/>
                  </a:cubicBezTo>
                  <a:cubicBezTo>
                    <a:pt x="387" y="183"/>
                    <a:pt x="392" y="177"/>
                    <a:pt x="396" y="172"/>
                  </a:cubicBezTo>
                  <a:cubicBezTo>
                    <a:pt x="396" y="171"/>
                    <a:pt x="397" y="170"/>
                    <a:pt x="397" y="169"/>
                  </a:cubicBezTo>
                  <a:cubicBezTo>
                    <a:pt x="399" y="167"/>
                    <a:pt x="401" y="165"/>
                    <a:pt x="402" y="162"/>
                  </a:cubicBezTo>
                  <a:cubicBezTo>
                    <a:pt x="402" y="161"/>
                    <a:pt x="402" y="160"/>
                    <a:pt x="403" y="159"/>
                  </a:cubicBezTo>
                  <a:cubicBezTo>
                    <a:pt x="403" y="156"/>
                    <a:pt x="404" y="154"/>
                    <a:pt x="405" y="152"/>
                  </a:cubicBezTo>
                  <a:cubicBezTo>
                    <a:pt x="406" y="150"/>
                    <a:pt x="406" y="149"/>
                    <a:pt x="407" y="147"/>
                  </a:cubicBezTo>
                  <a:cubicBezTo>
                    <a:pt x="407" y="146"/>
                    <a:pt x="407" y="146"/>
                    <a:pt x="407" y="146"/>
                  </a:cubicBezTo>
                  <a:cubicBezTo>
                    <a:pt x="408" y="145"/>
                    <a:pt x="408" y="145"/>
                    <a:pt x="408" y="145"/>
                  </a:cubicBezTo>
                  <a:lnTo>
                    <a:pt x="407" y="144"/>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7">
              <a:extLst>
                <a:ext uri="{FF2B5EF4-FFF2-40B4-BE49-F238E27FC236}">
                  <a16:creationId xmlns:a16="http://schemas.microsoft.com/office/drawing/2014/main" id="{495AE8D5-DA5E-3B67-26FF-9E63F91E86B7}"/>
                </a:ext>
              </a:extLst>
            </p:cNvPr>
            <p:cNvSpPr>
              <a:spLocks/>
            </p:cNvSpPr>
            <p:nvPr/>
          </p:nvSpPr>
          <p:spPr bwMode="auto">
            <a:xfrm>
              <a:off x="4649" y="1623"/>
              <a:ext cx="342" cy="190"/>
            </a:xfrm>
            <a:custGeom>
              <a:avLst/>
              <a:gdLst>
                <a:gd name="T0" fmla="*/ 130 w 140"/>
                <a:gd name="T1" fmla="*/ 6 h 78"/>
                <a:gd name="T2" fmla="*/ 118 w 140"/>
                <a:gd name="T3" fmla="*/ 2 h 78"/>
                <a:gd name="T4" fmla="*/ 111 w 140"/>
                <a:gd name="T5" fmla="*/ 4 h 78"/>
                <a:gd name="T6" fmla="*/ 104 w 140"/>
                <a:gd name="T7" fmla="*/ 8 h 78"/>
                <a:gd name="T8" fmla="*/ 90 w 140"/>
                <a:gd name="T9" fmla="*/ 17 h 78"/>
                <a:gd name="T10" fmla="*/ 79 w 140"/>
                <a:gd name="T11" fmla="*/ 21 h 78"/>
                <a:gd name="T12" fmla="*/ 60 w 140"/>
                <a:gd name="T13" fmla="*/ 21 h 78"/>
                <a:gd name="T14" fmla="*/ 42 w 140"/>
                <a:gd name="T15" fmla="*/ 11 h 78"/>
                <a:gd name="T16" fmla="*/ 34 w 140"/>
                <a:gd name="T17" fmla="*/ 5 h 78"/>
                <a:gd name="T18" fmla="*/ 30 w 140"/>
                <a:gd name="T19" fmla="*/ 5 h 78"/>
                <a:gd name="T20" fmla="*/ 28 w 140"/>
                <a:gd name="T21" fmla="*/ 5 h 78"/>
                <a:gd name="T22" fmla="*/ 26 w 140"/>
                <a:gd name="T23" fmla="*/ 0 h 78"/>
                <a:gd name="T24" fmla="*/ 18 w 140"/>
                <a:gd name="T25" fmla="*/ 8 h 78"/>
                <a:gd name="T26" fmla="*/ 9 w 140"/>
                <a:gd name="T27" fmla="*/ 13 h 78"/>
                <a:gd name="T28" fmla="*/ 7 w 140"/>
                <a:gd name="T29" fmla="*/ 13 h 78"/>
                <a:gd name="T30" fmla="*/ 3 w 140"/>
                <a:gd name="T31" fmla="*/ 15 h 78"/>
                <a:gd name="T32" fmla="*/ 0 w 140"/>
                <a:gd name="T33" fmla="*/ 15 h 78"/>
                <a:gd name="T34" fmla="*/ 5 w 140"/>
                <a:gd name="T35" fmla="*/ 24 h 78"/>
                <a:gd name="T36" fmla="*/ 13 w 140"/>
                <a:gd name="T37" fmla="*/ 28 h 78"/>
                <a:gd name="T38" fmla="*/ 16 w 140"/>
                <a:gd name="T39" fmla="*/ 32 h 78"/>
                <a:gd name="T40" fmla="*/ 24 w 140"/>
                <a:gd name="T41" fmla="*/ 34 h 78"/>
                <a:gd name="T42" fmla="*/ 30 w 140"/>
                <a:gd name="T43" fmla="*/ 37 h 78"/>
                <a:gd name="T44" fmla="*/ 35 w 140"/>
                <a:gd name="T45" fmla="*/ 40 h 78"/>
                <a:gd name="T46" fmla="*/ 39 w 140"/>
                <a:gd name="T47" fmla="*/ 40 h 78"/>
                <a:gd name="T48" fmla="*/ 49 w 140"/>
                <a:gd name="T49" fmla="*/ 47 h 78"/>
                <a:gd name="T50" fmla="*/ 54 w 140"/>
                <a:gd name="T51" fmla="*/ 52 h 78"/>
                <a:gd name="T52" fmla="*/ 66 w 140"/>
                <a:gd name="T53" fmla="*/ 65 h 78"/>
                <a:gd name="T54" fmla="*/ 69 w 140"/>
                <a:gd name="T55" fmla="*/ 67 h 78"/>
                <a:gd name="T56" fmla="*/ 71 w 140"/>
                <a:gd name="T57" fmla="*/ 68 h 78"/>
                <a:gd name="T58" fmla="*/ 75 w 140"/>
                <a:gd name="T59" fmla="*/ 73 h 78"/>
                <a:gd name="T60" fmla="*/ 81 w 140"/>
                <a:gd name="T61" fmla="*/ 78 h 78"/>
                <a:gd name="T62" fmla="*/ 90 w 140"/>
                <a:gd name="T63" fmla="*/ 70 h 78"/>
                <a:gd name="T64" fmla="*/ 101 w 140"/>
                <a:gd name="T65" fmla="*/ 60 h 78"/>
                <a:gd name="T66" fmla="*/ 105 w 140"/>
                <a:gd name="T67" fmla="*/ 54 h 78"/>
                <a:gd name="T68" fmla="*/ 111 w 140"/>
                <a:gd name="T69" fmla="*/ 47 h 78"/>
                <a:gd name="T70" fmla="*/ 120 w 140"/>
                <a:gd name="T71" fmla="*/ 39 h 78"/>
                <a:gd name="T72" fmla="*/ 128 w 140"/>
                <a:gd name="T73" fmla="*/ 31 h 78"/>
                <a:gd name="T74" fmla="*/ 139 w 140"/>
                <a:gd name="T75" fmla="*/ 12 h 78"/>
                <a:gd name="T76" fmla="*/ 135 w 140"/>
                <a:gd name="T77" fmla="*/ 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0" h="78">
                  <a:moveTo>
                    <a:pt x="135" y="8"/>
                  </a:moveTo>
                  <a:cubicBezTo>
                    <a:pt x="133" y="8"/>
                    <a:pt x="132" y="7"/>
                    <a:pt x="130" y="6"/>
                  </a:cubicBezTo>
                  <a:cubicBezTo>
                    <a:pt x="129" y="6"/>
                    <a:pt x="127" y="5"/>
                    <a:pt x="126" y="5"/>
                  </a:cubicBezTo>
                  <a:cubicBezTo>
                    <a:pt x="123" y="4"/>
                    <a:pt x="120" y="2"/>
                    <a:pt x="118" y="2"/>
                  </a:cubicBezTo>
                  <a:cubicBezTo>
                    <a:pt x="117" y="2"/>
                    <a:pt x="117" y="2"/>
                    <a:pt x="116" y="2"/>
                  </a:cubicBezTo>
                  <a:cubicBezTo>
                    <a:pt x="114" y="2"/>
                    <a:pt x="113" y="3"/>
                    <a:pt x="111" y="4"/>
                  </a:cubicBezTo>
                  <a:cubicBezTo>
                    <a:pt x="110" y="5"/>
                    <a:pt x="110" y="6"/>
                    <a:pt x="109" y="6"/>
                  </a:cubicBezTo>
                  <a:cubicBezTo>
                    <a:pt x="107" y="7"/>
                    <a:pt x="106" y="8"/>
                    <a:pt x="104" y="8"/>
                  </a:cubicBezTo>
                  <a:cubicBezTo>
                    <a:pt x="102" y="8"/>
                    <a:pt x="100" y="9"/>
                    <a:pt x="98" y="10"/>
                  </a:cubicBezTo>
                  <a:cubicBezTo>
                    <a:pt x="96" y="13"/>
                    <a:pt x="93" y="16"/>
                    <a:pt x="90" y="17"/>
                  </a:cubicBezTo>
                  <a:cubicBezTo>
                    <a:pt x="87" y="19"/>
                    <a:pt x="85" y="20"/>
                    <a:pt x="82" y="20"/>
                  </a:cubicBezTo>
                  <a:cubicBezTo>
                    <a:pt x="81" y="20"/>
                    <a:pt x="80" y="21"/>
                    <a:pt x="79" y="21"/>
                  </a:cubicBezTo>
                  <a:cubicBezTo>
                    <a:pt x="75" y="22"/>
                    <a:pt x="71" y="22"/>
                    <a:pt x="67" y="22"/>
                  </a:cubicBezTo>
                  <a:cubicBezTo>
                    <a:pt x="65" y="22"/>
                    <a:pt x="62" y="22"/>
                    <a:pt x="60" y="21"/>
                  </a:cubicBezTo>
                  <a:cubicBezTo>
                    <a:pt x="58" y="21"/>
                    <a:pt x="57" y="21"/>
                    <a:pt x="55" y="20"/>
                  </a:cubicBezTo>
                  <a:cubicBezTo>
                    <a:pt x="49" y="20"/>
                    <a:pt x="45" y="15"/>
                    <a:pt x="42" y="11"/>
                  </a:cubicBezTo>
                  <a:cubicBezTo>
                    <a:pt x="40" y="9"/>
                    <a:pt x="40" y="9"/>
                    <a:pt x="40" y="9"/>
                  </a:cubicBezTo>
                  <a:cubicBezTo>
                    <a:pt x="38" y="7"/>
                    <a:pt x="37" y="6"/>
                    <a:pt x="34" y="5"/>
                  </a:cubicBezTo>
                  <a:cubicBezTo>
                    <a:pt x="32" y="5"/>
                    <a:pt x="31" y="5"/>
                    <a:pt x="30" y="5"/>
                  </a:cubicBezTo>
                  <a:cubicBezTo>
                    <a:pt x="30" y="5"/>
                    <a:pt x="30" y="5"/>
                    <a:pt x="30" y="5"/>
                  </a:cubicBezTo>
                  <a:cubicBezTo>
                    <a:pt x="29" y="5"/>
                    <a:pt x="29" y="5"/>
                    <a:pt x="29" y="5"/>
                  </a:cubicBezTo>
                  <a:cubicBezTo>
                    <a:pt x="28" y="5"/>
                    <a:pt x="28" y="5"/>
                    <a:pt x="28" y="5"/>
                  </a:cubicBezTo>
                  <a:cubicBezTo>
                    <a:pt x="28" y="4"/>
                    <a:pt x="28" y="3"/>
                    <a:pt x="27" y="2"/>
                  </a:cubicBezTo>
                  <a:cubicBezTo>
                    <a:pt x="26" y="0"/>
                    <a:pt x="26" y="0"/>
                    <a:pt x="26" y="0"/>
                  </a:cubicBezTo>
                  <a:cubicBezTo>
                    <a:pt x="25" y="1"/>
                    <a:pt x="25" y="1"/>
                    <a:pt x="25" y="1"/>
                  </a:cubicBezTo>
                  <a:cubicBezTo>
                    <a:pt x="24" y="1"/>
                    <a:pt x="22" y="3"/>
                    <a:pt x="18" y="8"/>
                  </a:cubicBezTo>
                  <a:cubicBezTo>
                    <a:pt x="17" y="10"/>
                    <a:pt x="15" y="13"/>
                    <a:pt x="11" y="13"/>
                  </a:cubicBezTo>
                  <a:cubicBezTo>
                    <a:pt x="10" y="13"/>
                    <a:pt x="10" y="13"/>
                    <a:pt x="9" y="13"/>
                  </a:cubicBezTo>
                  <a:cubicBezTo>
                    <a:pt x="9" y="13"/>
                    <a:pt x="8" y="13"/>
                    <a:pt x="8" y="13"/>
                  </a:cubicBezTo>
                  <a:cubicBezTo>
                    <a:pt x="8" y="13"/>
                    <a:pt x="7" y="13"/>
                    <a:pt x="7" y="13"/>
                  </a:cubicBezTo>
                  <a:cubicBezTo>
                    <a:pt x="6" y="13"/>
                    <a:pt x="6" y="13"/>
                    <a:pt x="5" y="14"/>
                  </a:cubicBezTo>
                  <a:cubicBezTo>
                    <a:pt x="4" y="14"/>
                    <a:pt x="4" y="14"/>
                    <a:pt x="3" y="15"/>
                  </a:cubicBezTo>
                  <a:cubicBezTo>
                    <a:pt x="3" y="15"/>
                    <a:pt x="3" y="15"/>
                    <a:pt x="2" y="15"/>
                  </a:cubicBezTo>
                  <a:cubicBezTo>
                    <a:pt x="0" y="15"/>
                    <a:pt x="0" y="15"/>
                    <a:pt x="0" y="15"/>
                  </a:cubicBezTo>
                  <a:cubicBezTo>
                    <a:pt x="1" y="17"/>
                    <a:pt x="1" y="17"/>
                    <a:pt x="1" y="17"/>
                  </a:cubicBezTo>
                  <a:cubicBezTo>
                    <a:pt x="1" y="19"/>
                    <a:pt x="3" y="23"/>
                    <a:pt x="5" y="24"/>
                  </a:cubicBezTo>
                  <a:cubicBezTo>
                    <a:pt x="6" y="24"/>
                    <a:pt x="7" y="25"/>
                    <a:pt x="8" y="25"/>
                  </a:cubicBezTo>
                  <a:cubicBezTo>
                    <a:pt x="10" y="26"/>
                    <a:pt x="12" y="27"/>
                    <a:pt x="13" y="28"/>
                  </a:cubicBezTo>
                  <a:cubicBezTo>
                    <a:pt x="14" y="29"/>
                    <a:pt x="14" y="29"/>
                    <a:pt x="14" y="30"/>
                  </a:cubicBezTo>
                  <a:cubicBezTo>
                    <a:pt x="15" y="31"/>
                    <a:pt x="15" y="32"/>
                    <a:pt x="16" y="32"/>
                  </a:cubicBezTo>
                  <a:cubicBezTo>
                    <a:pt x="18" y="33"/>
                    <a:pt x="19" y="33"/>
                    <a:pt x="21" y="33"/>
                  </a:cubicBezTo>
                  <a:cubicBezTo>
                    <a:pt x="21" y="33"/>
                    <a:pt x="23" y="34"/>
                    <a:pt x="24" y="34"/>
                  </a:cubicBezTo>
                  <a:cubicBezTo>
                    <a:pt x="25" y="34"/>
                    <a:pt x="26" y="34"/>
                    <a:pt x="28" y="35"/>
                  </a:cubicBezTo>
                  <a:cubicBezTo>
                    <a:pt x="28" y="36"/>
                    <a:pt x="29" y="37"/>
                    <a:pt x="30" y="37"/>
                  </a:cubicBezTo>
                  <a:cubicBezTo>
                    <a:pt x="31" y="39"/>
                    <a:pt x="31" y="39"/>
                    <a:pt x="32" y="39"/>
                  </a:cubicBezTo>
                  <a:cubicBezTo>
                    <a:pt x="32" y="40"/>
                    <a:pt x="33" y="40"/>
                    <a:pt x="35" y="40"/>
                  </a:cubicBezTo>
                  <a:cubicBezTo>
                    <a:pt x="36" y="40"/>
                    <a:pt x="37" y="40"/>
                    <a:pt x="38" y="40"/>
                  </a:cubicBezTo>
                  <a:cubicBezTo>
                    <a:pt x="39" y="40"/>
                    <a:pt x="39" y="40"/>
                    <a:pt x="39" y="40"/>
                  </a:cubicBezTo>
                  <a:cubicBezTo>
                    <a:pt x="40" y="41"/>
                    <a:pt x="41" y="41"/>
                    <a:pt x="43" y="42"/>
                  </a:cubicBezTo>
                  <a:cubicBezTo>
                    <a:pt x="45" y="43"/>
                    <a:pt x="47" y="45"/>
                    <a:pt x="49" y="47"/>
                  </a:cubicBezTo>
                  <a:cubicBezTo>
                    <a:pt x="50" y="48"/>
                    <a:pt x="51" y="49"/>
                    <a:pt x="52" y="50"/>
                  </a:cubicBezTo>
                  <a:cubicBezTo>
                    <a:pt x="52" y="51"/>
                    <a:pt x="53" y="52"/>
                    <a:pt x="54" y="52"/>
                  </a:cubicBezTo>
                  <a:cubicBezTo>
                    <a:pt x="56" y="54"/>
                    <a:pt x="58" y="55"/>
                    <a:pt x="59" y="58"/>
                  </a:cubicBezTo>
                  <a:cubicBezTo>
                    <a:pt x="60" y="62"/>
                    <a:pt x="62" y="63"/>
                    <a:pt x="66" y="65"/>
                  </a:cubicBezTo>
                  <a:cubicBezTo>
                    <a:pt x="67" y="65"/>
                    <a:pt x="67" y="66"/>
                    <a:pt x="68" y="66"/>
                  </a:cubicBezTo>
                  <a:cubicBezTo>
                    <a:pt x="68" y="66"/>
                    <a:pt x="68" y="66"/>
                    <a:pt x="69" y="67"/>
                  </a:cubicBezTo>
                  <a:cubicBezTo>
                    <a:pt x="69" y="67"/>
                    <a:pt x="69" y="67"/>
                    <a:pt x="70" y="67"/>
                  </a:cubicBezTo>
                  <a:cubicBezTo>
                    <a:pt x="70" y="68"/>
                    <a:pt x="71" y="68"/>
                    <a:pt x="71" y="68"/>
                  </a:cubicBezTo>
                  <a:cubicBezTo>
                    <a:pt x="72" y="69"/>
                    <a:pt x="72" y="70"/>
                    <a:pt x="73" y="70"/>
                  </a:cubicBezTo>
                  <a:cubicBezTo>
                    <a:pt x="73" y="71"/>
                    <a:pt x="74" y="72"/>
                    <a:pt x="75" y="73"/>
                  </a:cubicBezTo>
                  <a:cubicBezTo>
                    <a:pt x="77" y="74"/>
                    <a:pt x="78" y="75"/>
                    <a:pt x="80" y="76"/>
                  </a:cubicBezTo>
                  <a:cubicBezTo>
                    <a:pt x="81" y="78"/>
                    <a:pt x="81" y="78"/>
                    <a:pt x="81" y="78"/>
                  </a:cubicBezTo>
                  <a:cubicBezTo>
                    <a:pt x="82" y="76"/>
                    <a:pt x="82" y="76"/>
                    <a:pt x="82" y="76"/>
                  </a:cubicBezTo>
                  <a:cubicBezTo>
                    <a:pt x="85" y="74"/>
                    <a:pt x="88" y="72"/>
                    <a:pt x="90" y="70"/>
                  </a:cubicBezTo>
                  <a:cubicBezTo>
                    <a:pt x="92" y="68"/>
                    <a:pt x="94" y="67"/>
                    <a:pt x="96" y="65"/>
                  </a:cubicBezTo>
                  <a:cubicBezTo>
                    <a:pt x="98" y="64"/>
                    <a:pt x="99" y="62"/>
                    <a:pt x="101" y="60"/>
                  </a:cubicBezTo>
                  <a:cubicBezTo>
                    <a:pt x="101" y="59"/>
                    <a:pt x="101" y="59"/>
                    <a:pt x="102" y="58"/>
                  </a:cubicBezTo>
                  <a:cubicBezTo>
                    <a:pt x="103" y="56"/>
                    <a:pt x="104" y="55"/>
                    <a:pt x="105" y="54"/>
                  </a:cubicBezTo>
                  <a:cubicBezTo>
                    <a:pt x="106" y="53"/>
                    <a:pt x="107" y="52"/>
                    <a:pt x="108" y="51"/>
                  </a:cubicBezTo>
                  <a:cubicBezTo>
                    <a:pt x="109" y="49"/>
                    <a:pt x="110" y="48"/>
                    <a:pt x="111" y="47"/>
                  </a:cubicBezTo>
                  <a:cubicBezTo>
                    <a:pt x="112" y="45"/>
                    <a:pt x="114" y="43"/>
                    <a:pt x="115" y="42"/>
                  </a:cubicBezTo>
                  <a:cubicBezTo>
                    <a:pt x="116" y="41"/>
                    <a:pt x="118" y="40"/>
                    <a:pt x="120" y="39"/>
                  </a:cubicBezTo>
                  <a:cubicBezTo>
                    <a:pt x="121" y="38"/>
                    <a:pt x="122" y="38"/>
                    <a:pt x="123" y="37"/>
                  </a:cubicBezTo>
                  <a:cubicBezTo>
                    <a:pt x="125" y="35"/>
                    <a:pt x="127" y="33"/>
                    <a:pt x="128" y="31"/>
                  </a:cubicBezTo>
                  <a:cubicBezTo>
                    <a:pt x="129" y="30"/>
                    <a:pt x="129" y="30"/>
                    <a:pt x="129" y="30"/>
                  </a:cubicBezTo>
                  <a:cubicBezTo>
                    <a:pt x="133" y="24"/>
                    <a:pt x="136" y="18"/>
                    <a:pt x="139" y="12"/>
                  </a:cubicBezTo>
                  <a:cubicBezTo>
                    <a:pt x="140" y="10"/>
                    <a:pt x="140" y="10"/>
                    <a:pt x="140" y="10"/>
                  </a:cubicBezTo>
                  <a:cubicBezTo>
                    <a:pt x="140" y="10"/>
                    <a:pt x="136" y="9"/>
                    <a:pt x="135" y="8"/>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a:extLst>
                <a:ext uri="{FF2B5EF4-FFF2-40B4-BE49-F238E27FC236}">
                  <a16:creationId xmlns:a16="http://schemas.microsoft.com/office/drawing/2014/main" id="{E6B0EC47-6BC3-E328-A44D-E8BC3507A1E5}"/>
                </a:ext>
              </a:extLst>
            </p:cNvPr>
            <p:cNvSpPr>
              <a:spLocks/>
            </p:cNvSpPr>
            <p:nvPr/>
          </p:nvSpPr>
          <p:spPr bwMode="auto">
            <a:xfrm>
              <a:off x="4335" y="1435"/>
              <a:ext cx="705" cy="242"/>
            </a:xfrm>
            <a:custGeom>
              <a:avLst/>
              <a:gdLst>
                <a:gd name="T0" fmla="*/ 279 w 289"/>
                <a:gd name="T1" fmla="*/ 22 h 99"/>
                <a:gd name="T2" fmla="*/ 267 w 289"/>
                <a:gd name="T3" fmla="*/ 17 h 99"/>
                <a:gd name="T4" fmla="*/ 251 w 289"/>
                <a:gd name="T5" fmla="*/ 30 h 99"/>
                <a:gd name="T6" fmla="*/ 240 w 289"/>
                <a:gd name="T7" fmla="*/ 33 h 99"/>
                <a:gd name="T8" fmla="*/ 227 w 289"/>
                <a:gd name="T9" fmla="*/ 33 h 99"/>
                <a:gd name="T10" fmla="*/ 216 w 289"/>
                <a:gd name="T11" fmla="*/ 34 h 99"/>
                <a:gd name="T12" fmla="*/ 204 w 289"/>
                <a:gd name="T13" fmla="*/ 45 h 99"/>
                <a:gd name="T14" fmla="*/ 183 w 289"/>
                <a:gd name="T15" fmla="*/ 44 h 99"/>
                <a:gd name="T16" fmla="*/ 178 w 289"/>
                <a:gd name="T17" fmla="*/ 36 h 99"/>
                <a:gd name="T18" fmla="*/ 182 w 289"/>
                <a:gd name="T19" fmla="*/ 24 h 99"/>
                <a:gd name="T20" fmla="*/ 179 w 289"/>
                <a:gd name="T21" fmla="*/ 5 h 99"/>
                <a:gd name="T22" fmla="*/ 151 w 289"/>
                <a:gd name="T23" fmla="*/ 23 h 99"/>
                <a:gd name="T24" fmla="*/ 135 w 289"/>
                <a:gd name="T25" fmla="*/ 27 h 99"/>
                <a:gd name="T26" fmla="*/ 128 w 289"/>
                <a:gd name="T27" fmla="*/ 22 h 99"/>
                <a:gd name="T28" fmla="*/ 118 w 289"/>
                <a:gd name="T29" fmla="*/ 20 h 99"/>
                <a:gd name="T30" fmla="*/ 111 w 289"/>
                <a:gd name="T31" fmla="*/ 19 h 99"/>
                <a:gd name="T32" fmla="*/ 89 w 289"/>
                <a:gd name="T33" fmla="*/ 17 h 99"/>
                <a:gd name="T34" fmla="*/ 73 w 289"/>
                <a:gd name="T35" fmla="*/ 2 h 99"/>
                <a:gd name="T36" fmla="*/ 62 w 289"/>
                <a:gd name="T37" fmla="*/ 1 h 99"/>
                <a:gd name="T38" fmla="*/ 45 w 289"/>
                <a:gd name="T39" fmla="*/ 2 h 99"/>
                <a:gd name="T40" fmla="*/ 34 w 289"/>
                <a:gd name="T41" fmla="*/ 1 h 99"/>
                <a:gd name="T42" fmla="*/ 29 w 289"/>
                <a:gd name="T43" fmla="*/ 1 h 99"/>
                <a:gd name="T44" fmla="*/ 28 w 289"/>
                <a:gd name="T45" fmla="*/ 10 h 99"/>
                <a:gd name="T46" fmla="*/ 31 w 289"/>
                <a:gd name="T47" fmla="*/ 23 h 99"/>
                <a:gd name="T48" fmla="*/ 6 w 289"/>
                <a:gd name="T49" fmla="*/ 50 h 99"/>
                <a:gd name="T50" fmla="*/ 6 w 289"/>
                <a:gd name="T51" fmla="*/ 62 h 99"/>
                <a:gd name="T52" fmla="*/ 15 w 289"/>
                <a:gd name="T53" fmla="*/ 79 h 99"/>
                <a:gd name="T54" fmla="*/ 19 w 289"/>
                <a:gd name="T55" fmla="*/ 94 h 99"/>
                <a:gd name="T56" fmla="*/ 23 w 289"/>
                <a:gd name="T57" fmla="*/ 98 h 99"/>
                <a:gd name="T58" fmla="*/ 35 w 289"/>
                <a:gd name="T59" fmla="*/ 92 h 99"/>
                <a:gd name="T60" fmla="*/ 45 w 289"/>
                <a:gd name="T61" fmla="*/ 79 h 99"/>
                <a:gd name="T62" fmla="*/ 64 w 289"/>
                <a:gd name="T63" fmla="*/ 66 h 99"/>
                <a:gd name="T64" fmla="*/ 81 w 289"/>
                <a:gd name="T65" fmla="*/ 56 h 99"/>
                <a:gd name="T66" fmla="*/ 103 w 289"/>
                <a:gd name="T67" fmla="*/ 68 h 99"/>
                <a:gd name="T68" fmla="*/ 109 w 289"/>
                <a:gd name="T69" fmla="*/ 72 h 99"/>
                <a:gd name="T70" fmla="*/ 112 w 289"/>
                <a:gd name="T71" fmla="*/ 75 h 99"/>
                <a:gd name="T72" fmla="*/ 119 w 289"/>
                <a:gd name="T73" fmla="*/ 75 h 99"/>
                <a:gd name="T74" fmla="*/ 129 w 289"/>
                <a:gd name="T75" fmla="*/ 88 h 99"/>
                <a:gd name="T76" fmla="*/ 132 w 289"/>
                <a:gd name="T77" fmla="*/ 91 h 99"/>
                <a:gd name="T78" fmla="*/ 139 w 289"/>
                <a:gd name="T79" fmla="*/ 89 h 99"/>
                <a:gd name="T80" fmla="*/ 155 w 289"/>
                <a:gd name="T81" fmla="*/ 77 h 99"/>
                <a:gd name="T82" fmla="*/ 160 w 289"/>
                <a:gd name="T83" fmla="*/ 82 h 99"/>
                <a:gd name="T84" fmla="*/ 184 w 289"/>
                <a:gd name="T85" fmla="*/ 97 h 99"/>
                <a:gd name="T86" fmla="*/ 208 w 289"/>
                <a:gd name="T87" fmla="*/ 97 h 99"/>
                <a:gd name="T88" fmla="*/ 233 w 289"/>
                <a:gd name="T89" fmla="*/ 85 h 99"/>
                <a:gd name="T90" fmla="*/ 247 w 289"/>
                <a:gd name="T91" fmla="*/ 79 h 99"/>
                <a:gd name="T92" fmla="*/ 268 w 289"/>
                <a:gd name="T93" fmla="*/ 86 h 99"/>
                <a:gd name="T94" fmla="*/ 278 w 289"/>
                <a:gd name="T95" fmla="*/ 71 h 99"/>
                <a:gd name="T96" fmla="*/ 289 w 289"/>
                <a:gd name="T97" fmla="*/ 3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9" h="99">
                  <a:moveTo>
                    <a:pt x="288" y="27"/>
                  </a:moveTo>
                  <a:cubicBezTo>
                    <a:pt x="287" y="26"/>
                    <a:pt x="286" y="26"/>
                    <a:pt x="286" y="25"/>
                  </a:cubicBezTo>
                  <a:cubicBezTo>
                    <a:pt x="285" y="25"/>
                    <a:pt x="284" y="25"/>
                    <a:pt x="283" y="25"/>
                  </a:cubicBezTo>
                  <a:cubicBezTo>
                    <a:pt x="282" y="24"/>
                    <a:pt x="281" y="24"/>
                    <a:pt x="279" y="22"/>
                  </a:cubicBezTo>
                  <a:cubicBezTo>
                    <a:pt x="278" y="20"/>
                    <a:pt x="277" y="20"/>
                    <a:pt x="275" y="19"/>
                  </a:cubicBezTo>
                  <a:cubicBezTo>
                    <a:pt x="274" y="19"/>
                    <a:pt x="273" y="19"/>
                    <a:pt x="273" y="19"/>
                  </a:cubicBezTo>
                  <a:cubicBezTo>
                    <a:pt x="272" y="19"/>
                    <a:pt x="271" y="18"/>
                    <a:pt x="270" y="18"/>
                  </a:cubicBezTo>
                  <a:cubicBezTo>
                    <a:pt x="269" y="17"/>
                    <a:pt x="268" y="17"/>
                    <a:pt x="267" y="17"/>
                  </a:cubicBezTo>
                  <a:cubicBezTo>
                    <a:pt x="266" y="17"/>
                    <a:pt x="266" y="17"/>
                    <a:pt x="266" y="17"/>
                  </a:cubicBezTo>
                  <a:cubicBezTo>
                    <a:pt x="261" y="18"/>
                    <a:pt x="259" y="20"/>
                    <a:pt x="258" y="24"/>
                  </a:cubicBezTo>
                  <a:cubicBezTo>
                    <a:pt x="257" y="25"/>
                    <a:pt x="257" y="26"/>
                    <a:pt x="256" y="27"/>
                  </a:cubicBezTo>
                  <a:cubicBezTo>
                    <a:pt x="254" y="29"/>
                    <a:pt x="253" y="29"/>
                    <a:pt x="251" y="30"/>
                  </a:cubicBezTo>
                  <a:cubicBezTo>
                    <a:pt x="250" y="30"/>
                    <a:pt x="250" y="30"/>
                    <a:pt x="249" y="30"/>
                  </a:cubicBezTo>
                  <a:cubicBezTo>
                    <a:pt x="248" y="30"/>
                    <a:pt x="247" y="30"/>
                    <a:pt x="246" y="31"/>
                  </a:cubicBezTo>
                  <a:cubicBezTo>
                    <a:pt x="245" y="31"/>
                    <a:pt x="244" y="32"/>
                    <a:pt x="242" y="32"/>
                  </a:cubicBezTo>
                  <a:cubicBezTo>
                    <a:pt x="241" y="32"/>
                    <a:pt x="241" y="32"/>
                    <a:pt x="240" y="33"/>
                  </a:cubicBezTo>
                  <a:cubicBezTo>
                    <a:pt x="238" y="33"/>
                    <a:pt x="236" y="33"/>
                    <a:pt x="235" y="33"/>
                  </a:cubicBezTo>
                  <a:cubicBezTo>
                    <a:pt x="233" y="33"/>
                    <a:pt x="232" y="33"/>
                    <a:pt x="231" y="33"/>
                  </a:cubicBezTo>
                  <a:cubicBezTo>
                    <a:pt x="230" y="33"/>
                    <a:pt x="229" y="33"/>
                    <a:pt x="228" y="33"/>
                  </a:cubicBezTo>
                  <a:cubicBezTo>
                    <a:pt x="228" y="33"/>
                    <a:pt x="227" y="33"/>
                    <a:pt x="227" y="33"/>
                  </a:cubicBezTo>
                  <a:cubicBezTo>
                    <a:pt x="226" y="33"/>
                    <a:pt x="225" y="33"/>
                    <a:pt x="224" y="33"/>
                  </a:cubicBezTo>
                  <a:cubicBezTo>
                    <a:pt x="223" y="33"/>
                    <a:pt x="222" y="33"/>
                    <a:pt x="220" y="33"/>
                  </a:cubicBezTo>
                  <a:cubicBezTo>
                    <a:pt x="220" y="33"/>
                    <a:pt x="220" y="33"/>
                    <a:pt x="220" y="33"/>
                  </a:cubicBezTo>
                  <a:cubicBezTo>
                    <a:pt x="218" y="33"/>
                    <a:pt x="217" y="33"/>
                    <a:pt x="216" y="34"/>
                  </a:cubicBezTo>
                  <a:cubicBezTo>
                    <a:pt x="215" y="35"/>
                    <a:pt x="215" y="35"/>
                    <a:pt x="214" y="36"/>
                  </a:cubicBezTo>
                  <a:cubicBezTo>
                    <a:pt x="213" y="37"/>
                    <a:pt x="212" y="37"/>
                    <a:pt x="211" y="37"/>
                  </a:cubicBezTo>
                  <a:cubicBezTo>
                    <a:pt x="210" y="38"/>
                    <a:pt x="209" y="38"/>
                    <a:pt x="208" y="39"/>
                  </a:cubicBezTo>
                  <a:cubicBezTo>
                    <a:pt x="206" y="40"/>
                    <a:pt x="205" y="42"/>
                    <a:pt x="204" y="45"/>
                  </a:cubicBezTo>
                  <a:cubicBezTo>
                    <a:pt x="203" y="48"/>
                    <a:pt x="202" y="48"/>
                    <a:pt x="199" y="49"/>
                  </a:cubicBezTo>
                  <a:cubicBezTo>
                    <a:pt x="199" y="50"/>
                    <a:pt x="198" y="50"/>
                    <a:pt x="197" y="50"/>
                  </a:cubicBezTo>
                  <a:cubicBezTo>
                    <a:pt x="196" y="51"/>
                    <a:pt x="194" y="52"/>
                    <a:pt x="192" y="52"/>
                  </a:cubicBezTo>
                  <a:cubicBezTo>
                    <a:pt x="189" y="52"/>
                    <a:pt x="184" y="47"/>
                    <a:pt x="183" y="44"/>
                  </a:cubicBezTo>
                  <a:cubicBezTo>
                    <a:pt x="183" y="43"/>
                    <a:pt x="183" y="42"/>
                    <a:pt x="183" y="41"/>
                  </a:cubicBezTo>
                  <a:cubicBezTo>
                    <a:pt x="183" y="39"/>
                    <a:pt x="183" y="38"/>
                    <a:pt x="182" y="37"/>
                  </a:cubicBezTo>
                  <a:cubicBezTo>
                    <a:pt x="181" y="36"/>
                    <a:pt x="180" y="36"/>
                    <a:pt x="179" y="36"/>
                  </a:cubicBezTo>
                  <a:cubicBezTo>
                    <a:pt x="178" y="36"/>
                    <a:pt x="178" y="36"/>
                    <a:pt x="178" y="36"/>
                  </a:cubicBezTo>
                  <a:cubicBezTo>
                    <a:pt x="177" y="36"/>
                    <a:pt x="176" y="36"/>
                    <a:pt x="176" y="35"/>
                  </a:cubicBezTo>
                  <a:cubicBezTo>
                    <a:pt x="176" y="35"/>
                    <a:pt x="176" y="34"/>
                    <a:pt x="176" y="33"/>
                  </a:cubicBezTo>
                  <a:cubicBezTo>
                    <a:pt x="177" y="32"/>
                    <a:pt x="178" y="30"/>
                    <a:pt x="179" y="29"/>
                  </a:cubicBezTo>
                  <a:cubicBezTo>
                    <a:pt x="180" y="27"/>
                    <a:pt x="181" y="26"/>
                    <a:pt x="182" y="24"/>
                  </a:cubicBezTo>
                  <a:cubicBezTo>
                    <a:pt x="182" y="23"/>
                    <a:pt x="183" y="22"/>
                    <a:pt x="184" y="20"/>
                  </a:cubicBezTo>
                  <a:cubicBezTo>
                    <a:pt x="186" y="17"/>
                    <a:pt x="188" y="14"/>
                    <a:pt x="188" y="12"/>
                  </a:cubicBezTo>
                  <a:cubicBezTo>
                    <a:pt x="188" y="9"/>
                    <a:pt x="184" y="6"/>
                    <a:pt x="181" y="6"/>
                  </a:cubicBezTo>
                  <a:cubicBezTo>
                    <a:pt x="180" y="6"/>
                    <a:pt x="180" y="5"/>
                    <a:pt x="179" y="5"/>
                  </a:cubicBezTo>
                  <a:cubicBezTo>
                    <a:pt x="176" y="5"/>
                    <a:pt x="173" y="7"/>
                    <a:pt x="170" y="10"/>
                  </a:cubicBezTo>
                  <a:cubicBezTo>
                    <a:pt x="167" y="13"/>
                    <a:pt x="164" y="15"/>
                    <a:pt x="161" y="16"/>
                  </a:cubicBezTo>
                  <a:cubicBezTo>
                    <a:pt x="158" y="17"/>
                    <a:pt x="157" y="19"/>
                    <a:pt x="154" y="20"/>
                  </a:cubicBezTo>
                  <a:cubicBezTo>
                    <a:pt x="153" y="21"/>
                    <a:pt x="152" y="22"/>
                    <a:pt x="151" y="23"/>
                  </a:cubicBezTo>
                  <a:cubicBezTo>
                    <a:pt x="148" y="25"/>
                    <a:pt x="146" y="25"/>
                    <a:pt x="143" y="25"/>
                  </a:cubicBezTo>
                  <a:cubicBezTo>
                    <a:pt x="142" y="25"/>
                    <a:pt x="140" y="25"/>
                    <a:pt x="139" y="26"/>
                  </a:cubicBezTo>
                  <a:cubicBezTo>
                    <a:pt x="138" y="26"/>
                    <a:pt x="138" y="26"/>
                    <a:pt x="137" y="26"/>
                  </a:cubicBezTo>
                  <a:cubicBezTo>
                    <a:pt x="137" y="26"/>
                    <a:pt x="136" y="27"/>
                    <a:pt x="135" y="27"/>
                  </a:cubicBezTo>
                  <a:cubicBezTo>
                    <a:pt x="134" y="27"/>
                    <a:pt x="134" y="27"/>
                    <a:pt x="134" y="27"/>
                  </a:cubicBezTo>
                  <a:cubicBezTo>
                    <a:pt x="132" y="26"/>
                    <a:pt x="132" y="25"/>
                    <a:pt x="131" y="24"/>
                  </a:cubicBezTo>
                  <a:cubicBezTo>
                    <a:pt x="131" y="24"/>
                    <a:pt x="131" y="23"/>
                    <a:pt x="130" y="23"/>
                  </a:cubicBezTo>
                  <a:cubicBezTo>
                    <a:pt x="130" y="22"/>
                    <a:pt x="129" y="22"/>
                    <a:pt x="128" y="22"/>
                  </a:cubicBezTo>
                  <a:cubicBezTo>
                    <a:pt x="127" y="22"/>
                    <a:pt x="126" y="22"/>
                    <a:pt x="125" y="23"/>
                  </a:cubicBezTo>
                  <a:cubicBezTo>
                    <a:pt x="124" y="24"/>
                    <a:pt x="122" y="24"/>
                    <a:pt x="121" y="24"/>
                  </a:cubicBezTo>
                  <a:cubicBezTo>
                    <a:pt x="121" y="24"/>
                    <a:pt x="121" y="24"/>
                    <a:pt x="120" y="24"/>
                  </a:cubicBezTo>
                  <a:cubicBezTo>
                    <a:pt x="119" y="23"/>
                    <a:pt x="118" y="22"/>
                    <a:pt x="118" y="20"/>
                  </a:cubicBezTo>
                  <a:cubicBezTo>
                    <a:pt x="118" y="18"/>
                    <a:pt x="117" y="17"/>
                    <a:pt x="116" y="16"/>
                  </a:cubicBezTo>
                  <a:cubicBezTo>
                    <a:pt x="115" y="15"/>
                    <a:pt x="115" y="15"/>
                    <a:pt x="115" y="15"/>
                  </a:cubicBezTo>
                  <a:cubicBezTo>
                    <a:pt x="113" y="16"/>
                    <a:pt x="113" y="16"/>
                    <a:pt x="113" y="16"/>
                  </a:cubicBezTo>
                  <a:cubicBezTo>
                    <a:pt x="113" y="17"/>
                    <a:pt x="112" y="18"/>
                    <a:pt x="111" y="19"/>
                  </a:cubicBezTo>
                  <a:cubicBezTo>
                    <a:pt x="110" y="19"/>
                    <a:pt x="110" y="19"/>
                    <a:pt x="109" y="20"/>
                  </a:cubicBezTo>
                  <a:cubicBezTo>
                    <a:pt x="107" y="22"/>
                    <a:pt x="103" y="25"/>
                    <a:pt x="100" y="25"/>
                  </a:cubicBezTo>
                  <a:cubicBezTo>
                    <a:pt x="99" y="25"/>
                    <a:pt x="98" y="24"/>
                    <a:pt x="97" y="24"/>
                  </a:cubicBezTo>
                  <a:cubicBezTo>
                    <a:pt x="94" y="22"/>
                    <a:pt x="92" y="20"/>
                    <a:pt x="89" y="17"/>
                  </a:cubicBezTo>
                  <a:cubicBezTo>
                    <a:pt x="88" y="16"/>
                    <a:pt x="86" y="14"/>
                    <a:pt x="85" y="13"/>
                  </a:cubicBezTo>
                  <a:cubicBezTo>
                    <a:pt x="84" y="12"/>
                    <a:pt x="84" y="12"/>
                    <a:pt x="84" y="12"/>
                  </a:cubicBezTo>
                  <a:cubicBezTo>
                    <a:pt x="80" y="9"/>
                    <a:pt x="77" y="6"/>
                    <a:pt x="74" y="3"/>
                  </a:cubicBezTo>
                  <a:cubicBezTo>
                    <a:pt x="73" y="2"/>
                    <a:pt x="73" y="2"/>
                    <a:pt x="73" y="2"/>
                  </a:cubicBezTo>
                  <a:cubicBezTo>
                    <a:pt x="73" y="2"/>
                    <a:pt x="73" y="2"/>
                    <a:pt x="73" y="2"/>
                  </a:cubicBezTo>
                  <a:cubicBezTo>
                    <a:pt x="71" y="2"/>
                    <a:pt x="68" y="2"/>
                    <a:pt x="66" y="1"/>
                  </a:cubicBezTo>
                  <a:cubicBezTo>
                    <a:pt x="65" y="1"/>
                    <a:pt x="64" y="1"/>
                    <a:pt x="63" y="1"/>
                  </a:cubicBezTo>
                  <a:cubicBezTo>
                    <a:pt x="63" y="1"/>
                    <a:pt x="62" y="1"/>
                    <a:pt x="62" y="1"/>
                  </a:cubicBezTo>
                  <a:cubicBezTo>
                    <a:pt x="59" y="1"/>
                    <a:pt x="57" y="2"/>
                    <a:pt x="55" y="3"/>
                  </a:cubicBezTo>
                  <a:cubicBezTo>
                    <a:pt x="54" y="3"/>
                    <a:pt x="53" y="3"/>
                    <a:pt x="51" y="3"/>
                  </a:cubicBezTo>
                  <a:cubicBezTo>
                    <a:pt x="50" y="3"/>
                    <a:pt x="48" y="3"/>
                    <a:pt x="47" y="2"/>
                  </a:cubicBezTo>
                  <a:cubicBezTo>
                    <a:pt x="45" y="2"/>
                    <a:pt x="45" y="2"/>
                    <a:pt x="45" y="2"/>
                  </a:cubicBezTo>
                  <a:cubicBezTo>
                    <a:pt x="42" y="2"/>
                    <a:pt x="40" y="1"/>
                    <a:pt x="37" y="1"/>
                  </a:cubicBezTo>
                  <a:cubicBezTo>
                    <a:pt x="37" y="1"/>
                    <a:pt x="37" y="1"/>
                    <a:pt x="37" y="1"/>
                  </a:cubicBezTo>
                  <a:cubicBezTo>
                    <a:pt x="36" y="1"/>
                    <a:pt x="35" y="1"/>
                    <a:pt x="35" y="1"/>
                  </a:cubicBezTo>
                  <a:cubicBezTo>
                    <a:pt x="34" y="1"/>
                    <a:pt x="34" y="1"/>
                    <a:pt x="34" y="1"/>
                  </a:cubicBezTo>
                  <a:cubicBezTo>
                    <a:pt x="34" y="1"/>
                    <a:pt x="33" y="1"/>
                    <a:pt x="32" y="1"/>
                  </a:cubicBezTo>
                  <a:cubicBezTo>
                    <a:pt x="32" y="1"/>
                    <a:pt x="31" y="1"/>
                    <a:pt x="31" y="1"/>
                  </a:cubicBezTo>
                  <a:cubicBezTo>
                    <a:pt x="30" y="0"/>
                    <a:pt x="30" y="0"/>
                    <a:pt x="30" y="0"/>
                  </a:cubicBezTo>
                  <a:cubicBezTo>
                    <a:pt x="29" y="1"/>
                    <a:pt x="29" y="1"/>
                    <a:pt x="29" y="1"/>
                  </a:cubicBezTo>
                  <a:cubicBezTo>
                    <a:pt x="26" y="2"/>
                    <a:pt x="25" y="3"/>
                    <a:pt x="25" y="4"/>
                  </a:cubicBezTo>
                  <a:cubicBezTo>
                    <a:pt x="25" y="4"/>
                    <a:pt x="25" y="5"/>
                    <a:pt x="26" y="6"/>
                  </a:cubicBezTo>
                  <a:cubicBezTo>
                    <a:pt x="26" y="7"/>
                    <a:pt x="26" y="7"/>
                    <a:pt x="27" y="7"/>
                  </a:cubicBezTo>
                  <a:cubicBezTo>
                    <a:pt x="28" y="8"/>
                    <a:pt x="28" y="8"/>
                    <a:pt x="28" y="10"/>
                  </a:cubicBezTo>
                  <a:cubicBezTo>
                    <a:pt x="29" y="11"/>
                    <a:pt x="28" y="13"/>
                    <a:pt x="28" y="14"/>
                  </a:cubicBezTo>
                  <a:cubicBezTo>
                    <a:pt x="27" y="15"/>
                    <a:pt x="27" y="16"/>
                    <a:pt x="27" y="18"/>
                  </a:cubicBezTo>
                  <a:cubicBezTo>
                    <a:pt x="28" y="19"/>
                    <a:pt x="29" y="20"/>
                    <a:pt x="30" y="21"/>
                  </a:cubicBezTo>
                  <a:cubicBezTo>
                    <a:pt x="30" y="22"/>
                    <a:pt x="31" y="22"/>
                    <a:pt x="31" y="23"/>
                  </a:cubicBezTo>
                  <a:cubicBezTo>
                    <a:pt x="33" y="26"/>
                    <a:pt x="32" y="31"/>
                    <a:pt x="29" y="33"/>
                  </a:cubicBezTo>
                  <a:cubicBezTo>
                    <a:pt x="24" y="39"/>
                    <a:pt x="19" y="42"/>
                    <a:pt x="14" y="45"/>
                  </a:cubicBezTo>
                  <a:cubicBezTo>
                    <a:pt x="12" y="46"/>
                    <a:pt x="11" y="47"/>
                    <a:pt x="9" y="48"/>
                  </a:cubicBezTo>
                  <a:cubicBezTo>
                    <a:pt x="8" y="49"/>
                    <a:pt x="7" y="50"/>
                    <a:pt x="6" y="50"/>
                  </a:cubicBezTo>
                  <a:cubicBezTo>
                    <a:pt x="5" y="51"/>
                    <a:pt x="5" y="51"/>
                    <a:pt x="4" y="51"/>
                  </a:cubicBezTo>
                  <a:cubicBezTo>
                    <a:pt x="2" y="52"/>
                    <a:pt x="0" y="53"/>
                    <a:pt x="0" y="56"/>
                  </a:cubicBezTo>
                  <a:cubicBezTo>
                    <a:pt x="1" y="58"/>
                    <a:pt x="2" y="59"/>
                    <a:pt x="5" y="61"/>
                  </a:cubicBezTo>
                  <a:cubicBezTo>
                    <a:pt x="5" y="61"/>
                    <a:pt x="6" y="62"/>
                    <a:pt x="6" y="62"/>
                  </a:cubicBezTo>
                  <a:cubicBezTo>
                    <a:pt x="7" y="63"/>
                    <a:pt x="8" y="63"/>
                    <a:pt x="8" y="64"/>
                  </a:cubicBezTo>
                  <a:cubicBezTo>
                    <a:pt x="10" y="65"/>
                    <a:pt x="12" y="66"/>
                    <a:pt x="13" y="68"/>
                  </a:cubicBezTo>
                  <a:cubicBezTo>
                    <a:pt x="14" y="70"/>
                    <a:pt x="14" y="72"/>
                    <a:pt x="14" y="73"/>
                  </a:cubicBezTo>
                  <a:cubicBezTo>
                    <a:pt x="14" y="75"/>
                    <a:pt x="14" y="77"/>
                    <a:pt x="15" y="79"/>
                  </a:cubicBezTo>
                  <a:cubicBezTo>
                    <a:pt x="16" y="80"/>
                    <a:pt x="17" y="81"/>
                    <a:pt x="18" y="81"/>
                  </a:cubicBezTo>
                  <a:cubicBezTo>
                    <a:pt x="19" y="82"/>
                    <a:pt x="20" y="83"/>
                    <a:pt x="21" y="85"/>
                  </a:cubicBezTo>
                  <a:cubicBezTo>
                    <a:pt x="22" y="87"/>
                    <a:pt x="21" y="89"/>
                    <a:pt x="20" y="91"/>
                  </a:cubicBezTo>
                  <a:cubicBezTo>
                    <a:pt x="20" y="92"/>
                    <a:pt x="19" y="93"/>
                    <a:pt x="19" y="94"/>
                  </a:cubicBezTo>
                  <a:cubicBezTo>
                    <a:pt x="19" y="95"/>
                    <a:pt x="19" y="96"/>
                    <a:pt x="19" y="96"/>
                  </a:cubicBezTo>
                  <a:cubicBezTo>
                    <a:pt x="19" y="96"/>
                    <a:pt x="19" y="96"/>
                    <a:pt x="19" y="96"/>
                  </a:cubicBezTo>
                  <a:cubicBezTo>
                    <a:pt x="20" y="97"/>
                    <a:pt x="20" y="97"/>
                    <a:pt x="20" y="97"/>
                  </a:cubicBezTo>
                  <a:cubicBezTo>
                    <a:pt x="20" y="97"/>
                    <a:pt x="22" y="98"/>
                    <a:pt x="23" y="98"/>
                  </a:cubicBezTo>
                  <a:cubicBezTo>
                    <a:pt x="23" y="98"/>
                    <a:pt x="24" y="98"/>
                    <a:pt x="24" y="98"/>
                  </a:cubicBezTo>
                  <a:cubicBezTo>
                    <a:pt x="28" y="97"/>
                    <a:pt x="30" y="95"/>
                    <a:pt x="33" y="93"/>
                  </a:cubicBezTo>
                  <a:cubicBezTo>
                    <a:pt x="33" y="93"/>
                    <a:pt x="33" y="93"/>
                    <a:pt x="33" y="93"/>
                  </a:cubicBezTo>
                  <a:cubicBezTo>
                    <a:pt x="34" y="93"/>
                    <a:pt x="34" y="92"/>
                    <a:pt x="35" y="92"/>
                  </a:cubicBezTo>
                  <a:cubicBezTo>
                    <a:pt x="37" y="90"/>
                    <a:pt x="39" y="89"/>
                    <a:pt x="39" y="85"/>
                  </a:cubicBezTo>
                  <a:cubicBezTo>
                    <a:pt x="39" y="84"/>
                    <a:pt x="39" y="84"/>
                    <a:pt x="39" y="84"/>
                  </a:cubicBezTo>
                  <a:cubicBezTo>
                    <a:pt x="40" y="81"/>
                    <a:pt x="40" y="79"/>
                    <a:pt x="44" y="79"/>
                  </a:cubicBezTo>
                  <a:cubicBezTo>
                    <a:pt x="45" y="79"/>
                    <a:pt x="45" y="79"/>
                    <a:pt x="45" y="79"/>
                  </a:cubicBezTo>
                  <a:cubicBezTo>
                    <a:pt x="48" y="79"/>
                    <a:pt x="50" y="79"/>
                    <a:pt x="53" y="77"/>
                  </a:cubicBezTo>
                  <a:cubicBezTo>
                    <a:pt x="54" y="76"/>
                    <a:pt x="55" y="74"/>
                    <a:pt x="56" y="73"/>
                  </a:cubicBezTo>
                  <a:cubicBezTo>
                    <a:pt x="57" y="72"/>
                    <a:pt x="58" y="70"/>
                    <a:pt x="59" y="69"/>
                  </a:cubicBezTo>
                  <a:cubicBezTo>
                    <a:pt x="60" y="68"/>
                    <a:pt x="62" y="67"/>
                    <a:pt x="64" y="66"/>
                  </a:cubicBezTo>
                  <a:cubicBezTo>
                    <a:pt x="65" y="66"/>
                    <a:pt x="66" y="65"/>
                    <a:pt x="67" y="65"/>
                  </a:cubicBezTo>
                  <a:cubicBezTo>
                    <a:pt x="68" y="64"/>
                    <a:pt x="69" y="63"/>
                    <a:pt x="70" y="63"/>
                  </a:cubicBezTo>
                  <a:cubicBezTo>
                    <a:pt x="72" y="62"/>
                    <a:pt x="73" y="61"/>
                    <a:pt x="74" y="59"/>
                  </a:cubicBezTo>
                  <a:cubicBezTo>
                    <a:pt x="76" y="57"/>
                    <a:pt x="78" y="56"/>
                    <a:pt x="81" y="56"/>
                  </a:cubicBezTo>
                  <a:cubicBezTo>
                    <a:pt x="82" y="56"/>
                    <a:pt x="82" y="56"/>
                    <a:pt x="83" y="56"/>
                  </a:cubicBezTo>
                  <a:cubicBezTo>
                    <a:pt x="86" y="57"/>
                    <a:pt x="87" y="59"/>
                    <a:pt x="88" y="60"/>
                  </a:cubicBezTo>
                  <a:cubicBezTo>
                    <a:pt x="88" y="62"/>
                    <a:pt x="89" y="63"/>
                    <a:pt x="90" y="64"/>
                  </a:cubicBezTo>
                  <a:cubicBezTo>
                    <a:pt x="94" y="67"/>
                    <a:pt x="99" y="68"/>
                    <a:pt x="103" y="68"/>
                  </a:cubicBezTo>
                  <a:cubicBezTo>
                    <a:pt x="104" y="68"/>
                    <a:pt x="105" y="68"/>
                    <a:pt x="105" y="69"/>
                  </a:cubicBezTo>
                  <a:cubicBezTo>
                    <a:pt x="106" y="69"/>
                    <a:pt x="106" y="69"/>
                    <a:pt x="106" y="70"/>
                  </a:cubicBezTo>
                  <a:cubicBezTo>
                    <a:pt x="106" y="70"/>
                    <a:pt x="107" y="70"/>
                    <a:pt x="107" y="70"/>
                  </a:cubicBezTo>
                  <a:cubicBezTo>
                    <a:pt x="108" y="71"/>
                    <a:pt x="109" y="71"/>
                    <a:pt x="109" y="72"/>
                  </a:cubicBezTo>
                  <a:cubicBezTo>
                    <a:pt x="109" y="72"/>
                    <a:pt x="110" y="73"/>
                    <a:pt x="110" y="73"/>
                  </a:cubicBezTo>
                  <a:cubicBezTo>
                    <a:pt x="111" y="74"/>
                    <a:pt x="111" y="75"/>
                    <a:pt x="111" y="75"/>
                  </a:cubicBezTo>
                  <a:cubicBezTo>
                    <a:pt x="112" y="75"/>
                    <a:pt x="112" y="75"/>
                    <a:pt x="112" y="75"/>
                  </a:cubicBezTo>
                  <a:cubicBezTo>
                    <a:pt x="112" y="75"/>
                    <a:pt x="112" y="75"/>
                    <a:pt x="112" y="75"/>
                  </a:cubicBezTo>
                  <a:cubicBezTo>
                    <a:pt x="113" y="75"/>
                    <a:pt x="113" y="75"/>
                    <a:pt x="113" y="75"/>
                  </a:cubicBezTo>
                  <a:cubicBezTo>
                    <a:pt x="113" y="75"/>
                    <a:pt x="114" y="75"/>
                    <a:pt x="115" y="75"/>
                  </a:cubicBezTo>
                  <a:cubicBezTo>
                    <a:pt x="115" y="74"/>
                    <a:pt x="116" y="74"/>
                    <a:pt x="116" y="74"/>
                  </a:cubicBezTo>
                  <a:cubicBezTo>
                    <a:pt x="117" y="74"/>
                    <a:pt x="118" y="74"/>
                    <a:pt x="119" y="75"/>
                  </a:cubicBezTo>
                  <a:cubicBezTo>
                    <a:pt x="119" y="76"/>
                    <a:pt x="120" y="77"/>
                    <a:pt x="120" y="77"/>
                  </a:cubicBezTo>
                  <a:cubicBezTo>
                    <a:pt x="121" y="79"/>
                    <a:pt x="121" y="79"/>
                    <a:pt x="124" y="80"/>
                  </a:cubicBezTo>
                  <a:cubicBezTo>
                    <a:pt x="128" y="81"/>
                    <a:pt x="129" y="82"/>
                    <a:pt x="129" y="86"/>
                  </a:cubicBezTo>
                  <a:cubicBezTo>
                    <a:pt x="129" y="88"/>
                    <a:pt x="129" y="88"/>
                    <a:pt x="129" y="88"/>
                  </a:cubicBezTo>
                  <a:cubicBezTo>
                    <a:pt x="129" y="88"/>
                    <a:pt x="129" y="89"/>
                    <a:pt x="129" y="90"/>
                  </a:cubicBezTo>
                  <a:cubicBezTo>
                    <a:pt x="129" y="92"/>
                    <a:pt x="129" y="92"/>
                    <a:pt x="129" y="92"/>
                  </a:cubicBezTo>
                  <a:cubicBezTo>
                    <a:pt x="131" y="91"/>
                    <a:pt x="131" y="91"/>
                    <a:pt x="131" y="91"/>
                  </a:cubicBezTo>
                  <a:cubicBezTo>
                    <a:pt x="131" y="91"/>
                    <a:pt x="132" y="91"/>
                    <a:pt x="132" y="91"/>
                  </a:cubicBezTo>
                  <a:cubicBezTo>
                    <a:pt x="133" y="91"/>
                    <a:pt x="133" y="91"/>
                    <a:pt x="134" y="90"/>
                  </a:cubicBezTo>
                  <a:cubicBezTo>
                    <a:pt x="134" y="90"/>
                    <a:pt x="135" y="90"/>
                    <a:pt x="136" y="89"/>
                  </a:cubicBezTo>
                  <a:cubicBezTo>
                    <a:pt x="136" y="89"/>
                    <a:pt x="137" y="89"/>
                    <a:pt x="137" y="89"/>
                  </a:cubicBezTo>
                  <a:cubicBezTo>
                    <a:pt x="138" y="89"/>
                    <a:pt x="138" y="89"/>
                    <a:pt x="139" y="89"/>
                  </a:cubicBezTo>
                  <a:cubicBezTo>
                    <a:pt x="139" y="89"/>
                    <a:pt x="139" y="89"/>
                    <a:pt x="140" y="89"/>
                  </a:cubicBezTo>
                  <a:cubicBezTo>
                    <a:pt x="140" y="89"/>
                    <a:pt x="140" y="89"/>
                    <a:pt x="140" y="89"/>
                  </a:cubicBezTo>
                  <a:cubicBezTo>
                    <a:pt x="143" y="89"/>
                    <a:pt x="145" y="88"/>
                    <a:pt x="147" y="85"/>
                  </a:cubicBezTo>
                  <a:cubicBezTo>
                    <a:pt x="149" y="82"/>
                    <a:pt x="152" y="77"/>
                    <a:pt x="155" y="77"/>
                  </a:cubicBezTo>
                  <a:cubicBezTo>
                    <a:pt x="155" y="77"/>
                    <a:pt x="155" y="77"/>
                    <a:pt x="155" y="77"/>
                  </a:cubicBezTo>
                  <a:cubicBezTo>
                    <a:pt x="155" y="77"/>
                    <a:pt x="156" y="78"/>
                    <a:pt x="157" y="80"/>
                  </a:cubicBezTo>
                  <a:cubicBezTo>
                    <a:pt x="158" y="82"/>
                    <a:pt x="158" y="82"/>
                    <a:pt x="158" y="82"/>
                  </a:cubicBezTo>
                  <a:cubicBezTo>
                    <a:pt x="160" y="82"/>
                    <a:pt x="160" y="82"/>
                    <a:pt x="160" y="82"/>
                  </a:cubicBezTo>
                  <a:cubicBezTo>
                    <a:pt x="160" y="82"/>
                    <a:pt x="162" y="82"/>
                    <a:pt x="163" y="82"/>
                  </a:cubicBezTo>
                  <a:cubicBezTo>
                    <a:pt x="166" y="82"/>
                    <a:pt x="167" y="84"/>
                    <a:pt x="169" y="86"/>
                  </a:cubicBezTo>
                  <a:cubicBezTo>
                    <a:pt x="171" y="88"/>
                    <a:pt x="171" y="88"/>
                    <a:pt x="171" y="88"/>
                  </a:cubicBezTo>
                  <a:cubicBezTo>
                    <a:pt x="175" y="92"/>
                    <a:pt x="178" y="96"/>
                    <a:pt x="184" y="97"/>
                  </a:cubicBezTo>
                  <a:cubicBezTo>
                    <a:pt x="186" y="97"/>
                    <a:pt x="187" y="98"/>
                    <a:pt x="189" y="98"/>
                  </a:cubicBezTo>
                  <a:cubicBezTo>
                    <a:pt x="191" y="98"/>
                    <a:pt x="194" y="99"/>
                    <a:pt x="196" y="99"/>
                  </a:cubicBezTo>
                  <a:cubicBezTo>
                    <a:pt x="196" y="99"/>
                    <a:pt x="196" y="99"/>
                    <a:pt x="196" y="99"/>
                  </a:cubicBezTo>
                  <a:cubicBezTo>
                    <a:pt x="200" y="99"/>
                    <a:pt x="204" y="98"/>
                    <a:pt x="208" y="97"/>
                  </a:cubicBezTo>
                  <a:cubicBezTo>
                    <a:pt x="209" y="97"/>
                    <a:pt x="210" y="97"/>
                    <a:pt x="211" y="97"/>
                  </a:cubicBezTo>
                  <a:cubicBezTo>
                    <a:pt x="214" y="96"/>
                    <a:pt x="216" y="96"/>
                    <a:pt x="219" y="94"/>
                  </a:cubicBezTo>
                  <a:cubicBezTo>
                    <a:pt x="222" y="92"/>
                    <a:pt x="224" y="90"/>
                    <a:pt x="227" y="87"/>
                  </a:cubicBezTo>
                  <a:cubicBezTo>
                    <a:pt x="229" y="85"/>
                    <a:pt x="231" y="85"/>
                    <a:pt x="233" y="85"/>
                  </a:cubicBezTo>
                  <a:cubicBezTo>
                    <a:pt x="234" y="84"/>
                    <a:pt x="236" y="84"/>
                    <a:pt x="237" y="83"/>
                  </a:cubicBezTo>
                  <a:cubicBezTo>
                    <a:pt x="238" y="82"/>
                    <a:pt x="239" y="82"/>
                    <a:pt x="240" y="81"/>
                  </a:cubicBezTo>
                  <a:cubicBezTo>
                    <a:pt x="242" y="80"/>
                    <a:pt x="243" y="78"/>
                    <a:pt x="245" y="78"/>
                  </a:cubicBezTo>
                  <a:cubicBezTo>
                    <a:pt x="246" y="78"/>
                    <a:pt x="246" y="78"/>
                    <a:pt x="247" y="79"/>
                  </a:cubicBezTo>
                  <a:cubicBezTo>
                    <a:pt x="249" y="79"/>
                    <a:pt x="252" y="80"/>
                    <a:pt x="255" y="82"/>
                  </a:cubicBezTo>
                  <a:cubicBezTo>
                    <a:pt x="257" y="82"/>
                    <a:pt x="258" y="83"/>
                    <a:pt x="259" y="83"/>
                  </a:cubicBezTo>
                  <a:cubicBezTo>
                    <a:pt x="261" y="84"/>
                    <a:pt x="263" y="84"/>
                    <a:pt x="264" y="85"/>
                  </a:cubicBezTo>
                  <a:cubicBezTo>
                    <a:pt x="265" y="85"/>
                    <a:pt x="266" y="86"/>
                    <a:pt x="268" y="86"/>
                  </a:cubicBezTo>
                  <a:cubicBezTo>
                    <a:pt x="269" y="87"/>
                    <a:pt x="269" y="87"/>
                    <a:pt x="269" y="87"/>
                  </a:cubicBezTo>
                  <a:cubicBezTo>
                    <a:pt x="270" y="85"/>
                    <a:pt x="270" y="85"/>
                    <a:pt x="270" y="85"/>
                  </a:cubicBezTo>
                  <a:cubicBezTo>
                    <a:pt x="271" y="84"/>
                    <a:pt x="272" y="82"/>
                    <a:pt x="273" y="81"/>
                  </a:cubicBezTo>
                  <a:cubicBezTo>
                    <a:pt x="275" y="77"/>
                    <a:pt x="277" y="74"/>
                    <a:pt x="278" y="71"/>
                  </a:cubicBezTo>
                  <a:cubicBezTo>
                    <a:pt x="279" y="67"/>
                    <a:pt x="280" y="64"/>
                    <a:pt x="280" y="61"/>
                  </a:cubicBezTo>
                  <a:cubicBezTo>
                    <a:pt x="281" y="58"/>
                    <a:pt x="281" y="55"/>
                    <a:pt x="282" y="52"/>
                  </a:cubicBezTo>
                  <a:cubicBezTo>
                    <a:pt x="283" y="50"/>
                    <a:pt x="283" y="50"/>
                    <a:pt x="283" y="50"/>
                  </a:cubicBezTo>
                  <a:cubicBezTo>
                    <a:pt x="286" y="44"/>
                    <a:pt x="288" y="38"/>
                    <a:pt x="289" y="31"/>
                  </a:cubicBezTo>
                  <a:cubicBezTo>
                    <a:pt x="289" y="31"/>
                    <a:pt x="289" y="29"/>
                    <a:pt x="289" y="29"/>
                  </a:cubicBezTo>
                  <a:cubicBezTo>
                    <a:pt x="289" y="27"/>
                    <a:pt x="289" y="27"/>
                    <a:pt x="289" y="27"/>
                  </a:cubicBezTo>
                  <a:lnTo>
                    <a:pt x="288" y="27"/>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9">
              <a:extLst>
                <a:ext uri="{FF2B5EF4-FFF2-40B4-BE49-F238E27FC236}">
                  <a16:creationId xmlns:a16="http://schemas.microsoft.com/office/drawing/2014/main" id="{33782378-8811-0825-8205-8FA899D8766C}"/>
                </a:ext>
              </a:extLst>
            </p:cNvPr>
            <p:cNvSpPr>
              <a:spLocks/>
            </p:cNvSpPr>
            <p:nvPr/>
          </p:nvSpPr>
          <p:spPr bwMode="auto">
            <a:xfrm>
              <a:off x="3029" y="2782"/>
              <a:ext cx="905" cy="616"/>
            </a:xfrm>
            <a:custGeom>
              <a:avLst/>
              <a:gdLst>
                <a:gd name="T0" fmla="*/ 360 w 371"/>
                <a:gd name="T1" fmla="*/ 133 h 252"/>
                <a:gd name="T2" fmla="*/ 346 w 371"/>
                <a:gd name="T3" fmla="*/ 125 h 252"/>
                <a:gd name="T4" fmla="*/ 310 w 371"/>
                <a:gd name="T5" fmla="*/ 134 h 252"/>
                <a:gd name="T6" fmla="*/ 288 w 371"/>
                <a:gd name="T7" fmla="*/ 144 h 252"/>
                <a:gd name="T8" fmla="*/ 272 w 371"/>
                <a:gd name="T9" fmla="*/ 125 h 252"/>
                <a:gd name="T10" fmla="*/ 268 w 371"/>
                <a:gd name="T11" fmla="*/ 106 h 252"/>
                <a:gd name="T12" fmla="*/ 269 w 371"/>
                <a:gd name="T13" fmla="*/ 75 h 252"/>
                <a:gd name="T14" fmla="*/ 251 w 371"/>
                <a:gd name="T15" fmla="*/ 65 h 252"/>
                <a:gd name="T16" fmla="*/ 246 w 371"/>
                <a:gd name="T17" fmla="*/ 48 h 252"/>
                <a:gd name="T18" fmla="*/ 244 w 371"/>
                <a:gd name="T19" fmla="*/ 33 h 252"/>
                <a:gd name="T20" fmla="*/ 243 w 371"/>
                <a:gd name="T21" fmla="*/ 18 h 252"/>
                <a:gd name="T22" fmla="*/ 237 w 371"/>
                <a:gd name="T23" fmla="*/ 12 h 252"/>
                <a:gd name="T24" fmla="*/ 231 w 371"/>
                <a:gd name="T25" fmla="*/ 14 h 252"/>
                <a:gd name="T26" fmla="*/ 217 w 371"/>
                <a:gd name="T27" fmla="*/ 14 h 252"/>
                <a:gd name="T28" fmla="*/ 207 w 371"/>
                <a:gd name="T29" fmla="*/ 15 h 252"/>
                <a:gd name="T30" fmla="*/ 196 w 371"/>
                <a:gd name="T31" fmla="*/ 15 h 252"/>
                <a:gd name="T32" fmla="*/ 180 w 371"/>
                <a:gd name="T33" fmla="*/ 21 h 252"/>
                <a:gd name="T34" fmla="*/ 171 w 371"/>
                <a:gd name="T35" fmla="*/ 22 h 252"/>
                <a:gd name="T36" fmla="*/ 164 w 371"/>
                <a:gd name="T37" fmla="*/ 23 h 252"/>
                <a:gd name="T38" fmla="*/ 159 w 371"/>
                <a:gd name="T39" fmla="*/ 9 h 252"/>
                <a:gd name="T40" fmla="*/ 132 w 371"/>
                <a:gd name="T41" fmla="*/ 5 h 252"/>
                <a:gd name="T42" fmla="*/ 119 w 371"/>
                <a:gd name="T43" fmla="*/ 4 h 252"/>
                <a:gd name="T44" fmla="*/ 110 w 371"/>
                <a:gd name="T45" fmla="*/ 0 h 252"/>
                <a:gd name="T46" fmla="*/ 102 w 371"/>
                <a:gd name="T47" fmla="*/ 3 h 252"/>
                <a:gd name="T48" fmla="*/ 100 w 371"/>
                <a:gd name="T49" fmla="*/ 3 h 252"/>
                <a:gd name="T50" fmla="*/ 87 w 371"/>
                <a:gd name="T51" fmla="*/ 10 h 252"/>
                <a:gd name="T52" fmla="*/ 76 w 371"/>
                <a:gd name="T53" fmla="*/ 23 h 252"/>
                <a:gd name="T54" fmla="*/ 54 w 371"/>
                <a:gd name="T55" fmla="*/ 51 h 252"/>
                <a:gd name="T56" fmla="*/ 44 w 371"/>
                <a:gd name="T57" fmla="*/ 76 h 252"/>
                <a:gd name="T58" fmla="*/ 15 w 371"/>
                <a:gd name="T59" fmla="*/ 110 h 252"/>
                <a:gd name="T60" fmla="*/ 3 w 371"/>
                <a:gd name="T61" fmla="*/ 123 h 252"/>
                <a:gd name="T62" fmla="*/ 19 w 371"/>
                <a:gd name="T63" fmla="*/ 123 h 252"/>
                <a:gd name="T64" fmla="*/ 31 w 371"/>
                <a:gd name="T65" fmla="*/ 125 h 252"/>
                <a:gd name="T66" fmla="*/ 51 w 371"/>
                <a:gd name="T67" fmla="*/ 127 h 252"/>
                <a:gd name="T68" fmla="*/ 68 w 371"/>
                <a:gd name="T69" fmla="*/ 129 h 252"/>
                <a:gd name="T70" fmla="*/ 105 w 371"/>
                <a:gd name="T71" fmla="*/ 142 h 252"/>
                <a:gd name="T72" fmla="*/ 124 w 371"/>
                <a:gd name="T73" fmla="*/ 142 h 252"/>
                <a:gd name="T74" fmla="*/ 142 w 371"/>
                <a:gd name="T75" fmla="*/ 175 h 252"/>
                <a:gd name="T76" fmla="*/ 151 w 371"/>
                <a:gd name="T77" fmla="*/ 201 h 252"/>
                <a:gd name="T78" fmla="*/ 151 w 371"/>
                <a:gd name="T79" fmla="*/ 219 h 252"/>
                <a:gd name="T80" fmla="*/ 185 w 371"/>
                <a:gd name="T81" fmla="*/ 226 h 252"/>
                <a:gd name="T82" fmla="*/ 193 w 371"/>
                <a:gd name="T83" fmla="*/ 240 h 252"/>
                <a:gd name="T84" fmla="*/ 204 w 371"/>
                <a:gd name="T85" fmla="*/ 251 h 252"/>
                <a:gd name="T86" fmla="*/ 210 w 371"/>
                <a:gd name="T87" fmla="*/ 239 h 252"/>
                <a:gd name="T88" fmla="*/ 231 w 371"/>
                <a:gd name="T89" fmla="*/ 227 h 252"/>
                <a:gd name="T90" fmla="*/ 250 w 371"/>
                <a:gd name="T91" fmla="*/ 213 h 252"/>
                <a:gd name="T92" fmla="*/ 263 w 371"/>
                <a:gd name="T93" fmla="*/ 210 h 252"/>
                <a:gd name="T94" fmla="*/ 277 w 371"/>
                <a:gd name="T95" fmla="*/ 197 h 252"/>
                <a:gd name="T96" fmla="*/ 286 w 371"/>
                <a:gd name="T97" fmla="*/ 192 h 252"/>
                <a:gd name="T98" fmla="*/ 307 w 371"/>
                <a:gd name="T99" fmla="*/ 191 h 252"/>
                <a:gd name="T100" fmla="*/ 316 w 371"/>
                <a:gd name="T101" fmla="*/ 186 h 252"/>
                <a:gd name="T102" fmla="*/ 328 w 371"/>
                <a:gd name="T103" fmla="*/ 178 h 252"/>
                <a:gd name="T104" fmla="*/ 343 w 371"/>
                <a:gd name="T105" fmla="*/ 173 h 252"/>
                <a:gd name="T106" fmla="*/ 343 w 371"/>
                <a:gd name="T107" fmla="*/ 166 h 252"/>
                <a:gd name="T108" fmla="*/ 368 w 371"/>
                <a:gd name="T109" fmla="*/ 14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1" h="252">
                  <a:moveTo>
                    <a:pt x="370" y="135"/>
                  </a:moveTo>
                  <a:cubicBezTo>
                    <a:pt x="369" y="133"/>
                    <a:pt x="367" y="132"/>
                    <a:pt x="364" y="132"/>
                  </a:cubicBezTo>
                  <a:cubicBezTo>
                    <a:pt x="364" y="132"/>
                    <a:pt x="363" y="132"/>
                    <a:pt x="362" y="133"/>
                  </a:cubicBezTo>
                  <a:cubicBezTo>
                    <a:pt x="361" y="133"/>
                    <a:pt x="361" y="133"/>
                    <a:pt x="360" y="133"/>
                  </a:cubicBezTo>
                  <a:cubicBezTo>
                    <a:pt x="358" y="134"/>
                    <a:pt x="356" y="135"/>
                    <a:pt x="354" y="135"/>
                  </a:cubicBezTo>
                  <a:cubicBezTo>
                    <a:pt x="353" y="135"/>
                    <a:pt x="352" y="135"/>
                    <a:pt x="351" y="134"/>
                  </a:cubicBezTo>
                  <a:cubicBezTo>
                    <a:pt x="349" y="133"/>
                    <a:pt x="347" y="131"/>
                    <a:pt x="346" y="127"/>
                  </a:cubicBezTo>
                  <a:cubicBezTo>
                    <a:pt x="346" y="125"/>
                    <a:pt x="346" y="125"/>
                    <a:pt x="346" y="125"/>
                  </a:cubicBezTo>
                  <a:cubicBezTo>
                    <a:pt x="340" y="127"/>
                    <a:pt x="340" y="127"/>
                    <a:pt x="340" y="127"/>
                  </a:cubicBezTo>
                  <a:cubicBezTo>
                    <a:pt x="334" y="129"/>
                    <a:pt x="329" y="131"/>
                    <a:pt x="323" y="132"/>
                  </a:cubicBezTo>
                  <a:cubicBezTo>
                    <a:pt x="321" y="133"/>
                    <a:pt x="319" y="133"/>
                    <a:pt x="317" y="133"/>
                  </a:cubicBezTo>
                  <a:cubicBezTo>
                    <a:pt x="315" y="133"/>
                    <a:pt x="313" y="133"/>
                    <a:pt x="310" y="134"/>
                  </a:cubicBezTo>
                  <a:cubicBezTo>
                    <a:pt x="308" y="135"/>
                    <a:pt x="307" y="136"/>
                    <a:pt x="305" y="138"/>
                  </a:cubicBezTo>
                  <a:cubicBezTo>
                    <a:pt x="304" y="140"/>
                    <a:pt x="303" y="141"/>
                    <a:pt x="302" y="142"/>
                  </a:cubicBezTo>
                  <a:cubicBezTo>
                    <a:pt x="300" y="143"/>
                    <a:pt x="296" y="144"/>
                    <a:pt x="292" y="144"/>
                  </a:cubicBezTo>
                  <a:cubicBezTo>
                    <a:pt x="291" y="144"/>
                    <a:pt x="289" y="144"/>
                    <a:pt x="288" y="144"/>
                  </a:cubicBezTo>
                  <a:cubicBezTo>
                    <a:pt x="284" y="144"/>
                    <a:pt x="281" y="142"/>
                    <a:pt x="279" y="140"/>
                  </a:cubicBezTo>
                  <a:cubicBezTo>
                    <a:pt x="277" y="138"/>
                    <a:pt x="277" y="136"/>
                    <a:pt x="277" y="133"/>
                  </a:cubicBezTo>
                  <a:cubicBezTo>
                    <a:pt x="277" y="131"/>
                    <a:pt x="277" y="129"/>
                    <a:pt x="276" y="128"/>
                  </a:cubicBezTo>
                  <a:cubicBezTo>
                    <a:pt x="275" y="126"/>
                    <a:pt x="274" y="125"/>
                    <a:pt x="272" y="125"/>
                  </a:cubicBezTo>
                  <a:cubicBezTo>
                    <a:pt x="270" y="124"/>
                    <a:pt x="268" y="123"/>
                    <a:pt x="267" y="121"/>
                  </a:cubicBezTo>
                  <a:cubicBezTo>
                    <a:pt x="266" y="119"/>
                    <a:pt x="267" y="116"/>
                    <a:pt x="267" y="113"/>
                  </a:cubicBezTo>
                  <a:cubicBezTo>
                    <a:pt x="268" y="111"/>
                    <a:pt x="268" y="110"/>
                    <a:pt x="268" y="108"/>
                  </a:cubicBezTo>
                  <a:cubicBezTo>
                    <a:pt x="268" y="108"/>
                    <a:pt x="268" y="107"/>
                    <a:pt x="268" y="106"/>
                  </a:cubicBezTo>
                  <a:cubicBezTo>
                    <a:pt x="268" y="99"/>
                    <a:pt x="269" y="90"/>
                    <a:pt x="272" y="86"/>
                  </a:cubicBezTo>
                  <a:cubicBezTo>
                    <a:pt x="273" y="85"/>
                    <a:pt x="273" y="85"/>
                    <a:pt x="274" y="84"/>
                  </a:cubicBezTo>
                  <a:cubicBezTo>
                    <a:pt x="276" y="82"/>
                    <a:pt x="276" y="81"/>
                    <a:pt x="275" y="78"/>
                  </a:cubicBezTo>
                  <a:cubicBezTo>
                    <a:pt x="273" y="76"/>
                    <a:pt x="272" y="75"/>
                    <a:pt x="269" y="75"/>
                  </a:cubicBezTo>
                  <a:cubicBezTo>
                    <a:pt x="268" y="75"/>
                    <a:pt x="266" y="75"/>
                    <a:pt x="265" y="75"/>
                  </a:cubicBezTo>
                  <a:cubicBezTo>
                    <a:pt x="263" y="75"/>
                    <a:pt x="262" y="76"/>
                    <a:pt x="261" y="76"/>
                  </a:cubicBezTo>
                  <a:cubicBezTo>
                    <a:pt x="259" y="76"/>
                    <a:pt x="258" y="75"/>
                    <a:pt x="257" y="75"/>
                  </a:cubicBezTo>
                  <a:cubicBezTo>
                    <a:pt x="255" y="74"/>
                    <a:pt x="253" y="70"/>
                    <a:pt x="251" y="65"/>
                  </a:cubicBezTo>
                  <a:cubicBezTo>
                    <a:pt x="251" y="65"/>
                    <a:pt x="251" y="65"/>
                    <a:pt x="251" y="65"/>
                  </a:cubicBezTo>
                  <a:cubicBezTo>
                    <a:pt x="251" y="64"/>
                    <a:pt x="250" y="63"/>
                    <a:pt x="250" y="62"/>
                  </a:cubicBezTo>
                  <a:cubicBezTo>
                    <a:pt x="249" y="61"/>
                    <a:pt x="249" y="61"/>
                    <a:pt x="249" y="61"/>
                  </a:cubicBezTo>
                  <a:cubicBezTo>
                    <a:pt x="247" y="57"/>
                    <a:pt x="244" y="52"/>
                    <a:pt x="246" y="48"/>
                  </a:cubicBezTo>
                  <a:cubicBezTo>
                    <a:pt x="247" y="47"/>
                    <a:pt x="248" y="46"/>
                    <a:pt x="249" y="46"/>
                  </a:cubicBezTo>
                  <a:cubicBezTo>
                    <a:pt x="250" y="44"/>
                    <a:pt x="251" y="44"/>
                    <a:pt x="251" y="41"/>
                  </a:cubicBezTo>
                  <a:cubicBezTo>
                    <a:pt x="250" y="39"/>
                    <a:pt x="249" y="38"/>
                    <a:pt x="247" y="36"/>
                  </a:cubicBezTo>
                  <a:cubicBezTo>
                    <a:pt x="246" y="35"/>
                    <a:pt x="245" y="34"/>
                    <a:pt x="244" y="33"/>
                  </a:cubicBezTo>
                  <a:cubicBezTo>
                    <a:pt x="243" y="31"/>
                    <a:pt x="244" y="29"/>
                    <a:pt x="244" y="26"/>
                  </a:cubicBezTo>
                  <a:cubicBezTo>
                    <a:pt x="245" y="25"/>
                    <a:pt x="245" y="23"/>
                    <a:pt x="245" y="21"/>
                  </a:cubicBezTo>
                  <a:cubicBezTo>
                    <a:pt x="244" y="20"/>
                    <a:pt x="244" y="19"/>
                    <a:pt x="244" y="19"/>
                  </a:cubicBezTo>
                  <a:cubicBezTo>
                    <a:pt x="243" y="18"/>
                    <a:pt x="243" y="18"/>
                    <a:pt x="243" y="18"/>
                  </a:cubicBezTo>
                  <a:cubicBezTo>
                    <a:pt x="242" y="18"/>
                    <a:pt x="242" y="18"/>
                    <a:pt x="242" y="18"/>
                  </a:cubicBezTo>
                  <a:cubicBezTo>
                    <a:pt x="242" y="18"/>
                    <a:pt x="241" y="18"/>
                    <a:pt x="240" y="17"/>
                  </a:cubicBezTo>
                  <a:cubicBezTo>
                    <a:pt x="239" y="16"/>
                    <a:pt x="239" y="15"/>
                    <a:pt x="239" y="14"/>
                  </a:cubicBezTo>
                  <a:cubicBezTo>
                    <a:pt x="238" y="13"/>
                    <a:pt x="238" y="12"/>
                    <a:pt x="237" y="12"/>
                  </a:cubicBezTo>
                  <a:cubicBezTo>
                    <a:pt x="236" y="12"/>
                    <a:pt x="236" y="12"/>
                    <a:pt x="236" y="12"/>
                  </a:cubicBezTo>
                  <a:cubicBezTo>
                    <a:pt x="236" y="12"/>
                    <a:pt x="236" y="12"/>
                    <a:pt x="236" y="12"/>
                  </a:cubicBezTo>
                  <a:cubicBezTo>
                    <a:pt x="235" y="12"/>
                    <a:pt x="234" y="12"/>
                    <a:pt x="233" y="13"/>
                  </a:cubicBezTo>
                  <a:cubicBezTo>
                    <a:pt x="233" y="13"/>
                    <a:pt x="232" y="14"/>
                    <a:pt x="231" y="14"/>
                  </a:cubicBezTo>
                  <a:cubicBezTo>
                    <a:pt x="230" y="14"/>
                    <a:pt x="229" y="14"/>
                    <a:pt x="228" y="14"/>
                  </a:cubicBezTo>
                  <a:cubicBezTo>
                    <a:pt x="227" y="14"/>
                    <a:pt x="226" y="14"/>
                    <a:pt x="225" y="14"/>
                  </a:cubicBezTo>
                  <a:cubicBezTo>
                    <a:pt x="224" y="14"/>
                    <a:pt x="223" y="14"/>
                    <a:pt x="222" y="14"/>
                  </a:cubicBezTo>
                  <a:cubicBezTo>
                    <a:pt x="220" y="14"/>
                    <a:pt x="219" y="14"/>
                    <a:pt x="217" y="14"/>
                  </a:cubicBezTo>
                  <a:cubicBezTo>
                    <a:pt x="217" y="15"/>
                    <a:pt x="217" y="15"/>
                    <a:pt x="216" y="15"/>
                  </a:cubicBezTo>
                  <a:cubicBezTo>
                    <a:pt x="214" y="16"/>
                    <a:pt x="212" y="17"/>
                    <a:pt x="210" y="17"/>
                  </a:cubicBezTo>
                  <a:cubicBezTo>
                    <a:pt x="210" y="17"/>
                    <a:pt x="209" y="17"/>
                    <a:pt x="209" y="17"/>
                  </a:cubicBezTo>
                  <a:cubicBezTo>
                    <a:pt x="208" y="16"/>
                    <a:pt x="207" y="16"/>
                    <a:pt x="207" y="15"/>
                  </a:cubicBezTo>
                  <a:cubicBezTo>
                    <a:pt x="206" y="14"/>
                    <a:pt x="206" y="14"/>
                    <a:pt x="206" y="14"/>
                  </a:cubicBezTo>
                  <a:cubicBezTo>
                    <a:pt x="205" y="14"/>
                    <a:pt x="205" y="14"/>
                    <a:pt x="205" y="14"/>
                  </a:cubicBezTo>
                  <a:cubicBezTo>
                    <a:pt x="203" y="14"/>
                    <a:pt x="201" y="14"/>
                    <a:pt x="199" y="15"/>
                  </a:cubicBezTo>
                  <a:cubicBezTo>
                    <a:pt x="198" y="15"/>
                    <a:pt x="197" y="15"/>
                    <a:pt x="196" y="15"/>
                  </a:cubicBezTo>
                  <a:cubicBezTo>
                    <a:pt x="194" y="15"/>
                    <a:pt x="192" y="16"/>
                    <a:pt x="191" y="16"/>
                  </a:cubicBezTo>
                  <a:cubicBezTo>
                    <a:pt x="189" y="17"/>
                    <a:pt x="188" y="17"/>
                    <a:pt x="187" y="17"/>
                  </a:cubicBezTo>
                  <a:cubicBezTo>
                    <a:pt x="185" y="18"/>
                    <a:pt x="185" y="18"/>
                    <a:pt x="185" y="18"/>
                  </a:cubicBezTo>
                  <a:cubicBezTo>
                    <a:pt x="182" y="18"/>
                    <a:pt x="182" y="18"/>
                    <a:pt x="180" y="21"/>
                  </a:cubicBezTo>
                  <a:cubicBezTo>
                    <a:pt x="179" y="21"/>
                    <a:pt x="179" y="21"/>
                    <a:pt x="179" y="21"/>
                  </a:cubicBezTo>
                  <a:cubicBezTo>
                    <a:pt x="177" y="23"/>
                    <a:pt x="176" y="25"/>
                    <a:pt x="173" y="25"/>
                  </a:cubicBezTo>
                  <a:cubicBezTo>
                    <a:pt x="173" y="25"/>
                    <a:pt x="172" y="25"/>
                    <a:pt x="172" y="25"/>
                  </a:cubicBezTo>
                  <a:cubicBezTo>
                    <a:pt x="171" y="24"/>
                    <a:pt x="171" y="23"/>
                    <a:pt x="171" y="22"/>
                  </a:cubicBezTo>
                  <a:cubicBezTo>
                    <a:pt x="170" y="20"/>
                    <a:pt x="170" y="20"/>
                    <a:pt x="170" y="20"/>
                  </a:cubicBezTo>
                  <a:cubicBezTo>
                    <a:pt x="168" y="21"/>
                    <a:pt x="168" y="21"/>
                    <a:pt x="168" y="21"/>
                  </a:cubicBezTo>
                  <a:cubicBezTo>
                    <a:pt x="167" y="21"/>
                    <a:pt x="167" y="21"/>
                    <a:pt x="166" y="22"/>
                  </a:cubicBezTo>
                  <a:cubicBezTo>
                    <a:pt x="166" y="22"/>
                    <a:pt x="165" y="23"/>
                    <a:pt x="164" y="23"/>
                  </a:cubicBezTo>
                  <a:cubicBezTo>
                    <a:pt x="164" y="23"/>
                    <a:pt x="164" y="23"/>
                    <a:pt x="164" y="23"/>
                  </a:cubicBezTo>
                  <a:cubicBezTo>
                    <a:pt x="163" y="23"/>
                    <a:pt x="162" y="22"/>
                    <a:pt x="162" y="21"/>
                  </a:cubicBezTo>
                  <a:cubicBezTo>
                    <a:pt x="160" y="19"/>
                    <a:pt x="160" y="17"/>
                    <a:pt x="160" y="14"/>
                  </a:cubicBezTo>
                  <a:cubicBezTo>
                    <a:pt x="160" y="12"/>
                    <a:pt x="160" y="11"/>
                    <a:pt x="159" y="9"/>
                  </a:cubicBezTo>
                  <a:cubicBezTo>
                    <a:pt x="158" y="7"/>
                    <a:pt x="155" y="6"/>
                    <a:pt x="147" y="6"/>
                  </a:cubicBezTo>
                  <a:cubicBezTo>
                    <a:pt x="145" y="6"/>
                    <a:pt x="143" y="6"/>
                    <a:pt x="142" y="6"/>
                  </a:cubicBezTo>
                  <a:cubicBezTo>
                    <a:pt x="141" y="6"/>
                    <a:pt x="139" y="6"/>
                    <a:pt x="139" y="6"/>
                  </a:cubicBezTo>
                  <a:cubicBezTo>
                    <a:pt x="136" y="6"/>
                    <a:pt x="134" y="5"/>
                    <a:pt x="132" y="5"/>
                  </a:cubicBezTo>
                  <a:cubicBezTo>
                    <a:pt x="131" y="4"/>
                    <a:pt x="130" y="4"/>
                    <a:pt x="129" y="4"/>
                  </a:cubicBezTo>
                  <a:cubicBezTo>
                    <a:pt x="128" y="3"/>
                    <a:pt x="127" y="3"/>
                    <a:pt x="125" y="3"/>
                  </a:cubicBezTo>
                  <a:cubicBezTo>
                    <a:pt x="124" y="3"/>
                    <a:pt x="123" y="3"/>
                    <a:pt x="122" y="3"/>
                  </a:cubicBezTo>
                  <a:cubicBezTo>
                    <a:pt x="121" y="3"/>
                    <a:pt x="120" y="4"/>
                    <a:pt x="119" y="4"/>
                  </a:cubicBezTo>
                  <a:cubicBezTo>
                    <a:pt x="118" y="4"/>
                    <a:pt x="118" y="4"/>
                    <a:pt x="118" y="4"/>
                  </a:cubicBezTo>
                  <a:cubicBezTo>
                    <a:pt x="116" y="3"/>
                    <a:pt x="115" y="3"/>
                    <a:pt x="114" y="2"/>
                  </a:cubicBezTo>
                  <a:cubicBezTo>
                    <a:pt x="113" y="1"/>
                    <a:pt x="112" y="0"/>
                    <a:pt x="110" y="0"/>
                  </a:cubicBezTo>
                  <a:cubicBezTo>
                    <a:pt x="110" y="0"/>
                    <a:pt x="110" y="0"/>
                    <a:pt x="110" y="0"/>
                  </a:cubicBezTo>
                  <a:cubicBezTo>
                    <a:pt x="109" y="0"/>
                    <a:pt x="109" y="0"/>
                    <a:pt x="109" y="0"/>
                  </a:cubicBezTo>
                  <a:cubicBezTo>
                    <a:pt x="107" y="0"/>
                    <a:pt x="103" y="3"/>
                    <a:pt x="102" y="3"/>
                  </a:cubicBezTo>
                  <a:cubicBezTo>
                    <a:pt x="102" y="3"/>
                    <a:pt x="102" y="3"/>
                    <a:pt x="102" y="3"/>
                  </a:cubicBezTo>
                  <a:cubicBezTo>
                    <a:pt x="102" y="3"/>
                    <a:pt x="102" y="3"/>
                    <a:pt x="102" y="3"/>
                  </a:cubicBezTo>
                  <a:cubicBezTo>
                    <a:pt x="102" y="4"/>
                    <a:pt x="101" y="4"/>
                    <a:pt x="101" y="4"/>
                  </a:cubicBezTo>
                  <a:cubicBezTo>
                    <a:pt x="101" y="4"/>
                    <a:pt x="101" y="4"/>
                    <a:pt x="101" y="4"/>
                  </a:cubicBezTo>
                  <a:cubicBezTo>
                    <a:pt x="101" y="3"/>
                    <a:pt x="101" y="3"/>
                    <a:pt x="101" y="3"/>
                  </a:cubicBezTo>
                  <a:cubicBezTo>
                    <a:pt x="100" y="3"/>
                    <a:pt x="100" y="3"/>
                    <a:pt x="100" y="3"/>
                  </a:cubicBezTo>
                  <a:cubicBezTo>
                    <a:pt x="98" y="3"/>
                    <a:pt x="89" y="5"/>
                    <a:pt x="87" y="8"/>
                  </a:cubicBezTo>
                  <a:cubicBezTo>
                    <a:pt x="87" y="9"/>
                    <a:pt x="87" y="9"/>
                    <a:pt x="87" y="9"/>
                  </a:cubicBezTo>
                  <a:cubicBezTo>
                    <a:pt x="87" y="10"/>
                    <a:pt x="87" y="10"/>
                    <a:pt x="87" y="10"/>
                  </a:cubicBezTo>
                  <a:cubicBezTo>
                    <a:pt x="87" y="10"/>
                    <a:pt x="87" y="10"/>
                    <a:pt x="87" y="10"/>
                  </a:cubicBezTo>
                  <a:cubicBezTo>
                    <a:pt x="87" y="11"/>
                    <a:pt x="87" y="12"/>
                    <a:pt x="88" y="13"/>
                  </a:cubicBezTo>
                  <a:cubicBezTo>
                    <a:pt x="89" y="14"/>
                    <a:pt x="90" y="16"/>
                    <a:pt x="89" y="17"/>
                  </a:cubicBezTo>
                  <a:cubicBezTo>
                    <a:pt x="88" y="19"/>
                    <a:pt x="84" y="21"/>
                    <a:pt x="79" y="22"/>
                  </a:cubicBezTo>
                  <a:cubicBezTo>
                    <a:pt x="78" y="22"/>
                    <a:pt x="77" y="23"/>
                    <a:pt x="76" y="23"/>
                  </a:cubicBezTo>
                  <a:cubicBezTo>
                    <a:pt x="71" y="25"/>
                    <a:pt x="67" y="27"/>
                    <a:pt x="64" y="31"/>
                  </a:cubicBezTo>
                  <a:cubicBezTo>
                    <a:pt x="62" y="34"/>
                    <a:pt x="61" y="37"/>
                    <a:pt x="60" y="40"/>
                  </a:cubicBezTo>
                  <a:cubicBezTo>
                    <a:pt x="59" y="42"/>
                    <a:pt x="59" y="43"/>
                    <a:pt x="58" y="45"/>
                  </a:cubicBezTo>
                  <a:cubicBezTo>
                    <a:pt x="58" y="47"/>
                    <a:pt x="56" y="49"/>
                    <a:pt x="54" y="51"/>
                  </a:cubicBezTo>
                  <a:cubicBezTo>
                    <a:pt x="53" y="53"/>
                    <a:pt x="52" y="54"/>
                    <a:pt x="51" y="56"/>
                  </a:cubicBezTo>
                  <a:cubicBezTo>
                    <a:pt x="50" y="58"/>
                    <a:pt x="50" y="61"/>
                    <a:pt x="50" y="63"/>
                  </a:cubicBezTo>
                  <a:cubicBezTo>
                    <a:pt x="49" y="65"/>
                    <a:pt x="49" y="68"/>
                    <a:pt x="47" y="70"/>
                  </a:cubicBezTo>
                  <a:cubicBezTo>
                    <a:pt x="46" y="72"/>
                    <a:pt x="45" y="74"/>
                    <a:pt x="44" y="76"/>
                  </a:cubicBezTo>
                  <a:cubicBezTo>
                    <a:pt x="43" y="78"/>
                    <a:pt x="41" y="80"/>
                    <a:pt x="40" y="82"/>
                  </a:cubicBezTo>
                  <a:cubicBezTo>
                    <a:pt x="37" y="85"/>
                    <a:pt x="35" y="89"/>
                    <a:pt x="33" y="92"/>
                  </a:cubicBezTo>
                  <a:cubicBezTo>
                    <a:pt x="30" y="98"/>
                    <a:pt x="26" y="104"/>
                    <a:pt x="21" y="107"/>
                  </a:cubicBezTo>
                  <a:cubicBezTo>
                    <a:pt x="20" y="108"/>
                    <a:pt x="17" y="109"/>
                    <a:pt x="15" y="110"/>
                  </a:cubicBezTo>
                  <a:cubicBezTo>
                    <a:pt x="13" y="111"/>
                    <a:pt x="11" y="112"/>
                    <a:pt x="9" y="114"/>
                  </a:cubicBezTo>
                  <a:cubicBezTo>
                    <a:pt x="6" y="115"/>
                    <a:pt x="4" y="117"/>
                    <a:pt x="2" y="120"/>
                  </a:cubicBezTo>
                  <a:cubicBezTo>
                    <a:pt x="0" y="121"/>
                    <a:pt x="0" y="121"/>
                    <a:pt x="0" y="121"/>
                  </a:cubicBezTo>
                  <a:cubicBezTo>
                    <a:pt x="3" y="123"/>
                    <a:pt x="3" y="123"/>
                    <a:pt x="3" y="123"/>
                  </a:cubicBezTo>
                  <a:cubicBezTo>
                    <a:pt x="4" y="124"/>
                    <a:pt x="7" y="125"/>
                    <a:pt x="9" y="125"/>
                  </a:cubicBezTo>
                  <a:cubicBezTo>
                    <a:pt x="10" y="125"/>
                    <a:pt x="10" y="125"/>
                    <a:pt x="10" y="125"/>
                  </a:cubicBezTo>
                  <a:cubicBezTo>
                    <a:pt x="12" y="125"/>
                    <a:pt x="13" y="124"/>
                    <a:pt x="14" y="124"/>
                  </a:cubicBezTo>
                  <a:cubicBezTo>
                    <a:pt x="16" y="124"/>
                    <a:pt x="17" y="123"/>
                    <a:pt x="19" y="123"/>
                  </a:cubicBezTo>
                  <a:cubicBezTo>
                    <a:pt x="20" y="123"/>
                    <a:pt x="21" y="124"/>
                    <a:pt x="22" y="124"/>
                  </a:cubicBezTo>
                  <a:cubicBezTo>
                    <a:pt x="23" y="124"/>
                    <a:pt x="24" y="124"/>
                    <a:pt x="25" y="125"/>
                  </a:cubicBezTo>
                  <a:cubicBezTo>
                    <a:pt x="26" y="125"/>
                    <a:pt x="27" y="126"/>
                    <a:pt x="28" y="126"/>
                  </a:cubicBezTo>
                  <a:cubicBezTo>
                    <a:pt x="29" y="126"/>
                    <a:pt x="30" y="125"/>
                    <a:pt x="31" y="125"/>
                  </a:cubicBezTo>
                  <a:cubicBezTo>
                    <a:pt x="31" y="124"/>
                    <a:pt x="32" y="124"/>
                    <a:pt x="33" y="124"/>
                  </a:cubicBezTo>
                  <a:cubicBezTo>
                    <a:pt x="34" y="123"/>
                    <a:pt x="36" y="123"/>
                    <a:pt x="38" y="123"/>
                  </a:cubicBezTo>
                  <a:cubicBezTo>
                    <a:pt x="40" y="123"/>
                    <a:pt x="43" y="124"/>
                    <a:pt x="44" y="124"/>
                  </a:cubicBezTo>
                  <a:cubicBezTo>
                    <a:pt x="47" y="125"/>
                    <a:pt x="49" y="126"/>
                    <a:pt x="51" y="127"/>
                  </a:cubicBezTo>
                  <a:cubicBezTo>
                    <a:pt x="53" y="128"/>
                    <a:pt x="56" y="129"/>
                    <a:pt x="58" y="129"/>
                  </a:cubicBezTo>
                  <a:cubicBezTo>
                    <a:pt x="59" y="130"/>
                    <a:pt x="60" y="130"/>
                    <a:pt x="61" y="130"/>
                  </a:cubicBezTo>
                  <a:cubicBezTo>
                    <a:pt x="62" y="130"/>
                    <a:pt x="63" y="130"/>
                    <a:pt x="64" y="129"/>
                  </a:cubicBezTo>
                  <a:cubicBezTo>
                    <a:pt x="66" y="129"/>
                    <a:pt x="67" y="129"/>
                    <a:pt x="68" y="129"/>
                  </a:cubicBezTo>
                  <a:cubicBezTo>
                    <a:pt x="70" y="129"/>
                    <a:pt x="72" y="130"/>
                    <a:pt x="73" y="130"/>
                  </a:cubicBezTo>
                  <a:cubicBezTo>
                    <a:pt x="76" y="132"/>
                    <a:pt x="76" y="132"/>
                    <a:pt x="76" y="132"/>
                  </a:cubicBezTo>
                  <a:cubicBezTo>
                    <a:pt x="80" y="134"/>
                    <a:pt x="84" y="137"/>
                    <a:pt x="88" y="138"/>
                  </a:cubicBezTo>
                  <a:cubicBezTo>
                    <a:pt x="93" y="140"/>
                    <a:pt x="100" y="142"/>
                    <a:pt x="105" y="142"/>
                  </a:cubicBezTo>
                  <a:cubicBezTo>
                    <a:pt x="106" y="142"/>
                    <a:pt x="107" y="142"/>
                    <a:pt x="108" y="142"/>
                  </a:cubicBezTo>
                  <a:cubicBezTo>
                    <a:pt x="110" y="142"/>
                    <a:pt x="112" y="142"/>
                    <a:pt x="114" y="142"/>
                  </a:cubicBezTo>
                  <a:cubicBezTo>
                    <a:pt x="115" y="142"/>
                    <a:pt x="117" y="142"/>
                    <a:pt x="119" y="142"/>
                  </a:cubicBezTo>
                  <a:cubicBezTo>
                    <a:pt x="121" y="142"/>
                    <a:pt x="123" y="142"/>
                    <a:pt x="124" y="142"/>
                  </a:cubicBezTo>
                  <a:cubicBezTo>
                    <a:pt x="127" y="143"/>
                    <a:pt x="131" y="147"/>
                    <a:pt x="134" y="149"/>
                  </a:cubicBezTo>
                  <a:cubicBezTo>
                    <a:pt x="135" y="150"/>
                    <a:pt x="135" y="150"/>
                    <a:pt x="135" y="150"/>
                  </a:cubicBezTo>
                  <a:cubicBezTo>
                    <a:pt x="139" y="154"/>
                    <a:pt x="140" y="161"/>
                    <a:pt x="140" y="167"/>
                  </a:cubicBezTo>
                  <a:cubicBezTo>
                    <a:pt x="140" y="170"/>
                    <a:pt x="141" y="172"/>
                    <a:pt x="142" y="175"/>
                  </a:cubicBezTo>
                  <a:cubicBezTo>
                    <a:pt x="142" y="178"/>
                    <a:pt x="142" y="179"/>
                    <a:pt x="141" y="181"/>
                  </a:cubicBezTo>
                  <a:cubicBezTo>
                    <a:pt x="141" y="182"/>
                    <a:pt x="140" y="183"/>
                    <a:pt x="140" y="184"/>
                  </a:cubicBezTo>
                  <a:cubicBezTo>
                    <a:pt x="140" y="188"/>
                    <a:pt x="147" y="197"/>
                    <a:pt x="150" y="200"/>
                  </a:cubicBezTo>
                  <a:cubicBezTo>
                    <a:pt x="151" y="201"/>
                    <a:pt x="151" y="201"/>
                    <a:pt x="151" y="201"/>
                  </a:cubicBezTo>
                  <a:cubicBezTo>
                    <a:pt x="152" y="202"/>
                    <a:pt x="154" y="204"/>
                    <a:pt x="155" y="206"/>
                  </a:cubicBezTo>
                  <a:cubicBezTo>
                    <a:pt x="155" y="209"/>
                    <a:pt x="154" y="210"/>
                    <a:pt x="153" y="211"/>
                  </a:cubicBezTo>
                  <a:cubicBezTo>
                    <a:pt x="152" y="212"/>
                    <a:pt x="152" y="212"/>
                    <a:pt x="151" y="213"/>
                  </a:cubicBezTo>
                  <a:cubicBezTo>
                    <a:pt x="150" y="215"/>
                    <a:pt x="150" y="217"/>
                    <a:pt x="151" y="219"/>
                  </a:cubicBezTo>
                  <a:cubicBezTo>
                    <a:pt x="152" y="221"/>
                    <a:pt x="155" y="223"/>
                    <a:pt x="166" y="223"/>
                  </a:cubicBezTo>
                  <a:cubicBezTo>
                    <a:pt x="168" y="223"/>
                    <a:pt x="170" y="223"/>
                    <a:pt x="173" y="223"/>
                  </a:cubicBezTo>
                  <a:cubicBezTo>
                    <a:pt x="174" y="223"/>
                    <a:pt x="175" y="223"/>
                    <a:pt x="176" y="223"/>
                  </a:cubicBezTo>
                  <a:cubicBezTo>
                    <a:pt x="179" y="223"/>
                    <a:pt x="181" y="223"/>
                    <a:pt x="185" y="226"/>
                  </a:cubicBezTo>
                  <a:cubicBezTo>
                    <a:pt x="185" y="227"/>
                    <a:pt x="185" y="229"/>
                    <a:pt x="184" y="231"/>
                  </a:cubicBezTo>
                  <a:cubicBezTo>
                    <a:pt x="183" y="233"/>
                    <a:pt x="182" y="235"/>
                    <a:pt x="183" y="237"/>
                  </a:cubicBezTo>
                  <a:cubicBezTo>
                    <a:pt x="184" y="239"/>
                    <a:pt x="187" y="239"/>
                    <a:pt x="189" y="239"/>
                  </a:cubicBezTo>
                  <a:cubicBezTo>
                    <a:pt x="191" y="239"/>
                    <a:pt x="192" y="239"/>
                    <a:pt x="193" y="240"/>
                  </a:cubicBezTo>
                  <a:cubicBezTo>
                    <a:pt x="195" y="241"/>
                    <a:pt x="196" y="243"/>
                    <a:pt x="197" y="244"/>
                  </a:cubicBezTo>
                  <a:cubicBezTo>
                    <a:pt x="198" y="246"/>
                    <a:pt x="199" y="247"/>
                    <a:pt x="200" y="248"/>
                  </a:cubicBezTo>
                  <a:cubicBezTo>
                    <a:pt x="201" y="249"/>
                    <a:pt x="201" y="249"/>
                    <a:pt x="202" y="250"/>
                  </a:cubicBezTo>
                  <a:cubicBezTo>
                    <a:pt x="203" y="250"/>
                    <a:pt x="203" y="250"/>
                    <a:pt x="204" y="251"/>
                  </a:cubicBezTo>
                  <a:cubicBezTo>
                    <a:pt x="206" y="252"/>
                    <a:pt x="206" y="252"/>
                    <a:pt x="206" y="252"/>
                  </a:cubicBezTo>
                  <a:cubicBezTo>
                    <a:pt x="207" y="250"/>
                    <a:pt x="207" y="250"/>
                    <a:pt x="207" y="250"/>
                  </a:cubicBezTo>
                  <a:cubicBezTo>
                    <a:pt x="207" y="249"/>
                    <a:pt x="207" y="247"/>
                    <a:pt x="208" y="246"/>
                  </a:cubicBezTo>
                  <a:cubicBezTo>
                    <a:pt x="208" y="244"/>
                    <a:pt x="209" y="241"/>
                    <a:pt x="210" y="239"/>
                  </a:cubicBezTo>
                  <a:cubicBezTo>
                    <a:pt x="211" y="238"/>
                    <a:pt x="211" y="238"/>
                    <a:pt x="211" y="238"/>
                  </a:cubicBezTo>
                  <a:cubicBezTo>
                    <a:pt x="213" y="236"/>
                    <a:pt x="215" y="234"/>
                    <a:pt x="217" y="233"/>
                  </a:cubicBezTo>
                  <a:cubicBezTo>
                    <a:pt x="220" y="231"/>
                    <a:pt x="223" y="230"/>
                    <a:pt x="226" y="229"/>
                  </a:cubicBezTo>
                  <a:cubicBezTo>
                    <a:pt x="227" y="228"/>
                    <a:pt x="229" y="227"/>
                    <a:pt x="231" y="227"/>
                  </a:cubicBezTo>
                  <a:cubicBezTo>
                    <a:pt x="233" y="226"/>
                    <a:pt x="235" y="224"/>
                    <a:pt x="237" y="223"/>
                  </a:cubicBezTo>
                  <a:cubicBezTo>
                    <a:pt x="238" y="223"/>
                    <a:pt x="239" y="222"/>
                    <a:pt x="240" y="221"/>
                  </a:cubicBezTo>
                  <a:cubicBezTo>
                    <a:pt x="241" y="220"/>
                    <a:pt x="242" y="220"/>
                    <a:pt x="243" y="219"/>
                  </a:cubicBezTo>
                  <a:cubicBezTo>
                    <a:pt x="246" y="217"/>
                    <a:pt x="248" y="216"/>
                    <a:pt x="250" y="213"/>
                  </a:cubicBezTo>
                  <a:cubicBezTo>
                    <a:pt x="252" y="212"/>
                    <a:pt x="252" y="212"/>
                    <a:pt x="255" y="212"/>
                  </a:cubicBezTo>
                  <a:cubicBezTo>
                    <a:pt x="256" y="212"/>
                    <a:pt x="258" y="211"/>
                    <a:pt x="259" y="211"/>
                  </a:cubicBezTo>
                  <a:cubicBezTo>
                    <a:pt x="260" y="211"/>
                    <a:pt x="261" y="211"/>
                    <a:pt x="261" y="210"/>
                  </a:cubicBezTo>
                  <a:cubicBezTo>
                    <a:pt x="262" y="210"/>
                    <a:pt x="263" y="210"/>
                    <a:pt x="263" y="210"/>
                  </a:cubicBezTo>
                  <a:cubicBezTo>
                    <a:pt x="265" y="210"/>
                    <a:pt x="266" y="210"/>
                    <a:pt x="268" y="209"/>
                  </a:cubicBezTo>
                  <a:cubicBezTo>
                    <a:pt x="271" y="207"/>
                    <a:pt x="273" y="204"/>
                    <a:pt x="275" y="201"/>
                  </a:cubicBezTo>
                  <a:cubicBezTo>
                    <a:pt x="275" y="200"/>
                    <a:pt x="275" y="200"/>
                    <a:pt x="276" y="199"/>
                  </a:cubicBezTo>
                  <a:cubicBezTo>
                    <a:pt x="276" y="198"/>
                    <a:pt x="276" y="197"/>
                    <a:pt x="277" y="197"/>
                  </a:cubicBezTo>
                  <a:cubicBezTo>
                    <a:pt x="277" y="196"/>
                    <a:pt x="278" y="196"/>
                    <a:pt x="279" y="196"/>
                  </a:cubicBezTo>
                  <a:cubicBezTo>
                    <a:pt x="279" y="195"/>
                    <a:pt x="280" y="195"/>
                    <a:pt x="280" y="195"/>
                  </a:cubicBezTo>
                  <a:cubicBezTo>
                    <a:pt x="281" y="195"/>
                    <a:pt x="282" y="194"/>
                    <a:pt x="283" y="193"/>
                  </a:cubicBezTo>
                  <a:cubicBezTo>
                    <a:pt x="284" y="192"/>
                    <a:pt x="285" y="192"/>
                    <a:pt x="286" y="192"/>
                  </a:cubicBezTo>
                  <a:cubicBezTo>
                    <a:pt x="288" y="192"/>
                    <a:pt x="289" y="191"/>
                    <a:pt x="291" y="190"/>
                  </a:cubicBezTo>
                  <a:cubicBezTo>
                    <a:pt x="292" y="190"/>
                    <a:pt x="294" y="189"/>
                    <a:pt x="295" y="189"/>
                  </a:cubicBezTo>
                  <a:cubicBezTo>
                    <a:pt x="296" y="189"/>
                    <a:pt x="296" y="189"/>
                    <a:pt x="296" y="189"/>
                  </a:cubicBezTo>
                  <a:cubicBezTo>
                    <a:pt x="307" y="191"/>
                    <a:pt x="307" y="191"/>
                    <a:pt x="307" y="191"/>
                  </a:cubicBezTo>
                  <a:cubicBezTo>
                    <a:pt x="307" y="191"/>
                    <a:pt x="308" y="191"/>
                    <a:pt x="308" y="191"/>
                  </a:cubicBezTo>
                  <a:cubicBezTo>
                    <a:pt x="309" y="191"/>
                    <a:pt x="311" y="192"/>
                    <a:pt x="312" y="192"/>
                  </a:cubicBezTo>
                  <a:cubicBezTo>
                    <a:pt x="313" y="192"/>
                    <a:pt x="314" y="191"/>
                    <a:pt x="315" y="190"/>
                  </a:cubicBezTo>
                  <a:cubicBezTo>
                    <a:pt x="316" y="189"/>
                    <a:pt x="316" y="187"/>
                    <a:pt x="316" y="186"/>
                  </a:cubicBezTo>
                  <a:cubicBezTo>
                    <a:pt x="316" y="186"/>
                    <a:pt x="316" y="186"/>
                    <a:pt x="316" y="186"/>
                  </a:cubicBezTo>
                  <a:cubicBezTo>
                    <a:pt x="316" y="186"/>
                    <a:pt x="316" y="186"/>
                    <a:pt x="316" y="185"/>
                  </a:cubicBezTo>
                  <a:cubicBezTo>
                    <a:pt x="318" y="184"/>
                    <a:pt x="319" y="183"/>
                    <a:pt x="321" y="182"/>
                  </a:cubicBezTo>
                  <a:cubicBezTo>
                    <a:pt x="324" y="181"/>
                    <a:pt x="326" y="179"/>
                    <a:pt x="328" y="178"/>
                  </a:cubicBezTo>
                  <a:cubicBezTo>
                    <a:pt x="330" y="176"/>
                    <a:pt x="332" y="175"/>
                    <a:pt x="334" y="174"/>
                  </a:cubicBezTo>
                  <a:cubicBezTo>
                    <a:pt x="335" y="173"/>
                    <a:pt x="337" y="173"/>
                    <a:pt x="339" y="173"/>
                  </a:cubicBezTo>
                  <a:cubicBezTo>
                    <a:pt x="339" y="173"/>
                    <a:pt x="339" y="173"/>
                    <a:pt x="339" y="173"/>
                  </a:cubicBezTo>
                  <a:cubicBezTo>
                    <a:pt x="341" y="173"/>
                    <a:pt x="342" y="173"/>
                    <a:pt x="343" y="173"/>
                  </a:cubicBezTo>
                  <a:cubicBezTo>
                    <a:pt x="347" y="173"/>
                    <a:pt x="347" y="173"/>
                    <a:pt x="347" y="173"/>
                  </a:cubicBezTo>
                  <a:cubicBezTo>
                    <a:pt x="346" y="170"/>
                    <a:pt x="346" y="170"/>
                    <a:pt x="346" y="170"/>
                  </a:cubicBezTo>
                  <a:cubicBezTo>
                    <a:pt x="346" y="170"/>
                    <a:pt x="345" y="169"/>
                    <a:pt x="345" y="168"/>
                  </a:cubicBezTo>
                  <a:cubicBezTo>
                    <a:pt x="345" y="168"/>
                    <a:pt x="344" y="167"/>
                    <a:pt x="343" y="166"/>
                  </a:cubicBezTo>
                  <a:cubicBezTo>
                    <a:pt x="342" y="164"/>
                    <a:pt x="341" y="162"/>
                    <a:pt x="340" y="160"/>
                  </a:cubicBezTo>
                  <a:cubicBezTo>
                    <a:pt x="340" y="155"/>
                    <a:pt x="346" y="150"/>
                    <a:pt x="351" y="148"/>
                  </a:cubicBezTo>
                  <a:cubicBezTo>
                    <a:pt x="353" y="147"/>
                    <a:pt x="355" y="146"/>
                    <a:pt x="357" y="146"/>
                  </a:cubicBezTo>
                  <a:cubicBezTo>
                    <a:pt x="361" y="145"/>
                    <a:pt x="365" y="144"/>
                    <a:pt x="368" y="142"/>
                  </a:cubicBezTo>
                  <a:cubicBezTo>
                    <a:pt x="371" y="139"/>
                    <a:pt x="370" y="136"/>
                    <a:pt x="370" y="135"/>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a:extLst>
                <a:ext uri="{FF2B5EF4-FFF2-40B4-BE49-F238E27FC236}">
                  <a16:creationId xmlns:a16="http://schemas.microsoft.com/office/drawing/2014/main" id="{D9391559-8C98-8671-02BD-0A130449DEC6}"/>
                </a:ext>
              </a:extLst>
            </p:cNvPr>
            <p:cNvSpPr>
              <a:spLocks/>
            </p:cNvSpPr>
            <p:nvPr/>
          </p:nvSpPr>
          <p:spPr bwMode="auto">
            <a:xfrm>
              <a:off x="722" y="1433"/>
              <a:ext cx="823" cy="432"/>
            </a:xfrm>
            <a:custGeom>
              <a:avLst/>
              <a:gdLst>
                <a:gd name="T0" fmla="*/ 172 w 337"/>
                <a:gd name="T1" fmla="*/ 42 h 177"/>
                <a:gd name="T2" fmla="*/ 172 w 337"/>
                <a:gd name="T3" fmla="*/ 41 h 177"/>
                <a:gd name="T4" fmla="*/ 12 w 337"/>
                <a:gd name="T5" fmla="*/ 2 h 177"/>
                <a:gd name="T6" fmla="*/ 10 w 337"/>
                <a:gd name="T7" fmla="*/ 6 h 177"/>
                <a:gd name="T8" fmla="*/ 10 w 337"/>
                <a:gd name="T9" fmla="*/ 11 h 177"/>
                <a:gd name="T10" fmla="*/ 0 w 337"/>
                <a:gd name="T11" fmla="*/ 21 h 177"/>
                <a:gd name="T12" fmla="*/ 6 w 337"/>
                <a:gd name="T13" fmla="*/ 29 h 177"/>
                <a:gd name="T14" fmla="*/ 12 w 337"/>
                <a:gd name="T15" fmla="*/ 37 h 177"/>
                <a:gd name="T16" fmla="*/ 16 w 337"/>
                <a:gd name="T17" fmla="*/ 45 h 177"/>
                <a:gd name="T18" fmla="*/ 18 w 337"/>
                <a:gd name="T19" fmla="*/ 47 h 177"/>
                <a:gd name="T20" fmla="*/ 21 w 337"/>
                <a:gd name="T21" fmla="*/ 55 h 177"/>
                <a:gd name="T22" fmla="*/ 27 w 337"/>
                <a:gd name="T23" fmla="*/ 61 h 177"/>
                <a:gd name="T24" fmla="*/ 30 w 337"/>
                <a:gd name="T25" fmla="*/ 67 h 177"/>
                <a:gd name="T26" fmla="*/ 36 w 337"/>
                <a:gd name="T27" fmla="*/ 73 h 177"/>
                <a:gd name="T28" fmla="*/ 45 w 337"/>
                <a:gd name="T29" fmla="*/ 81 h 177"/>
                <a:gd name="T30" fmla="*/ 48 w 337"/>
                <a:gd name="T31" fmla="*/ 85 h 177"/>
                <a:gd name="T32" fmla="*/ 49 w 337"/>
                <a:gd name="T33" fmla="*/ 92 h 177"/>
                <a:gd name="T34" fmla="*/ 46 w 337"/>
                <a:gd name="T35" fmla="*/ 98 h 177"/>
                <a:gd name="T36" fmla="*/ 42 w 337"/>
                <a:gd name="T37" fmla="*/ 105 h 177"/>
                <a:gd name="T38" fmla="*/ 45 w 337"/>
                <a:gd name="T39" fmla="*/ 106 h 177"/>
                <a:gd name="T40" fmla="*/ 59 w 337"/>
                <a:gd name="T41" fmla="*/ 108 h 177"/>
                <a:gd name="T42" fmla="*/ 69 w 337"/>
                <a:gd name="T43" fmla="*/ 108 h 177"/>
                <a:gd name="T44" fmla="*/ 74 w 337"/>
                <a:gd name="T45" fmla="*/ 108 h 177"/>
                <a:gd name="T46" fmla="*/ 81 w 337"/>
                <a:gd name="T47" fmla="*/ 114 h 177"/>
                <a:gd name="T48" fmla="*/ 83 w 337"/>
                <a:gd name="T49" fmla="*/ 120 h 177"/>
                <a:gd name="T50" fmla="*/ 93 w 337"/>
                <a:gd name="T51" fmla="*/ 131 h 177"/>
                <a:gd name="T52" fmla="*/ 99 w 337"/>
                <a:gd name="T53" fmla="*/ 130 h 177"/>
                <a:gd name="T54" fmla="*/ 107 w 337"/>
                <a:gd name="T55" fmla="*/ 131 h 177"/>
                <a:gd name="T56" fmla="*/ 144 w 337"/>
                <a:gd name="T57" fmla="*/ 116 h 177"/>
                <a:gd name="T58" fmla="*/ 149 w 337"/>
                <a:gd name="T59" fmla="*/ 111 h 177"/>
                <a:gd name="T60" fmla="*/ 155 w 337"/>
                <a:gd name="T61" fmla="*/ 105 h 177"/>
                <a:gd name="T62" fmla="*/ 157 w 337"/>
                <a:gd name="T63" fmla="*/ 104 h 177"/>
                <a:gd name="T64" fmla="*/ 158 w 337"/>
                <a:gd name="T65" fmla="*/ 108 h 177"/>
                <a:gd name="T66" fmla="*/ 157 w 337"/>
                <a:gd name="T67" fmla="*/ 114 h 177"/>
                <a:gd name="T68" fmla="*/ 154 w 337"/>
                <a:gd name="T69" fmla="*/ 124 h 177"/>
                <a:gd name="T70" fmla="*/ 156 w 337"/>
                <a:gd name="T71" fmla="*/ 136 h 177"/>
                <a:gd name="T72" fmla="*/ 157 w 337"/>
                <a:gd name="T73" fmla="*/ 147 h 177"/>
                <a:gd name="T74" fmla="*/ 158 w 337"/>
                <a:gd name="T75" fmla="*/ 159 h 177"/>
                <a:gd name="T76" fmla="*/ 158 w 337"/>
                <a:gd name="T77" fmla="*/ 167 h 177"/>
                <a:gd name="T78" fmla="*/ 162 w 337"/>
                <a:gd name="T79" fmla="*/ 170 h 177"/>
                <a:gd name="T80" fmla="*/ 167 w 337"/>
                <a:gd name="T81" fmla="*/ 174 h 177"/>
                <a:gd name="T82" fmla="*/ 176 w 337"/>
                <a:gd name="T83" fmla="*/ 176 h 177"/>
                <a:gd name="T84" fmla="*/ 192 w 337"/>
                <a:gd name="T85" fmla="*/ 167 h 177"/>
                <a:gd name="T86" fmla="*/ 198 w 337"/>
                <a:gd name="T87" fmla="*/ 168 h 177"/>
                <a:gd name="T88" fmla="*/ 201 w 337"/>
                <a:gd name="T89" fmla="*/ 168 h 177"/>
                <a:gd name="T90" fmla="*/ 208 w 337"/>
                <a:gd name="T91" fmla="*/ 167 h 177"/>
                <a:gd name="T92" fmla="*/ 215 w 337"/>
                <a:gd name="T93" fmla="*/ 169 h 177"/>
                <a:gd name="T94" fmla="*/ 223 w 337"/>
                <a:gd name="T95" fmla="*/ 170 h 177"/>
                <a:gd name="T96" fmla="*/ 233 w 337"/>
                <a:gd name="T97" fmla="*/ 169 h 177"/>
                <a:gd name="T98" fmla="*/ 236 w 337"/>
                <a:gd name="T99" fmla="*/ 169 h 177"/>
                <a:gd name="T100" fmla="*/ 241 w 337"/>
                <a:gd name="T101" fmla="*/ 173 h 177"/>
                <a:gd name="T102" fmla="*/ 242 w 337"/>
                <a:gd name="T103" fmla="*/ 177 h 177"/>
                <a:gd name="T104" fmla="*/ 256 w 337"/>
                <a:gd name="T105" fmla="*/ 172 h 177"/>
                <a:gd name="T106" fmla="*/ 262 w 337"/>
                <a:gd name="T107" fmla="*/ 169 h 177"/>
                <a:gd name="T108" fmla="*/ 271 w 337"/>
                <a:gd name="T109" fmla="*/ 158 h 177"/>
                <a:gd name="T110" fmla="*/ 278 w 337"/>
                <a:gd name="T111" fmla="*/ 151 h 177"/>
                <a:gd name="T112" fmla="*/ 285 w 337"/>
                <a:gd name="T113" fmla="*/ 152 h 177"/>
                <a:gd name="T114" fmla="*/ 297 w 337"/>
                <a:gd name="T115" fmla="*/ 143 h 177"/>
                <a:gd name="T116" fmla="*/ 318 w 337"/>
                <a:gd name="T117" fmla="*/ 129 h 177"/>
                <a:gd name="T118" fmla="*/ 328 w 337"/>
                <a:gd name="T119" fmla="*/ 120 h 177"/>
                <a:gd name="T120" fmla="*/ 337 w 337"/>
                <a:gd name="T121" fmla="*/ 11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7" h="177">
                  <a:moveTo>
                    <a:pt x="245" y="78"/>
                  </a:moveTo>
                  <a:cubicBezTo>
                    <a:pt x="172" y="42"/>
                    <a:pt x="172" y="42"/>
                    <a:pt x="172" y="42"/>
                  </a:cubicBezTo>
                  <a:cubicBezTo>
                    <a:pt x="171" y="43"/>
                    <a:pt x="171" y="43"/>
                    <a:pt x="171" y="43"/>
                  </a:cubicBezTo>
                  <a:cubicBezTo>
                    <a:pt x="172" y="41"/>
                    <a:pt x="172" y="41"/>
                    <a:pt x="172" y="41"/>
                  </a:cubicBezTo>
                  <a:cubicBezTo>
                    <a:pt x="166" y="38"/>
                    <a:pt x="66" y="22"/>
                    <a:pt x="65" y="22"/>
                  </a:cubicBezTo>
                  <a:cubicBezTo>
                    <a:pt x="12" y="2"/>
                    <a:pt x="12" y="2"/>
                    <a:pt x="12" y="2"/>
                  </a:cubicBezTo>
                  <a:cubicBezTo>
                    <a:pt x="6" y="0"/>
                    <a:pt x="6" y="0"/>
                    <a:pt x="6" y="0"/>
                  </a:cubicBezTo>
                  <a:cubicBezTo>
                    <a:pt x="10" y="6"/>
                    <a:pt x="10" y="6"/>
                    <a:pt x="10" y="6"/>
                  </a:cubicBezTo>
                  <a:cubicBezTo>
                    <a:pt x="11" y="7"/>
                    <a:pt x="11" y="7"/>
                    <a:pt x="11" y="9"/>
                  </a:cubicBezTo>
                  <a:cubicBezTo>
                    <a:pt x="11" y="10"/>
                    <a:pt x="11" y="10"/>
                    <a:pt x="10" y="11"/>
                  </a:cubicBezTo>
                  <a:cubicBezTo>
                    <a:pt x="8" y="12"/>
                    <a:pt x="8" y="12"/>
                    <a:pt x="8" y="12"/>
                  </a:cubicBezTo>
                  <a:cubicBezTo>
                    <a:pt x="3" y="15"/>
                    <a:pt x="0" y="17"/>
                    <a:pt x="0" y="21"/>
                  </a:cubicBezTo>
                  <a:cubicBezTo>
                    <a:pt x="0" y="23"/>
                    <a:pt x="1" y="25"/>
                    <a:pt x="3" y="27"/>
                  </a:cubicBezTo>
                  <a:cubicBezTo>
                    <a:pt x="4" y="28"/>
                    <a:pt x="5" y="28"/>
                    <a:pt x="6" y="29"/>
                  </a:cubicBezTo>
                  <a:cubicBezTo>
                    <a:pt x="8" y="31"/>
                    <a:pt x="13" y="34"/>
                    <a:pt x="13" y="35"/>
                  </a:cubicBezTo>
                  <a:cubicBezTo>
                    <a:pt x="13" y="35"/>
                    <a:pt x="13" y="36"/>
                    <a:pt x="12" y="37"/>
                  </a:cubicBezTo>
                  <a:cubicBezTo>
                    <a:pt x="11" y="38"/>
                    <a:pt x="10" y="40"/>
                    <a:pt x="12" y="43"/>
                  </a:cubicBezTo>
                  <a:cubicBezTo>
                    <a:pt x="13" y="44"/>
                    <a:pt x="15" y="44"/>
                    <a:pt x="16" y="45"/>
                  </a:cubicBezTo>
                  <a:cubicBezTo>
                    <a:pt x="16" y="45"/>
                    <a:pt x="17" y="45"/>
                    <a:pt x="17" y="45"/>
                  </a:cubicBezTo>
                  <a:cubicBezTo>
                    <a:pt x="18" y="45"/>
                    <a:pt x="18" y="46"/>
                    <a:pt x="18" y="47"/>
                  </a:cubicBezTo>
                  <a:cubicBezTo>
                    <a:pt x="18" y="47"/>
                    <a:pt x="18" y="47"/>
                    <a:pt x="19" y="48"/>
                  </a:cubicBezTo>
                  <a:cubicBezTo>
                    <a:pt x="20" y="50"/>
                    <a:pt x="20" y="52"/>
                    <a:pt x="21" y="55"/>
                  </a:cubicBezTo>
                  <a:cubicBezTo>
                    <a:pt x="22" y="57"/>
                    <a:pt x="24" y="59"/>
                    <a:pt x="25" y="60"/>
                  </a:cubicBezTo>
                  <a:cubicBezTo>
                    <a:pt x="26" y="60"/>
                    <a:pt x="26" y="60"/>
                    <a:pt x="27" y="61"/>
                  </a:cubicBezTo>
                  <a:cubicBezTo>
                    <a:pt x="28" y="62"/>
                    <a:pt x="29" y="63"/>
                    <a:pt x="29" y="64"/>
                  </a:cubicBezTo>
                  <a:cubicBezTo>
                    <a:pt x="29" y="65"/>
                    <a:pt x="30" y="66"/>
                    <a:pt x="30" y="67"/>
                  </a:cubicBezTo>
                  <a:cubicBezTo>
                    <a:pt x="31" y="69"/>
                    <a:pt x="33" y="70"/>
                    <a:pt x="34" y="71"/>
                  </a:cubicBezTo>
                  <a:cubicBezTo>
                    <a:pt x="35" y="71"/>
                    <a:pt x="36" y="72"/>
                    <a:pt x="36" y="73"/>
                  </a:cubicBezTo>
                  <a:cubicBezTo>
                    <a:pt x="38" y="75"/>
                    <a:pt x="40" y="76"/>
                    <a:pt x="42" y="78"/>
                  </a:cubicBezTo>
                  <a:cubicBezTo>
                    <a:pt x="43" y="79"/>
                    <a:pt x="44" y="80"/>
                    <a:pt x="45" y="81"/>
                  </a:cubicBezTo>
                  <a:cubicBezTo>
                    <a:pt x="46" y="82"/>
                    <a:pt x="46" y="83"/>
                    <a:pt x="47" y="84"/>
                  </a:cubicBezTo>
                  <a:cubicBezTo>
                    <a:pt x="47" y="84"/>
                    <a:pt x="48" y="84"/>
                    <a:pt x="48" y="85"/>
                  </a:cubicBezTo>
                  <a:cubicBezTo>
                    <a:pt x="49" y="85"/>
                    <a:pt x="50" y="87"/>
                    <a:pt x="51" y="88"/>
                  </a:cubicBezTo>
                  <a:cubicBezTo>
                    <a:pt x="51" y="89"/>
                    <a:pt x="50" y="91"/>
                    <a:pt x="49" y="92"/>
                  </a:cubicBezTo>
                  <a:cubicBezTo>
                    <a:pt x="49" y="93"/>
                    <a:pt x="49" y="93"/>
                    <a:pt x="49" y="93"/>
                  </a:cubicBezTo>
                  <a:cubicBezTo>
                    <a:pt x="49" y="94"/>
                    <a:pt x="48" y="96"/>
                    <a:pt x="46" y="98"/>
                  </a:cubicBezTo>
                  <a:cubicBezTo>
                    <a:pt x="46" y="98"/>
                    <a:pt x="46" y="99"/>
                    <a:pt x="45" y="99"/>
                  </a:cubicBezTo>
                  <a:cubicBezTo>
                    <a:pt x="44" y="100"/>
                    <a:pt x="42" y="102"/>
                    <a:pt x="42" y="105"/>
                  </a:cubicBezTo>
                  <a:cubicBezTo>
                    <a:pt x="42" y="106"/>
                    <a:pt x="42" y="106"/>
                    <a:pt x="42" y="106"/>
                  </a:cubicBezTo>
                  <a:cubicBezTo>
                    <a:pt x="45" y="106"/>
                    <a:pt x="45" y="106"/>
                    <a:pt x="45" y="106"/>
                  </a:cubicBezTo>
                  <a:cubicBezTo>
                    <a:pt x="49" y="106"/>
                    <a:pt x="53" y="107"/>
                    <a:pt x="57" y="107"/>
                  </a:cubicBezTo>
                  <a:cubicBezTo>
                    <a:pt x="58" y="107"/>
                    <a:pt x="59" y="108"/>
                    <a:pt x="59" y="108"/>
                  </a:cubicBezTo>
                  <a:cubicBezTo>
                    <a:pt x="62" y="108"/>
                    <a:pt x="64" y="108"/>
                    <a:pt x="67" y="108"/>
                  </a:cubicBezTo>
                  <a:cubicBezTo>
                    <a:pt x="67" y="108"/>
                    <a:pt x="68" y="108"/>
                    <a:pt x="69" y="108"/>
                  </a:cubicBezTo>
                  <a:cubicBezTo>
                    <a:pt x="69" y="108"/>
                    <a:pt x="70" y="108"/>
                    <a:pt x="71" y="108"/>
                  </a:cubicBezTo>
                  <a:cubicBezTo>
                    <a:pt x="72" y="108"/>
                    <a:pt x="73" y="108"/>
                    <a:pt x="74" y="108"/>
                  </a:cubicBezTo>
                  <a:cubicBezTo>
                    <a:pt x="76" y="108"/>
                    <a:pt x="77" y="108"/>
                    <a:pt x="78" y="109"/>
                  </a:cubicBezTo>
                  <a:cubicBezTo>
                    <a:pt x="80" y="110"/>
                    <a:pt x="80" y="112"/>
                    <a:pt x="81" y="114"/>
                  </a:cubicBezTo>
                  <a:cubicBezTo>
                    <a:pt x="82" y="115"/>
                    <a:pt x="82" y="116"/>
                    <a:pt x="82" y="117"/>
                  </a:cubicBezTo>
                  <a:cubicBezTo>
                    <a:pt x="83" y="118"/>
                    <a:pt x="83" y="119"/>
                    <a:pt x="83" y="120"/>
                  </a:cubicBezTo>
                  <a:cubicBezTo>
                    <a:pt x="85" y="125"/>
                    <a:pt x="87" y="129"/>
                    <a:pt x="90" y="130"/>
                  </a:cubicBezTo>
                  <a:cubicBezTo>
                    <a:pt x="91" y="131"/>
                    <a:pt x="92" y="131"/>
                    <a:pt x="93" y="131"/>
                  </a:cubicBezTo>
                  <a:cubicBezTo>
                    <a:pt x="94" y="131"/>
                    <a:pt x="95" y="131"/>
                    <a:pt x="97" y="131"/>
                  </a:cubicBezTo>
                  <a:cubicBezTo>
                    <a:pt x="97" y="131"/>
                    <a:pt x="98" y="130"/>
                    <a:pt x="99" y="130"/>
                  </a:cubicBezTo>
                  <a:cubicBezTo>
                    <a:pt x="101" y="130"/>
                    <a:pt x="101" y="130"/>
                    <a:pt x="101" y="130"/>
                  </a:cubicBezTo>
                  <a:cubicBezTo>
                    <a:pt x="107" y="131"/>
                    <a:pt x="107" y="131"/>
                    <a:pt x="107" y="131"/>
                  </a:cubicBezTo>
                  <a:cubicBezTo>
                    <a:pt x="117" y="131"/>
                    <a:pt x="127" y="130"/>
                    <a:pt x="135" y="125"/>
                  </a:cubicBezTo>
                  <a:cubicBezTo>
                    <a:pt x="138" y="122"/>
                    <a:pt x="141" y="119"/>
                    <a:pt x="144" y="116"/>
                  </a:cubicBezTo>
                  <a:cubicBezTo>
                    <a:pt x="145" y="115"/>
                    <a:pt x="146" y="114"/>
                    <a:pt x="147" y="113"/>
                  </a:cubicBezTo>
                  <a:cubicBezTo>
                    <a:pt x="148" y="113"/>
                    <a:pt x="148" y="112"/>
                    <a:pt x="149" y="111"/>
                  </a:cubicBezTo>
                  <a:cubicBezTo>
                    <a:pt x="151" y="110"/>
                    <a:pt x="153" y="108"/>
                    <a:pt x="154" y="106"/>
                  </a:cubicBezTo>
                  <a:cubicBezTo>
                    <a:pt x="155" y="105"/>
                    <a:pt x="155" y="105"/>
                    <a:pt x="155" y="105"/>
                  </a:cubicBezTo>
                  <a:cubicBezTo>
                    <a:pt x="156" y="104"/>
                    <a:pt x="156" y="103"/>
                    <a:pt x="157" y="102"/>
                  </a:cubicBezTo>
                  <a:cubicBezTo>
                    <a:pt x="157" y="103"/>
                    <a:pt x="157" y="104"/>
                    <a:pt x="157" y="104"/>
                  </a:cubicBezTo>
                  <a:cubicBezTo>
                    <a:pt x="157" y="105"/>
                    <a:pt x="158" y="106"/>
                    <a:pt x="158" y="107"/>
                  </a:cubicBezTo>
                  <a:cubicBezTo>
                    <a:pt x="158" y="108"/>
                    <a:pt x="158" y="108"/>
                    <a:pt x="158" y="108"/>
                  </a:cubicBezTo>
                  <a:cubicBezTo>
                    <a:pt x="159" y="110"/>
                    <a:pt x="160" y="111"/>
                    <a:pt x="159" y="113"/>
                  </a:cubicBezTo>
                  <a:cubicBezTo>
                    <a:pt x="159" y="113"/>
                    <a:pt x="158" y="114"/>
                    <a:pt x="157" y="114"/>
                  </a:cubicBezTo>
                  <a:cubicBezTo>
                    <a:pt x="156" y="115"/>
                    <a:pt x="155" y="116"/>
                    <a:pt x="154" y="117"/>
                  </a:cubicBezTo>
                  <a:cubicBezTo>
                    <a:pt x="154" y="119"/>
                    <a:pt x="154" y="121"/>
                    <a:pt x="154" y="124"/>
                  </a:cubicBezTo>
                  <a:cubicBezTo>
                    <a:pt x="154" y="124"/>
                    <a:pt x="154" y="125"/>
                    <a:pt x="155" y="125"/>
                  </a:cubicBezTo>
                  <a:cubicBezTo>
                    <a:pt x="155" y="129"/>
                    <a:pt x="156" y="133"/>
                    <a:pt x="156" y="136"/>
                  </a:cubicBezTo>
                  <a:cubicBezTo>
                    <a:pt x="157" y="138"/>
                    <a:pt x="157" y="138"/>
                    <a:pt x="157" y="138"/>
                  </a:cubicBezTo>
                  <a:cubicBezTo>
                    <a:pt x="157" y="141"/>
                    <a:pt x="157" y="144"/>
                    <a:pt x="157" y="147"/>
                  </a:cubicBezTo>
                  <a:cubicBezTo>
                    <a:pt x="157" y="149"/>
                    <a:pt x="157" y="150"/>
                    <a:pt x="157" y="152"/>
                  </a:cubicBezTo>
                  <a:cubicBezTo>
                    <a:pt x="157" y="154"/>
                    <a:pt x="158" y="157"/>
                    <a:pt x="158" y="159"/>
                  </a:cubicBezTo>
                  <a:cubicBezTo>
                    <a:pt x="158" y="161"/>
                    <a:pt x="159" y="164"/>
                    <a:pt x="159" y="166"/>
                  </a:cubicBezTo>
                  <a:cubicBezTo>
                    <a:pt x="158" y="167"/>
                    <a:pt x="158" y="167"/>
                    <a:pt x="158" y="167"/>
                  </a:cubicBezTo>
                  <a:cubicBezTo>
                    <a:pt x="159" y="168"/>
                    <a:pt x="159" y="168"/>
                    <a:pt x="159" y="168"/>
                  </a:cubicBezTo>
                  <a:cubicBezTo>
                    <a:pt x="160" y="169"/>
                    <a:pt x="161" y="169"/>
                    <a:pt x="162" y="170"/>
                  </a:cubicBezTo>
                  <a:cubicBezTo>
                    <a:pt x="163" y="172"/>
                    <a:pt x="165" y="173"/>
                    <a:pt x="166" y="174"/>
                  </a:cubicBezTo>
                  <a:cubicBezTo>
                    <a:pt x="167" y="174"/>
                    <a:pt x="167" y="174"/>
                    <a:pt x="167" y="174"/>
                  </a:cubicBezTo>
                  <a:cubicBezTo>
                    <a:pt x="169" y="175"/>
                    <a:pt x="171" y="176"/>
                    <a:pt x="173" y="176"/>
                  </a:cubicBezTo>
                  <a:cubicBezTo>
                    <a:pt x="174" y="176"/>
                    <a:pt x="175" y="176"/>
                    <a:pt x="176" y="176"/>
                  </a:cubicBezTo>
                  <a:cubicBezTo>
                    <a:pt x="179" y="175"/>
                    <a:pt x="181" y="173"/>
                    <a:pt x="183" y="172"/>
                  </a:cubicBezTo>
                  <a:cubicBezTo>
                    <a:pt x="186" y="170"/>
                    <a:pt x="189" y="168"/>
                    <a:pt x="192" y="167"/>
                  </a:cubicBezTo>
                  <a:cubicBezTo>
                    <a:pt x="193" y="167"/>
                    <a:pt x="193" y="167"/>
                    <a:pt x="194" y="167"/>
                  </a:cubicBezTo>
                  <a:cubicBezTo>
                    <a:pt x="195" y="167"/>
                    <a:pt x="196" y="167"/>
                    <a:pt x="198" y="168"/>
                  </a:cubicBezTo>
                  <a:cubicBezTo>
                    <a:pt x="199" y="168"/>
                    <a:pt x="199" y="168"/>
                    <a:pt x="199" y="168"/>
                  </a:cubicBezTo>
                  <a:cubicBezTo>
                    <a:pt x="200" y="168"/>
                    <a:pt x="200" y="168"/>
                    <a:pt x="201" y="168"/>
                  </a:cubicBezTo>
                  <a:cubicBezTo>
                    <a:pt x="202" y="168"/>
                    <a:pt x="204" y="168"/>
                    <a:pt x="205" y="168"/>
                  </a:cubicBezTo>
                  <a:cubicBezTo>
                    <a:pt x="206" y="167"/>
                    <a:pt x="207" y="167"/>
                    <a:pt x="208" y="167"/>
                  </a:cubicBezTo>
                  <a:cubicBezTo>
                    <a:pt x="208" y="167"/>
                    <a:pt x="208" y="167"/>
                    <a:pt x="208" y="167"/>
                  </a:cubicBezTo>
                  <a:cubicBezTo>
                    <a:pt x="210" y="167"/>
                    <a:pt x="212" y="168"/>
                    <a:pt x="215" y="169"/>
                  </a:cubicBezTo>
                  <a:cubicBezTo>
                    <a:pt x="217" y="169"/>
                    <a:pt x="219" y="170"/>
                    <a:pt x="222" y="170"/>
                  </a:cubicBezTo>
                  <a:cubicBezTo>
                    <a:pt x="222" y="170"/>
                    <a:pt x="223" y="170"/>
                    <a:pt x="223" y="170"/>
                  </a:cubicBezTo>
                  <a:cubicBezTo>
                    <a:pt x="225" y="170"/>
                    <a:pt x="226" y="170"/>
                    <a:pt x="228" y="170"/>
                  </a:cubicBezTo>
                  <a:cubicBezTo>
                    <a:pt x="229" y="169"/>
                    <a:pt x="231" y="169"/>
                    <a:pt x="233" y="169"/>
                  </a:cubicBezTo>
                  <a:cubicBezTo>
                    <a:pt x="234" y="169"/>
                    <a:pt x="234" y="169"/>
                    <a:pt x="235" y="169"/>
                  </a:cubicBezTo>
                  <a:cubicBezTo>
                    <a:pt x="236" y="169"/>
                    <a:pt x="236" y="169"/>
                    <a:pt x="236" y="169"/>
                  </a:cubicBezTo>
                  <a:cubicBezTo>
                    <a:pt x="238" y="169"/>
                    <a:pt x="240" y="170"/>
                    <a:pt x="241" y="170"/>
                  </a:cubicBezTo>
                  <a:cubicBezTo>
                    <a:pt x="241" y="171"/>
                    <a:pt x="241" y="172"/>
                    <a:pt x="241" y="173"/>
                  </a:cubicBezTo>
                  <a:cubicBezTo>
                    <a:pt x="242" y="173"/>
                    <a:pt x="242" y="174"/>
                    <a:pt x="242" y="175"/>
                  </a:cubicBezTo>
                  <a:cubicBezTo>
                    <a:pt x="242" y="177"/>
                    <a:pt x="242" y="177"/>
                    <a:pt x="242" y="177"/>
                  </a:cubicBezTo>
                  <a:cubicBezTo>
                    <a:pt x="244" y="177"/>
                    <a:pt x="244" y="177"/>
                    <a:pt x="244" y="177"/>
                  </a:cubicBezTo>
                  <a:cubicBezTo>
                    <a:pt x="247" y="176"/>
                    <a:pt x="251" y="175"/>
                    <a:pt x="256" y="172"/>
                  </a:cubicBezTo>
                  <a:cubicBezTo>
                    <a:pt x="257" y="172"/>
                    <a:pt x="257" y="172"/>
                    <a:pt x="258" y="171"/>
                  </a:cubicBezTo>
                  <a:cubicBezTo>
                    <a:pt x="259" y="171"/>
                    <a:pt x="261" y="170"/>
                    <a:pt x="262" y="169"/>
                  </a:cubicBezTo>
                  <a:cubicBezTo>
                    <a:pt x="266" y="165"/>
                    <a:pt x="269" y="162"/>
                    <a:pt x="270" y="159"/>
                  </a:cubicBezTo>
                  <a:cubicBezTo>
                    <a:pt x="271" y="158"/>
                    <a:pt x="271" y="158"/>
                    <a:pt x="271" y="158"/>
                  </a:cubicBezTo>
                  <a:cubicBezTo>
                    <a:pt x="272" y="155"/>
                    <a:pt x="273" y="152"/>
                    <a:pt x="276" y="151"/>
                  </a:cubicBezTo>
                  <a:cubicBezTo>
                    <a:pt x="277" y="151"/>
                    <a:pt x="277" y="151"/>
                    <a:pt x="278" y="151"/>
                  </a:cubicBezTo>
                  <a:cubicBezTo>
                    <a:pt x="279" y="151"/>
                    <a:pt x="280" y="151"/>
                    <a:pt x="281" y="151"/>
                  </a:cubicBezTo>
                  <a:cubicBezTo>
                    <a:pt x="282" y="151"/>
                    <a:pt x="283" y="152"/>
                    <a:pt x="285" y="152"/>
                  </a:cubicBezTo>
                  <a:cubicBezTo>
                    <a:pt x="287" y="152"/>
                    <a:pt x="289" y="151"/>
                    <a:pt x="290" y="150"/>
                  </a:cubicBezTo>
                  <a:cubicBezTo>
                    <a:pt x="293" y="148"/>
                    <a:pt x="295" y="146"/>
                    <a:pt x="297" y="143"/>
                  </a:cubicBezTo>
                  <a:cubicBezTo>
                    <a:pt x="302" y="139"/>
                    <a:pt x="305" y="135"/>
                    <a:pt x="311" y="134"/>
                  </a:cubicBezTo>
                  <a:cubicBezTo>
                    <a:pt x="314" y="133"/>
                    <a:pt x="316" y="131"/>
                    <a:pt x="318" y="129"/>
                  </a:cubicBezTo>
                  <a:cubicBezTo>
                    <a:pt x="319" y="128"/>
                    <a:pt x="320" y="127"/>
                    <a:pt x="321" y="126"/>
                  </a:cubicBezTo>
                  <a:cubicBezTo>
                    <a:pt x="324" y="125"/>
                    <a:pt x="326" y="123"/>
                    <a:pt x="328" y="120"/>
                  </a:cubicBezTo>
                  <a:cubicBezTo>
                    <a:pt x="330" y="119"/>
                    <a:pt x="331" y="118"/>
                    <a:pt x="333" y="116"/>
                  </a:cubicBezTo>
                  <a:cubicBezTo>
                    <a:pt x="333" y="116"/>
                    <a:pt x="337" y="113"/>
                    <a:pt x="337" y="113"/>
                  </a:cubicBezTo>
                  <a:lnTo>
                    <a:pt x="245" y="78"/>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
              <a:extLst>
                <a:ext uri="{FF2B5EF4-FFF2-40B4-BE49-F238E27FC236}">
                  <a16:creationId xmlns:a16="http://schemas.microsoft.com/office/drawing/2014/main" id="{9FE34B49-4980-C206-0A62-1855B4E2C710}"/>
                </a:ext>
              </a:extLst>
            </p:cNvPr>
            <p:cNvSpPr>
              <a:spLocks/>
            </p:cNvSpPr>
            <p:nvPr/>
          </p:nvSpPr>
          <p:spPr bwMode="auto">
            <a:xfrm>
              <a:off x="2092" y="1389"/>
              <a:ext cx="1247" cy="1188"/>
            </a:xfrm>
            <a:custGeom>
              <a:avLst/>
              <a:gdLst>
                <a:gd name="T0" fmla="*/ 221 w 511"/>
                <a:gd name="T1" fmla="*/ 96 h 487"/>
                <a:gd name="T2" fmla="*/ 202 w 511"/>
                <a:gd name="T3" fmla="*/ 82 h 487"/>
                <a:gd name="T4" fmla="*/ 175 w 511"/>
                <a:gd name="T5" fmla="*/ 39 h 487"/>
                <a:gd name="T6" fmla="*/ 157 w 511"/>
                <a:gd name="T7" fmla="*/ 4 h 487"/>
                <a:gd name="T8" fmla="*/ 151 w 511"/>
                <a:gd name="T9" fmla="*/ 13 h 487"/>
                <a:gd name="T10" fmla="*/ 145 w 511"/>
                <a:gd name="T11" fmla="*/ 31 h 487"/>
                <a:gd name="T12" fmla="*/ 146 w 511"/>
                <a:gd name="T13" fmla="*/ 40 h 487"/>
                <a:gd name="T14" fmla="*/ 141 w 511"/>
                <a:gd name="T15" fmla="*/ 61 h 487"/>
                <a:gd name="T16" fmla="*/ 2 w 511"/>
                <a:gd name="T17" fmla="*/ 86 h 487"/>
                <a:gd name="T18" fmla="*/ 2 w 511"/>
                <a:gd name="T19" fmla="*/ 112 h 487"/>
                <a:gd name="T20" fmla="*/ 5 w 511"/>
                <a:gd name="T21" fmla="*/ 142 h 487"/>
                <a:gd name="T22" fmla="*/ 6 w 511"/>
                <a:gd name="T23" fmla="*/ 166 h 487"/>
                <a:gd name="T24" fmla="*/ 38 w 511"/>
                <a:gd name="T25" fmla="*/ 170 h 487"/>
                <a:gd name="T26" fmla="*/ 49 w 511"/>
                <a:gd name="T27" fmla="*/ 170 h 487"/>
                <a:gd name="T28" fmla="*/ 65 w 511"/>
                <a:gd name="T29" fmla="*/ 174 h 487"/>
                <a:gd name="T30" fmla="*/ 74 w 511"/>
                <a:gd name="T31" fmla="*/ 193 h 487"/>
                <a:gd name="T32" fmla="*/ 79 w 511"/>
                <a:gd name="T33" fmla="*/ 223 h 487"/>
                <a:gd name="T34" fmla="*/ 78 w 511"/>
                <a:gd name="T35" fmla="*/ 241 h 487"/>
                <a:gd name="T36" fmla="*/ 72 w 511"/>
                <a:gd name="T37" fmla="*/ 254 h 487"/>
                <a:gd name="T38" fmla="*/ 56 w 511"/>
                <a:gd name="T39" fmla="*/ 282 h 487"/>
                <a:gd name="T40" fmla="*/ 42 w 511"/>
                <a:gd name="T41" fmla="*/ 296 h 487"/>
                <a:gd name="T42" fmla="*/ 53 w 511"/>
                <a:gd name="T43" fmla="*/ 314 h 487"/>
                <a:gd name="T44" fmla="*/ 63 w 511"/>
                <a:gd name="T45" fmla="*/ 355 h 487"/>
                <a:gd name="T46" fmla="*/ 49 w 511"/>
                <a:gd name="T47" fmla="*/ 359 h 487"/>
                <a:gd name="T48" fmla="*/ 66 w 511"/>
                <a:gd name="T49" fmla="*/ 384 h 487"/>
                <a:gd name="T50" fmla="*/ 75 w 511"/>
                <a:gd name="T51" fmla="*/ 412 h 487"/>
                <a:gd name="T52" fmla="*/ 122 w 511"/>
                <a:gd name="T53" fmla="*/ 412 h 487"/>
                <a:gd name="T54" fmla="*/ 144 w 511"/>
                <a:gd name="T55" fmla="*/ 423 h 487"/>
                <a:gd name="T56" fmla="*/ 172 w 511"/>
                <a:gd name="T57" fmla="*/ 469 h 487"/>
                <a:gd name="T58" fmla="*/ 186 w 511"/>
                <a:gd name="T59" fmla="*/ 477 h 487"/>
                <a:gd name="T60" fmla="*/ 210 w 511"/>
                <a:gd name="T61" fmla="*/ 472 h 487"/>
                <a:gd name="T62" fmla="*/ 213 w 511"/>
                <a:gd name="T63" fmla="*/ 467 h 487"/>
                <a:gd name="T64" fmla="*/ 229 w 511"/>
                <a:gd name="T65" fmla="*/ 454 h 487"/>
                <a:gd name="T66" fmla="*/ 242 w 511"/>
                <a:gd name="T67" fmla="*/ 451 h 487"/>
                <a:gd name="T68" fmla="*/ 261 w 511"/>
                <a:gd name="T69" fmla="*/ 454 h 487"/>
                <a:gd name="T70" fmla="*/ 286 w 511"/>
                <a:gd name="T71" fmla="*/ 469 h 487"/>
                <a:gd name="T72" fmla="*/ 316 w 511"/>
                <a:gd name="T73" fmla="*/ 463 h 487"/>
                <a:gd name="T74" fmla="*/ 348 w 511"/>
                <a:gd name="T75" fmla="*/ 456 h 487"/>
                <a:gd name="T76" fmla="*/ 353 w 511"/>
                <a:gd name="T77" fmla="*/ 466 h 487"/>
                <a:gd name="T78" fmla="*/ 345 w 511"/>
                <a:gd name="T79" fmla="*/ 483 h 487"/>
                <a:gd name="T80" fmla="*/ 355 w 511"/>
                <a:gd name="T81" fmla="*/ 486 h 487"/>
                <a:gd name="T82" fmla="*/ 366 w 511"/>
                <a:gd name="T83" fmla="*/ 486 h 487"/>
                <a:gd name="T84" fmla="*/ 378 w 511"/>
                <a:gd name="T85" fmla="*/ 482 h 487"/>
                <a:gd name="T86" fmla="*/ 375 w 511"/>
                <a:gd name="T87" fmla="*/ 452 h 487"/>
                <a:gd name="T88" fmla="*/ 395 w 511"/>
                <a:gd name="T89" fmla="*/ 428 h 487"/>
                <a:gd name="T90" fmla="*/ 417 w 511"/>
                <a:gd name="T91" fmla="*/ 393 h 487"/>
                <a:gd name="T92" fmla="*/ 439 w 511"/>
                <a:gd name="T93" fmla="*/ 378 h 487"/>
                <a:gd name="T94" fmla="*/ 458 w 511"/>
                <a:gd name="T95" fmla="*/ 352 h 487"/>
                <a:gd name="T96" fmla="*/ 475 w 511"/>
                <a:gd name="T97" fmla="*/ 329 h 487"/>
                <a:gd name="T98" fmla="*/ 480 w 511"/>
                <a:gd name="T99" fmla="*/ 304 h 487"/>
                <a:gd name="T100" fmla="*/ 488 w 511"/>
                <a:gd name="T101" fmla="*/ 282 h 487"/>
                <a:gd name="T102" fmla="*/ 496 w 511"/>
                <a:gd name="T103" fmla="*/ 260 h 487"/>
                <a:gd name="T104" fmla="*/ 491 w 511"/>
                <a:gd name="T105" fmla="*/ 230 h 487"/>
                <a:gd name="T106" fmla="*/ 490 w 511"/>
                <a:gd name="T107" fmla="*/ 207 h 487"/>
                <a:gd name="T108" fmla="*/ 488 w 511"/>
                <a:gd name="T109" fmla="*/ 193 h 487"/>
                <a:gd name="T110" fmla="*/ 493 w 511"/>
                <a:gd name="T111" fmla="*/ 170 h 487"/>
                <a:gd name="T112" fmla="*/ 501 w 511"/>
                <a:gd name="T113" fmla="*/ 142 h 487"/>
                <a:gd name="T114" fmla="*/ 511 w 511"/>
                <a:gd name="T115" fmla="*/ 11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1" h="487">
                  <a:moveTo>
                    <a:pt x="235" y="99"/>
                  </a:moveTo>
                  <a:cubicBezTo>
                    <a:pt x="233" y="98"/>
                    <a:pt x="232" y="98"/>
                    <a:pt x="231" y="97"/>
                  </a:cubicBezTo>
                  <a:cubicBezTo>
                    <a:pt x="229" y="96"/>
                    <a:pt x="227" y="95"/>
                    <a:pt x="225" y="95"/>
                  </a:cubicBezTo>
                  <a:cubicBezTo>
                    <a:pt x="225" y="95"/>
                    <a:pt x="224" y="95"/>
                    <a:pt x="224" y="95"/>
                  </a:cubicBezTo>
                  <a:cubicBezTo>
                    <a:pt x="223" y="95"/>
                    <a:pt x="222" y="95"/>
                    <a:pt x="221" y="96"/>
                  </a:cubicBezTo>
                  <a:cubicBezTo>
                    <a:pt x="221" y="96"/>
                    <a:pt x="220" y="96"/>
                    <a:pt x="219" y="96"/>
                  </a:cubicBezTo>
                  <a:cubicBezTo>
                    <a:pt x="218" y="96"/>
                    <a:pt x="217" y="96"/>
                    <a:pt x="215" y="92"/>
                  </a:cubicBezTo>
                  <a:cubicBezTo>
                    <a:pt x="213" y="89"/>
                    <a:pt x="212" y="89"/>
                    <a:pt x="210" y="88"/>
                  </a:cubicBezTo>
                  <a:cubicBezTo>
                    <a:pt x="209" y="88"/>
                    <a:pt x="208" y="87"/>
                    <a:pt x="207" y="87"/>
                  </a:cubicBezTo>
                  <a:cubicBezTo>
                    <a:pt x="205" y="86"/>
                    <a:pt x="203" y="84"/>
                    <a:pt x="202" y="82"/>
                  </a:cubicBezTo>
                  <a:cubicBezTo>
                    <a:pt x="201" y="81"/>
                    <a:pt x="200" y="80"/>
                    <a:pt x="200" y="80"/>
                  </a:cubicBezTo>
                  <a:cubicBezTo>
                    <a:pt x="195" y="75"/>
                    <a:pt x="191" y="71"/>
                    <a:pt x="185" y="68"/>
                  </a:cubicBezTo>
                  <a:cubicBezTo>
                    <a:pt x="178" y="65"/>
                    <a:pt x="175" y="58"/>
                    <a:pt x="176" y="50"/>
                  </a:cubicBezTo>
                  <a:cubicBezTo>
                    <a:pt x="176" y="48"/>
                    <a:pt x="176" y="48"/>
                    <a:pt x="176" y="48"/>
                  </a:cubicBezTo>
                  <a:cubicBezTo>
                    <a:pt x="177" y="45"/>
                    <a:pt x="177" y="43"/>
                    <a:pt x="175" y="39"/>
                  </a:cubicBezTo>
                  <a:cubicBezTo>
                    <a:pt x="171" y="32"/>
                    <a:pt x="167" y="24"/>
                    <a:pt x="165" y="15"/>
                  </a:cubicBezTo>
                  <a:cubicBezTo>
                    <a:pt x="164" y="12"/>
                    <a:pt x="162" y="10"/>
                    <a:pt x="160" y="8"/>
                  </a:cubicBezTo>
                  <a:cubicBezTo>
                    <a:pt x="159" y="7"/>
                    <a:pt x="158" y="6"/>
                    <a:pt x="157" y="5"/>
                  </a:cubicBezTo>
                  <a:cubicBezTo>
                    <a:pt x="157" y="5"/>
                    <a:pt x="157" y="4"/>
                    <a:pt x="157" y="4"/>
                  </a:cubicBezTo>
                  <a:cubicBezTo>
                    <a:pt x="157" y="4"/>
                    <a:pt x="157" y="4"/>
                    <a:pt x="157" y="4"/>
                  </a:cubicBezTo>
                  <a:cubicBezTo>
                    <a:pt x="154" y="0"/>
                    <a:pt x="154" y="0"/>
                    <a:pt x="154" y="0"/>
                  </a:cubicBezTo>
                  <a:cubicBezTo>
                    <a:pt x="153" y="4"/>
                    <a:pt x="153" y="4"/>
                    <a:pt x="153" y="4"/>
                  </a:cubicBezTo>
                  <a:cubicBezTo>
                    <a:pt x="153" y="5"/>
                    <a:pt x="152" y="6"/>
                    <a:pt x="152" y="7"/>
                  </a:cubicBezTo>
                  <a:cubicBezTo>
                    <a:pt x="151" y="8"/>
                    <a:pt x="151" y="9"/>
                    <a:pt x="151" y="10"/>
                  </a:cubicBezTo>
                  <a:cubicBezTo>
                    <a:pt x="151" y="11"/>
                    <a:pt x="151" y="12"/>
                    <a:pt x="151" y="13"/>
                  </a:cubicBezTo>
                  <a:cubicBezTo>
                    <a:pt x="150" y="15"/>
                    <a:pt x="149" y="17"/>
                    <a:pt x="148" y="18"/>
                  </a:cubicBezTo>
                  <a:cubicBezTo>
                    <a:pt x="146" y="21"/>
                    <a:pt x="145" y="23"/>
                    <a:pt x="144" y="25"/>
                  </a:cubicBezTo>
                  <a:cubicBezTo>
                    <a:pt x="144" y="26"/>
                    <a:pt x="144" y="26"/>
                    <a:pt x="144" y="26"/>
                  </a:cubicBezTo>
                  <a:cubicBezTo>
                    <a:pt x="144" y="27"/>
                    <a:pt x="144" y="28"/>
                    <a:pt x="144" y="29"/>
                  </a:cubicBezTo>
                  <a:cubicBezTo>
                    <a:pt x="145" y="30"/>
                    <a:pt x="145" y="30"/>
                    <a:pt x="145" y="31"/>
                  </a:cubicBezTo>
                  <a:cubicBezTo>
                    <a:pt x="146" y="31"/>
                    <a:pt x="146" y="32"/>
                    <a:pt x="146" y="33"/>
                  </a:cubicBezTo>
                  <a:cubicBezTo>
                    <a:pt x="146" y="34"/>
                    <a:pt x="146" y="34"/>
                    <a:pt x="146" y="35"/>
                  </a:cubicBezTo>
                  <a:cubicBezTo>
                    <a:pt x="146" y="36"/>
                    <a:pt x="146" y="36"/>
                    <a:pt x="145" y="36"/>
                  </a:cubicBezTo>
                  <a:cubicBezTo>
                    <a:pt x="145" y="37"/>
                    <a:pt x="145" y="38"/>
                    <a:pt x="146" y="39"/>
                  </a:cubicBezTo>
                  <a:cubicBezTo>
                    <a:pt x="146" y="39"/>
                    <a:pt x="146" y="39"/>
                    <a:pt x="146" y="40"/>
                  </a:cubicBezTo>
                  <a:cubicBezTo>
                    <a:pt x="146" y="43"/>
                    <a:pt x="145" y="44"/>
                    <a:pt x="144" y="46"/>
                  </a:cubicBezTo>
                  <a:cubicBezTo>
                    <a:pt x="143" y="48"/>
                    <a:pt x="143" y="49"/>
                    <a:pt x="142" y="51"/>
                  </a:cubicBezTo>
                  <a:cubicBezTo>
                    <a:pt x="142" y="52"/>
                    <a:pt x="142" y="52"/>
                    <a:pt x="142" y="53"/>
                  </a:cubicBezTo>
                  <a:cubicBezTo>
                    <a:pt x="142" y="54"/>
                    <a:pt x="142" y="56"/>
                    <a:pt x="142" y="57"/>
                  </a:cubicBezTo>
                  <a:cubicBezTo>
                    <a:pt x="142" y="58"/>
                    <a:pt x="142" y="60"/>
                    <a:pt x="141" y="61"/>
                  </a:cubicBezTo>
                  <a:cubicBezTo>
                    <a:pt x="141" y="64"/>
                    <a:pt x="139" y="66"/>
                    <a:pt x="137" y="68"/>
                  </a:cubicBezTo>
                  <a:cubicBezTo>
                    <a:pt x="2" y="71"/>
                    <a:pt x="2" y="71"/>
                    <a:pt x="2" y="71"/>
                  </a:cubicBezTo>
                  <a:cubicBezTo>
                    <a:pt x="3" y="73"/>
                    <a:pt x="3" y="73"/>
                    <a:pt x="3" y="73"/>
                  </a:cubicBezTo>
                  <a:cubicBezTo>
                    <a:pt x="4" y="77"/>
                    <a:pt x="3" y="79"/>
                    <a:pt x="3" y="82"/>
                  </a:cubicBezTo>
                  <a:cubicBezTo>
                    <a:pt x="2" y="83"/>
                    <a:pt x="2" y="85"/>
                    <a:pt x="2" y="86"/>
                  </a:cubicBezTo>
                  <a:cubicBezTo>
                    <a:pt x="1" y="87"/>
                    <a:pt x="1" y="88"/>
                    <a:pt x="1" y="89"/>
                  </a:cubicBezTo>
                  <a:cubicBezTo>
                    <a:pt x="0" y="91"/>
                    <a:pt x="0" y="93"/>
                    <a:pt x="0" y="96"/>
                  </a:cubicBezTo>
                  <a:cubicBezTo>
                    <a:pt x="0" y="97"/>
                    <a:pt x="1" y="99"/>
                    <a:pt x="1" y="100"/>
                  </a:cubicBezTo>
                  <a:cubicBezTo>
                    <a:pt x="2" y="102"/>
                    <a:pt x="3" y="104"/>
                    <a:pt x="3" y="106"/>
                  </a:cubicBezTo>
                  <a:cubicBezTo>
                    <a:pt x="3" y="108"/>
                    <a:pt x="3" y="110"/>
                    <a:pt x="2" y="112"/>
                  </a:cubicBezTo>
                  <a:cubicBezTo>
                    <a:pt x="2" y="114"/>
                    <a:pt x="2" y="116"/>
                    <a:pt x="2" y="119"/>
                  </a:cubicBezTo>
                  <a:cubicBezTo>
                    <a:pt x="3" y="121"/>
                    <a:pt x="2" y="124"/>
                    <a:pt x="2" y="127"/>
                  </a:cubicBezTo>
                  <a:cubicBezTo>
                    <a:pt x="1" y="129"/>
                    <a:pt x="1" y="132"/>
                    <a:pt x="1" y="134"/>
                  </a:cubicBezTo>
                  <a:cubicBezTo>
                    <a:pt x="2" y="136"/>
                    <a:pt x="2" y="138"/>
                    <a:pt x="4" y="139"/>
                  </a:cubicBezTo>
                  <a:cubicBezTo>
                    <a:pt x="4" y="140"/>
                    <a:pt x="5" y="141"/>
                    <a:pt x="5" y="142"/>
                  </a:cubicBezTo>
                  <a:cubicBezTo>
                    <a:pt x="6" y="144"/>
                    <a:pt x="7" y="146"/>
                    <a:pt x="7" y="149"/>
                  </a:cubicBezTo>
                  <a:cubicBezTo>
                    <a:pt x="6" y="150"/>
                    <a:pt x="6" y="151"/>
                    <a:pt x="6" y="152"/>
                  </a:cubicBezTo>
                  <a:cubicBezTo>
                    <a:pt x="6" y="154"/>
                    <a:pt x="5" y="155"/>
                    <a:pt x="5" y="157"/>
                  </a:cubicBezTo>
                  <a:cubicBezTo>
                    <a:pt x="6" y="159"/>
                    <a:pt x="6" y="161"/>
                    <a:pt x="6" y="164"/>
                  </a:cubicBezTo>
                  <a:cubicBezTo>
                    <a:pt x="6" y="166"/>
                    <a:pt x="6" y="166"/>
                    <a:pt x="6" y="166"/>
                  </a:cubicBezTo>
                  <a:cubicBezTo>
                    <a:pt x="6" y="170"/>
                    <a:pt x="10" y="171"/>
                    <a:pt x="13" y="171"/>
                  </a:cubicBezTo>
                  <a:cubicBezTo>
                    <a:pt x="14" y="171"/>
                    <a:pt x="14" y="170"/>
                    <a:pt x="15" y="170"/>
                  </a:cubicBezTo>
                  <a:cubicBezTo>
                    <a:pt x="19" y="170"/>
                    <a:pt x="24" y="170"/>
                    <a:pt x="30" y="170"/>
                  </a:cubicBezTo>
                  <a:cubicBezTo>
                    <a:pt x="31" y="170"/>
                    <a:pt x="33" y="170"/>
                    <a:pt x="34" y="170"/>
                  </a:cubicBezTo>
                  <a:cubicBezTo>
                    <a:pt x="35" y="170"/>
                    <a:pt x="37" y="170"/>
                    <a:pt x="38" y="170"/>
                  </a:cubicBezTo>
                  <a:cubicBezTo>
                    <a:pt x="39" y="170"/>
                    <a:pt x="39" y="170"/>
                    <a:pt x="40" y="170"/>
                  </a:cubicBezTo>
                  <a:cubicBezTo>
                    <a:pt x="41" y="170"/>
                    <a:pt x="42" y="170"/>
                    <a:pt x="43" y="170"/>
                  </a:cubicBezTo>
                  <a:cubicBezTo>
                    <a:pt x="44" y="170"/>
                    <a:pt x="44" y="170"/>
                    <a:pt x="44" y="170"/>
                  </a:cubicBezTo>
                  <a:cubicBezTo>
                    <a:pt x="45" y="170"/>
                    <a:pt x="47" y="170"/>
                    <a:pt x="49" y="170"/>
                  </a:cubicBezTo>
                  <a:cubicBezTo>
                    <a:pt x="49" y="170"/>
                    <a:pt x="49" y="170"/>
                    <a:pt x="49" y="170"/>
                  </a:cubicBezTo>
                  <a:cubicBezTo>
                    <a:pt x="52" y="170"/>
                    <a:pt x="53" y="171"/>
                    <a:pt x="54" y="172"/>
                  </a:cubicBezTo>
                  <a:cubicBezTo>
                    <a:pt x="54" y="172"/>
                    <a:pt x="55" y="173"/>
                    <a:pt x="56" y="174"/>
                  </a:cubicBezTo>
                  <a:cubicBezTo>
                    <a:pt x="57" y="174"/>
                    <a:pt x="58" y="174"/>
                    <a:pt x="59" y="174"/>
                  </a:cubicBezTo>
                  <a:cubicBezTo>
                    <a:pt x="60" y="174"/>
                    <a:pt x="61" y="174"/>
                    <a:pt x="62" y="174"/>
                  </a:cubicBezTo>
                  <a:cubicBezTo>
                    <a:pt x="63" y="174"/>
                    <a:pt x="64" y="174"/>
                    <a:pt x="65" y="174"/>
                  </a:cubicBezTo>
                  <a:cubicBezTo>
                    <a:pt x="66" y="174"/>
                    <a:pt x="67" y="174"/>
                    <a:pt x="67" y="174"/>
                  </a:cubicBezTo>
                  <a:cubicBezTo>
                    <a:pt x="70" y="174"/>
                    <a:pt x="74" y="177"/>
                    <a:pt x="75" y="180"/>
                  </a:cubicBezTo>
                  <a:cubicBezTo>
                    <a:pt x="76" y="181"/>
                    <a:pt x="76" y="181"/>
                    <a:pt x="76" y="181"/>
                  </a:cubicBezTo>
                  <a:cubicBezTo>
                    <a:pt x="77" y="184"/>
                    <a:pt x="78" y="187"/>
                    <a:pt x="77" y="189"/>
                  </a:cubicBezTo>
                  <a:cubicBezTo>
                    <a:pt x="77" y="191"/>
                    <a:pt x="75" y="192"/>
                    <a:pt x="74" y="193"/>
                  </a:cubicBezTo>
                  <a:cubicBezTo>
                    <a:pt x="73" y="194"/>
                    <a:pt x="72" y="195"/>
                    <a:pt x="71" y="195"/>
                  </a:cubicBezTo>
                  <a:cubicBezTo>
                    <a:pt x="69" y="198"/>
                    <a:pt x="69" y="201"/>
                    <a:pt x="69" y="204"/>
                  </a:cubicBezTo>
                  <a:cubicBezTo>
                    <a:pt x="70" y="206"/>
                    <a:pt x="71" y="208"/>
                    <a:pt x="73" y="209"/>
                  </a:cubicBezTo>
                  <a:cubicBezTo>
                    <a:pt x="74" y="211"/>
                    <a:pt x="75" y="212"/>
                    <a:pt x="76" y="213"/>
                  </a:cubicBezTo>
                  <a:cubicBezTo>
                    <a:pt x="77" y="216"/>
                    <a:pt x="78" y="220"/>
                    <a:pt x="79" y="223"/>
                  </a:cubicBezTo>
                  <a:cubicBezTo>
                    <a:pt x="79" y="224"/>
                    <a:pt x="79" y="226"/>
                    <a:pt x="80" y="227"/>
                  </a:cubicBezTo>
                  <a:cubicBezTo>
                    <a:pt x="80" y="228"/>
                    <a:pt x="80" y="229"/>
                    <a:pt x="81" y="230"/>
                  </a:cubicBezTo>
                  <a:cubicBezTo>
                    <a:pt x="81" y="231"/>
                    <a:pt x="82" y="233"/>
                    <a:pt x="82" y="235"/>
                  </a:cubicBezTo>
                  <a:cubicBezTo>
                    <a:pt x="82" y="236"/>
                    <a:pt x="81" y="238"/>
                    <a:pt x="80" y="239"/>
                  </a:cubicBezTo>
                  <a:cubicBezTo>
                    <a:pt x="79" y="240"/>
                    <a:pt x="79" y="241"/>
                    <a:pt x="78" y="241"/>
                  </a:cubicBezTo>
                  <a:cubicBezTo>
                    <a:pt x="78" y="242"/>
                    <a:pt x="77" y="243"/>
                    <a:pt x="77" y="245"/>
                  </a:cubicBezTo>
                  <a:cubicBezTo>
                    <a:pt x="77" y="246"/>
                    <a:pt x="76" y="247"/>
                    <a:pt x="75" y="248"/>
                  </a:cubicBezTo>
                  <a:cubicBezTo>
                    <a:pt x="75" y="249"/>
                    <a:pt x="75" y="250"/>
                    <a:pt x="74" y="250"/>
                  </a:cubicBezTo>
                  <a:cubicBezTo>
                    <a:pt x="73" y="251"/>
                    <a:pt x="73" y="252"/>
                    <a:pt x="72" y="254"/>
                  </a:cubicBezTo>
                  <a:cubicBezTo>
                    <a:pt x="72" y="254"/>
                    <a:pt x="72" y="254"/>
                    <a:pt x="72" y="254"/>
                  </a:cubicBezTo>
                  <a:cubicBezTo>
                    <a:pt x="72" y="257"/>
                    <a:pt x="72" y="259"/>
                    <a:pt x="69" y="260"/>
                  </a:cubicBezTo>
                  <a:cubicBezTo>
                    <a:pt x="68" y="261"/>
                    <a:pt x="68" y="261"/>
                    <a:pt x="68" y="261"/>
                  </a:cubicBezTo>
                  <a:cubicBezTo>
                    <a:pt x="66" y="262"/>
                    <a:pt x="65" y="262"/>
                    <a:pt x="64" y="265"/>
                  </a:cubicBezTo>
                  <a:cubicBezTo>
                    <a:pt x="61" y="270"/>
                    <a:pt x="59" y="276"/>
                    <a:pt x="58" y="280"/>
                  </a:cubicBezTo>
                  <a:cubicBezTo>
                    <a:pt x="57" y="280"/>
                    <a:pt x="57" y="281"/>
                    <a:pt x="56" y="282"/>
                  </a:cubicBezTo>
                  <a:cubicBezTo>
                    <a:pt x="55" y="283"/>
                    <a:pt x="55" y="284"/>
                    <a:pt x="54" y="284"/>
                  </a:cubicBezTo>
                  <a:cubicBezTo>
                    <a:pt x="53" y="284"/>
                    <a:pt x="53" y="285"/>
                    <a:pt x="52" y="285"/>
                  </a:cubicBezTo>
                  <a:cubicBezTo>
                    <a:pt x="51" y="286"/>
                    <a:pt x="50" y="286"/>
                    <a:pt x="49" y="288"/>
                  </a:cubicBezTo>
                  <a:cubicBezTo>
                    <a:pt x="47" y="289"/>
                    <a:pt x="45" y="292"/>
                    <a:pt x="43" y="294"/>
                  </a:cubicBezTo>
                  <a:cubicBezTo>
                    <a:pt x="42" y="296"/>
                    <a:pt x="42" y="296"/>
                    <a:pt x="42" y="296"/>
                  </a:cubicBezTo>
                  <a:cubicBezTo>
                    <a:pt x="44" y="297"/>
                    <a:pt x="44" y="297"/>
                    <a:pt x="44" y="297"/>
                  </a:cubicBezTo>
                  <a:cubicBezTo>
                    <a:pt x="46" y="298"/>
                    <a:pt x="48" y="299"/>
                    <a:pt x="51" y="301"/>
                  </a:cubicBezTo>
                  <a:cubicBezTo>
                    <a:pt x="52" y="302"/>
                    <a:pt x="54" y="304"/>
                    <a:pt x="55" y="306"/>
                  </a:cubicBezTo>
                  <a:cubicBezTo>
                    <a:pt x="55" y="307"/>
                    <a:pt x="54" y="309"/>
                    <a:pt x="54" y="311"/>
                  </a:cubicBezTo>
                  <a:cubicBezTo>
                    <a:pt x="53" y="312"/>
                    <a:pt x="53" y="313"/>
                    <a:pt x="53" y="314"/>
                  </a:cubicBezTo>
                  <a:cubicBezTo>
                    <a:pt x="52" y="318"/>
                    <a:pt x="54" y="321"/>
                    <a:pt x="55" y="324"/>
                  </a:cubicBezTo>
                  <a:cubicBezTo>
                    <a:pt x="56" y="324"/>
                    <a:pt x="56" y="325"/>
                    <a:pt x="56" y="325"/>
                  </a:cubicBezTo>
                  <a:cubicBezTo>
                    <a:pt x="57" y="326"/>
                    <a:pt x="57" y="327"/>
                    <a:pt x="58" y="328"/>
                  </a:cubicBezTo>
                  <a:cubicBezTo>
                    <a:pt x="59" y="331"/>
                    <a:pt x="60" y="333"/>
                    <a:pt x="61" y="336"/>
                  </a:cubicBezTo>
                  <a:cubicBezTo>
                    <a:pt x="63" y="341"/>
                    <a:pt x="64" y="348"/>
                    <a:pt x="63" y="355"/>
                  </a:cubicBezTo>
                  <a:cubicBezTo>
                    <a:pt x="62" y="355"/>
                    <a:pt x="61" y="355"/>
                    <a:pt x="60" y="355"/>
                  </a:cubicBezTo>
                  <a:cubicBezTo>
                    <a:pt x="59" y="355"/>
                    <a:pt x="58" y="355"/>
                    <a:pt x="56" y="355"/>
                  </a:cubicBezTo>
                  <a:cubicBezTo>
                    <a:pt x="54" y="355"/>
                    <a:pt x="52" y="355"/>
                    <a:pt x="50" y="356"/>
                  </a:cubicBezTo>
                  <a:cubicBezTo>
                    <a:pt x="49" y="357"/>
                    <a:pt x="49" y="357"/>
                    <a:pt x="49" y="357"/>
                  </a:cubicBezTo>
                  <a:cubicBezTo>
                    <a:pt x="49" y="359"/>
                    <a:pt x="49" y="359"/>
                    <a:pt x="49" y="359"/>
                  </a:cubicBezTo>
                  <a:cubicBezTo>
                    <a:pt x="51" y="362"/>
                    <a:pt x="54" y="364"/>
                    <a:pt x="56" y="367"/>
                  </a:cubicBezTo>
                  <a:cubicBezTo>
                    <a:pt x="57" y="367"/>
                    <a:pt x="57" y="368"/>
                    <a:pt x="58" y="368"/>
                  </a:cubicBezTo>
                  <a:cubicBezTo>
                    <a:pt x="59" y="369"/>
                    <a:pt x="59" y="370"/>
                    <a:pt x="60" y="370"/>
                  </a:cubicBezTo>
                  <a:cubicBezTo>
                    <a:pt x="62" y="372"/>
                    <a:pt x="64" y="373"/>
                    <a:pt x="64" y="375"/>
                  </a:cubicBezTo>
                  <a:cubicBezTo>
                    <a:pt x="65" y="378"/>
                    <a:pt x="66" y="381"/>
                    <a:pt x="66" y="384"/>
                  </a:cubicBezTo>
                  <a:cubicBezTo>
                    <a:pt x="66" y="386"/>
                    <a:pt x="66" y="386"/>
                    <a:pt x="66" y="386"/>
                  </a:cubicBezTo>
                  <a:cubicBezTo>
                    <a:pt x="67" y="390"/>
                    <a:pt x="67" y="394"/>
                    <a:pt x="67" y="398"/>
                  </a:cubicBezTo>
                  <a:cubicBezTo>
                    <a:pt x="67" y="399"/>
                    <a:pt x="67" y="399"/>
                    <a:pt x="67" y="400"/>
                  </a:cubicBezTo>
                  <a:cubicBezTo>
                    <a:pt x="67" y="404"/>
                    <a:pt x="66" y="410"/>
                    <a:pt x="72" y="411"/>
                  </a:cubicBezTo>
                  <a:cubicBezTo>
                    <a:pt x="73" y="412"/>
                    <a:pt x="74" y="412"/>
                    <a:pt x="75" y="412"/>
                  </a:cubicBezTo>
                  <a:cubicBezTo>
                    <a:pt x="75" y="412"/>
                    <a:pt x="76" y="412"/>
                    <a:pt x="77" y="412"/>
                  </a:cubicBezTo>
                  <a:cubicBezTo>
                    <a:pt x="78" y="412"/>
                    <a:pt x="78" y="411"/>
                    <a:pt x="79" y="411"/>
                  </a:cubicBezTo>
                  <a:cubicBezTo>
                    <a:pt x="79" y="411"/>
                    <a:pt x="79" y="411"/>
                    <a:pt x="79" y="411"/>
                  </a:cubicBezTo>
                  <a:cubicBezTo>
                    <a:pt x="86" y="412"/>
                    <a:pt x="92" y="412"/>
                    <a:pt x="99" y="412"/>
                  </a:cubicBezTo>
                  <a:cubicBezTo>
                    <a:pt x="106" y="412"/>
                    <a:pt x="114" y="412"/>
                    <a:pt x="122" y="412"/>
                  </a:cubicBezTo>
                  <a:cubicBezTo>
                    <a:pt x="128" y="413"/>
                    <a:pt x="135" y="413"/>
                    <a:pt x="141" y="413"/>
                  </a:cubicBezTo>
                  <a:cubicBezTo>
                    <a:pt x="147" y="413"/>
                    <a:pt x="147" y="413"/>
                    <a:pt x="147" y="413"/>
                  </a:cubicBezTo>
                  <a:cubicBezTo>
                    <a:pt x="147" y="415"/>
                    <a:pt x="147" y="416"/>
                    <a:pt x="146" y="418"/>
                  </a:cubicBezTo>
                  <a:cubicBezTo>
                    <a:pt x="146" y="420"/>
                    <a:pt x="146" y="420"/>
                    <a:pt x="145" y="421"/>
                  </a:cubicBezTo>
                  <a:cubicBezTo>
                    <a:pt x="144" y="422"/>
                    <a:pt x="144" y="422"/>
                    <a:pt x="144" y="423"/>
                  </a:cubicBezTo>
                  <a:cubicBezTo>
                    <a:pt x="138" y="430"/>
                    <a:pt x="144" y="445"/>
                    <a:pt x="146" y="450"/>
                  </a:cubicBezTo>
                  <a:cubicBezTo>
                    <a:pt x="149" y="456"/>
                    <a:pt x="154" y="459"/>
                    <a:pt x="158" y="462"/>
                  </a:cubicBezTo>
                  <a:cubicBezTo>
                    <a:pt x="160" y="463"/>
                    <a:pt x="163" y="464"/>
                    <a:pt x="165" y="465"/>
                  </a:cubicBezTo>
                  <a:cubicBezTo>
                    <a:pt x="167" y="465"/>
                    <a:pt x="168" y="466"/>
                    <a:pt x="170" y="466"/>
                  </a:cubicBezTo>
                  <a:cubicBezTo>
                    <a:pt x="171" y="467"/>
                    <a:pt x="172" y="468"/>
                    <a:pt x="172" y="469"/>
                  </a:cubicBezTo>
                  <a:cubicBezTo>
                    <a:pt x="173" y="470"/>
                    <a:pt x="173" y="470"/>
                    <a:pt x="173" y="470"/>
                  </a:cubicBezTo>
                  <a:cubicBezTo>
                    <a:pt x="173" y="470"/>
                    <a:pt x="173" y="470"/>
                    <a:pt x="173" y="470"/>
                  </a:cubicBezTo>
                  <a:cubicBezTo>
                    <a:pt x="174" y="471"/>
                    <a:pt x="175" y="471"/>
                    <a:pt x="176" y="471"/>
                  </a:cubicBezTo>
                  <a:cubicBezTo>
                    <a:pt x="179" y="472"/>
                    <a:pt x="181" y="473"/>
                    <a:pt x="183" y="475"/>
                  </a:cubicBezTo>
                  <a:cubicBezTo>
                    <a:pt x="184" y="475"/>
                    <a:pt x="185" y="476"/>
                    <a:pt x="186" y="477"/>
                  </a:cubicBezTo>
                  <a:cubicBezTo>
                    <a:pt x="187" y="479"/>
                    <a:pt x="189" y="481"/>
                    <a:pt x="191" y="481"/>
                  </a:cubicBezTo>
                  <a:cubicBezTo>
                    <a:pt x="191" y="481"/>
                    <a:pt x="192" y="481"/>
                    <a:pt x="193" y="480"/>
                  </a:cubicBezTo>
                  <a:cubicBezTo>
                    <a:pt x="194" y="480"/>
                    <a:pt x="196" y="480"/>
                    <a:pt x="198" y="479"/>
                  </a:cubicBezTo>
                  <a:cubicBezTo>
                    <a:pt x="201" y="479"/>
                    <a:pt x="204" y="478"/>
                    <a:pt x="207" y="476"/>
                  </a:cubicBezTo>
                  <a:cubicBezTo>
                    <a:pt x="208" y="475"/>
                    <a:pt x="209" y="473"/>
                    <a:pt x="210" y="472"/>
                  </a:cubicBezTo>
                  <a:cubicBezTo>
                    <a:pt x="210" y="471"/>
                    <a:pt x="211" y="471"/>
                    <a:pt x="211" y="470"/>
                  </a:cubicBezTo>
                  <a:cubicBezTo>
                    <a:pt x="212" y="469"/>
                    <a:pt x="212" y="468"/>
                    <a:pt x="213" y="467"/>
                  </a:cubicBezTo>
                  <a:cubicBezTo>
                    <a:pt x="212" y="466"/>
                    <a:pt x="212" y="466"/>
                    <a:pt x="212" y="466"/>
                  </a:cubicBezTo>
                  <a:cubicBezTo>
                    <a:pt x="212" y="466"/>
                    <a:pt x="212" y="466"/>
                    <a:pt x="212" y="466"/>
                  </a:cubicBezTo>
                  <a:cubicBezTo>
                    <a:pt x="213" y="467"/>
                    <a:pt x="213" y="467"/>
                    <a:pt x="213" y="467"/>
                  </a:cubicBezTo>
                  <a:cubicBezTo>
                    <a:pt x="214" y="466"/>
                    <a:pt x="215" y="464"/>
                    <a:pt x="216" y="463"/>
                  </a:cubicBezTo>
                  <a:cubicBezTo>
                    <a:pt x="217" y="462"/>
                    <a:pt x="217" y="461"/>
                    <a:pt x="218" y="460"/>
                  </a:cubicBezTo>
                  <a:cubicBezTo>
                    <a:pt x="219" y="458"/>
                    <a:pt x="220" y="456"/>
                    <a:pt x="221" y="456"/>
                  </a:cubicBezTo>
                  <a:cubicBezTo>
                    <a:pt x="222" y="455"/>
                    <a:pt x="224" y="455"/>
                    <a:pt x="227" y="454"/>
                  </a:cubicBezTo>
                  <a:cubicBezTo>
                    <a:pt x="228" y="454"/>
                    <a:pt x="229" y="454"/>
                    <a:pt x="229" y="454"/>
                  </a:cubicBezTo>
                  <a:cubicBezTo>
                    <a:pt x="230" y="454"/>
                    <a:pt x="230" y="454"/>
                    <a:pt x="231" y="454"/>
                  </a:cubicBezTo>
                  <a:cubicBezTo>
                    <a:pt x="231" y="454"/>
                    <a:pt x="232" y="454"/>
                    <a:pt x="233" y="454"/>
                  </a:cubicBezTo>
                  <a:cubicBezTo>
                    <a:pt x="233" y="454"/>
                    <a:pt x="234" y="454"/>
                    <a:pt x="234" y="454"/>
                  </a:cubicBezTo>
                  <a:cubicBezTo>
                    <a:pt x="235" y="454"/>
                    <a:pt x="236" y="454"/>
                    <a:pt x="237" y="454"/>
                  </a:cubicBezTo>
                  <a:cubicBezTo>
                    <a:pt x="239" y="453"/>
                    <a:pt x="240" y="452"/>
                    <a:pt x="242" y="451"/>
                  </a:cubicBezTo>
                  <a:cubicBezTo>
                    <a:pt x="243" y="449"/>
                    <a:pt x="245" y="448"/>
                    <a:pt x="248" y="448"/>
                  </a:cubicBezTo>
                  <a:cubicBezTo>
                    <a:pt x="248" y="448"/>
                    <a:pt x="248" y="448"/>
                    <a:pt x="248" y="448"/>
                  </a:cubicBezTo>
                  <a:cubicBezTo>
                    <a:pt x="251" y="448"/>
                    <a:pt x="253" y="449"/>
                    <a:pt x="255" y="451"/>
                  </a:cubicBezTo>
                  <a:cubicBezTo>
                    <a:pt x="256" y="452"/>
                    <a:pt x="258" y="453"/>
                    <a:pt x="259" y="454"/>
                  </a:cubicBezTo>
                  <a:cubicBezTo>
                    <a:pt x="260" y="454"/>
                    <a:pt x="260" y="454"/>
                    <a:pt x="261" y="454"/>
                  </a:cubicBezTo>
                  <a:cubicBezTo>
                    <a:pt x="263" y="454"/>
                    <a:pt x="264" y="454"/>
                    <a:pt x="266" y="456"/>
                  </a:cubicBezTo>
                  <a:cubicBezTo>
                    <a:pt x="267" y="456"/>
                    <a:pt x="268" y="457"/>
                    <a:pt x="268" y="458"/>
                  </a:cubicBezTo>
                  <a:cubicBezTo>
                    <a:pt x="269" y="458"/>
                    <a:pt x="270" y="459"/>
                    <a:pt x="272" y="460"/>
                  </a:cubicBezTo>
                  <a:cubicBezTo>
                    <a:pt x="274" y="461"/>
                    <a:pt x="276" y="463"/>
                    <a:pt x="277" y="464"/>
                  </a:cubicBezTo>
                  <a:cubicBezTo>
                    <a:pt x="280" y="466"/>
                    <a:pt x="283" y="468"/>
                    <a:pt x="286" y="469"/>
                  </a:cubicBezTo>
                  <a:cubicBezTo>
                    <a:pt x="288" y="470"/>
                    <a:pt x="290" y="471"/>
                    <a:pt x="292" y="471"/>
                  </a:cubicBezTo>
                  <a:cubicBezTo>
                    <a:pt x="298" y="471"/>
                    <a:pt x="303" y="468"/>
                    <a:pt x="307" y="466"/>
                  </a:cubicBezTo>
                  <a:cubicBezTo>
                    <a:pt x="307" y="466"/>
                    <a:pt x="308" y="466"/>
                    <a:pt x="309" y="465"/>
                  </a:cubicBezTo>
                  <a:cubicBezTo>
                    <a:pt x="310" y="464"/>
                    <a:pt x="312" y="463"/>
                    <a:pt x="314" y="463"/>
                  </a:cubicBezTo>
                  <a:cubicBezTo>
                    <a:pt x="315" y="463"/>
                    <a:pt x="315" y="463"/>
                    <a:pt x="316" y="463"/>
                  </a:cubicBezTo>
                  <a:cubicBezTo>
                    <a:pt x="318" y="464"/>
                    <a:pt x="320" y="465"/>
                    <a:pt x="322" y="467"/>
                  </a:cubicBezTo>
                  <a:cubicBezTo>
                    <a:pt x="323" y="467"/>
                    <a:pt x="323" y="468"/>
                    <a:pt x="324" y="468"/>
                  </a:cubicBezTo>
                  <a:cubicBezTo>
                    <a:pt x="326" y="469"/>
                    <a:pt x="328" y="469"/>
                    <a:pt x="329" y="469"/>
                  </a:cubicBezTo>
                  <a:cubicBezTo>
                    <a:pt x="334" y="469"/>
                    <a:pt x="339" y="466"/>
                    <a:pt x="346" y="459"/>
                  </a:cubicBezTo>
                  <a:cubicBezTo>
                    <a:pt x="346" y="459"/>
                    <a:pt x="347" y="458"/>
                    <a:pt x="348" y="456"/>
                  </a:cubicBezTo>
                  <a:cubicBezTo>
                    <a:pt x="350" y="454"/>
                    <a:pt x="351" y="451"/>
                    <a:pt x="354" y="451"/>
                  </a:cubicBezTo>
                  <a:cubicBezTo>
                    <a:pt x="354" y="451"/>
                    <a:pt x="355" y="451"/>
                    <a:pt x="355" y="451"/>
                  </a:cubicBezTo>
                  <a:cubicBezTo>
                    <a:pt x="355" y="452"/>
                    <a:pt x="356" y="455"/>
                    <a:pt x="355" y="460"/>
                  </a:cubicBezTo>
                  <a:cubicBezTo>
                    <a:pt x="355" y="462"/>
                    <a:pt x="354" y="463"/>
                    <a:pt x="353" y="465"/>
                  </a:cubicBezTo>
                  <a:cubicBezTo>
                    <a:pt x="353" y="466"/>
                    <a:pt x="353" y="466"/>
                    <a:pt x="353" y="466"/>
                  </a:cubicBezTo>
                  <a:cubicBezTo>
                    <a:pt x="352" y="468"/>
                    <a:pt x="350" y="470"/>
                    <a:pt x="349" y="472"/>
                  </a:cubicBezTo>
                  <a:cubicBezTo>
                    <a:pt x="347" y="475"/>
                    <a:pt x="346" y="477"/>
                    <a:pt x="344" y="479"/>
                  </a:cubicBezTo>
                  <a:cubicBezTo>
                    <a:pt x="344" y="480"/>
                    <a:pt x="344" y="480"/>
                    <a:pt x="344" y="480"/>
                  </a:cubicBezTo>
                  <a:cubicBezTo>
                    <a:pt x="343" y="483"/>
                    <a:pt x="343" y="483"/>
                    <a:pt x="343" y="483"/>
                  </a:cubicBezTo>
                  <a:cubicBezTo>
                    <a:pt x="345" y="483"/>
                    <a:pt x="345" y="483"/>
                    <a:pt x="345" y="483"/>
                  </a:cubicBezTo>
                  <a:cubicBezTo>
                    <a:pt x="345" y="483"/>
                    <a:pt x="345" y="483"/>
                    <a:pt x="345" y="483"/>
                  </a:cubicBezTo>
                  <a:cubicBezTo>
                    <a:pt x="346" y="484"/>
                    <a:pt x="348" y="485"/>
                    <a:pt x="349" y="486"/>
                  </a:cubicBezTo>
                  <a:cubicBezTo>
                    <a:pt x="350" y="487"/>
                    <a:pt x="350" y="487"/>
                    <a:pt x="351" y="487"/>
                  </a:cubicBezTo>
                  <a:cubicBezTo>
                    <a:pt x="352" y="487"/>
                    <a:pt x="352" y="486"/>
                    <a:pt x="353" y="486"/>
                  </a:cubicBezTo>
                  <a:cubicBezTo>
                    <a:pt x="354" y="486"/>
                    <a:pt x="354" y="486"/>
                    <a:pt x="355" y="486"/>
                  </a:cubicBezTo>
                  <a:cubicBezTo>
                    <a:pt x="355" y="486"/>
                    <a:pt x="356" y="486"/>
                    <a:pt x="356" y="486"/>
                  </a:cubicBezTo>
                  <a:cubicBezTo>
                    <a:pt x="357" y="486"/>
                    <a:pt x="357" y="486"/>
                    <a:pt x="358" y="486"/>
                  </a:cubicBezTo>
                  <a:cubicBezTo>
                    <a:pt x="358" y="486"/>
                    <a:pt x="359" y="486"/>
                    <a:pt x="359" y="486"/>
                  </a:cubicBezTo>
                  <a:cubicBezTo>
                    <a:pt x="360" y="486"/>
                    <a:pt x="361" y="487"/>
                    <a:pt x="361" y="487"/>
                  </a:cubicBezTo>
                  <a:cubicBezTo>
                    <a:pt x="363" y="487"/>
                    <a:pt x="364" y="486"/>
                    <a:pt x="366" y="486"/>
                  </a:cubicBezTo>
                  <a:cubicBezTo>
                    <a:pt x="367" y="485"/>
                    <a:pt x="369" y="485"/>
                    <a:pt x="371" y="485"/>
                  </a:cubicBezTo>
                  <a:cubicBezTo>
                    <a:pt x="371" y="485"/>
                    <a:pt x="372" y="485"/>
                    <a:pt x="372" y="485"/>
                  </a:cubicBezTo>
                  <a:cubicBezTo>
                    <a:pt x="373" y="485"/>
                    <a:pt x="374" y="485"/>
                    <a:pt x="375" y="485"/>
                  </a:cubicBezTo>
                  <a:cubicBezTo>
                    <a:pt x="378" y="485"/>
                    <a:pt x="378" y="485"/>
                    <a:pt x="378" y="485"/>
                  </a:cubicBezTo>
                  <a:cubicBezTo>
                    <a:pt x="378" y="482"/>
                    <a:pt x="378" y="482"/>
                    <a:pt x="378" y="482"/>
                  </a:cubicBezTo>
                  <a:cubicBezTo>
                    <a:pt x="378" y="481"/>
                    <a:pt x="378" y="480"/>
                    <a:pt x="378" y="478"/>
                  </a:cubicBezTo>
                  <a:cubicBezTo>
                    <a:pt x="377" y="477"/>
                    <a:pt x="377" y="476"/>
                    <a:pt x="376" y="475"/>
                  </a:cubicBezTo>
                  <a:cubicBezTo>
                    <a:pt x="376" y="473"/>
                    <a:pt x="375" y="472"/>
                    <a:pt x="375" y="470"/>
                  </a:cubicBezTo>
                  <a:cubicBezTo>
                    <a:pt x="375" y="469"/>
                    <a:pt x="375" y="468"/>
                    <a:pt x="375" y="466"/>
                  </a:cubicBezTo>
                  <a:cubicBezTo>
                    <a:pt x="374" y="462"/>
                    <a:pt x="374" y="457"/>
                    <a:pt x="375" y="452"/>
                  </a:cubicBezTo>
                  <a:cubicBezTo>
                    <a:pt x="376" y="450"/>
                    <a:pt x="378" y="447"/>
                    <a:pt x="379" y="445"/>
                  </a:cubicBezTo>
                  <a:cubicBezTo>
                    <a:pt x="380" y="443"/>
                    <a:pt x="381" y="442"/>
                    <a:pt x="382" y="440"/>
                  </a:cubicBezTo>
                  <a:cubicBezTo>
                    <a:pt x="383" y="439"/>
                    <a:pt x="383" y="438"/>
                    <a:pt x="384" y="437"/>
                  </a:cubicBezTo>
                  <a:cubicBezTo>
                    <a:pt x="385" y="435"/>
                    <a:pt x="388" y="433"/>
                    <a:pt x="390" y="432"/>
                  </a:cubicBezTo>
                  <a:cubicBezTo>
                    <a:pt x="392" y="431"/>
                    <a:pt x="394" y="430"/>
                    <a:pt x="395" y="428"/>
                  </a:cubicBezTo>
                  <a:cubicBezTo>
                    <a:pt x="399" y="424"/>
                    <a:pt x="401" y="421"/>
                    <a:pt x="401" y="416"/>
                  </a:cubicBezTo>
                  <a:cubicBezTo>
                    <a:pt x="400" y="410"/>
                    <a:pt x="405" y="405"/>
                    <a:pt x="410" y="401"/>
                  </a:cubicBezTo>
                  <a:cubicBezTo>
                    <a:pt x="411" y="400"/>
                    <a:pt x="411" y="400"/>
                    <a:pt x="412" y="399"/>
                  </a:cubicBezTo>
                  <a:cubicBezTo>
                    <a:pt x="413" y="398"/>
                    <a:pt x="414" y="397"/>
                    <a:pt x="414" y="396"/>
                  </a:cubicBezTo>
                  <a:cubicBezTo>
                    <a:pt x="415" y="395"/>
                    <a:pt x="416" y="394"/>
                    <a:pt x="417" y="393"/>
                  </a:cubicBezTo>
                  <a:cubicBezTo>
                    <a:pt x="419" y="392"/>
                    <a:pt x="421" y="391"/>
                    <a:pt x="424" y="390"/>
                  </a:cubicBezTo>
                  <a:cubicBezTo>
                    <a:pt x="425" y="389"/>
                    <a:pt x="427" y="389"/>
                    <a:pt x="428" y="389"/>
                  </a:cubicBezTo>
                  <a:cubicBezTo>
                    <a:pt x="429" y="389"/>
                    <a:pt x="431" y="389"/>
                    <a:pt x="432" y="389"/>
                  </a:cubicBezTo>
                  <a:cubicBezTo>
                    <a:pt x="435" y="388"/>
                    <a:pt x="436" y="384"/>
                    <a:pt x="438" y="381"/>
                  </a:cubicBezTo>
                  <a:cubicBezTo>
                    <a:pt x="438" y="380"/>
                    <a:pt x="439" y="379"/>
                    <a:pt x="439" y="378"/>
                  </a:cubicBezTo>
                  <a:cubicBezTo>
                    <a:pt x="441" y="375"/>
                    <a:pt x="442" y="371"/>
                    <a:pt x="443" y="367"/>
                  </a:cubicBezTo>
                  <a:cubicBezTo>
                    <a:pt x="444" y="361"/>
                    <a:pt x="446" y="358"/>
                    <a:pt x="451" y="355"/>
                  </a:cubicBezTo>
                  <a:cubicBezTo>
                    <a:pt x="451" y="354"/>
                    <a:pt x="451" y="354"/>
                    <a:pt x="451" y="354"/>
                  </a:cubicBezTo>
                  <a:cubicBezTo>
                    <a:pt x="453" y="353"/>
                    <a:pt x="455" y="352"/>
                    <a:pt x="457" y="352"/>
                  </a:cubicBezTo>
                  <a:cubicBezTo>
                    <a:pt x="458" y="352"/>
                    <a:pt x="458" y="352"/>
                    <a:pt x="458" y="352"/>
                  </a:cubicBezTo>
                  <a:cubicBezTo>
                    <a:pt x="458" y="352"/>
                    <a:pt x="460" y="352"/>
                    <a:pt x="460" y="352"/>
                  </a:cubicBezTo>
                  <a:cubicBezTo>
                    <a:pt x="461" y="352"/>
                    <a:pt x="463" y="352"/>
                    <a:pt x="464" y="351"/>
                  </a:cubicBezTo>
                  <a:cubicBezTo>
                    <a:pt x="467" y="348"/>
                    <a:pt x="469" y="345"/>
                    <a:pt x="470" y="341"/>
                  </a:cubicBezTo>
                  <a:cubicBezTo>
                    <a:pt x="471" y="340"/>
                    <a:pt x="472" y="339"/>
                    <a:pt x="472" y="337"/>
                  </a:cubicBezTo>
                  <a:cubicBezTo>
                    <a:pt x="474" y="335"/>
                    <a:pt x="475" y="332"/>
                    <a:pt x="475" y="329"/>
                  </a:cubicBezTo>
                  <a:cubicBezTo>
                    <a:pt x="475" y="327"/>
                    <a:pt x="475" y="326"/>
                    <a:pt x="475" y="325"/>
                  </a:cubicBezTo>
                  <a:cubicBezTo>
                    <a:pt x="475" y="321"/>
                    <a:pt x="474" y="318"/>
                    <a:pt x="476" y="315"/>
                  </a:cubicBezTo>
                  <a:cubicBezTo>
                    <a:pt x="477" y="314"/>
                    <a:pt x="477" y="313"/>
                    <a:pt x="478" y="312"/>
                  </a:cubicBezTo>
                  <a:cubicBezTo>
                    <a:pt x="479" y="312"/>
                    <a:pt x="480" y="311"/>
                    <a:pt x="480" y="310"/>
                  </a:cubicBezTo>
                  <a:cubicBezTo>
                    <a:pt x="481" y="309"/>
                    <a:pt x="481" y="306"/>
                    <a:pt x="480" y="304"/>
                  </a:cubicBezTo>
                  <a:cubicBezTo>
                    <a:pt x="480" y="303"/>
                    <a:pt x="480" y="301"/>
                    <a:pt x="480" y="300"/>
                  </a:cubicBezTo>
                  <a:cubicBezTo>
                    <a:pt x="481" y="296"/>
                    <a:pt x="482" y="293"/>
                    <a:pt x="484" y="290"/>
                  </a:cubicBezTo>
                  <a:cubicBezTo>
                    <a:pt x="484" y="289"/>
                    <a:pt x="485" y="288"/>
                    <a:pt x="485" y="287"/>
                  </a:cubicBezTo>
                  <a:cubicBezTo>
                    <a:pt x="485" y="286"/>
                    <a:pt x="486" y="285"/>
                    <a:pt x="487" y="284"/>
                  </a:cubicBezTo>
                  <a:cubicBezTo>
                    <a:pt x="487" y="284"/>
                    <a:pt x="488" y="283"/>
                    <a:pt x="488" y="282"/>
                  </a:cubicBezTo>
                  <a:cubicBezTo>
                    <a:pt x="489" y="282"/>
                    <a:pt x="490" y="281"/>
                    <a:pt x="490" y="280"/>
                  </a:cubicBezTo>
                  <a:cubicBezTo>
                    <a:pt x="492" y="276"/>
                    <a:pt x="493" y="271"/>
                    <a:pt x="493" y="267"/>
                  </a:cubicBezTo>
                  <a:cubicBezTo>
                    <a:pt x="493" y="267"/>
                    <a:pt x="493" y="266"/>
                    <a:pt x="493" y="266"/>
                  </a:cubicBezTo>
                  <a:cubicBezTo>
                    <a:pt x="493" y="264"/>
                    <a:pt x="493" y="263"/>
                    <a:pt x="494" y="261"/>
                  </a:cubicBezTo>
                  <a:cubicBezTo>
                    <a:pt x="495" y="261"/>
                    <a:pt x="495" y="260"/>
                    <a:pt x="496" y="260"/>
                  </a:cubicBezTo>
                  <a:cubicBezTo>
                    <a:pt x="496" y="259"/>
                    <a:pt x="497" y="258"/>
                    <a:pt x="498" y="257"/>
                  </a:cubicBezTo>
                  <a:cubicBezTo>
                    <a:pt x="499" y="254"/>
                    <a:pt x="498" y="253"/>
                    <a:pt x="495" y="251"/>
                  </a:cubicBezTo>
                  <a:cubicBezTo>
                    <a:pt x="493" y="249"/>
                    <a:pt x="491" y="247"/>
                    <a:pt x="491" y="244"/>
                  </a:cubicBezTo>
                  <a:cubicBezTo>
                    <a:pt x="490" y="242"/>
                    <a:pt x="490" y="239"/>
                    <a:pt x="491" y="237"/>
                  </a:cubicBezTo>
                  <a:cubicBezTo>
                    <a:pt x="491" y="235"/>
                    <a:pt x="492" y="233"/>
                    <a:pt x="491" y="230"/>
                  </a:cubicBezTo>
                  <a:cubicBezTo>
                    <a:pt x="491" y="229"/>
                    <a:pt x="491" y="227"/>
                    <a:pt x="491" y="226"/>
                  </a:cubicBezTo>
                  <a:cubicBezTo>
                    <a:pt x="490" y="223"/>
                    <a:pt x="489" y="220"/>
                    <a:pt x="489" y="217"/>
                  </a:cubicBezTo>
                  <a:cubicBezTo>
                    <a:pt x="490" y="216"/>
                    <a:pt x="490" y="215"/>
                    <a:pt x="490" y="214"/>
                  </a:cubicBezTo>
                  <a:cubicBezTo>
                    <a:pt x="490" y="213"/>
                    <a:pt x="490" y="212"/>
                    <a:pt x="490" y="211"/>
                  </a:cubicBezTo>
                  <a:cubicBezTo>
                    <a:pt x="490" y="209"/>
                    <a:pt x="490" y="208"/>
                    <a:pt x="490" y="207"/>
                  </a:cubicBezTo>
                  <a:cubicBezTo>
                    <a:pt x="489" y="206"/>
                    <a:pt x="489" y="205"/>
                    <a:pt x="489" y="204"/>
                  </a:cubicBezTo>
                  <a:cubicBezTo>
                    <a:pt x="489" y="203"/>
                    <a:pt x="489" y="202"/>
                    <a:pt x="489" y="201"/>
                  </a:cubicBezTo>
                  <a:cubicBezTo>
                    <a:pt x="489" y="200"/>
                    <a:pt x="490" y="199"/>
                    <a:pt x="490" y="198"/>
                  </a:cubicBezTo>
                  <a:cubicBezTo>
                    <a:pt x="489" y="197"/>
                    <a:pt x="489" y="196"/>
                    <a:pt x="488" y="195"/>
                  </a:cubicBezTo>
                  <a:cubicBezTo>
                    <a:pt x="488" y="194"/>
                    <a:pt x="488" y="193"/>
                    <a:pt x="488" y="193"/>
                  </a:cubicBezTo>
                  <a:cubicBezTo>
                    <a:pt x="487" y="189"/>
                    <a:pt x="488" y="186"/>
                    <a:pt x="489" y="182"/>
                  </a:cubicBezTo>
                  <a:cubicBezTo>
                    <a:pt x="489" y="181"/>
                    <a:pt x="490" y="181"/>
                    <a:pt x="490" y="180"/>
                  </a:cubicBezTo>
                  <a:cubicBezTo>
                    <a:pt x="490" y="179"/>
                    <a:pt x="491" y="178"/>
                    <a:pt x="491" y="177"/>
                  </a:cubicBezTo>
                  <a:cubicBezTo>
                    <a:pt x="492" y="176"/>
                    <a:pt x="492" y="175"/>
                    <a:pt x="492" y="174"/>
                  </a:cubicBezTo>
                  <a:cubicBezTo>
                    <a:pt x="493" y="173"/>
                    <a:pt x="493" y="171"/>
                    <a:pt x="493" y="170"/>
                  </a:cubicBezTo>
                  <a:cubicBezTo>
                    <a:pt x="493" y="169"/>
                    <a:pt x="493" y="168"/>
                    <a:pt x="493" y="168"/>
                  </a:cubicBezTo>
                  <a:cubicBezTo>
                    <a:pt x="493" y="167"/>
                    <a:pt x="493" y="166"/>
                    <a:pt x="493" y="165"/>
                  </a:cubicBezTo>
                  <a:cubicBezTo>
                    <a:pt x="493" y="161"/>
                    <a:pt x="493" y="158"/>
                    <a:pt x="495" y="155"/>
                  </a:cubicBezTo>
                  <a:cubicBezTo>
                    <a:pt x="496" y="153"/>
                    <a:pt x="496" y="151"/>
                    <a:pt x="497" y="149"/>
                  </a:cubicBezTo>
                  <a:cubicBezTo>
                    <a:pt x="498" y="147"/>
                    <a:pt x="499" y="144"/>
                    <a:pt x="501" y="142"/>
                  </a:cubicBezTo>
                  <a:cubicBezTo>
                    <a:pt x="503" y="139"/>
                    <a:pt x="504" y="136"/>
                    <a:pt x="504" y="133"/>
                  </a:cubicBezTo>
                  <a:cubicBezTo>
                    <a:pt x="505" y="131"/>
                    <a:pt x="505" y="129"/>
                    <a:pt x="506" y="127"/>
                  </a:cubicBezTo>
                  <a:cubicBezTo>
                    <a:pt x="507" y="127"/>
                    <a:pt x="507" y="126"/>
                    <a:pt x="507" y="125"/>
                  </a:cubicBezTo>
                  <a:cubicBezTo>
                    <a:pt x="508" y="123"/>
                    <a:pt x="509" y="121"/>
                    <a:pt x="510" y="119"/>
                  </a:cubicBezTo>
                  <a:cubicBezTo>
                    <a:pt x="511" y="116"/>
                    <a:pt x="511" y="116"/>
                    <a:pt x="511" y="116"/>
                  </a:cubicBezTo>
                  <a:lnTo>
                    <a:pt x="235" y="99"/>
                  </a:lnTo>
                  <a:close/>
                </a:path>
              </a:pathLst>
            </a:custGeom>
            <a:solidFill>
              <a:schemeClr val="accent2"/>
            </a:solidFill>
            <a:ln w="12700" cap="rnd">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1" name="Freeform 32">
              <a:extLst>
                <a:ext uri="{FF2B5EF4-FFF2-40B4-BE49-F238E27FC236}">
                  <a16:creationId xmlns:a16="http://schemas.microsoft.com/office/drawing/2014/main" id="{3FC6C33C-4FDF-9B5B-F78C-6D96AFD397E4}"/>
                </a:ext>
              </a:extLst>
            </p:cNvPr>
            <p:cNvSpPr>
              <a:spLocks/>
            </p:cNvSpPr>
            <p:nvPr/>
          </p:nvSpPr>
          <p:spPr bwMode="auto">
            <a:xfrm>
              <a:off x="1528" y="1474"/>
              <a:ext cx="764" cy="635"/>
            </a:xfrm>
            <a:custGeom>
              <a:avLst/>
              <a:gdLst>
                <a:gd name="T0" fmla="*/ 306 w 313"/>
                <a:gd name="T1" fmla="*/ 178 h 260"/>
                <a:gd name="T2" fmla="*/ 304 w 313"/>
                <a:gd name="T3" fmla="*/ 158 h 260"/>
                <a:gd name="T4" fmla="*/ 298 w 313"/>
                <a:gd name="T5" fmla="*/ 139 h 260"/>
                <a:gd name="T6" fmla="*/ 287 w 313"/>
                <a:gd name="T7" fmla="*/ 139 h 260"/>
                <a:gd name="T8" fmla="*/ 271 w 313"/>
                <a:gd name="T9" fmla="*/ 136 h 260"/>
                <a:gd name="T10" fmla="*/ 246 w 313"/>
                <a:gd name="T11" fmla="*/ 136 h 260"/>
                <a:gd name="T12" fmla="*/ 236 w 313"/>
                <a:gd name="T13" fmla="*/ 122 h 260"/>
                <a:gd name="T14" fmla="*/ 234 w 313"/>
                <a:gd name="T15" fmla="*/ 104 h 260"/>
                <a:gd name="T16" fmla="*/ 233 w 313"/>
                <a:gd name="T17" fmla="*/ 76 h 260"/>
                <a:gd name="T18" fmla="*/ 232 w 313"/>
                <a:gd name="T19" fmla="*/ 53 h 260"/>
                <a:gd name="T20" fmla="*/ 232 w 313"/>
                <a:gd name="T21" fmla="*/ 35 h 260"/>
                <a:gd name="T22" fmla="*/ 221 w 313"/>
                <a:gd name="T23" fmla="*/ 35 h 260"/>
                <a:gd name="T24" fmla="*/ 206 w 313"/>
                <a:gd name="T25" fmla="*/ 31 h 260"/>
                <a:gd name="T26" fmla="*/ 196 w 313"/>
                <a:gd name="T27" fmla="*/ 20 h 260"/>
                <a:gd name="T28" fmla="*/ 190 w 313"/>
                <a:gd name="T29" fmla="*/ 16 h 260"/>
                <a:gd name="T30" fmla="*/ 182 w 313"/>
                <a:gd name="T31" fmla="*/ 6 h 260"/>
                <a:gd name="T32" fmla="*/ 157 w 313"/>
                <a:gd name="T33" fmla="*/ 1 h 260"/>
                <a:gd name="T34" fmla="*/ 143 w 313"/>
                <a:gd name="T35" fmla="*/ 2 h 260"/>
                <a:gd name="T36" fmla="*/ 136 w 313"/>
                <a:gd name="T37" fmla="*/ 12 h 260"/>
                <a:gd name="T38" fmla="*/ 127 w 313"/>
                <a:gd name="T39" fmla="*/ 18 h 260"/>
                <a:gd name="T40" fmla="*/ 121 w 313"/>
                <a:gd name="T41" fmla="*/ 34 h 260"/>
                <a:gd name="T42" fmla="*/ 118 w 313"/>
                <a:gd name="T43" fmla="*/ 44 h 260"/>
                <a:gd name="T44" fmla="*/ 110 w 313"/>
                <a:gd name="T45" fmla="*/ 46 h 260"/>
                <a:gd name="T46" fmla="*/ 104 w 313"/>
                <a:gd name="T47" fmla="*/ 47 h 260"/>
                <a:gd name="T48" fmla="*/ 94 w 313"/>
                <a:gd name="T49" fmla="*/ 51 h 260"/>
                <a:gd name="T50" fmla="*/ 89 w 313"/>
                <a:gd name="T51" fmla="*/ 50 h 260"/>
                <a:gd name="T52" fmla="*/ 82 w 313"/>
                <a:gd name="T53" fmla="*/ 59 h 260"/>
                <a:gd name="T54" fmla="*/ 73 w 313"/>
                <a:gd name="T55" fmla="*/ 69 h 260"/>
                <a:gd name="T56" fmla="*/ 68 w 313"/>
                <a:gd name="T57" fmla="*/ 62 h 260"/>
                <a:gd name="T58" fmla="*/ 60 w 313"/>
                <a:gd name="T59" fmla="*/ 69 h 260"/>
                <a:gd name="T60" fmla="*/ 54 w 313"/>
                <a:gd name="T61" fmla="*/ 68 h 260"/>
                <a:gd name="T62" fmla="*/ 47 w 313"/>
                <a:gd name="T63" fmla="*/ 76 h 260"/>
                <a:gd name="T64" fmla="*/ 39 w 313"/>
                <a:gd name="T65" fmla="*/ 72 h 260"/>
                <a:gd name="T66" fmla="*/ 33 w 313"/>
                <a:gd name="T67" fmla="*/ 70 h 260"/>
                <a:gd name="T68" fmla="*/ 18 w 313"/>
                <a:gd name="T69" fmla="*/ 72 h 260"/>
                <a:gd name="T70" fmla="*/ 12 w 313"/>
                <a:gd name="T71" fmla="*/ 81 h 260"/>
                <a:gd name="T72" fmla="*/ 0 w 313"/>
                <a:gd name="T73" fmla="*/ 93 h 260"/>
                <a:gd name="T74" fmla="*/ 24 w 313"/>
                <a:gd name="T75" fmla="*/ 90 h 260"/>
                <a:gd name="T76" fmla="*/ 53 w 313"/>
                <a:gd name="T77" fmla="*/ 87 h 260"/>
                <a:gd name="T78" fmla="*/ 60 w 313"/>
                <a:gd name="T79" fmla="*/ 88 h 260"/>
                <a:gd name="T80" fmla="*/ 63 w 313"/>
                <a:gd name="T81" fmla="*/ 103 h 260"/>
                <a:gd name="T82" fmla="*/ 62 w 313"/>
                <a:gd name="T83" fmla="*/ 130 h 260"/>
                <a:gd name="T84" fmla="*/ 67 w 313"/>
                <a:gd name="T85" fmla="*/ 166 h 260"/>
                <a:gd name="T86" fmla="*/ 78 w 313"/>
                <a:gd name="T87" fmla="*/ 181 h 260"/>
                <a:gd name="T88" fmla="*/ 90 w 313"/>
                <a:gd name="T89" fmla="*/ 192 h 260"/>
                <a:gd name="T90" fmla="*/ 104 w 313"/>
                <a:gd name="T91" fmla="*/ 205 h 260"/>
                <a:gd name="T92" fmla="*/ 126 w 313"/>
                <a:gd name="T93" fmla="*/ 212 h 260"/>
                <a:gd name="T94" fmla="*/ 142 w 313"/>
                <a:gd name="T95" fmla="*/ 210 h 260"/>
                <a:gd name="T96" fmla="*/ 158 w 313"/>
                <a:gd name="T97" fmla="*/ 219 h 260"/>
                <a:gd name="T98" fmla="*/ 166 w 313"/>
                <a:gd name="T99" fmla="*/ 216 h 260"/>
                <a:gd name="T100" fmla="*/ 176 w 313"/>
                <a:gd name="T101" fmla="*/ 228 h 260"/>
                <a:gd name="T102" fmla="*/ 201 w 313"/>
                <a:gd name="T103" fmla="*/ 237 h 260"/>
                <a:gd name="T104" fmla="*/ 209 w 313"/>
                <a:gd name="T105" fmla="*/ 236 h 260"/>
                <a:gd name="T106" fmla="*/ 214 w 313"/>
                <a:gd name="T107" fmla="*/ 245 h 260"/>
                <a:gd name="T108" fmla="*/ 251 w 313"/>
                <a:gd name="T109" fmla="*/ 251 h 260"/>
                <a:gd name="T110" fmla="*/ 263 w 313"/>
                <a:gd name="T111" fmla="*/ 255 h 260"/>
                <a:gd name="T112" fmla="*/ 274 w 313"/>
                <a:gd name="T113" fmla="*/ 259 h 260"/>
                <a:gd name="T114" fmla="*/ 287 w 313"/>
                <a:gd name="T115" fmla="*/ 247 h 260"/>
                <a:gd name="T116" fmla="*/ 295 w 313"/>
                <a:gd name="T117" fmla="*/ 229 h 260"/>
                <a:gd name="T118" fmla="*/ 303 w 313"/>
                <a:gd name="T119" fmla="*/ 219 h 260"/>
                <a:gd name="T120" fmla="*/ 309 w 313"/>
                <a:gd name="T121" fmla="*/ 20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60">
                  <a:moveTo>
                    <a:pt x="311" y="195"/>
                  </a:moveTo>
                  <a:cubicBezTo>
                    <a:pt x="311" y="194"/>
                    <a:pt x="310" y="193"/>
                    <a:pt x="310" y="192"/>
                  </a:cubicBezTo>
                  <a:cubicBezTo>
                    <a:pt x="310" y="191"/>
                    <a:pt x="310" y="189"/>
                    <a:pt x="309" y="188"/>
                  </a:cubicBezTo>
                  <a:cubicBezTo>
                    <a:pt x="309" y="185"/>
                    <a:pt x="308" y="181"/>
                    <a:pt x="306" y="178"/>
                  </a:cubicBezTo>
                  <a:cubicBezTo>
                    <a:pt x="306" y="177"/>
                    <a:pt x="305" y="176"/>
                    <a:pt x="303" y="175"/>
                  </a:cubicBezTo>
                  <a:cubicBezTo>
                    <a:pt x="302" y="173"/>
                    <a:pt x="301" y="171"/>
                    <a:pt x="300" y="169"/>
                  </a:cubicBezTo>
                  <a:cubicBezTo>
                    <a:pt x="299" y="166"/>
                    <a:pt x="300" y="163"/>
                    <a:pt x="302" y="160"/>
                  </a:cubicBezTo>
                  <a:cubicBezTo>
                    <a:pt x="303" y="159"/>
                    <a:pt x="303" y="159"/>
                    <a:pt x="304" y="158"/>
                  </a:cubicBezTo>
                  <a:cubicBezTo>
                    <a:pt x="306" y="157"/>
                    <a:pt x="307" y="155"/>
                    <a:pt x="308" y="154"/>
                  </a:cubicBezTo>
                  <a:cubicBezTo>
                    <a:pt x="308" y="152"/>
                    <a:pt x="307" y="149"/>
                    <a:pt x="306" y="146"/>
                  </a:cubicBezTo>
                  <a:cubicBezTo>
                    <a:pt x="306" y="145"/>
                    <a:pt x="306" y="145"/>
                    <a:pt x="306" y="145"/>
                  </a:cubicBezTo>
                  <a:cubicBezTo>
                    <a:pt x="305" y="143"/>
                    <a:pt x="301" y="140"/>
                    <a:pt x="298" y="139"/>
                  </a:cubicBezTo>
                  <a:cubicBezTo>
                    <a:pt x="298" y="139"/>
                    <a:pt x="297" y="139"/>
                    <a:pt x="296" y="139"/>
                  </a:cubicBezTo>
                  <a:cubicBezTo>
                    <a:pt x="295" y="139"/>
                    <a:pt x="294" y="139"/>
                    <a:pt x="293" y="139"/>
                  </a:cubicBezTo>
                  <a:cubicBezTo>
                    <a:pt x="292" y="140"/>
                    <a:pt x="291" y="140"/>
                    <a:pt x="290" y="140"/>
                  </a:cubicBezTo>
                  <a:cubicBezTo>
                    <a:pt x="289" y="140"/>
                    <a:pt x="288" y="140"/>
                    <a:pt x="287" y="139"/>
                  </a:cubicBezTo>
                  <a:cubicBezTo>
                    <a:pt x="285" y="138"/>
                    <a:pt x="285" y="138"/>
                    <a:pt x="284" y="137"/>
                  </a:cubicBezTo>
                  <a:cubicBezTo>
                    <a:pt x="283" y="136"/>
                    <a:pt x="282" y="135"/>
                    <a:pt x="280" y="135"/>
                  </a:cubicBezTo>
                  <a:cubicBezTo>
                    <a:pt x="278" y="135"/>
                    <a:pt x="276" y="135"/>
                    <a:pt x="274" y="135"/>
                  </a:cubicBezTo>
                  <a:cubicBezTo>
                    <a:pt x="273" y="136"/>
                    <a:pt x="272" y="136"/>
                    <a:pt x="271" y="136"/>
                  </a:cubicBezTo>
                  <a:cubicBezTo>
                    <a:pt x="270" y="136"/>
                    <a:pt x="270" y="136"/>
                    <a:pt x="269" y="136"/>
                  </a:cubicBezTo>
                  <a:cubicBezTo>
                    <a:pt x="268" y="136"/>
                    <a:pt x="266" y="136"/>
                    <a:pt x="265" y="136"/>
                  </a:cubicBezTo>
                  <a:cubicBezTo>
                    <a:pt x="263" y="135"/>
                    <a:pt x="262" y="135"/>
                    <a:pt x="261" y="135"/>
                  </a:cubicBezTo>
                  <a:cubicBezTo>
                    <a:pt x="256" y="135"/>
                    <a:pt x="251" y="136"/>
                    <a:pt x="246" y="136"/>
                  </a:cubicBezTo>
                  <a:cubicBezTo>
                    <a:pt x="246" y="136"/>
                    <a:pt x="245" y="136"/>
                    <a:pt x="244" y="136"/>
                  </a:cubicBezTo>
                  <a:cubicBezTo>
                    <a:pt x="238" y="136"/>
                    <a:pt x="237" y="133"/>
                    <a:pt x="237" y="131"/>
                  </a:cubicBezTo>
                  <a:cubicBezTo>
                    <a:pt x="237" y="129"/>
                    <a:pt x="237" y="129"/>
                    <a:pt x="237" y="129"/>
                  </a:cubicBezTo>
                  <a:cubicBezTo>
                    <a:pt x="237" y="126"/>
                    <a:pt x="236" y="124"/>
                    <a:pt x="236" y="122"/>
                  </a:cubicBezTo>
                  <a:cubicBezTo>
                    <a:pt x="236" y="120"/>
                    <a:pt x="236" y="119"/>
                    <a:pt x="237" y="117"/>
                  </a:cubicBezTo>
                  <a:cubicBezTo>
                    <a:pt x="237" y="116"/>
                    <a:pt x="237" y="115"/>
                    <a:pt x="237" y="114"/>
                  </a:cubicBezTo>
                  <a:cubicBezTo>
                    <a:pt x="237" y="112"/>
                    <a:pt x="237" y="109"/>
                    <a:pt x="236" y="107"/>
                  </a:cubicBezTo>
                  <a:cubicBezTo>
                    <a:pt x="235" y="106"/>
                    <a:pt x="235" y="105"/>
                    <a:pt x="234" y="104"/>
                  </a:cubicBezTo>
                  <a:cubicBezTo>
                    <a:pt x="233" y="103"/>
                    <a:pt x="232" y="102"/>
                    <a:pt x="232" y="100"/>
                  </a:cubicBezTo>
                  <a:cubicBezTo>
                    <a:pt x="231" y="97"/>
                    <a:pt x="232" y="94"/>
                    <a:pt x="232" y="92"/>
                  </a:cubicBezTo>
                  <a:cubicBezTo>
                    <a:pt x="233" y="89"/>
                    <a:pt x="233" y="86"/>
                    <a:pt x="233" y="84"/>
                  </a:cubicBezTo>
                  <a:cubicBezTo>
                    <a:pt x="233" y="81"/>
                    <a:pt x="233" y="79"/>
                    <a:pt x="233" y="76"/>
                  </a:cubicBezTo>
                  <a:cubicBezTo>
                    <a:pt x="233" y="75"/>
                    <a:pt x="233" y="73"/>
                    <a:pt x="233" y="71"/>
                  </a:cubicBezTo>
                  <a:cubicBezTo>
                    <a:pt x="233" y="69"/>
                    <a:pt x="233" y="67"/>
                    <a:pt x="232" y="66"/>
                  </a:cubicBezTo>
                  <a:cubicBezTo>
                    <a:pt x="231" y="64"/>
                    <a:pt x="231" y="62"/>
                    <a:pt x="231" y="61"/>
                  </a:cubicBezTo>
                  <a:cubicBezTo>
                    <a:pt x="230" y="58"/>
                    <a:pt x="231" y="56"/>
                    <a:pt x="232" y="53"/>
                  </a:cubicBezTo>
                  <a:cubicBezTo>
                    <a:pt x="232" y="53"/>
                    <a:pt x="232" y="52"/>
                    <a:pt x="232" y="51"/>
                  </a:cubicBezTo>
                  <a:cubicBezTo>
                    <a:pt x="232" y="50"/>
                    <a:pt x="233" y="48"/>
                    <a:pt x="233" y="47"/>
                  </a:cubicBezTo>
                  <a:cubicBezTo>
                    <a:pt x="234" y="43"/>
                    <a:pt x="235" y="40"/>
                    <a:pt x="233" y="36"/>
                  </a:cubicBezTo>
                  <a:cubicBezTo>
                    <a:pt x="232" y="35"/>
                    <a:pt x="232" y="35"/>
                    <a:pt x="232" y="35"/>
                  </a:cubicBezTo>
                  <a:cubicBezTo>
                    <a:pt x="231" y="33"/>
                    <a:pt x="230" y="31"/>
                    <a:pt x="227" y="31"/>
                  </a:cubicBezTo>
                  <a:cubicBezTo>
                    <a:pt x="227" y="31"/>
                    <a:pt x="227" y="31"/>
                    <a:pt x="227" y="31"/>
                  </a:cubicBezTo>
                  <a:cubicBezTo>
                    <a:pt x="225" y="31"/>
                    <a:pt x="223" y="32"/>
                    <a:pt x="222" y="33"/>
                  </a:cubicBezTo>
                  <a:cubicBezTo>
                    <a:pt x="222" y="34"/>
                    <a:pt x="221" y="34"/>
                    <a:pt x="221" y="35"/>
                  </a:cubicBezTo>
                  <a:cubicBezTo>
                    <a:pt x="219" y="36"/>
                    <a:pt x="217" y="37"/>
                    <a:pt x="215" y="37"/>
                  </a:cubicBezTo>
                  <a:cubicBezTo>
                    <a:pt x="214" y="37"/>
                    <a:pt x="214" y="37"/>
                    <a:pt x="214" y="37"/>
                  </a:cubicBezTo>
                  <a:cubicBezTo>
                    <a:pt x="211" y="37"/>
                    <a:pt x="209" y="35"/>
                    <a:pt x="207" y="33"/>
                  </a:cubicBezTo>
                  <a:cubicBezTo>
                    <a:pt x="207" y="32"/>
                    <a:pt x="207" y="32"/>
                    <a:pt x="206" y="31"/>
                  </a:cubicBezTo>
                  <a:cubicBezTo>
                    <a:pt x="205" y="29"/>
                    <a:pt x="204" y="28"/>
                    <a:pt x="202" y="27"/>
                  </a:cubicBezTo>
                  <a:cubicBezTo>
                    <a:pt x="202" y="26"/>
                    <a:pt x="201" y="26"/>
                    <a:pt x="200" y="25"/>
                  </a:cubicBezTo>
                  <a:cubicBezTo>
                    <a:pt x="199" y="25"/>
                    <a:pt x="198" y="24"/>
                    <a:pt x="197" y="23"/>
                  </a:cubicBezTo>
                  <a:cubicBezTo>
                    <a:pt x="196" y="22"/>
                    <a:pt x="196" y="21"/>
                    <a:pt x="196" y="20"/>
                  </a:cubicBezTo>
                  <a:cubicBezTo>
                    <a:pt x="195" y="19"/>
                    <a:pt x="195" y="18"/>
                    <a:pt x="194" y="17"/>
                  </a:cubicBezTo>
                  <a:cubicBezTo>
                    <a:pt x="194" y="17"/>
                    <a:pt x="194" y="17"/>
                    <a:pt x="194" y="17"/>
                  </a:cubicBezTo>
                  <a:cubicBezTo>
                    <a:pt x="193" y="17"/>
                    <a:pt x="193" y="17"/>
                    <a:pt x="193" y="17"/>
                  </a:cubicBezTo>
                  <a:cubicBezTo>
                    <a:pt x="193" y="16"/>
                    <a:pt x="191" y="16"/>
                    <a:pt x="190" y="16"/>
                  </a:cubicBezTo>
                  <a:cubicBezTo>
                    <a:pt x="189" y="15"/>
                    <a:pt x="189" y="15"/>
                    <a:pt x="189" y="15"/>
                  </a:cubicBezTo>
                  <a:cubicBezTo>
                    <a:pt x="189" y="15"/>
                    <a:pt x="189" y="15"/>
                    <a:pt x="189" y="15"/>
                  </a:cubicBezTo>
                  <a:cubicBezTo>
                    <a:pt x="188" y="13"/>
                    <a:pt x="186" y="11"/>
                    <a:pt x="184" y="9"/>
                  </a:cubicBezTo>
                  <a:cubicBezTo>
                    <a:pt x="184" y="8"/>
                    <a:pt x="182" y="7"/>
                    <a:pt x="182" y="6"/>
                  </a:cubicBezTo>
                  <a:cubicBezTo>
                    <a:pt x="178" y="1"/>
                    <a:pt x="172" y="1"/>
                    <a:pt x="167" y="1"/>
                  </a:cubicBezTo>
                  <a:cubicBezTo>
                    <a:pt x="165" y="1"/>
                    <a:pt x="164" y="1"/>
                    <a:pt x="163" y="1"/>
                  </a:cubicBezTo>
                  <a:cubicBezTo>
                    <a:pt x="161" y="1"/>
                    <a:pt x="161" y="1"/>
                    <a:pt x="161" y="1"/>
                  </a:cubicBezTo>
                  <a:cubicBezTo>
                    <a:pt x="160" y="1"/>
                    <a:pt x="158" y="1"/>
                    <a:pt x="157" y="1"/>
                  </a:cubicBezTo>
                  <a:cubicBezTo>
                    <a:pt x="155" y="0"/>
                    <a:pt x="154" y="0"/>
                    <a:pt x="152" y="0"/>
                  </a:cubicBezTo>
                  <a:cubicBezTo>
                    <a:pt x="151" y="0"/>
                    <a:pt x="150" y="0"/>
                    <a:pt x="149" y="1"/>
                  </a:cubicBezTo>
                  <a:cubicBezTo>
                    <a:pt x="148" y="1"/>
                    <a:pt x="148" y="1"/>
                    <a:pt x="148" y="1"/>
                  </a:cubicBezTo>
                  <a:cubicBezTo>
                    <a:pt x="147" y="1"/>
                    <a:pt x="144" y="1"/>
                    <a:pt x="143" y="2"/>
                  </a:cubicBezTo>
                  <a:cubicBezTo>
                    <a:pt x="141" y="3"/>
                    <a:pt x="141" y="4"/>
                    <a:pt x="141" y="6"/>
                  </a:cubicBezTo>
                  <a:cubicBezTo>
                    <a:pt x="141" y="6"/>
                    <a:pt x="140" y="7"/>
                    <a:pt x="140" y="7"/>
                  </a:cubicBezTo>
                  <a:cubicBezTo>
                    <a:pt x="140" y="10"/>
                    <a:pt x="139" y="11"/>
                    <a:pt x="137" y="11"/>
                  </a:cubicBezTo>
                  <a:cubicBezTo>
                    <a:pt x="137" y="12"/>
                    <a:pt x="136" y="12"/>
                    <a:pt x="136" y="12"/>
                  </a:cubicBezTo>
                  <a:cubicBezTo>
                    <a:pt x="135" y="12"/>
                    <a:pt x="134" y="12"/>
                    <a:pt x="133" y="13"/>
                  </a:cubicBezTo>
                  <a:cubicBezTo>
                    <a:pt x="133" y="13"/>
                    <a:pt x="132" y="14"/>
                    <a:pt x="132" y="14"/>
                  </a:cubicBezTo>
                  <a:cubicBezTo>
                    <a:pt x="132" y="15"/>
                    <a:pt x="131" y="16"/>
                    <a:pt x="131" y="16"/>
                  </a:cubicBezTo>
                  <a:cubicBezTo>
                    <a:pt x="130" y="17"/>
                    <a:pt x="129" y="17"/>
                    <a:pt x="127" y="18"/>
                  </a:cubicBezTo>
                  <a:cubicBezTo>
                    <a:pt x="125" y="19"/>
                    <a:pt x="124" y="19"/>
                    <a:pt x="123" y="21"/>
                  </a:cubicBezTo>
                  <a:cubicBezTo>
                    <a:pt x="123" y="22"/>
                    <a:pt x="123" y="24"/>
                    <a:pt x="124" y="25"/>
                  </a:cubicBezTo>
                  <a:cubicBezTo>
                    <a:pt x="125" y="27"/>
                    <a:pt x="126" y="28"/>
                    <a:pt x="125" y="30"/>
                  </a:cubicBezTo>
                  <a:cubicBezTo>
                    <a:pt x="124" y="33"/>
                    <a:pt x="123" y="33"/>
                    <a:pt x="121" y="34"/>
                  </a:cubicBezTo>
                  <a:cubicBezTo>
                    <a:pt x="121" y="34"/>
                    <a:pt x="120" y="34"/>
                    <a:pt x="120" y="35"/>
                  </a:cubicBezTo>
                  <a:cubicBezTo>
                    <a:pt x="118" y="35"/>
                    <a:pt x="118" y="35"/>
                    <a:pt x="118" y="35"/>
                  </a:cubicBezTo>
                  <a:cubicBezTo>
                    <a:pt x="119" y="37"/>
                    <a:pt x="119" y="37"/>
                    <a:pt x="119" y="37"/>
                  </a:cubicBezTo>
                  <a:cubicBezTo>
                    <a:pt x="119" y="40"/>
                    <a:pt x="119" y="43"/>
                    <a:pt x="118" y="44"/>
                  </a:cubicBezTo>
                  <a:cubicBezTo>
                    <a:pt x="117" y="45"/>
                    <a:pt x="116" y="46"/>
                    <a:pt x="114" y="46"/>
                  </a:cubicBezTo>
                  <a:cubicBezTo>
                    <a:pt x="113" y="46"/>
                    <a:pt x="113" y="46"/>
                    <a:pt x="112" y="46"/>
                  </a:cubicBezTo>
                  <a:cubicBezTo>
                    <a:pt x="111" y="46"/>
                    <a:pt x="111" y="46"/>
                    <a:pt x="110" y="46"/>
                  </a:cubicBezTo>
                  <a:cubicBezTo>
                    <a:pt x="110" y="46"/>
                    <a:pt x="110" y="46"/>
                    <a:pt x="110" y="46"/>
                  </a:cubicBezTo>
                  <a:cubicBezTo>
                    <a:pt x="109" y="46"/>
                    <a:pt x="108" y="46"/>
                    <a:pt x="108" y="46"/>
                  </a:cubicBezTo>
                  <a:cubicBezTo>
                    <a:pt x="107" y="47"/>
                    <a:pt x="106" y="47"/>
                    <a:pt x="106" y="47"/>
                  </a:cubicBezTo>
                  <a:cubicBezTo>
                    <a:pt x="106" y="47"/>
                    <a:pt x="105" y="47"/>
                    <a:pt x="105" y="47"/>
                  </a:cubicBezTo>
                  <a:cubicBezTo>
                    <a:pt x="104" y="47"/>
                    <a:pt x="104" y="47"/>
                    <a:pt x="104" y="47"/>
                  </a:cubicBezTo>
                  <a:cubicBezTo>
                    <a:pt x="103" y="47"/>
                    <a:pt x="103" y="47"/>
                    <a:pt x="102" y="47"/>
                  </a:cubicBezTo>
                  <a:cubicBezTo>
                    <a:pt x="102" y="47"/>
                    <a:pt x="102" y="47"/>
                    <a:pt x="101" y="47"/>
                  </a:cubicBezTo>
                  <a:cubicBezTo>
                    <a:pt x="100" y="47"/>
                    <a:pt x="99" y="48"/>
                    <a:pt x="98" y="49"/>
                  </a:cubicBezTo>
                  <a:cubicBezTo>
                    <a:pt x="97" y="50"/>
                    <a:pt x="96" y="51"/>
                    <a:pt x="94" y="51"/>
                  </a:cubicBezTo>
                  <a:cubicBezTo>
                    <a:pt x="94" y="51"/>
                    <a:pt x="94" y="51"/>
                    <a:pt x="93" y="51"/>
                  </a:cubicBezTo>
                  <a:cubicBezTo>
                    <a:pt x="93" y="50"/>
                    <a:pt x="93" y="50"/>
                    <a:pt x="93" y="50"/>
                  </a:cubicBezTo>
                  <a:cubicBezTo>
                    <a:pt x="91" y="50"/>
                    <a:pt x="91" y="50"/>
                    <a:pt x="91" y="50"/>
                  </a:cubicBezTo>
                  <a:cubicBezTo>
                    <a:pt x="91" y="50"/>
                    <a:pt x="90" y="50"/>
                    <a:pt x="89" y="50"/>
                  </a:cubicBezTo>
                  <a:cubicBezTo>
                    <a:pt x="89" y="49"/>
                    <a:pt x="89" y="49"/>
                    <a:pt x="89" y="49"/>
                  </a:cubicBezTo>
                  <a:cubicBezTo>
                    <a:pt x="88" y="49"/>
                    <a:pt x="88" y="49"/>
                    <a:pt x="88" y="49"/>
                  </a:cubicBezTo>
                  <a:cubicBezTo>
                    <a:pt x="84" y="50"/>
                    <a:pt x="84" y="53"/>
                    <a:pt x="83" y="56"/>
                  </a:cubicBezTo>
                  <a:cubicBezTo>
                    <a:pt x="83" y="57"/>
                    <a:pt x="83" y="58"/>
                    <a:pt x="82" y="59"/>
                  </a:cubicBezTo>
                  <a:cubicBezTo>
                    <a:pt x="82" y="60"/>
                    <a:pt x="82" y="60"/>
                    <a:pt x="82" y="60"/>
                  </a:cubicBezTo>
                  <a:cubicBezTo>
                    <a:pt x="81" y="62"/>
                    <a:pt x="81" y="63"/>
                    <a:pt x="79" y="64"/>
                  </a:cubicBezTo>
                  <a:cubicBezTo>
                    <a:pt x="78" y="65"/>
                    <a:pt x="78" y="65"/>
                    <a:pt x="77" y="66"/>
                  </a:cubicBezTo>
                  <a:cubicBezTo>
                    <a:pt x="76" y="68"/>
                    <a:pt x="74" y="69"/>
                    <a:pt x="73" y="69"/>
                  </a:cubicBezTo>
                  <a:cubicBezTo>
                    <a:pt x="73" y="69"/>
                    <a:pt x="73" y="69"/>
                    <a:pt x="73" y="69"/>
                  </a:cubicBezTo>
                  <a:cubicBezTo>
                    <a:pt x="71" y="69"/>
                    <a:pt x="70" y="68"/>
                    <a:pt x="70" y="66"/>
                  </a:cubicBezTo>
                  <a:cubicBezTo>
                    <a:pt x="69" y="65"/>
                    <a:pt x="69" y="65"/>
                    <a:pt x="69" y="65"/>
                  </a:cubicBezTo>
                  <a:cubicBezTo>
                    <a:pt x="68" y="62"/>
                    <a:pt x="68" y="62"/>
                    <a:pt x="68" y="62"/>
                  </a:cubicBezTo>
                  <a:cubicBezTo>
                    <a:pt x="66" y="64"/>
                    <a:pt x="66" y="64"/>
                    <a:pt x="66" y="64"/>
                  </a:cubicBezTo>
                  <a:cubicBezTo>
                    <a:pt x="66" y="64"/>
                    <a:pt x="66" y="64"/>
                    <a:pt x="65" y="64"/>
                  </a:cubicBezTo>
                  <a:cubicBezTo>
                    <a:pt x="63" y="65"/>
                    <a:pt x="62" y="66"/>
                    <a:pt x="61" y="67"/>
                  </a:cubicBezTo>
                  <a:cubicBezTo>
                    <a:pt x="60" y="68"/>
                    <a:pt x="60" y="68"/>
                    <a:pt x="60" y="69"/>
                  </a:cubicBezTo>
                  <a:cubicBezTo>
                    <a:pt x="59" y="70"/>
                    <a:pt x="58" y="71"/>
                    <a:pt x="57" y="71"/>
                  </a:cubicBezTo>
                  <a:cubicBezTo>
                    <a:pt x="57" y="71"/>
                    <a:pt x="56" y="71"/>
                    <a:pt x="56" y="71"/>
                  </a:cubicBezTo>
                  <a:cubicBezTo>
                    <a:pt x="56" y="71"/>
                    <a:pt x="56" y="70"/>
                    <a:pt x="55" y="70"/>
                  </a:cubicBezTo>
                  <a:cubicBezTo>
                    <a:pt x="54" y="68"/>
                    <a:pt x="54" y="68"/>
                    <a:pt x="54" y="68"/>
                  </a:cubicBezTo>
                  <a:cubicBezTo>
                    <a:pt x="52" y="71"/>
                    <a:pt x="52" y="71"/>
                    <a:pt x="52" y="71"/>
                  </a:cubicBezTo>
                  <a:cubicBezTo>
                    <a:pt x="52" y="71"/>
                    <a:pt x="52" y="71"/>
                    <a:pt x="52" y="71"/>
                  </a:cubicBezTo>
                  <a:cubicBezTo>
                    <a:pt x="51" y="72"/>
                    <a:pt x="51" y="72"/>
                    <a:pt x="51" y="72"/>
                  </a:cubicBezTo>
                  <a:cubicBezTo>
                    <a:pt x="50" y="73"/>
                    <a:pt x="48" y="75"/>
                    <a:pt x="47" y="76"/>
                  </a:cubicBezTo>
                  <a:cubicBezTo>
                    <a:pt x="46" y="76"/>
                    <a:pt x="46" y="76"/>
                    <a:pt x="45" y="76"/>
                  </a:cubicBezTo>
                  <a:cubicBezTo>
                    <a:pt x="44" y="76"/>
                    <a:pt x="43" y="75"/>
                    <a:pt x="41" y="74"/>
                  </a:cubicBezTo>
                  <a:cubicBezTo>
                    <a:pt x="41" y="74"/>
                    <a:pt x="41" y="74"/>
                    <a:pt x="41" y="74"/>
                  </a:cubicBezTo>
                  <a:cubicBezTo>
                    <a:pt x="40" y="73"/>
                    <a:pt x="40" y="73"/>
                    <a:pt x="39" y="72"/>
                  </a:cubicBezTo>
                  <a:cubicBezTo>
                    <a:pt x="38" y="72"/>
                    <a:pt x="38" y="72"/>
                    <a:pt x="38" y="71"/>
                  </a:cubicBezTo>
                  <a:cubicBezTo>
                    <a:pt x="38" y="71"/>
                    <a:pt x="38" y="71"/>
                    <a:pt x="38" y="71"/>
                  </a:cubicBezTo>
                  <a:cubicBezTo>
                    <a:pt x="37" y="71"/>
                    <a:pt x="37" y="71"/>
                    <a:pt x="37" y="71"/>
                  </a:cubicBezTo>
                  <a:cubicBezTo>
                    <a:pt x="36" y="70"/>
                    <a:pt x="35" y="70"/>
                    <a:pt x="33" y="70"/>
                  </a:cubicBezTo>
                  <a:cubicBezTo>
                    <a:pt x="31" y="70"/>
                    <a:pt x="30" y="70"/>
                    <a:pt x="28" y="70"/>
                  </a:cubicBezTo>
                  <a:cubicBezTo>
                    <a:pt x="27" y="70"/>
                    <a:pt x="25" y="71"/>
                    <a:pt x="24" y="71"/>
                  </a:cubicBezTo>
                  <a:cubicBezTo>
                    <a:pt x="23" y="71"/>
                    <a:pt x="23" y="71"/>
                    <a:pt x="23" y="71"/>
                  </a:cubicBezTo>
                  <a:cubicBezTo>
                    <a:pt x="21" y="71"/>
                    <a:pt x="20" y="71"/>
                    <a:pt x="18" y="72"/>
                  </a:cubicBezTo>
                  <a:cubicBezTo>
                    <a:pt x="16" y="72"/>
                    <a:pt x="16" y="73"/>
                    <a:pt x="16" y="74"/>
                  </a:cubicBezTo>
                  <a:cubicBezTo>
                    <a:pt x="16" y="75"/>
                    <a:pt x="15" y="76"/>
                    <a:pt x="15" y="77"/>
                  </a:cubicBezTo>
                  <a:cubicBezTo>
                    <a:pt x="14" y="78"/>
                    <a:pt x="14" y="79"/>
                    <a:pt x="13" y="80"/>
                  </a:cubicBezTo>
                  <a:cubicBezTo>
                    <a:pt x="13" y="80"/>
                    <a:pt x="12" y="81"/>
                    <a:pt x="12" y="81"/>
                  </a:cubicBezTo>
                  <a:cubicBezTo>
                    <a:pt x="11" y="83"/>
                    <a:pt x="10" y="84"/>
                    <a:pt x="8" y="84"/>
                  </a:cubicBezTo>
                  <a:cubicBezTo>
                    <a:pt x="8" y="84"/>
                    <a:pt x="8" y="85"/>
                    <a:pt x="7" y="85"/>
                  </a:cubicBezTo>
                  <a:cubicBezTo>
                    <a:pt x="5" y="86"/>
                    <a:pt x="3" y="89"/>
                    <a:pt x="2" y="91"/>
                  </a:cubicBezTo>
                  <a:cubicBezTo>
                    <a:pt x="0" y="93"/>
                    <a:pt x="0" y="93"/>
                    <a:pt x="0" y="93"/>
                  </a:cubicBezTo>
                  <a:cubicBezTo>
                    <a:pt x="8" y="96"/>
                    <a:pt x="8" y="96"/>
                    <a:pt x="8" y="96"/>
                  </a:cubicBezTo>
                  <a:cubicBezTo>
                    <a:pt x="9" y="95"/>
                    <a:pt x="9" y="95"/>
                    <a:pt x="9" y="95"/>
                  </a:cubicBezTo>
                  <a:cubicBezTo>
                    <a:pt x="11" y="94"/>
                    <a:pt x="13" y="93"/>
                    <a:pt x="16" y="93"/>
                  </a:cubicBezTo>
                  <a:cubicBezTo>
                    <a:pt x="19" y="92"/>
                    <a:pt x="21" y="91"/>
                    <a:pt x="24" y="90"/>
                  </a:cubicBezTo>
                  <a:cubicBezTo>
                    <a:pt x="26" y="90"/>
                    <a:pt x="28" y="89"/>
                    <a:pt x="31" y="88"/>
                  </a:cubicBezTo>
                  <a:cubicBezTo>
                    <a:pt x="36" y="87"/>
                    <a:pt x="41" y="87"/>
                    <a:pt x="46" y="87"/>
                  </a:cubicBezTo>
                  <a:cubicBezTo>
                    <a:pt x="47" y="87"/>
                    <a:pt x="48" y="87"/>
                    <a:pt x="49" y="87"/>
                  </a:cubicBezTo>
                  <a:cubicBezTo>
                    <a:pt x="50" y="87"/>
                    <a:pt x="51" y="87"/>
                    <a:pt x="53" y="87"/>
                  </a:cubicBezTo>
                  <a:cubicBezTo>
                    <a:pt x="54" y="88"/>
                    <a:pt x="55" y="88"/>
                    <a:pt x="56" y="88"/>
                  </a:cubicBezTo>
                  <a:cubicBezTo>
                    <a:pt x="57" y="88"/>
                    <a:pt x="57" y="88"/>
                    <a:pt x="57" y="88"/>
                  </a:cubicBezTo>
                  <a:cubicBezTo>
                    <a:pt x="58" y="88"/>
                    <a:pt x="58" y="88"/>
                    <a:pt x="59" y="88"/>
                  </a:cubicBezTo>
                  <a:cubicBezTo>
                    <a:pt x="59" y="88"/>
                    <a:pt x="59" y="88"/>
                    <a:pt x="60" y="88"/>
                  </a:cubicBezTo>
                  <a:cubicBezTo>
                    <a:pt x="61" y="88"/>
                    <a:pt x="61" y="88"/>
                    <a:pt x="62" y="89"/>
                  </a:cubicBezTo>
                  <a:cubicBezTo>
                    <a:pt x="62" y="90"/>
                    <a:pt x="62" y="91"/>
                    <a:pt x="62" y="93"/>
                  </a:cubicBezTo>
                  <a:cubicBezTo>
                    <a:pt x="62" y="94"/>
                    <a:pt x="62" y="95"/>
                    <a:pt x="63" y="95"/>
                  </a:cubicBezTo>
                  <a:cubicBezTo>
                    <a:pt x="63" y="98"/>
                    <a:pt x="63" y="101"/>
                    <a:pt x="63" y="103"/>
                  </a:cubicBezTo>
                  <a:cubicBezTo>
                    <a:pt x="63" y="106"/>
                    <a:pt x="63" y="107"/>
                    <a:pt x="62" y="109"/>
                  </a:cubicBezTo>
                  <a:cubicBezTo>
                    <a:pt x="61" y="111"/>
                    <a:pt x="60" y="114"/>
                    <a:pt x="59" y="116"/>
                  </a:cubicBezTo>
                  <a:cubicBezTo>
                    <a:pt x="57" y="120"/>
                    <a:pt x="59" y="123"/>
                    <a:pt x="60" y="126"/>
                  </a:cubicBezTo>
                  <a:cubicBezTo>
                    <a:pt x="61" y="127"/>
                    <a:pt x="61" y="128"/>
                    <a:pt x="62" y="130"/>
                  </a:cubicBezTo>
                  <a:cubicBezTo>
                    <a:pt x="63" y="134"/>
                    <a:pt x="64" y="138"/>
                    <a:pt x="63" y="142"/>
                  </a:cubicBezTo>
                  <a:cubicBezTo>
                    <a:pt x="63" y="143"/>
                    <a:pt x="63" y="144"/>
                    <a:pt x="62" y="145"/>
                  </a:cubicBezTo>
                  <a:cubicBezTo>
                    <a:pt x="62" y="146"/>
                    <a:pt x="61" y="147"/>
                    <a:pt x="61" y="149"/>
                  </a:cubicBezTo>
                  <a:cubicBezTo>
                    <a:pt x="60" y="156"/>
                    <a:pt x="63" y="161"/>
                    <a:pt x="67" y="166"/>
                  </a:cubicBezTo>
                  <a:cubicBezTo>
                    <a:pt x="68" y="167"/>
                    <a:pt x="68" y="169"/>
                    <a:pt x="69" y="170"/>
                  </a:cubicBezTo>
                  <a:cubicBezTo>
                    <a:pt x="70" y="172"/>
                    <a:pt x="71" y="173"/>
                    <a:pt x="72" y="175"/>
                  </a:cubicBezTo>
                  <a:cubicBezTo>
                    <a:pt x="73" y="176"/>
                    <a:pt x="74" y="177"/>
                    <a:pt x="75" y="178"/>
                  </a:cubicBezTo>
                  <a:cubicBezTo>
                    <a:pt x="76" y="179"/>
                    <a:pt x="77" y="180"/>
                    <a:pt x="78" y="181"/>
                  </a:cubicBezTo>
                  <a:cubicBezTo>
                    <a:pt x="78" y="182"/>
                    <a:pt x="78" y="182"/>
                    <a:pt x="79" y="183"/>
                  </a:cubicBezTo>
                  <a:cubicBezTo>
                    <a:pt x="80" y="185"/>
                    <a:pt x="81" y="187"/>
                    <a:pt x="83" y="188"/>
                  </a:cubicBezTo>
                  <a:cubicBezTo>
                    <a:pt x="84" y="189"/>
                    <a:pt x="85" y="189"/>
                    <a:pt x="86" y="189"/>
                  </a:cubicBezTo>
                  <a:cubicBezTo>
                    <a:pt x="87" y="190"/>
                    <a:pt x="89" y="191"/>
                    <a:pt x="90" y="192"/>
                  </a:cubicBezTo>
                  <a:cubicBezTo>
                    <a:pt x="92" y="195"/>
                    <a:pt x="94" y="196"/>
                    <a:pt x="97" y="197"/>
                  </a:cubicBezTo>
                  <a:cubicBezTo>
                    <a:pt x="97" y="197"/>
                    <a:pt x="98" y="197"/>
                    <a:pt x="99" y="198"/>
                  </a:cubicBezTo>
                  <a:cubicBezTo>
                    <a:pt x="101" y="199"/>
                    <a:pt x="101" y="200"/>
                    <a:pt x="102" y="202"/>
                  </a:cubicBezTo>
                  <a:cubicBezTo>
                    <a:pt x="102" y="202"/>
                    <a:pt x="103" y="204"/>
                    <a:pt x="104" y="205"/>
                  </a:cubicBezTo>
                  <a:cubicBezTo>
                    <a:pt x="105" y="207"/>
                    <a:pt x="108" y="208"/>
                    <a:pt x="110" y="209"/>
                  </a:cubicBezTo>
                  <a:cubicBezTo>
                    <a:pt x="111" y="209"/>
                    <a:pt x="111" y="209"/>
                    <a:pt x="112" y="209"/>
                  </a:cubicBezTo>
                  <a:cubicBezTo>
                    <a:pt x="115" y="211"/>
                    <a:pt x="121" y="212"/>
                    <a:pt x="126" y="212"/>
                  </a:cubicBezTo>
                  <a:cubicBezTo>
                    <a:pt x="126" y="212"/>
                    <a:pt x="126" y="212"/>
                    <a:pt x="126" y="212"/>
                  </a:cubicBezTo>
                  <a:cubicBezTo>
                    <a:pt x="129" y="212"/>
                    <a:pt x="130" y="211"/>
                    <a:pt x="132" y="210"/>
                  </a:cubicBezTo>
                  <a:cubicBezTo>
                    <a:pt x="133" y="210"/>
                    <a:pt x="135" y="209"/>
                    <a:pt x="136" y="209"/>
                  </a:cubicBezTo>
                  <a:cubicBezTo>
                    <a:pt x="136" y="209"/>
                    <a:pt x="137" y="209"/>
                    <a:pt x="137" y="209"/>
                  </a:cubicBezTo>
                  <a:cubicBezTo>
                    <a:pt x="139" y="209"/>
                    <a:pt x="141" y="209"/>
                    <a:pt x="142" y="210"/>
                  </a:cubicBezTo>
                  <a:cubicBezTo>
                    <a:pt x="144" y="211"/>
                    <a:pt x="144" y="211"/>
                    <a:pt x="144" y="211"/>
                  </a:cubicBezTo>
                  <a:cubicBezTo>
                    <a:pt x="147" y="211"/>
                    <a:pt x="149" y="212"/>
                    <a:pt x="151" y="214"/>
                  </a:cubicBezTo>
                  <a:cubicBezTo>
                    <a:pt x="152" y="214"/>
                    <a:pt x="152" y="215"/>
                    <a:pt x="153" y="215"/>
                  </a:cubicBezTo>
                  <a:cubicBezTo>
                    <a:pt x="154" y="217"/>
                    <a:pt x="155" y="219"/>
                    <a:pt x="158" y="219"/>
                  </a:cubicBezTo>
                  <a:cubicBezTo>
                    <a:pt x="158" y="219"/>
                    <a:pt x="159" y="219"/>
                    <a:pt x="160" y="218"/>
                  </a:cubicBezTo>
                  <a:cubicBezTo>
                    <a:pt x="161" y="218"/>
                    <a:pt x="163" y="217"/>
                    <a:pt x="163" y="216"/>
                  </a:cubicBezTo>
                  <a:cubicBezTo>
                    <a:pt x="164" y="216"/>
                    <a:pt x="164" y="216"/>
                    <a:pt x="164" y="216"/>
                  </a:cubicBezTo>
                  <a:cubicBezTo>
                    <a:pt x="164" y="216"/>
                    <a:pt x="165" y="216"/>
                    <a:pt x="166" y="216"/>
                  </a:cubicBezTo>
                  <a:cubicBezTo>
                    <a:pt x="167" y="217"/>
                    <a:pt x="169" y="219"/>
                    <a:pt x="170" y="221"/>
                  </a:cubicBezTo>
                  <a:cubicBezTo>
                    <a:pt x="170" y="221"/>
                    <a:pt x="170" y="221"/>
                    <a:pt x="170" y="221"/>
                  </a:cubicBezTo>
                  <a:cubicBezTo>
                    <a:pt x="171" y="222"/>
                    <a:pt x="172" y="223"/>
                    <a:pt x="172" y="224"/>
                  </a:cubicBezTo>
                  <a:cubicBezTo>
                    <a:pt x="173" y="225"/>
                    <a:pt x="174" y="227"/>
                    <a:pt x="176" y="228"/>
                  </a:cubicBezTo>
                  <a:cubicBezTo>
                    <a:pt x="178" y="231"/>
                    <a:pt x="181" y="231"/>
                    <a:pt x="183" y="232"/>
                  </a:cubicBezTo>
                  <a:cubicBezTo>
                    <a:pt x="186" y="232"/>
                    <a:pt x="186" y="232"/>
                    <a:pt x="186" y="232"/>
                  </a:cubicBezTo>
                  <a:cubicBezTo>
                    <a:pt x="188" y="233"/>
                    <a:pt x="191" y="234"/>
                    <a:pt x="193" y="235"/>
                  </a:cubicBezTo>
                  <a:cubicBezTo>
                    <a:pt x="195" y="236"/>
                    <a:pt x="198" y="237"/>
                    <a:pt x="201" y="237"/>
                  </a:cubicBezTo>
                  <a:cubicBezTo>
                    <a:pt x="202" y="237"/>
                    <a:pt x="202" y="237"/>
                    <a:pt x="203" y="237"/>
                  </a:cubicBezTo>
                  <a:cubicBezTo>
                    <a:pt x="204" y="237"/>
                    <a:pt x="205" y="237"/>
                    <a:pt x="206" y="236"/>
                  </a:cubicBezTo>
                  <a:cubicBezTo>
                    <a:pt x="207" y="236"/>
                    <a:pt x="207" y="236"/>
                    <a:pt x="208" y="236"/>
                  </a:cubicBezTo>
                  <a:cubicBezTo>
                    <a:pt x="208" y="236"/>
                    <a:pt x="208" y="236"/>
                    <a:pt x="209" y="236"/>
                  </a:cubicBezTo>
                  <a:cubicBezTo>
                    <a:pt x="209" y="237"/>
                    <a:pt x="209" y="237"/>
                    <a:pt x="209" y="238"/>
                  </a:cubicBezTo>
                  <a:cubicBezTo>
                    <a:pt x="210" y="239"/>
                    <a:pt x="210" y="240"/>
                    <a:pt x="210" y="241"/>
                  </a:cubicBezTo>
                  <a:cubicBezTo>
                    <a:pt x="211" y="243"/>
                    <a:pt x="212" y="244"/>
                    <a:pt x="213" y="245"/>
                  </a:cubicBezTo>
                  <a:cubicBezTo>
                    <a:pt x="214" y="245"/>
                    <a:pt x="214" y="245"/>
                    <a:pt x="214" y="245"/>
                  </a:cubicBezTo>
                  <a:cubicBezTo>
                    <a:pt x="218" y="250"/>
                    <a:pt x="223" y="254"/>
                    <a:pt x="230" y="254"/>
                  </a:cubicBezTo>
                  <a:cubicBezTo>
                    <a:pt x="230" y="254"/>
                    <a:pt x="231" y="254"/>
                    <a:pt x="232" y="254"/>
                  </a:cubicBezTo>
                  <a:cubicBezTo>
                    <a:pt x="235" y="254"/>
                    <a:pt x="235" y="254"/>
                    <a:pt x="235" y="254"/>
                  </a:cubicBezTo>
                  <a:cubicBezTo>
                    <a:pt x="241" y="253"/>
                    <a:pt x="246" y="252"/>
                    <a:pt x="251" y="251"/>
                  </a:cubicBezTo>
                  <a:cubicBezTo>
                    <a:pt x="252" y="251"/>
                    <a:pt x="252" y="251"/>
                    <a:pt x="253" y="251"/>
                  </a:cubicBezTo>
                  <a:cubicBezTo>
                    <a:pt x="254" y="251"/>
                    <a:pt x="255" y="251"/>
                    <a:pt x="256" y="252"/>
                  </a:cubicBezTo>
                  <a:cubicBezTo>
                    <a:pt x="257" y="252"/>
                    <a:pt x="258" y="252"/>
                    <a:pt x="259" y="253"/>
                  </a:cubicBezTo>
                  <a:cubicBezTo>
                    <a:pt x="261" y="253"/>
                    <a:pt x="262" y="254"/>
                    <a:pt x="263" y="255"/>
                  </a:cubicBezTo>
                  <a:cubicBezTo>
                    <a:pt x="264" y="256"/>
                    <a:pt x="265" y="256"/>
                    <a:pt x="266" y="257"/>
                  </a:cubicBezTo>
                  <a:cubicBezTo>
                    <a:pt x="268" y="258"/>
                    <a:pt x="269" y="259"/>
                    <a:pt x="271" y="260"/>
                  </a:cubicBezTo>
                  <a:cubicBezTo>
                    <a:pt x="273" y="260"/>
                    <a:pt x="273" y="260"/>
                    <a:pt x="273" y="260"/>
                  </a:cubicBezTo>
                  <a:cubicBezTo>
                    <a:pt x="274" y="259"/>
                    <a:pt x="274" y="259"/>
                    <a:pt x="274" y="259"/>
                  </a:cubicBezTo>
                  <a:cubicBezTo>
                    <a:pt x="276" y="256"/>
                    <a:pt x="278" y="253"/>
                    <a:pt x="279" y="252"/>
                  </a:cubicBezTo>
                  <a:cubicBezTo>
                    <a:pt x="280" y="251"/>
                    <a:pt x="282" y="250"/>
                    <a:pt x="283" y="249"/>
                  </a:cubicBezTo>
                  <a:cubicBezTo>
                    <a:pt x="284" y="249"/>
                    <a:pt x="284" y="249"/>
                    <a:pt x="285" y="249"/>
                  </a:cubicBezTo>
                  <a:cubicBezTo>
                    <a:pt x="285" y="248"/>
                    <a:pt x="286" y="247"/>
                    <a:pt x="287" y="247"/>
                  </a:cubicBezTo>
                  <a:cubicBezTo>
                    <a:pt x="287" y="246"/>
                    <a:pt x="288" y="245"/>
                    <a:pt x="288" y="245"/>
                  </a:cubicBezTo>
                  <a:cubicBezTo>
                    <a:pt x="289" y="245"/>
                    <a:pt x="289" y="245"/>
                    <a:pt x="289" y="245"/>
                  </a:cubicBezTo>
                  <a:cubicBezTo>
                    <a:pt x="289" y="244"/>
                    <a:pt x="289" y="244"/>
                    <a:pt x="289" y="244"/>
                  </a:cubicBezTo>
                  <a:cubicBezTo>
                    <a:pt x="290" y="240"/>
                    <a:pt x="292" y="235"/>
                    <a:pt x="295" y="229"/>
                  </a:cubicBezTo>
                  <a:cubicBezTo>
                    <a:pt x="296" y="227"/>
                    <a:pt x="297" y="227"/>
                    <a:pt x="298" y="226"/>
                  </a:cubicBezTo>
                  <a:cubicBezTo>
                    <a:pt x="300" y="225"/>
                    <a:pt x="300" y="225"/>
                    <a:pt x="300" y="225"/>
                  </a:cubicBezTo>
                  <a:cubicBezTo>
                    <a:pt x="302" y="223"/>
                    <a:pt x="302" y="222"/>
                    <a:pt x="303" y="219"/>
                  </a:cubicBezTo>
                  <a:cubicBezTo>
                    <a:pt x="303" y="219"/>
                    <a:pt x="303" y="219"/>
                    <a:pt x="303" y="219"/>
                  </a:cubicBezTo>
                  <a:cubicBezTo>
                    <a:pt x="303" y="217"/>
                    <a:pt x="304" y="216"/>
                    <a:pt x="305" y="215"/>
                  </a:cubicBezTo>
                  <a:cubicBezTo>
                    <a:pt x="305" y="214"/>
                    <a:pt x="306" y="214"/>
                    <a:pt x="306" y="213"/>
                  </a:cubicBezTo>
                  <a:cubicBezTo>
                    <a:pt x="307" y="212"/>
                    <a:pt x="307" y="211"/>
                    <a:pt x="308" y="209"/>
                  </a:cubicBezTo>
                  <a:cubicBezTo>
                    <a:pt x="308" y="208"/>
                    <a:pt x="308" y="207"/>
                    <a:pt x="309" y="206"/>
                  </a:cubicBezTo>
                  <a:cubicBezTo>
                    <a:pt x="309" y="205"/>
                    <a:pt x="310" y="205"/>
                    <a:pt x="310" y="204"/>
                  </a:cubicBezTo>
                  <a:cubicBezTo>
                    <a:pt x="312" y="202"/>
                    <a:pt x="313" y="201"/>
                    <a:pt x="313" y="200"/>
                  </a:cubicBezTo>
                  <a:cubicBezTo>
                    <a:pt x="313" y="198"/>
                    <a:pt x="312" y="196"/>
                    <a:pt x="311" y="195"/>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3">
              <a:extLst>
                <a:ext uri="{FF2B5EF4-FFF2-40B4-BE49-F238E27FC236}">
                  <a16:creationId xmlns:a16="http://schemas.microsoft.com/office/drawing/2014/main" id="{B5980845-C385-1EA3-CCD0-4BA465BA142F}"/>
                </a:ext>
              </a:extLst>
            </p:cNvPr>
            <p:cNvSpPr>
              <a:spLocks/>
            </p:cNvSpPr>
            <p:nvPr/>
          </p:nvSpPr>
          <p:spPr bwMode="auto">
            <a:xfrm>
              <a:off x="2480" y="2482"/>
              <a:ext cx="766" cy="767"/>
            </a:xfrm>
            <a:custGeom>
              <a:avLst/>
              <a:gdLst>
                <a:gd name="T0" fmla="*/ 311 w 314"/>
                <a:gd name="T1" fmla="*/ 132 h 314"/>
                <a:gd name="T2" fmla="*/ 313 w 314"/>
                <a:gd name="T3" fmla="*/ 110 h 314"/>
                <a:gd name="T4" fmla="*/ 304 w 314"/>
                <a:gd name="T5" fmla="*/ 98 h 314"/>
                <a:gd name="T6" fmla="*/ 297 w 314"/>
                <a:gd name="T7" fmla="*/ 94 h 314"/>
                <a:gd name="T8" fmla="*/ 291 w 314"/>
                <a:gd name="T9" fmla="*/ 92 h 314"/>
                <a:gd name="T10" fmla="*/ 285 w 314"/>
                <a:gd name="T11" fmla="*/ 90 h 314"/>
                <a:gd name="T12" fmla="*/ 265 w 314"/>
                <a:gd name="T13" fmla="*/ 81 h 314"/>
                <a:gd name="T14" fmla="*/ 256 w 314"/>
                <a:gd name="T15" fmla="*/ 77 h 314"/>
                <a:gd name="T16" fmla="*/ 246 w 314"/>
                <a:gd name="T17" fmla="*/ 71 h 314"/>
                <a:gd name="T18" fmla="*/ 231 w 314"/>
                <a:gd name="T19" fmla="*/ 62 h 314"/>
                <a:gd name="T20" fmla="*/ 230 w 314"/>
                <a:gd name="T21" fmla="*/ 55 h 314"/>
                <a:gd name="T22" fmla="*/ 223 w 314"/>
                <a:gd name="T23" fmla="*/ 49 h 314"/>
                <a:gd name="T24" fmla="*/ 212 w 314"/>
                <a:gd name="T25" fmla="*/ 37 h 314"/>
                <a:gd name="T26" fmla="*/ 207 w 314"/>
                <a:gd name="T27" fmla="*/ 38 h 314"/>
                <a:gd name="T28" fmla="*/ 197 w 314"/>
                <a:gd name="T29" fmla="*/ 38 h 314"/>
                <a:gd name="T30" fmla="*/ 190 w 314"/>
                <a:gd name="T31" fmla="*/ 39 h 314"/>
                <a:gd name="T32" fmla="*/ 193 w 314"/>
                <a:gd name="T33" fmla="*/ 18 h 314"/>
                <a:gd name="T34" fmla="*/ 196 w 314"/>
                <a:gd name="T35" fmla="*/ 3 h 314"/>
                <a:gd name="T36" fmla="*/ 170 w 314"/>
                <a:gd name="T37" fmla="*/ 22 h 314"/>
                <a:gd name="T38" fmla="*/ 155 w 314"/>
                <a:gd name="T39" fmla="*/ 16 h 314"/>
                <a:gd name="T40" fmla="*/ 127 w 314"/>
                <a:gd name="T41" fmla="*/ 22 h 314"/>
                <a:gd name="T42" fmla="*/ 107 w 314"/>
                <a:gd name="T43" fmla="*/ 8 h 314"/>
                <a:gd name="T44" fmla="*/ 89 w 314"/>
                <a:gd name="T45" fmla="*/ 0 h 314"/>
                <a:gd name="T46" fmla="*/ 73 w 314"/>
                <a:gd name="T47" fmla="*/ 7 h 314"/>
                <a:gd name="T48" fmla="*/ 62 w 314"/>
                <a:gd name="T49" fmla="*/ 8 h 314"/>
                <a:gd name="T50" fmla="*/ 52 w 314"/>
                <a:gd name="T51" fmla="*/ 22 h 314"/>
                <a:gd name="T52" fmla="*/ 34 w 314"/>
                <a:gd name="T53" fmla="*/ 33 h 314"/>
                <a:gd name="T54" fmla="*/ 18 w 314"/>
                <a:gd name="T55" fmla="*/ 24 h 314"/>
                <a:gd name="T56" fmla="*/ 18 w 314"/>
                <a:gd name="T57" fmla="*/ 34 h 314"/>
                <a:gd name="T58" fmla="*/ 24 w 314"/>
                <a:gd name="T59" fmla="*/ 48 h 314"/>
                <a:gd name="T60" fmla="*/ 11 w 314"/>
                <a:gd name="T61" fmla="*/ 94 h 314"/>
                <a:gd name="T62" fmla="*/ 6 w 314"/>
                <a:gd name="T63" fmla="*/ 110 h 314"/>
                <a:gd name="T64" fmla="*/ 13 w 314"/>
                <a:gd name="T65" fmla="*/ 130 h 314"/>
                <a:gd name="T66" fmla="*/ 4 w 314"/>
                <a:gd name="T67" fmla="*/ 147 h 314"/>
                <a:gd name="T68" fmla="*/ 13 w 314"/>
                <a:gd name="T69" fmla="*/ 171 h 314"/>
                <a:gd name="T70" fmla="*/ 13 w 314"/>
                <a:gd name="T71" fmla="*/ 201 h 314"/>
                <a:gd name="T72" fmla="*/ 21 w 314"/>
                <a:gd name="T73" fmla="*/ 229 h 314"/>
                <a:gd name="T74" fmla="*/ 55 w 314"/>
                <a:gd name="T75" fmla="*/ 234 h 314"/>
                <a:gd name="T76" fmla="*/ 77 w 314"/>
                <a:gd name="T77" fmla="*/ 227 h 314"/>
                <a:gd name="T78" fmla="*/ 95 w 314"/>
                <a:gd name="T79" fmla="*/ 236 h 314"/>
                <a:gd name="T80" fmla="*/ 109 w 314"/>
                <a:gd name="T81" fmla="*/ 260 h 314"/>
                <a:gd name="T82" fmla="*/ 114 w 314"/>
                <a:gd name="T83" fmla="*/ 288 h 314"/>
                <a:gd name="T84" fmla="*/ 119 w 314"/>
                <a:gd name="T85" fmla="*/ 302 h 314"/>
                <a:gd name="T86" fmla="*/ 154 w 314"/>
                <a:gd name="T87" fmla="*/ 305 h 314"/>
                <a:gd name="T88" fmla="*/ 165 w 314"/>
                <a:gd name="T89" fmla="*/ 313 h 314"/>
                <a:gd name="T90" fmla="*/ 178 w 314"/>
                <a:gd name="T91" fmla="*/ 310 h 314"/>
                <a:gd name="T92" fmla="*/ 189 w 314"/>
                <a:gd name="T93" fmla="*/ 283 h 314"/>
                <a:gd name="T94" fmla="*/ 206 w 314"/>
                <a:gd name="T95" fmla="*/ 258 h 314"/>
                <a:gd name="T96" fmla="*/ 225 w 314"/>
                <a:gd name="T97" fmla="*/ 244 h 314"/>
                <a:gd name="T98" fmla="*/ 258 w 314"/>
                <a:gd name="T99" fmla="*/ 215 h 314"/>
                <a:gd name="T100" fmla="*/ 274 w 314"/>
                <a:gd name="T101" fmla="*/ 186 h 314"/>
                <a:gd name="T102" fmla="*/ 285 w 314"/>
                <a:gd name="T103" fmla="*/ 163 h 314"/>
                <a:gd name="T104" fmla="*/ 314 w 314"/>
                <a:gd name="T105" fmla="*/ 140 h 314"/>
                <a:gd name="T106" fmla="*/ 312 w 314"/>
                <a:gd name="T107" fmla="*/ 133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4" h="314">
                  <a:moveTo>
                    <a:pt x="312" y="133"/>
                  </a:moveTo>
                  <a:cubicBezTo>
                    <a:pt x="311" y="133"/>
                    <a:pt x="311" y="133"/>
                    <a:pt x="311" y="133"/>
                  </a:cubicBezTo>
                  <a:cubicBezTo>
                    <a:pt x="311" y="132"/>
                    <a:pt x="311" y="132"/>
                    <a:pt x="311" y="132"/>
                  </a:cubicBezTo>
                  <a:cubicBezTo>
                    <a:pt x="311" y="132"/>
                    <a:pt x="311" y="132"/>
                    <a:pt x="311" y="132"/>
                  </a:cubicBezTo>
                  <a:cubicBezTo>
                    <a:pt x="311" y="131"/>
                    <a:pt x="311" y="131"/>
                    <a:pt x="311" y="131"/>
                  </a:cubicBezTo>
                  <a:cubicBezTo>
                    <a:pt x="311" y="130"/>
                    <a:pt x="311" y="129"/>
                    <a:pt x="311" y="128"/>
                  </a:cubicBezTo>
                  <a:cubicBezTo>
                    <a:pt x="311" y="127"/>
                    <a:pt x="311" y="126"/>
                    <a:pt x="311" y="125"/>
                  </a:cubicBezTo>
                  <a:cubicBezTo>
                    <a:pt x="310" y="121"/>
                    <a:pt x="310" y="115"/>
                    <a:pt x="313" y="110"/>
                  </a:cubicBezTo>
                  <a:cubicBezTo>
                    <a:pt x="314" y="108"/>
                    <a:pt x="314" y="108"/>
                    <a:pt x="314" y="108"/>
                  </a:cubicBezTo>
                  <a:cubicBezTo>
                    <a:pt x="313" y="107"/>
                    <a:pt x="313" y="107"/>
                    <a:pt x="313" y="107"/>
                  </a:cubicBezTo>
                  <a:cubicBezTo>
                    <a:pt x="311" y="104"/>
                    <a:pt x="309" y="102"/>
                    <a:pt x="306" y="99"/>
                  </a:cubicBezTo>
                  <a:cubicBezTo>
                    <a:pt x="305" y="99"/>
                    <a:pt x="305" y="99"/>
                    <a:pt x="304" y="98"/>
                  </a:cubicBezTo>
                  <a:cubicBezTo>
                    <a:pt x="304" y="98"/>
                    <a:pt x="303" y="97"/>
                    <a:pt x="303" y="97"/>
                  </a:cubicBezTo>
                  <a:cubicBezTo>
                    <a:pt x="302" y="97"/>
                    <a:pt x="302" y="97"/>
                    <a:pt x="301" y="97"/>
                  </a:cubicBezTo>
                  <a:cubicBezTo>
                    <a:pt x="300" y="97"/>
                    <a:pt x="300" y="97"/>
                    <a:pt x="299" y="96"/>
                  </a:cubicBezTo>
                  <a:cubicBezTo>
                    <a:pt x="298" y="96"/>
                    <a:pt x="298" y="95"/>
                    <a:pt x="297" y="94"/>
                  </a:cubicBezTo>
                  <a:cubicBezTo>
                    <a:pt x="296" y="94"/>
                    <a:pt x="295" y="93"/>
                    <a:pt x="295" y="93"/>
                  </a:cubicBezTo>
                  <a:cubicBezTo>
                    <a:pt x="294" y="93"/>
                    <a:pt x="293" y="92"/>
                    <a:pt x="293" y="92"/>
                  </a:cubicBezTo>
                  <a:cubicBezTo>
                    <a:pt x="292" y="92"/>
                    <a:pt x="292" y="92"/>
                    <a:pt x="292" y="92"/>
                  </a:cubicBezTo>
                  <a:cubicBezTo>
                    <a:pt x="292" y="92"/>
                    <a:pt x="291" y="92"/>
                    <a:pt x="291" y="92"/>
                  </a:cubicBezTo>
                  <a:cubicBezTo>
                    <a:pt x="291" y="92"/>
                    <a:pt x="290" y="92"/>
                    <a:pt x="290" y="92"/>
                  </a:cubicBezTo>
                  <a:cubicBezTo>
                    <a:pt x="290" y="92"/>
                    <a:pt x="289" y="92"/>
                    <a:pt x="289" y="92"/>
                  </a:cubicBezTo>
                  <a:cubicBezTo>
                    <a:pt x="289" y="92"/>
                    <a:pt x="288" y="91"/>
                    <a:pt x="288" y="91"/>
                  </a:cubicBezTo>
                  <a:cubicBezTo>
                    <a:pt x="287" y="91"/>
                    <a:pt x="286" y="91"/>
                    <a:pt x="285" y="90"/>
                  </a:cubicBezTo>
                  <a:cubicBezTo>
                    <a:pt x="283" y="90"/>
                    <a:pt x="282" y="90"/>
                    <a:pt x="281" y="89"/>
                  </a:cubicBezTo>
                  <a:cubicBezTo>
                    <a:pt x="278" y="88"/>
                    <a:pt x="276" y="87"/>
                    <a:pt x="274" y="85"/>
                  </a:cubicBezTo>
                  <a:cubicBezTo>
                    <a:pt x="272" y="84"/>
                    <a:pt x="271" y="83"/>
                    <a:pt x="269" y="82"/>
                  </a:cubicBezTo>
                  <a:cubicBezTo>
                    <a:pt x="268" y="82"/>
                    <a:pt x="267" y="81"/>
                    <a:pt x="265" y="81"/>
                  </a:cubicBezTo>
                  <a:cubicBezTo>
                    <a:pt x="264" y="80"/>
                    <a:pt x="264" y="80"/>
                    <a:pt x="263" y="79"/>
                  </a:cubicBezTo>
                  <a:cubicBezTo>
                    <a:pt x="261" y="78"/>
                    <a:pt x="260" y="77"/>
                    <a:pt x="258" y="77"/>
                  </a:cubicBezTo>
                  <a:cubicBezTo>
                    <a:pt x="258" y="77"/>
                    <a:pt x="257" y="77"/>
                    <a:pt x="257" y="77"/>
                  </a:cubicBezTo>
                  <a:cubicBezTo>
                    <a:pt x="256" y="77"/>
                    <a:pt x="256" y="77"/>
                    <a:pt x="256" y="77"/>
                  </a:cubicBezTo>
                  <a:cubicBezTo>
                    <a:pt x="255" y="77"/>
                    <a:pt x="254" y="77"/>
                    <a:pt x="254" y="76"/>
                  </a:cubicBezTo>
                  <a:cubicBezTo>
                    <a:pt x="253" y="76"/>
                    <a:pt x="252" y="75"/>
                    <a:pt x="252" y="74"/>
                  </a:cubicBezTo>
                  <a:cubicBezTo>
                    <a:pt x="252" y="73"/>
                    <a:pt x="251" y="73"/>
                    <a:pt x="251" y="72"/>
                  </a:cubicBezTo>
                  <a:cubicBezTo>
                    <a:pt x="250" y="71"/>
                    <a:pt x="248" y="71"/>
                    <a:pt x="246" y="71"/>
                  </a:cubicBezTo>
                  <a:cubicBezTo>
                    <a:pt x="245" y="71"/>
                    <a:pt x="243" y="71"/>
                    <a:pt x="241" y="71"/>
                  </a:cubicBezTo>
                  <a:cubicBezTo>
                    <a:pt x="239" y="72"/>
                    <a:pt x="237" y="72"/>
                    <a:pt x="236" y="72"/>
                  </a:cubicBezTo>
                  <a:cubicBezTo>
                    <a:pt x="234" y="72"/>
                    <a:pt x="233" y="72"/>
                    <a:pt x="232" y="71"/>
                  </a:cubicBezTo>
                  <a:cubicBezTo>
                    <a:pt x="230" y="70"/>
                    <a:pt x="230" y="66"/>
                    <a:pt x="231" y="62"/>
                  </a:cubicBezTo>
                  <a:cubicBezTo>
                    <a:pt x="231" y="61"/>
                    <a:pt x="231" y="60"/>
                    <a:pt x="231" y="60"/>
                  </a:cubicBezTo>
                  <a:cubicBezTo>
                    <a:pt x="231" y="58"/>
                    <a:pt x="231" y="57"/>
                    <a:pt x="230" y="55"/>
                  </a:cubicBezTo>
                  <a:cubicBezTo>
                    <a:pt x="230" y="55"/>
                    <a:pt x="230" y="55"/>
                    <a:pt x="230" y="55"/>
                  </a:cubicBezTo>
                  <a:cubicBezTo>
                    <a:pt x="230" y="55"/>
                    <a:pt x="230" y="55"/>
                    <a:pt x="230" y="55"/>
                  </a:cubicBezTo>
                  <a:cubicBezTo>
                    <a:pt x="229" y="54"/>
                    <a:pt x="225" y="53"/>
                    <a:pt x="224" y="53"/>
                  </a:cubicBezTo>
                  <a:cubicBezTo>
                    <a:pt x="223" y="52"/>
                    <a:pt x="223" y="52"/>
                    <a:pt x="223" y="52"/>
                  </a:cubicBezTo>
                  <a:cubicBezTo>
                    <a:pt x="223" y="52"/>
                    <a:pt x="223" y="52"/>
                    <a:pt x="223" y="52"/>
                  </a:cubicBezTo>
                  <a:cubicBezTo>
                    <a:pt x="223" y="51"/>
                    <a:pt x="223" y="50"/>
                    <a:pt x="223" y="49"/>
                  </a:cubicBezTo>
                  <a:cubicBezTo>
                    <a:pt x="223" y="45"/>
                    <a:pt x="224" y="42"/>
                    <a:pt x="223" y="39"/>
                  </a:cubicBezTo>
                  <a:cubicBezTo>
                    <a:pt x="222" y="38"/>
                    <a:pt x="220" y="37"/>
                    <a:pt x="216" y="37"/>
                  </a:cubicBezTo>
                  <a:cubicBezTo>
                    <a:pt x="215" y="37"/>
                    <a:pt x="214" y="37"/>
                    <a:pt x="213" y="37"/>
                  </a:cubicBezTo>
                  <a:cubicBezTo>
                    <a:pt x="213" y="37"/>
                    <a:pt x="212" y="37"/>
                    <a:pt x="212" y="37"/>
                  </a:cubicBezTo>
                  <a:cubicBezTo>
                    <a:pt x="212" y="39"/>
                    <a:pt x="212" y="39"/>
                    <a:pt x="212" y="39"/>
                  </a:cubicBezTo>
                  <a:cubicBezTo>
                    <a:pt x="212" y="39"/>
                    <a:pt x="212" y="39"/>
                    <a:pt x="212" y="39"/>
                  </a:cubicBezTo>
                  <a:cubicBezTo>
                    <a:pt x="211" y="37"/>
                    <a:pt x="211" y="37"/>
                    <a:pt x="211" y="37"/>
                  </a:cubicBezTo>
                  <a:cubicBezTo>
                    <a:pt x="210" y="37"/>
                    <a:pt x="209" y="38"/>
                    <a:pt x="207" y="38"/>
                  </a:cubicBezTo>
                  <a:cubicBezTo>
                    <a:pt x="206" y="39"/>
                    <a:pt x="204" y="39"/>
                    <a:pt x="202" y="39"/>
                  </a:cubicBezTo>
                  <a:cubicBezTo>
                    <a:pt x="202" y="39"/>
                    <a:pt x="201" y="39"/>
                    <a:pt x="200" y="39"/>
                  </a:cubicBezTo>
                  <a:cubicBezTo>
                    <a:pt x="200" y="39"/>
                    <a:pt x="199" y="38"/>
                    <a:pt x="199" y="38"/>
                  </a:cubicBezTo>
                  <a:cubicBezTo>
                    <a:pt x="198" y="38"/>
                    <a:pt x="198" y="38"/>
                    <a:pt x="197" y="38"/>
                  </a:cubicBezTo>
                  <a:cubicBezTo>
                    <a:pt x="197" y="38"/>
                    <a:pt x="196" y="38"/>
                    <a:pt x="196" y="38"/>
                  </a:cubicBezTo>
                  <a:cubicBezTo>
                    <a:pt x="195" y="38"/>
                    <a:pt x="195" y="38"/>
                    <a:pt x="194" y="39"/>
                  </a:cubicBezTo>
                  <a:cubicBezTo>
                    <a:pt x="193" y="39"/>
                    <a:pt x="193" y="39"/>
                    <a:pt x="192" y="39"/>
                  </a:cubicBezTo>
                  <a:cubicBezTo>
                    <a:pt x="191" y="39"/>
                    <a:pt x="191" y="39"/>
                    <a:pt x="190" y="39"/>
                  </a:cubicBezTo>
                  <a:cubicBezTo>
                    <a:pt x="189" y="38"/>
                    <a:pt x="187" y="37"/>
                    <a:pt x="186" y="35"/>
                  </a:cubicBezTo>
                  <a:cubicBezTo>
                    <a:pt x="184" y="33"/>
                    <a:pt x="184" y="33"/>
                    <a:pt x="185" y="31"/>
                  </a:cubicBezTo>
                  <a:cubicBezTo>
                    <a:pt x="186" y="29"/>
                    <a:pt x="188" y="26"/>
                    <a:pt x="189" y="24"/>
                  </a:cubicBezTo>
                  <a:cubicBezTo>
                    <a:pt x="191" y="22"/>
                    <a:pt x="192" y="20"/>
                    <a:pt x="193" y="18"/>
                  </a:cubicBezTo>
                  <a:cubicBezTo>
                    <a:pt x="194" y="17"/>
                    <a:pt x="194" y="17"/>
                    <a:pt x="194" y="17"/>
                  </a:cubicBezTo>
                  <a:cubicBezTo>
                    <a:pt x="195" y="15"/>
                    <a:pt x="196" y="13"/>
                    <a:pt x="196" y="12"/>
                  </a:cubicBezTo>
                  <a:cubicBezTo>
                    <a:pt x="196" y="11"/>
                    <a:pt x="196" y="8"/>
                    <a:pt x="196" y="6"/>
                  </a:cubicBezTo>
                  <a:cubicBezTo>
                    <a:pt x="196" y="3"/>
                    <a:pt x="196" y="3"/>
                    <a:pt x="196" y="3"/>
                  </a:cubicBezTo>
                  <a:cubicBezTo>
                    <a:pt x="193" y="4"/>
                    <a:pt x="193" y="4"/>
                    <a:pt x="193" y="4"/>
                  </a:cubicBezTo>
                  <a:cubicBezTo>
                    <a:pt x="192" y="5"/>
                    <a:pt x="190" y="7"/>
                    <a:pt x="189" y="9"/>
                  </a:cubicBezTo>
                  <a:cubicBezTo>
                    <a:pt x="188" y="10"/>
                    <a:pt x="188" y="11"/>
                    <a:pt x="187" y="12"/>
                  </a:cubicBezTo>
                  <a:cubicBezTo>
                    <a:pt x="184" y="14"/>
                    <a:pt x="177" y="22"/>
                    <a:pt x="170" y="22"/>
                  </a:cubicBezTo>
                  <a:cubicBezTo>
                    <a:pt x="168" y="22"/>
                    <a:pt x="167" y="21"/>
                    <a:pt x="165" y="20"/>
                  </a:cubicBezTo>
                  <a:cubicBezTo>
                    <a:pt x="164" y="20"/>
                    <a:pt x="163" y="19"/>
                    <a:pt x="162" y="19"/>
                  </a:cubicBezTo>
                  <a:cubicBezTo>
                    <a:pt x="161" y="18"/>
                    <a:pt x="159" y="16"/>
                    <a:pt x="157" y="16"/>
                  </a:cubicBezTo>
                  <a:cubicBezTo>
                    <a:pt x="156" y="16"/>
                    <a:pt x="156" y="16"/>
                    <a:pt x="155" y="16"/>
                  </a:cubicBezTo>
                  <a:cubicBezTo>
                    <a:pt x="153" y="16"/>
                    <a:pt x="152" y="17"/>
                    <a:pt x="150" y="18"/>
                  </a:cubicBezTo>
                  <a:cubicBezTo>
                    <a:pt x="149" y="18"/>
                    <a:pt x="149" y="18"/>
                    <a:pt x="148" y="19"/>
                  </a:cubicBezTo>
                  <a:cubicBezTo>
                    <a:pt x="144" y="21"/>
                    <a:pt x="139" y="23"/>
                    <a:pt x="133" y="23"/>
                  </a:cubicBezTo>
                  <a:cubicBezTo>
                    <a:pt x="131" y="23"/>
                    <a:pt x="129" y="22"/>
                    <a:pt x="127" y="22"/>
                  </a:cubicBezTo>
                  <a:cubicBezTo>
                    <a:pt x="124" y="20"/>
                    <a:pt x="121" y="18"/>
                    <a:pt x="118" y="16"/>
                  </a:cubicBezTo>
                  <a:cubicBezTo>
                    <a:pt x="116" y="15"/>
                    <a:pt x="114" y="13"/>
                    <a:pt x="112" y="12"/>
                  </a:cubicBezTo>
                  <a:cubicBezTo>
                    <a:pt x="111" y="12"/>
                    <a:pt x="110" y="11"/>
                    <a:pt x="109" y="10"/>
                  </a:cubicBezTo>
                  <a:cubicBezTo>
                    <a:pt x="108" y="9"/>
                    <a:pt x="107" y="8"/>
                    <a:pt x="107" y="8"/>
                  </a:cubicBezTo>
                  <a:cubicBezTo>
                    <a:pt x="105" y="7"/>
                    <a:pt x="104" y="7"/>
                    <a:pt x="102" y="6"/>
                  </a:cubicBezTo>
                  <a:cubicBezTo>
                    <a:pt x="101" y="6"/>
                    <a:pt x="101" y="6"/>
                    <a:pt x="100" y="6"/>
                  </a:cubicBezTo>
                  <a:cubicBezTo>
                    <a:pt x="98" y="6"/>
                    <a:pt x="97" y="4"/>
                    <a:pt x="96" y="3"/>
                  </a:cubicBezTo>
                  <a:cubicBezTo>
                    <a:pt x="94" y="2"/>
                    <a:pt x="92" y="0"/>
                    <a:pt x="89" y="0"/>
                  </a:cubicBezTo>
                  <a:cubicBezTo>
                    <a:pt x="87" y="0"/>
                    <a:pt x="85" y="2"/>
                    <a:pt x="83" y="3"/>
                  </a:cubicBezTo>
                  <a:cubicBezTo>
                    <a:pt x="81" y="5"/>
                    <a:pt x="80" y="6"/>
                    <a:pt x="78" y="6"/>
                  </a:cubicBezTo>
                  <a:cubicBezTo>
                    <a:pt x="77" y="6"/>
                    <a:pt x="76" y="7"/>
                    <a:pt x="75" y="7"/>
                  </a:cubicBezTo>
                  <a:cubicBezTo>
                    <a:pt x="75" y="7"/>
                    <a:pt x="74" y="7"/>
                    <a:pt x="73" y="7"/>
                  </a:cubicBezTo>
                  <a:cubicBezTo>
                    <a:pt x="73" y="7"/>
                    <a:pt x="72" y="6"/>
                    <a:pt x="72" y="6"/>
                  </a:cubicBezTo>
                  <a:cubicBezTo>
                    <a:pt x="71" y="6"/>
                    <a:pt x="71" y="7"/>
                    <a:pt x="70" y="7"/>
                  </a:cubicBezTo>
                  <a:cubicBezTo>
                    <a:pt x="70" y="7"/>
                    <a:pt x="69" y="7"/>
                    <a:pt x="68" y="7"/>
                  </a:cubicBezTo>
                  <a:cubicBezTo>
                    <a:pt x="64" y="7"/>
                    <a:pt x="63" y="7"/>
                    <a:pt x="62" y="8"/>
                  </a:cubicBezTo>
                  <a:cubicBezTo>
                    <a:pt x="61" y="8"/>
                    <a:pt x="60" y="10"/>
                    <a:pt x="59" y="12"/>
                  </a:cubicBezTo>
                  <a:cubicBezTo>
                    <a:pt x="59" y="14"/>
                    <a:pt x="58" y="15"/>
                    <a:pt x="58" y="15"/>
                  </a:cubicBezTo>
                  <a:cubicBezTo>
                    <a:pt x="57" y="17"/>
                    <a:pt x="56" y="18"/>
                    <a:pt x="55" y="19"/>
                  </a:cubicBezTo>
                  <a:cubicBezTo>
                    <a:pt x="54" y="20"/>
                    <a:pt x="53" y="21"/>
                    <a:pt x="52" y="22"/>
                  </a:cubicBezTo>
                  <a:cubicBezTo>
                    <a:pt x="52" y="23"/>
                    <a:pt x="51" y="23"/>
                    <a:pt x="51" y="24"/>
                  </a:cubicBezTo>
                  <a:cubicBezTo>
                    <a:pt x="50" y="26"/>
                    <a:pt x="49" y="27"/>
                    <a:pt x="48" y="28"/>
                  </a:cubicBezTo>
                  <a:cubicBezTo>
                    <a:pt x="45" y="30"/>
                    <a:pt x="42" y="31"/>
                    <a:pt x="39" y="32"/>
                  </a:cubicBezTo>
                  <a:cubicBezTo>
                    <a:pt x="37" y="32"/>
                    <a:pt x="35" y="32"/>
                    <a:pt x="34" y="33"/>
                  </a:cubicBezTo>
                  <a:cubicBezTo>
                    <a:pt x="33" y="33"/>
                    <a:pt x="32" y="33"/>
                    <a:pt x="32" y="33"/>
                  </a:cubicBezTo>
                  <a:cubicBezTo>
                    <a:pt x="30" y="33"/>
                    <a:pt x="28" y="31"/>
                    <a:pt x="26" y="30"/>
                  </a:cubicBezTo>
                  <a:cubicBezTo>
                    <a:pt x="25" y="29"/>
                    <a:pt x="25" y="28"/>
                    <a:pt x="23" y="27"/>
                  </a:cubicBezTo>
                  <a:cubicBezTo>
                    <a:pt x="22" y="26"/>
                    <a:pt x="20" y="25"/>
                    <a:pt x="18" y="24"/>
                  </a:cubicBezTo>
                  <a:cubicBezTo>
                    <a:pt x="14" y="23"/>
                    <a:pt x="14" y="23"/>
                    <a:pt x="14" y="23"/>
                  </a:cubicBezTo>
                  <a:cubicBezTo>
                    <a:pt x="15" y="27"/>
                    <a:pt x="15" y="27"/>
                    <a:pt x="15" y="27"/>
                  </a:cubicBezTo>
                  <a:cubicBezTo>
                    <a:pt x="16" y="27"/>
                    <a:pt x="16" y="28"/>
                    <a:pt x="16" y="29"/>
                  </a:cubicBezTo>
                  <a:cubicBezTo>
                    <a:pt x="17" y="30"/>
                    <a:pt x="17" y="32"/>
                    <a:pt x="18" y="34"/>
                  </a:cubicBezTo>
                  <a:cubicBezTo>
                    <a:pt x="19" y="36"/>
                    <a:pt x="19" y="37"/>
                    <a:pt x="20" y="38"/>
                  </a:cubicBezTo>
                  <a:cubicBezTo>
                    <a:pt x="20" y="39"/>
                    <a:pt x="20" y="40"/>
                    <a:pt x="21" y="41"/>
                  </a:cubicBezTo>
                  <a:cubicBezTo>
                    <a:pt x="21" y="42"/>
                    <a:pt x="22" y="43"/>
                    <a:pt x="22" y="44"/>
                  </a:cubicBezTo>
                  <a:cubicBezTo>
                    <a:pt x="23" y="46"/>
                    <a:pt x="24" y="47"/>
                    <a:pt x="24" y="48"/>
                  </a:cubicBezTo>
                  <a:cubicBezTo>
                    <a:pt x="25" y="53"/>
                    <a:pt x="22" y="60"/>
                    <a:pt x="21" y="63"/>
                  </a:cubicBezTo>
                  <a:cubicBezTo>
                    <a:pt x="20" y="67"/>
                    <a:pt x="19" y="70"/>
                    <a:pt x="18" y="73"/>
                  </a:cubicBezTo>
                  <a:cubicBezTo>
                    <a:pt x="16" y="78"/>
                    <a:pt x="14" y="83"/>
                    <a:pt x="13" y="88"/>
                  </a:cubicBezTo>
                  <a:cubicBezTo>
                    <a:pt x="12" y="90"/>
                    <a:pt x="11" y="92"/>
                    <a:pt x="11" y="94"/>
                  </a:cubicBezTo>
                  <a:cubicBezTo>
                    <a:pt x="11" y="95"/>
                    <a:pt x="10" y="96"/>
                    <a:pt x="10" y="98"/>
                  </a:cubicBezTo>
                  <a:cubicBezTo>
                    <a:pt x="10" y="99"/>
                    <a:pt x="9" y="100"/>
                    <a:pt x="8" y="102"/>
                  </a:cubicBezTo>
                  <a:cubicBezTo>
                    <a:pt x="7" y="104"/>
                    <a:pt x="6" y="106"/>
                    <a:pt x="6" y="108"/>
                  </a:cubicBezTo>
                  <a:cubicBezTo>
                    <a:pt x="6" y="109"/>
                    <a:pt x="6" y="109"/>
                    <a:pt x="6" y="110"/>
                  </a:cubicBezTo>
                  <a:cubicBezTo>
                    <a:pt x="5" y="111"/>
                    <a:pt x="5" y="112"/>
                    <a:pt x="5" y="113"/>
                  </a:cubicBezTo>
                  <a:cubicBezTo>
                    <a:pt x="4" y="115"/>
                    <a:pt x="3" y="117"/>
                    <a:pt x="5" y="120"/>
                  </a:cubicBezTo>
                  <a:cubicBezTo>
                    <a:pt x="6" y="123"/>
                    <a:pt x="10" y="126"/>
                    <a:pt x="12" y="129"/>
                  </a:cubicBezTo>
                  <a:cubicBezTo>
                    <a:pt x="13" y="129"/>
                    <a:pt x="13" y="129"/>
                    <a:pt x="13" y="130"/>
                  </a:cubicBezTo>
                  <a:cubicBezTo>
                    <a:pt x="13" y="130"/>
                    <a:pt x="11" y="131"/>
                    <a:pt x="8" y="133"/>
                  </a:cubicBezTo>
                  <a:cubicBezTo>
                    <a:pt x="7" y="133"/>
                    <a:pt x="7" y="133"/>
                    <a:pt x="7" y="133"/>
                  </a:cubicBezTo>
                  <a:cubicBezTo>
                    <a:pt x="5" y="135"/>
                    <a:pt x="0" y="138"/>
                    <a:pt x="1" y="142"/>
                  </a:cubicBezTo>
                  <a:cubicBezTo>
                    <a:pt x="2" y="144"/>
                    <a:pt x="3" y="146"/>
                    <a:pt x="4" y="147"/>
                  </a:cubicBezTo>
                  <a:cubicBezTo>
                    <a:pt x="5" y="149"/>
                    <a:pt x="5" y="150"/>
                    <a:pt x="6" y="151"/>
                  </a:cubicBezTo>
                  <a:cubicBezTo>
                    <a:pt x="6" y="154"/>
                    <a:pt x="7" y="156"/>
                    <a:pt x="8" y="158"/>
                  </a:cubicBezTo>
                  <a:cubicBezTo>
                    <a:pt x="10" y="162"/>
                    <a:pt x="12" y="166"/>
                    <a:pt x="12" y="170"/>
                  </a:cubicBezTo>
                  <a:cubicBezTo>
                    <a:pt x="13" y="171"/>
                    <a:pt x="13" y="171"/>
                    <a:pt x="13" y="171"/>
                  </a:cubicBezTo>
                  <a:cubicBezTo>
                    <a:pt x="13" y="174"/>
                    <a:pt x="14" y="176"/>
                    <a:pt x="14" y="179"/>
                  </a:cubicBezTo>
                  <a:cubicBezTo>
                    <a:pt x="14" y="181"/>
                    <a:pt x="14" y="182"/>
                    <a:pt x="14" y="184"/>
                  </a:cubicBezTo>
                  <a:cubicBezTo>
                    <a:pt x="14" y="189"/>
                    <a:pt x="14" y="194"/>
                    <a:pt x="13" y="199"/>
                  </a:cubicBezTo>
                  <a:cubicBezTo>
                    <a:pt x="13" y="201"/>
                    <a:pt x="13" y="201"/>
                    <a:pt x="13" y="201"/>
                  </a:cubicBezTo>
                  <a:cubicBezTo>
                    <a:pt x="13" y="207"/>
                    <a:pt x="12" y="213"/>
                    <a:pt x="11" y="219"/>
                  </a:cubicBezTo>
                  <a:cubicBezTo>
                    <a:pt x="10" y="223"/>
                    <a:pt x="11" y="225"/>
                    <a:pt x="12" y="227"/>
                  </a:cubicBezTo>
                  <a:cubicBezTo>
                    <a:pt x="14" y="229"/>
                    <a:pt x="16" y="229"/>
                    <a:pt x="19" y="229"/>
                  </a:cubicBezTo>
                  <a:cubicBezTo>
                    <a:pt x="20" y="229"/>
                    <a:pt x="20" y="229"/>
                    <a:pt x="21" y="229"/>
                  </a:cubicBezTo>
                  <a:cubicBezTo>
                    <a:pt x="22" y="229"/>
                    <a:pt x="23" y="229"/>
                    <a:pt x="23" y="229"/>
                  </a:cubicBezTo>
                  <a:cubicBezTo>
                    <a:pt x="25" y="229"/>
                    <a:pt x="27" y="229"/>
                    <a:pt x="29" y="230"/>
                  </a:cubicBezTo>
                  <a:cubicBezTo>
                    <a:pt x="36" y="233"/>
                    <a:pt x="42" y="233"/>
                    <a:pt x="49" y="234"/>
                  </a:cubicBezTo>
                  <a:cubicBezTo>
                    <a:pt x="51" y="234"/>
                    <a:pt x="53" y="234"/>
                    <a:pt x="55" y="234"/>
                  </a:cubicBezTo>
                  <a:cubicBezTo>
                    <a:pt x="56" y="234"/>
                    <a:pt x="57" y="234"/>
                    <a:pt x="59" y="234"/>
                  </a:cubicBezTo>
                  <a:cubicBezTo>
                    <a:pt x="62" y="234"/>
                    <a:pt x="66" y="233"/>
                    <a:pt x="69" y="232"/>
                  </a:cubicBezTo>
                  <a:cubicBezTo>
                    <a:pt x="70" y="231"/>
                    <a:pt x="71" y="230"/>
                    <a:pt x="72" y="230"/>
                  </a:cubicBezTo>
                  <a:cubicBezTo>
                    <a:pt x="74" y="228"/>
                    <a:pt x="75" y="227"/>
                    <a:pt x="77" y="227"/>
                  </a:cubicBezTo>
                  <a:cubicBezTo>
                    <a:pt x="77" y="227"/>
                    <a:pt x="77" y="227"/>
                    <a:pt x="77" y="227"/>
                  </a:cubicBezTo>
                  <a:cubicBezTo>
                    <a:pt x="79" y="227"/>
                    <a:pt x="80" y="229"/>
                    <a:pt x="81" y="230"/>
                  </a:cubicBezTo>
                  <a:cubicBezTo>
                    <a:pt x="83" y="232"/>
                    <a:pt x="84" y="234"/>
                    <a:pt x="87" y="235"/>
                  </a:cubicBezTo>
                  <a:cubicBezTo>
                    <a:pt x="89" y="236"/>
                    <a:pt x="92" y="236"/>
                    <a:pt x="95" y="236"/>
                  </a:cubicBezTo>
                  <a:cubicBezTo>
                    <a:pt x="97" y="236"/>
                    <a:pt x="100" y="236"/>
                    <a:pt x="102" y="237"/>
                  </a:cubicBezTo>
                  <a:cubicBezTo>
                    <a:pt x="104" y="238"/>
                    <a:pt x="104" y="240"/>
                    <a:pt x="105" y="242"/>
                  </a:cubicBezTo>
                  <a:cubicBezTo>
                    <a:pt x="105" y="243"/>
                    <a:pt x="106" y="244"/>
                    <a:pt x="106" y="245"/>
                  </a:cubicBezTo>
                  <a:cubicBezTo>
                    <a:pt x="109" y="250"/>
                    <a:pt x="109" y="255"/>
                    <a:pt x="109" y="260"/>
                  </a:cubicBezTo>
                  <a:cubicBezTo>
                    <a:pt x="110" y="262"/>
                    <a:pt x="110" y="264"/>
                    <a:pt x="110" y="266"/>
                  </a:cubicBezTo>
                  <a:cubicBezTo>
                    <a:pt x="110" y="270"/>
                    <a:pt x="111" y="273"/>
                    <a:pt x="112" y="276"/>
                  </a:cubicBezTo>
                  <a:cubicBezTo>
                    <a:pt x="113" y="279"/>
                    <a:pt x="113" y="282"/>
                    <a:pt x="114" y="286"/>
                  </a:cubicBezTo>
                  <a:cubicBezTo>
                    <a:pt x="114" y="287"/>
                    <a:pt x="114" y="287"/>
                    <a:pt x="114" y="288"/>
                  </a:cubicBezTo>
                  <a:cubicBezTo>
                    <a:pt x="114" y="290"/>
                    <a:pt x="114" y="292"/>
                    <a:pt x="115" y="294"/>
                  </a:cubicBezTo>
                  <a:cubicBezTo>
                    <a:pt x="115" y="296"/>
                    <a:pt x="116" y="297"/>
                    <a:pt x="117" y="298"/>
                  </a:cubicBezTo>
                  <a:cubicBezTo>
                    <a:pt x="117" y="299"/>
                    <a:pt x="118" y="300"/>
                    <a:pt x="119" y="302"/>
                  </a:cubicBezTo>
                  <a:cubicBezTo>
                    <a:pt x="119" y="302"/>
                    <a:pt x="119" y="302"/>
                    <a:pt x="119" y="302"/>
                  </a:cubicBezTo>
                  <a:cubicBezTo>
                    <a:pt x="120" y="308"/>
                    <a:pt x="122" y="312"/>
                    <a:pt x="129" y="313"/>
                  </a:cubicBezTo>
                  <a:cubicBezTo>
                    <a:pt x="130" y="314"/>
                    <a:pt x="131" y="314"/>
                    <a:pt x="132" y="314"/>
                  </a:cubicBezTo>
                  <a:cubicBezTo>
                    <a:pt x="137" y="314"/>
                    <a:pt x="141" y="311"/>
                    <a:pt x="144" y="309"/>
                  </a:cubicBezTo>
                  <a:cubicBezTo>
                    <a:pt x="148" y="307"/>
                    <a:pt x="151" y="305"/>
                    <a:pt x="154" y="305"/>
                  </a:cubicBezTo>
                  <a:cubicBezTo>
                    <a:pt x="155" y="305"/>
                    <a:pt x="155" y="305"/>
                    <a:pt x="155" y="305"/>
                  </a:cubicBezTo>
                  <a:cubicBezTo>
                    <a:pt x="159" y="305"/>
                    <a:pt x="162" y="307"/>
                    <a:pt x="163" y="312"/>
                  </a:cubicBezTo>
                  <a:cubicBezTo>
                    <a:pt x="164" y="314"/>
                    <a:pt x="164" y="314"/>
                    <a:pt x="164" y="314"/>
                  </a:cubicBezTo>
                  <a:cubicBezTo>
                    <a:pt x="165" y="313"/>
                    <a:pt x="165" y="313"/>
                    <a:pt x="165" y="313"/>
                  </a:cubicBezTo>
                  <a:cubicBezTo>
                    <a:pt x="167" y="313"/>
                    <a:pt x="168" y="313"/>
                    <a:pt x="169" y="313"/>
                  </a:cubicBezTo>
                  <a:cubicBezTo>
                    <a:pt x="171" y="312"/>
                    <a:pt x="174" y="312"/>
                    <a:pt x="176" y="312"/>
                  </a:cubicBezTo>
                  <a:cubicBezTo>
                    <a:pt x="178" y="312"/>
                    <a:pt x="178" y="312"/>
                    <a:pt x="178" y="312"/>
                  </a:cubicBezTo>
                  <a:cubicBezTo>
                    <a:pt x="178" y="310"/>
                    <a:pt x="178" y="310"/>
                    <a:pt x="178" y="310"/>
                  </a:cubicBezTo>
                  <a:cubicBezTo>
                    <a:pt x="179" y="308"/>
                    <a:pt x="179" y="306"/>
                    <a:pt x="179" y="303"/>
                  </a:cubicBezTo>
                  <a:cubicBezTo>
                    <a:pt x="179" y="301"/>
                    <a:pt x="179" y="299"/>
                    <a:pt x="180" y="297"/>
                  </a:cubicBezTo>
                  <a:cubicBezTo>
                    <a:pt x="181" y="292"/>
                    <a:pt x="183" y="287"/>
                    <a:pt x="185" y="285"/>
                  </a:cubicBezTo>
                  <a:cubicBezTo>
                    <a:pt x="186" y="284"/>
                    <a:pt x="188" y="283"/>
                    <a:pt x="189" y="283"/>
                  </a:cubicBezTo>
                  <a:cubicBezTo>
                    <a:pt x="191" y="281"/>
                    <a:pt x="193" y="280"/>
                    <a:pt x="195" y="277"/>
                  </a:cubicBezTo>
                  <a:cubicBezTo>
                    <a:pt x="195" y="275"/>
                    <a:pt x="196" y="273"/>
                    <a:pt x="196" y="270"/>
                  </a:cubicBezTo>
                  <a:cubicBezTo>
                    <a:pt x="196" y="268"/>
                    <a:pt x="196" y="265"/>
                    <a:pt x="198" y="263"/>
                  </a:cubicBezTo>
                  <a:cubicBezTo>
                    <a:pt x="200" y="259"/>
                    <a:pt x="203" y="258"/>
                    <a:pt x="206" y="258"/>
                  </a:cubicBezTo>
                  <a:cubicBezTo>
                    <a:pt x="207" y="257"/>
                    <a:pt x="209" y="257"/>
                    <a:pt x="210" y="256"/>
                  </a:cubicBezTo>
                  <a:cubicBezTo>
                    <a:pt x="214" y="255"/>
                    <a:pt x="217" y="252"/>
                    <a:pt x="219" y="249"/>
                  </a:cubicBezTo>
                  <a:cubicBezTo>
                    <a:pt x="221" y="248"/>
                    <a:pt x="221" y="248"/>
                    <a:pt x="221" y="248"/>
                  </a:cubicBezTo>
                  <a:cubicBezTo>
                    <a:pt x="222" y="247"/>
                    <a:pt x="224" y="245"/>
                    <a:pt x="225" y="244"/>
                  </a:cubicBezTo>
                  <a:cubicBezTo>
                    <a:pt x="228" y="241"/>
                    <a:pt x="231" y="238"/>
                    <a:pt x="234" y="236"/>
                  </a:cubicBezTo>
                  <a:cubicBezTo>
                    <a:pt x="235" y="235"/>
                    <a:pt x="238" y="234"/>
                    <a:pt x="240" y="233"/>
                  </a:cubicBezTo>
                  <a:cubicBezTo>
                    <a:pt x="242" y="232"/>
                    <a:pt x="244" y="231"/>
                    <a:pt x="246" y="230"/>
                  </a:cubicBezTo>
                  <a:cubicBezTo>
                    <a:pt x="251" y="226"/>
                    <a:pt x="254" y="221"/>
                    <a:pt x="258" y="215"/>
                  </a:cubicBezTo>
                  <a:cubicBezTo>
                    <a:pt x="260" y="211"/>
                    <a:pt x="262" y="208"/>
                    <a:pt x="264" y="205"/>
                  </a:cubicBezTo>
                  <a:cubicBezTo>
                    <a:pt x="266" y="203"/>
                    <a:pt x="267" y="201"/>
                    <a:pt x="269" y="198"/>
                  </a:cubicBezTo>
                  <a:cubicBezTo>
                    <a:pt x="270" y="197"/>
                    <a:pt x="271" y="195"/>
                    <a:pt x="272" y="193"/>
                  </a:cubicBezTo>
                  <a:cubicBezTo>
                    <a:pt x="274" y="191"/>
                    <a:pt x="274" y="188"/>
                    <a:pt x="274" y="186"/>
                  </a:cubicBezTo>
                  <a:cubicBezTo>
                    <a:pt x="274" y="184"/>
                    <a:pt x="274" y="181"/>
                    <a:pt x="276" y="179"/>
                  </a:cubicBezTo>
                  <a:cubicBezTo>
                    <a:pt x="276" y="177"/>
                    <a:pt x="278" y="176"/>
                    <a:pt x="279" y="174"/>
                  </a:cubicBezTo>
                  <a:cubicBezTo>
                    <a:pt x="281" y="172"/>
                    <a:pt x="282" y="170"/>
                    <a:pt x="283" y="167"/>
                  </a:cubicBezTo>
                  <a:cubicBezTo>
                    <a:pt x="284" y="166"/>
                    <a:pt x="284" y="164"/>
                    <a:pt x="285" y="163"/>
                  </a:cubicBezTo>
                  <a:cubicBezTo>
                    <a:pt x="285" y="160"/>
                    <a:pt x="286" y="157"/>
                    <a:pt x="289" y="154"/>
                  </a:cubicBezTo>
                  <a:cubicBezTo>
                    <a:pt x="293" y="149"/>
                    <a:pt x="297" y="147"/>
                    <a:pt x="301" y="145"/>
                  </a:cubicBezTo>
                  <a:cubicBezTo>
                    <a:pt x="302" y="145"/>
                    <a:pt x="303" y="145"/>
                    <a:pt x="304" y="145"/>
                  </a:cubicBezTo>
                  <a:cubicBezTo>
                    <a:pt x="311" y="143"/>
                    <a:pt x="313" y="142"/>
                    <a:pt x="314" y="140"/>
                  </a:cubicBezTo>
                  <a:cubicBezTo>
                    <a:pt x="314" y="140"/>
                    <a:pt x="314" y="140"/>
                    <a:pt x="314" y="140"/>
                  </a:cubicBezTo>
                  <a:cubicBezTo>
                    <a:pt x="314" y="139"/>
                    <a:pt x="314" y="139"/>
                    <a:pt x="314" y="139"/>
                  </a:cubicBezTo>
                  <a:cubicBezTo>
                    <a:pt x="314" y="139"/>
                    <a:pt x="314" y="138"/>
                    <a:pt x="313" y="136"/>
                  </a:cubicBezTo>
                  <a:cubicBezTo>
                    <a:pt x="312" y="135"/>
                    <a:pt x="312" y="134"/>
                    <a:pt x="312" y="133"/>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4">
              <a:extLst>
                <a:ext uri="{FF2B5EF4-FFF2-40B4-BE49-F238E27FC236}">
                  <a16:creationId xmlns:a16="http://schemas.microsoft.com/office/drawing/2014/main" id="{BA60C650-DE86-7F9E-C235-1FA1C049A760}"/>
                </a:ext>
              </a:extLst>
            </p:cNvPr>
            <p:cNvSpPr>
              <a:spLocks/>
            </p:cNvSpPr>
            <p:nvPr/>
          </p:nvSpPr>
          <p:spPr bwMode="auto">
            <a:xfrm>
              <a:off x="2934" y="3466"/>
              <a:ext cx="556" cy="368"/>
            </a:xfrm>
            <a:custGeom>
              <a:avLst/>
              <a:gdLst>
                <a:gd name="T0" fmla="*/ 219 w 228"/>
                <a:gd name="T1" fmla="*/ 68 h 151"/>
                <a:gd name="T2" fmla="*/ 217 w 228"/>
                <a:gd name="T3" fmla="*/ 68 h 151"/>
                <a:gd name="T4" fmla="*/ 216 w 228"/>
                <a:gd name="T5" fmla="*/ 62 h 151"/>
                <a:gd name="T6" fmla="*/ 217 w 228"/>
                <a:gd name="T7" fmla="*/ 57 h 151"/>
                <a:gd name="T8" fmla="*/ 215 w 228"/>
                <a:gd name="T9" fmla="*/ 42 h 151"/>
                <a:gd name="T10" fmla="*/ 215 w 228"/>
                <a:gd name="T11" fmla="*/ 28 h 151"/>
                <a:gd name="T12" fmla="*/ 219 w 228"/>
                <a:gd name="T13" fmla="*/ 11 h 151"/>
                <a:gd name="T14" fmla="*/ 218 w 228"/>
                <a:gd name="T15" fmla="*/ 2 h 151"/>
                <a:gd name="T16" fmla="*/ 216 w 228"/>
                <a:gd name="T17" fmla="*/ 1 h 151"/>
                <a:gd name="T18" fmla="*/ 200 w 228"/>
                <a:gd name="T19" fmla="*/ 2 h 151"/>
                <a:gd name="T20" fmla="*/ 182 w 228"/>
                <a:gd name="T21" fmla="*/ 11 h 151"/>
                <a:gd name="T22" fmla="*/ 171 w 228"/>
                <a:gd name="T23" fmla="*/ 10 h 151"/>
                <a:gd name="T24" fmla="*/ 165 w 228"/>
                <a:gd name="T25" fmla="*/ 4 h 151"/>
                <a:gd name="T26" fmla="*/ 154 w 228"/>
                <a:gd name="T27" fmla="*/ 4 h 151"/>
                <a:gd name="T28" fmla="*/ 143 w 228"/>
                <a:gd name="T29" fmla="*/ 5 h 151"/>
                <a:gd name="T30" fmla="*/ 139 w 228"/>
                <a:gd name="T31" fmla="*/ 3 h 151"/>
                <a:gd name="T32" fmla="*/ 137 w 228"/>
                <a:gd name="T33" fmla="*/ 3 h 151"/>
                <a:gd name="T34" fmla="*/ 132 w 228"/>
                <a:gd name="T35" fmla="*/ 8 h 151"/>
                <a:gd name="T36" fmla="*/ 124 w 228"/>
                <a:gd name="T37" fmla="*/ 13 h 151"/>
                <a:gd name="T38" fmla="*/ 117 w 228"/>
                <a:gd name="T39" fmla="*/ 12 h 151"/>
                <a:gd name="T40" fmla="*/ 111 w 228"/>
                <a:gd name="T41" fmla="*/ 17 h 151"/>
                <a:gd name="T42" fmla="*/ 108 w 228"/>
                <a:gd name="T43" fmla="*/ 22 h 151"/>
                <a:gd name="T44" fmla="*/ 102 w 228"/>
                <a:gd name="T45" fmla="*/ 29 h 151"/>
                <a:gd name="T46" fmla="*/ 82 w 228"/>
                <a:gd name="T47" fmla="*/ 26 h 151"/>
                <a:gd name="T48" fmla="*/ 70 w 228"/>
                <a:gd name="T49" fmla="*/ 20 h 151"/>
                <a:gd name="T50" fmla="*/ 56 w 228"/>
                <a:gd name="T51" fmla="*/ 18 h 151"/>
                <a:gd name="T52" fmla="*/ 41 w 228"/>
                <a:gd name="T53" fmla="*/ 16 h 151"/>
                <a:gd name="T54" fmla="*/ 28 w 228"/>
                <a:gd name="T55" fmla="*/ 13 h 151"/>
                <a:gd name="T56" fmla="*/ 23 w 228"/>
                <a:gd name="T57" fmla="*/ 10 h 151"/>
                <a:gd name="T58" fmla="*/ 20 w 228"/>
                <a:gd name="T59" fmla="*/ 11 h 151"/>
                <a:gd name="T60" fmla="*/ 10 w 228"/>
                <a:gd name="T61" fmla="*/ 10 h 151"/>
                <a:gd name="T62" fmla="*/ 4 w 228"/>
                <a:gd name="T63" fmla="*/ 7 h 151"/>
                <a:gd name="T64" fmla="*/ 4 w 228"/>
                <a:gd name="T65" fmla="*/ 16 h 151"/>
                <a:gd name="T66" fmla="*/ 1 w 228"/>
                <a:gd name="T67" fmla="*/ 46 h 151"/>
                <a:gd name="T68" fmla="*/ 3 w 228"/>
                <a:gd name="T69" fmla="*/ 49 h 151"/>
                <a:gd name="T70" fmla="*/ 10 w 228"/>
                <a:gd name="T71" fmla="*/ 54 h 151"/>
                <a:gd name="T72" fmla="*/ 23 w 228"/>
                <a:gd name="T73" fmla="*/ 48 h 151"/>
                <a:gd name="T74" fmla="*/ 26 w 228"/>
                <a:gd name="T75" fmla="*/ 50 h 151"/>
                <a:gd name="T76" fmla="*/ 30 w 228"/>
                <a:gd name="T77" fmla="*/ 53 h 151"/>
                <a:gd name="T78" fmla="*/ 35 w 228"/>
                <a:gd name="T79" fmla="*/ 52 h 151"/>
                <a:gd name="T80" fmla="*/ 39 w 228"/>
                <a:gd name="T81" fmla="*/ 53 h 151"/>
                <a:gd name="T82" fmla="*/ 50 w 228"/>
                <a:gd name="T83" fmla="*/ 56 h 151"/>
                <a:gd name="T84" fmla="*/ 68 w 228"/>
                <a:gd name="T85" fmla="*/ 57 h 151"/>
                <a:gd name="T86" fmla="*/ 80 w 228"/>
                <a:gd name="T87" fmla="*/ 65 h 151"/>
                <a:gd name="T88" fmla="*/ 92 w 228"/>
                <a:gd name="T89" fmla="*/ 69 h 151"/>
                <a:gd name="T90" fmla="*/ 103 w 228"/>
                <a:gd name="T91" fmla="*/ 75 h 151"/>
                <a:gd name="T92" fmla="*/ 138 w 228"/>
                <a:gd name="T93" fmla="*/ 110 h 151"/>
                <a:gd name="T94" fmla="*/ 153 w 228"/>
                <a:gd name="T95" fmla="*/ 113 h 151"/>
                <a:gd name="T96" fmla="*/ 157 w 228"/>
                <a:gd name="T97" fmla="*/ 113 h 151"/>
                <a:gd name="T98" fmla="*/ 167 w 228"/>
                <a:gd name="T99" fmla="*/ 115 h 151"/>
                <a:gd name="T100" fmla="*/ 159 w 228"/>
                <a:gd name="T101" fmla="*/ 129 h 151"/>
                <a:gd name="T102" fmla="*/ 155 w 228"/>
                <a:gd name="T103" fmla="*/ 139 h 151"/>
                <a:gd name="T104" fmla="*/ 154 w 228"/>
                <a:gd name="T105" fmla="*/ 144 h 151"/>
                <a:gd name="T106" fmla="*/ 149 w 228"/>
                <a:gd name="T107" fmla="*/ 150 h 151"/>
                <a:gd name="T108" fmla="*/ 159 w 228"/>
                <a:gd name="T109" fmla="*/ 147 h 151"/>
                <a:gd name="T110" fmla="*/ 170 w 228"/>
                <a:gd name="T111" fmla="*/ 151 h 151"/>
                <a:gd name="T112" fmla="*/ 187 w 228"/>
                <a:gd name="T113" fmla="*/ 134 h 151"/>
                <a:gd name="T114" fmla="*/ 201 w 228"/>
                <a:gd name="T115" fmla="*/ 126 h 151"/>
                <a:gd name="T116" fmla="*/ 209 w 228"/>
                <a:gd name="T117" fmla="*/ 114 h 151"/>
                <a:gd name="T118" fmla="*/ 213 w 228"/>
                <a:gd name="T119" fmla="*/ 101 h 151"/>
                <a:gd name="T120" fmla="*/ 224 w 228"/>
                <a:gd name="T121" fmla="*/ 7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8" h="151">
                  <a:moveTo>
                    <a:pt x="224" y="70"/>
                  </a:moveTo>
                  <a:cubicBezTo>
                    <a:pt x="223" y="68"/>
                    <a:pt x="221" y="68"/>
                    <a:pt x="219" y="68"/>
                  </a:cubicBezTo>
                  <a:cubicBezTo>
                    <a:pt x="219" y="68"/>
                    <a:pt x="218" y="68"/>
                    <a:pt x="218" y="68"/>
                  </a:cubicBezTo>
                  <a:cubicBezTo>
                    <a:pt x="218" y="68"/>
                    <a:pt x="217" y="68"/>
                    <a:pt x="217" y="68"/>
                  </a:cubicBezTo>
                  <a:cubicBezTo>
                    <a:pt x="216" y="68"/>
                    <a:pt x="216" y="68"/>
                    <a:pt x="216" y="68"/>
                  </a:cubicBezTo>
                  <a:cubicBezTo>
                    <a:pt x="215" y="67"/>
                    <a:pt x="216" y="64"/>
                    <a:pt x="216" y="62"/>
                  </a:cubicBezTo>
                  <a:cubicBezTo>
                    <a:pt x="216" y="61"/>
                    <a:pt x="217" y="60"/>
                    <a:pt x="217" y="59"/>
                  </a:cubicBezTo>
                  <a:cubicBezTo>
                    <a:pt x="217" y="57"/>
                    <a:pt x="217" y="57"/>
                    <a:pt x="217" y="57"/>
                  </a:cubicBezTo>
                  <a:cubicBezTo>
                    <a:pt x="217" y="54"/>
                    <a:pt x="217" y="51"/>
                    <a:pt x="217" y="47"/>
                  </a:cubicBezTo>
                  <a:cubicBezTo>
                    <a:pt x="216" y="46"/>
                    <a:pt x="216" y="44"/>
                    <a:pt x="215" y="42"/>
                  </a:cubicBezTo>
                  <a:cubicBezTo>
                    <a:pt x="214" y="40"/>
                    <a:pt x="213" y="38"/>
                    <a:pt x="213" y="35"/>
                  </a:cubicBezTo>
                  <a:cubicBezTo>
                    <a:pt x="213" y="33"/>
                    <a:pt x="214" y="31"/>
                    <a:pt x="215" y="28"/>
                  </a:cubicBezTo>
                  <a:cubicBezTo>
                    <a:pt x="216" y="27"/>
                    <a:pt x="216" y="26"/>
                    <a:pt x="217" y="24"/>
                  </a:cubicBezTo>
                  <a:cubicBezTo>
                    <a:pt x="218" y="19"/>
                    <a:pt x="219" y="15"/>
                    <a:pt x="219" y="11"/>
                  </a:cubicBezTo>
                  <a:cubicBezTo>
                    <a:pt x="220" y="9"/>
                    <a:pt x="219" y="6"/>
                    <a:pt x="219" y="4"/>
                  </a:cubicBezTo>
                  <a:cubicBezTo>
                    <a:pt x="219" y="3"/>
                    <a:pt x="218" y="3"/>
                    <a:pt x="218" y="2"/>
                  </a:cubicBezTo>
                  <a:cubicBezTo>
                    <a:pt x="218" y="0"/>
                    <a:pt x="218" y="0"/>
                    <a:pt x="218" y="0"/>
                  </a:cubicBezTo>
                  <a:cubicBezTo>
                    <a:pt x="216" y="1"/>
                    <a:pt x="216" y="1"/>
                    <a:pt x="216" y="1"/>
                  </a:cubicBezTo>
                  <a:cubicBezTo>
                    <a:pt x="211" y="1"/>
                    <a:pt x="206" y="2"/>
                    <a:pt x="201" y="2"/>
                  </a:cubicBezTo>
                  <a:cubicBezTo>
                    <a:pt x="200" y="2"/>
                    <a:pt x="200" y="2"/>
                    <a:pt x="200" y="2"/>
                  </a:cubicBezTo>
                  <a:cubicBezTo>
                    <a:pt x="196" y="3"/>
                    <a:pt x="193" y="5"/>
                    <a:pt x="190" y="7"/>
                  </a:cubicBezTo>
                  <a:cubicBezTo>
                    <a:pt x="188" y="8"/>
                    <a:pt x="185" y="10"/>
                    <a:pt x="182" y="11"/>
                  </a:cubicBezTo>
                  <a:cubicBezTo>
                    <a:pt x="180" y="12"/>
                    <a:pt x="179" y="12"/>
                    <a:pt x="177" y="12"/>
                  </a:cubicBezTo>
                  <a:cubicBezTo>
                    <a:pt x="175" y="12"/>
                    <a:pt x="173" y="11"/>
                    <a:pt x="171" y="10"/>
                  </a:cubicBezTo>
                  <a:cubicBezTo>
                    <a:pt x="170" y="10"/>
                    <a:pt x="169" y="8"/>
                    <a:pt x="168" y="7"/>
                  </a:cubicBezTo>
                  <a:cubicBezTo>
                    <a:pt x="167" y="6"/>
                    <a:pt x="166" y="5"/>
                    <a:pt x="165" y="4"/>
                  </a:cubicBezTo>
                  <a:cubicBezTo>
                    <a:pt x="164" y="3"/>
                    <a:pt x="162" y="3"/>
                    <a:pt x="161" y="3"/>
                  </a:cubicBezTo>
                  <a:cubicBezTo>
                    <a:pt x="159" y="3"/>
                    <a:pt x="156" y="4"/>
                    <a:pt x="154" y="4"/>
                  </a:cubicBezTo>
                  <a:cubicBezTo>
                    <a:pt x="152" y="5"/>
                    <a:pt x="149" y="6"/>
                    <a:pt x="147" y="6"/>
                  </a:cubicBezTo>
                  <a:cubicBezTo>
                    <a:pt x="146" y="6"/>
                    <a:pt x="144" y="5"/>
                    <a:pt x="143" y="5"/>
                  </a:cubicBezTo>
                  <a:cubicBezTo>
                    <a:pt x="142" y="4"/>
                    <a:pt x="141" y="4"/>
                    <a:pt x="141" y="3"/>
                  </a:cubicBezTo>
                  <a:cubicBezTo>
                    <a:pt x="140" y="3"/>
                    <a:pt x="140" y="3"/>
                    <a:pt x="139" y="3"/>
                  </a:cubicBezTo>
                  <a:cubicBezTo>
                    <a:pt x="138" y="2"/>
                    <a:pt x="138" y="2"/>
                    <a:pt x="138" y="2"/>
                  </a:cubicBezTo>
                  <a:cubicBezTo>
                    <a:pt x="137" y="3"/>
                    <a:pt x="137" y="3"/>
                    <a:pt x="137" y="3"/>
                  </a:cubicBezTo>
                  <a:cubicBezTo>
                    <a:pt x="137" y="3"/>
                    <a:pt x="136" y="4"/>
                    <a:pt x="135" y="5"/>
                  </a:cubicBezTo>
                  <a:cubicBezTo>
                    <a:pt x="134" y="5"/>
                    <a:pt x="133" y="6"/>
                    <a:pt x="132" y="8"/>
                  </a:cubicBezTo>
                  <a:cubicBezTo>
                    <a:pt x="130" y="10"/>
                    <a:pt x="128" y="11"/>
                    <a:pt x="126" y="12"/>
                  </a:cubicBezTo>
                  <a:cubicBezTo>
                    <a:pt x="125" y="13"/>
                    <a:pt x="125" y="13"/>
                    <a:pt x="124" y="13"/>
                  </a:cubicBezTo>
                  <a:cubicBezTo>
                    <a:pt x="123" y="13"/>
                    <a:pt x="122" y="13"/>
                    <a:pt x="120" y="12"/>
                  </a:cubicBezTo>
                  <a:cubicBezTo>
                    <a:pt x="119" y="12"/>
                    <a:pt x="118" y="12"/>
                    <a:pt x="117" y="12"/>
                  </a:cubicBezTo>
                  <a:cubicBezTo>
                    <a:pt x="116" y="12"/>
                    <a:pt x="115" y="12"/>
                    <a:pt x="114" y="13"/>
                  </a:cubicBezTo>
                  <a:cubicBezTo>
                    <a:pt x="113" y="14"/>
                    <a:pt x="112" y="15"/>
                    <a:pt x="111" y="17"/>
                  </a:cubicBezTo>
                  <a:cubicBezTo>
                    <a:pt x="110" y="18"/>
                    <a:pt x="110" y="18"/>
                    <a:pt x="110" y="18"/>
                  </a:cubicBezTo>
                  <a:cubicBezTo>
                    <a:pt x="108" y="20"/>
                    <a:pt x="108" y="21"/>
                    <a:pt x="108" y="22"/>
                  </a:cubicBezTo>
                  <a:cubicBezTo>
                    <a:pt x="108" y="23"/>
                    <a:pt x="108" y="24"/>
                    <a:pt x="107" y="25"/>
                  </a:cubicBezTo>
                  <a:cubicBezTo>
                    <a:pt x="106" y="28"/>
                    <a:pt x="105" y="29"/>
                    <a:pt x="102" y="29"/>
                  </a:cubicBezTo>
                  <a:cubicBezTo>
                    <a:pt x="100" y="29"/>
                    <a:pt x="99" y="29"/>
                    <a:pt x="97" y="28"/>
                  </a:cubicBezTo>
                  <a:cubicBezTo>
                    <a:pt x="92" y="27"/>
                    <a:pt x="88" y="26"/>
                    <a:pt x="82" y="26"/>
                  </a:cubicBezTo>
                  <a:cubicBezTo>
                    <a:pt x="78" y="25"/>
                    <a:pt x="76" y="24"/>
                    <a:pt x="74" y="23"/>
                  </a:cubicBezTo>
                  <a:cubicBezTo>
                    <a:pt x="73" y="22"/>
                    <a:pt x="72" y="21"/>
                    <a:pt x="70" y="20"/>
                  </a:cubicBezTo>
                  <a:cubicBezTo>
                    <a:pt x="68" y="19"/>
                    <a:pt x="65" y="19"/>
                    <a:pt x="62" y="18"/>
                  </a:cubicBezTo>
                  <a:cubicBezTo>
                    <a:pt x="60" y="18"/>
                    <a:pt x="58" y="18"/>
                    <a:pt x="56" y="18"/>
                  </a:cubicBezTo>
                  <a:cubicBezTo>
                    <a:pt x="52" y="17"/>
                    <a:pt x="48" y="16"/>
                    <a:pt x="45" y="16"/>
                  </a:cubicBezTo>
                  <a:cubicBezTo>
                    <a:pt x="44" y="16"/>
                    <a:pt x="43" y="16"/>
                    <a:pt x="41" y="16"/>
                  </a:cubicBezTo>
                  <a:cubicBezTo>
                    <a:pt x="40" y="16"/>
                    <a:pt x="39" y="16"/>
                    <a:pt x="38" y="16"/>
                  </a:cubicBezTo>
                  <a:cubicBezTo>
                    <a:pt x="34" y="16"/>
                    <a:pt x="31" y="15"/>
                    <a:pt x="28" y="13"/>
                  </a:cubicBezTo>
                  <a:cubicBezTo>
                    <a:pt x="28" y="12"/>
                    <a:pt x="27" y="12"/>
                    <a:pt x="27" y="11"/>
                  </a:cubicBezTo>
                  <a:cubicBezTo>
                    <a:pt x="26" y="11"/>
                    <a:pt x="25" y="10"/>
                    <a:pt x="23" y="10"/>
                  </a:cubicBezTo>
                  <a:cubicBezTo>
                    <a:pt x="23" y="10"/>
                    <a:pt x="23" y="10"/>
                    <a:pt x="23" y="10"/>
                  </a:cubicBezTo>
                  <a:cubicBezTo>
                    <a:pt x="21" y="10"/>
                    <a:pt x="21" y="10"/>
                    <a:pt x="20" y="11"/>
                  </a:cubicBezTo>
                  <a:cubicBezTo>
                    <a:pt x="19" y="11"/>
                    <a:pt x="17" y="12"/>
                    <a:pt x="16" y="12"/>
                  </a:cubicBezTo>
                  <a:cubicBezTo>
                    <a:pt x="14" y="12"/>
                    <a:pt x="12" y="11"/>
                    <a:pt x="10" y="10"/>
                  </a:cubicBezTo>
                  <a:cubicBezTo>
                    <a:pt x="9" y="9"/>
                    <a:pt x="8" y="9"/>
                    <a:pt x="7" y="8"/>
                  </a:cubicBezTo>
                  <a:cubicBezTo>
                    <a:pt x="4" y="7"/>
                    <a:pt x="4" y="7"/>
                    <a:pt x="4" y="7"/>
                  </a:cubicBezTo>
                  <a:cubicBezTo>
                    <a:pt x="5" y="10"/>
                    <a:pt x="5" y="10"/>
                    <a:pt x="5" y="10"/>
                  </a:cubicBezTo>
                  <a:cubicBezTo>
                    <a:pt x="5" y="12"/>
                    <a:pt x="5" y="14"/>
                    <a:pt x="4" y="16"/>
                  </a:cubicBezTo>
                  <a:cubicBezTo>
                    <a:pt x="3" y="24"/>
                    <a:pt x="3" y="29"/>
                    <a:pt x="4" y="37"/>
                  </a:cubicBezTo>
                  <a:cubicBezTo>
                    <a:pt x="4" y="40"/>
                    <a:pt x="3" y="43"/>
                    <a:pt x="1" y="46"/>
                  </a:cubicBezTo>
                  <a:cubicBezTo>
                    <a:pt x="0" y="47"/>
                    <a:pt x="0" y="47"/>
                    <a:pt x="0" y="47"/>
                  </a:cubicBezTo>
                  <a:cubicBezTo>
                    <a:pt x="3" y="49"/>
                    <a:pt x="3" y="49"/>
                    <a:pt x="3" y="49"/>
                  </a:cubicBezTo>
                  <a:cubicBezTo>
                    <a:pt x="5" y="51"/>
                    <a:pt x="7" y="53"/>
                    <a:pt x="9" y="54"/>
                  </a:cubicBezTo>
                  <a:cubicBezTo>
                    <a:pt x="9" y="54"/>
                    <a:pt x="10" y="54"/>
                    <a:pt x="10" y="54"/>
                  </a:cubicBezTo>
                  <a:cubicBezTo>
                    <a:pt x="12" y="54"/>
                    <a:pt x="14" y="52"/>
                    <a:pt x="16" y="51"/>
                  </a:cubicBezTo>
                  <a:cubicBezTo>
                    <a:pt x="18" y="50"/>
                    <a:pt x="20" y="48"/>
                    <a:pt x="23" y="48"/>
                  </a:cubicBezTo>
                  <a:cubicBezTo>
                    <a:pt x="23" y="48"/>
                    <a:pt x="23" y="48"/>
                    <a:pt x="23" y="48"/>
                  </a:cubicBezTo>
                  <a:cubicBezTo>
                    <a:pt x="24" y="48"/>
                    <a:pt x="25" y="49"/>
                    <a:pt x="26" y="50"/>
                  </a:cubicBezTo>
                  <a:cubicBezTo>
                    <a:pt x="26" y="51"/>
                    <a:pt x="27" y="52"/>
                    <a:pt x="28" y="52"/>
                  </a:cubicBezTo>
                  <a:cubicBezTo>
                    <a:pt x="28" y="52"/>
                    <a:pt x="29" y="53"/>
                    <a:pt x="30" y="53"/>
                  </a:cubicBezTo>
                  <a:cubicBezTo>
                    <a:pt x="30" y="53"/>
                    <a:pt x="31" y="52"/>
                    <a:pt x="32" y="52"/>
                  </a:cubicBezTo>
                  <a:cubicBezTo>
                    <a:pt x="33" y="52"/>
                    <a:pt x="34" y="52"/>
                    <a:pt x="35" y="52"/>
                  </a:cubicBezTo>
                  <a:cubicBezTo>
                    <a:pt x="36" y="52"/>
                    <a:pt x="36" y="52"/>
                    <a:pt x="36" y="52"/>
                  </a:cubicBezTo>
                  <a:cubicBezTo>
                    <a:pt x="37" y="52"/>
                    <a:pt x="38" y="52"/>
                    <a:pt x="39" y="53"/>
                  </a:cubicBezTo>
                  <a:cubicBezTo>
                    <a:pt x="40" y="53"/>
                    <a:pt x="41" y="54"/>
                    <a:pt x="42" y="54"/>
                  </a:cubicBezTo>
                  <a:cubicBezTo>
                    <a:pt x="44" y="55"/>
                    <a:pt x="47" y="55"/>
                    <a:pt x="50" y="56"/>
                  </a:cubicBezTo>
                  <a:cubicBezTo>
                    <a:pt x="52" y="56"/>
                    <a:pt x="54" y="56"/>
                    <a:pt x="57" y="56"/>
                  </a:cubicBezTo>
                  <a:cubicBezTo>
                    <a:pt x="60" y="56"/>
                    <a:pt x="64" y="56"/>
                    <a:pt x="68" y="57"/>
                  </a:cubicBezTo>
                  <a:cubicBezTo>
                    <a:pt x="70" y="58"/>
                    <a:pt x="72" y="60"/>
                    <a:pt x="74" y="61"/>
                  </a:cubicBezTo>
                  <a:cubicBezTo>
                    <a:pt x="76" y="63"/>
                    <a:pt x="78" y="64"/>
                    <a:pt x="80" y="65"/>
                  </a:cubicBezTo>
                  <a:cubicBezTo>
                    <a:pt x="82" y="66"/>
                    <a:pt x="85" y="67"/>
                    <a:pt x="87" y="67"/>
                  </a:cubicBezTo>
                  <a:cubicBezTo>
                    <a:pt x="89" y="68"/>
                    <a:pt x="90" y="68"/>
                    <a:pt x="92" y="69"/>
                  </a:cubicBezTo>
                  <a:cubicBezTo>
                    <a:pt x="95" y="70"/>
                    <a:pt x="98" y="72"/>
                    <a:pt x="101" y="73"/>
                  </a:cubicBezTo>
                  <a:cubicBezTo>
                    <a:pt x="101" y="73"/>
                    <a:pt x="103" y="74"/>
                    <a:pt x="103" y="75"/>
                  </a:cubicBezTo>
                  <a:cubicBezTo>
                    <a:pt x="110" y="79"/>
                    <a:pt x="118" y="84"/>
                    <a:pt x="121" y="93"/>
                  </a:cubicBezTo>
                  <a:cubicBezTo>
                    <a:pt x="123" y="100"/>
                    <a:pt x="131" y="109"/>
                    <a:pt x="138" y="110"/>
                  </a:cubicBezTo>
                  <a:cubicBezTo>
                    <a:pt x="140" y="110"/>
                    <a:pt x="142" y="111"/>
                    <a:pt x="144" y="111"/>
                  </a:cubicBezTo>
                  <a:cubicBezTo>
                    <a:pt x="147" y="112"/>
                    <a:pt x="150" y="113"/>
                    <a:pt x="153" y="113"/>
                  </a:cubicBezTo>
                  <a:cubicBezTo>
                    <a:pt x="153" y="113"/>
                    <a:pt x="153" y="113"/>
                    <a:pt x="153" y="113"/>
                  </a:cubicBezTo>
                  <a:cubicBezTo>
                    <a:pt x="154" y="113"/>
                    <a:pt x="155" y="113"/>
                    <a:pt x="157" y="113"/>
                  </a:cubicBezTo>
                  <a:cubicBezTo>
                    <a:pt x="158" y="113"/>
                    <a:pt x="160" y="112"/>
                    <a:pt x="161" y="112"/>
                  </a:cubicBezTo>
                  <a:cubicBezTo>
                    <a:pt x="166" y="112"/>
                    <a:pt x="167" y="114"/>
                    <a:pt x="167" y="115"/>
                  </a:cubicBezTo>
                  <a:cubicBezTo>
                    <a:pt x="168" y="118"/>
                    <a:pt x="165" y="122"/>
                    <a:pt x="162" y="125"/>
                  </a:cubicBezTo>
                  <a:cubicBezTo>
                    <a:pt x="161" y="126"/>
                    <a:pt x="160" y="128"/>
                    <a:pt x="159" y="129"/>
                  </a:cubicBezTo>
                  <a:cubicBezTo>
                    <a:pt x="158" y="131"/>
                    <a:pt x="158" y="131"/>
                    <a:pt x="158" y="131"/>
                  </a:cubicBezTo>
                  <a:cubicBezTo>
                    <a:pt x="157" y="134"/>
                    <a:pt x="156" y="137"/>
                    <a:pt x="155" y="139"/>
                  </a:cubicBezTo>
                  <a:cubicBezTo>
                    <a:pt x="155" y="140"/>
                    <a:pt x="155" y="141"/>
                    <a:pt x="155" y="141"/>
                  </a:cubicBezTo>
                  <a:cubicBezTo>
                    <a:pt x="154" y="142"/>
                    <a:pt x="154" y="143"/>
                    <a:pt x="154" y="144"/>
                  </a:cubicBezTo>
                  <a:cubicBezTo>
                    <a:pt x="154" y="145"/>
                    <a:pt x="154" y="145"/>
                    <a:pt x="153" y="145"/>
                  </a:cubicBezTo>
                  <a:cubicBezTo>
                    <a:pt x="149" y="150"/>
                    <a:pt x="149" y="150"/>
                    <a:pt x="149" y="150"/>
                  </a:cubicBezTo>
                  <a:cubicBezTo>
                    <a:pt x="157" y="148"/>
                    <a:pt x="157" y="148"/>
                    <a:pt x="157" y="148"/>
                  </a:cubicBezTo>
                  <a:cubicBezTo>
                    <a:pt x="157" y="147"/>
                    <a:pt x="158" y="147"/>
                    <a:pt x="159" y="147"/>
                  </a:cubicBezTo>
                  <a:cubicBezTo>
                    <a:pt x="160" y="147"/>
                    <a:pt x="165" y="149"/>
                    <a:pt x="169" y="151"/>
                  </a:cubicBezTo>
                  <a:cubicBezTo>
                    <a:pt x="170" y="151"/>
                    <a:pt x="170" y="151"/>
                    <a:pt x="170" y="151"/>
                  </a:cubicBezTo>
                  <a:cubicBezTo>
                    <a:pt x="173" y="148"/>
                    <a:pt x="173" y="148"/>
                    <a:pt x="173" y="148"/>
                  </a:cubicBezTo>
                  <a:cubicBezTo>
                    <a:pt x="178" y="143"/>
                    <a:pt x="183" y="139"/>
                    <a:pt x="187" y="134"/>
                  </a:cubicBezTo>
                  <a:cubicBezTo>
                    <a:pt x="189" y="131"/>
                    <a:pt x="192" y="130"/>
                    <a:pt x="195" y="129"/>
                  </a:cubicBezTo>
                  <a:cubicBezTo>
                    <a:pt x="197" y="128"/>
                    <a:pt x="199" y="127"/>
                    <a:pt x="201" y="126"/>
                  </a:cubicBezTo>
                  <a:cubicBezTo>
                    <a:pt x="204" y="124"/>
                    <a:pt x="205" y="122"/>
                    <a:pt x="206" y="119"/>
                  </a:cubicBezTo>
                  <a:cubicBezTo>
                    <a:pt x="207" y="117"/>
                    <a:pt x="208" y="115"/>
                    <a:pt x="209" y="114"/>
                  </a:cubicBezTo>
                  <a:cubicBezTo>
                    <a:pt x="209" y="112"/>
                    <a:pt x="210" y="111"/>
                    <a:pt x="211" y="109"/>
                  </a:cubicBezTo>
                  <a:cubicBezTo>
                    <a:pt x="212" y="106"/>
                    <a:pt x="213" y="103"/>
                    <a:pt x="213" y="101"/>
                  </a:cubicBezTo>
                  <a:cubicBezTo>
                    <a:pt x="215" y="95"/>
                    <a:pt x="217" y="89"/>
                    <a:pt x="221" y="84"/>
                  </a:cubicBezTo>
                  <a:cubicBezTo>
                    <a:pt x="221" y="84"/>
                    <a:pt x="228" y="75"/>
                    <a:pt x="224" y="70"/>
                  </a:cubicBez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5">
              <a:extLst>
                <a:ext uri="{FF2B5EF4-FFF2-40B4-BE49-F238E27FC236}">
                  <a16:creationId xmlns:a16="http://schemas.microsoft.com/office/drawing/2014/main" id="{FF9B790B-90DD-4E53-9B20-C82F777DB5CD}"/>
                </a:ext>
              </a:extLst>
            </p:cNvPr>
            <p:cNvSpPr>
              <a:spLocks/>
            </p:cNvSpPr>
            <p:nvPr/>
          </p:nvSpPr>
          <p:spPr bwMode="auto">
            <a:xfrm>
              <a:off x="2865" y="3080"/>
              <a:ext cx="664" cy="457"/>
            </a:xfrm>
            <a:custGeom>
              <a:avLst/>
              <a:gdLst>
                <a:gd name="T0" fmla="*/ 269 w 272"/>
                <a:gd name="T1" fmla="*/ 128 h 187"/>
                <a:gd name="T2" fmla="*/ 260 w 272"/>
                <a:gd name="T3" fmla="*/ 118 h 187"/>
                <a:gd name="T4" fmla="*/ 251 w 272"/>
                <a:gd name="T5" fmla="*/ 109 h 187"/>
                <a:gd name="T6" fmla="*/ 251 w 272"/>
                <a:gd name="T7" fmla="*/ 103 h 187"/>
                <a:gd name="T8" fmla="*/ 233 w 272"/>
                <a:gd name="T9" fmla="*/ 101 h 187"/>
                <a:gd name="T10" fmla="*/ 220 w 272"/>
                <a:gd name="T11" fmla="*/ 89 h 187"/>
                <a:gd name="T12" fmla="*/ 217 w 272"/>
                <a:gd name="T13" fmla="*/ 78 h 187"/>
                <a:gd name="T14" fmla="*/ 208 w 272"/>
                <a:gd name="T15" fmla="*/ 53 h 187"/>
                <a:gd name="T16" fmla="*/ 200 w 272"/>
                <a:gd name="T17" fmla="*/ 27 h 187"/>
                <a:gd name="T18" fmla="*/ 181 w 272"/>
                <a:gd name="T19" fmla="*/ 20 h 187"/>
                <a:gd name="T20" fmla="*/ 155 w 272"/>
                <a:gd name="T21" fmla="*/ 17 h 187"/>
                <a:gd name="T22" fmla="*/ 135 w 272"/>
                <a:gd name="T23" fmla="*/ 8 h 187"/>
                <a:gd name="T24" fmla="*/ 125 w 272"/>
                <a:gd name="T25" fmla="*/ 8 h 187"/>
                <a:gd name="T26" fmla="*/ 105 w 272"/>
                <a:gd name="T27" fmla="*/ 2 h 187"/>
                <a:gd name="T28" fmla="*/ 95 w 272"/>
                <a:gd name="T29" fmla="*/ 4 h 187"/>
                <a:gd name="T30" fmla="*/ 86 w 272"/>
                <a:gd name="T31" fmla="*/ 2 h 187"/>
                <a:gd name="T32" fmla="*/ 76 w 272"/>
                <a:gd name="T33" fmla="*/ 3 h 187"/>
                <a:gd name="T34" fmla="*/ 65 w 272"/>
                <a:gd name="T35" fmla="*/ 1 h 187"/>
                <a:gd name="T36" fmla="*/ 53 w 272"/>
                <a:gd name="T37" fmla="*/ 12 h 187"/>
                <a:gd name="T38" fmla="*/ 38 w 272"/>
                <a:gd name="T39" fmla="*/ 26 h 187"/>
                <a:gd name="T40" fmla="*/ 28 w 272"/>
                <a:gd name="T41" fmla="*/ 40 h 187"/>
                <a:gd name="T42" fmla="*/ 20 w 272"/>
                <a:gd name="T43" fmla="*/ 67 h 187"/>
                <a:gd name="T44" fmla="*/ 8 w 272"/>
                <a:gd name="T45" fmla="*/ 69 h 187"/>
                <a:gd name="T46" fmla="*/ 7 w 272"/>
                <a:gd name="T47" fmla="*/ 78 h 187"/>
                <a:gd name="T48" fmla="*/ 4 w 272"/>
                <a:gd name="T49" fmla="*/ 107 h 187"/>
                <a:gd name="T50" fmla="*/ 11 w 272"/>
                <a:gd name="T51" fmla="*/ 137 h 187"/>
                <a:gd name="T52" fmla="*/ 22 w 272"/>
                <a:gd name="T53" fmla="*/ 138 h 187"/>
                <a:gd name="T54" fmla="*/ 30 w 272"/>
                <a:gd name="T55" fmla="*/ 160 h 187"/>
                <a:gd name="T56" fmla="*/ 33 w 272"/>
                <a:gd name="T57" fmla="*/ 165 h 187"/>
                <a:gd name="T58" fmla="*/ 47 w 272"/>
                <a:gd name="T59" fmla="*/ 168 h 187"/>
                <a:gd name="T60" fmla="*/ 51 w 272"/>
                <a:gd name="T61" fmla="*/ 167 h 187"/>
                <a:gd name="T62" fmla="*/ 66 w 272"/>
                <a:gd name="T63" fmla="*/ 174 h 187"/>
                <a:gd name="T64" fmla="*/ 84 w 272"/>
                <a:gd name="T65" fmla="*/ 175 h 187"/>
                <a:gd name="T66" fmla="*/ 102 w 272"/>
                <a:gd name="T67" fmla="*/ 180 h 187"/>
                <a:gd name="T68" fmla="*/ 130 w 272"/>
                <a:gd name="T69" fmla="*/ 187 h 187"/>
                <a:gd name="T70" fmla="*/ 137 w 272"/>
                <a:gd name="T71" fmla="*/ 176 h 187"/>
                <a:gd name="T72" fmla="*/ 145 w 272"/>
                <a:gd name="T73" fmla="*/ 170 h 187"/>
                <a:gd name="T74" fmla="*/ 154 w 272"/>
                <a:gd name="T75" fmla="*/ 170 h 187"/>
                <a:gd name="T76" fmla="*/ 167 w 272"/>
                <a:gd name="T77" fmla="*/ 160 h 187"/>
                <a:gd name="T78" fmla="*/ 175 w 272"/>
                <a:gd name="T79" fmla="*/ 163 h 187"/>
                <a:gd name="T80" fmla="*/ 193 w 272"/>
                <a:gd name="T81" fmla="*/ 162 h 187"/>
                <a:gd name="T82" fmla="*/ 205 w 272"/>
                <a:gd name="T83" fmla="*/ 169 h 187"/>
                <a:gd name="T84" fmla="*/ 228 w 272"/>
                <a:gd name="T85" fmla="*/ 160 h 187"/>
                <a:gd name="T86" fmla="*/ 246 w 272"/>
                <a:gd name="T87" fmla="*/ 158 h 187"/>
                <a:gd name="T88" fmla="*/ 250 w 272"/>
                <a:gd name="T89" fmla="*/ 152 h 187"/>
                <a:gd name="T90" fmla="*/ 251 w 272"/>
                <a:gd name="T91" fmla="*/ 139 h 187"/>
                <a:gd name="T92" fmla="*/ 258 w 272"/>
                <a:gd name="T93" fmla="*/ 133 h 187"/>
                <a:gd name="T94" fmla="*/ 272 w 272"/>
                <a:gd name="T95" fmla="*/ 13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87">
                  <a:moveTo>
                    <a:pt x="272" y="130"/>
                  </a:moveTo>
                  <a:cubicBezTo>
                    <a:pt x="271" y="130"/>
                    <a:pt x="271" y="130"/>
                    <a:pt x="271" y="130"/>
                  </a:cubicBezTo>
                  <a:cubicBezTo>
                    <a:pt x="271" y="129"/>
                    <a:pt x="270" y="129"/>
                    <a:pt x="269" y="128"/>
                  </a:cubicBezTo>
                  <a:cubicBezTo>
                    <a:pt x="268" y="128"/>
                    <a:pt x="267" y="127"/>
                    <a:pt x="267" y="126"/>
                  </a:cubicBezTo>
                  <a:cubicBezTo>
                    <a:pt x="266" y="125"/>
                    <a:pt x="265" y="124"/>
                    <a:pt x="264" y="123"/>
                  </a:cubicBezTo>
                  <a:cubicBezTo>
                    <a:pt x="263" y="121"/>
                    <a:pt x="262" y="119"/>
                    <a:pt x="260" y="118"/>
                  </a:cubicBezTo>
                  <a:cubicBezTo>
                    <a:pt x="259" y="118"/>
                    <a:pt x="258" y="118"/>
                    <a:pt x="256" y="118"/>
                  </a:cubicBezTo>
                  <a:cubicBezTo>
                    <a:pt x="253" y="117"/>
                    <a:pt x="251" y="117"/>
                    <a:pt x="250" y="115"/>
                  </a:cubicBezTo>
                  <a:cubicBezTo>
                    <a:pt x="249" y="113"/>
                    <a:pt x="250" y="111"/>
                    <a:pt x="251" y="109"/>
                  </a:cubicBezTo>
                  <a:cubicBezTo>
                    <a:pt x="251" y="107"/>
                    <a:pt x="251" y="106"/>
                    <a:pt x="252" y="105"/>
                  </a:cubicBezTo>
                  <a:cubicBezTo>
                    <a:pt x="252" y="104"/>
                    <a:pt x="252" y="104"/>
                    <a:pt x="252" y="104"/>
                  </a:cubicBezTo>
                  <a:cubicBezTo>
                    <a:pt x="251" y="103"/>
                    <a:pt x="251" y="103"/>
                    <a:pt x="251" y="103"/>
                  </a:cubicBezTo>
                  <a:cubicBezTo>
                    <a:pt x="248" y="101"/>
                    <a:pt x="246" y="101"/>
                    <a:pt x="243" y="101"/>
                  </a:cubicBezTo>
                  <a:cubicBezTo>
                    <a:pt x="242" y="101"/>
                    <a:pt x="241" y="101"/>
                    <a:pt x="240" y="101"/>
                  </a:cubicBezTo>
                  <a:cubicBezTo>
                    <a:pt x="238" y="101"/>
                    <a:pt x="235" y="101"/>
                    <a:pt x="233" y="101"/>
                  </a:cubicBezTo>
                  <a:cubicBezTo>
                    <a:pt x="222" y="101"/>
                    <a:pt x="218" y="99"/>
                    <a:pt x="217" y="97"/>
                  </a:cubicBezTo>
                  <a:cubicBezTo>
                    <a:pt x="216" y="95"/>
                    <a:pt x="216" y="93"/>
                    <a:pt x="218" y="91"/>
                  </a:cubicBezTo>
                  <a:cubicBezTo>
                    <a:pt x="219" y="90"/>
                    <a:pt x="219" y="89"/>
                    <a:pt x="220" y="89"/>
                  </a:cubicBezTo>
                  <a:cubicBezTo>
                    <a:pt x="221" y="87"/>
                    <a:pt x="222" y="86"/>
                    <a:pt x="221" y="84"/>
                  </a:cubicBezTo>
                  <a:cubicBezTo>
                    <a:pt x="221" y="82"/>
                    <a:pt x="219" y="80"/>
                    <a:pt x="218" y="79"/>
                  </a:cubicBezTo>
                  <a:cubicBezTo>
                    <a:pt x="217" y="78"/>
                    <a:pt x="217" y="78"/>
                    <a:pt x="217" y="78"/>
                  </a:cubicBezTo>
                  <a:cubicBezTo>
                    <a:pt x="212" y="73"/>
                    <a:pt x="207" y="66"/>
                    <a:pt x="207" y="62"/>
                  </a:cubicBezTo>
                  <a:cubicBezTo>
                    <a:pt x="207" y="61"/>
                    <a:pt x="207" y="60"/>
                    <a:pt x="208" y="59"/>
                  </a:cubicBezTo>
                  <a:cubicBezTo>
                    <a:pt x="208" y="57"/>
                    <a:pt x="209" y="56"/>
                    <a:pt x="208" y="53"/>
                  </a:cubicBezTo>
                  <a:cubicBezTo>
                    <a:pt x="207" y="51"/>
                    <a:pt x="207" y="48"/>
                    <a:pt x="207" y="45"/>
                  </a:cubicBezTo>
                  <a:cubicBezTo>
                    <a:pt x="206" y="39"/>
                    <a:pt x="206" y="33"/>
                    <a:pt x="202" y="29"/>
                  </a:cubicBezTo>
                  <a:cubicBezTo>
                    <a:pt x="200" y="27"/>
                    <a:pt x="200" y="27"/>
                    <a:pt x="200" y="27"/>
                  </a:cubicBezTo>
                  <a:cubicBezTo>
                    <a:pt x="197" y="24"/>
                    <a:pt x="194" y="21"/>
                    <a:pt x="191" y="21"/>
                  </a:cubicBezTo>
                  <a:cubicBezTo>
                    <a:pt x="189" y="20"/>
                    <a:pt x="188" y="20"/>
                    <a:pt x="186" y="20"/>
                  </a:cubicBezTo>
                  <a:cubicBezTo>
                    <a:pt x="184" y="20"/>
                    <a:pt x="182" y="20"/>
                    <a:pt x="181" y="20"/>
                  </a:cubicBezTo>
                  <a:cubicBezTo>
                    <a:pt x="179" y="21"/>
                    <a:pt x="177" y="21"/>
                    <a:pt x="175" y="21"/>
                  </a:cubicBezTo>
                  <a:cubicBezTo>
                    <a:pt x="174" y="21"/>
                    <a:pt x="173" y="21"/>
                    <a:pt x="172" y="21"/>
                  </a:cubicBezTo>
                  <a:cubicBezTo>
                    <a:pt x="167" y="20"/>
                    <a:pt x="160" y="18"/>
                    <a:pt x="155" y="17"/>
                  </a:cubicBezTo>
                  <a:cubicBezTo>
                    <a:pt x="151" y="15"/>
                    <a:pt x="147" y="13"/>
                    <a:pt x="143" y="10"/>
                  </a:cubicBezTo>
                  <a:cubicBezTo>
                    <a:pt x="142" y="10"/>
                    <a:pt x="141" y="9"/>
                    <a:pt x="140" y="9"/>
                  </a:cubicBezTo>
                  <a:cubicBezTo>
                    <a:pt x="139" y="8"/>
                    <a:pt x="137" y="8"/>
                    <a:pt x="135" y="8"/>
                  </a:cubicBezTo>
                  <a:cubicBezTo>
                    <a:pt x="134" y="8"/>
                    <a:pt x="133" y="8"/>
                    <a:pt x="132" y="8"/>
                  </a:cubicBezTo>
                  <a:cubicBezTo>
                    <a:pt x="130" y="8"/>
                    <a:pt x="129" y="8"/>
                    <a:pt x="128" y="8"/>
                  </a:cubicBezTo>
                  <a:cubicBezTo>
                    <a:pt x="127" y="8"/>
                    <a:pt x="126" y="8"/>
                    <a:pt x="125" y="8"/>
                  </a:cubicBezTo>
                  <a:cubicBezTo>
                    <a:pt x="122" y="7"/>
                    <a:pt x="120" y="6"/>
                    <a:pt x="118" y="5"/>
                  </a:cubicBezTo>
                  <a:cubicBezTo>
                    <a:pt x="116" y="4"/>
                    <a:pt x="114" y="3"/>
                    <a:pt x="111" y="2"/>
                  </a:cubicBezTo>
                  <a:cubicBezTo>
                    <a:pt x="110" y="2"/>
                    <a:pt x="107" y="2"/>
                    <a:pt x="105" y="2"/>
                  </a:cubicBezTo>
                  <a:cubicBezTo>
                    <a:pt x="104" y="2"/>
                    <a:pt x="102" y="2"/>
                    <a:pt x="100" y="2"/>
                  </a:cubicBezTo>
                  <a:cubicBezTo>
                    <a:pt x="99" y="2"/>
                    <a:pt x="98" y="3"/>
                    <a:pt x="98" y="3"/>
                  </a:cubicBezTo>
                  <a:cubicBezTo>
                    <a:pt x="97" y="4"/>
                    <a:pt x="96" y="4"/>
                    <a:pt x="95" y="4"/>
                  </a:cubicBezTo>
                  <a:cubicBezTo>
                    <a:pt x="94" y="4"/>
                    <a:pt x="93" y="4"/>
                    <a:pt x="91" y="3"/>
                  </a:cubicBezTo>
                  <a:cubicBezTo>
                    <a:pt x="90" y="3"/>
                    <a:pt x="90" y="2"/>
                    <a:pt x="89" y="2"/>
                  </a:cubicBezTo>
                  <a:cubicBezTo>
                    <a:pt x="88" y="2"/>
                    <a:pt x="87" y="2"/>
                    <a:pt x="86" y="2"/>
                  </a:cubicBezTo>
                  <a:cubicBezTo>
                    <a:pt x="84" y="2"/>
                    <a:pt x="83" y="2"/>
                    <a:pt x="81" y="3"/>
                  </a:cubicBezTo>
                  <a:cubicBezTo>
                    <a:pt x="80" y="3"/>
                    <a:pt x="79" y="3"/>
                    <a:pt x="77" y="3"/>
                  </a:cubicBezTo>
                  <a:cubicBezTo>
                    <a:pt x="77" y="3"/>
                    <a:pt x="77" y="3"/>
                    <a:pt x="76" y="3"/>
                  </a:cubicBezTo>
                  <a:cubicBezTo>
                    <a:pt x="73" y="3"/>
                    <a:pt x="71" y="2"/>
                    <a:pt x="68" y="0"/>
                  </a:cubicBezTo>
                  <a:cubicBezTo>
                    <a:pt x="67" y="0"/>
                    <a:pt x="67" y="0"/>
                    <a:pt x="67" y="0"/>
                  </a:cubicBezTo>
                  <a:cubicBezTo>
                    <a:pt x="65" y="1"/>
                    <a:pt x="65" y="1"/>
                    <a:pt x="65" y="1"/>
                  </a:cubicBezTo>
                  <a:cubicBezTo>
                    <a:pt x="65" y="2"/>
                    <a:pt x="64" y="2"/>
                    <a:pt x="63" y="3"/>
                  </a:cubicBezTo>
                  <a:cubicBezTo>
                    <a:pt x="62" y="5"/>
                    <a:pt x="62" y="5"/>
                    <a:pt x="62" y="5"/>
                  </a:cubicBezTo>
                  <a:cubicBezTo>
                    <a:pt x="59" y="7"/>
                    <a:pt x="56" y="10"/>
                    <a:pt x="53" y="12"/>
                  </a:cubicBezTo>
                  <a:cubicBezTo>
                    <a:pt x="51" y="12"/>
                    <a:pt x="49" y="13"/>
                    <a:pt x="48" y="13"/>
                  </a:cubicBezTo>
                  <a:cubicBezTo>
                    <a:pt x="45" y="14"/>
                    <a:pt x="42" y="15"/>
                    <a:pt x="40" y="18"/>
                  </a:cubicBezTo>
                  <a:cubicBezTo>
                    <a:pt x="38" y="20"/>
                    <a:pt x="38" y="23"/>
                    <a:pt x="38" y="26"/>
                  </a:cubicBezTo>
                  <a:cubicBezTo>
                    <a:pt x="38" y="28"/>
                    <a:pt x="38" y="30"/>
                    <a:pt x="37" y="32"/>
                  </a:cubicBezTo>
                  <a:cubicBezTo>
                    <a:pt x="35" y="35"/>
                    <a:pt x="33" y="37"/>
                    <a:pt x="31" y="38"/>
                  </a:cubicBezTo>
                  <a:cubicBezTo>
                    <a:pt x="30" y="39"/>
                    <a:pt x="29" y="39"/>
                    <a:pt x="28" y="40"/>
                  </a:cubicBezTo>
                  <a:cubicBezTo>
                    <a:pt x="25" y="42"/>
                    <a:pt x="23" y="48"/>
                    <a:pt x="22" y="52"/>
                  </a:cubicBezTo>
                  <a:cubicBezTo>
                    <a:pt x="22" y="54"/>
                    <a:pt x="22" y="56"/>
                    <a:pt x="22" y="58"/>
                  </a:cubicBezTo>
                  <a:cubicBezTo>
                    <a:pt x="21" y="61"/>
                    <a:pt x="21" y="64"/>
                    <a:pt x="20" y="67"/>
                  </a:cubicBezTo>
                  <a:cubicBezTo>
                    <a:pt x="19" y="67"/>
                    <a:pt x="19" y="67"/>
                    <a:pt x="19" y="67"/>
                  </a:cubicBezTo>
                  <a:cubicBezTo>
                    <a:pt x="16" y="67"/>
                    <a:pt x="14" y="68"/>
                    <a:pt x="11" y="68"/>
                  </a:cubicBezTo>
                  <a:cubicBezTo>
                    <a:pt x="10" y="68"/>
                    <a:pt x="9" y="69"/>
                    <a:pt x="8" y="69"/>
                  </a:cubicBezTo>
                  <a:cubicBezTo>
                    <a:pt x="6" y="69"/>
                    <a:pt x="6" y="69"/>
                    <a:pt x="6" y="69"/>
                  </a:cubicBezTo>
                  <a:cubicBezTo>
                    <a:pt x="6" y="71"/>
                    <a:pt x="6" y="71"/>
                    <a:pt x="6" y="71"/>
                  </a:cubicBezTo>
                  <a:cubicBezTo>
                    <a:pt x="6" y="73"/>
                    <a:pt x="7" y="75"/>
                    <a:pt x="7" y="78"/>
                  </a:cubicBezTo>
                  <a:cubicBezTo>
                    <a:pt x="7" y="83"/>
                    <a:pt x="6" y="87"/>
                    <a:pt x="5" y="92"/>
                  </a:cubicBezTo>
                  <a:cubicBezTo>
                    <a:pt x="4" y="95"/>
                    <a:pt x="4" y="98"/>
                    <a:pt x="4" y="100"/>
                  </a:cubicBezTo>
                  <a:cubicBezTo>
                    <a:pt x="4" y="102"/>
                    <a:pt x="4" y="105"/>
                    <a:pt x="4" y="107"/>
                  </a:cubicBezTo>
                  <a:cubicBezTo>
                    <a:pt x="3" y="109"/>
                    <a:pt x="3" y="111"/>
                    <a:pt x="2" y="113"/>
                  </a:cubicBezTo>
                  <a:cubicBezTo>
                    <a:pt x="1" y="118"/>
                    <a:pt x="0" y="124"/>
                    <a:pt x="1" y="129"/>
                  </a:cubicBezTo>
                  <a:cubicBezTo>
                    <a:pt x="2" y="136"/>
                    <a:pt x="7" y="137"/>
                    <a:pt x="11" y="137"/>
                  </a:cubicBezTo>
                  <a:cubicBezTo>
                    <a:pt x="12" y="137"/>
                    <a:pt x="13" y="137"/>
                    <a:pt x="14" y="137"/>
                  </a:cubicBezTo>
                  <a:cubicBezTo>
                    <a:pt x="14" y="137"/>
                    <a:pt x="15" y="137"/>
                    <a:pt x="16" y="137"/>
                  </a:cubicBezTo>
                  <a:cubicBezTo>
                    <a:pt x="19" y="137"/>
                    <a:pt x="20" y="137"/>
                    <a:pt x="22" y="138"/>
                  </a:cubicBezTo>
                  <a:cubicBezTo>
                    <a:pt x="25" y="140"/>
                    <a:pt x="26" y="145"/>
                    <a:pt x="27" y="150"/>
                  </a:cubicBezTo>
                  <a:cubicBezTo>
                    <a:pt x="27" y="153"/>
                    <a:pt x="28" y="156"/>
                    <a:pt x="29" y="158"/>
                  </a:cubicBezTo>
                  <a:cubicBezTo>
                    <a:pt x="30" y="160"/>
                    <a:pt x="30" y="160"/>
                    <a:pt x="30" y="160"/>
                  </a:cubicBezTo>
                  <a:cubicBezTo>
                    <a:pt x="30" y="161"/>
                    <a:pt x="31" y="163"/>
                    <a:pt x="32" y="164"/>
                  </a:cubicBezTo>
                  <a:cubicBezTo>
                    <a:pt x="32" y="165"/>
                    <a:pt x="32" y="165"/>
                    <a:pt x="32" y="165"/>
                  </a:cubicBezTo>
                  <a:cubicBezTo>
                    <a:pt x="33" y="165"/>
                    <a:pt x="33" y="165"/>
                    <a:pt x="33" y="165"/>
                  </a:cubicBezTo>
                  <a:cubicBezTo>
                    <a:pt x="35" y="166"/>
                    <a:pt x="37" y="167"/>
                    <a:pt x="39" y="167"/>
                  </a:cubicBezTo>
                  <a:cubicBezTo>
                    <a:pt x="40" y="168"/>
                    <a:pt x="42" y="169"/>
                    <a:pt x="44" y="169"/>
                  </a:cubicBezTo>
                  <a:cubicBezTo>
                    <a:pt x="45" y="169"/>
                    <a:pt x="46" y="169"/>
                    <a:pt x="47" y="168"/>
                  </a:cubicBezTo>
                  <a:cubicBezTo>
                    <a:pt x="48" y="168"/>
                    <a:pt x="48" y="168"/>
                    <a:pt x="48" y="168"/>
                  </a:cubicBezTo>
                  <a:cubicBezTo>
                    <a:pt x="48" y="168"/>
                    <a:pt x="49" y="168"/>
                    <a:pt x="50" y="168"/>
                  </a:cubicBezTo>
                  <a:cubicBezTo>
                    <a:pt x="51" y="167"/>
                    <a:pt x="51" y="167"/>
                    <a:pt x="51" y="167"/>
                  </a:cubicBezTo>
                  <a:cubicBezTo>
                    <a:pt x="53" y="167"/>
                    <a:pt x="54" y="168"/>
                    <a:pt x="55" y="169"/>
                  </a:cubicBezTo>
                  <a:cubicBezTo>
                    <a:pt x="55" y="170"/>
                    <a:pt x="56" y="170"/>
                    <a:pt x="56" y="170"/>
                  </a:cubicBezTo>
                  <a:cubicBezTo>
                    <a:pt x="59" y="173"/>
                    <a:pt x="62" y="174"/>
                    <a:pt x="66" y="174"/>
                  </a:cubicBezTo>
                  <a:cubicBezTo>
                    <a:pt x="67" y="174"/>
                    <a:pt x="68" y="174"/>
                    <a:pt x="69" y="173"/>
                  </a:cubicBezTo>
                  <a:cubicBezTo>
                    <a:pt x="71" y="173"/>
                    <a:pt x="72" y="173"/>
                    <a:pt x="73" y="173"/>
                  </a:cubicBezTo>
                  <a:cubicBezTo>
                    <a:pt x="76" y="173"/>
                    <a:pt x="80" y="174"/>
                    <a:pt x="84" y="175"/>
                  </a:cubicBezTo>
                  <a:cubicBezTo>
                    <a:pt x="86" y="176"/>
                    <a:pt x="88" y="176"/>
                    <a:pt x="90" y="176"/>
                  </a:cubicBezTo>
                  <a:cubicBezTo>
                    <a:pt x="93" y="176"/>
                    <a:pt x="96" y="176"/>
                    <a:pt x="98" y="178"/>
                  </a:cubicBezTo>
                  <a:cubicBezTo>
                    <a:pt x="100" y="179"/>
                    <a:pt x="101" y="179"/>
                    <a:pt x="102" y="180"/>
                  </a:cubicBezTo>
                  <a:cubicBezTo>
                    <a:pt x="104" y="182"/>
                    <a:pt x="106" y="183"/>
                    <a:pt x="110" y="183"/>
                  </a:cubicBezTo>
                  <a:cubicBezTo>
                    <a:pt x="116" y="184"/>
                    <a:pt x="120" y="184"/>
                    <a:pt x="125" y="186"/>
                  </a:cubicBezTo>
                  <a:cubicBezTo>
                    <a:pt x="127" y="187"/>
                    <a:pt x="128" y="187"/>
                    <a:pt x="130" y="187"/>
                  </a:cubicBezTo>
                  <a:cubicBezTo>
                    <a:pt x="134" y="187"/>
                    <a:pt x="135" y="184"/>
                    <a:pt x="135" y="183"/>
                  </a:cubicBezTo>
                  <a:cubicBezTo>
                    <a:pt x="135" y="182"/>
                    <a:pt x="136" y="181"/>
                    <a:pt x="136" y="180"/>
                  </a:cubicBezTo>
                  <a:cubicBezTo>
                    <a:pt x="136" y="179"/>
                    <a:pt x="136" y="178"/>
                    <a:pt x="137" y="176"/>
                  </a:cubicBezTo>
                  <a:cubicBezTo>
                    <a:pt x="138" y="176"/>
                    <a:pt x="138" y="175"/>
                    <a:pt x="139" y="175"/>
                  </a:cubicBezTo>
                  <a:cubicBezTo>
                    <a:pt x="140" y="173"/>
                    <a:pt x="141" y="171"/>
                    <a:pt x="142" y="171"/>
                  </a:cubicBezTo>
                  <a:cubicBezTo>
                    <a:pt x="143" y="170"/>
                    <a:pt x="144" y="170"/>
                    <a:pt x="145" y="170"/>
                  </a:cubicBezTo>
                  <a:cubicBezTo>
                    <a:pt x="146" y="170"/>
                    <a:pt x="148" y="170"/>
                    <a:pt x="149" y="170"/>
                  </a:cubicBezTo>
                  <a:cubicBezTo>
                    <a:pt x="150" y="170"/>
                    <a:pt x="151" y="170"/>
                    <a:pt x="152" y="170"/>
                  </a:cubicBezTo>
                  <a:cubicBezTo>
                    <a:pt x="152" y="170"/>
                    <a:pt x="153" y="170"/>
                    <a:pt x="154" y="170"/>
                  </a:cubicBezTo>
                  <a:cubicBezTo>
                    <a:pt x="156" y="169"/>
                    <a:pt x="158" y="167"/>
                    <a:pt x="159" y="165"/>
                  </a:cubicBezTo>
                  <a:cubicBezTo>
                    <a:pt x="161" y="164"/>
                    <a:pt x="162" y="163"/>
                    <a:pt x="163" y="162"/>
                  </a:cubicBezTo>
                  <a:cubicBezTo>
                    <a:pt x="165" y="161"/>
                    <a:pt x="166" y="160"/>
                    <a:pt x="167" y="160"/>
                  </a:cubicBezTo>
                  <a:cubicBezTo>
                    <a:pt x="167" y="160"/>
                    <a:pt x="168" y="161"/>
                    <a:pt x="169" y="161"/>
                  </a:cubicBezTo>
                  <a:cubicBezTo>
                    <a:pt x="170" y="162"/>
                    <a:pt x="170" y="162"/>
                    <a:pt x="171" y="163"/>
                  </a:cubicBezTo>
                  <a:cubicBezTo>
                    <a:pt x="172" y="163"/>
                    <a:pt x="174" y="163"/>
                    <a:pt x="175" y="163"/>
                  </a:cubicBezTo>
                  <a:cubicBezTo>
                    <a:pt x="177" y="163"/>
                    <a:pt x="180" y="163"/>
                    <a:pt x="182" y="162"/>
                  </a:cubicBezTo>
                  <a:cubicBezTo>
                    <a:pt x="184" y="161"/>
                    <a:pt x="186" y="161"/>
                    <a:pt x="189" y="161"/>
                  </a:cubicBezTo>
                  <a:cubicBezTo>
                    <a:pt x="190" y="161"/>
                    <a:pt x="192" y="161"/>
                    <a:pt x="193" y="162"/>
                  </a:cubicBezTo>
                  <a:cubicBezTo>
                    <a:pt x="194" y="162"/>
                    <a:pt x="195" y="164"/>
                    <a:pt x="197" y="165"/>
                  </a:cubicBezTo>
                  <a:cubicBezTo>
                    <a:pt x="197" y="166"/>
                    <a:pt x="198" y="167"/>
                    <a:pt x="200" y="168"/>
                  </a:cubicBezTo>
                  <a:cubicBezTo>
                    <a:pt x="201" y="169"/>
                    <a:pt x="203" y="169"/>
                    <a:pt x="205" y="169"/>
                  </a:cubicBezTo>
                  <a:cubicBezTo>
                    <a:pt x="207" y="169"/>
                    <a:pt x="208" y="169"/>
                    <a:pt x="210" y="169"/>
                  </a:cubicBezTo>
                  <a:cubicBezTo>
                    <a:pt x="213" y="168"/>
                    <a:pt x="215" y="166"/>
                    <a:pt x="218" y="164"/>
                  </a:cubicBezTo>
                  <a:cubicBezTo>
                    <a:pt x="221" y="162"/>
                    <a:pt x="224" y="160"/>
                    <a:pt x="228" y="160"/>
                  </a:cubicBezTo>
                  <a:cubicBezTo>
                    <a:pt x="229" y="160"/>
                    <a:pt x="229" y="160"/>
                    <a:pt x="229" y="160"/>
                  </a:cubicBezTo>
                  <a:cubicBezTo>
                    <a:pt x="234" y="159"/>
                    <a:pt x="239" y="158"/>
                    <a:pt x="244" y="158"/>
                  </a:cubicBezTo>
                  <a:cubicBezTo>
                    <a:pt x="246" y="158"/>
                    <a:pt x="246" y="158"/>
                    <a:pt x="246" y="158"/>
                  </a:cubicBezTo>
                  <a:cubicBezTo>
                    <a:pt x="246" y="157"/>
                    <a:pt x="246" y="157"/>
                    <a:pt x="246" y="157"/>
                  </a:cubicBezTo>
                  <a:cubicBezTo>
                    <a:pt x="246" y="156"/>
                    <a:pt x="247" y="156"/>
                    <a:pt x="247" y="155"/>
                  </a:cubicBezTo>
                  <a:cubicBezTo>
                    <a:pt x="248" y="154"/>
                    <a:pt x="249" y="154"/>
                    <a:pt x="250" y="152"/>
                  </a:cubicBezTo>
                  <a:cubicBezTo>
                    <a:pt x="251" y="150"/>
                    <a:pt x="250" y="148"/>
                    <a:pt x="250" y="146"/>
                  </a:cubicBezTo>
                  <a:cubicBezTo>
                    <a:pt x="250" y="146"/>
                    <a:pt x="249" y="145"/>
                    <a:pt x="249" y="144"/>
                  </a:cubicBezTo>
                  <a:cubicBezTo>
                    <a:pt x="249" y="142"/>
                    <a:pt x="250" y="141"/>
                    <a:pt x="251" y="139"/>
                  </a:cubicBezTo>
                  <a:cubicBezTo>
                    <a:pt x="252" y="137"/>
                    <a:pt x="253" y="136"/>
                    <a:pt x="253" y="134"/>
                  </a:cubicBezTo>
                  <a:cubicBezTo>
                    <a:pt x="254" y="132"/>
                    <a:pt x="255" y="131"/>
                    <a:pt x="255" y="131"/>
                  </a:cubicBezTo>
                  <a:cubicBezTo>
                    <a:pt x="256" y="131"/>
                    <a:pt x="257" y="132"/>
                    <a:pt x="258" y="133"/>
                  </a:cubicBezTo>
                  <a:cubicBezTo>
                    <a:pt x="260" y="134"/>
                    <a:pt x="262" y="136"/>
                    <a:pt x="265" y="136"/>
                  </a:cubicBezTo>
                  <a:cubicBezTo>
                    <a:pt x="268" y="136"/>
                    <a:pt x="270" y="135"/>
                    <a:pt x="272" y="133"/>
                  </a:cubicBezTo>
                  <a:cubicBezTo>
                    <a:pt x="272" y="131"/>
                    <a:pt x="272" y="131"/>
                    <a:pt x="272" y="131"/>
                  </a:cubicBezTo>
                  <a:lnTo>
                    <a:pt x="272" y="130"/>
                  </a:lnTo>
                  <a:close/>
                </a:path>
              </a:pathLst>
            </a:custGeom>
            <a:grp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9384683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CA9AD13-D212-E04E-5737-BF2B28C8FBC6}"/>
              </a:ext>
            </a:extLst>
          </p:cNvPr>
          <p:cNvSpPr/>
          <p:nvPr/>
        </p:nvSpPr>
        <p:spPr>
          <a:xfrm>
            <a:off x="533400" y="1556215"/>
            <a:ext cx="3710761" cy="2917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E81D3504-2EE9-8B45-8695-2F80773B500C}"/>
              </a:ext>
            </a:extLst>
          </p:cNvPr>
          <p:cNvSpPr/>
          <p:nvPr/>
        </p:nvSpPr>
        <p:spPr>
          <a:xfrm>
            <a:off x="4240620" y="1556213"/>
            <a:ext cx="3710761" cy="29171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418D8453-5F76-8406-43E9-EEC0463CCF4C}"/>
              </a:ext>
            </a:extLst>
          </p:cNvPr>
          <p:cNvSpPr/>
          <p:nvPr/>
        </p:nvSpPr>
        <p:spPr>
          <a:xfrm>
            <a:off x="7947839" y="1556215"/>
            <a:ext cx="3710761" cy="29171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F22CDE49-4204-01ED-CD9B-FAC0C02AD3CB}"/>
              </a:ext>
            </a:extLst>
          </p:cNvPr>
          <p:cNvSpPr/>
          <p:nvPr/>
        </p:nvSpPr>
        <p:spPr>
          <a:xfrm>
            <a:off x="1267553" y="2828397"/>
            <a:ext cx="2242454" cy="477054"/>
          </a:xfrm>
          <a:prstGeom prst="rect">
            <a:avLst/>
          </a:prstGeom>
        </p:spPr>
        <p:txBody>
          <a:bodyPr wrap="square">
            <a:spAutoFit/>
          </a:bodyPr>
          <a:lstStyle/>
          <a:p>
            <a:pPr algn="ctr"/>
            <a:r>
              <a:rPr lang="en-GB" sz="2500" b="1" dirty="0">
                <a:solidFill>
                  <a:schemeClr val="bg1"/>
                </a:solidFill>
                <a:latin typeface="Barlow" panose="00000500000000000000" pitchFamily="2" charset="0"/>
                <a:ea typeface="Lato Bold" panose="020F0502020204030203" pitchFamily="34" charset="0"/>
                <a:cs typeface="Poppins" panose="00000500000000000000" pitchFamily="2" charset="0"/>
              </a:rPr>
              <a:t>Address :</a:t>
            </a:r>
            <a:endParaRPr lang="en-US" sz="2500" b="1" dirty="0">
              <a:solidFill>
                <a:schemeClr val="bg1"/>
              </a:solidFill>
              <a:latin typeface="Barlow" panose="00000500000000000000" pitchFamily="2" charset="0"/>
              <a:ea typeface="Lato Bold" panose="020F0502020204030203" pitchFamily="34" charset="0"/>
              <a:cs typeface="Poppins" panose="00000500000000000000" pitchFamily="2" charset="0"/>
            </a:endParaRPr>
          </a:p>
        </p:txBody>
      </p:sp>
      <p:sp>
        <p:nvSpPr>
          <p:cNvPr id="7" name="TextBox 6">
            <a:extLst>
              <a:ext uri="{FF2B5EF4-FFF2-40B4-BE49-F238E27FC236}">
                <a16:creationId xmlns:a16="http://schemas.microsoft.com/office/drawing/2014/main" id="{7639BDA9-6C8B-891D-8446-6FE0FCE4C214}"/>
              </a:ext>
            </a:extLst>
          </p:cNvPr>
          <p:cNvSpPr txBox="1"/>
          <p:nvPr/>
        </p:nvSpPr>
        <p:spPr>
          <a:xfrm>
            <a:off x="1062810" y="3573290"/>
            <a:ext cx="2651940" cy="591444"/>
          </a:xfrm>
          <a:prstGeom prst="rect">
            <a:avLst/>
          </a:prstGeom>
          <a:noFill/>
        </p:spPr>
        <p:txBody>
          <a:bodyPr wrap="square" rtlCol="0">
            <a:spAutoFit/>
          </a:bodyPr>
          <a:lstStyle/>
          <a:p>
            <a:pPr algn="ctr">
              <a:lnSpc>
                <a:spcPts val="2000"/>
              </a:lnSpc>
            </a:pPr>
            <a:r>
              <a:rPr lang="en-US" sz="1400" dirty="0">
                <a:solidFill>
                  <a:schemeClr val="bg1"/>
                </a:solidFill>
                <a:latin typeface="Poppins" panose="00000500000000000000" pitchFamily="2" charset="0"/>
                <a:ea typeface="Open Sans" panose="020B0606030504020204" pitchFamily="34" charset="0"/>
                <a:cs typeface="Poppins" panose="00000500000000000000" pitchFamily="2" charset="0"/>
              </a:rPr>
              <a:t>123 Street Name, Town/City, </a:t>
            </a:r>
          </a:p>
          <a:p>
            <a:pPr algn="ctr">
              <a:lnSpc>
                <a:spcPts val="2000"/>
              </a:lnSpc>
            </a:pPr>
            <a:r>
              <a:rPr lang="en-US" sz="1400" dirty="0">
                <a:solidFill>
                  <a:schemeClr val="bg1"/>
                </a:solidFill>
                <a:latin typeface="Poppins" panose="00000500000000000000" pitchFamily="2" charset="0"/>
                <a:ea typeface="Open Sans" panose="020B0606030504020204" pitchFamily="34" charset="0"/>
                <a:cs typeface="Poppins" panose="00000500000000000000" pitchFamily="2" charset="0"/>
              </a:rPr>
              <a:t>State/ Country, Post 0000.</a:t>
            </a:r>
          </a:p>
        </p:txBody>
      </p:sp>
      <p:grpSp>
        <p:nvGrpSpPr>
          <p:cNvPr id="8" name="Group 7">
            <a:extLst>
              <a:ext uri="{FF2B5EF4-FFF2-40B4-BE49-F238E27FC236}">
                <a16:creationId xmlns:a16="http://schemas.microsoft.com/office/drawing/2014/main" id="{1894AAF5-BDF3-D218-04EA-20B21534271F}"/>
              </a:ext>
            </a:extLst>
          </p:cNvPr>
          <p:cNvGrpSpPr/>
          <p:nvPr/>
        </p:nvGrpSpPr>
        <p:grpSpPr>
          <a:xfrm>
            <a:off x="2056610" y="1861397"/>
            <a:ext cx="664340" cy="577276"/>
            <a:chOff x="-2509838" y="319088"/>
            <a:chExt cx="884237" cy="768350"/>
          </a:xfrm>
          <a:solidFill>
            <a:schemeClr val="bg1"/>
          </a:solidFill>
        </p:grpSpPr>
        <p:sp>
          <p:nvSpPr>
            <p:cNvPr id="9" name="Freeform 10">
              <a:extLst>
                <a:ext uri="{FF2B5EF4-FFF2-40B4-BE49-F238E27FC236}">
                  <a16:creationId xmlns:a16="http://schemas.microsoft.com/office/drawing/2014/main" id="{55B4B063-3658-9390-DA66-CCC14EB1CC23}"/>
                </a:ext>
              </a:extLst>
            </p:cNvPr>
            <p:cNvSpPr>
              <a:spLocks/>
            </p:cNvSpPr>
            <p:nvPr/>
          </p:nvSpPr>
          <p:spPr bwMode="auto">
            <a:xfrm>
              <a:off x="-2355850" y="520700"/>
              <a:ext cx="573087" cy="566738"/>
            </a:xfrm>
            <a:custGeom>
              <a:avLst/>
              <a:gdLst>
                <a:gd name="T0" fmla="*/ 82 w 164"/>
                <a:gd name="T1" fmla="*/ 0 h 163"/>
                <a:gd name="T2" fmla="*/ 0 w 164"/>
                <a:gd name="T3" fmla="*/ 59 h 163"/>
                <a:gd name="T4" fmla="*/ 0 w 164"/>
                <a:gd name="T5" fmla="*/ 141 h 163"/>
                <a:gd name="T6" fmla="*/ 23 w 164"/>
                <a:gd name="T7" fmla="*/ 163 h 163"/>
                <a:gd name="T8" fmla="*/ 60 w 164"/>
                <a:gd name="T9" fmla="*/ 163 h 163"/>
                <a:gd name="T10" fmla="*/ 60 w 164"/>
                <a:gd name="T11" fmla="*/ 86 h 163"/>
                <a:gd name="T12" fmla="*/ 104 w 164"/>
                <a:gd name="T13" fmla="*/ 86 h 163"/>
                <a:gd name="T14" fmla="*/ 104 w 164"/>
                <a:gd name="T15" fmla="*/ 163 h 163"/>
                <a:gd name="T16" fmla="*/ 141 w 164"/>
                <a:gd name="T17" fmla="*/ 163 h 163"/>
                <a:gd name="T18" fmla="*/ 164 w 164"/>
                <a:gd name="T19" fmla="*/ 141 h 163"/>
                <a:gd name="T20" fmla="*/ 164 w 164"/>
                <a:gd name="T21" fmla="*/ 59 h 163"/>
                <a:gd name="T22" fmla="*/ 82 w 164"/>
                <a:gd name="T2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3">
                  <a:moveTo>
                    <a:pt x="82" y="0"/>
                  </a:moveTo>
                  <a:cubicBezTo>
                    <a:pt x="0" y="59"/>
                    <a:pt x="0" y="59"/>
                    <a:pt x="0" y="59"/>
                  </a:cubicBezTo>
                  <a:cubicBezTo>
                    <a:pt x="0" y="141"/>
                    <a:pt x="0" y="141"/>
                    <a:pt x="0" y="141"/>
                  </a:cubicBezTo>
                  <a:cubicBezTo>
                    <a:pt x="0" y="153"/>
                    <a:pt x="11" y="163"/>
                    <a:pt x="23" y="163"/>
                  </a:cubicBezTo>
                  <a:cubicBezTo>
                    <a:pt x="60" y="163"/>
                    <a:pt x="60" y="163"/>
                    <a:pt x="60" y="163"/>
                  </a:cubicBezTo>
                  <a:cubicBezTo>
                    <a:pt x="60" y="86"/>
                    <a:pt x="60" y="86"/>
                    <a:pt x="60" y="86"/>
                  </a:cubicBezTo>
                  <a:cubicBezTo>
                    <a:pt x="104" y="86"/>
                    <a:pt x="104" y="86"/>
                    <a:pt x="104" y="86"/>
                  </a:cubicBezTo>
                  <a:cubicBezTo>
                    <a:pt x="104" y="163"/>
                    <a:pt x="104" y="163"/>
                    <a:pt x="104" y="163"/>
                  </a:cubicBezTo>
                  <a:cubicBezTo>
                    <a:pt x="141" y="163"/>
                    <a:pt x="141" y="163"/>
                    <a:pt x="141" y="163"/>
                  </a:cubicBezTo>
                  <a:cubicBezTo>
                    <a:pt x="154" y="163"/>
                    <a:pt x="164" y="153"/>
                    <a:pt x="164" y="141"/>
                  </a:cubicBezTo>
                  <a:cubicBezTo>
                    <a:pt x="164" y="59"/>
                    <a:pt x="164" y="59"/>
                    <a:pt x="164" y="59"/>
                  </a:cubicBezTo>
                  <a:lnTo>
                    <a:pt x="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1">
              <a:extLst>
                <a:ext uri="{FF2B5EF4-FFF2-40B4-BE49-F238E27FC236}">
                  <a16:creationId xmlns:a16="http://schemas.microsoft.com/office/drawing/2014/main" id="{EEEACA88-45BA-DD29-127B-F07501AD0301}"/>
                </a:ext>
              </a:extLst>
            </p:cNvPr>
            <p:cNvSpPr>
              <a:spLocks/>
            </p:cNvSpPr>
            <p:nvPr/>
          </p:nvSpPr>
          <p:spPr bwMode="auto">
            <a:xfrm>
              <a:off x="-2509838" y="319088"/>
              <a:ext cx="884237" cy="393700"/>
            </a:xfrm>
            <a:custGeom>
              <a:avLst/>
              <a:gdLst>
                <a:gd name="T0" fmla="*/ 7 w 253"/>
                <a:gd name="T1" fmla="*/ 108 h 113"/>
                <a:gd name="T2" fmla="*/ 18 w 253"/>
                <a:gd name="T3" fmla="*/ 113 h 113"/>
                <a:gd name="T4" fmla="*/ 126 w 253"/>
                <a:gd name="T5" fmla="*/ 35 h 113"/>
                <a:gd name="T6" fmla="*/ 126 w 253"/>
                <a:gd name="T7" fmla="*/ 35 h 113"/>
                <a:gd name="T8" fmla="*/ 126 w 253"/>
                <a:gd name="T9" fmla="*/ 35 h 113"/>
                <a:gd name="T10" fmla="*/ 126 w 253"/>
                <a:gd name="T11" fmla="*/ 35 h 113"/>
                <a:gd name="T12" fmla="*/ 126 w 253"/>
                <a:gd name="T13" fmla="*/ 35 h 113"/>
                <a:gd name="T14" fmla="*/ 235 w 253"/>
                <a:gd name="T15" fmla="*/ 113 h 113"/>
                <a:gd name="T16" fmla="*/ 245 w 253"/>
                <a:gd name="T17" fmla="*/ 108 h 113"/>
                <a:gd name="T18" fmla="*/ 249 w 253"/>
                <a:gd name="T19" fmla="*/ 102 h 113"/>
                <a:gd name="T20" fmla="*/ 247 w 253"/>
                <a:gd name="T21" fmla="*/ 87 h 113"/>
                <a:gd name="T22" fmla="*/ 217 w 253"/>
                <a:gd name="T23" fmla="*/ 65 h 113"/>
                <a:gd name="T24" fmla="*/ 207 w 253"/>
                <a:gd name="T25" fmla="*/ 47 h 113"/>
                <a:gd name="T26" fmla="*/ 207 w 253"/>
                <a:gd name="T27" fmla="*/ 12 h 113"/>
                <a:gd name="T28" fmla="*/ 196 w 253"/>
                <a:gd name="T29" fmla="*/ 0 h 113"/>
                <a:gd name="T30" fmla="*/ 186 w 253"/>
                <a:gd name="T31" fmla="*/ 0 h 113"/>
                <a:gd name="T32" fmla="*/ 174 w 253"/>
                <a:gd name="T33" fmla="*/ 12 h 113"/>
                <a:gd name="T34" fmla="*/ 174 w 253"/>
                <a:gd name="T35" fmla="*/ 23 h 113"/>
                <a:gd name="T36" fmla="*/ 165 w 253"/>
                <a:gd name="T37" fmla="*/ 28 h 113"/>
                <a:gd name="T38" fmla="*/ 136 w 253"/>
                <a:gd name="T39" fmla="*/ 7 h 113"/>
                <a:gd name="T40" fmla="*/ 126 w 253"/>
                <a:gd name="T41" fmla="*/ 0 h 113"/>
                <a:gd name="T42" fmla="*/ 126 w 253"/>
                <a:gd name="T43" fmla="*/ 0 h 113"/>
                <a:gd name="T44" fmla="*/ 126 w 253"/>
                <a:gd name="T45" fmla="*/ 0 h 113"/>
                <a:gd name="T46" fmla="*/ 126 w 253"/>
                <a:gd name="T47" fmla="*/ 0 h 113"/>
                <a:gd name="T48" fmla="*/ 117 w 253"/>
                <a:gd name="T49" fmla="*/ 7 h 113"/>
                <a:gd name="T50" fmla="*/ 6 w 253"/>
                <a:gd name="T51" fmla="*/ 87 h 113"/>
                <a:gd name="T52" fmla="*/ 3 w 253"/>
                <a:gd name="T53" fmla="*/ 102 h 113"/>
                <a:gd name="T54" fmla="*/ 7 w 253"/>
                <a:gd name="T55" fmla="*/ 10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3" h="113">
                  <a:moveTo>
                    <a:pt x="7" y="108"/>
                  </a:moveTo>
                  <a:cubicBezTo>
                    <a:pt x="10" y="112"/>
                    <a:pt x="14" y="113"/>
                    <a:pt x="18" y="113"/>
                  </a:cubicBezTo>
                  <a:cubicBezTo>
                    <a:pt x="126" y="35"/>
                    <a:pt x="126" y="35"/>
                    <a:pt x="126" y="35"/>
                  </a:cubicBezTo>
                  <a:cubicBezTo>
                    <a:pt x="126" y="35"/>
                    <a:pt x="126" y="35"/>
                    <a:pt x="126" y="35"/>
                  </a:cubicBezTo>
                  <a:cubicBezTo>
                    <a:pt x="126" y="35"/>
                    <a:pt x="126" y="35"/>
                    <a:pt x="126" y="35"/>
                  </a:cubicBezTo>
                  <a:cubicBezTo>
                    <a:pt x="126" y="35"/>
                    <a:pt x="126" y="35"/>
                    <a:pt x="126" y="35"/>
                  </a:cubicBezTo>
                  <a:cubicBezTo>
                    <a:pt x="126" y="35"/>
                    <a:pt x="126" y="35"/>
                    <a:pt x="126" y="35"/>
                  </a:cubicBezTo>
                  <a:cubicBezTo>
                    <a:pt x="235" y="113"/>
                    <a:pt x="235" y="113"/>
                    <a:pt x="235" y="113"/>
                  </a:cubicBezTo>
                  <a:cubicBezTo>
                    <a:pt x="239" y="113"/>
                    <a:pt x="242" y="112"/>
                    <a:pt x="245" y="108"/>
                  </a:cubicBezTo>
                  <a:cubicBezTo>
                    <a:pt x="249" y="102"/>
                    <a:pt x="249" y="102"/>
                    <a:pt x="249" y="102"/>
                  </a:cubicBezTo>
                  <a:cubicBezTo>
                    <a:pt x="253" y="97"/>
                    <a:pt x="252" y="90"/>
                    <a:pt x="247" y="87"/>
                  </a:cubicBezTo>
                  <a:cubicBezTo>
                    <a:pt x="217" y="65"/>
                    <a:pt x="217" y="65"/>
                    <a:pt x="217" y="65"/>
                  </a:cubicBezTo>
                  <a:cubicBezTo>
                    <a:pt x="212" y="61"/>
                    <a:pt x="207" y="53"/>
                    <a:pt x="207" y="47"/>
                  </a:cubicBezTo>
                  <a:cubicBezTo>
                    <a:pt x="207" y="12"/>
                    <a:pt x="207" y="12"/>
                    <a:pt x="207" y="12"/>
                  </a:cubicBezTo>
                  <a:cubicBezTo>
                    <a:pt x="207" y="5"/>
                    <a:pt x="202" y="0"/>
                    <a:pt x="196" y="0"/>
                  </a:cubicBezTo>
                  <a:cubicBezTo>
                    <a:pt x="186" y="0"/>
                    <a:pt x="186" y="0"/>
                    <a:pt x="186" y="0"/>
                  </a:cubicBezTo>
                  <a:cubicBezTo>
                    <a:pt x="179" y="0"/>
                    <a:pt x="174" y="5"/>
                    <a:pt x="174" y="12"/>
                  </a:cubicBezTo>
                  <a:cubicBezTo>
                    <a:pt x="174" y="23"/>
                    <a:pt x="174" y="23"/>
                    <a:pt x="174" y="23"/>
                  </a:cubicBezTo>
                  <a:cubicBezTo>
                    <a:pt x="174" y="30"/>
                    <a:pt x="170" y="32"/>
                    <a:pt x="165" y="28"/>
                  </a:cubicBezTo>
                  <a:cubicBezTo>
                    <a:pt x="136" y="7"/>
                    <a:pt x="136" y="7"/>
                    <a:pt x="136" y="7"/>
                  </a:cubicBezTo>
                  <a:cubicBezTo>
                    <a:pt x="131" y="3"/>
                    <a:pt x="126" y="0"/>
                    <a:pt x="126" y="0"/>
                  </a:cubicBezTo>
                  <a:cubicBezTo>
                    <a:pt x="126" y="0"/>
                    <a:pt x="126" y="0"/>
                    <a:pt x="126" y="0"/>
                  </a:cubicBezTo>
                  <a:cubicBezTo>
                    <a:pt x="126" y="0"/>
                    <a:pt x="126" y="0"/>
                    <a:pt x="126" y="0"/>
                  </a:cubicBezTo>
                  <a:cubicBezTo>
                    <a:pt x="126" y="0"/>
                    <a:pt x="126" y="0"/>
                    <a:pt x="126" y="0"/>
                  </a:cubicBezTo>
                  <a:cubicBezTo>
                    <a:pt x="126" y="0"/>
                    <a:pt x="122" y="3"/>
                    <a:pt x="117" y="7"/>
                  </a:cubicBezTo>
                  <a:cubicBezTo>
                    <a:pt x="6" y="87"/>
                    <a:pt x="6" y="87"/>
                    <a:pt x="6" y="87"/>
                  </a:cubicBezTo>
                  <a:cubicBezTo>
                    <a:pt x="1" y="90"/>
                    <a:pt x="0" y="97"/>
                    <a:pt x="3" y="102"/>
                  </a:cubicBezTo>
                  <a:lnTo>
                    <a:pt x="7"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11" name="Straight Connector 10">
            <a:extLst>
              <a:ext uri="{FF2B5EF4-FFF2-40B4-BE49-F238E27FC236}">
                <a16:creationId xmlns:a16="http://schemas.microsoft.com/office/drawing/2014/main" id="{8435FDB0-A871-2F4F-2476-953EFC88A1C2}"/>
              </a:ext>
            </a:extLst>
          </p:cNvPr>
          <p:cNvCxnSpPr>
            <a:cxnSpLocks/>
          </p:cNvCxnSpPr>
          <p:nvPr/>
        </p:nvCxnSpPr>
        <p:spPr>
          <a:xfrm>
            <a:off x="2238336" y="3438915"/>
            <a:ext cx="300889" cy="0"/>
          </a:xfrm>
          <a:prstGeom prst="line">
            <a:avLst/>
          </a:prstGeom>
          <a:ln w="3175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A817D8A3-830F-D3B1-1FBF-B7FD6161C967}"/>
              </a:ext>
            </a:extLst>
          </p:cNvPr>
          <p:cNvSpPr/>
          <p:nvPr/>
        </p:nvSpPr>
        <p:spPr>
          <a:xfrm>
            <a:off x="5200088" y="2828397"/>
            <a:ext cx="1791824" cy="477054"/>
          </a:xfrm>
          <a:prstGeom prst="rect">
            <a:avLst/>
          </a:prstGeom>
        </p:spPr>
        <p:txBody>
          <a:bodyPr wrap="square">
            <a:spAutoFit/>
          </a:bodyPr>
          <a:lstStyle/>
          <a:p>
            <a:pPr algn="ctr"/>
            <a:r>
              <a:rPr lang="en-GB" sz="2500" b="1" dirty="0">
                <a:solidFill>
                  <a:schemeClr val="bg1"/>
                </a:solidFill>
                <a:latin typeface="Barlow" panose="00000500000000000000" pitchFamily="2" charset="0"/>
                <a:ea typeface="Lato Bold" panose="020F0502020204030203" pitchFamily="34" charset="0"/>
                <a:cs typeface="Poppins" panose="00000500000000000000" pitchFamily="2" charset="0"/>
              </a:rPr>
              <a:t>Phone :</a:t>
            </a:r>
            <a:endParaRPr lang="en-US" sz="2500" b="1" dirty="0">
              <a:solidFill>
                <a:schemeClr val="bg1"/>
              </a:solidFill>
              <a:latin typeface="Barlow" panose="00000500000000000000" pitchFamily="2" charset="0"/>
              <a:ea typeface="Lato Bold" panose="020F0502020204030203" pitchFamily="34" charset="0"/>
              <a:cs typeface="Poppins" panose="00000500000000000000" pitchFamily="2" charset="0"/>
            </a:endParaRPr>
          </a:p>
        </p:txBody>
      </p:sp>
      <p:sp>
        <p:nvSpPr>
          <p:cNvPr id="13" name="TextBox 12">
            <a:extLst>
              <a:ext uri="{FF2B5EF4-FFF2-40B4-BE49-F238E27FC236}">
                <a16:creationId xmlns:a16="http://schemas.microsoft.com/office/drawing/2014/main" id="{10F37255-B227-CEAA-21B6-88A0FB9847F8}"/>
              </a:ext>
            </a:extLst>
          </p:cNvPr>
          <p:cNvSpPr txBox="1"/>
          <p:nvPr/>
        </p:nvSpPr>
        <p:spPr>
          <a:xfrm>
            <a:off x="5036489" y="3573290"/>
            <a:ext cx="2119022" cy="591444"/>
          </a:xfrm>
          <a:prstGeom prst="rect">
            <a:avLst/>
          </a:prstGeom>
          <a:noFill/>
        </p:spPr>
        <p:txBody>
          <a:bodyPr wrap="square" rtlCol="0">
            <a:spAutoFit/>
          </a:bodyPr>
          <a:lstStyle/>
          <a:p>
            <a:pPr algn="ctr">
              <a:lnSpc>
                <a:spcPts val="2000"/>
              </a:lnSpc>
            </a:pPr>
            <a:r>
              <a:rPr lang="en-US" sz="1400" dirty="0">
                <a:solidFill>
                  <a:schemeClr val="bg1"/>
                </a:solidFill>
                <a:latin typeface="Poppins" panose="00000500000000000000" pitchFamily="2" charset="0"/>
                <a:ea typeface="Open Sans" panose="020B0606030504020204" pitchFamily="34" charset="0"/>
                <a:cs typeface="Poppins" panose="00000500000000000000" pitchFamily="2" charset="0"/>
              </a:rPr>
              <a:t>+000 123 456 7890</a:t>
            </a:r>
          </a:p>
          <a:p>
            <a:pPr algn="ctr">
              <a:lnSpc>
                <a:spcPts val="2000"/>
              </a:lnSpc>
            </a:pPr>
            <a:r>
              <a:rPr lang="en-US" sz="1400" dirty="0">
                <a:solidFill>
                  <a:schemeClr val="bg1"/>
                </a:solidFill>
                <a:latin typeface="Poppins" panose="00000500000000000000" pitchFamily="2" charset="0"/>
                <a:ea typeface="Open Sans" panose="020B0606030504020204" pitchFamily="34" charset="0"/>
                <a:cs typeface="Poppins" panose="00000500000000000000" pitchFamily="2" charset="0"/>
              </a:rPr>
              <a:t>+000 123 456 7890</a:t>
            </a:r>
          </a:p>
        </p:txBody>
      </p:sp>
      <p:grpSp>
        <p:nvGrpSpPr>
          <p:cNvPr id="14" name="Group 13">
            <a:extLst>
              <a:ext uri="{FF2B5EF4-FFF2-40B4-BE49-F238E27FC236}">
                <a16:creationId xmlns:a16="http://schemas.microsoft.com/office/drawing/2014/main" id="{711991F7-9F7C-CBD7-7EB0-0C8514014049}"/>
              </a:ext>
            </a:extLst>
          </p:cNvPr>
          <p:cNvGrpSpPr/>
          <p:nvPr/>
        </p:nvGrpSpPr>
        <p:grpSpPr>
          <a:xfrm>
            <a:off x="5805574" y="1912684"/>
            <a:ext cx="580852" cy="474702"/>
            <a:chOff x="-2454275" y="4019550"/>
            <a:chExt cx="773112" cy="631825"/>
          </a:xfrm>
          <a:solidFill>
            <a:schemeClr val="bg1"/>
          </a:solidFill>
        </p:grpSpPr>
        <p:sp>
          <p:nvSpPr>
            <p:cNvPr id="15" name="Freeform 6">
              <a:extLst>
                <a:ext uri="{FF2B5EF4-FFF2-40B4-BE49-F238E27FC236}">
                  <a16:creationId xmlns:a16="http://schemas.microsoft.com/office/drawing/2014/main" id="{A39995D7-D123-7EF6-5A5B-33D7448B715C}"/>
                </a:ext>
              </a:extLst>
            </p:cNvPr>
            <p:cNvSpPr>
              <a:spLocks/>
            </p:cNvSpPr>
            <p:nvPr/>
          </p:nvSpPr>
          <p:spPr bwMode="auto">
            <a:xfrm>
              <a:off x="-2454275" y="4019550"/>
              <a:ext cx="773112" cy="228600"/>
            </a:xfrm>
            <a:custGeom>
              <a:avLst/>
              <a:gdLst>
                <a:gd name="T0" fmla="*/ 221 w 221"/>
                <a:gd name="T1" fmla="*/ 29 h 66"/>
                <a:gd name="T2" fmla="*/ 187 w 221"/>
                <a:gd name="T3" fmla="*/ 8 h 66"/>
                <a:gd name="T4" fmla="*/ 34 w 221"/>
                <a:gd name="T5" fmla="*/ 8 h 66"/>
                <a:gd name="T6" fmla="*/ 0 w 221"/>
                <a:gd name="T7" fmla="*/ 29 h 66"/>
                <a:gd name="T8" fmla="*/ 0 w 221"/>
                <a:gd name="T9" fmla="*/ 30 h 66"/>
                <a:gd name="T10" fmla="*/ 0 w 221"/>
                <a:gd name="T11" fmla="*/ 32 h 66"/>
                <a:gd name="T12" fmla="*/ 0 w 221"/>
                <a:gd name="T13" fmla="*/ 58 h 66"/>
                <a:gd name="T14" fmla="*/ 7 w 221"/>
                <a:gd name="T15" fmla="*/ 65 h 66"/>
                <a:gd name="T16" fmla="*/ 41 w 221"/>
                <a:gd name="T17" fmla="*/ 65 h 66"/>
                <a:gd name="T18" fmla="*/ 47 w 221"/>
                <a:gd name="T19" fmla="*/ 58 h 66"/>
                <a:gd name="T20" fmla="*/ 47 w 221"/>
                <a:gd name="T21" fmla="*/ 34 h 66"/>
                <a:gd name="T22" fmla="*/ 173 w 221"/>
                <a:gd name="T23" fmla="*/ 34 h 66"/>
                <a:gd name="T24" fmla="*/ 173 w 221"/>
                <a:gd name="T25" fmla="*/ 60 h 66"/>
                <a:gd name="T26" fmla="*/ 180 w 221"/>
                <a:gd name="T27" fmla="*/ 66 h 66"/>
                <a:gd name="T28" fmla="*/ 214 w 221"/>
                <a:gd name="T29" fmla="*/ 66 h 66"/>
                <a:gd name="T30" fmla="*/ 221 w 221"/>
                <a:gd name="T31" fmla="*/ 60 h 66"/>
                <a:gd name="T32" fmla="*/ 221 w 221"/>
                <a:gd name="T33" fmla="*/ 33 h 66"/>
                <a:gd name="T34" fmla="*/ 220 w 221"/>
                <a:gd name="T35" fmla="*/ 31 h 66"/>
                <a:gd name="T36" fmla="*/ 221 w 221"/>
                <a:gd name="T37" fmla="*/ 2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1" h="66">
                  <a:moveTo>
                    <a:pt x="221" y="29"/>
                  </a:moveTo>
                  <a:cubicBezTo>
                    <a:pt x="221" y="21"/>
                    <a:pt x="205" y="11"/>
                    <a:pt x="187" y="8"/>
                  </a:cubicBezTo>
                  <a:cubicBezTo>
                    <a:pt x="136" y="0"/>
                    <a:pt x="84" y="0"/>
                    <a:pt x="34" y="8"/>
                  </a:cubicBezTo>
                  <a:cubicBezTo>
                    <a:pt x="15" y="11"/>
                    <a:pt x="0" y="21"/>
                    <a:pt x="0" y="29"/>
                  </a:cubicBezTo>
                  <a:cubicBezTo>
                    <a:pt x="0" y="29"/>
                    <a:pt x="0" y="29"/>
                    <a:pt x="0" y="30"/>
                  </a:cubicBezTo>
                  <a:cubicBezTo>
                    <a:pt x="0" y="30"/>
                    <a:pt x="0" y="31"/>
                    <a:pt x="0" y="32"/>
                  </a:cubicBezTo>
                  <a:cubicBezTo>
                    <a:pt x="0" y="58"/>
                    <a:pt x="0" y="58"/>
                    <a:pt x="0" y="58"/>
                  </a:cubicBezTo>
                  <a:cubicBezTo>
                    <a:pt x="0" y="62"/>
                    <a:pt x="3" y="65"/>
                    <a:pt x="7" y="65"/>
                  </a:cubicBezTo>
                  <a:cubicBezTo>
                    <a:pt x="41" y="65"/>
                    <a:pt x="41" y="65"/>
                    <a:pt x="41" y="65"/>
                  </a:cubicBezTo>
                  <a:cubicBezTo>
                    <a:pt x="44" y="65"/>
                    <a:pt x="47" y="62"/>
                    <a:pt x="47" y="58"/>
                  </a:cubicBezTo>
                  <a:cubicBezTo>
                    <a:pt x="47" y="34"/>
                    <a:pt x="47" y="34"/>
                    <a:pt x="47" y="34"/>
                  </a:cubicBezTo>
                  <a:cubicBezTo>
                    <a:pt x="89" y="29"/>
                    <a:pt x="131" y="29"/>
                    <a:pt x="173" y="34"/>
                  </a:cubicBezTo>
                  <a:cubicBezTo>
                    <a:pt x="173" y="60"/>
                    <a:pt x="173" y="60"/>
                    <a:pt x="173" y="60"/>
                  </a:cubicBezTo>
                  <a:cubicBezTo>
                    <a:pt x="173" y="63"/>
                    <a:pt x="176" y="66"/>
                    <a:pt x="180" y="66"/>
                  </a:cubicBezTo>
                  <a:cubicBezTo>
                    <a:pt x="214" y="66"/>
                    <a:pt x="214" y="66"/>
                    <a:pt x="214" y="66"/>
                  </a:cubicBezTo>
                  <a:cubicBezTo>
                    <a:pt x="217" y="66"/>
                    <a:pt x="221" y="63"/>
                    <a:pt x="221" y="60"/>
                  </a:cubicBezTo>
                  <a:cubicBezTo>
                    <a:pt x="221" y="33"/>
                    <a:pt x="221" y="33"/>
                    <a:pt x="221" y="33"/>
                  </a:cubicBezTo>
                  <a:cubicBezTo>
                    <a:pt x="221" y="32"/>
                    <a:pt x="220" y="31"/>
                    <a:pt x="220" y="31"/>
                  </a:cubicBezTo>
                  <a:cubicBezTo>
                    <a:pt x="220" y="30"/>
                    <a:pt x="221" y="30"/>
                    <a:pt x="22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a:extLst>
                <a:ext uri="{FF2B5EF4-FFF2-40B4-BE49-F238E27FC236}">
                  <a16:creationId xmlns:a16="http://schemas.microsoft.com/office/drawing/2014/main" id="{290D0F18-5D16-6869-D3FF-19C0A8CC2E76}"/>
                </a:ext>
              </a:extLst>
            </p:cNvPr>
            <p:cNvSpPr>
              <a:spLocks noEditPoints="1"/>
            </p:cNvSpPr>
            <p:nvPr/>
          </p:nvSpPr>
          <p:spPr bwMode="auto">
            <a:xfrm>
              <a:off x="-2428875" y="4200525"/>
              <a:ext cx="730250" cy="450850"/>
            </a:xfrm>
            <a:custGeom>
              <a:avLst/>
              <a:gdLst>
                <a:gd name="T0" fmla="*/ 196 w 209"/>
                <a:gd name="T1" fmla="*/ 57 h 130"/>
                <a:gd name="T2" fmla="*/ 159 w 209"/>
                <a:gd name="T3" fmla="*/ 44 h 130"/>
                <a:gd name="T4" fmla="*/ 148 w 209"/>
                <a:gd name="T5" fmla="*/ 42 h 130"/>
                <a:gd name="T6" fmla="*/ 148 w 209"/>
                <a:gd name="T7" fmla="*/ 0 h 130"/>
                <a:gd name="T8" fmla="*/ 132 w 209"/>
                <a:gd name="T9" fmla="*/ 0 h 130"/>
                <a:gd name="T10" fmla="*/ 132 w 209"/>
                <a:gd name="T11" fmla="*/ 25 h 130"/>
                <a:gd name="T12" fmla="*/ 74 w 209"/>
                <a:gd name="T13" fmla="*/ 25 h 130"/>
                <a:gd name="T14" fmla="*/ 74 w 209"/>
                <a:gd name="T15" fmla="*/ 0 h 130"/>
                <a:gd name="T16" fmla="*/ 59 w 209"/>
                <a:gd name="T17" fmla="*/ 0 h 130"/>
                <a:gd name="T18" fmla="*/ 59 w 209"/>
                <a:gd name="T19" fmla="*/ 42 h 130"/>
                <a:gd name="T20" fmla="*/ 49 w 209"/>
                <a:gd name="T21" fmla="*/ 44 h 130"/>
                <a:gd name="T22" fmla="*/ 13 w 209"/>
                <a:gd name="T23" fmla="*/ 57 h 130"/>
                <a:gd name="T24" fmla="*/ 0 w 209"/>
                <a:gd name="T25" fmla="*/ 75 h 130"/>
                <a:gd name="T26" fmla="*/ 0 w 209"/>
                <a:gd name="T27" fmla="*/ 116 h 130"/>
                <a:gd name="T28" fmla="*/ 13 w 209"/>
                <a:gd name="T29" fmla="*/ 130 h 130"/>
                <a:gd name="T30" fmla="*/ 195 w 209"/>
                <a:gd name="T31" fmla="*/ 130 h 130"/>
                <a:gd name="T32" fmla="*/ 209 w 209"/>
                <a:gd name="T33" fmla="*/ 116 h 130"/>
                <a:gd name="T34" fmla="*/ 209 w 209"/>
                <a:gd name="T35" fmla="*/ 75 h 130"/>
                <a:gd name="T36" fmla="*/ 196 w 209"/>
                <a:gd name="T37" fmla="*/ 57 h 130"/>
                <a:gd name="T38" fmla="*/ 102 w 209"/>
                <a:gd name="T39" fmla="*/ 115 h 130"/>
                <a:gd name="T40" fmla="*/ 66 w 209"/>
                <a:gd name="T41" fmla="*/ 78 h 130"/>
                <a:gd name="T42" fmla="*/ 102 w 209"/>
                <a:gd name="T43" fmla="*/ 41 h 130"/>
                <a:gd name="T44" fmla="*/ 139 w 209"/>
                <a:gd name="T45" fmla="*/ 78 h 130"/>
                <a:gd name="T46" fmla="*/ 102 w 209"/>
                <a:gd name="T47"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9" h="130">
                  <a:moveTo>
                    <a:pt x="196" y="57"/>
                  </a:moveTo>
                  <a:cubicBezTo>
                    <a:pt x="159" y="44"/>
                    <a:pt x="159" y="44"/>
                    <a:pt x="159" y="44"/>
                  </a:cubicBezTo>
                  <a:cubicBezTo>
                    <a:pt x="156" y="43"/>
                    <a:pt x="152" y="42"/>
                    <a:pt x="148" y="42"/>
                  </a:cubicBezTo>
                  <a:cubicBezTo>
                    <a:pt x="148" y="0"/>
                    <a:pt x="148" y="0"/>
                    <a:pt x="148" y="0"/>
                  </a:cubicBezTo>
                  <a:cubicBezTo>
                    <a:pt x="132" y="0"/>
                    <a:pt x="132" y="0"/>
                    <a:pt x="132" y="0"/>
                  </a:cubicBezTo>
                  <a:cubicBezTo>
                    <a:pt x="132" y="25"/>
                    <a:pt x="132" y="25"/>
                    <a:pt x="132" y="25"/>
                  </a:cubicBezTo>
                  <a:cubicBezTo>
                    <a:pt x="74" y="25"/>
                    <a:pt x="74" y="25"/>
                    <a:pt x="74" y="25"/>
                  </a:cubicBezTo>
                  <a:cubicBezTo>
                    <a:pt x="74" y="0"/>
                    <a:pt x="74" y="0"/>
                    <a:pt x="74" y="0"/>
                  </a:cubicBezTo>
                  <a:cubicBezTo>
                    <a:pt x="59" y="0"/>
                    <a:pt x="59" y="0"/>
                    <a:pt x="59" y="0"/>
                  </a:cubicBezTo>
                  <a:cubicBezTo>
                    <a:pt x="59" y="42"/>
                    <a:pt x="59" y="42"/>
                    <a:pt x="59" y="42"/>
                  </a:cubicBezTo>
                  <a:cubicBezTo>
                    <a:pt x="55" y="43"/>
                    <a:pt x="52" y="43"/>
                    <a:pt x="49" y="44"/>
                  </a:cubicBezTo>
                  <a:cubicBezTo>
                    <a:pt x="13" y="57"/>
                    <a:pt x="13" y="57"/>
                    <a:pt x="13" y="57"/>
                  </a:cubicBezTo>
                  <a:cubicBezTo>
                    <a:pt x="6" y="59"/>
                    <a:pt x="0" y="67"/>
                    <a:pt x="0" y="75"/>
                  </a:cubicBezTo>
                  <a:cubicBezTo>
                    <a:pt x="0" y="116"/>
                    <a:pt x="0" y="116"/>
                    <a:pt x="0" y="116"/>
                  </a:cubicBezTo>
                  <a:cubicBezTo>
                    <a:pt x="0" y="124"/>
                    <a:pt x="6" y="130"/>
                    <a:pt x="13" y="130"/>
                  </a:cubicBezTo>
                  <a:cubicBezTo>
                    <a:pt x="195" y="130"/>
                    <a:pt x="195" y="130"/>
                    <a:pt x="195" y="130"/>
                  </a:cubicBezTo>
                  <a:cubicBezTo>
                    <a:pt x="203" y="130"/>
                    <a:pt x="209" y="124"/>
                    <a:pt x="209" y="116"/>
                  </a:cubicBezTo>
                  <a:cubicBezTo>
                    <a:pt x="209" y="75"/>
                    <a:pt x="209" y="75"/>
                    <a:pt x="209" y="75"/>
                  </a:cubicBezTo>
                  <a:cubicBezTo>
                    <a:pt x="209" y="67"/>
                    <a:pt x="203" y="59"/>
                    <a:pt x="196" y="57"/>
                  </a:cubicBezTo>
                  <a:close/>
                  <a:moveTo>
                    <a:pt x="102" y="115"/>
                  </a:moveTo>
                  <a:cubicBezTo>
                    <a:pt x="82" y="115"/>
                    <a:pt x="66" y="98"/>
                    <a:pt x="66" y="78"/>
                  </a:cubicBezTo>
                  <a:cubicBezTo>
                    <a:pt x="66" y="58"/>
                    <a:pt x="82" y="41"/>
                    <a:pt x="102" y="41"/>
                  </a:cubicBezTo>
                  <a:cubicBezTo>
                    <a:pt x="123" y="41"/>
                    <a:pt x="139" y="58"/>
                    <a:pt x="139" y="78"/>
                  </a:cubicBezTo>
                  <a:cubicBezTo>
                    <a:pt x="139" y="98"/>
                    <a:pt x="123" y="115"/>
                    <a:pt x="102"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
              <a:extLst>
                <a:ext uri="{FF2B5EF4-FFF2-40B4-BE49-F238E27FC236}">
                  <a16:creationId xmlns:a16="http://schemas.microsoft.com/office/drawing/2014/main" id="{25090836-E344-079D-990B-81B609C76068}"/>
                </a:ext>
              </a:extLst>
            </p:cNvPr>
            <p:cNvSpPr>
              <a:spLocks noChangeArrowheads="1"/>
            </p:cNvSpPr>
            <p:nvPr/>
          </p:nvSpPr>
          <p:spPr bwMode="auto">
            <a:xfrm>
              <a:off x="-2139950" y="4402138"/>
              <a:ext cx="136525" cy="1381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18" name="Straight Connector 17">
            <a:extLst>
              <a:ext uri="{FF2B5EF4-FFF2-40B4-BE49-F238E27FC236}">
                <a16:creationId xmlns:a16="http://schemas.microsoft.com/office/drawing/2014/main" id="{7937F51D-9805-1521-7398-8E94B90ABFF8}"/>
              </a:ext>
            </a:extLst>
          </p:cNvPr>
          <p:cNvCxnSpPr>
            <a:cxnSpLocks/>
          </p:cNvCxnSpPr>
          <p:nvPr/>
        </p:nvCxnSpPr>
        <p:spPr>
          <a:xfrm>
            <a:off x="5945556" y="3438915"/>
            <a:ext cx="300889" cy="0"/>
          </a:xfrm>
          <a:prstGeom prst="line">
            <a:avLst/>
          </a:prstGeom>
          <a:ln w="31750">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90457A26-78C4-73F0-BD95-CD5E3DA31D80}"/>
              </a:ext>
            </a:extLst>
          </p:cNvPr>
          <p:cNvSpPr/>
          <p:nvPr/>
        </p:nvSpPr>
        <p:spPr>
          <a:xfrm>
            <a:off x="8907307" y="2828397"/>
            <a:ext cx="1791824" cy="477054"/>
          </a:xfrm>
          <a:prstGeom prst="rect">
            <a:avLst/>
          </a:prstGeom>
        </p:spPr>
        <p:txBody>
          <a:bodyPr wrap="square">
            <a:spAutoFit/>
          </a:bodyPr>
          <a:lstStyle/>
          <a:p>
            <a:pPr algn="ctr"/>
            <a:r>
              <a:rPr lang="en-GB" sz="2500" b="1" dirty="0">
                <a:solidFill>
                  <a:schemeClr val="bg1"/>
                </a:solidFill>
                <a:latin typeface="Barlow" panose="00000500000000000000" pitchFamily="2" charset="0"/>
                <a:ea typeface="Lato Bold" panose="020F0502020204030203" pitchFamily="34" charset="0"/>
                <a:cs typeface="Poppins" panose="00000500000000000000" pitchFamily="2" charset="0"/>
              </a:rPr>
              <a:t>Website :</a:t>
            </a:r>
            <a:endParaRPr lang="en-US" sz="2500" b="1" dirty="0">
              <a:solidFill>
                <a:schemeClr val="bg1"/>
              </a:solidFill>
              <a:latin typeface="Barlow" panose="00000500000000000000" pitchFamily="2" charset="0"/>
              <a:ea typeface="Lato Bold" panose="020F0502020204030203" pitchFamily="34" charset="0"/>
              <a:cs typeface="Poppins" panose="00000500000000000000" pitchFamily="2" charset="0"/>
            </a:endParaRPr>
          </a:p>
        </p:txBody>
      </p:sp>
      <p:sp>
        <p:nvSpPr>
          <p:cNvPr id="20" name="TextBox 19">
            <a:extLst>
              <a:ext uri="{FF2B5EF4-FFF2-40B4-BE49-F238E27FC236}">
                <a16:creationId xmlns:a16="http://schemas.microsoft.com/office/drawing/2014/main" id="{29F37482-3C27-7028-79DF-63ED87ABD1FC}"/>
              </a:ext>
            </a:extLst>
          </p:cNvPr>
          <p:cNvSpPr txBox="1"/>
          <p:nvPr/>
        </p:nvSpPr>
        <p:spPr>
          <a:xfrm>
            <a:off x="8743708" y="3570341"/>
            <a:ext cx="2119022" cy="591444"/>
          </a:xfrm>
          <a:prstGeom prst="rect">
            <a:avLst/>
          </a:prstGeom>
          <a:noFill/>
        </p:spPr>
        <p:txBody>
          <a:bodyPr wrap="square" rtlCol="0">
            <a:spAutoFit/>
          </a:bodyPr>
          <a:lstStyle/>
          <a:p>
            <a:pPr algn="ctr">
              <a:lnSpc>
                <a:spcPts val="2000"/>
              </a:lnSpc>
            </a:pPr>
            <a:r>
              <a:rPr lang="en-US" sz="1400" dirty="0">
                <a:solidFill>
                  <a:schemeClr val="bg1"/>
                </a:solidFill>
                <a:latin typeface="Poppins" panose="00000500000000000000" pitchFamily="2" charset="0"/>
                <a:ea typeface="Open Sans" panose="020B0606030504020204" pitchFamily="34" charset="0"/>
                <a:cs typeface="Poppins" panose="00000500000000000000" pitchFamily="2" charset="0"/>
              </a:rPr>
              <a:t>www.website.com</a:t>
            </a:r>
          </a:p>
          <a:p>
            <a:pPr algn="ctr">
              <a:lnSpc>
                <a:spcPts val="2000"/>
              </a:lnSpc>
            </a:pPr>
            <a:r>
              <a:rPr lang="en-US" sz="1400" dirty="0">
                <a:solidFill>
                  <a:schemeClr val="bg1"/>
                </a:solidFill>
                <a:latin typeface="Poppins" panose="00000500000000000000" pitchFamily="2" charset="0"/>
                <a:ea typeface="Open Sans" panose="020B0606030504020204" pitchFamily="34" charset="0"/>
                <a:cs typeface="Poppins" panose="00000500000000000000" pitchFamily="2" charset="0"/>
              </a:rPr>
              <a:t>www.website.com</a:t>
            </a:r>
          </a:p>
        </p:txBody>
      </p:sp>
      <p:sp>
        <p:nvSpPr>
          <p:cNvPr id="21" name="Freeform 13">
            <a:extLst>
              <a:ext uri="{FF2B5EF4-FFF2-40B4-BE49-F238E27FC236}">
                <a16:creationId xmlns:a16="http://schemas.microsoft.com/office/drawing/2014/main" id="{6E8AA898-4CB3-CB3B-A49E-691783BC2675}"/>
              </a:ext>
            </a:extLst>
          </p:cNvPr>
          <p:cNvSpPr>
            <a:spLocks noEditPoints="1"/>
          </p:cNvSpPr>
          <p:nvPr/>
        </p:nvSpPr>
        <p:spPr bwMode="auto">
          <a:xfrm>
            <a:off x="9524721" y="1875115"/>
            <a:ext cx="556997" cy="549841"/>
          </a:xfrm>
          <a:custGeom>
            <a:avLst/>
            <a:gdLst>
              <a:gd name="T0" fmla="*/ 57 w 212"/>
              <a:gd name="T1" fmla="*/ 112 h 211"/>
              <a:gd name="T2" fmla="*/ 36 w 212"/>
              <a:gd name="T3" fmla="*/ 150 h 211"/>
              <a:gd name="T4" fmla="*/ 0 w 212"/>
              <a:gd name="T5" fmla="*/ 106 h 211"/>
              <a:gd name="T6" fmla="*/ 53 w 212"/>
              <a:gd name="T7" fmla="*/ 197 h 211"/>
              <a:gd name="T8" fmla="*/ 70 w 212"/>
              <a:gd name="T9" fmla="*/ 155 h 211"/>
              <a:gd name="T10" fmla="*/ 99 w 212"/>
              <a:gd name="T11" fmla="*/ 158 h 211"/>
              <a:gd name="T12" fmla="*/ 115 w 212"/>
              <a:gd name="T13" fmla="*/ 182 h 211"/>
              <a:gd name="T14" fmla="*/ 97 w 212"/>
              <a:gd name="T15" fmla="*/ 211 h 211"/>
              <a:gd name="T16" fmla="*/ 125 w 212"/>
              <a:gd name="T17" fmla="*/ 197 h 211"/>
              <a:gd name="T18" fmla="*/ 141 w 212"/>
              <a:gd name="T19" fmla="*/ 196 h 211"/>
              <a:gd name="T20" fmla="*/ 113 w 212"/>
              <a:gd name="T21" fmla="*/ 211 h 211"/>
              <a:gd name="T22" fmla="*/ 132 w 212"/>
              <a:gd name="T23" fmla="*/ 164 h 211"/>
              <a:gd name="T24" fmla="*/ 103 w 212"/>
              <a:gd name="T25" fmla="*/ 146 h 211"/>
              <a:gd name="T26" fmla="*/ 133 w 212"/>
              <a:gd name="T27" fmla="*/ 164 h 211"/>
              <a:gd name="T28" fmla="*/ 171 w 212"/>
              <a:gd name="T29" fmla="*/ 95 h 211"/>
              <a:gd name="T30" fmla="*/ 178 w 212"/>
              <a:gd name="T31" fmla="*/ 100 h 211"/>
              <a:gd name="T32" fmla="*/ 171 w 212"/>
              <a:gd name="T33" fmla="*/ 95 h 211"/>
              <a:gd name="T34" fmla="*/ 165 w 212"/>
              <a:gd name="T35" fmla="*/ 51 h 211"/>
              <a:gd name="T36" fmla="*/ 170 w 212"/>
              <a:gd name="T37" fmla="*/ 21 h 211"/>
              <a:gd name="T38" fmla="*/ 156 w 212"/>
              <a:gd name="T39" fmla="*/ 57 h 211"/>
              <a:gd name="T40" fmla="*/ 162 w 212"/>
              <a:gd name="T41" fmla="*/ 83 h 211"/>
              <a:gd name="T42" fmla="*/ 154 w 212"/>
              <a:gd name="T43" fmla="*/ 113 h 211"/>
              <a:gd name="T44" fmla="*/ 94 w 212"/>
              <a:gd name="T45" fmla="*/ 137 h 211"/>
              <a:gd name="T46" fmla="*/ 108 w 212"/>
              <a:gd name="T47" fmla="*/ 3 h 211"/>
              <a:gd name="T48" fmla="*/ 82 w 212"/>
              <a:gd name="T49" fmla="*/ 140 h 211"/>
              <a:gd name="T50" fmla="*/ 62 w 212"/>
              <a:gd name="T51" fmla="*/ 139 h 211"/>
              <a:gd name="T52" fmla="*/ 82 w 212"/>
              <a:gd name="T53" fmla="*/ 140 h 211"/>
              <a:gd name="T54" fmla="*/ 37 w 212"/>
              <a:gd name="T55" fmla="*/ 161 h 211"/>
              <a:gd name="T56" fmla="*/ 42 w 212"/>
              <a:gd name="T57" fmla="*/ 190 h 211"/>
              <a:gd name="T58" fmla="*/ 160 w 212"/>
              <a:gd name="T59" fmla="*/ 197 h 211"/>
              <a:gd name="T60" fmla="*/ 149 w 212"/>
              <a:gd name="T61" fmla="*/ 182 h 211"/>
              <a:gd name="T62" fmla="*/ 164 w 212"/>
              <a:gd name="T63" fmla="*/ 120 h 211"/>
              <a:gd name="T64" fmla="*/ 195 w 212"/>
              <a:gd name="T65" fmla="*/ 163 h 211"/>
              <a:gd name="T66" fmla="*/ 204 w 212"/>
              <a:gd name="T67" fmla="*/ 146 h 211"/>
              <a:gd name="T68" fmla="*/ 211 w 212"/>
              <a:gd name="T69" fmla="*/ 93 h 211"/>
              <a:gd name="T70" fmla="*/ 204 w 212"/>
              <a:gd name="T71" fmla="*/ 146 h 211"/>
              <a:gd name="T72" fmla="*/ 188 w 212"/>
              <a:gd name="T73" fmla="*/ 94 h 211"/>
              <a:gd name="T74" fmla="*/ 186 w 212"/>
              <a:gd name="T75" fmla="*/ 68 h 211"/>
              <a:gd name="T76" fmla="*/ 180 w 212"/>
              <a:gd name="T77" fmla="*/ 30 h 211"/>
              <a:gd name="T78" fmla="*/ 97 w 212"/>
              <a:gd name="T79" fmla="*/ 0 h 211"/>
              <a:gd name="T80" fmla="*/ 24 w 212"/>
              <a:gd name="T81" fmla="*/ 3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2" h="211">
                <a:moveTo>
                  <a:pt x="16" y="50"/>
                </a:moveTo>
                <a:cubicBezTo>
                  <a:pt x="27" y="72"/>
                  <a:pt x="42" y="93"/>
                  <a:pt x="57" y="112"/>
                </a:cubicBezTo>
                <a:cubicBezTo>
                  <a:pt x="55" y="121"/>
                  <a:pt x="53" y="129"/>
                  <a:pt x="51" y="136"/>
                </a:cubicBezTo>
                <a:cubicBezTo>
                  <a:pt x="44" y="137"/>
                  <a:pt x="38" y="143"/>
                  <a:pt x="36" y="150"/>
                </a:cubicBezTo>
                <a:cubicBezTo>
                  <a:pt x="28" y="151"/>
                  <a:pt x="19" y="151"/>
                  <a:pt x="11" y="152"/>
                </a:cubicBezTo>
                <a:cubicBezTo>
                  <a:pt x="4" y="138"/>
                  <a:pt x="0" y="122"/>
                  <a:pt x="0" y="106"/>
                </a:cubicBezTo>
                <a:cubicBezTo>
                  <a:pt x="0" y="85"/>
                  <a:pt x="6" y="66"/>
                  <a:pt x="16" y="50"/>
                </a:cubicBezTo>
                <a:close/>
                <a:moveTo>
                  <a:pt x="53" y="197"/>
                </a:moveTo>
                <a:cubicBezTo>
                  <a:pt x="53" y="192"/>
                  <a:pt x="54" y="183"/>
                  <a:pt x="56" y="170"/>
                </a:cubicBezTo>
                <a:cubicBezTo>
                  <a:pt x="64" y="169"/>
                  <a:pt x="69" y="163"/>
                  <a:pt x="70" y="155"/>
                </a:cubicBezTo>
                <a:cubicBezTo>
                  <a:pt x="77" y="153"/>
                  <a:pt x="84" y="151"/>
                  <a:pt x="90" y="149"/>
                </a:cubicBezTo>
                <a:cubicBezTo>
                  <a:pt x="93" y="153"/>
                  <a:pt x="96" y="155"/>
                  <a:pt x="99" y="158"/>
                </a:cubicBezTo>
                <a:cubicBezTo>
                  <a:pt x="105" y="164"/>
                  <a:pt x="111" y="170"/>
                  <a:pt x="117" y="175"/>
                </a:cubicBezTo>
                <a:cubicBezTo>
                  <a:pt x="116" y="177"/>
                  <a:pt x="115" y="179"/>
                  <a:pt x="115" y="182"/>
                </a:cubicBezTo>
                <a:cubicBezTo>
                  <a:pt x="115" y="185"/>
                  <a:pt x="116" y="187"/>
                  <a:pt x="117" y="190"/>
                </a:cubicBezTo>
                <a:cubicBezTo>
                  <a:pt x="111" y="197"/>
                  <a:pt x="105" y="205"/>
                  <a:pt x="97" y="211"/>
                </a:cubicBezTo>
                <a:cubicBezTo>
                  <a:pt x="81" y="210"/>
                  <a:pt x="66" y="205"/>
                  <a:pt x="53" y="197"/>
                </a:cubicBezTo>
                <a:close/>
                <a:moveTo>
                  <a:pt x="125" y="197"/>
                </a:moveTo>
                <a:cubicBezTo>
                  <a:pt x="127" y="198"/>
                  <a:pt x="130" y="199"/>
                  <a:pt x="132" y="199"/>
                </a:cubicBezTo>
                <a:cubicBezTo>
                  <a:pt x="136" y="199"/>
                  <a:pt x="139" y="198"/>
                  <a:pt x="141" y="196"/>
                </a:cubicBezTo>
                <a:cubicBezTo>
                  <a:pt x="144" y="199"/>
                  <a:pt x="147" y="201"/>
                  <a:pt x="149" y="203"/>
                </a:cubicBezTo>
                <a:cubicBezTo>
                  <a:pt x="138" y="207"/>
                  <a:pt x="126" y="210"/>
                  <a:pt x="113" y="211"/>
                </a:cubicBezTo>
                <a:cubicBezTo>
                  <a:pt x="118" y="207"/>
                  <a:pt x="122" y="202"/>
                  <a:pt x="125" y="197"/>
                </a:cubicBezTo>
                <a:close/>
                <a:moveTo>
                  <a:pt x="132" y="164"/>
                </a:moveTo>
                <a:cubicBezTo>
                  <a:pt x="129" y="164"/>
                  <a:pt x="127" y="165"/>
                  <a:pt x="124" y="166"/>
                </a:cubicBezTo>
                <a:cubicBezTo>
                  <a:pt x="117" y="160"/>
                  <a:pt x="110" y="153"/>
                  <a:pt x="103" y="146"/>
                </a:cubicBezTo>
                <a:cubicBezTo>
                  <a:pt x="120" y="140"/>
                  <a:pt x="136" y="133"/>
                  <a:pt x="150" y="127"/>
                </a:cubicBezTo>
                <a:cubicBezTo>
                  <a:pt x="145" y="140"/>
                  <a:pt x="140" y="152"/>
                  <a:pt x="133" y="164"/>
                </a:cubicBezTo>
                <a:cubicBezTo>
                  <a:pt x="133" y="164"/>
                  <a:pt x="133" y="164"/>
                  <a:pt x="132" y="164"/>
                </a:cubicBezTo>
                <a:close/>
                <a:moveTo>
                  <a:pt x="171" y="95"/>
                </a:moveTo>
                <a:cubicBezTo>
                  <a:pt x="171" y="92"/>
                  <a:pt x="172" y="89"/>
                  <a:pt x="172" y="87"/>
                </a:cubicBezTo>
                <a:cubicBezTo>
                  <a:pt x="175" y="91"/>
                  <a:pt x="177" y="96"/>
                  <a:pt x="178" y="100"/>
                </a:cubicBezTo>
                <a:cubicBezTo>
                  <a:pt x="175" y="102"/>
                  <a:pt x="172" y="104"/>
                  <a:pt x="168" y="106"/>
                </a:cubicBezTo>
                <a:cubicBezTo>
                  <a:pt x="169" y="102"/>
                  <a:pt x="170" y="98"/>
                  <a:pt x="171" y="95"/>
                </a:cubicBezTo>
                <a:close/>
                <a:moveTo>
                  <a:pt x="167" y="51"/>
                </a:moveTo>
                <a:cubicBezTo>
                  <a:pt x="166" y="51"/>
                  <a:pt x="166" y="51"/>
                  <a:pt x="165" y="51"/>
                </a:cubicBezTo>
                <a:cubicBezTo>
                  <a:pt x="154" y="34"/>
                  <a:pt x="141" y="17"/>
                  <a:pt x="123" y="1"/>
                </a:cubicBezTo>
                <a:cubicBezTo>
                  <a:pt x="140" y="4"/>
                  <a:pt x="156" y="11"/>
                  <a:pt x="170" y="21"/>
                </a:cubicBezTo>
                <a:cubicBezTo>
                  <a:pt x="169" y="26"/>
                  <a:pt x="169" y="36"/>
                  <a:pt x="167" y="51"/>
                </a:cubicBezTo>
                <a:close/>
                <a:moveTo>
                  <a:pt x="156" y="57"/>
                </a:moveTo>
                <a:cubicBezTo>
                  <a:pt x="153" y="60"/>
                  <a:pt x="151" y="64"/>
                  <a:pt x="151" y="68"/>
                </a:cubicBezTo>
                <a:cubicBezTo>
                  <a:pt x="151" y="75"/>
                  <a:pt x="156" y="81"/>
                  <a:pt x="162" y="83"/>
                </a:cubicBezTo>
                <a:cubicBezTo>
                  <a:pt x="161" y="86"/>
                  <a:pt x="160" y="90"/>
                  <a:pt x="160" y="93"/>
                </a:cubicBezTo>
                <a:cubicBezTo>
                  <a:pt x="158" y="99"/>
                  <a:pt x="156" y="106"/>
                  <a:pt x="154" y="113"/>
                </a:cubicBezTo>
                <a:cubicBezTo>
                  <a:pt x="153" y="113"/>
                  <a:pt x="153" y="113"/>
                  <a:pt x="152" y="114"/>
                </a:cubicBezTo>
                <a:cubicBezTo>
                  <a:pt x="136" y="121"/>
                  <a:pt x="116" y="130"/>
                  <a:pt x="94" y="137"/>
                </a:cubicBezTo>
                <a:cubicBezTo>
                  <a:pt x="86" y="128"/>
                  <a:pt x="77" y="119"/>
                  <a:pt x="69" y="109"/>
                </a:cubicBezTo>
                <a:cubicBezTo>
                  <a:pt x="78" y="78"/>
                  <a:pt x="90" y="41"/>
                  <a:pt x="108" y="3"/>
                </a:cubicBezTo>
                <a:cubicBezTo>
                  <a:pt x="128" y="20"/>
                  <a:pt x="144" y="39"/>
                  <a:pt x="156" y="57"/>
                </a:cubicBezTo>
                <a:close/>
                <a:moveTo>
                  <a:pt x="82" y="140"/>
                </a:moveTo>
                <a:cubicBezTo>
                  <a:pt x="77" y="142"/>
                  <a:pt x="72" y="143"/>
                  <a:pt x="67" y="144"/>
                </a:cubicBezTo>
                <a:cubicBezTo>
                  <a:pt x="66" y="142"/>
                  <a:pt x="64" y="140"/>
                  <a:pt x="62" y="139"/>
                </a:cubicBezTo>
                <a:cubicBezTo>
                  <a:pt x="63" y="134"/>
                  <a:pt x="65" y="128"/>
                  <a:pt x="66" y="123"/>
                </a:cubicBezTo>
                <a:cubicBezTo>
                  <a:pt x="71" y="129"/>
                  <a:pt x="76" y="135"/>
                  <a:pt x="82" y="140"/>
                </a:cubicBezTo>
                <a:close/>
                <a:moveTo>
                  <a:pt x="17" y="163"/>
                </a:moveTo>
                <a:cubicBezTo>
                  <a:pt x="24" y="162"/>
                  <a:pt x="31" y="162"/>
                  <a:pt x="37" y="161"/>
                </a:cubicBezTo>
                <a:cubicBezTo>
                  <a:pt x="39" y="164"/>
                  <a:pt x="42" y="167"/>
                  <a:pt x="45" y="169"/>
                </a:cubicBezTo>
                <a:cubicBezTo>
                  <a:pt x="44" y="178"/>
                  <a:pt x="43" y="185"/>
                  <a:pt x="42" y="190"/>
                </a:cubicBezTo>
                <a:cubicBezTo>
                  <a:pt x="32" y="182"/>
                  <a:pt x="24" y="173"/>
                  <a:pt x="17" y="163"/>
                </a:cubicBezTo>
                <a:close/>
                <a:moveTo>
                  <a:pt x="160" y="197"/>
                </a:moveTo>
                <a:cubicBezTo>
                  <a:pt x="157" y="195"/>
                  <a:pt x="153" y="192"/>
                  <a:pt x="148" y="188"/>
                </a:cubicBezTo>
                <a:cubicBezTo>
                  <a:pt x="149" y="186"/>
                  <a:pt x="149" y="184"/>
                  <a:pt x="149" y="182"/>
                </a:cubicBezTo>
                <a:cubicBezTo>
                  <a:pt x="149" y="176"/>
                  <a:pt x="147" y="172"/>
                  <a:pt x="144" y="169"/>
                </a:cubicBezTo>
                <a:cubicBezTo>
                  <a:pt x="152" y="153"/>
                  <a:pt x="159" y="136"/>
                  <a:pt x="164" y="120"/>
                </a:cubicBezTo>
                <a:cubicBezTo>
                  <a:pt x="171" y="117"/>
                  <a:pt x="177" y="114"/>
                  <a:pt x="183" y="110"/>
                </a:cubicBezTo>
                <a:cubicBezTo>
                  <a:pt x="192" y="137"/>
                  <a:pt x="195" y="157"/>
                  <a:pt x="195" y="163"/>
                </a:cubicBezTo>
                <a:cubicBezTo>
                  <a:pt x="186" y="177"/>
                  <a:pt x="174" y="188"/>
                  <a:pt x="160" y="197"/>
                </a:cubicBezTo>
                <a:close/>
                <a:moveTo>
                  <a:pt x="204" y="146"/>
                </a:moveTo>
                <a:cubicBezTo>
                  <a:pt x="202" y="136"/>
                  <a:pt x="199" y="121"/>
                  <a:pt x="192" y="105"/>
                </a:cubicBezTo>
                <a:cubicBezTo>
                  <a:pt x="200" y="100"/>
                  <a:pt x="207" y="96"/>
                  <a:pt x="211" y="93"/>
                </a:cubicBezTo>
                <a:cubicBezTo>
                  <a:pt x="212" y="97"/>
                  <a:pt x="212" y="101"/>
                  <a:pt x="212" y="106"/>
                </a:cubicBezTo>
                <a:cubicBezTo>
                  <a:pt x="212" y="120"/>
                  <a:pt x="209" y="134"/>
                  <a:pt x="204" y="146"/>
                </a:cubicBezTo>
                <a:close/>
                <a:moveTo>
                  <a:pt x="209" y="81"/>
                </a:moveTo>
                <a:cubicBezTo>
                  <a:pt x="205" y="83"/>
                  <a:pt x="198" y="88"/>
                  <a:pt x="188" y="94"/>
                </a:cubicBezTo>
                <a:cubicBezTo>
                  <a:pt x="186" y="89"/>
                  <a:pt x="184" y="84"/>
                  <a:pt x="181" y="79"/>
                </a:cubicBezTo>
                <a:cubicBezTo>
                  <a:pt x="184" y="76"/>
                  <a:pt x="186" y="72"/>
                  <a:pt x="186" y="68"/>
                </a:cubicBezTo>
                <a:cubicBezTo>
                  <a:pt x="186" y="62"/>
                  <a:pt x="183" y="57"/>
                  <a:pt x="178" y="53"/>
                </a:cubicBezTo>
                <a:cubicBezTo>
                  <a:pt x="179" y="44"/>
                  <a:pt x="180" y="36"/>
                  <a:pt x="180" y="30"/>
                </a:cubicBezTo>
                <a:cubicBezTo>
                  <a:pt x="194" y="44"/>
                  <a:pt x="204" y="61"/>
                  <a:pt x="209" y="81"/>
                </a:cubicBezTo>
                <a:close/>
                <a:moveTo>
                  <a:pt x="97" y="0"/>
                </a:moveTo>
                <a:cubicBezTo>
                  <a:pt x="81" y="35"/>
                  <a:pt x="69" y="69"/>
                  <a:pt x="61" y="99"/>
                </a:cubicBezTo>
                <a:cubicBezTo>
                  <a:pt x="46" y="80"/>
                  <a:pt x="33" y="60"/>
                  <a:pt x="24" y="39"/>
                </a:cubicBezTo>
                <a:cubicBezTo>
                  <a:pt x="41" y="18"/>
                  <a:pt x="67" y="3"/>
                  <a:pt x="97"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22" name="Straight Connector 21">
            <a:extLst>
              <a:ext uri="{FF2B5EF4-FFF2-40B4-BE49-F238E27FC236}">
                <a16:creationId xmlns:a16="http://schemas.microsoft.com/office/drawing/2014/main" id="{358EB4E5-51A3-ACB7-3E5F-64C1CF047378}"/>
              </a:ext>
            </a:extLst>
          </p:cNvPr>
          <p:cNvCxnSpPr>
            <a:cxnSpLocks/>
          </p:cNvCxnSpPr>
          <p:nvPr/>
        </p:nvCxnSpPr>
        <p:spPr>
          <a:xfrm>
            <a:off x="9652775" y="3438915"/>
            <a:ext cx="300889" cy="0"/>
          </a:xfrm>
          <a:prstGeom prst="line">
            <a:avLst/>
          </a:prstGeom>
          <a:ln w="31750">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B1EFD06A-E43D-DDF7-B58B-80216F5AB539}"/>
              </a:ext>
            </a:extLst>
          </p:cNvPr>
          <p:cNvSpPr txBox="1"/>
          <p:nvPr/>
        </p:nvSpPr>
        <p:spPr>
          <a:xfrm>
            <a:off x="3785912" y="397897"/>
            <a:ext cx="4620176" cy="861774"/>
          </a:xfrm>
          <a:prstGeom prst="rect">
            <a:avLst/>
          </a:prstGeom>
          <a:noFill/>
        </p:spPr>
        <p:txBody>
          <a:bodyPr wrap="none" rtlCol="0">
            <a:spAutoFit/>
          </a:bodyPr>
          <a:lstStyle/>
          <a:p>
            <a:pPr algn="ctr"/>
            <a:r>
              <a:rPr lang="en-GB" sz="5000" b="1" dirty="0">
                <a:solidFill>
                  <a:schemeClr val="accent1"/>
                </a:solidFill>
                <a:latin typeface="Barlow" panose="00000500000000000000" pitchFamily="2" charset="0"/>
                <a:ea typeface="Lato Bold" panose="020F0502020204030203" pitchFamily="34" charset="0"/>
                <a:cs typeface="Poppins Black" panose="00000A00000000000000" pitchFamily="2" charset="0"/>
              </a:rPr>
              <a:t>CONTACT INFO.</a:t>
            </a:r>
            <a:endParaRPr lang="en-US" sz="5000" b="1" dirty="0">
              <a:solidFill>
                <a:schemeClr val="accent1"/>
              </a:solidFill>
              <a:latin typeface="Barlow" panose="00000500000000000000" pitchFamily="2" charset="0"/>
              <a:ea typeface="Lato Bold" panose="020F0502020204030203" pitchFamily="34" charset="0"/>
              <a:cs typeface="Poppins Black" panose="00000A00000000000000" pitchFamily="2" charset="0"/>
            </a:endParaRPr>
          </a:p>
        </p:txBody>
      </p:sp>
      <p:grpSp>
        <p:nvGrpSpPr>
          <p:cNvPr id="76" name="Group 75">
            <a:extLst>
              <a:ext uri="{FF2B5EF4-FFF2-40B4-BE49-F238E27FC236}">
                <a16:creationId xmlns:a16="http://schemas.microsoft.com/office/drawing/2014/main" id="{1FFE1FA4-C6FF-C006-F75F-141E4F7DAB6A}"/>
              </a:ext>
            </a:extLst>
          </p:cNvPr>
          <p:cNvGrpSpPr/>
          <p:nvPr/>
        </p:nvGrpSpPr>
        <p:grpSpPr>
          <a:xfrm>
            <a:off x="4756832" y="5862005"/>
            <a:ext cx="2678337" cy="479968"/>
            <a:chOff x="4756832" y="5862005"/>
            <a:chExt cx="2678337" cy="479968"/>
          </a:xfrm>
        </p:grpSpPr>
        <p:grpSp>
          <p:nvGrpSpPr>
            <p:cNvPr id="29" name="Group 28">
              <a:extLst>
                <a:ext uri="{FF2B5EF4-FFF2-40B4-BE49-F238E27FC236}">
                  <a16:creationId xmlns:a16="http://schemas.microsoft.com/office/drawing/2014/main" id="{B85C0976-F12A-68C0-33FB-0AE7FA471F4D}"/>
                </a:ext>
              </a:extLst>
            </p:cNvPr>
            <p:cNvGrpSpPr/>
            <p:nvPr/>
          </p:nvGrpSpPr>
          <p:grpSpPr>
            <a:xfrm>
              <a:off x="4756832" y="5862005"/>
              <a:ext cx="479968" cy="479968"/>
              <a:chOff x="803233" y="2177887"/>
              <a:chExt cx="479968" cy="479968"/>
            </a:xfrm>
          </p:grpSpPr>
          <p:sp>
            <p:nvSpPr>
              <p:cNvPr id="30" name="Freeform 8">
                <a:extLst>
                  <a:ext uri="{FF2B5EF4-FFF2-40B4-BE49-F238E27FC236}">
                    <a16:creationId xmlns:a16="http://schemas.microsoft.com/office/drawing/2014/main" id="{71108365-5C21-891F-803E-A60853098A4D}"/>
                  </a:ext>
                </a:extLst>
              </p:cNvPr>
              <p:cNvSpPr>
                <a:spLocks/>
              </p:cNvSpPr>
              <p:nvPr/>
            </p:nvSpPr>
            <p:spPr bwMode="auto">
              <a:xfrm>
                <a:off x="986925" y="2296398"/>
                <a:ext cx="112584" cy="242946"/>
              </a:xfrm>
              <a:custGeom>
                <a:avLst/>
                <a:gdLst>
                  <a:gd name="T0" fmla="*/ 4 w 19"/>
                  <a:gd name="T1" fmla="*/ 20 h 41"/>
                  <a:gd name="T2" fmla="*/ 4 w 19"/>
                  <a:gd name="T3" fmla="*/ 40 h 41"/>
                  <a:gd name="T4" fmla="*/ 5 w 19"/>
                  <a:gd name="T5" fmla="*/ 41 h 41"/>
                  <a:gd name="T6" fmla="*/ 12 w 19"/>
                  <a:gd name="T7" fmla="*/ 41 h 41"/>
                  <a:gd name="T8" fmla="*/ 13 w 19"/>
                  <a:gd name="T9" fmla="*/ 40 h 41"/>
                  <a:gd name="T10" fmla="*/ 13 w 19"/>
                  <a:gd name="T11" fmla="*/ 20 h 41"/>
                  <a:gd name="T12" fmla="*/ 18 w 19"/>
                  <a:gd name="T13" fmla="*/ 20 h 41"/>
                  <a:gd name="T14" fmla="*/ 19 w 19"/>
                  <a:gd name="T15" fmla="*/ 20 h 41"/>
                  <a:gd name="T16" fmla="*/ 19 w 19"/>
                  <a:gd name="T17" fmla="*/ 14 h 41"/>
                  <a:gd name="T18" fmla="*/ 19 w 19"/>
                  <a:gd name="T19" fmla="*/ 13 h 41"/>
                  <a:gd name="T20" fmla="*/ 13 w 19"/>
                  <a:gd name="T21" fmla="*/ 13 h 41"/>
                  <a:gd name="T22" fmla="*/ 13 w 19"/>
                  <a:gd name="T23" fmla="*/ 9 h 41"/>
                  <a:gd name="T24" fmla="*/ 15 w 19"/>
                  <a:gd name="T25" fmla="*/ 7 h 41"/>
                  <a:gd name="T26" fmla="*/ 19 w 19"/>
                  <a:gd name="T27" fmla="*/ 7 h 41"/>
                  <a:gd name="T28" fmla="*/ 19 w 19"/>
                  <a:gd name="T29" fmla="*/ 6 h 41"/>
                  <a:gd name="T30" fmla="*/ 19 w 19"/>
                  <a:gd name="T31" fmla="*/ 0 h 41"/>
                  <a:gd name="T32" fmla="*/ 19 w 19"/>
                  <a:gd name="T33" fmla="*/ 0 h 41"/>
                  <a:gd name="T34" fmla="*/ 12 w 19"/>
                  <a:gd name="T35" fmla="*/ 0 h 41"/>
                  <a:gd name="T36" fmla="*/ 4 w 19"/>
                  <a:gd name="T37" fmla="*/ 7 h 41"/>
                  <a:gd name="T38" fmla="*/ 4 w 19"/>
                  <a:gd name="T39" fmla="*/ 13 h 41"/>
                  <a:gd name="T40" fmla="*/ 1 w 19"/>
                  <a:gd name="T41" fmla="*/ 13 h 41"/>
                  <a:gd name="T42" fmla="*/ 0 w 19"/>
                  <a:gd name="T43" fmla="*/ 14 h 41"/>
                  <a:gd name="T44" fmla="*/ 0 w 19"/>
                  <a:gd name="T45" fmla="*/ 20 h 41"/>
                  <a:gd name="T46" fmla="*/ 1 w 19"/>
                  <a:gd name="T47" fmla="*/ 20 h 41"/>
                  <a:gd name="T48" fmla="*/ 4 w 19"/>
                  <a:gd name="T4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41">
                    <a:moveTo>
                      <a:pt x="4" y="20"/>
                    </a:moveTo>
                    <a:cubicBezTo>
                      <a:pt x="4" y="40"/>
                      <a:pt x="4" y="40"/>
                      <a:pt x="4" y="40"/>
                    </a:cubicBezTo>
                    <a:cubicBezTo>
                      <a:pt x="4" y="41"/>
                      <a:pt x="5" y="41"/>
                      <a:pt x="5" y="41"/>
                    </a:cubicBezTo>
                    <a:cubicBezTo>
                      <a:pt x="12" y="41"/>
                      <a:pt x="12" y="41"/>
                      <a:pt x="12" y="41"/>
                    </a:cubicBezTo>
                    <a:cubicBezTo>
                      <a:pt x="13" y="41"/>
                      <a:pt x="13" y="41"/>
                      <a:pt x="13" y="40"/>
                    </a:cubicBezTo>
                    <a:cubicBezTo>
                      <a:pt x="13" y="20"/>
                      <a:pt x="13" y="20"/>
                      <a:pt x="13" y="20"/>
                    </a:cubicBezTo>
                    <a:cubicBezTo>
                      <a:pt x="18" y="20"/>
                      <a:pt x="18" y="20"/>
                      <a:pt x="18" y="20"/>
                    </a:cubicBezTo>
                    <a:cubicBezTo>
                      <a:pt x="18" y="20"/>
                      <a:pt x="19" y="20"/>
                      <a:pt x="19" y="20"/>
                    </a:cubicBezTo>
                    <a:cubicBezTo>
                      <a:pt x="19" y="14"/>
                      <a:pt x="19" y="14"/>
                      <a:pt x="19" y="14"/>
                    </a:cubicBezTo>
                    <a:cubicBezTo>
                      <a:pt x="19" y="13"/>
                      <a:pt x="19" y="13"/>
                      <a:pt x="19" y="13"/>
                    </a:cubicBezTo>
                    <a:cubicBezTo>
                      <a:pt x="13" y="13"/>
                      <a:pt x="13" y="13"/>
                      <a:pt x="13" y="13"/>
                    </a:cubicBezTo>
                    <a:cubicBezTo>
                      <a:pt x="13" y="9"/>
                      <a:pt x="13" y="9"/>
                      <a:pt x="13" y="9"/>
                    </a:cubicBezTo>
                    <a:cubicBezTo>
                      <a:pt x="13" y="8"/>
                      <a:pt x="14" y="7"/>
                      <a:pt x="15" y="7"/>
                    </a:cubicBezTo>
                    <a:cubicBezTo>
                      <a:pt x="19" y="7"/>
                      <a:pt x="19" y="7"/>
                      <a:pt x="19" y="7"/>
                    </a:cubicBezTo>
                    <a:cubicBezTo>
                      <a:pt x="19" y="7"/>
                      <a:pt x="19" y="7"/>
                      <a:pt x="19" y="6"/>
                    </a:cubicBezTo>
                    <a:cubicBezTo>
                      <a:pt x="19" y="0"/>
                      <a:pt x="19" y="0"/>
                      <a:pt x="19" y="0"/>
                    </a:cubicBezTo>
                    <a:cubicBezTo>
                      <a:pt x="19" y="0"/>
                      <a:pt x="19" y="0"/>
                      <a:pt x="19" y="0"/>
                    </a:cubicBezTo>
                    <a:cubicBezTo>
                      <a:pt x="12" y="0"/>
                      <a:pt x="12" y="0"/>
                      <a:pt x="12" y="0"/>
                    </a:cubicBezTo>
                    <a:cubicBezTo>
                      <a:pt x="8" y="0"/>
                      <a:pt x="4" y="3"/>
                      <a:pt x="4" y="7"/>
                    </a:cubicBezTo>
                    <a:cubicBezTo>
                      <a:pt x="4" y="13"/>
                      <a:pt x="4" y="13"/>
                      <a:pt x="4" y="13"/>
                    </a:cubicBezTo>
                    <a:cubicBezTo>
                      <a:pt x="1" y="13"/>
                      <a:pt x="1" y="13"/>
                      <a:pt x="1" y="13"/>
                    </a:cubicBezTo>
                    <a:cubicBezTo>
                      <a:pt x="0" y="13"/>
                      <a:pt x="0" y="13"/>
                      <a:pt x="0" y="14"/>
                    </a:cubicBezTo>
                    <a:cubicBezTo>
                      <a:pt x="0" y="20"/>
                      <a:pt x="0" y="20"/>
                      <a:pt x="0" y="20"/>
                    </a:cubicBezTo>
                    <a:cubicBezTo>
                      <a:pt x="0" y="20"/>
                      <a:pt x="0" y="20"/>
                      <a:pt x="1" y="20"/>
                    </a:cubicBezTo>
                    <a:cubicBezTo>
                      <a:pt x="4" y="20"/>
                      <a:pt x="4" y="20"/>
                      <a:pt x="4" y="2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9">
                <a:extLst>
                  <a:ext uri="{FF2B5EF4-FFF2-40B4-BE49-F238E27FC236}">
                    <a16:creationId xmlns:a16="http://schemas.microsoft.com/office/drawing/2014/main" id="{A3B97246-F763-98D8-A23D-0FECB9799345}"/>
                  </a:ext>
                </a:extLst>
              </p:cNvPr>
              <p:cNvSpPr>
                <a:spLocks noEditPoints="1"/>
              </p:cNvSpPr>
              <p:nvPr/>
            </p:nvSpPr>
            <p:spPr bwMode="auto">
              <a:xfrm>
                <a:off x="803233" y="2177887"/>
                <a:ext cx="479968" cy="479968"/>
              </a:xfrm>
              <a:prstGeom prst="ellipse">
                <a:avLst/>
              </a:prstGeom>
              <a:noFill/>
              <a:ln w="25400">
                <a:solidFill>
                  <a:schemeClr val="tx1">
                    <a:lumMod val="50000"/>
                    <a:lumOff val="50000"/>
                  </a:schemeClr>
                </a:solidFill>
              </a:ln>
            </p:spPr>
            <p:txBody>
              <a:bodyPr vert="horz" wrap="square" lIns="91440" tIns="45720" rIns="91440" bIns="45720" numCol="1" anchor="t" anchorCtr="0" compatLnSpc="1">
                <a:prstTxWarp prst="textNoShape">
                  <a:avLst/>
                </a:prstTxWarp>
              </a:bodyPr>
              <a:lstStyle/>
              <a:p>
                <a:endParaRPr lang="en-US"/>
              </a:p>
            </p:txBody>
          </p:sp>
        </p:grpSp>
        <p:grpSp>
          <p:nvGrpSpPr>
            <p:cNvPr id="61" name="Group 60">
              <a:extLst>
                <a:ext uri="{FF2B5EF4-FFF2-40B4-BE49-F238E27FC236}">
                  <a16:creationId xmlns:a16="http://schemas.microsoft.com/office/drawing/2014/main" id="{0D9B0E33-1437-D4EA-D652-376CAF97E36D}"/>
                </a:ext>
              </a:extLst>
            </p:cNvPr>
            <p:cNvGrpSpPr/>
            <p:nvPr/>
          </p:nvGrpSpPr>
          <p:grpSpPr>
            <a:xfrm>
              <a:off x="5485671" y="5862005"/>
              <a:ext cx="485893" cy="479968"/>
              <a:chOff x="1532072" y="2177887"/>
              <a:chExt cx="485893" cy="479968"/>
            </a:xfrm>
          </p:grpSpPr>
          <p:sp>
            <p:nvSpPr>
              <p:cNvPr id="62" name="Freeform 10">
                <a:extLst>
                  <a:ext uri="{FF2B5EF4-FFF2-40B4-BE49-F238E27FC236}">
                    <a16:creationId xmlns:a16="http://schemas.microsoft.com/office/drawing/2014/main" id="{809E7EA7-CB1C-2231-086C-3175DED416AC}"/>
                  </a:ext>
                </a:extLst>
              </p:cNvPr>
              <p:cNvSpPr>
                <a:spLocks/>
              </p:cNvSpPr>
              <p:nvPr/>
            </p:nvSpPr>
            <p:spPr bwMode="auto">
              <a:xfrm>
                <a:off x="1650582" y="2311212"/>
                <a:ext cx="248873" cy="213318"/>
              </a:xfrm>
              <a:custGeom>
                <a:avLst/>
                <a:gdLst>
                  <a:gd name="T0" fmla="*/ 42 w 42"/>
                  <a:gd name="T1" fmla="*/ 4 h 36"/>
                  <a:gd name="T2" fmla="*/ 38 w 42"/>
                  <a:gd name="T3" fmla="*/ 6 h 36"/>
                  <a:gd name="T4" fmla="*/ 40 w 42"/>
                  <a:gd name="T5" fmla="*/ 4 h 36"/>
                  <a:gd name="T6" fmla="*/ 41 w 42"/>
                  <a:gd name="T7" fmla="*/ 1 h 36"/>
                  <a:gd name="T8" fmla="*/ 41 w 42"/>
                  <a:gd name="T9" fmla="*/ 1 h 36"/>
                  <a:gd name="T10" fmla="*/ 41 w 42"/>
                  <a:gd name="T11" fmla="*/ 1 h 36"/>
                  <a:gd name="T12" fmla="*/ 36 w 42"/>
                  <a:gd name="T13" fmla="*/ 3 h 36"/>
                  <a:gd name="T14" fmla="*/ 35 w 42"/>
                  <a:gd name="T15" fmla="*/ 3 h 36"/>
                  <a:gd name="T16" fmla="*/ 35 w 42"/>
                  <a:gd name="T17" fmla="*/ 2 h 36"/>
                  <a:gd name="T18" fmla="*/ 33 w 42"/>
                  <a:gd name="T19" fmla="*/ 1 h 36"/>
                  <a:gd name="T20" fmla="*/ 29 w 42"/>
                  <a:gd name="T21" fmla="*/ 0 h 36"/>
                  <a:gd name="T22" fmla="*/ 25 w 42"/>
                  <a:gd name="T23" fmla="*/ 1 h 36"/>
                  <a:gd name="T24" fmla="*/ 22 w 42"/>
                  <a:gd name="T25" fmla="*/ 4 h 36"/>
                  <a:gd name="T26" fmla="*/ 21 w 42"/>
                  <a:gd name="T27" fmla="*/ 7 h 36"/>
                  <a:gd name="T28" fmla="*/ 21 w 42"/>
                  <a:gd name="T29" fmla="*/ 11 h 36"/>
                  <a:gd name="T30" fmla="*/ 20 w 42"/>
                  <a:gd name="T31" fmla="*/ 11 h 36"/>
                  <a:gd name="T32" fmla="*/ 3 w 42"/>
                  <a:gd name="T33" fmla="*/ 2 h 36"/>
                  <a:gd name="T34" fmla="*/ 3 w 42"/>
                  <a:gd name="T35" fmla="*/ 2 h 36"/>
                  <a:gd name="T36" fmla="*/ 4 w 42"/>
                  <a:gd name="T37" fmla="*/ 12 h 36"/>
                  <a:gd name="T38" fmla="*/ 5 w 42"/>
                  <a:gd name="T39" fmla="*/ 13 h 36"/>
                  <a:gd name="T40" fmla="*/ 2 w 42"/>
                  <a:gd name="T41" fmla="*/ 12 h 36"/>
                  <a:gd name="T42" fmla="*/ 2 w 42"/>
                  <a:gd name="T43" fmla="*/ 13 h 36"/>
                  <a:gd name="T44" fmla="*/ 2 w 42"/>
                  <a:gd name="T45" fmla="*/ 14 h 36"/>
                  <a:gd name="T46" fmla="*/ 7 w 42"/>
                  <a:gd name="T47" fmla="*/ 21 h 36"/>
                  <a:gd name="T48" fmla="*/ 8 w 42"/>
                  <a:gd name="T49" fmla="*/ 21 h 36"/>
                  <a:gd name="T50" fmla="*/ 5 w 42"/>
                  <a:gd name="T51" fmla="*/ 21 h 36"/>
                  <a:gd name="T52" fmla="*/ 5 w 42"/>
                  <a:gd name="T53" fmla="*/ 21 h 36"/>
                  <a:gd name="T54" fmla="*/ 12 w 42"/>
                  <a:gd name="T55" fmla="*/ 27 h 36"/>
                  <a:gd name="T56" fmla="*/ 12 w 42"/>
                  <a:gd name="T57" fmla="*/ 27 h 36"/>
                  <a:gd name="T58" fmla="*/ 12 w 42"/>
                  <a:gd name="T59" fmla="*/ 27 h 36"/>
                  <a:gd name="T60" fmla="*/ 8 w 42"/>
                  <a:gd name="T61" fmla="*/ 30 h 36"/>
                  <a:gd name="T62" fmla="*/ 1 w 42"/>
                  <a:gd name="T63" fmla="*/ 31 h 36"/>
                  <a:gd name="T64" fmla="*/ 0 w 42"/>
                  <a:gd name="T65" fmla="*/ 31 h 36"/>
                  <a:gd name="T66" fmla="*/ 0 w 42"/>
                  <a:gd name="T67" fmla="*/ 31 h 36"/>
                  <a:gd name="T68" fmla="*/ 2 w 42"/>
                  <a:gd name="T69" fmla="*/ 32 h 36"/>
                  <a:gd name="T70" fmla="*/ 6 w 42"/>
                  <a:gd name="T71" fmla="*/ 34 h 36"/>
                  <a:gd name="T72" fmla="*/ 31 w 42"/>
                  <a:gd name="T73" fmla="*/ 28 h 36"/>
                  <a:gd name="T74" fmla="*/ 38 w 42"/>
                  <a:gd name="T75" fmla="*/ 9 h 36"/>
                  <a:gd name="T76" fmla="*/ 38 w 42"/>
                  <a:gd name="T77" fmla="*/ 9 h 36"/>
                  <a:gd name="T78" fmla="*/ 42 w 42"/>
                  <a:gd name="T79" fmla="*/ 5 h 36"/>
                  <a:gd name="T80" fmla="*/ 42 w 42"/>
                  <a:gd name="T81" fmla="*/ 4 h 36"/>
                  <a:gd name="T82" fmla="*/ 42 w 42"/>
                  <a:gd name="T83" fmla="*/ 4 h 36"/>
                  <a:gd name="T84" fmla="*/ 42 w 42"/>
                  <a:gd name="T8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36">
                    <a:moveTo>
                      <a:pt x="42" y="4"/>
                    </a:moveTo>
                    <a:cubicBezTo>
                      <a:pt x="41" y="5"/>
                      <a:pt x="39" y="5"/>
                      <a:pt x="38" y="6"/>
                    </a:cubicBezTo>
                    <a:cubicBezTo>
                      <a:pt x="38" y="5"/>
                      <a:pt x="39" y="4"/>
                      <a:pt x="40" y="4"/>
                    </a:cubicBezTo>
                    <a:cubicBezTo>
                      <a:pt x="40" y="3"/>
                      <a:pt x="41" y="2"/>
                      <a:pt x="41" y="1"/>
                    </a:cubicBezTo>
                    <a:cubicBezTo>
                      <a:pt x="41" y="1"/>
                      <a:pt x="41" y="1"/>
                      <a:pt x="41" y="1"/>
                    </a:cubicBezTo>
                    <a:cubicBezTo>
                      <a:pt x="41" y="1"/>
                      <a:pt x="41" y="1"/>
                      <a:pt x="41" y="1"/>
                    </a:cubicBezTo>
                    <a:cubicBezTo>
                      <a:pt x="39" y="2"/>
                      <a:pt x="38" y="2"/>
                      <a:pt x="36" y="3"/>
                    </a:cubicBezTo>
                    <a:cubicBezTo>
                      <a:pt x="36" y="3"/>
                      <a:pt x="35" y="3"/>
                      <a:pt x="35" y="3"/>
                    </a:cubicBezTo>
                    <a:cubicBezTo>
                      <a:pt x="35" y="3"/>
                      <a:pt x="35" y="2"/>
                      <a:pt x="35" y="2"/>
                    </a:cubicBezTo>
                    <a:cubicBezTo>
                      <a:pt x="34" y="2"/>
                      <a:pt x="33" y="1"/>
                      <a:pt x="33" y="1"/>
                    </a:cubicBezTo>
                    <a:cubicBezTo>
                      <a:pt x="31" y="0"/>
                      <a:pt x="30" y="0"/>
                      <a:pt x="29" y="0"/>
                    </a:cubicBezTo>
                    <a:cubicBezTo>
                      <a:pt x="28" y="0"/>
                      <a:pt x="26" y="1"/>
                      <a:pt x="25" y="1"/>
                    </a:cubicBezTo>
                    <a:cubicBezTo>
                      <a:pt x="24" y="2"/>
                      <a:pt x="23" y="3"/>
                      <a:pt x="22" y="4"/>
                    </a:cubicBezTo>
                    <a:cubicBezTo>
                      <a:pt x="22" y="5"/>
                      <a:pt x="21" y="6"/>
                      <a:pt x="21" y="7"/>
                    </a:cubicBezTo>
                    <a:cubicBezTo>
                      <a:pt x="20" y="8"/>
                      <a:pt x="20" y="9"/>
                      <a:pt x="21" y="11"/>
                    </a:cubicBezTo>
                    <a:cubicBezTo>
                      <a:pt x="21" y="11"/>
                      <a:pt x="21" y="11"/>
                      <a:pt x="20" y="11"/>
                    </a:cubicBezTo>
                    <a:cubicBezTo>
                      <a:pt x="14" y="10"/>
                      <a:pt x="8" y="7"/>
                      <a:pt x="3" y="2"/>
                    </a:cubicBezTo>
                    <a:cubicBezTo>
                      <a:pt x="3" y="2"/>
                      <a:pt x="3" y="2"/>
                      <a:pt x="3" y="2"/>
                    </a:cubicBezTo>
                    <a:cubicBezTo>
                      <a:pt x="1" y="5"/>
                      <a:pt x="2" y="10"/>
                      <a:pt x="4" y="12"/>
                    </a:cubicBezTo>
                    <a:cubicBezTo>
                      <a:pt x="5" y="13"/>
                      <a:pt x="5" y="13"/>
                      <a:pt x="5" y="13"/>
                    </a:cubicBezTo>
                    <a:cubicBezTo>
                      <a:pt x="5" y="13"/>
                      <a:pt x="3" y="13"/>
                      <a:pt x="2" y="12"/>
                    </a:cubicBezTo>
                    <a:cubicBezTo>
                      <a:pt x="2" y="12"/>
                      <a:pt x="2" y="12"/>
                      <a:pt x="2" y="13"/>
                    </a:cubicBezTo>
                    <a:cubicBezTo>
                      <a:pt x="2" y="13"/>
                      <a:pt x="2" y="13"/>
                      <a:pt x="2" y="14"/>
                    </a:cubicBezTo>
                    <a:cubicBezTo>
                      <a:pt x="2" y="17"/>
                      <a:pt x="4" y="19"/>
                      <a:pt x="7" y="21"/>
                    </a:cubicBezTo>
                    <a:cubicBezTo>
                      <a:pt x="7" y="21"/>
                      <a:pt x="8" y="21"/>
                      <a:pt x="8" y="21"/>
                    </a:cubicBezTo>
                    <a:cubicBezTo>
                      <a:pt x="8" y="21"/>
                      <a:pt x="7" y="21"/>
                      <a:pt x="5" y="21"/>
                    </a:cubicBezTo>
                    <a:cubicBezTo>
                      <a:pt x="5" y="21"/>
                      <a:pt x="5" y="21"/>
                      <a:pt x="5" y="21"/>
                    </a:cubicBezTo>
                    <a:cubicBezTo>
                      <a:pt x="6" y="25"/>
                      <a:pt x="9" y="26"/>
                      <a:pt x="12" y="27"/>
                    </a:cubicBezTo>
                    <a:cubicBezTo>
                      <a:pt x="12" y="27"/>
                      <a:pt x="12" y="27"/>
                      <a:pt x="12" y="27"/>
                    </a:cubicBezTo>
                    <a:cubicBezTo>
                      <a:pt x="12" y="27"/>
                      <a:pt x="12" y="27"/>
                      <a:pt x="12" y="27"/>
                    </a:cubicBezTo>
                    <a:cubicBezTo>
                      <a:pt x="12" y="28"/>
                      <a:pt x="9" y="29"/>
                      <a:pt x="8" y="30"/>
                    </a:cubicBezTo>
                    <a:cubicBezTo>
                      <a:pt x="5" y="31"/>
                      <a:pt x="3" y="31"/>
                      <a:pt x="1" y="31"/>
                    </a:cubicBezTo>
                    <a:cubicBezTo>
                      <a:pt x="0" y="31"/>
                      <a:pt x="0" y="31"/>
                      <a:pt x="0" y="31"/>
                    </a:cubicBezTo>
                    <a:cubicBezTo>
                      <a:pt x="0" y="31"/>
                      <a:pt x="0" y="31"/>
                      <a:pt x="0" y="31"/>
                    </a:cubicBezTo>
                    <a:cubicBezTo>
                      <a:pt x="1" y="31"/>
                      <a:pt x="1" y="32"/>
                      <a:pt x="2" y="32"/>
                    </a:cubicBezTo>
                    <a:cubicBezTo>
                      <a:pt x="3" y="33"/>
                      <a:pt x="5" y="33"/>
                      <a:pt x="6" y="34"/>
                    </a:cubicBezTo>
                    <a:cubicBezTo>
                      <a:pt x="15" y="36"/>
                      <a:pt x="25" y="34"/>
                      <a:pt x="31" y="28"/>
                    </a:cubicBezTo>
                    <a:cubicBezTo>
                      <a:pt x="36" y="23"/>
                      <a:pt x="38" y="16"/>
                      <a:pt x="38" y="9"/>
                    </a:cubicBezTo>
                    <a:cubicBezTo>
                      <a:pt x="38" y="9"/>
                      <a:pt x="38" y="9"/>
                      <a:pt x="38" y="9"/>
                    </a:cubicBezTo>
                    <a:cubicBezTo>
                      <a:pt x="40" y="8"/>
                      <a:pt x="41" y="6"/>
                      <a:pt x="42" y="5"/>
                    </a:cubicBezTo>
                    <a:cubicBezTo>
                      <a:pt x="42" y="5"/>
                      <a:pt x="42" y="4"/>
                      <a:pt x="42" y="4"/>
                    </a:cubicBezTo>
                    <a:cubicBezTo>
                      <a:pt x="42" y="4"/>
                      <a:pt x="42" y="4"/>
                      <a:pt x="42" y="4"/>
                    </a:cubicBezTo>
                    <a:cubicBezTo>
                      <a:pt x="42" y="4"/>
                      <a:pt x="42" y="4"/>
                      <a:pt x="42" y="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
                <a:extLst>
                  <a:ext uri="{FF2B5EF4-FFF2-40B4-BE49-F238E27FC236}">
                    <a16:creationId xmlns:a16="http://schemas.microsoft.com/office/drawing/2014/main" id="{21CAB667-B93B-CEF6-C86F-F5DC913E95D0}"/>
                  </a:ext>
                </a:extLst>
              </p:cNvPr>
              <p:cNvSpPr>
                <a:spLocks noEditPoints="1"/>
              </p:cNvSpPr>
              <p:nvPr/>
            </p:nvSpPr>
            <p:spPr bwMode="auto">
              <a:xfrm>
                <a:off x="1532072" y="2177887"/>
                <a:ext cx="485893" cy="479968"/>
              </a:xfrm>
              <a:prstGeom prst="ellipse">
                <a:avLst/>
              </a:pr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68AD208A-5085-59C1-574B-B06A510C8187}"/>
                </a:ext>
              </a:extLst>
            </p:cNvPr>
            <p:cNvGrpSpPr/>
            <p:nvPr/>
          </p:nvGrpSpPr>
          <p:grpSpPr>
            <a:xfrm>
              <a:off x="6220435" y="5862005"/>
              <a:ext cx="479968" cy="479968"/>
              <a:chOff x="2266836" y="2177887"/>
              <a:chExt cx="479968" cy="479968"/>
            </a:xfrm>
          </p:grpSpPr>
          <p:sp>
            <p:nvSpPr>
              <p:cNvPr id="65" name="Freeform 12">
                <a:extLst>
                  <a:ext uri="{FF2B5EF4-FFF2-40B4-BE49-F238E27FC236}">
                    <a16:creationId xmlns:a16="http://schemas.microsoft.com/office/drawing/2014/main" id="{E0458327-2F17-407E-1CE9-BB4A3E63BE96}"/>
                  </a:ext>
                </a:extLst>
              </p:cNvPr>
              <p:cNvSpPr>
                <a:spLocks noEditPoints="1"/>
              </p:cNvSpPr>
              <p:nvPr/>
            </p:nvSpPr>
            <p:spPr bwMode="auto">
              <a:xfrm>
                <a:off x="2397198" y="2305287"/>
                <a:ext cx="219244" cy="225169"/>
              </a:xfrm>
              <a:custGeom>
                <a:avLst/>
                <a:gdLst>
                  <a:gd name="T0" fmla="*/ 0 w 37"/>
                  <a:gd name="T1" fmla="*/ 13 h 38"/>
                  <a:gd name="T2" fmla="*/ 8 w 37"/>
                  <a:gd name="T3" fmla="*/ 13 h 38"/>
                  <a:gd name="T4" fmla="*/ 8 w 37"/>
                  <a:gd name="T5" fmla="*/ 38 h 38"/>
                  <a:gd name="T6" fmla="*/ 0 w 37"/>
                  <a:gd name="T7" fmla="*/ 38 h 38"/>
                  <a:gd name="T8" fmla="*/ 0 w 37"/>
                  <a:gd name="T9" fmla="*/ 13 h 38"/>
                  <a:gd name="T10" fmla="*/ 4 w 37"/>
                  <a:gd name="T11" fmla="*/ 0 h 38"/>
                  <a:gd name="T12" fmla="*/ 9 w 37"/>
                  <a:gd name="T13" fmla="*/ 5 h 38"/>
                  <a:gd name="T14" fmla="*/ 4 w 37"/>
                  <a:gd name="T15" fmla="*/ 9 h 38"/>
                  <a:gd name="T16" fmla="*/ 0 w 37"/>
                  <a:gd name="T17" fmla="*/ 5 h 38"/>
                  <a:gd name="T18" fmla="*/ 4 w 37"/>
                  <a:gd name="T19" fmla="*/ 0 h 38"/>
                  <a:gd name="T20" fmla="*/ 13 w 37"/>
                  <a:gd name="T21" fmla="*/ 38 h 38"/>
                  <a:gd name="T22" fmla="*/ 21 w 37"/>
                  <a:gd name="T23" fmla="*/ 38 h 38"/>
                  <a:gd name="T24" fmla="*/ 21 w 37"/>
                  <a:gd name="T25" fmla="*/ 25 h 38"/>
                  <a:gd name="T26" fmla="*/ 25 w 37"/>
                  <a:gd name="T27" fmla="*/ 19 h 38"/>
                  <a:gd name="T28" fmla="*/ 30 w 37"/>
                  <a:gd name="T29" fmla="*/ 26 h 38"/>
                  <a:gd name="T30" fmla="*/ 30 w 37"/>
                  <a:gd name="T31" fmla="*/ 38 h 38"/>
                  <a:gd name="T32" fmla="*/ 37 w 37"/>
                  <a:gd name="T33" fmla="*/ 38 h 38"/>
                  <a:gd name="T34" fmla="*/ 37 w 37"/>
                  <a:gd name="T35" fmla="*/ 24 h 38"/>
                  <a:gd name="T36" fmla="*/ 28 w 37"/>
                  <a:gd name="T37" fmla="*/ 12 h 38"/>
                  <a:gd name="T38" fmla="*/ 21 w 37"/>
                  <a:gd name="T39" fmla="*/ 16 h 38"/>
                  <a:gd name="T40" fmla="*/ 21 w 37"/>
                  <a:gd name="T41" fmla="*/ 16 h 38"/>
                  <a:gd name="T42" fmla="*/ 21 w 37"/>
                  <a:gd name="T43" fmla="*/ 13 h 38"/>
                  <a:gd name="T44" fmla="*/ 13 w 37"/>
                  <a:gd name="T45" fmla="*/ 13 h 38"/>
                  <a:gd name="T46" fmla="*/ 13 w 37"/>
                  <a:gd name="T4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8">
                    <a:moveTo>
                      <a:pt x="0" y="13"/>
                    </a:moveTo>
                    <a:cubicBezTo>
                      <a:pt x="8" y="13"/>
                      <a:pt x="8" y="13"/>
                      <a:pt x="8" y="13"/>
                    </a:cubicBezTo>
                    <a:cubicBezTo>
                      <a:pt x="8" y="38"/>
                      <a:pt x="8" y="38"/>
                      <a:pt x="8" y="38"/>
                    </a:cubicBezTo>
                    <a:cubicBezTo>
                      <a:pt x="0" y="38"/>
                      <a:pt x="0" y="38"/>
                      <a:pt x="0" y="38"/>
                    </a:cubicBezTo>
                    <a:lnTo>
                      <a:pt x="0" y="13"/>
                    </a:lnTo>
                    <a:close/>
                    <a:moveTo>
                      <a:pt x="4" y="0"/>
                    </a:moveTo>
                    <a:cubicBezTo>
                      <a:pt x="7" y="0"/>
                      <a:pt x="9" y="2"/>
                      <a:pt x="9" y="5"/>
                    </a:cubicBezTo>
                    <a:cubicBezTo>
                      <a:pt x="9" y="7"/>
                      <a:pt x="7" y="9"/>
                      <a:pt x="4" y="9"/>
                    </a:cubicBezTo>
                    <a:cubicBezTo>
                      <a:pt x="2" y="9"/>
                      <a:pt x="0" y="7"/>
                      <a:pt x="0" y="5"/>
                    </a:cubicBezTo>
                    <a:cubicBezTo>
                      <a:pt x="0" y="2"/>
                      <a:pt x="2" y="0"/>
                      <a:pt x="4" y="0"/>
                    </a:cubicBezTo>
                    <a:moveTo>
                      <a:pt x="13" y="38"/>
                    </a:moveTo>
                    <a:cubicBezTo>
                      <a:pt x="21" y="38"/>
                      <a:pt x="21" y="38"/>
                      <a:pt x="21" y="38"/>
                    </a:cubicBezTo>
                    <a:cubicBezTo>
                      <a:pt x="21" y="25"/>
                      <a:pt x="21" y="25"/>
                      <a:pt x="21" y="25"/>
                    </a:cubicBezTo>
                    <a:cubicBezTo>
                      <a:pt x="21" y="22"/>
                      <a:pt x="21" y="19"/>
                      <a:pt x="25" y="19"/>
                    </a:cubicBezTo>
                    <a:cubicBezTo>
                      <a:pt x="29" y="19"/>
                      <a:pt x="30" y="23"/>
                      <a:pt x="30" y="26"/>
                    </a:cubicBezTo>
                    <a:cubicBezTo>
                      <a:pt x="30" y="38"/>
                      <a:pt x="30" y="38"/>
                      <a:pt x="30" y="38"/>
                    </a:cubicBezTo>
                    <a:cubicBezTo>
                      <a:pt x="37" y="38"/>
                      <a:pt x="37" y="38"/>
                      <a:pt x="37" y="38"/>
                    </a:cubicBezTo>
                    <a:cubicBezTo>
                      <a:pt x="37" y="24"/>
                      <a:pt x="37" y="24"/>
                      <a:pt x="37" y="24"/>
                    </a:cubicBezTo>
                    <a:cubicBezTo>
                      <a:pt x="37" y="17"/>
                      <a:pt x="36" y="12"/>
                      <a:pt x="28" y="12"/>
                    </a:cubicBezTo>
                    <a:cubicBezTo>
                      <a:pt x="24" y="12"/>
                      <a:pt x="22" y="14"/>
                      <a:pt x="21" y="16"/>
                    </a:cubicBezTo>
                    <a:cubicBezTo>
                      <a:pt x="21" y="16"/>
                      <a:pt x="21" y="16"/>
                      <a:pt x="21" y="16"/>
                    </a:cubicBezTo>
                    <a:cubicBezTo>
                      <a:pt x="21" y="13"/>
                      <a:pt x="21" y="13"/>
                      <a:pt x="21" y="13"/>
                    </a:cubicBezTo>
                    <a:cubicBezTo>
                      <a:pt x="13" y="13"/>
                      <a:pt x="13" y="13"/>
                      <a:pt x="13" y="13"/>
                    </a:cubicBezTo>
                    <a:lnTo>
                      <a:pt x="13" y="3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13">
                <a:extLst>
                  <a:ext uri="{FF2B5EF4-FFF2-40B4-BE49-F238E27FC236}">
                    <a16:creationId xmlns:a16="http://schemas.microsoft.com/office/drawing/2014/main" id="{2EDBE4D8-789C-BF42-7C6E-190731BBA3C4}"/>
                  </a:ext>
                </a:extLst>
              </p:cNvPr>
              <p:cNvSpPr>
                <a:spLocks noEditPoints="1"/>
              </p:cNvSpPr>
              <p:nvPr/>
            </p:nvSpPr>
            <p:spPr bwMode="auto">
              <a:xfrm>
                <a:off x="2266836" y="2177887"/>
                <a:ext cx="479968" cy="479968"/>
              </a:xfrm>
              <a:prstGeom prst="ellipse">
                <a:avLst/>
              </a:prstGeom>
              <a:noFill/>
              <a:ln w="25400">
                <a:solidFill>
                  <a:schemeClr val="tx1">
                    <a:lumMod val="50000"/>
                    <a:lumOff val="50000"/>
                  </a:schemeClr>
                </a:solidFill>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a:extLst>
                <a:ext uri="{FF2B5EF4-FFF2-40B4-BE49-F238E27FC236}">
                  <a16:creationId xmlns:a16="http://schemas.microsoft.com/office/drawing/2014/main" id="{D0459C4B-C94F-676D-E365-2A6ABF31F005}"/>
                </a:ext>
              </a:extLst>
            </p:cNvPr>
            <p:cNvGrpSpPr/>
            <p:nvPr/>
          </p:nvGrpSpPr>
          <p:grpSpPr>
            <a:xfrm>
              <a:off x="6949276" y="5862005"/>
              <a:ext cx="485893" cy="479968"/>
              <a:chOff x="2995677" y="2177887"/>
              <a:chExt cx="485893" cy="479968"/>
            </a:xfrm>
          </p:grpSpPr>
          <p:sp>
            <p:nvSpPr>
              <p:cNvPr id="68" name="Freeform 14">
                <a:extLst>
                  <a:ext uri="{FF2B5EF4-FFF2-40B4-BE49-F238E27FC236}">
                    <a16:creationId xmlns:a16="http://schemas.microsoft.com/office/drawing/2014/main" id="{69E9505A-4E07-130C-4650-9C445070185E}"/>
                  </a:ext>
                </a:extLst>
              </p:cNvPr>
              <p:cNvSpPr>
                <a:spLocks/>
              </p:cNvSpPr>
              <p:nvPr/>
            </p:nvSpPr>
            <p:spPr bwMode="auto">
              <a:xfrm>
                <a:off x="3129001" y="2281584"/>
                <a:ext cx="219245" cy="272574"/>
              </a:xfrm>
              <a:custGeom>
                <a:avLst/>
                <a:gdLst>
                  <a:gd name="T0" fmla="*/ 16 w 37"/>
                  <a:gd name="T1" fmla="*/ 30 h 46"/>
                  <a:gd name="T2" fmla="*/ 16 w 37"/>
                  <a:gd name="T3" fmla="*/ 31 h 46"/>
                  <a:gd name="T4" fmla="*/ 13 w 37"/>
                  <a:gd name="T5" fmla="*/ 42 h 46"/>
                  <a:gd name="T6" fmla="*/ 10 w 37"/>
                  <a:gd name="T7" fmla="*/ 46 h 46"/>
                  <a:gd name="T8" fmla="*/ 9 w 37"/>
                  <a:gd name="T9" fmla="*/ 46 h 46"/>
                  <a:gd name="T10" fmla="*/ 9 w 37"/>
                  <a:gd name="T11" fmla="*/ 46 h 46"/>
                  <a:gd name="T12" fmla="*/ 9 w 37"/>
                  <a:gd name="T13" fmla="*/ 40 h 46"/>
                  <a:gd name="T14" fmla="*/ 13 w 37"/>
                  <a:gd name="T15" fmla="*/ 22 h 46"/>
                  <a:gd name="T16" fmla="*/ 12 w 37"/>
                  <a:gd name="T17" fmla="*/ 21 h 46"/>
                  <a:gd name="T18" fmla="*/ 12 w 37"/>
                  <a:gd name="T19" fmla="*/ 15 h 46"/>
                  <a:gd name="T20" fmla="*/ 20 w 37"/>
                  <a:gd name="T21" fmla="*/ 13 h 46"/>
                  <a:gd name="T22" fmla="*/ 18 w 37"/>
                  <a:gd name="T23" fmla="*/ 24 h 46"/>
                  <a:gd name="T24" fmla="*/ 26 w 37"/>
                  <a:gd name="T25" fmla="*/ 28 h 46"/>
                  <a:gd name="T26" fmla="*/ 31 w 37"/>
                  <a:gd name="T27" fmla="*/ 14 h 46"/>
                  <a:gd name="T28" fmla="*/ 14 w 37"/>
                  <a:gd name="T29" fmla="*/ 6 h 46"/>
                  <a:gd name="T30" fmla="*/ 8 w 37"/>
                  <a:gd name="T31" fmla="*/ 23 h 46"/>
                  <a:gd name="T32" fmla="*/ 9 w 37"/>
                  <a:gd name="T33" fmla="*/ 24 h 46"/>
                  <a:gd name="T34" fmla="*/ 8 w 37"/>
                  <a:gd name="T35" fmla="*/ 26 h 46"/>
                  <a:gd name="T36" fmla="*/ 7 w 37"/>
                  <a:gd name="T37" fmla="*/ 27 h 46"/>
                  <a:gd name="T38" fmla="*/ 4 w 37"/>
                  <a:gd name="T39" fmla="*/ 25 h 46"/>
                  <a:gd name="T40" fmla="*/ 4 w 37"/>
                  <a:gd name="T41" fmla="*/ 9 h 46"/>
                  <a:gd name="T42" fmla="*/ 22 w 37"/>
                  <a:gd name="T43" fmla="*/ 1 h 46"/>
                  <a:gd name="T44" fmla="*/ 37 w 37"/>
                  <a:gd name="T45" fmla="*/ 14 h 46"/>
                  <a:gd name="T46" fmla="*/ 33 w 37"/>
                  <a:gd name="T47" fmla="*/ 29 h 46"/>
                  <a:gd name="T48" fmla="*/ 17 w 37"/>
                  <a:gd name="T49" fmla="*/ 31 h 46"/>
                  <a:gd name="T50" fmla="*/ 16 w 37"/>
                  <a:gd name="T5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46">
                    <a:moveTo>
                      <a:pt x="16" y="30"/>
                    </a:moveTo>
                    <a:cubicBezTo>
                      <a:pt x="16" y="30"/>
                      <a:pt x="16" y="31"/>
                      <a:pt x="16" y="31"/>
                    </a:cubicBezTo>
                    <a:cubicBezTo>
                      <a:pt x="15" y="37"/>
                      <a:pt x="14" y="39"/>
                      <a:pt x="13" y="42"/>
                    </a:cubicBezTo>
                    <a:cubicBezTo>
                      <a:pt x="12" y="43"/>
                      <a:pt x="11" y="45"/>
                      <a:pt x="10" y="46"/>
                    </a:cubicBezTo>
                    <a:cubicBezTo>
                      <a:pt x="10" y="46"/>
                      <a:pt x="10" y="46"/>
                      <a:pt x="9" y="46"/>
                    </a:cubicBezTo>
                    <a:cubicBezTo>
                      <a:pt x="9" y="46"/>
                      <a:pt x="9" y="46"/>
                      <a:pt x="9" y="46"/>
                    </a:cubicBezTo>
                    <a:cubicBezTo>
                      <a:pt x="9" y="44"/>
                      <a:pt x="9" y="42"/>
                      <a:pt x="9" y="40"/>
                    </a:cubicBezTo>
                    <a:cubicBezTo>
                      <a:pt x="9" y="37"/>
                      <a:pt x="9" y="36"/>
                      <a:pt x="13" y="22"/>
                    </a:cubicBezTo>
                    <a:cubicBezTo>
                      <a:pt x="13" y="22"/>
                      <a:pt x="13" y="21"/>
                      <a:pt x="12" y="21"/>
                    </a:cubicBezTo>
                    <a:cubicBezTo>
                      <a:pt x="12" y="19"/>
                      <a:pt x="12" y="17"/>
                      <a:pt x="12" y="15"/>
                    </a:cubicBezTo>
                    <a:cubicBezTo>
                      <a:pt x="14" y="10"/>
                      <a:pt x="19" y="9"/>
                      <a:pt x="20" y="13"/>
                    </a:cubicBezTo>
                    <a:cubicBezTo>
                      <a:pt x="21" y="16"/>
                      <a:pt x="19" y="19"/>
                      <a:pt x="18" y="24"/>
                    </a:cubicBezTo>
                    <a:cubicBezTo>
                      <a:pt x="17" y="28"/>
                      <a:pt x="22" y="31"/>
                      <a:pt x="26" y="28"/>
                    </a:cubicBezTo>
                    <a:cubicBezTo>
                      <a:pt x="29" y="25"/>
                      <a:pt x="31" y="19"/>
                      <a:pt x="31" y="14"/>
                    </a:cubicBezTo>
                    <a:cubicBezTo>
                      <a:pt x="30" y="5"/>
                      <a:pt x="20" y="3"/>
                      <a:pt x="14" y="6"/>
                    </a:cubicBezTo>
                    <a:cubicBezTo>
                      <a:pt x="7" y="10"/>
                      <a:pt x="5" y="18"/>
                      <a:pt x="8" y="23"/>
                    </a:cubicBezTo>
                    <a:cubicBezTo>
                      <a:pt x="9" y="23"/>
                      <a:pt x="9" y="23"/>
                      <a:pt x="9" y="24"/>
                    </a:cubicBezTo>
                    <a:cubicBezTo>
                      <a:pt x="9" y="25"/>
                      <a:pt x="8" y="26"/>
                      <a:pt x="8" y="26"/>
                    </a:cubicBezTo>
                    <a:cubicBezTo>
                      <a:pt x="8" y="27"/>
                      <a:pt x="8" y="27"/>
                      <a:pt x="7" y="27"/>
                    </a:cubicBezTo>
                    <a:cubicBezTo>
                      <a:pt x="6" y="26"/>
                      <a:pt x="5" y="26"/>
                      <a:pt x="4" y="25"/>
                    </a:cubicBezTo>
                    <a:cubicBezTo>
                      <a:pt x="1" y="21"/>
                      <a:pt x="0" y="14"/>
                      <a:pt x="4" y="9"/>
                    </a:cubicBezTo>
                    <a:cubicBezTo>
                      <a:pt x="8" y="2"/>
                      <a:pt x="16" y="0"/>
                      <a:pt x="22" y="1"/>
                    </a:cubicBezTo>
                    <a:cubicBezTo>
                      <a:pt x="31" y="2"/>
                      <a:pt x="36" y="7"/>
                      <a:pt x="37" y="14"/>
                    </a:cubicBezTo>
                    <a:cubicBezTo>
                      <a:pt x="37" y="16"/>
                      <a:pt x="37" y="24"/>
                      <a:pt x="33" y="29"/>
                    </a:cubicBezTo>
                    <a:cubicBezTo>
                      <a:pt x="28" y="34"/>
                      <a:pt x="21" y="35"/>
                      <a:pt x="17" y="31"/>
                    </a:cubicBezTo>
                    <a:cubicBezTo>
                      <a:pt x="17" y="31"/>
                      <a:pt x="17" y="31"/>
                      <a:pt x="16" y="3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15">
                <a:extLst>
                  <a:ext uri="{FF2B5EF4-FFF2-40B4-BE49-F238E27FC236}">
                    <a16:creationId xmlns:a16="http://schemas.microsoft.com/office/drawing/2014/main" id="{486C8354-B4D9-66EB-5AB2-7DB5BB3A90EE}"/>
                  </a:ext>
                </a:extLst>
              </p:cNvPr>
              <p:cNvSpPr>
                <a:spLocks noEditPoints="1"/>
              </p:cNvSpPr>
              <p:nvPr/>
            </p:nvSpPr>
            <p:spPr bwMode="auto">
              <a:xfrm>
                <a:off x="2995677" y="2177887"/>
                <a:ext cx="485893" cy="479968"/>
              </a:xfrm>
              <a:prstGeom prst="ellipse">
                <a:avLst/>
              </a:prstGeom>
              <a:noFill/>
              <a:ln w="25400">
                <a:solidFill>
                  <a:schemeClr val="tx1">
                    <a:lumMod val="50000"/>
                    <a:lumOff val="50000"/>
                  </a:schemeClr>
                </a:solidFill>
              </a:ln>
            </p:spPr>
            <p:txBody>
              <a:bodyPr vert="horz" wrap="square" lIns="91440" tIns="45720" rIns="91440" bIns="45720" numCol="1" anchor="t" anchorCtr="0" compatLnSpc="1">
                <a:prstTxWarp prst="textNoShape">
                  <a:avLst/>
                </a:prstTxWarp>
              </a:bodyPr>
              <a:lstStyle/>
              <a:p>
                <a:endParaRPr lang="en-US"/>
              </a:p>
            </p:txBody>
          </p:sp>
        </p:grpSp>
      </p:grpSp>
      <p:sp>
        <p:nvSpPr>
          <p:cNvPr id="72" name="TextBox 71">
            <a:extLst>
              <a:ext uri="{FF2B5EF4-FFF2-40B4-BE49-F238E27FC236}">
                <a16:creationId xmlns:a16="http://schemas.microsoft.com/office/drawing/2014/main" id="{A4F28910-E9BA-4FFF-62EB-16B0B548BD56}"/>
              </a:ext>
            </a:extLst>
          </p:cNvPr>
          <p:cNvSpPr txBox="1"/>
          <p:nvPr/>
        </p:nvSpPr>
        <p:spPr>
          <a:xfrm>
            <a:off x="5085147" y="5090112"/>
            <a:ext cx="2021707" cy="400110"/>
          </a:xfrm>
          <a:prstGeom prst="rect">
            <a:avLst/>
          </a:prstGeom>
          <a:noFill/>
        </p:spPr>
        <p:txBody>
          <a:bodyPr wrap="none" rtlCol="0">
            <a:spAutoFit/>
          </a:bodyPr>
          <a:lstStyle/>
          <a:p>
            <a:pPr algn="ctr"/>
            <a:r>
              <a:rPr lang="en-US" sz="2000" b="1" dirty="0">
                <a:solidFill>
                  <a:schemeClr val="accent1"/>
                </a:solidFill>
                <a:latin typeface="Barlow" panose="00000500000000000000" pitchFamily="2" charset="0"/>
              </a:rPr>
              <a:t>Social Media ID :</a:t>
            </a:r>
          </a:p>
        </p:txBody>
      </p:sp>
      <p:cxnSp>
        <p:nvCxnSpPr>
          <p:cNvPr id="74" name="Straight Connector 73">
            <a:extLst>
              <a:ext uri="{FF2B5EF4-FFF2-40B4-BE49-F238E27FC236}">
                <a16:creationId xmlns:a16="http://schemas.microsoft.com/office/drawing/2014/main" id="{5EF2C0B4-C8FC-0323-56D2-1458BD70D07F}"/>
              </a:ext>
            </a:extLst>
          </p:cNvPr>
          <p:cNvCxnSpPr>
            <a:cxnSpLocks/>
          </p:cNvCxnSpPr>
          <p:nvPr/>
        </p:nvCxnSpPr>
        <p:spPr>
          <a:xfrm>
            <a:off x="2118020" y="5001780"/>
            <a:ext cx="7955960" cy="0"/>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BE41F6DA-59B6-89C4-6F01-9D48478A17B8}"/>
              </a:ext>
            </a:extLst>
          </p:cNvPr>
          <p:cNvCxnSpPr>
            <a:cxnSpLocks/>
          </p:cNvCxnSpPr>
          <p:nvPr/>
        </p:nvCxnSpPr>
        <p:spPr>
          <a:xfrm>
            <a:off x="2118020" y="5578554"/>
            <a:ext cx="7955960" cy="0"/>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0976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3022883" y="397897"/>
            <a:ext cx="6146234"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Product Brand Positioning</a:t>
            </a:r>
          </a:p>
        </p:txBody>
      </p:sp>
      <p:sp>
        <p:nvSpPr>
          <p:cNvPr id="17" name="TextBox 16">
            <a:extLst>
              <a:ext uri="{FF2B5EF4-FFF2-40B4-BE49-F238E27FC236}">
                <a16:creationId xmlns:a16="http://schemas.microsoft.com/office/drawing/2014/main" id="{A03E8973-DBA6-3441-2781-DB44729501E2}"/>
              </a:ext>
            </a:extLst>
          </p:cNvPr>
          <p:cNvSpPr txBox="1"/>
          <p:nvPr/>
        </p:nvSpPr>
        <p:spPr>
          <a:xfrm>
            <a:off x="637056" y="2177298"/>
            <a:ext cx="3383280" cy="338554"/>
          </a:xfrm>
          <a:prstGeom prst="rect">
            <a:avLst/>
          </a:prstGeom>
          <a:noFill/>
        </p:spPr>
        <p:txBody>
          <a:bodyPr wrap="square" rtlCol="0">
            <a:spAutoFit/>
          </a:bodyPr>
          <a:lstStyle/>
          <a:p>
            <a:pPr algn="r"/>
            <a:r>
              <a:rPr lang="en-US" sz="1600" b="1" dirty="0">
                <a:solidFill>
                  <a:schemeClr val="accent1"/>
                </a:solidFill>
                <a:latin typeface="Barlow" panose="00000500000000000000" pitchFamily="2" charset="0"/>
                <a:ea typeface="Lato" panose="020F0502020204030203" pitchFamily="34" charset="0"/>
                <a:cs typeface="Lato" panose="020F0502020204030203" pitchFamily="34" charset="0"/>
              </a:rPr>
              <a:t>How the Brand makes me look</a:t>
            </a:r>
          </a:p>
        </p:txBody>
      </p:sp>
      <p:sp>
        <p:nvSpPr>
          <p:cNvPr id="18" name="TextBox 17">
            <a:extLst>
              <a:ext uri="{FF2B5EF4-FFF2-40B4-BE49-F238E27FC236}">
                <a16:creationId xmlns:a16="http://schemas.microsoft.com/office/drawing/2014/main" id="{3290324D-CDCA-8733-2E63-547AC4D31DAC}"/>
              </a:ext>
            </a:extLst>
          </p:cNvPr>
          <p:cNvSpPr txBox="1"/>
          <p:nvPr/>
        </p:nvSpPr>
        <p:spPr>
          <a:xfrm>
            <a:off x="637056" y="2477039"/>
            <a:ext cx="3383280"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a:t>
            </a:r>
          </a:p>
          <a:p>
            <a:pPr algn="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Man Have them. Living seasons Fifth man  herein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9" name="TextBox 18">
            <a:extLst>
              <a:ext uri="{FF2B5EF4-FFF2-40B4-BE49-F238E27FC236}">
                <a16:creationId xmlns:a16="http://schemas.microsoft.com/office/drawing/2014/main" id="{CDC6B311-0553-AD97-973A-CAB05C69A7A6}"/>
              </a:ext>
            </a:extLst>
          </p:cNvPr>
          <p:cNvSpPr txBox="1"/>
          <p:nvPr/>
        </p:nvSpPr>
        <p:spPr>
          <a:xfrm>
            <a:off x="637056" y="4737622"/>
            <a:ext cx="3383280" cy="338554"/>
          </a:xfrm>
          <a:prstGeom prst="rect">
            <a:avLst/>
          </a:prstGeom>
          <a:noFill/>
        </p:spPr>
        <p:txBody>
          <a:bodyPr wrap="square" rtlCol="0">
            <a:spAutoFit/>
          </a:bodyPr>
          <a:lstStyle/>
          <a:p>
            <a:pPr algn="r"/>
            <a:r>
              <a:rPr lang="en-US" sz="1600" b="1" dirty="0">
                <a:solidFill>
                  <a:schemeClr val="accent2"/>
                </a:solidFill>
                <a:latin typeface="Barlow" panose="00000500000000000000" pitchFamily="2" charset="0"/>
                <a:ea typeface="Lato" panose="020F0502020204030203" pitchFamily="34" charset="0"/>
                <a:cs typeface="Lato" panose="020F0502020204030203" pitchFamily="34" charset="0"/>
              </a:rPr>
              <a:t>How I would describe the product</a:t>
            </a:r>
          </a:p>
        </p:txBody>
      </p:sp>
      <p:sp>
        <p:nvSpPr>
          <p:cNvPr id="20" name="TextBox 19">
            <a:extLst>
              <a:ext uri="{FF2B5EF4-FFF2-40B4-BE49-F238E27FC236}">
                <a16:creationId xmlns:a16="http://schemas.microsoft.com/office/drawing/2014/main" id="{0E10C5E4-B4E8-311E-DF87-5D1424C461FE}"/>
              </a:ext>
            </a:extLst>
          </p:cNvPr>
          <p:cNvSpPr txBox="1"/>
          <p:nvPr/>
        </p:nvSpPr>
        <p:spPr>
          <a:xfrm>
            <a:off x="637056" y="5037363"/>
            <a:ext cx="3383280"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a:t>
            </a:r>
          </a:p>
          <a:p>
            <a:pPr algn="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Man Have them. Living seasons Fifth man  herein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25" name="TextBox 24">
            <a:extLst>
              <a:ext uri="{FF2B5EF4-FFF2-40B4-BE49-F238E27FC236}">
                <a16:creationId xmlns:a16="http://schemas.microsoft.com/office/drawing/2014/main" id="{A1B85134-A976-2F29-C071-0E4D97C66A86}"/>
              </a:ext>
            </a:extLst>
          </p:cNvPr>
          <p:cNvSpPr txBox="1"/>
          <p:nvPr/>
        </p:nvSpPr>
        <p:spPr>
          <a:xfrm>
            <a:off x="637056" y="3733360"/>
            <a:ext cx="3383280" cy="400110"/>
          </a:xfrm>
          <a:prstGeom prst="rect">
            <a:avLst/>
          </a:prstGeom>
          <a:noFill/>
        </p:spPr>
        <p:txBody>
          <a:bodyPr wrap="square" rtlCol="0">
            <a:spAutoFit/>
          </a:bodyPr>
          <a:lstStyle/>
          <a:p>
            <a:pPr algn="r"/>
            <a:r>
              <a:rPr lang="en-US" sz="2000" b="1" dirty="0">
                <a:solidFill>
                  <a:schemeClr val="accent2"/>
                </a:solidFill>
                <a:latin typeface="Barlow" panose="00000500000000000000" pitchFamily="2" charset="0"/>
                <a:ea typeface="Lato" panose="020F0502020204030203" pitchFamily="34" charset="0"/>
                <a:cs typeface="Lato" panose="020F0502020204030203" pitchFamily="34" charset="0"/>
              </a:rPr>
              <a:t>Emotional</a:t>
            </a:r>
          </a:p>
        </p:txBody>
      </p:sp>
      <p:sp>
        <p:nvSpPr>
          <p:cNvPr id="21" name="TextBox 20">
            <a:extLst>
              <a:ext uri="{FF2B5EF4-FFF2-40B4-BE49-F238E27FC236}">
                <a16:creationId xmlns:a16="http://schemas.microsoft.com/office/drawing/2014/main" id="{5AEC4F11-56F2-EAEE-4720-B643E7B614C5}"/>
              </a:ext>
            </a:extLst>
          </p:cNvPr>
          <p:cNvSpPr txBox="1"/>
          <p:nvPr/>
        </p:nvSpPr>
        <p:spPr>
          <a:xfrm>
            <a:off x="8445984" y="2177298"/>
            <a:ext cx="3108960" cy="338554"/>
          </a:xfrm>
          <a:prstGeom prst="rect">
            <a:avLst/>
          </a:prstGeom>
          <a:noFill/>
        </p:spPr>
        <p:txBody>
          <a:bodyPr wrap="square" rtlCol="0">
            <a:spAutoFit/>
          </a:bodyPr>
          <a:lstStyle/>
          <a:p>
            <a:r>
              <a:rPr lang="en-US" sz="1600" b="1" dirty="0">
                <a:solidFill>
                  <a:schemeClr val="accent4"/>
                </a:solidFill>
                <a:latin typeface="Barlow" panose="00000500000000000000" pitchFamily="2" charset="0"/>
                <a:ea typeface="Lato" panose="020F0502020204030203" pitchFamily="34" charset="0"/>
                <a:cs typeface="Lato" panose="020F0502020204030203" pitchFamily="34" charset="0"/>
              </a:rPr>
              <a:t>How the Brand makes me fell</a:t>
            </a:r>
          </a:p>
        </p:txBody>
      </p:sp>
      <p:sp>
        <p:nvSpPr>
          <p:cNvPr id="22" name="TextBox 21">
            <a:extLst>
              <a:ext uri="{FF2B5EF4-FFF2-40B4-BE49-F238E27FC236}">
                <a16:creationId xmlns:a16="http://schemas.microsoft.com/office/drawing/2014/main" id="{106B6A04-002F-D740-DE39-71D807FE993C}"/>
              </a:ext>
            </a:extLst>
          </p:cNvPr>
          <p:cNvSpPr txBox="1"/>
          <p:nvPr/>
        </p:nvSpPr>
        <p:spPr>
          <a:xfrm>
            <a:off x="8445984" y="2477039"/>
            <a:ext cx="3108960"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a:t>
            </a:r>
          </a:p>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Man Have them. Living seasons Fifth man  herein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23" name="TextBox 22">
            <a:extLst>
              <a:ext uri="{FF2B5EF4-FFF2-40B4-BE49-F238E27FC236}">
                <a16:creationId xmlns:a16="http://schemas.microsoft.com/office/drawing/2014/main" id="{F4022C28-B388-553C-86C0-06093ECE9F88}"/>
              </a:ext>
            </a:extLst>
          </p:cNvPr>
          <p:cNvSpPr txBox="1"/>
          <p:nvPr/>
        </p:nvSpPr>
        <p:spPr>
          <a:xfrm>
            <a:off x="8445984" y="4737622"/>
            <a:ext cx="3108960" cy="338554"/>
          </a:xfrm>
          <a:prstGeom prst="rect">
            <a:avLst/>
          </a:prstGeom>
          <a:noFill/>
        </p:spPr>
        <p:txBody>
          <a:bodyPr wrap="square" rtlCol="0">
            <a:spAutoFit/>
          </a:bodyPr>
          <a:lstStyle/>
          <a:p>
            <a:r>
              <a:rPr lang="en-US" sz="1600" b="1" dirty="0">
                <a:solidFill>
                  <a:schemeClr val="accent3"/>
                </a:solidFill>
                <a:latin typeface="Barlow" panose="00000500000000000000" pitchFamily="2" charset="0"/>
                <a:ea typeface="Lato" panose="020F0502020204030203" pitchFamily="34" charset="0"/>
                <a:cs typeface="Lato" panose="020F0502020204030203" pitchFamily="34" charset="0"/>
              </a:rPr>
              <a:t>What the product does for me</a:t>
            </a:r>
          </a:p>
        </p:txBody>
      </p:sp>
      <p:sp>
        <p:nvSpPr>
          <p:cNvPr id="24" name="TextBox 23">
            <a:extLst>
              <a:ext uri="{FF2B5EF4-FFF2-40B4-BE49-F238E27FC236}">
                <a16:creationId xmlns:a16="http://schemas.microsoft.com/office/drawing/2014/main" id="{27EDC3E6-DEE0-020B-A7BA-92A11BA74ADF}"/>
              </a:ext>
            </a:extLst>
          </p:cNvPr>
          <p:cNvSpPr txBox="1"/>
          <p:nvPr/>
        </p:nvSpPr>
        <p:spPr>
          <a:xfrm>
            <a:off x="8445984" y="5037363"/>
            <a:ext cx="3108960"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a:t>
            </a:r>
          </a:p>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Man Have them. Living seasons Fifth man  herein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26" name="TextBox 25">
            <a:extLst>
              <a:ext uri="{FF2B5EF4-FFF2-40B4-BE49-F238E27FC236}">
                <a16:creationId xmlns:a16="http://schemas.microsoft.com/office/drawing/2014/main" id="{3DDD7A16-6259-5512-69C3-3AA3CB35304D}"/>
              </a:ext>
            </a:extLst>
          </p:cNvPr>
          <p:cNvSpPr txBox="1"/>
          <p:nvPr/>
        </p:nvSpPr>
        <p:spPr>
          <a:xfrm>
            <a:off x="8445984" y="3733360"/>
            <a:ext cx="3108960" cy="400110"/>
          </a:xfrm>
          <a:prstGeom prst="rect">
            <a:avLst/>
          </a:prstGeom>
          <a:noFill/>
        </p:spPr>
        <p:txBody>
          <a:bodyPr wrap="square" rtlCol="0">
            <a:spAutoFit/>
          </a:bodyPr>
          <a:lstStyle/>
          <a:p>
            <a:r>
              <a:rPr lang="en-US" sz="2000" b="1" dirty="0">
                <a:solidFill>
                  <a:schemeClr val="accent2"/>
                </a:solidFill>
                <a:latin typeface="Barlow" panose="00000500000000000000" pitchFamily="2" charset="0"/>
                <a:ea typeface="Lato" panose="020F0502020204030203" pitchFamily="34" charset="0"/>
                <a:cs typeface="Lato" panose="020F0502020204030203" pitchFamily="34" charset="0"/>
              </a:rPr>
              <a:t>Rational</a:t>
            </a:r>
          </a:p>
        </p:txBody>
      </p:sp>
      <p:sp>
        <p:nvSpPr>
          <p:cNvPr id="12" name="Freeform 14">
            <a:extLst>
              <a:ext uri="{FF2B5EF4-FFF2-40B4-BE49-F238E27FC236}">
                <a16:creationId xmlns:a16="http://schemas.microsoft.com/office/drawing/2014/main" id="{8C52AA40-0A71-5721-9013-D43B71FBC8FD}"/>
              </a:ext>
            </a:extLst>
          </p:cNvPr>
          <p:cNvSpPr>
            <a:spLocks/>
          </p:cNvSpPr>
          <p:nvPr/>
        </p:nvSpPr>
        <p:spPr bwMode="auto">
          <a:xfrm>
            <a:off x="4324595" y="2084220"/>
            <a:ext cx="1912400" cy="2017224"/>
          </a:xfrm>
          <a:custGeom>
            <a:avLst/>
            <a:gdLst>
              <a:gd name="T0" fmla="*/ 0 w 317"/>
              <a:gd name="T1" fmla="*/ 317 h 334"/>
              <a:gd name="T2" fmla="*/ 0 w 317"/>
              <a:gd name="T3" fmla="*/ 334 h 334"/>
              <a:gd name="T4" fmla="*/ 220 w 317"/>
              <a:gd name="T5" fmla="*/ 334 h 334"/>
              <a:gd name="T6" fmla="*/ 219 w 317"/>
              <a:gd name="T7" fmla="*/ 317 h 334"/>
              <a:gd name="T8" fmla="*/ 317 w 317"/>
              <a:gd name="T9" fmla="*/ 219 h 334"/>
              <a:gd name="T10" fmla="*/ 317 w 317"/>
              <a:gd name="T11" fmla="*/ 0 h 334"/>
              <a:gd name="T12" fmla="*/ 0 w 317"/>
              <a:gd name="T13" fmla="*/ 317 h 334"/>
            </a:gdLst>
            <a:ahLst/>
            <a:cxnLst>
              <a:cxn ang="0">
                <a:pos x="T0" y="T1"/>
              </a:cxn>
              <a:cxn ang="0">
                <a:pos x="T2" y="T3"/>
              </a:cxn>
              <a:cxn ang="0">
                <a:pos x="T4" y="T5"/>
              </a:cxn>
              <a:cxn ang="0">
                <a:pos x="T6" y="T7"/>
              </a:cxn>
              <a:cxn ang="0">
                <a:pos x="T8" y="T9"/>
              </a:cxn>
              <a:cxn ang="0">
                <a:pos x="T10" y="T11"/>
              </a:cxn>
              <a:cxn ang="0">
                <a:pos x="T12" y="T13"/>
              </a:cxn>
            </a:cxnLst>
            <a:rect l="0" t="0" r="r" b="b"/>
            <a:pathLst>
              <a:path w="317" h="334">
                <a:moveTo>
                  <a:pt x="0" y="317"/>
                </a:moveTo>
                <a:cubicBezTo>
                  <a:pt x="0" y="323"/>
                  <a:pt x="0" y="328"/>
                  <a:pt x="0" y="334"/>
                </a:cubicBezTo>
                <a:cubicBezTo>
                  <a:pt x="220" y="334"/>
                  <a:pt x="220" y="334"/>
                  <a:pt x="220" y="334"/>
                </a:cubicBezTo>
                <a:cubicBezTo>
                  <a:pt x="219" y="328"/>
                  <a:pt x="219" y="323"/>
                  <a:pt x="219" y="317"/>
                </a:cubicBezTo>
                <a:cubicBezTo>
                  <a:pt x="219" y="263"/>
                  <a:pt x="262" y="219"/>
                  <a:pt x="317" y="219"/>
                </a:cubicBezTo>
                <a:cubicBezTo>
                  <a:pt x="317" y="0"/>
                  <a:pt x="317" y="0"/>
                  <a:pt x="317" y="0"/>
                </a:cubicBezTo>
                <a:cubicBezTo>
                  <a:pt x="142" y="0"/>
                  <a:pt x="0" y="142"/>
                  <a:pt x="0"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5">
            <a:extLst>
              <a:ext uri="{FF2B5EF4-FFF2-40B4-BE49-F238E27FC236}">
                <a16:creationId xmlns:a16="http://schemas.microsoft.com/office/drawing/2014/main" id="{987B069C-D061-8E0C-875E-77673240EA1B}"/>
              </a:ext>
            </a:extLst>
          </p:cNvPr>
          <p:cNvSpPr>
            <a:spLocks/>
          </p:cNvSpPr>
          <p:nvPr/>
        </p:nvSpPr>
        <p:spPr bwMode="auto">
          <a:xfrm>
            <a:off x="6236995" y="2084220"/>
            <a:ext cx="1904731" cy="2017224"/>
          </a:xfrm>
          <a:custGeom>
            <a:avLst/>
            <a:gdLst>
              <a:gd name="T0" fmla="*/ 98 w 316"/>
              <a:gd name="T1" fmla="*/ 317 h 334"/>
              <a:gd name="T2" fmla="*/ 96 w 316"/>
              <a:gd name="T3" fmla="*/ 334 h 334"/>
              <a:gd name="T4" fmla="*/ 316 w 316"/>
              <a:gd name="T5" fmla="*/ 334 h 334"/>
              <a:gd name="T6" fmla="*/ 316 w 316"/>
              <a:gd name="T7" fmla="*/ 317 h 334"/>
              <a:gd name="T8" fmla="*/ 0 w 316"/>
              <a:gd name="T9" fmla="*/ 0 h 334"/>
              <a:gd name="T10" fmla="*/ 0 w 316"/>
              <a:gd name="T11" fmla="*/ 219 h 334"/>
              <a:gd name="T12" fmla="*/ 98 w 316"/>
              <a:gd name="T13" fmla="*/ 317 h 334"/>
            </a:gdLst>
            <a:ahLst/>
            <a:cxnLst>
              <a:cxn ang="0">
                <a:pos x="T0" y="T1"/>
              </a:cxn>
              <a:cxn ang="0">
                <a:pos x="T2" y="T3"/>
              </a:cxn>
              <a:cxn ang="0">
                <a:pos x="T4" y="T5"/>
              </a:cxn>
              <a:cxn ang="0">
                <a:pos x="T6" y="T7"/>
              </a:cxn>
              <a:cxn ang="0">
                <a:pos x="T8" y="T9"/>
              </a:cxn>
              <a:cxn ang="0">
                <a:pos x="T10" y="T11"/>
              </a:cxn>
              <a:cxn ang="0">
                <a:pos x="T12" y="T13"/>
              </a:cxn>
            </a:cxnLst>
            <a:rect l="0" t="0" r="r" b="b"/>
            <a:pathLst>
              <a:path w="316" h="334">
                <a:moveTo>
                  <a:pt x="98" y="317"/>
                </a:moveTo>
                <a:cubicBezTo>
                  <a:pt x="98" y="323"/>
                  <a:pt x="97" y="328"/>
                  <a:pt x="96" y="334"/>
                </a:cubicBezTo>
                <a:cubicBezTo>
                  <a:pt x="316" y="334"/>
                  <a:pt x="316" y="334"/>
                  <a:pt x="316" y="334"/>
                </a:cubicBezTo>
                <a:cubicBezTo>
                  <a:pt x="316" y="328"/>
                  <a:pt x="316" y="323"/>
                  <a:pt x="316" y="317"/>
                </a:cubicBezTo>
                <a:cubicBezTo>
                  <a:pt x="316" y="142"/>
                  <a:pt x="175" y="0"/>
                  <a:pt x="0" y="0"/>
                </a:cubicBezTo>
                <a:cubicBezTo>
                  <a:pt x="0" y="219"/>
                  <a:pt x="0" y="219"/>
                  <a:pt x="0" y="219"/>
                </a:cubicBezTo>
                <a:cubicBezTo>
                  <a:pt x="54" y="219"/>
                  <a:pt x="98" y="263"/>
                  <a:pt x="98" y="31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6">
            <a:extLst>
              <a:ext uri="{FF2B5EF4-FFF2-40B4-BE49-F238E27FC236}">
                <a16:creationId xmlns:a16="http://schemas.microsoft.com/office/drawing/2014/main" id="{15323A97-0164-CA91-E42C-E69828AC032F}"/>
              </a:ext>
            </a:extLst>
          </p:cNvPr>
          <p:cNvSpPr>
            <a:spLocks/>
          </p:cNvSpPr>
          <p:nvPr/>
        </p:nvSpPr>
        <p:spPr bwMode="auto">
          <a:xfrm>
            <a:off x="4324595" y="4101444"/>
            <a:ext cx="1912400" cy="1815246"/>
          </a:xfrm>
          <a:custGeom>
            <a:avLst/>
            <a:gdLst>
              <a:gd name="T0" fmla="*/ 220 w 317"/>
              <a:gd name="T1" fmla="*/ 0 h 300"/>
              <a:gd name="T2" fmla="*/ 0 w 317"/>
              <a:gd name="T3" fmla="*/ 0 h 300"/>
              <a:gd name="T4" fmla="*/ 317 w 317"/>
              <a:gd name="T5" fmla="*/ 300 h 300"/>
              <a:gd name="T6" fmla="*/ 317 w 317"/>
              <a:gd name="T7" fmla="*/ 81 h 300"/>
              <a:gd name="T8" fmla="*/ 220 w 317"/>
              <a:gd name="T9" fmla="*/ 0 h 300"/>
            </a:gdLst>
            <a:ahLst/>
            <a:cxnLst>
              <a:cxn ang="0">
                <a:pos x="T0" y="T1"/>
              </a:cxn>
              <a:cxn ang="0">
                <a:pos x="T2" y="T3"/>
              </a:cxn>
              <a:cxn ang="0">
                <a:pos x="T4" y="T5"/>
              </a:cxn>
              <a:cxn ang="0">
                <a:pos x="T6" y="T7"/>
              </a:cxn>
              <a:cxn ang="0">
                <a:pos x="T8" y="T9"/>
              </a:cxn>
            </a:cxnLst>
            <a:rect l="0" t="0" r="r" b="b"/>
            <a:pathLst>
              <a:path w="317" h="300">
                <a:moveTo>
                  <a:pt x="220" y="0"/>
                </a:moveTo>
                <a:cubicBezTo>
                  <a:pt x="0" y="0"/>
                  <a:pt x="0" y="0"/>
                  <a:pt x="0" y="0"/>
                </a:cubicBezTo>
                <a:cubicBezTo>
                  <a:pt x="9" y="167"/>
                  <a:pt x="147" y="300"/>
                  <a:pt x="317" y="300"/>
                </a:cubicBezTo>
                <a:cubicBezTo>
                  <a:pt x="317" y="81"/>
                  <a:pt x="317" y="81"/>
                  <a:pt x="317" y="81"/>
                </a:cubicBezTo>
                <a:cubicBezTo>
                  <a:pt x="268" y="81"/>
                  <a:pt x="228" y="46"/>
                  <a:pt x="22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7">
            <a:extLst>
              <a:ext uri="{FF2B5EF4-FFF2-40B4-BE49-F238E27FC236}">
                <a16:creationId xmlns:a16="http://schemas.microsoft.com/office/drawing/2014/main" id="{032FDD58-909B-6AFF-EB3D-48C80B6EAC8C}"/>
              </a:ext>
            </a:extLst>
          </p:cNvPr>
          <p:cNvSpPr>
            <a:spLocks/>
          </p:cNvSpPr>
          <p:nvPr/>
        </p:nvSpPr>
        <p:spPr bwMode="auto">
          <a:xfrm>
            <a:off x="6236995" y="4101444"/>
            <a:ext cx="1904731" cy="1815246"/>
          </a:xfrm>
          <a:custGeom>
            <a:avLst/>
            <a:gdLst>
              <a:gd name="T0" fmla="*/ 0 w 316"/>
              <a:gd name="T1" fmla="*/ 81 h 300"/>
              <a:gd name="T2" fmla="*/ 0 w 316"/>
              <a:gd name="T3" fmla="*/ 300 h 300"/>
              <a:gd name="T4" fmla="*/ 316 w 316"/>
              <a:gd name="T5" fmla="*/ 0 h 300"/>
              <a:gd name="T6" fmla="*/ 96 w 316"/>
              <a:gd name="T7" fmla="*/ 0 h 300"/>
              <a:gd name="T8" fmla="*/ 0 w 316"/>
              <a:gd name="T9" fmla="*/ 81 h 300"/>
            </a:gdLst>
            <a:ahLst/>
            <a:cxnLst>
              <a:cxn ang="0">
                <a:pos x="T0" y="T1"/>
              </a:cxn>
              <a:cxn ang="0">
                <a:pos x="T2" y="T3"/>
              </a:cxn>
              <a:cxn ang="0">
                <a:pos x="T4" y="T5"/>
              </a:cxn>
              <a:cxn ang="0">
                <a:pos x="T6" y="T7"/>
              </a:cxn>
              <a:cxn ang="0">
                <a:pos x="T8" y="T9"/>
              </a:cxn>
            </a:cxnLst>
            <a:rect l="0" t="0" r="r" b="b"/>
            <a:pathLst>
              <a:path w="316" h="300">
                <a:moveTo>
                  <a:pt x="0" y="81"/>
                </a:moveTo>
                <a:cubicBezTo>
                  <a:pt x="0" y="300"/>
                  <a:pt x="0" y="300"/>
                  <a:pt x="0" y="300"/>
                </a:cubicBezTo>
                <a:cubicBezTo>
                  <a:pt x="169" y="300"/>
                  <a:pt x="307" y="167"/>
                  <a:pt x="316" y="0"/>
                </a:cubicBezTo>
                <a:cubicBezTo>
                  <a:pt x="96" y="0"/>
                  <a:pt x="96" y="0"/>
                  <a:pt x="96" y="0"/>
                </a:cubicBezTo>
                <a:cubicBezTo>
                  <a:pt x="89" y="46"/>
                  <a:pt x="48" y="81"/>
                  <a:pt x="0" y="8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Oval 9">
            <a:extLst>
              <a:ext uri="{FF2B5EF4-FFF2-40B4-BE49-F238E27FC236}">
                <a16:creationId xmlns:a16="http://schemas.microsoft.com/office/drawing/2014/main" id="{DF3EE7E9-800E-26D7-B1B8-C50FF085B4EE}"/>
              </a:ext>
            </a:extLst>
          </p:cNvPr>
          <p:cNvSpPr>
            <a:spLocks noChangeArrowheads="1"/>
          </p:cNvSpPr>
          <p:nvPr/>
        </p:nvSpPr>
        <p:spPr bwMode="auto">
          <a:xfrm>
            <a:off x="5542700" y="3303824"/>
            <a:ext cx="1385680" cy="1391678"/>
          </a:xfrm>
          <a:prstGeom prst="ellipse">
            <a:avLst/>
          </a:prstGeom>
          <a:solidFill>
            <a:schemeClr val="bg1"/>
          </a:solidFill>
          <a:ln>
            <a:noFill/>
          </a:ln>
        </p:spPr>
        <p:txBody>
          <a:bodyPr vert="horz" wrap="square" lIns="91440" tIns="45720" rIns="91440" bIns="45720" numCol="1" anchor="ctr" anchorCtr="0" compatLnSpc="1">
            <a:prstTxWarp prst="textNoShape">
              <a:avLst/>
            </a:prstTxWarp>
          </a:bodyPr>
          <a:lstStyle/>
          <a:p>
            <a:pPr algn="ctr"/>
            <a:r>
              <a:rPr lang="en-US" sz="1600" b="1" dirty="0">
                <a:solidFill>
                  <a:schemeClr val="accent3"/>
                </a:solidFill>
                <a:latin typeface="Barlow" panose="00000500000000000000" pitchFamily="2" charset="0"/>
                <a:ea typeface="Lato" panose="020F0502020204030203" pitchFamily="34" charset="0"/>
                <a:cs typeface="Lato" panose="020F0502020204030203" pitchFamily="34" charset="0"/>
              </a:rPr>
              <a:t>Essence</a:t>
            </a:r>
          </a:p>
        </p:txBody>
      </p:sp>
      <p:sp>
        <p:nvSpPr>
          <p:cNvPr id="27" name="TextBox 26">
            <a:extLst>
              <a:ext uri="{FF2B5EF4-FFF2-40B4-BE49-F238E27FC236}">
                <a16:creationId xmlns:a16="http://schemas.microsoft.com/office/drawing/2014/main" id="{506B2477-3B53-8C2B-F9E9-9702DE75BB5C}"/>
              </a:ext>
            </a:extLst>
          </p:cNvPr>
          <p:cNvSpPr txBox="1"/>
          <p:nvPr/>
        </p:nvSpPr>
        <p:spPr>
          <a:xfrm rot="18900000">
            <a:off x="4854379" y="2800368"/>
            <a:ext cx="1014135" cy="400110"/>
          </a:xfrm>
          <a:prstGeom prst="rect">
            <a:avLst/>
          </a:prstGeom>
          <a:noFill/>
        </p:spPr>
        <p:txBody>
          <a:bodyPr wrap="square" rtlCol="0">
            <a:spAutoFit/>
          </a:bodyPr>
          <a:lstStyle/>
          <a:p>
            <a:pPr algn="ctr"/>
            <a:r>
              <a:rPr lang="en-US" sz="2000" b="1" dirty="0">
                <a:solidFill>
                  <a:schemeClr val="bg1"/>
                </a:solidFill>
                <a:latin typeface="Barlow" panose="00000500000000000000" pitchFamily="2" charset="0"/>
                <a:ea typeface="Lato" panose="020F0502020204030203" pitchFamily="34" charset="0"/>
                <a:cs typeface="Lato" panose="020F0502020204030203" pitchFamily="34" charset="0"/>
              </a:rPr>
              <a:t>Brand</a:t>
            </a:r>
          </a:p>
        </p:txBody>
      </p:sp>
      <p:sp>
        <p:nvSpPr>
          <p:cNvPr id="28" name="TextBox 27">
            <a:extLst>
              <a:ext uri="{FF2B5EF4-FFF2-40B4-BE49-F238E27FC236}">
                <a16:creationId xmlns:a16="http://schemas.microsoft.com/office/drawing/2014/main" id="{1765E665-6F44-1D4E-B2E6-62A3EA8D3FD2}"/>
              </a:ext>
            </a:extLst>
          </p:cNvPr>
          <p:cNvSpPr txBox="1"/>
          <p:nvPr/>
        </p:nvSpPr>
        <p:spPr>
          <a:xfrm rot="2700000">
            <a:off x="6554496" y="2976280"/>
            <a:ext cx="1155987" cy="400110"/>
          </a:xfrm>
          <a:prstGeom prst="rect">
            <a:avLst/>
          </a:prstGeom>
          <a:noFill/>
        </p:spPr>
        <p:txBody>
          <a:bodyPr wrap="square" rtlCol="0">
            <a:spAutoFit/>
          </a:bodyPr>
          <a:lstStyle/>
          <a:p>
            <a:pPr algn="ctr"/>
            <a:r>
              <a:rPr lang="en-US" sz="2000" b="1" dirty="0">
                <a:solidFill>
                  <a:schemeClr val="bg1"/>
                </a:solidFill>
                <a:latin typeface="Barlow" panose="00000500000000000000" pitchFamily="2" charset="0"/>
                <a:ea typeface="Lato" panose="020F0502020204030203" pitchFamily="34" charset="0"/>
                <a:cs typeface="Lato" panose="020F0502020204030203" pitchFamily="34" charset="0"/>
              </a:rPr>
              <a:t>Symbols</a:t>
            </a:r>
          </a:p>
        </p:txBody>
      </p:sp>
      <p:sp>
        <p:nvSpPr>
          <p:cNvPr id="29" name="TextBox 28">
            <a:extLst>
              <a:ext uri="{FF2B5EF4-FFF2-40B4-BE49-F238E27FC236}">
                <a16:creationId xmlns:a16="http://schemas.microsoft.com/office/drawing/2014/main" id="{B706D02A-842F-6E8E-0AB7-F8B338A69AF8}"/>
              </a:ext>
            </a:extLst>
          </p:cNvPr>
          <p:cNvSpPr txBox="1"/>
          <p:nvPr/>
        </p:nvSpPr>
        <p:spPr>
          <a:xfrm rot="2700000">
            <a:off x="4646974" y="4694826"/>
            <a:ext cx="1643222" cy="400110"/>
          </a:xfrm>
          <a:prstGeom prst="rect">
            <a:avLst/>
          </a:prstGeom>
          <a:noFill/>
        </p:spPr>
        <p:txBody>
          <a:bodyPr wrap="square" rtlCol="0">
            <a:spAutoFit/>
          </a:bodyPr>
          <a:lstStyle/>
          <a:p>
            <a:pPr algn="ctr"/>
            <a:r>
              <a:rPr lang="en-US" sz="2000" b="1" dirty="0">
                <a:solidFill>
                  <a:schemeClr val="bg1"/>
                </a:solidFill>
                <a:latin typeface="Barlow" panose="00000500000000000000" pitchFamily="2" charset="0"/>
                <a:ea typeface="Lato" panose="020F0502020204030203" pitchFamily="34" charset="0"/>
                <a:cs typeface="Lato" panose="020F0502020204030203" pitchFamily="34" charset="0"/>
              </a:rPr>
              <a:t>Personality</a:t>
            </a:r>
          </a:p>
        </p:txBody>
      </p:sp>
      <p:sp>
        <p:nvSpPr>
          <p:cNvPr id="30" name="TextBox 29">
            <a:extLst>
              <a:ext uri="{FF2B5EF4-FFF2-40B4-BE49-F238E27FC236}">
                <a16:creationId xmlns:a16="http://schemas.microsoft.com/office/drawing/2014/main" id="{76086C07-8507-4240-2244-561EAB3E6811}"/>
              </a:ext>
            </a:extLst>
          </p:cNvPr>
          <p:cNvSpPr txBox="1"/>
          <p:nvPr/>
        </p:nvSpPr>
        <p:spPr>
          <a:xfrm rot="18900000">
            <a:off x="6577902" y="4704568"/>
            <a:ext cx="1050898" cy="400110"/>
          </a:xfrm>
          <a:prstGeom prst="rect">
            <a:avLst/>
          </a:prstGeom>
          <a:noFill/>
        </p:spPr>
        <p:txBody>
          <a:bodyPr wrap="square" rtlCol="0">
            <a:spAutoFit/>
          </a:bodyPr>
          <a:lstStyle/>
          <a:p>
            <a:pPr algn="ctr"/>
            <a:r>
              <a:rPr lang="en-US" sz="2000" b="1" dirty="0">
                <a:solidFill>
                  <a:schemeClr val="bg1"/>
                </a:solidFill>
                <a:latin typeface="Barlow" panose="00000500000000000000" pitchFamily="2" charset="0"/>
                <a:ea typeface="Lato" panose="020F0502020204030203" pitchFamily="34" charset="0"/>
                <a:cs typeface="Lato" panose="020F0502020204030203" pitchFamily="34" charset="0"/>
              </a:rPr>
              <a:t>Facts</a:t>
            </a:r>
          </a:p>
        </p:txBody>
      </p:sp>
    </p:spTree>
    <p:extLst>
      <p:ext uri="{BB962C8B-B14F-4D97-AF65-F5344CB8AC3E}">
        <p14:creationId xmlns:p14="http://schemas.microsoft.com/office/powerpoint/2010/main" val="77441110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14CC9DC5-C3DE-B281-AA4C-1D967C3B0D0E}"/>
              </a:ext>
            </a:extLst>
          </p:cNvPr>
          <p:cNvSpPr>
            <a:spLocks noGrp="1"/>
          </p:cNvSpPr>
          <p:nvPr>
            <p:ph type="pic" sz="quarter" idx="13"/>
          </p:nvPr>
        </p:nvSpPr>
        <p:spPr/>
      </p:sp>
      <p:sp>
        <p:nvSpPr>
          <p:cNvPr id="2" name="Rectangle 1">
            <a:extLst>
              <a:ext uri="{FF2B5EF4-FFF2-40B4-BE49-F238E27FC236}">
                <a16:creationId xmlns:a16="http://schemas.microsoft.com/office/drawing/2014/main" id="{AC09182B-4452-27C9-4EA2-69022EFFC520}"/>
              </a:ext>
            </a:extLst>
          </p:cNvPr>
          <p:cNvSpPr/>
          <p:nvPr/>
        </p:nvSpPr>
        <p:spPr>
          <a:xfrm>
            <a:off x="2072640" y="1695450"/>
            <a:ext cx="8046720" cy="3467100"/>
          </a:xfrm>
          <a:prstGeom prst="rect">
            <a:avLst/>
          </a:prstGeom>
          <a:solidFill>
            <a:schemeClr val="accent2">
              <a:alpha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F0FE3EF0-E86F-AE41-9877-2FA35FB428C6}"/>
              </a:ext>
            </a:extLst>
          </p:cNvPr>
          <p:cNvSpPr/>
          <p:nvPr/>
        </p:nvSpPr>
        <p:spPr>
          <a:xfrm>
            <a:off x="2784808" y="3717059"/>
            <a:ext cx="2242454" cy="430887"/>
          </a:xfrm>
          <a:prstGeom prst="rect">
            <a:avLst/>
          </a:prstGeom>
        </p:spPr>
        <p:txBody>
          <a:bodyPr wrap="square">
            <a:spAutoFit/>
          </a:bodyPr>
          <a:lstStyle/>
          <a:p>
            <a:pPr algn="ctr"/>
            <a:r>
              <a:rPr lang="en-GB" sz="2200" b="1" dirty="0">
                <a:solidFill>
                  <a:schemeClr val="bg1"/>
                </a:solidFill>
                <a:latin typeface="Barlow" panose="00000500000000000000" pitchFamily="2" charset="0"/>
                <a:ea typeface="Lato Bold" panose="020F0502020204030203" pitchFamily="34" charset="0"/>
                <a:cs typeface="Lato Bold" panose="020F0502020204030203" pitchFamily="34" charset="0"/>
              </a:rPr>
              <a:t>Address</a:t>
            </a:r>
            <a:endParaRPr lang="en-US" sz="22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25" name="TextBox 24">
            <a:extLst>
              <a:ext uri="{FF2B5EF4-FFF2-40B4-BE49-F238E27FC236}">
                <a16:creationId xmlns:a16="http://schemas.microsoft.com/office/drawing/2014/main" id="{7F3B9A87-840D-1BC8-98B7-AA3623CFFD7B}"/>
              </a:ext>
            </a:extLst>
          </p:cNvPr>
          <p:cNvSpPr txBox="1"/>
          <p:nvPr/>
        </p:nvSpPr>
        <p:spPr>
          <a:xfrm>
            <a:off x="2542432" y="4169734"/>
            <a:ext cx="2727206" cy="587853"/>
          </a:xfrm>
          <a:prstGeom prst="rect">
            <a:avLst/>
          </a:prstGeom>
          <a:noFill/>
        </p:spPr>
        <p:txBody>
          <a:bodyPr wrap="square" rtlCol="0">
            <a:spAutoFit/>
          </a:bodyPr>
          <a:lstStyle/>
          <a:p>
            <a:pPr algn="ctr">
              <a:lnSpc>
                <a:spcPts val="2000"/>
              </a:lnSpc>
            </a:pPr>
            <a:r>
              <a:rPr lang="en-US" sz="1300" dirty="0">
                <a:solidFill>
                  <a:schemeClr val="bg1"/>
                </a:solidFill>
                <a:latin typeface="Poppins" panose="00000500000000000000" pitchFamily="2" charset="0"/>
                <a:ea typeface="Open Sans" panose="020B0606030504020204" pitchFamily="34" charset="0"/>
                <a:cs typeface="Poppins" panose="00000500000000000000" pitchFamily="2" charset="0"/>
              </a:rPr>
              <a:t>123 Street Name, Town/City, </a:t>
            </a:r>
          </a:p>
          <a:p>
            <a:pPr algn="ctr">
              <a:lnSpc>
                <a:spcPts val="2000"/>
              </a:lnSpc>
            </a:pPr>
            <a:r>
              <a:rPr lang="en-US" sz="1300" dirty="0">
                <a:solidFill>
                  <a:schemeClr val="bg1"/>
                </a:solidFill>
                <a:latin typeface="Poppins" panose="00000500000000000000" pitchFamily="2" charset="0"/>
                <a:ea typeface="Open Sans" panose="020B0606030504020204" pitchFamily="34" charset="0"/>
                <a:cs typeface="Poppins" panose="00000500000000000000" pitchFamily="2" charset="0"/>
              </a:rPr>
              <a:t>State/ Country, Post 0000.</a:t>
            </a:r>
          </a:p>
        </p:txBody>
      </p:sp>
      <p:grpSp>
        <p:nvGrpSpPr>
          <p:cNvPr id="33" name="Group 32">
            <a:extLst>
              <a:ext uri="{FF2B5EF4-FFF2-40B4-BE49-F238E27FC236}">
                <a16:creationId xmlns:a16="http://schemas.microsoft.com/office/drawing/2014/main" id="{3AB85084-2F79-933F-BCF7-7F694B48770F}"/>
              </a:ext>
            </a:extLst>
          </p:cNvPr>
          <p:cNvGrpSpPr/>
          <p:nvPr/>
        </p:nvGrpSpPr>
        <p:grpSpPr>
          <a:xfrm>
            <a:off x="3679159" y="3206639"/>
            <a:ext cx="453753" cy="394286"/>
            <a:chOff x="-2509838" y="319088"/>
            <a:chExt cx="884237" cy="768350"/>
          </a:xfrm>
          <a:solidFill>
            <a:schemeClr val="bg1"/>
          </a:solidFill>
        </p:grpSpPr>
        <p:sp>
          <p:nvSpPr>
            <p:cNvPr id="34" name="Freeform 10">
              <a:extLst>
                <a:ext uri="{FF2B5EF4-FFF2-40B4-BE49-F238E27FC236}">
                  <a16:creationId xmlns:a16="http://schemas.microsoft.com/office/drawing/2014/main" id="{432B3644-95D4-4C3E-B9E9-FB15680BB3F3}"/>
                </a:ext>
              </a:extLst>
            </p:cNvPr>
            <p:cNvSpPr>
              <a:spLocks/>
            </p:cNvSpPr>
            <p:nvPr/>
          </p:nvSpPr>
          <p:spPr bwMode="auto">
            <a:xfrm>
              <a:off x="-2355850" y="520700"/>
              <a:ext cx="573087" cy="566738"/>
            </a:xfrm>
            <a:custGeom>
              <a:avLst/>
              <a:gdLst>
                <a:gd name="T0" fmla="*/ 82 w 164"/>
                <a:gd name="T1" fmla="*/ 0 h 163"/>
                <a:gd name="T2" fmla="*/ 0 w 164"/>
                <a:gd name="T3" fmla="*/ 59 h 163"/>
                <a:gd name="T4" fmla="*/ 0 w 164"/>
                <a:gd name="T5" fmla="*/ 141 h 163"/>
                <a:gd name="T6" fmla="*/ 23 w 164"/>
                <a:gd name="T7" fmla="*/ 163 h 163"/>
                <a:gd name="T8" fmla="*/ 60 w 164"/>
                <a:gd name="T9" fmla="*/ 163 h 163"/>
                <a:gd name="T10" fmla="*/ 60 w 164"/>
                <a:gd name="T11" fmla="*/ 86 h 163"/>
                <a:gd name="T12" fmla="*/ 104 w 164"/>
                <a:gd name="T13" fmla="*/ 86 h 163"/>
                <a:gd name="T14" fmla="*/ 104 w 164"/>
                <a:gd name="T15" fmla="*/ 163 h 163"/>
                <a:gd name="T16" fmla="*/ 141 w 164"/>
                <a:gd name="T17" fmla="*/ 163 h 163"/>
                <a:gd name="T18" fmla="*/ 164 w 164"/>
                <a:gd name="T19" fmla="*/ 141 h 163"/>
                <a:gd name="T20" fmla="*/ 164 w 164"/>
                <a:gd name="T21" fmla="*/ 59 h 163"/>
                <a:gd name="T22" fmla="*/ 82 w 164"/>
                <a:gd name="T2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3">
                  <a:moveTo>
                    <a:pt x="82" y="0"/>
                  </a:moveTo>
                  <a:cubicBezTo>
                    <a:pt x="0" y="59"/>
                    <a:pt x="0" y="59"/>
                    <a:pt x="0" y="59"/>
                  </a:cubicBezTo>
                  <a:cubicBezTo>
                    <a:pt x="0" y="141"/>
                    <a:pt x="0" y="141"/>
                    <a:pt x="0" y="141"/>
                  </a:cubicBezTo>
                  <a:cubicBezTo>
                    <a:pt x="0" y="153"/>
                    <a:pt x="11" y="163"/>
                    <a:pt x="23" y="163"/>
                  </a:cubicBezTo>
                  <a:cubicBezTo>
                    <a:pt x="60" y="163"/>
                    <a:pt x="60" y="163"/>
                    <a:pt x="60" y="163"/>
                  </a:cubicBezTo>
                  <a:cubicBezTo>
                    <a:pt x="60" y="86"/>
                    <a:pt x="60" y="86"/>
                    <a:pt x="60" y="86"/>
                  </a:cubicBezTo>
                  <a:cubicBezTo>
                    <a:pt x="104" y="86"/>
                    <a:pt x="104" y="86"/>
                    <a:pt x="104" y="86"/>
                  </a:cubicBezTo>
                  <a:cubicBezTo>
                    <a:pt x="104" y="163"/>
                    <a:pt x="104" y="163"/>
                    <a:pt x="104" y="163"/>
                  </a:cubicBezTo>
                  <a:cubicBezTo>
                    <a:pt x="141" y="163"/>
                    <a:pt x="141" y="163"/>
                    <a:pt x="141" y="163"/>
                  </a:cubicBezTo>
                  <a:cubicBezTo>
                    <a:pt x="154" y="163"/>
                    <a:pt x="164" y="153"/>
                    <a:pt x="164" y="141"/>
                  </a:cubicBezTo>
                  <a:cubicBezTo>
                    <a:pt x="164" y="59"/>
                    <a:pt x="164" y="59"/>
                    <a:pt x="164" y="59"/>
                  </a:cubicBezTo>
                  <a:lnTo>
                    <a:pt x="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7AB2C7ED-B82D-C516-BD23-6D265E7038B8}"/>
                </a:ext>
              </a:extLst>
            </p:cNvPr>
            <p:cNvSpPr>
              <a:spLocks/>
            </p:cNvSpPr>
            <p:nvPr/>
          </p:nvSpPr>
          <p:spPr bwMode="auto">
            <a:xfrm>
              <a:off x="-2509838" y="319088"/>
              <a:ext cx="884237" cy="393700"/>
            </a:xfrm>
            <a:custGeom>
              <a:avLst/>
              <a:gdLst>
                <a:gd name="T0" fmla="*/ 7 w 253"/>
                <a:gd name="T1" fmla="*/ 108 h 113"/>
                <a:gd name="T2" fmla="*/ 18 w 253"/>
                <a:gd name="T3" fmla="*/ 113 h 113"/>
                <a:gd name="T4" fmla="*/ 126 w 253"/>
                <a:gd name="T5" fmla="*/ 35 h 113"/>
                <a:gd name="T6" fmla="*/ 126 w 253"/>
                <a:gd name="T7" fmla="*/ 35 h 113"/>
                <a:gd name="T8" fmla="*/ 126 w 253"/>
                <a:gd name="T9" fmla="*/ 35 h 113"/>
                <a:gd name="T10" fmla="*/ 126 w 253"/>
                <a:gd name="T11" fmla="*/ 35 h 113"/>
                <a:gd name="T12" fmla="*/ 126 w 253"/>
                <a:gd name="T13" fmla="*/ 35 h 113"/>
                <a:gd name="T14" fmla="*/ 235 w 253"/>
                <a:gd name="T15" fmla="*/ 113 h 113"/>
                <a:gd name="T16" fmla="*/ 245 w 253"/>
                <a:gd name="T17" fmla="*/ 108 h 113"/>
                <a:gd name="T18" fmla="*/ 249 w 253"/>
                <a:gd name="T19" fmla="*/ 102 h 113"/>
                <a:gd name="T20" fmla="*/ 247 w 253"/>
                <a:gd name="T21" fmla="*/ 87 h 113"/>
                <a:gd name="T22" fmla="*/ 217 w 253"/>
                <a:gd name="T23" fmla="*/ 65 h 113"/>
                <a:gd name="T24" fmla="*/ 207 w 253"/>
                <a:gd name="T25" fmla="*/ 47 h 113"/>
                <a:gd name="T26" fmla="*/ 207 w 253"/>
                <a:gd name="T27" fmla="*/ 12 h 113"/>
                <a:gd name="T28" fmla="*/ 196 w 253"/>
                <a:gd name="T29" fmla="*/ 0 h 113"/>
                <a:gd name="T30" fmla="*/ 186 w 253"/>
                <a:gd name="T31" fmla="*/ 0 h 113"/>
                <a:gd name="T32" fmla="*/ 174 w 253"/>
                <a:gd name="T33" fmla="*/ 12 h 113"/>
                <a:gd name="T34" fmla="*/ 174 w 253"/>
                <a:gd name="T35" fmla="*/ 23 h 113"/>
                <a:gd name="T36" fmla="*/ 165 w 253"/>
                <a:gd name="T37" fmla="*/ 28 h 113"/>
                <a:gd name="T38" fmla="*/ 136 w 253"/>
                <a:gd name="T39" fmla="*/ 7 h 113"/>
                <a:gd name="T40" fmla="*/ 126 w 253"/>
                <a:gd name="T41" fmla="*/ 0 h 113"/>
                <a:gd name="T42" fmla="*/ 126 w 253"/>
                <a:gd name="T43" fmla="*/ 0 h 113"/>
                <a:gd name="T44" fmla="*/ 126 w 253"/>
                <a:gd name="T45" fmla="*/ 0 h 113"/>
                <a:gd name="T46" fmla="*/ 126 w 253"/>
                <a:gd name="T47" fmla="*/ 0 h 113"/>
                <a:gd name="T48" fmla="*/ 117 w 253"/>
                <a:gd name="T49" fmla="*/ 7 h 113"/>
                <a:gd name="T50" fmla="*/ 6 w 253"/>
                <a:gd name="T51" fmla="*/ 87 h 113"/>
                <a:gd name="T52" fmla="*/ 3 w 253"/>
                <a:gd name="T53" fmla="*/ 102 h 113"/>
                <a:gd name="T54" fmla="*/ 7 w 253"/>
                <a:gd name="T55" fmla="*/ 10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3" h="113">
                  <a:moveTo>
                    <a:pt x="7" y="108"/>
                  </a:moveTo>
                  <a:cubicBezTo>
                    <a:pt x="10" y="112"/>
                    <a:pt x="14" y="113"/>
                    <a:pt x="18" y="113"/>
                  </a:cubicBezTo>
                  <a:cubicBezTo>
                    <a:pt x="126" y="35"/>
                    <a:pt x="126" y="35"/>
                    <a:pt x="126" y="35"/>
                  </a:cubicBezTo>
                  <a:cubicBezTo>
                    <a:pt x="126" y="35"/>
                    <a:pt x="126" y="35"/>
                    <a:pt x="126" y="35"/>
                  </a:cubicBezTo>
                  <a:cubicBezTo>
                    <a:pt x="126" y="35"/>
                    <a:pt x="126" y="35"/>
                    <a:pt x="126" y="35"/>
                  </a:cubicBezTo>
                  <a:cubicBezTo>
                    <a:pt x="126" y="35"/>
                    <a:pt x="126" y="35"/>
                    <a:pt x="126" y="35"/>
                  </a:cubicBezTo>
                  <a:cubicBezTo>
                    <a:pt x="126" y="35"/>
                    <a:pt x="126" y="35"/>
                    <a:pt x="126" y="35"/>
                  </a:cubicBezTo>
                  <a:cubicBezTo>
                    <a:pt x="235" y="113"/>
                    <a:pt x="235" y="113"/>
                    <a:pt x="235" y="113"/>
                  </a:cubicBezTo>
                  <a:cubicBezTo>
                    <a:pt x="239" y="113"/>
                    <a:pt x="242" y="112"/>
                    <a:pt x="245" y="108"/>
                  </a:cubicBezTo>
                  <a:cubicBezTo>
                    <a:pt x="249" y="102"/>
                    <a:pt x="249" y="102"/>
                    <a:pt x="249" y="102"/>
                  </a:cubicBezTo>
                  <a:cubicBezTo>
                    <a:pt x="253" y="97"/>
                    <a:pt x="252" y="90"/>
                    <a:pt x="247" y="87"/>
                  </a:cubicBezTo>
                  <a:cubicBezTo>
                    <a:pt x="217" y="65"/>
                    <a:pt x="217" y="65"/>
                    <a:pt x="217" y="65"/>
                  </a:cubicBezTo>
                  <a:cubicBezTo>
                    <a:pt x="212" y="61"/>
                    <a:pt x="207" y="53"/>
                    <a:pt x="207" y="47"/>
                  </a:cubicBezTo>
                  <a:cubicBezTo>
                    <a:pt x="207" y="12"/>
                    <a:pt x="207" y="12"/>
                    <a:pt x="207" y="12"/>
                  </a:cubicBezTo>
                  <a:cubicBezTo>
                    <a:pt x="207" y="5"/>
                    <a:pt x="202" y="0"/>
                    <a:pt x="196" y="0"/>
                  </a:cubicBezTo>
                  <a:cubicBezTo>
                    <a:pt x="186" y="0"/>
                    <a:pt x="186" y="0"/>
                    <a:pt x="186" y="0"/>
                  </a:cubicBezTo>
                  <a:cubicBezTo>
                    <a:pt x="179" y="0"/>
                    <a:pt x="174" y="5"/>
                    <a:pt x="174" y="12"/>
                  </a:cubicBezTo>
                  <a:cubicBezTo>
                    <a:pt x="174" y="23"/>
                    <a:pt x="174" y="23"/>
                    <a:pt x="174" y="23"/>
                  </a:cubicBezTo>
                  <a:cubicBezTo>
                    <a:pt x="174" y="30"/>
                    <a:pt x="170" y="32"/>
                    <a:pt x="165" y="28"/>
                  </a:cubicBezTo>
                  <a:cubicBezTo>
                    <a:pt x="136" y="7"/>
                    <a:pt x="136" y="7"/>
                    <a:pt x="136" y="7"/>
                  </a:cubicBezTo>
                  <a:cubicBezTo>
                    <a:pt x="131" y="3"/>
                    <a:pt x="126" y="0"/>
                    <a:pt x="126" y="0"/>
                  </a:cubicBezTo>
                  <a:cubicBezTo>
                    <a:pt x="126" y="0"/>
                    <a:pt x="126" y="0"/>
                    <a:pt x="126" y="0"/>
                  </a:cubicBezTo>
                  <a:cubicBezTo>
                    <a:pt x="126" y="0"/>
                    <a:pt x="126" y="0"/>
                    <a:pt x="126" y="0"/>
                  </a:cubicBezTo>
                  <a:cubicBezTo>
                    <a:pt x="126" y="0"/>
                    <a:pt x="126" y="0"/>
                    <a:pt x="126" y="0"/>
                  </a:cubicBezTo>
                  <a:cubicBezTo>
                    <a:pt x="126" y="0"/>
                    <a:pt x="122" y="3"/>
                    <a:pt x="117" y="7"/>
                  </a:cubicBezTo>
                  <a:cubicBezTo>
                    <a:pt x="6" y="87"/>
                    <a:pt x="6" y="87"/>
                    <a:pt x="6" y="87"/>
                  </a:cubicBezTo>
                  <a:cubicBezTo>
                    <a:pt x="1" y="90"/>
                    <a:pt x="0" y="97"/>
                    <a:pt x="3" y="102"/>
                  </a:cubicBezTo>
                  <a:lnTo>
                    <a:pt x="7"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 name="Rectangle 25">
            <a:extLst>
              <a:ext uri="{FF2B5EF4-FFF2-40B4-BE49-F238E27FC236}">
                <a16:creationId xmlns:a16="http://schemas.microsoft.com/office/drawing/2014/main" id="{67EE05EB-E29D-4437-30DC-B72F3F4EBA88}"/>
              </a:ext>
            </a:extLst>
          </p:cNvPr>
          <p:cNvSpPr/>
          <p:nvPr/>
        </p:nvSpPr>
        <p:spPr>
          <a:xfrm>
            <a:off x="5474109" y="3717059"/>
            <a:ext cx="1791824" cy="430887"/>
          </a:xfrm>
          <a:prstGeom prst="rect">
            <a:avLst/>
          </a:prstGeom>
        </p:spPr>
        <p:txBody>
          <a:bodyPr wrap="square">
            <a:spAutoFit/>
          </a:bodyPr>
          <a:lstStyle/>
          <a:p>
            <a:pPr algn="ctr"/>
            <a:r>
              <a:rPr lang="en-GB" sz="2200" b="1" dirty="0">
                <a:solidFill>
                  <a:schemeClr val="bg1"/>
                </a:solidFill>
                <a:latin typeface="Barlow" panose="00000500000000000000" pitchFamily="2" charset="0"/>
                <a:ea typeface="Lato Bold" panose="020F0502020204030203" pitchFamily="34" charset="0"/>
                <a:cs typeface="Lato Bold" panose="020F0502020204030203" pitchFamily="34" charset="0"/>
              </a:rPr>
              <a:t>Phone</a:t>
            </a:r>
            <a:endParaRPr lang="en-US" sz="22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27" name="TextBox 26">
            <a:extLst>
              <a:ext uri="{FF2B5EF4-FFF2-40B4-BE49-F238E27FC236}">
                <a16:creationId xmlns:a16="http://schemas.microsoft.com/office/drawing/2014/main" id="{F9C7A1BD-9587-4AAA-647E-76F17EA8BE15}"/>
              </a:ext>
            </a:extLst>
          </p:cNvPr>
          <p:cNvSpPr txBox="1"/>
          <p:nvPr/>
        </p:nvSpPr>
        <p:spPr>
          <a:xfrm>
            <a:off x="5280439" y="4169734"/>
            <a:ext cx="2179164" cy="584263"/>
          </a:xfrm>
          <a:prstGeom prst="rect">
            <a:avLst/>
          </a:prstGeom>
          <a:noFill/>
        </p:spPr>
        <p:txBody>
          <a:bodyPr wrap="square" rtlCol="0">
            <a:spAutoFit/>
          </a:bodyPr>
          <a:lstStyle/>
          <a:p>
            <a:pPr algn="ctr">
              <a:lnSpc>
                <a:spcPts val="2000"/>
              </a:lnSpc>
            </a:pPr>
            <a:r>
              <a:rPr lang="en-US" sz="1300" dirty="0">
                <a:solidFill>
                  <a:schemeClr val="bg1"/>
                </a:solidFill>
                <a:latin typeface="Poppins" panose="00000500000000000000" pitchFamily="2" charset="0"/>
                <a:ea typeface="Open Sans" panose="020B0606030504020204" pitchFamily="34" charset="0"/>
                <a:cs typeface="Poppins" panose="00000500000000000000" pitchFamily="2" charset="0"/>
              </a:rPr>
              <a:t>+000 123 456 7890</a:t>
            </a:r>
          </a:p>
          <a:p>
            <a:pPr algn="ctr">
              <a:lnSpc>
                <a:spcPts val="2000"/>
              </a:lnSpc>
            </a:pPr>
            <a:r>
              <a:rPr lang="en-US" sz="1300" dirty="0">
                <a:solidFill>
                  <a:schemeClr val="bg1"/>
                </a:solidFill>
                <a:latin typeface="Poppins" panose="00000500000000000000" pitchFamily="2" charset="0"/>
                <a:ea typeface="Open Sans" panose="020B0606030504020204" pitchFamily="34" charset="0"/>
                <a:cs typeface="Poppins" panose="00000500000000000000" pitchFamily="2" charset="0"/>
              </a:rPr>
              <a:t>+000 123 456 7890</a:t>
            </a:r>
          </a:p>
        </p:txBody>
      </p:sp>
      <p:grpSp>
        <p:nvGrpSpPr>
          <p:cNvPr id="36" name="Group 35">
            <a:extLst>
              <a:ext uri="{FF2B5EF4-FFF2-40B4-BE49-F238E27FC236}">
                <a16:creationId xmlns:a16="http://schemas.microsoft.com/office/drawing/2014/main" id="{EF0D0761-F987-6D7D-F8C0-13AE60B41902}"/>
              </a:ext>
            </a:extLst>
          </p:cNvPr>
          <p:cNvGrpSpPr/>
          <p:nvPr/>
        </p:nvGrpSpPr>
        <p:grpSpPr>
          <a:xfrm>
            <a:off x="6171656" y="3280202"/>
            <a:ext cx="396730" cy="324227"/>
            <a:chOff x="-2454275" y="4019550"/>
            <a:chExt cx="773112" cy="631825"/>
          </a:xfrm>
          <a:solidFill>
            <a:schemeClr val="bg1"/>
          </a:solidFill>
        </p:grpSpPr>
        <p:sp>
          <p:nvSpPr>
            <p:cNvPr id="37" name="Freeform 6">
              <a:extLst>
                <a:ext uri="{FF2B5EF4-FFF2-40B4-BE49-F238E27FC236}">
                  <a16:creationId xmlns:a16="http://schemas.microsoft.com/office/drawing/2014/main" id="{B2402B1F-3ED5-75FE-C08F-31B2AB6435F4}"/>
                </a:ext>
              </a:extLst>
            </p:cNvPr>
            <p:cNvSpPr>
              <a:spLocks/>
            </p:cNvSpPr>
            <p:nvPr/>
          </p:nvSpPr>
          <p:spPr bwMode="auto">
            <a:xfrm>
              <a:off x="-2454275" y="4019550"/>
              <a:ext cx="773112" cy="228600"/>
            </a:xfrm>
            <a:custGeom>
              <a:avLst/>
              <a:gdLst>
                <a:gd name="T0" fmla="*/ 221 w 221"/>
                <a:gd name="T1" fmla="*/ 29 h 66"/>
                <a:gd name="T2" fmla="*/ 187 w 221"/>
                <a:gd name="T3" fmla="*/ 8 h 66"/>
                <a:gd name="T4" fmla="*/ 34 w 221"/>
                <a:gd name="T5" fmla="*/ 8 h 66"/>
                <a:gd name="T6" fmla="*/ 0 w 221"/>
                <a:gd name="T7" fmla="*/ 29 h 66"/>
                <a:gd name="T8" fmla="*/ 0 w 221"/>
                <a:gd name="T9" fmla="*/ 30 h 66"/>
                <a:gd name="T10" fmla="*/ 0 w 221"/>
                <a:gd name="T11" fmla="*/ 32 h 66"/>
                <a:gd name="T12" fmla="*/ 0 w 221"/>
                <a:gd name="T13" fmla="*/ 58 h 66"/>
                <a:gd name="T14" fmla="*/ 7 w 221"/>
                <a:gd name="T15" fmla="*/ 65 h 66"/>
                <a:gd name="T16" fmla="*/ 41 w 221"/>
                <a:gd name="T17" fmla="*/ 65 h 66"/>
                <a:gd name="T18" fmla="*/ 47 w 221"/>
                <a:gd name="T19" fmla="*/ 58 h 66"/>
                <a:gd name="T20" fmla="*/ 47 w 221"/>
                <a:gd name="T21" fmla="*/ 34 h 66"/>
                <a:gd name="T22" fmla="*/ 173 w 221"/>
                <a:gd name="T23" fmla="*/ 34 h 66"/>
                <a:gd name="T24" fmla="*/ 173 w 221"/>
                <a:gd name="T25" fmla="*/ 60 h 66"/>
                <a:gd name="T26" fmla="*/ 180 w 221"/>
                <a:gd name="T27" fmla="*/ 66 h 66"/>
                <a:gd name="T28" fmla="*/ 214 w 221"/>
                <a:gd name="T29" fmla="*/ 66 h 66"/>
                <a:gd name="T30" fmla="*/ 221 w 221"/>
                <a:gd name="T31" fmla="*/ 60 h 66"/>
                <a:gd name="T32" fmla="*/ 221 w 221"/>
                <a:gd name="T33" fmla="*/ 33 h 66"/>
                <a:gd name="T34" fmla="*/ 220 w 221"/>
                <a:gd name="T35" fmla="*/ 31 h 66"/>
                <a:gd name="T36" fmla="*/ 221 w 221"/>
                <a:gd name="T37" fmla="*/ 2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1" h="66">
                  <a:moveTo>
                    <a:pt x="221" y="29"/>
                  </a:moveTo>
                  <a:cubicBezTo>
                    <a:pt x="221" y="21"/>
                    <a:pt x="205" y="11"/>
                    <a:pt x="187" y="8"/>
                  </a:cubicBezTo>
                  <a:cubicBezTo>
                    <a:pt x="136" y="0"/>
                    <a:pt x="84" y="0"/>
                    <a:pt x="34" y="8"/>
                  </a:cubicBezTo>
                  <a:cubicBezTo>
                    <a:pt x="15" y="11"/>
                    <a:pt x="0" y="21"/>
                    <a:pt x="0" y="29"/>
                  </a:cubicBezTo>
                  <a:cubicBezTo>
                    <a:pt x="0" y="29"/>
                    <a:pt x="0" y="29"/>
                    <a:pt x="0" y="30"/>
                  </a:cubicBezTo>
                  <a:cubicBezTo>
                    <a:pt x="0" y="30"/>
                    <a:pt x="0" y="31"/>
                    <a:pt x="0" y="32"/>
                  </a:cubicBezTo>
                  <a:cubicBezTo>
                    <a:pt x="0" y="58"/>
                    <a:pt x="0" y="58"/>
                    <a:pt x="0" y="58"/>
                  </a:cubicBezTo>
                  <a:cubicBezTo>
                    <a:pt x="0" y="62"/>
                    <a:pt x="3" y="65"/>
                    <a:pt x="7" y="65"/>
                  </a:cubicBezTo>
                  <a:cubicBezTo>
                    <a:pt x="41" y="65"/>
                    <a:pt x="41" y="65"/>
                    <a:pt x="41" y="65"/>
                  </a:cubicBezTo>
                  <a:cubicBezTo>
                    <a:pt x="44" y="65"/>
                    <a:pt x="47" y="62"/>
                    <a:pt x="47" y="58"/>
                  </a:cubicBezTo>
                  <a:cubicBezTo>
                    <a:pt x="47" y="34"/>
                    <a:pt x="47" y="34"/>
                    <a:pt x="47" y="34"/>
                  </a:cubicBezTo>
                  <a:cubicBezTo>
                    <a:pt x="89" y="29"/>
                    <a:pt x="131" y="29"/>
                    <a:pt x="173" y="34"/>
                  </a:cubicBezTo>
                  <a:cubicBezTo>
                    <a:pt x="173" y="60"/>
                    <a:pt x="173" y="60"/>
                    <a:pt x="173" y="60"/>
                  </a:cubicBezTo>
                  <a:cubicBezTo>
                    <a:pt x="173" y="63"/>
                    <a:pt x="176" y="66"/>
                    <a:pt x="180" y="66"/>
                  </a:cubicBezTo>
                  <a:cubicBezTo>
                    <a:pt x="214" y="66"/>
                    <a:pt x="214" y="66"/>
                    <a:pt x="214" y="66"/>
                  </a:cubicBezTo>
                  <a:cubicBezTo>
                    <a:pt x="217" y="66"/>
                    <a:pt x="221" y="63"/>
                    <a:pt x="221" y="60"/>
                  </a:cubicBezTo>
                  <a:cubicBezTo>
                    <a:pt x="221" y="33"/>
                    <a:pt x="221" y="33"/>
                    <a:pt x="221" y="33"/>
                  </a:cubicBezTo>
                  <a:cubicBezTo>
                    <a:pt x="221" y="32"/>
                    <a:pt x="220" y="31"/>
                    <a:pt x="220" y="31"/>
                  </a:cubicBezTo>
                  <a:cubicBezTo>
                    <a:pt x="220" y="30"/>
                    <a:pt x="221" y="30"/>
                    <a:pt x="22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
              <a:extLst>
                <a:ext uri="{FF2B5EF4-FFF2-40B4-BE49-F238E27FC236}">
                  <a16:creationId xmlns:a16="http://schemas.microsoft.com/office/drawing/2014/main" id="{8FAA6236-6D9A-3949-53BB-7EC5193567CE}"/>
                </a:ext>
              </a:extLst>
            </p:cNvPr>
            <p:cNvSpPr>
              <a:spLocks noEditPoints="1"/>
            </p:cNvSpPr>
            <p:nvPr/>
          </p:nvSpPr>
          <p:spPr bwMode="auto">
            <a:xfrm>
              <a:off x="-2428875" y="4200525"/>
              <a:ext cx="730250" cy="450850"/>
            </a:xfrm>
            <a:custGeom>
              <a:avLst/>
              <a:gdLst>
                <a:gd name="T0" fmla="*/ 196 w 209"/>
                <a:gd name="T1" fmla="*/ 57 h 130"/>
                <a:gd name="T2" fmla="*/ 159 w 209"/>
                <a:gd name="T3" fmla="*/ 44 h 130"/>
                <a:gd name="T4" fmla="*/ 148 w 209"/>
                <a:gd name="T5" fmla="*/ 42 h 130"/>
                <a:gd name="T6" fmla="*/ 148 w 209"/>
                <a:gd name="T7" fmla="*/ 0 h 130"/>
                <a:gd name="T8" fmla="*/ 132 w 209"/>
                <a:gd name="T9" fmla="*/ 0 h 130"/>
                <a:gd name="T10" fmla="*/ 132 w 209"/>
                <a:gd name="T11" fmla="*/ 25 h 130"/>
                <a:gd name="T12" fmla="*/ 74 w 209"/>
                <a:gd name="T13" fmla="*/ 25 h 130"/>
                <a:gd name="T14" fmla="*/ 74 w 209"/>
                <a:gd name="T15" fmla="*/ 0 h 130"/>
                <a:gd name="T16" fmla="*/ 59 w 209"/>
                <a:gd name="T17" fmla="*/ 0 h 130"/>
                <a:gd name="T18" fmla="*/ 59 w 209"/>
                <a:gd name="T19" fmla="*/ 42 h 130"/>
                <a:gd name="T20" fmla="*/ 49 w 209"/>
                <a:gd name="T21" fmla="*/ 44 h 130"/>
                <a:gd name="T22" fmla="*/ 13 w 209"/>
                <a:gd name="T23" fmla="*/ 57 h 130"/>
                <a:gd name="T24" fmla="*/ 0 w 209"/>
                <a:gd name="T25" fmla="*/ 75 h 130"/>
                <a:gd name="T26" fmla="*/ 0 w 209"/>
                <a:gd name="T27" fmla="*/ 116 h 130"/>
                <a:gd name="T28" fmla="*/ 13 w 209"/>
                <a:gd name="T29" fmla="*/ 130 h 130"/>
                <a:gd name="T30" fmla="*/ 195 w 209"/>
                <a:gd name="T31" fmla="*/ 130 h 130"/>
                <a:gd name="T32" fmla="*/ 209 w 209"/>
                <a:gd name="T33" fmla="*/ 116 h 130"/>
                <a:gd name="T34" fmla="*/ 209 w 209"/>
                <a:gd name="T35" fmla="*/ 75 h 130"/>
                <a:gd name="T36" fmla="*/ 196 w 209"/>
                <a:gd name="T37" fmla="*/ 57 h 130"/>
                <a:gd name="T38" fmla="*/ 102 w 209"/>
                <a:gd name="T39" fmla="*/ 115 h 130"/>
                <a:gd name="T40" fmla="*/ 66 w 209"/>
                <a:gd name="T41" fmla="*/ 78 h 130"/>
                <a:gd name="T42" fmla="*/ 102 w 209"/>
                <a:gd name="T43" fmla="*/ 41 h 130"/>
                <a:gd name="T44" fmla="*/ 139 w 209"/>
                <a:gd name="T45" fmla="*/ 78 h 130"/>
                <a:gd name="T46" fmla="*/ 102 w 209"/>
                <a:gd name="T47"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9" h="130">
                  <a:moveTo>
                    <a:pt x="196" y="57"/>
                  </a:moveTo>
                  <a:cubicBezTo>
                    <a:pt x="159" y="44"/>
                    <a:pt x="159" y="44"/>
                    <a:pt x="159" y="44"/>
                  </a:cubicBezTo>
                  <a:cubicBezTo>
                    <a:pt x="156" y="43"/>
                    <a:pt x="152" y="42"/>
                    <a:pt x="148" y="42"/>
                  </a:cubicBezTo>
                  <a:cubicBezTo>
                    <a:pt x="148" y="0"/>
                    <a:pt x="148" y="0"/>
                    <a:pt x="148" y="0"/>
                  </a:cubicBezTo>
                  <a:cubicBezTo>
                    <a:pt x="132" y="0"/>
                    <a:pt x="132" y="0"/>
                    <a:pt x="132" y="0"/>
                  </a:cubicBezTo>
                  <a:cubicBezTo>
                    <a:pt x="132" y="25"/>
                    <a:pt x="132" y="25"/>
                    <a:pt x="132" y="25"/>
                  </a:cubicBezTo>
                  <a:cubicBezTo>
                    <a:pt x="74" y="25"/>
                    <a:pt x="74" y="25"/>
                    <a:pt x="74" y="25"/>
                  </a:cubicBezTo>
                  <a:cubicBezTo>
                    <a:pt x="74" y="0"/>
                    <a:pt x="74" y="0"/>
                    <a:pt x="74" y="0"/>
                  </a:cubicBezTo>
                  <a:cubicBezTo>
                    <a:pt x="59" y="0"/>
                    <a:pt x="59" y="0"/>
                    <a:pt x="59" y="0"/>
                  </a:cubicBezTo>
                  <a:cubicBezTo>
                    <a:pt x="59" y="42"/>
                    <a:pt x="59" y="42"/>
                    <a:pt x="59" y="42"/>
                  </a:cubicBezTo>
                  <a:cubicBezTo>
                    <a:pt x="55" y="43"/>
                    <a:pt x="52" y="43"/>
                    <a:pt x="49" y="44"/>
                  </a:cubicBezTo>
                  <a:cubicBezTo>
                    <a:pt x="13" y="57"/>
                    <a:pt x="13" y="57"/>
                    <a:pt x="13" y="57"/>
                  </a:cubicBezTo>
                  <a:cubicBezTo>
                    <a:pt x="6" y="59"/>
                    <a:pt x="0" y="67"/>
                    <a:pt x="0" y="75"/>
                  </a:cubicBezTo>
                  <a:cubicBezTo>
                    <a:pt x="0" y="116"/>
                    <a:pt x="0" y="116"/>
                    <a:pt x="0" y="116"/>
                  </a:cubicBezTo>
                  <a:cubicBezTo>
                    <a:pt x="0" y="124"/>
                    <a:pt x="6" y="130"/>
                    <a:pt x="13" y="130"/>
                  </a:cubicBezTo>
                  <a:cubicBezTo>
                    <a:pt x="195" y="130"/>
                    <a:pt x="195" y="130"/>
                    <a:pt x="195" y="130"/>
                  </a:cubicBezTo>
                  <a:cubicBezTo>
                    <a:pt x="203" y="130"/>
                    <a:pt x="209" y="124"/>
                    <a:pt x="209" y="116"/>
                  </a:cubicBezTo>
                  <a:cubicBezTo>
                    <a:pt x="209" y="75"/>
                    <a:pt x="209" y="75"/>
                    <a:pt x="209" y="75"/>
                  </a:cubicBezTo>
                  <a:cubicBezTo>
                    <a:pt x="209" y="67"/>
                    <a:pt x="203" y="59"/>
                    <a:pt x="196" y="57"/>
                  </a:cubicBezTo>
                  <a:close/>
                  <a:moveTo>
                    <a:pt x="102" y="115"/>
                  </a:moveTo>
                  <a:cubicBezTo>
                    <a:pt x="82" y="115"/>
                    <a:pt x="66" y="98"/>
                    <a:pt x="66" y="78"/>
                  </a:cubicBezTo>
                  <a:cubicBezTo>
                    <a:pt x="66" y="58"/>
                    <a:pt x="82" y="41"/>
                    <a:pt x="102" y="41"/>
                  </a:cubicBezTo>
                  <a:cubicBezTo>
                    <a:pt x="123" y="41"/>
                    <a:pt x="139" y="58"/>
                    <a:pt x="139" y="78"/>
                  </a:cubicBezTo>
                  <a:cubicBezTo>
                    <a:pt x="139" y="98"/>
                    <a:pt x="123" y="115"/>
                    <a:pt x="102"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8">
              <a:extLst>
                <a:ext uri="{FF2B5EF4-FFF2-40B4-BE49-F238E27FC236}">
                  <a16:creationId xmlns:a16="http://schemas.microsoft.com/office/drawing/2014/main" id="{97459277-08C1-7CF2-B457-8A85514589ED}"/>
                </a:ext>
              </a:extLst>
            </p:cNvPr>
            <p:cNvSpPr>
              <a:spLocks noChangeArrowheads="1"/>
            </p:cNvSpPr>
            <p:nvPr/>
          </p:nvSpPr>
          <p:spPr bwMode="auto">
            <a:xfrm>
              <a:off x="-2139950" y="4402138"/>
              <a:ext cx="136525" cy="1381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8" name="Rectangle 27">
            <a:extLst>
              <a:ext uri="{FF2B5EF4-FFF2-40B4-BE49-F238E27FC236}">
                <a16:creationId xmlns:a16="http://schemas.microsoft.com/office/drawing/2014/main" id="{E7A55BAB-32AE-27A3-A1C6-39DEC6F993D2}"/>
              </a:ext>
            </a:extLst>
          </p:cNvPr>
          <p:cNvSpPr/>
          <p:nvPr/>
        </p:nvSpPr>
        <p:spPr>
          <a:xfrm>
            <a:off x="7664074" y="3717059"/>
            <a:ext cx="1791824" cy="430887"/>
          </a:xfrm>
          <a:prstGeom prst="rect">
            <a:avLst/>
          </a:prstGeom>
        </p:spPr>
        <p:txBody>
          <a:bodyPr wrap="square">
            <a:spAutoFit/>
          </a:bodyPr>
          <a:lstStyle/>
          <a:p>
            <a:pPr algn="ctr"/>
            <a:r>
              <a:rPr lang="en-GB" sz="2200" b="1" dirty="0">
                <a:solidFill>
                  <a:schemeClr val="bg1"/>
                </a:solidFill>
                <a:latin typeface="Barlow" panose="00000500000000000000" pitchFamily="2" charset="0"/>
                <a:ea typeface="Lato Bold" panose="020F0502020204030203" pitchFamily="34" charset="0"/>
                <a:cs typeface="Lato Bold" panose="020F0502020204030203" pitchFamily="34" charset="0"/>
              </a:rPr>
              <a:t>Online</a:t>
            </a:r>
            <a:endParaRPr lang="en-US" sz="22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32" name="TextBox 31">
            <a:extLst>
              <a:ext uri="{FF2B5EF4-FFF2-40B4-BE49-F238E27FC236}">
                <a16:creationId xmlns:a16="http://schemas.microsoft.com/office/drawing/2014/main" id="{46D62A63-C9E2-B47C-8620-162B41CDA287}"/>
              </a:ext>
            </a:extLst>
          </p:cNvPr>
          <p:cNvSpPr txBox="1"/>
          <p:nvPr/>
        </p:nvSpPr>
        <p:spPr>
          <a:xfrm>
            <a:off x="7470404" y="4169734"/>
            <a:ext cx="2179164" cy="587853"/>
          </a:xfrm>
          <a:prstGeom prst="rect">
            <a:avLst/>
          </a:prstGeom>
          <a:noFill/>
        </p:spPr>
        <p:txBody>
          <a:bodyPr wrap="square" rtlCol="0">
            <a:spAutoFit/>
          </a:bodyPr>
          <a:lstStyle/>
          <a:p>
            <a:pPr algn="ctr">
              <a:lnSpc>
                <a:spcPts val="2000"/>
              </a:lnSpc>
            </a:pPr>
            <a:r>
              <a:rPr lang="en-US" sz="1300" dirty="0">
                <a:solidFill>
                  <a:schemeClr val="bg1"/>
                </a:solidFill>
                <a:latin typeface="Poppins" panose="00000500000000000000" pitchFamily="2" charset="0"/>
                <a:ea typeface="Open Sans" panose="020B0606030504020204" pitchFamily="34" charset="0"/>
                <a:cs typeface="Poppins" panose="00000500000000000000" pitchFamily="2" charset="0"/>
              </a:rPr>
              <a:t>www.yourmail.com</a:t>
            </a:r>
          </a:p>
          <a:p>
            <a:pPr algn="ctr">
              <a:lnSpc>
                <a:spcPts val="2000"/>
              </a:lnSpc>
            </a:pPr>
            <a:r>
              <a:rPr lang="en-US" sz="1300" dirty="0">
                <a:solidFill>
                  <a:schemeClr val="bg1"/>
                </a:solidFill>
                <a:latin typeface="Poppins" panose="00000500000000000000" pitchFamily="2" charset="0"/>
                <a:ea typeface="Open Sans" panose="020B0606030504020204" pitchFamily="34" charset="0"/>
                <a:cs typeface="Poppins" panose="00000500000000000000" pitchFamily="2" charset="0"/>
              </a:rPr>
              <a:t>www.website.com</a:t>
            </a:r>
          </a:p>
        </p:txBody>
      </p:sp>
      <p:sp>
        <p:nvSpPr>
          <p:cNvPr id="40" name="Freeform 13">
            <a:extLst>
              <a:ext uri="{FF2B5EF4-FFF2-40B4-BE49-F238E27FC236}">
                <a16:creationId xmlns:a16="http://schemas.microsoft.com/office/drawing/2014/main" id="{E5EF6833-2E40-5E01-79CB-8964B64260F5}"/>
              </a:ext>
            </a:extLst>
          </p:cNvPr>
          <p:cNvSpPr>
            <a:spLocks noEditPoints="1"/>
          </p:cNvSpPr>
          <p:nvPr/>
        </p:nvSpPr>
        <p:spPr bwMode="auto">
          <a:xfrm>
            <a:off x="8369768" y="3226314"/>
            <a:ext cx="380436" cy="375549"/>
          </a:xfrm>
          <a:custGeom>
            <a:avLst/>
            <a:gdLst>
              <a:gd name="T0" fmla="*/ 57 w 212"/>
              <a:gd name="T1" fmla="*/ 112 h 211"/>
              <a:gd name="T2" fmla="*/ 36 w 212"/>
              <a:gd name="T3" fmla="*/ 150 h 211"/>
              <a:gd name="T4" fmla="*/ 0 w 212"/>
              <a:gd name="T5" fmla="*/ 106 h 211"/>
              <a:gd name="T6" fmla="*/ 53 w 212"/>
              <a:gd name="T7" fmla="*/ 197 h 211"/>
              <a:gd name="T8" fmla="*/ 70 w 212"/>
              <a:gd name="T9" fmla="*/ 155 h 211"/>
              <a:gd name="T10" fmla="*/ 99 w 212"/>
              <a:gd name="T11" fmla="*/ 158 h 211"/>
              <a:gd name="T12" fmla="*/ 115 w 212"/>
              <a:gd name="T13" fmla="*/ 182 h 211"/>
              <a:gd name="T14" fmla="*/ 97 w 212"/>
              <a:gd name="T15" fmla="*/ 211 h 211"/>
              <a:gd name="T16" fmla="*/ 125 w 212"/>
              <a:gd name="T17" fmla="*/ 197 h 211"/>
              <a:gd name="T18" fmla="*/ 141 w 212"/>
              <a:gd name="T19" fmla="*/ 196 h 211"/>
              <a:gd name="T20" fmla="*/ 113 w 212"/>
              <a:gd name="T21" fmla="*/ 211 h 211"/>
              <a:gd name="T22" fmla="*/ 132 w 212"/>
              <a:gd name="T23" fmla="*/ 164 h 211"/>
              <a:gd name="T24" fmla="*/ 103 w 212"/>
              <a:gd name="T25" fmla="*/ 146 h 211"/>
              <a:gd name="T26" fmla="*/ 133 w 212"/>
              <a:gd name="T27" fmla="*/ 164 h 211"/>
              <a:gd name="T28" fmla="*/ 171 w 212"/>
              <a:gd name="T29" fmla="*/ 95 h 211"/>
              <a:gd name="T30" fmla="*/ 178 w 212"/>
              <a:gd name="T31" fmla="*/ 100 h 211"/>
              <a:gd name="T32" fmla="*/ 171 w 212"/>
              <a:gd name="T33" fmla="*/ 95 h 211"/>
              <a:gd name="T34" fmla="*/ 165 w 212"/>
              <a:gd name="T35" fmla="*/ 51 h 211"/>
              <a:gd name="T36" fmla="*/ 170 w 212"/>
              <a:gd name="T37" fmla="*/ 21 h 211"/>
              <a:gd name="T38" fmla="*/ 156 w 212"/>
              <a:gd name="T39" fmla="*/ 57 h 211"/>
              <a:gd name="T40" fmla="*/ 162 w 212"/>
              <a:gd name="T41" fmla="*/ 83 h 211"/>
              <a:gd name="T42" fmla="*/ 154 w 212"/>
              <a:gd name="T43" fmla="*/ 113 h 211"/>
              <a:gd name="T44" fmla="*/ 94 w 212"/>
              <a:gd name="T45" fmla="*/ 137 h 211"/>
              <a:gd name="T46" fmla="*/ 108 w 212"/>
              <a:gd name="T47" fmla="*/ 3 h 211"/>
              <a:gd name="T48" fmla="*/ 82 w 212"/>
              <a:gd name="T49" fmla="*/ 140 h 211"/>
              <a:gd name="T50" fmla="*/ 62 w 212"/>
              <a:gd name="T51" fmla="*/ 139 h 211"/>
              <a:gd name="T52" fmla="*/ 82 w 212"/>
              <a:gd name="T53" fmla="*/ 140 h 211"/>
              <a:gd name="T54" fmla="*/ 37 w 212"/>
              <a:gd name="T55" fmla="*/ 161 h 211"/>
              <a:gd name="T56" fmla="*/ 42 w 212"/>
              <a:gd name="T57" fmla="*/ 190 h 211"/>
              <a:gd name="T58" fmla="*/ 160 w 212"/>
              <a:gd name="T59" fmla="*/ 197 h 211"/>
              <a:gd name="T60" fmla="*/ 149 w 212"/>
              <a:gd name="T61" fmla="*/ 182 h 211"/>
              <a:gd name="T62" fmla="*/ 164 w 212"/>
              <a:gd name="T63" fmla="*/ 120 h 211"/>
              <a:gd name="T64" fmla="*/ 195 w 212"/>
              <a:gd name="T65" fmla="*/ 163 h 211"/>
              <a:gd name="T66" fmla="*/ 204 w 212"/>
              <a:gd name="T67" fmla="*/ 146 h 211"/>
              <a:gd name="T68" fmla="*/ 211 w 212"/>
              <a:gd name="T69" fmla="*/ 93 h 211"/>
              <a:gd name="T70" fmla="*/ 204 w 212"/>
              <a:gd name="T71" fmla="*/ 146 h 211"/>
              <a:gd name="T72" fmla="*/ 188 w 212"/>
              <a:gd name="T73" fmla="*/ 94 h 211"/>
              <a:gd name="T74" fmla="*/ 186 w 212"/>
              <a:gd name="T75" fmla="*/ 68 h 211"/>
              <a:gd name="T76" fmla="*/ 180 w 212"/>
              <a:gd name="T77" fmla="*/ 30 h 211"/>
              <a:gd name="T78" fmla="*/ 97 w 212"/>
              <a:gd name="T79" fmla="*/ 0 h 211"/>
              <a:gd name="T80" fmla="*/ 24 w 212"/>
              <a:gd name="T81" fmla="*/ 3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2" h="211">
                <a:moveTo>
                  <a:pt x="16" y="50"/>
                </a:moveTo>
                <a:cubicBezTo>
                  <a:pt x="27" y="72"/>
                  <a:pt x="42" y="93"/>
                  <a:pt x="57" y="112"/>
                </a:cubicBezTo>
                <a:cubicBezTo>
                  <a:pt x="55" y="121"/>
                  <a:pt x="53" y="129"/>
                  <a:pt x="51" y="136"/>
                </a:cubicBezTo>
                <a:cubicBezTo>
                  <a:pt x="44" y="137"/>
                  <a:pt x="38" y="143"/>
                  <a:pt x="36" y="150"/>
                </a:cubicBezTo>
                <a:cubicBezTo>
                  <a:pt x="28" y="151"/>
                  <a:pt x="19" y="151"/>
                  <a:pt x="11" y="152"/>
                </a:cubicBezTo>
                <a:cubicBezTo>
                  <a:pt x="4" y="138"/>
                  <a:pt x="0" y="122"/>
                  <a:pt x="0" y="106"/>
                </a:cubicBezTo>
                <a:cubicBezTo>
                  <a:pt x="0" y="85"/>
                  <a:pt x="6" y="66"/>
                  <a:pt x="16" y="50"/>
                </a:cubicBezTo>
                <a:close/>
                <a:moveTo>
                  <a:pt x="53" y="197"/>
                </a:moveTo>
                <a:cubicBezTo>
                  <a:pt x="53" y="192"/>
                  <a:pt x="54" y="183"/>
                  <a:pt x="56" y="170"/>
                </a:cubicBezTo>
                <a:cubicBezTo>
                  <a:pt x="64" y="169"/>
                  <a:pt x="69" y="163"/>
                  <a:pt x="70" y="155"/>
                </a:cubicBezTo>
                <a:cubicBezTo>
                  <a:pt x="77" y="153"/>
                  <a:pt x="84" y="151"/>
                  <a:pt x="90" y="149"/>
                </a:cubicBezTo>
                <a:cubicBezTo>
                  <a:pt x="93" y="153"/>
                  <a:pt x="96" y="155"/>
                  <a:pt x="99" y="158"/>
                </a:cubicBezTo>
                <a:cubicBezTo>
                  <a:pt x="105" y="164"/>
                  <a:pt x="111" y="170"/>
                  <a:pt x="117" y="175"/>
                </a:cubicBezTo>
                <a:cubicBezTo>
                  <a:pt x="116" y="177"/>
                  <a:pt x="115" y="179"/>
                  <a:pt x="115" y="182"/>
                </a:cubicBezTo>
                <a:cubicBezTo>
                  <a:pt x="115" y="185"/>
                  <a:pt x="116" y="187"/>
                  <a:pt x="117" y="190"/>
                </a:cubicBezTo>
                <a:cubicBezTo>
                  <a:pt x="111" y="197"/>
                  <a:pt x="105" y="205"/>
                  <a:pt x="97" y="211"/>
                </a:cubicBezTo>
                <a:cubicBezTo>
                  <a:pt x="81" y="210"/>
                  <a:pt x="66" y="205"/>
                  <a:pt x="53" y="197"/>
                </a:cubicBezTo>
                <a:close/>
                <a:moveTo>
                  <a:pt x="125" y="197"/>
                </a:moveTo>
                <a:cubicBezTo>
                  <a:pt x="127" y="198"/>
                  <a:pt x="130" y="199"/>
                  <a:pt x="132" y="199"/>
                </a:cubicBezTo>
                <a:cubicBezTo>
                  <a:pt x="136" y="199"/>
                  <a:pt x="139" y="198"/>
                  <a:pt x="141" y="196"/>
                </a:cubicBezTo>
                <a:cubicBezTo>
                  <a:pt x="144" y="199"/>
                  <a:pt x="147" y="201"/>
                  <a:pt x="149" y="203"/>
                </a:cubicBezTo>
                <a:cubicBezTo>
                  <a:pt x="138" y="207"/>
                  <a:pt x="126" y="210"/>
                  <a:pt x="113" y="211"/>
                </a:cubicBezTo>
                <a:cubicBezTo>
                  <a:pt x="118" y="207"/>
                  <a:pt x="122" y="202"/>
                  <a:pt x="125" y="197"/>
                </a:cubicBezTo>
                <a:close/>
                <a:moveTo>
                  <a:pt x="132" y="164"/>
                </a:moveTo>
                <a:cubicBezTo>
                  <a:pt x="129" y="164"/>
                  <a:pt x="127" y="165"/>
                  <a:pt x="124" y="166"/>
                </a:cubicBezTo>
                <a:cubicBezTo>
                  <a:pt x="117" y="160"/>
                  <a:pt x="110" y="153"/>
                  <a:pt x="103" y="146"/>
                </a:cubicBezTo>
                <a:cubicBezTo>
                  <a:pt x="120" y="140"/>
                  <a:pt x="136" y="133"/>
                  <a:pt x="150" y="127"/>
                </a:cubicBezTo>
                <a:cubicBezTo>
                  <a:pt x="145" y="140"/>
                  <a:pt x="140" y="152"/>
                  <a:pt x="133" y="164"/>
                </a:cubicBezTo>
                <a:cubicBezTo>
                  <a:pt x="133" y="164"/>
                  <a:pt x="133" y="164"/>
                  <a:pt x="132" y="164"/>
                </a:cubicBezTo>
                <a:close/>
                <a:moveTo>
                  <a:pt x="171" y="95"/>
                </a:moveTo>
                <a:cubicBezTo>
                  <a:pt x="171" y="92"/>
                  <a:pt x="172" y="89"/>
                  <a:pt x="172" y="87"/>
                </a:cubicBezTo>
                <a:cubicBezTo>
                  <a:pt x="175" y="91"/>
                  <a:pt x="177" y="96"/>
                  <a:pt x="178" y="100"/>
                </a:cubicBezTo>
                <a:cubicBezTo>
                  <a:pt x="175" y="102"/>
                  <a:pt x="172" y="104"/>
                  <a:pt x="168" y="106"/>
                </a:cubicBezTo>
                <a:cubicBezTo>
                  <a:pt x="169" y="102"/>
                  <a:pt x="170" y="98"/>
                  <a:pt x="171" y="95"/>
                </a:cubicBezTo>
                <a:close/>
                <a:moveTo>
                  <a:pt x="167" y="51"/>
                </a:moveTo>
                <a:cubicBezTo>
                  <a:pt x="166" y="51"/>
                  <a:pt x="166" y="51"/>
                  <a:pt x="165" y="51"/>
                </a:cubicBezTo>
                <a:cubicBezTo>
                  <a:pt x="154" y="34"/>
                  <a:pt x="141" y="17"/>
                  <a:pt x="123" y="1"/>
                </a:cubicBezTo>
                <a:cubicBezTo>
                  <a:pt x="140" y="4"/>
                  <a:pt x="156" y="11"/>
                  <a:pt x="170" y="21"/>
                </a:cubicBezTo>
                <a:cubicBezTo>
                  <a:pt x="169" y="26"/>
                  <a:pt x="169" y="36"/>
                  <a:pt x="167" y="51"/>
                </a:cubicBezTo>
                <a:close/>
                <a:moveTo>
                  <a:pt x="156" y="57"/>
                </a:moveTo>
                <a:cubicBezTo>
                  <a:pt x="153" y="60"/>
                  <a:pt x="151" y="64"/>
                  <a:pt x="151" y="68"/>
                </a:cubicBezTo>
                <a:cubicBezTo>
                  <a:pt x="151" y="75"/>
                  <a:pt x="156" y="81"/>
                  <a:pt x="162" y="83"/>
                </a:cubicBezTo>
                <a:cubicBezTo>
                  <a:pt x="161" y="86"/>
                  <a:pt x="160" y="90"/>
                  <a:pt x="160" y="93"/>
                </a:cubicBezTo>
                <a:cubicBezTo>
                  <a:pt x="158" y="99"/>
                  <a:pt x="156" y="106"/>
                  <a:pt x="154" y="113"/>
                </a:cubicBezTo>
                <a:cubicBezTo>
                  <a:pt x="153" y="113"/>
                  <a:pt x="153" y="113"/>
                  <a:pt x="152" y="114"/>
                </a:cubicBezTo>
                <a:cubicBezTo>
                  <a:pt x="136" y="121"/>
                  <a:pt x="116" y="130"/>
                  <a:pt x="94" y="137"/>
                </a:cubicBezTo>
                <a:cubicBezTo>
                  <a:pt x="86" y="128"/>
                  <a:pt x="77" y="119"/>
                  <a:pt x="69" y="109"/>
                </a:cubicBezTo>
                <a:cubicBezTo>
                  <a:pt x="78" y="78"/>
                  <a:pt x="90" y="41"/>
                  <a:pt x="108" y="3"/>
                </a:cubicBezTo>
                <a:cubicBezTo>
                  <a:pt x="128" y="20"/>
                  <a:pt x="144" y="39"/>
                  <a:pt x="156" y="57"/>
                </a:cubicBezTo>
                <a:close/>
                <a:moveTo>
                  <a:pt x="82" y="140"/>
                </a:moveTo>
                <a:cubicBezTo>
                  <a:pt x="77" y="142"/>
                  <a:pt x="72" y="143"/>
                  <a:pt x="67" y="144"/>
                </a:cubicBezTo>
                <a:cubicBezTo>
                  <a:pt x="66" y="142"/>
                  <a:pt x="64" y="140"/>
                  <a:pt x="62" y="139"/>
                </a:cubicBezTo>
                <a:cubicBezTo>
                  <a:pt x="63" y="134"/>
                  <a:pt x="65" y="128"/>
                  <a:pt x="66" y="123"/>
                </a:cubicBezTo>
                <a:cubicBezTo>
                  <a:pt x="71" y="129"/>
                  <a:pt x="76" y="135"/>
                  <a:pt x="82" y="140"/>
                </a:cubicBezTo>
                <a:close/>
                <a:moveTo>
                  <a:pt x="17" y="163"/>
                </a:moveTo>
                <a:cubicBezTo>
                  <a:pt x="24" y="162"/>
                  <a:pt x="31" y="162"/>
                  <a:pt x="37" y="161"/>
                </a:cubicBezTo>
                <a:cubicBezTo>
                  <a:pt x="39" y="164"/>
                  <a:pt x="42" y="167"/>
                  <a:pt x="45" y="169"/>
                </a:cubicBezTo>
                <a:cubicBezTo>
                  <a:pt x="44" y="178"/>
                  <a:pt x="43" y="185"/>
                  <a:pt x="42" y="190"/>
                </a:cubicBezTo>
                <a:cubicBezTo>
                  <a:pt x="32" y="182"/>
                  <a:pt x="24" y="173"/>
                  <a:pt x="17" y="163"/>
                </a:cubicBezTo>
                <a:close/>
                <a:moveTo>
                  <a:pt x="160" y="197"/>
                </a:moveTo>
                <a:cubicBezTo>
                  <a:pt x="157" y="195"/>
                  <a:pt x="153" y="192"/>
                  <a:pt x="148" y="188"/>
                </a:cubicBezTo>
                <a:cubicBezTo>
                  <a:pt x="149" y="186"/>
                  <a:pt x="149" y="184"/>
                  <a:pt x="149" y="182"/>
                </a:cubicBezTo>
                <a:cubicBezTo>
                  <a:pt x="149" y="176"/>
                  <a:pt x="147" y="172"/>
                  <a:pt x="144" y="169"/>
                </a:cubicBezTo>
                <a:cubicBezTo>
                  <a:pt x="152" y="153"/>
                  <a:pt x="159" y="136"/>
                  <a:pt x="164" y="120"/>
                </a:cubicBezTo>
                <a:cubicBezTo>
                  <a:pt x="171" y="117"/>
                  <a:pt x="177" y="114"/>
                  <a:pt x="183" y="110"/>
                </a:cubicBezTo>
                <a:cubicBezTo>
                  <a:pt x="192" y="137"/>
                  <a:pt x="195" y="157"/>
                  <a:pt x="195" y="163"/>
                </a:cubicBezTo>
                <a:cubicBezTo>
                  <a:pt x="186" y="177"/>
                  <a:pt x="174" y="188"/>
                  <a:pt x="160" y="197"/>
                </a:cubicBezTo>
                <a:close/>
                <a:moveTo>
                  <a:pt x="204" y="146"/>
                </a:moveTo>
                <a:cubicBezTo>
                  <a:pt x="202" y="136"/>
                  <a:pt x="199" y="121"/>
                  <a:pt x="192" y="105"/>
                </a:cubicBezTo>
                <a:cubicBezTo>
                  <a:pt x="200" y="100"/>
                  <a:pt x="207" y="96"/>
                  <a:pt x="211" y="93"/>
                </a:cubicBezTo>
                <a:cubicBezTo>
                  <a:pt x="212" y="97"/>
                  <a:pt x="212" y="101"/>
                  <a:pt x="212" y="106"/>
                </a:cubicBezTo>
                <a:cubicBezTo>
                  <a:pt x="212" y="120"/>
                  <a:pt x="209" y="134"/>
                  <a:pt x="204" y="146"/>
                </a:cubicBezTo>
                <a:close/>
                <a:moveTo>
                  <a:pt x="209" y="81"/>
                </a:moveTo>
                <a:cubicBezTo>
                  <a:pt x="205" y="83"/>
                  <a:pt x="198" y="88"/>
                  <a:pt x="188" y="94"/>
                </a:cubicBezTo>
                <a:cubicBezTo>
                  <a:pt x="186" y="89"/>
                  <a:pt x="184" y="84"/>
                  <a:pt x="181" y="79"/>
                </a:cubicBezTo>
                <a:cubicBezTo>
                  <a:pt x="184" y="76"/>
                  <a:pt x="186" y="72"/>
                  <a:pt x="186" y="68"/>
                </a:cubicBezTo>
                <a:cubicBezTo>
                  <a:pt x="186" y="62"/>
                  <a:pt x="183" y="57"/>
                  <a:pt x="178" y="53"/>
                </a:cubicBezTo>
                <a:cubicBezTo>
                  <a:pt x="179" y="44"/>
                  <a:pt x="180" y="36"/>
                  <a:pt x="180" y="30"/>
                </a:cubicBezTo>
                <a:cubicBezTo>
                  <a:pt x="194" y="44"/>
                  <a:pt x="204" y="61"/>
                  <a:pt x="209" y="81"/>
                </a:cubicBezTo>
                <a:close/>
                <a:moveTo>
                  <a:pt x="97" y="0"/>
                </a:moveTo>
                <a:cubicBezTo>
                  <a:pt x="81" y="35"/>
                  <a:pt x="69" y="69"/>
                  <a:pt x="61" y="99"/>
                </a:cubicBezTo>
                <a:cubicBezTo>
                  <a:pt x="46" y="80"/>
                  <a:pt x="33" y="60"/>
                  <a:pt x="24" y="39"/>
                </a:cubicBezTo>
                <a:cubicBezTo>
                  <a:pt x="41" y="18"/>
                  <a:pt x="67" y="3"/>
                  <a:pt x="97"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Rectangle 43">
            <a:extLst>
              <a:ext uri="{FF2B5EF4-FFF2-40B4-BE49-F238E27FC236}">
                <a16:creationId xmlns:a16="http://schemas.microsoft.com/office/drawing/2014/main" id="{DFA4AF2A-CF56-FEDE-F5CA-DB0AE451ED07}"/>
              </a:ext>
            </a:extLst>
          </p:cNvPr>
          <p:cNvSpPr/>
          <p:nvPr/>
        </p:nvSpPr>
        <p:spPr>
          <a:xfrm>
            <a:off x="2841948" y="2146206"/>
            <a:ext cx="6508105" cy="630942"/>
          </a:xfrm>
          <a:prstGeom prst="rect">
            <a:avLst/>
          </a:prstGeom>
        </p:spPr>
        <p:txBody>
          <a:bodyPr wrap="square">
            <a:spAutoFit/>
          </a:bodyPr>
          <a:lstStyle/>
          <a:p>
            <a:pPr algn="ctr"/>
            <a:r>
              <a:rPr lang="en-GB" sz="3500" b="1" dirty="0">
                <a:solidFill>
                  <a:schemeClr val="bg1"/>
                </a:solidFill>
                <a:latin typeface="Barlow" panose="00000500000000000000" pitchFamily="2" charset="0"/>
                <a:ea typeface="Lato Bold" panose="020F0502020204030203" pitchFamily="34" charset="0"/>
                <a:cs typeface="Lato Bold" panose="020F0502020204030203" pitchFamily="34" charset="0"/>
              </a:rPr>
              <a:t>CONTACT US.</a:t>
            </a:r>
            <a:endParaRPr lang="en-US" sz="35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cxnSp>
        <p:nvCxnSpPr>
          <p:cNvPr id="45" name="Straight Connector 44">
            <a:extLst>
              <a:ext uri="{FF2B5EF4-FFF2-40B4-BE49-F238E27FC236}">
                <a16:creationId xmlns:a16="http://schemas.microsoft.com/office/drawing/2014/main" id="{C1F73007-AAB0-0584-341C-C10F0B9C4DFE}"/>
              </a:ext>
            </a:extLst>
          </p:cNvPr>
          <p:cNvCxnSpPr>
            <a:cxnSpLocks/>
          </p:cNvCxnSpPr>
          <p:nvPr/>
        </p:nvCxnSpPr>
        <p:spPr>
          <a:xfrm>
            <a:off x="2506910" y="2875333"/>
            <a:ext cx="71781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8557F01-792B-7AD8-0F0B-57D7883876FE}"/>
              </a:ext>
            </a:extLst>
          </p:cNvPr>
          <p:cNvCxnSpPr>
            <a:cxnSpLocks/>
          </p:cNvCxnSpPr>
          <p:nvPr/>
        </p:nvCxnSpPr>
        <p:spPr>
          <a:xfrm>
            <a:off x="2506910" y="2106076"/>
            <a:ext cx="71781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4771187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46535E71-E4CA-EC43-54A2-2BE4735D7140}"/>
              </a:ext>
            </a:extLst>
          </p:cNvPr>
          <p:cNvSpPr/>
          <p:nvPr/>
        </p:nvSpPr>
        <p:spPr>
          <a:xfrm>
            <a:off x="1236254" y="-1430746"/>
            <a:ext cx="9719492" cy="97194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a:extLst>
              <a:ext uri="{FF2B5EF4-FFF2-40B4-BE49-F238E27FC236}">
                <a16:creationId xmlns:a16="http://schemas.microsoft.com/office/drawing/2014/main" id="{36B6E524-9021-F772-5200-A2C3A7D918BB}"/>
              </a:ext>
            </a:extLst>
          </p:cNvPr>
          <p:cNvSpPr>
            <a:spLocks noGrp="1"/>
          </p:cNvSpPr>
          <p:nvPr>
            <p:ph type="pic" sz="quarter" idx="13"/>
          </p:nvPr>
        </p:nvSpPr>
        <p:spPr/>
      </p:sp>
      <p:sp>
        <p:nvSpPr>
          <p:cNvPr id="5" name="Oval 4">
            <a:extLst>
              <a:ext uri="{FF2B5EF4-FFF2-40B4-BE49-F238E27FC236}">
                <a16:creationId xmlns:a16="http://schemas.microsoft.com/office/drawing/2014/main" id="{2AEEAEB1-AF4C-46D0-13AF-276354D6E1E8}"/>
              </a:ext>
            </a:extLst>
          </p:cNvPr>
          <p:cNvSpPr/>
          <p:nvPr/>
        </p:nvSpPr>
        <p:spPr>
          <a:xfrm>
            <a:off x="3224934" y="557934"/>
            <a:ext cx="5742133" cy="5742133"/>
          </a:xfrm>
          <a:prstGeom prst="ellipse">
            <a:avLst/>
          </a:prstGeom>
          <a:solidFill>
            <a:schemeClr val="accent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0" b="1" dirty="0">
              <a:solidFill>
                <a:schemeClr val="bg1"/>
              </a:solidFill>
              <a:latin typeface="Poppins" panose="00000500000000000000" pitchFamily="2" charset="0"/>
              <a:ea typeface="Open Sans bold" panose="020B0806030504020204" pitchFamily="34" charset="0"/>
              <a:cs typeface="Poppins" panose="00000500000000000000" pitchFamily="2" charset="0"/>
            </a:endParaRPr>
          </a:p>
        </p:txBody>
      </p:sp>
      <p:sp>
        <p:nvSpPr>
          <p:cNvPr id="7" name="TextBox 6">
            <a:extLst>
              <a:ext uri="{FF2B5EF4-FFF2-40B4-BE49-F238E27FC236}">
                <a16:creationId xmlns:a16="http://schemas.microsoft.com/office/drawing/2014/main" id="{73FE2601-F881-3146-F159-743DB6DC0D67}"/>
              </a:ext>
            </a:extLst>
          </p:cNvPr>
          <p:cNvSpPr txBox="1"/>
          <p:nvPr/>
        </p:nvSpPr>
        <p:spPr>
          <a:xfrm>
            <a:off x="4476005" y="3430177"/>
            <a:ext cx="3239990" cy="2015936"/>
          </a:xfrm>
          <a:prstGeom prst="rect">
            <a:avLst/>
          </a:prstGeom>
          <a:noFill/>
        </p:spPr>
        <p:txBody>
          <a:bodyPr wrap="none" rtlCol="0">
            <a:spAutoFit/>
          </a:bodyPr>
          <a:lstStyle/>
          <a:p>
            <a:pPr algn="ctr">
              <a:lnSpc>
                <a:spcPts val="7500"/>
              </a:lnSpc>
            </a:pPr>
            <a:r>
              <a:rPr lang="en-GB" sz="7500" b="1" dirty="0">
                <a:solidFill>
                  <a:schemeClr val="bg1"/>
                </a:solidFill>
                <a:latin typeface="Barlow" panose="00000500000000000000" pitchFamily="2" charset="0"/>
                <a:ea typeface="Lato Bold" panose="020F0502020204030203" pitchFamily="34" charset="0"/>
                <a:cs typeface="Poppins Black" panose="00000A00000000000000" pitchFamily="2" charset="0"/>
              </a:rPr>
              <a:t>THANK</a:t>
            </a:r>
          </a:p>
          <a:p>
            <a:pPr algn="ctr">
              <a:lnSpc>
                <a:spcPts val="7500"/>
              </a:lnSpc>
            </a:pPr>
            <a:r>
              <a:rPr lang="en-GB" sz="7500" b="1" dirty="0">
                <a:solidFill>
                  <a:schemeClr val="bg1"/>
                </a:solidFill>
                <a:latin typeface="Barlow" panose="00000500000000000000" pitchFamily="2" charset="0"/>
                <a:ea typeface="Lato Bold" panose="020F0502020204030203" pitchFamily="34" charset="0"/>
                <a:cs typeface="Poppins Black" panose="00000A00000000000000" pitchFamily="2" charset="0"/>
              </a:rPr>
              <a:t>YOU.</a:t>
            </a:r>
            <a:endParaRPr lang="en-US" sz="7500" b="1" dirty="0">
              <a:solidFill>
                <a:schemeClr val="bg1"/>
              </a:solidFill>
              <a:latin typeface="Barlow" panose="00000500000000000000" pitchFamily="2" charset="0"/>
              <a:ea typeface="Lato Bold" panose="020F0502020204030203" pitchFamily="34" charset="0"/>
              <a:cs typeface="Poppins Black" panose="00000A00000000000000" pitchFamily="2" charset="0"/>
            </a:endParaRPr>
          </a:p>
        </p:txBody>
      </p:sp>
      <p:grpSp>
        <p:nvGrpSpPr>
          <p:cNvPr id="19" name="Group 18">
            <a:extLst>
              <a:ext uri="{FF2B5EF4-FFF2-40B4-BE49-F238E27FC236}">
                <a16:creationId xmlns:a16="http://schemas.microsoft.com/office/drawing/2014/main" id="{8FB216A5-C1B2-5E2D-330D-ED608332109F}"/>
              </a:ext>
            </a:extLst>
          </p:cNvPr>
          <p:cNvGrpSpPr/>
          <p:nvPr/>
        </p:nvGrpSpPr>
        <p:grpSpPr>
          <a:xfrm>
            <a:off x="5612222" y="1526188"/>
            <a:ext cx="967557" cy="754678"/>
            <a:chOff x="3429771" y="1553389"/>
            <a:chExt cx="1085706" cy="846832"/>
          </a:xfrm>
        </p:grpSpPr>
        <p:sp>
          <p:nvSpPr>
            <p:cNvPr id="20" name="Freeform 5">
              <a:extLst>
                <a:ext uri="{FF2B5EF4-FFF2-40B4-BE49-F238E27FC236}">
                  <a16:creationId xmlns:a16="http://schemas.microsoft.com/office/drawing/2014/main" id="{249F7861-B7CA-DF70-77D5-DC3B1456CC05}"/>
                </a:ext>
              </a:extLst>
            </p:cNvPr>
            <p:cNvSpPr>
              <a:spLocks/>
            </p:cNvSpPr>
            <p:nvPr/>
          </p:nvSpPr>
          <p:spPr bwMode="auto">
            <a:xfrm>
              <a:off x="3441519" y="1565137"/>
              <a:ext cx="349012" cy="671102"/>
            </a:xfrm>
            <a:custGeom>
              <a:avLst/>
              <a:gdLst>
                <a:gd name="T0" fmla="*/ 0 w 713"/>
                <a:gd name="T1" fmla="*/ 1371 h 1371"/>
                <a:gd name="T2" fmla="*/ 521 w 713"/>
                <a:gd name="T3" fmla="*/ 0 h 1371"/>
                <a:gd name="T4" fmla="*/ 713 w 713"/>
                <a:gd name="T5" fmla="*/ 704 h 1371"/>
                <a:gd name="T6" fmla="*/ 0 w 713"/>
                <a:gd name="T7" fmla="*/ 1371 h 1371"/>
              </a:gdLst>
              <a:ahLst/>
              <a:cxnLst>
                <a:cxn ang="0">
                  <a:pos x="T0" y="T1"/>
                </a:cxn>
                <a:cxn ang="0">
                  <a:pos x="T2" y="T3"/>
                </a:cxn>
                <a:cxn ang="0">
                  <a:pos x="T4" y="T5"/>
                </a:cxn>
                <a:cxn ang="0">
                  <a:pos x="T6" y="T7"/>
                </a:cxn>
              </a:cxnLst>
              <a:rect l="0" t="0" r="r" b="b"/>
              <a:pathLst>
                <a:path w="713" h="1371">
                  <a:moveTo>
                    <a:pt x="0" y="1371"/>
                  </a:moveTo>
                  <a:lnTo>
                    <a:pt x="521" y="0"/>
                  </a:lnTo>
                  <a:lnTo>
                    <a:pt x="713" y="704"/>
                  </a:lnTo>
                  <a:lnTo>
                    <a:pt x="0" y="137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6">
              <a:extLst>
                <a:ext uri="{FF2B5EF4-FFF2-40B4-BE49-F238E27FC236}">
                  <a16:creationId xmlns:a16="http://schemas.microsoft.com/office/drawing/2014/main" id="{9B248F98-2B7A-344E-367C-69096FE5EA4B}"/>
                </a:ext>
              </a:extLst>
            </p:cNvPr>
            <p:cNvSpPr>
              <a:spLocks/>
            </p:cNvSpPr>
            <p:nvPr/>
          </p:nvSpPr>
          <p:spPr bwMode="auto">
            <a:xfrm>
              <a:off x="3722980" y="1553389"/>
              <a:ext cx="228106" cy="330901"/>
            </a:xfrm>
            <a:custGeom>
              <a:avLst/>
              <a:gdLst>
                <a:gd name="T0" fmla="*/ 0 w 466"/>
                <a:gd name="T1" fmla="*/ 0 h 676"/>
                <a:gd name="T2" fmla="*/ 181 w 466"/>
                <a:gd name="T3" fmla="*/ 676 h 676"/>
                <a:gd name="T4" fmla="*/ 466 w 466"/>
                <a:gd name="T5" fmla="*/ 400 h 676"/>
                <a:gd name="T6" fmla="*/ 0 w 466"/>
                <a:gd name="T7" fmla="*/ 0 h 676"/>
              </a:gdLst>
              <a:ahLst/>
              <a:cxnLst>
                <a:cxn ang="0">
                  <a:pos x="T0" y="T1"/>
                </a:cxn>
                <a:cxn ang="0">
                  <a:pos x="T2" y="T3"/>
                </a:cxn>
                <a:cxn ang="0">
                  <a:pos x="T4" y="T5"/>
                </a:cxn>
                <a:cxn ang="0">
                  <a:pos x="T6" y="T7"/>
                </a:cxn>
              </a:cxnLst>
              <a:rect l="0" t="0" r="r" b="b"/>
              <a:pathLst>
                <a:path w="466" h="676">
                  <a:moveTo>
                    <a:pt x="0" y="0"/>
                  </a:moveTo>
                  <a:lnTo>
                    <a:pt x="181" y="676"/>
                  </a:lnTo>
                  <a:lnTo>
                    <a:pt x="466" y="400"/>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7">
              <a:extLst>
                <a:ext uri="{FF2B5EF4-FFF2-40B4-BE49-F238E27FC236}">
                  <a16:creationId xmlns:a16="http://schemas.microsoft.com/office/drawing/2014/main" id="{BE6D9506-63B3-DD6C-98F5-A67D7A5AA521}"/>
                </a:ext>
              </a:extLst>
            </p:cNvPr>
            <p:cNvSpPr>
              <a:spLocks/>
            </p:cNvSpPr>
            <p:nvPr/>
          </p:nvSpPr>
          <p:spPr bwMode="auto">
            <a:xfrm>
              <a:off x="4149332" y="1565137"/>
              <a:ext cx="349012" cy="671102"/>
            </a:xfrm>
            <a:custGeom>
              <a:avLst/>
              <a:gdLst>
                <a:gd name="T0" fmla="*/ 713 w 713"/>
                <a:gd name="T1" fmla="*/ 1371 h 1371"/>
                <a:gd name="T2" fmla="*/ 192 w 713"/>
                <a:gd name="T3" fmla="*/ 0 h 1371"/>
                <a:gd name="T4" fmla="*/ 0 w 713"/>
                <a:gd name="T5" fmla="*/ 704 h 1371"/>
                <a:gd name="T6" fmla="*/ 713 w 713"/>
                <a:gd name="T7" fmla="*/ 1371 h 1371"/>
              </a:gdLst>
              <a:ahLst/>
              <a:cxnLst>
                <a:cxn ang="0">
                  <a:pos x="T0" y="T1"/>
                </a:cxn>
                <a:cxn ang="0">
                  <a:pos x="T2" y="T3"/>
                </a:cxn>
                <a:cxn ang="0">
                  <a:pos x="T4" y="T5"/>
                </a:cxn>
                <a:cxn ang="0">
                  <a:pos x="T6" y="T7"/>
                </a:cxn>
              </a:cxnLst>
              <a:rect l="0" t="0" r="r" b="b"/>
              <a:pathLst>
                <a:path w="713" h="1371">
                  <a:moveTo>
                    <a:pt x="713" y="1371"/>
                  </a:moveTo>
                  <a:lnTo>
                    <a:pt x="192" y="0"/>
                  </a:lnTo>
                  <a:lnTo>
                    <a:pt x="0" y="704"/>
                  </a:lnTo>
                  <a:lnTo>
                    <a:pt x="713" y="137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
              <a:extLst>
                <a:ext uri="{FF2B5EF4-FFF2-40B4-BE49-F238E27FC236}">
                  <a16:creationId xmlns:a16="http://schemas.microsoft.com/office/drawing/2014/main" id="{ABDF9AD9-A3BF-93D6-3671-78655FF70E09}"/>
                </a:ext>
              </a:extLst>
            </p:cNvPr>
            <p:cNvSpPr>
              <a:spLocks/>
            </p:cNvSpPr>
            <p:nvPr/>
          </p:nvSpPr>
          <p:spPr bwMode="auto">
            <a:xfrm>
              <a:off x="3988288" y="1553389"/>
              <a:ext cx="228106" cy="330901"/>
            </a:xfrm>
            <a:custGeom>
              <a:avLst/>
              <a:gdLst>
                <a:gd name="T0" fmla="*/ 466 w 466"/>
                <a:gd name="T1" fmla="*/ 0 h 676"/>
                <a:gd name="T2" fmla="*/ 286 w 466"/>
                <a:gd name="T3" fmla="*/ 676 h 676"/>
                <a:gd name="T4" fmla="*/ 0 w 466"/>
                <a:gd name="T5" fmla="*/ 400 h 676"/>
                <a:gd name="T6" fmla="*/ 466 w 466"/>
                <a:gd name="T7" fmla="*/ 0 h 676"/>
              </a:gdLst>
              <a:ahLst/>
              <a:cxnLst>
                <a:cxn ang="0">
                  <a:pos x="T0" y="T1"/>
                </a:cxn>
                <a:cxn ang="0">
                  <a:pos x="T2" y="T3"/>
                </a:cxn>
                <a:cxn ang="0">
                  <a:pos x="T4" y="T5"/>
                </a:cxn>
                <a:cxn ang="0">
                  <a:pos x="T6" y="T7"/>
                </a:cxn>
              </a:cxnLst>
              <a:rect l="0" t="0" r="r" b="b"/>
              <a:pathLst>
                <a:path w="466" h="676">
                  <a:moveTo>
                    <a:pt x="466" y="0"/>
                  </a:moveTo>
                  <a:lnTo>
                    <a:pt x="286" y="676"/>
                  </a:lnTo>
                  <a:lnTo>
                    <a:pt x="0" y="400"/>
                  </a:lnTo>
                  <a:lnTo>
                    <a:pt x="46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a:extLst>
                <a:ext uri="{FF2B5EF4-FFF2-40B4-BE49-F238E27FC236}">
                  <a16:creationId xmlns:a16="http://schemas.microsoft.com/office/drawing/2014/main" id="{54EF990E-0EA8-DF9D-88FD-DF10AA68428A}"/>
                </a:ext>
              </a:extLst>
            </p:cNvPr>
            <p:cNvSpPr>
              <a:spLocks/>
            </p:cNvSpPr>
            <p:nvPr/>
          </p:nvSpPr>
          <p:spPr bwMode="auto">
            <a:xfrm>
              <a:off x="3429771" y="1778069"/>
              <a:ext cx="527189" cy="552643"/>
            </a:xfrm>
            <a:custGeom>
              <a:avLst/>
              <a:gdLst>
                <a:gd name="T0" fmla="*/ 0 w 1077"/>
                <a:gd name="T1" fmla="*/ 1041 h 1129"/>
                <a:gd name="T2" fmla="*/ 1077 w 1077"/>
                <a:gd name="T3" fmla="*/ 0 h 1129"/>
                <a:gd name="T4" fmla="*/ 1077 w 1077"/>
                <a:gd name="T5" fmla="*/ 410 h 1129"/>
                <a:gd name="T6" fmla="*/ 290 w 1077"/>
                <a:gd name="T7" fmla="*/ 1129 h 1129"/>
                <a:gd name="T8" fmla="*/ 0 w 1077"/>
                <a:gd name="T9" fmla="*/ 1041 h 1129"/>
              </a:gdLst>
              <a:ahLst/>
              <a:cxnLst>
                <a:cxn ang="0">
                  <a:pos x="T0" y="T1"/>
                </a:cxn>
                <a:cxn ang="0">
                  <a:pos x="T2" y="T3"/>
                </a:cxn>
                <a:cxn ang="0">
                  <a:pos x="T4" y="T5"/>
                </a:cxn>
                <a:cxn ang="0">
                  <a:pos x="T6" y="T7"/>
                </a:cxn>
                <a:cxn ang="0">
                  <a:pos x="T8" y="T9"/>
                </a:cxn>
              </a:cxnLst>
              <a:rect l="0" t="0" r="r" b="b"/>
              <a:pathLst>
                <a:path w="1077" h="1129">
                  <a:moveTo>
                    <a:pt x="0" y="1041"/>
                  </a:moveTo>
                  <a:lnTo>
                    <a:pt x="1077" y="0"/>
                  </a:lnTo>
                  <a:lnTo>
                    <a:pt x="1077" y="410"/>
                  </a:lnTo>
                  <a:lnTo>
                    <a:pt x="290" y="1129"/>
                  </a:lnTo>
                  <a:lnTo>
                    <a:pt x="0" y="104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0">
              <a:extLst>
                <a:ext uri="{FF2B5EF4-FFF2-40B4-BE49-F238E27FC236}">
                  <a16:creationId xmlns:a16="http://schemas.microsoft.com/office/drawing/2014/main" id="{59F108DC-333B-9F59-077E-B7CF0F66889D}"/>
                </a:ext>
              </a:extLst>
            </p:cNvPr>
            <p:cNvSpPr>
              <a:spLocks/>
            </p:cNvSpPr>
            <p:nvPr/>
          </p:nvSpPr>
          <p:spPr bwMode="auto">
            <a:xfrm>
              <a:off x="3988288" y="1778069"/>
              <a:ext cx="527189" cy="552643"/>
            </a:xfrm>
            <a:custGeom>
              <a:avLst/>
              <a:gdLst>
                <a:gd name="T0" fmla="*/ 1077 w 1077"/>
                <a:gd name="T1" fmla="*/ 1041 h 1129"/>
                <a:gd name="T2" fmla="*/ 0 w 1077"/>
                <a:gd name="T3" fmla="*/ 0 h 1129"/>
                <a:gd name="T4" fmla="*/ 0 w 1077"/>
                <a:gd name="T5" fmla="*/ 410 h 1129"/>
                <a:gd name="T6" fmla="*/ 787 w 1077"/>
                <a:gd name="T7" fmla="*/ 1129 h 1129"/>
                <a:gd name="T8" fmla="*/ 1077 w 1077"/>
                <a:gd name="T9" fmla="*/ 1041 h 1129"/>
              </a:gdLst>
              <a:ahLst/>
              <a:cxnLst>
                <a:cxn ang="0">
                  <a:pos x="T0" y="T1"/>
                </a:cxn>
                <a:cxn ang="0">
                  <a:pos x="T2" y="T3"/>
                </a:cxn>
                <a:cxn ang="0">
                  <a:pos x="T4" y="T5"/>
                </a:cxn>
                <a:cxn ang="0">
                  <a:pos x="T6" y="T7"/>
                </a:cxn>
                <a:cxn ang="0">
                  <a:pos x="T8" y="T9"/>
                </a:cxn>
              </a:cxnLst>
              <a:rect l="0" t="0" r="r" b="b"/>
              <a:pathLst>
                <a:path w="1077" h="1129">
                  <a:moveTo>
                    <a:pt x="1077" y="1041"/>
                  </a:moveTo>
                  <a:lnTo>
                    <a:pt x="0" y="0"/>
                  </a:lnTo>
                  <a:lnTo>
                    <a:pt x="0" y="410"/>
                  </a:lnTo>
                  <a:lnTo>
                    <a:pt x="787" y="1129"/>
                  </a:lnTo>
                  <a:lnTo>
                    <a:pt x="1077" y="104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11">
              <a:extLst>
                <a:ext uri="{FF2B5EF4-FFF2-40B4-BE49-F238E27FC236}">
                  <a16:creationId xmlns:a16="http://schemas.microsoft.com/office/drawing/2014/main" id="{5A7958E4-4371-EB16-8028-6930A304F74A}"/>
                </a:ext>
              </a:extLst>
            </p:cNvPr>
            <p:cNvSpPr>
              <a:spLocks/>
            </p:cNvSpPr>
            <p:nvPr/>
          </p:nvSpPr>
          <p:spPr bwMode="auto">
            <a:xfrm>
              <a:off x="3988288" y="2021839"/>
              <a:ext cx="188946" cy="378382"/>
            </a:xfrm>
            <a:custGeom>
              <a:avLst/>
              <a:gdLst>
                <a:gd name="T0" fmla="*/ 386 w 386"/>
                <a:gd name="T1" fmla="*/ 385 h 773"/>
                <a:gd name="T2" fmla="*/ 0 w 386"/>
                <a:gd name="T3" fmla="*/ 0 h 773"/>
                <a:gd name="T4" fmla="*/ 0 w 386"/>
                <a:gd name="T5" fmla="*/ 773 h 773"/>
                <a:gd name="T6" fmla="*/ 386 w 386"/>
                <a:gd name="T7" fmla="*/ 385 h 773"/>
              </a:gdLst>
              <a:ahLst/>
              <a:cxnLst>
                <a:cxn ang="0">
                  <a:pos x="T0" y="T1"/>
                </a:cxn>
                <a:cxn ang="0">
                  <a:pos x="T2" y="T3"/>
                </a:cxn>
                <a:cxn ang="0">
                  <a:pos x="T4" y="T5"/>
                </a:cxn>
                <a:cxn ang="0">
                  <a:pos x="T6" y="T7"/>
                </a:cxn>
              </a:cxnLst>
              <a:rect l="0" t="0" r="r" b="b"/>
              <a:pathLst>
                <a:path w="386" h="773">
                  <a:moveTo>
                    <a:pt x="386" y="385"/>
                  </a:moveTo>
                  <a:lnTo>
                    <a:pt x="0" y="0"/>
                  </a:lnTo>
                  <a:lnTo>
                    <a:pt x="0" y="773"/>
                  </a:lnTo>
                  <a:lnTo>
                    <a:pt x="386" y="38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2">
              <a:extLst>
                <a:ext uri="{FF2B5EF4-FFF2-40B4-BE49-F238E27FC236}">
                  <a16:creationId xmlns:a16="http://schemas.microsoft.com/office/drawing/2014/main" id="{04A6891A-EBC2-51D9-32CA-C6C20FA77BDA}"/>
                </a:ext>
              </a:extLst>
            </p:cNvPr>
            <p:cNvSpPr>
              <a:spLocks/>
            </p:cNvSpPr>
            <p:nvPr/>
          </p:nvSpPr>
          <p:spPr bwMode="auto">
            <a:xfrm>
              <a:off x="3768503" y="2021839"/>
              <a:ext cx="188457" cy="378382"/>
            </a:xfrm>
            <a:custGeom>
              <a:avLst/>
              <a:gdLst>
                <a:gd name="T0" fmla="*/ 0 w 385"/>
                <a:gd name="T1" fmla="*/ 385 h 773"/>
                <a:gd name="T2" fmla="*/ 385 w 385"/>
                <a:gd name="T3" fmla="*/ 773 h 773"/>
                <a:gd name="T4" fmla="*/ 385 w 385"/>
                <a:gd name="T5" fmla="*/ 0 h 773"/>
                <a:gd name="T6" fmla="*/ 0 w 385"/>
                <a:gd name="T7" fmla="*/ 385 h 773"/>
              </a:gdLst>
              <a:ahLst/>
              <a:cxnLst>
                <a:cxn ang="0">
                  <a:pos x="T0" y="T1"/>
                </a:cxn>
                <a:cxn ang="0">
                  <a:pos x="T2" y="T3"/>
                </a:cxn>
                <a:cxn ang="0">
                  <a:pos x="T4" y="T5"/>
                </a:cxn>
                <a:cxn ang="0">
                  <a:pos x="T6" y="T7"/>
                </a:cxn>
              </a:cxnLst>
              <a:rect l="0" t="0" r="r" b="b"/>
              <a:pathLst>
                <a:path w="385" h="773">
                  <a:moveTo>
                    <a:pt x="0" y="385"/>
                  </a:moveTo>
                  <a:lnTo>
                    <a:pt x="385" y="773"/>
                  </a:lnTo>
                  <a:lnTo>
                    <a:pt x="385" y="0"/>
                  </a:lnTo>
                  <a:lnTo>
                    <a:pt x="0" y="38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9" name="TextBox 28">
            <a:extLst>
              <a:ext uri="{FF2B5EF4-FFF2-40B4-BE49-F238E27FC236}">
                <a16:creationId xmlns:a16="http://schemas.microsoft.com/office/drawing/2014/main" id="{C389C273-3BA6-7F90-621C-F241E866657B}"/>
              </a:ext>
            </a:extLst>
          </p:cNvPr>
          <p:cNvSpPr txBox="1"/>
          <p:nvPr/>
        </p:nvSpPr>
        <p:spPr>
          <a:xfrm>
            <a:off x="5025835" y="2289847"/>
            <a:ext cx="2140330" cy="600164"/>
          </a:xfrm>
          <a:prstGeom prst="rect">
            <a:avLst/>
          </a:prstGeom>
          <a:noFill/>
        </p:spPr>
        <p:txBody>
          <a:bodyPr wrap="none" rtlCol="0">
            <a:spAutoFit/>
          </a:bodyPr>
          <a:lstStyle/>
          <a:p>
            <a:pPr algn="ctr"/>
            <a:r>
              <a:rPr lang="en-US" sz="3300" b="1" dirty="0">
                <a:solidFill>
                  <a:schemeClr val="bg1"/>
                </a:solidFill>
                <a:latin typeface="Barlow" panose="00000500000000000000" pitchFamily="2" charset="0"/>
              </a:rPr>
              <a:t>Market</a:t>
            </a:r>
            <a:r>
              <a:rPr lang="en-US" sz="3300" b="1" dirty="0">
                <a:solidFill>
                  <a:schemeClr val="accent2">
                    <a:lumMod val="40000"/>
                    <a:lumOff val="60000"/>
                  </a:schemeClr>
                </a:solidFill>
                <a:latin typeface="Barlow" panose="00000500000000000000" pitchFamily="2" charset="0"/>
              </a:rPr>
              <a:t>Pro</a:t>
            </a:r>
          </a:p>
        </p:txBody>
      </p:sp>
      <p:cxnSp>
        <p:nvCxnSpPr>
          <p:cNvPr id="31" name="Straight Connector 30">
            <a:extLst>
              <a:ext uri="{FF2B5EF4-FFF2-40B4-BE49-F238E27FC236}">
                <a16:creationId xmlns:a16="http://schemas.microsoft.com/office/drawing/2014/main" id="{80B4FB78-FD1E-74EE-D8D4-740CC5E21679}"/>
              </a:ext>
            </a:extLst>
          </p:cNvPr>
          <p:cNvCxnSpPr>
            <a:cxnSpLocks/>
          </p:cNvCxnSpPr>
          <p:nvPr/>
        </p:nvCxnSpPr>
        <p:spPr>
          <a:xfrm>
            <a:off x="5808031" y="3130339"/>
            <a:ext cx="575939" cy="0"/>
          </a:xfrm>
          <a:prstGeom prst="line">
            <a:avLst/>
          </a:prstGeom>
          <a:ln w="63500" cap="rnd">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2444630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2632552" y="397897"/>
            <a:ext cx="6926896"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Product Strategic Positioning</a:t>
            </a:r>
          </a:p>
        </p:txBody>
      </p:sp>
      <p:sp>
        <p:nvSpPr>
          <p:cNvPr id="3" name="TextBox 33">
            <a:extLst>
              <a:ext uri="{FF2B5EF4-FFF2-40B4-BE49-F238E27FC236}">
                <a16:creationId xmlns:a16="http://schemas.microsoft.com/office/drawing/2014/main" id="{6D5B9DEF-8544-33EF-BF45-029F526B5494}"/>
              </a:ext>
            </a:extLst>
          </p:cNvPr>
          <p:cNvSpPr txBox="1"/>
          <p:nvPr/>
        </p:nvSpPr>
        <p:spPr>
          <a:xfrm>
            <a:off x="1184046" y="2325696"/>
            <a:ext cx="2301915" cy="615553"/>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700" b="1" dirty="0">
                <a:solidFill>
                  <a:schemeClr val="accent1"/>
                </a:solidFill>
                <a:latin typeface="Barlow" panose="00000500000000000000" pitchFamily="2" charset="0"/>
                <a:ea typeface="Lato" panose="020F0502020204030203" pitchFamily="34" charset="0"/>
                <a:cs typeface="Lato" panose="020F0502020204030203" pitchFamily="34" charset="0"/>
              </a:rPr>
              <a:t>How The Brand Makes Me Look</a:t>
            </a:r>
          </a:p>
        </p:txBody>
      </p:sp>
      <p:sp>
        <p:nvSpPr>
          <p:cNvPr id="4" name="TextBox 34">
            <a:extLst>
              <a:ext uri="{FF2B5EF4-FFF2-40B4-BE49-F238E27FC236}">
                <a16:creationId xmlns:a16="http://schemas.microsoft.com/office/drawing/2014/main" id="{8D30EDA5-5F1A-0AF2-3A55-E109F9AC36F1}"/>
              </a:ext>
            </a:extLst>
          </p:cNvPr>
          <p:cNvSpPr txBox="1"/>
          <p:nvPr/>
        </p:nvSpPr>
        <p:spPr>
          <a:xfrm>
            <a:off x="906538" y="2899104"/>
            <a:ext cx="2579423" cy="535788"/>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 man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5" name="TextBox 35">
            <a:extLst>
              <a:ext uri="{FF2B5EF4-FFF2-40B4-BE49-F238E27FC236}">
                <a16:creationId xmlns:a16="http://schemas.microsoft.com/office/drawing/2014/main" id="{4FD0DE3D-A5DF-79FA-83B7-87F389036C35}"/>
              </a:ext>
            </a:extLst>
          </p:cNvPr>
          <p:cNvSpPr txBox="1"/>
          <p:nvPr/>
        </p:nvSpPr>
        <p:spPr>
          <a:xfrm>
            <a:off x="906538" y="4476994"/>
            <a:ext cx="2579423" cy="615553"/>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700" b="1" dirty="0">
                <a:solidFill>
                  <a:schemeClr val="accent2"/>
                </a:solidFill>
                <a:latin typeface="Barlow" panose="00000500000000000000" pitchFamily="2" charset="0"/>
                <a:ea typeface="Lato" panose="020F0502020204030203" pitchFamily="34" charset="0"/>
                <a:cs typeface="Lato" panose="020F0502020204030203" pitchFamily="34" charset="0"/>
              </a:rPr>
              <a:t>How I Would Describe The Product</a:t>
            </a:r>
          </a:p>
        </p:txBody>
      </p:sp>
      <p:sp>
        <p:nvSpPr>
          <p:cNvPr id="6" name="TextBox 36">
            <a:extLst>
              <a:ext uri="{FF2B5EF4-FFF2-40B4-BE49-F238E27FC236}">
                <a16:creationId xmlns:a16="http://schemas.microsoft.com/office/drawing/2014/main" id="{9A322708-996B-4667-D0C0-517C32557909}"/>
              </a:ext>
            </a:extLst>
          </p:cNvPr>
          <p:cNvSpPr txBox="1"/>
          <p:nvPr/>
        </p:nvSpPr>
        <p:spPr>
          <a:xfrm>
            <a:off x="906538" y="5050402"/>
            <a:ext cx="2579423" cy="535788"/>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 man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7" name="TextBox 37">
            <a:extLst>
              <a:ext uri="{FF2B5EF4-FFF2-40B4-BE49-F238E27FC236}">
                <a16:creationId xmlns:a16="http://schemas.microsoft.com/office/drawing/2014/main" id="{6971E626-D1E6-F5DE-B7DB-8E7697861CF3}"/>
              </a:ext>
            </a:extLst>
          </p:cNvPr>
          <p:cNvSpPr txBox="1"/>
          <p:nvPr/>
        </p:nvSpPr>
        <p:spPr>
          <a:xfrm>
            <a:off x="8667914" y="2325696"/>
            <a:ext cx="2392609" cy="615553"/>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700" b="1" dirty="0">
                <a:solidFill>
                  <a:schemeClr val="accent4"/>
                </a:solidFill>
                <a:latin typeface="Barlow" panose="00000500000000000000" pitchFamily="2" charset="0"/>
                <a:ea typeface="Lato" panose="020F0502020204030203" pitchFamily="34" charset="0"/>
                <a:cs typeface="Lato" panose="020F0502020204030203" pitchFamily="34" charset="0"/>
              </a:rPr>
              <a:t>How The Brand Makes Me Fell</a:t>
            </a:r>
          </a:p>
        </p:txBody>
      </p:sp>
      <p:sp>
        <p:nvSpPr>
          <p:cNvPr id="8" name="TextBox 38">
            <a:extLst>
              <a:ext uri="{FF2B5EF4-FFF2-40B4-BE49-F238E27FC236}">
                <a16:creationId xmlns:a16="http://schemas.microsoft.com/office/drawing/2014/main" id="{A2A3E2B0-A9C2-D73D-BDA1-0A1AE909C140}"/>
              </a:ext>
            </a:extLst>
          </p:cNvPr>
          <p:cNvSpPr txBox="1"/>
          <p:nvPr/>
        </p:nvSpPr>
        <p:spPr>
          <a:xfrm>
            <a:off x="8667914" y="2899104"/>
            <a:ext cx="2579423" cy="535788"/>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 man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9" name="TextBox 39">
            <a:extLst>
              <a:ext uri="{FF2B5EF4-FFF2-40B4-BE49-F238E27FC236}">
                <a16:creationId xmlns:a16="http://schemas.microsoft.com/office/drawing/2014/main" id="{E5AEC515-506F-CB2F-E8F0-6FA067CBB072}"/>
              </a:ext>
            </a:extLst>
          </p:cNvPr>
          <p:cNvSpPr txBox="1"/>
          <p:nvPr/>
        </p:nvSpPr>
        <p:spPr>
          <a:xfrm>
            <a:off x="8667914" y="4476994"/>
            <a:ext cx="2392609" cy="615553"/>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700" b="1" dirty="0">
                <a:solidFill>
                  <a:schemeClr val="accent3"/>
                </a:solidFill>
                <a:latin typeface="Barlow" panose="00000500000000000000" pitchFamily="2" charset="0"/>
                <a:ea typeface="Lato" panose="020F0502020204030203" pitchFamily="34" charset="0"/>
                <a:cs typeface="Lato" panose="020F0502020204030203" pitchFamily="34" charset="0"/>
              </a:rPr>
              <a:t>What The Product Does For Me</a:t>
            </a:r>
          </a:p>
        </p:txBody>
      </p:sp>
      <p:sp>
        <p:nvSpPr>
          <p:cNvPr id="10" name="TextBox 40">
            <a:extLst>
              <a:ext uri="{FF2B5EF4-FFF2-40B4-BE49-F238E27FC236}">
                <a16:creationId xmlns:a16="http://schemas.microsoft.com/office/drawing/2014/main" id="{2A3BEB4B-9115-6E6B-CB38-08973176C367}"/>
              </a:ext>
            </a:extLst>
          </p:cNvPr>
          <p:cNvSpPr txBox="1"/>
          <p:nvPr/>
        </p:nvSpPr>
        <p:spPr>
          <a:xfrm>
            <a:off x="8667914" y="5050402"/>
            <a:ext cx="2579423" cy="535788"/>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 man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7" name="Arrow: Left-Right 16">
            <a:extLst>
              <a:ext uri="{FF2B5EF4-FFF2-40B4-BE49-F238E27FC236}">
                <a16:creationId xmlns:a16="http://schemas.microsoft.com/office/drawing/2014/main" id="{B3C1EE73-1B2C-2787-F5AB-7997B438BFC0}"/>
              </a:ext>
            </a:extLst>
          </p:cNvPr>
          <p:cNvSpPr/>
          <p:nvPr/>
        </p:nvSpPr>
        <p:spPr>
          <a:xfrm>
            <a:off x="3885998" y="3740291"/>
            <a:ext cx="4381878" cy="422453"/>
          </a:xfrm>
          <a:prstGeom prst="leftRightArrow">
            <a:avLst>
              <a:gd name="adj1" fmla="val 50000"/>
              <a:gd name="adj2" fmla="val 6785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8" name="Arrow: Left-Right 17">
            <a:extLst>
              <a:ext uri="{FF2B5EF4-FFF2-40B4-BE49-F238E27FC236}">
                <a16:creationId xmlns:a16="http://schemas.microsoft.com/office/drawing/2014/main" id="{021B4C31-2350-40FA-9EED-60DBAEDE269B}"/>
              </a:ext>
            </a:extLst>
          </p:cNvPr>
          <p:cNvSpPr/>
          <p:nvPr/>
        </p:nvSpPr>
        <p:spPr>
          <a:xfrm rot="5400000">
            <a:off x="3885998" y="3740291"/>
            <a:ext cx="4381878" cy="422453"/>
          </a:xfrm>
          <a:prstGeom prst="leftRightArrow">
            <a:avLst>
              <a:gd name="adj1" fmla="val 50001"/>
              <a:gd name="adj2" fmla="val 6190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2" name="Rectangle: Rounded Corners 11">
            <a:extLst>
              <a:ext uri="{FF2B5EF4-FFF2-40B4-BE49-F238E27FC236}">
                <a16:creationId xmlns:a16="http://schemas.microsoft.com/office/drawing/2014/main" id="{3A795950-F8B5-B062-BE13-5232E4F76CED}"/>
              </a:ext>
            </a:extLst>
          </p:cNvPr>
          <p:cNvSpPr/>
          <p:nvPr/>
        </p:nvSpPr>
        <p:spPr>
          <a:xfrm>
            <a:off x="4353485" y="2227537"/>
            <a:ext cx="1296662" cy="129666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3" name="Rectangle: Rounded Corners 12">
            <a:extLst>
              <a:ext uri="{FF2B5EF4-FFF2-40B4-BE49-F238E27FC236}">
                <a16:creationId xmlns:a16="http://schemas.microsoft.com/office/drawing/2014/main" id="{EC539646-A42B-0D05-A38A-0CFA767CC39F}"/>
              </a:ext>
            </a:extLst>
          </p:cNvPr>
          <p:cNvSpPr/>
          <p:nvPr/>
        </p:nvSpPr>
        <p:spPr>
          <a:xfrm>
            <a:off x="6503724" y="2227537"/>
            <a:ext cx="1296662" cy="129666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4" name="Rectangle: Rounded Corners 13">
            <a:extLst>
              <a:ext uri="{FF2B5EF4-FFF2-40B4-BE49-F238E27FC236}">
                <a16:creationId xmlns:a16="http://schemas.microsoft.com/office/drawing/2014/main" id="{BC0A49FD-3471-FB27-E5C2-D23E3C019B9A}"/>
              </a:ext>
            </a:extLst>
          </p:cNvPr>
          <p:cNvSpPr/>
          <p:nvPr/>
        </p:nvSpPr>
        <p:spPr>
          <a:xfrm>
            <a:off x="4353485" y="4378835"/>
            <a:ext cx="1296662" cy="129666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dirty="0"/>
          </a:p>
        </p:txBody>
      </p:sp>
      <p:sp>
        <p:nvSpPr>
          <p:cNvPr id="15" name="Rectangle: Rounded Corners 14">
            <a:extLst>
              <a:ext uri="{FF2B5EF4-FFF2-40B4-BE49-F238E27FC236}">
                <a16:creationId xmlns:a16="http://schemas.microsoft.com/office/drawing/2014/main" id="{FAF2CFA9-91C5-7A4A-97EF-2C83AB1C4E84}"/>
              </a:ext>
            </a:extLst>
          </p:cNvPr>
          <p:cNvSpPr/>
          <p:nvPr/>
        </p:nvSpPr>
        <p:spPr>
          <a:xfrm>
            <a:off x="6503724" y="4378835"/>
            <a:ext cx="1296662" cy="129666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6" name="Shape 2447">
            <a:extLst>
              <a:ext uri="{FF2B5EF4-FFF2-40B4-BE49-F238E27FC236}">
                <a16:creationId xmlns:a16="http://schemas.microsoft.com/office/drawing/2014/main" id="{E91976B4-8FF0-D2B2-4546-6CA34A17C2AF}"/>
              </a:ext>
            </a:extLst>
          </p:cNvPr>
          <p:cNvSpPr>
            <a:spLocks noChangeAspect="1"/>
          </p:cNvSpPr>
          <p:nvPr/>
        </p:nvSpPr>
        <p:spPr>
          <a:xfrm>
            <a:off x="4663237" y="4750167"/>
            <a:ext cx="677158" cy="553997"/>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7" name="Shape 2460">
            <a:extLst>
              <a:ext uri="{FF2B5EF4-FFF2-40B4-BE49-F238E27FC236}">
                <a16:creationId xmlns:a16="http://schemas.microsoft.com/office/drawing/2014/main" id="{062A3F5A-4CF6-B300-323F-9B3D48C09A20}"/>
              </a:ext>
            </a:extLst>
          </p:cNvPr>
          <p:cNvSpPr>
            <a:spLocks noChangeAspect="1"/>
          </p:cNvSpPr>
          <p:nvPr/>
        </p:nvSpPr>
        <p:spPr>
          <a:xfrm>
            <a:off x="6813477" y="2598841"/>
            <a:ext cx="677159" cy="554056"/>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8" name="Shape 2368">
            <a:extLst>
              <a:ext uri="{FF2B5EF4-FFF2-40B4-BE49-F238E27FC236}">
                <a16:creationId xmlns:a16="http://schemas.microsoft.com/office/drawing/2014/main" id="{5A2774B8-F249-B640-3AA9-84BB1A917FE2}"/>
              </a:ext>
            </a:extLst>
          </p:cNvPr>
          <p:cNvSpPr>
            <a:spLocks noChangeAspect="1"/>
          </p:cNvSpPr>
          <p:nvPr/>
        </p:nvSpPr>
        <p:spPr>
          <a:xfrm>
            <a:off x="6813451" y="4688587"/>
            <a:ext cx="677210" cy="677159"/>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9" name="Shape 2435">
            <a:extLst>
              <a:ext uri="{FF2B5EF4-FFF2-40B4-BE49-F238E27FC236}">
                <a16:creationId xmlns:a16="http://schemas.microsoft.com/office/drawing/2014/main" id="{F954F4E8-F21E-6551-CAE9-19F710DAE281}"/>
              </a:ext>
            </a:extLst>
          </p:cNvPr>
          <p:cNvSpPr>
            <a:spLocks noChangeAspect="1"/>
          </p:cNvSpPr>
          <p:nvPr/>
        </p:nvSpPr>
        <p:spPr>
          <a:xfrm>
            <a:off x="4663237" y="2537314"/>
            <a:ext cx="677159" cy="677108"/>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177745176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768768" y="928049"/>
            <a:ext cx="3405099" cy="1169551"/>
          </a:xfrm>
          <a:prstGeom prst="rect">
            <a:avLst/>
          </a:prstGeom>
          <a:noFill/>
        </p:spPr>
        <p:txBody>
          <a:bodyPr wrap="none" rtlCol="0">
            <a:spAutoFit/>
          </a:bodyPr>
          <a:lstStyle/>
          <a:p>
            <a:pPr>
              <a:lnSpc>
                <a:spcPts val="4200"/>
              </a:lnSpc>
            </a:pPr>
            <a:r>
              <a:rPr lang="en-US" sz="4000" b="1" dirty="0">
                <a:solidFill>
                  <a:schemeClr val="tx2"/>
                </a:solidFill>
                <a:latin typeface="Barlow" panose="00000500000000000000" pitchFamily="2" charset="0"/>
                <a:cs typeface="Poppins" panose="00000500000000000000" pitchFamily="2" charset="0"/>
              </a:rPr>
              <a:t>Unique Selling</a:t>
            </a:r>
          </a:p>
          <a:p>
            <a:pPr>
              <a:lnSpc>
                <a:spcPts val="4200"/>
              </a:lnSpc>
            </a:pPr>
            <a:r>
              <a:rPr lang="en-US" sz="4000" b="1" dirty="0">
                <a:solidFill>
                  <a:schemeClr val="tx2"/>
                </a:solidFill>
                <a:latin typeface="Barlow" panose="00000500000000000000" pitchFamily="2" charset="0"/>
                <a:cs typeface="Poppins" panose="00000500000000000000" pitchFamily="2" charset="0"/>
              </a:rPr>
              <a:t>Proposition</a:t>
            </a:r>
          </a:p>
        </p:txBody>
      </p:sp>
      <p:sp>
        <p:nvSpPr>
          <p:cNvPr id="4" name="Freeform 5">
            <a:extLst>
              <a:ext uri="{FF2B5EF4-FFF2-40B4-BE49-F238E27FC236}">
                <a16:creationId xmlns:a16="http://schemas.microsoft.com/office/drawing/2014/main" id="{289B93E8-25EA-1EFD-C542-63832AF68543}"/>
              </a:ext>
            </a:extLst>
          </p:cNvPr>
          <p:cNvSpPr>
            <a:spLocks/>
          </p:cNvSpPr>
          <p:nvPr/>
        </p:nvSpPr>
        <p:spPr bwMode="auto">
          <a:xfrm>
            <a:off x="6156161" y="2997444"/>
            <a:ext cx="2068709" cy="2787904"/>
          </a:xfrm>
          <a:custGeom>
            <a:avLst/>
            <a:gdLst>
              <a:gd name="T0" fmla="*/ 465 w 728"/>
              <a:gd name="T1" fmla="*/ 982 h 982"/>
              <a:gd name="T2" fmla="*/ 202 w 728"/>
              <a:gd name="T3" fmla="*/ 719 h 982"/>
              <a:gd name="T4" fmla="*/ 202 w 728"/>
              <a:gd name="T5" fmla="*/ 717 h 982"/>
              <a:gd name="T6" fmla="*/ 202 w 728"/>
              <a:gd name="T7" fmla="*/ 713 h 982"/>
              <a:gd name="T8" fmla="*/ 0 w 728"/>
              <a:gd name="T9" fmla="*/ 208 h 982"/>
              <a:gd name="T10" fmla="*/ 113 w 728"/>
              <a:gd name="T11" fmla="*/ 142 h 982"/>
              <a:gd name="T12" fmla="*/ 116 w 728"/>
              <a:gd name="T13" fmla="*/ 140 h 982"/>
              <a:gd name="T14" fmla="*/ 117 w 728"/>
              <a:gd name="T15" fmla="*/ 140 h 982"/>
              <a:gd name="T16" fmla="*/ 123 w 728"/>
              <a:gd name="T17" fmla="*/ 136 h 982"/>
              <a:gd name="T18" fmla="*/ 128 w 728"/>
              <a:gd name="T19" fmla="*/ 133 h 982"/>
              <a:gd name="T20" fmla="*/ 134 w 728"/>
              <a:gd name="T21" fmla="*/ 129 h 982"/>
              <a:gd name="T22" fmla="*/ 135 w 728"/>
              <a:gd name="T23" fmla="*/ 129 h 982"/>
              <a:gd name="T24" fmla="*/ 138 w 728"/>
              <a:gd name="T25" fmla="*/ 127 h 982"/>
              <a:gd name="T26" fmla="*/ 147 w 728"/>
              <a:gd name="T27" fmla="*/ 121 h 982"/>
              <a:gd name="T28" fmla="*/ 150 w 728"/>
              <a:gd name="T29" fmla="*/ 118 h 982"/>
              <a:gd name="T30" fmla="*/ 157 w 728"/>
              <a:gd name="T31" fmla="*/ 113 h 982"/>
              <a:gd name="T32" fmla="*/ 160 w 728"/>
              <a:gd name="T33" fmla="*/ 111 h 982"/>
              <a:gd name="T34" fmla="*/ 169 w 728"/>
              <a:gd name="T35" fmla="*/ 103 h 982"/>
              <a:gd name="T36" fmla="*/ 170 w 728"/>
              <a:gd name="T37" fmla="*/ 101 h 982"/>
              <a:gd name="T38" fmla="*/ 178 w 728"/>
              <a:gd name="T39" fmla="*/ 95 h 982"/>
              <a:gd name="T40" fmla="*/ 180 w 728"/>
              <a:gd name="T41" fmla="*/ 93 h 982"/>
              <a:gd name="T42" fmla="*/ 197 w 728"/>
              <a:gd name="T43" fmla="*/ 74 h 982"/>
              <a:gd name="T44" fmla="*/ 198 w 728"/>
              <a:gd name="T45" fmla="*/ 73 h 982"/>
              <a:gd name="T46" fmla="*/ 242 w 728"/>
              <a:gd name="T47" fmla="*/ 0 h 982"/>
              <a:gd name="T48" fmla="*/ 588 w 728"/>
              <a:gd name="T49" fmla="*/ 486 h 982"/>
              <a:gd name="T50" fmla="*/ 728 w 728"/>
              <a:gd name="T51" fmla="*/ 719 h 982"/>
              <a:gd name="T52" fmla="*/ 465 w 728"/>
              <a:gd name="T53" fmla="*/ 982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8" h="982">
                <a:moveTo>
                  <a:pt x="465" y="982"/>
                </a:moveTo>
                <a:cubicBezTo>
                  <a:pt x="320" y="982"/>
                  <a:pt x="202" y="864"/>
                  <a:pt x="202" y="719"/>
                </a:cubicBezTo>
                <a:cubicBezTo>
                  <a:pt x="202" y="718"/>
                  <a:pt x="202" y="717"/>
                  <a:pt x="202" y="717"/>
                </a:cubicBezTo>
                <a:cubicBezTo>
                  <a:pt x="202" y="715"/>
                  <a:pt x="202" y="714"/>
                  <a:pt x="202" y="713"/>
                </a:cubicBezTo>
                <a:cubicBezTo>
                  <a:pt x="207" y="443"/>
                  <a:pt x="178" y="329"/>
                  <a:pt x="0" y="208"/>
                </a:cubicBezTo>
                <a:cubicBezTo>
                  <a:pt x="31" y="188"/>
                  <a:pt x="68" y="166"/>
                  <a:pt x="113" y="142"/>
                </a:cubicBezTo>
                <a:cubicBezTo>
                  <a:pt x="114" y="141"/>
                  <a:pt x="115" y="141"/>
                  <a:pt x="116" y="140"/>
                </a:cubicBezTo>
                <a:cubicBezTo>
                  <a:pt x="117" y="140"/>
                  <a:pt x="117" y="140"/>
                  <a:pt x="117" y="140"/>
                </a:cubicBezTo>
                <a:cubicBezTo>
                  <a:pt x="119" y="138"/>
                  <a:pt x="121" y="137"/>
                  <a:pt x="123" y="136"/>
                </a:cubicBezTo>
                <a:cubicBezTo>
                  <a:pt x="125" y="135"/>
                  <a:pt x="126" y="134"/>
                  <a:pt x="128" y="133"/>
                </a:cubicBezTo>
                <a:cubicBezTo>
                  <a:pt x="130" y="132"/>
                  <a:pt x="132" y="131"/>
                  <a:pt x="134" y="129"/>
                </a:cubicBezTo>
                <a:cubicBezTo>
                  <a:pt x="135" y="129"/>
                  <a:pt x="135" y="129"/>
                  <a:pt x="135" y="129"/>
                </a:cubicBezTo>
                <a:cubicBezTo>
                  <a:pt x="136" y="128"/>
                  <a:pt x="137" y="128"/>
                  <a:pt x="138" y="127"/>
                </a:cubicBezTo>
                <a:cubicBezTo>
                  <a:pt x="141" y="125"/>
                  <a:pt x="144" y="123"/>
                  <a:pt x="147" y="121"/>
                </a:cubicBezTo>
                <a:cubicBezTo>
                  <a:pt x="148" y="120"/>
                  <a:pt x="149" y="119"/>
                  <a:pt x="150" y="118"/>
                </a:cubicBezTo>
                <a:cubicBezTo>
                  <a:pt x="152" y="116"/>
                  <a:pt x="155" y="115"/>
                  <a:pt x="157" y="113"/>
                </a:cubicBezTo>
                <a:cubicBezTo>
                  <a:pt x="160" y="111"/>
                  <a:pt x="160" y="111"/>
                  <a:pt x="160" y="111"/>
                </a:cubicBezTo>
                <a:cubicBezTo>
                  <a:pt x="163" y="108"/>
                  <a:pt x="166" y="106"/>
                  <a:pt x="169" y="103"/>
                </a:cubicBezTo>
                <a:cubicBezTo>
                  <a:pt x="170" y="101"/>
                  <a:pt x="170" y="101"/>
                  <a:pt x="170" y="101"/>
                </a:cubicBezTo>
                <a:cubicBezTo>
                  <a:pt x="173" y="99"/>
                  <a:pt x="175" y="97"/>
                  <a:pt x="178" y="95"/>
                </a:cubicBezTo>
                <a:cubicBezTo>
                  <a:pt x="180" y="93"/>
                  <a:pt x="180" y="93"/>
                  <a:pt x="180" y="93"/>
                </a:cubicBezTo>
                <a:cubicBezTo>
                  <a:pt x="186" y="87"/>
                  <a:pt x="191" y="81"/>
                  <a:pt x="197" y="74"/>
                </a:cubicBezTo>
                <a:cubicBezTo>
                  <a:pt x="198" y="73"/>
                  <a:pt x="198" y="73"/>
                  <a:pt x="198" y="73"/>
                </a:cubicBezTo>
                <a:cubicBezTo>
                  <a:pt x="216" y="51"/>
                  <a:pt x="231" y="26"/>
                  <a:pt x="242" y="0"/>
                </a:cubicBezTo>
                <a:cubicBezTo>
                  <a:pt x="250" y="257"/>
                  <a:pt x="321" y="343"/>
                  <a:pt x="588" y="486"/>
                </a:cubicBezTo>
                <a:cubicBezTo>
                  <a:pt x="674" y="532"/>
                  <a:pt x="728" y="621"/>
                  <a:pt x="728" y="719"/>
                </a:cubicBezTo>
                <a:cubicBezTo>
                  <a:pt x="728" y="864"/>
                  <a:pt x="610" y="982"/>
                  <a:pt x="465" y="982"/>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6">
            <a:extLst>
              <a:ext uri="{FF2B5EF4-FFF2-40B4-BE49-F238E27FC236}">
                <a16:creationId xmlns:a16="http://schemas.microsoft.com/office/drawing/2014/main" id="{A1E6A63E-B8A2-C7BA-BE91-BEC836AA266A}"/>
              </a:ext>
            </a:extLst>
          </p:cNvPr>
          <p:cNvSpPr>
            <a:spLocks/>
          </p:cNvSpPr>
          <p:nvPr/>
        </p:nvSpPr>
        <p:spPr bwMode="auto">
          <a:xfrm>
            <a:off x="4617959" y="1939161"/>
            <a:ext cx="2225947" cy="2625196"/>
          </a:xfrm>
          <a:custGeom>
            <a:avLst/>
            <a:gdLst>
              <a:gd name="T0" fmla="*/ 300 w 783"/>
              <a:gd name="T1" fmla="*/ 925 h 925"/>
              <a:gd name="T2" fmla="*/ 183 w 783"/>
              <a:gd name="T3" fmla="*/ 860 h 925"/>
              <a:gd name="T4" fmla="*/ 180 w 783"/>
              <a:gd name="T5" fmla="*/ 859 h 925"/>
              <a:gd name="T6" fmla="*/ 34 w 783"/>
              <a:gd name="T7" fmla="*/ 819 h 925"/>
              <a:gd name="T8" fmla="*/ 0 w 783"/>
              <a:gd name="T9" fmla="*/ 821 h 925"/>
              <a:gd name="T10" fmla="*/ 257 w 783"/>
              <a:gd name="T11" fmla="*/ 270 h 925"/>
              <a:gd name="T12" fmla="*/ 257 w 783"/>
              <a:gd name="T13" fmla="*/ 267 h 925"/>
              <a:gd name="T14" fmla="*/ 257 w 783"/>
              <a:gd name="T15" fmla="*/ 263 h 925"/>
              <a:gd name="T16" fmla="*/ 520 w 783"/>
              <a:gd name="T17" fmla="*/ 0 h 925"/>
              <a:gd name="T18" fmla="*/ 783 w 783"/>
              <a:gd name="T19" fmla="*/ 263 h 925"/>
              <a:gd name="T20" fmla="*/ 644 w 783"/>
              <a:gd name="T21" fmla="*/ 495 h 925"/>
              <a:gd name="T22" fmla="*/ 300 w 783"/>
              <a:gd name="T23"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925">
                <a:moveTo>
                  <a:pt x="300" y="925"/>
                </a:moveTo>
                <a:cubicBezTo>
                  <a:pt x="266" y="908"/>
                  <a:pt x="228" y="887"/>
                  <a:pt x="183" y="860"/>
                </a:cubicBezTo>
                <a:cubicBezTo>
                  <a:pt x="182" y="860"/>
                  <a:pt x="180" y="859"/>
                  <a:pt x="180" y="859"/>
                </a:cubicBezTo>
                <a:cubicBezTo>
                  <a:pt x="136" y="832"/>
                  <a:pt x="86" y="819"/>
                  <a:pt x="34" y="819"/>
                </a:cubicBezTo>
                <a:cubicBezTo>
                  <a:pt x="23" y="819"/>
                  <a:pt x="11" y="819"/>
                  <a:pt x="0" y="821"/>
                </a:cubicBezTo>
                <a:cubicBezTo>
                  <a:pt x="225" y="684"/>
                  <a:pt x="265" y="579"/>
                  <a:pt x="257" y="270"/>
                </a:cubicBezTo>
                <a:cubicBezTo>
                  <a:pt x="257" y="267"/>
                  <a:pt x="257" y="267"/>
                  <a:pt x="257" y="267"/>
                </a:cubicBezTo>
                <a:cubicBezTo>
                  <a:pt x="257" y="266"/>
                  <a:pt x="257" y="264"/>
                  <a:pt x="257" y="263"/>
                </a:cubicBezTo>
                <a:cubicBezTo>
                  <a:pt x="257" y="118"/>
                  <a:pt x="375" y="0"/>
                  <a:pt x="520" y="0"/>
                </a:cubicBezTo>
                <a:cubicBezTo>
                  <a:pt x="665" y="0"/>
                  <a:pt x="783" y="118"/>
                  <a:pt x="783" y="263"/>
                </a:cubicBezTo>
                <a:cubicBezTo>
                  <a:pt x="783" y="360"/>
                  <a:pt x="730" y="449"/>
                  <a:pt x="644" y="495"/>
                </a:cubicBezTo>
                <a:cubicBezTo>
                  <a:pt x="404" y="625"/>
                  <a:pt x="318" y="708"/>
                  <a:pt x="300" y="9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7">
            <a:extLst>
              <a:ext uri="{FF2B5EF4-FFF2-40B4-BE49-F238E27FC236}">
                <a16:creationId xmlns:a16="http://schemas.microsoft.com/office/drawing/2014/main" id="{4561C372-26CC-C009-C3BF-D84EF01D2DB4}"/>
              </a:ext>
            </a:extLst>
          </p:cNvPr>
          <p:cNvSpPr>
            <a:spLocks/>
          </p:cNvSpPr>
          <p:nvPr/>
        </p:nvSpPr>
        <p:spPr bwMode="auto">
          <a:xfrm>
            <a:off x="3967130" y="4326448"/>
            <a:ext cx="2864471" cy="1493081"/>
          </a:xfrm>
          <a:custGeom>
            <a:avLst/>
            <a:gdLst>
              <a:gd name="T0" fmla="*/ 263 w 1008"/>
              <a:gd name="T1" fmla="*/ 526 h 526"/>
              <a:gd name="T2" fmla="*/ 0 w 1008"/>
              <a:gd name="T3" fmla="*/ 263 h 526"/>
              <a:gd name="T4" fmla="*/ 263 w 1008"/>
              <a:gd name="T5" fmla="*/ 0 h 526"/>
              <a:gd name="T6" fmla="*/ 398 w 1008"/>
              <a:gd name="T7" fmla="*/ 37 h 526"/>
              <a:gd name="T8" fmla="*/ 400 w 1008"/>
              <a:gd name="T9" fmla="*/ 38 h 526"/>
              <a:gd name="T10" fmla="*/ 744 w 1008"/>
              <a:gd name="T11" fmla="*/ 168 h 526"/>
              <a:gd name="T12" fmla="*/ 948 w 1008"/>
              <a:gd name="T13" fmla="*/ 112 h 526"/>
              <a:gd name="T14" fmla="*/ 949 w 1008"/>
              <a:gd name="T15" fmla="*/ 245 h 526"/>
              <a:gd name="T16" fmla="*/ 949 w 1008"/>
              <a:gd name="T17" fmla="*/ 247 h 526"/>
              <a:gd name="T18" fmla="*/ 949 w 1008"/>
              <a:gd name="T19" fmla="*/ 251 h 526"/>
              <a:gd name="T20" fmla="*/ 1008 w 1008"/>
              <a:gd name="T21" fmla="*/ 424 h 526"/>
              <a:gd name="T22" fmla="*/ 754 w 1008"/>
              <a:gd name="T23" fmla="*/ 345 h 526"/>
              <a:gd name="T24" fmla="*/ 404 w 1008"/>
              <a:gd name="T25" fmla="*/ 486 h 526"/>
              <a:gd name="T26" fmla="*/ 263 w 1008"/>
              <a:gd name="T27" fmla="*/ 52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8" h="526">
                <a:moveTo>
                  <a:pt x="263" y="526"/>
                </a:moveTo>
                <a:cubicBezTo>
                  <a:pt x="118" y="526"/>
                  <a:pt x="0" y="408"/>
                  <a:pt x="0" y="263"/>
                </a:cubicBezTo>
                <a:cubicBezTo>
                  <a:pt x="0" y="118"/>
                  <a:pt x="118" y="0"/>
                  <a:pt x="263" y="0"/>
                </a:cubicBezTo>
                <a:cubicBezTo>
                  <a:pt x="311" y="0"/>
                  <a:pt x="357" y="13"/>
                  <a:pt x="398" y="37"/>
                </a:cubicBezTo>
                <a:cubicBezTo>
                  <a:pt x="400" y="38"/>
                  <a:pt x="400" y="38"/>
                  <a:pt x="400" y="38"/>
                </a:cubicBezTo>
                <a:cubicBezTo>
                  <a:pt x="535" y="119"/>
                  <a:pt x="640" y="168"/>
                  <a:pt x="744" y="168"/>
                </a:cubicBezTo>
                <a:cubicBezTo>
                  <a:pt x="806" y="168"/>
                  <a:pt x="869" y="151"/>
                  <a:pt x="948" y="112"/>
                </a:cubicBezTo>
                <a:cubicBezTo>
                  <a:pt x="950" y="149"/>
                  <a:pt x="950" y="192"/>
                  <a:pt x="949" y="245"/>
                </a:cubicBezTo>
                <a:cubicBezTo>
                  <a:pt x="949" y="247"/>
                  <a:pt x="949" y="247"/>
                  <a:pt x="949" y="247"/>
                </a:cubicBezTo>
                <a:cubicBezTo>
                  <a:pt x="949" y="248"/>
                  <a:pt x="949" y="249"/>
                  <a:pt x="949" y="251"/>
                </a:cubicBezTo>
                <a:cubicBezTo>
                  <a:pt x="949" y="315"/>
                  <a:pt x="970" y="375"/>
                  <a:pt x="1008" y="424"/>
                </a:cubicBezTo>
                <a:cubicBezTo>
                  <a:pt x="914" y="375"/>
                  <a:pt x="834" y="345"/>
                  <a:pt x="754" y="345"/>
                </a:cubicBezTo>
                <a:cubicBezTo>
                  <a:pt x="647" y="345"/>
                  <a:pt x="545" y="397"/>
                  <a:pt x="404" y="486"/>
                </a:cubicBezTo>
                <a:cubicBezTo>
                  <a:pt x="362" y="512"/>
                  <a:pt x="313" y="526"/>
                  <a:pt x="263" y="52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8">
            <a:extLst>
              <a:ext uri="{FF2B5EF4-FFF2-40B4-BE49-F238E27FC236}">
                <a16:creationId xmlns:a16="http://schemas.microsoft.com/office/drawing/2014/main" id="{88C75622-2B40-920C-C05C-D2D07E1CF786}"/>
              </a:ext>
            </a:extLst>
          </p:cNvPr>
          <p:cNvSpPr>
            <a:spLocks noChangeArrowheads="1"/>
          </p:cNvSpPr>
          <p:nvPr/>
        </p:nvSpPr>
        <p:spPr bwMode="auto">
          <a:xfrm>
            <a:off x="6891762" y="4453607"/>
            <a:ext cx="1182706" cy="11813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Oval 9">
            <a:extLst>
              <a:ext uri="{FF2B5EF4-FFF2-40B4-BE49-F238E27FC236}">
                <a16:creationId xmlns:a16="http://schemas.microsoft.com/office/drawing/2014/main" id="{5A75E88E-A4C6-D005-BF4E-437DDEFD8E97}"/>
              </a:ext>
            </a:extLst>
          </p:cNvPr>
          <p:cNvSpPr>
            <a:spLocks noChangeArrowheads="1"/>
          </p:cNvSpPr>
          <p:nvPr/>
        </p:nvSpPr>
        <p:spPr bwMode="auto">
          <a:xfrm>
            <a:off x="5505331" y="2095032"/>
            <a:ext cx="1181338" cy="11813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Oval 10">
            <a:extLst>
              <a:ext uri="{FF2B5EF4-FFF2-40B4-BE49-F238E27FC236}">
                <a16:creationId xmlns:a16="http://schemas.microsoft.com/office/drawing/2014/main" id="{74ADB5F0-B115-71BE-0CF8-82ACA7762BCE}"/>
              </a:ext>
            </a:extLst>
          </p:cNvPr>
          <p:cNvSpPr>
            <a:spLocks noChangeArrowheads="1"/>
          </p:cNvSpPr>
          <p:nvPr/>
        </p:nvSpPr>
        <p:spPr bwMode="auto">
          <a:xfrm>
            <a:off x="4125736" y="4482319"/>
            <a:ext cx="1179971" cy="11813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Shape 2430">
            <a:extLst>
              <a:ext uri="{FF2B5EF4-FFF2-40B4-BE49-F238E27FC236}">
                <a16:creationId xmlns:a16="http://schemas.microsoft.com/office/drawing/2014/main" id="{8744BF7B-38EA-C99F-77A5-92033A0F6D3A}"/>
              </a:ext>
            </a:extLst>
          </p:cNvPr>
          <p:cNvSpPr/>
          <p:nvPr/>
        </p:nvSpPr>
        <p:spPr>
          <a:xfrm>
            <a:off x="4456626" y="4813913"/>
            <a:ext cx="518190" cy="518151"/>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1" name="Shape 2435">
            <a:extLst>
              <a:ext uri="{FF2B5EF4-FFF2-40B4-BE49-F238E27FC236}">
                <a16:creationId xmlns:a16="http://schemas.microsoft.com/office/drawing/2014/main" id="{3B8CDC03-1A2C-0814-3859-5B931AEF41D4}"/>
              </a:ext>
            </a:extLst>
          </p:cNvPr>
          <p:cNvSpPr/>
          <p:nvPr/>
        </p:nvSpPr>
        <p:spPr>
          <a:xfrm>
            <a:off x="7224020" y="4785201"/>
            <a:ext cx="518190" cy="518151"/>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2" name="Shape 2447">
            <a:extLst>
              <a:ext uri="{FF2B5EF4-FFF2-40B4-BE49-F238E27FC236}">
                <a16:creationId xmlns:a16="http://schemas.microsoft.com/office/drawing/2014/main" id="{A3DA0461-D530-C37A-D081-02D99DB58503}"/>
              </a:ext>
            </a:extLst>
          </p:cNvPr>
          <p:cNvSpPr/>
          <p:nvPr/>
        </p:nvSpPr>
        <p:spPr>
          <a:xfrm>
            <a:off x="5836905" y="2473732"/>
            <a:ext cx="518190" cy="423940"/>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3" name="TextBox 12">
            <a:extLst>
              <a:ext uri="{FF2B5EF4-FFF2-40B4-BE49-F238E27FC236}">
                <a16:creationId xmlns:a16="http://schemas.microsoft.com/office/drawing/2014/main" id="{49AD2883-D1DE-27C0-DF0F-F5ED9267CD54}"/>
              </a:ext>
            </a:extLst>
          </p:cNvPr>
          <p:cNvSpPr txBox="1"/>
          <p:nvPr/>
        </p:nvSpPr>
        <p:spPr>
          <a:xfrm>
            <a:off x="7266135" y="1935566"/>
            <a:ext cx="2225947" cy="584775"/>
          </a:xfrm>
          <a:prstGeom prst="rect">
            <a:avLst/>
          </a:prstGeom>
          <a:noFill/>
        </p:spPr>
        <p:txBody>
          <a:bodyPr wrap="square" rtlCol="0">
            <a:spAutoFit/>
          </a:bodyPr>
          <a:lstStyle/>
          <a:p>
            <a:r>
              <a:rPr lang="en-US" sz="1600" b="1" dirty="0">
                <a:solidFill>
                  <a:schemeClr val="accent1"/>
                </a:solidFill>
                <a:latin typeface="Barlow" panose="00000500000000000000" pitchFamily="2" charset="0"/>
                <a:ea typeface="Lato" panose="020F0502020204030203" pitchFamily="34" charset="0"/>
                <a:cs typeface="Lato" panose="020F0502020204030203" pitchFamily="34" charset="0"/>
              </a:rPr>
              <a:t>What Your Consumer Wants</a:t>
            </a:r>
          </a:p>
        </p:txBody>
      </p:sp>
      <p:sp>
        <p:nvSpPr>
          <p:cNvPr id="14" name="TextBox 13">
            <a:extLst>
              <a:ext uri="{FF2B5EF4-FFF2-40B4-BE49-F238E27FC236}">
                <a16:creationId xmlns:a16="http://schemas.microsoft.com/office/drawing/2014/main" id="{F39136C3-BB5D-6144-04E6-DC7D2FBB2B80}"/>
              </a:ext>
            </a:extLst>
          </p:cNvPr>
          <p:cNvSpPr txBox="1"/>
          <p:nvPr/>
        </p:nvSpPr>
        <p:spPr>
          <a:xfrm>
            <a:off x="7266135" y="2471510"/>
            <a:ext cx="3108960"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a:t>
            </a:r>
          </a:p>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Man Have them. Living seasons Fifth man  herein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5" name="TextBox 14">
            <a:extLst>
              <a:ext uri="{FF2B5EF4-FFF2-40B4-BE49-F238E27FC236}">
                <a16:creationId xmlns:a16="http://schemas.microsoft.com/office/drawing/2014/main" id="{32FFAB2C-EBDF-EE49-3FE5-5E9C10D8AD3F}"/>
              </a:ext>
            </a:extLst>
          </p:cNvPr>
          <p:cNvSpPr txBox="1"/>
          <p:nvPr/>
        </p:nvSpPr>
        <p:spPr>
          <a:xfrm>
            <a:off x="8543694" y="4453607"/>
            <a:ext cx="2225947" cy="584775"/>
          </a:xfrm>
          <a:prstGeom prst="rect">
            <a:avLst/>
          </a:prstGeom>
          <a:noFill/>
        </p:spPr>
        <p:txBody>
          <a:bodyPr wrap="square" rtlCol="0">
            <a:spAutoFit/>
          </a:bodyPr>
          <a:lstStyle/>
          <a:p>
            <a:r>
              <a:rPr lang="en-US" sz="1600" b="1" dirty="0">
                <a:solidFill>
                  <a:schemeClr val="accent3"/>
                </a:solidFill>
                <a:latin typeface="Barlow" panose="00000500000000000000" pitchFamily="2" charset="0"/>
                <a:ea typeface="Lato" panose="020F0502020204030203" pitchFamily="34" charset="0"/>
                <a:cs typeface="Lato" panose="020F0502020204030203" pitchFamily="34" charset="0"/>
              </a:rPr>
              <a:t>What Your Brand Does Well</a:t>
            </a:r>
          </a:p>
        </p:txBody>
      </p:sp>
      <p:sp>
        <p:nvSpPr>
          <p:cNvPr id="16" name="TextBox 15">
            <a:extLst>
              <a:ext uri="{FF2B5EF4-FFF2-40B4-BE49-F238E27FC236}">
                <a16:creationId xmlns:a16="http://schemas.microsoft.com/office/drawing/2014/main" id="{E1EC10DE-178A-2361-653F-96840F294BE2}"/>
              </a:ext>
            </a:extLst>
          </p:cNvPr>
          <p:cNvSpPr txBox="1"/>
          <p:nvPr/>
        </p:nvSpPr>
        <p:spPr>
          <a:xfrm>
            <a:off x="8543694" y="4989551"/>
            <a:ext cx="3108960"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a:t>
            </a:r>
          </a:p>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Man Have them. Living seasons Fifth man  herein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7" name="TextBox 16">
            <a:extLst>
              <a:ext uri="{FF2B5EF4-FFF2-40B4-BE49-F238E27FC236}">
                <a16:creationId xmlns:a16="http://schemas.microsoft.com/office/drawing/2014/main" id="{E5A2B7A9-EA67-50A8-1E63-24B7002FAEFA}"/>
              </a:ext>
            </a:extLst>
          </p:cNvPr>
          <p:cNvSpPr txBox="1"/>
          <p:nvPr/>
        </p:nvSpPr>
        <p:spPr>
          <a:xfrm>
            <a:off x="1428202" y="4453607"/>
            <a:ext cx="2225947" cy="584775"/>
          </a:xfrm>
          <a:prstGeom prst="rect">
            <a:avLst/>
          </a:prstGeom>
          <a:noFill/>
        </p:spPr>
        <p:txBody>
          <a:bodyPr wrap="square" rtlCol="0">
            <a:spAutoFit/>
          </a:bodyPr>
          <a:lstStyle/>
          <a:p>
            <a:pPr algn="r"/>
            <a:r>
              <a:rPr lang="en-US" sz="1600" b="1" dirty="0">
                <a:solidFill>
                  <a:schemeClr val="accent2"/>
                </a:solidFill>
                <a:latin typeface="Barlow" panose="00000500000000000000" pitchFamily="2" charset="0"/>
                <a:ea typeface="Lato" panose="020F0502020204030203" pitchFamily="34" charset="0"/>
                <a:cs typeface="Lato" panose="020F0502020204030203" pitchFamily="34" charset="0"/>
              </a:rPr>
              <a:t>What Your Competitor Dess Well</a:t>
            </a:r>
          </a:p>
        </p:txBody>
      </p:sp>
      <p:sp>
        <p:nvSpPr>
          <p:cNvPr id="18" name="TextBox 17">
            <a:extLst>
              <a:ext uri="{FF2B5EF4-FFF2-40B4-BE49-F238E27FC236}">
                <a16:creationId xmlns:a16="http://schemas.microsoft.com/office/drawing/2014/main" id="{7F767D22-56D9-AE04-91C2-54E2287EE4DA}"/>
              </a:ext>
            </a:extLst>
          </p:cNvPr>
          <p:cNvSpPr txBox="1"/>
          <p:nvPr/>
        </p:nvSpPr>
        <p:spPr>
          <a:xfrm>
            <a:off x="545189" y="4989551"/>
            <a:ext cx="3108960"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a:t>
            </a:r>
          </a:p>
          <a:p>
            <a:pPr algn="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Man Have them. Living seasons Fifth man  herein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145793341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514104"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Sales Strategy</a:t>
            </a:r>
          </a:p>
        </p:txBody>
      </p:sp>
      <p:sp>
        <p:nvSpPr>
          <p:cNvPr id="8" name="모서리가 둥근 직사각형 82">
            <a:extLst>
              <a:ext uri="{FF2B5EF4-FFF2-40B4-BE49-F238E27FC236}">
                <a16:creationId xmlns:a16="http://schemas.microsoft.com/office/drawing/2014/main" id="{1016E49F-38D2-EE8F-D991-7303D79D42F9}"/>
              </a:ext>
            </a:extLst>
          </p:cNvPr>
          <p:cNvSpPr/>
          <p:nvPr/>
        </p:nvSpPr>
        <p:spPr>
          <a:xfrm rot="18900000" flipV="1">
            <a:off x="181097" y="3861100"/>
            <a:ext cx="3347908" cy="678619"/>
          </a:xfrm>
          <a:prstGeom prst="roundRect">
            <a:avLst>
              <a:gd name="adj" fmla="val 50000"/>
            </a:avLst>
          </a:prstGeom>
          <a:solidFill>
            <a:schemeClr val="accent1"/>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dirty="0">
              <a:solidFill>
                <a:schemeClr val="tx1"/>
              </a:solidFill>
              <a:latin typeface="+mj-lt"/>
              <a:ea typeface="+mj-ea"/>
            </a:endParaRPr>
          </a:p>
        </p:txBody>
      </p:sp>
      <p:sp>
        <p:nvSpPr>
          <p:cNvPr id="9" name="모서리가 둥근 직사각형 83">
            <a:extLst>
              <a:ext uri="{FF2B5EF4-FFF2-40B4-BE49-F238E27FC236}">
                <a16:creationId xmlns:a16="http://schemas.microsoft.com/office/drawing/2014/main" id="{AE1EE81A-2099-7AB7-F5E9-8691AF23A962}"/>
              </a:ext>
            </a:extLst>
          </p:cNvPr>
          <p:cNvSpPr/>
          <p:nvPr/>
        </p:nvSpPr>
        <p:spPr>
          <a:xfrm flipV="1">
            <a:off x="1257070" y="2915923"/>
            <a:ext cx="1885400" cy="678620"/>
          </a:xfrm>
          <a:prstGeom prst="roundRect">
            <a:avLst>
              <a:gd name="adj" fmla="val 50000"/>
            </a:avLst>
          </a:prstGeom>
          <a:solidFill>
            <a:schemeClr val="accent1">
              <a:alpha val="70000"/>
            </a:schemeClr>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b="1" dirty="0">
              <a:solidFill>
                <a:schemeClr val="tx1"/>
              </a:solidFill>
              <a:latin typeface="+mj-lt"/>
              <a:ea typeface="+mj-ea"/>
            </a:endParaRPr>
          </a:p>
        </p:txBody>
      </p:sp>
      <p:sp>
        <p:nvSpPr>
          <p:cNvPr id="10" name="모서리가 둥근 직사각형 84">
            <a:extLst>
              <a:ext uri="{FF2B5EF4-FFF2-40B4-BE49-F238E27FC236}">
                <a16:creationId xmlns:a16="http://schemas.microsoft.com/office/drawing/2014/main" id="{8F42FDD6-2196-5975-D81C-D13EFDBD57FE}"/>
              </a:ext>
            </a:extLst>
          </p:cNvPr>
          <p:cNvSpPr/>
          <p:nvPr/>
        </p:nvSpPr>
        <p:spPr>
          <a:xfrm rot="16200000" flipV="1">
            <a:off x="1857529" y="3519313"/>
            <a:ext cx="1885399" cy="678619"/>
          </a:xfrm>
          <a:prstGeom prst="roundRect">
            <a:avLst>
              <a:gd name="adj" fmla="val 50000"/>
            </a:avLst>
          </a:prstGeom>
          <a:solidFill>
            <a:schemeClr val="accent1">
              <a:alpha val="70000"/>
            </a:schemeClr>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b="1" dirty="0">
              <a:solidFill>
                <a:schemeClr val="tx1"/>
              </a:solidFill>
              <a:latin typeface="+mj-lt"/>
              <a:ea typeface="+mj-ea"/>
            </a:endParaRPr>
          </a:p>
        </p:txBody>
      </p:sp>
      <p:sp>
        <p:nvSpPr>
          <p:cNvPr id="11" name="타원 81">
            <a:extLst>
              <a:ext uri="{FF2B5EF4-FFF2-40B4-BE49-F238E27FC236}">
                <a16:creationId xmlns:a16="http://schemas.microsoft.com/office/drawing/2014/main" id="{2692C009-D5E8-D35A-F977-3EE037E4FC62}"/>
              </a:ext>
            </a:extLst>
          </p:cNvPr>
          <p:cNvSpPr>
            <a:spLocks/>
          </p:cNvSpPr>
          <p:nvPr/>
        </p:nvSpPr>
        <p:spPr>
          <a:xfrm rot="10800000" flipV="1">
            <a:off x="2535058" y="2989472"/>
            <a:ext cx="530935" cy="530934"/>
          </a:xfrm>
          <a:prstGeom prst="ellipse">
            <a:avLst/>
          </a:prstGeom>
          <a:solidFill>
            <a:schemeClr val="bg1"/>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ts val="3400"/>
              </a:lnSpc>
            </a:pPr>
            <a:endParaRPr lang="ko-KR" altLang="en-US" dirty="0">
              <a:solidFill>
                <a:schemeClr val="tx1"/>
              </a:solidFill>
              <a:latin typeface="+mj-lt"/>
              <a:ea typeface="Roboto Thin" charset="0"/>
            </a:endParaRPr>
          </a:p>
        </p:txBody>
      </p:sp>
      <p:sp>
        <p:nvSpPr>
          <p:cNvPr id="15" name="모서리가 둥근 직사각형 82">
            <a:extLst>
              <a:ext uri="{FF2B5EF4-FFF2-40B4-BE49-F238E27FC236}">
                <a16:creationId xmlns:a16="http://schemas.microsoft.com/office/drawing/2014/main" id="{9023C070-BDA7-06E3-94FB-59CA79EDC95F}"/>
              </a:ext>
            </a:extLst>
          </p:cNvPr>
          <p:cNvSpPr/>
          <p:nvPr/>
        </p:nvSpPr>
        <p:spPr>
          <a:xfrm rot="18900000" flipV="1">
            <a:off x="2911482" y="3393088"/>
            <a:ext cx="3347908" cy="678619"/>
          </a:xfrm>
          <a:prstGeom prst="roundRect">
            <a:avLst>
              <a:gd name="adj" fmla="val 50000"/>
            </a:avLst>
          </a:prstGeom>
          <a:solidFill>
            <a:schemeClr val="accent2"/>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dirty="0">
              <a:solidFill>
                <a:schemeClr val="tx1"/>
              </a:solidFill>
              <a:latin typeface="+mj-lt"/>
              <a:ea typeface="+mj-ea"/>
            </a:endParaRPr>
          </a:p>
        </p:txBody>
      </p:sp>
      <p:sp>
        <p:nvSpPr>
          <p:cNvPr id="16" name="모서리가 둥근 직사각형 83">
            <a:extLst>
              <a:ext uri="{FF2B5EF4-FFF2-40B4-BE49-F238E27FC236}">
                <a16:creationId xmlns:a16="http://schemas.microsoft.com/office/drawing/2014/main" id="{F88B8C6C-E910-55C2-9D0C-1F846DEB8FF6}"/>
              </a:ext>
            </a:extLst>
          </p:cNvPr>
          <p:cNvSpPr/>
          <p:nvPr/>
        </p:nvSpPr>
        <p:spPr>
          <a:xfrm flipV="1">
            <a:off x="3987455" y="2447911"/>
            <a:ext cx="1885400" cy="678620"/>
          </a:xfrm>
          <a:prstGeom prst="roundRect">
            <a:avLst>
              <a:gd name="adj" fmla="val 50000"/>
            </a:avLst>
          </a:prstGeom>
          <a:solidFill>
            <a:schemeClr val="accent2">
              <a:alpha val="70000"/>
            </a:schemeClr>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b="1" dirty="0">
              <a:solidFill>
                <a:schemeClr val="tx1"/>
              </a:solidFill>
              <a:latin typeface="+mj-lt"/>
              <a:ea typeface="+mj-ea"/>
            </a:endParaRPr>
          </a:p>
        </p:txBody>
      </p:sp>
      <p:sp>
        <p:nvSpPr>
          <p:cNvPr id="17" name="모서리가 둥근 직사각형 84">
            <a:extLst>
              <a:ext uri="{FF2B5EF4-FFF2-40B4-BE49-F238E27FC236}">
                <a16:creationId xmlns:a16="http://schemas.microsoft.com/office/drawing/2014/main" id="{06560083-295B-6844-B403-B455D2CEDE6D}"/>
              </a:ext>
            </a:extLst>
          </p:cNvPr>
          <p:cNvSpPr/>
          <p:nvPr/>
        </p:nvSpPr>
        <p:spPr>
          <a:xfrm rot="16200000" flipV="1">
            <a:off x="4587915" y="3051301"/>
            <a:ext cx="1885399" cy="678619"/>
          </a:xfrm>
          <a:prstGeom prst="roundRect">
            <a:avLst>
              <a:gd name="adj" fmla="val 50000"/>
            </a:avLst>
          </a:prstGeom>
          <a:solidFill>
            <a:schemeClr val="accent2">
              <a:alpha val="70000"/>
            </a:schemeClr>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b="1" dirty="0">
              <a:solidFill>
                <a:schemeClr val="tx1"/>
              </a:solidFill>
              <a:latin typeface="+mj-lt"/>
              <a:ea typeface="+mj-ea"/>
            </a:endParaRPr>
          </a:p>
        </p:txBody>
      </p:sp>
      <p:sp>
        <p:nvSpPr>
          <p:cNvPr id="18" name="타원 81">
            <a:extLst>
              <a:ext uri="{FF2B5EF4-FFF2-40B4-BE49-F238E27FC236}">
                <a16:creationId xmlns:a16="http://schemas.microsoft.com/office/drawing/2014/main" id="{30145CFD-C60A-0F38-BF4C-1245464197DE}"/>
              </a:ext>
            </a:extLst>
          </p:cNvPr>
          <p:cNvSpPr>
            <a:spLocks/>
          </p:cNvSpPr>
          <p:nvPr/>
        </p:nvSpPr>
        <p:spPr>
          <a:xfrm rot="10800000" flipV="1">
            <a:off x="5265443" y="2521460"/>
            <a:ext cx="530935" cy="530934"/>
          </a:xfrm>
          <a:prstGeom prst="ellipse">
            <a:avLst/>
          </a:prstGeom>
          <a:solidFill>
            <a:schemeClr val="bg1"/>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ts val="3400"/>
              </a:lnSpc>
            </a:pPr>
            <a:endParaRPr lang="ko-KR" altLang="en-US" dirty="0">
              <a:solidFill>
                <a:schemeClr val="tx1"/>
              </a:solidFill>
              <a:latin typeface="+mj-lt"/>
              <a:ea typeface="Roboto Thin" charset="0"/>
            </a:endParaRPr>
          </a:p>
        </p:txBody>
      </p:sp>
      <p:sp>
        <p:nvSpPr>
          <p:cNvPr id="22" name="모서리가 둥근 직사각형 82">
            <a:extLst>
              <a:ext uri="{FF2B5EF4-FFF2-40B4-BE49-F238E27FC236}">
                <a16:creationId xmlns:a16="http://schemas.microsoft.com/office/drawing/2014/main" id="{74096F3B-B376-E30F-240F-59EE94839906}"/>
              </a:ext>
            </a:extLst>
          </p:cNvPr>
          <p:cNvSpPr/>
          <p:nvPr/>
        </p:nvSpPr>
        <p:spPr>
          <a:xfrm rot="18900000" flipV="1">
            <a:off x="5641867" y="2925074"/>
            <a:ext cx="3347905" cy="678619"/>
          </a:xfrm>
          <a:prstGeom prst="roundRect">
            <a:avLst>
              <a:gd name="adj" fmla="val 50000"/>
            </a:avLst>
          </a:prstGeom>
          <a:solidFill>
            <a:schemeClr val="accent3"/>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dirty="0">
              <a:solidFill>
                <a:schemeClr val="tx1"/>
              </a:solidFill>
              <a:latin typeface="+mj-lt"/>
              <a:ea typeface="+mj-ea"/>
            </a:endParaRPr>
          </a:p>
        </p:txBody>
      </p:sp>
      <p:sp>
        <p:nvSpPr>
          <p:cNvPr id="23" name="모서리가 둥근 직사각형 83">
            <a:extLst>
              <a:ext uri="{FF2B5EF4-FFF2-40B4-BE49-F238E27FC236}">
                <a16:creationId xmlns:a16="http://schemas.microsoft.com/office/drawing/2014/main" id="{C5063BC4-3F9E-6BCD-FF38-327585225F54}"/>
              </a:ext>
            </a:extLst>
          </p:cNvPr>
          <p:cNvSpPr/>
          <p:nvPr/>
        </p:nvSpPr>
        <p:spPr>
          <a:xfrm flipV="1">
            <a:off x="6717839" y="1979899"/>
            <a:ext cx="1885401" cy="678620"/>
          </a:xfrm>
          <a:prstGeom prst="roundRect">
            <a:avLst>
              <a:gd name="adj" fmla="val 50000"/>
            </a:avLst>
          </a:prstGeom>
          <a:solidFill>
            <a:schemeClr val="accent3">
              <a:alpha val="70000"/>
            </a:schemeClr>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b="1" dirty="0">
              <a:solidFill>
                <a:schemeClr val="tx1"/>
              </a:solidFill>
              <a:latin typeface="+mj-lt"/>
              <a:ea typeface="+mj-ea"/>
            </a:endParaRPr>
          </a:p>
        </p:txBody>
      </p:sp>
      <p:sp>
        <p:nvSpPr>
          <p:cNvPr id="24" name="모서리가 둥근 직사각형 84">
            <a:extLst>
              <a:ext uri="{FF2B5EF4-FFF2-40B4-BE49-F238E27FC236}">
                <a16:creationId xmlns:a16="http://schemas.microsoft.com/office/drawing/2014/main" id="{AE25AC2D-5370-083A-D6E8-48623800375E}"/>
              </a:ext>
            </a:extLst>
          </p:cNvPr>
          <p:cNvSpPr/>
          <p:nvPr/>
        </p:nvSpPr>
        <p:spPr>
          <a:xfrm rot="16200000" flipV="1">
            <a:off x="7318299" y="2583288"/>
            <a:ext cx="1885399" cy="678619"/>
          </a:xfrm>
          <a:prstGeom prst="roundRect">
            <a:avLst>
              <a:gd name="adj" fmla="val 50000"/>
            </a:avLst>
          </a:prstGeom>
          <a:solidFill>
            <a:schemeClr val="accent3">
              <a:alpha val="70000"/>
            </a:schemeClr>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b="1" dirty="0">
              <a:solidFill>
                <a:schemeClr val="tx1"/>
              </a:solidFill>
              <a:latin typeface="+mj-lt"/>
              <a:ea typeface="+mj-ea"/>
            </a:endParaRPr>
          </a:p>
        </p:txBody>
      </p:sp>
      <p:sp>
        <p:nvSpPr>
          <p:cNvPr id="25" name="타원 81">
            <a:extLst>
              <a:ext uri="{FF2B5EF4-FFF2-40B4-BE49-F238E27FC236}">
                <a16:creationId xmlns:a16="http://schemas.microsoft.com/office/drawing/2014/main" id="{B4636290-5374-2A88-9386-EA485B093CDC}"/>
              </a:ext>
            </a:extLst>
          </p:cNvPr>
          <p:cNvSpPr>
            <a:spLocks/>
          </p:cNvSpPr>
          <p:nvPr/>
        </p:nvSpPr>
        <p:spPr>
          <a:xfrm rot="10800000" flipV="1">
            <a:off x="7995827" y="2053447"/>
            <a:ext cx="530935" cy="530934"/>
          </a:xfrm>
          <a:prstGeom prst="ellipse">
            <a:avLst/>
          </a:prstGeom>
          <a:solidFill>
            <a:schemeClr val="bg1"/>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ts val="3400"/>
              </a:lnSpc>
            </a:pPr>
            <a:endParaRPr lang="ko-KR" altLang="en-US" dirty="0">
              <a:solidFill>
                <a:schemeClr val="tx1"/>
              </a:solidFill>
              <a:latin typeface="+mj-lt"/>
              <a:ea typeface="Roboto Thin" charset="0"/>
            </a:endParaRPr>
          </a:p>
        </p:txBody>
      </p:sp>
      <p:sp>
        <p:nvSpPr>
          <p:cNvPr id="29" name="모서리가 둥근 직사각형 82">
            <a:extLst>
              <a:ext uri="{FF2B5EF4-FFF2-40B4-BE49-F238E27FC236}">
                <a16:creationId xmlns:a16="http://schemas.microsoft.com/office/drawing/2014/main" id="{51BFC94F-7B41-0E6B-1DA1-FA45186FEE3E}"/>
              </a:ext>
            </a:extLst>
          </p:cNvPr>
          <p:cNvSpPr/>
          <p:nvPr/>
        </p:nvSpPr>
        <p:spPr>
          <a:xfrm rot="18900000" flipV="1">
            <a:off x="8372249" y="2457062"/>
            <a:ext cx="3347908" cy="678619"/>
          </a:xfrm>
          <a:prstGeom prst="roundRect">
            <a:avLst>
              <a:gd name="adj" fmla="val 50000"/>
            </a:avLst>
          </a:prstGeom>
          <a:solidFill>
            <a:schemeClr val="accent4"/>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dirty="0">
              <a:solidFill>
                <a:schemeClr val="tx1"/>
              </a:solidFill>
              <a:latin typeface="+mj-lt"/>
              <a:ea typeface="+mj-ea"/>
            </a:endParaRPr>
          </a:p>
        </p:txBody>
      </p:sp>
      <p:sp>
        <p:nvSpPr>
          <p:cNvPr id="30" name="모서리가 둥근 직사각형 83">
            <a:extLst>
              <a:ext uri="{FF2B5EF4-FFF2-40B4-BE49-F238E27FC236}">
                <a16:creationId xmlns:a16="http://schemas.microsoft.com/office/drawing/2014/main" id="{E34FCF8B-82EB-991F-EB35-3B55B5E7E94D}"/>
              </a:ext>
            </a:extLst>
          </p:cNvPr>
          <p:cNvSpPr/>
          <p:nvPr/>
        </p:nvSpPr>
        <p:spPr>
          <a:xfrm flipV="1">
            <a:off x="9448222" y="1511885"/>
            <a:ext cx="1885400" cy="678620"/>
          </a:xfrm>
          <a:prstGeom prst="roundRect">
            <a:avLst>
              <a:gd name="adj" fmla="val 50000"/>
            </a:avLst>
          </a:prstGeom>
          <a:solidFill>
            <a:schemeClr val="accent4">
              <a:alpha val="70000"/>
            </a:schemeClr>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b="1" dirty="0">
              <a:solidFill>
                <a:schemeClr val="tx1"/>
              </a:solidFill>
              <a:latin typeface="+mj-lt"/>
              <a:ea typeface="+mj-ea"/>
            </a:endParaRPr>
          </a:p>
        </p:txBody>
      </p:sp>
      <p:sp>
        <p:nvSpPr>
          <p:cNvPr id="31" name="모서리가 둥근 직사각형 84">
            <a:extLst>
              <a:ext uri="{FF2B5EF4-FFF2-40B4-BE49-F238E27FC236}">
                <a16:creationId xmlns:a16="http://schemas.microsoft.com/office/drawing/2014/main" id="{B70022A8-5975-DDBA-C7A3-B22EBB9FAC92}"/>
              </a:ext>
            </a:extLst>
          </p:cNvPr>
          <p:cNvSpPr/>
          <p:nvPr/>
        </p:nvSpPr>
        <p:spPr>
          <a:xfrm rot="16200000" flipV="1">
            <a:off x="10048681" y="2115275"/>
            <a:ext cx="1885399" cy="678619"/>
          </a:xfrm>
          <a:prstGeom prst="roundRect">
            <a:avLst>
              <a:gd name="adj" fmla="val 50000"/>
            </a:avLst>
          </a:prstGeom>
          <a:solidFill>
            <a:schemeClr val="accent4">
              <a:alpha val="70000"/>
            </a:schemeClr>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b="1" dirty="0">
              <a:solidFill>
                <a:schemeClr val="tx1"/>
              </a:solidFill>
              <a:latin typeface="+mj-lt"/>
              <a:ea typeface="+mj-ea"/>
            </a:endParaRPr>
          </a:p>
        </p:txBody>
      </p:sp>
      <p:sp>
        <p:nvSpPr>
          <p:cNvPr id="32" name="타원 81">
            <a:extLst>
              <a:ext uri="{FF2B5EF4-FFF2-40B4-BE49-F238E27FC236}">
                <a16:creationId xmlns:a16="http://schemas.microsoft.com/office/drawing/2014/main" id="{CA172AF0-CF5F-6C52-ED5C-E060B6FE003F}"/>
              </a:ext>
            </a:extLst>
          </p:cNvPr>
          <p:cNvSpPr>
            <a:spLocks/>
          </p:cNvSpPr>
          <p:nvPr/>
        </p:nvSpPr>
        <p:spPr>
          <a:xfrm rot="10800000" flipV="1">
            <a:off x="10726210" y="1585434"/>
            <a:ext cx="530935" cy="530934"/>
          </a:xfrm>
          <a:prstGeom prst="ellipse">
            <a:avLst/>
          </a:prstGeom>
          <a:solidFill>
            <a:schemeClr val="bg1"/>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ts val="3400"/>
              </a:lnSpc>
            </a:pPr>
            <a:endParaRPr lang="ko-KR" altLang="en-US" dirty="0">
              <a:solidFill>
                <a:schemeClr val="tx1"/>
              </a:solidFill>
              <a:latin typeface="+mj-lt"/>
              <a:ea typeface="Roboto Thin" charset="0"/>
            </a:endParaRPr>
          </a:p>
        </p:txBody>
      </p:sp>
      <p:sp>
        <p:nvSpPr>
          <p:cNvPr id="7" name="Shape 2521">
            <a:extLst>
              <a:ext uri="{FF2B5EF4-FFF2-40B4-BE49-F238E27FC236}">
                <a16:creationId xmlns:a16="http://schemas.microsoft.com/office/drawing/2014/main" id="{353283FD-8BDB-1DD2-4FF4-ACFB098087D6}"/>
              </a:ext>
            </a:extLst>
          </p:cNvPr>
          <p:cNvSpPr>
            <a:spLocks noChangeAspect="1"/>
          </p:cNvSpPr>
          <p:nvPr/>
        </p:nvSpPr>
        <p:spPr>
          <a:xfrm>
            <a:off x="1003069" y="5785071"/>
            <a:ext cx="377881" cy="377851"/>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4" name="Shape 2389">
            <a:extLst>
              <a:ext uri="{FF2B5EF4-FFF2-40B4-BE49-F238E27FC236}">
                <a16:creationId xmlns:a16="http://schemas.microsoft.com/office/drawing/2014/main" id="{39116966-A03C-6897-1896-AE6478848D34}"/>
              </a:ext>
            </a:extLst>
          </p:cNvPr>
          <p:cNvSpPr>
            <a:spLocks noChangeAspect="1"/>
          </p:cNvSpPr>
          <p:nvPr/>
        </p:nvSpPr>
        <p:spPr>
          <a:xfrm>
            <a:off x="3745667" y="5228921"/>
            <a:ext cx="377851" cy="309129"/>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1" name="Shape 2617">
            <a:extLst>
              <a:ext uri="{FF2B5EF4-FFF2-40B4-BE49-F238E27FC236}">
                <a16:creationId xmlns:a16="http://schemas.microsoft.com/office/drawing/2014/main" id="{B0DE1028-A7FE-4652-05E8-97D19CDFE4B4}"/>
              </a:ext>
            </a:extLst>
          </p:cNvPr>
          <p:cNvSpPr>
            <a:spLocks noChangeAspect="1"/>
          </p:cNvSpPr>
          <p:nvPr/>
        </p:nvSpPr>
        <p:spPr>
          <a:xfrm>
            <a:off x="6368683" y="4812758"/>
            <a:ext cx="377879" cy="377851"/>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8" name="Shape 2368">
            <a:extLst>
              <a:ext uri="{FF2B5EF4-FFF2-40B4-BE49-F238E27FC236}">
                <a16:creationId xmlns:a16="http://schemas.microsoft.com/office/drawing/2014/main" id="{B7145822-EA00-D661-B462-6120C1581C92}"/>
              </a:ext>
            </a:extLst>
          </p:cNvPr>
          <p:cNvSpPr>
            <a:spLocks noChangeAspect="1"/>
          </p:cNvSpPr>
          <p:nvPr/>
        </p:nvSpPr>
        <p:spPr>
          <a:xfrm>
            <a:off x="9111033" y="4260025"/>
            <a:ext cx="377879" cy="377851"/>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5" name="TextBox 34">
            <a:extLst>
              <a:ext uri="{FF2B5EF4-FFF2-40B4-BE49-F238E27FC236}">
                <a16:creationId xmlns:a16="http://schemas.microsoft.com/office/drawing/2014/main" id="{FB45EEC7-28E7-964E-2B0B-D633B8096DA6}"/>
              </a:ext>
            </a:extLst>
          </p:cNvPr>
          <p:cNvSpPr txBox="1"/>
          <p:nvPr/>
        </p:nvSpPr>
        <p:spPr>
          <a:xfrm rot="18900000">
            <a:off x="783945" y="4122139"/>
            <a:ext cx="1811714"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Market Analysis</a:t>
            </a:r>
          </a:p>
        </p:txBody>
      </p:sp>
      <p:sp>
        <p:nvSpPr>
          <p:cNvPr id="36" name="TextBox 35">
            <a:extLst>
              <a:ext uri="{FF2B5EF4-FFF2-40B4-BE49-F238E27FC236}">
                <a16:creationId xmlns:a16="http://schemas.microsoft.com/office/drawing/2014/main" id="{BF37EDD8-0EC0-4006-6F4D-69011F21A024}"/>
              </a:ext>
            </a:extLst>
          </p:cNvPr>
          <p:cNvSpPr txBox="1"/>
          <p:nvPr/>
        </p:nvSpPr>
        <p:spPr>
          <a:xfrm rot="18900000">
            <a:off x="3826337" y="3638844"/>
            <a:ext cx="1212191"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Marketing</a:t>
            </a:r>
          </a:p>
        </p:txBody>
      </p:sp>
      <p:sp>
        <p:nvSpPr>
          <p:cNvPr id="37" name="TextBox 36">
            <a:extLst>
              <a:ext uri="{FF2B5EF4-FFF2-40B4-BE49-F238E27FC236}">
                <a16:creationId xmlns:a16="http://schemas.microsoft.com/office/drawing/2014/main" id="{07735221-AE5C-EC7A-0200-0C5745CD98EC}"/>
              </a:ext>
            </a:extLst>
          </p:cNvPr>
          <p:cNvSpPr txBox="1"/>
          <p:nvPr/>
        </p:nvSpPr>
        <p:spPr>
          <a:xfrm rot="18900000">
            <a:off x="6370338" y="3186403"/>
            <a:ext cx="1685077"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Sales Strategy</a:t>
            </a:r>
          </a:p>
        </p:txBody>
      </p:sp>
      <p:sp>
        <p:nvSpPr>
          <p:cNvPr id="38" name="TextBox 37">
            <a:extLst>
              <a:ext uri="{FF2B5EF4-FFF2-40B4-BE49-F238E27FC236}">
                <a16:creationId xmlns:a16="http://schemas.microsoft.com/office/drawing/2014/main" id="{6CA554BC-37E9-C08C-6FA2-9D34BB17443C}"/>
              </a:ext>
            </a:extLst>
          </p:cNvPr>
          <p:cNvSpPr txBox="1"/>
          <p:nvPr/>
        </p:nvSpPr>
        <p:spPr>
          <a:xfrm rot="18900000">
            <a:off x="8606532" y="2740258"/>
            <a:ext cx="2517035"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Customer Relationship</a:t>
            </a:r>
          </a:p>
        </p:txBody>
      </p:sp>
      <p:sp>
        <p:nvSpPr>
          <p:cNvPr id="40" name="TextBox 39">
            <a:extLst>
              <a:ext uri="{FF2B5EF4-FFF2-40B4-BE49-F238E27FC236}">
                <a16:creationId xmlns:a16="http://schemas.microsoft.com/office/drawing/2014/main" id="{B4FDE7F9-2E10-17BB-9233-989B162D2F8E}"/>
              </a:ext>
            </a:extLst>
          </p:cNvPr>
          <p:cNvSpPr txBox="1"/>
          <p:nvPr/>
        </p:nvSpPr>
        <p:spPr>
          <a:xfrm>
            <a:off x="1455344" y="5665446"/>
            <a:ext cx="2053997"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 Have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2" name="TextBox 41">
            <a:extLst>
              <a:ext uri="{FF2B5EF4-FFF2-40B4-BE49-F238E27FC236}">
                <a16:creationId xmlns:a16="http://schemas.microsoft.com/office/drawing/2014/main" id="{C3BE4F7F-BDD4-0477-F772-86E08F460E21}"/>
              </a:ext>
            </a:extLst>
          </p:cNvPr>
          <p:cNvSpPr txBox="1"/>
          <p:nvPr/>
        </p:nvSpPr>
        <p:spPr>
          <a:xfrm>
            <a:off x="4197942" y="5074935"/>
            <a:ext cx="2053997"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 Have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4" name="TextBox 43">
            <a:extLst>
              <a:ext uri="{FF2B5EF4-FFF2-40B4-BE49-F238E27FC236}">
                <a16:creationId xmlns:a16="http://schemas.microsoft.com/office/drawing/2014/main" id="{5F7459A4-E4CD-2F9D-E8E3-205A42CAB3A7}"/>
              </a:ext>
            </a:extLst>
          </p:cNvPr>
          <p:cNvSpPr txBox="1"/>
          <p:nvPr/>
        </p:nvSpPr>
        <p:spPr>
          <a:xfrm>
            <a:off x="6820958" y="4693133"/>
            <a:ext cx="2053997"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 Have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6" name="TextBox 45">
            <a:extLst>
              <a:ext uri="{FF2B5EF4-FFF2-40B4-BE49-F238E27FC236}">
                <a16:creationId xmlns:a16="http://schemas.microsoft.com/office/drawing/2014/main" id="{05B553BE-E1A9-5444-D0BE-E2A3F53FC79E}"/>
              </a:ext>
            </a:extLst>
          </p:cNvPr>
          <p:cNvSpPr txBox="1"/>
          <p:nvPr/>
        </p:nvSpPr>
        <p:spPr>
          <a:xfrm>
            <a:off x="9563308" y="4140400"/>
            <a:ext cx="2053997"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ea typeface="Open Sans Extrabold" panose="020B0906030804020204" pitchFamily="34" charset="0"/>
                <a:cs typeface="Poppins" panose="00000500000000000000" pitchFamily="2" charset="0"/>
              </a:rPr>
              <a:t>Have them Living seasons Fifth Have wherein.</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7" name="TextBox 46">
            <a:extLst>
              <a:ext uri="{FF2B5EF4-FFF2-40B4-BE49-F238E27FC236}">
                <a16:creationId xmlns:a16="http://schemas.microsoft.com/office/drawing/2014/main" id="{7C03EBFD-F0A9-7ADC-290E-0FC578859E27}"/>
              </a:ext>
            </a:extLst>
          </p:cNvPr>
          <p:cNvSpPr txBox="1"/>
          <p:nvPr/>
        </p:nvSpPr>
        <p:spPr>
          <a:xfrm>
            <a:off x="2600791" y="3016412"/>
            <a:ext cx="399469" cy="477054"/>
          </a:xfrm>
          <a:prstGeom prst="rect">
            <a:avLst/>
          </a:prstGeom>
          <a:noFill/>
        </p:spPr>
        <p:txBody>
          <a:bodyPr wrap="none" rtlCol="0">
            <a:spAutoFit/>
          </a:bodyPr>
          <a:lstStyle/>
          <a:p>
            <a:pPr algn="ctr"/>
            <a:r>
              <a:rPr lang="en-US" sz="2500" b="1" dirty="0">
                <a:solidFill>
                  <a:schemeClr val="accent1"/>
                </a:solidFill>
                <a:latin typeface="Barlow" panose="00000500000000000000" pitchFamily="2" charset="0"/>
              </a:rPr>
              <a:t>A</a:t>
            </a:r>
          </a:p>
        </p:txBody>
      </p:sp>
      <p:sp>
        <p:nvSpPr>
          <p:cNvPr id="48" name="TextBox 47">
            <a:extLst>
              <a:ext uri="{FF2B5EF4-FFF2-40B4-BE49-F238E27FC236}">
                <a16:creationId xmlns:a16="http://schemas.microsoft.com/office/drawing/2014/main" id="{58C4B0FA-7343-7926-C178-032A476C2BA4}"/>
              </a:ext>
            </a:extLst>
          </p:cNvPr>
          <p:cNvSpPr txBox="1"/>
          <p:nvPr/>
        </p:nvSpPr>
        <p:spPr>
          <a:xfrm>
            <a:off x="5339191" y="2548400"/>
            <a:ext cx="383438" cy="477054"/>
          </a:xfrm>
          <a:prstGeom prst="rect">
            <a:avLst/>
          </a:prstGeom>
          <a:noFill/>
        </p:spPr>
        <p:txBody>
          <a:bodyPr wrap="none" rtlCol="0">
            <a:spAutoFit/>
          </a:bodyPr>
          <a:lstStyle/>
          <a:p>
            <a:pPr algn="ctr"/>
            <a:r>
              <a:rPr lang="en-US" sz="2500" b="1" dirty="0">
                <a:solidFill>
                  <a:schemeClr val="accent2"/>
                </a:solidFill>
                <a:latin typeface="Barlow" panose="00000500000000000000" pitchFamily="2" charset="0"/>
              </a:rPr>
              <a:t>B</a:t>
            </a:r>
          </a:p>
        </p:txBody>
      </p:sp>
      <p:sp>
        <p:nvSpPr>
          <p:cNvPr id="49" name="TextBox 48">
            <a:extLst>
              <a:ext uri="{FF2B5EF4-FFF2-40B4-BE49-F238E27FC236}">
                <a16:creationId xmlns:a16="http://schemas.microsoft.com/office/drawing/2014/main" id="{B68E880A-CC04-D0C4-C235-FF47FD59AB44}"/>
              </a:ext>
            </a:extLst>
          </p:cNvPr>
          <p:cNvSpPr txBox="1"/>
          <p:nvPr/>
        </p:nvSpPr>
        <p:spPr>
          <a:xfrm>
            <a:off x="8069575" y="2080387"/>
            <a:ext cx="383438" cy="477054"/>
          </a:xfrm>
          <a:prstGeom prst="rect">
            <a:avLst/>
          </a:prstGeom>
          <a:noFill/>
        </p:spPr>
        <p:txBody>
          <a:bodyPr wrap="none" rtlCol="0">
            <a:spAutoFit/>
          </a:bodyPr>
          <a:lstStyle/>
          <a:p>
            <a:pPr algn="ctr"/>
            <a:r>
              <a:rPr lang="en-US" sz="2500" b="1" dirty="0">
                <a:solidFill>
                  <a:schemeClr val="accent3"/>
                </a:solidFill>
                <a:latin typeface="Barlow" panose="00000500000000000000" pitchFamily="2" charset="0"/>
              </a:rPr>
              <a:t>C</a:t>
            </a:r>
          </a:p>
        </p:txBody>
      </p:sp>
      <p:sp>
        <p:nvSpPr>
          <p:cNvPr id="50" name="TextBox 49">
            <a:extLst>
              <a:ext uri="{FF2B5EF4-FFF2-40B4-BE49-F238E27FC236}">
                <a16:creationId xmlns:a16="http://schemas.microsoft.com/office/drawing/2014/main" id="{48599C25-7BC2-2625-5B51-BDE5CEDC0B5E}"/>
              </a:ext>
            </a:extLst>
          </p:cNvPr>
          <p:cNvSpPr txBox="1"/>
          <p:nvPr/>
        </p:nvSpPr>
        <p:spPr>
          <a:xfrm>
            <a:off x="10799958" y="1612374"/>
            <a:ext cx="383438" cy="477054"/>
          </a:xfrm>
          <a:prstGeom prst="rect">
            <a:avLst/>
          </a:prstGeom>
          <a:noFill/>
        </p:spPr>
        <p:txBody>
          <a:bodyPr wrap="none" rtlCol="0">
            <a:spAutoFit/>
          </a:bodyPr>
          <a:lstStyle/>
          <a:p>
            <a:pPr algn="ctr"/>
            <a:r>
              <a:rPr lang="en-US" sz="2500" b="1" dirty="0">
                <a:solidFill>
                  <a:schemeClr val="accent4"/>
                </a:solidFill>
                <a:latin typeface="Barlow" panose="00000500000000000000" pitchFamily="2" charset="0"/>
              </a:rPr>
              <a:t>D</a:t>
            </a:r>
          </a:p>
        </p:txBody>
      </p:sp>
    </p:spTree>
    <p:extLst>
      <p:ext uri="{BB962C8B-B14F-4D97-AF65-F5344CB8AC3E}">
        <p14:creationId xmlns:p14="http://schemas.microsoft.com/office/powerpoint/2010/main" val="150381989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2815294" y="397897"/>
            <a:ext cx="6561412"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Sales Mind Map Introduction</a:t>
            </a:r>
          </a:p>
        </p:txBody>
      </p:sp>
      <p:sp>
        <p:nvSpPr>
          <p:cNvPr id="3" name="Rectangle 2">
            <a:extLst>
              <a:ext uri="{FF2B5EF4-FFF2-40B4-BE49-F238E27FC236}">
                <a16:creationId xmlns:a16="http://schemas.microsoft.com/office/drawing/2014/main" id="{414D65B1-397E-C23B-953C-1531E84497EB}"/>
              </a:ext>
            </a:extLst>
          </p:cNvPr>
          <p:cNvSpPr/>
          <p:nvPr/>
        </p:nvSpPr>
        <p:spPr>
          <a:xfrm>
            <a:off x="554017" y="3099208"/>
            <a:ext cx="11080320" cy="414473"/>
          </a:xfrm>
          <a:prstGeom prst="rect">
            <a:avLst/>
          </a:prstGeom>
          <a:solidFill>
            <a:schemeClr val="bg1">
              <a:lumMod val="8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6">
            <a:extLst>
              <a:ext uri="{FF2B5EF4-FFF2-40B4-BE49-F238E27FC236}">
                <a16:creationId xmlns:a16="http://schemas.microsoft.com/office/drawing/2014/main" id="{77BCD188-31F8-24B5-1103-883F4093432B}"/>
              </a:ext>
            </a:extLst>
          </p:cNvPr>
          <p:cNvSpPr>
            <a:spLocks/>
          </p:cNvSpPr>
          <p:nvPr/>
        </p:nvSpPr>
        <p:spPr bwMode="auto">
          <a:xfrm>
            <a:off x="554182" y="1462725"/>
            <a:ext cx="11083636" cy="1044421"/>
          </a:xfrm>
          <a:prstGeom prst="rect">
            <a:avLst/>
          </a:prstGeom>
          <a:solidFill>
            <a:schemeClr val="bg1">
              <a:lumMod val="85000"/>
              <a:alpha val="7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10">
            <a:extLst>
              <a:ext uri="{FF2B5EF4-FFF2-40B4-BE49-F238E27FC236}">
                <a16:creationId xmlns:a16="http://schemas.microsoft.com/office/drawing/2014/main" id="{DCC6D87C-AEA0-50EF-431A-207E7E674FBB}"/>
              </a:ext>
            </a:extLst>
          </p:cNvPr>
          <p:cNvSpPr>
            <a:spLocks/>
          </p:cNvSpPr>
          <p:nvPr/>
        </p:nvSpPr>
        <p:spPr bwMode="auto">
          <a:xfrm>
            <a:off x="3785479" y="3186432"/>
            <a:ext cx="471559" cy="238048"/>
          </a:xfrm>
          <a:custGeom>
            <a:avLst/>
            <a:gdLst>
              <a:gd name="T0" fmla="*/ 314 w 314"/>
              <a:gd name="T1" fmla="*/ 65 h 131"/>
              <a:gd name="T2" fmla="*/ 244 w 314"/>
              <a:gd name="T3" fmla="*/ 0 h 131"/>
              <a:gd name="T4" fmla="*/ 244 w 314"/>
              <a:gd name="T5" fmla="*/ 34 h 131"/>
              <a:gd name="T6" fmla="*/ 0 w 314"/>
              <a:gd name="T7" fmla="*/ 34 h 131"/>
              <a:gd name="T8" fmla="*/ 0 w 314"/>
              <a:gd name="T9" fmla="*/ 96 h 131"/>
              <a:gd name="T10" fmla="*/ 244 w 314"/>
              <a:gd name="T11" fmla="*/ 96 h 131"/>
              <a:gd name="T12" fmla="*/ 244 w 314"/>
              <a:gd name="T13" fmla="*/ 131 h 131"/>
              <a:gd name="T14" fmla="*/ 314 w 314"/>
              <a:gd name="T15" fmla="*/ 65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131">
                <a:moveTo>
                  <a:pt x="314" y="65"/>
                </a:moveTo>
                <a:lnTo>
                  <a:pt x="244" y="0"/>
                </a:lnTo>
                <a:lnTo>
                  <a:pt x="244" y="34"/>
                </a:lnTo>
                <a:lnTo>
                  <a:pt x="0" y="34"/>
                </a:lnTo>
                <a:lnTo>
                  <a:pt x="0" y="96"/>
                </a:lnTo>
                <a:lnTo>
                  <a:pt x="244" y="96"/>
                </a:lnTo>
                <a:lnTo>
                  <a:pt x="244" y="131"/>
                </a:lnTo>
                <a:lnTo>
                  <a:pt x="314" y="6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11">
            <a:extLst>
              <a:ext uri="{FF2B5EF4-FFF2-40B4-BE49-F238E27FC236}">
                <a16:creationId xmlns:a16="http://schemas.microsoft.com/office/drawing/2014/main" id="{FAA8547D-C82B-FE97-AF84-3874E435606A}"/>
              </a:ext>
            </a:extLst>
          </p:cNvPr>
          <p:cNvSpPr>
            <a:spLocks/>
          </p:cNvSpPr>
          <p:nvPr/>
        </p:nvSpPr>
        <p:spPr bwMode="auto">
          <a:xfrm>
            <a:off x="7920722" y="3186432"/>
            <a:ext cx="468556" cy="238048"/>
          </a:xfrm>
          <a:custGeom>
            <a:avLst/>
            <a:gdLst>
              <a:gd name="T0" fmla="*/ 312 w 312"/>
              <a:gd name="T1" fmla="*/ 65 h 131"/>
              <a:gd name="T2" fmla="*/ 244 w 312"/>
              <a:gd name="T3" fmla="*/ 0 h 131"/>
              <a:gd name="T4" fmla="*/ 244 w 312"/>
              <a:gd name="T5" fmla="*/ 34 h 131"/>
              <a:gd name="T6" fmla="*/ 0 w 312"/>
              <a:gd name="T7" fmla="*/ 34 h 131"/>
              <a:gd name="T8" fmla="*/ 0 w 312"/>
              <a:gd name="T9" fmla="*/ 96 h 131"/>
              <a:gd name="T10" fmla="*/ 244 w 312"/>
              <a:gd name="T11" fmla="*/ 96 h 131"/>
              <a:gd name="T12" fmla="*/ 244 w 312"/>
              <a:gd name="T13" fmla="*/ 131 h 131"/>
              <a:gd name="T14" fmla="*/ 312 w 312"/>
              <a:gd name="T15" fmla="*/ 65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2" h="131">
                <a:moveTo>
                  <a:pt x="312" y="65"/>
                </a:moveTo>
                <a:lnTo>
                  <a:pt x="244" y="0"/>
                </a:lnTo>
                <a:lnTo>
                  <a:pt x="244" y="34"/>
                </a:lnTo>
                <a:lnTo>
                  <a:pt x="0" y="34"/>
                </a:lnTo>
                <a:lnTo>
                  <a:pt x="0" y="96"/>
                </a:lnTo>
                <a:lnTo>
                  <a:pt x="244" y="96"/>
                </a:lnTo>
                <a:lnTo>
                  <a:pt x="244" y="131"/>
                </a:lnTo>
                <a:lnTo>
                  <a:pt x="312" y="6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3">
            <a:extLst>
              <a:ext uri="{FF2B5EF4-FFF2-40B4-BE49-F238E27FC236}">
                <a16:creationId xmlns:a16="http://schemas.microsoft.com/office/drawing/2014/main" id="{3935124A-1DAA-8563-C25E-2301995D909B}"/>
              </a:ext>
            </a:extLst>
          </p:cNvPr>
          <p:cNvSpPr>
            <a:spLocks/>
          </p:cNvSpPr>
          <p:nvPr/>
        </p:nvSpPr>
        <p:spPr bwMode="auto">
          <a:xfrm rot="10800000">
            <a:off x="6046477" y="2642663"/>
            <a:ext cx="99944" cy="278025"/>
          </a:xfrm>
          <a:custGeom>
            <a:avLst/>
            <a:gdLst>
              <a:gd name="T0" fmla="*/ 28 w 55"/>
              <a:gd name="T1" fmla="*/ 0 h 153"/>
              <a:gd name="T2" fmla="*/ 0 w 55"/>
              <a:gd name="T3" fmla="*/ 50 h 153"/>
              <a:gd name="T4" fmla="*/ 21 w 55"/>
              <a:gd name="T5" fmla="*/ 50 h 153"/>
              <a:gd name="T6" fmla="*/ 21 w 55"/>
              <a:gd name="T7" fmla="*/ 153 h 153"/>
              <a:gd name="T8" fmla="*/ 35 w 55"/>
              <a:gd name="T9" fmla="*/ 153 h 153"/>
              <a:gd name="T10" fmla="*/ 35 w 55"/>
              <a:gd name="T11" fmla="*/ 50 h 153"/>
              <a:gd name="T12" fmla="*/ 55 w 55"/>
              <a:gd name="T13" fmla="*/ 50 h 153"/>
              <a:gd name="T14" fmla="*/ 28 w 55"/>
              <a:gd name="T15" fmla="*/ 0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53">
                <a:moveTo>
                  <a:pt x="28" y="0"/>
                </a:moveTo>
                <a:lnTo>
                  <a:pt x="0" y="50"/>
                </a:lnTo>
                <a:lnTo>
                  <a:pt x="21" y="50"/>
                </a:lnTo>
                <a:lnTo>
                  <a:pt x="21" y="153"/>
                </a:lnTo>
                <a:lnTo>
                  <a:pt x="35" y="153"/>
                </a:lnTo>
                <a:lnTo>
                  <a:pt x="35" y="50"/>
                </a:lnTo>
                <a:lnTo>
                  <a:pt x="55" y="50"/>
                </a:lnTo>
                <a:lnTo>
                  <a:pt x="28"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15">
            <a:extLst>
              <a:ext uri="{FF2B5EF4-FFF2-40B4-BE49-F238E27FC236}">
                <a16:creationId xmlns:a16="http://schemas.microsoft.com/office/drawing/2014/main" id="{FA68AE79-797A-453F-BE1A-5ED6804E92A7}"/>
              </a:ext>
            </a:extLst>
          </p:cNvPr>
          <p:cNvSpPr>
            <a:spLocks/>
          </p:cNvSpPr>
          <p:nvPr/>
        </p:nvSpPr>
        <p:spPr bwMode="auto">
          <a:xfrm>
            <a:off x="7432966" y="3564395"/>
            <a:ext cx="99944" cy="278025"/>
          </a:xfrm>
          <a:custGeom>
            <a:avLst/>
            <a:gdLst>
              <a:gd name="T0" fmla="*/ 27 w 55"/>
              <a:gd name="T1" fmla="*/ 0 h 153"/>
              <a:gd name="T2" fmla="*/ 0 w 55"/>
              <a:gd name="T3" fmla="*/ 50 h 153"/>
              <a:gd name="T4" fmla="*/ 20 w 55"/>
              <a:gd name="T5" fmla="*/ 50 h 153"/>
              <a:gd name="T6" fmla="*/ 20 w 55"/>
              <a:gd name="T7" fmla="*/ 153 h 153"/>
              <a:gd name="T8" fmla="*/ 34 w 55"/>
              <a:gd name="T9" fmla="*/ 153 h 153"/>
              <a:gd name="T10" fmla="*/ 34 w 55"/>
              <a:gd name="T11" fmla="*/ 50 h 153"/>
              <a:gd name="T12" fmla="*/ 55 w 55"/>
              <a:gd name="T13" fmla="*/ 50 h 153"/>
              <a:gd name="T14" fmla="*/ 27 w 55"/>
              <a:gd name="T15" fmla="*/ 0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53">
                <a:moveTo>
                  <a:pt x="27" y="0"/>
                </a:moveTo>
                <a:lnTo>
                  <a:pt x="0" y="50"/>
                </a:lnTo>
                <a:lnTo>
                  <a:pt x="20" y="50"/>
                </a:lnTo>
                <a:lnTo>
                  <a:pt x="20" y="153"/>
                </a:lnTo>
                <a:lnTo>
                  <a:pt x="34" y="153"/>
                </a:lnTo>
                <a:lnTo>
                  <a:pt x="34" y="50"/>
                </a:lnTo>
                <a:lnTo>
                  <a:pt x="55" y="50"/>
                </a:lnTo>
                <a:lnTo>
                  <a:pt x="2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17">
            <a:extLst>
              <a:ext uri="{FF2B5EF4-FFF2-40B4-BE49-F238E27FC236}">
                <a16:creationId xmlns:a16="http://schemas.microsoft.com/office/drawing/2014/main" id="{77CE24B8-D82F-D265-4008-C9958DDD88B6}"/>
              </a:ext>
            </a:extLst>
          </p:cNvPr>
          <p:cNvSpPr>
            <a:spLocks/>
          </p:cNvSpPr>
          <p:nvPr/>
        </p:nvSpPr>
        <p:spPr bwMode="auto">
          <a:xfrm>
            <a:off x="10191407" y="3564395"/>
            <a:ext cx="99944" cy="278025"/>
          </a:xfrm>
          <a:custGeom>
            <a:avLst/>
            <a:gdLst>
              <a:gd name="T0" fmla="*/ 28 w 55"/>
              <a:gd name="T1" fmla="*/ 0 h 153"/>
              <a:gd name="T2" fmla="*/ 0 w 55"/>
              <a:gd name="T3" fmla="*/ 50 h 153"/>
              <a:gd name="T4" fmla="*/ 21 w 55"/>
              <a:gd name="T5" fmla="*/ 50 h 153"/>
              <a:gd name="T6" fmla="*/ 21 w 55"/>
              <a:gd name="T7" fmla="*/ 153 h 153"/>
              <a:gd name="T8" fmla="*/ 35 w 55"/>
              <a:gd name="T9" fmla="*/ 153 h 153"/>
              <a:gd name="T10" fmla="*/ 35 w 55"/>
              <a:gd name="T11" fmla="*/ 50 h 153"/>
              <a:gd name="T12" fmla="*/ 55 w 55"/>
              <a:gd name="T13" fmla="*/ 50 h 153"/>
              <a:gd name="T14" fmla="*/ 28 w 55"/>
              <a:gd name="T15" fmla="*/ 0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53">
                <a:moveTo>
                  <a:pt x="28" y="0"/>
                </a:moveTo>
                <a:lnTo>
                  <a:pt x="0" y="50"/>
                </a:lnTo>
                <a:lnTo>
                  <a:pt x="21" y="50"/>
                </a:lnTo>
                <a:lnTo>
                  <a:pt x="21" y="153"/>
                </a:lnTo>
                <a:lnTo>
                  <a:pt x="35" y="153"/>
                </a:lnTo>
                <a:lnTo>
                  <a:pt x="35" y="50"/>
                </a:lnTo>
                <a:lnTo>
                  <a:pt x="55" y="50"/>
                </a:lnTo>
                <a:lnTo>
                  <a:pt x="28"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8">
            <a:extLst>
              <a:ext uri="{FF2B5EF4-FFF2-40B4-BE49-F238E27FC236}">
                <a16:creationId xmlns:a16="http://schemas.microsoft.com/office/drawing/2014/main" id="{786E5409-8370-7832-1BB6-06EAA42A4753}"/>
              </a:ext>
            </a:extLst>
          </p:cNvPr>
          <p:cNvSpPr>
            <a:spLocks/>
          </p:cNvSpPr>
          <p:nvPr/>
        </p:nvSpPr>
        <p:spPr bwMode="auto">
          <a:xfrm>
            <a:off x="8857353" y="4264005"/>
            <a:ext cx="2770720" cy="981263"/>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9">
            <a:extLst>
              <a:ext uri="{FF2B5EF4-FFF2-40B4-BE49-F238E27FC236}">
                <a16:creationId xmlns:a16="http://schemas.microsoft.com/office/drawing/2014/main" id="{EAF2C893-01DE-BA90-9A92-2E7BE5D38076}"/>
              </a:ext>
            </a:extLst>
          </p:cNvPr>
          <p:cNvSpPr>
            <a:spLocks/>
          </p:cNvSpPr>
          <p:nvPr/>
        </p:nvSpPr>
        <p:spPr bwMode="auto">
          <a:xfrm>
            <a:off x="6090103" y="4264005"/>
            <a:ext cx="2768836" cy="98126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20">
            <a:extLst>
              <a:ext uri="{FF2B5EF4-FFF2-40B4-BE49-F238E27FC236}">
                <a16:creationId xmlns:a16="http://schemas.microsoft.com/office/drawing/2014/main" id="{A8FF83F7-C493-FBA2-6BF0-AC61D948DE5F}"/>
              </a:ext>
            </a:extLst>
          </p:cNvPr>
          <p:cNvSpPr>
            <a:spLocks/>
          </p:cNvSpPr>
          <p:nvPr/>
        </p:nvSpPr>
        <p:spPr bwMode="auto">
          <a:xfrm>
            <a:off x="3320968" y="4264005"/>
            <a:ext cx="2770720" cy="981263"/>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21">
            <a:extLst>
              <a:ext uri="{FF2B5EF4-FFF2-40B4-BE49-F238E27FC236}">
                <a16:creationId xmlns:a16="http://schemas.microsoft.com/office/drawing/2014/main" id="{425ED438-BC0F-2F47-F690-67B84E41540B}"/>
              </a:ext>
            </a:extLst>
          </p:cNvPr>
          <p:cNvSpPr>
            <a:spLocks/>
          </p:cNvSpPr>
          <p:nvPr/>
        </p:nvSpPr>
        <p:spPr bwMode="auto">
          <a:xfrm>
            <a:off x="553718" y="4264005"/>
            <a:ext cx="2768836" cy="98126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30">
            <a:extLst>
              <a:ext uri="{FF2B5EF4-FFF2-40B4-BE49-F238E27FC236}">
                <a16:creationId xmlns:a16="http://schemas.microsoft.com/office/drawing/2014/main" id="{70BA500C-9D04-7D37-47F1-14C08111DE42}"/>
              </a:ext>
            </a:extLst>
          </p:cNvPr>
          <p:cNvSpPr>
            <a:spLocks/>
          </p:cNvSpPr>
          <p:nvPr/>
        </p:nvSpPr>
        <p:spPr bwMode="auto">
          <a:xfrm>
            <a:off x="1238286" y="5336126"/>
            <a:ext cx="437935" cy="387054"/>
          </a:xfrm>
          <a:custGeom>
            <a:avLst/>
            <a:gdLst>
              <a:gd name="T0" fmla="*/ 213 w 241"/>
              <a:gd name="T1" fmla="*/ 0 h 213"/>
              <a:gd name="T2" fmla="*/ 186 w 241"/>
              <a:gd name="T3" fmla="*/ 48 h 213"/>
              <a:gd name="T4" fmla="*/ 207 w 241"/>
              <a:gd name="T5" fmla="*/ 48 h 213"/>
              <a:gd name="T6" fmla="*/ 207 w 241"/>
              <a:gd name="T7" fmla="*/ 96 h 213"/>
              <a:gd name="T8" fmla="*/ 0 w 241"/>
              <a:gd name="T9" fmla="*/ 96 h 213"/>
              <a:gd name="T10" fmla="*/ 0 w 241"/>
              <a:gd name="T11" fmla="*/ 213 h 213"/>
              <a:gd name="T12" fmla="*/ 14 w 241"/>
              <a:gd name="T13" fmla="*/ 213 h 213"/>
              <a:gd name="T14" fmla="*/ 14 w 241"/>
              <a:gd name="T15" fmla="*/ 110 h 213"/>
              <a:gd name="T16" fmla="*/ 220 w 241"/>
              <a:gd name="T17" fmla="*/ 110 h 213"/>
              <a:gd name="T18" fmla="*/ 220 w 241"/>
              <a:gd name="T19" fmla="*/ 48 h 213"/>
              <a:gd name="T20" fmla="*/ 241 w 241"/>
              <a:gd name="T21" fmla="*/ 48 h 213"/>
              <a:gd name="T22" fmla="*/ 213 w 241"/>
              <a:gd name="T23"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1" h="213">
                <a:moveTo>
                  <a:pt x="213" y="0"/>
                </a:moveTo>
                <a:lnTo>
                  <a:pt x="186" y="48"/>
                </a:lnTo>
                <a:lnTo>
                  <a:pt x="207" y="48"/>
                </a:lnTo>
                <a:lnTo>
                  <a:pt x="207" y="96"/>
                </a:lnTo>
                <a:lnTo>
                  <a:pt x="0" y="96"/>
                </a:lnTo>
                <a:lnTo>
                  <a:pt x="0" y="213"/>
                </a:lnTo>
                <a:lnTo>
                  <a:pt x="14" y="213"/>
                </a:lnTo>
                <a:lnTo>
                  <a:pt x="14" y="110"/>
                </a:lnTo>
                <a:lnTo>
                  <a:pt x="220" y="110"/>
                </a:lnTo>
                <a:lnTo>
                  <a:pt x="220" y="48"/>
                </a:lnTo>
                <a:lnTo>
                  <a:pt x="241" y="48"/>
                </a:lnTo>
                <a:lnTo>
                  <a:pt x="213"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31">
            <a:extLst>
              <a:ext uri="{FF2B5EF4-FFF2-40B4-BE49-F238E27FC236}">
                <a16:creationId xmlns:a16="http://schemas.microsoft.com/office/drawing/2014/main" id="{4219C342-ED2A-7CDE-A242-DFB7584DFEE0}"/>
              </a:ext>
            </a:extLst>
          </p:cNvPr>
          <p:cNvSpPr>
            <a:spLocks/>
          </p:cNvSpPr>
          <p:nvPr/>
        </p:nvSpPr>
        <p:spPr bwMode="auto">
          <a:xfrm>
            <a:off x="2237721" y="5336126"/>
            <a:ext cx="437935" cy="387054"/>
          </a:xfrm>
          <a:custGeom>
            <a:avLst/>
            <a:gdLst>
              <a:gd name="T0" fmla="*/ 28 w 241"/>
              <a:gd name="T1" fmla="*/ 0 h 213"/>
              <a:gd name="T2" fmla="*/ 55 w 241"/>
              <a:gd name="T3" fmla="*/ 48 h 213"/>
              <a:gd name="T4" fmla="*/ 34 w 241"/>
              <a:gd name="T5" fmla="*/ 48 h 213"/>
              <a:gd name="T6" fmla="*/ 34 w 241"/>
              <a:gd name="T7" fmla="*/ 96 h 213"/>
              <a:gd name="T8" fmla="*/ 241 w 241"/>
              <a:gd name="T9" fmla="*/ 96 h 213"/>
              <a:gd name="T10" fmla="*/ 241 w 241"/>
              <a:gd name="T11" fmla="*/ 213 h 213"/>
              <a:gd name="T12" fmla="*/ 227 w 241"/>
              <a:gd name="T13" fmla="*/ 213 h 213"/>
              <a:gd name="T14" fmla="*/ 227 w 241"/>
              <a:gd name="T15" fmla="*/ 110 h 213"/>
              <a:gd name="T16" fmla="*/ 21 w 241"/>
              <a:gd name="T17" fmla="*/ 110 h 213"/>
              <a:gd name="T18" fmla="*/ 21 w 241"/>
              <a:gd name="T19" fmla="*/ 48 h 213"/>
              <a:gd name="T20" fmla="*/ 0 w 241"/>
              <a:gd name="T21" fmla="*/ 48 h 213"/>
              <a:gd name="T22" fmla="*/ 28 w 241"/>
              <a:gd name="T23"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1" h="213">
                <a:moveTo>
                  <a:pt x="28" y="0"/>
                </a:moveTo>
                <a:lnTo>
                  <a:pt x="55" y="48"/>
                </a:lnTo>
                <a:lnTo>
                  <a:pt x="34" y="48"/>
                </a:lnTo>
                <a:lnTo>
                  <a:pt x="34" y="96"/>
                </a:lnTo>
                <a:lnTo>
                  <a:pt x="241" y="96"/>
                </a:lnTo>
                <a:lnTo>
                  <a:pt x="241" y="213"/>
                </a:lnTo>
                <a:lnTo>
                  <a:pt x="227" y="213"/>
                </a:lnTo>
                <a:lnTo>
                  <a:pt x="227" y="110"/>
                </a:lnTo>
                <a:lnTo>
                  <a:pt x="21" y="110"/>
                </a:lnTo>
                <a:lnTo>
                  <a:pt x="21" y="48"/>
                </a:lnTo>
                <a:lnTo>
                  <a:pt x="0" y="48"/>
                </a:lnTo>
                <a:lnTo>
                  <a:pt x="28"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32">
            <a:extLst>
              <a:ext uri="{FF2B5EF4-FFF2-40B4-BE49-F238E27FC236}">
                <a16:creationId xmlns:a16="http://schemas.microsoft.com/office/drawing/2014/main" id="{39A26A19-8D58-72CA-D696-4C6F92BDDF36}"/>
              </a:ext>
            </a:extLst>
          </p:cNvPr>
          <p:cNvSpPr>
            <a:spLocks/>
          </p:cNvSpPr>
          <p:nvPr/>
        </p:nvSpPr>
        <p:spPr bwMode="auto">
          <a:xfrm>
            <a:off x="3994909" y="5336126"/>
            <a:ext cx="437935" cy="387054"/>
          </a:xfrm>
          <a:custGeom>
            <a:avLst/>
            <a:gdLst>
              <a:gd name="T0" fmla="*/ 213 w 241"/>
              <a:gd name="T1" fmla="*/ 0 h 213"/>
              <a:gd name="T2" fmla="*/ 186 w 241"/>
              <a:gd name="T3" fmla="*/ 48 h 213"/>
              <a:gd name="T4" fmla="*/ 206 w 241"/>
              <a:gd name="T5" fmla="*/ 48 h 213"/>
              <a:gd name="T6" fmla="*/ 206 w 241"/>
              <a:gd name="T7" fmla="*/ 96 h 213"/>
              <a:gd name="T8" fmla="*/ 0 w 241"/>
              <a:gd name="T9" fmla="*/ 96 h 213"/>
              <a:gd name="T10" fmla="*/ 0 w 241"/>
              <a:gd name="T11" fmla="*/ 213 h 213"/>
              <a:gd name="T12" fmla="*/ 14 w 241"/>
              <a:gd name="T13" fmla="*/ 213 h 213"/>
              <a:gd name="T14" fmla="*/ 14 w 241"/>
              <a:gd name="T15" fmla="*/ 110 h 213"/>
              <a:gd name="T16" fmla="*/ 220 w 241"/>
              <a:gd name="T17" fmla="*/ 110 h 213"/>
              <a:gd name="T18" fmla="*/ 220 w 241"/>
              <a:gd name="T19" fmla="*/ 48 h 213"/>
              <a:gd name="T20" fmla="*/ 241 w 241"/>
              <a:gd name="T21" fmla="*/ 48 h 213"/>
              <a:gd name="T22" fmla="*/ 213 w 241"/>
              <a:gd name="T23"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1" h="213">
                <a:moveTo>
                  <a:pt x="213" y="0"/>
                </a:moveTo>
                <a:lnTo>
                  <a:pt x="186" y="48"/>
                </a:lnTo>
                <a:lnTo>
                  <a:pt x="206" y="48"/>
                </a:lnTo>
                <a:lnTo>
                  <a:pt x="206" y="96"/>
                </a:lnTo>
                <a:lnTo>
                  <a:pt x="0" y="96"/>
                </a:lnTo>
                <a:lnTo>
                  <a:pt x="0" y="213"/>
                </a:lnTo>
                <a:lnTo>
                  <a:pt x="14" y="213"/>
                </a:lnTo>
                <a:lnTo>
                  <a:pt x="14" y="110"/>
                </a:lnTo>
                <a:lnTo>
                  <a:pt x="220" y="110"/>
                </a:lnTo>
                <a:lnTo>
                  <a:pt x="220" y="48"/>
                </a:lnTo>
                <a:lnTo>
                  <a:pt x="241" y="48"/>
                </a:lnTo>
                <a:lnTo>
                  <a:pt x="213"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33">
            <a:extLst>
              <a:ext uri="{FF2B5EF4-FFF2-40B4-BE49-F238E27FC236}">
                <a16:creationId xmlns:a16="http://schemas.microsoft.com/office/drawing/2014/main" id="{6C2C6D52-63D4-784F-608F-F80255BBB0BA}"/>
              </a:ext>
            </a:extLst>
          </p:cNvPr>
          <p:cNvSpPr>
            <a:spLocks/>
          </p:cNvSpPr>
          <p:nvPr/>
        </p:nvSpPr>
        <p:spPr bwMode="auto">
          <a:xfrm>
            <a:off x="4994344" y="5336126"/>
            <a:ext cx="436117" cy="387054"/>
          </a:xfrm>
          <a:custGeom>
            <a:avLst/>
            <a:gdLst>
              <a:gd name="T0" fmla="*/ 27 w 240"/>
              <a:gd name="T1" fmla="*/ 0 h 213"/>
              <a:gd name="T2" fmla="*/ 55 w 240"/>
              <a:gd name="T3" fmla="*/ 48 h 213"/>
              <a:gd name="T4" fmla="*/ 34 w 240"/>
              <a:gd name="T5" fmla="*/ 48 h 213"/>
              <a:gd name="T6" fmla="*/ 34 w 240"/>
              <a:gd name="T7" fmla="*/ 96 h 213"/>
              <a:gd name="T8" fmla="*/ 240 w 240"/>
              <a:gd name="T9" fmla="*/ 96 h 213"/>
              <a:gd name="T10" fmla="*/ 240 w 240"/>
              <a:gd name="T11" fmla="*/ 213 h 213"/>
              <a:gd name="T12" fmla="*/ 227 w 240"/>
              <a:gd name="T13" fmla="*/ 213 h 213"/>
              <a:gd name="T14" fmla="*/ 227 w 240"/>
              <a:gd name="T15" fmla="*/ 110 h 213"/>
              <a:gd name="T16" fmla="*/ 21 w 240"/>
              <a:gd name="T17" fmla="*/ 110 h 213"/>
              <a:gd name="T18" fmla="*/ 21 w 240"/>
              <a:gd name="T19" fmla="*/ 48 h 213"/>
              <a:gd name="T20" fmla="*/ 0 w 240"/>
              <a:gd name="T21" fmla="*/ 48 h 213"/>
              <a:gd name="T22" fmla="*/ 27 w 240"/>
              <a:gd name="T23"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13">
                <a:moveTo>
                  <a:pt x="27" y="0"/>
                </a:moveTo>
                <a:lnTo>
                  <a:pt x="55" y="48"/>
                </a:lnTo>
                <a:lnTo>
                  <a:pt x="34" y="48"/>
                </a:lnTo>
                <a:lnTo>
                  <a:pt x="34" y="96"/>
                </a:lnTo>
                <a:lnTo>
                  <a:pt x="240" y="96"/>
                </a:lnTo>
                <a:lnTo>
                  <a:pt x="240" y="213"/>
                </a:lnTo>
                <a:lnTo>
                  <a:pt x="227" y="213"/>
                </a:lnTo>
                <a:lnTo>
                  <a:pt x="227" y="110"/>
                </a:lnTo>
                <a:lnTo>
                  <a:pt x="21" y="110"/>
                </a:lnTo>
                <a:lnTo>
                  <a:pt x="21" y="48"/>
                </a:lnTo>
                <a:lnTo>
                  <a:pt x="0" y="48"/>
                </a:lnTo>
                <a:lnTo>
                  <a:pt x="2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34">
            <a:extLst>
              <a:ext uri="{FF2B5EF4-FFF2-40B4-BE49-F238E27FC236}">
                <a16:creationId xmlns:a16="http://schemas.microsoft.com/office/drawing/2014/main" id="{25B46A3F-74BC-DF4C-56B4-781E5B65BDB6}"/>
              </a:ext>
            </a:extLst>
          </p:cNvPr>
          <p:cNvSpPr>
            <a:spLocks/>
          </p:cNvSpPr>
          <p:nvPr/>
        </p:nvSpPr>
        <p:spPr bwMode="auto">
          <a:xfrm>
            <a:off x="6760619" y="5336126"/>
            <a:ext cx="437935" cy="387054"/>
          </a:xfrm>
          <a:custGeom>
            <a:avLst/>
            <a:gdLst>
              <a:gd name="T0" fmla="*/ 213 w 241"/>
              <a:gd name="T1" fmla="*/ 0 h 213"/>
              <a:gd name="T2" fmla="*/ 186 w 241"/>
              <a:gd name="T3" fmla="*/ 48 h 213"/>
              <a:gd name="T4" fmla="*/ 206 w 241"/>
              <a:gd name="T5" fmla="*/ 48 h 213"/>
              <a:gd name="T6" fmla="*/ 206 w 241"/>
              <a:gd name="T7" fmla="*/ 96 h 213"/>
              <a:gd name="T8" fmla="*/ 0 w 241"/>
              <a:gd name="T9" fmla="*/ 96 h 213"/>
              <a:gd name="T10" fmla="*/ 0 w 241"/>
              <a:gd name="T11" fmla="*/ 213 h 213"/>
              <a:gd name="T12" fmla="*/ 14 w 241"/>
              <a:gd name="T13" fmla="*/ 213 h 213"/>
              <a:gd name="T14" fmla="*/ 14 w 241"/>
              <a:gd name="T15" fmla="*/ 110 h 213"/>
              <a:gd name="T16" fmla="*/ 220 w 241"/>
              <a:gd name="T17" fmla="*/ 110 h 213"/>
              <a:gd name="T18" fmla="*/ 220 w 241"/>
              <a:gd name="T19" fmla="*/ 48 h 213"/>
              <a:gd name="T20" fmla="*/ 241 w 241"/>
              <a:gd name="T21" fmla="*/ 48 h 213"/>
              <a:gd name="T22" fmla="*/ 213 w 241"/>
              <a:gd name="T23"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1" h="213">
                <a:moveTo>
                  <a:pt x="213" y="0"/>
                </a:moveTo>
                <a:lnTo>
                  <a:pt x="186" y="48"/>
                </a:lnTo>
                <a:lnTo>
                  <a:pt x="206" y="48"/>
                </a:lnTo>
                <a:lnTo>
                  <a:pt x="206" y="96"/>
                </a:lnTo>
                <a:lnTo>
                  <a:pt x="0" y="96"/>
                </a:lnTo>
                <a:lnTo>
                  <a:pt x="0" y="213"/>
                </a:lnTo>
                <a:lnTo>
                  <a:pt x="14" y="213"/>
                </a:lnTo>
                <a:lnTo>
                  <a:pt x="14" y="110"/>
                </a:lnTo>
                <a:lnTo>
                  <a:pt x="220" y="110"/>
                </a:lnTo>
                <a:lnTo>
                  <a:pt x="220" y="48"/>
                </a:lnTo>
                <a:lnTo>
                  <a:pt x="241" y="48"/>
                </a:lnTo>
                <a:lnTo>
                  <a:pt x="213"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35">
            <a:extLst>
              <a:ext uri="{FF2B5EF4-FFF2-40B4-BE49-F238E27FC236}">
                <a16:creationId xmlns:a16="http://schemas.microsoft.com/office/drawing/2014/main" id="{F8E7F169-27D9-9ADB-939A-E900702A8D31}"/>
              </a:ext>
            </a:extLst>
          </p:cNvPr>
          <p:cNvSpPr>
            <a:spLocks/>
          </p:cNvSpPr>
          <p:nvPr/>
        </p:nvSpPr>
        <p:spPr bwMode="auto">
          <a:xfrm>
            <a:off x="7760054" y="5336126"/>
            <a:ext cx="436117" cy="387054"/>
          </a:xfrm>
          <a:custGeom>
            <a:avLst/>
            <a:gdLst>
              <a:gd name="T0" fmla="*/ 27 w 240"/>
              <a:gd name="T1" fmla="*/ 0 h 213"/>
              <a:gd name="T2" fmla="*/ 55 w 240"/>
              <a:gd name="T3" fmla="*/ 48 h 213"/>
              <a:gd name="T4" fmla="*/ 34 w 240"/>
              <a:gd name="T5" fmla="*/ 48 h 213"/>
              <a:gd name="T6" fmla="*/ 34 w 240"/>
              <a:gd name="T7" fmla="*/ 96 h 213"/>
              <a:gd name="T8" fmla="*/ 240 w 240"/>
              <a:gd name="T9" fmla="*/ 96 h 213"/>
              <a:gd name="T10" fmla="*/ 240 w 240"/>
              <a:gd name="T11" fmla="*/ 213 h 213"/>
              <a:gd name="T12" fmla="*/ 227 w 240"/>
              <a:gd name="T13" fmla="*/ 213 h 213"/>
              <a:gd name="T14" fmla="*/ 227 w 240"/>
              <a:gd name="T15" fmla="*/ 110 h 213"/>
              <a:gd name="T16" fmla="*/ 21 w 240"/>
              <a:gd name="T17" fmla="*/ 110 h 213"/>
              <a:gd name="T18" fmla="*/ 21 w 240"/>
              <a:gd name="T19" fmla="*/ 48 h 213"/>
              <a:gd name="T20" fmla="*/ 0 w 240"/>
              <a:gd name="T21" fmla="*/ 48 h 213"/>
              <a:gd name="T22" fmla="*/ 27 w 240"/>
              <a:gd name="T23"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13">
                <a:moveTo>
                  <a:pt x="27" y="0"/>
                </a:moveTo>
                <a:lnTo>
                  <a:pt x="55" y="48"/>
                </a:lnTo>
                <a:lnTo>
                  <a:pt x="34" y="48"/>
                </a:lnTo>
                <a:lnTo>
                  <a:pt x="34" y="96"/>
                </a:lnTo>
                <a:lnTo>
                  <a:pt x="240" y="96"/>
                </a:lnTo>
                <a:lnTo>
                  <a:pt x="240" y="213"/>
                </a:lnTo>
                <a:lnTo>
                  <a:pt x="227" y="213"/>
                </a:lnTo>
                <a:lnTo>
                  <a:pt x="227" y="110"/>
                </a:lnTo>
                <a:lnTo>
                  <a:pt x="21" y="110"/>
                </a:lnTo>
                <a:lnTo>
                  <a:pt x="21" y="48"/>
                </a:lnTo>
                <a:lnTo>
                  <a:pt x="0" y="48"/>
                </a:lnTo>
                <a:lnTo>
                  <a:pt x="2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36">
            <a:extLst>
              <a:ext uri="{FF2B5EF4-FFF2-40B4-BE49-F238E27FC236}">
                <a16:creationId xmlns:a16="http://schemas.microsoft.com/office/drawing/2014/main" id="{F7A27A5F-39AB-FA97-2006-6CE895E87EF1}"/>
              </a:ext>
            </a:extLst>
          </p:cNvPr>
          <p:cNvSpPr>
            <a:spLocks/>
          </p:cNvSpPr>
          <p:nvPr/>
        </p:nvSpPr>
        <p:spPr bwMode="auto">
          <a:xfrm>
            <a:off x="9513608" y="5336126"/>
            <a:ext cx="437935" cy="387054"/>
          </a:xfrm>
          <a:custGeom>
            <a:avLst/>
            <a:gdLst>
              <a:gd name="T0" fmla="*/ 213 w 241"/>
              <a:gd name="T1" fmla="*/ 0 h 213"/>
              <a:gd name="T2" fmla="*/ 186 w 241"/>
              <a:gd name="T3" fmla="*/ 48 h 213"/>
              <a:gd name="T4" fmla="*/ 207 w 241"/>
              <a:gd name="T5" fmla="*/ 48 h 213"/>
              <a:gd name="T6" fmla="*/ 207 w 241"/>
              <a:gd name="T7" fmla="*/ 96 h 213"/>
              <a:gd name="T8" fmla="*/ 0 w 241"/>
              <a:gd name="T9" fmla="*/ 96 h 213"/>
              <a:gd name="T10" fmla="*/ 0 w 241"/>
              <a:gd name="T11" fmla="*/ 213 h 213"/>
              <a:gd name="T12" fmla="*/ 14 w 241"/>
              <a:gd name="T13" fmla="*/ 213 h 213"/>
              <a:gd name="T14" fmla="*/ 14 w 241"/>
              <a:gd name="T15" fmla="*/ 110 h 213"/>
              <a:gd name="T16" fmla="*/ 220 w 241"/>
              <a:gd name="T17" fmla="*/ 110 h 213"/>
              <a:gd name="T18" fmla="*/ 220 w 241"/>
              <a:gd name="T19" fmla="*/ 48 h 213"/>
              <a:gd name="T20" fmla="*/ 241 w 241"/>
              <a:gd name="T21" fmla="*/ 48 h 213"/>
              <a:gd name="T22" fmla="*/ 213 w 241"/>
              <a:gd name="T23"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1" h="213">
                <a:moveTo>
                  <a:pt x="213" y="0"/>
                </a:moveTo>
                <a:lnTo>
                  <a:pt x="186" y="48"/>
                </a:lnTo>
                <a:lnTo>
                  <a:pt x="207" y="48"/>
                </a:lnTo>
                <a:lnTo>
                  <a:pt x="207" y="96"/>
                </a:lnTo>
                <a:lnTo>
                  <a:pt x="0" y="96"/>
                </a:lnTo>
                <a:lnTo>
                  <a:pt x="0" y="213"/>
                </a:lnTo>
                <a:lnTo>
                  <a:pt x="14" y="213"/>
                </a:lnTo>
                <a:lnTo>
                  <a:pt x="14" y="110"/>
                </a:lnTo>
                <a:lnTo>
                  <a:pt x="220" y="110"/>
                </a:lnTo>
                <a:lnTo>
                  <a:pt x="220" y="48"/>
                </a:lnTo>
                <a:lnTo>
                  <a:pt x="241" y="48"/>
                </a:lnTo>
                <a:lnTo>
                  <a:pt x="213"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37">
            <a:extLst>
              <a:ext uri="{FF2B5EF4-FFF2-40B4-BE49-F238E27FC236}">
                <a16:creationId xmlns:a16="http://schemas.microsoft.com/office/drawing/2014/main" id="{B32303EA-0AD9-CE4B-7DA1-98CA1F60F540}"/>
              </a:ext>
            </a:extLst>
          </p:cNvPr>
          <p:cNvSpPr>
            <a:spLocks/>
          </p:cNvSpPr>
          <p:nvPr/>
        </p:nvSpPr>
        <p:spPr bwMode="auto">
          <a:xfrm>
            <a:off x="10513044" y="5336126"/>
            <a:ext cx="437935" cy="387054"/>
          </a:xfrm>
          <a:custGeom>
            <a:avLst/>
            <a:gdLst>
              <a:gd name="T0" fmla="*/ 28 w 241"/>
              <a:gd name="T1" fmla="*/ 0 h 213"/>
              <a:gd name="T2" fmla="*/ 55 w 241"/>
              <a:gd name="T3" fmla="*/ 48 h 213"/>
              <a:gd name="T4" fmla="*/ 34 w 241"/>
              <a:gd name="T5" fmla="*/ 48 h 213"/>
              <a:gd name="T6" fmla="*/ 34 w 241"/>
              <a:gd name="T7" fmla="*/ 96 h 213"/>
              <a:gd name="T8" fmla="*/ 241 w 241"/>
              <a:gd name="T9" fmla="*/ 96 h 213"/>
              <a:gd name="T10" fmla="*/ 241 w 241"/>
              <a:gd name="T11" fmla="*/ 213 h 213"/>
              <a:gd name="T12" fmla="*/ 227 w 241"/>
              <a:gd name="T13" fmla="*/ 213 h 213"/>
              <a:gd name="T14" fmla="*/ 227 w 241"/>
              <a:gd name="T15" fmla="*/ 110 h 213"/>
              <a:gd name="T16" fmla="*/ 21 w 241"/>
              <a:gd name="T17" fmla="*/ 110 h 213"/>
              <a:gd name="T18" fmla="*/ 21 w 241"/>
              <a:gd name="T19" fmla="*/ 48 h 213"/>
              <a:gd name="T20" fmla="*/ 0 w 241"/>
              <a:gd name="T21" fmla="*/ 48 h 213"/>
              <a:gd name="T22" fmla="*/ 28 w 241"/>
              <a:gd name="T23"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1" h="213">
                <a:moveTo>
                  <a:pt x="28" y="0"/>
                </a:moveTo>
                <a:lnTo>
                  <a:pt x="55" y="48"/>
                </a:lnTo>
                <a:lnTo>
                  <a:pt x="34" y="48"/>
                </a:lnTo>
                <a:lnTo>
                  <a:pt x="34" y="96"/>
                </a:lnTo>
                <a:lnTo>
                  <a:pt x="241" y="96"/>
                </a:lnTo>
                <a:lnTo>
                  <a:pt x="241" y="213"/>
                </a:lnTo>
                <a:lnTo>
                  <a:pt x="227" y="213"/>
                </a:lnTo>
                <a:lnTo>
                  <a:pt x="227" y="110"/>
                </a:lnTo>
                <a:lnTo>
                  <a:pt x="21" y="110"/>
                </a:lnTo>
                <a:lnTo>
                  <a:pt x="21" y="48"/>
                </a:lnTo>
                <a:lnTo>
                  <a:pt x="0" y="48"/>
                </a:lnTo>
                <a:lnTo>
                  <a:pt x="28"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38">
            <a:extLst>
              <a:ext uri="{FF2B5EF4-FFF2-40B4-BE49-F238E27FC236}">
                <a16:creationId xmlns:a16="http://schemas.microsoft.com/office/drawing/2014/main" id="{D770E0E4-ABAE-A6E3-F36E-AA075263482B}"/>
              </a:ext>
            </a:extLst>
          </p:cNvPr>
          <p:cNvSpPr>
            <a:spLocks/>
          </p:cNvSpPr>
          <p:nvPr/>
        </p:nvSpPr>
        <p:spPr bwMode="auto">
          <a:xfrm>
            <a:off x="602220" y="5724900"/>
            <a:ext cx="1331873" cy="628735"/>
          </a:xfrm>
          <a:prstGeom prst="rect">
            <a:avLst/>
          </a:prstGeom>
          <a:solidFill>
            <a:schemeClr val="bg1">
              <a:lumMod val="85000"/>
              <a:alpha val="7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39">
            <a:extLst>
              <a:ext uri="{FF2B5EF4-FFF2-40B4-BE49-F238E27FC236}">
                <a16:creationId xmlns:a16="http://schemas.microsoft.com/office/drawing/2014/main" id="{E5FCA435-7B40-E3E1-5FDA-7051E548E8F9}"/>
              </a:ext>
            </a:extLst>
          </p:cNvPr>
          <p:cNvSpPr>
            <a:spLocks/>
          </p:cNvSpPr>
          <p:nvPr/>
        </p:nvSpPr>
        <p:spPr bwMode="auto">
          <a:xfrm>
            <a:off x="1980508" y="5724900"/>
            <a:ext cx="1333782" cy="628735"/>
          </a:xfrm>
          <a:prstGeom prst="rect">
            <a:avLst/>
          </a:prstGeom>
          <a:solidFill>
            <a:schemeClr val="bg1">
              <a:lumMod val="85000"/>
              <a:alpha val="7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40">
            <a:extLst>
              <a:ext uri="{FF2B5EF4-FFF2-40B4-BE49-F238E27FC236}">
                <a16:creationId xmlns:a16="http://schemas.microsoft.com/office/drawing/2014/main" id="{3566DB3E-3F30-385E-5E07-67428D8F6E08}"/>
              </a:ext>
            </a:extLst>
          </p:cNvPr>
          <p:cNvSpPr>
            <a:spLocks/>
          </p:cNvSpPr>
          <p:nvPr/>
        </p:nvSpPr>
        <p:spPr bwMode="auto">
          <a:xfrm>
            <a:off x="3360726" y="5724900"/>
            <a:ext cx="1333782" cy="628735"/>
          </a:xfrm>
          <a:prstGeom prst="rect">
            <a:avLst/>
          </a:prstGeom>
          <a:solidFill>
            <a:schemeClr val="bg1">
              <a:lumMod val="85000"/>
              <a:alpha val="7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41">
            <a:extLst>
              <a:ext uri="{FF2B5EF4-FFF2-40B4-BE49-F238E27FC236}">
                <a16:creationId xmlns:a16="http://schemas.microsoft.com/office/drawing/2014/main" id="{B645BDBA-B26D-D96C-B839-8DF8F5E4AFBE}"/>
              </a:ext>
            </a:extLst>
          </p:cNvPr>
          <p:cNvSpPr>
            <a:spLocks/>
          </p:cNvSpPr>
          <p:nvPr/>
        </p:nvSpPr>
        <p:spPr bwMode="auto">
          <a:xfrm>
            <a:off x="4740928" y="5724900"/>
            <a:ext cx="1331873" cy="628735"/>
          </a:xfrm>
          <a:prstGeom prst="rect">
            <a:avLst/>
          </a:prstGeom>
          <a:solidFill>
            <a:schemeClr val="bg1">
              <a:lumMod val="85000"/>
              <a:alpha val="7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42">
            <a:extLst>
              <a:ext uri="{FF2B5EF4-FFF2-40B4-BE49-F238E27FC236}">
                <a16:creationId xmlns:a16="http://schemas.microsoft.com/office/drawing/2014/main" id="{601234BD-E806-0BB9-EE8E-7AD163A5C6D3}"/>
              </a:ext>
            </a:extLst>
          </p:cNvPr>
          <p:cNvSpPr>
            <a:spLocks/>
          </p:cNvSpPr>
          <p:nvPr/>
        </p:nvSpPr>
        <p:spPr bwMode="auto">
          <a:xfrm>
            <a:off x="6119215" y="5724900"/>
            <a:ext cx="1333782" cy="628735"/>
          </a:xfrm>
          <a:prstGeom prst="rect">
            <a:avLst/>
          </a:prstGeom>
          <a:solidFill>
            <a:schemeClr val="bg1">
              <a:lumMod val="85000"/>
              <a:alpha val="7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43">
            <a:extLst>
              <a:ext uri="{FF2B5EF4-FFF2-40B4-BE49-F238E27FC236}">
                <a16:creationId xmlns:a16="http://schemas.microsoft.com/office/drawing/2014/main" id="{D936FB7A-2AA1-181A-7A98-0551BF0B33A5}"/>
              </a:ext>
            </a:extLst>
          </p:cNvPr>
          <p:cNvSpPr>
            <a:spLocks/>
          </p:cNvSpPr>
          <p:nvPr/>
        </p:nvSpPr>
        <p:spPr bwMode="auto">
          <a:xfrm>
            <a:off x="7499417" y="5724900"/>
            <a:ext cx="1331873" cy="628735"/>
          </a:xfrm>
          <a:prstGeom prst="rect">
            <a:avLst/>
          </a:prstGeom>
          <a:solidFill>
            <a:schemeClr val="bg1">
              <a:lumMod val="85000"/>
              <a:alpha val="7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44">
            <a:extLst>
              <a:ext uri="{FF2B5EF4-FFF2-40B4-BE49-F238E27FC236}">
                <a16:creationId xmlns:a16="http://schemas.microsoft.com/office/drawing/2014/main" id="{767DB612-471D-FACC-7C2D-15B3781117BE}"/>
              </a:ext>
            </a:extLst>
          </p:cNvPr>
          <p:cNvSpPr>
            <a:spLocks/>
          </p:cNvSpPr>
          <p:nvPr/>
        </p:nvSpPr>
        <p:spPr bwMode="auto">
          <a:xfrm>
            <a:off x="8877704" y="5724900"/>
            <a:ext cx="1333782" cy="628735"/>
          </a:xfrm>
          <a:prstGeom prst="rect">
            <a:avLst/>
          </a:prstGeom>
          <a:solidFill>
            <a:schemeClr val="bg1">
              <a:lumMod val="85000"/>
              <a:alpha val="7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45">
            <a:extLst>
              <a:ext uri="{FF2B5EF4-FFF2-40B4-BE49-F238E27FC236}">
                <a16:creationId xmlns:a16="http://schemas.microsoft.com/office/drawing/2014/main" id="{1A5FF152-BEFB-2540-37E2-5A513A1149D1}"/>
              </a:ext>
            </a:extLst>
          </p:cNvPr>
          <p:cNvSpPr>
            <a:spLocks/>
          </p:cNvSpPr>
          <p:nvPr/>
        </p:nvSpPr>
        <p:spPr bwMode="auto">
          <a:xfrm>
            <a:off x="10257908" y="5724900"/>
            <a:ext cx="1331873" cy="628735"/>
          </a:xfrm>
          <a:prstGeom prst="rect">
            <a:avLst/>
          </a:prstGeom>
          <a:solidFill>
            <a:schemeClr val="bg1">
              <a:lumMod val="85000"/>
              <a:alpha val="7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47">
            <a:extLst>
              <a:ext uri="{FF2B5EF4-FFF2-40B4-BE49-F238E27FC236}">
                <a16:creationId xmlns:a16="http://schemas.microsoft.com/office/drawing/2014/main" id="{E2168936-A15D-8CD9-ABC3-8252648D15F4}"/>
              </a:ext>
            </a:extLst>
          </p:cNvPr>
          <p:cNvSpPr>
            <a:spLocks/>
          </p:cNvSpPr>
          <p:nvPr/>
        </p:nvSpPr>
        <p:spPr bwMode="auto">
          <a:xfrm>
            <a:off x="1563557" y="3867865"/>
            <a:ext cx="774108" cy="774108"/>
          </a:xfrm>
          <a:prstGeom prst="ellipse">
            <a:avLst/>
          </a:prstGeom>
          <a:solidFill>
            <a:schemeClr val="accent1"/>
          </a:solidFill>
          <a:ln w="381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34" name="Freeform 49">
            <a:extLst>
              <a:ext uri="{FF2B5EF4-FFF2-40B4-BE49-F238E27FC236}">
                <a16:creationId xmlns:a16="http://schemas.microsoft.com/office/drawing/2014/main" id="{0E0779E4-F198-5ADD-34DB-998809BAAC84}"/>
              </a:ext>
            </a:extLst>
          </p:cNvPr>
          <p:cNvSpPr>
            <a:spLocks/>
          </p:cNvSpPr>
          <p:nvPr/>
        </p:nvSpPr>
        <p:spPr bwMode="auto">
          <a:xfrm>
            <a:off x="4322907" y="3867865"/>
            <a:ext cx="774108" cy="774108"/>
          </a:xfrm>
          <a:prstGeom prst="ellipse">
            <a:avLst/>
          </a:prstGeom>
          <a:solidFill>
            <a:schemeClr val="accent2"/>
          </a:solidFill>
          <a:ln w="381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36" name="Freeform 51">
            <a:extLst>
              <a:ext uri="{FF2B5EF4-FFF2-40B4-BE49-F238E27FC236}">
                <a16:creationId xmlns:a16="http://schemas.microsoft.com/office/drawing/2014/main" id="{1877EB54-E26A-5CE8-D617-A82B50141CAB}"/>
              </a:ext>
            </a:extLst>
          </p:cNvPr>
          <p:cNvSpPr>
            <a:spLocks/>
          </p:cNvSpPr>
          <p:nvPr/>
        </p:nvSpPr>
        <p:spPr bwMode="auto">
          <a:xfrm>
            <a:off x="7094976" y="3867865"/>
            <a:ext cx="774108" cy="774108"/>
          </a:xfrm>
          <a:prstGeom prst="ellipse">
            <a:avLst/>
          </a:prstGeom>
          <a:solidFill>
            <a:schemeClr val="accent3"/>
          </a:solidFill>
          <a:ln w="381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38" name="Freeform 53">
            <a:extLst>
              <a:ext uri="{FF2B5EF4-FFF2-40B4-BE49-F238E27FC236}">
                <a16:creationId xmlns:a16="http://schemas.microsoft.com/office/drawing/2014/main" id="{1CEF1123-E798-DB4F-401B-87CA6DC841A0}"/>
              </a:ext>
            </a:extLst>
          </p:cNvPr>
          <p:cNvSpPr>
            <a:spLocks/>
          </p:cNvSpPr>
          <p:nvPr/>
        </p:nvSpPr>
        <p:spPr bwMode="auto">
          <a:xfrm>
            <a:off x="9854326" y="3867865"/>
            <a:ext cx="774108" cy="774108"/>
          </a:xfrm>
          <a:prstGeom prst="ellipse">
            <a:avLst/>
          </a:prstGeom>
          <a:solidFill>
            <a:schemeClr val="accent4"/>
          </a:solidFill>
          <a:ln w="381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8B8C4192-4A71-CFDF-8946-F528D48DC5F9}"/>
              </a:ext>
            </a:extLst>
          </p:cNvPr>
          <p:cNvSpPr>
            <a:spLocks/>
          </p:cNvSpPr>
          <p:nvPr/>
        </p:nvSpPr>
        <p:spPr bwMode="auto">
          <a:xfrm>
            <a:off x="1901547" y="3564395"/>
            <a:ext cx="99944" cy="278025"/>
          </a:xfrm>
          <a:custGeom>
            <a:avLst/>
            <a:gdLst>
              <a:gd name="T0" fmla="*/ 27 w 55"/>
              <a:gd name="T1" fmla="*/ 0 h 153"/>
              <a:gd name="T2" fmla="*/ 0 w 55"/>
              <a:gd name="T3" fmla="*/ 50 h 153"/>
              <a:gd name="T4" fmla="*/ 20 w 55"/>
              <a:gd name="T5" fmla="*/ 50 h 153"/>
              <a:gd name="T6" fmla="*/ 20 w 55"/>
              <a:gd name="T7" fmla="*/ 153 h 153"/>
              <a:gd name="T8" fmla="*/ 34 w 55"/>
              <a:gd name="T9" fmla="*/ 153 h 153"/>
              <a:gd name="T10" fmla="*/ 34 w 55"/>
              <a:gd name="T11" fmla="*/ 50 h 153"/>
              <a:gd name="T12" fmla="*/ 55 w 55"/>
              <a:gd name="T13" fmla="*/ 50 h 153"/>
              <a:gd name="T14" fmla="*/ 27 w 55"/>
              <a:gd name="T15" fmla="*/ 0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53">
                <a:moveTo>
                  <a:pt x="27" y="0"/>
                </a:moveTo>
                <a:lnTo>
                  <a:pt x="0" y="50"/>
                </a:lnTo>
                <a:lnTo>
                  <a:pt x="20" y="50"/>
                </a:lnTo>
                <a:lnTo>
                  <a:pt x="20" y="153"/>
                </a:lnTo>
                <a:lnTo>
                  <a:pt x="34" y="153"/>
                </a:lnTo>
                <a:lnTo>
                  <a:pt x="34" y="50"/>
                </a:lnTo>
                <a:lnTo>
                  <a:pt x="55" y="50"/>
                </a:lnTo>
                <a:lnTo>
                  <a:pt x="2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Rectangle 39">
            <a:extLst>
              <a:ext uri="{FF2B5EF4-FFF2-40B4-BE49-F238E27FC236}">
                <a16:creationId xmlns:a16="http://schemas.microsoft.com/office/drawing/2014/main" id="{96D76DF8-E7F7-87BB-2F8C-94E7EC67620E}"/>
              </a:ext>
            </a:extLst>
          </p:cNvPr>
          <p:cNvSpPr/>
          <p:nvPr/>
        </p:nvSpPr>
        <p:spPr>
          <a:xfrm>
            <a:off x="5485916" y="2045027"/>
            <a:ext cx="1222884" cy="338554"/>
          </a:xfrm>
          <a:prstGeom prst="rect">
            <a:avLst/>
          </a:prstGeom>
        </p:spPr>
        <p:txBody>
          <a:bodyPr wrap="square">
            <a:spAutoFit/>
          </a:bodyPr>
          <a:lstStyle/>
          <a:p>
            <a:pPr algn="ctr"/>
            <a:r>
              <a:rPr lang="en-GB" sz="1600" b="1" dirty="0">
                <a:solidFill>
                  <a:schemeClr val="tx2"/>
                </a:solidFill>
                <a:latin typeface="Barlow" panose="00000500000000000000" pitchFamily="2" charset="0"/>
                <a:ea typeface="Lato Bold" panose="020F0502020204030203" pitchFamily="34" charset="0"/>
                <a:cs typeface="Lato Bold" panose="020F0502020204030203" pitchFamily="34" charset="0"/>
              </a:rPr>
              <a:t>Customer</a:t>
            </a:r>
            <a:endParaRPr lang="en-US" sz="1600" b="1" dirty="0">
              <a:solidFill>
                <a:schemeClr val="tx2"/>
              </a:solidFill>
              <a:latin typeface="Barlow" panose="00000500000000000000" pitchFamily="2" charset="0"/>
              <a:ea typeface="Lato Bold" panose="020F0502020204030203" pitchFamily="34" charset="0"/>
              <a:cs typeface="Lato Bold" panose="020F0502020204030203" pitchFamily="34" charset="0"/>
            </a:endParaRPr>
          </a:p>
        </p:txBody>
      </p:sp>
      <p:sp>
        <p:nvSpPr>
          <p:cNvPr id="41" name="Rectangle 40">
            <a:extLst>
              <a:ext uri="{FF2B5EF4-FFF2-40B4-BE49-F238E27FC236}">
                <a16:creationId xmlns:a16="http://schemas.microsoft.com/office/drawing/2014/main" id="{F8AB7B03-F003-BDE5-38C0-8A812B83C7F9}"/>
              </a:ext>
            </a:extLst>
          </p:cNvPr>
          <p:cNvSpPr/>
          <p:nvPr/>
        </p:nvSpPr>
        <p:spPr>
          <a:xfrm>
            <a:off x="1271564" y="3129305"/>
            <a:ext cx="1350824" cy="323165"/>
          </a:xfrm>
          <a:prstGeom prst="rect">
            <a:avLst/>
          </a:prstGeom>
        </p:spPr>
        <p:txBody>
          <a:bodyPr wrap="square">
            <a:spAutoFit/>
          </a:bodyPr>
          <a:lstStyle/>
          <a:p>
            <a:pPr algn="ctr"/>
            <a:r>
              <a:rPr lang="en-GB" sz="1500" b="1" dirty="0">
                <a:solidFill>
                  <a:schemeClr val="tx2"/>
                </a:solidFill>
                <a:latin typeface="Barlow" panose="00000500000000000000" pitchFamily="2" charset="0"/>
                <a:ea typeface="Lato Bold" panose="020F0502020204030203" pitchFamily="34" charset="0"/>
                <a:cs typeface="Lato Bold" panose="020F0502020204030203" pitchFamily="34" charset="0"/>
              </a:rPr>
              <a:t>Find</a:t>
            </a:r>
            <a:endParaRPr lang="en-US" sz="1500" b="1" dirty="0">
              <a:solidFill>
                <a:schemeClr val="tx2"/>
              </a:solidFill>
              <a:latin typeface="Barlow" panose="00000500000000000000" pitchFamily="2" charset="0"/>
              <a:ea typeface="Lato Bold" panose="020F0502020204030203" pitchFamily="34" charset="0"/>
              <a:cs typeface="Lato Bold" panose="020F0502020204030203" pitchFamily="34" charset="0"/>
            </a:endParaRPr>
          </a:p>
        </p:txBody>
      </p:sp>
      <p:sp>
        <p:nvSpPr>
          <p:cNvPr id="42" name="Rectangle 41">
            <a:extLst>
              <a:ext uri="{FF2B5EF4-FFF2-40B4-BE49-F238E27FC236}">
                <a16:creationId xmlns:a16="http://schemas.microsoft.com/office/drawing/2014/main" id="{3AA5E7A4-3ED2-B908-2B6A-DB7C253062CA}"/>
              </a:ext>
            </a:extLst>
          </p:cNvPr>
          <p:cNvSpPr/>
          <p:nvPr/>
        </p:nvSpPr>
        <p:spPr>
          <a:xfrm>
            <a:off x="5420128" y="3129305"/>
            <a:ext cx="1350824" cy="323165"/>
          </a:xfrm>
          <a:prstGeom prst="rect">
            <a:avLst/>
          </a:prstGeom>
        </p:spPr>
        <p:txBody>
          <a:bodyPr wrap="square">
            <a:spAutoFit/>
          </a:bodyPr>
          <a:lstStyle/>
          <a:p>
            <a:pPr algn="ctr"/>
            <a:r>
              <a:rPr lang="en-GB" sz="1500" b="1" dirty="0">
                <a:solidFill>
                  <a:schemeClr val="tx2"/>
                </a:solidFill>
                <a:latin typeface="Barlow" panose="00000500000000000000" pitchFamily="2" charset="0"/>
                <a:ea typeface="Lato Bold" panose="020F0502020204030203" pitchFamily="34" charset="0"/>
                <a:cs typeface="Lato Bold" panose="020F0502020204030203" pitchFamily="34" charset="0"/>
              </a:rPr>
              <a:t>Acquire</a:t>
            </a:r>
            <a:endParaRPr lang="en-US" sz="1500" b="1" dirty="0">
              <a:solidFill>
                <a:schemeClr val="tx2"/>
              </a:solidFill>
              <a:latin typeface="Barlow" panose="00000500000000000000" pitchFamily="2" charset="0"/>
              <a:ea typeface="Lato Bold" panose="020F0502020204030203" pitchFamily="34" charset="0"/>
              <a:cs typeface="Lato Bold" panose="020F0502020204030203" pitchFamily="34" charset="0"/>
            </a:endParaRPr>
          </a:p>
        </p:txBody>
      </p:sp>
      <p:sp>
        <p:nvSpPr>
          <p:cNvPr id="43" name="Rectangle 42">
            <a:extLst>
              <a:ext uri="{FF2B5EF4-FFF2-40B4-BE49-F238E27FC236}">
                <a16:creationId xmlns:a16="http://schemas.microsoft.com/office/drawing/2014/main" id="{69477F24-D442-4CB1-DF36-B22B6921CD36}"/>
              </a:ext>
            </a:extLst>
          </p:cNvPr>
          <p:cNvSpPr/>
          <p:nvPr/>
        </p:nvSpPr>
        <p:spPr>
          <a:xfrm>
            <a:off x="9539047" y="3129305"/>
            <a:ext cx="1350824" cy="323165"/>
          </a:xfrm>
          <a:prstGeom prst="rect">
            <a:avLst/>
          </a:prstGeom>
        </p:spPr>
        <p:txBody>
          <a:bodyPr wrap="square">
            <a:spAutoFit/>
          </a:bodyPr>
          <a:lstStyle/>
          <a:p>
            <a:pPr algn="ctr"/>
            <a:r>
              <a:rPr lang="en-GB" sz="1500" b="1" dirty="0">
                <a:solidFill>
                  <a:schemeClr val="tx2"/>
                </a:solidFill>
                <a:latin typeface="Barlow" panose="00000500000000000000" pitchFamily="2" charset="0"/>
                <a:ea typeface="Lato Bold" panose="020F0502020204030203" pitchFamily="34" charset="0"/>
                <a:cs typeface="Lato Bold" panose="020F0502020204030203" pitchFamily="34" charset="0"/>
              </a:rPr>
              <a:t>Retain</a:t>
            </a:r>
            <a:endParaRPr lang="en-US" sz="1500" b="1" dirty="0">
              <a:solidFill>
                <a:schemeClr val="tx2"/>
              </a:solidFill>
              <a:latin typeface="Barlow" panose="00000500000000000000" pitchFamily="2" charset="0"/>
              <a:ea typeface="Lato Bold" panose="020F0502020204030203" pitchFamily="34" charset="0"/>
              <a:cs typeface="Lato Bold" panose="020F0502020204030203" pitchFamily="34" charset="0"/>
            </a:endParaRPr>
          </a:p>
        </p:txBody>
      </p:sp>
      <p:sp>
        <p:nvSpPr>
          <p:cNvPr id="44" name="Rectangle 43">
            <a:extLst>
              <a:ext uri="{FF2B5EF4-FFF2-40B4-BE49-F238E27FC236}">
                <a16:creationId xmlns:a16="http://schemas.microsoft.com/office/drawing/2014/main" id="{C6EDF318-8865-F19A-3CB9-9AC703560C13}"/>
              </a:ext>
            </a:extLst>
          </p:cNvPr>
          <p:cNvSpPr/>
          <p:nvPr/>
        </p:nvSpPr>
        <p:spPr>
          <a:xfrm>
            <a:off x="833060" y="4769551"/>
            <a:ext cx="2235101" cy="338554"/>
          </a:xfrm>
          <a:prstGeom prst="rect">
            <a:avLst/>
          </a:prstGeom>
        </p:spPr>
        <p:txBody>
          <a:bodyPr wrap="square">
            <a:spAutoFit/>
          </a:bodyPr>
          <a:lstStyle/>
          <a:p>
            <a:pPr algn="ctr"/>
            <a:r>
              <a:rPr lang="en-GB" sz="1600" b="1" dirty="0">
                <a:solidFill>
                  <a:schemeClr val="bg1"/>
                </a:solidFill>
                <a:latin typeface="Barlow" panose="00000500000000000000" pitchFamily="2" charset="0"/>
                <a:ea typeface="Lato Bold" panose="020F0502020204030203" pitchFamily="34" charset="0"/>
                <a:cs typeface="Lato Bold" panose="020F0502020204030203" pitchFamily="34" charset="0"/>
              </a:rPr>
              <a:t>Market Analysis</a:t>
            </a:r>
            <a:endParaRPr lang="en-US" sz="16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45" name="Rectangle 44">
            <a:extLst>
              <a:ext uri="{FF2B5EF4-FFF2-40B4-BE49-F238E27FC236}">
                <a16:creationId xmlns:a16="http://schemas.microsoft.com/office/drawing/2014/main" id="{159CFAFA-59A9-C5CE-0260-42B00A155F07}"/>
              </a:ext>
            </a:extLst>
          </p:cNvPr>
          <p:cNvSpPr/>
          <p:nvPr/>
        </p:nvSpPr>
        <p:spPr>
          <a:xfrm>
            <a:off x="3592410" y="4769551"/>
            <a:ext cx="2235101" cy="338554"/>
          </a:xfrm>
          <a:prstGeom prst="rect">
            <a:avLst/>
          </a:prstGeom>
        </p:spPr>
        <p:txBody>
          <a:bodyPr wrap="square">
            <a:spAutoFit/>
          </a:bodyPr>
          <a:lstStyle/>
          <a:p>
            <a:pPr algn="ctr"/>
            <a:r>
              <a:rPr lang="en-GB" sz="1600" b="1" dirty="0">
                <a:solidFill>
                  <a:schemeClr val="bg1"/>
                </a:solidFill>
                <a:latin typeface="Barlow" panose="00000500000000000000" pitchFamily="2" charset="0"/>
                <a:ea typeface="Lato Bold" panose="020F0502020204030203" pitchFamily="34" charset="0"/>
                <a:cs typeface="Lato Bold" panose="020F0502020204030203" pitchFamily="34" charset="0"/>
              </a:rPr>
              <a:t>Marketing</a:t>
            </a:r>
            <a:endParaRPr lang="en-US" sz="16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46" name="Rectangle 45">
            <a:extLst>
              <a:ext uri="{FF2B5EF4-FFF2-40B4-BE49-F238E27FC236}">
                <a16:creationId xmlns:a16="http://schemas.microsoft.com/office/drawing/2014/main" id="{408CBA68-8944-A82D-E8F6-49A0517C1CA7}"/>
              </a:ext>
            </a:extLst>
          </p:cNvPr>
          <p:cNvSpPr/>
          <p:nvPr/>
        </p:nvSpPr>
        <p:spPr>
          <a:xfrm>
            <a:off x="6364479" y="4769551"/>
            <a:ext cx="2235101" cy="338554"/>
          </a:xfrm>
          <a:prstGeom prst="rect">
            <a:avLst/>
          </a:prstGeom>
        </p:spPr>
        <p:txBody>
          <a:bodyPr wrap="square">
            <a:spAutoFit/>
          </a:bodyPr>
          <a:lstStyle/>
          <a:p>
            <a:pPr algn="ctr"/>
            <a:r>
              <a:rPr lang="en-GB" sz="1600" b="1" dirty="0">
                <a:solidFill>
                  <a:schemeClr val="bg1"/>
                </a:solidFill>
                <a:latin typeface="Barlow" panose="00000500000000000000" pitchFamily="2" charset="0"/>
                <a:ea typeface="Lato Bold" panose="020F0502020204030203" pitchFamily="34" charset="0"/>
                <a:cs typeface="Lato Bold" panose="020F0502020204030203" pitchFamily="34" charset="0"/>
              </a:rPr>
              <a:t>Sales</a:t>
            </a:r>
            <a:endParaRPr lang="en-US" sz="16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47" name="Rectangle 46">
            <a:extLst>
              <a:ext uri="{FF2B5EF4-FFF2-40B4-BE49-F238E27FC236}">
                <a16:creationId xmlns:a16="http://schemas.microsoft.com/office/drawing/2014/main" id="{4297DE89-97E5-2950-5698-FF3142BE59F5}"/>
              </a:ext>
            </a:extLst>
          </p:cNvPr>
          <p:cNvSpPr/>
          <p:nvPr/>
        </p:nvSpPr>
        <p:spPr>
          <a:xfrm>
            <a:off x="8905771" y="4796482"/>
            <a:ext cx="2671216" cy="284693"/>
          </a:xfrm>
          <a:prstGeom prst="rect">
            <a:avLst/>
          </a:prstGeom>
        </p:spPr>
        <p:txBody>
          <a:bodyPr wrap="square">
            <a:spAutoFit/>
          </a:bodyPr>
          <a:lstStyle/>
          <a:p>
            <a:pPr algn="ctr">
              <a:lnSpc>
                <a:spcPts val="1500"/>
              </a:lnSpc>
            </a:pPr>
            <a:r>
              <a:rPr lang="en-GB" sz="1600" b="1" dirty="0">
                <a:solidFill>
                  <a:schemeClr val="bg1"/>
                </a:solidFill>
                <a:latin typeface="Barlow" panose="00000500000000000000" pitchFamily="2" charset="0"/>
                <a:ea typeface="Lato Bold" panose="020F0502020204030203" pitchFamily="34" charset="0"/>
                <a:cs typeface="Lato Bold" panose="020F0502020204030203" pitchFamily="34" charset="0"/>
              </a:rPr>
              <a:t>Customer Management</a:t>
            </a:r>
            <a:endParaRPr lang="en-US" sz="16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48" name="Rectangle 47">
            <a:extLst>
              <a:ext uri="{FF2B5EF4-FFF2-40B4-BE49-F238E27FC236}">
                <a16:creationId xmlns:a16="http://schemas.microsoft.com/office/drawing/2014/main" id="{992586EA-8BE2-F2C9-5729-03279744C847}"/>
              </a:ext>
            </a:extLst>
          </p:cNvPr>
          <p:cNvSpPr/>
          <p:nvPr/>
        </p:nvSpPr>
        <p:spPr>
          <a:xfrm>
            <a:off x="659895" y="5806383"/>
            <a:ext cx="1176770" cy="472052"/>
          </a:xfrm>
          <a:prstGeom prst="rect">
            <a:avLst/>
          </a:prstGeom>
        </p:spPr>
        <p:txBody>
          <a:bodyPr wrap="square">
            <a:spAutoFit/>
          </a:bodyPr>
          <a:lstStyle/>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Acquire</a:t>
            </a:r>
          </a:p>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data</a:t>
            </a:r>
            <a:endParaRPr lang="en-US" sz="1200" dirty="0">
              <a:latin typeface="Poppins" panose="00000500000000000000" pitchFamily="2" charset="0"/>
              <a:ea typeface="Lato Bold" panose="020F0502020204030203" pitchFamily="34" charset="0"/>
              <a:cs typeface="Poppins" panose="00000500000000000000" pitchFamily="2" charset="0"/>
            </a:endParaRPr>
          </a:p>
        </p:txBody>
      </p:sp>
      <p:sp>
        <p:nvSpPr>
          <p:cNvPr id="49" name="Rectangle 48">
            <a:extLst>
              <a:ext uri="{FF2B5EF4-FFF2-40B4-BE49-F238E27FC236}">
                <a16:creationId xmlns:a16="http://schemas.microsoft.com/office/drawing/2014/main" id="{F860F0A4-404A-E353-8871-F14AA720B94A}"/>
              </a:ext>
            </a:extLst>
          </p:cNvPr>
          <p:cNvSpPr/>
          <p:nvPr/>
        </p:nvSpPr>
        <p:spPr>
          <a:xfrm>
            <a:off x="2070915" y="5806383"/>
            <a:ext cx="1176770" cy="472052"/>
          </a:xfrm>
          <a:prstGeom prst="rect">
            <a:avLst/>
          </a:prstGeom>
        </p:spPr>
        <p:txBody>
          <a:bodyPr wrap="square">
            <a:spAutoFit/>
          </a:bodyPr>
          <a:lstStyle/>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Evaluate</a:t>
            </a:r>
          </a:p>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potential</a:t>
            </a:r>
            <a:endParaRPr lang="en-US" sz="1200" dirty="0">
              <a:latin typeface="Poppins" panose="00000500000000000000" pitchFamily="2" charset="0"/>
              <a:ea typeface="Lato Bold" panose="020F0502020204030203" pitchFamily="34" charset="0"/>
              <a:cs typeface="Poppins" panose="00000500000000000000" pitchFamily="2" charset="0"/>
            </a:endParaRPr>
          </a:p>
        </p:txBody>
      </p:sp>
      <p:sp>
        <p:nvSpPr>
          <p:cNvPr id="50" name="Rectangle 49">
            <a:extLst>
              <a:ext uri="{FF2B5EF4-FFF2-40B4-BE49-F238E27FC236}">
                <a16:creationId xmlns:a16="http://schemas.microsoft.com/office/drawing/2014/main" id="{D99B0AEA-E3E9-A137-CFDD-0F4EA624DDBB}"/>
              </a:ext>
            </a:extLst>
          </p:cNvPr>
          <p:cNvSpPr/>
          <p:nvPr/>
        </p:nvSpPr>
        <p:spPr>
          <a:xfrm>
            <a:off x="3383449" y="5806383"/>
            <a:ext cx="1255628" cy="472052"/>
          </a:xfrm>
          <a:prstGeom prst="rect">
            <a:avLst/>
          </a:prstGeom>
        </p:spPr>
        <p:txBody>
          <a:bodyPr wrap="square">
            <a:spAutoFit/>
          </a:bodyPr>
          <a:lstStyle/>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Marketing</a:t>
            </a:r>
          </a:p>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target groups</a:t>
            </a:r>
            <a:endParaRPr lang="en-US" sz="1200" dirty="0">
              <a:latin typeface="Poppins" panose="00000500000000000000" pitchFamily="2" charset="0"/>
              <a:ea typeface="Lato Bold" panose="020F0502020204030203" pitchFamily="34" charset="0"/>
              <a:cs typeface="Poppins" panose="00000500000000000000" pitchFamily="2" charset="0"/>
            </a:endParaRPr>
          </a:p>
        </p:txBody>
      </p:sp>
      <p:sp>
        <p:nvSpPr>
          <p:cNvPr id="51" name="Rectangle 50">
            <a:extLst>
              <a:ext uri="{FF2B5EF4-FFF2-40B4-BE49-F238E27FC236}">
                <a16:creationId xmlns:a16="http://schemas.microsoft.com/office/drawing/2014/main" id="{42369EA1-EE95-5F42-C0E8-E4018DB2BF0C}"/>
              </a:ext>
            </a:extLst>
          </p:cNvPr>
          <p:cNvSpPr/>
          <p:nvPr/>
        </p:nvSpPr>
        <p:spPr>
          <a:xfrm>
            <a:off x="4853707" y="5806383"/>
            <a:ext cx="1137155" cy="472052"/>
          </a:xfrm>
          <a:prstGeom prst="rect">
            <a:avLst/>
          </a:prstGeom>
        </p:spPr>
        <p:txBody>
          <a:bodyPr wrap="square">
            <a:spAutoFit/>
          </a:bodyPr>
          <a:lstStyle/>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Marketing</a:t>
            </a:r>
          </a:p>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dialogue</a:t>
            </a:r>
            <a:endParaRPr lang="en-US" sz="1200" dirty="0">
              <a:latin typeface="Poppins" panose="00000500000000000000" pitchFamily="2" charset="0"/>
              <a:ea typeface="Lato Bold" panose="020F0502020204030203" pitchFamily="34" charset="0"/>
              <a:cs typeface="Poppins" panose="00000500000000000000" pitchFamily="2" charset="0"/>
            </a:endParaRPr>
          </a:p>
        </p:txBody>
      </p:sp>
      <p:sp>
        <p:nvSpPr>
          <p:cNvPr id="52" name="Rectangle 51">
            <a:extLst>
              <a:ext uri="{FF2B5EF4-FFF2-40B4-BE49-F238E27FC236}">
                <a16:creationId xmlns:a16="http://schemas.microsoft.com/office/drawing/2014/main" id="{7E9DE96D-5643-A924-351B-B8694C3F8C9A}"/>
              </a:ext>
            </a:extLst>
          </p:cNvPr>
          <p:cNvSpPr/>
          <p:nvPr/>
        </p:nvSpPr>
        <p:spPr>
          <a:xfrm>
            <a:off x="6208395" y="5902563"/>
            <a:ext cx="1137155" cy="279692"/>
          </a:xfrm>
          <a:prstGeom prst="rect">
            <a:avLst/>
          </a:prstGeom>
        </p:spPr>
        <p:txBody>
          <a:bodyPr wrap="square">
            <a:spAutoFit/>
          </a:bodyPr>
          <a:lstStyle/>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Planning</a:t>
            </a:r>
            <a:endParaRPr lang="en-US" sz="1200" dirty="0">
              <a:latin typeface="Poppins" panose="00000500000000000000" pitchFamily="2" charset="0"/>
              <a:ea typeface="Lato Bold" panose="020F0502020204030203" pitchFamily="34" charset="0"/>
              <a:cs typeface="Poppins" panose="00000500000000000000" pitchFamily="2" charset="0"/>
            </a:endParaRPr>
          </a:p>
        </p:txBody>
      </p:sp>
      <p:sp>
        <p:nvSpPr>
          <p:cNvPr id="53" name="Rectangle 52">
            <a:extLst>
              <a:ext uri="{FF2B5EF4-FFF2-40B4-BE49-F238E27FC236}">
                <a16:creationId xmlns:a16="http://schemas.microsoft.com/office/drawing/2014/main" id="{0793DE7B-4D80-8E53-C79A-FA1D342CF88A}"/>
              </a:ext>
            </a:extLst>
          </p:cNvPr>
          <p:cNvSpPr/>
          <p:nvPr/>
        </p:nvSpPr>
        <p:spPr>
          <a:xfrm>
            <a:off x="7620479" y="5902563"/>
            <a:ext cx="1135031" cy="279692"/>
          </a:xfrm>
          <a:prstGeom prst="rect">
            <a:avLst/>
          </a:prstGeom>
        </p:spPr>
        <p:txBody>
          <a:bodyPr wrap="square">
            <a:spAutoFit/>
          </a:bodyPr>
          <a:lstStyle/>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Controlling</a:t>
            </a:r>
            <a:endParaRPr lang="en-US" sz="1200" dirty="0">
              <a:latin typeface="Poppins" panose="00000500000000000000" pitchFamily="2" charset="0"/>
              <a:ea typeface="Lato Bold" panose="020F0502020204030203" pitchFamily="34" charset="0"/>
              <a:cs typeface="Poppins" panose="00000500000000000000" pitchFamily="2" charset="0"/>
            </a:endParaRPr>
          </a:p>
        </p:txBody>
      </p:sp>
      <p:sp>
        <p:nvSpPr>
          <p:cNvPr id="54" name="Rectangle 53">
            <a:extLst>
              <a:ext uri="{FF2B5EF4-FFF2-40B4-BE49-F238E27FC236}">
                <a16:creationId xmlns:a16="http://schemas.microsoft.com/office/drawing/2014/main" id="{71A48FF7-ECD4-31C0-1E52-3B1C303ADCF7}"/>
              </a:ext>
            </a:extLst>
          </p:cNvPr>
          <p:cNvSpPr/>
          <p:nvPr/>
        </p:nvSpPr>
        <p:spPr>
          <a:xfrm>
            <a:off x="8896707" y="5806383"/>
            <a:ext cx="1284682" cy="472052"/>
          </a:xfrm>
          <a:prstGeom prst="rect">
            <a:avLst/>
          </a:prstGeom>
        </p:spPr>
        <p:txBody>
          <a:bodyPr wrap="square">
            <a:spAutoFit/>
          </a:bodyPr>
          <a:lstStyle/>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Data quality</a:t>
            </a:r>
          </a:p>
          <a:p>
            <a:pPr algn="ctr">
              <a:lnSpc>
                <a:spcPts val="1500"/>
              </a:lnSpc>
            </a:pPr>
            <a:r>
              <a:rPr lang="en-GB" sz="1200" dirty="0">
                <a:latin typeface="Poppins" panose="00000500000000000000" pitchFamily="2" charset="0"/>
                <a:ea typeface="Lato Bold" panose="020F0502020204030203" pitchFamily="34" charset="0"/>
                <a:cs typeface="Poppins" panose="00000500000000000000" pitchFamily="2" charset="0"/>
              </a:rPr>
              <a:t>management</a:t>
            </a:r>
            <a:endParaRPr lang="en-US" sz="1200" dirty="0">
              <a:latin typeface="Poppins" panose="00000500000000000000" pitchFamily="2" charset="0"/>
              <a:ea typeface="Lato Bold" panose="020F0502020204030203" pitchFamily="34" charset="0"/>
              <a:cs typeface="Poppins" panose="00000500000000000000" pitchFamily="2" charset="0"/>
            </a:endParaRPr>
          </a:p>
        </p:txBody>
      </p:sp>
      <p:sp>
        <p:nvSpPr>
          <p:cNvPr id="55" name="Rectangle 54">
            <a:extLst>
              <a:ext uri="{FF2B5EF4-FFF2-40B4-BE49-F238E27FC236}">
                <a16:creationId xmlns:a16="http://schemas.microsoft.com/office/drawing/2014/main" id="{48E1AD72-A614-DB21-42D4-B9F7EAA44E65}"/>
              </a:ext>
            </a:extLst>
          </p:cNvPr>
          <p:cNvSpPr/>
          <p:nvPr/>
        </p:nvSpPr>
        <p:spPr>
          <a:xfrm>
            <a:off x="10341897" y="5762268"/>
            <a:ext cx="1216346" cy="553998"/>
          </a:xfrm>
          <a:prstGeom prst="rect">
            <a:avLst/>
          </a:prstGeom>
        </p:spPr>
        <p:txBody>
          <a:bodyPr wrap="square">
            <a:spAutoFit/>
          </a:bodyPr>
          <a:lstStyle/>
          <a:p>
            <a:pPr algn="ctr">
              <a:lnSpc>
                <a:spcPts val="1200"/>
              </a:lnSpc>
            </a:pPr>
            <a:r>
              <a:rPr lang="en-GB" sz="1200" dirty="0">
                <a:latin typeface="Poppins" panose="00000500000000000000" pitchFamily="2" charset="0"/>
                <a:ea typeface="Lato Bold" panose="020F0502020204030203" pitchFamily="34" charset="0"/>
                <a:cs typeface="Poppins" panose="00000500000000000000" pitchFamily="2" charset="0"/>
              </a:rPr>
              <a:t>Customer</a:t>
            </a:r>
          </a:p>
          <a:p>
            <a:pPr algn="ctr">
              <a:lnSpc>
                <a:spcPts val="1200"/>
              </a:lnSpc>
            </a:pPr>
            <a:r>
              <a:rPr lang="en-GB" sz="1200" dirty="0">
                <a:latin typeface="Poppins" panose="00000500000000000000" pitchFamily="2" charset="0"/>
                <a:ea typeface="Lato Bold" panose="020F0502020204030203" pitchFamily="34" charset="0"/>
                <a:cs typeface="Poppins" panose="00000500000000000000" pitchFamily="2" charset="0"/>
              </a:rPr>
              <a:t>Structure</a:t>
            </a:r>
          </a:p>
          <a:p>
            <a:pPr algn="ctr">
              <a:lnSpc>
                <a:spcPts val="1200"/>
              </a:lnSpc>
            </a:pPr>
            <a:r>
              <a:rPr lang="en-GB" sz="1200" dirty="0">
                <a:latin typeface="Poppins" panose="00000500000000000000" pitchFamily="2" charset="0"/>
                <a:ea typeface="Lato Bold" panose="020F0502020204030203" pitchFamily="34" charset="0"/>
                <a:cs typeface="Poppins" panose="00000500000000000000" pitchFamily="2" charset="0"/>
              </a:rPr>
              <a:t>analysis</a:t>
            </a:r>
            <a:endParaRPr lang="en-US" sz="1200" dirty="0">
              <a:latin typeface="Poppins" panose="00000500000000000000" pitchFamily="2" charset="0"/>
              <a:ea typeface="Lato Bold" panose="020F0502020204030203" pitchFamily="34" charset="0"/>
              <a:cs typeface="Poppins" panose="00000500000000000000" pitchFamily="2" charset="0"/>
            </a:endParaRPr>
          </a:p>
        </p:txBody>
      </p:sp>
      <p:sp>
        <p:nvSpPr>
          <p:cNvPr id="56" name="Freeform: Shape 55">
            <a:extLst>
              <a:ext uri="{FF2B5EF4-FFF2-40B4-BE49-F238E27FC236}">
                <a16:creationId xmlns:a16="http://schemas.microsoft.com/office/drawing/2014/main" id="{C60C39BE-D121-E912-253C-9AAE3012E47B}"/>
              </a:ext>
            </a:extLst>
          </p:cNvPr>
          <p:cNvSpPr>
            <a:spLocks noChangeArrowheads="1"/>
          </p:cNvSpPr>
          <p:nvPr/>
        </p:nvSpPr>
        <p:spPr bwMode="auto">
          <a:xfrm>
            <a:off x="5793272" y="1635655"/>
            <a:ext cx="608172" cy="426635"/>
          </a:xfrm>
          <a:custGeom>
            <a:avLst/>
            <a:gdLst>
              <a:gd name="connsiteX0" fmla="*/ 1687431 w 3371851"/>
              <a:gd name="connsiteY0" fmla="*/ 1171575 h 2365375"/>
              <a:gd name="connsiteX1" fmla="*/ 2557463 w 3371851"/>
              <a:gd name="connsiteY1" fmla="*/ 2075969 h 2365375"/>
              <a:gd name="connsiteX2" fmla="*/ 2557463 w 3371851"/>
              <a:gd name="connsiteY2" fmla="*/ 2193540 h 2365375"/>
              <a:gd name="connsiteX3" fmla="*/ 2391886 w 3371851"/>
              <a:gd name="connsiteY3" fmla="*/ 2365375 h 2365375"/>
              <a:gd name="connsiteX4" fmla="*/ 979965 w 3371851"/>
              <a:gd name="connsiteY4" fmla="*/ 2365375 h 2365375"/>
              <a:gd name="connsiteX5" fmla="*/ 814388 w 3371851"/>
              <a:gd name="connsiteY5" fmla="*/ 2193540 h 2365375"/>
              <a:gd name="connsiteX6" fmla="*/ 814388 w 3371851"/>
              <a:gd name="connsiteY6" fmla="*/ 2060896 h 2365375"/>
              <a:gd name="connsiteX7" fmla="*/ 1687431 w 3371851"/>
              <a:gd name="connsiteY7" fmla="*/ 1171575 h 2365375"/>
              <a:gd name="connsiteX8" fmla="*/ 2734227 w 3371851"/>
              <a:gd name="connsiteY8" fmla="*/ 1165225 h 2365375"/>
              <a:gd name="connsiteX9" fmla="*/ 3368843 w 3371851"/>
              <a:gd name="connsiteY9" fmla="*/ 1756303 h 2365375"/>
              <a:gd name="connsiteX10" fmla="*/ 3371851 w 3371851"/>
              <a:gd name="connsiteY10" fmla="*/ 1756303 h 2365375"/>
              <a:gd name="connsiteX11" fmla="*/ 3098154 w 3371851"/>
              <a:gd name="connsiteY11" fmla="*/ 2036763 h 2365375"/>
              <a:gd name="connsiteX12" fmla="*/ 2634975 w 3371851"/>
              <a:gd name="connsiteY12" fmla="*/ 2036763 h 2365375"/>
              <a:gd name="connsiteX13" fmla="*/ 2316163 w 3371851"/>
              <a:gd name="connsiteY13" fmla="*/ 1325057 h 2365375"/>
              <a:gd name="connsiteX14" fmla="*/ 2734227 w 3371851"/>
              <a:gd name="connsiteY14" fmla="*/ 1165225 h 2365375"/>
              <a:gd name="connsiteX15" fmla="*/ 634616 w 3371851"/>
              <a:gd name="connsiteY15" fmla="*/ 1165225 h 2365375"/>
              <a:gd name="connsiteX16" fmla="*/ 1055688 w 3371851"/>
              <a:gd name="connsiteY16" fmla="*/ 1325057 h 2365375"/>
              <a:gd name="connsiteX17" fmla="*/ 733869 w 3371851"/>
              <a:gd name="connsiteY17" fmla="*/ 2036763 h 2365375"/>
              <a:gd name="connsiteX18" fmla="*/ 270689 w 3371851"/>
              <a:gd name="connsiteY18" fmla="*/ 2036763 h 2365375"/>
              <a:gd name="connsiteX19" fmla="*/ 0 w 3371851"/>
              <a:gd name="connsiteY19" fmla="*/ 1756303 h 2365375"/>
              <a:gd name="connsiteX20" fmla="*/ 634616 w 3371851"/>
              <a:gd name="connsiteY20" fmla="*/ 1165225 h 2365375"/>
              <a:gd name="connsiteX21" fmla="*/ 2734470 w 3371851"/>
              <a:gd name="connsiteY21" fmla="*/ 309563 h 2365375"/>
              <a:gd name="connsiteX22" fmla="*/ 3098802 w 3371851"/>
              <a:gd name="connsiteY22" fmla="*/ 713582 h 2365375"/>
              <a:gd name="connsiteX23" fmla="*/ 2734470 w 3371851"/>
              <a:gd name="connsiteY23" fmla="*/ 1117601 h 2365375"/>
              <a:gd name="connsiteX24" fmla="*/ 2370138 w 3371851"/>
              <a:gd name="connsiteY24" fmla="*/ 713582 h 2365375"/>
              <a:gd name="connsiteX25" fmla="*/ 2734470 w 3371851"/>
              <a:gd name="connsiteY25" fmla="*/ 309563 h 2365375"/>
              <a:gd name="connsiteX26" fmla="*/ 634207 w 3371851"/>
              <a:gd name="connsiteY26" fmla="*/ 309563 h 2365375"/>
              <a:gd name="connsiteX27" fmla="*/ 998539 w 3371851"/>
              <a:gd name="connsiteY27" fmla="*/ 713582 h 2365375"/>
              <a:gd name="connsiteX28" fmla="*/ 634207 w 3371851"/>
              <a:gd name="connsiteY28" fmla="*/ 1117601 h 2365375"/>
              <a:gd name="connsiteX29" fmla="*/ 269875 w 3371851"/>
              <a:gd name="connsiteY29" fmla="*/ 713582 h 2365375"/>
              <a:gd name="connsiteX30" fmla="*/ 634207 w 3371851"/>
              <a:gd name="connsiteY30" fmla="*/ 309563 h 2365375"/>
              <a:gd name="connsiteX31" fmla="*/ 1685925 w 3371851"/>
              <a:gd name="connsiteY31" fmla="*/ 0 h 2365375"/>
              <a:gd name="connsiteX32" fmla="*/ 2184400 w 3371851"/>
              <a:gd name="connsiteY32" fmla="*/ 542132 h 2365375"/>
              <a:gd name="connsiteX33" fmla="*/ 1685925 w 3371851"/>
              <a:gd name="connsiteY33" fmla="*/ 1084264 h 2365375"/>
              <a:gd name="connsiteX34" fmla="*/ 1187450 w 3371851"/>
              <a:gd name="connsiteY34" fmla="*/ 542132 h 2365375"/>
              <a:gd name="connsiteX35" fmla="*/ 1685925 w 3371851"/>
              <a:gd name="connsiteY35" fmla="*/ 0 h 236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71851" h="2365375">
                <a:moveTo>
                  <a:pt x="1687431" y="1171575"/>
                </a:moveTo>
                <a:cubicBezTo>
                  <a:pt x="2301571" y="1171575"/>
                  <a:pt x="2557463" y="1711197"/>
                  <a:pt x="2557463" y="2075969"/>
                </a:cubicBezTo>
                <a:cubicBezTo>
                  <a:pt x="2557463" y="2075969"/>
                  <a:pt x="2557463" y="2075969"/>
                  <a:pt x="2557463" y="2193540"/>
                </a:cubicBezTo>
                <a:cubicBezTo>
                  <a:pt x="2557463" y="2286994"/>
                  <a:pt x="2482201" y="2365375"/>
                  <a:pt x="2391886" y="2365375"/>
                </a:cubicBezTo>
                <a:cubicBezTo>
                  <a:pt x="2391886" y="2365375"/>
                  <a:pt x="2391886" y="2365375"/>
                  <a:pt x="979965" y="2365375"/>
                </a:cubicBezTo>
                <a:cubicBezTo>
                  <a:pt x="889650" y="2365375"/>
                  <a:pt x="814388" y="2286994"/>
                  <a:pt x="814388" y="2193540"/>
                </a:cubicBezTo>
                <a:cubicBezTo>
                  <a:pt x="814388" y="2193540"/>
                  <a:pt x="814388" y="2193540"/>
                  <a:pt x="814388" y="2060896"/>
                </a:cubicBezTo>
                <a:cubicBezTo>
                  <a:pt x="814388" y="1690094"/>
                  <a:pt x="1094364" y="1171575"/>
                  <a:pt x="1687431" y="1171575"/>
                </a:cubicBezTo>
                <a:close/>
                <a:moveTo>
                  <a:pt x="2734227" y="1165225"/>
                </a:moveTo>
                <a:cubicBezTo>
                  <a:pt x="3065070" y="1165225"/>
                  <a:pt x="3338767" y="1424576"/>
                  <a:pt x="3368843" y="1756303"/>
                </a:cubicBezTo>
                <a:cubicBezTo>
                  <a:pt x="3371851" y="1756303"/>
                  <a:pt x="3371851" y="1756303"/>
                  <a:pt x="3371851" y="1756303"/>
                </a:cubicBezTo>
                <a:cubicBezTo>
                  <a:pt x="3371851" y="1910104"/>
                  <a:pt x="3248537" y="2036763"/>
                  <a:pt x="3098154" y="2036763"/>
                </a:cubicBezTo>
                <a:cubicBezTo>
                  <a:pt x="2634975" y="2036763"/>
                  <a:pt x="2634975" y="2036763"/>
                  <a:pt x="2634975" y="2036763"/>
                </a:cubicBezTo>
                <a:cubicBezTo>
                  <a:pt x="2637982" y="1738209"/>
                  <a:pt x="2505645" y="1487905"/>
                  <a:pt x="2316163" y="1325057"/>
                </a:cubicBezTo>
                <a:cubicBezTo>
                  <a:pt x="2427446" y="1225539"/>
                  <a:pt x="2577829" y="1165225"/>
                  <a:pt x="2734227" y="1165225"/>
                </a:cubicBezTo>
                <a:close/>
                <a:moveTo>
                  <a:pt x="634616" y="1165225"/>
                </a:moveTo>
                <a:cubicBezTo>
                  <a:pt x="794022" y="1165225"/>
                  <a:pt x="944405" y="1225539"/>
                  <a:pt x="1055688" y="1325057"/>
                </a:cubicBezTo>
                <a:cubicBezTo>
                  <a:pt x="863198" y="1487905"/>
                  <a:pt x="730861" y="1738209"/>
                  <a:pt x="733869" y="2036763"/>
                </a:cubicBezTo>
                <a:cubicBezTo>
                  <a:pt x="733869" y="2036763"/>
                  <a:pt x="733869" y="2036763"/>
                  <a:pt x="270689" y="2036763"/>
                </a:cubicBezTo>
                <a:cubicBezTo>
                  <a:pt x="120306" y="2036763"/>
                  <a:pt x="0" y="1910104"/>
                  <a:pt x="0" y="1756303"/>
                </a:cubicBezTo>
                <a:cubicBezTo>
                  <a:pt x="30076" y="1424576"/>
                  <a:pt x="303773" y="1165225"/>
                  <a:pt x="634616" y="1165225"/>
                </a:cubicBezTo>
                <a:close/>
                <a:moveTo>
                  <a:pt x="2734470" y="309563"/>
                </a:moveTo>
                <a:cubicBezTo>
                  <a:pt x="2935685" y="309563"/>
                  <a:pt x="3098802" y="490448"/>
                  <a:pt x="3098802" y="713582"/>
                </a:cubicBezTo>
                <a:cubicBezTo>
                  <a:pt x="3098802" y="936716"/>
                  <a:pt x="2935685" y="1117601"/>
                  <a:pt x="2734470" y="1117601"/>
                </a:cubicBezTo>
                <a:cubicBezTo>
                  <a:pt x="2533255" y="1117601"/>
                  <a:pt x="2370138" y="936716"/>
                  <a:pt x="2370138" y="713582"/>
                </a:cubicBezTo>
                <a:cubicBezTo>
                  <a:pt x="2370138" y="490448"/>
                  <a:pt x="2533255" y="309563"/>
                  <a:pt x="2734470" y="309563"/>
                </a:cubicBezTo>
                <a:close/>
                <a:moveTo>
                  <a:pt x="634207" y="309563"/>
                </a:moveTo>
                <a:cubicBezTo>
                  <a:pt x="835422" y="309563"/>
                  <a:pt x="998539" y="490448"/>
                  <a:pt x="998539" y="713582"/>
                </a:cubicBezTo>
                <a:cubicBezTo>
                  <a:pt x="998539" y="936716"/>
                  <a:pt x="835422" y="1117601"/>
                  <a:pt x="634207" y="1117601"/>
                </a:cubicBezTo>
                <a:cubicBezTo>
                  <a:pt x="432992" y="1117601"/>
                  <a:pt x="269875" y="936716"/>
                  <a:pt x="269875" y="713582"/>
                </a:cubicBezTo>
                <a:cubicBezTo>
                  <a:pt x="269875" y="490448"/>
                  <a:pt x="432992" y="309563"/>
                  <a:pt x="634207" y="309563"/>
                </a:cubicBezTo>
                <a:close/>
                <a:moveTo>
                  <a:pt x="1685925" y="0"/>
                </a:moveTo>
                <a:cubicBezTo>
                  <a:pt x="1961225" y="0"/>
                  <a:pt x="2184400" y="242721"/>
                  <a:pt x="2184400" y="542132"/>
                </a:cubicBezTo>
                <a:cubicBezTo>
                  <a:pt x="2184400" y="841543"/>
                  <a:pt x="1961225" y="1084264"/>
                  <a:pt x="1685925" y="1084264"/>
                </a:cubicBezTo>
                <a:cubicBezTo>
                  <a:pt x="1410625" y="1084264"/>
                  <a:pt x="1187450" y="841543"/>
                  <a:pt x="1187450" y="542132"/>
                </a:cubicBezTo>
                <a:cubicBezTo>
                  <a:pt x="1187450" y="242721"/>
                  <a:pt x="1410625" y="0"/>
                  <a:pt x="1685925"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61" name="Shape 2622">
            <a:extLst>
              <a:ext uri="{FF2B5EF4-FFF2-40B4-BE49-F238E27FC236}">
                <a16:creationId xmlns:a16="http://schemas.microsoft.com/office/drawing/2014/main" id="{C91B735C-5E1A-A7AC-E5B1-46A0E543C5A3}"/>
              </a:ext>
            </a:extLst>
          </p:cNvPr>
          <p:cNvSpPr>
            <a:spLocks noChangeAspect="1"/>
          </p:cNvSpPr>
          <p:nvPr/>
        </p:nvSpPr>
        <p:spPr>
          <a:xfrm>
            <a:off x="1793321" y="4038663"/>
            <a:ext cx="314580" cy="432513"/>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2" name="Shape 2630">
            <a:extLst>
              <a:ext uri="{FF2B5EF4-FFF2-40B4-BE49-F238E27FC236}">
                <a16:creationId xmlns:a16="http://schemas.microsoft.com/office/drawing/2014/main" id="{1B40B36E-495A-80D9-FE4A-8FDF9AA76D4D}"/>
              </a:ext>
            </a:extLst>
          </p:cNvPr>
          <p:cNvSpPr>
            <a:spLocks noChangeAspect="1"/>
          </p:cNvSpPr>
          <p:nvPr/>
        </p:nvSpPr>
        <p:spPr>
          <a:xfrm>
            <a:off x="7285433" y="4058206"/>
            <a:ext cx="393193" cy="393427"/>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3" name="Shape 2480">
            <a:extLst>
              <a:ext uri="{FF2B5EF4-FFF2-40B4-BE49-F238E27FC236}">
                <a16:creationId xmlns:a16="http://schemas.microsoft.com/office/drawing/2014/main" id="{D6D515F7-F142-5C05-3F9E-42524CD48538}"/>
              </a:ext>
            </a:extLst>
          </p:cNvPr>
          <p:cNvSpPr>
            <a:spLocks noChangeAspect="1"/>
          </p:cNvSpPr>
          <p:nvPr/>
        </p:nvSpPr>
        <p:spPr>
          <a:xfrm>
            <a:off x="4591995" y="4038663"/>
            <a:ext cx="235932" cy="432513"/>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4" name="Shape 2530">
            <a:extLst>
              <a:ext uri="{FF2B5EF4-FFF2-40B4-BE49-F238E27FC236}">
                <a16:creationId xmlns:a16="http://schemas.microsoft.com/office/drawing/2014/main" id="{26F23175-F711-4F42-5CBC-7138B4AB4F54}"/>
              </a:ext>
            </a:extLst>
          </p:cNvPr>
          <p:cNvSpPr>
            <a:spLocks noChangeAspect="1"/>
          </p:cNvSpPr>
          <p:nvPr/>
        </p:nvSpPr>
        <p:spPr>
          <a:xfrm>
            <a:off x="10044768" y="4058322"/>
            <a:ext cx="393222" cy="393193"/>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9" name="Freeform 15">
            <a:extLst>
              <a:ext uri="{FF2B5EF4-FFF2-40B4-BE49-F238E27FC236}">
                <a16:creationId xmlns:a16="http://schemas.microsoft.com/office/drawing/2014/main" id="{2F1E8732-59DF-7EC9-29E2-C9AA7D17BC9C}"/>
              </a:ext>
            </a:extLst>
          </p:cNvPr>
          <p:cNvSpPr>
            <a:spLocks/>
          </p:cNvSpPr>
          <p:nvPr/>
        </p:nvSpPr>
        <p:spPr bwMode="auto">
          <a:xfrm>
            <a:off x="4659989" y="3564395"/>
            <a:ext cx="99944" cy="278025"/>
          </a:xfrm>
          <a:custGeom>
            <a:avLst/>
            <a:gdLst>
              <a:gd name="T0" fmla="*/ 27 w 55"/>
              <a:gd name="T1" fmla="*/ 0 h 153"/>
              <a:gd name="T2" fmla="*/ 0 w 55"/>
              <a:gd name="T3" fmla="*/ 50 h 153"/>
              <a:gd name="T4" fmla="*/ 20 w 55"/>
              <a:gd name="T5" fmla="*/ 50 h 153"/>
              <a:gd name="T6" fmla="*/ 20 w 55"/>
              <a:gd name="T7" fmla="*/ 153 h 153"/>
              <a:gd name="T8" fmla="*/ 34 w 55"/>
              <a:gd name="T9" fmla="*/ 153 h 153"/>
              <a:gd name="T10" fmla="*/ 34 w 55"/>
              <a:gd name="T11" fmla="*/ 50 h 153"/>
              <a:gd name="T12" fmla="*/ 55 w 55"/>
              <a:gd name="T13" fmla="*/ 50 h 153"/>
              <a:gd name="T14" fmla="*/ 27 w 55"/>
              <a:gd name="T15" fmla="*/ 0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53">
                <a:moveTo>
                  <a:pt x="27" y="0"/>
                </a:moveTo>
                <a:lnTo>
                  <a:pt x="0" y="50"/>
                </a:lnTo>
                <a:lnTo>
                  <a:pt x="20" y="50"/>
                </a:lnTo>
                <a:lnTo>
                  <a:pt x="20" y="153"/>
                </a:lnTo>
                <a:lnTo>
                  <a:pt x="34" y="153"/>
                </a:lnTo>
                <a:lnTo>
                  <a:pt x="34" y="50"/>
                </a:lnTo>
                <a:lnTo>
                  <a:pt x="55" y="50"/>
                </a:lnTo>
                <a:lnTo>
                  <a:pt x="2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6488406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503530" y="3280301"/>
            <a:ext cx="338746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Sales Process</a:t>
            </a:r>
          </a:p>
        </p:txBody>
      </p:sp>
      <p:sp>
        <p:nvSpPr>
          <p:cNvPr id="3" name="Freeform 20">
            <a:extLst>
              <a:ext uri="{FF2B5EF4-FFF2-40B4-BE49-F238E27FC236}">
                <a16:creationId xmlns:a16="http://schemas.microsoft.com/office/drawing/2014/main" id="{DDB3849A-8199-091D-59C7-78FCF03ABEC5}"/>
              </a:ext>
            </a:extLst>
          </p:cNvPr>
          <p:cNvSpPr>
            <a:spLocks/>
          </p:cNvSpPr>
          <p:nvPr/>
        </p:nvSpPr>
        <p:spPr bwMode="auto">
          <a:xfrm>
            <a:off x="6609769" y="2005174"/>
            <a:ext cx="717833" cy="1210241"/>
          </a:xfrm>
          <a:custGeom>
            <a:avLst/>
            <a:gdLst>
              <a:gd name="T0" fmla="*/ 531 w 671"/>
              <a:gd name="T1" fmla="*/ 76 h 1135"/>
              <a:gd name="T2" fmla="*/ 409 w 671"/>
              <a:gd name="T3" fmla="*/ 106 h 1135"/>
              <a:gd name="T4" fmla="*/ 415 w 671"/>
              <a:gd name="T5" fmla="*/ 87 h 1135"/>
              <a:gd name="T6" fmla="*/ 619 w 671"/>
              <a:gd name="T7" fmla="*/ 6 h 1135"/>
              <a:gd name="T8" fmla="*/ 665 w 671"/>
              <a:gd name="T9" fmla="*/ 43 h 1135"/>
              <a:gd name="T10" fmla="*/ 664 w 671"/>
              <a:gd name="T11" fmla="*/ 221 h 1135"/>
              <a:gd name="T12" fmla="*/ 640 w 671"/>
              <a:gd name="T13" fmla="*/ 250 h 1135"/>
              <a:gd name="T14" fmla="*/ 621 w 671"/>
              <a:gd name="T15" fmla="*/ 216 h 1135"/>
              <a:gd name="T16" fmla="*/ 626 w 671"/>
              <a:gd name="T17" fmla="*/ 94 h 1135"/>
              <a:gd name="T18" fmla="*/ 616 w 671"/>
              <a:gd name="T19" fmla="*/ 56 h 1135"/>
              <a:gd name="T20" fmla="*/ 297 w 671"/>
              <a:gd name="T21" fmla="*/ 471 h 1135"/>
              <a:gd name="T22" fmla="*/ 49 w 671"/>
              <a:gd name="T23" fmla="*/ 1070 h 1135"/>
              <a:gd name="T24" fmla="*/ 32 w 671"/>
              <a:gd name="T25" fmla="*/ 1118 h 1135"/>
              <a:gd name="T26" fmla="*/ 11 w 671"/>
              <a:gd name="T27" fmla="*/ 1132 h 1135"/>
              <a:gd name="T28" fmla="*/ 3 w 671"/>
              <a:gd name="T29" fmla="*/ 1109 h 1135"/>
              <a:gd name="T30" fmla="*/ 26 w 671"/>
              <a:gd name="T31" fmla="*/ 1017 h 1135"/>
              <a:gd name="T32" fmla="*/ 444 w 671"/>
              <a:gd name="T33" fmla="*/ 175 h 1135"/>
              <a:gd name="T34" fmla="*/ 531 w 671"/>
              <a:gd name="T35" fmla="*/ 76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1" h="1135">
                <a:moveTo>
                  <a:pt x="531" y="76"/>
                </a:moveTo>
                <a:cubicBezTo>
                  <a:pt x="485" y="83"/>
                  <a:pt x="450" y="110"/>
                  <a:pt x="409" y="106"/>
                </a:cubicBezTo>
                <a:cubicBezTo>
                  <a:pt x="405" y="96"/>
                  <a:pt x="409" y="91"/>
                  <a:pt x="415" y="87"/>
                </a:cubicBezTo>
                <a:cubicBezTo>
                  <a:pt x="477" y="45"/>
                  <a:pt x="547" y="23"/>
                  <a:pt x="619" y="6"/>
                </a:cubicBezTo>
                <a:cubicBezTo>
                  <a:pt x="645" y="0"/>
                  <a:pt x="662" y="16"/>
                  <a:pt x="665" y="43"/>
                </a:cubicBezTo>
                <a:cubicBezTo>
                  <a:pt x="670" y="102"/>
                  <a:pt x="671" y="162"/>
                  <a:pt x="664" y="221"/>
                </a:cubicBezTo>
                <a:cubicBezTo>
                  <a:pt x="662" y="235"/>
                  <a:pt x="660" y="252"/>
                  <a:pt x="640" y="250"/>
                </a:cubicBezTo>
                <a:cubicBezTo>
                  <a:pt x="622" y="247"/>
                  <a:pt x="620" y="232"/>
                  <a:pt x="621" y="216"/>
                </a:cubicBezTo>
                <a:cubicBezTo>
                  <a:pt x="623" y="175"/>
                  <a:pt x="625" y="135"/>
                  <a:pt x="626" y="94"/>
                </a:cubicBezTo>
                <a:cubicBezTo>
                  <a:pt x="626" y="81"/>
                  <a:pt x="630" y="67"/>
                  <a:pt x="616" y="56"/>
                </a:cubicBezTo>
                <a:cubicBezTo>
                  <a:pt x="494" y="183"/>
                  <a:pt x="382" y="316"/>
                  <a:pt x="297" y="471"/>
                </a:cubicBezTo>
                <a:cubicBezTo>
                  <a:pt x="192" y="661"/>
                  <a:pt x="121" y="866"/>
                  <a:pt x="49" y="1070"/>
                </a:cubicBezTo>
                <a:cubicBezTo>
                  <a:pt x="43" y="1086"/>
                  <a:pt x="38" y="1102"/>
                  <a:pt x="32" y="1118"/>
                </a:cubicBezTo>
                <a:cubicBezTo>
                  <a:pt x="28" y="1127"/>
                  <a:pt x="22" y="1135"/>
                  <a:pt x="11" y="1132"/>
                </a:cubicBezTo>
                <a:cubicBezTo>
                  <a:pt x="0" y="1128"/>
                  <a:pt x="0" y="1118"/>
                  <a:pt x="3" y="1109"/>
                </a:cubicBezTo>
                <a:cubicBezTo>
                  <a:pt x="10" y="1078"/>
                  <a:pt x="17" y="1047"/>
                  <a:pt x="26" y="1017"/>
                </a:cubicBezTo>
                <a:cubicBezTo>
                  <a:pt x="113" y="710"/>
                  <a:pt x="244" y="426"/>
                  <a:pt x="444" y="175"/>
                </a:cubicBezTo>
                <a:cubicBezTo>
                  <a:pt x="471" y="143"/>
                  <a:pt x="499" y="112"/>
                  <a:pt x="531" y="7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25">
            <a:extLst>
              <a:ext uri="{FF2B5EF4-FFF2-40B4-BE49-F238E27FC236}">
                <a16:creationId xmlns:a16="http://schemas.microsoft.com/office/drawing/2014/main" id="{F512DEF2-982B-9853-97BD-995AD621F473}"/>
              </a:ext>
            </a:extLst>
          </p:cNvPr>
          <p:cNvSpPr>
            <a:spLocks/>
          </p:cNvSpPr>
          <p:nvPr/>
        </p:nvSpPr>
        <p:spPr bwMode="auto">
          <a:xfrm>
            <a:off x="5346028" y="4051369"/>
            <a:ext cx="419366" cy="868956"/>
          </a:xfrm>
          <a:custGeom>
            <a:avLst/>
            <a:gdLst>
              <a:gd name="T0" fmla="*/ 181 w 393"/>
              <a:gd name="T1" fmla="*/ 741 h 815"/>
              <a:gd name="T2" fmla="*/ 296 w 393"/>
              <a:gd name="T3" fmla="*/ 641 h 815"/>
              <a:gd name="T4" fmla="*/ 337 w 393"/>
              <a:gd name="T5" fmla="*/ 635 h 815"/>
              <a:gd name="T6" fmla="*/ 325 w 393"/>
              <a:gd name="T7" fmla="*/ 673 h 815"/>
              <a:gd name="T8" fmla="*/ 185 w 393"/>
              <a:gd name="T9" fmla="*/ 796 h 815"/>
              <a:gd name="T10" fmla="*/ 131 w 393"/>
              <a:gd name="T11" fmla="*/ 795 h 815"/>
              <a:gd name="T12" fmla="*/ 18 w 393"/>
              <a:gd name="T13" fmla="*/ 644 h 815"/>
              <a:gd name="T14" fmla="*/ 17 w 393"/>
              <a:gd name="T15" fmla="*/ 610 h 815"/>
              <a:gd name="T16" fmla="*/ 44 w 393"/>
              <a:gd name="T17" fmla="*/ 627 h 815"/>
              <a:gd name="T18" fmla="*/ 131 w 393"/>
              <a:gd name="T19" fmla="*/ 733 h 815"/>
              <a:gd name="T20" fmla="*/ 151 w 393"/>
              <a:gd name="T21" fmla="*/ 538 h 815"/>
              <a:gd name="T22" fmla="*/ 310 w 393"/>
              <a:gd name="T23" fmla="*/ 81 h 815"/>
              <a:gd name="T24" fmla="*/ 351 w 393"/>
              <a:gd name="T25" fmla="*/ 23 h 815"/>
              <a:gd name="T26" fmla="*/ 379 w 393"/>
              <a:gd name="T27" fmla="*/ 10 h 815"/>
              <a:gd name="T28" fmla="*/ 378 w 393"/>
              <a:gd name="T29" fmla="*/ 40 h 815"/>
              <a:gd name="T30" fmla="*/ 274 w 393"/>
              <a:gd name="T31" fmla="*/ 253 h 815"/>
              <a:gd name="T32" fmla="*/ 181 w 393"/>
              <a:gd name="T33" fmla="*/ 691 h 815"/>
              <a:gd name="T34" fmla="*/ 181 w 393"/>
              <a:gd name="T35" fmla="*/ 741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3" h="815">
                <a:moveTo>
                  <a:pt x="181" y="741"/>
                </a:moveTo>
                <a:cubicBezTo>
                  <a:pt x="224" y="703"/>
                  <a:pt x="260" y="672"/>
                  <a:pt x="296" y="641"/>
                </a:cubicBezTo>
                <a:cubicBezTo>
                  <a:pt x="308" y="630"/>
                  <a:pt x="323" y="620"/>
                  <a:pt x="337" y="635"/>
                </a:cubicBezTo>
                <a:cubicBezTo>
                  <a:pt x="353" y="652"/>
                  <a:pt x="336" y="663"/>
                  <a:pt x="325" y="673"/>
                </a:cubicBezTo>
                <a:cubicBezTo>
                  <a:pt x="278" y="714"/>
                  <a:pt x="231" y="755"/>
                  <a:pt x="185" y="796"/>
                </a:cubicBezTo>
                <a:cubicBezTo>
                  <a:pt x="166" y="813"/>
                  <a:pt x="150" y="815"/>
                  <a:pt x="131" y="795"/>
                </a:cubicBezTo>
                <a:cubicBezTo>
                  <a:pt x="87" y="749"/>
                  <a:pt x="47" y="700"/>
                  <a:pt x="18" y="644"/>
                </a:cubicBezTo>
                <a:cubicBezTo>
                  <a:pt x="12" y="633"/>
                  <a:pt x="0" y="619"/>
                  <a:pt x="17" y="610"/>
                </a:cubicBezTo>
                <a:cubicBezTo>
                  <a:pt x="31" y="603"/>
                  <a:pt x="38" y="618"/>
                  <a:pt x="44" y="627"/>
                </a:cubicBezTo>
                <a:cubicBezTo>
                  <a:pt x="68" y="665"/>
                  <a:pt x="96" y="699"/>
                  <a:pt x="131" y="733"/>
                </a:cubicBezTo>
                <a:cubicBezTo>
                  <a:pt x="138" y="665"/>
                  <a:pt x="142" y="601"/>
                  <a:pt x="151" y="538"/>
                </a:cubicBezTo>
                <a:cubicBezTo>
                  <a:pt x="175" y="375"/>
                  <a:pt x="231" y="224"/>
                  <a:pt x="310" y="81"/>
                </a:cubicBezTo>
                <a:cubicBezTo>
                  <a:pt x="322" y="60"/>
                  <a:pt x="336" y="42"/>
                  <a:pt x="351" y="23"/>
                </a:cubicBezTo>
                <a:cubicBezTo>
                  <a:pt x="357" y="14"/>
                  <a:pt x="365" y="0"/>
                  <a:pt x="379" y="10"/>
                </a:cubicBezTo>
                <a:cubicBezTo>
                  <a:pt x="393" y="19"/>
                  <a:pt x="385" y="30"/>
                  <a:pt x="378" y="40"/>
                </a:cubicBezTo>
                <a:cubicBezTo>
                  <a:pt x="334" y="107"/>
                  <a:pt x="304" y="180"/>
                  <a:pt x="274" y="253"/>
                </a:cubicBezTo>
                <a:cubicBezTo>
                  <a:pt x="218" y="394"/>
                  <a:pt x="186" y="540"/>
                  <a:pt x="181" y="691"/>
                </a:cubicBezTo>
                <a:cubicBezTo>
                  <a:pt x="180" y="704"/>
                  <a:pt x="181" y="717"/>
                  <a:pt x="181" y="74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26">
            <a:extLst>
              <a:ext uri="{FF2B5EF4-FFF2-40B4-BE49-F238E27FC236}">
                <a16:creationId xmlns:a16="http://schemas.microsoft.com/office/drawing/2014/main" id="{11DD549C-C012-37DF-CC8B-62EEACCFB6E5}"/>
              </a:ext>
            </a:extLst>
          </p:cNvPr>
          <p:cNvSpPr>
            <a:spLocks/>
          </p:cNvSpPr>
          <p:nvPr/>
        </p:nvSpPr>
        <p:spPr bwMode="auto">
          <a:xfrm>
            <a:off x="7211788" y="4034121"/>
            <a:ext cx="299727" cy="881549"/>
          </a:xfrm>
          <a:custGeom>
            <a:avLst/>
            <a:gdLst>
              <a:gd name="T0" fmla="*/ 195 w 280"/>
              <a:gd name="T1" fmla="*/ 761 h 826"/>
              <a:gd name="T2" fmla="*/ 229 w 280"/>
              <a:gd name="T3" fmla="*/ 611 h 826"/>
              <a:gd name="T4" fmla="*/ 258 w 280"/>
              <a:gd name="T5" fmla="*/ 582 h 826"/>
              <a:gd name="T6" fmla="*/ 272 w 280"/>
              <a:gd name="T7" fmla="*/ 620 h 826"/>
              <a:gd name="T8" fmla="*/ 237 w 280"/>
              <a:gd name="T9" fmla="*/ 791 h 826"/>
              <a:gd name="T10" fmla="*/ 196 w 280"/>
              <a:gd name="T11" fmla="*/ 815 h 826"/>
              <a:gd name="T12" fmla="*/ 20 w 280"/>
              <a:gd name="T13" fmla="*/ 726 h 826"/>
              <a:gd name="T14" fmla="*/ 7 w 280"/>
              <a:gd name="T15" fmla="*/ 702 h 826"/>
              <a:gd name="T16" fmla="*/ 33 w 280"/>
              <a:gd name="T17" fmla="*/ 699 h 826"/>
              <a:gd name="T18" fmla="*/ 130 w 280"/>
              <a:gd name="T19" fmla="*/ 734 h 826"/>
              <a:gd name="T20" fmla="*/ 123 w 280"/>
              <a:gd name="T21" fmla="*/ 694 h 826"/>
              <a:gd name="T22" fmla="*/ 30 w 280"/>
              <a:gd name="T23" fmla="*/ 80 h 826"/>
              <a:gd name="T24" fmla="*/ 39 w 280"/>
              <a:gd name="T25" fmla="*/ 17 h 826"/>
              <a:gd name="T26" fmla="*/ 53 w 280"/>
              <a:gd name="T27" fmla="*/ 1 h 826"/>
              <a:gd name="T28" fmla="*/ 68 w 280"/>
              <a:gd name="T29" fmla="*/ 20 h 826"/>
              <a:gd name="T30" fmla="*/ 70 w 280"/>
              <a:gd name="T31" fmla="*/ 99 h 826"/>
              <a:gd name="T32" fmla="*/ 182 w 280"/>
              <a:gd name="T33" fmla="*/ 726 h 826"/>
              <a:gd name="T34" fmla="*/ 195 w 280"/>
              <a:gd name="T35" fmla="*/ 761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0" h="826">
                <a:moveTo>
                  <a:pt x="195" y="761"/>
                </a:moveTo>
                <a:cubicBezTo>
                  <a:pt x="208" y="703"/>
                  <a:pt x="218" y="657"/>
                  <a:pt x="229" y="611"/>
                </a:cubicBezTo>
                <a:cubicBezTo>
                  <a:pt x="232" y="596"/>
                  <a:pt x="236" y="577"/>
                  <a:pt x="258" y="582"/>
                </a:cubicBezTo>
                <a:cubicBezTo>
                  <a:pt x="280" y="586"/>
                  <a:pt x="275" y="604"/>
                  <a:pt x="272" y="620"/>
                </a:cubicBezTo>
                <a:cubicBezTo>
                  <a:pt x="260" y="677"/>
                  <a:pt x="248" y="734"/>
                  <a:pt x="237" y="791"/>
                </a:cubicBezTo>
                <a:cubicBezTo>
                  <a:pt x="233" y="816"/>
                  <a:pt x="221" y="826"/>
                  <a:pt x="196" y="815"/>
                </a:cubicBezTo>
                <a:cubicBezTo>
                  <a:pt x="137" y="788"/>
                  <a:pt x="76" y="763"/>
                  <a:pt x="20" y="726"/>
                </a:cubicBezTo>
                <a:cubicBezTo>
                  <a:pt x="12" y="721"/>
                  <a:pt x="0" y="715"/>
                  <a:pt x="7" y="702"/>
                </a:cubicBezTo>
                <a:cubicBezTo>
                  <a:pt x="13" y="692"/>
                  <a:pt x="24" y="696"/>
                  <a:pt x="33" y="699"/>
                </a:cubicBezTo>
                <a:cubicBezTo>
                  <a:pt x="65" y="710"/>
                  <a:pt x="97" y="722"/>
                  <a:pt x="130" y="734"/>
                </a:cubicBezTo>
                <a:cubicBezTo>
                  <a:pt x="138" y="719"/>
                  <a:pt x="127" y="707"/>
                  <a:pt x="123" y="694"/>
                </a:cubicBezTo>
                <a:cubicBezTo>
                  <a:pt x="58" y="495"/>
                  <a:pt x="19" y="291"/>
                  <a:pt x="30" y="80"/>
                </a:cubicBezTo>
                <a:cubicBezTo>
                  <a:pt x="31" y="59"/>
                  <a:pt x="36" y="38"/>
                  <a:pt x="39" y="17"/>
                </a:cubicBezTo>
                <a:cubicBezTo>
                  <a:pt x="40" y="9"/>
                  <a:pt x="43" y="1"/>
                  <a:pt x="53" y="1"/>
                </a:cubicBezTo>
                <a:cubicBezTo>
                  <a:pt x="65" y="0"/>
                  <a:pt x="68" y="10"/>
                  <a:pt x="68" y="20"/>
                </a:cubicBezTo>
                <a:cubicBezTo>
                  <a:pt x="69" y="46"/>
                  <a:pt x="71" y="72"/>
                  <a:pt x="70" y="99"/>
                </a:cubicBezTo>
                <a:cubicBezTo>
                  <a:pt x="67" y="315"/>
                  <a:pt x="107" y="523"/>
                  <a:pt x="182" y="726"/>
                </a:cubicBezTo>
                <a:cubicBezTo>
                  <a:pt x="185" y="734"/>
                  <a:pt x="188" y="743"/>
                  <a:pt x="195" y="76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8">
            <a:extLst>
              <a:ext uri="{FF2B5EF4-FFF2-40B4-BE49-F238E27FC236}">
                <a16:creationId xmlns:a16="http://schemas.microsoft.com/office/drawing/2014/main" id="{8A27E28D-4EB3-28BB-A99D-E92932FD0B9C}"/>
              </a:ext>
            </a:extLst>
          </p:cNvPr>
          <p:cNvSpPr>
            <a:spLocks/>
          </p:cNvSpPr>
          <p:nvPr/>
        </p:nvSpPr>
        <p:spPr bwMode="auto">
          <a:xfrm>
            <a:off x="5542513" y="2454261"/>
            <a:ext cx="366473" cy="823618"/>
          </a:xfrm>
          <a:custGeom>
            <a:avLst/>
            <a:gdLst>
              <a:gd name="T0" fmla="*/ 98 w 343"/>
              <a:gd name="T1" fmla="*/ 90 h 773"/>
              <a:gd name="T2" fmla="*/ 3 w 343"/>
              <a:gd name="T3" fmla="*/ 211 h 773"/>
              <a:gd name="T4" fmla="*/ 30 w 343"/>
              <a:gd name="T5" fmla="*/ 125 h 773"/>
              <a:gd name="T6" fmla="*/ 84 w 343"/>
              <a:gd name="T7" fmla="*/ 28 h 773"/>
              <a:gd name="T8" fmla="*/ 131 w 343"/>
              <a:gd name="T9" fmla="*/ 12 h 773"/>
              <a:gd name="T10" fmla="*/ 310 w 343"/>
              <a:gd name="T11" fmla="*/ 121 h 773"/>
              <a:gd name="T12" fmla="*/ 327 w 343"/>
              <a:gd name="T13" fmla="*/ 162 h 773"/>
              <a:gd name="T14" fmla="*/ 286 w 343"/>
              <a:gd name="T15" fmla="*/ 158 h 773"/>
              <a:gd name="T16" fmla="*/ 141 w 343"/>
              <a:gd name="T17" fmla="*/ 67 h 773"/>
              <a:gd name="T18" fmla="*/ 169 w 343"/>
              <a:gd name="T19" fmla="*/ 233 h 773"/>
              <a:gd name="T20" fmla="*/ 130 w 343"/>
              <a:gd name="T21" fmla="*/ 696 h 773"/>
              <a:gd name="T22" fmla="*/ 106 w 343"/>
              <a:gd name="T23" fmla="*/ 754 h 773"/>
              <a:gd name="T24" fmla="*/ 87 w 343"/>
              <a:gd name="T25" fmla="*/ 771 h 773"/>
              <a:gd name="T26" fmla="*/ 80 w 343"/>
              <a:gd name="T27" fmla="*/ 747 h 773"/>
              <a:gd name="T28" fmla="*/ 90 w 343"/>
              <a:gd name="T29" fmla="*/ 689 h 773"/>
              <a:gd name="T30" fmla="*/ 98 w 343"/>
              <a:gd name="T31" fmla="*/ 9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3" h="773">
                <a:moveTo>
                  <a:pt x="98" y="90"/>
                </a:moveTo>
                <a:cubicBezTo>
                  <a:pt x="66" y="134"/>
                  <a:pt x="47" y="180"/>
                  <a:pt x="3" y="211"/>
                </a:cubicBezTo>
                <a:cubicBezTo>
                  <a:pt x="0" y="175"/>
                  <a:pt x="17" y="150"/>
                  <a:pt x="30" y="125"/>
                </a:cubicBezTo>
                <a:cubicBezTo>
                  <a:pt x="47" y="92"/>
                  <a:pt x="67" y="61"/>
                  <a:pt x="84" y="28"/>
                </a:cubicBezTo>
                <a:cubicBezTo>
                  <a:pt x="95" y="6"/>
                  <a:pt x="108" y="0"/>
                  <a:pt x="131" y="12"/>
                </a:cubicBezTo>
                <a:cubicBezTo>
                  <a:pt x="193" y="44"/>
                  <a:pt x="254" y="78"/>
                  <a:pt x="310" y="121"/>
                </a:cubicBezTo>
                <a:cubicBezTo>
                  <a:pt x="323" y="131"/>
                  <a:pt x="343" y="141"/>
                  <a:pt x="327" y="162"/>
                </a:cubicBezTo>
                <a:cubicBezTo>
                  <a:pt x="314" y="180"/>
                  <a:pt x="299" y="166"/>
                  <a:pt x="286" y="158"/>
                </a:cubicBezTo>
                <a:cubicBezTo>
                  <a:pt x="240" y="129"/>
                  <a:pt x="195" y="100"/>
                  <a:pt x="141" y="67"/>
                </a:cubicBezTo>
                <a:cubicBezTo>
                  <a:pt x="152" y="128"/>
                  <a:pt x="164" y="180"/>
                  <a:pt x="169" y="233"/>
                </a:cubicBezTo>
                <a:cubicBezTo>
                  <a:pt x="184" y="390"/>
                  <a:pt x="169" y="544"/>
                  <a:pt x="130" y="696"/>
                </a:cubicBezTo>
                <a:cubicBezTo>
                  <a:pt x="125" y="716"/>
                  <a:pt x="115" y="735"/>
                  <a:pt x="106" y="754"/>
                </a:cubicBezTo>
                <a:cubicBezTo>
                  <a:pt x="103" y="762"/>
                  <a:pt x="98" y="773"/>
                  <a:pt x="87" y="771"/>
                </a:cubicBezTo>
                <a:cubicBezTo>
                  <a:pt x="74" y="768"/>
                  <a:pt x="79" y="755"/>
                  <a:pt x="80" y="747"/>
                </a:cubicBezTo>
                <a:cubicBezTo>
                  <a:pt x="82" y="728"/>
                  <a:pt x="84" y="708"/>
                  <a:pt x="90" y="689"/>
                </a:cubicBezTo>
                <a:cubicBezTo>
                  <a:pt x="149" y="493"/>
                  <a:pt x="143" y="296"/>
                  <a:pt x="98" y="9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29">
            <a:extLst>
              <a:ext uri="{FF2B5EF4-FFF2-40B4-BE49-F238E27FC236}">
                <a16:creationId xmlns:a16="http://schemas.microsoft.com/office/drawing/2014/main" id="{35A960D7-29F2-E824-4AA3-EDC72F0AB711}"/>
              </a:ext>
            </a:extLst>
          </p:cNvPr>
          <p:cNvSpPr>
            <a:spLocks/>
          </p:cNvSpPr>
          <p:nvPr/>
        </p:nvSpPr>
        <p:spPr bwMode="auto">
          <a:xfrm>
            <a:off x="3565969" y="3594702"/>
            <a:ext cx="483592" cy="489890"/>
          </a:xfrm>
          <a:custGeom>
            <a:avLst/>
            <a:gdLst>
              <a:gd name="T0" fmla="*/ 73 w 453"/>
              <a:gd name="T1" fmla="*/ 401 h 459"/>
              <a:gd name="T2" fmla="*/ 173 w 453"/>
              <a:gd name="T3" fmla="*/ 361 h 459"/>
              <a:gd name="T4" fmla="*/ 210 w 453"/>
              <a:gd name="T5" fmla="*/ 369 h 459"/>
              <a:gd name="T6" fmla="*/ 188 w 453"/>
              <a:gd name="T7" fmla="*/ 401 h 459"/>
              <a:gd name="T8" fmla="*/ 67 w 453"/>
              <a:gd name="T9" fmla="*/ 450 h 459"/>
              <a:gd name="T10" fmla="*/ 17 w 453"/>
              <a:gd name="T11" fmla="*/ 423 h 459"/>
              <a:gd name="T12" fmla="*/ 1 w 453"/>
              <a:gd name="T13" fmla="*/ 285 h 459"/>
              <a:gd name="T14" fmla="*/ 10 w 453"/>
              <a:gd name="T15" fmla="*/ 265 h 459"/>
              <a:gd name="T16" fmla="*/ 27 w 453"/>
              <a:gd name="T17" fmla="*/ 282 h 459"/>
              <a:gd name="T18" fmla="*/ 44 w 453"/>
              <a:gd name="T19" fmla="*/ 347 h 459"/>
              <a:gd name="T20" fmla="*/ 69 w 453"/>
              <a:gd name="T21" fmla="*/ 317 h 459"/>
              <a:gd name="T22" fmla="*/ 363 w 453"/>
              <a:gd name="T23" fmla="*/ 41 h 459"/>
              <a:gd name="T24" fmla="*/ 442 w 453"/>
              <a:gd name="T25" fmla="*/ 26 h 459"/>
              <a:gd name="T26" fmla="*/ 385 w 453"/>
              <a:gd name="T27" fmla="*/ 74 h 459"/>
              <a:gd name="T28" fmla="*/ 73 w 453"/>
              <a:gd name="T29" fmla="*/ 401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3" h="459">
                <a:moveTo>
                  <a:pt x="73" y="401"/>
                </a:moveTo>
                <a:cubicBezTo>
                  <a:pt x="113" y="385"/>
                  <a:pt x="143" y="373"/>
                  <a:pt x="173" y="361"/>
                </a:cubicBezTo>
                <a:cubicBezTo>
                  <a:pt x="187" y="356"/>
                  <a:pt x="203" y="350"/>
                  <a:pt x="210" y="369"/>
                </a:cubicBezTo>
                <a:cubicBezTo>
                  <a:pt x="216" y="387"/>
                  <a:pt x="203" y="396"/>
                  <a:pt x="188" y="401"/>
                </a:cubicBezTo>
                <a:cubicBezTo>
                  <a:pt x="148" y="418"/>
                  <a:pt x="108" y="435"/>
                  <a:pt x="67" y="450"/>
                </a:cubicBezTo>
                <a:cubicBezTo>
                  <a:pt x="42" y="459"/>
                  <a:pt x="21" y="450"/>
                  <a:pt x="17" y="423"/>
                </a:cubicBezTo>
                <a:cubicBezTo>
                  <a:pt x="10" y="377"/>
                  <a:pt x="6" y="331"/>
                  <a:pt x="1" y="285"/>
                </a:cubicBezTo>
                <a:cubicBezTo>
                  <a:pt x="1" y="278"/>
                  <a:pt x="0" y="268"/>
                  <a:pt x="10" y="265"/>
                </a:cubicBezTo>
                <a:cubicBezTo>
                  <a:pt x="22" y="262"/>
                  <a:pt x="25" y="274"/>
                  <a:pt x="27" y="282"/>
                </a:cubicBezTo>
                <a:cubicBezTo>
                  <a:pt x="33" y="304"/>
                  <a:pt x="38" y="325"/>
                  <a:pt x="44" y="347"/>
                </a:cubicBezTo>
                <a:cubicBezTo>
                  <a:pt x="59" y="342"/>
                  <a:pt x="62" y="328"/>
                  <a:pt x="69" y="317"/>
                </a:cubicBezTo>
                <a:cubicBezTo>
                  <a:pt x="146" y="203"/>
                  <a:pt x="240" y="107"/>
                  <a:pt x="363" y="41"/>
                </a:cubicBezTo>
                <a:cubicBezTo>
                  <a:pt x="387" y="28"/>
                  <a:pt x="424" y="0"/>
                  <a:pt x="442" y="26"/>
                </a:cubicBezTo>
                <a:cubicBezTo>
                  <a:pt x="453" y="43"/>
                  <a:pt x="407" y="61"/>
                  <a:pt x="385" y="74"/>
                </a:cubicBezTo>
                <a:cubicBezTo>
                  <a:pt x="252" y="151"/>
                  <a:pt x="152" y="257"/>
                  <a:pt x="73" y="40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30">
            <a:extLst>
              <a:ext uri="{FF2B5EF4-FFF2-40B4-BE49-F238E27FC236}">
                <a16:creationId xmlns:a16="http://schemas.microsoft.com/office/drawing/2014/main" id="{EB44B5FC-521C-394B-55C1-EAC1E243338E}"/>
              </a:ext>
            </a:extLst>
          </p:cNvPr>
          <p:cNvSpPr>
            <a:spLocks/>
          </p:cNvSpPr>
          <p:nvPr/>
        </p:nvSpPr>
        <p:spPr bwMode="auto">
          <a:xfrm>
            <a:off x="8476976" y="3337014"/>
            <a:ext cx="493668" cy="345063"/>
          </a:xfrm>
          <a:custGeom>
            <a:avLst/>
            <a:gdLst>
              <a:gd name="T0" fmla="*/ 387 w 462"/>
              <a:gd name="T1" fmla="*/ 103 h 323"/>
              <a:gd name="T2" fmla="*/ 207 w 462"/>
              <a:gd name="T3" fmla="*/ 269 h 323"/>
              <a:gd name="T4" fmla="*/ 49 w 462"/>
              <a:gd name="T5" fmla="*/ 317 h 323"/>
              <a:gd name="T6" fmla="*/ 2 w 462"/>
              <a:gd name="T7" fmla="*/ 303 h 323"/>
              <a:gd name="T8" fmla="*/ 43 w 462"/>
              <a:gd name="T9" fmla="*/ 281 h 323"/>
              <a:gd name="T10" fmla="*/ 215 w 462"/>
              <a:gd name="T11" fmla="*/ 217 h 323"/>
              <a:gd name="T12" fmla="*/ 363 w 462"/>
              <a:gd name="T13" fmla="*/ 55 h 323"/>
              <a:gd name="T14" fmla="*/ 239 w 462"/>
              <a:gd name="T15" fmla="*/ 90 h 323"/>
              <a:gd name="T16" fmla="*/ 205 w 462"/>
              <a:gd name="T17" fmla="*/ 85 h 323"/>
              <a:gd name="T18" fmla="*/ 229 w 462"/>
              <a:gd name="T19" fmla="*/ 60 h 323"/>
              <a:gd name="T20" fmla="*/ 365 w 462"/>
              <a:gd name="T21" fmla="*/ 7 h 323"/>
              <a:gd name="T22" fmla="*/ 407 w 462"/>
              <a:gd name="T23" fmla="*/ 21 h 323"/>
              <a:gd name="T24" fmla="*/ 456 w 462"/>
              <a:gd name="T25" fmla="*/ 162 h 323"/>
              <a:gd name="T26" fmla="*/ 443 w 462"/>
              <a:gd name="T27" fmla="*/ 199 h 323"/>
              <a:gd name="T28" fmla="*/ 414 w 462"/>
              <a:gd name="T29" fmla="*/ 173 h 323"/>
              <a:gd name="T30" fmla="*/ 387 w 462"/>
              <a:gd name="T31" fmla="*/ 10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2" h="323">
                <a:moveTo>
                  <a:pt x="387" y="103"/>
                </a:moveTo>
                <a:cubicBezTo>
                  <a:pt x="337" y="176"/>
                  <a:pt x="280" y="231"/>
                  <a:pt x="207" y="269"/>
                </a:cubicBezTo>
                <a:cubicBezTo>
                  <a:pt x="158" y="295"/>
                  <a:pt x="105" y="311"/>
                  <a:pt x="49" y="317"/>
                </a:cubicBezTo>
                <a:cubicBezTo>
                  <a:pt x="32" y="319"/>
                  <a:pt x="5" y="323"/>
                  <a:pt x="2" y="303"/>
                </a:cubicBezTo>
                <a:cubicBezTo>
                  <a:pt x="0" y="286"/>
                  <a:pt x="27" y="284"/>
                  <a:pt x="43" y="281"/>
                </a:cubicBezTo>
                <a:cubicBezTo>
                  <a:pt x="105" y="273"/>
                  <a:pt x="163" y="251"/>
                  <a:pt x="215" y="217"/>
                </a:cubicBezTo>
                <a:cubicBezTo>
                  <a:pt x="276" y="178"/>
                  <a:pt x="324" y="126"/>
                  <a:pt x="363" y="55"/>
                </a:cubicBezTo>
                <a:cubicBezTo>
                  <a:pt x="318" y="68"/>
                  <a:pt x="279" y="79"/>
                  <a:pt x="239" y="90"/>
                </a:cubicBezTo>
                <a:cubicBezTo>
                  <a:pt x="227" y="93"/>
                  <a:pt x="211" y="102"/>
                  <a:pt x="205" y="85"/>
                </a:cubicBezTo>
                <a:cubicBezTo>
                  <a:pt x="198" y="66"/>
                  <a:pt x="218" y="65"/>
                  <a:pt x="229" y="60"/>
                </a:cubicBezTo>
                <a:cubicBezTo>
                  <a:pt x="274" y="42"/>
                  <a:pt x="320" y="26"/>
                  <a:pt x="365" y="7"/>
                </a:cubicBezTo>
                <a:cubicBezTo>
                  <a:pt x="384" y="0"/>
                  <a:pt x="398" y="1"/>
                  <a:pt x="407" y="21"/>
                </a:cubicBezTo>
                <a:cubicBezTo>
                  <a:pt x="428" y="66"/>
                  <a:pt x="449" y="112"/>
                  <a:pt x="456" y="162"/>
                </a:cubicBezTo>
                <a:cubicBezTo>
                  <a:pt x="458" y="176"/>
                  <a:pt x="462" y="194"/>
                  <a:pt x="443" y="199"/>
                </a:cubicBezTo>
                <a:cubicBezTo>
                  <a:pt x="423" y="204"/>
                  <a:pt x="420" y="185"/>
                  <a:pt x="414" y="173"/>
                </a:cubicBezTo>
                <a:cubicBezTo>
                  <a:pt x="405" y="153"/>
                  <a:pt x="398" y="132"/>
                  <a:pt x="387" y="10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31">
            <a:extLst>
              <a:ext uri="{FF2B5EF4-FFF2-40B4-BE49-F238E27FC236}">
                <a16:creationId xmlns:a16="http://schemas.microsoft.com/office/drawing/2014/main" id="{325BD93D-1DA0-7FFC-6A3F-DBB0547290F7}"/>
              </a:ext>
            </a:extLst>
          </p:cNvPr>
          <p:cNvSpPr>
            <a:spLocks/>
          </p:cNvSpPr>
          <p:nvPr/>
        </p:nvSpPr>
        <p:spPr bwMode="auto">
          <a:xfrm>
            <a:off x="4212363" y="2782322"/>
            <a:ext cx="433219" cy="518854"/>
          </a:xfrm>
          <a:custGeom>
            <a:avLst/>
            <a:gdLst>
              <a:gd name="T0" fmla="*/ 386 w 405"/>
              <a:gd name="T1" fmla="*/ 486 h 486"/>
              <a:gd name="T2" fmla="*/ 63 w 405"/>
              <a:gd name="T3" fmla="*/ 93 h 486"/>
              <a:gd name="T4" fmla="*/ 73 w 405"/>
              <a:gd name="T5" fmla="*/ 192 h 486"/>
              <a:gd name="T6" fmla="*/ 64 w 405"/>
              <a:gd name="T7" fmla="*/ 221 h 486"/>
              <a:gd name="T8" fmla="*/ 46 w 405"/>
              <a:gd name="T9" fmla="*/ 200 h 486"/>
              <a:gd name="T10" fmla="*/ 7 w 405"/>
              <a:gd name="T11" fmla="*/ 59 h 486"/>
              <a:gd name="T12" fmla="*/ 40 w 405"/>
              <a:gd name="T13" fmla="*/ 13 h 486"/>
              <a:gd name="T14" fmla="*/ 162 w 405"/>
              <a:gd name="T15" fmla="*/ 1 h 486"/>
              <a:gd name="T16" fmla="*/ 195 w 405"/>
              <a:gd name="T17" fmla="*/ 21 h 486"/>
              <a:gd name="T18" fmla="*/ 168 w 405"/>
              <a:gd name="T19" fmla="*/ 44 h 486"/>
              <a:gd name="T20" fmla="*/ 92 w 405"/>
              <a:gd name="T21" fmla="*/ 52 h 486"/>
              <a:gd name="T22" fmla="*/ 405 w 405"/>
              <a:gd name="T23" fmla="*/ 471 h 486"/>
              <a:gd name="T24" fmla="*/ 386 w 405"/>
              <a:gd name="T25" fmla="*/ 486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5" h="486">
                <a:moveTo>
                  <a:pt x="386" y="486"/>
                </a:moveTo>
                <a:cubicBezTo>
                  <a:pt x="303" y="336"/>
                  <a:pt x="202" y="202"/>
                  <a:pt x="63" y="93"/>
                </a:cubicBezTo>
                <a:cubicBezTo>
                  <a:pt x="57" y="129"/>
                  <a:pt x="70" y="160"/>
                  <a:pt x="73" y="192"/>
                </a:cubicBezTo>
                <a:cubicBezTo>
                  <a:pt x="73" y="202"/>
                  <a:pt x="81" y="218"/>
                  <a:pt x="64" y="221"/>
                </a:cubicBezTo>
                <a:cubicBezTo>
                  <a:pt x="51" y="224"/>
                  <a:pt x="48" y="210"/>
                  <a:pt x="46" y="200"/>
                </a:cubicBezTo>
                <a:cubicBezTo>
                  <a:pt x="32" y="153"/>
                  <a:pt x="19" y="107"/>
                  <a:pt x="7" y="59"/>
                </a:cubicBezTo>
                <a:cubicBezTo>
                  <a:pt x="0" y="33"/>
                  <a:pt x="11" y="16"/>
                  <a:pt x="40" y="13"/>
                </a:cubicBezTo>
                <a:cubicBezTo>
                  <a:pt x="81" y="9"/>
                  <a:pt x="122" y="5"/>
                  <a:pt x="162" y="1"/>
                </a:cubicBezTo>
                <a:cubicBezTo>
                  <a:pt x="178" y="0"/>
                  <a:pt x="194" y="1"/>
                  <a:pt x="195" y="21"/>
                </a:cubicBezTo>
                <a:cubicBezTo>
                  <a:pt x="195" y="37"/>
                  <a:pt x="181" y="42"/>
                  <a:pt x="168" y="44"/>
                </a:cubicBezTo>
                <a:cubicBezTo>
                  <a:pt x="145" y="47"/>
                  <a:pt x="121" y="49"/>
                  <a:pt x="92" y="52"/>
                </a:cubicBezTo>
                <a:cubicBezTo>
                  <a:pt x="226" y="176"/>
                  <a:pt x="333" y="312"/>
                  <a:pt x="405" y="471"/>
                </a:cubicBezTo>
                <a:cubicBezTo>
                  <a:pt x="399" y="476"/>
                  <a:pt x="392" y="481"/>
                  <a:pt x="386" y="48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32">
            <a:extLst>
              <a:ext uri="{FF2B5EF4-FFF2-40B4-BE49-F238E27FC236}">
                <a16:creationId xmlns:a16="http://schemas.microsoft.com/office/drawing/2014/main" id="{08C949E8-623D-E944-C712-D83DC39E062A}"/>
              </a:ext>
            </a:extLst>
          </p:cNvPr>
          <p:cNvSpPr>
            <a:spLocks/>
          </p:cNvSpPr>
          <p:nvPr/>
        </p:nvSpPr>
        <p:spPr bwMode="auto">
          <a:xfrm>
            <a:off x="8044223" y="4017749"/>
            <a:ext cx="322395" cy="381586"/>
          </a:xfrm>
          <a:custGeom>
            <a:avLst/>
            <a:gdLst>
              <a:gd name="T0" fmla="*/ 256 w 302"/>
              <a:gd name="T1" fmla="*/ 264 h 357"/>
              <a:gd name="T2" fmla="*/ 245 w 302"/>
              <a:gd name="T3" fmla="*/ 173 h 357"/>
              <a:gd name="T4" fmla="*/ 263 w 302"/>
              <a:gd name="T5" fmla="*/ 140 h 357"/>
              <a:gd name="T6" fmla="*/ 289 w 302"/>
              <a:gd name="T7" fmla="*/ 167 h 357"/>
              <a:gd name="T8" fmla="*/ 300 w 302"/>
              <a:gd name="T9" fmla="*/ 281 h 357"/>
              <a:gd name="T10" fmla="*/ 248 w 302"/>
              <a:gd name="T11" fmla="*/ 340 h 357"/>
              <a:gd name="T12" fmla="*/ 133 w 302"/>
              <a:gd name="T13" fmla="*/ 346 h 357"/>
              <a:gd name="T14" fmla="*/ 85 w 302"/>
              <a:gd name="T15" fmla="*/ 328 h 357"/>
              <a:gd name="T16" fmla="*/ 133 w 302"/>
              <a:gd name="T17" fmla="*/ 305 h 357"/>
              <a:gd name="T18" fmla="*/ 215 w 302"/>
              <a:gd name="T19" fmla="*/ 300 h 357"/>
              <a:gd name="T20" fmla="*/ 130 w 302"/>
              <a:gd name="T21" fmla="*/ 231 h 357"/>
              <a:gd name="T22" fmla="*/ 13 w 302"/>
              <a:gd name="T23" fmla="*/ 47 h 357"/>
              <a:gd name="T24" fmla="*/ 16 w 302"/>
              <a:gd name="T25" fmla="*/ 8 h 357"/>
              <a:gd name="T26" fmla="*/ 43 w 302"/>
              <a:gd name="T27" fmla="*/ 34 h 357"/>
              <a:gd name="T28" fmla="*/ 209 w 302"/>
              <a:gd name="T29" fmla="*/ 242 h 357"/>
              <a:gd name="T30" fmla="*/ 256 w 302"/>
              <a:gd name="T31" fmla="*/ 26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2" h="357">
                <a:moveTo>
                  <a:pt x="256" y="264"/>
                </a:moveTo>
                <a:cubicBezTo>
                  <a:pt x="253" y="233"/>
                  <a:pt x="249" y="203"/>
                  <a:pt x="245" y="173"/>
                </a:cubicBezTo>
                <a:cubicBezTo>
                  <a:pt x="243" y="157"/>
                  <a:pt x="244" y="143"/>
                  <a:pt x="263" y="140"/>
                </a:cubicBezTo>
                <a:cubicBezTo>
                  <a:pt x="283" y="137"/>
                  <a:pt x="287" y="151"/>
                  <a:pt x="289" y="167"/>
                </a:cubicBezTo>
                <a:cubicBezTo>
                  <a:pt x="293" y="205"/>
                  <a:pt x="298" y="243"/>
                  <a:pt x="300" y="281"/>
                </a:cubicBezTo>
                <a:cubicBezTo>
                  <a:pt x="302" y="321"/>
                  <a:pt x="287" y="337"/>
                  <a:pt x="248" y="340"/>
                </a:cubicBezTo>
                <a:cubicBezTo>
                  <a:pt x="210" y="342"/>
                  <a:pt x="171" y="345"/>
                  <a:pt x="133" y="346"/>
                </a:cubicBezTo>
                <a:cubicBezTo>
                  <a:pt x="116" y="346"/>
                  <a:pt x="86" y="357"/>
                  <a:pt x="85" y="328"/>
                </a:cubicBezTo>
                <a:cubicBezTo>
                  <a:pt x="83" y="295"/>
                  <a:pt x="115" y="308"/>
                  <a:pt x="133" y="305"/>
                </a:cubicBezTo>
                <a:cubicBezTo>
                  <a:pt x="157" y="301"/>
                  <a:pt x="182" y="302"/>
                  <a:pt x="215" y="300"/>
                </a:cubicBezTo>
                <a:cubicBezTo>
                  <a:pt x="182" y="273"/>
                  <a:pt x="155" y="253"/>
                  <a:pt x="130" y="231"/>
                </a:cubicBezTo>
                <a:cubicBezTo>
                  <a:pt x="74" y="180"/>
                  <a:pt x="30" y="122"/>
                  <a:pt x="13" y="47"/>
                </a:cubicBezTo>
                <a:cubicBezTo>
                  <a:pt x="10" y="34"/>
                  <a:pt x="0" y="14"/>
                  <a:pt x="16" y="8"/>
                </a:cubicBezTo>
                <a:cubicBezTo>
                  <a:pt x="36" y="0"/>
                  <a:pt x="38" y="23"/>
                  <a:pt x="43" y="34"/>
                </a:cubicBezTo>
                <a:cubicBezTo>
                  <a:pt x="84" y="116"/>
                  <a:pt x="130" y="191"/>
                  <a:pt x="209" y="242"/>
                </a:cubicBezTo>
                <a:cubicBezTo>
                  <a:pt x="223" y="250"/>
                  <a:pt x="235" y="263"/>
                  <a:pt x="256" y="26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
            <a:extLst>
              <a:ext uri="{FF2B5EF4-FFF2-40B4-BE49-F238E27FC236}">
                <a16:creationId xmlns:a16="http://schemas.microsoft.com/office/drawing/2014/main" id="{6290C046-CB8B-4255-1AAC-3E843AAB0679}"/>
              </a:ext>
            </a:extLst>
          </p:cNvPr>
          <p:cNvSpPr>
            <a:spLocks noEditPoints="1"/>
          </p:cNvSpPr>
          <p:nvPr/>
        </p:nvSpPr>
        <p:spPr bwMode="auto">
          <a:xfrm>
            <a:off x="4130146" y="826543"/>
            <a:ext cx="2179945" cy="1522561"/>
          </a:xfrm>
          <a:custGeom>
            <a:avLst/>
            <a:gdLst>
              <a:gd name="T0" fmla="*/ 1203 w 2040"/>
              <a:gd name="T1" fmla="*/ 5 h 1427"/>
              <a:gd name="T2" fmla="*/ 1431 w 2040"/>
              <a:gd name="T3" fmla="*/ 9 h 1427"/>
              <a:gd name="T4" fmla="*/ 1877 w 2040"/>
              <a:gd name="T5" fmla="*/ 278 h 1427"/>
              <a:gd name="T6" fmla="*/ 2036 w 2040"/>
              <a:gd name="T7" fmla="*/ 772 h 1427"/>
              <a:gd name="T8" fmla="*/ 1905 w 2040"/>
              <a:gd name="T9" fmla="*/ 1083 h 1427"/>
              <a:gd name="T10" fmla="*/ 1074 w 2040"/>
              <a:gd name="T11" fmla="*/ 1425 h 1427"/>
              <a:gd name="T12" fmla="*/ 507 w 2040"/>
              <a:gd name="T13" fmla="*/ 1351 h 1427"/>
              <a:gd name="T14" fmla="*/ 178 w 2040"/>
              <a:gd name="T15" fmla="*/ 1141 h 1427"/>
              <a:gd name="T16" fmla="*/ 74 w 2040"/>
              <a:gd name="T17" fmla="*/ 581 h 1427"/>
              <a:gd name="T18" fmla="*/ 693 w 2040"/>
              <a:gd name="T19" fmla="*/ 43 h 1427"/>
              <a:gd name="T20" fmla="*/ 1203 w 2040"/>
              <a:gd name="T21" fmla="*/ 5 h 1427"/>
              <a:gd name="T22" fmla="*/ 1068 w 2040"/>
              <a:gd name="T23" fmla="*/ 1340 h 1427"/>
              <a:gd name="T24" fmla="*/ 1338 w 2040"/>
              <a:gd name="T25" fmla="*/ 1319 h 1427"/>
              <a:gd name="T26" fmla="*/ 1854 w 2040"/>
              <a:gd name="T27" fmla="*/ 1105 h 1427"/>
              <a:gd name="T28" fmla="*/ 2020 w 2040"/>
              <a:gd name="T29" fmla="*/ 746 h 1427"/>
              <a:gd name="T30" fmla="*/ 1977 w 2040"/>
              <a:gd name="T31" fmla="*/ 521 h 1427"/>
              <a:gd name="T32" fmla="*/ 1293 w 2040"/>
              <a:gd name="T33" fmla="*/ 18 h 1427"/>
              <a:gd name="T34" fmla="*/ 760 w 2040"/>
              <a:gd name="T35" fmla="*/ 52 h 1427"/>
              <a:gd name="T36" fmla="*/ 460 w 2040"/>
              <a:gd name="T37" fmla="*/ 143 h 1427"/>
              <a:gd name="T38" fmla="*/ 126 w 2040"/>
              <a:gd name="T39" fmla="*/ 741 h 1427"/>
              <a:gd name="T40" fmla="*/ 364 w 2040"/>
              <a:gd name="T41" fmla="*/ 1176 h 1427"/>
              <a:gd name="T42" fmla="*/ 427 w 2040"/>
              <a:gd name="T43" fmla="*/ 1210 h 1427"/>
              <a:gd name="T44" fmla="*/ 1068 w 2040"/>
              <a:gd name="T45" fmla="*/ 1340 h 1427"/>
              <a:gd name="T46" fmla="*/ 1193 w 2040"/>
              <a:gd name="T47" fmla="*/ 1387 h 1427"/>
              <a:gd name="T48" fmla="*/ 1196 w 2040"/>
              <a:gd name="T49" fmla="*/ 1391 h 1427"/>
              <a:gd name="T50" fmla="*/ 1219 w 2040"/>
              <a:gd name="T51" fmla="*/ 1364 h 1427"/>
              <a:gd name="T52" fmla="*/ 1217 w 2040"/>
              <a:gd name="T53" fmla="*/ 1363 h 1427"/>
              <a:gd name="T54" fmla="*/ 1193 w 2040"/>
              <a:gd name="T55" fmla="*/ 1387 h 1427"/>
              <a:gd name="T56" fmla="*/ 956 w 2040"/>
              <a:gd name="T57" fmla="*/ 1376 h 1427"/>
              <a:gd name="T58" fmla="*/ 983 w 2040"/>
              <a:gd name="T59" fmla="*/ 1354 h 1427"/>
              <a:gd name="T60" fmla="*/ 956 w 2040"/>
              <a:gd name="T61" fmla="*/ 1376 h 1427"/>
              <a:gd name="T62" fmla="*/ 138 w 2040"/>
              <a:gd name="T63" fmla="*/ 1010 h 1427"/>
              <a:gd name="T64" fmla="*/ 149 w 2040"/>
              <a:gd name="T65" fmla="*/ 1007 h 1427"/>
              <a:gd name="T66" fmla="*/ 155 w 2040"/>
              <a:gd name="T67" fmla="*/ 994 h 1427"/>
              <a:gd name="T68" fmla="*/ 138 w 2040"/>
              <a:gd name="T69" fmla="*/ 1010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0" h="1427">
                <a:moveTo>
                  <a:pt x="1203" y="5"/>
                </a:moveTo>
                <a:cubicBezTo>
                  <a:pt x="1252" y="5"/>
                  <a:pt x="1341" y="0"/>
                  <a:pt x="1431" y="9"/>
                </a:cubicBezTo>
                <a:cubicBezTo>
                  <a:pt x="1622" y="30"/>
                  <a:pt x="1769" y="123"/>
                  <a:pt x="1877" y="278"/>
                </a:cubicBezTo>
                <a:cubicBezTo>
                  <a:pt x="1981" y="425"/>
                  <a:pt x="2030" y="592"/>
                  <a:pt x="2036" y="772"/>
                </a:cubicBezTo>
                <a:cubicBezTo>
                  <a:pt x="2040" y="895"/>
                  <a:pt x="1989" y="993"/>
                  <a:pt x="1905" y="1083"/>
                </a:cubicBezTo>
                <a:cubicBezTo>
                  <a:pt x="1679" y="1324"/>
                  <a:pt x="1396" y="1420"/>
                  <a:pt x="1074" y="1425"/>
                </a:cubicBezTo>
                <a:cubicBezTo>
                  <a:pt x="881" y="1427"/>
                  <a:pt x="691" y="1407"/>
                  <a:pt x="507" y="1351"/>
                </a:cubicBezTo>
                <a:cubicBezTo>
                  <a:pt x="379" y="1311"/>
                  <a:pt x="264" y="1247"/>
                  <a:pt x="178" y="1141"/>
                </a:cubicBezTo>
                <a:cubicBezTo>
                  <a:pt x="42" y="974"/>
                  <a:pt x="0" y="783"/>
                  <a:pt x="74" y="581"/>
                </a:cubicBezTo>
                <a:cubicBezTo>
                  <a:pt x="180" y="291"/>
                  <a:pt x="392" y="107"/>
                  <a:pt x="693" y="43"/>
                </a:cubicBezTo>
                <a:cubicBezTo>
                  <a:pt x="846" y="11"/>
                  <a:pt x="1005" y="8"/>
                  <a:pt x="1203" y="5"/>
                </a:cubicBezTo>
                <a:close/>
                <a:moveTo>
                  <a:pt x="1068" y="1340"/>
                </a:moveTo>
                <a:cubicBezTo>
                  <a:pt x="1165" y="1339"/>
                  <a:pt x="1252" y="1334"/>
                  <a:pt x="1338" y="1319"/>
                </a:cubicBezTo>
                <a:cubicBezTo>
                  <a:pt x="1526" y="1287"/>
                  <a:pt x="1702" y="1225"/>
                  <a:pt x="1854" y="1105"/>
                </a:cubicBezTo>
                <a:cubicBezTo>
                  <a:pt x="1970" y="1013"/>
                  <a:pt x="2026" y="894"/>
                  <a:pt x="2020" y="746"/>
                </a:cubicBezTo>
                <a:cubicBezTo>
                  <a:pt x="2017" y="669"/>
                  <a:pt x="2001" y="594"/>
                  <a:pt x="1977" y="521"/>
                </a:cubicBezTo>
                <a:cubicBezTo>
                  <a:pt x="1880" y="225"/>
                  <a:pt x="1679" y="8"/>
                  <a:pt x="1293" y="18"/>
                </a:cubicBezTo>
                <a:cubicBezTo>
                  <a:pt x="1115" y="22"/>
                  <a:pt x="937" y="25"/>
                  <a:pt x="760" y="52"/>
                </a:cubicBezTo>
                <a:cubicBezTo>
                  <a:pt x="656" y="68"/>
                  <a:pt x="551" y="83"/>
                  <a:pt x="460" y="143"/>
                </a:cubicBezTo>
                <a:cubicBezTo>
                  <a:pt x="246" y="285"/>
                  <a:pt x="141" y="488"/>
                  <a:pt x="126" y="741"/>
                </a:cubicBezTo>
                <a:cubicBezTo>
                  <a:pt x="114" y="936"/>
                  <a:pt x="197" y="1079"/>
                  <a:pt x="364" y="1176"/>
                </a:cubicBezTo>
                <a:cubicBezTo>
                  <a:pt x="385" y="1188"/>
                  <a:pt x="406" y="1200"/>
                  <a:pt x="427" y="1210"/>
                </a:cubicBezTo>
                <a:cubicBezTo>
                  <a:pt x="633" y="1309"/>
                  <a:pt x="853" y="1333"/>
                  <a:pt x="1068" y="1340"/>
                </a:cubicBezTo>
                <a:close/>
                <a:moveTo>
                  <a:pt x="1193" y="1387"/>
                </a:moveTo>
                <a:cubicBezTo>
                  <a:pt x="1194" y="1389"/>
                  <a:pt x="1195" y="1390"/>
                  <a:pt x="1196" y="1391"/>
                </a:cubicBezTo>
                <a:cubicBezTo>
                  <a:pt x="1203" y="1382"/>
                  <a:pt x="1211" y="1373"/>
                  <a:pt x="1219" y="1364"/>
                </a:cubicBezTo>
                <a:cubicBezTo>
                  <a:pt x="1218" y="1364"/>
                  <a:pt x="1218" y="1363"/>
                  <a:pt x="1217" y="1363"/>
                </a:cubicBezTo>
                <a:cubicBezTo>
                  <a:pt x="1209" y="1371"/>
                  <a:pt x="1201" y="1379"/>
                  <a:pt x="1193" y="1387"/>
                </a:cubicBezTo>
                <a:close/>
                <a:moveTo>
                  <a:pt x="956" y="1376"/>
                </a:moveTo>
                <a:cubicBezTo>
                  <a:pt x="969" y="1375"/>
                  <a:pt x="980" y="1372"/>
                  <a:pt x="983" y="1354"/>
                </a:cubicBezTo>
                <a:cubicBezTo>
                  <a:pt x="971" y="1364"/>
                  <a:pt x="964" y="1370"/>
                  <a:pt x="956" y="1376"/>
                </a:cubicBezTo>
                <a:close/>
                <a:moveTo>
                  <a:pt x="138" y="1010"/>
                </a:moveTo>
                <a:cubicBezTo>
                  <a:pt x="143" y="1009"/>
                  <a:pt x="147" y="1009"/>
                  <a:pt x="149" y="1007"/>
                </a:cubicBezTo>
                <a:cubicBezTo>
                  <a:pt x="154" y="1004"/>
                  <a:pt x="164" y="998"/>
                  <a:pt x="155" y="994"/>
                </a:cubicBezTo>
                <a:cubicBezTo>
                  <a:pt x="148" y="990"/>
                  <a:pt x="140" y="999"/>
                  <a:pt x="138" y="101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8">
            <a:extLst>
              <a:ext uri="{FF2B5EF4-FFF2-40B4-BE49-F238E27FC236}">
                <a16:creationId xmlns:a16="http://schemas.microsoft.com/office/drawing/2014/main" id="{3BC0665A-D24C-FEA6-ADAA-F55FCB3EE021}"/>
              </a:ext>
            </a:extLst>
          </p:cNvPr>
          <p:cNvSpPr>
            <a:spLocks noEditPoints="1"/>
          </p:cNvSpPr>
          <p:nvPr/>
        </p:nvSpPr>
        <p:spPr bwMode="auto">
          <a:xfrm>
            <a:off x="6604779" y="699347"/>
            <a:ext cx="2395294" cy="1139716"/>
          </a:xfrm>
          <a:custGeom>
            <a:avLst/>
            <a:gdLst>
              <a:gd name="T0" fmla="*/ 851 w 2243"/>
              <a:gd name="T1" fmla="*/ 1065 h 1068"/>
              <a:gd name="T2" fmla="*/ 409 w 2243"/>
              <a:gd name="T3" fmla="*/ 1036 h 1068"/>
              <a:gd name="T4" fmla="*/ 151 w 2243"/>
              <a:gd name="T5" fmla="*/ 871 h 1068"/>
              <a:gd name="T6" fmla="*/ 110 w 2243"/>
              <a:gd name="T7" fmla="*/ 807 h 1068"/>
              <a:gd name="T8" fmla="*/ 125 w 2243"/>
              <a:gd name="T9" fmla="*/ 329 h 1068"/>
              <a:gd name="T10" fmla="*/ 478 w 2243"/>
              <a:gd name="T11" fmla="*/ 68 h 1068"/>
              <a:gd name="T12" fmla="*/ 798 w 2243"/>
              <a:gd name="T13" fmla="*/ 25 h 1068"/>
              <a:gd name="T14" fmla="*/ 1690 w 2243"/>
              <a:gd name="T15" fmla="*/ 93 h 1068"/>
              <a:gd name="T16" fmla="*/ 2023 w 2243"/>
              <a:gd name="T17" fmla="*/ 226 h 1068"/>
              <a:gd name="T18" fmla="*/ 2160 w 2243"/>
              <a:gd name="T19" fmla="*/ 344 h 1068"/>
              <a:gd name="T20" fmla="*/ 2160 w 2243"/>
              <a:gd name="T21" fmla="*/ 688 h 1068"/>
              <a:gd name="T22" fmla="*/ 2042 w 2243"/>
              <a:gd name="T23" fmla="*/ 798 h 1068"/>
              <a:gd name="T24" fmla="*/ 1322 w 2243"/>
              <a:gd name="T25" fmla="*/ 1051 h 1068"/>
              <a:gd name="T26" fmla="*/ 851 w 2243"/>
              <a:gd name="T27" fmla="*/ 1065 h 1068"/>
              <a:gd name="T28" fmla="*/ 257 w 2243"/>
              <a:gd name="T29" fmla="*/ 909 h 1068"/>
              <a:gd name="T30" fmla="*/ 267 w 2243"/>
              <a:gd name="T31" fmla="*/ 915 h 1068"/>
              <a:gd name="T32" fmla="*/ 291 w 2243"/>
              <a:gd name="T33" fmla="*/ 887 h 1068"/>
              <a:gd name="T34" fmla="*/ 267 w 2243"/>
              <a:gd name="T35" fmla="*/ 885 h 1068"/>
              <a:gd name="T36" fmla="*/ 258 w 2243"/>
              <a:gd name="T37" fmla="*/ 877 h 1068"/>
              <a:gd name="T38" fmla="*/ 259 w 2243"/>
              <a:gd name="T39" fmla="*/ 893 h 1068"/>
              <a:gd name="T40" fmla="*/ 257 w 2243"/>
              <a:gd name="T41" fmla="*/ 910 h 1068"/>
              <a:gd name="T42" fmla="*/ 257 w 2243"/>
              <a:gd name="T43" fmla="*/ 909 h 1068"/>
              <a:gd name="T44" fmla="*/ 528 w 2243"/>
              <a:gd name="T45" fmla="*/ 1013 h 1068"/>
              <a:gd name="T46" fmla="*/ 529 w 2243"/>
              <a:gd name="T47" fmla="*/ 1021 h 1068"/>
              <a:gd name="T48" fmla="*/ 581 w 2243"/>
              <a:gd name="T49" fmla="*/ 976 h 1068"/>
              <a:gd name="T50" fmla="*/ 568 w 2243"/>
              <a:gd name="T51" fmla="*/ 980 h 1068"/>
              <a:gd name="T52" fmla="*/ 558 w 2243"/>
              <a:gd name="T53" fmla="*/ 971 h 1068"/>
              <a:gd name="T54" fmla="*/ 528 w 2243"/>
              <a:gd name="T55" fmla="*/ 1013 h 1068"/>
              <a:gd name="T56" fmla="*/ 1010 w 2243"/>
              <a:gd name="T57" fmla="*/ 980 h 1068"/>
              <a:gd name="T58" fmla="*/ 1424 w 2243"/>
              <a:gd name="T59" fmla="*/ 955 h 1068"/>
              <a:gd name="T60" fmla="*/ 1902 w 2243"/>
              <a:gd name="T61" fmla="*/ 851 h 1068"/>
              <a:gd name="T62" fmla="*/ 2153 w 2243"/>
              <a:gd name="T63" fmla="*/ 672 h 1068"/>
              <a:gd name="T64" fmla="*/ 2157 w 2243"/>
              <a:gd name="T65" fmla="*/ 369 h 1068"/>
              <a:gd name="T66" fmla="*/ 1994 w 2243"/>
              <a:gd name="T67" fmla="*/ 228 h 1068"/>
              <a:gd name="T68" fmla="*/ 1465 w 2243"/>
              <a:gd name="T69" fmla="*/ 61 h 1068"/>
              <a:gd name="T70" fmla="*/ 617 w 2243"/>
              <a:gd name="T71" fmla="*/ 55 h 1068"/>
              <a:gd name="T72" fmla="*/ 276 w 2243"/>
              <a:gd name="T73" fmla="*/ 181 h 1068"/>
              <a:gd name="T74" fmla="*/ 109 w 2243"/>
              <a:gd name="T75" fmla="*/ 605 h 1068"/>
              <a:gd name="T76" fmla="*/ 437 w 2243"/>
              <a:gd name="T77" fmla="*/ 922 h 1068"/>
              <a:gd name="T78" fmla="*/ 1010 w 2243"/>
              <a:gd name="T79" fmla="*/ 980 h 1068"/>
              <a:gd name="T80" fmla="*/ 318 w 2243"/>
              <a:gd name="T81" fmla="*/ 943 h 1068"/>
              <a:gd name="T82" fmla="*/ 332 w 2243"/>
              <a:gd name="T83" fmla="*/ 968 h 1068"/>
              <a:gd name="T84" fmla="*/ 366 w 2243"/>
              <a:gd name="T85" fmla="*/ 929 h 1068"/>
              <a:gd name="T86" fmla="*/ 343 w 2243"/>
              <a:gd name="T87" fmla="*/ 911 h 1068"/>
              <a:gd name="T88" fmla="*/ 318 w 2243"/>
              <a:gd name="T89" fmla="*/ 943 h 1068"/>
              <a:gd name="T90" fmla="*/ 527 w 2243"/>
              <a:gd name="T91" fmla="*/ 956 h 1068"/>
              <a:gd name="T92" fmla="*/ 494 w 2243"/>
              <a:gd name="T93" fmla="*/ 997 h 1068"/>
              <a:gd name="T94" fmla="*/ 527 w 2243"/>
              <a:gd name="T95" fmla="*/ 956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3" h="1068">
                <a:moveTo>
                  <a:pt x="851" y="1065"/>
                </a:moveTo>
                <a:cubicBezTo>
                  <a:pt x="725" y="1056"/>
                  <a:pt x="566" y="1063"/>
                  <a:pt x="409" y="1036"/>
                </a:cubicBezTo>
                <a:cubicBezTo>
                  <a:pt x="299" y="1018"/>
                  <a:pt x="211" y="966"/>
                  <a:pt x="151" y="871"/>
                </a:cubicBezTo>
                <a:cubicBezTo>
                  <a:pt x="137" y="849"/>
                  <a:pt x="124" y="828"/>
                  <a:pt x="110" y="807"/>
                </a:cubicBezTo>
                <a:cubicBezTo>
                  <a:pt x="0" y="644"/>
                  <a:pt x="28" y="488"/>
                  <a:pt x="125" y="329"/>
                </a:cubicBezTo>
                <a:cubicBezTo>
                  <a:pt x="208" y="193"/>
                  <a:pt x="327" y="112"/>
                  <a:pt x="478" y="68"/>
                </a:cubicBezTo>
                <a:cubicBezTo>
                  <a:pt x="583" y="37"/>
                  <a:pt x="691" y="34"/>
                  <a:pt x="798" y="25"/>
                </a:cubicBezTo>
                <a:cubicBezTo>
                  <a:pt x="1099" y="0"/>
                  <a:pt x="1397" y="11"/>
                  <a:pt x="1690" y="93"/>
                </a:cubicBezTo>
                <a:cubicBezTo>
                  <a:pt x="1805" y="125"/>
                  <a:pt x="1919" y="164"/>
                  <a:pt x="2023" y="226"/>
                </a:cubicBezTo>
                <a:cubicBezTo>
                  <a:pt x="2076" y="257"/>
                  <a:pt x="2123" y="295"/>
                  <a:pt x="2160" y="344"/>
                </a:cubicBezTo>
                <a:cubicBezTo>
                  <a:pt x="2243" y="455"/>
                  <a:pt x="2243" y="578"/>
                  <a:pt x="2160" y="688"/>
                </a:cubicBezTo>
                <a:cubicBezTo>
                  <a:pt x="2127" y="732"/>
                  <a:pt x="2086" y="767"/>
                  <a:pt x="2042" y="798"/>
                </a:cubicBezTo>
                <a:cubicBezTo>
                  <a:pt x="1826" y="951"/>
                  <a:pt x="1581" y="1023"/>
                  <a:pt x="1322" y="1051"/>
                </a:cubicBezTo>
                <a:cubicBezTo>
                  <a:pt x="1176" y="1067"/>
                  <a:pt x="1029" y="1068"/>
                  <a:pt x="851" y="1065"/>
                </a:cubicBezTo>
                <a:close/>
                <a:moveTo>
                  <a:pt x="257" y="909"/>
                </a:moveTo>
                <a:cubicBezTo>
                  <a:pt x="261" y="910"/>
                  <a:pt x="256" y="926"/>
                  <a:pt x="267" y="915"/>
                </a:cubicBezTo>
                <a:cubicBezTo>
                  <a:pt x="280" y="910"/>
                  <a:pt x="295" y="903"/>
                  <a:pt x="291" y="887"/>
                </a:cubicBezTo>
                <a:cubicBezTo>
                  <a:pt x="288" y="878"/>
                  <a:pt x="276" y="879"/>
                  <a:pt x="267" y="885"/>
                </a:cubicBezTo>
                <a:cubicBezTo>
                  <a:pt x="262" y="884"/>
                  <a:pt x="267" y="872"/>
                  <a:pt x="258" y="877"/>
                </a:cubicBezTo>
                <a:cubicBezTo>
                  <a:pt x="250" y="882"/>
                  <a:pt x="257" y="887"/>
                  <a:pt x="259" y="893"/>
                </a:cubicBezTo>
                <a:cubicBezTo>
                  <a:pt x="259" y="898"/>
                  <a:pt x="258" y="904"/>
                  <a:pt x="257" y="910"/>
                </a:cubicBezTo>
                <a:lnTo>
                  <a:pt x="257" y="909"/>
                </a:lnTo>
                <a:close/>
                <a:moveTo>
                  <a:pt x="528" y="1013"/>
                </a:moveTo>
                <a:cubicBezTo>
                  <a:pt x="528" y="1015"/>
                  <a:pt x="529" y="1018"/>
                  <a:pt x="529" y="1021"/>
                </a:cubicBezTo>
                <a:cubicBezTo>
                  <a:pt x="560" y="1021"/>
                  <a:pt x="567" y="995"/>
                  <a:pt x="581" y="976"/>
                </a:cubicBezTo>
                <a:cubicBezTo>
                  <a:pt x="577" y="978"/>
                  <a:pt x="572" y="979"/>
                  <a:pt x="568" y="980"/>
                </a:cubicBezTo>
                <a:cubicBezTo>
                  <a:pt x="566" y="975"/>
                  <a:pt x="566" y="964"/>
                  <a:pt x="558" y="971"/>
                </a:cubicBezTo>
                <a:cubicBezTo>
                  <a:pt x="545" y="982"/>
                  <a:pt x="530" y="993"/>
                  <a:pt x="528" y="1013"/>
                </a:cubicBezTo>
                <a:close/>
                <a:moveTo>
                  <a:pt x="1010" y="980"/>
                </a:moveTo>
                <a:cubicBezTo>
                  <a:pt x="1149" y="982"/>
                  <a:pt x="1287" y="972"/>
                  <a:pt x="1424" y="955"/>
                </a:cubicBezTo>
                <a:cubicBezTo>
                  <a:pt x="1586" y="934"/>
                  <a:pt x="1748" y="910"/>
                  <a:pt x="1902" y="851"/>
                </a:cubicBezTo>
                <a:cubicBezTo>
                  <a:pt x="2001" y="813"/>
                  <a:pt x="2090" y="759"/>
                  <a:pt x="2153" y="672"/>
                </a:cubicBezTo>
                <a:cubicBezTo>
                  <a:pt x="2223" y="576"/>
                  <a:pt x="2224" y="467"/>
                  <a:pt x="2157" y="369"/>
                </a:cubicBezTo>
                <a:cubicBezTo>
                  <a:pt x="2115" y="308"/>
                  <a:pt x="2058" y="264"/>
                  <a:pt x="1994" y="228"/>
                </a:cubicBezTo>
                <a:cubicBezTo>
                  <a:pt x="1829" y="136"/>
                  <a:pt x="1649" y="91"/>
                  <a:pt x="1465" y="61"/>
                </a:cubicBezTo>
                <a:cubicBezTo>
                  <a:pt x="1183" y="14"/>
                  <a:pt x="900" y="27"/>
                  <a:pt x="617" y="55"/>
                </a:cubicBezTo>
                <a:cubicBezTo>
                  <a:pt x="494" y="68"/>
                  <a:pt x="376" y="104"/>
                  <a:pt x="276" y="181"/>
                </a:cubicBezTo>
                <a:cubicBezTo>
                  <a:pt x="136" y="289"/>
                  <a:pt x="73" y="429"/>
                  <a:pt x="109" y="605"/>
                </a:cubicBezTo>
                <a:cubicBezTo>
                  <a:pt x="146" y="783"/>
                  <a:pt x="269" y="879"/>
                  <a:pt x="437" y="922"/>
                </a:cubicBezTo>
                <a:cubicBezTo>
                  <a:pt x="624" y="971"/>
                  <a:pt x="817" y="979"/>
                  <a:pt x="1010" y="980"/>
                </a:cubicBezTo>
                <a:close/>
                <a:moveTo>
                  <a:pt x="318" y="943"/>
                </a:moveTo>
                <a:cubicBezTo>
                  <a:pt x="314" y="956"/>
                  <a:pt x="319" y="970"/>
                  <a:pt x="332" y="968"/>
                </a:cubicBezTo>
                <a:cubicBezTo>
                  <a:pt x="350" y="965"/>
                  <a:pt x="360" y="945"/>
                  <a:pt x="366" y="929"/>
                </a:cubicBezTo>
                <a:cubicBezTo>
                  <a:pt x="373" y="914"/>
                  <a:pt x="351" y="913"/>
                  <a:pt x="343" y="911"/>
                </a:cubicBezTo>
                <a:cubicBezTo>
                  <a:pt x="320" y="908"/>
                  <a:pt x="323" y="929"/>
                  <a:pt x="318" y="943"/>
                </a:cubicBezTo>
                <a:close/>
                <a:moveTo>
                  <a:pt x="527" y="956"/>
                </a:moveTo>
                <a:cubicBezTo>
                  <a:pt x="509" y="973"/>
                  <a:pt x="495" y="979"/>
                  <a:pt x="494" y="997"/>
                </a:cubicBezTo>
                <a:cubicBezTo>
                  <a:pt x="508" y="989"/>
                  <a:pt x="518" y="981"/>
                  <a:pt x="527" y="95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36">
            <a:extLst>
              <a:ext uri="{FF2B5EF4-FFF2-40B4-BE49-F238E27FC236}">
                <a16:creationId xmlns:a16="http://schemas.microsoft.com/office/drawing/2014/main" id="{1ABC626E-6EC5-071C-0214-C494A5E6F558}"/>
              </a:ext>
            </a:extLst>
          </p:cNvPr>
          <p:cNvSpPr>
            <a:spLocks/>
          </p:cNvSpPr>
          <p:nvPr/>
        </p:nvSpPr>
        <p:spPr bwMode="auto">
          <a:xfrm>
            <a:off x="6879318" y="1669051"/>
            <a:ext cx="11335" cy="7556"/>
          </a:xfrm>
          <a:custGeom>
            <a:avLst/>
            <a:gdLst>
              <a:gd name="T0" fmla="*/ 11 w 11"/>
              <a:gd name="T1" fmla="*/ 7 h 7"/>
              <a:gd name="T2" fmla="*/ 0 w 11"/>
              <a:gd name="T3" fmla="*/ 1 h 7"/>
              <a:gd name="T4" fmla="*/ 0 w 11"/>
              <a:gd name="T5" fmla="*/ 1 h 7"/>
              <a:gd name="T6" fmla="*/ 11 w 11"/>
              <a:gd name="T7" fmla="*/ 7 h 7"/>
            </a:gdLst>
            <a:ahLst/>
            <a:cxnLst>
              <a:cxn ang="0">
                <a:pos x="T0" y="T1"/>
              </a:cxn>
              <a:cxn ang="0">
                <a:pos x="T2" y="T3"/>
              </a:cxn>
              <a:cxn ang="0">
                <a:pos x="T4" y="T5"/>
              </a:cxn>
              <a:cxn ang="0">
                <a:pos x="T6" y="T7"/>
              </a:cxn>
            </a:cxnLst>
            <a:rect l="0" t="0" r="r" b="b"/>
            <a:pathLst>
              <a:path w="11" h="7">
                <a:moveTo>
                  <a:pt x="11" y="7"/>
                </a:moveTo>
                <a:cubicBezTo>
                  <a:pt x="7" y="5"/>
                  <a:pt x="4" y="3"/>
                  <a:pt x="0" y="1"/>
                </a:cubicBezTo>
                <a:cubicBezTo>
                  <a:pt x="0" y="0"/>
                  <a:pt x="0" y="1"/>
                  <a:pt x="0" y="1"/>
                </a:cubicBezTo>
                <a:cubicBezTo>
                  <a:pt x="4" y="3"/>
                  <a:pt x="7" y="5"/>
                  <a:pt x="11"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7">
            <a:extLst>
              <a:ext uri="{FF2B5EF4-FFF2-40B4-BE49-F238E27FC236}">
                <a16:creationId xmlns:a16="http://schemas.microsoft.com/office/drawing/2014/main" id="{F40C41BD-3FDB-4E31-B1EA-A720D0F35307}"/>
              </a:ext>
            </a:extLst>
          </p:cNvPr>
          <p:cNvSpPr>
            <a:spLocks/>
          </p:cNvSpPr>
          <p:nvPr/>
        </p:nvSpPr>
        <p:spPr bwMode="auto">
          <a:xfrm>
            <a:off x="7168970" y="1777356"/>
            <a:ext cx="8816" cy="11335"/>
          </a:xfrm>
          <a:custGeom>
            <a:avLst/>
            <a:gdLst>
              <a:gd name="T0" fmla="*/ 0 w 9"/>
              <a:gd name="T1" fmla="*/ 3 h 11"/>
              <a:gd name="T2" fmla="*/ 9 w 9"/>
              <a:gd name="T3" fmla="*/ 0 h 11"/>
              <a:gd name="T4" fmla="*/ 1 w 9"/>
              <a:gd name="T5" fmla="*/ 11 h 11"/>
              <a:gd name="T6" fmla="*/ 0 w 9"/>
              <a:gd name="T7" fmla="*/ 3 h 11"/>
            </a:gdLst>
            <a:ahLst/>
            <a:cxnLst>
              <a:cxn ang="0">
                <a:pos x="T0" y="T1"/>
              </a:cxn>
              <a:cxn ang="0">
                <a:pos x="T2" y="T3"/>
              </a:cxn>
              <a:cxn ang="0">
                <a:pos x="T4" y="T5"/>
              </a:cxn>
              <a:cxn ang="0">
                <a:pos x="T6" y="T7"/>
              </a:cxn>
            </a:cxnLst>
            <a:rect l="0" t="0" r="r" b="b"/>
            <a:pathLst>
              <a:path w="9" h="11">
                <a:moveTo>
                  <a:pt x="0" y="3"/>
                </a:moveTo>
                <a:cubicBezTo>
                  <a:pt x="3" y="2"/>
                  <a:pt x="6" y="1"/>
                  <a:pt x="9" y="0"/>
                </a:cubicBezTo>
                <a:cubicBezTo>
                  <a:pt x="9" y="6"/>
                  <a:pt x="7" y="9"/>
                  <a:pt x="1" y="11"/>
                </a:cubicBezTo>
                <a:cubicBezTo>
                  <a:pt x="1" y="8"/>
                  <a:pt x="0" y="5"/>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92">
            <a:extLst>
              <a:ext uri="{FF2B5EF4-FFF2-40B4-BE49-F238E27FC236}">
                <a16:creationId xmlns:a16="http://schemas.microsoft.com/office/drawing/2014/main" id="{0846A277-C0EB-7991-24F6-A9D63F23F505}"/>
              </a:ext>
            </a:extLst>
          </p:cNvPr>
          <p:cNvSpPr>
            <a:spLocks/>
          </p:cNvSpPr>
          <p:nvPr/>
        </p:nvSpPr>
        <p:spPr bwMode="auto">
          <a:xfrm>
            <a:off x="7176526" y="1768540"/>
            <a:ext cx="10075" cy="10075"/>
          </a:xfrm>
          <a:custGeom>
            <a:avLst/>
            <a:gdLst>
              <a:gd name="T0" fmla="*/ 0 w 9"/>
              <a:gd name="T1" fmla="*/ 10 h 10"/>
              <a:gd name="T2" fmla="*/ 9 w 9"/>
              <a:gd name="T3" fmla="*/ 0 h 10"/>
              <a:gd name="T4" fmla="*/ 0 w 9"/>
              <a:gd name="T5" fmla="*/ 10 h 10"/>
            </a:gdLst>
            <a:ahLst/>
            <a:cxnLst>
              <a:cxn ang="0">
                <a:pos x="T0" y="T1"/>
              </a:cxn>
              <a:cxn ang="0">
                <a:pos x="T2" y="T3"/>
              </a:cxn>
              <a:cxn ang="0">
                <a:pos x="T4" y="T5"/>
              </a:cxn>
            </a:cxnLst>
            <a:rect l="0" t="0" r="r" b="b"/>
            <a:pathLst>
              <a:path w="9" h="10">
                <a:moveTo>
                  <a:pt x="0" y="10"/>
                </a:moveTo>
                <a:cubicBezTo>
                  <a:pt x="0" y="4"/>
                  <a:pt x="3" y="0"/>
                  <a:pt x="9" y="0"/>
                </a:cubicBezTo>
                <a:cubicBezTo>
                  <a:pt x="9" y="6"/>
                  <a:pt x="6" y="10"/>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93">
            <a:extLst>
              <a:ext uri="{FF2B5EF4-FFF2-40B4-BE49-F238E27FC236}">
                <a16:creationId xmlns:a16="http://schemas.microsoft.com/office/drawing/2014/main" id="{2BDAE1AA-CD24-61AB-3102-79AAA908AAD8}"/>
              </a:ext>
            </a:extLst>
          </p:cNvPr>
          <p:cNvSpPr>
            <a:spLocks/>
          </p:cNvSpPr>
          <p:nvPr/>
        </p:nvSpPr>
        <p:spPr bwMode="auto">
          <a:xfrm>
            <a:off x="7184082" y="1759725"/>
            <a:ext cx="11335" cy="11335"/>
          </a:xfrm>
          <a:custGeom>
            <a:avLst/>
            <a:gdLst>
              <a:gd name="T0" fmla="*/ 0 w 10"/>
              <a:gd name="T1" fmla="*/ 10 h 10"/>
              <a:gd name="T2" fmla="*/ 10 w 10"/>
              <a:gd name="T3" fmla="*/ 0 h 10"/>
              <a:gd name="T4" fmla="*/ 0 w 10"/>
              <a:gd name="T5" fmla="*/ 10 h 10"/>
            </a:gdLst>
            <a:ahLst/>
            <a:cxnLst>
              <a:cxn ang="0">
                <a:pos x="T0" y="T1"/>
              </a:cxn>
              <a:cxn ang="0">
                <a:pos x="T2" y="T3"/>
              </a:cxn>
              <a:cxn ang="0">
                <a:pos x="T4" y="T5"/>
              </a:cxn>
            </a:cxnLst>
            <a:rect l="0" t="0" r="r" b="b"/>
            <a:pathLst>
              <a:path w="10" h="10">
                <a:moveTo>
                  <a:pt x="0" y="10"/>
                </a:moveTo>
                <a:cubicBezTo>
                  <a:pt x="1" y="4"/>
                  <a:pt x="4" y="1"/>
                  <a:pt x="10" y="0"/>
                </a:cubicBezTo>
                <a:cubicBezTo>
                  <a:pt x="9" y="6"/>
                  <a:pt x="6" y="9"/>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94">
            <a:extLst>
              <a:ext uri="{FF2B5EF4-FFF2-40B4-BE49-F238E27FC236}">
                <a16:creationId xmlns:a16="http://schemas.microsoft.com/office/drawing/2014/main" id="{2D60ACBA-03C8-C4DC-A16D-AD263B8A33F8}"/>
              </a:ext>
            </a:extLst>
          </p:cNvPr>
          <p:cNvSpPr>
            <a:spLocks/>
          </p:cNvSpPr>
          <p:nvPr/>
        </p:nvSpPr>
        <p:spPr bwMode="auto">
          <a:xfrm>
            <a:off x="7192899" y="1750909"/>
            <a:ext cx="11335" cy="11335"/>
          </a:xfrm>
          <a:custGeom>
            <a:avLst/>
            <a:gdLst>
              <a:gd name="T0" fmla="*/ 0 w 10"/>
              <a:gd name="T1" fmla="*/ 10 h 10"/>
              <a:gd name="T2" fmla="*/ 10 w 10"/>
              <a:gd name="T3" fmla="*/ 0 h 10"/>
              <a:gd name="T4" fmla="*/ 0 w 10"/>
              <a:gd name="T5" fmla="*/ 10 h 10"/>
            </a:gdLst>
            <a:ahLst/>
            <a:cxnLst>
              <a:cxn ang="0">
                <a:pos x="T0" y="T1"/>
              </a:cxn>
              <a:cxn ang="0">
                <a:pos x="T2" y="T3"/>
              </a:cxn>
              <a:cxn ang="0">
                <a:pos x="T4" y="T5"/>
              </a:cxn>
            </a:cxnLst>
            <a:rect l="0" t="0" r="r" b="b"/>
            <a:pathLst>
              <a:path w="10" h="10">
                <a:moveTo>
                  <a:pt x="0" y="10"/>
                </a:moveTo>
                <a:cubicBezTo>
                  <a:pt x="1" y="4"/>
                  <a:pt x="4" y="1"/>
                  <a:pt x="10" y="0"/>
                </a:cubicBezTo>
                <a:cubicBezTo>
                  <a:pt x="9" y="6"/>
                  <a:pt x="6" y="9"/>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95">
            <a:extLst>
              <a:ext uri="{FF2B5EF4-FFF2-40B4-BE49-F238E27FC236}">
                <a16:creationId xmlns:a16="http://schemas.microsoft.com/office/drawing/2014/main" id="{6C99C1AF-D686-AD80-3124-661FCA966FBE}"/>
              </a:ext>
            </a:extLst>
          </p:cNvPr>
          <p:cNvSpPr>
            <a:spLocks/>
          </p:cNvSpPr>
          <p:nvPr/>
        </p:nvSpPr>
        <p:spPr bwMode="auto">
          <a:xfrm>
            <a:off x="7201714" y="1743352"/>
            <a:ext cx="10075" cy="10075"/>
          </a:xfrm>
          <a:custGeom>
            <a:avLst/>
            <a:gdLst>
              <a:gd name="T0" fmla="*/ 0 w 10"/>
              <a:gd name="T1" fmla="*/ 9 h 9"/>
              <a:gd name="T2" fmla="*/ 10 w 10"/>
              <a:gd name="T3" fmla="*/ 0 h 9"/>
              <a:gd name="T4" fmla="*/ 0 w 10"/>
              <a:gd name="T5" fmla="*/ 9 h 9"/>
            </a:gdLst>
            <a:ahLst/>
            <a:cxnLst>
              <a:cxn ang="0">
                <a:pos x="T0" y="T1"/>
              </a:cxn>
              <a:cxn ang="0">
                <a:pos x="T2" y="T3"/>
              </a:cxn>
              <a:cxn ang="0">
                <a:pos x="T4" y="T5"/>
              </a:cxn>
            </a:cxnLst>
            <a:rect l="0" t="0" r="r" b="b"/>
            <a:pathLst>
              <a:path w="10" h="9">
                <a:moveTo>
                  <a:pt x="0" y="9"/>
                </a:moveTo>
                <a:cubicBezTo>
                  <a:pt x="1" y="3"/>
                  <a:pt x="4" y="0"/>
                  <a:pt x="10" y="0"/>
                </a:cubicBezTo>
                <a:cubicBezTo>
                  <a:pt x="9" y="5"/>
                  <a:pt x="6" y="8"/>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96">
            <a:extLst>
              <a:ext uri="{FF2B5EF4-FFF2-40B4-BE49-F238E27FC236}">
                <a16:creationId xmlns:a16="http://schemas.microsoft.com/office/drawing/2014/main" id="{42817D29-A35B-DEDD-F436-93AA9BDA2A6B}"/>
              </a:ext>
            </a:extLst>
          </p:cNvPr>
          <p:cNvSpPr>
            <a:spLocks/>
          </p:cNvSpPr>
          <p:nvPr/>
        </p:nvSpPr>
        <p:spPr bwMode="auto">
          <a:xfrm>
            <a:off x="6880578" y="1641346"/>
            <a:ext cx="10075" cy="11335"/>
          </a:xfrm>
          <a:custGeom>
            <a:avLst/>
            <a:gdLst>
              <a:gd name="T0" fmla="*/ 0 w 10"/>
              <a:gd name="T1" fmla="*/ 10 h 10"/>
              <a:gd name="T2" fmla="*/ 10 w 10"/>
              <a:gd name="T3" fmla="*/ 1 h 10"/>
              <a:gd name="T4" fmla="*/ 0 w 10"/>
              <a:gd name="T5" fmla="*/ 10 h 10"/>
            </a:gdLst>
            <a:ahLst/>
            <a:cxnLst>
              <a:cxn ang="0">
                <a:pos x="T0" y="T1"/>
              </a:cxn>
              <a:cxn ang="0">
                <a:pos x="T2" y="T3"/>
              </a:cxn>
              <a:cxn ang="0">
                <a:pos x="T4" y="T5"/>
              </a:cxn>
            </a:cxnLst>
            <a:rect l="0" t="0" r="r" b="b"/>
            <a:pathLst>
              <a:path w="10" h="10">
                <a:moveTo>
                  <a:pt x="0" y="10"/>
                </a:moveTo>
                <a:cubicBezTo>
                  <a:pt x="0" y="4"/>
                  <a:pt x="3" y="0"/>
                  <a:pt x="10" y="1"/>
                </a:cubicBezTo>
                <a:cubicBezTo>
                  <a:pt x="9" y="6"/>
                  <a:pt x="7" y="10"/>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9">
            <a:extLst>
              <a:ext uri="{FF2B5EF4-FFF2-40B4-BE49-F238E27FC236}">
                <a16:creationId xmlns:a16="http://schemas.microsoft.com/office/drawing/2014/main" id="{FC5271F7-85B2-FBDE-A17C-664574C7DF89}"/>
              </a:ext>
            </a:extLst>
          </p:cNvPr>
          <p:cNvSpPr>
            <a:spLocks noEditPoints="1"/>
          </p:cNvSpPr>
          <p:nvPr/>
        </p:nvSpPr>
        <p:spPr bwMode="auto">
          <a:xfrm>
            <a:off x="7709234" y="1952406"/>
            <a:ext cx="2124534" cy="1133421"/>
          </a:xfrm>
          <a:custGeom>
            <a:avLst/>
            <a:gdLst>
              <a:gd name="T0" fmla="*/ 877 w 1989"/>
              <a:gd name="T1" fmla="*/ 1059 h 1062"/>
              <a:gd name="T2" fmla="*/ 399 w 1989"/>
              <a:gd name="T3" fmla="*/ 1009 h 1062"/>
              <a:gd name="T4" fmla="*/ 57 w 1989"/>
              <a:gd name="T5" fmla="*/ 731 h 1062"/>
              <a:gd name="T6" fmla="*/ 38 w 1989"/>
              <a:gd name="T7" fmla="*/ 457 h 1062"/>
              <a:gd name="T8" fmla="*/ 577 w 1989"/>
              <a:gd name="T9" fmla="*/ 33 h 1062"/>
              <a:gd name="T10" fmla="*/ 1368 w 1989"/>
              <a:gd name="T11" fmla="*/ 77 h 1062"/>
              <a:gd name="T12" fmla="*/ 1663 w 1989"/>
              <a:gd name="T13" fmla="*/ 152 h 1062"/>
              <a:gd name="T14" fmla="*/ 1904 w 1989"/>
              <a:gd name="T15" fmla="*/ 331 h 1062"/>
              <a:gd name="T16" fmla="*/ 1911 w 1989"/>
              <a:gd name="T17" fmla="*/ 714 h 1062"/>
              <a:gd name="T18" fmla="*/ 1471 w 1989"/>
              <a:gd name="T19" fmla="*/ 999 h 1062"/>
              <a:gd name="T20" fmla="*/ 877 w 1989"/>
              <a:gd name="T21" fmla="*/ 1059 h 1062"/>
              <a:gd name="T22" fmla="*/ 829 w 1989"/>
              <a:gd name="T23" fmla="*/ 33 h 1062"/>
              <a:gd name="T24" fmla="*/ 526 w 1989"/>
              <a:gd name="T25" fmla="*/ 59 h 1062"/>
              <a:gd name="T26" fmla="*/ 142 w 1989"/>
              <a:gd name="T27" fmla="*/ 309 h 1062"/>
              <a:gd name="T28" fmla="*/ 304 w 1989"/>
              <a:gd name="T29" fmla="*/ 842 h 1062"/>
              <a:gd name="T30" fmla="*/ 671 w 1989"/>
              <a:gd name="T31" fmla="*/ 962 h 1062"/>
              <a:gd name="T32" fmla="*/ 1066 w 1989"/>
              <a:gd name="T33" fmla="*/ 969 h 1062"/>
              <a:gd name="T34" fmla="*/ 1569 w 1989"/>
              <a:gd name="T35" fmla="*/ 913 h 1062"/>
              <a:gd name="T36" fmla="*/ 1881 w 1989"/>
              <a:gd name="T37" fmla="*/ 725 h 1062"/>
              <a:gd name="T38" fmla="*/ 1855 w 1989"/>
              <a:gd name="T39" fmla="*/ 297 h 1062"/>
              <a:gd name="T40" fmla="*/ 1591 w 1989"/>
              <a:gd name="T41" fmla="*/ 145 h 1062"/>
              <a:gd name="T42" fmla="*/ 829 w 1989"/>
              <a:gd name="T43" fmla="*/ 33 h 1062"/>
              <a:gd name="T44" fmla="*/ 484 w 1989"/>
              <a:gd name="T45" fmla="*/ 1016 h 1062"/>
              <a:gd name="T46" fmla="*/ 526 w 1989"/>
              <a:gd name="T47" fmla="*/ 966 h 1062"/>
              <a:gd name="T48" fmla="*/ 529 w 1989"/>
              <a:gd name="T49" fmla="*/ 949 h 1062"/>
              <a:gd name="T50" fmla="*/ 511 w 1989"/>
              <a:gd name="T51" fmla="*/ 949 h 1062"/>
              <a:gd name="T52" fmla="*/ 484 w 1989"/>
              <a:gd name="T53" fmla="*/ 1016 h 1062"/>
              <a:gd name="T54" fmla="*/ 953 w 1989"/>
              <a:gd name="T55" fmla="*/ 996 h 1062"/>
              <a:gd name="T56" fmla="*/ 886 w 1989"/>
              <a:gd name="T57" fmla="*/ 1038 h 1062"/>
              <a:gd name="T58" fmla="*/ 953 w 1989"/>
              <a:gd name="T59" fmla="*/ 996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89" h="1062">
                <a:moveTo>
                  <a:pt x="877" y="1059"/>
                </a:moveTo>
                <a:cubicBezTo>
                  <a:pt x="716" y="1062"/>
                  <a:pt x="555" y="1057"/>
                  <a:pt x="399" y="1009"/>
                </a:cubicBezTo>
                <a:cubicBezTo>
                  <a:pt x="247" y="962"/>
                  <a:pt x="138" y="863"/>
                  <a:pt x="57" y="731"/>
                </a:cubicBezTo>
                <a:cubicBezTo>
                  <a:pt x="4" y="644"/>
                  <a:pt x="0" y="549"/>
                  <a:pt x="38" y="457"/>
                </a:cubicBezTo>
                <a:cubicBezTo>
                  <a:pt x="138" y="215"/>
                  <a:pt x="310" y="65"/>
                  <a:pt x="577" y="33"/>
                </a:cubicBezTo>
                <a:cubicBezTo>
                  <a:pt x="844" y="0"/>
                  <a:pt x="1106" y="28"/>
                  <a:pt x="1368" y="77"/>
                </a:cubicBezTo>
                <a:cubicBezTo>
                  <a:pt x="1468" y="96"/>
                  <a:pt x="1568" y="115"/>
                  <a:pt x="1663" y="152"/>
                </a:cubicBezTo>
                <a:cubicBezTo>
                  <a:pt x="1759" y="191"/>
                  <a:pt x="1843" y="245"/>
                  <a:pt x="1904" y="331"/>
                </a:cubicBezTo>
                <a:cubicBezTo>
                  <a:pt x="1988" y="452"/>
                  <a:pt x="1989" y="589"/>
                  <a:pt x="1911" y="714"/>
                </a:cubicBezTo>
                <a:cubicBezTo>
                  <a:pt x="1808" y="878"/>
                  <a:pt x="1661" y="968"/>
                  <a:pt x="1471" y="999"/>
                </a:cubicBezTo>
                <a:cubicBezTo>
                  <a:pt x="1274" y="1031"/>
                  <a:pt x="1077" y="1054"/>
                  <a:pt x="877" y="1059"/>
                </a:cubicBezTo>
                <a:close/>
                <a:moveTo>
                  <a:pt x="829" y="33"/>
                </a:moveTo>
                <a:cubicBezTo>
                  <a:pt x="727" y="33"/>
                  <a:pt x="626" y="42"/>
                  <a:pt x="526" y="59"/>
                </a:cubicBezTo>
                <a:cubicBezTo>
                  <a:pt x="361" y="86"/>
                  <a:pt x="227" y="159"/>
                  <a:pt x="142" y="309"/>
                </a:cubicBezTo>
                <a:cubicBezTo>
                  <a:pt x="29" y="511"/>
                  <a:pt x="97" y="738"/>
                  <a:pt x="304" y="842"/>
                </a:cubicBezTo>
                <a:cubicBezTo>
                  <a:pt x="420" y="901"/>
                  <a:pt x="543" y="939"/>
                  <a:pt x="671" y="962"/>
                </a:cubicBezTo>
                <a:cubicBezTo>
                  <a:pt x="803" y="984"/>
                  <a:pt x="934" y="983"/>
                  <a:pt x="1066" y="969"/>
                </a:cubicBezTo>
                <a:cubicBezTo>
                  <a:pt x="1234" y="952"/>
                  <a:pt x="1404" y="953"/>
                  <a:pt x="1569" y="913"/>
                </a:cubicBezTo>
                <a:cubicBezTo>
                  <a:pt x="1693" y="884"/>
                  <a:pt x="1802" y="830"/>
                  <a:pt x="1881" y="725"/>
                </a:cubicBezTo>
                <a:cubicBezTo>
                  <a:pt x="1986" y="587"/>
                  <a:pt x="1976" y="422"/>
                  <a:pt x="1855" y="297"/>
                </a:cubicBezTo>
                <a:cubicBezTo>
                  <a:pt x="1782" y="221"/>
                  <a:pt x="1691" y="174"/>
                  <a:pt x="1591" y="145"/>
                </a:cubicBezTo>
                <a:cubicBezTo>
                  <a:pt x="1342" y="73"/>
                  <a:pt x="1087" y="44"/>
                  <a:pt x="829" y="33"/>
                </a:cubicBezTo>
                <a:close/>
                <a:moveTo>
                  <a:pt x="484" y="1016"/>
                </a:moveTo>
                <a:cubicBezTo>
                  <a:pt x="500" y="997"/>
                  <a:pt x="513" y="981"/>
                  <a:pt x="526" y="966"/>
                </a:cubicBezTo>
                <a:cubicBezTo>
                  <a:pt x="530" y="961"/>
                  <a:pt x="537" y="956"/>
                  <a:pt x="529" y="949"/>
                </a:cubicBezTo>
                <a:cubicBezTo>
                  <a:pt x="524" y="945"/>
                  <a:pt x="517" y="945"/>
                  <a:pt x="511" y="949"/>
                </a:cubicBezTo>
                <a:cubicBezTo>
                  <a:pt x="489" y="963"/>
                  <a:pt x="478" y="983"/>
                  <a:pt x="484" y="1016"/>
                </a:cubicBezTo>
                <a:close/>
                <a:moveTo>
                  <a:pt x="953" y="996"/>
                </a:moveTo>
                <a:cubicBezTo>
                  <a:pt x="912" y="982"/>
                  <a:pt x="901" y="1013"/>
                  <a:pt x="886" y="1038"/>
                </a:cubicBezTo>
                <a:cubicBezTo>
                  <a:pt x="905" y="1019"/>
                  <a:pt x="941" y="1033"/>
                  <a:pt x="953" y="99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6">
            <a:extLst>
              <a:ext uri="{FF2B5EF4-FFF2-40B4-BE49-F238E27FC236}">
                <a16:creationId xmlns:a16="http://schemas.microsoft.com/office/drawing/2014/main" id="{0FECB508-FCDE-647F-ECAB-02BE06513476}"/>
              </a:ext>
            </a:extLst>
          </p:cNvPr>
          <p:cNvSpPr>
            <a:spLocks noEditPoints="1"/>
          </p:cNvSpPr>
          <p:nvPr/>
        </p:nvSpPr>
        <p:spPr bwMode="auto">
          <a:xfrm>
            <a:off x="6716862" y="4995009"/>
            <a:ext cx="2620719" cy="1132162"/>
          </a:xfrm>
          <a:custGeom>
            <a:avLst/>
            <a:gdLst>
              <a:gd name="T0" fmla="*/ 969 w 2453"/>
              <a:gd name="T1" fmla="*/ 1061 h 1061"/>
              <a:gd name="T2" fmla="*/ 451 w 2453"/>
              <a:gd name="T3" fmla="*/ 1007 h 1061"/>
              <a:gd name="T4" fmla="*/ 188 w 2453"/>
              <a:gd name="T5" fmla="*/ 892 h 1061"/>
              <a:gd name="T6" fmla="*/ 113 w 2453"/>
              <a:gd name="T7" fmla="*/ 419 h 1061"/>
              <a:gd name="T8" fmla="*/ 543 w 2453"/>
              <a:gd name="T9" fmla="*/ 104 h 1061"/>
              <a:gd name="T10" fmla="*/ 1249 w 2453"/>
              <a:gd name="T11" fmla="*/ 6 h 1061"/>
              <a:gd name="T12" fmla="*/ 2248 w 2453"/>
              <a:gd name="T13" fmla="*/ 249 h 1061"/>
              <a:gd name="T14" fmla="*/ 2381 w 2453"/>
              <a:gd name="T15" fmla="*/ 341 h 1061"/>
              <a:gd name="T16" fmla="*/ 2426 w 2453"/>
              <a:gd name="T17" fmla="*/ 557 h 1061"/>
              <a:gd name="T18" fmla="*/ 2273 w 2453"/>
              <a:gd name="T19" fmla="*/ 753 h 1061"/>
              <a:gd name="T20" fmla="*/ 1826 w 2453"/>
              <a:gd name="T21" fmla="*/ 949 h 1061"/>
              <a:gd name="T22" fmla="*/ 969 w 2453"/>
              <a:gd name="T23" fmla="*/ 1061 h 1061"/>
              <a:gd name="T24" fmla="*/ 1586 w 2453"/>
              <a:gd name="T25" fmla="*/ 965 h 1061"/>
              <a:gd name="T26" fmla="*/ 1581 w 2453"/>
              <a:gd name="T27" fmla="*/ 968 h 1061"/>
              <a:gd name="T28" fmla="*/ 1580 w 2453"/>
              <a:gd name="T29" fmla="*/ 965 h 1061"/>
              <a:gd name="T30" fmla="*/ 1585 w 2453"/>
              <a:gd name="T31" fmla="*/ 965 h 1061"/>
              <a:gd name="T32" fmla="*/ 1584 w 2453"/>
              <a:gd name="T33" fmla="*/ 961 h 1061"/>
              <a:gd name="T34" fmla="*/ 1581 w 2453"/>
              <a:gd name="T35" fmla="*/ 960 h 1061"/>
              <a:gd name="T36" fmla="*/ 1586 w 2453"/>
              <a:gd name="T37" fmla="*/ 965 h 1061"/>
              <a:gd name="T38" fmla="*/ 1024 w 2453"/>
              <a:gd name="T39" fmla="*/ 968 h 1061"/>
              <a:gd name="T40" fmla="*/ 1675 w 2453"/>
              <a:gd name="T41" fmla="*/ 903 h 1061"/>
              <a:gd name="T42" fmla="*/ 2220 w 2453"/>
              <a:gd name="T43" fmla="*/ 730 h 1061"/>
              <a:gd name="T44" fmla="*/ 2386 w 2453"/>
              <a:gd name="T45" fmla="*/ 594 h 1061"/>
              <a:gd name="T46" fmla="*/ 2352 w 2453"/>
              <a:gd name="T47" fmla="*/ 337 h 1061"/>
              <a:gd name="T48" fmla="*/ 2250 w 2453"/>
              <a:gd name="T49" fmla="*/ 269 h 1061"/>
              <a:gd name="T50" fmla="*/ 1019 w 2453"/>
              <a:gd name="T51" fmla="*/ 29 h 1061"/>
              <a:gd name="T52" fmla="*/ 952 w 2453"/>
              <a:gd name="T53" fmla="*/ 46 h 1061"/>
              <a:gd name="T54" fmla="*/ 928 w 2453"/>
              <a:gd name="T55" fmla="*/ 47 h 1061"/>
              <a:gd name="T56" fmla="*/ 472 w 2453"/>
              <a:gd name="T57" fmla="*/ 148 h 1061"/>
              <a:gd name="T58" fmla="*/ 144 w 2453"/>
              <a:gd name="T59" fmla="*/ 423 h 1061"/>
              <a:gd name="T60" fmla="*/ 235 w 2453"/>
              <a:gd name="T61" fmla="*/ 811 h 1061"/>
              <a:gd name="T62" fmla="*/ 367 w 2453"/>
              <a:gd name="T63" fmla="*/ 873 h 1061"/>
              <a:gd name="T64" fmla="*/ 1024 w 2453"/>
              <a:gd name="T65" fmla="*/ 968 h 1061"/>
              <a:gd name="T66" fmla="*/ 1619 w 2453"/>
              <a:gd name="T67" fmla="*/ 975 h 1061"/>
              <a:gd name="T68" fmla="*/ 1645 w 2453"/>
              <a:gd name="T69" fmla="*/ 934 h 1061"/>
              <a:gd name="T70" fmla="*/ 1619 w 2453"/>
              <a:gd name="T71" fmla="*/ 975 h 1061"/>
              <a:gd name="T72" fmla="*/ 95 w 2453"/>
              <a:gd name="T73" fmla="*/ 701 h 1061"/>
              <a:gd name="T74" fmla="*/ 94 w 2453"/>
              <a:gd name="T75" fmla="*/ 703 h 1061"/>
              <a:gd name="T76" fmla="*/ 96 w 2453"/>
              <a:gd name="T77" fmla="*/ 703 h 1061"/>
              <a:gd name="T78" fmla="*/ 95 w 2453"/>
              <a:gd name="T79" fmla="*/ 701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3" h="1061">
                <a:moveTo>
                  <a:pt x="969" y="1061"/>
                </a:moveTo>
                <a:cubicBezTo>
                  <a:pt x="819" y="1059"/>
                  <a:pt x="633" y="1047"/>
                  <a:pt x="451" y="1007"/>
                </a:cubicBezTo>
                <a:cubicBezTo>
                  <a:pt x="356" y="987"/>
                  <a:pt x="266" y="953"/>
                  <a:pt x="188" y="892"/>
                </a:cubicBezTo>
                <a:cubicBezTo>
                  <a:pt x="30" y="768"/>
                  <a:pt x="0" y="587"/>
                  <a:pt x="113" y="419"/>
                </a:cubicBezTo>
                <a:cubicBezTo>
                  <a:pt x="219" y="263"/>
                  <a:pt x="369" y="166"/>
                  <a:pt x="543" y="104"/>
                </a:cubicBezTo>
                <a:cubicBezTo>
                  <a:pt x="771" y="24"/>
                  <a:pt x="1009" y="2"/>
                  <a:pt x="1249" y="6"/>
                </a:cubicBezTo>
                <a:cubicBezTo>
                  <a:pt x="1600" y="13"/>
                  <a:pt x="1933" y="94"/>
                  <a:pt x="2248" y="249"/>
                </a:cubicBezTo>
                <a:cubicBezTo>
                  <a:pt x="2296" y="273"/>
                  <a:pt x="2344" y="300"/>
                  <a:pt x="2381" y="341"/>
                </a:cubicBezTo>
                <a:cubicBezTo>
                  <a:pt x="2438" y="404"/>
                  <a:pt x="2453" y="475"/>
                  <a:pt x="2426" y="557"/>
                </a:cubicBezTo>
                <a:cubicBezTo>
                  <a:pt x="2398" y="641"/>
                  <a:pt x="2343" y="703"/>
                  <a:pt x="2273" y="753"/>
                </a:cubicBezTo>
                <a:cubicBezTo>
                  <a:pt x="2138" y="851"/>
                  <a:pt x="1984" y="905"/>
                  <a:pt x="1826" y="949"/>
                </a:cubicBezTo>
                <a:cubicBezTo>
                  <a:pt x="1557" y="1024"/>
                  <a:pt x="1284" y="1060"/>
                  <a:pt x="969" y="1061"/>
                </a:cubicBezTo>
                <a:close/>
                <a:moveTo>
                  <a:pt x="1586" y="965"/>
                </a:moveTo>
                <a:cubicBezTo>
                  <a:pt x="1584" y="966"/>
                  <a:pt x="1583" y="967"/>
                  <a:pt x="1581" y="968"/>
                </a:cubicBezTo>
                <a:cubicBezTo>
                  <a:pt x="1581" y="967"/>
                  <a:pt x="1581" y="966"/>
                  <a:pt x="1580" y="965"/>
                </a:cubicBezTo>
                <a:cubicBezTo>
                  <a:pt x="1582" y="965"/>
                  <a:pt x="1584" y="965"/>
                  <a:pt x="1585" y="965"/>
                </a:cubicBezTo>
                <a:cubicBezTo>
                  <a:pt x="1584" y="964"/>
                  <a:pt x="1583" y="962"/>
                  <a:pt x="1584" y="961"/>
                </a:cubicBezTo>
                <a:cubicBezTo>
                  <a:pt x="1584" y="957"/>
                  <a:pt x="1583" y="956"/>
                  <a:pt x="1581" y="960"/>
                </a:cubicBezTo>
                <a:cubicBezTo>
                  <a:pt x="1581" y="961"/>
                  <a:pt x="1584" y="963"/>
                  <a:pt x="1586" y="965"/>
                </a:cubicBezTo>
                <a:close/>
                <a:moveTo>
                  <a:pt x="1024" y="968"/>
                </a:moveTo>
                <a:cubicBezTo>
                  <a:pt x="1274" y="968"/>
                  <a:pt x="1476" y="947"/>
                  <a:pt x="1675" y="903"/>
                </a:cubicBezTo>
                <a:cubicBezTo>
                  <a:pt x="1862" y="862"/>
                  <a:pt x="2046" y="811"/>
                  <a:pt x="2220" y="730"/>
                </a:cubicBezTo>
                <a:cubicBezTo>
                  <a:pt x="2287" y="700"/>
                  <a:pt x="2346" y="658"/>
                  <a:pt x="2386" y="594"/>
                </a:cubicBezTo>
                <a:cubicBezTo>
                  <a:pt x="2443" y="504"/>
                  <a:pt x="2430" y="409"/>
                  <a:pt x="2352" y="337"/>
                </a:cubicBezTo>
                <a:cubicBezTo>
                  <a:pt x="2321" y="309"/>
                  <a:pt x="2287" y="287"/>
                  <a:pt x="2250" y="269"/>
                </a:cubicBezTo>
                <a:cubicBezTo>
                  <a:pt x="1862" y="73"/>
                  <a:pt x="1450" y="0"/>
                  <a:pt x="1019" y="29"/>
                </a:cubicBezTo>
                <a:cubicBezTo>
                  <a:pt x="997" y="31"/>
                  <a:pt x="970" y="24"/>
                  <a:pt x="952" y="46"/>
                </a:cubicBezTo>
                <a:cubicBezTo>
                  <a:pt x="948" y="50"/>
                  <a:pt x="936" y="47"/>
                  <a:pt x="928" y="47"/>
                </a:cubicBezTo>
                <a:cubicBezTo>
                  <a:pt x="770" y="52"/>
                  <a:pt x="617" y="81"/>
                  <a:pt x="472" y="148"/>
                </a:cubicBezTo>
                <a:cubicBezTo>
                  <a:pt x="338" y="210"/>
                  <a:pt x="220" y="292"/>
                  <a:pt x="144" y="423"/>
                </a:cubicBezTo>
                <a:cubicBezTo>
                  <a:pt x="61" y="565"/>
                  <a:pt x="99" y="719"/>
                  <a:pt x="235" y="811"/>
                </a:cubicBezTo>
                <a:cubicBezTo>
                  <a:pt x="276" y="838"/>
                  <a:pt x="320" y="858"/>
                  <a:pt x="367" y="873"/>
                </a:cubicBezTo>
                <a:cubicBezTo>
                  <a:pt x="596" y="942"/>
                  <a:pt x="832" y="966"/>
                  <a:pt x="1024" y="968"/>
                </a:cubicBezTo>
                <a:close/>
                <a:moveTo>
                  <a:pt x="1619" y="975"/>
                </a:moveTo>
                <a:cubicBezTo>
                  <a:pt x="1631" y="955"/>
                  <a:pt x="1638" y="945"/>
                  <a:pt x="1645" y="934"/>
                </a:cubicBezTo>
                <a:cubicBezTo>
                  <a:pt x="1632" y="940"/>
                  <a:pt x="1620" y="947"/>
                  <a:pt x="1619" y="975"/>
                </a:cubicBezTo>
                <a:close/>
                <a:moveTo>
                  <a:pt x="95" y="701"/>
                </a:moveTo>
                <a:cubicBezTo>
                  <a:pt x="94" y="703"/>
                  <a:pt x="94" y="703"/>
                  <a:pt x="94" y="703"/>
                </a:cubicBezTo>
                <a:cubicBezTo>
                  <a:pt x="96" y="703"/>
                  <a:pt x="96" y="703"/>
                  <a:pt x="96" y="703"/>
                </a:cubicBezTo>
                <a:lnTo>
                  <a:pt x="95" y="70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0">
            <a:extLst>
              <a:ext uri="{FF2B5EF4-FFF2-40B4-BE49-F238E27FC236}">
                <a16:creationId xmlns:a16="http://schemas.microsoft.com/office/drawing/2014/main" id="{A9EDCDC6-3439-236A-A738-D1A5FAAC4529}"/>
              </a:ext>
            </a:extLst>
          </p:cNvPr>
          <p:cNvSpPr>
            <a:spLocks noEditPoints="1"/>
          </p:cNvSpPr>
          <p:nvPr/>
        </p:nvSpPr>
        <p:spPr bwMode="auto">
          <a:xfrm>
            <a:off x="4593589" y="5065533"/>
            <a:ext cx="1989782" cy="1093121"/>
          </a:xfrm>
          <a:custGeom>
            <a:avLst/>
            <a:gdLst>
              <a:gd name="T0" fmla="*/ 893 w 1863"/>
              <a:gd name="T1" fmla="*/ 1020 h 1025"/>
              <a:gd name="T2" fmla="*/ 407 w 1863"/>
              <a:gd name="T3" fmla="*/ 989 h 1025"/>
              <a:gd name="T4" fmla="*/ 160 w 1863"/>
              <a:gd name="T5" fmla="*/ 863 h 1025"/>
              <a:gd name="T6" fmla="*/ 75 w 1863"/>
              <a:gd name="T7" fmla="*/ 435 h 1025"/>
              <a:gd name="T8" fmla="*/ 370 w 1863"/>
              <a:gd name="T9" fmla="*/ 129 h 1025"/>
              <a:gd name="T10" fmla="*/ 753 w 1863"/>
              <a:gd name="T11" fmla="*/ 30 h 1025"/>
              <a:gd name="T12" fmla="*/ 978 w 1863"/>
              <a:gd name="T13" fmla="*/ 18 h 1025"/>
              <a:gd name="T14" fmla="*/ 1719 w 1863"/>
              <a:gd name="T15" fmla="*/ 285 h 1025"/>
              <a:gd name="T16" fmla="*/ 1846 w 1863"/>
              <a:gd name="T17" fmla="*/ 521 h 1025"/>
              <a:gd name="T18" fmla="*/ 1785 w 1863"/>
              <a:gd name="T19" fmla="*/ 734 h 1025"/>
              <a:gd name="T20" fmla="*/ 1320 w 1863"/>
              <a:gd name="T21" fmla="*/ 981 h 1025"/>
              <a:gd name="T22" fmla="*/ 893 w 1863"/>
              <a:gd name="T23" fmla="*/ 1020 h 1025"/>
              <a:gd name="T24" fmla="*/ 66 w 1863"/>
              <a:gd name="T25" fmla="*/ 558 h 1025"/>
              <a:gd name="T26" fmla="*/ 68 w 1863"/>
              <a:gd name="T27" fmla="*/ 563 h 1025"/>
              <a:gd name="T28" fmla="*/ 54 w 1863"/>
              <a:gd name="T29" fmla="*/ 585 h 1025"/>
              <a:gd name="T30" fmla="*/ 87 w 1863"/>
              <a:gd name="T31" fmla="*/ 571 h 1025"/>
              <a:gd name="T32" fmla="*/ 86 w 1863"/>
              <a:gd name="T33" fmla="*/ 571 h 1025"/>
              <a:gd name="T34" fmla="*/ 90 w 1863"/>
              <a:gd name="T35" fmla="*/ 538 h 1025"/>
              <a:gd name="T36" fmla="*/ 92 w 1863"/>
              <a:gd name="T37" fmla="*/ 516 h 1025"/>
              <a:gd name="T38" fmla="*/ 66 w 1863"/>
              <a:gd name="T39" fmla="*/ 558 h 1025"/>
              <a:gd name="T40" fmla="*/ 882 w 1863"/>
              <a:gd name="T41" fmla="*/ 924 h 1025"/>
              <a:gd name="T42" fmla="*/ 1186 w 1863"/>
              <a:gd name="T43" fmla="*/ 923 h 1025"/>
              <a:gd name="T44" fmla="*/ 1363 w 1863"/>
              <a:gd name="T45" fmla="*/ 902 h 1025"/>
              <a:gd name="T46" fmla="*/ 1709 w 1863"/>
              <a:gd name="T47" fmla="*/ 774 h 1025"/>
              <a:gd name="T48" fmla="*/ 1810 w 1863"/>
              <a:gd name="T49" fmla="*/ 450 h 1025"/>
              <a:gd name="T50" fmla="*/ 1702 w 1863"/>
              <a:gd name="T51" fmla="*/ 291 h 1025"/>
              <a:gd name="T52" fmla="*/ 1013 w 1863"/>
              <a:gd name="T53" fmla="*/ 32 h 1025"/>
              <a:gd name="T54" fmla="*/ 753 w 1863"/>
              <a:gd name="T55" fmla="*/ 44 h 1025"/>
              <a:gd name="T56" fmla="*/ 504 w 1863"/>
              <a:gd name="T57" fmla="*/ 87 h 1025"/>
              <a:gd name="T58" fmla="*/ 156 w 1863"/>
              <a:gd name="T59" fmla="*/ 371 h 1025"/>
              <a:gd name="T60" fmla="*/ 349 w 1863"/>
              <a:gd name="T61" fmla="*/ 862 h 1025"/>
              <a:gd name="T62" fmla="*/ 471 w 1863"/>
              <a:gd name="T63" fmla="*/ 895 h 1025"/>
              <a:gd name="T64" fmla="*/ 882 w 1863"/>
              <a:gd name="T65" fmla="*/ 924 h 1025"/>
              <a:gd name="T66" fmla="*/ 441 w 1863"/>
              <a:gd name="T67" fmla="*/ 963 h 1025"/>
              <a:gd name="T68" fmla="*/ 485 w 1863"/>
              <a:gd name="T69" fmla="*/ 917 h 1025"/>
              <a:gd name="T70" fmla="*/ 441 w 1863"/>
              <a:gd name="T71" fmla="*/ 963 h 1025"/>
              <a:gd name="T72" fmla="*/ 1061 w 1863"/>
              <a:gd name="T73" fmla="*/ 963 h 1025"/>
              <a:gd name="T74" fmla="*/ 1062 w 1863"/>
              <a:gd name="T75" fmla="*/ 961 h 1025"/>
              <a:gd name="T76" fmla="*/ 1060 w 1863"/>
              <a:gd name="T77" fmla="*/ 960 h 1025"/>
              <a:gd name="T78" fmla="*/ 1061 w 1863"/>
              <a:gd name="T79" fmla="*/ 963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63" h="1025">
                <a:moveTo>
                  <a:pt x="893" y="1020"/>
                </a:moveTo>
                <a:cubicBezTo>
                  <a:pt x="695" y="1021"/>
                  <a:pt x="550" y="1025"/>
                  <a:pt x="407" y="989"/>
                </a:cubicBezTo>
                <a:cubicBezTo>
                  <a:pt x="315" y="966"/>
                  <a:pt x="231" y="928"/>
                  <a:pt x="160" y="863"/>
                </a:cubicBezTo>
                <a:cubicBezTo>
                  <a:pt x="33" y="746"/>
                  <a:pt x="0" y="590"/>
                  <a:pt x="75" y="435"/>
                </a:cubicBezTo>
                <a:cubicBezTo>
                  <a:pt x="140" y="302"/>
                  <a:pt x="239" y="198"/>
                  <a:pt x="370" y="129"/>
                </a:cubicBezTo>
                <a:cubicBezTo>
                  <a:pt x="490" y="67"/>
                  <a:pt x="618" y="32"/>
                  <a:pt x="753" y="30"/>
                </a:cubicBezTo>
                <a:cubicBezTo>
                  <a:pt x="829" y="29"/>
                  <a:pt x="903" y="22"/>
                  <a:pt x="978" y="18"/>
                </a:cubicBezTo>
                <a:cubicBezTo>
                  <a:pt x="1263" y="0"/>
                  <a:pt x="1511" y="90"/>
                  <a:pt x="1719" y="285"/>
                </a:cubicBezTo>
                <a:cubicBezTo>
                  <a:pt x="1787" y="348"/>
                  <a:pt x="1833" y="427"/>
                  <a:pt x="1846" y="521"/>
                </a:cubicBezTo>
                <a:cubicBezTo>
                  <a:pt x="1857" y="601"/>
                  <a:pt x="1837" y="671"/>
                  <a:pt x="1785" y="734"/>
                </a:cubicBezTo>
                <a:cubicBezTo>
                  <a:pt x="1664" y="882"/>
                  <a:pt x="1501" y="948"/>
                  <a:pt x="1320" y="981"/>
                </a:cubicBezTo>
                <a:cubicBezTo>
                  <a:pt x="1162" y="1010"/>
                  <a:pt x="1001" y="1020"/>
                  <a:pt x="893" y="1020"/>
                </a:cubicBezTo>
                <a:close/>
                <a:moveTo>
                  <a:pt x="66" y="558"/>
                </a:moveTo>
                <a:cubicBezTo>
                  <a:pt x="67" y="560"/>
                  <a:pt x="67" y="561"/>
                  <a:pt x="68" y="563"/>
                </a:cubicBezTo>
                <a:cubicBezTo>
                  <a:pt x="64" y="570"/>
                  <a:pt x="59" y="576"/>
                  <a:pt x="54" y="585"/>
                </a:cubicBezTo>
                <a:cubicBezTo>
                  <a:pt x="67" y="580"/>
                  <a:pt x="77" y="575"/>
                  <a:pt x="87" y="571"/>
                </a:cubicBezTo>
                <a:cubicBezTo>
                  <a:pt x="86" y="571"/>
                  <a:pt x="86" y="571"/>
                  <a:pt x="86" y="571"/>
                </a:cubicBezTo>
                <a:cubicBezTo>
                  <a:pt x="104" y="562"/>
                  <a:pt x="98" y="550"/>
                  <a:pt x="90" y="538"/>
                </a:cubicBezTo>
                <a:cubicBezTo>
                  <a:pt x="87" y="531"/>
                  <a:pt x="101" y="526"/>
                  <a:pt x="92" y="516"/>
                </a:cubicBezTo>
                <a:cubicBezTo>
                  <a:pt x="82" y="530"/>
                  <a:pt x="66" y="539"/>
                  <a:pt x="66" y="558"/>
                </a:cubicBezTo>
                <a:close/>
                <a:moveTo>
                  <a:pt x="882" y="924"/>
                </a:moveTo>
                <a:cubicBezTo>
                  <a:pt x="986" y="927"/>
                  <a:pt x="1086" y="930"/>
                  <a:pt x="1186" y="923"/>
                </a:cubicBezTo>
                <a:cubicBezTo>
                  <a:pt x="1245" y="919"/>
                  <a:pt x="1304" y="912"/>
                  <a:pt x="1363" y="902"/>
                </a:cubicBezTo>
                <a:cubicBezTo>
                  <a:pt x="1486" y="882"/>
                  <a:pt x="1603" y="842"/>
                  <a:pt x="1709" y="774"/>
                </a:cubicBezTo>
                <a:cubicBezTo>
                  <a:pt x="1827" y="698"/>
                  <a:pt x="1863" y="581"/>
                  <a:pt x="1810" y="450"/>
                </a:cubicBezTo>
                <a:cubicBezTo>
                  <a:pt x="1786" y="389"/>
                  <a:pt x="1750" y="335"/>
                  <a:pt x="1702" y="291"/>
                </a:cubicBezTo>
                <a:cubicBezTo>
                  <a:pt x="1507" y="114"/>
                  <a:pt x="1277" y="25"/>
                  <a:pt x="1013" y="32"/>
                </a:cubicBezTo>
                <a:cubicBezTo>
                  <a:pt x="926" y="34"/>
                  <a:pt x="840" y="43"/>
                  <a:pt x="753" y="44"/>
                </a:cubicBezTo>
                <a:cubicBezTo>
                  <a:pt x="667" y="45"/>
                  <a:pt x="585" y="60"/>
                  <a:pt x="504" y="87"/>
                </a:cubicBezTo>
                <a:cubicBezTo>
                  <a:pt x="352" y="137"/>
                  <a:pt x="227" y="223"/>
                  <a:pt x="156" y="371"/>
                </a:cubicBezTo>
                <a:cubicBezTo>
                  <a:pt x="60" y="571"/>
                  <a:pt x="144" y="781"/>
                  <a:pt x="349" y="862"/>
                </a:cubicBezTo>
                <a:cubicBezTo>
                  <a:pt x="389" y="878"/>
                  <a:pt x="430" y="888"/>
                  <a:pt x="471" y="895"/>
                </a:cubicBezTo>
                <a:cubicBezTo>
                  <a:pt x="609" y="919"/>
                  <a:pt x="748" y="913"/>
                  <a:pt x="882" y="924"/>
                </a:cubicBezTo>
                <a:close/>
                <a:moveTo>
                  <a:pt x="441" y="963"/>
                </a:moveTo>
                <a:cubicBezTo>
                  <a:pt x="457" y="946"/>
                  <a:pt x="471" y="932"/>
                  <a:pt x="485" y="917"/>
                </a:cubicBezTo>
                <a:cubicBezTo>
                  <a:pt x="449" y="912"/>
                  <a:pt x="436" y="924"/>
                  <a:pt x="441" y="963"/>
                </a:cubicBezTo>
                <a:close/>
                <a:moveTo>
                  <a:pt x="1061" y="963"/>
                </a:moveTo>
                <a:cubicBezTo>
                  <a:pt x="1062" y="961"/>
                  <a:pt x="1062" y="961"/>
                  <a:pt x="1062" y="961"/>
                </a:cubicBezTo>
                <a:cubicBezTo>
                  <a:pt x="1060" y="960"/>
                  <a:pt x="1060" y="960"/>
                  <a:pt x="1060" y="960"/>
                </a:cubicBezTo>
                <a:lnTo>
                  <a:pt x="1061" y="96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1">
            <a:extLst>
              <a:ext uri="{FF2B5EF4-FFF2-40B4-BE49-F238E27FC236}">
                <a16:creationId xmlns:a16="http://schemas.microsoft.com/office/drawing/2014/main" id="{7B7301EB-747C-1CBE-ECB7-EA0810A6EF31}"/>
              </a:ext>
            </a:extLst>
          </p:cNvPr>
          <p:cNvSpPr>
            <a:spLocks noEditPoints="1"/>
          </p:cNvSpPr>
          <p:nvPr/>
        </p:nvSpPr>
        <p:spPr bwMode="auto">
          <a:xfrm>
            <a:off x="2107621" y="2035524"/>
            <a:ext cx="2057787" cy="1025116"/>
          </a:xfrm>
          <a:custGeom>
            <a:avLst/>
            <a:gdLst>
              <a:gd name="T0" fmla="*/ 877 w 1926"/>
              <a:gd name="T1" fmla="*/ 12 h 960"/>
              <a:gd name="T2" fmla="*/ 1617 w 1926"/>
              <a:gd name="T3" fmla="*/ 119 h 960"/>
              <a:gd name="T4" fmla="*/ 1764 w 1926"/>
              <a:gd name="T5" fmla="*/ 194 h 960"/>
              <a:gd name="T6" fmla="*/ 1788 w 1926"/>
              <a:gd name="T7" fmla="*/ 612 h 960"/>
              <a:gd name="T8" fmla="*/ 1436 w 1926"/>
              <a:gd name="T9" fmla="*/ 835 h 960"/>
              <a:gd name="T10" fmla="*/ 998 w 1926"/>
              <a:gd name="T11" fmla="*/ 922 h 960"/>
              <a:gd name="T12" fmla="*/ 517 w 1926"/>
              <a:gd name="T13" fmla="*/ 953 h 960"/>
              <a:gd name="T14" fmla="*/ 190 w 1926"/>
              <a:gd name="T15" fmla="*/ 860 h 960"/>
              <a:gd name="T16" fmla="*/ 2 w 1926"/>
              <a:gd name="T17" fmla="*/ 543 h 960"/>
              <a:gd name="T18" fmla="*/ 48 w 1926"/>
              <a:gd name="T19" fmla="*/ 381 h 960"/>
              <a:gd name="T20" fmla="*/ 611 w 1926"/>
              <a:gd name="T21" fmla="*/ 29 h 960"/>
              <a:gd name="T22" fmla="*/ 877 w 1926"/>
              <a:gd name="T23" fmla="*/ 12 h 960"/>
              <a:gd name="T24" fmla="*/ 214 w 1926"/>
              <a:gd name="T25" fmla="*/ 813 h 960"/>
              <a:gd name="T26" fmla="*/ 214 w 1926"/>
              <a:gd name="T27" fmla="*/ 818 h 960"/>
              <a:gd name="T28" fmla="*/ 240 w 1926"/>
              <a:gd name="T29" fmla="*/ 807 h 960"/>
              <a:gd name="T30" fmla="*/ 240 w 1926"/>
              <a:gd name="T31" fmla="*/ 808 h 960"/>
              <a:gd name="T32" fmla="*/ 232 w 1926"/>
              <a:gd name="T33" fmla="*/ 794 h 960"/>
              <a:gd name="T34" fmla="*/ 222 w 1926"/>
              <a:gd name="T35" fmla="*/ 803 h 960"/>
              <a:gd name="T36" fmla="*/ 223 w 1926"/>
              <a:gd name="T37" fmla="*/ 803 h 960"/>
              <a:gd name="T38" fmla="*/ 214 w 1926"/>
              <a:gd name="T39" fmla="*/ 813 h 960"/>
              <a:gd name="T40" fmla="*/ 620 w 1926"/>
              <a:gd name="T41" fmla="*/ 874 h 960"/>
              <a:gd name="T42" fmla="*/ 1002 w 1926"/>
              <a:gd name="T43" fmla="*/ 835 h 960"/>
              <a:gd name="T44" fmla="*/ 1526 w 1926"/>
              <a:gd name="T45" fmla="*/ 740 h 960"/>
              <a:gd name="T46" fmla="*/ 1792 w 1926"/>
              <a:gd name="T47" fmla="*/ 584 h 960"/>
              <a:gd name="T48" fmla="*/ 1748 w 1926"/>
              <a:gd name="T49" fmla="*/ 200 h 960"/>
              <a:gd name="T50" fmla="*/ 1579 w 1926"/>
              <a:gd name="T51" fmla="*/ 124 h 960"/>
              <a:gd name="T52" fmla="*/ 600 w 1926"/>
              <a:gd name="T53" fmla="*/ 49 h 960"/>
              <a:gd name="T54" fmla="*/ 281 w 1926"/>
              <a:gd name="T55" fmla="*/ 153 h 960"/>
              <a:gd name="T56" fmla="*/ 88 w 1926"/>
              <a:gd name="T57" fmla="*/ 523 h 960"/>
              <a:gd name="T58" fmla="*/ 352 w 1926"/>
              <a:gd name="T59" fmla="*/ 830 h 960"/>
              <a:gd name="T60" fmla="*/ 620 w 1926"/>
              <a:gd name="T61" fmla="*/ 874 h 960"/>
              <a:gd name="T62" fmla="*/ 22 w 1926"/>
              <a:gd name="T63" fmla="*/ 565 h 960"/>
              <a:gd name="T64" fmla="*/ 61 w 1926"/>
              <a:gd name="T65" fmla="*/ 478 h 960"/>
              <a:gd name="T66" fmla="*/ 22 w 1926"/>
              <a:gd name="T67" fmla="*/ 565 h 960"/>
              <a:gd name="T68" fmla="*/ 72 w 1926"/>
              <a:gd name="T69" fmla="*/ 563 h 960"/>
              <a:gd name="T70" fmla="*/ 54 w 1926"/>
              <a:gd name="T71" fmla="*/ 587 h 960"/>
              <a:gd name="T72" fmla="*/ 72 w 1926"/>
              <a:gd name="T73" fmla="*/ 563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6" h="960">
                <a:moveTo>
                  <a:pt x="877" y="12"/>
                </a:moveTo>
                <a:cubicBezTo>
                  <a:pt x="1126" y="3"/>
                  <a:pt x="1373" y="50"/>
                  <a:pt x="1617" y="119"/>
                </a:cubicBezTo>
                <a:cubicBezTo>
                  <a:pt x="1671" y="134"/>
                  <a:pt x="1720" y="159"/>
                  <a:pt x="1764" y="194"/>
                </a:cubicBezTo>
                <a:cubicBezTo>
                  <a:pt x="1915" y="310"/>
                  <a:pt x="1926" y="481"/>
                  <a:pt x="1788" y="612"/>
                </a:cubicBezTo>
                <a:cubicBezTo>
                  <a:pt x="1686" y="710"/>
                  <a:pt x="1569" y="786"/>
                  <a:pt x="1436" y="835"/>
                </a:cubicBezTo>
                <a:cubicBezTo>
                  <a:pt x="1294" y="886"/>
                  <a:pt x="1146" y="906"/>
                  <a:pt x="998" y="922"/>
                </a:cubicBezTo>
                <a:cubicBezTo>
                  <a:pt x="838" y="940"/>
                  <a:pt x="678" y="960"/>
                  <a:pt x="517" y="953"/>
                </a:cubicBezTo>
                <a:cubicBezTo>
                  <a:pt x="401" y="948"/>
                  <a:pt x="289" y="925"/>
                  <a:pt x="190" y="860"/>
                </a:cubicBezTo>
                <a:cubicBezTo>
                  <a:pt x="77" y="785"/>
                  <a:pt x="6" y="683"/>
                  <a:pt x="2" y="543"/>
                </a:cubicBezTo>
                <a:cubicBezTo>
                  <a:pt x="0" y="485"/>
                  <a:pt x="20" y="431"/>
                  <a:pt x="48" y="381"/>
                </a:cubicBezTo>
                <a:cubicBezTo>
                  <a:pt x="172" y="161"/>
                  <a:pt x="367" y="55"/>
                  <a:pt x="611" y="29"/>
                </a:cubicBezTo>
                <a:cubicBezTo>
                  <a:pt x="698" y="20"/>
                  <a:pt x="785" y="18"/>
                  <a:pt x="877" y="12"/>
                </a:cubicBezTo>
                <a:close/>
                <a:moveTo>
                  <a:pt x="214" y="813"/>
                </a:moveTo>
                <a:cubicBezTo>
                  <a:pt x="214" y="815"/>
                  <a:pt x="214" y="816"/>
                  <a:pt x="214" y="818"/>
                </a:cubicBezTo>
                <a:cubicBezTo>
                  <a:pt x="232" y="834"/>
                  <a:pt x="235" y="818"/>
                  <a:pt x="240" y="807"/>
                </a:cubicBezTo>
                <a:cubicBezTo>
                  <a:pt x="240" y="808"/>
                  <a:pt x="240" y="808"/>
                  <a:pt x="240" y="808"/>
                </a:cubicBezTo>
                <a:cubicBezTo>
                  <a:pt x="236" y="804"/>
                  <a:pt x="242" y="793"/>
                  <a:pt x="232" y="794"/>
                </a:cubicBezTo>
                <a:cubicBezTo>
                  <a:pt x="229" y="794"/>
                  <a:pt x="225" y="800"/>
                  <a:pt x="222" y="803"/>
                </a:cubicBezTo>
                <a:cubicBezTo>
                  <a:pt x="222" y="803"/>
                  <a:pt x="223" y="803"/>
                  <a:pt x="223" y="803"/>
                </a:cubicBezTo>
                <a:cubicBezTo>
                  <a:pt x="220" y="806"/>
                  <a:pt x="217" y="810"/>
                  <a:pt x="214" y="813"/>
                </a:cubicBezTo>
                <a:close/>
                <a:moveTo>
                  <a:pt x="620" y="874"/>
                </a:moveTo>
                <a:cubicBezTo>
                  <a:pt x="748" y="873"/>
                  <a:pt x="875" y="851"/>
                  <a:pt x="1002" y="835"/>
                </a:cubicBezTo>
                <a:cubicBezTo>
                  <a:pt x="1178" y="813"/>
                  <a:pt x="1355" y="792"/>
                  <a:pt x="1526" y="740"/>
                </a:cubicBezTo>
                <a:cubicBezTo>
                  <a:pt x="1627" y="710"/>
                  <a:pt x="1721" y="666"/>
                  <a:pt x="1792" y="584"/>
                </a:cubicBezTo>
                <a:cubicBezTo>
                  <a:pt x="1904" y="455"/>
                  <a:pt x="1886" y="300"/>
                  <a:pt x="1748" y="200"/>
                </a:cubicBezTo>
                <a:cubicBezTo>
                  <a:pt x="1697" y="164"/>
                  <a:pt x="1639" y="140"/>
                  <a:pt x="1579" y="124"/>
                </a:cubicBezTo>
                <a:cubicBezTo>
                  <a:pt x="1258" y="37"/>
                  <a:pt x="933" y="0"/>
                  <a:pt x="600" y="49"/>
                </a:cubicBezTo>
                <a:cubicBezTo>
                  <a:pt x="487" y="66"/>
                  <a:pt x="376" y="87"/>
                  <a:pt x="281" y="153"/>
                </a:cubicBezTo>
                <a:cubicBezTo>
                  <a:pt x="153" y="242"/>
                  <a:pt x="71" y="361"/>
                  <a:pt x="88" y="523"/>
                </a:cubicBezTo>
                <a:cubicBezTo>
                  <a:pt x="105" y="682"/>
                  <a:pt x="212" y="773"/>
                  <a:pt x="352" y="830"/>
                </a:cubicBezTo>
                <a:cubicBezTo>
                  <a:pt x="438" y="865"/>
                  <a:pt x="528" y="874"/>
                  <a:pt x="620" y="874"/>
                </a:cubicBezTo>
                <a:close/>
                <a:moveTo>
                  <a:pt x="22" y="565"/>
                </a:moveTo>
                <a:cubicBezTo>
                  <a:pt x="46" y="541"/>
                  <a:pt x="81" y="522"/>
                  <a:pt x="61" y="478"/>
                </a:cubicBezTo>
                <a:cubicBezTo>
                  <a:pt x="12" y="491"/>
                  <a:pt x="40" y="539"/>
                  <a:pt x="22" y="565"/>
                </a:cubicBezTo>
                <a:close/>
                <a:moveTo>
                  <a:pt x="72" y="563"/>
                </a:moveTo>
                <a:cubicBezTo>
                  <a:pt x="51" y="571"/>
                  <a:pt x="45" y="578"/>
                  <a:pt x="54" y="587"/>
                </a:cubicBezTo>
                <a:cubicBezTo>
                  <a:pt x="61" y="580"/>
                  <a:pt x="71" y="575"/>
                  <a:pt x="72" y="56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5">
            <a:extLst>
              <a:ext uri="{FF2B5EF4-FFF2-40B4-BE49-F238E27FC236}">
                <a16:creationId xmlns:a16="http://schemas.microsoft.com/office/drawing/2014/main" id="{12BD140D-3E6E-D7FD-E60F-AD54F622D3A8}"/>
              </a:ext>
            </a:extLst>
          </p:cNvPr>
          <p:cNvSpPr>
            <a:spLocks noEditPoints="1"/>
          </p:cNvSpPr>
          <p:nvPr/>
        </p:nvSpPr>
        <p:spPr bwMode="auto">
          <a:xfrm>
            <a:off x="2164292" y="4253249"/>
            <a:ext cx="2548935" cy="1477224"/>
          </a:xfrm>
          <a:custGeom>
            <a:avLst/>
            <a:gdLst>
              <a:gd name="T0" fmla="*/ 1837 w 2385"/>
              <a:gd name="T1" fmla="*/ 143 h 1384"/>
              <a:gd name="T2" fmla="*/ 2133 w 2385"/>
              <a:gd name="T3" fmla="*/ 989 h 1384"/>
              <a:gd name="T4" fmla="*/ 755 w 2385"/>
              <a:gd name="T5" fmla="*/ 1365 h 1384"/>
              <a:gd name="T6" fmla="*/ 9 w 2385"/>
              <a:gd name="T7" fmla="*/ 648 h 1384"/>
              <a:gd name="T8" fmla="*/ 724 w 2385"/>
              <a:gd name="T9" fmla="*/ 17 h 1384"/>
              <a:gd name="T10" fmla="*/ 220 w 2385"/>
              <a:gd name="T11" fmla="*/ 978 h 1384"/>
              <a:gd name="T12" fmla="*/ 220 w 2385"/>
              <a:gd name="T13" fmla="*/ 978 h 1384"/>
              <a:gd name="T14" fmla="*/ 239 w 2385"/>
              <a:gd name="T15" fmla="*/ 964 h 1384"/>
              <a:gd name="T16" fmla="*/ 234 w 2385"/>
              <a:gd name="T17" fmla="*/ 973 h 1384"/>
              <a:gd name="T18" fmla="*/ 1547 w 2385"/>
              <a:gd name="T19" fmla="*/ 1234 h 1384"/>
              <a:gd name="T20" fmla="*/ 1543 w 2385"/>
              <a:gd name="T21" fmla="*/ 1224 h 1384"/>
              <a:gd name="T22" fmla="*/ 1519 w 2385"/>
              <a:gd name="T23" fmla="*/ 1239 h 1384"/>
              <a:gd name="T24" fmla="*/ 1544 w 2385"/>
              <a:gd name="T25" fmla="*/ 1252 h 1384"/>
              <a:gd name="T26" fmla="*/ 174 w 2385"/>
              <a:gd name="T27" fmla="*/ 898 h 1384"/>
              <a:gd name="T28" fmla="*/ 185 w 2385"/>
              <a:gd name="T29" fmla="*/ 879 h 1384"/>
              <a:gd name="T30" fmla="*/ 177 w 2385"/>
              <a:gd name="T31" fmla="*/ 869 h 1384"/>
              <a:gd name="T32" fmla="*/ 174 w 2385"/>
              <a:gd name="T33" fmla="*/ 898 h 1384"/>
              <a:gd name="T34" fmla="*/ 174 w 2385"/>
              <a:gd name="T35" fmla="*/ 898 h 1384"/>
              <a:gd name="T36" fmla="*/ 498 w 2385"/>
              <a:gd name="T37" fmla="*/ 1191 h 1384"/>
              <a:gd name="T38" fmla="*/ 513 w 2385"/>
              <a:gd name="T39" fmla="*/ 1185 h 1384"/>
              <a:gd name="T40" fmla="*/ 489 w 2385"/>
              <a:gd name="T41" fmla="*/ 1196 h 1384"/>
              <a:gd name="T42" fmla="*/ 499 w 2385"/>
              <a:gd name="T43" fmla="*/ 1192 h 1384"/>
              <a:gd name="T44" fmla="*/ 660 w 2385"/>
              <a:gd name="T45" fmla="*/ 35 h 1384"/>
              <a:gd name="T46" fmla="*/ 107 w 2385"/>
              <a:gd name="T47" fmla="*/ 634 h 1384"/>
              <a:gd name="T48" fmla="*/ 765 w 2385"/>
              <a:gd name="T49" fmla="*/ 1234 h 1384"/>
              <a:gd name="T50" fmla="*/ 2087 w 2385"/>
              <a:gd name="T51" fmla="*/ 1000 h 1384"/>
              <a:gd name="T52" fmla="*/ 1887 w 2385"/>
              <a:gd name="T53" fmla="*/ 174 h 1384"/>
              <a:gd name="T54" fmla="*/ 713 w 2385"/>
              <a:gd name="T55" fmla="*/ 1338 h 1384"/>
              <a:gd name="T56" fmla="*/ 746 w 2385"/>
              <a:gd name="T57" fmla="*/ 1346 h 1384"/>
              <a:gd name="T58" fmla="*/ 775 w 2385"/>
              <a:gd name="T59" fmla="*/ 1254 h 1384"/>
              <a:gd name="T60" fmla="*/ 713 w 2385"/>
              <a:gd name="T61" fmla="*/ 1338 h 1384"/>
              <a:gd name="T62" fmla="*/ 1326 w 2385"/>
              <a:gd name="T63" fmla="*/ 1258 h 1384"/>
              <a:gd name="T64" fmla="*/ 1276 w 2385"/>
              <a:gd name="T65" fmla="*/ 1317 h 1384"/>
              <a:gd name="T66" fmla="*/ 1332 w 2385"/>
              <a:gd name="T67" fmla="*/ 1267 h 1384"/>
              <a:gd name="T68" fmla="*/ 857 w 2385"/>
              <a:gd name="T69" fmla="*/ 1261 h 1384"/>
              <a:gd name="T70" fmla="*/ 1107 w 2385"/>
              <a:gd name="T71" fmla="*/ 1270 h 1384"/>
              <a:gd name="T72" fmla="*/ 1107 w 2385"/>
              <a:gd name="T73" fmla="*/ 1270 h 1384"/>
              <a:gd name="T74" fmla="*/ 899 w 2385"/>
              <a:gd name="T75" fmla="*/ 1261 h 1384"/>
              <a:gd name="T76" fmla="*/ 364 w 2385"/>
              <a:gd name="T77" fmla="*/ 1168 h 1384"/>
              <a:gd name="T78" fmla="*/ 370 w 2385"/>
              <a:gd name="T79" fmla="*/ 1153 h 1384"/>
              <a:gd name="T80" fmla="*/ 364 w 2385"/>
              <a:gd name="T81" fmla="*/ 1168 h 1384"/>
              <a:gd name="T82" fmla="*/ 302 w 2385"/>
              <a:gd name="T83" fmla="*/ 1070 h 1384"/>
              <a:gd name="T84" fmla="*/ 298 w 2385"/>
              <a:gd name="T85" fmla="*/ 1069 h 1384"/>
              <a:gd name="T86" fmla="*/ 389 w 2385"/>
              <a:gd name="T87" fmla="*/ 1129 h 1384"/>
              <a:gd name="T88" fmla="*/ 387 w 2385"/>
              <a:gd name="T89" fmla="*/ 1129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85" h="1384">
                <a:moveTo>
                  <a:pt x="941" y="18"/>
                </a:moveTo>
                <a:cubicBezTo>
                  <a:pt x="1243" y="37"/>
                  <a:pt x="1544" y="61"/>
                  <a:pt x="1837" y="143"/>
                </a:cubicBezTo>
                <a:cubicBezTo>
                  <a:pt x="1915" y="165"/>
                  <a:pt x="1991" y="190"/>
                  <a:pt x="2062" y="229"/>
                </a:cubicBezTo>
                <a:cubicBezTo>
                  <a:pt x="2354" y="393"/>
                  <a:pt x="2385" y="768"/>
                  <a:pt x="2133" y="989"/>
                </a:cubicBezTo>
                <a:cubicBezTo>
                  <a:pt x="1969" y="1132"/>
                  <a:pt x="1782" y="1219"/>
                  <a:pt x="1577" y="1278"/>
                </a:cubicBezTo>
                <a:cubicBezTo>
                  <a:pt x="1308" y="1356"/>
                  <a:pt x="1035" y="1384"/>
                  <a:pt x="755" y="1365"/>
                </a:cubicBezTo>
                <a:cubicBezTo>
                  <a:pt x="464" y="1345"/>
                  <a:pt x="259" y="1199"/>
                  <a:pt x="123" y="946"/>
                </a:cubicBezTo>
                <a:cubicBezTo>
                  <a:pt x="73" y="852"/>
                  <a:pt x="27" y="755"/>
                  <a:pt x="9" y="648"/>
                </a:cubicBezTo>
                <a:cubicBezTo>
                  <a:pt x="0" y="595"/>
                  <a:pt x="5" y="543"/>
                  <a:pt x="23" y="492"/>
                </a:cubicBezTo>
                <a:cubicBezTo>
                  <a:pt x="138" y="175"/>
                  <a:pt x="446" y="0"/>
                  <a:pt x="724" y="17"/>
                </a:cubicBezTo>
                <a:cubicBezTo>
                  <a:pt x="796" y="21"/>
                  <a:pt x="869" y="18"/>
                  <a:pt x="941" y="18"/>
                </a:cubicBezTo>
                <a:close/>
                <a:moveTo>
                  <a:pt x="220" y="978"/>
                </a:moveTo>
                <a:cubicBezTo>
                  <a:pt x="221" y="980"/>
                  <a:pt x="221" y="982"/>
                  <a:pt x="221" y="984"/>
                </a:cubicBezTo>
                <a:cubicBezTo>
                  <a:pt x="221" y="982"/>
                  <a:pt x="220" y="980"/>
                  <a:pt x="220" y="978"/>
                </a:cubicBezTo>
                <a:cubicBezTo>
                  <a:pt x="226" y="979"/>
                  <a:pt x="231" y="979"/>
                  <a:pt x="233" y="972"/>
                </a:cubicBezTo>
                <a:cubicBezTo>
                  <a:pt x="235" y="969"/>
                  <a:pt x="237" y="966"/>
                  <a:pt x="239" y="964"/>
                </a:cubicBezTo>
                <a:cubicBezTo>
                  <a:pt x="238" y="963"/>
                  <a:pt x="237" y="962"/>
                  <a:pt x="236" y="962"/>
                </a:cubicBezTo>
                <a:cubicBezTo>
                  <a:pt x="235" y="966"/>
                  <a:pt x="235" y="969"/>
                  <a:pt x="234" y="973"/>
                </a:cubicBezTo>
                <a:cubicBezTo>
                  <a:pt x="229" y="975"/>
                  <a:pt x="225" y="976"/>
                  <a:pt x="220" y="978"/>
                </a:cubicBezTo>
                <a:close/>
                <a:moveTo>
                  <a:pt x="1547" y="1234"/>
                </a:moveTo>
                <a:cubicBezTo>
                  <a:pt x="1549" y="1234"/>
                  <a:pt x="1549" y="1234"/>
                  <a:pt x="1549" y="1234"/>
                </a:cubicBezTo>
                <a:cubicBezTo>
                  <a:pt x="1550" y="1229"/>
                  <a:pt x="1545" y="1222"/>
                  <a:pt x="1543" y="1224"/>
                </a:cubicBezTo>
                <a:cubicBezTo>
                  <a:pt x="1538" y="1234"/>
                  <a:pt x="1517" y="1218"/>
                  <a:pt x="1520" y="1239"/>
                </a:cubicBezTo>
                <a:cubicBezTo>
                  <a:pt x="1519" y="1239"/>
                  <a:pt x="1519" y="1239"/>
                  <a:pt x="1519" y="1239"/>
                </a:cubicBezTo>
                <a:cubicBezTo>
                  <a:pt x="1524" y="1249"/>
                  <a:pt x="1533" y="1253"/>
                  <a:pt x="1544" y="1252"/>
                </a:cubicBezTo>
                <a:cubicBezTo>
                  <a:pt x="1544" y="1252"/>
                  <a:pt x="1544" y="1252"/>
                  <a:pt x="1544" y="1252"/>
                </a:cubicBezTo>
                <a:cubicBezTo>
                  <a:pt x="1548" y="1246"/>
                  <a:pt x="1559" y="1243"/>
                  <a:pt x="1547" y="1234"/>
                </a:cubicBezTo>
                <a:close/>
                <a:moveTo>
                  <a:pt x="174" y="898"/>
                </a:moveTo>
                <a:cubicBezTo>
                  <a:pt x="182" y="899"/>
                  <a:pt x="187" y="895"/>
                  <a:pt x="191" y="890"/>
                </a:cubicBezTo>
                <a:cubicBezTo>
                  <a:pt x="194" y="884"/>
                  <a:pt x="191" y="880"/>
                  <a:pt x="185" y="879"/>
                </a:cubicBezTo>
                <a:cubicBezTo>
                  <a:pt x="185" y="875"/>
                  <a:pt x="186" y="871"/>
                  <a:pt x="185" y="868"/>
                </a:cubicBezTo>
                <a:cubicBezTo>
                  <a:pt x="182" y="861"/>
                  <a:pt x="179" y="867"/>
                  <a:pt x="177" y="869"/>
                </a:cubicBezTo>
                <a:cubicBezTo>
                  <a:pt x="172" y="875"/>
                  <a:pt x="166" y="881"/>
                  <a:pt x="178" y="886"/>
                </a:cubicBezTo>
                <a:cubicBezTo>
                  <a:pt x="179" y="891"/>
                  <a:pt x="179" y="895"/>
                  <a:pt x="174" y="898"/>
                </a:cubicBezTo>
                <a:cubicBezTo>
                  <a:pt x="174" y="900"/>
                  <a:pt x="174" y="900"/>
                  <a:pt x="174" y="900"/>
                </a:cubicBezTo>
                <a:lnTo>
                  <a:pt x="174" y="898"/>
                </a:lnTo>
                <a:close/>
                <a:moveTo>
                  <a:pt x="499" y="1192"/>
                </a:moveTo>
                <a:cubicBezTo>
                  <a:pt x="498" y="1191"/>
                  <a:pt x="498" y="1191"/>
                  <a:pt x="498" y="1191"/>
                </a:cubicBezTo>
                <a:cubicBezTo>
                  <a:pt x="503" y="1195"/>
                  <a:pt x="503" y="1209"/>
                  <a:pt x="514" y="1200"/>
                </a:cubicBezTo>
                <a:cubicBezTo>
                  <a:pt x="519" y="1196"/>
                  <a:pt x="521" y="1189"/>
                  <a:pt x="513" y="1185"/>
                </a:cubicBezTo>
                <a:cubicBezTo>
                  <a:pt x="505" y="1180"/>
                  <a:pt x="497" y="1169"/>
                  <a:pt x="487" y="1176"/>
                </a:cubicBezTo>
                <a:cubicBezTo>
                  <a:pt x="477" y="1182"/>
                  <a:pt x="478" y="1191"/>
                  <a:pt x="489" y="1196"/>
                </a:cubicBezTo>
                <a:cubicBezTo>
                  <a:pt x="492" y="1196"/>
                  <a:pt x="492" y="1196"/>
                  <a:pt x="492" y="1196"/>
                </a:cubicBezTo>
                <a:cubicBezTo>
                  <a:pt x="494" y="1195"/>
                  <a:pt x="496" y="1193"/>
                  <a:pt x="499" y="1192"/>
                </a:cubicBezTo>
                <a:close/>
                <a:moveTo>
                  <a:pt x="878" y="35"/>
                </a:moveTo>
                <a:cubicBezTo>
                  <a:pt x="805" y="35"/>
                  <a:pt x="732" y="34"/>
                  <a:pt x="660" y="35"/>
                </a:cubicBezTo>
                <a:cubicBezTo>
                  <a:pt x="476" y="39"/>
                  <a:pt x="323" y="119"/>
                  <a:pt x="195" y="244"/>
                </a:cubicBezTo>
                <a:cubicBezTo>
                  <a:pt x="84" y="352"/>
                  <a:pt x="56" y="486"/>
                  <a:pt x="107" y="634"/>
                </a:cubicBezTo>
                <a:cubicBezTo>
                  <a:pt x="148" y="755"/>
                  <a:pt x="212" y="864"/>
                  <a:pt x="291" y="964"/>
                </a:cubicBezTo>
                <a:cubicBezTo>
                  <a:pt x="411" y="1120"/>
                  <a:pt x="567" y="1216"/>
                  <a:pt x="765" y="1234"/>
                </a:cubicBezTo>
                <a:cubicBezTo>
                  <a:pt x="1072" y="1262"/>
                  <a:pt x="1377" y="1253"/>
                  <a:pt x="1677" y="1173"/>
                </a:cubicBezTo>
                <a:cubicBezTo>
                  <a:pt x="1821" y="1135"/>
                  <a:pt x="1962" y="1085"/>
                  <a:pt x="2087" y="1000"/>
                </a:cubicBezTo>
                <a:cubicBezTo>
                  <a:pt x="2354" y="817"/>
                  <a:pt x="2325" y="481"/>
                  <a:pt x="2169" y="327"/>
                </a:cubicBezTo>
                <a:cubicBezTo>
                  <a:pt x="2090" y="248"/>
                  <a:pt x="1992" y="204"/>
                  <a:pt x="1887" y="174"/>
                </a:cubicBezTo>
                <a:cubicBezTo>
                  <a:pt x="1557" y="82"/>
                  <a:pt x="1219" y="45"/>
                  <a:pt x="878" y="35"/>
                </a:cubicBezTo>
                <a:close/>
                <a:moveTo>
                  <a:pt x="713" y="1338"/>
                </a:moveTo>
                <a:cubicBezTo>
                  <a:pt x="735" y="1326"/>
                  <a:pt x="732" y="1341"/>
                  <a:pt x="737" y="1349"/>
                </a:cubicBezTo>
                <a:cubicBezTo>
                  <a:pt x="737" y="1350"/>
                  <a:pt x="745" y="1348"/>
                  <a:pt x="746" y="1346"/>
                </a:cubicBezTo>
                <a:cubicBezTo>
                  <a:pt x="758" y="1321"/>
                  <a:pt x="770" y="1297"/>
                  <a:pt x="781" y="1271"/>
                </a:cubicBezTo>
                <a:cubicBezTo>
                  <a:pt x="782" y="1267"/>
                  <a:pt x="779" y="1257"/>
                  <a:pt x="775" y="1254"/>
                </a:cubicBezTo>
                <a:cubicBezTo>
                  <a:pt x="771" y="1252"/>
                  <a:pt x="759" y="1252"/>
                  <a:pt x="757" y="1255"/>
                </a:cubicBezTo>
                <a:cubicBezTo>
                  <a:pt x="743" y="1280"/>
                  <a:pt x="730" y="1306"/>
                  <a:pt x="713" y="1338"/>
                </a:cubicBezTo>
                <a:close/>
                <a:moveTo>
                  <a:pt x="1332" y="1267"/>
                </a:moveTo>
                <a:cubicBezTo>
                  <a:pt x="1330" y="1263"/>
                  <a:pt x="1329" y="1258"/>
                  <a:pt x="1326" y="1258"/>
                </a:cubicBezTo>
                <a:cubicBezTo>
                  <a:pt x="1312" y="1255"/>
                  <a:pt x="1296" y="1252"/>
                  <a:pt x="1290" y="1269"/>
                </a:cubicBezTo>
                <a:cubicBezTo>
                  <a:pt x="1284" y="1284"/>
                  <a:pt x="1263" y="1297"/>
                  <a:pt x="1276" y="1317"/>
                </a:cubicBezTo>
                <a:cubicBezTo>
                  <a:pt x="1280" y="1322"/>
                  <a:pt x="1284" y="1324"/>
                  <a:pt x="1289" y="1320"/>
                </a:cubicBezTo>
                <a:cubicBezTo>
                  <a:pt x="1307" y="1305"/>
                  <a:pt x="1310" y="1279"/>
                  <a:pt x="1332" y="1267"/>
                </a:cubicBezTo>
                <a:close/>
                <a:moveTo>
                  <a:pt x="794" y="1348"/>
                </a:moveTo>
                <a:cubicBezTo>
                  <a:pt x="820" y="1323"/>
                  <a:pt x="844" y="1297"/>
                  <a:pt x="857" y="1261"/>
                </a:cubicBezTo>
                <a:cubicBezTo>
                  <a:pt x="818" y="1277"/>
                  <a:pt x="816" y="1320"/>
                  <a:pt x="794" y="1348"/>
                </a:cubicBezTo>
                <a:close/>
                <a:moveTo>
                  <a:pt x="1107" y="1270"/>
                </a:moveTo>
                <a:cubicBezTo>
                  <a:pt x="1068" y="1258"/>
                  <a:pt x="1054" y="1276"/>
                  <a:pt x="1050" y="1309"/>
                </a:cubicBezTo>
                <a:cubicBezTo>
                  <a:pt x="1076" y="1306"/>
                  <a:pt x="1096" y="1297"/>
                  <a:pt x="1107" y="1270"/>
                </a:cubicBezTo>
                <a:close/>
                <a:moveTo>
                  <a:pt x="840" y="1352"/>
                </a:moveTo>
                <a:cubicBezTo>
                  <a:pt x="867" y="1329"/>
                  <a:pt x="886" y="1299"/>
                  <a:pt x="899" y="1261"/>
                </a:cubicBezTo>
                <a:cubicBezTo>
                  <a:pt x="861" y="1283"/>
                  <a:pt x="859" y="1322"/>
                  <a:pt x="840" y="1352"/>
                </a:cubicBezTo>
                <a:close/>
                <a:moveTo>
                  <a:pt x="364" y="1168"/>
                </a:moveTo>
                <a:cubicBezTo>
                  <a:pt x="367" y="1165"/>
                  <a:pt x="370" y="1162"/>
                  <a:pt x="371" y="1159"/>
                </a:cubicBezTo>
                <a:cubicBezTo>
                  <a:pt x="372" y="1157"/>
                  <a:pt x="371" y="1155"/>
                  <a:pt x="370" y="1153"/>
                </a:cubicBezTo>
                <a:cubicBezTo>
                  <a:pt x="368" y="1156"/>
                  <a:pt x="365" y="1158"/>
                  <a:pt x="363" y="1161"/>
                </a:cubicBezTo>
                <a:cubicBezTo>
                  <a:pt x="362" y="1163"/>
                  <a:pt x="364" y="1165"/>
                  <a:pt x="364" y="1168"/>
                </a:cubicBezTo>
                <a:close/>
                <a:moveTo>
                  <a:pt x="300" y="1072"/>
                </a:moveTo>
                <a:cubicBezTo>
                  <a:pt x="301" y="1072"/>
                  <a:pt x="302" y="1071"/>
                  <a:pt x="302" y="1070"/>
                </a:cubicBezTo>
                <a:cubicBezTo>
                  <a:pt x="303" y="1069"/>
                  <a:pt x="302" y="1068"/>
                  <a:pt x="302" y="1067"/>
                </a:cubicBezTo>
                <a:cubicBezTo>
                  <a:pt x="301" y="1068"/>
                  <a:pt x="299" y="1068"/>
                  <a:pt x="298" y="1069"/>
                </a:cubicBezTo>
                <a:cubicBezTo>
                  <a:pt x="298" y="1070"/>
                  <a:pt x="299" y="1071"/>
                  <a:pt x="300" y="1072"/>
                </a:cubicBezTo>
                <a:close/>
                <a:moveTo>
                  <a:pt x="389" y="1129"/>
                </a:moveTo>
                <a:cubicBezTo>
                  <a:pt x="387" y="1127"/>
                  <a:pt x="387" y="1127"/>
                  <a:pt x="387" y="1127"/>
                </a:cubicBezTo>
                <a:cubicBezTo>
                  <a:pt x="387" y="1129"/>
                  <a:pt x="387" y="1129"/>
                  <a:pt x="387" y="1129"/>
                </a:cubicBezTo>
                <a:lnTo>
                  <a:pt x="389" y="112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34">
            <a:extLst>
              <a:ext uri="{FF2B5EF4-FFF2-40B4-BE49-F238E27FC236}">
                <a16:creationId xmlns:a16="http://schemas.microsoft.com/office/drawing/2014/main" id="{65059698-E02E-3308-C7B1-6474909DE025}"/>
              </a:ext>
            </a:extLst>
          </p:cNvPr>
          <p:cNvSpPr>
            <a:spLocks/>
          </p:cNvSpPr>
          <p:nvPr/>
        </p:nvSpPr>
        <p:spPr bwMode="auto">
          <a:xfrm>
            <a:off x="3814048" y="5570535"/>
            <a:ext cx="5038" cy="18891"/>
          </a:xfrm>
          <a:custGeom>
            <a:avLst/>
            <a:gdLst>
              <a:gd name="T0" fmla="*/ 0 w 5"/>
              <a:gd name="T1" fmla="*/ 18 h 18"/>
              <a:gd name="T2" fmla="*/ 5 w 5"/>
              <a:gd name="T3" fmla="*/ 0 h 18"/>
              <a:gd name="T4" fmla="*/ 3 w 5"/>
              <a:gd name="T5" fmla="*/ 0 h 18"/>
              <a:gd name="T6" fmla="*/ 0 w 5"/>
              <a:gd name="T7" fmla="*/ 18 h 18"/>
            </a:gdLst>
            <a:ahLst/>
            <a:cxnLst>
              <a:cxn ang="0">
                <a:pos x="T0" y="T1"/>
              </a:cxn>
              <a:cxn ang="0">
                <a:pos x="T2" y="T3"/>
              </a:cxn>
              <a:cxn ang="0">
                <a:pos x="T4" y="T5"/>
              </a:cxn>
              <a:cxn ang="0">
                <a:pos x="T6" y="T7"/>
              </a:cxn>
            </a:cxnLst>
            <a:rect l="0" t="0" r="r" b="b"/>
            <a:pathLst>
              <a:path w="5" h="18">
                <a:moveTo>
                  <a:pt x="0" y="18"/>
                </a:moveTo>
                <a:cubicBezTo>
                  <a:pt x="2" y="12"/>
                  <a:pt x="3" y="6"/>
                  <a:pt x="5" y="0"/>
                </a:cubicBezTo>
                <a:cubicBezTo>
                  <a:pt x="5" y="0"/>
                  <a:pt x="3" y="0"/>
                  <a:pt x="3" y="0"/>
                </a:cubicBezTo>
                <a:cubicBezTo>
                  <a:pt x="2" y="6"/>
                  <a:pt x="1" y="12"/>
                  <a:pt x="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a:extLst>
              <a:ext uri="{FF2B5EF4-FFF2-40B4-BE49-F238E27FC236}">
                <a16:creationId xmlns:a16="http://schemas.microsoft.com/office/drawing/2014/main" id="{6FE788E7-6FD2-FE77-3BDD-5B5A71099E33}"/>
              </a:ext>
            </a:extLst>
          </p:cNvPr>
          <p:cNvSpPr>
            <a:spLocks/>
          </p:cNvSpPr>
          <p:nvPr/>
        </p:nvSpPr>
        <p:spPr bwMode="auto">
          <a:xfrm>
            <a:off x="2686925" y="5523938"/>
            <a:ext cx="3779" cy="6298"/>
          </a:xfrm>
          <a:custGeom>
            <a:avLst/>
            <a:gdLst>
              <a:gd name="T0" fmla="*/ 0 w 3"/>
              <a:gd name="T1" fmla="*/ 5 h 5"/>
              <a:gd name="T2" fmla="*/ 1 w 3"/>
              <a:gd name="T3" fmla="*/ 0 h 5"/>
              <a:gd name="T4" fmla="*/ 3 w 3"/>
              <a:gd name="T5" fmla="*/ 5 h 5"/>
              <a:gd name="T6" fmla="*/ 0 w 3"/>
              <a:gd name="T7" fmla="*/ 5 h 5"/>
            </a:gdLst>
            <a:ahLst/>
            <a:cxnLst>
              <a:cxn ang="0">
                <a:pos x="T0" y="T1"/>
              </a:cxn>
              <a:cxn ang="0">
                <a:pos x="T2" y="T3"/>
              </a:cxn>
              <a:cxn ang="0">
                <a:pos x="T4" y="T5"/>
              </a:cxn>
              <a:cxn ang="0">
                <a:pos x="T6" y="T7"/>
              </a:cxn>
            </a:cxnLst>
            <a:rect l="0" t="0" r="r" b="b"/>
            <a:pathLst>
              <a:path w="3" h="5">
                <a:moveTo>
                  <a:pt x="0" y="5"/>
                </a:moveTo>
                <a:cubicBezTo>
                  <a:pt x="1" y="3"/>
                  <a:pt x="1" y="2"/>
                  <a:pt x="1" y="0"/>
                </a:cubicBezTo>
                <a:cubicBezTo>
                  <a:pt x="2" y="2"/>
                  <a:pt x="2" y="3"/>
                  <a:pt x="3" y="5"/>
                </a:cubicBez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6">
            <a:extLst>
              <a:ext uri="{FF2B5EF4-FFF2-40B4-BE49-F238E27FC236}">
                <a16:creationId xmlns:a16="http://schemas.microsoft.com/office/drawing/2014/main" id="{F778B07D-824B-B6CC-CA63-3B8B1807BBFD}"/>
              </a:ext>
            </a:extLst>
          </p:cNvPr>
          <p:cNvSpPr>
            <a:spLocks/>
          </p:cNvSpPr>
          <p:nvPr/>
        </p:nvSpPr>
        <p:spPr bwMode="auto">
          <a:xfrm>
            <a:off x="2697000" y="5523938"/>
            <a:ext cx="7556" cy="7556"/>
          </a:xfrm>
          <a:custGeom>
            <a:avLst/>
            <a:gdLst>
              <a:gd name="T0" fmla="*/ 1 w 7"/>
              <a:gd name="T1" fmla="*/ 1 h 7"/>
              <a:gd name="T2" fmla="*/ 7 w 7"/>
              <a:gd name="T3" fmla="*/ 1 h 7"/>
              <a:gd name="T4" fmla="*/ 0 w 7"/>
              <a:gd name="T5" fmla="*/ 0 h 7"/>
              <a:gd name="T6" fmla="*/ 1 w 7"/>
              <a:gd name="T7" fmla="*/ 1 h 7"/>
            </a:gdLst>
            <a:ahLst/>
            <a:cxnLst>
              <a:cxn ang="0">
                <a:pos x="T0" y="T1"/>
              </a:cxn>
              <a:cxn ang="0">
                <a:pos x="T2" y="T3"/>
              </a:cxn>
              <a:cxn ang="0">
                <a:pos x="T4" y="T5"/>
              </a:cxn>
              <a:cxn ang="0">
                <a:pos x="T6" y="T7"/>
              </a:cxn>
            </a:cxnLst>
            <a:rect l="0" t="0" r="r" b="b"/>
            <a:pathLst>
              <a:path w="7" h="7">
                <a:moveTo>
                  <a:pt x="1" y="1"/>
                </a:moveTo>
                <a:cubicBezTo>
                  <a:pt x="3" y="1"/>
                  <a:pt x="5" y="1"/>
                  <a:pt x="7" y="1"/>
                </a:cubicBezTo>
                <a:cubicBezTo>
                  <a:pt x="5" y="7"/>
                  <a:pt x="3" y="0"/>
                  <a:pt x="0" y="0"/>
                </a:cubicBezTo>
                <a:cubicBezTo>
                  <a:pt x="0" y="0"/>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7">
            <a:extLst>
              <a:ext uri="{FF2B5EF4-FFF2-40B4-BE49-F238E27FC236}">
                <a16:creationId xmlns:a16="http://schemas.microsoft.com/office/drawing/2014/main" id="{62913ABD-7AC5-3E2D-39B1-06E000EFCB55}"/>
              </a:ext>
            </a:extLst>
          </p:cNvPr>
          <p:cNvSpPr>
            <a:spLocks/>
          </p:cNvSpPr>
          <p:nvPr/>
        </p:nvSpPr>
        <p:spPr bwMode="auto">
          <a:xfrm>
            <a:off x="3787601" y="5575573"/>
            <a:ext cx="6298" cy="2519"/>
          </a:xfrm>
          <a:custGeom>
            <a:avLst/>
            <a:gdLst>
              <a:gd name="T0" fmla="*/ 1 w 6"/>
              <a:gd name="T1" fmla="*/ 0 h 2"/>
              <a:gd name="T2" fmla="*/ 6 w 6"/>
              <a:gd name="T3" fmla="*/ 2 h 2"/>
              <a:gd name="T4" fmla="*/ 0 w 6"/>
              <a:gd name="T5" fmla="*/ 0 h 2"/>
              <a:gd name="T6" fmla="*/ 1 w 6"/>
              <a:gd name="T7" fmla="*/ 0 h 2"/>
            </a:gdLst>
            <a:ahLst/>
            <a:cxnLst>
              <a:cxn ang="0">
                <a:pos x="T0" y="T1"/>
              </a:cxn>
              <a:cxn ang="0">
                <a:pos x="T2" y="T3"/>
              </a:cxn>
              <a:cxn ang="0">
                <a:pos x="T4" y="T5"/>
              </a:cxn>
              <a:cxn ang="0">
                <a:pos x="T6" y="T7"/>
              </a:cxn>
            </a:cxnLst>
            <a:rect l="0" t="0" r="r" b="b"/>
            <a:pathLst>
              <a:path w="6" h="2">
                <a:moveTo>
                  <a:pt x="1" y="0"/>
                </a:moveTo>
                <a:cubicBezTo>
                  <a:pt x="3" y="1"/>
                  <a:pt x="4" y="1"/>
                  <a:pt x="6" y="2"/>
                </a:cubicBezTo>
                <a:cubicBezTo>
                  <a:pt x="4" y="1"/>
                  <a:pt x="2" y="1"/>
                  <a:pt x="0" y="0"/>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2">
            <a:extLst>
              <a:ext uri="{FF2B5EF4-FFF2-40B4-BE49-F238E27FC236}">
                <a16:creationId xmlns:a16="http://schemas.microsoft.com/office/drawing/2014/main" id="{F05D245C-58B9-71CE-42EC-27777C43B2DA}"/>
              </a:ext>
            </a:extLst>
          </p:cNvPr>
          <p:cNvSpPr>
            <a:spLocks noEditPoints="1"/>
          </p:cNvSpPr>
          <p:nvPr/>
        </p:nvSpPr>
        <p:spPr bwMode="auto">
          <a:xfrm>
            <a:off x="8508925" y="3990043"/>
            <a:ext cx="1575454" cy="965927"/>
          </a:xfrm>
          <a:custGeom>
            <a:avLst/>
            <a:gdLst>
              <a:gd name="T0" fmla="*/ 675 w 1475"/>
              <a:gd name="T1" fmla="*/ 900 h 905"/>
              <a:gd name="T2" fmla="*/ 332 w 1475"/>
              <a:gd name="T3" fmla="*/ 879 h 905"/>
              <a:gd name="T4" fmla="*/ 3 w 1475"/>
              <a:gd name="T5" fmla="*/ 492 h 905"/>
              <a:gd name="T6" fmla="*/ 56 w 1475"/>
              <a:gd name="T7" fmla="*/ 327 h 905"/>
              <a:gd name="T8" fmla="*/ 701 w 1475"/>
              <a:gd name="T9" fmla="*/ 12 h 905"/>
              <a:gd name="T10" fmla="*/ 1199 w 1475"/>
              <a:gd name="T11" fmla="*/ 114 h 905"/>
              <a:gd name="T12" fmla="*/ 1438 w 1475"/>
              <a:gd name="T13" fmla="*/ 518 h 905"/>
              <a:gd name="T14" fmla="*/ 1282 w 1475"/>
              <a:gd name="T15" fmla="*/ 754 h 905"/>
              <a:gd name="T16" fmla="*/ 924 w 1475"/>
              <a:gd name="T17" fmla="*/ 888 h 905"/>
              <a:gd name="T18" fmla="*/ 675 w 1475"/>
              <a:gd name="T19" fmla="*/ 900 h 905"/>
              <a:gd name="T20" fmla="*/ 640 w 1475"/>
              <a:gd name="T21" fmla="*/ 817 h 905"/>
              <a:gd name="T22" fmla="*/ 1299 w 1475"/>
              <a:gd name="T23" fmla="*/ 671 h 905"/>
              <a:gd name="T24" fmla="*/ 1426 w 1475"/>
              <a:gd name="T25" fmla="*/ 410 h 905"/>
              <a:gd name="T26" fmla="*/ 1173 w 1475"/>
              <a:gd name="T27" fmla="*/ 120 h 905"/>
              <a:gd name="T28" fmla="*/ 803 w 1475"/>
              <a:gd name="T29" fmla="*/ 38 h 905"/>
              <a:gd name="T30" fmla="*/ 209 w 1475"/>
              <a:gd name="T31" fmla="*/ 205 h 905"/>
              <a:gd name="T32" fmla="*/ 77 w 1475"/>
              <a:gd name="T33" fmla="*/ 402 h 905"/>
              <a:gd name="T34" fmla="*/ 344 w 1475"/>
              <a:gd name="T35" fmla="*/ 792 h 905"/>
              <a:gd name="T36" fmla="*/ 640 w 1475"/>
              <a:gd name="T37" fmla="*/ 817 h 905"/>
              <a:gd name="T38" fmla="*/ 55 w 1475"/>
              <a:gd name="T39" fmla="*/ 500 h 905"/>
              <a:gd name="T40" fmla="*/ 34 w 1475"/>
              <a:gd name="T41" fmla="*/ 558 h 905"/>
              <a:gd name="T42" fmla="*/ 51 w 1475"/>
              <a:gd name="T43" fmla="*/ 562 h 905"/>
              <a:gd name="T44" fmla="*/ 55 w 1475"/>
              <a:gd name="T45" fmla="*/ 50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75" h="905">
                <a:moveTo>
                  <a:pt x="675" y="900"/>
                </a:moveTo>
                <a:cubicBezTo>
                  <a:pt x="547" y="903"/>
                  <a:pt x="439" y="905"/>
                  <a:pt x="332" y="879"/>
                </a:cubicBezTo>
                <a:cubicBezTo>
                  <a:pt x="130" y="829"/>
                  <a:pt x="11" y="689"/>
                  <a:pt x="3" y="492"/>
                </a:cubicBezTo>
                <a:cubicBezTo>
                  <a:pt x="0" y="430"/>
                  <a:pt x="16" y="373"/>
                  <a:pt x="56" y="327"/>
                </a:cubicBezTo>
                <a:cubicBezTo>
                  <a:pt x="225" y="129"/>
                  <a:pt x="437" y="6"/>
                  <a:pt x="701" y="12"/>
                </a:cubicBezTo>
                <a:cubicBezTo>
                  <a:pt x="871" y="16"/>
                  <a:pt x="1039" y="55"/>
                  <a:pt x="1199" y="114"/>
                </a:cubicBezTo>
                <a:cubicBezTo>
                  <a:pt x="1385" y="183"/>
                  <a:pt x="1475" y="338"/>
                  <a:pt x="1438" y="518"/>
                </a:cubicBezTo>
                <a:cubicBezTo>
                  <a:pt x="1418" y="616"/>
                  <a:pt x="1358" y="692"/>
                  <a:pt x="1282" y="754"/>
                </a:cubicBezTo>
                <a:cubicBezTo>
                  <a:pt x="1178" y="840"/>
                  <a:pt x="1054" y="872"/>
                  <a:pt x="924" y="888"/>
                </a:cubicBezTo>
                <a:cubicBezTo>
                  <a:pt x="835" y="899"/>
                  <a:pt x="745" y="898"/>
                  <a:pt x="675" y="900"/>
                </a:cubicBezTo>
                <a:close/>
                <a:moveTo>
                  <a:pt x="640" y="817"/>
                </a:moveTo>
                <a:cubicBezTo>
                  <a:pt x="967" y="821"/>
                  <a:pt x="1081" y="794"/>
                  <a:pt x="1299" y="671"/>
                </a:cubicBezTo>
                <a:cubicBezTo>
                  <a:pt x="1405" y="611"/>
                  <a:pt x="1444" y="530"/>
                  <a:pt x="1426" y="410"/>
                </a:cubicBezTo>
                <a:cubicBezTo>
                  <a:pt x="1404" y="259"/>
                  <a:pt x="1314" y="167"/>
                  <a:pt x="1173" y="120"/>
                </a:cubicBezTo>
                <a:cubicBezTo>
                  <a:pt x="1053" y="81"/>
                  <a:pt x="928" y="59"/>
                  <a:pt x="803" y="38"/>
                </a:cubicBezTo>
                <a:cubicBezTo>
                  <a:pt x="579" y="0"/>
                  <a:pt x="384" y="69"/>
                  <a:pt x="209" y="205"/>
                </a:cubicBezTo>
                <a:cubicBezTo>
                  <a:pt x="145" y="255"/>
                  <a:pt x="97" y="321"/>
                  <a:pt x="77" y="402"/>
                </a:cubicBezTo>
                <a:cubicBezTo>
                  <a:pt x="37" y="565"/>
                  <a:pt x="168" y="756"/>
                  <a:pt x="344" y="792"/>
                </a:cubicBezTo>
                <a:cubicBezTo>
                  <a:pt x="449" y="814"/>
                  <a:pt x="556" y="816"/>
                  <a:pt x="640" y="817"/>
                </a:cubicBezTo>
                <a:close/>
                <a:moveTo>
                  <a:pt x="55" y="500"/>
                </a:moveTo>
                <a:cubicBezTo>
                  <a:pt x="38" y="522"/>
                  <a:pt x="26" y="537"/>
                  <a:pt x="34" y="558"/>
                </a:cubicBezTo>
                <a:cubicBezTo>
                  <a:pt x="35" y="562"/>
                  <a:pt x="44" y="566"/>
                  <a:pt x="51" y="562"/>
                </a:cubicBezTo>
                <a:cubicBezTo>
                  <a:pt x="74" y="545"/>
                  <a:pt x="58" y="526"/>
                  <a:pt x="55" y="50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TextBox 39">
            <a:extLst>
              <a:ext uri="{FF2B5EF4-FFF2-40B4-BE49-F238E27FC236}">
                <a16:creationId xmlns:a16="http://schemas.microsoft.com/office/drawing/2014/main" id="{21D35E45-5829-015D-466D-6F73962E7838}"/>
              </a:ext>
            </a:extLst>
          </p:cNvPr>
          <p:cNvSpPr txBox="1"/>
          <p:nvPr/>
        </p:nvSpPr>
        <p:spPr>
          <a:xfrm>
            <a:off x="2330334" y="2250232"/>
            <a:ext cx="1531189" cy="477054"/>
          </a:xfrm>
          <a:prstGeom prst="rect">
            <a:avLst/>
          </a:prstGeom>
          <a:noFill/>
        </p:spPr>
        <p:txBody>
          <a:bodyPr wrap="none" rtlCol="0">
            <a:spAutoFit/>
          </a:bodyPr>
          <a:lstStyle/>
          <a:p>
            <a:pPr algn="ctr"/>
            <a:r>
              <a:rPr lang="en-US" sz="2500" b="1" dirty="0">
                <a:solidFill>
                  <a:schemeClr val="accent1"/>
                </a:solidFill>
                <a:latin typeface="Barlow" panose="00000500000000000000" pitchFamily="2" charset="0"/>
                <a:cs typeface="Poppins" panose="00000500000000000000" pitchFamily="2" charset="0"/>
              </a:rPr>
              <a:t>Research</a:t>
            </a:r>
          </a:p>
        </p:txBody>
      </p:sp>
      <p:sp>
        <p:nvSpPr>
          <p:cNvPr id="41" name="TextBox 40">
            <a:extLst>
              <a:ext uri="{FF2B5EF4-FFF2-40B4-BE49-F238E27FC236}">
                <a16:creationId xmlns:a16="http://schemas.microsoft.com/office/drawing/2014/main" id="{1326CE34-BA2A-2EBE-D27D-5A8DADE2DBD8}"/>
              </a:ext>
            </a:extLst>
          </p:cNvPr>
          <p:cNvSpPr txBox="1"/>
          <p:nvPr/>
        </p:nvSpPr>
        <p:spPr>
          <a:xfrm>
            <a:off x="4495359" y="1291486"/>
            <a:ext cx="1531189" cy="477054"/>
          </a:xfrm>
          <a:prstGeom prst="rect">
            <a:avLst/>
          </a:prstGeom>
          <a:noFill/>
        </p:spPr>
        <p:txBody>
          <a:bodyPr wrap="none" rtlCol="0">
            <a:spAutoFit/>
          </a:bodyPr>
          <a:lstStyle/>
          <a:p>
            <a:pPr algn="ctr"/>
            <a:r>
              <a:rPr lang="en-US" sz="2500" b="1" dirty="0">
                <a:solidFill>
                  <a:schemeClr val="accent2"/>
                </a:solidFill>
                <a:latin typeface="Barlow" panose="00000500000000000000" pitchFamily="2" charset="0"/>
                <a:cs typeface="Poppins" panose="00000500000000000000" pitchFamily="2" charset="0"/>
              </a:rPr>
              <a:t>Prospect</a:t>
            </a:r>
          </a:p>
        </p:txBody>
      </p:sp>
      <p:sp>
        <p:nvSpPr>
          <p:cNvPr id="42" name="TextBox 41">
            <a:extLst>
              <a:ext uri="{FF2B5EF4-FFF2-40B4-BE49-F238E27FC236}">
                <a16:creationId xmlns:a16="http://schemas.microsoft.com/office/drawing/2014/main" id="{4269284D-FDEF-E803-7F79-FE8E32E16991}"/>
              </a:ext>
            </a:extLst>
          </p:cNvPr>
          <p:cNvSpPr txBox="1"/>
          <p:nvPr/>
        </p:nvSpPr>
        <p:spPr>
          <a:xfrm>
            <a:off x="7114577" y="945348"/>
            <a:ext cx="1375697" cy="477054"/>
          </a:xfrm>
          <a:prstGeom prst="rect">
            <a:avLst/>
          </a:prstGeom>
          <a:noFill/>
        </p:spPr>
        <p:txBody>
          <a:bodyPr wrap="none" rtlCol="0">
            <a:spAutoFit/>
          </a:bodyPr>
          <a:lstStyle/>
          <a:p>
            <a:pPr algn="ctr"/>
            <a:r>
              <a:rPr lang="en-US" sz="2500" b="1" dirty="0">
                <a:solidFill>
                  <a:schemeClr val="accent3"/>
                </a:solidFill>
                <a:latin typeface="Barlow" panose="00000500000000000000" pitchFamily="2" charset="0"/>
                <a:cs typeface="Poppins" panose="00000500000000000000" pitchFamily="2" charset="0"/>
              </a:rPr>
              <a:t>Connect</a:t>
            </a:r>
          </a:p>
        </p:txBody>
      </p:sp>
      <p:sp>
        <p:nvSpPr>
          <p:cNvPr id="43" name="TextBox 42">
            <a:extLst>
              <a:ext uri="{FF2B5EF4-FFF2-40B4-BE49-F238E27FC236}">
                <a16:creationId xmlns:a16="http://schemas.microsoft.com/office/drawing/2014/main" id="{1B296591-D6F9-6B0F-596A-1224EFC2B9D8}"/>
              </a:ext>
            </a:extLst>
          </p:cNvPr>
          <p:cNvSpPr txBox="1"/>
          <p:nvPr/>
        </p:nvSpPr>
        <p:spPr>
          <a:xfrm>
            <a:off x="8090866" y="2144453"/>
            <a:ext cx="1361270" cy="759182"/>
          </a:xfrm>
          <a:prstGeom prst="rect">
            <a:avLst/>
          </a:prstGeom>
          <a:noFill/>
        </p:spPr>
        <p:txBody>
          <a:bodyPr wrap="none" rtlCol="0">
            <a:spAutoFit/>
          </a:bodyPr>
          <a:lstStyle/>
          <a:p>
            <a:pPr algn="ctr">
              <a:lnSpc>
                <a:spcPts val="2500"/>
              </a:lnSpc>
            </a:pPr>
            <a:r>
              <a:rPr lang="en-GB" sz="2200" dirty="0">
                <a:solidFill>
                  <a:schemeClr val="accent4"/>
                </a:solidFill>
                <a:latin typeface="Raleway Bold" panose="020B0803030101060003" pitchFamily="34" charset="0"/>
                <a:ea typeface="Lato Bold" panose="020F0502020204030203" pitchFamily="34" charset="0"/>
                <a:cs typeface="Lato Bold" panose="020F0502020204030203" pitchFamily="34" charset="0"/>
              </a:rPr>
              <a:t>Qualify/</a:t>
            </a:r>
          </a:p>
          <a:p>
            <a:pPr algn="ctr">
              <a:lnSpc>
                <a:spcPts val="2500"/>
              </a:lnSpc>
            </a:pPr>
            <a:r>
              <a:rPr lang="en-GB" sz="2200" dirty="0">
                <a:solidFill>
                  <a:schemeClr val="accent4"/>
                </a:solidFill>
                <a:latin typeface="Raleway Bold" panose="020B0803030101060003" pitchFamily="34" charset="0"/>
                <a:ea typeface="Lato Bold" panose="020F0502020204030203" pitchFamily="34" charset="0"/>
                <a:cs typeface="Lato Bold" panose="020F0502020204030203" pitchFamily="34" charset="0"/>
              </a:rPr>
              <a:t>Discover</a:t>
            </a:r>
            <a:endParaRPr lang="en-US" sz="2200" dirty="0">
              <a:solidFill>
                <a:schemeClr val="accent4"/>
              </a:solidFill>
              <a:latin typeface="Raleway Bold" panose="020B0803030101060003" pitchFamily="34" charset="0"/>
              <a:ea typeface="Lato Bold" panose="020F0502020204030203" pitchFamily="34" charset="0"/>
              <a:cs typeface="Lato Bold" panose="020F0502020204030203" pitchFamily="34" charset="0"/>
            </a:endParaRPr>
          </a:p>
        </p:txBody>
      </p:sp>
      <p:sp>
        <p:nvSpPr>
          <p:cNvPr id="45" name="TextBox 44">
            <a:extLst>
              <a:ext uri="{FF2B5EF4-FFF2-40B4-BE49-F238E27FC236}">
                <a16:creationId xmlns:a16="http://schemas.microsoft.com/office/drawing/2014/main" id="{E5972B0B-9163-6E4C-F1C4-67D992A346C8}"/>
              </a:ext>
            </a:extLst>
          </p:cNvPr>
          <p:cNvSpPr txBox="1"/>
          <p:nvPr/>
        </p:nvSpPr>
        <p:spPr>
          <a:xfrm>
            <a:off x="8765974" y="4158108"/>
            <a:ext cx="1099980" cy="605294"/>
          </a:xfrm>
          <a:prstGeom prst="rect">
            <a:avLst/>
          </a:prstGeom>
          <a:noFill/>
        </p:spPr>
        <p:txBody>
          <a:bodyPr wrap="none" rtlCol="0">
            <a:spAutoFit/>
          </a:bodyPr>
          <a:lstStyle/>
          <a:p>
            <a:pPr algn="ctr">
              <a:lnSpc>
                <a:spcPts val="2000"/>
              </a:lnSpc>
            </a:pPr>
            <a:r>
              <a:rPr lang="en-GB" dirty="0">
                <a:solidFill>
                  <a:schemeClr val="accent5"/>
                </a:solidFill>
                <a:latin typeface="Raleway Bold" panose="020B0803030101060003" pitchFamily="34" charset="0"/>
                <a:ea typeface="Lato Bold" panose="020F0502020204030203" pitchFamily="34" charset="0"/>
                <a:cs typeface="Lato Bold" panose="020F0502020204030203" pitchFamily="34" charset="0"/>
              </a:rPr>
              <a:t>Market</a:t>
            </a:r>
          </a:p>
          <a:p>
            <a:pPr algn="ctr">
              <a:lnSpc>
                <a:spcPts val="2000"/>
              </a:lnSpc>
            </a:pPr>
            <a:r>
              <a:rPr lang="en-GB" dirty="0">
                <a:solidFill>
                  <a:schemeClr val="accent5"/>
                </a:solidFill>
                <a:latin typeface="Raleway Bold" panose="020B0803030101060003" pitchFamily="34" charset="0"/>
                <a:ea typeface="Lato Bold" panose="020F0502020204030203" pitchFamily="34" charset="0"/>
                <a:cs typeface="Lato Bold" panose="020F0502020204030203" pitchFamily="34" charset="0"/>
              </a:rPr>
              <a:t>Analysis</a:t>
            </a:r>
          </a:p>
        </p:txBody>
      </p:sp>
      <p:sp>
        <p:nvSpPr>
          <p:cNvPr id="46" name="TextBox 45">
            <a:extLst>
              <a:ext uri="{FF2B5EF4-FFF2-40B4-BE49-F238E27FC236}">
                <a16:creationId xmlns:a16="http://schemas.microsoft.com/office/drawing/2014/main" id="{4763A86D-8BB1-A4E1-03DB-CD2E2CC48F71}"/>
              </a:ext>
            </a:extLst>
          </p:cNvPr>
          <p:cNvSpPr txBox="1"/>
          <p:nvPr/>
        </p:nvSpPr>
        <p:spPr>
          <a:xfrm>
            <a:off x="7242893" y="5280998"/>
            <a:ext cx="1609736" cy="477054"/>
          </a:xfrm>
          <a:prstGeom prst="rect">
            <a:avLst/>
          </a:prstGeom>
          <a:noFill/>
        </p:spPr>
        <p:txBody>
          <a:bodyPr wrap="none" rtlCol="0">
            <a:spAutoFit/>
          </a:bodyPr>
          <a:lstStyle/>
          <a:p>
            <a:pPr algn="ctr"/>
            <a:r>
              <a:rPr lang="en-US" sz="2500" b="1" dirty="0">
                <a:solidFill>
                  <a:schemeClr val="accent6"/>
                </a:solidFill>
                <a:latin typeface="Barlow" panose="00000500000000000000" pitchFamily="2" charset="0"/>
                <a:cs typeface="Poppins" panose="00000500000000000000" pitchFamily="2" charset="0"/>
              </a:rPr>
              <a:t>Marketing</a:t>
            </a:r>
          </a:p>
        </p:txBody>
      </p:sp>
      <p:sp>
        <p:nvSpPr>
          <p:cNvPr id="48" name="TextBox 47">
            <a:extLst>
              <a:ext uri="{FF2B5EF4-FFF2-40B4-BE49-F238E27FC236}">
                <a16:creationId xmlns:a16="http://schemas.microsoft.com/office/drawing/2014/main" id="{B74315FD-BD2B-3DD4-C3F5-9585A8ED2D62}"/>
              </a:ext>
            </a:extLst>
          </p:cNvPr>
          <p:cNvSpPr txBox="1"/>
          <p:nvPr/>
        </p:nvSpPr>
        <p:spPr>
          <a:xfrm>
            <a:off x="5178285" y="5373566"/>
            <a:ext cx="958917" cy="477054"/>
          </a:xfrm>
          <a:prstGeom prst="rect">
            <a:avLst/>
          </a:prstGeom>
          <a:noFill/>
        </p:spPr>
        <p:txBody>
          <a:bodyPr wrap="none" rtlCol="0">
            <a:spAutoFit/>
          </a:bodyPr>
          <a:lstStyle/>
          <a:p>
            <a:pPr algn="ctr"/>
            <a:r>
              <a:rPr lang="en-US" sz="2500" b="1" dirty="0">
                <a:solidFill>
                  <a:schemeClr val="accent4"/>
                </a:solidFill>
                <a:latin typeface="Barlow" panose="00000500000000000000" pitchFamily="2" charset="0"/>
                <a:cs typeface="Poppins" panose="00000500000000000000" pitchFamily="2" charset="0"/>
              </a:rPr>
              <a:t>Sales</a:t>
            </a:r>
          </a:p>
        </p:txBody>
      </p:sp>
      <p:sp>
        <p:nvSpPr>
          <p:cNvPr id="49" name="TextBox 48">
            <a:extLst>
              <a:ext uri="{FF2B5EF4-FFF2-40B4-BE49-F238E27FC236}">
                <a16:creationId xmlns:a16="http://schemas.microsoft.com/office/drawing/2014/main" id="{F78E1999-56F7-68CB-D38A-82094CB62BD8}"/>
              </a:ext>
            </a:extLst>
          </p:cNvPr>
          <p:cNvSpPr txBox="1"/>
          <p:nvPr/>
        </p:nvSpPr>
        <p:spPr>
          <a:xfrm>
            <a:off x="2503241" y="4522191"/>
            <a:ext cx="1709122" cy="861774"/>
          </a:xfrm>
          <a:prstGeom prst="rect">
            <a:avLst/>
          </a:prstGeom>
          <a:noFill/>
        </p:spPr>
        <p:txBody>
          <a:bodyPr wrap="none" rtlCol="0">
            <a:spAutoFit/>
          </a:bodyPr>
          <a:lstStyle/>
          <a:p>
            <a:pPr algn="ctr"/>
            <a:r>
              <a:rPr lang="en-US" sz="2500" b="1" dirty="0">
                <a:solidFill>
                  <a:schemeClr val="accent3"/>
                </a:solidFill>
                <a:latin typeface="Barlow" panose="00000500000000000000" pitchFamily="2" charset="0"/>
                <a:cs typeface="Poppins" panose="00000500000000000000" pitchFamily="2" charset="0"/>
              </a:rPr>
              <a:t>Objections</a:t>
            </a:r>
          </a:p>
          <a:p>
            <a:pPr algn="ctr"/>
            <a:r>
              <a:rPr lang="en-US" sz="2500" b="1" dirty="0">
                <a:solidFill>
                  <a:schemeClr val="accent3"/>
                </a:solidFill>
                <a:latin typeface="Barlow" panose="00000500000000000000" pitchFamily="2" charset="0"/>
                <a:cs typeface="Poppins" panose="00000500000000000000" pitchFamily="2" charset="0"/>
              </a:rPr>
              <a:t>&amp; Close</a:t>
            </a:r>
          </a:p>
        </p:txBody>
      </p:sp>
    </p:spTree>
    <p:extLst>
      <p:ext uri="{BB962C8B-B14F-4D97-AF65-F5344CB8AC3E}">
        <p14:creationId xmlns:p14="http://schemas.microsoft.com/office/powerpoint/2010/main" val="194491374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F8392246-8124-7D5C-53E9-45610EEB3B82}"/>
              </a:ext>
            </a:extLst>
          </p:cNvPr>
          <p:cNvSpPr/>
          <p:nvPr/>
        </p:nvSpPr>
        <p:spPr>
          <a:xfrm>
            <a:off x="5039467" y="0"/>
            <a:ext cx="453569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Chart 2">
            <a:extLst>
              <a:ext uri="{FF2B5EF4-FFF2-40B4-BE49-F238E27FC236}">
                <a16:creationId xmlns:a16="http://schemas.microsoft.com/office/drawing/2014/main" id="{8EC3F807-0917-0F05-3C6B-9E13E877E67A}"/>
              </a:ext>
            </a:extLst>
          </p:cNvPr>
          <p:cNvGraphicFramePr/>
          <p:nvPr>
            <p:extLst>
              <p:ext uri="{D42A27DB-BD31-4B8C-83A1-F6EECF244321}">
                <p14:modId xmlns:p14="http://schemas.microsoft.com/office/powerpoint/2010/main" val="976830632"/>
              </p:ext>
            </p:extLst>
          </p:nvPr>
        </p:nvGraphicFramePr>
        <p:xfrm>
          <a:off x="273199" y="2066614"/>
          <a:ext cx="4673133" cy="4673133"/>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Box 1">
            <a:extLst>
              <a:ext uri="{FF2B5EF4-FFF2-40B4-BE49-F238E27FC236}">
                <a16:creationId xmlns:a16="http://schemas.microsoft.com/office/drawing/2014/main" id="{0AB948E9-32AB-2880-14DD-41A8321F24A5}"/>
              </a:ext>
            </a:extLst>
          </p:cNvPr>
          <p:cNvSpPr txBox="1"/>
          <p:nvPr/>
        </p:nvSpPr>
        <p:spPr>
          <a:xfrm>
            <a:off x="431459" y="608827"/>
            <a:ext cx="2467342" cy="1195199"/>
          </a:xfrm>
          <a:prstGeom prst="rect">
            <a:avLst/>
          </a:prstGeom>
          <a:noFill/>
        </p:spPr>
        <p:txBody>
          <a:bodyPr wrap="none" rtlCol="0">
            <a:spAutoFit/>
          </a:bodyPr>
          <a:lstStyle/>
          <a:p>
            <a:pPr>
              <a:lnSpc>
                <a:spcPts val="4200"/>
              </a:lnSpc>
            </a:pPr>
            <a:r>
              <a:rPr lang="en-US" sz="4000" b="1" dirty="0">
                <a:solidFill>
                  <a:schemeClr val="tx2"/>
                </a:solidFill>
                <a:latin typeface="Barlow" panose="00000500000000000000" pitchFamily="2" charset="0"/>
                <a:cs typeface="Poppins" panose="00000500000000000000" pitchFamily="2" charset="0"/>
              </a:rPr>
              <a:t>Marketing</a:t>
            </a:r>
          </a:p>
          <a:p>
            <a:pPr>
              <a:lnSpc>
                <a:spcPts val="4200"/>
              </a:lnSpc>
            </a:pPr>
            <a:r>
              <a:rPr lang="en-US" sz="4000" b="1" dirty="0">
                <a:solidFill>
                  <a:schemeClr val="tx2"/>
                </a:solidFill>
                <a:latin typeface="Barlow" panose="00000500000000000000" pitchFamily="2" charset="0"/>
                <a:cs typeface="Poppins" panose="00000500000000000000" pitchFamily="2" charset="0"/>
              </a:rPr>
              <a:t>Channels</a:t>
            </a:r>
          </a:p>
        </p:txBody>
      </p:sp>
      <p:sp>
        <p:nvSpPr>
          <p:cNvPr id="10" name="TextBox 9">
            <a:extLst>
              <a:ext uri="{FF2B5EF4-FFF2-40B4-BE49-F238E27FC236}">
                <a16:creationId xmlns:a16="http://schemas.microsoft.com/office/drawing/2014/main" id="{C9E86469-DA2F-03AD-C321-F99C968FBA05}"/>
              </a:ext>
            </a:extLst>
          </p:cNvPr>
          <p:cNvSpPr txBox="1"/>
          <p:nvPr/>
        </p:nvSpPr>
        <p:spPr>
          <a:xfrm>
            <a:off x="5875965" y="3452152"/>
            <a:ext cx="3566160" cy="338554"/>
          </a:xfrm>
          <a:prstGeom prst="rect">
            <a:avLst/>
          </a:prstGeom>
          <a:noFill/>
        </p:spPr>
        <p:txBody>
          <a:bodyPr wrap="square" rtlCol="0">
            <a:spAutoFit/>
          </a:bodyPr>
          <a:lstStyle/>
          <a:p>
            <a:r>
              <a:rPr lang="en-GB" sz="1600" dirty="0">
                <a:solidFill>
                  <a:schemeClr val="bg1"/>
                </a:solidFill>
                <a:latin typeface="Raleway Bold" panose="020B0803030101060003" pitchFamily="34" charset="0"/>
                <a:ea typeface="Lato Bold" panose="020F0502020204030203" pitchFamily="34" charset="0"/>
                <a:cs typeface="Lato Bold" panose="020F0502020204030203" pitchFamily="34" charset="0"/>
              </a:rPr>
              <a:t>Print Ads</a:t>
            </a:r>
            <a:endParaRPr lang="en-US" sz="1600" dirty="0">
              <a:solidFill>
                <a:schemeClr val="bg1"/>
              </a:solidFill>
              <a:latin typeface="Raleway Bold" panose="020B0803030101060003" pitchFamily="34" charset="0"/>
              <a:ea typeface="Lato Bold" panose="020F0502020204030203" pitchFamily="34" charset="0"/>
              <a:cs typeface="Lato Bold" panose="020F0502020204030203" pitchFamily="34" charset="0"/>
            </a:endParaRPr>
          </a:p>
        </p:txBody>
      </p:sp>
      <p:sp>
        <p:nvSpPr>
          <p:cNvPr id="11" name="TextBox 10">
            <a:extLst>
              <a:ext uri="{FF2B5EF4-FFF2-40B4-BE49-F238E27FC236}">
                <a16:creationId xmlns:a16="http://schemas.microsoft.com/office/drawing/2014/main" id="{1E39D422-A488-08DC-9D19-84958B1573B9}"/>
              </a:ext>
            </a:extLst>
          </p:cNvPr>
          <p:cNvSpPr txBox="1"/>
          <p:nvPr/>
        </p:nvSpPr>
        <p:spPr>
          <a:xfrm>
            <a:off x="5875965" y="3724730"/>
            <a:ext cx="3566160" cy="535788"/>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ea typeface="Open Sans Extrabold" panose="020B0906030804020204" pitchFamily="34" charset="0"/>
                <a:cs typeface="Poppins" panose="00000500000000000000" pitchFamily="2" charset="0"/>
              </a:rPr>
              <a:t>Have them. Living seasons Fifth man wherein Living seasons Fifth man wherein.</a:t>
            </a:r>
            <a:endParaRPr lang="en-US" sz="1100" dirty="0">
              <a:solidFill>
                <a:schemeClr val="bg1"/>
              </a:solidFill>
              <a:latin typeface="Poppins" panose="00000500000000000000" pitchFamily="2" charset="0"/>
              <a:cs typeface="Poppins" panose="00000500000000000000" pitchFamily="2" charset="0"/>
            </a:endParaRPr>
          </a:p>
        </p:txBody>
      </p:sp>
      <p:sp>
        <p:nvSpPr>
          <p:cNvPr id="13" name="TextBox 12">
            <a:extLst>
              <a:ext uri="{FF2B5EF4-FFF2-40B4-BE49-F238E27FC236}">
                <a16:creationId xmlns:a16="http://schemas.microsoft.com/office/drawing/2014/main" id="{8A824A47-DC52-1034-1BE8-46B8375A0A47}"/>
              </a:ext>
            </a:extLst>
          </p:cNvPr>
          <p:cNvSpPr txBox="1"/>
          <p:nvPr/>
        </p:nvSpPr>
        <p:spPr>
          <a:xfrm>
            <a:off x="5875965" y="2430753"/>
            <a:ext cx="3566160" cy="338554"/>
          </a:xfrm>
          <a:prstGeom prst="rect">
            <a:avLst/>
          </a:prstGeom>
          <a:noFill/>
        </p:spPr>
        <p:txBody>
          <a:bodyPr wrap="square" rtlCol="0">
            <a:spAutoFit/>
          </a:bodyPr>
          <a:lstStyle/>
          <a:p>
            <a:r>
              <a:rPr lang="en-GB" sz="1600" dirty="0">
                <a:solidFill>
                  <a:schemeClr val="bg1"/>
                </a:solidFill>
                <a:latin typeface="Raleway Bold" panose="020B0803030101060003" pitchFamily="34" charset="0"/>
                <a:ea typeface="Lato Bold" panose="020F0502020204030203" pitchFamily="34" charset="0"/>
                <a:cs typeface="Lato Bold" panose="020F0502020204030203" pitchFamily="34" charset="0"/>
              </a:rPr>
              <a:t>Referrals</a:t>
            </a:r>
            <a:endParaRPr lang="en-US" sz="1600" dirty="0">
              <a:solidFill>
                <a:schemeClr val="bg1"/>
              </a:solidFill>
              <a:latin typeface="Raleway Bold" panose="020B0803030101060003" pitchFamily="34" charset="0"/>
              <a:ea typeface="Lato Bold" panose="020F0502020204030203" pitchFamily="34" charset="0"/>
              <a:cs typeface="Lato Bold" panose="020F0502020204030203" pitchFamily="34" charset="0"/>
            </a:endParaRPr>
          </a:p>
        </p:txBody>
      </p:sp>
      <p:sp>
        <p:nvSpPr>
          <p:cNvPr id="14" name="TextBox 13">
            <a:extLst>
              <a:ext uri="{FF2B5EF4-FFF2-40B4-BE49-F238E27FC236}">
                <a16:creationId xmlns:a16="http://schemas.microsoft.com/office/drawing/2014/main" id="{1D7975A3-11FB-D674-BC1E-DE611D6D7E73}"/>
              </a:ext>
            </a:extLst>
          </p:cNvPr>
          <p:cNvSpPr txBox="1"/>
          <p:nvPr/>
        </p:nvSpPr>
        <p:spPr>
          <a:xfrm>
            <a:off x="5875965" y="2703331"/>
            <a:ext cx="3566160" cy="535788"/>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ea typeface="Open Sans Extrabold" panose="020B0906030804020204" pitchFamily="34" charset="0"/>
                <a:cs typeface="Poppins" panose="00000500000000000000" pitchFamily="2" charset="0"/>
              </a:rPr>
              <a:t>Have them. Living seasons Fifth man wherein Living seasons Fifth man wherein.</a:t>
            </a:r>
            <a:endParaRPr lang="en-US" sz="1100" dirty="0">
              <a:solidFill>
                <a:schemeClr val="bg1"/>
              </a:solidFill>
              <a:latin typeface="Poppins" panose="00000500000000000000" pitchFamily="2" charset="0"/>
              <a:cs typeface="Poppins" panose="00000500000000000000" pitchFamily="2" charset="0"/>
            </a:endParaRPr>
          </a:p>
        </p:txBody>
      </p:sp>
      <p:sp>
        <p:nvSpPr>
          <p:cNvPr id="16" name="TextBox 15">
            <a:extLst>
              <a:ext uri="{FF2B5EF4-FFF2-40B4-BE49-F238E27FC236}">
                <a16:creationId xmlns:a16="http://schemas.microsoft.com/office/drawing/2014/main" id="{DFC63B1B-5386-1CCC-2563-7800F113D00A}"/>
              </a:ext>
            </a:extLst>
          </p:cNvPr>
          <p:cNvSpPr txBox="1"/>
          <p:nvPr/>
        </p:nvSpPr>
        <p:spPr>
          <a:xfrm>
            <a:off x="5875965" y="5494952"/>
            <a:ext cx="3566160" cy="338554"/>
          </a:xfrm>
          <a:prstGeom prst="rect">
            <a:avLst/>
          </a:prstGeom>
          <a:noFill/>
        </p:spPr>
        <p:txBody>
          <a:bodyPr wrap="square" rtlCol="0">
            <a:spAutoFit/>
          </a:bodyPr>
          <a:lstStyle/>
          <a:p>
            <a:r>
              <a:rPr lang="en-GB" sz="1600" dirty="0">
                <a:solidFill>
                  <a:schemeClr val="bg1"/>
                </a:solidFill>
                <a:latin typeface="Raleway Bold" panose="020B0803030101060003" pitchFamily="34" charset="0"/>
                <a:ea typeface="Lato Bold" panose="020F0502020204030203" pitchFamily="34" charset="0"/>
                <a:cs typeface="Lato Bold" panose="020F0502020204030203" pitchFamily="34" charset="0"/>
              </a:rPr>
              <a:t>Trade Fairs</a:t>
            </a:r>
            <a:endParaRPr lang="en-US" sz="1600" dirty="0">
              <a:solidFill>
                <a:schemeClr val="bg1"/>
              </a:solidFill>
              <a:latin typeface="Raleway Bold" panose="020B0803030101060003" pitchFamily="34" charset="0"/>
              <a:ea typeface="Lato Bold" panose="020F0502020204030203" pitchFamily="34" charset="0"/>
              <a:cs typeface="Lato Bold" panose="020F0502020204030203" pitchFamily="34" charset="0"/>
            </a:endParaRPr>
          </a:p>
        </p:txBody>
      </p:sp>
      <p:sp>
        <p:nvSpPr>
          <p:cNvPr id="17" name="TextBox 16">
            <a:extLst>
              <a:ext uri="{FF2B5EF4-FFF2-40B4-BE49-F238E27FC236}">
                <a16:creationId xmlns:a16="http://schemas.microsoft.com/office/drawing/2014/main" id="{20425F82-4B11-F78B-8C96-D9B609E14471}"/>
              </a:ext>
            </a:extLst>
          </p:cNvPr>
          <p:cNvSpPr txBox="1"/>
          <p:nvPr/>
        </p:nvSpPr>
        <p:spPr>
          <a:xfrm>
            <a:off x="5875965" y="5767530"/>
            <a:ext cx="3566160" cy="535788"/>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ea typeface="Open Sans Extrabold" panose="020B0906030804020204" pitchFamily="34" charset="0"/>
                <a:cs typeface="Poppins" panose="00000500000000000000" pitchFamily="2" charset="0"/>
              </a:rPr>
              <a:t>Have them. Living seasons Fifth man wherein Living seasons Fifth man wherein.</a:t>
            </a:r>
            <a:endParaRPr lang="en-US" sz="1100" dirty="0">
              <a:solidFill>
                <a:schemeClr val="bg1"/>
              </a:solidFill>
              <a:latin typeface="Poppins" panose="00000500000000000000" pitchFamily="2" charset="0"/>
              <a:cs typeface="Poppins" panose="00000500000000000000" pitchFamily="2" charset="0"/>
            </a:endParaRPr>
          </a:p>
        </p:txBody>
      </p:sp>
      <p:sp>
        <p:nvSpPr>
          <p:cNvPr id="19" name="TextBox 18">
            <a:extLst>
              <a:ext uri="{FF2B5EF4-FFF2-40B4-BE49-F238E27FC236}">
                <a16:creationId xmlns:a16="http://schemas.microsoft.com/office/drawing/2014/main" id="{7B24AD8E-25A8-F92A-9FCA-D5579524E53B}"/>
              </a:ext>
            </a:extLst>
          </p:cNvPr>
          <p:cNvSpPr txBox="1"/>
          <p:nvPr/>
        </p:nvSpPr>
        <p:spPr>
          <a:xfrm>
            <a:off x="5875965" y="4473551"/>
            <a:ext cx="3566160" cy="338554"/>
          </a:xfrm>
          <a:prstGeom prst="rect">
            <a:avLst/>
          </a:prstGeom>
          <a:noFill/>
        </p:spPr>
        <p:txBody>
          <a:bodyPr wrap="square" rtlCol="0">
            <a:spAutoFit/>
          </a:bodyPr>
          <a:lstStyle/>
          <a:p>
            <a:r>
              <a:rPr lang="en-GB" sz="1600" dirty="0">
                <a:solidFill>
                  <a:schemeClr val="bg1"/>
                </a:solidFill>
                <a:latin typeface="Raleway Bold" panose="020B0803030101060003" pitchFamily="34" charset="0"/>
                <a:ea typeface="Lato Bold" panose="020F0502020204030203" pitchFamily="34" charset="0"/>
                <a:cs typeface="Lato Bold" panose="020F0502020204030203" pitchFamily="34" charset="0"/>
              </a:rPr>
              <a:t>Emails</a:t>
            </a:r>
            <a:endParaRPr lang="en-US" sz="1600" dirty="0">
              <a:solidFill>
                <a:schemeClr val="bg1"/>
              </a:solidFill>
              <a:latin typeface="Raleway Bold" panose="020B0803030101060003" pitchFamily="34" charset="0"/>
              <a:ea typeface="Lato Bold" panose="020F0502020204030203" pitchFamily="34" charset="0"/>
              <a:cs typeface="Lato Bold" panose="020F0502020204030203" pitchFamily="34" charset="0"/>
            </a:endParaRPr>
          </a:p>
        </p:txBody>
      </p:sp>
      <p:sp>
        <p:nvSpPr>
          <p:cNvPr id="20" name="TextBox 19">
            <a:extLst>
              <a:ext uri="{FF2B5EF4-FFF2-40B4-BE49-F238E27FC236}">
                <a16:creationId xmlns:a16="http://schemas.microsoft.com/office/drawing/2014/main" id="{6F2B7D1F-0CF3-95B3-BDC7-FBEF4DBEFB07}"/>
              </a:ext>
            </a:extLst>
          </p:cNvPr>
          <p:cNvSpPr txBox="1"/>
          <p:nvPr/>
        </p:nvSpPr>
        <p:spPr>
          <a:xfrm>
            <a:off x="5875965" y="4746129"/>
            <a:ext cx="3566160" cy="535788"/>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ea typeface="Open Sans Extrabold" panose="020B0906030804020204" pitchFamily="34" charset="0"/>
                <a:cs typeface="Poppins" panose="00000500000000000000" pitchFamily="2" charset="0"/>
              </a:rPr>
              <a:t>Have them. Living seasons Fifth man wherein Living seasons Fifth man wherein.</a:t>
            </a:r>
            <a:endParaRPr lang="en-US" sz="1100" dirty="0">
              <a:solidFill>
                <a:schemeClr val="bg1"/>
              </a:solidFill>
              <a:latin typeface="Poppins" panose="00000500000000000000" pitchFamily="2" charset="0"/>
              <a:cs typeface="Poppins" panose="00000500000000000000" pitchFamily="2" charset="0"/>
            </a:endParaRPr>
          </a:p>
        </p:txBody>
      </p:sp>
      <p:sp>
        <p:nvSpPr>
          <p:cNvPr id="22" name="TextBox 21">
            <a:extLst>
              <a:ext uri="{FF2B5EF4-FFF2-40B4-BE49-F238E27FC236}">
                <a16:creationId xmlns:a16="http://schemas.microsoft.com/office/drawing/2014/main" id="{539F1239-4FD1-46E5-B9F1-82C3934B5DEB}"/>
              </a:ext>
            </a:extLst>
          </p:cNvPr>
          <p:cNvSpPr txBox="1"/>
          <p:nvPr/>
        </p:nvSpPr>
        <p:spPr>
          <a:xfrm>
            <a:off x="5875965" y="1409354"/>
            <a:ext cx="3566160" cy="338554"/>
          </a:xfrm>
          <a:prstGeom prst="rect">
            <a:avLst/>
          </a:prstGeom>
          <a:noFill/>
        </p:spPr>
        <p:txBody>
          <a:bodyPr wrap="square" rtlCol="0">
            <a:spAutoFit/>
          </a:bodyPr>
          <a:lstStyle/>
          <a:p>
            <a:r>
              <a:rPr lang="en-GB" sz="1600" dirty="0">
                <a:solidFill>
                  <a:schemeClr val="bg1"/>
                </a:solidFill>
                <a:latin typeface="Raleway Bold" panose="020B0803030101060003" pitchFamily="34" charset="0"/>
                <a:ea typeface="Lato Bold" panose="020F0502020204030203" pitchFamily="34" charset="0"/>
                <a:cs typeface="Lato Bold" panose="020F0502020204030203" pitchFamily="34" charset="0"/>
              </a:rPr>
              <a:t>Telemarketing</a:t>
            </a:r>
            <a:endParaRPr lang="en-US" sz="1600" dirty="0">
              <a:solidFill>
                <a:schemeClr val="bg1"/>
              </a:solidFill>
              <a:latin typeface="Raleway Bold" panose="020B0803030101060003" pitchFamily="34" charset="0"/>
              <a:ea typeface="Lato Bold" panose="020F0502020204030203" pitchFamily="34" charset="0"/>
              <a:cs typeface="Lato Bold" panose="020F0502020204030203" pitchFamily="34" charset="0"/>
            </a:endParaRPr>
          </a:p>
        </p:txBody>
      </p:sp>
      <p:sp>
        <p:nvSpPr>
          <p:cNvPr id="23" name="TextBox 22">
            <a:extLst>
              <a:ext uri="{FF2B5EF4-FFF2-40B4-BE49-F238E27FC236}">
                <a16:creationId xmlns:a16="http://schemas.microsoft.com/office/drawing/2014/main" id="{91F9E79E-6BB5-3619-D1BA-4439AC724F45}"/>
              </a:ext>
            </a:extLst>
          </p:cNvPr>
          <p:cNvSpPr txBox="1"/>
          <p:nvPr/>
        </p:nvSpPr>
        <p:spPr>
          <a:xfrm>
            <a:off x="5875965" y="1681932"/>
            <a:ext cx="3566160" cy="535788"/>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ea typeface="Open Sans Extrabold" panose="020B0906030804020204" pitchFamily="34" charset="0"/>
                <a:cs typeface="Poppins" panose="00000500000000000000" pitchFamily="2" charset="0"/>
              </a:rPr>
              <a:t>Have them. Living seasons Fifth man wherein Living seasons Fifth man wherein.</a:t>
            </a:r>
            <a:endParaRPr lang="en-US" sz="1100" dirty="0">
              <a:solidFill>
                <a:schemeClr val="bg1"/>
              </a:solidFill>
              <a:latin typeface="Poppins" panose="00000500000000000000" pitchFamily="2" charset="0"/>
              <a:cs typeface="Poppins" panose="00000500000000000000" pitchFamily="2" charset="0"/>
            </a:endParaRPr>
          </a:p>
        </p:txBody>
      </p:sp>
      <p:sp>
        <p:nvSpPr>
          <p:cNvPr id="37" name="Shape 2622">
            <a:extLst>
              <a:ext uri="{FF2B5EF4-FFF2-40B4-BE49-F238E27FC236}">
                <a16:creationId xmlns:a16="http://schemas.microsoft.com/office/drawing/2014/main" id="{759137BD-CBDE-7B7A-75A1-9D3817213849}"/>
              </a:ext>
            </a:extLst>
          </p:cNvPr>
          <p:cNvSpPr>
            <a:spLocks noChangeAspect="1"/>
          </p:cNvSpPr>
          <p:nvPr/>
        </p:nvSpPr>
        <p:spPr>
          <a:xfrm>
            <a:off x="5394531" y="5681805"/>
            <a:ext cx="302305" cy="415636"/>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8" name="Shape 2434">
            <a:extLst>
              <a:ext uri="{FF2B5EF4-FFF2-40B4-BE49-F238E27FC236}">
                <a16:creationId xmlns:a16="http://schemas.microsoft.com/office/drawing/2014/main" id="{5EBE73B9-EB99-4206-6550-8EF34E72C72B}"/>
              </a:ext>
            </a:extLst>
          </p:cNvPr>
          <p:cNvSpPr>
            <a:spLocks noChangeAspect="1"/>
          </p:cNvSpPr>
          <p:nvPr/>
        </p:nvSpPr>
        <p:spPr>
          <a:xfrm>
            <a:off x="5337850" y="1596207"/>
            <a:ext cx="415667" cy="415636"/>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9" name="Shape 2498">
            <a:extLst>
              <a:ext uri="{FF2B5EF4-FFF2-40B4-BE49-F238E27FC236}">
                <a16:creationId xmlns:a16="http://schemas.microsoft.com/office/drawing/2014/main" id="{3F6F20A9-2371-0E7A-A29B-1DF3941F3026}"/>
              </a:ext>
            </a:extLst>
          </p:cNvPr>
          <p:cNvSpPr>
            <a:spLocks noChangeAspect="1"/>
          </p:cNvSpPr>
          <p:nvPr/>
        </p:nvSpPr>
        <p:spPr>
          <a:xfrm>
            <a:off x="5337865" y="3676803"/>
            <a:ext cx="415636" cy="340041"/>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0" name="Shape 2430">
            <a:extLst>
              <a:ext uri="{FF2B5EF4-FFF2-40B4-BE49-F238E27FC236}">
                <a16:creationId xmlns:a16="http://schemas.microsoft.com/office/drawing/2014/main" id="{35CE9E78-47F8-1699-BEC8-FD30C1EA30EE}"/>
              </a:ext>
            </a:extLst>
          </p:cNvPr>
          <p:cNvSpPr>
            <a:spLocks noChangeAspect="1"/>
          </p:cNvSpPr>
          <p:nvPr/>
        </p:nvSpPr>
        <p:spPr>
          <a:xfrm>
            <a:off x="5337849" y="2617606"/>
            <a:ext cx="415668" cy="415636"/>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1" name="Shape 2435">
            <a:extLst>
              <a:ext uri="{FF2B5EF4-FFF2-40B4-BE49-F238E27FC236}">
                <a16:creationId xmlns:a16="http://schemas.microsoft.com/office/drawing/2014/main" id="{CDB55BC3-0C14-F4D3-62BC-843339FDEEDC}"/>
              </a:ext>
            </a:extLst>
          </p:cNvPr>
          <p:cNvSpPr>
            <a:spLocks noChangeAspect="1"/>
          </p:cNvSpPr>
          <p:nvPr/>
        </p:nvSpPr>
        <p:spPr>
          <a:xfrm>
            <a:off x="5337865" y="4660420"/>
            <a:ext cx="415636" cy="41560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 name="Picture Placeholder 4">
            <a:extLst>
              <a:ext uri="{FF2B5EF4-FFF2-40B4-BE49-F238E27FC236}">
                <a16:creationId xmlns:a16="http://schemas.microsoft.com/office/drawing/2014/main" id="{A9B9187C-C1AA-53FB-0109-E33EBF5762A0}"/>
              </a:ext>
            </a:extLst>
          </p:cNvPr>
          <p:cNvSpPr>
            <a:spLocks noGrp="1"/>
          </p:cNvSpPr>
          <p:nvPr>
            <p:ph type="pic" sz="quarter" idx="10"/>
          </p:nvPr>
        </p:nvSpPr>
        <p:spPr/>
      </p:sp>
    </p:spTree>
    <p:extLst>
      <p:ext uri="{BB962C8B-B14F-4D97-AF65-F5344CB8AC3E}">
        <p14:creationId xmlns:p14="http://schemas.microsoft.com/office/powerpoint/2010/main" val="241734355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CC6D786-5A00-BB0A-84AD-F4A074BD01F2}"/>
              </a:ext>
            </a:extLst>
          </p:cNvPr>
          <p:cNvSpPr/>
          <p:nvPr/>
        </p:nvSpPr>
        <p:spPr>
          <a:xfrm>
            <a:off x="533400" y="3204299"/>
            <a:ext cx="649067" cy="649067"/>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10B57827-EBF7-ED26-90F1-11504BF6ED1F}"/>
              </a:ext>
            </a:extLst>
          </p:cNvPr>
          <p:cNvSpPr/>
          <p:nvPr/>
        </p:nvSpPr>
        <p:spPr>
          <a:xfrm>
            <a:off x="533400" y="4347299"/>
            <a:ext cx="649067" cy="649067"/>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088654E7-154C-56C4-1988-2B2643C4F08B}"/>
              </a:ext>
            </a:extLst>
          </p:cNvPr>
          <p:cNvSpPr/>
          <p:nvPr/>
        </p:nvSpPr>
        <p:spPr>
          <a:xfrm>
            <a:off x="533400" y="5477599"/>
            <a:ext cx="649067" cy="649067"/>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E526047-0957-5709-C460-86DE4152400D}"/>
              </a:ext>
            </a:extLst>
          </p:cNvPr>
          <p:cNvSpPr/>
          <p:nvPr/>
        </p:nvSpPr>
        <p:spPr>
          <a:xfrm>
            <a:off x="533400" y="2099399"/>
            <a:ext cx="649067" cy="649067"/>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882794"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Pricing Strategy</a:t>
            </a:r>
          </a:p>
        </p:txBody>
      </p:sp>
      <p:sp>
        <p:nvSpPr>
          <p:cNvPr id="7" name="Rectangle 9">
            <a:extLst>
              <a:ext uri="{FF2B5EF4-FFF2-40B4-BE49-F238E27FC236}">
                <a16:creationId xmlns:a16="http://schemas.microsoft.com/office/drawing/2014/main" id="{273CC8A9-3072-0B76-2C09-1A98FDD42909}"/>
              </a:ext>
            </a:extLst>
          </p:cNvPr>
          <p:cNvSpPr>
            <a:spLocks noChangeArrowheads="1"/>
          </p:cNvSpPr>
          <p:nvPr/>
        </p:nvSpPr>
        <p:spPr bwMode="auto">
          <a:xfrm>
            <a:off x="9258198" y="2044312"/>
            <a:ext cx="1821339" cy="1821339"/>
          </a:xfrm>
          <a:prstGeom prst="round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10">
            <a:extLst>
              <a:ext uri="{FF2B5EF4-FFF2-40B4-BE49-F238E27FC236}">
                <a16:creationId xmlns:a16="http://schemas.microsoft.com/office/drawing/2014/main" id="{EBED47C4-7895-83B0-593E-9CD0E0713658}"/>
              </a:ext>
            </a:extLst>
          </p:cNvPr>
          <p:cNvSpPr>
            <a:spLocks noChangeArrowheads="1"/>
          </p:cNvSpPr>
          <p:nvPr/>
        </p:nvSpPr>
        <p:spPr bwMode="auto">
          <a:xfrm>
            <a:off x="7309383" y="3989634"/>
            <a:ext cx="1824833" cy="1823085"/>
          </a:xfrm>
          <a:prstGeom prst="round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11">
            <a:extLst>
              <a:ext uri="{FF2B5EF4-FFF2-40B4-BE49-F238E27FC236}">
                <a16:creationId xmlns:a16="http://schemas.microsoft.com/office/drawing/2014/main" id="{B4BA32B9-D97C-BE21-6C05-8F6B61E880E6}"/>
              </a:ext>
            </a:extLst>
          </p:cNvPr>
          <p:cNvSpPr>
            <a:spLocks noChangeArrowheads="1"/>
          </p:cNvSpPr>
          <p:nvPr/>
        </p:nvSpPr>
        <p:spPr bwMode="auto">
          <a:xfrm>
            <a:off x="9258198" y="3989634"/>
            <a:ext cx="1821339" cy="1823085"/>
          </a:xfrm>
          <a:prstGeom prst="round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Rectangle 12">
            <a:extLst>
              <a:ext uri="{FF2B5EF4-FFF2-40B4-BE49-F238E27FC236}">
                <a16:creationId xmlns:a16="http://schemas.microsoft.com/office/drawing/2014/main" id="{7A828DEA-874D-8B60-1567-493E63ECEA7E}"/>
              </a:ext>
            </a:extLst>
          </p:cNvPr>
          <p:cNvSpPr>
            <a:spLocks noChangeArrowheads="1"/>
          </p:cNvSpPr>
          <p:nvPr/>
        </p:nvSpPr>
        <p:spPr bwMode="auto">
          <a:xfrm>
            <a:off x="7309383" y="2044312"/>
            <a:ext cx="1824833" cy="1821339"/>
          </a:xfrm>
          <a:prstGeom prst="round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 name="Group 10">
            <a:extLst>
              <a:ext uri="{FF2B5EF4-FFF2-40B4-BE49-F238E27FC236}">
                <a16:creationId xmlns:a16="http://schemas.microsoft.com/office/drawing/2014/main" id="{63BA0DEA-5EC8-DC15-5C4F-9D8E42056867}"/>
              </a:ext>
            </a:extLst>
          </p:cNvPr>
          <p:cNvGrpSpPr/>
          <p:nvPr/>
        </p:nvGrpSpPr>
        <p:grpSpPr>
          <a:xfrm>
            <a:off x="7085069" y="2000329"/>
            <a:ext cx="4043363" cy="4029073"/>
            <a:chOff x="2056856" y="2203477"/>
            <a:chExt cx="3675785" cy="3662794"/>
          </a:xfrm>
        </p:grpSpPr>
        <p:cxnSp>
          <p:nvCxnSpPr>
            <p:cNvPr id="12" name="Straight Arrow Connector 11">
              <a:extLst>
                <a:ext uri="{FF2B5EF4-FFF2-40B4-BE49-F238E27FC236}">
                  <a16:creationId xmlns:a16="http://schemas.microsoft.com/office/drawing/2014/main" id="{7D227968-5F6E-335B-62BB-D998C4E5A57D}"/>
                </a:ext>
              </a:extLst>
            </p:cNvPr>
            <p:cNvCxnSpPr>
              <a:cxnSpLocks/>
            </p:cNvCxnSpPr>
            <p:nvPr/>
          </p:nvCxnSpPr>
          <p:spPr>
            <a:xfrm flipV="1">
              <a:off x="2058503" y="2203477"/>
              <a:ext cx="0" cy="3662794"/>
            </a:xfrm>
            <a:prstGeom prst="straightConnector1">
              <a:avLst/>
            </a:prstGeom>
            <a:ln w="254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40D2F7B9-0752-AADB-97E4-7202082F1E52}"/>
                </a:ext>
              </a:extLst>
            </p:cNvPr>
            <p:cNvCxnSpPr>
              <a:cxnSpLocks/>
            </p:cNvCxnSpPr>
            <p:nvPr/>
          </p:nvCxnSpPr>
          <p:spPr>
            <a:xfrm>
              <a:off x="2056856" y="5866271"/>
              <a:ext cx="3675785" cy="0"/>
            </a:xfrm>
            <a:prstGeom prst="straightConnector1">
              <a:avLst/>
            </a:prstGeom>
            <a:ln w="254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14" name="TextBox 13">
            <a:extLst>
              <a:ext uri="{FF2B5EF4-FFF2-40B4-BE49-F238E27FC236}">
                <a16:creationId xmlns:a16="http://schemas.microsoft.com/office/drawing/2014/main" id="{987C7476-3A7A-7B08-E6DB-B549A75B9AD0}"/>
              </a:ext>
            </a:extLst>
          </p:cNvPr>
          <p:cNvSpPr txBox="1"/>
          <p:nvPr/>
        </p:nvSpPr>
        <p:spPr>
          <a:xfrm rot="16200000">
            <a:off x="6395878" y="2808787"/>
            <a:ext cx="950495" cy="292388"/>
          </a:xfrm>
          <a:prstGeom prst="rect">
            <a:avLst/>
          </a:prstGeom>
          <a:noFill/>
        </p:spPr>
        <p:txBody>
          <a:bodyPr wrap="square" rtlCol="0">
            <a:spAutoFit/>
          </a:bodyPr>
          <a:lstStyle/>
          <a:p>
            <a:pPr algn="ctr"/>
            <a:r>
              <a:rPr lang="en-GB" sz="1300" dirty="0">
                <a:solidFill>
                  <a:schemeClr val="tx1">
                    <a:lumMod val="50000"/>
                    <a:lumOff val="50000"/>
                  </a:schemeClr>
                </a:solidFill>
                <a:latin typeface="Poppins" panose="00000500000000000000" pitchFamily="2" charset="0"/>
                <a:ea typeface="Lato Bold" panose="020F0502020204030203" pitchFamily="34" charset="0"/>
                <a:cs typeface="Poppins" panose="00000500000000000000" pitchFamily="2" charset="0"/>
              </a:rPr>
              <a:t>High</a:t>
            </a:r>
            <a:endParaRPr lang="en-US" sz="1300" dirty="0">
              <a:solidFill>
                <a:schemeClr val="tx1">
                  <a:lumMod val="50000"/>
                  <a:lumOff val="50000"/>
                </a:schemeClr>
              </a:solidFill>
              <a:latin typeface="Poppins" panose="00000500000000000000" pitchFamily="2" charset="0"/>
              <a:ea typeface="Lato Bold" panose="020F0502020204030203" pitchFamily="34" charset="0"/>
              <a:cs typeface="Poppins" panose="00000500000000000000" pitchFamily="2" charset="0"/>
            </a:endParaRPr>
          </a:p>
        </p:txBody>
      </p:sp>
      <p:sp>
        <p:nvSpPr>
          <p:cNvPr id="15" name="TextBox 14">
            <a:extLst>
              <a:ext uri="{FF2B5EF4-FFF2-40B4-BE49-F238E27FC236}">
                <a16:creationId xmlns:a16="http://schemas.microsoft.com/office/drawing/2014/main" id="{A27B54A3-63D8-25AA-11AA-06B186CAF1A0}"/>
              </a:ext>
            </a:extLst>
          </p:cNvPr>
          <p:cNvSpPr txBox="1"/>
          <p:nvPr/>
        </p:nvSpPr>
        <p:spPr>
          <a:xfrm rot="16200000">
            <a:off x="6395879" y="4754982"/>
            <a:ext cx="950495" cy="292388"/>
          </a:xfrm>
          <a:prstGeom prst="rect">
            <a:avLst/>
          </a:prstGeom>
          <a:noFill/>
        </p:spPr>
        <p:txBody>
          <a:bodyPr wrap="square" rtlCol="0">
            <a:spAutoFit/>
          </a:bodyPr>
          <a:lstStyle/>
          <a:p>
            <a:pPr algn="ctr"/>
            <a:r>
              <a:rPr lang="en-GB" sz="1300" dirty="0">
                <a:solidFill>
                  <a:schemeClr val="tx1">
                    <a:lumMod val="50000"/>
                    <a:lumOff val="50000"/>
                  </a:schemeClr>
                </a:solidFill>
                <a:latin typeface="Poppins" panose="00000500000000000000" pitchFamily="2" charset="0"/>
                <a:ea typeface="Lato Bold" panose="020F0502020204030203" pitchFamily="34" charset="0"/>
                <a:cs typeface="Poppins" panose="00000500000000000000" pitchFamily="2" charset="0"/>
              </a:rPr>
              <a:t>Low</a:t>
            </a:r>
            <a:endParaRPr lang="en-US" sz="1300" dirty="0">
              <a:solidFill>
                <a:schemeClr val="tx1">
                  <a:lumMod val="50000"/>
                  <a:lumOff val="50000"/>
                </a:schemeClr>
              </a:solidFill>
              <a:latin typeface="Poppins" panose="00000500000000000000" pitchFamily="2" charset="0"/>
              <a:ea typeface="Lato Bold" panose="020F0502020204030203" pitchFamily="34" charset="0"/>
              <a:cs typeface="Poppins" panose="00000500000000000000" pitchFamily="2" charset="0"/>
            </a:endParaRPr>
          </a:p>
        </p:txBody>
      </p:sp>
      <p:sp>
        <p:nvSpPr>
          <p:cNvPr id="16" name="TextBox 15">
            <a:extLst>
              <a:ext uri="{FF2B5EF4-FFF2-40B4-BE49-F238E27FC236}">
                <a16:creationId xmlns:a16="http://schemas.microsoft.com/office/drawing/2014/main" id="{533F4A91-5BAB-C18F-0466-938B1205E464}"/>
              </a:ext>
            </a:extLst>
          </p:cNvPr>
          <p:cNvSpPr txBox="1"/>
          <p:nvPr/>
        </p:nvSpPr>
        <p:spPr>
          <a:xfrm rot="16200000">
            <a:off x="6041185" y="3758841"/>
            <a:ext cx="950495" cy="338554"/>
          </a:xfrm>
          <a:prstGeom prst="rect">
            <a:avLst/>
          </a:prstGeom>
          <a:noFill/>
        </p:spPr>
        <p:txBody>
          <a:bodyPr wrap="square" rtlCol="0">
            <a:spAutoFit/>
          </a:bodyPr>
          <a:lstStyle/>
          <a:p>
            <a:pPr algn="ctr"/>
            <a:r>
              <a:rPr lang="en-GB" sz="1600" b="1" dirty="0">
                <a:solidFill>
                  <a:schemeClr val="tx2"/>
                </a:solidFill>
                <a:latin typeface="Barlow" panose="00000500000000000000" pitchFamily="2" charset="0"/>
                <a:ea typeface="Lato Bold" panose="020F0502020204030203" pitchFamily="34" charset="0"/>
                <a:cs typeface="Lato Bold" panose="020F0502020204030203" pitchFamily="34" charset="0"/>
              </a:rPr>
              <a:t>Price</a:t>
            </a:r>
            <a:endParaRPr lang="en-US" sz="1600" b="1" dirty="0">
              <a:solidFill>
                <a:schemeClr val="tx2"/>
              </a:solidFill>
              <a:latin typeface="Barlow" panose="00000500000000000000" pitchFamily="2" charset="0"/>
              <a:ea typeface="Lato Bold" panose="020F0502020204030203" pitchFamily="34" charset="0"/>
              <a:cs typeface="Lato Bold" panose="020F0502020204030203" pitchFamily="34" charset="0"/>
            </a:endParaRPr>
          </a:p>
        </p:txBody>
      </p:sp>
      <p:sp>
        <p:nvSpPr>
          <p:cNvPr id="17" name="TextBox 16">
            <a:extLst>
              <a:ext uri="{FF2B5EF4-FFF2-40B4-BE49-F238E27FC236}">
                <a16:creationId xmlns:a16="http://schemas.microsoft.com/office/drawing/2014/main" id="{BB7F1328-C021-A284-7055-2FB0B15620B5}"/>
              </a:ext>
            </a:extLst>
          </p:cNvPr>
          <p:cNvSpPr txBox="1"/>
          <p:nvPr/>
        </p:nvSpPr>
        <p:spPr>
          <a:xfrm>
            <a:off x="7746552" y="1695639"/>
            <a:ext cx="950495" cy="292388"/>
          </a:xfrm>
          <a:prstGeom prst="rect">
            <a:avLst/>
          </a:prstGeom>
          <a:noFill/>
        </p:spPr>
        <p:txBody>
          <a:bodyPr wrap="square" rtlCol="0">
            <a:spAutoFit/>
          </a:bodyPr>
          <a:lstStyle/>
          <a:p>
            <a:pPr algn="ctr"/>
            <a:r>
              <a:rPr lang="en-GB" sz="1300" dirty="0">
                <a:solidFill>
                  <a:schemeClr val="tx1">
                    <a:lumMod val="50000"/>
                    <a:lumOff val="50000"/>
                  </a:schemeClr>
                </a:solidFill>
                <a:latin typeface="Poppins" panose="00000500000000000000" pitchFamily="2" charset="0"/>
                <a:ea typeface="Lato Bold" panose="020F0502020204030203" pitchFamily="34" charset="0"/>
                <a:cs typeface="Poppins" panose="00000500000000000000" pitchFamily="2" charset="0"/>
              </a:rPr>
              <a:t>High</a:t>
            </a:r>
            <a:endParaRPr lang="en-US" sz="1300" dirty="0">
              <a:solidFill>
                <a:schemeClr val="tx1">
                  <a:lumMod val="50000"/>
                  <a:lumOff val="50000"/>
                </a:schemeClr>
              </a:solidFill>
              <a:latin typeface="Poppins" panose="00000500000000000000" pitchFamily="2" charset="0"/>
              <a:ea typeface="Lato Bold" panose="020F0502020204030203" pitchFamily="34" charset="0"/>
              <a:cs typeface="Poppins" panose="00000500000000000000" pitchFamily="2" charset="0"/>
            </a:endParaRPr>
          </a:p>
        </p:txBody>
      </p:sp>
      <p:sp>
        <p:nvSpPr>
          <p:cNvPr id="18" name="TextBox 17">
            <a:extLst>
              <a:ext uri="{FF2B5EF4-FFF2-40B4-BE49-F238E27FC236}">
                <a16:creationId xmlns:a16="http://schemas.microsoft.com/office/drawing/2014/main" id="{E746E6ED-B460-024C-F7B8-5E5772C90B30}"/>
              </a:ext>
            </a:extLst>
          </p:cNvPr>
          <p:cNvSpPr txBox="1"/>
          <p:nvPr/>
        </p:nvSpPr>
        <p:spPr>
          <a:xfrm>
            <a:off x="9693620" y="1664703"/>
            <a:ext cx="950495" cy="292388"/>
          </a:xfrm>
          <a:prstGeom prst="rect">
            <a:avLst/>
          </a:prstGeom>
          <a:noFill/>
        </p:spPr>
        <p:txBody>
          <a:bodyPr wrap="square" rtlCol="0">
            <a:spAutoFit/>
          </a:bodyPr>
          <a:lstStyle/>
          <a:p>
            <a:pPr algn="ctr"/>
            <a:r>
              <a:rPr lang="en-GB" sz="1300" dirty="0">
                <a:solidFill>
                  <a:schemeClr val="tx1">
                    <a:lumMod val="50000"/>
                    <a:lumOff val="50000"/>
                  </a:schemeClr>
                </a:solidFill>
                <a:latin typeface="Poppins" panose="00000500000000000000" pitchFamily="2" charset="0"/>
                <a:ea typeface="Lato Bold" panose="020F0502020204030203" pitchFamily="34" charset="0"/>
                <a:cs typeface="Poppins" panose="00000500000000000000" pitchFamily="2" charset="0"/>
              </a:rPr>
              <a:t>Low</a:t>
            </a:r>
            <a:endParaRPr lang="en-US" sz="1300" dirty="0">
              <a:solidFill>
                <a:schemeClr val="tx1">
                  <a:lumMod val="50000"/>
                  <a:lumOff val="50000"/>
                </a:schemeClr>
              </a:solidFill>
              <a:latin typeface="Poppins" panose="00000500000000000000" pitchFamily="2" charset="0"/>
              <a:ea typeface="Lato Bold" panose="020F0502020204030203" pitchFamily="34" charset="0"/>
              <a:cs typeface="Poppins" panose="00000500000000000000" pitchFamily="2" charset="0"/>
            </a:endParaRPr>
          </a:p>
        </p:txBody>
      </p:sp>
      <p:sp>
        <p:nvSpPr>
          <p:cNvPr id="19" name="TextBox 18">
            <a:extLst>
              <a:ext uri="{FF2B5EF4-FFF2-40B4-BE49-F238E27FC236}">
                <a16:creationId xmlns:a16="http://schemas.microsoft.com/office/drawing/2014/main" id="{D378187F-8F81-83B0-39B6-CF695FF19136}"/>
              </a:ext>
            </a:extLst>
          </p:cNvPr>
          <p:cNvSpPr txBox="1"/>
          <p:nvPr/>
        </p:nvSpPr>
        <p:spPr>
          <a:xfrm>
            <a:off x="7530650" y="2663876"/>
            <a:ext cx="1382298" cy="582211"/>
          </a:xfrm>
          <a:prstGeom prst="rect">
            <a:avLst/>
          </a:prstGeom>
          <a:noFill/>
        </p:spPr>
        <p:txBody>
          <a:bodyPr wrap="square" rtlCol="0">
            <a:spAutoFit/>
          </a:bodyPr>
          <a:lstStyle/>
          <a:p>
            <a:pPr algn="ctr">
              <a:lnSpc>
                <a:spcPts val="2000"/>
              </a:lnSpc>
            </a:pPr>
            <a:r>
              <a:rPr lang="en-GB" sz="1600" b="1" dirty="0">
                <a:solidFill>
                  <a:schemeClr val="bg1"/>
                </a:solidFill>
                <a:latin typeface="Barlow" panose="00000500000000000000" pitchFamily="2" charset="0"/>
                <a:ea typeface="Lato Bold" panose="020F0502020204030203" pitchFamily="34" charset="0"/>
                <a:cs typeface="Lato Bold" panose="020F0502020204030203" pitchFamily="34" charset="0"/>
              </a:rPr>
              <a:t>Superior</a:t>
            </a:r>
          </a:p>
          <a:p>
            <a:pPr algn="ctr">
              <a:lnSpc>
                <a:spcPts val="2000"/>
              </a:lnSpc>
            </a:pPr>
            <a:r>
              <a:rPr lang="en-GB" sz="1600" b="1" dirty="0">
                <a:solidFill>
                  <a:schemeClr val="bg1"/>
                </a:solidFill>
                <a:latin typeface="Barlow" panose="00000500000000000000" pitchFamily="2" charset="0"/>
                <a:ea typeface="Lato Bold" panose="020F0502020204030203" pitchFamily="34" charset="0"/>
                <a:cs typeface="Lato Bold" panose="020F0502020204030203" pitchFamily="34" charset="0"/>
              </a:rPr>
              <a:t>quality</a:t>
            </a:r>
            <a:endParaRPr lang="en-US" sz="16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20" name="TextBox 19">
            <a:extLst>
              <a:ext uri="{FF2B5EF4-FFF2-40B4-BE49-F238E27FC236}">
                <a16:creationId xmlns:a16="http://schemas.microsoft.com/office/drawing/2014/main" id="{843FB8E3-3B6B-1D2B-4951-8E5CDEEE0D5B}"/>
              </a:ext>
            </a:extLst>
          </p:cNvPr>
          <p:cNvSpPr txBox="1"/>
          <p:nvPr/>
        </p:nvSpPr>
        <p:spPr>
          <a:xfrm>
            <a:off x="9477718" y="2792116"/>
            <a:ext cx="1382298" cy="325730"/>
          </a:xfrm>
          <a:prstGeom prst="rect">
            <a:avLst/>
          </a:prstGeom>
          <a:noFill/>
        </p:spPr>
        <p:txBody>
          <a:bodyPr wrap="square" rtlCol="0">
            <a:spAutoFit/>
          </a:bodyPr>
          <a:lstStyle/>
          <a:p>
            <a:pPr algn="ctr">
              <a:lnSpc>
                <a:spcPts val="2000"/>
              </a:lnSpc>
            </a:pPr>
            <a:r>
              <a:rPr lang="en-GB" sz="1600" b="1" dirty="0">
                <a:solidFill>
                  <a:schemeClr val="bg1"/>
                </a:solidFill>
                <a:latin typeface="Barlow" panose="00000500000000000000" pitchFamily="2" charset="0"/>
                <a:ea typeface="Lato Bold" panose="020F0502020204030203" pitchFamily="34" charset="0"/>
                <a:cs typeface="Lato Bold" panose="020F0502020204030203" pitchFamily="34" charset="0"/>
              </a:rPr>
              <a:t>Brand</a:t>
            </a:r>
            <a:endParaRPr lang="en-US" sz="16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21" name="TextBox 20">
            <a:extLst>
              <a:ext uri="{FF2B5EF4-FFF2-40B4-BE49-F238E27FC236}">
                <a16:creationId xmlns:a16="http://schemas.microsoft.com/office/drawing/2014/main" id="{7594AA24-2FA1-6C49-DA9A-6A24BB9C9608}"/>
              </a:ext>
            </a:extLst>
          </p:cNvPr>
          <p:cNvSpPr txBox="1"/>
          <p:nvPr/>
        </p:nvSpPr>
        <p:spPr>
          <a:xfrm>
            <a:off x="7530650" y="4610071"/>
            <a:ext cx="1382298" cy="582211"/>
          </a:xfrm>
          <a:prstGeom prst="rect">
            <a:avLst/>
          </a:prstGeom>
          <a:noFill/>
        </p:spPr>
        <p:txBody>
          <a:bodyPr wrap="square" rtlCol="0">
            <a:spAutoFit/>
          </a:bodyPr>
          <a:lstStyle/>
          <a:p>
            <a:pPr algn="ctr">
              <a:lnSpc>
                <a:spcPts val="2000"/>
              </a:lnSpc>
            </a:pPr>
            <a:r>
              <a:rPr lang="en-GB" sz="1600" b="1" dirty="0">
                <a:solidFill>
                  <a:schemeClr val="bg1"/>
                </a:solidFill>
                <a:latin typeface="Barlow" panose="00000500000000000000" pitchFamily="2" charset="0"/>
                <a:ea typeface="Lato Bold" panose="020F0502020204030203" pitchFamily="34" charset="0"/>
                <a:cs typeface="Lato Bold" panose="020F0502020204030203" pitchFamily="34" charset="0"/>
              </a:rPr>
              <a:t>Value for</a:t>
            </a:r>
          </a:p>
          <a:p>
            <a:pPr algn="ctr">
              <a:lnSpc>
                <a:spcPts val="2000"/>
              </a:lnSpc>
            </a:pPr>
            <a:r>
              <a:rPr lang="en-GB" sz="1600" b="1" dirty="0">
                <a:solidFill>
                  <a:schemeClr val="bg1"/>
                </a:solidFill>
                <a:latin typeface="Barlow" panose="00000500000000000000" pitchFamily="2" charset="0"/>
                <a:ea typeface="Lato Bold" panose="020F0502020204030203" pitchFamily="34" charset="0"/>
                <a:cs typeface="Lato Bold" panose="020F0502020204030203" pitchFamily="34" charset="0"/>
              </a:rPr>
              <a:t>money</a:t>
            </a:r>
            <a:endParaRPr lang="en-US" sz="16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22" name="TextBox 21">
            <a:extLst>
              <a:ext uri="{FF2B5EF4-FFF2-40B4-BE49-F238E27FC236}">
                <a16:creationId xmlns:a16="http://schemas.microsoft.com/office/drawing/2014/main" id="{07E783CC-D595-F800-24D9-42754E7F39BE}"/>
              </a:ext>
            </a:extLst>
          </p:cNvPr>
          <p:cNvSpPr txBox="1"/>
          <p:nvPr/>
        </p:nvSpPr>
        <p:spPr>
          <a:xfrm>
            <a:off x="9477718" y="4738311"/>
            <a:ext cx="1382298" cy="325730"/>
          </a:xfrm>
          <a:prstGeom prst="rect">
            <a:avLst/>
          </a:prstGeom>
          <a:noFill/>
        </p:spPr>
        <p:txBody>
          <a:bodyPr wrap="square" rtlCol="0">
            <a:spAutoFit/>
          </a:bodyPr>
          <a:lstStyle/>
          <a:p>
            <a:pPr algn="ctr">
              <a:lnSpc>
                <a:spcPts val="2000"/>
              </a:lnSpc>
            </a:pPr>
            <a:r>
              <a:rPr lang="en-GB" sz="1600" b="1" dirty="0">
                <a:solidFill>
                  <a:schemeClr val="bg1"/>
                </a:solidFill>
                <a:latin typeface="Barlow" panose="00000500000000000000" pitchFamily="2" charset="0"/>
                <a:ea typeface="Lato Bold" panose="020F0502020204030203" pitchFamily="34" charset="0"/>
                <a:cs typeface="Lato Bold" panose="020F0502020204030203" pitchFamily="34" charset="0"/>
              </a:rPr>
              <a:t>Economical</a:t>
            </a:r>
            <a:endParaRPr lang="en-US" sz="16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23" name="TextBox 22">
            <a:extLst>
              <a:ext uri="{FF2B5EF4-FFF2-40B4-BE49-F238E27FC236}">
                <a16:creationId xmlns:a16="http://schemas.microsoft.com/office/drawing/2014/main" id="{E781758D-3D0F-180D-F5E4-164168FAEE6D}"/>
              </a:ext>
            </a:extLst>
          </p:cNvPr>
          <p:cNvSpPr txBox="1"/>
          <p:nvPr/>
        </p:nvSpPr>
        <p:spPr>
          <a:xfrm>
            <a:off x="7501279" y="6093581"/>
            <a:ext cx="3319050" cy="338554"/>
          </a:xfrm>
          <a:prstGeom prst="rect">
            <a:avLst/>
          </a:prstGeom>
          <a:noFill/>
        </p:spPr>
        <p:txBody>
          <a:bodyPr wrap="square" rtlCol="0">
            <a:spAutoFit/>
          </a:bodyPr>
          <a:lstStyle/>
          <a:p>
            <a:pPr algn="ctr"/>
            <a:r>
              <a:rPr lang="en-GB" sz="1600" b="1" dirty="0">
                <a:solidFill>
                  <a:schemeClr val="tx2"/>
                </a:solidFill>
                <a:latin typeface="Barlow" panose="00000500000000000000" pitchFamily="2" charset="0"/>
                <a:ea typeface="Lato Bold" panose="020F0502020204030203" pitchFamily="34" charset="0"/>
                <a:cs typeface="Lato Bold" panose="020F0502020204030203" pitchFamily="34" charset="0"/>
              </a:rPr>
              <a:t>Price strategy matrix</a:t>
            </a:r>
            <a:endParaRPr lang="en-US" sz="1600" b="1" dirty="0">
              <a:solidFill>
                <a:schemeClr val="tx2"/>
              </a:solidFill>
              <a:latin typeface="Barlow" panose="00000500000000000000" pitchFamily="2" charset="0"/>
              <a:ea typeface="Lato Bold" panose="020F0502020204030203" pitchFamily="34" charset="0"/>
              <a:cs typeface="Lato Bold" panose="020F0502020204030203" pitchFamily="34" charset="0"/>
            </a:endParaRPr>
          </a:p>
        </p:txBody>
      </p:sp>
      <p:sp>
        <p:nvSpPr>
          <p:cNvPr id="24" name="TextBox 23">
            <a:extLst>
              <a:ext uri="{FF2B5EF4-FFF2-40B4-BE49-F238E27FC236}">
                <a16:creationId xmlns:a16="http://schemas.microsoft.com/office/drawing/2014/main" id="{353D6133-DE04-726E-B3B3-9CF0E50F84FE}"/>
              </a:ext>
            </a:extLst>
          </p:cNvPr>
          <p:cNvSpPr txBox="1"/>
          <p:nvPr/>
        </p:nvSpPr>
        <p:spPr>
          <a:xfrm>
            <a:off x="7617485" y="1307061"/>
            <a:ext cx="3153948" cy="338554"/>
          </a:xfrm>
          <a:prstGeom prst="rect">
            <a:avLst/>
          </a:prstGeom>
          <a:noFill/>
        </p:spPr>
        <p:txBody>
          <a:bodyPr wrap="square" rtlCol="0">
            <a:spAutoFit/>
          </a:bodyPr>
          <a:lstStyle/>
          <a:p>
            <a:pPr algn="ctr"/>
            <a:r>
              <a:rPr lang="en-GB" sz="1600" b="1" dirty="0">
                <a:solidFill>
                  <a:schemeClr val="tx2"/>
                </a:solidFill>
                <a:latin typeface="Barlow" panose="00000500000000000000" pitchFamily="2" charset="0"/>
                <a:ea typeface="Lato Bold" panose="020F0502020204030203" pitchFamily="34" charset="0"/>
                <a:cs typeface="Lato Bold" panose="020F0502020204030203" pitchFamily="34" charset="0"/>
              </a:rPr>
              <a:t>Quality of product</a:t>
            </a:r>
            <a:endParaRPr lang="en-US" sz="1600" b="1" dirty="0">
              <a:solidFill>
                <a:schemeClr val="tx2"/>
              </a:solidFill>
              <a:latin typeface="Barlow" panose="00000500000000000000" pitchFamily="2" charset="0"/>
              <a:ea typeface="Lato Bold" panose="020F0502020204030203" pitchFamily="34" charset="0"/>
              <a:cs typeface="Lato Bold" panose="020F0502020204030203" pitchFamily="34" charset="0"/>
            </a:endParaRPr>
          </a:p>
        </p:txBody>
      </p:sp>
      <p:sp>
        <p:nvSpPr>
          <p:cNvPr id="26" name="Rectangle 25">
            <a:extLst>
              <a:ext uri="{FF2B5EF4-FFF2-40B4-BE49-F238E27FC236}">
                <a16:creationId xmlns:a16="http://schemas.microsoft.com/office/drawing/2014/main" id="{725490A4-02FC-1A54-91B6-8DA0F3490A59}"/>
              </a:ext>
            </a:extLst>
          </p:cNvPr>
          <p:cNvSpPr/>
          <p:nvPr/>
        </p:nvSpPr>
        <p:spPr>
          <a:xfrm>
            <a:off x="1348263" y="2297265"/>
            <a:ext cx="4626538"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36" name="TextBox 35">
            <a:extLst>
              <a:ext uri="{FF2B5EF4-FFF2-40B4-BE49-F238E27FC236}">
                <a16:creationId xmlns:a16="http://schemas.microsoft.com/office/drawing/2014/main" id="{C9C11232-B6BC-B40C-1722-C36AB43816B1}"/>
              </a:ext>
            </a:extLst>
          </p:cNvPr>
          <p:cNvSpPr txBox="1"/>
          <p:nvPr/>
        </p:nvSpPr>
        <p:spPr>
          <a:xfrm>
            <a:off x="1348262" y="2017727"/>
            <a:ext cx="1814920" cy="348813"/>
          </a:xfrm>
          <a:prstGeom prst="rect">
            <a:avLst/>
          </a:prstGeom>
          <a:noFill/>
        </p:spPr>
        <p:txBody>
          <a:bodyPr wrap="none" rtlCol="0">
            <a:spAutoFit/>
          </a:bodyPr>
          <a:lstStyle/>
          <a:p>
            <a:pPr>
              <a:lnSpc>
                <a:spcPts val="2000"/>
              </a:lnSpc>
            </a:pPr>
            <a:r>
              <a:rPr lang="en-GB" sz="1800" b="1" dirty="0">
                <a:solidFill>
                  <a:schemeClr val="accent1"/>
                </a:solidFill>
                <a:latin typeface="Barlow" panose="00000500000000000000" pitchFamily="2" charset="0"/>
                <a:ea typeface="Lato Bold" panose="020F0502020204030203" pitchFamily="34" charset="0"/>
                <a:cs typeface="Lato Bold" panose="020F0502020204030203" pitchFamily="34" charset="0"/>
              </a:rPr>
              <a:t>Superior quality</a:t>
            </a:r>
            <a:endParaRPr lang="en-US" sz="1800"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39" name="Rectangle 38">
            <a:extLst>
              <a:ext uri="{FF2B5EF4-FFF2-40B4-BE49-F238E27FC236}">
                <a16:creationId xmlns:a16="http://schemas.microsoft.com/office/drawing/2014/main" id="{98695451-65F2-F670-3BD4-EBC5868C2A86}"/>
              </a:ext>
            </a:extLst>
          </p:cNvPr>
          <p:cNvSpPr/>
          <p:nvPr/>
        </p:nvSpPr>
        <p:spPr>
          <a:xfrm>
            <a:off x="1348263" y="3398260"/>
            <a:ext cx="4626538"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40" name="TextBox 39">
            <a:extLst>
              <a:ext uri="{FF2B5EF4-FFF2-40B4-BE49-F238E27FC236}">
                <a16:creationId xmlns:a16="http://schemas.microsoft.com/office/drawing/2014/main" id="{72F618FE-F53B-0C57-ABE3-C6CA66C6B60C}"/>
              </a:ext>
            </a:extLst>
          </p:cNvPr>
          <p:cNvSpPr txBox="1"/>
          <p:nvPr/>
        </p:nvSpPr>
        <p:spPr>
          <a:xfrm>
            <a:off x="1348262" y="3118722"/>
            <a:ext cx="795411" cy="348813"/>
          </a:xfrm>
          <a:prstGeom prst="rect">
            <a:avLst/>
          </a:prstGeom>
          <a:noFill/>
        </p:spPr>
        <p:txBody>
          <a:bodyPr wrap="none" rtlCol="0">
            <a:spAutoFit/>
          </a:bodyPr>
          <a:lstStyle/>
          <a:p>
            <a:pPr>
              <a:lnSpc>
                <a:spcPts val="2000"/>
              </a:lnSpc>
            </a:pPr>
            <a:r>
              <a:rPr lang="en-GB" sz="1800" b="1" dirty="0">
                <a:solidFill>
                  <a:schemeClr val="accent2"/>
                </a:solidFill>
                <a:latin typeface="Barlow" panose="00000500000000000000" pitchFamily="2" charset="0"/>
                <a:ea typeface="Lato Bold" panose="020F0502020204030203" pitchFamily="34" charset="0"/>
                <a:cs typeface="Lato Bold" panose="020F0502020204030203" pitchFamily="34" charset="0"/>
              </a:rPr>
              <a:t>Brand</a:t>
            </a:r>
          </a:p>
        </p:txBody>
      </p:sp>
      <p:sp>
        <p:nvSpPr>
          <p:cNvPr id="41" name="Rectangle 40">
            <a:extLst>
              <a:ext uri="{FF2B5EF4-FFF2-40B4-BE49-F238E27FC236}">
                <a16:creationId xmlns:a16="http://schemas.microsoft.com/office/drawing/2014/main" id="{963337C4-6E13-02F4-1093-D513ABDA7000}"/>
              </a:ext>
            </a:extLst>
          </p:cNvPr>
          <p:cNvSpPr/>
          <p:nvPr/>
        </p:nvSpPr>
        <p:spPr>
          <a:xfrm>
            <a:off x="1348263" y="4499255"/>
            <a:ext cx="4626538"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42" name="TextBox 41">
            <a:extLst>
              <a:ext uri="{FF2B5EF4-FFF2-40B4-BE49-F238E27FC236}">
                <a16:creationId xmlns:a16="http://schemas.microsoft.com/office/drawing/2014/main" id="{177F87B3-035E-12FB-F80F-F844AEE9A102}"/>
              </a:ext>
            </a:extLst>
          </p:cNvPr>
          <p:cNvSpPr txBox="1"/>
          <p:nvPr/>
        </p:nvSpPr>
        <p:spPr>
          <a:xfrm>
            <a:off x="1348262" y="4219717"/>
            <a:ext cx="1378904" cy="348813"/>
          </a:xfrm>
          <a:prstGeom prst="rect">
            <a:avLst/>
          </a:prstGeom>
          <a:noFill/>
        </p:spPr>
        <p:txBody>
          <a:bodyPr wrap="none" rtlCol="0">
            <a:spAutoFit/>
          </a:bodyPr>
          <a:lstStyle/>
          <a:p>
            <a:pPr>
              <a:lnSpc>
                <a:spcPts val="2000"/>
              </a:lnSpc>
            </a:pPr>
            <a:r>
              <a:rPr lang="en-GB" sz="1800" b="1" dirty="0">
                <a:solidFill>
                  <a:schemeClr val="accent3"/>
                </a:solidFill>
                <a:latin typeface="Barlow" panose="00000500000000000000" pitchFamily="2" charset="0"/>
                <a:ea typeface="Lato Bold" panose="020F0502020204030203" pitchFamily="34" charset="0"/>
                <a:cs typeface="Lato Bold" panose="020F0502020204030203" pitchFamily="34" charset="0"/>
              </a:rPr>
              <a:t>Economical</a:t>
            </a:r>
          </a:p>
        </p:txBody>
      </p:sp>
      <p:sp>
        <p:nvSpPr>
          <p:cNvPr id="43" name="Rectangle 42">
            <a:extLst>
              <a:ext uri="{FF2B5EF4-FFF2-40B4-BE49-F238E27FC236}">
                <a16:creationId xmlns:a16="http://schemas.microsoft.com/office/drawing/2014/main" id="{6CEEA7CC-5FE1-BD36-CED6-D9280CB22CCC}"/>
              </a:ext>
            </a:extLst>
          </p:cNvPr>
          <p:cNvSpPr/>
          <p:nvPr/>
        </p:nvSpPr>
        <p:spPr>
          <a:xfrm>
            <a:off x="1348263" y="5600249"/>
            <a:ext cx="4626538"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44" name="TextBox 43">
            <a:extLst>
              <a:ext uri="{FF2B5EF4-FFF2-40B4-BE49-F238E27FC236}">
                <a16:creationId xmlns:a16="http://schemas.microsoft.com/office/drawing/2014/main" id="{8B7A8743-364A-35FC-7A56-2B87FC7FF532}"/>
              </a:ext>
            </a:extLst>
          </p:cNvPr>
          <p:cNvSpPr txBox="1"/>
          <p:nvPr/>
        </p:nvSpPr>
        <p:spPr>
          <a:xfrm>
            <a:off x="1348262" y="5320711"/>
            <a:ext cx="1848583" cy="348813"/>
          </a:xfrm>
          <a:prstGeom prst="rect">
            <a:avLst/>
          </a:prstGeom>
          <a:noFill/>
        </p:spPr>
        <p:txBody>
          <a:bodyPr wrap="none" rtlCol="0">
            <a:spAutoFit/>
          </a:bodyPr>
          <a:lstStyle/>
          <a:p>
            <a:pPr>
              <a:lnSpc>
                <a:spcPts val="2000"/>
              </a:lnSpc>
            </a:pPr>
            <a:r>
              <a:rPr lang="en-GB" sz="1800" b="1" dirty="0">
                <a:solidFill>
                  <a:schemeClr val="accent4"/>
                </a:solidFill>
                <a:latin typeface="Barlow" panose="00000500000000000000" pitchFamily="2" charset="0"/>
                <a:ea typeface="Lato Bold" panose="020F0502020204030203" pitchFamily="34" charset="0"/>
                <a:cs typeface="Lato Bold" panose="020F0502020204030203" pitchFamily="34" charset="0"/>
              </a:rPr>
              <a:t>Value for money</a:t>
            </a:r>
          </a:p>
        </p:txBody>
      </p:sp>
      <p:sp>
        <p:nvSpPr>
          <p:cNvPr id="50" name="Shape 2617">
            <a:extLst>
              <a:ext uri="{FF2B5EF4-FFF2-40B4-BE49-F238E27FC236}">
                <a16:creationId xmlns:a16="http://schemas.microsoft.com/office/drawing/2014/main" id="{AC45CABF-14B7-05A3-834D-3F35E479CB5F}"/>
              </a:ext>
            </a:extLst>
          </p:cNvPr>
          <p:cNvSpPr>
            <a:spLocks noChangeAspect="1"/>
          </p:cNvSpPr>
          <p:nvPr/>
        </p:nvSpPr>
        <p:spPr>
          <a:xfrm>
            <a:off x="650100" y="4464014"/>
            <a:ext cx="415667" cy="415636"/>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1" name="Shape 2498">
            <a:extLst>
              <a:ext uri="{FF2B5EF4-FFF2-40B4-BE49-F238E27FC236}">
                <a16:creationId xmlns:a16="http://schemas.microsoft.com/office/drawing/2014/main" id="{49EB51A8-73F8-C5DB-1DF3-961B5A9C022E}"/>
              </a:ext>
            </a:extLst>
          </p:cNvPr>
          <p:cNvSpPr>
            <a:spLocks noChangeAspect="1"/>
          </p:cNvSpPr>
          <p:nvPr/>
        </p:nvSpPr>
        <p:spPr>
          <a:xfrm>
            <a:off x="650115" y="2253912"/>
            <a:ext cx="415636" cy="340041"/>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2" name="Shape 2406">
            <a:extLst>
              <a:ext uri="{FF2B5EF4-FFF2-40B4-BE49-F238E27FC236}">
                <a16:creationId xmlns:a16="http://schemas.microsoft.com/office/drawing/2014/main" id="{76E3D05E-8543-C3A8-29BA-2C7C0D378E07}"/>
              </a:ext>
            </a:extLst>
          </p:cNvPr>
          <p:cNvSpPr>
            <a:spLocks noChangeAspect="1"/>
          </p:cNvSpPr>
          <p:nvPr/>
        </p:nvSpPr>
        <p:spPr>
          <a:xfrm>
            <a:off x="650099" y="5594314"/>
            <a:ext cx="415668" cy="415636"/>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3" name="Shape 2489">
            <a:extLst>
              <a:ext uri="{FF2B5EF4-FFF2-40B4-BE49-F238E27FC236}">
                <a16:creationId xmlns:a16="http://schemas.microsoft.com/office/drawing/2014/main" id="{AD818C59-DEC9-EB46-CB52-8911FB88C6A4}"/>
              </a:ext>
            </a:extLst>
          </p:cNvPr>
          <p:cNvSpPr>
            <a:spLocks noChangeAspect="1"/>
          </p:cNvSpPr>
          <p:nvPr/>
        </p:nvSpPr>
        <p:spPr>
          <a:xfrm flipH="1">
            <a:off x="650100" y="3321014"/>
            <a:ext cx="415667" cy="415636"/>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5502388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414E1A77-E876-A568-D8F2-7445D46FCBFA}"/>
              </a:ext>
            </a:extLst>
          </p:cNvPr>
          <p:cNvSpPr>
            <a:spLocks noGrp="1"/>
          </p:cNvSpPr>
          <p:nvPr>
            <p:ph type="pic" sz="quarter" idx="10"/>
          </p:nvPr>
        </p:nvSpPr>
        <p:spPr/>
      </p:sp>
      <p:sp>
        <p:nvSpPr>
          <p:cNvPr id="41" name="Rectangle 40">
            <a:extLst>
              <a:ext uri="{FF2B5EF4-FFF2-40B4-BE49-F238E27FC236}">
                <a16:creationId xmlns:a16="http://schemas.microsoft.com/office/drawing/2014/main" id="{3E53B47E-7845-4BE0-835B-138AA61736ED}"/>
              </a:ext>
            </a:extLst>
          </p:cNvPr>
          <p:cNvSpPr/>
          <p:nvPr/>
        </p:nvSpPr>
        <p:spPr>
          <a:xfrm>
            <a:off x="0" y="0"/>
            <a:ext cx="12192000" cy="6858000"/>
          </a:xfrm>
          <a:prstGeom prst="rect">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31635CA-1F5F-8C3F-7099-913FDA7C0050}"/>
              </a:ext>
            </a:extLst>
          </p:cNvPr>
          <p:cNvSpPr txBox="1"/>
          <p:nvPr/>
        </p:nvSpPr>
        <p:spPr>
          <a:xfrm>
            <a:off x="619748" y="1796360"/>
            <a:ext cx="5362365" cy="3785652"/>
          </a:xfrm>
          <a:prstGeom prst="rect">
            <a:avLst/>
          </a:prstGeom>
          <a:noFill/>
        </p:spPr>
        <p:txBody>
          <a:bodyPr wrap="none" rtlCol="0">
            <a:spAutoFit/>
          </a:bodyPr>
          <a:lstStyle/>
          <a:p>
            <a:pPr>
              <a:lnSpc>
                <a:spcPts val="7000"/>
              </a:lnSpc>
            </a:pPr>
            <a:r>
              <a:rPr lang="en-US" sz="7000" b="1" dirty="0">
                <a:solidFill>
                  <a:schemeClr val="bg1"/>
                </a:solidFill>
                <a:latin typeface="Barlow" panose="00000500000000000000" pitchFamily="2" charset="0"/>
              </a:rPr>
              <a:t>Marketing</a:t>
            </a:r>
          </a:p>
          <a:p>
            <a:pPr>
              <a:lnSpc>
                <a:spcPts val="7000"/>
              </a:lnSpc>
            </a:pPr>
            <a:r>
              <a:rPr lang="en-US" sz="7000" b="1" dirty="0">
                <a:solidFill>
                  <a:schemeClr val="bg1"/>
                </a:solidFill>
                <a:latin typeface="Barlow" panose="00000500000000000000" pitchFamily="2" charset="0"/>
              </a:rPr>
              <a:t>Plan</a:t>
            </a:r>
          </a:p>
          <a:p>
            <a:pPr>
              <a:lnSpc>
                <a:spcPts val="7000"/>
              </a:lnSpc>
            </a:pPr>
            <a:r>
              <a:rPr lang="en-US" sz="7000" b="1" u="sng" dirty="0">
                <a:solidFill>
                  <a:schemeClr val="bg1"/>
                </a:solidFill>
                <a:latin typeface="Barlow" panose="00000500000000000000" pitchFamily="2" charset="0"/>
                <a:ea typeface="Lato Medium" panose="020F0502020204030203" pitchFamily="34" charset="0"/>
                <a:cs typeface="Lato Medium" panose="020F0502020204030203" pitchFamily="34" charset="0"/>
              </a:rPr>
              <a:t>Creative</a:t>
            </a:r>
          </a:p>
          <a:p>
            <a:pPr>
              <a:lnSpc>
                <a:spcPts val="7000"/>
              </a:lnSpc>
            </a:pPr>
            <a:r>
              <a:rPr lang="en-US" sz="7000" dirty="0">
                <a:solidFill>
                  <a:schemeClr val="bg1"/>
                </a:solidFill>
                <a:latin typeface="Barlow" panose="00000500000000000000" pitchFamily="2" charset="0"/>
                <a:ea typeface="Lato Medium" panose="020F0502020204030203" pitchFamily="34" charset="0"/>
                <a:cs typeface="Lato Medium" panose="020F0502020204030203" pitchFamily="34" charset="0"/>
              </a:rPr>
              <a:t>Presentation</a:t>
            </a:r>
          </a:p>
        </p:txBody>
      </p:sp>
      <p:grpSp>
        <p:nvGrpSpPr>
          <p:cNvPr id="15" name="Group 14">
            <a:extLst>
              <a:ext uri="{FF2B5EF4-FFF2-40B4-BE49-F238E27FC236}">
                <a16:creationId xmlns:a16="http://schemas.microsoft.com/office/drawing/2014/main" id="{0B7DED92-11A1-66C4-E157-78A212849026}"/>
              </a:ext>
            </a:extLst>
          </p:cNvPr>
          <p:cNvGrpSpPr/>
          <p:nvPr/>
        </p:nvGrpSpPr>
        <p:grpSpPr>
          <a:xfrm>
            <a:off x="622060" y="700519"/>
            <a:ext cx="799634" cy="623701"/>
            <a:chOff x="3429771" y="1553389"/>
            <a:chExt cx="1085706" cy="846832"/>
          </a:xfrm>
        </p:grpSpPr>
        <p:sp>
          <p:nvSpPr>
            <p:cNvPr id="16" name="Freeform 5">
              <a:extLst>
                <a:ext uri="{FF2B5EF4-FFF2-40B4-BE49-F238E27FC236}">
                  <a16:creationId xmlns:a16="http://schemas.microsoft.com/office/drawing/2014/main" id="{CE03B98D-2524-D0D0-795A-B1C1EC2AD02F}"/>
                </a:ext>
              </a:extLst>
            </p:cNvPr>
            <p:cNvSpPr>
              <a:spLocks/>
            </p:cNvSpPr>
            <p:nvPr/>
          </p:nvSpPr>
          <p:spPr bwMode="auto">
            <a:xfrm>
              <a:off x="3441519" y="1565137"/>
              <a:ext cx="349012" cy="671102"/>
            </a:xfrm>
            <a:custGeom>
              <a:avLst/>
              <a:gdLst>
                <a:gd name="T0" fmla="*/ 0 w 713"/>
                <a:gd name="T1" fmla="*/ 1371 h 1371"/>
                <a:gd name="T2" fmla="*/ 521 w 713"/>
                <a:gd name="T3" fmla="*/ 0 h 1371"/>
                <a:gd name="T4" fmla="*/ 713 w 713"/>
                <a:gd name="T5" fmla="*/ 704 h 1371"/>
                <a:gd name="T6" fmla="*/ 0 w 713"/>
                <a:gd name="T7" fmla="*/ 1371 h 1371"/>
              </a:gdLst>
              <a:ahLst/>
              <a:cxnLst>
                <a:cxn ang="0">
                  <a:pos x="T0" y="T1"/>
                </a:cxn>
                <a:cxn ang="0">
                  <a:pos x="T2" y="T3"/>
                </a:cxn>
                <a:cxn ang="0">
                  <a:pos x="T4" y="T5"/>
                </a:cxn>
                <a:cxn ang="0">
                  <a:pos x="T6" y="T7"/>
                </a:cxn>
              </a:cxnLst>
              <a:rect l="0" t="0" r="r" b="b"/>
              <a:pathLst>
                <a:path w="713" h="1371">
                  <a:moveTo>
                    <a:pt x="0" y="1371"/>
                  </a:moveTo>
                  <a:lnTo>
                    <a:pt x="521" y="0"/>
                  </a:lnTo>
                  <a:lnTo>
                    <a:pt x="713" y="704"/>
                  </a:lnTo>
                  <a:lnTo>
                    <a:pt x="0" y="137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6">
              <a:extLst>
                <a:ext uri="{FF2B5EF4-FFF2-40B4-BE49-F238E27FC236}">
                  <a16:creationId xmlns:a16="http://schemas.microsoft.com/office/drawing/2014/main" id="{2742C7A0-EBD3-1DE4-2A10-FFEEAF8A99F5}"/>
                </a:ext>
              </a:extLst>
            </p:cNvPr>
            <p:cNvSpPr>
              <a:spLocks/>
            </p:cNvSpPr>
            <p:nvPr/>
          </p:nvSpPr>
          <p:spPr bwMode="auto">
            <a:xfrm>
              <a:off x="3722980" y="1553389"/>
              <a:ext cx="228106" cy="330901"/>
            </a:xfrm>
            <a:custGeom>
              <a:avLst/>
              <a:gdLst>
                <a:gd name="T0" fmla="*/ 0 w 466"/>
                <a:gd name="T1" fmla="*/ 0 h 676"/>
                <a:gd name="T2" fmla="*/ 181 w 466"/>
                <a:gd name="T3" fmla="*/ 676 h 676"/>
                <a:gd name="T4" fmla="*/ 466 w 466"/>
                <a:gd name="T5" fmla="*/ 400 h 676"/>
                <a:gd name="T6" fmla="*/ 0 w 466"/>
                <a:gd name="T7" fmla="*/ 0 h 676"/>
              </a:gdLst>
              <a:ahLst/>
              <a:cxnLst>
                <a:cxn ang="0">
                  <a:pos x="T0" y="T1"/>
                </a:cxn>
                <a:cxn ang="0">
                  <a:pos x="T2" y="T3"/>
                </a:cxn>
                <a:cxn ang="0">
                  <a:pos x="T4" y="T5"/>
                </a:cxn>
                <a:cxn ang="0">
                  <a:pos x="T6" y="T7"/>
                </a:cxn>
              </a:cxnLst>
              <a:rect l="0" t="0" r="r" b="b"/>
              <a:pathLst>
                <a:path w="466" h="676">
                  <a:moveTo>
                    <a:pt x="0" y="0"/>
                  </a:moveTo>
                  <a:lnTo>
                    <a:pt x="181" y="676"/>
                  </a:lnTo>
                  <a:lnTo>
                    <a:pt x="466" y="400"/>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7">
              <a:extLst>
                <a:ext uri="{FF2B5EF4-FFF2-40B4-BE49-F238E27FC236}">
                  <a16:creationId xmlns:a16="http://schemas.microsoft.com/office/drawing/2014/main" id="{9CF25C5B-EB03-3C23-AB6E-EC04FA5525FE}"/>
                </a:ext>
              </a:extLst>
            </p:cNvPr>
            <p:cNvSpPr>
              <a:spLocks/>
            </p:cNvSpPr>
            <p:nvPr/>
          </p:nvSpPr>
          <p:spPr bwMode="auto">
            <a:xfrm>
              <a:off x="4149332" y="1565137"/>
              <a:ext cx="349012" cy="671102"/>
            </a:xfrm>
            <a:custGeom>
              <a:avLst/>
              <a:gdLst>
                <a:gd name="T0" fmla="*/ 713 w 713"/>
                <a:gd name="T1" fmla="*/ 1371 h 1371"/>
                <a:gd name="T2" fmla="*/ 192 w 713"/>
                <a:gd name="T3" fmla="*/ 0 h 1371"/>
                <a:gd name="T4" fmla="*/ 0 w 713"/>
                <a:gd name="T5" fmla="*/ 704 h 1371"/>
                <a:gd name="T6" fmla="*/ 713 w 713"/>
                <a:gd name="T7" fmla="*/ 1371 h 1371"/>
              </a:gdLst>
              <a:ahLst/>
              <a:cxnLst>
                <a:cxn ang="0">
                  <a:pos x="T0" y="T1"/>
                </a:cxn>
                <a:cxn ang="0">
                  <a:pos x="T2" y="T3"/>
                </a:cxn>
                <a:cxn ang="0">
                  <a:pos x="T4" y="T5"/>
                </a:cxn>
                <a:cxn ang="0">
                  <a:pos x="T6" y="T7"/>
                </a:cxn>
              </a:cxnLst>
              <a:rect l="0" t="0" r="r" b="b"/>
              <a:pathLst>
                <a:path w="713" h="1371">
                  <a:moveTo>
                    <a:pt x="713" y="1371"/>
                  </a:moveTo>
                  <a:lnTo>
                    <a:pt x="192" y="0"/>
                  </a:lnTo>
                  <a:lnTo>
                    <a:pt x="0" y="704"/>
                  </a:lnTo>
                  <a:lnTo>
                    <a:pt x="713" y="137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8">
              <a:extLst>
                <a:ext uri="{FF2B5EF4-FFF2-40B4-BE49-F238E27FC236}">
                  <a16:creationId xmlns:a16="http://schemas.microsoft.com/office/drawing/2014/main" id="{CA26A611-C2E2-D6D3-4C2C-A1EEAF58E094}"/>
                </a:ext>
              </a:extLst>
            </p:cNvPr>
            <p:cNvSpPr>
              <a:spLocks/>
            </p:cNvSpPr>
            <p:nvPr/>
          </p:nvSpPr>
          <p:spPr bwMode="auto">
            <a:xfrm>
              <a:off x="3988288" y="1553389"/>
              <a:ext cx="228106" cy="330901"/>
            </a:xfrm>
            <a:custGeom>
              <a:avLst/>
              <a:gdLst>
                <a:gd name="T0" fmla="*/ 466 w 466"/>
                <a:gd name="T1" fmla="*/ 0 h 676"/>
                <a:gd name="T2" fmla="*/ 286 w 466"/>
                <a:gd name="T3" fmla="*/ 676 h 676"/>
                <a:gd name="T4" fmla="*/ 0 w 466"/>
                <a:gd name="T5" fmla="*/ 400 h 676"/>
                <a:gd name="T6" fmla="*/ 466 w 466"/>
                <a:gd name="T7" fmla="*/ 0 h 676"/>
              </a:gdLst>
              <a:ahLst/>
              <a:cxnLst>
                <a:cxn ang="0">
                  <a:pos x="T0" y="T1"/>
                </a:cxn>
                <a:cxn ang="0">
                  <a:pos x="T2" y="T3"/>
                </a:cxn>
                <a:cxn ang="0">
                  <a:pos x="T4" y="T5"/>
                </a:cxn>
                <a:cxn ang="0">
                  <a:pos x="T6" y="T7"/>
                </a:cxn>
              </a:cxnLst>
              <a:rect l="0" t="0" r="r" b="b"/>
              <a:pathLst>
                <a:path w="466" h="676">
                  <a:moveTo>
                    <a:pt x="466" y="0"/>
                  </a:moveTo>
                  <a:lnTo>
                    <a:pt x="286" y="676"/>
                  </a:lnTo>
                  <a:lnTo>
                    <a:pt x="0" y="400"/>
                  </a:lnTo>
                  <a:lnTo>
                    <a:pt x="46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9">
              <a:extLst>
                <a:ext uri="{FF2B5EF4-FFF2-40B4-BE49-F238E27FC236}">
                  <a16:creationId xmlns:a16="http://schemas.microsoft.com/office/drawing/2014/main" id="{3E21D1A3-01E2-3D05-2A3C-0FBBBD7FD043}"/>
                </a:ext>
              </a:extLst>
            </p:cNvPr>
            <p:cNvSpPr>
              <a:spLocks/>
            </p:cNvSpPr>
            <p:nvPr/>
          </p:nvSpPr>
          <p:spPr bwMode="auto">
            <a:xfrm>
              <a:off x="3429771" y="1778069"/>
              <a:ext cx="527189" cy="552643"/>
            </a:xfrm>
            <a:custGeom>
              <a:avLst/>
              <a:gdLst>
                <a:gd name="T0" fmla="*/ 0 w 1077"/>
                <a:gd name="T1" fmla="*/ 1041 h 1129"/>
                <a:gd name="T2" fmla="*/ 1077 w 1077"/>
                <a:gd name="T3" fmla="*/ 0 h 1129"/>
                <a:gd name="T4" fmla="*/ 1077 w 1077"/>
                <a:gd name="T5" fmla="*/ 410 h 1129"/>
                <a:gd name="T6" fmla="*/ 290 w 1077"/>
                <a:gd name="T7" fmla="*/ 1129 h 1129"/>
                <a:gd name="T8" fmla="*/ 0 w 1077"/>
                <a:gd name="T9" fmla="*/ 1041 h 1129"/>
              </a:gdLst>
              <a:ahLst/>
              <a:cxnLst>
                <a:cxn ang="0">
                  <a:pos x="T0" y="T1"/>
                </a:cxn>
                <a:cxn ang="0">
                  <a:pos x="T2" y="T3"/>
                </a:cxn>
                <a:cxn ang="0">
                  <a:pos x="T4" y="T5"/>
                </a:cxn>
                <a:cxn ang="0">
                  <a:pos x="T6" y="T7"/>
                </a:cxn>
                <a:cxn ang="0">
                  <a:pos x="T8" y="T9"/>
                </a:cxn>
              </a:cxnLst>
              <a:rect l="0" t="0" r="r" b="b"/>
              <a:pathLst>
                <a:path w="1077" h="1129">
                  <a:moveTo>
                    <a:pt x="0" y="1041"/>
                  </a:moveTo>
                  <a:lnTo>
                    <a:pt x="1077" y="0"/>
                  </a:lnTo>
                  <a:lnTo>
                    <a:pt x="1077" y="410"/>
                  </a:lnTo>
                  <a:lnTo>
                    <a:pt x="290" y="1129"/>
                  </a:lnTo>
                  <a:lnTo>
                    <a:pt x="0" y="104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0">
              <a:extLst>
                <a:ext uri="{FF2B5EF4-FFF2-40B4-BE49-F238E27FC236}">
                  <a16:creationId xmlns:a16="http://schemas.microsoft.com/office/drawing/2014/main" id="{E9ED8005-2783-D451-59B7-A482F3554C57}"/>
                </a:ext>
              </a:extLst>
            </p:cNvPr>
            <p:cNvSpPr>
              <a:spLocks/>
            </p:cNvSpPr>
            <p:nvPr/>
          </p:nvSpPr>
          <p:spPr bwMode="auto">
            <a:xfrm>
              <a:off x="3988288" y="1778069"/>
              <a:ext cx="527189" cy="552643"/>
            </a:xfrm>
            <a:custGeom>
              <a:avLst/>
              <a:gdLst>
                <a:gd name="T0" fmla="*/ 1077 w 1077"/>
                <a:gd name="T1" fmla="*/ 1041 h 1129"/>
                <a:gd name="T2" fmla="*/ 0 w 1077"/>
                <a:gd name="T3" fmla="*/ 0 h 1129"/>
                <a:gd name="T4" fmla="*/ 0 w 1077"/>
                <a:gd name="T5" fmla="*/ 410 h 1129"/>
                <a:gd name="T6" fmla="*/ 787 w 1077"/>
                <a:gd name="T7" fmla="*/ 1129 h 1129"/>
                <a:gd name="T8" fmla="*/ 1077 w 1077"/>
                <a:gd name="T9" fmla="*/ 1041 h 1129"/>
              </a:gdLst>
              <a:ahLst/>
              <a:cxnLst>
                <a:cxn ang="0">
                  <a:pos x="T0" y="T1"/>
                </a:cxn>
                <a:cxn ang="0">
                  <a:pos x="T2" y="T3"/>
                </a:cxn>
                <a:cxn ang="0">
                  <a:pos x="T4" y="T5"/>
                </a:cxn>
                <a:cxn ang="0">
                  <a:pos x="T6" y="T7"/>
                </a:cxn>
                <a:cxn ang="0">
                  <a:pos x="T8" y="T9"/>
                </a:cxn>
              </a:cxnLst>
              <a:rect l="0" t="0" r="r" b="b"/>
              <a:pathLst>
                <a:path w="1077" h="1129">
                  <a:moveTo>
                    <a:pt x="1077" y="1041"/>
                  </a:moveTo>
                  <a:lnTo>
                    <a:pt x="0" y="0"/>
                  </a:lnTo>
                  <a:lnTo>
                    <a:pt x="0" y="410"/>
                  </a:lnTo>
                  <a:lnTo>
                    <a:pt x="787" y="1129"/>
                  </a:lnTo>
                  <a:lnTo>
                    <a:pt x="1077" y="104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 name="Freeform 11">
              <a:extLst>
                <a:ext uri="{FF2B5EF4-FFF2-40B4-BE49-F238E27FC236}">
                  <a16:creationId xmlns:a16="http://schemas.microsoft.com/office/drawing/2014/main" id="{1DE2785C-B3D3-7A1D-9549-04C574A18582}"/>
                </a:ext>
              </a:extLst>
            </p:cNvPr>
            <p:cNvSpPr>
              <a:spLocks/>
            </p:cNvSpPr>
            <p:nvPr/>
          </p:nvSpPr>
          <p:spPr bwMode="auto">
            <a:xfrm>
              <a:off x="3988288" y="2021839"/>
              <a:ext cx="188946" cy="378382"/>
            </a:xfrm>
            <a:custGeom>
              <a:avLst/>
              <a:gdLst>
                <a:gd name="T0" fmla="*/ 386 w 386"/>
                <a:gd name="T1" fmla="*/ 385 h 773"/>
                <a:gd name="T2" fmla="*/ 0 w 386"/>
                <a:gd name="T3" fmla="*/ 0 h 773"/>
                <a:gd name="T4" fmla="*/ 0 w 386"/>
                <a:gd name="T5" fmla="*/ 773 h 773"/>
                <a:gd name="T6" fmla="*/ 386 w 386"/>
                <a:gd name="T7" fmla="*/ 385 h 773"/>
              </a:gdLst>
              <a:ahLst/>
              <a:cxnLst>
                <a:cxn ang="0">
                  <a:pos x="T0" y="T1"/>
                </a:cxn>
                <a:cxn ang="0">
                  <a:pos x="T2" y="T3"/>
                </a:cxn>
                <a:cxn ang="0">
                  <a:pos x="T4" y="T5"/>
                </a:cxn>
                <a:cxn ang="0">
                  <a:pos x="T6" y="T7"/>
                </a:cxn>
              </a:cxnLst>
              <a:rect l="0" t="0" r="r" b="b"/>
              <a:pathLst>
                <a:path w="386" h="773">
                  <a:moveTo>
                    <a:pt x="386" y="385"/>
                  </a:moveTo>
                  <a:lnTo>
                    <a:pt x="0" y="0"/>
                  </a:lnTo>
                  <a:lnTo>
                    <a:pt x="0" y="773"/>
                  </a:lnTo>
                  <a:lnTo>
                    <a:pt x="386" y="38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2">
              <a:extLst>
                <a:ext uri="{FF2B5EF4-FFF2-40B4-BE49-F238E27FC236}">
                  <a16:creationId xmlns:a16="http://schemas.microsoft.com/office/drawing/2014/main" id="{F8AEBBC7-BE76-F773-00AA-6DCD7C82D086}"/>
                </a:ext>
              </a:extLst>
            </p:cNvPr>
            <p:cNvSpPr>
              <a:spLocks/>
            </p:cNvSpPr>
            <p:nvPr/>
          </p:nvSpPr>
          <p:spPr bwMode="auto">
            <a:xfrm>
              <a:off x="3768503" y="2021839"/>
              <a:ext cx="188457" cy="378382"/>
            </a:xfrm>
            <a:custGeom>
              <a:avLst/>
              <a:gdLst>
                <a:gd name="T0" fmla="*/ 0 w 385"/>
                <a:gd name="T1" fmla="*/ 385 h 773"/>
                <a:gd name="T2" fmla="*/ 385 w 385"/>
                <a:gd name="T3" fmla="*/ 773 h 773"/>
                <a:gd name="T4" fmla="*/ 385 w 385"/>
                <a:gd name="T5" fmla="*/ 0 h 773"/>
                <a:gd name="T6" fmla="*/ 0 w 385"/>
                <a:gd name="T7" fmla="*/ 385 h 773"/>
              </a:gdLst>
              <a:ahLst/>
              <a:cxnLst>
                <a:cxn ang="0">
                  <a:pos x="T0" y="T1"/>
                </a:cxn>
                <a:cxn ang="0">
                  <a:pos x="T2" y="T3"/>
                </a:cxn>
                <a:cxn ang="0">
                  <a:pos x="T4" y="T5"/>
                </a:cxn>
                <a:cxn ang="0">
                  <a:pos x="T6" y="T7"/>
                </a:cxn>
              </a:cxnLst>
              <a:rect l="0" t="0" r="r" b="b"/>
              <a:pathLst>
                <a:path w="385" h="773">
                  <a:moveTo>
                    <a:pt x="0" y="385"/>
                  </a:moveTo>
                  <a:lnTo>
                    <a:pt x="385" y="773"/>
                  </a:lnTo>
                  <a:lnTo>
                    <a:pt x="385" y="0"/>
                  </a:lnTo>
                  <a:lnTo>
                    <a:pt x="0" y="38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4" name="TextBox 23">
            <a:extLst>
              <a:ext uri="{FF2B5EF4-FFF2-40B4-BE49-F238E27FC236}">
                <a16:creationId xmlns:a16="http://schemas.microsoft.com/office/drawing/2014/main" id="{E09C6D49-F80D-AF53-F2B3-B0BF3791B4B9}"/>
              </a:ext>
            </a:extLst>
          </p:cNvPr>
          <p:cNvSpPr txBox="1"/>
          <p:nvPr/>
        </p:nvSpPr>
        <p:spPr>
          <a:xfrm>
            <a:off x="1474059" y="735370"/>
            <a:ext cx="1963999" cy="553998"/>
          </a:xfrm>
          <a:prstGeom prst="rect">
            <a:avLst/>
          </a:prstGeom>
          <a:noFill/>
        </p:spPr>
        <p:txBody>
          <a:bodyPr wrap="none" rtlCol="0">
            <a:spAutoFit/>
          </a:bodyPr>
          <a:lstStyle/>
          <a:p>
            <a:r>
              <a:rPr lang="en-US" sz="3000" b="1" dirty="0">
                <a:solidFill>
                  <a:schemeClr val="bg1"/>
                </a:solidFill>
                <a:latin typeface="Barlow" panose="00000500000000000000" pitchFamily="2" charset="0"/>
              </a:rPr>
              <a:t>Market</a:t>
            </a:r>
            <a:r>
              <a:rPr lang="en-US" sz="3000" b="1" dirty="0">
                <a:solidFill>
                  <a:schemeClr val="accent2">
                    <a:lumMod val="40000"/>
                    <a:lumOff val="60000"/>
                  </a:schemeClr>
                </a:solidFill>
                <a:latin typeface="Barlow" panose="00000500000000000000" pitchFamily="2" charset="0"/>
              </a:rPr>
              <a:t>Pro</a:t>
            </a:r>
          </a:p>
        </p:txBody>
      </p:sp>
      <p:sp>
        <p:nvSpPr>
          <p:cNvPr id="42" name="TextBox 41">
            <a:extLst>
              <a:ext uri="{FF2B5EF4-FFF2-40B4-BE49-F238E27FC236}">
                <a16:creationId xmlns:a16="http://schemas.microsoft.com/office/drawing/2014/main" id="{DC7ECFB8-37C8-AA3E-3AD5-2D873660070E}"/>
              </a:ext>
            </a:extLst>
          </p:cNvPr>
          <p:cNvSpPr txBox="1"/>
          <p:nvPr/>
        </p:nvSpPr>
        <p:spPr>
          <a:xfrm>
            <a:off x="619748" y="5908004"/>
            <a:ext cx="2925801" cy="307777"/>
          </a:xfrm>
          <a:prstGeom prst="rect">
            <a:avLst/>
          </a:prstGeom>
          <a:noFill/>
        </p:spPr>
        <p:txBody>
          <a:bodyPr wrap="none" rtlCol="0">
            <a:spAutoFit/>
          </a:bodyPr>
          <a:lstStyle/>
          <a:p>
            <a:r>
              <a:rPr lang="en-US" sz="1400" spc="500" dirty="0">
                <a:solidFill>
                  <a:schemeClr val="bg1"/>
                </a:solidFill>
                <a:latin typeface="Poppins" panose="00000500000000000000" pitchFamily="2" charset="0"/>
                <a:cs typeface="Poppins" panose="00000500000000000000" pitchFamily="2" charset="0"/>
              </a:rPr>
              <a:t>www.business.com</a:t>
            </a:r>
          </a:p>
        </p:txBody>
      </p:sp>
      <p:cxnSp>
        <p:nvCxnSpPr>
          <p:cNvPr id="44" name="Straight Connector 43">
            <a:extLst>
              <a:ext uri="{FF2B5EF4-FFF2-40B4-BE49-F238E27FC236}">
                <a16:creationId xmlns:a16="http://schemas.microsoft.com/office/drawing/2014/main" id="{E44E55E5-16AA-5CB0-A4DD-33E82CEA2231}"/>
              </a:ext>
            </a:extLst>
          </p:cNvPr>
          <p:cNvCxnSpPr>
            <a:cxnSpLocks/>
          </p:cNvCxnSpPr>
          <p:nvPr/>
        </p:nvCxnSpPr>
        <p:spPr>
          <a:xfrm>
            <a:off x="-116681" y="6072192"/>
            <a:ext cx="588977" cy="0"/>
          </a:xfrm>
          <a:prstGeom prst="line">
            <a:avLst/>
          </a:prstGeom>
          <a:ln w="10160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1DF7594E-E1F9-0C80-3A3B-72CDCE11095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34000" y="692095"/>
            <a:ext cx="6659285" cy="5929935"/>
          </a:xfrm>
          <a:prstGeom prst="rect">
            <a:avLst/>
          </a:prstGeom>
        </p:spPr>
      </p:pic>
    </p:spTree>
    <p:extLst>
      <p:ext uri="{BB962C8B-B14F-4D97-AF65-F5344CB8AC3E}">
        <p14:creationId xmlns:p14="http://schemas.microsoft.com/office/powerpoint/2010/main" val="110169712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Google Shape;421;p42">
            <a:extLst>
              <a:ext uri="{FF2B5EF4-FFF2-40B4-BE49-F238E27FC236}">
                <a16:creationId xmlns:a16="http://schemas.microsoft.com/office/drawing/2014/main" id="{906A38A9-4339-EADB-F058-58C1E68D5856}"/>
              </a:ext>
            </a:extLst>
          </p:cNvPr>
          <p:cNvSpPr/>
          <p:nvPr/>
        </p:nvSpPr>
        <p:spPr>
          <a:xfrm>
            <a:off x="0" y="0"/>
            <a:ext cx="5738191" cy="6857999"/>
          </a:xfrm>
          <a:prstGeom prst="rect">
            <a:avLst/>
          </a:prstGeom>
          <a:solidFill>
            <a:schemeClr val="bg1">
              <a:lumMod val="9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Rectangle 3">
            <a:extLst>
              <a:ext uri="{FF2B5EF4-FFF2-40B4-BE49-F238E27FC236}">
                <a16:creationId xmlns:a16="http://schemas.microsoft.com/office/drawing/2014/main" id="{80234CEC-FEA0-8A6A-C61B-69C8D7A41112}"/>
              </a:ext>
            </a:extLst>
          </p:cNvPr>
          <p:cNvSpPr/>
          <p:nvPr/>
        </p:nvSpPr>
        <p:spPr>
          <a:xfrm>
            <a:off x="533400" y="3295822"/>
            <a:ext cx="649067" cy="649067"/>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C5A62E94-77BB-E71B-341A-A85D414AC3B9}"/>
              </a:ext>
            </a:extLst>
          </p:cNvPr>
          <p:cNvSpPr/>
          <p:nvPr/>
        </p:nvSpPr>
        <p:spPr>
          <a:xfrm>
            <a:off x="533400" y="4428431"/>
            <a:ext cx="649067" cy="649067"/>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06DC147D-0108-91BD-B6C8-48D689BE700A}"/>
              </a:ext>
            </a:extLst>
          </p:cNvPr>
          <p:cNvSpPr/>
          <p:nvPr/>
        </p:nvSpPr>
        <p:spPr>
          <a:xfrm>
            <a:off x="533400" y="5561040"/>
            <a:ext cx="649067" cy="649067"/>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D3BD083-7D52-C270-8E87-55BEF5614FAC}"/>
              </a:ext>
            </a:extLst>
          </p:cNvPr>
          <p:cNvSpPr/>
          <p:nvPr/>
        </p:nvSpPr>
        <p:spPr>
          <a:xfrm>
            <a:off x="533400" y="2163213"/>
            <a:ext cx="649067" cy="649067"/>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431459" y="397897"/>
            <a:ext cx="5009705"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Market Opportunities</a:t>
            </a:r>
          </a:p>
        </p:txBody>
      </p:sp>
      <p:graphicFrame>
        <p:nvGraphicFramePr>
          <p:cNvPr id="3" name="Chart 2">
            <a:extLst>
              <a:ext uri="{FF2B5EF4-FFF2-40B4-BE49-F238E27FC236}">
                <a16:creationId xmlns:a16="http://schemas.microsoft.com/office/drawing/2014/main" id="{019FAF7C-417E-8A04-7568-E87B69242B8E}"/>
              </a:ext>
            </a:extLst>
          </p:cNvPr>
          <p:cNvGraphicFramePr/>
          <p:nvPr>
            <p:extLst>
              <p:ext uri="{D42A27DB-BD31-4B8C-83A1-F6EECF244321}">
                <p14:modId xmlns:p14="http://schemas.microsoft.com/office/powerpoint/2010/main" val="2633061922"/>
              </p:ext>
            </p:extLst>
          </p:nvPr>
        </p:nvGraphicFramePr>
        <p:xfrm>
          <a:off x="6165275" y="2517685"/>
          <a:ext cx="5615483" cy="3745179"/>
        </p:xfrm>
        <a:graphic>
          <a:graphicData uri="http://schemas.openxmlformats.org/drawingml/2006/chart">
            <c:chart xmlns:c="http://schemas.openxmlformats.org/drawingml/2006/chart" xmlns:r="http://schemas.openxmlformats.org/officeDocument/2006/relationships" r:id="rId2"/>
          </a:graphicData>
        </a:graphic>
      </p:graphicFrame>
      <p:sp>
        <p:nvSpPr>
          <p:cNvPr id="13" name="Rectangle 12">
            <a:extLst>
              <a:ext uri="{FF2B5EF4-FFF2-40B4-BE49-F238E27FC236}">
                <a16:creationId xmlns:a16="http://schemas.microsoft.com/office/drawing/2014/main" id="{B5DFC62E-D696-6ED8-1ABA-9AF39DE003B6}"/>
              </a:ext>
            </a:extLst>
          </p:cNvPr>
          <p:cNvSpPr/>
          <p:nvPr/>
        </p:nvSpPr>
        <p:spPr>
          <a:xfrm>
            <a:off x="1314472" y="2326293"/>
            <a:ext cx="4228292"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14" name="TextBox 13">
            <a:extLst>
              <a:ext uri="{FF2B5EF4-FFF2-40B4-BE49-F238E27FC236}">
                <a16:creationId xmlns:a16="http://schemas.microsoft.com/office/drawing/2014/main" id="{4A424845-E273-BCBD-5708-023FA69CBE43}"/>
              </a:ext>
            </a:extLst>
          </p:cNvPr>
          <p:cNvSpPr txBox="1"/>
          <p:nvPr/>
        </p:nvSpPr>
        <p:spPr>
          <a:xfrm>
            <a:off x="1314472" y="2017727"/>
            <a:ext cx="2146742"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1"/>
                </a:solidFill>
                <a:latin typeface="Barlow" panose="00000500000000000000" pitchFamily="2" charset="0"/>
                <a:ea typeface="Six Caps"/>
                <a:cs typeface="Six Caps"/>
                <a:sym typeface="Six Caps"/>
              </a:rPr>
              <a:t>Define Your Market</a:t>
            </a:r>
          </a:p>
        </p:txBody>
      </p:sp>
      <p:sp>
        <p:nvSpPr>
          <p:cNvPr id="19" name="Rectangle 18">
            <a:extLst>
              <a:ext uri="{FF2B5EF4-FFF2-40B4-BE49-F238E27FC236}">
                <a16:creationId xmlns:a16="http://schemas.microsoft.com/office/drawing/2014/main" id="{113F4E73-C3D5-56FB-0016-B515C18BC506}"/>
              </a:ext>
            </a:extLst>
          </p:cNvPr>
          <p:cNvSpPr/>
          <p:nvPr/>
        </p:nvSpPr>
        <p:spPr>
          <a:xfrm>
            <a:off x="1314472" y="5724120"/>
            <a:ext cx="4228292"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20" name="TextBox 19">
            <a:extLst>
              <a:ext uri="{FF2B5EF4-FFF2-40B4-BE49-F238E27FC236}">
                <a16:creationId xmlns:a16="http://schemas.microsoft.com/office/drawing/2014/main" id="{52B12F30-621A-3E8B-E594-663F67BF511E}"/>
              </a:ext>
            </a:extLst>
          </p:cNvPr>
          <p:cNvSpPr txBox="1"/>
          <p:nvPr/>
        </p:nvSpPr>
        <p:spPr>
          <a:xfrm>
            <a:off x="1314472" y="5415554"/>
            <a:ext cx="2234907"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4"/>
                </a:solidFill>
                <a:latin typeface="Barlow" panose="00000500000000000000" pitchFamily="2" charset="0"/>
                <a:ea typeface="Six Caps"/>
                <a:cs typeface="Six Caps"/>
                <a:sym typeface="Six Caps"/>
              </a:rPr>
              <a:t>Trends And Insights</a:t>
            </a:r>
          </a:p>
        </p:txBody>
      </p:sp>
      <p:sp>
        <p:nvSpPr>
          <p:cNvPr id="25" name="Shape 2447">
            <a:extLst>
              <a:ext uri="{FF2B5EF4-FFF2-40B4-BE49-F238E27FC236}">
                <a16:creationId xmlns:a16="http://schemas.microsoft.com/office/drawing/2014/main" id="{DAFCEF36-1B48-9D24-D6B0-E07B73EAEF64}"/>
              </a:ext>
            </a:extLst>
          </p:cNvPr>
          <p:cNvSpPr>
            <a:spLocks noChangeAspect="1"/>
          </p:cNvSpPr>
          <p:nvPr/>
        </p:nvSpPr>
        <p:spPr>
          <a:xfrm>
            <a:off x="629333" y="5698551"/>
            <a:ext cx="457200" cy="374045"/>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6" name="Shape 2460">
            <a:extLst>
              <a:ext uri="{FF2B5EF4-FFF2-40B4-BE49-F238E27FC236}">
                <a16:creationId xmlns:a16="http://schemas.microsoft.com/office/drawing/2014/main" id="{4449C3DC-03CD-678F-8C8F-C35F7FA1640E}"/>
              </a:ext>
            </a:extLst>
          </p:cNvPr>
          <p:cNvSpPr>
            <a:spLocks noChangeAspect="1"/>
          </p:cNvSpPr>
          <p:nvPr/>
        </p:nvSpPr>
        <p:spPr>
          <a:xfrm>
            <a:off x="629333" y="2300704"/>
            <a:ext cx="457200" cy="374084"/>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7" name="Rectangle 16">
            <a:extLst>
              <a:ext uri="{FF2B5EF4-FFF2-40B4-BE49-F238E27FC236}">
                <a16:creationId xmlns:a16="http://schemas.microsoft.com/office/drawing/2014/main" id="{BDC9F50B-F881-6570-DD7D-BC0405646214}"/>
              </a:ext>
            </a:extLst>
          </p:cNvPr>
          <p:cNvSpPr/>
          <p:nvPr/>
        </p:nvSpPr>
        <p:spPr>
          <a:xfrm>
            <a:off x="1314472" y="4591511"/>
            <a:ext cx="4228292"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18" name="TextBox 17">
            <a:extLst>
              <a:ext uri="{FF2B5EF4-FFF2-40B4-BE49-F238E27FC236}">
                <a16:creationId xmlns:a16="http://schemas.microsoft.com/office/drawing/2014/main" id="{DCAB0C8A-5D2B-2D28-44D2-B533042DFB20}"/>
              </a:ext>
            </a:extLst>
          </p:cNvPr>
          <p:cNvSpPr txBox="1"/>
          <p:nvPr/>
        </p:nvSpPr>
        <p:spPr>
          <a:xfrm>
            <a:off x="1314472" y="4282945"/>
            <a:ext cx="2553904"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3"/>
                </a:solidFill>
                <a:latin typeface="Barlow" panose="00000500000000000000" pitchFamily="2" charset="0"/>
                <a:ea typeface="Six Caps"/>
                <a:cs typeface="Six Caps"/>
                <a:sym typeface="Six Caps"/>
              </a:rPr>
              <a:t>Define Your Customers</a:t>
            </a:r>
          </a:p>
        </p:txBody>
      </p:sp>
      <p:sp>
        <p:nvSpPr>
          <p:cNvPr id="27" name="Shape 2368">
            <a:extLst>
              <a:ext uri="{FF2B5EF4-FFF2-40B4-BE49-F238E27FC236}">
                <a16:creationId xmlns:a16="http://schemas.microsoft.com/office/drawing/2014/main" id="{52B85490-C276-D6B3-0A5C-A022F0D1E10A}"/>
              </a:ext>
            </a:extLst>
          </p:cNvPr>
          <p:cNvSpPr>
            <a:spLocks noChangeAspect="1"/>
          </p:cNvSpPr>
          <p:nvPr/>
        </p:nvSpPr>
        <p:spPr>
          <a:xfrm>
            <a:off x="629316" y="4524364"/>
            <a:ext cx="457234" cy="45720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5" name="Rectangle 14">
            <a:extLst>
              <a:ext uri="{FF2B5EF4-FFF2-40B4-BE49-F238E27FC236}">
                <a16:creationId xmlns:a16="http://schemas.microsoft.com/office/drawing/2014/main" id="{8481A0A0-0C32-6EA2-915E-7F6B2BFEE3FA}"/>
              </a:ext>
            </a:extLst>
          </p:cNvPr>
          <p:cNvSpPr/>
          <p:nvPr/>
        </p:nvSpPr>
        <p:spPr>
          <a:xfrm>
            <a:off x="1314472" y="3458902"/>
            <a:ext cx="4228292"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16" name="TextBox 15">
            <a:extLst>
              <a:ext uri="{FF2B5EF4-FFF2-40B4-BE49-F238E27FC236}">
                <a16:creationId xmlns:a16="http://schemas.microsoft.com/office/drawing/2014/main" id="{697D38B6-7C8F-9D22-B677-2BA58DBC3897}"/>
              </a:ext>
            </a:extLst>
          </p:cNvPr>
          <p:cNvSpPr txBox="1"/>
          <p:nvPr/>
        </p:nvSpPr>
        <p:spPr>
          <a:xfrm>
            <a:off x="1314472" y="3150336"/>
            <a:ext cx="1949573"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2"/>
                </a:solidFill>
                <a:latin typeface="Barlow" panose="00000500000000000000" pitchFamily="2" charset="0"/>
                <a:ea typeface="Six Caps"/>
                <a:cs typeface="Six Caps"/>
                <a:sym typeface="Six Caps"/>
              </a:rPr>
              <a:t>Total Market Size</a:t>
            </a:r>
          </a:p>
        </p:txBody>
      </p:sp>
      <p:sp>
        <p:nvSpPr>
          <p:cNvPr id="28" name="Shape 2435">
            <a:extLst>
              <a:ext uri="{FF2B5EF4-FFF2-40B4-BE49-F238E27FC236}">
                <a16:creationId xmlns:a16="http://schemas.microsoft.com/office/drawing/2014/main" id="{FE83A3A0-3F10-F42B-0909-98FFEAB8164C}"/>
              </a:ext>
            </a:extLst>
          </p:cNvPr>
          <p:cNvSpPr>
            <a:spLocks noChangeAspect="1"/>
          </p:cNvSpPr>
          <p:nvPr/>
        </p:nvSpPr>
        <p:spPr>
          <a:xfrm>
            <a:off x="629333" y="3391772"/>
            <a:ext cx="457200" cy="457166"/>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5" name="Rectangle 34">
            <a:extLst>
              <a:ext uri="{FF2B5EF4-FFF2-40B4-BE49-F238E27FC236}">
                <a16:creationId xmlns:a16="http://schemas.microsoft.com/office/drawing/2014/main" id="{0B681284-33F6-049B-C185-3364A9E956BE}"/>
              </a:ext>
            </a:extLst>
          </p:cNvPr>
          <p:cNvSpPr/>
          <p:nvPr/>
        </p:nvSpPr>
        <p:spPr>
          <a:xfrm>
            <a:off x="6670618" y="1396675"/>
            <a:ext cx="4983446" cy="584263"/>
          </a:xfrm>
          <a:prstGeom prst="rect">
            <a:avLst/>
          </a:prstGeom>
        </p:spPr>
        <p:txBody>
          <a:bodyPr wrap="square">
            <a:spAutoFit/>
          </a:bodyPr>
          <a:lstStyle/>
          <a:p>
            <a:pPr>
              <a:lnSpc>
                <a:spcPts val="2000"/>
              </a:lnSpc>
            </a:pPr>
            <a:r>
              <a:rPr lang="en-GB" sz="12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2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36" name="TextBox 35">
            <a:extLst>
              <a:ext uri="{FF2B5EF4-FFF2-40B4-BE49-F238E27FC236}">
                <a16:creationId xmlns:a16="http://schemas.microsoft.com/office/drawing/2014/main" id="{8BAA3CD1-059D-D0FE-3D2D-3EB304D93554}"/>
              </a:ext>
            </a:extLst>
          </p:cNvPr>
          <p:cNvSpPr txBox="1">
            <a:spLocks/>
          </p:cNvSpPr>
          <p:nvPr/>
        </p:nvSpPr>
        <p:spPr>
          <a:xfrm>
            <a:off x="6203668" y="1524837"/>
            <a:ext cx="445180" cy="352823"/>
          </a:xfrm>
          <a:custGeom>
            <a:avLst/>
            <a:gdLst>
              <a:gd name="connsiteX0" fmla="*/ 406651 w 543468"/>
              <a:gd name="connsiteY0" fmla="*/ 0 h 430721"/>
              <a:gd name="connsiteX1" fmla="*/ 532067 w 543468"/>
              <a:gd name="connsiteY1" fmla="*/ 0 h 430721"/>
              <a:gd name="connsiteX2" fmla="*/ 476752 w 543468"/>
              <a:gd name="connsiteY2" fmla="*/ 201142 h 430721"/>
              <a:gd name="connsiteX3" fmla="*/ 490895 w 543468"/>
              <a:gd name="connsiteY3" fmla="*/ 207839 h 430721"/>
              <a:gd name="connsiteX4" fmla="*/ 509264 w 543468"/>
              <a:gd name="connsiteY4" fmla="*/ 221694 h 430721"/>
              <a:gd name="connsiteX5" fmla="*/ 543468 w 543468"/>
              <a:gd name="connsiteY5" fmla="*/ 309105 h 430721"/>
              <a:gd name="connsiteX6" fmla="*/ 508630 w 543468"/>
              <a:gd name="connsiteY6" fmla="*/ 397150 h 430721"/>
              <a:gd name="connsiteX7" fmla="*/ 421853 w 543468"/>
              <a:gd name="connsiteY7" fmla="*/ 430721 h 430721"/>
              <a:gd name="connsiteX8" fmla="*/ 333808 w 543468"/>
              <a:gd name="connsiteY8" fmla="*/ 397150 h 430721"/>
              <a:gd name="connsiteX9" fmla="*/ 298971 w 543468"/>
              <a:gd name="connsiteY9" fmla="*/ 309105 h 430721"/>
              <a:gd name="connsiteX10" fmla="*/ 301504 w 543468"/>
              <a:gd name="connsiteY10" fmla="*/ 276801 h 430721"/>
              <a:gd name="connsiteX11" fmla="*/ 311639 w 543468"/>
              <a:gd name="connsiteY11" fmla="*/ 239430 h 430721"/>
              <a:gd name="connsiteX12" fmla="*/ 333175 w 543468"/>
              <a:gd name="connsiteY12" fmla="*/ 182423 h 430721"/>
              <a:gd name="connsiteX13" fmla="*/ 107680 w 543468"/>
              <a:gd name="connsiteY13" fmla="*/ 0 h 430721"/>
              <a:gd name="connsiteX14" fmla="*/ 233096 w 543468"/>
              <a:gd name="connsiteY14" fmla="*/ 0 h 430721"/>
              <a:gd name="connsiteX15" fmla="*/ 177782 w 543468"/>
              <a:gd name="connsiteY15" fmla="*/ 201142 h 430721"/>
              <a:gd name="connsiteX16" fmla="*/ 191924 w 543468"/>
              <a:gd name="connsiteY16" fmla="*/ 207839 h 430721"/>
              <a:gd name="connsiteX17" fmla="*/ 210293 w 543468"/>
              <a:gd name="connsiteY17" fmla="*/ 221694 h 430721"/>
              <a:gd name="connsiteX18" fmla="*/ 244497 w 543468"/>
              <a:gd name="connsiteY18" fmla="*/ 309105 h 430721"/>
              <a:gd name="connsiteX19" fmla="*/ 209660 w 543468"/>
              <a:gd name="connsiteY19" fmla="*/ 397150 h 430721"/>
              <a:gd name="connsiteX20" fmla="*/ 122882 w 543468"/>
              <a:gd name="connsiteY20" fmla="*/ 430721 h 430721"/>
              <a:gd name="connsiteX21" fmla="*/ 34838 w 543468"/>
              <a:gd name="connsiteY21" fmla="*/ 397150 h 430721"/>
              <a:gd name="connsiteX22" fmla="*/ 0 w 543468"/>
              <a:gd name="connsiteY22" fmla="*/ 309105 h 430721"/>
              <a:gd name="connsiteX23" fmla="*/ 2534 w 543468"/>
              <a:gd name="connsiteY23" fmla="*/ 276801 h 430721"/>
              <a:gd name="connsiteX24" fmla="*/ 12668 w 543468"/>
              <a:gd name="connsiteY24" fmla="*/ 239430 h 430721"/>
              <a:gd name="connsiteX25" fmla="*/ 34204 w 543468"/>
              <a:gd name="connsiteY25" fmla="*/ 182423 h 43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3468" h="430721">
                <a:moveTo>
                  <a:pt x="406651" y="0"/>
                </a:moveTo>
                <a:lnTo>
                  <a:pt x="532067" y="0"/>
                </a:lnTo>
                <a:lnTo>
                  <a:pt x="476752" y="201142"/>
                </a:lnTo>
                <a:lnTo>
                  <a:pt x="490895" y="207839"/>
                </a:lnTo>
                <a:cubicBezTo>
                  <a:pt x="497440" y="211797"/>
                  <a:pt x="503563" y="216416"/>
                  <a:pt x="509264" y="221694"/>
                </a:cubicBezTo>
                <a:cubicBezTo>
                  <a:pt x="532067" y="242808"/>
                  <a:pt x="543468" y="271945"/>
                  <a:pt x="543468" y="309105"/>
                </a:cubicBezTo>
                <a:cubicBezTo>
                  <a:pt x="543468" y="345421"/>
                  <a:pt x="531855" y="374769"/>
                  <a:pt x="508630" y="397150"/>
                </a:cubicBezTo>
                <a:cubicBezTo>
                  <a:pt x="485405" y="419530"/>
                  <a:pt x="456479" y="430721"/>
                  <a:pt x="421853" y="430721"/>
                </a:cubicBezTo>
                <a:cubicBezTo>
                  <a:pt x="386382" y="430721"/>
                  <a:pt x="357034" y="419530"/>
                  <a:pt x="333808" y="397150"/>
                </a:cubicBezTo>
                <a:cubicBezTo>
                  <a:pt x="310583" y="374769"/>
                  <a:pt x="298971" y="345421"/>
                  <a:pt x="298971" y="309105"/>
                </a:cubicBezTo>
                <a:cubicBezTo>
                  <a:pt x="298971" y="298126"/>
                  <a:pt x="299815" y="287358"/>
                  <a:pt x="301504" y="276801"/>
                </a:cubicBezTo>
                <a:cubicBezTo>
                  <a:pt x="303194" y="266244"/>
                  <a:pt x="306572" y="253787"/>
                  <a:pt x="311639" y="239430"/>
                </a:cubicBezTo>
                <a:cubicBezTo>
                  <a:pt x="316706" y="225073"/>
                  <a:pt x="323885" y="206070"/>
                  <a:pt x="333175" y="182423"/>
                </a:cubicBezTo>
                <a:close/>
                <a:moveTo>
                  <a:pt x="107680" y="0"/>
                </a:moveTo>
                <a:lnTo>
                  <a:pt x="233096" y="0"/>
                </a:lnTo>
                <a:lnTo>
                  <a:pt x="177782" y="201142"/>
                </a:lnTo>
                <a:lnTo>
                  <a:pt x="191924" y="207839"/>
                </a:lnTo>
                <a:cubicBezTo>
                  <a:pt x="198469" y="211797"/>
                  <a:pt x="204592" y="216416"/>
                  <a:pt x="210293" y="221694"/>
                </a:cubicBezTo>
                <a:cubicBezTo>
                  <a:pt x="233096" y="242808"/>
                  <a:pt x="244497" y="271945"/>
                  <a:pt x="244497" y="309105"/>
                </a:cubicBezTo>
                <a:cubicBezTo>
                  <a:pt x="244497" y="345421"/>
                  <a:pt x="232885" y="374769"/>
                  <a:pt x="209660" y="397150"/>
                </a:cubicBezTo>
                <a:cubicBezTo>
                  <a:pt x="186434" y="419530"/>
                  <a:pt x="157509" y="430721"/>
                  <a:pt x="122882" y="430721"/>
                </a:cubicBezTo>
                <a:cubicBezTo>
                  <a:pt x="87411" y="430721"/>
                  <a:pt x="58063" y="419530"/>
                  <a:pt x="34838" y="397150"/>
                </a:cubicBezTo>
                <a:cubicBezTo>
                  <a:pt x="11613" y="374769"/>
                  <a:pt x="0" y="345421"/>
                  <a:pt x="0" y="309105"/>
                </a:cubicBezTo>
                <a:cubicBezTo>
                  <a:pt x="0" y="298126"/>
                  <a:pt x="845" y="287358"/>
                  <a:pt x="2534" y="276801"/>
                </a:cubicBezTo>
                <a:cubicBezTo>
                  <a:pt x="4223" y="266244"/>
                  <a:pt x="7601" y="253787"/>
                  <a:pt x="12668" y="239430"/>
                </a:cubicBezTo>
                <a:cubicBezTo>
                  <a:pt x="17736" y="225073"/>
                  <a:pt x="24914" y="206070"/>
                  <a:pt x="34204" y="182423"/>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endParaRPr lang="en-US" sz="10000" b="1" dirty="0">
              <a:solidFill>
                <a:srgbClr val="FF0000"/>
              </a:solidFill>
              <a:latin typeface="Montserrat" panose="00000500000000000000" pitchFamily="50" charset="0"/>
            </a:endParaRPr>
          </a:p>
        </p:txBody>
      </p:sp>
    </p:spTree>
    <p:extLst>
      <p:ext uri="{BB962C8B-B14F-4D97-AF65-F5344CB8AC3E}">
        <p14:creationId xmlns:p14="http://schemas.microsoft.com/office/powerpoint/2010/main" val="256321539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3594" y="397897"/>
            <a:ext cx="2824812"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Market Size</a:t>
            </a:r>
          </a:p>
        </p:txBody>
      </p:sp>
      <p:sp>
        <p:nvSpPr>
          <p:cNvPr id="7" name="Rectangle 6">
            <a:extLst>
              <a:ext uri="{FF2B5EF4-FFF2-40B4-BE49-F238E27FC236}">
                <a16:creationId xmlns:a16="http://schemas.microsoft.com/office/drawing/2014/main" id="{3EE92DB3-5E56-6286-1985-7E13E7A36424}"/>
              </a:ext>
            </a:extLst>
          </p:cNvPr>
          <p:cNvSpPr/>
          <p:nvPr/>
        </p:nvSpPr>
        <p:spPr>
          <a:xfrm>
            <a:off x="1106794" y="5641757"/>
            <a:ext cx="3245826" cy="760849"/>
          </a:xfrm>
          <a:prstGeom prst="rect">
            <a:avLst/>
          </a:prstGeom>
        </p:spPr>
        <p:txBody>
          <a:bodyPr wrap="square">
            <a:spAutoFit/>
          </a:bodyPr>
          <a:lstStyle/>
          <a:p>
            <a:pPr algn="ctr">
              <a:lnSpc>
                <a:spcPts val="18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a:t>
            </a:r>
          </a:p>
          <a:p>
            <a:pPr algn="ctr">
              <a:lnSpc>
                <a:spcPts val="18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nodes that you want to fill with dummy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8" name="TextBox 7">
            <a:extLst>
              <a:ext uri="{FF2B5EF4-FFF2-40B4-BE49-F238E27FC236}">
                <a16:creationId xmlns:a16="http://schemas.microsoft.com/office/drawing/2014/main" id="{0DE1B1DC-731F-1F1F-CBFC-2A4D13EB9994}"/>
              </a:ext>
            </a:extLst>
          </p:cNvPr>
          <p:cNvSpPr txBox="1"/>
          <p:nvPr/>
        </p:nvSpPr>
        <p:spPr>
          <a:xfrm>
            <a:off x="1875146" y="5030342"/>
            <a:ext cx="1709122" cy="605294"/>
          </a:xfrm>
          <a:prstGeom prst="rect">
            <a:avLst/>
          </a:prstGeom>
          <a:noFill/>
        </p:spPr>
        <p:txBody>
          <a:bodyPr wrap="none" rtlCol="0">
            <a:spAutoFit/>
          </a:bodyPr>
          <a:lstStyle/>
          <a:p>
            <a:pPr algn="ctr">
              <a:lnSpc>
                <a:spcPts val="2000"/>
              </a:lnSpc>
            </a:pPr>
            <a:r>
              <a:rPr lang="en-GB" sz="1800" b="1" dirty="0">
                <a:solidFill>
                  <a:schemeClr val="accent1"/>
                </a:solidFill>
                <a:latin typeface="Barlow" panose="00000500000000000000" pitchFamily="2" charset="0"/>
                <a:ea typeface="Lato Bold" panose="020F0502020204030203" pitchFamily="34" charset="0"/>
                <a:cs typeface="Lato Bold" panose="020F0502020204030203" pitchFamily="34" charset="0"/>
              </a:rPr>
              <a:t>Total Available</a:t>
            </a:r>
          </a:p>
          <a:p>
            <a:pPr algn="ctr">
              <a:lnSpc>
                <a:spcPts val="2000"/>
              </a:lnSpc>
            </a:pPr>
            <a:r>
              <a:rPr lang="en-GB" sz="1800" b="1" dirty="0">
                <a:solidFill>
                  <a:schemeClr val="accent1"/>
                </a:solidFill>
                <a:latin typeface="Barlow" panose="00000500000000000000" pitchFamily="2" charset="0"/>
                <a:ea typeface="Lato Bold" panose="020F0502020204030203" pitchFamily="34" charset="0"/>
                <a:cs typeface="Lato Bold" panose="020F0502020204030203" pitchFamily="34" charset="0"/>
              </a:rPr>
              <a:t>Market</a:t>
            </a:r>
            <a:endParaRPr lang="en-US" sz="1800"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11" name="Oval 5">
            <a:extLst>
              <a:ext uri="{FF2B5EF4-FFF2-40B4-BE49-F238E27FC236}">
                <a16:creationId xmlns:a16="http://schemas.microsoft.com/office/drawing/2014/main" id="{5389DE57-DF10-3CD6-9E0A-737F797011F8}"/>
              </a:ext>
            </a:extLst>
          </p:cNvPr>
          <p:cNvSpPr>
            <a:spLocks noChangeArrowheads="1"/>
          </p:cNvSpPr>
          <p:nvPr/>
        </p:nvSpPr>
        <p:spPr bwMode="auto">
          <a:xfrm>
            <a:off x="1040108" y="1319570"/>
            <a:ext cx="3379198" cy="3383596"/>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Oval 6">
            <a:extLst>
              <a:ext uri="{FF2B5EF4-FFF2-40B4-BE49-F238E27FC236}">
                <a16:creationId xmlns:a16="http://schemas.microsoft.com/office/drawing/2014/main" id="{3899A8DF-CD04-E00E-B50A-2322AE26493F}"/>
              </a:ext>
            </a:extLst>
          </p:cNvPr>
          <p:cNvSpPr>
            <a:spLocks noChangeArrowheads="1"/>
          </p:cNvSpPr>
          <p:nvPr/>
        </p:nvSpPr>
        <p:spPr bwMode="auto">
          <a:xfrm>
            <a:off x="5406329" y="2219112"/>
            <a:ext cx="2497478" cy="249747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Oval 7">
            <a:extLst>
              <a:ext uri="{FF2B5EF4-FFF2-40B4-BE49-F238E27FC236}">
                <a16:creationId xmlns:a16="http://schemas.microsoft.com/office/drawing/2014/main" id="{FB17BA97-07E1-137C-B140-0E2314EBA191}"/>
              </a:ext>
            </a:extLst>
          </p:cNvPr>
          <p:cNvSpPr>
            <a:spLocks noChangeArrowheads="1"/>
          </p:cNvSpPr>
          <p:nvPr/>
        </p:nvSpPr>
        <p:spPr bwMode="auto">
          <a:xfrm>
            <a:off x="9087831" y="2915943"/>
            <a:ext cx="1811048" cy="181104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Rectangle 14">
            <a:extLst>
              <a:ext uri="{FF2B5EF4-FFF2-40B4-BE49-F238E27FC236}">
                <a16:creationId xmlns:a16="http://schemas.microsoft.com/office/drawing/2014/main" id="{14F49977-50FA-0FDB-7327-51D3DE2D4CB3}"/>
              </a:ext>
            </a:extLst>
          </p:cNvPr>
          <p:cNvSpPr/>
          <p:nvPr/>
        </p:nvSpPr>
        <p:spPr>
          <a:xfrm>
            <a:off x="5032155" y="5641757"/>
            <a:ext cx="3245826" cy="760849"/>
          </a:xfrm>
          <a:prstGeom prst="rect">
            <a:avLst/>
          </a:prstGeom>
        </p:spPr>
        <p:txBody>
          <a:bodyPr wrap="square">
            <a:spAutoFit/>
          </a:bodyPr>
          <a:lstStyle/>
          <a:p>
            <a:pPr algn="ctr">
              <a:lnSpc>
                <a:spcPts val="18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a:t>
            </a:r>
          </a:p>
          <a:p>
            <a:pPr algn="ctr">
              <a:lnSpc>
                <a:spcPts val="18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nodes that you want to fill with dummy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16" name="TextBox 15">
            <a:extLst>
              <a:ext uri="{FF2B5EF4-FFF2-40B4-BE49-F238E27FC236}">
                <a16:creationId xmlns:a16="http://schemas.microsoft.com/office/drawing/2014/main" id="{766C8494-B597-3521-6D55-DC390C4E76CA}"/>
              </a:ext>
            </a:extLst>
          </p:cNvPr>
          <p:cNvSpPr txBox="1"/>
          <p:nvPr/>
        </p:nvSpPr>
        <p:spPr>
          <a:xfrm>
            <a:off x="5455862" y="5030342"/>
            <a:ext cx="2398413" cy="605294"/>
          </a:xfrm>
          <a:prstGeom prst="rect">
            <a:avLst/>
          </a:prstGeom>
          <a:noFill/>
        </p:spPr>
        <p:txBody>
          <a:bodyPr wrap="none" rtlCol="0">
            <a:spAutoFit/>
          </a:bodyPr>
          <a:lstStyle/>
          <a:p>
            <a:pPr algn="ctr">
              <a:lnSpc>
                <a:spcPts val="2000"/>
              </a:lnSpc>
            </a:pPr>
            <a:r>
              <a:rPr lang="en-GB" sz="1800" b="1" dirty="0">
                <a:solidFill>
                  <a:schemeClr val="accent2"/>
                </a:solidFill>
                <a:latin typeface="Barlow" panose="00000500000000000000" pitchFamily="2" charset="0"/>
                <a:ea typeface="Lato Bold" panose="020F0502020204030203" pitchFamily="34" charset="0"/>
                <a:cs typeface="Lato Bold" panose="020F0502020204030203" pitchFamily="34" charset="0"/>
              </a:rPr>
              <a:t>Serviceable Available</a:t>
            </a:r>
          </a:p>
          <a:p>
            <a:pPr algn="ctr">
              <a:lnSpc>
                <a:spcPts val="2000"/>
              </a:lnSpc>
            </a:pPr>
            <a:r>
              <a:rPr lang="en-GB" sz="1800" b="1" dirty="0">
                <a:solidFill>
                  <a:schemeClr val="accent2"/>
                </a:solidFill>
                <a:latin typeface="Barlow" panose="00000500000000000000" pitchFamily="2" charset="0"/>
                <a:ea typeface="Lato Bold" panose="020F0502020204030203" pitchFamily="34" charset="0"/>
                <a:cs typeface="Lato Bold" panose="020F0502020204030203" pitchFamily="34" charset="0"/>
              </a:rPr>
              <a:t>Market</a:t>
            </a:r>
            <a:endParaRPr lang="en-US" sz="1800" b="1" dirty="0">
              <a:solidFill>
                <a:schemeClr val="accent2"/>
              </a:solidFill>
              <a:latin typeface="Barlow" panose="00000500000000000000" pitchFamily="2" charset="0"/>
              <a:ea typeface="Lato Bold" panose="020F0502020204030203" pitchFamily="34" charset="0"/>
              <a:cs typeface="Lato Bold" panose="020F0502020204030203" pitchFamily="34" charset="0"/>
            </a:endParaRPr>
          </a:p>
        </p:txBody>
      </p:sp>
      <p:sp>
        <p:nvSpPr>
          <p:cNvPr id="17" name="Rectangle 16">
            <a:extLst>
              <a:ext uri="{FF2B5EF4-FFF2-40B4-BE49-F238E27FC236}">
                <a16:creationId xmlns:a16="http://schemas.microsoft.com/office/drawing/2014/main" id="{DC9CD00A-6CED-BEE0-361D-AD7A29E69453}"/>
              </a:ext>
            </a:extLst>
          </p:cNvPr>
          <p:cNvSpPr/>
          <p:nvPr/>
        </p:nvSpPr>
        <p:spPr>
          <a:xfrm>
            <a:off x="8370442" y="5641757"/>
            <a:ext cx="3245826" cy="760849"/>
          </a:xfrm>
          <a:prstGeom prst="rect">
            <a:avLst/>
          </a:prstGeom>
        </p:spPr>
        <p:txBody>
          <a:bodyPr wrap="square">
            <a:spAutoFit/>
          </a:bodyPr>
          <a:lstStyle/>
          <a:p>
            <a:pPr algn="ctr">
              <a:lnSpc>
                <a:spcPts val="18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a:t>
            </a:r>
          </a:p>
          <a:p>
            <a:pPr algn="ctr">
              <a:lnSpc>
                <a:spcPts val="18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nodes that you want to fill with dummy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18" name="TextBox 17">
            <a:extLst>
              <a:ext uri="{FF2B5EF4-FFF2-40B4-BE49-F238E27FC236}">
                <a16:creationId xmlns:a16="http://schemas.microsoft.com/office/drawing/2014/main" id="{619D1FBD-25C8-100F-7574-829B88D3A9A3}"/>
              </a:ext>
            </a:extLst>
          </p:cNvPr>
          <p:cNvSpPr txBox="1"/>
          <p:nvPr/>
        </p:nvSpPr>
        <p:spPr>
          <a:xfrm>
            <a:off x="9291881" y="5030342"/>
            <a:ext cx="1402948" cy="605294"/>
          </a:xfrm>
          <a:prstGeom prst="rect">
            <a:avLst/>
          </a:prstGeom>
          <a:noFill/>
        </p:spPr>
        <p:txBody>
          <a:bodyPr wrap="none" rtlCol="0">
            <a:spAutoFit/>
          </a:bodyPr>
          <a:lstStyle/>
          <a:p>
            <a:pPr algn="ctr">
              <a:lnSpc>
                <a:spcPts val="2000"/>
              </a:lnSpc>
            </a:pPr>
            <a:r>
              <a:rPr lang="en-GB" sz="1800" b="1" dirty="0">
                <a:solidFill>
                  <a:schemeClr val="accent3"/>
                </a:solidFill>
                <a:latin typeface="Barlow" panose="00000500000000000000" pitchFamily="2" charset="0"/>
                <a:ea typeface="Lato Bold" panose="020F0502020204030203" pitchFamily="34" charset="0"/>
                <a:cs typeface="Lato Bold" panose="020F0502020204030203" pitchFamily="34" charset="0"/>
              </a:rPr>
              <a:t>Your Target</a:t>
            </a:r>
          </a:p>
          <a:p>
            <a:pPr algn="ctr">
              <a:lnSpc>
                <a:spcPts val="2000"/>
              </a:lnSpc>
            </a:pPr>
            <a:r>
              <a:rPr lang="en-GB" sz="1800" b="1" dirty="0">
                <a:solidFill>
                  <a:schemeClr val="accent3"/>
                </a:solidFill>
                <a:latin typeface="Barlow" panose="00000500000000000000" pitchFamily="2" charset="0"/>
                <a:ea typeface="Lato Bold" panose="020F0502020204030203" pitchFamily="34" charset="0"/>
                <a:cs typeface="Lato Bold" panose="020F0502020204030203" pitchFamily="34" charset="0"/>
              </a:rPr>
              <a:t>Market</a:t>
            </a:r>
            <a:endParaRPr lang="en-US" sz="1800" b="1" dirty="0">
              <a:solidFill>
                <a:schemeClr val="accent3"/>
              </a:solidFill>
              <a:latin typeface="Barlow" panose="00000500000000000000" pitchFamily="2" charset="0"/>
              <a:ea typeface="Lato Bold" panose="020F0502020204030203" pitchFamily="34" charset="0"/>
              <a:cs typeface="Lato Bold" panose="020F0502020204030203" pitchFamily="34" charset="0"/>
            </a:endParaRPr>
          </a:p>
        </p:txBody>
      </p:sp>
      <p:sp>
        <p:nvSpPr>
          <p:cNvPr id="19" name="TextBox 18">
            <a:extLst>
              <a:ext uri="{FF2B5EF4-FFF2-40B4-BE49-F238E27FC236}">
                <a16:creationId xmlns:a16="http://schemas.microsoft.com/office/drawing/2014/main" id="{79048BB8-EE0A-D431-1F22-0A1FD77CBA1D}"/>
              </a:ext>
            </a:extLst>
          </p:cNvPr>
          <p:cNvSpPr txBox="1"/>
          <p:nvPr/>
        </p:nvSpPr>
        <p:spPr>
          <a:xfrm>
            <a:off x="1608246" y="2195760"/>
            <a:ext cx="2242922" cy="1502976"/>
          </a:xfrm>
          <a:prstGeom prst="rect">
            <a:avLst/>
          </a:prstGeom>
          <a:noFill/>
        </p:spPr>
        <p:txBody>
          <a:bodyPr wrap="none" rtlCol="0">
            <a:spAutoFit/>
          </a:bodyPr>
          <a:lstStyle/>
          <a:p>
            <a:pPr algn="ctr">
              <a:lnSpc>
                <a:spcPts val="5500"/>
              </a:lnSpc>
            </a:pPr>
            <a:r>
              <a:rPr lang="en-US" sz="5000" b="1" dirty="0">
                <a:solidFill>
                  <a:schemeClr val="bg1"/>
                </a:solidFill>
                <a:latin typeface="Barlow" panose="00000500000000000000" pitchFamily="2" charset="0"/>
              </a:rPr>
              <a:t>3.7</a:t>
            </a:r>
          </a:p>
          <a:p>
            <a:pPr algn="ctr">
              <a:lnSpc>
                <a:spcPts val="5500"/>
              </a:lnSpc>
            </a:pPr>
            <a:r>
              <a:rPr lang="en-US" sz="5000" b="1" dirty="0">
                <a:solidFill>
                  <a:schemeClr val="bg1"/>
                </a:solidFill>
                <a:latin typeface="Barlow" panose="00000500000000000000" pitchFamily="2" charset="0"/>
              </a:rPr>
              <a:t>Billion+</a:t>
            </a:r>
          </a:p>
        </p:txBody>
      </p:sp>
      <p:sp>
        <p:nvSpPr>
          <p:cNvPr id="20" name="TextBox 19">
            <a:extLst>
              <a:ext uri="{FF2B5EF4-FFF2-40B4-BE49-F238E27FC236}">
                <a16:creationId xmlns:a16="http://schemas.microsoft.com/office/drawing/2014/main" id="{60A33C7D-C2F1-2FA8-7D50-9B28905CA0C1}"/>
              </a:ext>
            </a:extLst>
          </p:cNvPr>
          <p:cNvSpPr txBox="1"/>
          <p:nvPr/>
        </p:nvSpPr>
        <p:spPr>
          <a:xfrm>
            <a:off x="5714747" y="2788250"/>
            <a:ext cx="1880643" cy="1246495"/>
          </a:xfrm>
          <a:prstGeom prst="rect">
            <a:avLst/>
          </a:prstGeom>
          <a:noFill/>
        </p:spPr>
        <p:txBody>
          <a:bodyPr wrap="none" rtlCol="0">
            <a:spAutoFit/>
          </a:bodyPr>
          <a:lstStyle/>
          <a:p>
            <a:pPr algn="ctr">
              <a:lnSpc>
                <a:spcPts val="4500"/>
              </a:lnSpc>
            </a:pPr>
            <a:r>
              <a:rPr lang="en-US" sz="4000" b="1" dirty="0">
                <a:solidFill>
                  <a:schemeClr val="bg1"/>
                </a:solidFill>
                <a:latin typeface="Barlow" panose="00000500000000000000" pitchFamily="2" charset="0"/>
              </a:rPr>
              <a:t>2.7</a:t>
            </a:r>
          </a:p>
          <a:p>
            <a:pPr algn="ctr">
              <a:lnSpc>
                <a:spcPts val="4500"/>
              </a:lnSpc>
            </a:pPr>
            <a:r>
              <a:rPr lang="en-US" sz="4000" b="1" dirty="0">
                <a:solidFill>
                  <a:schemeClr val="bg1"/>
                </a:solidFill>
                <a:latin typeface="Barlow" panose="00000500000000000000" pitchFamily="2" charset="0"/>
              </a:rPr>
              <a:t>Million+</a:t>
            </a:r>
          </a:p>
        </p:txBody>
      </p:sp>
      <p:sp>
        <p:nvSpPr>
          <p:cNvPr id="21" name="TextBox 20">
            <a:extLst>
              <a:ext uri="{FF2B5EF4-FFF2-40B4-BE49-F238E27FC236}">
                <a16:creationId xmlns:a16="http://schemas.microsoft.com/office/drawing/2014/main" id="{5075C454-8E3E-C343-8A0E-D78CE0DCD784}"/>
              </a:ext>
            </a:extLst>
          </p:cNvPr>
          <p:cNvSpPr txBox="1"/>
          <p:nvPr/>
        </p:nvSpPr>
        <p:spPr>
          <a:xfrm>
            <a:off x="9264630" y="3256366"/>
            <a:ext cx="1457451" cy="1015663"/>
          </a:xfrm>
          <a:prstGeom prst="rect">
            <a:avLst/>
          </a:prstGeom>
          <a:noFill/>
        </p:spPr>
        <p:txBody>
          <a:bodyPr wrap="none" rtlCol="0">
            <a:spAutoFit/>
          </a:bodyPr>
          <a:lstStyle/>
          <a:p>
            <a:pPr algn="ctr"/>
            <a:r>
              <a:rPr lang="en-US" sz="3000" b="1" dirty="0">
                <a:solidFill>
                  <a:schemeClr val="bg1"/>
                </a:solidFill>
                <a:latin typeface="Barlow" panose="00000500000000000000" pitchFamily="2" charset="0"/>
              </a:rPr>
              <a:t>1.3</a:t>
            </a:r>
          </a:p>
          <a:p>
            <a:pPr algn="ctr"/>
            <a:r>
              <a:rPr lang="en-US" sz="3000" b="1" dirty="0">
                <a:solidFill>
                  <a:schemeClr val="bg1"/>
                </a:solidFill>
                <a:latin typeface="Barlow" panose="00000500000000000000" pitchFamily="2" charset="0"/>
              </a:rPr>
              <a:t>Million+</a:t>
            </a:r>
          </a:p>
        </p:txBody>
      </p:sp>
    </p:spTree>
    <p:extLst>
      <p:ext uri="{BB962C8B-B14F-4D97-AF65-F5344CB8AC3E}">
        <p14:creationId xmlns:p14="http://schemas.microsoft.com/office/powerpoint/2010/main" val="262188658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E25BFFF7-AF7D-3E5B-EA5C-BED0AF596924}"/>
              </a:ext>
            </a:extLst>
          </p:cNvPr>
          <p:cNvGrpSpPr/>
          <p:nvPr/>
        </p:nvGrpSpPr>
        <p:grpSpPr>
          <a:xfrm>
            <a:off x="1572767" y="2292251"/>
            <a:ext cx="4537811" cy="4574772"/>
            <a:chOff x="1707724" y="2909523"/>
            <a:chExt cx="1892765" cy="1908183"/>
          </a:xfrm>
          <a:solidFill>
            <a:schemeClr val="bg1">
              <a:lumMod val="95000"/>
            </a:schemeClr>
          </a:solidFill>
        </p:grpSpPr>
        <p:sp>
          <p:nvSpPr>
            <p:cNvPr id="43" name="Freeform 27">
              <a:extLst>
                <a:ext uri="{FF2B5EF4-FFF2-40B4-BE49-F238E27FC236}">
                  <a16:creationId xmlns:a16="http://schemas.microsoft.com/office/drawing/2014/main" id="{8A3F145A-FCC6-1373-476E-2B1D7642BE9F}"/>
                </a:ext>
              </a:extLst>
            </p:cNvPr>
            <p:cNvSpPr>
              <a:spLocks noEditPoints="1"/>
            </p:cNvSpPr>
            <p:nvPr/>
          </p:nvSpPr>
          <p:spPr bwMode="auto">
            <a:xfrm>
              <a:off x="1707724" y="3146543"/>
              <a:ext cx="800654" cy="1355136"/>
            </a:xfrm>
            <a:custGeom>
              <a:avLst/>
              <a:gdLst>
                <a:gd name="T0" fmla="*/ 97 w 669"/>
                <a:gd name="T1" fmla="*/ 617 h 1132"/>
                <a:gd name="T2" fmla="*/ 142 w 669"/>
                <a:gd name="T3" fmla="*/ 526 h 1132"/>
                <a:gd name="T4" fmla="*/ 172 w 669"/>
                <a:gd name="T5" fmla="*/ 467 h 1132"/>
                <a:gd name="T6" fmla="*/ 189 w 669"/>
                <a:gd name="T7" fmla="*/ 455 h 1132"/>
                <a:gd name="T8" fmla="*/ 162 w 669"/>
                <a:gd name="T9" fmla="*/ 516 h 1132"/>
                <a:gd name="T10" fmla="*/ 122 w 669"/>
                <a:gd name="T11" fmla="*/ 597 h 1132"/>
                <a:gd name="T12" fmla="*/ 42 w 669"/>
                <a:gd name="T13" fmla="*/ 624 h 1132"/>
                <a:gd name="T14" fmla="*/ 147 w 669"/>
                <a:gd name="T15" fmla="*/ 784 h 1132"/>
                <a:gd name="T16" fmla="*/ 159 w 669"/>
                <a:gd name="T17" fmla="*/ 878 h 1132"/>
                <a:gd name="T18" fmla="*/ 204 w 669"/>
                <a:gd name="T19" fmla="*/ 939 h 1132"/>
                <a:gd name="T20" fmla="*/ 270 w 669"/>
                <a:gd name="T21" fmla="*/ 1049 h 1132"/>
                <a:gd name="T22" fmla="*/ 387 w 669"/>
                <a:gd name="T23" fmla="*/ 1127 h 1132"/>
                <a:gd name="T24" fmla="*/ 395 w 669"/>
                <a:gd name="T25" fmla="*/ 1023 h 1132"/>
                <a:gd name="T26" fmla="*/ 383 w 669"/>
                <a:gd name="T27" fmla="*/ 900 h 1132"/>
                <a:gd name="T28" fmla="*/ 405 w 669"/>
                <a:gd name="T29" fmla="*/ 731 h 1132"/>
                <a:gd name="T30" fmla="*/ 520 w 669"/>
                <a:gd name="T31" fmla="*/ 716 h 1132"/>
                <a:gd name="T32" fmla="*/ 663 w 669"/>
                <a:gd name="T33" fmla="*/ 601 h 1132"/>
                <a:gd name="T34" fmla="*/ 656 w 669"/>
                <a:gd name="T35" fmla="*/ 542 h 1132"/>
                <a:gd name="T36" fmla="*/ 663 w 669"/>
                <a:gd name="T37" fmla="*/ 500 h 1132"/>
                <a:gd name="T38" fmla="*/ 645 w 669"/>
                <a:gd name="T39" fmla="*/ 468 h 1132"/>
                <a:gd name="T40" fmla="*/ 562 w 669"/>
                <a:gd name="T41" fmla="*/ 330 h 1132"/>
                <a:gd name="T42" fmla="*/ 554 w 669"/>
                <a:gd name="T43" fmla="*/ 247 h 1132"/>
                <a:gd name="T44" fmla="*/ 534 w 669"/>
                <a:gd name="T45" fmla="*/ 179 h 1132"/>
                <a:gd name="T46" fmla="*/ 454 w 669"/>
                <a:gd name="T47" fmla="*/ 111 h 1132"/>
                <a:gd name="T48" fmla="*/ 431 w 669"/>
                <a:gd name="T49" fmla="*/ 111 h 1132"/>
                <a:gd name="T50" fmla="*/ 459 w 669"/>
                <a:gd name="T51" fmla="*/ 40 h 1132"/>
                <a:gd name="T52" fmla="*/ 419 w 669"/>
                <a:gd name="T53" fmla="*/ 5 h 1132"/>
                <a:gd name="T54" fmla="*/ 323 w 669"/>
                <a:gd name="T55" fmla="*/ 32 h 1132"/>
                <a:gd name="T56" fmla="*/ 282 w 669"/>
                <a:gd name="T57" fmla="*/ 81 h 1132"/>
                <a:gd name="T58" fmla="*/ 239 w 669"/>
                <a:gd name="T59" fmla="*/ 106 h 1132"/>
                <a:gd name="T60" fmla="*/ 196 w 669"/>
                <a:gd name="T61" fmla="*/ 114 h 1132"/>
                <a:gd name="T62" fmla="*/ 32 w 669"/>
                <a:gd name="T63" fmla="*/ 480 h 1132"/>
                <a:gd name="T64" fmla="*/ 62 w 669"/>
                <a:gd name="T65" fmla="*/ 448 h 1132"/>
                <a:gd name="T66" fmla="*/ 15 w 669"/>
                <a:gd name="T67" fmla="*/ 495 h 1132"/>
                <a:gd name="T68" fmla="*/ 264 w 669"/>
                <a:gd name="T69" fmla="*/ 116 h 1132"/>
                <a:gd name="T70" fmla="*/ 428 w 669"/>
                <a:gd name="T71" fmla="*/ 143 h 1132"/>
                <a:gd name="T72" fmla="*/ 400 w 669"/>
                <a:gd name="T73" fmla="*/ 152 h 1132"/>
                <a:gd name="T74" fmla="*/ 360 w 669"/>
                <a:gd name="T75" fmla="*/ 155 h 1132"/>
                <a:gd name="T76" fmla="*/ 351 w 669"/>
                <a:gd name="T77" fmla="*/ 135 h 1132"/>
                <a:gd name="T78" fmla="*/ 303 w 669"/>
                <a:gd name="T79" fmla="*/ 123 h 1132"/>
                <a:gd name="T80" fmla="*/ 372 w 669"/>
                <a:gd name="T81" fmla="*/ 64 h 1132"/>
                <a:gd name="T82" fmla="*/ 410 w 669"/>
                <a:gd name="T83" fmla="*/ 137 h 1132"/>
                <a:gd name="T84" fmla="*/ 272 w 669"/>
                <a:gd name="T85" fmla="*/ 310 h 1132"/>
                <a:gd name="T86" fmla="*/ 230 w 669"/>
                <a:gd name="T87" fmla="*/ 357 h 1132"/>
                <a:gd name="T88" fmla="*/ 274 w 669"/>
                <a:gd name="T89" fmla="*/ 327 h 1132"/>
                <a:gd name="T90" fmla="*/ 287 w 669"/>
                <a:gd name="T91" fmla="*/ 335 h 1132"/>
                <a:gd name="T92" fmla="*/ 349 w 669"/>
                <a:gd name="T93" fmla="*/ 279 h 1132"/>
                <a:gd name="T94" fmla="*/ 376 w 669"/>
                <a:gd name="T95" fmla="*/ 281 h 1132"/>
                <a:gd name="T96" fmla="*/ 363 w 669"/>
                <a:gd name="T97" fmla="*/ 327 h 1132"/>
                <a:gd name="T98" fmla="*/ 374 w 669"/>
                <a:gd name="T99" fmla="*/ 300 h 1132"/>
                <a:gd name="T100" fmla="*/ 489 w 669"/>
                <a:gd name="T101" fmla="*/ 273 h 1132"/>
                <a:gd name="T102" fmla="*/ 521 w 669"/>
                <a:gd name="T103" fmla="*/ 319 h 1132"/>
                <a:gd name="T104" fmla="*/ 488 w 669"/>
                <a:gd name="T105" fmla="*/ 331 h 1132"/>
                <a:gd name="T106" fmla="*/ 406 w 669"/>
                <a:gd name="T107" fmla="*/ 346 h 1132"/>
                <a:gd name="T108" fmla="*/ 290 w 669"/>
                <a:gd name="T109" fmla="*/ 396 h 1132"/>
                <a:gd name="T110" fmla="*/ 192 w 669"/>
                <a:gd name="T111" fmla="*/ 415 h 1132"/>
                <a:gd name="T112" fmla="*/ 196 w 669"/>
                <a:gd name="T113" fmla="*/ 283 h 1132"/>
                <a:gd name="T114" fmla="*/ 232 w 669"/>
                <a:gd name="T115" fmla="*/ 271 h 1132"/>
                <a:gd name="T116" fmla="*/ 258 w 669"/>
                <a:gd name="T117" fmla="*/ 306 h 1132"/>
                <a:gd name="T118" fmla="*/ 149 w 669"/>
                <a:gd name="T119" fmla="*/ 331 h 1132"/>
                <a:gd name="T120" fmla="*/ 83 w 669"/>
                <a:gd name="T121" fmla="*/ 349 h 1132"/>
                <a:gd name="T122" fmla="*/ 63 w 669"/>
                <a:gd name="T123" fmla="*/ 357 h 1132"/>
                <a:gd name="T124" fmla="*/ 95 w 669"/>
                <a:gd name="T125" fmla="*/ 312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 h="1132">
                  <a:moveTo>
                    <a:pt x="0" y="564"/>
                  </a:moveTo>
                  <a:cubicBezTo>
                    <a:pt x="1" y="567"/>
                    <a:pt x="3" y="566"/>
                    <a:pt x="8" y="567"/>
                  </a:cubicBezTo>
                  <a:cubicBezTo>
                    <a:pt x="9" y="567"/>
                    <a:pt x="9" y="568"/>
                    <a:pt x="10" y="570"/>
                  </a:cubicBezTo>
                  <a:cubicBezTo>
                    <a:pt x="10" y="574"/>
                    <a:pt x="11" y="575"/>
                    <a:pt x="14" y="575"/>
                  </a:cubicBezTo>
                  <a:cubicBezTo>
                    <a:pt x="19" y="575"/>
                    <a:pt x="24" y="577"/>
                    <a:pt x="29" y="579"/>
                  </a:cubicBezTo>
                  <a:cubicBezTo>
                    <a:pt x="35" y="581"/>
                    <a:pt x="30" y="587"/>
                    <a:pt x="36" y="590"/>
                  </a:cubicBezTo>
                  <a:cubicBezTo>
                    <a:pt x="61" y="600"/>
                    <a:pt x="55" y="595"/>
                    <a:pt x="59" y="600"/>
                  </a:cubicBezTo>
                  <a:cubicBezTo>
                    <a:pt x="60" y="600"/>
                    <a:pt x="60" y="602"/>
                    <a:pt x="61" y="602"/>
                  </a:cubicBezTo>
                  <a:cubicBezTo>
                    <a:pt x="68" y="602"/>
                    <a:pt x="74" y="610"/>
                    <a:pt x="79" y="609"/>
                  </a:cubicBezTo>
                  <a:cubicBezTo>
                    <a:pt x="82" y="609"/>
                    <a:pt x="85" y="610"/>
                    <a:pt x="87" y="611"/>
                  </a:cubicBezTo>
                  <a:cubicBezTo>
                    <a:pt x="89" y="615"/>
                    <a:pt x="93" y="616"/>
                    <a:pt x="97" y="617"/>
                  </a:cubicBezTo>
                  <a:cubicBezTo>
                    <a:pt x="98" y="618"/>
                    <a:pt x="99" y="618"/>
                    <a:pt x="101" y="617"/>
                  </a:cubicBezTo>
                  <a:cubicBezTo>
                    <a:pt x="101" y="617"/>
                    <a:pt x="102" y="616"/>
                    <a:pt x="103" y="616"/>
                  </a:cubicBezTo>
                  <a:cubicBezTo>
                    <a:pt x="103" y="616"/>
                    <a:pt x="104" y="616"/>
                    <a:pt x="104" y="615"/>
                  </a:cubicBezTo>
                  <a:cubicBezTo>
                    <a:pt x="107" y="611"/>
                    <a:pt x="104" y="607"/>
                    <a:pt x="107" y="602"/>
                  </a:cubicBezTo>
                  <a:cubicBezTo>
                    <a:pt x="109" y="599"/>
                    <a:pt x="108" y="596"/>
                    <a:pt x="110" y="590"/>
                  </a:cubicBezTo>
                  <a:cubicBezTo>
                    <a:pt x="111" y="590"/>
                    <a:pt x="112" y="589"/>
                    <a:pt x="112" y="588"/>
                  </a:cubicBezTo>
                  <a:cubicBezTo>
                    <a:pt x="110" y="582"/>
                    <a:pt x="114" y="579"/>
                    <a:pt x="118" y="577"/>
                  </a:cubicBezTo>
                  <a:cubicBezTo>
                    <a:pt x="119" y="576"/>
                    <a:pt x="120" y="576"/>
                    <a:pt x="120" y="574"/>
                  </a:cubicBezTo>
                  <a:cubicBezTo>
                    <a:pt x="120" y="569"/>
                    <a:pt x="115" y="572"/>
                    <a:pt x="115" y="566"/>
                  </a:cubicBezTo>
                  <a:cubicBezTo>
                    <a:pt x="126" y="557"/>
                    <a:pt x="124" y="541"/>
                    <a:pt x="135" y="537"/>
                  </a:cubicBezTo>
                  <a:cubicBezTo>
                    <a:pt x="139" y="536"/>
                    <a:pt x="141" y="531"/>
                    <a:pt x="142" y="526"/>
                  </a:cubicBezTo>
                  <a:cubicBezTo>
                    <a:pt x="143" y="522"/>
                    <a:pt x="145" y="518"/>
                    <a:pt x="144" y="514"/>
                  </a:cubicBezTo>
                  <a:cubicBezTo>
                    <a:pt x="146" y="507"/>
                    <a:pt x="148" y="500"/>
                    <a:pt x="154" y="496"/>
                  </a:cubicBezTo>
                  <a:cubicBezTo>
                    <a:pt x="156" y="494"/>
                    <a:pt x="159" y="494"/>
                    <a:pt x="160" y="490"/>
                  </a:cubicBezTo>
                  <a:cubicBezTo>
                    <a:pt x="163" y="488"/>
                    <a:pt x="162" y="484"/>
                    <a:pt x="163" y="482"/>
                  </a:cubicBezTo>
                  <a:cubicBezTo>
                    <a:pt x="164" y="482"/>
                    <a:pt x="164" y="482"/>
                    <a:pt x="164" y="481"/>
                  </a:cubicBezTo>
                  <a:cubicBezTo>
                    <a:pt x="167" y="480"/>
                    <a:pt x="167" y="477"/>
                    <a:pt x="168" y="474"/>
                  </a:cubicBezTo>
                  <a:cubicBezTo>
                    <a:pt x="168" y="473"/>
                    <a:pt x="169" y="472"/>
                    <a:pt x="169" y="471"/>
                  </a:cubicBezTo>
                  <a:cubicBezTo>
                    <a:pt x="169" y="471"/>
                    <a:pt x="170" y="470"/>
                    <a:pt x="170" y="470"/>
                  </a:cubicBezTo>
                  <a:cubicBezTo>
                    <a:pt x="170" y="470"/>
                    <a:pt x="169" y="471"/>
                    <a:pt x="169" y="471"/>
                  </a:cubicBezTo>
                  <a:cubicBezTo>
                    <a:pt x="170" y="470"/>
                    <a:pt x="171" y="469"/>
                    <a:pt x="171" y="468"/>
                  </a:cubicBezTo>
                  <a:cubicBezTo>
                    <a:pt x="171" y="468"/>
                    <a:pt x="171" y="467"/>
                    <a:pt x="172" y="467"/>
                  </a:cubicBezTo>
                  <a:cubicBezTo>
                    <a:pt x="172" y="467"/>
                    <a:pt x="172" y="467"/>
                    <a:pt x="172" y="466"/>
                  </a:cubicBezTo>
                  <a:cubicBezTo>
                    <a:pt x="173" y="466"/>
                    <a:pt x="173" y="466"/>
                    <a:pt x="173" y="466"/>
                  </a:cubicBezTo>
                  <a:cubicBezTo>
                    <a:pt x="173" y="466"/>
                    <a:pt x="173" y="465"/>
                    <a:pt x="173" y="465"/>
                  </a:cubicBezTo>
                  <a:cubicBezTo>
                    <a:pt x="174" y="465"/>
                    <a:pt x="174" y="464"/>
                    <a:pt x="174" y="464"/>
                  </a:cubicBezTo>
                  <a:cubicBezTo>
                    <a:pt x="176" y="462"/>
                    <a:pt x="177" y="460"/>
                    <a:pt x="178" y="458"/>
                  </a:cubicBezTo>
                  <a:cubicBezTo>
                    <a:pt x="179" y="456"/>
                    <a:pt x="180" y="455"/>
                    <a:pt x="182" y="453"/>
                  </a:cubicBezTo>
                  <a:cubicBezTo>
                    <a:pt x="184" y="453"/>
                    <a:pt x="187" y="453"/>
                    <a:pt x="189" y="455"/>
                  </a:cubicBezTo>
                  <a:cubicBezTo>
                    <a:pt x="189" y="454"/>
                    <a:pt x="189" y="454"/>
                    <a:pt x="189" y="454"/>
                  </a:cubicBezTo>
                  <a:cubicBezTo>
                    <a:pt x="190" y="454"/>
                    <a:pt x="192" y="453"/>
                    <a:pt x="192" y="453"/>
                  </a:cubicBezTo>
                  <a:cubicBezTo>
                    <a:pt x="192" y="453"/>
                    <a:pt x="190" y="454"/>
                    <a:pt x="189" y="454"/>
                  </a:cubicBezTo>
                  <a:cubicBezTo>
                    <a:pt x="189" y="454"/>
                    <a:pt x="189" y="454"/>
                    <a:pt x="189" y="455"/>
                  </a:cubicBezTo>
                  <a:cubicBezTo>
                    <a:pt x="192" y="456"/>
                    <a:pt x="189" y="460"/>
                    <a:pt x="191" y="462"/>
                  </a:cubicBezTo>
                  <a:cubicBezTo>
                    <a:pt x="191" y="462"/>
                    <a:pt x="191" y="462"/>
                    <a:pt x="191" y="462"/>
                  </a:cubicBezTo>
                  <a:cubicBezTo>
                    <a:pt x="190" y="463"/>
                    <a:pt x="190" y="464"/>
                    <a:pt x="190" y="465"/>
                  </a:cubicBezTo>
                  <a:cubicBezTo>
                    <a:pt x="188" y="466"/>
                    <a:pt x="188" y="468"/>
                    <a:pt x="188" y="470"/>
                  </a:cubicBezTo>
                  <a:cubicBezTo>
                    <a:pt x="188" y="470"/>
                    <a:pt x="188" y="470"/>
                    <a:pt x="187" y="471"/>
                  </a:cubicBezTo>
                  <a:cubicBezTo>
                    <a:pt x="186" y="471"/>
                    <a:pt x="186" y="472"/>
                    <a:pt x="186" y="474"/>
                  </a:cubicBezTo>
                  <a:cubicBezTo>
                    <a:pt x="182" y="480"/>
                    <a:pt x="180" y="488"/>
                    <a:pt x="175" y="493"/>
                  </a:cubicBezTo>
                  <a:cubicBezTo>
                    <a:pt x="173" y="496"/>
                    <a:pt x="175" y="498"/>
                    <a:pt x="174" y="500"/>
                  </a:cubicBezTo>
                  <a:cubicBezTo>
                    <a:pt x="174" y="504"/>
                    <a:pt x="172" y="507"/>
                    <a:pt x="170" y="509"/>
                  </a:cubicBezTo>
                  <a:cubicBezTo>
                    <a:pt x="167" y="510"/>
                    <a:pt x="166" y="512"/>
                    <a:pt x="165" y="514"/>
                  </a:cubicBezTo>
                  <a:cubicBezTo>
                    <a:pt x="163" y="514"/>
                    <a:pt x="162" y="516"/>
                    <a:pt x="162" y="516"/>
                  </a:cubicBezTo>
                  <a:cubicBezTo>
                    <a:pt x="161" y="522"/>
                    <a:pt x="157" y="527"/>
                    <a:pt x="157" y="533"/>
                  </a:cubicBezTo>
                  <a:cubicBezTo>
                    <a:pt x="158" y="544"/>
                    <a:pt x="154" y="553"/>
                    <a:pt x="147" y="558"/>
                  </a:cubicBezTo>
                  <a:cubicBezTo>
                    <a:pt x="140" y="564"/>
                    <a:pt x="140" y="578"/>
                    <a:pt x="138" y="582"/>
                  </a:cubicBezTo>
                  <a:cubicBezTo>
                    <a:pt x="137" y="585"/>
                    <a:pt x="138" y="584"/>
                    <a:pt x="136" y="587"/>
                  </a:cubicBezTo>
                  <a:cubicBezTo>
                    <a:pt x="134" y="587"/>
                    <a:pt x="134" y="586"/>
                    <a:pt x="134" y="583"/>
                  </a:cubicBezTo>
                  <a:cubicBezTo>
                    <a:pt x="134" y="582"/>
                    <a:pt x="134" y="580"/>
                    <a:pt x="132" y="580"/>
                  </a:cubicBezTo>
                  <a:cubicBezTo>
                    <a:pt x="131" y="580"/>
                    <a:pt x="131" y="582"/>
                    <a:pt x="130" y="582"/>
                  </a:cubicBezTo>
                  <a:cubicBezTo>
                    <a:pt x="129" y="583"/>
                    <a:pt x="129" y="584"/>
                    <a:pt x="128" y="585"/>
                  </a:cubicBezTo>
                  <a:cubicBezTo>
                    <a:pt x="129" y="588"/>
                    <a:pt x="131" y="587"/>
                    <a:pt x="132" y="589"/>
                  </a:cubicBezTo>
                  <a:cubicBezTo>
                    <a:pt x="130" y="593"/>
                    <a:pt x="126" y="592"/>
                    <a:pt x="124" y="596"/>
                  </a:cubicBezTo>
                  <a:cubicBezTo>
                    <a:pt x="123" y="596"/>
                    <a:pt x="122" y="597"/>
                    <a:pt x="122" y="597"/>
                  </a:cubicBezTo>
                  <a:cubicBezTo>
                    <a:pt x="117" y="603"/>
                    <a:pt x="112" y="610"/>
                    <a:pt x="107" y="615"/>
                  </a:cubicBezTo>
                  <a:cubicBezTo>
                    <a:pt x="107" y="615"/>
                    <a:pt x="106" y="616"/>
                    <a:pt x="106" y="616"/>
                  </a:cubicBezTo>
                  <a:cubicBezTo>
                    <a:pt x="103" y="620"/>
                    <a:pt x="103" y="623"/>
                    <a:pt x="108" y="627"/>
                  </a:cubicBezTo>
                  <a:cubicBezTo>
                    <a:pt x="106" y="628"/>
                    <a:pt x="104" y="629"/>
                    <a:pt x="104" y="632"/>
                  </a:cubicBezTo>
                  <a:cubicBezTo>
                    <a:pt x="98" y="639"/>
                    <a:pt x="97" y="643"/>
                    <a:pt x="90" y="638"/>
                  </a:cubicBezTo>
                  <a:cubicBezTo>
                    <a:pt x="82" y="633"/>
                    <a:pt x="82" y="637"/>
                    <a:pt x="79" y="636"/>
                  </a:cubicBezTo>
                  <a:cubicBezTo>
                    <a:pt x="76" y="636"/>
                    <a:pt x="74" y="633"/>
                    <a:pt x="72" y="632"/>
                  </a:cubicBezTo>
                  <a:cubicBezTo>
                    <a:pt x="70" y="632"/>
                    <a:pt x="67" y="633"/>
                    <a:pt x="64" y="631"/>
                  </a:cubicBezTo>
                  <a:cubicBezTo>
                    <a:pt x="61" y="629"/>
                    <a:pt x="57" y="631"/>
                    <a:pt x="54" y="629"/>
                  </a:cubicBezTo>
                  <a:cubicBezTo>
                    <a:pt x="51" y="628"/>
                    <a:pt x="48" y="628"/>
                    <a:pt x="46" y="624"/>
                  </a:cubicBezTo>
                  <a:cubicBezTo>
                    <a:pt x="45" y="623"/>
                    <a:pt x="44" y="623"/>
                    <a:pt x="42" y="624"/>
                  </a:cubicBezTo>
                  <a:cubicBezTo>
                    <a:pt x="41" y="625"/>
                    <a:pt x="42" y="626"/>
                    <a:pt x="42" y="627"/>
                  </a:cubicBezTo>
                  <a:cubicBezTo>
                    <a:pt x="43" y="633"/>
                    <a:pt x="40" y="636"/>
                    <a:pt x="43" y="639"/>
                  </a:cubicBezTo>
                  <a:cubicBezTo>
                    <a:pt x="45" y="642"/>
                    <a:pt x="44" y="646"/>
                    <a:pt x="46" y="649"/>
                  </a:cubicBezTo>
                  <a:cubicBezTo>
                    <a:pt x="47" y="653"/>
                    <a:pt x="49" y="657"/>
                    <a:pt x="52" y="660"/>
                  </a:cubicBezTo>
                  <a:cubicBezTo>
                    <a:pt x="63" y="679"/>
                    <a:pt x="60" y="687"/>
                    <a:pt x="83" y="713"/>
                  </a:cubicBezTo>
                  <a:cubicBezTo>
                    <a:pt x="83" y="713"/>
                    <a:pt x="83" y="713"/>
                    <a:pt x="83" y="713"/>
                  </a:cubicBezTo>
                  <a:cubicBezTo>
                    <a:pt x="87" y="719"/>
                    <a:pt x="92" y="723"/>
                    <a:pt x="97" y="725"/>
                  </a:cubicBezTo>
                  <a:cubicBezTo>
                    <a:pt x="99" y="729"/>
                    <a:pt x="103" y="731"/>
                    <a:pt x="105" y="734"/>
                  </a:cubicBezTo>
                  <a:cubicBezTo>
                    <a:pt x="132" y="762"/>
                    <a:pt x="130" y="769"/>
                    <a:pt x="143" y="777"/>
                  </a:cubicBezTo>
                  <a:cubicBezTo>
                    <a:pt x="143" y="778"/>
                    <a:pt x="144" y="780"/>
                    <a:pt x="144" y="781"/>
                  </a:cubicBezTo>
                  <a:cubicBezTo>
                    <a:pt x="145" y="782"/>
                    <a:pt x="145" y="783"/>
                    <a:pt x="147" y="784"/>
                  </a:cubicBezTo>
                  <a:cubicBezTo>
                    <a:pt x="153" y="800"/>
                    <a:pt x="162" y="811"/>
                    <a:pt x="158" y="815"/>
                  </a:cubicBezTo>
                  <a:cubicBezTo>
                    <a:pt x="154" y="819"/>
                    <a:pt x="157" y="825"/>
                    <a:pt x="156" y="829"/>
                  </a:cubicBezTo>
                  <a:cubicBezTo>
                    <a:pt x="160" y="836"/>
                    <a:pt x="158" y="841"/>
                    <a:pt x="158" y="846"/>
                  </a:cubicBezTo>
                  <a:cubicBezTo>
                    <a:pt x="159" y="854"/>
                    <a:pt x="152" y="847"/>
                    <a:pt x="154" y="858"/>
                  </a:cubicBezTo>
                  <a:cubicBezTo>
                    <a:pt x="155" y="861"/>
                    <a:pt x="156" y="865"/>
                    <a:pt x="157" y="868"/>
                  </a:cubicBezTo>
                  <a:cubicBezTo>
                    <a:pt x="158" y="868"/>
                    <a:pt x="161" y="869"/>
                    <a:pt x="161" y="869"/>
                  </a:cubicBezTo>
                  <a:cubicBezTo>
                    <a:pt x="161" y="869"/>
                    <a:pt x="158" y="868"/>
                    <a:pt x="157" y="868"/>
                  </a:cubicBezTo>
                  <a:cubicBezTo>
                    <a:pt x="157" y="870"/>
                    <a:pt x="158" y="872"/>
                    <a:pt x="158" y="874"/>
                  </a:cubicBezTo>
                  <a:cubicBezTo>
                    <a:pt x="159" y="874"/>
                    <a:pt x="159" y="874"/>
                    <a:pt x="158" y="874"/>
                  </a:cubicBezTo>
                  <a:cubicBezTo>
                    <a:pt x="158" y="875"/>
                    <a:pt x="159" y="876"/>
                    <a:pt x="159" y="878"/>
                  </a:cubicBezTo>
                  <a:cubicBezTo>
                    <a:pt x="160" y="878"/>
                    <a:pt x="160" y="878"/>
                    <a:pt x="159" y="878"/>
                  </a:cubicBezTo>
                  <a:cubicBezTo>
                    <a:pt x="160" y="882"/>
                    <a:pt x="161" y="887"/>
                    <a:pt x="161" y="891"/>
                  </a:cubicBezTo>
                  <a:cubicBezTo>
                    <a:pt x="160" y="891"/>
                    <a:pt x="160" y="891"/>
                    <a:pt x="161" y="892"/>
                  </a:cubicBezTo>
                  <a:cubicBezTo>
                    <a:pt x="161" y="893"/>
                    <a:pt x="161" y="894"/>
                    <a:pt x="161" y="895"/>
                  </a:cubicBezTo>
                  <a:cubicBezTo>
                    <a:pt x="162" y="895"/>
                    <a:pt x="162" y="895"/>
                    <a:pt x="162" y="896"/>
                  </a:cubicBezTo>
                  <a:cubicBezTo>
                    <a:pt x="162" y="896"/>
                    <a:pt x="162" y="897"/>
                    <a:pt x="162" y="897"/>
                  </a:cubicBezTo>
                  <a:cubicBezTo>
                    <a:pt x="164" y="902"/>
                    <a:pt x="167" y="905"/>
                    <a:pt x="171" y="908"/>
                  </a:cubicBezTo>
                  <a:cubicBezTo>
                    <a:pt x="171" y="910"/>
                    <a:pt x="173" y="911"/>
                    <a:pt x="174" y="912"/>
                  </a:cubicBezTo>
                  <a:cubicBezTo>
                    <a:pt x="175" y="914"/>
                    <a:pt x="177" y="916"/>
                    <a:pt x="179" y="917"/>
                  </a:cubicBezTo>
                  <a:cubicBezTo>
                    <a:pt x="179" y="917"/>
                    <a:pt x="179" y="917"/>
                    <a:pt x="180" y="917"/>
                  </a:cubicBezTo>
                  <a:cubicBezTo>
                    <a:pt x="181" y="920"/>
                    <a:pt x="183" y="921"/>
                    <a:pt x="184" y="922"/>
                  </a:cubicBezTo>
                  <a:cubicBezTo>
                    <a:pt x="192" y="925"/>
                    <a:pt x="198" y="931"/>
                    <a:pt x="204" y="939"/>
                  </a:cubicBezTo>
                  <a:cubicBezTo>
                    <a:pt x="205" y="940"/>
                    <a:pt x="206" y="942"/>
                    <a:pt x="207" y="943"/>
                  </a:cubicBezTo>
                  <a:cubicBezTo>
                    <a:pt x="213" y="946"/>
                    <a:pt x="217" y="952"/>
                    <a:pt x="222" y="957"/>
                  </a:cubicBezTo>
                  <a:cubicBezTo>
                    <a:pt x="223" y="961"/>
                    <a:pt x="221" y="962"/>
                    <a:pt x="222" y="965"/>
                  </a:cubicBezTo>
                  <a:cubicBezTo>
                    <a:pt x="221" y="967"/>
                    <a:pt x="222" y="968"/>
                    <a:pt x="222" y="970"/>
                  </a:cubicBezTo>
                  <a:cubicBezTo>
                    <a:pt x="221" y="970"/>
                    <a:pt x="221" y="972"/>
                    <a:pt x="221" y="973"/>
                  </a:cubicBezTo>
                  <a:cubicBezTo>
                    <a:pt x="222" y="979"/>
                    <a:pt x="225" y="986"/>
                    <a:pt x="227" y="992"/>
                  </a:cubicBezTo>
                  <a:cubicBezTo>
                    <a:pt x="228" y="995"/>
                    <a:pt x="230" y="998"/>
                    <a:pt x="234" y="1001"/>
                  </a:cubicBezTo>
                  <a:cubicBezTo>
                    <a:pt x="242" y="1007"/>
                    <a:pt x="246" y="1009"/>
                    <a:pt x="250" y="1012"/>
                  </a:cubicBezTo>
                  <a:cubicBezTo>
                    <a:pt x="252" y="1014"/>
                    <a:pt x="253" y="1016"/>
                    <a:pt x="253" y="1018"/>
                  </a:cubicBezTo>
                  <a:cubicBezTo>
                    <a:pt x="252" y="1020"/>
                    <a:pt x="254" y="1022"/>
                    <a:pt x="255" y="1025"/>
                  </a:cubicBezTo>
                  <a:cubicBezTo>
                    <a:pt x="258" y="1032"/>
                    <a:pt x="263" y="1042"/>
                    <a:pt x="270" y="1049"/>
                  </a:cubicBezTo>
                  <a:cubicBezTo>
                    <a:pt x="278" y="1055"/>
                    <a:pt x="281" y="1065"/>
                    <a:pt x="295" y="1079"/>
                  </a:cubicBezTo>
                  <a:cubicBezTo>
                    <a:pt x="302" y="1086"/>
                    <a:pt x="309" y="1094"/>
                    <a:pt x="316" y="1100"/>
                  </a:cubicBezTo>
                  <a:cubicBezTo>
                    <a:pt x="318" y="1101"/>
                    <a:pt x="319" y="1103"/>
                    <a:pt x="321" y="1104"/>
                  </a:cubicBezTo>
                  <a:cubicBezTo>
                    <a:pt x="326" y="1107"/>
                    <a:pt x="330" y="1109"/>
                    <a:pt x="335" y="1112"/>
                  </a:cubicBezTo>
                  <a:cubicBezTo>
                    <a:pt x="339" y="1114"/>
                    <a:pt x="341" y="1114"/>
                    <a:pt x="345" y="1115"/>
                  </a:cubicBezTo>
                  <a:cubicBezTo>
                    <a:pt x="350" y="1116"/>
                    <a:pt x="355" y="1116"/>
                    <a:pt x="361" y="1122"/>
                  </a:cubicBezTo>
                  <a:cubicBezTo>
                    <a:pt x="362" y="1124"/>
                    <a:pt x="363" y="1124"/>
                    <a:pt x="364" y="1124"/>
                  </a:cubicBezTo>
                  <a:cubicBezTo>
                    <a:pt x="368" y="1125"/>
                    <a:pt x="372" y="1127"/>
                    <a:pt x="376" y="1131"/>
                  </a:cubicBezTo>
                  <a:cubicBezTo>
                    <a:pt x="378" y="1132"/>
                    <a:pt x="379" y="1132"/>
                    <a:pt x="380" y="1131"/>
                  </a:cubicBezTo>
                  <a:cubicBezTo>
                    <a:pt x="382" y="1130"/>
                    <a:pt x="384" y="1128"/>
                    <a:pt x="387" y="1128"/>
                  </a:cubicBezTo>
                  <a:cubicBezTo>
                    <a:pt x="387" y="1128"/>
                    <a:pt x="387" y="1128"/>
                    <a:pt x="387" y="1127"/>
                  </a:cubicBezTo>
                  <a:cubicBezTo>
                    <a:pt x="387" y="1126"/>
                    <a:pt x="387" y="1126"/>
                    <a:pt x="387" y="1126"/>
                  </a:cubicBezTo>
                  <a:cubicBezTo>
                    <a:pt x="388" y="1122"/>
                    <a:pt x="386" y="1114"/>
                    <a:pt x="384" y="1109"/>
                  </a:cubicBezTo>
                  <a:cubicBezTo>
                    <a:pt x="383" y="1107"/>
                    <a:pt x="384" y="1105"/>
                    <a:pt x="384" y="1103"/>
                  </a:cubicBezTo>
                  <a:cubicBezTo>
                    <a:pt x="386" y="1100"/>
                    <a:pt x="387" y="1096"/>
                    <a:pt x="387" y="1092"/>
                  </a:cubicBezTo>
                  <a:cubicBezTo>
                    <a:pt x="388" y="1089"/>
                    <a:pt x="388" y="1087"/>
                    <a:pt x="387" y="1085"/>
                  </a:cubicBezTo>
                  <a:cubicBezTo>
                    <a:pt x="388" y="1085"/>
                    <a:pt x="388" y="1084"/>
                    <a:pt x="388" y="1083"/>
                  </a:cubicBezTo>
                  <a:cubicBezTo>
                    <a:pt x="390" y="1080"/>
                    <a:pt x="391" y="1076"/>
                    <a:pt x="393" y="1074"/>
                  </a:cubicBezTo>
                  <a:cubicBezTo>
                    <a:pt x="395" y="1072"/>
                    <a:pt x="396" y="1070"/>
                    <a:pt x="396" y="1067"/>
                  </a:cubicBezTo>
                  <a:cubicBezTo>
                    <a:pt x="397" y="1060"/>
                    <a:pt x="398" y="1053"/>
                    <a:pt x="396" y="1044"/>
                  </a:cubicBezTo>
                  <a:cubicBezTo>
                    <a:pt x="396" y="1043"/>
                    <a:pt x="396" y="1041"/>
                    <a:pt x="396" y="1040"/>
                  </a:cubicBezTo>
                  <a:cubicBezTo>
                    <a:pt x="398" y="1035"/>
                    <a:pt x="397" y="1029"/>
                    <a:pt x="395" y="1023"/>
                  </a:cubicBezTo>
                  <a:cubicBezTo>
                    <a:pt x="394" y="1018"/>
                    <a:pt x="394" y="1015"/>
                    <a:pt x="396" y="1012"/>
                  </a:cubicBezTo>
                  <a:cubicBezTo>
                    <a:pt x="397" y="1010"/>
                    <a:pt x="397" y="1009"/>
                    <a:pt x="397" y="1008"/>
                  </a:cubicBezTo>
                  <a:cubicBezTo>
                    <a:pt x="399" y="1007"/>
                    <a:pt x="399" y="1005"/>
                    <a:pt x="400" y="1003"/>
                  </a:cubicBezTo>
                  <a:cubicBezTo>
                    <a:pt x="400" y="999"/>
                    <a:pt x="401" y="996"/>
                    <a:pt x="402" y="992"/>
                  </a:cubicBezTo>
                  <a:cubicBezTo>
                    <a:pt x="404" y="987"/>
                    <a:pt x="405" y="981"/>
                    <a:pt x="408" y="976"/>
                  </a:cubicBezTo>
                  <a:cubicBezTo>
                    <a:pt x="410" y="974"/>
                    <a:pt x="410" y="971"/>
                    <a:pt x="409" y="967"/>
                  </a:cubicBezTo>
                  <a:cubicBezTo>
                    <a:pt x="406" y="949"/>
                    <a:pt x="407" y="948"/>
                    <a:pt x="406" y="947"/>
                  </a:cubicBezTo>
                  <a:cubicBezTo>
                    <a:pt x="405" y="947"/>
                    <a:pt x="405" y="946"/>
                    <a:pt x="404" y="945"/>
                  </a:cubicBezTo>
                  <a:cubicBezTo>
                    <a:pt x="404" y="943"/>
                    <a:pt x="404" y="941"/>
                    <a:pt x="402" y="940"/>
                  </a:cubicBezTo>
                  <a:cubicBezTo>
                    <a:pt x="399" y="933"/>
                    <a:pt x="396" y="915"/>
                    <a:pt x="387" y="910"/>
                  </a:cubicBezTo>
                  <a:cubicBezTo>
                    <a:pt x="386" y="907"/>
                    <a:pt x="384" y="904"/>
                    <a:pt x="383" y="900"/>
                  </a:cubicBezTo>
                  <a:cubicBezTo>
                    <a:pt x="382" y="895"/>
                    <a:pt x="381" y="891"/>
                    <a:pt x="383" y="888"/>
                  </a:cubicBezTo>
                  <a:cubicBezTo>
                    <a:pt x="384" y="884"/>
                    <a:pt x="385" y="879"/>
                    <a:pt x="386" y="875"/>
                  </a:cubicBezTo>
                  <a:cubicBezTo>
                    <a:pt x="389" y="868"/>
                    <a:pt x="381" y="870"/>
                    <a:pt x="384" y="860"/>
                  </a:cubicBezTo>
                  <a:cubicBezTo>
                    <a:pt x="390" y="837"/>
                    <a:pt x="390" y="835"/>
                    <a:pt x="390" y="832"/>
                  </a:cubicBezTo>
                  <a:cubicBezTo>
                    <a:pt x="391" y="826"/>
                    <a:pt x="392" y="822"/>
                    <a:pt x="396" y="819"/>
                  </a:cubicBezTo>
                  <a:cubicBezTo>
                    <a:pt x="400" y="814"/>
                    <a:pt x="402" y="807"/>
                    <a:pt x="407" y="802"/>
                  </a:cubicBezTo>
                  <a:cubicBezTo>
                    <a:pt x="410" y="800"/>
                    <a:pt x="411" y="797"/>
                    <a:pt x="412" y="792"/>
                  </a:cubicBezTo>
                  <a:cubicBezTo>
                    <a:pt x="413" y="791"/>
                    <a:pt x="414" y="789"/>
                    <a:pt x="414" y="788"/>
                  </a:cubicBezTo>
                  <a:cubicBezTo>
                    <a:pt x="417" y="781"/>
                    <a:pt x="417" y="781"/>
                    <a:pt x="413" y="775"/>
                  </a:cubicBezTo>
                  <a:cubicBezTo>
                    <a:pt x="409" y="769"/>
                    <a:pt x="412" y="760"/>
                    <a:pt x="407" y="749"/>
                  </a:cubicBezTo>
                  <a:cubicBezTo>
                    <a:pt x="404" y="744"/>
                    <a:pt x="405" y="737"/>
                    <a:pt x="405" y="731"/>
                  </a:cubicBezTo>
                  <a:cubicBezTo>
                    <a:pt x="406" y="721"/>
                    <a:pt x="410" y="726"/>
                    <a:pt x="412" y="722"/>
                  </a:cubicBezTo>
                  <a:cubicBezTo>
                    <a:pt x="417" y="713"/>
                    <a:pt x="425" y="720"/>
                    <a:pt x="431" y="719"/>
                  </a:cubicBezTo>
                  <a:cubicBezTo>
                    <a:pt x="439" y="722"/>
                    <a:pt x="440" y="724"/>
                    <a:pt x="445" y="715"/>
                  </a:cubicBezTo>
                  <a:cubicBezTo>
                    <a:pt x="449" y="709"/>
                    <a:pt x="450" y="693"/>
                    <a:pt x="462" y="696"/>
                  </a:cubicBezTo>
                  <a:cubicBezTo>
                    <a:pt x="465" y="697"/>
                    <a:pt x="468" y="697"/>
                    <a:pt x="470" y="697"/>
                  </a:cubicBezTo>
                  <a:cubicBezTo>
                    <a:pt x="477" y="697"/>
                    <a:pt x="484" y="698"/>
                    <a:pt x="489" y="703"/>
                  </a:cubicBezTo>
                  <a:cubicBezTo>
                    <a:pt x="490" y="704"/>
                    <a:pt x="492" y="704"/>
                    <a:pt x="492" y="704"/>
                  </a:cubicBezTo>
                  <a:cubicBezTo>
                    <a:pt x="493" y="705"/>
                    <a:pt x="493" y="705"/>
                    <a:pt x="494" y="704"/>
                  </a:cubicBezTo>
                  <a:cubicBezTo>
                    <a:pt x="495" y="705"/>
                    <a:pt x="496" y="705"/>
                    <a:pt x="496" y="705"/>
                  </a:cubicBezTo>
                  <a:cubicBezTo>
                    <a:pt x="500" y="711"/>
                    <a:pt x="507" y="711"/>
                    <a:pt x="514" y="716"/>
                  </a:cubicBezTo>
                  <a:cubicBezTo>
                    <a:pt x="516" y="717"/>
                    <a:pt x="518" y="717"/>
                    <a:pt x="520" y="716"/>
                  </a:cubicBezTo>
                  <a:cubicBezTo>
                    <a:pt x="535" y="709"/>
                    <a:pt x="551" y="713"/>
                    <a:pt x="566" y="721"/>
                  </a:cubicBezTo>
                  <a:cubicBezTo>
                    <a:pt x="571" y="724"/>
                    <a:pt x="575" y="724"/>
                    <a:pt x="579" y="721"/>
                  </a:cubicBezTo>
                  <a:cubicBezTo>
                    <a:pt x="600" y="705"/>
                    <a:pt x="604" y="694"/>
                    <a:pt x="618" y="688"/>
                  </a:cubicBezTo>
                  <a:cubicBezTo>
                    <a:pt x="621" y="687"/>
                    <a:pt x="623" y="685"/>
                    <a:pt x="625" y="684"/>
                  </a:cubicBezTo>
                  <a:cubicBezTo>
                    <a:pt x="630" y="682"/>
                    <a:pt x="625" y="679"/>
                    <a:pt x="626" y="676"/>
                  </a:cubicBezTo>
                  <a:cubicBezTo>
                    <a:pt x="629" y="668"/>
                    <a:pt x="631" y="660"/>
                    <a:pt x="637" y="654"/>
                  </a:cubicBezTo>
                  <a:cubicBezTo>
                    <a:pt x="642" y="651"/>
                    <a:pt x="647" y="649"/>
                    <a:pt x="650" y="643"/>
                  </a:cubicBezTo>
                  <a:cubicBezTo>
                    <a:pt x="650" y="643"/>
                    <a:pt x="651" y="642"/>
                    <a:pt x="652" y="642"/>
                  </a:cubicBezTo>
                  <a:cubicBezTo>
                    <a:pt x="658" y="643"/>
                    <a:pt x="659" y="636"/>
                    <a:pt x="663" y="632"/>
                  </a:cubicBezTo>
                  <a:cubicBezTo>
                    <a:pt x="664" y="631"/>
                    <a:pt x="664" y="629"/>
                    <a:pt x="664" y="627"/>
                  </a:cubicBezTo>
                  <a:cubicBezTo>
                    <a:pt x="662" y="618"/>
                    <a:pt x="663" y="610"/>
                    <a:pt x="663" y="601"/>
                  </a:cubicBezTo>
                  <a:cubicBezTo>
                    <a:pt x="663" y="601"/>
                    <a:pt x="663" y="600"/>
                    <a:pt x="664" y="599"/>
                  </a:cubicBezTo>
                  <a:cubicBezTo>
                    <a:pt x="664" y="598"/>
                    <a:pt x="664" y="598"/>
                    <a:pt x="665" y="598"/>
                  </a:cubicBezTo>
                  <a:cubicBezTo>
                    <a:pt x="669" y="593"/>
                    <a:pt x="669" y="592"/>
                    <a:pt x="663" y="588"/>
                  </a:cubicBezTo>
                  <a:cubicBezTo>
                    <a:pt x="663" y="588"/>
                    <a:pt x="663" y="587"/>
                    <a:pt x="663" y="587"/>
                  </a:cubicBezTo>
                  <a:cubicBezTo>
                    <a:pt x="663" y="586"/>
                    <a:pt x="662" y="584"/>
                    <a:pt x="661" y="584"/>
                  </a:cubicBezTo>
                  <a:cubicBezTo>
                    <a:pt x="661" y="584"/>
                    <a:pt x="661" y="584"/>
                    <a:pt x="661" y="584"/>
                  </a:cubicBezTo>
                  <a:cubicBezTo>
                    <a:pt x="660" y="573"/>
                    <a:pt x="660" y="568"/>
                    <a:pt x="657" y="565"/>
                  </a:cubicBezTo>
                  <a:cubicBezTo>
                    <a:pt x="657" y="566"/>
                    <a:pt x="657" y="567"/>
                    <a:pt x="657" y="567"/>
                  </a:cubicBezTo>
                  <a:cubicBezTo>
                    <a:pt x="657" y="567"/>
                    <a:pt x="657" y="566"/>
                    <a:pt x="657" y="565"/>
                  </a:cubicBezTo>
                  <a:cubicBezTo>
                    <a:pt x="654" y="559"/>
                    <a:pt x="658" y="554"/>
                    <a:pt x="656" y="545"/>
                  </a:cubicBezTo>
                  <a:cubicBezTo>
                    <a:pt x="656" y="544"/>
                    <a:pt x="656" y="543"/>
                    <a:pt x="656" y="542"/>
                  </a:cubicBezTo>
                  <a:cubicBezTo>
                    <a:pt x="659" y="539"/>
                    <a:pt x="660" y="536"/>
                    <a:pt x="662" y="533"/>
                  </a:cubicBezTo>
                  <a:cubicBezTo>
                    <a:pt x="667" y="527"/>
                    <a:pt x="660" y="521"/>
                    <a:pt x="666" y="514"/>
                  </a:cubicBezTo>
                  <a:cubicBezTo>
                    <a:pt x="667" y="514"/>
                    <a:pt x="666" y="513"/>
                    <a:pt x="665" y="512"/>
                  </a:cubicBezTo>
                  <a:cubicBezTo>
                    <a:pt x="665" y="510"/>
                    <a:pt x="665" y="508"/>
                    <a:pt x="665" y="505"/>
                  </a:cubicBezTo>
                  <a:cubicBezTo>
                    <a:pt x="666" y="504"/>
                    <a:pt x="665" y="503"/>
                    <a:pt x="664" y="503"/>
                  </a:cubicBezTo>
                  <a:cubicBezTo>
                    <a:pt x="664" y="503"/>
                    <a:pt x="664" y="504"/>
                    <a:pt x="664" y="504"/>
                  </a:cubicBezTo>
                  <a:cubicBezTo>
                    <a:pt x="664" y="504"/>
                    <a:pt x="664" y="503"/>
                    <a:pt x="664" y="503"/>
                  </a:cubicBezTo>
                  <a:cubicBezTo>
                    <a:pt x="664" y="502"/>
                    <a:pt x="664" y="501"/>
                    <a:pt x="663" y="500"/>
                  </a:cubicBezTo>
                  <a:cubicBezTo>
                    <a:pt x="663" y="500"/>
                    <a:pt x="663" y="500"/>
                    <a:pt x="663" y="500"/>
                  </a:cubicBezTo>
                  <a:cubicBezTo>
                    <a:pt x="663" y="500"/>
                    <a:pt x="663" y="500"/>
                    <a:pt x="663" y="500"/>
                  </a:cubicBezTo>
                  <a:cubicBezTo>
                    <a:pt x="663" y="500"/>
                    <a:pt x="663" y="500"/>
                    <a:pt x="663" y="500"/>
                  </a:cubicBezTo>
                  <a:cubicBezTo>
                    <a:pt x="663" y="499"/>
                    <a:pt x="662" y="499"/>
                    <a:pt x="662" y="498"/>
                  </a:cubicBezTo>
                  <a:cubicBezTo>
                    <a:pt x="662" y="496"/>
                    <a:pt x="661" y="495"/>
                    <a:pt x="659" y="495"/>
                  </a:cubicBezTo>
                  <a:cubicBezTo>
                    <a:pt x="658" y="494"/>
                    <a:pt x="658" y="493"/>
                    <a:pt x="658" y="491"/>
                  </a:cubicBezTo>
                  <a:cubicBezTo>
                    <a:pt x="658" y="491"/>
                    <a:pt x="658" y="490"/>
                    <a:pt x="658" y="490"/>
                  </a:cubicBezTo>
                  <a:cubicBezTo>
                    <a:pt x="657" y="489"/>
                    <a:pt x="657" y="488"/>
                    <a:pt x="657" y="487"/>
                  </a:cubicBezTo>
                  <a:cubicBezTo>
                    <a:pt x="657" y="485"/>
                    <a:pt x="656" y="483"/>
                    <a:pt x="655" y="482"/>
                  </a:cubicBezTo>
                  <a:cubicBezTo>
                    <a:pt x="654" y="482"/>
                    <a:pt x="654" y="481"/>
                    <a:pt x="654" y="481"/>
                  </a:cubicBezTo>
                  <a:cubicBezTo>
                    <a:pt x="655" y="476"/>
                    <a:pt x="651" y="478"/>
                    <a:pt x="650" y="473"/>
                  </a:cubicBezTo>
                  <a:cubicBezTo>
                    <a:pt x="650" y="472"/>
                    <a:pt x="649" y="471"/>
                    <a:pt x="648" y="471"/>
                  </a:cubicBezTo>
                  <a:cubicBezTo>
                    <a:pt x="648" y="471"/>
                    <a:pt x="647" y="471"/>
                    <a:pt x="647" y="471"/>
                  </a:cubicBezTo>
                  <a:cubicBezTo>
                    <a:pt x="647" y="469"/>
                    <a:pt x="646" y="468"/>
                    <a:pt x="645" y="468"/>
                  </a:cubicBezTo>
                  <a:cubicBezTo>
                    <a:pt x="643" y="464"/>
                    <a:pt x="643" y="458"/>
                    <a:pt x="641" y="454"/>
                  </a:cubicBezTo>
                  <a:cubicBezTo>
                    <a:pt x="640" y="450"/>
                    <a:pt x="639" y="447"/>
                    <a:pt x="635" y="445"/>
                  </a:cubicBezTo>
                  <a:cubicBezTo>
                    <a:pt x="633" y="444"/>
                    <a:pt x="631" y="443"/>
                    <a:pt x="631" y="440"/>
                  </a:cubicBezTo>
                  <a:cubicBezTo>
                    <a:pt x="628" y="426"/>
                    <a:pt x="618" y="426"/>
                    <a:pt x="613" y="425"/>
                  </a:cubicBezTo>
                  <a:cubicBezTo>
                    <a:pt x="610" y="421"/>
                    <a:pt x="607" y="417"/>
                    <a:pt x="603" y="415"/>
                  </a:cubicBezTo>
                  <a:cubicBezTo>
                    <a:pt x="599" y="413"/>
                    <a:pt x="597" y="407"/>
                    <a:pt x="594" y="403"/>
                  </a:cubicBezTo>
                  <a:cubicBezTo>
                    <a:pt x="595" y="393"/>
                    <a:pt x="600" y="388"/>
                    <a:pt x="592" y="379"/>
                  </a:cubicBezTo>
                  <a:cubicBezTo>
                    <a:pt x="592" y="370"/>
                    <a:pt x="587" y="367"/>
                    <a:pt x="582" y="363"/>
                  </a:cubicBezTo>
                  <a:cubicBezTo>
                    <a:pt x="582" y="363"/>
                    <a:pt x="581" y="363"/>
                    <a:pt x="581" y="363"/>
                  </a:cubicBezTo>
                  <a:cubicBezTo>
                    <a:pt x="564" y="358"/>
                    <a:pt x="563" y="341"/>
                    <a:pt x="561" y="337"/>
                  </a:cubicBezTo>
                  <a:cubicBezTo>
                    <a:pt x="561" y="335"/>
                    <a:pt x="562" y="332"/>
                    <a:pt x="562" y="330"/>
                  </a:cubicBezTo>
                  <a:cubicBezTo>
                    <a:pt x="566" y="327"/>
                    <a:pt x="564" y="322"/>
                    <a:pt x="573" y="318"/>
                  </a:cubicBezTo>
                  <a:cubicBezTo>
                    <a:pt x="573" y="318"/>
                    <a:pt x="573" y="318"/>
                    <a:pt x="573" y="318"/>
                  </a:cubicBezTo>
                  <a:cubicBezTo>
                    <a:pt x="573" y="318"/>
                    <a:pt x="573" y="318"/>
                    <a:pt x="573" y="318"/>
                  </a:cubicBezTo>
                  <a:cubicBezTo>
                    <a:pt x="575" y="318"/>
                    <a:pt x="576" y="318"/>
                    <a:pt x="577" y="319"/>
                  </a:cubicBezTo>
                  <a:cubicBezTo>
                    <a:pt x="581" y="322"/>
                    <a:pt x="584" y="319"/>
                    <a:pt x="588" y="318"/>
                  </a:cubicBezTo>
                  <a:cubicBezTo>
                    <a:pt x="592" y="316"/>
                    <a:pt x="587" y="305"/>
                    <a:pt x="595" y="300"/>
                  </a:cubicBezTo>
                  <a:cubicBezTo>
                    <a:pt x="597" y="299"/>
                    <a:pt x="597" y="296"/>
                    <a:pt x="596" y="294"/>
                  </a:cubicBezTo>
                  <a:cubicBezTo>
                    <a:pt x="596" y="290"/>
                    <a:pt x="586" y="276"/>
                    <a:pt x="596" y="252"/>
                  </a:cubicBezTo>
                  <a:cubicBezTo>
                    <a:pt x="597" y="249"/>
                    <a:pt x="597" y="247"/>
                    <a:pt x="594" y="246"/>
                  </a:cubicBezTo>
                  <a:cubicBezTo>
                    <a:pt x="589" y="243"/>
                    <a:pt x="584" y="241"/>
                    <a:pt x="578" y="242"/>
                  </a:cubicBezTo>
                  <a:cubicBezTo>
                    <a:pt x="570" y="244"/>
                    <a:pt x="562" y="243"/>
                    <a:pt x="554" y="247"/>
                  </a:cubicBezTo>
                  <a:cubicBezTo>
                    <a:pt x="554" y="247"/>
                    <a:pt x="554" y="247"/>
                    <a:pt x="554" y="247"/>
                  </a:cubicBezTo>
                  <a:cubicBezTo>
                    <a:pt x="547" y="244"/>
                    <a:pt x="540" y="249"/>
                    <a:pt x="533" y="249"/>
                  </a:cubicBezTo>
                  <a:cubicBezTo>
                    <a:pt x="527" y="249"/>
                    <a:pt x="526" y="248"/>
                    <a:pt x="525" y="241"/>
                  </a:cubicBezTo>
                  <a:cubicBezTo>
                    <a:pt x="522" y="227"/>
                    <a:pt x="528" y="216"/>
                    <a:pt x="532" y="213"/>
                  </a:cubicBezTo>
                  <a:cubicBezTo>
                    <a:pt x="533" y="213"/>
                    <a:pt x="534" y="211"/>
                    <a:pt x="534" y="210"/>
                  </a:cubicBezTo>
                  <a:cubicBezTo>
                    <a:pt x="541" y="198"/>
                    <a:pt x="554" y="197"/>
                    <a:pt x="556" y="196"/>
                  </a:cubicBezTo>
                  <a:cubicBezTo>
                    <a:pt x="558" y="195"/>
                    <a:pt x="559" y="192"/>
                    <a:pt x="560" y="189"/>
                  </a:cubicBezTo>
                  <a:cubicBezTo>
                    <a:pt x="560" y="186"/>
                    <a:pt x="558" y="186"/>
                    <a:pt x="556" y="186"/>
                  </a:cubicBezTo>
                  <a:cubicBezTo>
                    <a:pt x="551" y="187"/>
                    <a:pt x="547" y="184"/>
                    <a:pt x="541" y="189"/>
                  </a:cubicBezTo>
                  <a:cubicBezTo>
                    <a:pt x="540" y="190"/>
                    <a:pt x="538" y="189"/>
                    <a:pt x="536" y="189"/>
                  </a:cubicBezTo>
                  <a:cubicBezTo>
                    <a:pt x="530" y="188"/>
                    <a:pt x="537" y="181"/>
                    <a:pt x="534" y="179"/>
                  </a:cubicBezTo>
                  <a:cubicBezTo>
                    <a:pt x="532" y="177"/>
                    <a:pt x="531" y="179"/>
                    <a:pt x="529" y="180"/>
                  </a:cubicBezTo>
                  <a:cubicBezTo>
                    <a:pt x="527" y="182"/>
                    <a:pt x="526" y="182"/>
                    <a:pt x="524" y="183"/>
                  </a:cubicBezTo>
                  <a:cubicBezTo>
                    <a:pt x="515" y="185"/>
                    <a:pt x="522" y="179"/>
                    <a:pt x="512" y="178"/>
                  </a:cubicBezTo>
                  <a:cubicBezTo>
                    <a:pt x="502" y="177"/>
                    <a:pt x="510" y="167"/>
                    <a:pt x="501" y="167"/>
                  </a:cubicBezTo>
                  <a:cubicBezTo>
                    <a:pt x="494" y="166"/>
                    <a:pt x="489" y="161"/>
                    <a:pt x="484" y="157"/>
                  </a:cubicBezTo>
                  <a:cubicBezTo>
                    <a:pt x="483" y="156"/>
                    <a:pt x="483" y="154"/>
                    <a:pt x="483" y="153"/>
                  </a:cubicBezTo>
                  <a:cubicBezTo>
                    <a:pt x="483" y="147"/>
                    <a:pt x="480" y="145"/>
                    <a:pt x="476" y="145"/>
                  </a:cubicBezTo>
                  <a:cubicBezTo>
                    <a:pt x="469" y="146"/>
                    <a:pt x="462" y="143"/>
                    <a:pt x="455" y="144"/>
                  </a:cubicBezTo>
                  <a:cubicBezTo>
                    <a:pt x="454" y="144"/>
                    <a:pt x="452" y="144"/>
                    <a:pt x="452" y="141"/>
                  </a:cubicBezTo>
                  <a:cubicBezTo>
                    <a:pt x="454" y="136"/>
                    <a:pt x="453" y="131"/>
                    <a:pt x="456" y="126"/>
                  </a:cubicBezTo>
                  <a:cubicBezTo>
                    <a:pt x="458" y="123"/>
                    <a:pt x="463" y="111"/>
                    <a:pt x="454" y="111"/>
                  </a:cubicBezTo>
                  <a:cubicBezTo>
                    <a:pt x="451" y="111"/>
                    <a:pt x="448" y="111"/>
                    <a:pt x="447" y="108"/>
                  </a:cubicBezTo>
                  <a:cubicBezTo>
                    <a:pt x="446" y="107"/>
                    <a:pt x="444" y="107"/>
                    <a:pt x="442" y="108"/>
                  </a:cubicBezTo>
                  <a:cubicBezTo>
                    <a:pt x="438" y="112"/>
                    <a:pt x="443" y="114"/>
                    <a:pt x="439" y="118"/>
                  </a:cubicBezTo>
                  <a:cubicBezTo>
                    <a:pt x="438" y="119"/>
                    <a:pt x="436" y="120"/>
                    <a:pt x="436" y="123"/>
                  </a:cubicBezTo>
                  <a:cubicBezTo>
                    <a:pt x="436" y="123"/>
                    <a:pt x="436" y="123"/>
                    <a:pt x="436" y="123"/>
                  </a:cubicBezTo>
                  <a:cubicBezTo>
                    <a:pt x="436" y="126"/>
                    <a:pt x="437" y="129"/>
                    <a:pt x="433" y="133"/>
                  </a:cubicBezTo>
                  <a:cubicBezTo>
                    <a:pt x="432" y="131"/>
                    <a:pt x="434" y="128"/>
                    <a:pt x="433" y="127"/>
                  </a:cubicBezTo>
                  <a:cubicBezTo>
                    <a:pt x="431" y="126"/>
                    <a:pt x="430" y="127"/>
                    <a:pt x="428" y="127"/>
                  </a:cubicBezTo>
                  <a:cubicBezTo>
                    <a:pt x="426" y="126"/>
                    <a:pt x="425" y="125"/>
                    <a:pt x="423" y="125"/>
                  </a:cubicBezTo>
                  <a:cubicBezTo>
                    <a:pt x="421" y="125"/>
                    <a:pt x="421" y="123"/>
                    <a:pt x="423" y="121"/>
                  </a:cubicBezTo>
                  <a:cubicBezTo>
                    <a:pt x="426" y="118"/>
                    <a:pt x="428" y="114"/>
                    <a:pt x="431" y="111"/>
                  </a:cubicBezTo>
                  <a:cubicBezTo>
                    <a:pt x="434" y="107"/>
                    <a:pt x="436" y="104"/>
                    <a:pt x="438" y="99"/>
                  </a:cubicBezTo>
                  <a:cubicBezTo>
                    <a:pt x="440" y="94"/>
                    <a:pt x="440" y="94"/>
                    <a:pt x="444" y="93"/>
                  </a:cubicBezTo>
                  <a:cubicBezTo>
                    <a:pt x="450" y="91"/>
                    <a:pt x="453" y="94"/>
                    <a:pt x="457" y="97"/>
                  </a:cubicBezTo>
                  <a:cubicBezTo>
                    <a:pt x="462" y="101"/>
                    <a:pt x="473" y="99"/>
                    <a:pt x="480" y="92"/>
                  </a:cubicBezTo>
                  <a:cubicBezTo>
                    <a:pt x="483" y="92"/>
                    <a:pt x="484" y="91"/>
                    <a:pt x="484" y="88"/>
                  </a:cubicBezTo>
                  <a:cubicBezTo>
                    <a:pt x="487" y="84"/>
                    <a:pt x="489" y="81"/>
                    <a:pt x="491" y="76"/>
                  </a:cubicBezTo>
                  <a:cubicBezTo>
                    <a:pt x="493" y="71"/>
                    <a:pt x="496" y="65"/>
                    <a:pt x="496" y="60"/>
                  </a:cubicBezTo>
                  <a:cubicBezTo>
                    <a:pt x="497" y="56"/>
                    <a:pt x="494" y="51"/>
                    <a:pt x="491" y="51"/>
                  </a:cubicBezTo>
                  <a:cubicBezTo>
                    <a:pt x="486" y="51"/>
                    <a:pt x="487" y="47"/>
                    <a:pt x="481" y="47"/>
                  </a:cubicBezTo>
                  <a:cubicBezTo>
                    <a:pt x="472" y="47"/>
                    <a:pt x="476" y="39"/>
                    <a:pt x="467" y="42"/>
                  </a:cubicBezTo>
                  <a:cubicBezTo>
                    <a:pt x="463" y="43"/>
                    <a:pt x="461" y="43"/>
                    <a:pt x="459" y="40"/>
                  </a:cubicBezTo>
                  <a:cubicBezTo>
                    <a:pt x="458" y="38"/>
                    <a:pt x="455" y="38"/>
                    <a:pt x="454" y="34"/>
                  </a:cubicBezTo>
                  <a:cubicBezTo>
                    <a:pt x="454" y="32"/>
                    <a:pt x="447" y="36"/>
                    <a:pt x="448" y="29"/>
                  </a:cubicBezTo>
                  <a:cubicBezTo>
                    <a:pt x="449" y="24"/>
                    <a:pt x="446" y="23"/>
                    <a:pt x="444" y="22"/>
                  </a:cubicBezTo>
                  <a:cubicBezTo>
                    <a:pt x="440" y="20"/>
                    <a:pt x="437" y="17"/>
                    <a:pt x="433" y="17"/>
                  </a:cubicBezTo>
                  <a:cubicBezTo>
                    <a:pt x="432" y="17"/>
                    <a:pt x="431" y="16"/>
                    <a:pt x="432" y="14"/>
                  </a:cubicBezTo>
                  <a:cubicBezTo>
                    <a:pt x="434" y="8"/>
                    <a:pt x="442" y="12"/>
                    <a:pt x="443" y="9"/>
                  </a:cubicBezTo>
                  <a:cubicBezTo>
                    <a:pt x="444" y="7"/>
                    <a:pt x="441" y="7"/>
                    <a:pt x="440" y="7"/>
                  </a:cubicBezTo>
                  <a:cubicBezTo>
                    <a:pt x="440" y="7"/>
                    <a:pt x="439" y="7"/>
                    <a:pt x="438" y="7"/>
                  </a:cubicBezTo>
                  <a:cubicBezTo>
                    <a:pt x="436" y="5"/>
                    <a:pt x="433" y="4"/>
                    <a:pt x="430" y="3"/>
                  </a:cubicBezTo>
                  <a:cubicBezTo>
                    <a:pt x="428" y="3"/>
                    <a:pt x="426" y="2"/>
                    <a:pt x="424" y="4"/>
                  </a:cubicBezTo>
                  <a:cubicBezTo>
                    <a:pt x="421" y="7"/>
                    <a:pt x="420" y="7"/>
                    <a:pt x="419" y="5"/>
                  </a:cubicBezTo>
                  <a:cubicBezTo>
                    <a:pt x="418" y="4"/>
                    <a:pt x="417" y="4"/>
                    <a:pt x="416" y="4"/>
                  </a:cubicBezTo>
                  <a:cubicBezTo>
                    <a:pt x="413" y="2"/>
                    <a:pt x="409" y="3"/>
                    <a:pt x="407" y="1"/>
                  </a:cubicBezTo>
                  <a:cubicBezTo>
                    <a:pt x="407" y="0"/>
                    <a:pt x="405" y="1"/>
                    <a:pt x="403" y="2"/>
                  </a:cubicBezTo>
                  <a:cubicBezTo>
                    <a:pt x="398" y="3"/>
                    <a:pt x="393" y="5"/>
                    <a:pt x="388" y="7"/>
                  </a:cubicBezTo>
                  <a:cubicBezTo>
                    <a:pt x="381" y="10"/>
                    <a:pt x="387" y="4"/>
                    <a:pt x="383" y="5"/>
                  </a:cubicBezTo>
                  <a:cubicBezTo>
                    <a:pt x="382" y="5"/>
                    <a:pt x="382" y="5"/>
                    <a:pt x="381" y="6"/>
                  </a:cubicBezTo>
                  <a:cubicBezTo>
                    <a:pt x="369" y="12"/>
                    <a:pt x="364" y="6"/>
                    <a:pt x="356" y="16"/>
                  </a:cubicBezTo>
                  <a:cubicBezTo>
                    <a:pt x="355" y="16"/>
                    <a:pt x="354" y="15"/>
                    <a:pt x="353" y="17"/>
                  </a:cubicBezTo>
                  <a:cubicBezTo>
                    <a:pt x="352" y="18"/>
                    <a:pt x="351" y="19"/>
                    <a:pt x="350" y="18"/>
                  </a:cubicBezTo>
                  <a:cubicBezTo>
                    <a:pt x="349" y="15"/>
                    <a:pt x="346" y="17"/>
                    <a:pt x="343" y="20"/>
                  </a:cubicBezTo>
                  <a:cubicBezTo>
                    <a:pt x="337" y="24"/>
                    <a:pt x="331" y="26"/>
                    <a:pt x="323" y="32"/>
                  </a:cubicBezTo>
                  <a:cubicBezTo>
                    <a:pt x="323" y="33"/>
                    <a:pt x="323" y="34"/>
                    <a:pt x="322" y="34"/>
                  </a:cubicBezTo>
                  <a:cubicBezTo>
                    <a:pt x="323" y="34"/>
                    <a:pt x="324" y="34"/>
                    <a:pt x="325" y="34"/>
                  </a:cubicBezTo>
                  <a:cubicBezTo>
                    <a:pt x="324" y="36"/>
                    <a:pt x="323" y="37"/>
                    <a:pt x="321" y="38"/>
                  </a:cubicBezTo>
                  <a:cubicBezTo>
                    <a:pt x="319" y="39"/>
                    <a:pt x="316" y="40"/>
                    <a:pt x="314" y="40"/>
                  </a:cubicBezTo>
                  <a:cubicBezTo>
                    <a:pt x="309" y="41"/>
                    <a:pt x="305" y="49"/>
                    <a:pt x="295" y="53"/>
                  </a:cubicBezTo>
                  <a:cubicBezTo>
                    <a:pt x="281" y="59"/>
                    <a:pt x="262" y="75"/>
                    <a:pt x="248" y="85"/>
                  </a:cubicBezTo>
                  <a:cubicBezTo>
                    <a:pt x="246" y="86"/>
                    <a:pt x="245" y="86"/>
                    <a:pt x="244" y="88"/>
                  </a:cubicBezTo>
                  <a:cubicBezTo>
                    <a:pt x="232" y="100"/>
                    <a:pt x="243" y="98"/>
                    <a:pt x="249" y="96"/>
                  </a:cubicBezTo>
                  <a:cubicBezTo>
                    <a:pt x="257" y="92"/>
                    <a:pt x="266" y="87"/>
                    <a:pt x="275" y="82"/>
                  </a:cubicBezTo>
                  <a:cubicBezTo>
                    <a:pt x="279" y="80"/>
                    <a:pt x="289" y="73"/>
                    <a:pt x="288" y="76"/>
                  </a:cubicBezTo>
                  <a:cubicBezTo>
                    <a:pt x="287" y="78"/>
                    <a:pt x="285" y="79"/>
                    <a:pt x="282" y="81"/>
                  </a:cubicBezTo>
                  <a:cubicBezTo>
                    <a:pt x="279" y="83"/>
                    <a:pt x="278" y="84"/>
                    <a:pt x="277" y="88"/>
                  </a:cubicBezTo>
                  <a:cubicBezTo>
                    <a:pt x="276" y="91"/>
                    <a:pt x="274" y="93"/>
                    <a:pt x="273" y="95"/>
                  </a:cubicBezTo>
                  <a:cubicBezTo>
                    <a:pt x="271" y="98"/>
                    <a:pt x="269" y="99"/>
                    <a:pt x="267" y="100"/>
                  </a:cubicBezTo>
                  <a:cubicBezTo>
                    <a:pt x="266" y="100"/>
                    <a:pt x="264" y="102"/>
                    <a:pt x="263" y="103"/>
                  </a:cubicBezTo>
                  <a:cubicBezTo>
                    <a:pt x="260" y="105"/>
                    <a:pt x="257" y="107"/>
                    <a:pt x="254" y="109"/>
                  </a:cubicBezTo>
                  <a:cubicBezTo>
                    <a:pt x="252" y="111"/>
                    <a:pt x="249" y="111"/>
                    <a:pt x="250" y="108"/>
                  </a:cubicBezTo>
                  <a:cubicBezTo>
                    <a:pt x="252" y="105"/>
                    <a:pt x="255" y="106"/>
                    <a:pt x="258" y="102"/>
                  </a:cubicBezTo>
                  <a:cubicBezTo>
                    <a:pt x="259" y="101"/>
                    <a:pt x="260" y="100"/>
                    <a:pt x="260" y="99"/>
                  </a:cubicBezTo>
                  <a:cubicBezTo>
                    <a:pt x="261" y="97"/>
                    <a:pt x="257" y="99"/>
                    <a:pt x="254" y="101"/>
                  </a:cubicBezTo>
                  <a:cubicBezTo>
                    <a:pt x="248" y="106"/>
                    <a:pt x="243" y="108"/>
                    <a:pt x="239" y="110"/>
                  </a:cubicBezTo>
                  <a:cubicBezTo>
                    <a:pt x="236" y="111"/>
                    <a:pt x="236" y="110"/>
                    <a:pt x="239" y="106"/>
                  </a:cubicBezTo>
                  <a:cubicBezTo>
                    <a:pt x="242" y="103"/>
                    <a:pt x="242" y="103"/>
                    <a:pt x="240" y="102"/>
                  </a:cubicBezTo>
                  <a:cubicBezTo>
                    <a:pt x="237" y="101"/>
                    <a:pt x="233" y="103"/>
                    <a:pt x="230" y="103"/>
                  </a:cubicBezTo>
                  <a:cubicBezTo>
                    <a:pt x="228" y="102"/>
                    <a:pt x="224" y="105"/>
                    <a:pt x="220" y="108"/>
                  </a:cubicBezTo>
                  <a:cubicBezTo>
                    <a:pt x="217" y="111"/>
                    <a:pt x="216" y="111"/>
                    <a:pt x="216" y="109"/>
                  </a:cubicBezTo>
                  <a:cubicBezTo>
                    <a:pt x="216" y="105"/>
                    <a:pt x="223" y="103"/>
                    <a:pt x="223" y="99"/>
                  </a:cubicBezTo>
                  <a:cubicBezTo>
                    <a:pt x="223" y="97"/>
                    <a:pt x="225" y="94"/>
                    <a:pt x="229" y="90"/>
                  </a:cubicBezTo>
                  <a:cubicBezTo>
                    <a:pt x="217" y="97"/>
                    <a:pt x="214" y="98"/>
                    <a:pt x="209" y="104"/>
                  </a:cubicBezTo>
                  <a:cubicBezTo>
                    <a:pt x="207" y="106"/>
                    <a:pt x="206" y="107"/>
                    <a:pt x="208" y="106"/>
                  </a:cubicBezTo>
                  <a:cubicBezTo>
                    <a:pt x="210" y="105"/>
                    <a:pt x="212" y="104"/>
                    <a:pt x="214" y="105"/>
                  </a:cubicBezTo>
                  <a:cubicBezTo>
                    <a:pt x="210" y="108"/>
                    <a:pt x="207" y="112"/>
                    <a:pt x="203" y="113"/>
                  </a:cubicBezTo>
                  <a:cubicBezTo>
                    <a:pt x="199" y="116"/>
                    <a:pt x="196" y="117"/>
                    <a:pt x="196" y="114"/>
                  </a:cubicBezTo>
                  <a:cubicBezTo>
                    <a:pt x="197" y="113"/>
                    <a:pt x="193" y="115"/>
                    <a:pt x="192" y="116"/>
                  </a:cubicBezTo>
                  <a:cubicBezTo>
                    <a:pt x="192" y="115"/>
                    <a:pt x="192" y="115"/>
                    <a:pt x="191" y="115"/>
                  </a:cubicBezTo>
                  <a:cubicBezTo>
                    <a:pt x="189" y="116"/>
                    <a:pt x="186" y="117"/>
                    <a:pt x="183" y="117"/>
                  </a:cubicBezTo>
                  <a:cubicBezTo>
                    <a:pt x="182" y="117"/>
                    <a:pt x="181" y="118"/>
                    <a:pt x="180" y="118"/>
                  </a:cubicBezTo>
                  <a:cubicBezTo>
                    <a:pt x="176" y="121"/>
                    <a:pt x="173" y="122"/>
                    <a:pt x="170" y="123"/>
                  </a:cubicBezTo>
                  <a:cubicBezTo>
                    <a:pt x="171" y="122"/>
                    <a:pt x="169" y="123"/>
                    <a:pt x="163" y="127"/>
                  </a:cubicBezTo>
                  <a:cubicBezTo>
                    <a:pt x="156" y="131"/>
                    <a:pt x="152" y="134"/>
                    <a:pt x="150" y="136"/>
                  </a:cubicBezTo>
                  <a:cubicBezTo>
                    <a:pt x="77" y="241"/>
                    <a:pt x="30" y="354"/>
                    <a:pt x="8" y="481"/>
                  </a:cubicBezTo>
                  <a:cubicBezTo>
                    <a:pt x="12" y="480"/>
                    <a:pt x="13" y="489"/>
                    <a:pt x="25" y="483"/>
                  </a:cubicBezTo>
                  <a:cubicBezTo>
                    <a:pt x="27" y="481"/>
                    <a:pt x="29" y="482"/>
                    <a:pt x="31" y="481"/>
                  </a:cubicBezTo>
                  <a:cubicBezTo>
                    <a:pt x="32" y="481"/>
                    <a:pt x="32" y="480"/>
                    <a:pt x="32" y="480"/>
                  </a:cubicBezTo>
                  <a:cubicBezTo>
                    <a:pt x="34" y="479"/>
                    <a:pt x="35" y="479"/>
                    <a:pt x="37" y="477"/>
                  </a:cubicBezTo>
                  <a:cubicBezTo>
                    <a:pt x="37" y="477"/>
                    <a:pt x="37" y="476"/>
                    <a:pt x="37" y="476"/>
                  </a:cubicBezTo>
                  <a:cubicBezTo>
                    <a:pt x="38" y="476"/>
                    <a:pt x="39" y="475"/>
                    <a:pt x="40" y="474"/>
                  </a:cubicBezTo>
                  <a:cubicBezTo>
                    <a:pt x="42" y="472"/>
                    <a:pt x="44" y="471"/>
                    <a:pt x="47" y="471"/>
                  </a:cubicBezTo>
                  <a:cubicBezTo>
                    <a:pt x="48" y="470"/>
                    <a:pt x="49" y="470"/>
                    <a:pt x="50" y="468"/>
                  </a:cubicBezTo>
                  <a:cubicBezTo>
                    <a:pt x="51" y="467"/>
                    <a:pt x="52" y="466"/>
                    <a:pt x="52" y="464"/>
                  </a:cubicBezTo>
                  <a:cubicBezTo>
                    <a:pt x="52" y="463"/>
                    <a:pt x="53" y="462"/>
                    <a:pt x="53" y="461"/>
                  </a:cubicBezTo>
                  <a:cubicBezTo>
                    <a:pt x="54" y="461"/>
                    <a:pt x="55" y="460"/>
                    <a:pt x="55" y="459"/>
                  </a:cubicBezTo>
                  <a:cubicBezTo>
                    <a:pt x="56" y="457"/>
                    <a:pt x="57" y="455"/>
                    <a:pt x="58" y="454"/>
                  </a:cubicBezTo>
                  <a:cubicBezTo>
                    <a:pt x="59" y="453"/>
                    <a:pt x="60" y="452"/>
                    <a:pt x="61" y="450"/>
                  </a:cubicBezTo>
                  <a:cubicBezTo>
                    <a:pt x="61" y="449"/>
                    <a:pt x="61" y="448"/>
                    <a:pt x="62" y="448"/>
                  </a:cubicBezTo>
                  <a:cubicBezTo>
                    <a:pt x="62" y="448"/>
                    <a:pt x="62" y="448"/>
                    <a:pt x="62" y="448"/>
                  </a:cubicBezTo>
                  <a:cubicBezTo>
                    <a:pt x="62" y="448"/>
                    <a:pt x="62" y="448"/>
                    <a:pt x="63" y="447"/>
                  </a:cubicBezTo>
                  <a:cubicBezTo>
                    <a:pt x="63" y="447"/>
                    <a:pt x="63" y="447"/>
                    <a:pt x="63" y="447"/>
                  </a:cubicBezTo>
                  <a:cubicBezTo>
                    <a:pt x="63" y="447"/>
                    <a:pt x="63" y="447"/>
                    <a:pt x="63" y="447"/>
                  </a:cubicBezTo>
                  <a:cubicBezTo>
                    <a:pt x="66" y="448"/>
                    <a:pt x="70" y="450"/>
                    <a:pt x="72" y="453"/>
                  </a:cubicBezTo>
                  <a:cubicBezTo>
                    <a:pt x="75" y="459"/>
                    <a:pt x="70" y="460"/>
                    <a:pt x="58" y="477"/>
                  </a:cubicBezTo>
                  <a:cubicBezTo>
                    <a:pt x="52" y="484"/>
                    <a:pt x="44" y="480"/>
                    <a:pt x="43" y="493"/>
                  </a:cubicBezTo>
                  <a:cubicBezTo>
                    <a:pt x="37" y="495"/>
                    <a:pt x="29" y="500"/>
                    <a:pt x="19" y="499"/>
                  </a:cubicBezTo>
                  <a:cubicBezTo>
                    <a:pt x="19" y="499"/>
                    <a:pt x="19" y="499"/>
                    <a:pt x="19" y="499"/>
                  </a:cubicBezTo>
                  <a:cubicBezTo>
                    <a:pt x="19" y="499"/>
                    <a:pt x="18" y="499"/>
                    <a:pt x="18" y="498"/>
                  </a:cubicBezTo>
                  <a:cubicBezTo>
                    <a:pt x="18" y="496"/>
                    <a:pt x="17" y="495"/>
                    <a:pt x="15" y="495"/>
                  </a:cubicBezTo>
                  <a:cubicBezTo>
                    <a:pt x="15" y="495"/>
                    <a:pt x="15" y="495"/>
                    <a:pt x="15" y="495"/>
                  </a:cubicBezTo>
                  <a:cubicBezTo>
                    <a:pt x="16" y="493"/>
                    <a:pt x="15" y="493"/>
                    <a:pt x="14" y="493"/>
                  </a:cubicBezTo>
                  <a:cubicBezTo>
                    <a:pt x="12" y="492"/>
                    <a:pt x="11" y="490"/>
                    <a:pt x="10" y="488"/>
                  </a:cubicBezTo>
                  <a:cubicBezTo>
                    <a:pt x="8" y="491"/>
                    <a:pt x="8" y="494"/>
                    <a:pt x="8" y="496"/>
                  </a:cubicBezTo>
                  <a:cubicBezTo>
                    <a:pt x="7" y="498"/>
                    <a:pt x="6" y="500"/>
                    <a:pt x="5" y="502"/>
                  </a:cubicBezTo>
                  <a:cubicBezTo>
                    <a:pt x="2" y="527"/>
                    <a:pt x="1" y="539"/>
                    <a:pt x="0" y="564"/>
                  </a:cubicBezTo>
                  <a:close/>
                  <a:moveTo>
                    <a:pt x="262" y="123"/>
                  </a:moveTo>
                  <a:cubicBezTo>
                    <a:pt x="260" y="125"/>
                    <a:pt x="258" y="127"/>
                    <a:pt x="255" y="129"/>
                  </a:cubicBezTo>
                  <a:cubicBezTo>
                    <a:pt x="252" y="132"/>
                    <a:pt x="247" y="132"/>
                    <a:pt x="252" y="127"/>
                  </a:cubicBezTo>
                  <a:cubicBezTo>
                    <a:pt x="260" y="119"/>
                    <a:pt x="258" y="116"/>
                    <a:pt x="261" y="118"/>
                  </a:cubicBezTo>
                  <a:cubicBezTo>
                    <a:pt x="262" y="119"/>
                    <a:pt x="263" y="118"/>
                    <a:pt x="264" y="116"/>
                  </a:cubicBezTo>
                  <a:cubicBezTo>
                    <a:pt x="264" y="115"/>
                    <a:pt x="264" y="115"/>
                    <a:pt x="265" y="114"/>
                  </a:cubicBezTo>
                  <a:cubicBezTo>
                    <a:pt x="265" y="112"/>
                    <a:pt x="268" y="110"/>
                    <a:pt x="268" y="112"/>
                  </a:cubicBezTo>
                  <a:cubicBezTo>
                    <a:pt x="267" y="116"/>
                    <a:pt x="266" y="121"/>
                    <a:pt x="262" y="123"/>
                  </a:cubicBezTo>
                  <a:close/>
                  <a:moveTo>
                    <a:pt x="293" y="117"/>
                  </a:moveTo>
                  <a:cubicBezTo>
                    <a:pt x="291" y="120"/>
                    <a:pt x="288" y="123"/>
                    <a:pt x="285" y="126"/>
                  </a:cubicBezTo>
                  <a:cubicBezTo>
                    <a:pt x="284" y="128"/>
                    <a:pt x="283" y="129"/>
                    <a:pt x="282" y="128"/>
                  </a:cubicBezTo>
                  <a:cubicBezTo>
                    <a:pt x="279" y="126"/>
                    <a:pt x="274" y="133"/>
                    <a:pt x="274" y="127"/>
                  </a:cubicBezTo>
                  <a:cubicBezTo>
                    <a:pt x="274" y="126"/>
                    <a:pt x="275" y="124"/>
                    <a:pt x="276" y="123"/>
                  </a:cubicBezTo>
                  <a:cubicBezTo>
                    <a:pt x="281" y="118"/>
                    <a:pt x="286" y="115"/>
                    <a:pt x="290" y="113"/>
                  </a:cubicBezTo>
                  <a:cubicBezTo>
                    <a:pt x="294" y="111"/>
                    <a:pt x="298" y="111"/>
                    <a:pt x="293" y="117"/>
                  </a:cubicBezTo>
                  <a:close/>
                  <a:moveTo>
                    <a:pt x="428" y="143"/>
                  </a:moveTo>
                  <a:cubicBezTo>
                    <a:pt x="428" y="145"/>
                    <a:pt x="426" y="146"/>
                    <a:pt x="425" y="147"/>
                  </a:cubicBezTo>
                  <a:cubicBezTo>
                    <a:pt x="425" y="147"/>
                    <a:pt x="425" y="147"/>
                    <a:pt x="425" y="147"/>
                  </a:cubicBezTo>
                  <a:cubicBezTo>
                    <a:pt x="424" y="147"/>
                    <a:pt x="424" y="147"/>
                    <a:pt x="423" y="147"/>
                  </a:cubicBezTo>
                  <a:cubicBezTo>
                    <a:pt x="422" y="145"/>
                    <a:pt x="420" y="144"/>
                    <a:pt x="418" y="145"/>
                  </a:cubicBezTo>
                  <a:cubicBezTo>
                    <a:pt x="419" y="147"/>
                    <a:pt x="421" y="147"/>
                    <a:pt x="421" y="147"/>
                  </a:cubicBezTo>
                  <a:cubicBezTo>
                    <a:pt x="421" y="147"/>
                    <a:pt x="419" y="147"/>
                    <a:pt x="418" y="145"/>
                  </a:cubicBezTo>
                  <a:cubicBezTo>
                    <a:pt x="417" y="145"/>
                    <a:pt x="417" y="145"/>
                    <a:pt x="416" y="145"/>
                  </a:cubicBezTo>
                  <a:cubicBezTo>
                    <a:pt x="415" y="143"/>
                    <a:pt x="414" y="143"/>
                    <a:pt x="413" y="142"/>
                  </a:cubicBezTo>
                  <a:cubicBezTo>
                    <a:pt x="411" y="142"/>
                    <a:pt x="410" y="142"/>
                    <a:pt x="409" y="145"/>
                  </a:cubicBezTo>
                  <a:cubicBezTo>
                    <a:pt x="408" y="147"/>
                    <a:pt x="407" y="148"/>
                    <a:pt x="406" y="149"/>
                  </a:cubicBezTo>
                  <a:cubicBezTo>
                    <a:pt x="404" y="152"/>
                    <a:pt x="402" y="153"/>
                    <a:pt x="400" y="152"/>
                  </a:cubicBezTo>
                  <a:cubicBezTo>
                    <a:pt x="396" y="150"/>
                    <a:pt x="391" y="152"/>
                    <a:pt x="387" y="150"/>
                  </a:cubicBezTo>
                  <a:cubicBezTo>
                    <a:pt x="387" y="150"/>
                    <a:pt x="386" y="150"/>
                    <a:pt x="385" y="151"/>
                  </a:cubicBezTo>
                  <a:cubicBezTo>
                    <a:pt x="386" y="151"/>
                    <a:pt x="386" y="152"/>
                    <a:pt x="386" y="152"/>
                  </a:cubicBezTo>
                  <a:cubicBezTo>
                    <a:pt x="386" y="152"/>
                    <a:pt x="386" y="151"/>
                    <a:pt x="385" y="151"/>
                  </a:cubicBezTo>
                  <a:cubicBezTo>
                    <a:pt x="384" y="151"/>
                    <a:pt x="384" y="151"/>
                    <a:pt x="383" y="151"/>
                  </a:cubicBezTo>
                  <a:cubicBezTo>
                    <a:pt x="382" y="146"/>
                    <a:pt x="378" y="149"/>
                    <a:pt x="376" y="150"/>
                  </a:cubicBezTo>
                  <a:cubicBezTo>
                    <a:pt x="376" y="151"/>
                    <a:pt x="379" y="152"/>
                    <a:pt x="379" y="152"/>
                  </a:cubicBezTo>
                  <a:cubicBezTo>
                    <a:pt x="379" y="152"/>
                    <a:pt x="376" y="151"/>
                    <a:pt x="376" y="150"/>
                  </a:cubicBezTo>
                  <a:cubicBezTo>
                    <a:pt x="375" y="150"/>
                    <a:pt x="374" y="150"/>
                    <a:pt x="373" y="150"/>
                  </a:cubicBezTo>
                  <a:cubicBezTo>
                    <a:pt x="371" y="152"/>
                    <a:pt x="371" y="152"/>
                    <a:pt x="373" y="150"/>
                  </a:cubicBezTo>
                  <a:cubicBezTo>
                    <a:pt x="366" y="151"/>
                    <a:pt x="365" y="159"/>
                    <a:pt x="360" y="155"/>
                  </a:cubicBezTo>
                  <a:cubicBezTo>
                    <a:pt x="359" y="154"/>
                    <a:pt x="358" y="153"/>
                    <a:pt x="357" y="153"/>
                  </a:cubicBezTo>
                  <a:cubicBezTo>
                    <a:pt x="357" y="154"/>
                    <a:pt x="357" y="155"/>
                    <a:pt x="357" y="155"/>
                  </a:cubicBezTo>
                  <a:cubicBezTo>
                    <a:pt x="357" y="155"/>
                    <a:pt x="356" y="151"/>
                    <a:pt x="354" y="150"/>
                  </a:cubicBezTo>
                  <a:cubicBezTo>
                    <a:pt x="352" y="150"/>
                    <a:pt x="351" y="149"/>
                    <a:pt x="350" y="148"/>
                  </a:cubicBezTo>
                  <a:cubicBezTo>
                    <a:pt x="350" y="148"/>
                    <a:pt x="349" y="150"/>
                    <a:pt x="349" y="150"/>
                  </a:cubicBezTo>
                  <a:cubicBezTo>
                    <a:pt x="349" y="150"/>
                    <a:pt x="350" y="148"/>
                    <a:pt x="350" y="148"/>
                  </a:cubicBezTo>
                  <a:cubicBezTo>
                    <a:pt x="351" y="146"/>
                    <a:pt x="351" y="144"/>
                    <a:pt x="352" y="142"/>
                  </a:cubicBezTo>
                  <a:cubicBezTo>
                    <a:pt x="354" y="140"/>
                    <a:pt x="355" y="139"/>
                    <a:pt x="353" y="137"/>
                  </a:cubicBezTo>
                  <a:cubicBezTo>
                    <a:pt x="353" y="137"/>
                    <a:pt x="353" y="137"/>
                    <a:pt x="353" y="137"/>
                  </a:cubicBezTo>
                  <a:cubicBezTo>
                    <a:pt x="353" y="137"/>
                    <a:pt x="353" y="137"/>
                    <a:pt x="353" y="136"/>
                  </a:cubicBezTo>
                  <a:cubicBezTo>
                    <a:pt x="351" y="137"/>
                    <a:pt x="351" y="135"/>
                    <a:pt x="351" y="135"/>
                  </a:cubicBezTo>
                  <a:cubicBezTo>
                    <a:pt x="351" y="135"/>
                    <a:pt x="351" y="137"/>
                    <a:pt x="353" y="136"/>
                  </a:cubicBezTo>
                  <a:cubicBezTo>
                    <a:pt x="353" y="132"/>
                    <a:pt x="353" y="128"/>
                    <a:pt x="347" y="129"/>
                  </a:cubicBezTo>
                  <a:cubicBezTo>
                    <a:pt x="343" y="130"/>
                    <a:pt x="340" y="133"/>
                    <a:pt x="336" y="136"/>
                  </a:cubicBezTo>
                  <a:cubicBezTo>
                    <a:pt x="329" y="143"/>
                    <a:pt x="328" y="133"/>
                    <a:pt x="334" y="128"/>
                  </a:cubicBezTo>
                  <a:cubicBezTo>
                    <a:pt x="342" y="121"/>
                    <a:pt x="339" y="128"/>
                    <a:pt x="348" y="125"/>
                  </a:cubicBezTo>
                  <a:cubicBezTo>
                    <a:pt x="350" y="124"/>
                    <a:pt x="352" y="121"/>
                    <a:pt x="350" y="121"/>
                  </a:cubicBezTo>
                  <a:cubicBezTo>
                    <a:pt x="348" y="120"/>
                    <a:pt x="347" y="115"/>
                    <a:pt x="342" y="118"/>
                  </a:cubicBezTo>
                  <a:cubicBezTo>
                    <a:pt x="342" y="118"/>
                    <a:pt x="341" y="117"/>
                    <a:pt x="340" y="117"/>
                  </a:cubicBezTo>
                  <a:cubicBezTo>
                    <a:pt x="337" y="115"/>
                    <a:pt x="333" y="116"/>
                    <a:pt x="329" y="117"/>
                  </a:cubicBezTo>
                  <a:cubicBezTo>
                    <a:pt x="325" y="119"/>
                    <a:pt x="321" y="119"/>
                    <a:pt x="316" y="121"/>
                  </a:cubicBezTo>
                  <a:cubicBezTo>
                    <a:pt x="311" y="123"/>
                    <a:pt x="307" y="123"/>
                    <a:pt x="303" y="123"/>
                  </a:cubicBezTo>
                  <a:cubicBezTo>
                    <a:pt x="300" y="122"/>
                    <a:pt x="306" y="115"/>
                    <a:pt x="313" y="114"/>
                  </a:cubicBezTo>
                  <a:cubicBezTo>
                    <a:pt x="334" y="111"/>
                    <a:pt x="343" y="113"/>
                    <a:pt x="359" y="101"/>
                  </a:cubicBezTo>
                  <a:cubicBezTo>
                    <a:pt x="366" y="95"/>
                    <a:pt x="357" y="97"/>
                    <a:pt x="366" y="82"/>
                  </a:cubicBezTo>
                  <a:cubicBezTo>
                    <a:pt x="368" y="78"/>
                    <a:pt x="368" y="76"/>
                    <a:pt x="366" y="75"/>
                  </a:cubicBezTo>
                  <a:cubicBezTo>
                    <a:pt x="364" y="74"/>
                    <a:pt x="362" y="72"/>
                    <a:pt x="359" y="72"/>
                  </a:cubicBezTo>
                  <a:cubicBezTo>
                    <a:pt x="353" y="71"/>
                    <a:pt x="350" y="67"/>
                    <a:pt x="346" y="65"/>
                  </a:cubicBezTo>
                  <a:cubicBezTo>
                    <a:pt x="344" y="64"/>
                    <a:pt x="345" y="62"/>
                    <a:pt x="347" y="61"/>
                  </a:cubicBezTo>
                  <a:cubicBezTo>
                    <a:pt x="352" y="56"/>
                    <a:pt x="359" y="55"/>
                    <a:pt x="363" y="54"/>
                  </a:cubicBezTo>
                  <a:cubicBezTo>
                    <a:pt x="367" y="52"/>
                    <a:pt x="369" y="54"/>
                    <a:pt x="372" y="55"/>
                  </a:cubicBezTo>
                  <a:cubicBezTo>
                    <a:pt x="373" y="56"/>
                    <a:pt x="373" y="57"/>
                    <a:pt x="372" y="60"/>
                  </a:cubicBezTo>
                  <a:cubicBezTo>
                    <a:pt x="371" y="62"/>
                    <a:pt x="372" y="63"/>
                    <a:pt x="372" y="64"/>
                  </a:cubicBezTo>
                  <a:cubicBezTo>
                    <a:pt x="374" y="67"/>
                    <a:pt x="377" y="67"/>
                    <a:pt x="379" y="67"/>
                  </a:cubicBezTo>
                  <a:cubicBezTo>
                    <a:pt x="403" y="68"/>
                    <a:pt x="397" y="91"/>
                    <a:pt x="385" y="93"/>
                  </a:cubicBezTo>
                  <a:cubicBezTo>
                    <a:pt x="382" y="94"/>
                    <a:pt x="380" y="98"/>
                    <a:pt x="377" y="101"/>
                  </a:cubicBezTo>
                  <a:cubicBezTo>
                    <a:pt x="376" y="103"/>
                    <a:pt x="376" y="104"/>
                    <a:pt x="377" y="105"/>
                  </a:cubicBezTo>
                  <a:cubicBezTo>
                    <a:pt x="378" y="106"/>
                    <a:pt x="378" y="107"/>
                    <a:pt x="380" y="108"/>
                  </a:cubicBezTo>
                  <a:cubicBezTo>
                    <a:pt x="382" y="109"/>
                    <a:pt x="384" y="110"/>
                    <a:pt x="388" y="110"/>
                  </a:cubicBezTo>
                  <a:cubicBezTo>
                    <a:pt x="390" y="109"/>
                    <a:pt x="391" y="110"/>
                    <a:pt x="391" y="114"/>
                  </a:cubicBezTo>
                  <a:cubicBezTo>
                    <a:pt x="389" y="122"/>
                    <a:pt x="393" y="121"/>
                    <a:pt x="389" y="125"/>
                  </a:cubicBezTo>
                  <a:cubicBezTo>
                    <a:pt x="387" y="128"/>
                    <a:pt x="387" y="131"/>
                    <a:pt x="389" y="132"/>
                  </a:cubicBezTo>
                  <a:cubicBezTo>
                    <a:pt x="392" y="132"/>
                    <a:pt x="394" y="134"/>
                    <a:pt x="398" y="132"/>
                  </a:cubicBezTo>
                  <a:cubicBezTo>
                    <a:pt x="410" y="129"/>
                    <a:pt x="402" y="139"/>
                    <a:pt x="410" y="137"/>
                  </a:cubicBezTo>
                  <a:cubicBezTo>
                    <a:pt x="413" y="136"/>
                    <a:pt x="415" y="137"/>
                    <a:pt x="417" y="135"/>
                  </a:cubicBezTo>
                  <a:cubicBezTo>
                    <a:pt x="419" y="133"/>
                    <a:pt x="420" y="134"/>
                    <a:pt x="420" y="136"/>
                  </a:cubicBezTo>
                  <a:cubicBezTo>
                    <a:pt x="419" y="144"/>
                    <a:pt x="427" y="141"/>
                    <a:pt x="428" y="143"/>
                  </a:cubicBezTo>
                  <a:close/>
                  <a:moveTo>
                    <a:pt x="266" y="310"/>
                  </a:moveTo>
                  <a:cubicBezTo>
                    <a:pt x="267" y="310"/>
                    <a:pt x="267" y="310"/>
                    <a:pt x="267" y="310"/>
                  </a:cubicBezTo>
                  <a:cubicBezTo>
                    <a:pt x="267" y="310"/>
                    <a:pt x="267" y="310"/>
                    <a:pt x="266" y="310"/>
                  </a:cubicBezTo>
                  <a:cubicBezTo>
                    <a:pt x="265" y="309"/>
                    <a:pt x="265" y="308"/>
                    <a:pt x="266" y="310"/>
                  </a:cubicBezTo>
                  <a:close/>
                  <a:moveTo>
                    <a:pt x="269" y="310"/>
                  </a:moveTo>
                  <a:cubicBezTo>
                    <a:pt x="267" y="310"/>
                    <a:pt x="267" y="310"/>
                    <a:pt x="267" y="310"/>
                  </a:cubicBezTo>
                  <a:lnTo>
                    <a:pt x="269" y="310"/>
                  </a:lnTo>
                  <a:close/>
                  <a:moveTo>
                    <a:pt x="272" y="310"/>
                  </a:moveTo>
                  <a:cubicBezTo>
                    <a:pt x="269" y="310"/>
                    <a:pt x="269" y="310"/>
                    <a:pt x="269" y="310"/>
                  </a:cubicBezTo>
                  <a:lnTo>
                    <a:pt x="272" y="310"/>
                  </a:lnTo>
                  <a:close/>
                  <a:moveTo>
                    <a:pt x="361" y="159"/>
                  </a:moveTo>
                  <a:cubicBezTo>
                    <a:pt x="361" y="159"/>
                    <a:pt x="358" y="157"/>
                    <a:pt x="357" y="156"/>
                  </a:cubicBezTo>
                  <a:cubicBezTo>
                    <a:pt x="358" y="157"/>
                    <a:pt x="361" y="159"/>
                    <a:pt x="361" y="159"/>
                  </a:cubicBezTo>
                  <a:close/>
                  <a:moveTo>
                    <a:pt x="185" y="382"/>
                  </a:moveTo>
                  <a:cubicBezTo>
                    <a:pt x="187" y="378"/>
                    <a:pt x="188" y="375"/>
                    <a:pt x="187" y="371"/>
                  </a:cubicBezTo>
                  <a:cubicBezTo>
                    <a:pt x="187" y="367"/>
                    <a:pt x="188" y="366"/>
                    <a:pt x="192" y="364"/>
                  </a:cubicBezTo>
                  <a:cubicBezTo>
                    <a:pt x="197" y="363"/>
                    <a:pt x="198" y="361"/>
                    <a:pt x="202" y="364"/>
                  </a:cubicBezTo>
                  <a:cubicBezTo>
                    <a:pt x="206" y="369"/>
                    <a:pt x="213" y="367"/>
                    <a:pt x="220" y="362"/>
                  </a:cubicBezTo>
                  <a:cubicBezTo>
                    <a:pt x="223" y="359"/>
                    <a:pt x="226" y="358"/>
                    <a:pt x="230" y="357"/>
                  </a:cubicBezTo>
                  <a:cubicBezTo>
                    <a:pt x="231" y="357"/>
                    <a:pt x="232" y="358"/>
                    <a:pt x="233" y="359"/>
                  </a:cubicBezTo>
                  <a:cubicBezTo>
                    <a:pt x="235" y="363"/>
                    <a:pt x="240" y="363"/>
                    <a:pt x="244" y="359"/>
                  </a:cubicBezTo>
                  <a:cubicBezTo>
                    <a:pt x="250" y="353"/>
                    <a:pt x="256" y="352"/>
                    <a:pt x="262" y="352"/>
                  </a:cubicBezTo>
                  <a:cubicBezTo>
                    <a:pt x="262" y="349"/>
                    <a:pt x="262" y="346"/>
                    <a:pt x="265" y="343"/>
                  </a:cubicBezTo>
                  <a:cubicBezTo>
                    <a:pt x="268" y="338"/>
                    <a:pt x="267" y="338"/>
                    <a:pt x="271" y="337"/>
                  </a:cubicBezTo>
                  <a:cubicBezTo>
                    <a:pt x="272" y="336"/>
                    <a:pt x="273" y="336"/>
                    <a:pt x="274" y="335"/>
                  </a:cubicBezTo>
                  <a:cubicBezTo>
                    <a:pt x="275" y="335"/>
                    <a:pt x="275" y="334"/>
                    <a:pt x="275" y="333"/>
                  </a:cubicBezTo>
                  <a:cubicBezTo>
                    <a:pt x="275" y="331"/>
                    <a:pt x="275" y="332"/>
                    <a:pt x="274" y="332"/>
                  </a:cubicBezTo>
                  <a:cubicBezTo>
                    <a:pt x="267" y="332"/>
                    <a:pt x="267" y="332"/>
                    <a:pt x="271" y="323"/>
                  </a:cubicBezTo>
                  <a:cubicBezTo>
                    <a:pt x="272" y="323"/>
                    <a:pt x="271" y="324"/>
                    <a:pt x="271" y="325"/>
                  </a:cubicBezTo>
                  <a:cubicBezTo>
                    <a:pt x="271" y="328"/>
                    <a:pt x="272" y="329"/>
                    <a:pt x="274" y="327"/>
                  </a:cubicBezTo>
                  <a:cubicBezTo>
                    <a:pt x="276" y="326"/>
                    <a:pt x="277" y="326"/>
                    <a:pt x="276" y="323"/>
                  </a:cubicBezTo>
                  <a:cubicBezTo>
                    <a:pt x="275" y="319"/>
                    <a:pt x="274" y="315"/>
                    <a:pt x="277" y="310"/>
                  </a:cubicBezTo>
                  <a:cubicBezTo>
                    <a:pt x="277" y="310"/>
                    <a:pt x="277" y="310"/>
                    <a:pt x="277" y="310"/>
                  </a:cubicBezTo>
                  <a:cubicBezTo>
                    <a:pt x="278" y="309"/>
                    <a:pt x="280" y="308"/>
                    <a:pt x="282" y="308"/>
                  </a:cubicBezTo>
                  <a:cubicBezTo>
                    <a:pt x="286" y="306"/>
                    <a:pt x="289" y="309"/>
                    <a:pt x="294" y="306"/>
                  </a:cubicBezTo>
                  <a:cubicBezTo>
                    <a:pt x="296" y="305"/>
                    <a:pt x="296" y="308"/>
                    <a:pt x="296" y="310"/>
                  </a:cubicBezTo>
                  <a:cubicBezTo>
                    <a:pt x="296" y="312"/>
                    <a:pt x="298" y="313"/>
                    <a:pt x="300" y="312"/>
                  </a:cubicBezTo>
                  <a:cubicBezTo>
                    <a:pt x="302" y="311"/>
                    <a:pt x="304" y="309"/>
                    <a:pt x="305" y="311"/>
                  </a:cubicBezTo>
                  <a:cubicBezTo>
                    <a:pt x="305" y="312"/>
                    <a:pt x="304" y="313"/>
                    <a:pt x="303" y="314"/>
                  </a:cubicBezTo>
                  <a:cubicBezTo>
                    <a:pt x="297" y="324"/>
                    <a:pt x="297" y="326"/>
                    <a:pt x="294" y="327"/>
                  </a:cubicBezTo>
                  <a:cubicBezTo>
                    <a:pt x="291" y="328"/>
                    <a:pt x="289" y="331"/>
                    <a:pt x="287" y="335"/>
                  </a:cubicBezTo>
                  <a:cubicBezTo>
                    <a:pt x="289" y="339"/>
                    <a:pt x="292" y="339"/>
                    <a:pt x="296" y="337"/>
                  </a:cubicBezTo>
                  <a:cubicBezTo>
                    <a:pt x="296" y="339"/>
                    <a:pt x="294" y="341"/>
                    <a:pt x="295" y="341"/>
                  </a:cubicBezTo>
                  <a:cubicBezTo>
                    <a:pt x="298" y="342"/>
                    <a:pt x="297" y="346"/>
                    <a:pt x="297" y="349"/>
                  </a:cubicBezTo>
                  <a:cubicBezTo>
                    <a:pt x="301" y="350"/>
                    <a:pt x="304" y="345"/>
                    <a:pt x="308" y="346"/>
                  </a:cubicBezTo>
                  <a:cubicBezTo>
                    <a:pt x="309" y="346"/>
                    <a:pt x="310" y="344"/>
                    <a:pt x="310" y="343"/>
                  </a:cubicBezTo>
                  <a:cubicBezTo>
                    <a:pt x="311" y="340"/>
                    <a:pt x="311" y="338"/>
                    <a:pt x="314" y="336"/>
                  </a:cubicBezTo>
                  <a:cubicBezTo>
                    <a:pt x="314" y="335"/>
                    <a:pt x="315" y="334"/>
                    <a:pt x="315" y="333"/>
                  </a:cubicBezTo>
                  <a:cubicBezTo>
                    <a:pt x="316" y="326"/>
                    <a:pt x="321" y="321"/>
                    <a:pt x="325" y="317"/>
                  </a:cubicBezTo>
                  <a:cubicBezTo>
                    <a:pt x="328" y="313"/>
                    <a:pt x="331" y="309"/>
                    <a:pt x="334" y="305"/>
                  </a:cubicBezTo>
                  <a:cubicBezTo>
                    <a:pt x="335" y="304"/>
                    <a:pt x="336" y="302"/>
                    <a:pt x="336" y="301"/>
                  </a:cubicBezTo>
                  <a:cubicBezTo>
                    <a:pt x="334" y="286"/>
                    <a:pt x="346" y="281"/>
                    <a:pt x="349" y="279"/>
                  </a:cubicBezTo>
                  <a:cubicBezTo>
                    <a:pt x="353" y="276"/>
                    <a:pt x="357" y="273"/>
                    <a:pt x="360" y="272"/>
                  </a:cubicBezTo>
                  <a:cubicBezTo>
                    <a:pt x="370" y="267"/>
                    <a:pt x="378" y="260"/>
                    <a:pt x="384" y="248"/>
                  </a:cubicBezTo>
                  <a:cubicBezTo>
                    <a:pt x="386" y="247"/>
                    <a:pt x="388" y="250"/>
                    <a:pt x="390" y="248"/>
                  </a:cubicBezTo>
                  <a:cubicBezTo>
                    <a:pt x="393" y="247"/>
                    <a:pt x="393" y="243"/>
                    <a:pt x="395" y="241"/>
                  </a:cubicBezTo>
                  <a:cubicBezTo>
                    <a:pt x="395" y="241"/>
                    <a:pt x="396" y="240"/>
                    <a:pt x="396" y="240"/>
                  </a:cubicBezTo>
                  <a:cubicBezTo>
                    <a:pt x="395" y="239"/>
                    <a:pt x="395" y="239"/>
                    <a:pt x="396" y="240"/>
                  </a:cubicBezTo>
                  <a:cubicBezTo>
                    <a:pt x="399" y="240"/>
                    <a:pt x="401" y="240"/>
                    <a:pt x="402" y="242"/>
                  </a:cubicBezTo>
                  <a:cubicBezTo>
                    <a:pt x="404" y="246"/>
                    <a:pt x="401" y="254"/>
                    <a:pt x="397" y="257"/>
                  </a:cubicBezTo>
                  <a:cubicBezTo>
                    <a:pt x="391" y="262"/>
                    <a:pt x="388" y="263"/>
                    <a:pt x="386" y="269"/>
                  </a:cubicBezTo>
                  <a:cubicBezTo>
                    <a:pt x="385" y="273"/>
                    <a:pt x="382" y="276"/>
                    <a:pt x="379" y="278"/>
                  </a:cubicBezTo>
                  <a:cubicBezTo>
                    <a:pt x="378" y="279"/>
                    <a:pt x="376" y="280"/>
                    <a:pt x="376" y="281"/>
                  </a:cubicBezTo>
                  <a:cubicBezTo>
                    <a:pt x="374" y="282"/>
                    <a:pt x="372" y="283"/>
                    <a:pt x="370" y="283"/>
                  </a:cubicBezTo>
                  <a:cubicBezTo>
                    <a:pt x="363" y="284"/>
                    <a:pt x="367" y="289"/>
                    <a:pt x="362" y="291"/>
                  </a:cubicBezTo>
                  <a:cubicBezTo>
                    <a:pt x="357" y="292"/>
                    <a:pt x="353" y="296"/>
                    <a:pt x="348" y="299"/>
                  </a:cubicBezTo>
                  <a:cubicBezTo>
                    <a:pt x="346" y="300"/>
                    <a:pt x="344" y="302"/>
                    <a:pt x="343" y="304"/>
                  </a:cubicBezTo>
                  <a:cubicBezTo>
                    <a:pt x="340" y="308"/>
                    <a:pt x="343" y="310"/>
                    <a:pt x="345" y="308"/>
                  </a:cubicBezTo>
                  <a:cubicBezTo>
                    <a:pt x="347" y="305"/>
                    <a:pt x="349" y="304"/>
                    <a:pt x="351" y="303"/>
                  </a:cubicBezTo>
                  <a:cubicBezTo>
                    <a:pt x="355" y="300"/>
                    <a:pt x="357" y="301"/>
                    <a:pt x="358" y="304"/>
                  </a:cubicBezTo>
                  <a:cubicBezTo>
                    <a:pt x="358" y="304"/>
                    <a:pt x="358" y="304"/>
                    <a:pt x="358" y="304"/>
                  </a:cubicBezTo>
                  <a:cubicBezTo>
                    <a:pt x="357" y="307"/>
                    <a:pt x="356" y="310"/>
                    <a:pt x="354" y="312"/>
                  </a:cubicBezTo>
                  <a:cubicBezTo>
                    <a:pt x="351" y="314"/>
                    <a:pt x="351" y="317"/>
                    <a:pt x="353" y="318"/>
                  </a:cubicBezTo>
                  <a:cubicBezTo>
                    <a:pt x="356" y="320"/>
                    <a:pt x="357" y="328"/>
                    <a:pt x="363" y="327"/>
                  </a:cubicBezTo>
                  <a:cubicBezTo>
                    <a:pt x="366" y="326"/>
                    <a:pt x="367" y="328"/>
                    <a:pt x="367" y="332"/>
                  </a:cubicBezTo>
                  <a:cubicBezTo>
                    <a:pt x="366" y="334"/>
                    <a:pt x="365" y="336"/>
                    <a:pt x="366" y="337"/>
                  </a:cubicBezTo>
                  <a:cubicBezTo>
                    <a:pt x="368" y="342"/>
                    <a:pt x="369" y="342"/>
                    <a:pt x="373" y="338"/>
                  </a:cubicBezTo>
                  <a:cubicBezTo>
                    <a:pt x="378" y="334"/>
                    <a:pt x="383" y="333"/>
                    <a:pt x="388" y="329"/>
                  </a:cubicBezTo>
                  <a:cubicBezTo>
                    <a:pt x="389" y="328"/>
                    <a:pt x="390" y="328"/>
                    <a:pt x="391" y="327"/>
                  </a:cubicBezTo>
                  <a:cubicBezTo>
                    <a:pt x="392" y="326"/>
                    <a:pt x="392" y="323"/>
                    <a:pt x="391" y="323"/>
                  </a:cubicBezTo>
                  <a:cubicBezTo>
                    <a:pt x="386" y="322"/>
                    <a:pt x="384" y="323"/>
                    <a:pt x="382" y="324"/>
                  </a:cubicBezTo>
                  <a:cubicBezTo>
                    <a:pt x="381" y="324"/>
                    <a:pt x="380" y="325"/>
                    <a:pt x="379" y="325"/>
                  </a:cubicBezTo>
                  <a:cubicBezTo>
                    <a:pt x="375" y="323"/>
                    <a:pt x="371" y="324"/>
                    <a:pt x="366" y="323"/>
                  </a:cubicBezTo>
                  <a:cubicBezTo>
                    <a:pt x="358" y="321"/>
                    <a:pt x="363" y="305"/>
                    <a:pt x="370" y="303"/>
                  </a:cubicBezTo>
                  <a:cubicBezTo>
                    <a:pt x="371" y="303"/>
                    <a:pt x="373" y="301"/>
                    <a:pt x="374" y="300"/>
                  </a:cubicBezTo>
                  <a:cubicBezTo>
                    <a:pt x="379" y="295"/>
                    <a:pt x="385" y="289"/>
                    <a:pt x="391" y="287"/>
                  </a:cubicBezTo>
                  <a:cubicBezTo>
                    <a:pt x="394" y="286"/>
                    <a:pt x="397" y="284"/>
                    <a:pt x="399" y="281"/>
                  </a:cubicBezTo>
                  <a:cubicBezTo>
                    <a:pt x="411" y="270"/>
                    <a:pt x="416" y="269"/>
                    <a:pt x="419" y="259"/>
                  </a:cubicBezTo>
                  <a:cubicBezTo>
                    <a:pt x="420" y="255"/>
                    <a:pt x="422" y="253"/>
                    <a:pt x="425" y="252"/>
                  </a:cubicBezTo>
                  <a:cubicBezTo>
                    <a:pt x="426" y="251"/>
                    <a:pt x="427" y="250"/>
                    <a:pt x="429" y="249"/>
                  </a:cubicBezTo>
                  <a:cubicBezTo>
                    <a:pt x="438" y="244"/>
                    <a:pt x="437" y="253"/>
                    <a:pt x="443" y="254"/>
                  </a:cubicBezTo>
                  <a:cubicBezTo>
                    <a:pt x="451" y="255"/>
                    <a:pt x="451" y="263"/>
                    <a:pt x="460" y="258"/>
                  </a:cubicBezTo>
                  <a:cubicBezTo>
                    <a:pt x="464" y="256"/>
                    <a:pt x="468" y="255"/>
                    <a:pt x="473" y="254"/>
                  </a:cubicBezTo>
                  <a:cubicBezTo>
                    <a:pt x="480" y="252"/>
                    <a:pt x="483" y="256"/>
                    <a:pt x="481" y="265"/>
                  </a:cubicBezTo>
                  <a:cubicBezTo>
                    <a:pt x="480" y="269"/>
                    <a:pt x="481" y="271"/>
                    <a:pt x="484" y="273"/>
                  </a:cubicBezTo>
                  <a:cubicBezTo>
                    <a:pt x="485" y="273"/>
                    <a:pt x="487" y="273"/>
                    <a:pt x="489" y="273"/>
                  </a:cubicBezTo>
                  <a:cubicBezTo>
                    <a:pt x="490" y="276"/>
                    <a:pt x="491" y="277"/>
                    <a:pt x="493" y="277"/>
                  </a:cubicBezTo>
                  <a:cubicBezTo>
                    <a:pt x="502" y="277"/>
                    <a:pt x="505" y="286"/>
                    <a:pt x="509" y="293"/>
                  </a:cubicBezTo>
                  <a:cubicBezTo>
                    <a:pt x="511" y="295"/>
                    <a:pt x="510" y="298"/>
                    <a:pt x="508" y="301"/>
                  </a:cubicBezTo>
                  <a:cubicBezTo>
                    <a:pt x="508" y="302"/>
                    <a:pt x="506" y="303"/>
                    <a:pt x="507" y="305"/>
                  </a:cubicBezTo>
                  <a:cubicBezTo>
                    <a:pt x="509" y="307"/>
                    <a:pt x="512" y="310"/>
                    <a:pt x="513" y="314"/>
                  </a:cubicBezTo>
                  <a:cubicBezTo>
                    <a:pt x="512" y="316"/>
                    <a:pt x="513" y="316"/>
                    <a:pt x="515" y="317"/>
                  </a:cubicBezTo>
                  <a:cubicBezTo>
                    <a:pt x="515" y="317"/>
                    <a:pt x="515" y="317"/>
                    <a:pt x="515" y="317"/>
                  </a:cubicBezTo>
                  <a:cubicBezTo>
                    <a:pt x="516" y="317"/>
                    <a:pt x="517" y="317"/>
                    <a:pt x="518" y="317"/>
                  </a:cubicBezTo>
                  <a:cubicBezTo>
                    <a:pt x="518" y="317"/>
                    <a:pt x="519" y="317"/>
                    <a:pt x="519" y="317"/>
                  </a:cubicBezTo>
                  <a:cubicBezTo>
                    <a:pt x="519" y="317"/>
                    <a:pt x="518" y="317"/>
                    <a:pt x="518" y="317"/>
                  </a:cubicBezTo>
                  <a:cubicBezTo>
                    <a:pt x="519" y="318"/>
                    <a:pt x="519" y="319"/>
                    <a:pt x="521" y="319"/>
                  </a:cubicBezTo>
                  <a:cubicBezTo>
                    <a:pt x="521" y="319"/>
                    <a:pt x="521" y="319"/>
                    <a:pt x="521" y="319"/>
                  </a:cubicBezTo>
                  <a:cubicBezTo>
                    <a:pt x="523" y="322"/>
                    <a:pt x="522" y="321"/>
                    <a:pt x="524" y="323"/>
                  </a:cubicBezTo>
                  <a:cubicBezTo>
                    <a:pt x="524" y="323"/>
                    <a:pt x="524" y="323"/>
                    <a:pt x="524" y="323"/>
                  </a:cubicBezTo>
                  <a:cubicBezTo>
                    <a:pt x="524" y="326"/>
                    <a:pt x="525" y="326"/>
                    <a:pt x="527" y="326"/>
                  </a:cubicBezTo>
                  <a:cubicBezTo>
                    <a:pt x="527" y="326"/>
                    <a:pt x="527" y="326"/>
                    <a:pt x="527" y="326"/>
                  </a:cubicBezTo>
                  <a:cubicBezTo>
                    <a:pt x="529" y="327"/>
                    <a:pt x="532" y="327"/>
                    <a:pt x="534" y="326"/>
                  </a:cubicBezTo>
                  <a:cubicBezTo>
                    <a:pt x="543" y="323"/>
                    <a:pt x="562" y="328"/>
                    <a:pt x="551" y="340"/>
                  </a:cubicBezTo>
                  <a:cubicBezTo>
                    <a:pt x="550" y="341"/>
                    <a:pt x="549" y="342"/>
                    <a:pt x="548" y="343"/>
                  </a:cubicBezTo>
                  <a:cubicBezTo>
                    <a:pt x="527" y="341"/>
                    <a:pt x="522" y="348"/>
                    <a:pt x="517" y="343"/>
                  </a:cubicBezTo>
                  <a:cubicBezTo>
                    <a:pt x="514" y="337"/>
                    <a:pt x="506" y="338"/>
                    <a:pt x="504" y="336"/>
                  </a:cubicBezTo>
                  <a:cubicBezTo>
                    <a:pt x="499" y="332"/>
                    <a:pt x="494" y="330"/>
                    <a:pt x="488" y="331"/>
                  </a:cubicBezTo>
                  <a:cubicBezTo>
                    <a:pt x="480" y="332"/>
                    <a:pt x="470" y="324"/>
                    <a:pt x="458" y="331"/>
                  </a:cubicBezTo>
                  <a:cubicBezTo>
                    <a:pt x="456" y="332"/>
                    <a:pt x="455" y="332"/>
                    <a:pt x="453" y="332"/>
                  </a:cubicBezTo>
                  <a:cubicBezTo>
                    <a:pt x="442" y="326"/>
                    <a:pt x="428" y="335"/>
                    <a:pt x="420" y="329"/>
                  </a:cubicBezTo>
                  <a:cubicBezTo>
                    <a:pt x="418" y="327"/>
                    <a:pt x="414" y="327"/>
                    <a:pt x="411" y="332"/>
                  </a:cubicBezTo>
                  <a:cubicBezTo>
                    <a:pt x="410" y="334"/>
                    <a:pt x="409" y="335"/>
                    <a:pt x="407" y="333"/>
                  </a:cubicBezTo>
                  <a:cubicBezTo>
                    <a:pt x="406" y="333"/>
                    <a:pt x="405" y="332"/>
                    <a:pt x="404" y="334"/>
                  </a:cubicBezTo>
                  <a:cubicBezTo>
                    <a:pt x="403" y="336"/>
                    <a:pt x="404" y="336"/>
                    <a:pt x="405" y="338"/>
                  </a:cubicBezTo>
                  <a:cubicBezTo>
                    <a:pt x="406" y="339"/>
                    <a:pt x="408" y="341"/>
                    <a:pt x="408" y="343"/>
                  </a:cubicBezTo>
                  <a:cubicBezTo>
                    <a:pt x="407" y="344"/>
                    <a:pt x="407" y="344"/>
                    <a:pt x="407" y="345"/>
                  </a:cubicBezTo>
                  <a:cubicBezTo>
                    <a:pt x="406" y="345"/>
                    <a:pt x="406" y="345"/>
                    <a:pt x="406" y="346"/>
                  </a:cubicBezTo>
                  <a:cubicBezTo>
                    <a:pt x="406" y="346"/>
                    <a:pt x="406" y="346"/>
                    <a:pt x="406" y="346"/>
                  </a:cubicBezTo>
                  <a:cubicBezTo>
                    <a:pt x="403" y="349"/>
                    <a:pt x="400" y="351"/>
                    <a:pt x="402" y="356"/>
                  </a:cubicBezTo>
                  <a:cubicBezTo>
                    <a:pt x="404" y="360"/>
                    <a:pt x="407" y="362"/>
                    <a:pt x="410" y="364"/>
                  </a:cubicBezTo>
                  <a:cubicBezTo>
                    <a:pt x="410" y="367"/>
                    <a:pt x="408" y="370"/>
                    <a:pt x="406" y="370"/>
                  </a:cubicBezTo>
                  <a:cubicBezTo>
                    <a:pt x="399" y="369"/>
                    <a:pt x="400" y="375"/>
                    <a:pt x="397" y="376"/>
                  </a:cubicBezTo>
                  <a:cubicBezTo>
                    <a:pt x="392" y="379"/>
                    <a:pt x="386" y="384"/>
                    <a:pt x="380" y="382"/>
                  </a:cubicBezTo>
                  <a:cubicBezTo>
                    <a:pt x="377" y="381"/>
                    <a:pt x="367" y="388"/>
                    <a:pt x="362" y="389"/>
                  </a:cubicBezTo>
                  <a:cubicBezTo>
                    <a:pt x="360" y="389"/>
                    <a:pt x="360" y="391"/>
                    <a:pt x="360" y="393"/>
                  </a:cubicBezTo>
                  <a:cubicBezTo>
                    <a:pt x="356" y="407"/>
                    <a:pt x="343" y="400"/>
                    <a:pt x="329" y="412"/>
                  </a:cubicBezTo>
                  <a:cubicBezTo>
                    <a:pt x="324" y="417"/>
                    <a:pt x="321" y="416"/>
                    <a:pt x="318" y="412"/>
                  </a:cubicBezTo>
                  <a:cubicBezTo>
                    <a:pt x="311" y="404"/>
                    <a:pt x="324" y="400"/>
                    <a:pt x="315" y="393"/>
                  </a:cubicBezTo>
                  <a:cubicBezTo>
                    <a:pt x="309" y="389"/>
                    <a:pt x="294" y="387"/>
                    <a:pt x="290" y="396"/>
                  </a:cubicBezTo>
                  <a:cubicBezTo>
                    <a:pt x="289" y="397"/>
                    <a:pt x="288" y="398"/>
                    <a:pt x="287" y="398"/>
                  </a:cubicBezTo>
                  <a:cubicBezTo>
                    <a:pt x="284" y="398"/>
                    <a:pt x="281" y="401"/>
                    <a:pt x="277" y="401"/>
                  </a:cubicBezTo>
                  <a:cubicBezTo>
                    <a:pt x="271" y="400"/>
                    <a:pt x="273" y="408"/>
                    <a:pt x="269" y="407"/>
                  </a:cubicBezTo>
                  <a:cubicBezTo>
                    <a:pt x="263" y="405"/>
                    <a:pt x="258" y="408"/>
                    <a:pt x="253" y="411"/>
                  </a:cubicBezTo>
                  <a:cubicBezTo>
                    <a:pt x="248" y="413"/>
                    <a:pt x="242" y="414"/>
                    <a:pt x="237" y="417"/>
                  </a:cubicBezTo>
                  <a:cubicBezTo>
                    <a:pt x="236" y="417"/>
                    <a:pt x="234" y="417"/>
                    <a:pt x="233" y="416"/>
                  </a:cubicBezTo>
                  <a:cubicBezTo>
                    <a:pt x="228" y="410"/>
                    <a:pt x="221" y="409"/>
                    <a:pt x="213" y="413"/>
                  </a:cubicBezTo>
                  <a:cubicBezTo>
                    <a:pt x="206" y="416"/>
                    <a:pt x="200" y="417"/>
                    <a:pt x="194" y="417"/>
                  </a:cubicBezTo>
                  <a:cubicBezTo>
                    <a:pt x="193" y="417"/>
                    <a:pt x="193" y="416"/>
                    <a:pt x="193" y="416"/>
                  </a:cubicBezTo>
                  <a:cubicBezTo>
                    <a:pt x="193" y="415"/>
                    <a:pt x="192" y="415"/>
                    <a:pt x="192" y="415"/>
                  </a:cubicBezTo>
                  <a:cubicBezTo>
                    <a:pt x="192" y="415"/>
                    <a:pt x="192" y="415"/>
                    <a:pt x="192" y="415"/>
                  </a:cubicBezTo>
                  <a:cubicBezTo>
                    <a:pt x="191" y="415"/>
                    <a:pt x="191" y="415"/>
                    <a:pt x="191" y="416"/>
                  </a:cubicBezTo>
                  <a:cubicBezTo>
                    <a:pt x="191" y="410"/>
                    <a:pt x="189" y="401"/>
                    <a:pt x="187" y="395"/>
                  </a:cubicBezTo>
                  <a:cubicBezTo>
                    <a:pt x="187" y="392"/>
                    <a:pt x="187" y="388"/>
                    <a:pt x="185" y="387"/>
                  </a:cubicBezTo>
                  <a:cubicBezTo>
                    <a:pt x="184" y="385"/>
                    <a:pt x="185" y="383"/>
                    <a:pt x="185" y="382"/>
                  </a:cubicBezTo>
                  <a:close/>
                  <a:moveTo>
                    <a:pt x="152" y="329"/>
                  </a:moveTo>
                  <a:cubicBezTo>
                    <a:pt x="152" y="329"/>
                    <a:pt x="154" y="328"/>
                    <a:pt x="154" y="327"/>
                  </a:cubicBezTo>
                  <a:cubicBezTo>
                    <a:pt x="151" y="321"/>
                    <a:pt x="155" y="314"/>
                    <a:pt x="162" y="309"/>
                  </a:cubicBezTo>
                  <a:cubicBezTo>
                    <a:pt x="167" y="306"/>
                    <a:pt x="172" y="303"/>
                    <a:pt x="176" y="298"/>
                  </a:cubicBezTo>
                  <a:cubicBezTo>
                    <a:pt x="178" y="296"/>
                    <a:pt x="185" y="292"/>
                    <a:pt x="189" y="288"/>
                  </a:cubicBezTo>
                  <a:cubicBezTo>
                    <a:pt x="188" y="288"/>
                    <a:pt x="186" y="288"/>
                    <a:pt x="186" y="288"/>
                  </a:cubicBezTo>
                  <a:cubicBezTo>
                    <a:pt x="186" y="288"/>
                    <a:pt x="191" y="289"/>
                    <a:pt x="196" y="283"/>
                  </a:cubicBezTo>
                  <a:cubicBezTo>
                    <a:pt x="197" y="282"/>
                    <a:pt x="198" y="282"/>
                    <a:pt x="198" y="280"/>
                  </a:cubicBezTo>
                  <a:cubicBezTo>
                    <a:pt x="198" y="280"/>
                    <a:pt x="197" y="280"/>
                    <a:pt x="196" y="280"/>
                  </a:cubicBezTo>
                  <a:cubicBezTo>
                    <a:pt x="190" y="279"/>
                    <a:pt x="190" y="277"/>
                    <a:pt x="196" y="269"/>
                  </a:cubicBezTo>
                  <a:cubicBezTo>
                    <a:pt x="197" y="266"/>
                    <a:pt x="198" y="265"/>
                    <a:pt x="200" y="265"/>
                  </a:cubicBezTo>
                  <a:cubicBezTo>
                    <a:pt x="215" y="267"/>
                    <a:pt x="217" y="267"/>
                    <a:pt x="216" y="270"/>
                  </a:cubicBezTo>
                  <a:cubicBezTo>
                    <a:pt x="213" y="277"/>
                    <a:pt x="206" y="277"/>
                    <a:pt x="203" y="278"/>
                  </a:cubicBezTo>
                  <a:cubicBezTo>
                    <a:pt x="202" y="279"/>
                    <a:pt x="201" y="280"/>
                    <a:pt x="202" y="281"/>
                  </a:cubicBezTo>
                  <a:cubicBezTo>
                    <a:pt x="203" y="281"/>
                    <a:pt x="203" y="281"/>
                    <a:pt x="204" y="281"/>
                  </a:cubicBezTo>
                  <a:cubicBezTo>
                    <a:pt x="209" y="280"/>
                    <a:pt x="215" y="282"/>
                    <a:pt x="219" y="283"/>
                  </a:cubicBezTo>
                  <a:cubicBezTo>
                    <a:pt x="221" y="284"/>
                    <a:pt x="223" y="283"/>
                    <a:pt x="224" y="280"/>
                  </a:cubicBezTo>
                  <a:cubicBezTo>
                    <a:pt x="225" y="274"/>
                    <a:pt x="230" y="275"/>
                    <a:pt x="232" y="271"/>
                  </a:cubicBezTo>
                  <a:cubicBezTo>
                    <a:pt x="232" y="268"/>
                    <a:pt x="228" y="270"/>
                    <a:pt x="228" y="267"/>
                  </a:cubicBezTo>
                  <a:cubicBezTo>
                    <a:pt x="232" y="265"/>
                    <a:pt x="237" y="266"/>
                    <a:pt x="243" y="259"/>
                  </a:cubicBezTo>
                  <a:cubicBezTo>
                    <a:pt x="246" y="256"/>
                    <a:pt x="249" y="257"/>
                    <a:pt x="250" y="259"/>
                  </a:cubicBezTo>
                  <a:cubicBezTo>
                    <a:pt x="253" y="264"/>
                    <a:pt x="256" y="263"/>
                    <a:pt x="256" y="268"/>
                  </a:cubicBezTo>
                  <a:cubicBezTo>
                    <a:pt x="256" y="271"/>
                    <a:pt x="258" y="273"/>
                    <a:pt x="262" y="272"/>
                  </a:cubicBezTo>
                  <a:cubicBezTo>
                    <a:pt x="263" y="275"/>
                    <a:pt x="263" y="279"/>
                    <a:pt x="262" y="283"/>
                  </a:cubicBezTo>
                  <a:cubicBezTo>
                    <a:pt x="261" y="285"/>
                    <a:pt x="263" y="284"/>
                    <a:pt x="266" y="285"/>
                  </a:cubicBezTo>
                  <a:cubicBezTo>
                    <a:pt x="266" y="285"/>
                    <a:pt x="266" y="285"/>
                    <a:pt x="266" y="285"/>
                  </a:cubicBezTo>
                  <a:cubicBezTo>
                    <a:pt x="266" y="285"/>
                    <a:pt x="266" y="288"/>
                    <a:pt x="266" y="288"/>
                  </a:cubicBezTo>
                  <a:cubicBezTo>
                    <a:pt x="266" y="288"/>
                    <a:pt x="266" y="288"/>
                    <a:pt x="266" y="288"/>
                  </a:cubicBezTo>
                  <a:cubicBezTo>
                    <a:pt x="266" y="295"/>
                    <a:pt x="263" y="301"/>
                    <a:pt x="258" y="306"/>
                  </a:cubicBezTo>
                  <a:cubicBezTo>
                    <a:pt x="240" y="311"/>
                    <a:pt x="235" y="313"/>
                    <a:pt x="232" y="310"/>
                  </a:cubicBezTo>
                  <a:cubicBezTo>
                    <a:pt x="225" y="304"/>
                    <a:pt x="213" y="309"/>
                    <a:pt x="208" y="308"/>
                  </a:cubicBezTo>
                  <a:cubicBezTo>
                    <a:pt x="207" y="308"/>
                    <a:pt x="205" y="309"/>
                    <a:pt x="205" y="311"/>
                  </a:cubicBezTo>
                  <a:cubicBezTo>
                    <a:pt x="204" y="311"/>
                    <a:pt x="204" y="312"/>
                    <a:pt x="204" y="312"/>
                  </a:cubicBezTo>
                  <a:cubicBezTo>
                    <a:pt x="200" y="313"/>
                    <a:pt x="196" y="315"/>
                    <a:pt x="192" y="319"/>
                  </a:cubicBezTo>
                  <a:cubicBezTo>
                    <a:pt x="190" y="319"/>
                    <a:pt x="188" y="319"/>
                    <a:pt x="186" y="320"/>
                  </a:cubicBezTo>
                  <a:cubicBezTo>
                    <a:pt x="181" y="324"/>
                    <a:pt x="176" y="325"/>
                    <a:pt x="171" y="326"/>
                  </a:cubicBezTo>
                  <a:cubicBezTo>
                    <a:pt x="166" y="326"/>
                    <a:pt x="160" y="329"/>
                    <a:pt x="156" y="327"/>
                  </a:cubicBezTo>
                  <a:cubicBezTo>
                    <a:pt x="155" y="327"/>
                    <a:pt x="155" y="327"/>
                    <a:pt x="154" y="327"/>
                  </a:cubicBezTo>
                  <a:cubicBezTo>
                    <a:pt x="154" y="328"/>
                    <a:pt x="152" y="329"/>
                    <a:pt x="152" y="329"/>
                  </a:cubicBezTo>
                  <a:close/>
                  <a:moveTo>
                    <a:pt x="149" y="331"/>
                  </a:moveTo>
                  <a:cubicBezTo>
                    <a:pt x="149" y="331"/>
                    <a:pt x="148" y="331"/>
                    <a:pt x="148" y="331"/>
                  </a:cubicBezTo>
                  <a:cubicBezTo>
                    <a:pt x="148" y="331"/>
                    <a:pt x="149" y="331"/>
                    <a:pt x="149" y="331"/>
                  </a:cubicBezTo>
                  <a:cubicBezTo>
                    <a:pt x="150" y="333"/>
                    <a:pt x="151" y="334"/>
                    <a:pt x="151" y="334"/>
                  </a:cubicBezTo>
                  <a:cubicBezTo>
                    <a:pt x="151" y="334"/>
                    <a:pt x="150" y="333"/>
                    <a:pt x="149" y="331"/>
                  </a:cubicBezTo>
                  <a:close/>
                  <a:moveTo>
                    <a:pt x="100" y="333"/>
                  </a:moveTo>
                  <a:cubicBezTo>
                    <a:pt x="98" y="335"/>
                    <a:pt x="96" y="336"/>
                    <a:pt x="95" y="339"/>
                  </a:cubicBezTo>
                  <a:cubicBezTo>
                    <a:pt x="95" y="339"/>
                    <a:pt x="95" y="339"/>
                    <a:pt x="95" y="339"/>
                  </a:cubicBezTo>
                  <a:cubicBezTo>
                    <a:pt x="94" y="340"/>
                    <a:pt x="94" y="341"/>
                    <a:pt x="93" y="342"/>
                  </a:cubicBezTo>
                  <a:cubicBezTo>
                    <a:pt x="92" y="343"/>
                    <a:pt x="91" y="344"/>
                    <a:pt x="91" y="345"/>
                  </a:cubicBezTo>
                  <a:cubicBezTo>
                    <a:pt x="90" y="346"/>
                    <a:pt x="89" y="346"/>
                    <a:pt x="89" y="347"/>
                  </a:cubicBezTo>
                  <a:cubicBezTo>
                    <a:pt x="87" y="347"/>
                    <a:pt x="85" y="348"/>
                    <a:pt x="83" y="349"/>
                  </a:cubicBezTo>
                  <a:cubicBezTo>
                    <a:pt x="82" y="349"/>
                    <a:pt x="81" y="352"/>
                    <a:pt x="83" y="352"/>
                  </a:cubicBezTo>
                  <a:cubicBezTo>
                    <a:pt x="84" y="352"/>
                    <a:pt x="86" y="352"/>
                    <a:pt x="87" y="352"/>
                  </a:cubicBezTo>
                  <a:cubicBezTo>
                    <a:pt x="87" y="350"/>
                    <a:pt x="87" y="352"/>
                    <a:pt x="87" y="354"/>
                  </a:cubicBezTo>
                  <a:cubicBezTo>
                    <a:pt x="82" y="365"/>
                    <a:pt x="92" y="359"/>
                    <a:pt x="85" y="372"/>
                  </a:cubicBezTo>
                  <a:cubicBezTo>
                    <a:pt x="84" y="374"/>
                    <a:pt x="83" y="375"/>
                    <a:pt x="81" y="375"/>
                  </a:cubicBezTo>
                  <a:cubicBezTo>
                    <a:pt x="78" y="376"/>
                    <a:pt x="75" y="378"/>
                    <a:pt x="73" y="381"/>
                  </a:cubicBezTo>
                  <a:cubicBezTo>
                    <a:pt x="68" y="385"/>
                    <a:pt x="62" y="389"/>
                    <a:pt x="57" y="388"/>
                  </a:cubicBezTo>
                  <a:cubicBezTo>
                    <a:pt x="51" y="386"/>
                    <a:pt x="51" y="387"/>
                    <a:pt x="54" y="378"/>
                  </a:cubicBezTo>
                  <a:cubicBezTo>
                    <a:pt x="54" y="376"/>
                    <a:pt x="55" y="374"/>
                    <a:pt x="56" y="372"/>
                  </a:cubicBezTo>
                  <a:cubicBezTo>
                    <a:pt x="59" y="369"/>
                    <a:pt x="60" y="367"/>
                    <a:pt x="60" y="364"/>
                  </a:cubicBezTo>
                  <a:cubicBezTo>
                    <a:pt x="59" y="362"/>
                    <a:pt x="63" y="360"/>
                    <a:pt x="63" y="357"/>
                  </a:cubicBezTo>
                  <a:cubicBezTo>
                    <a:pt x="63" y="357"/>
                    <a:pt x="63" y="357"/>
                    <a:pt x="63" y="357"/>
                  </a:cubicBezTo>
                  <a:cubicBezTo>
                    <a:pt x="64" y="355"/>
                    <a:pt x="64" y="355"/>
                    <a:pt x="64" y="353"/>
                  </a:cubicBezTo>
                  <a:cubicBezTo>
                    <a:pt x="65" y="350"/>
                    <a:pt x="65" y="348"/>
                    <a:pt x="68" y="346"/>
                  </a:cubicBezTo>
                  <a:cubicBezTo>
                    <a:pt x="69" y="345"/>
                    <a:pt x="69" y="344"/>
                    <a:pt x="69" y="343"/>
                  </a:cubicBezTo>
                  <a:cubicBezTo>
                    <a:pt x="69" y="343"/>
                    <a:pt x="71" y="340"/>
                    <a:pt x="71" y="340"/>
                  </a:cubicBezTo>
                  <a:cubicBezTo>
                    <a:pt x="71" y="339"/>
                    <a:pt x="71" y="339"/>
                    <a:pt x="71" y="339"/>
                  </a:cubicBezTo>
                  <a:cubicBezTo>
                    <a:pt x="71" y="339"/>
                    <a:pt x="71" y="339"/>
                    <a:pt x="71" y="339"/>
                  </a:cubicBezTo>
                  <a:cubicBezTo>
                    <a:pt x="70" y="335"/>
                    <a:pt x="70" y="335"/>
                    <a:pt x="74" y="333"/>
                  </a:cubicBezTo>
                  <a:cubicBezTo>
                    <a:pt x="82" y="329"/>
                    <a:pt x="84" y="323"/>
                    <a:pt x="88" y="318"/>
                  </a:cubicBezTo>
                  <a:cubicBezTo>
                    <a:pt x="89" y="318"/>
                    <a:pt x="91" y="317"/>
                    <a:pt x="92" y="316"/>
                  </a:cubicBezTo>
                  <a:cubicBezTo>
                    <a:pt x="93" y="316"/>
                    <a:pt x="94" y="314"/>
                    <a:pt x="95" y="312"/>
                  </a:cubicBezTo>
                  <a:cubicBezTo>
                    <a:pt x="95" y="312"/>
                    <a:pt x="97" y="311"/>
                    <a:pt x="97" y="311"/>
                  </a:cubicBezTo>
                  <a:cubicBezTo>
                    <a:pt x="99" y="306"/>
                    <a:pt x="103" y="304"/>
                    <a:pt x="106" y="300"/>
                  </a:cubicBezTo>
                  <a:cubicBezTo>
                    <a:pt x="106" y="299"/>
                    <a:pt x="107" y="299"/>
                    <a:pt x="108" y="299"/>
                  </a:cubicBezTo>
                  <a:cubicBezTo>
                    <a:pt x="116" y="301"/>
                    <a:pt x="117" y="300"/>
                    <a:pt x="113" y="309"/>
                  </a:cubicBezTo>
                  <a:cubicBezTo>
                    <a:pt x="112" y="312"/>
                    <a:pt x="109" y="315"/>
                    <a:pt x="112" y="316"/>
                  </a:cubicBezTo>
                  <a:cubicBezTo>
                    <a:pt x="112" y="316"/>
                    <a:pt x="112" y="316"/>
                    <a:pt x="112" y="316"/>
                  </a:cubicBezTo>
                  <a:cubicBezTo>
                    <a:pt x="112" y="316"/>
                    <a:pt x="112" y="316"/>
                    <a:pt x="112" y="316"/>
                  </a:cubicBezTo>
                  <a:cubicBezTo>
                    <a:pt x="110" y="322"/>
                    <a:pt x="108" y="329"/>
                    <a:pt x="110" y="323"/>
                  </a:cubicBezTo>
                  <a:cubicBezTo>
                    <a:pt x="109" y="323"/>
                    <a:pt x="109" y="324"/>
                    <a:pt x="108" y="324"/>
                  </a:cubicBezTo>
                  <a:cubicBezTo>
                    <a:pt x="106" y="327"/>
                    <a:pt x="103" y="330"/>
                    <a:pt x="100" y="3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8">
              <a:extLst>
                <a:ext uri="{FF2B5EF4-FFF2-40B4-BE49-F238E27FC236}">
                  <a16:creationId xmlns:a16="http://schemas.microsoft.com/office/drawing/2014/main" id="{366E089D-EE8F-48F0-0847-535D0FE8C043}"/>
                </a:ext>
              </a:extLst>
            </p:cNvPr>
            <p:cNvSpPr>
              <a:spLocks/>
            </p:cNvSpPr>
            <p:nvPr/>
          </p:nvSpPr>
          <p:spPr bwMode="auto">
            <a:xfrm>
              <a:off x="2021471" y="3510661"/>
              <a:ext cx="1715" cy="1718"/>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9">
              <a:extLst>
                <a:ext uri="{FF2B5EF4-FFF2-40B4-BE49-F238E27FC236}">
                  <a16:creationId xmlns:a16="http://schemas.microsoft.com/office/drawing/2014/main" id="{70C1F117-4F95-71C7-98A8-EF26C46DD529}"/>
                </a:ext>
              </a:extLst>
            </p:cNvPr>
            <p:cNvSpPr>
              <a:spLocks noEditPoints="1"/>
            </p:cNvSpPr>
            <p:nvPr/>
          </p:nvSpPr>
          <p:spPr bwMode="auto">
            <a:xfrm>
              <a:off x="2504949" y="2909523"/>
              <a:ext cx="750934" cy="300569"/>
            </a:xfrm>
            <a:custGeom>
              <a:avLst/>
              <a:gdLst>
                <a:gd name="T0" fmla="*/ 164 w 628"/>
                <a:gd name="T1" fmla="*/ 169 h 252"/>
                <a:gd name="T2" fmla="*/ 227 w 628"/>
                <a:gd name="T3" fmla="*/ 209 h 252"/>
                <a:gd name="T4" fmla="*/ 270 w 628"/>
                <a:gd name="T5" fmla="*/ 247 h 252"/>
                <a:gd name="T6" fmla="*/ 333 w 628"/>
                <a:gd name="T7" fmla="*/ 187 h 252"/>
                <a:gd name="T8" fmla="*/ 319 w 628"/>
                <a:gd name="T9" fmla="*/ 157 h 252"/>
                <a:gd name="T10" fmla="*/ 319 w 628"/>
                <a:gd name="T11" fmla="*/ 139 h 252"/>
                <a:gd name="T12" fmla="*/ 360 w 628"/>
                <a:gd name="T13" fmla="*/ 109 h 252"/>
                <a:gd name="T14" fmla="*/ 447 w 628"/>
                <a:gd name="T15" fmla="*/ 115 h 252"/>
                <a:gd name="T16" fmla="*/ 434 w 628"/>
                <a:gd name="T17" fmla="*/ 96 h 252"/>
                <a:gd name="T18" fmla="*/ 389 w 628"/>
                <a:gd name="T19" fmla="*/ 62 h 252"/>
                <a:gd name="T20" fmla="*/ 391 w 628"/>
                <a:gd name="T21" fmla="*/ 59 h 252"/>
                <a:gd name="T22" fmla="*/ 464 w 628"/>
                <a:gd name="T23" fmla="*/ 105 h 252"/>
                <a:gd name="T24" fmla="*/ 497 w 628"/>
                <a:gd name="T25" fmla="*/ 137 h 252"/>
                <a:gd name="T26" fmla="*/ 538 w 628"/>
                <a:gd name="T27" fmla="*/ 155 h 252"/>
                <a:gd name="T28" fmla="*/ 573 w 628"/>
                <a:gd name="T29" fmla="*/ 177 h 252"/>
                <a:gd name="T30" fmla="*/ 517 w 628"/>
                <a:gd name="T31" fmla="*/ 158 h 252"/>
                <a:gd name="T32" fmla="*/ 600 w 628"/>
                <a:gd name="T33" fmla="*/ 193 h 252"/>
                <a:gd name="T34" fmla="*/ 607 w 628"/>
                <a:gd name="T35" fmla="*/ 199 h 252"/>
                <a:gd name="T36" fmla="*/ 621 w 628"/>
                <a:gd name="T37" fmla="*/ 202 h 252"/>
                <a:gd name="T38" fmla="*/ 604 w 628"/>
                <a:gd name="T39" fmla="*/ 185 h 252"/>
                <a:gd name="T40" fmla="*/ 562 w 628"/>
                <a:gd name="T41" fmla="*/ 161 h 252"/>
                <a:gd name="T42" fmla="*/ 608 w 628"/>
                <a:gd name="T43" fmla="*/ 171 h 252"/>
                <a:gd name="T44" fmla="*/ 556 w 628"/>
                <a:gd name="T45" fmla="*/ 137 h 252"/>
                <a:gd name="T46" fmla="*/ 508 w 628"/>
                <a:gd name="T47" fmla="*/ 99 h 252"/>
                <a:gd name="T48" fmla="*/ 352 w 628"/>
                <a:gd name="T49" fmla="*/ 43 h 252"/>
                <a:gd name="T50" fmla="*/ 298 w 628"/>
                <a:gd name="T51" fmla="*/ 29 h 252"/>
                <a:gd name="T52" fmla="*/ 269 w 628"/>
                <a:gd name="T53" fmla="*/ 20 h 252"/>
                <a:gd name="T54" fmla="*/ 105 w 628"/>
                <a:gd name="T55" fmla="*/ 5 h 252"/>
                <a:gd name="T56" fmla="*/ 73 w 628"/>
                <a:gd name="T57" fmla="*/ 25 h 252"/>
                <a:gd name="T58" fmla="*/ 50 w 628"/>
                <a:gd name="T59" fmla="*/ 23 h 252"/>
                <a:gd name="T60" fmla="*/ 23 w 628"/>
                <a:gd name="T61" fmla="*/ 35 h 252"/>
                <a:gd name="T62" fmla="*/ 44 w 628"/>
                <a:gd name="T63" fmla="*/ 65 h 252"/>
                <a:gd name="T64" fmla="*/ 49 w 628"/>
                <a:gd name="T65" fmla="*/ 80 h 252"/>
                <a:gd name="T66" fmla="*/ 41 w 628"/>
                <a:gd name="T67" fmla="*/ 85 h 252"/>
                <a:gd name="T68" fmla="*/ 60 w 628"/>
                <a:gd name="T69" fmla="*/ 133 h 252"/>
                <a:gd name="T70" fmla="*/ 52 w 628"/>
                <a:gd name="T71" fmla="*/ 47 h 252"/>
                <a:gd name="T72" fmla="*/ 52 w 628"/>
                <a:gd name="T73" fmla="*/ 87 h 252"/>
                <a:gd name="T74" fmla="*/ 63 w 628"/>
                <a:gd name="T75" fmla="*/ 92 h 252"/>
                <a:gd name="T76" fmla="*/ 69 w 628"/>
                <a:gd name="T77" fmla="*/ 72 h 252"/>
                <a:gd name="T78" fmla="*/ 585 w 628"/>
                <a:gd name="T79" fmla="*/ 164 h 252"/>
                <a:gd name="T80" fmla="*/ 570 w 628"/>
                <a:gd name="T81" fmla="*/ 155 h 252"/>
                <a:gd name="T82" fmla="*/ 551 w 628"/>
                <a:gd name="T83" fmla="*/ 156 h 252"/>
                <a:gd name="T84" fmla="*/ 543 w 628"/>
                <a:gd name="T85" fmla="*/ 145 h 252"/>
                <a:gd name="T86" fmla="*/ 538 w 628"/>
                <a:gd name="T87" fmla="*/ 132 h 252"/>
                <a:gd name="T88" fmla="*/ 552 w 628"/>
                <a:gd name="T89" fmla="*/ 138 h 252"/>
                <a:gd name="T90" fmla="*/ 536 w 628"/>
                <a:gd name="T91" fmla="*/ 148 h 252"/>
                <a:gd name="T92" fmla="*/ 531 w 628"/>
                <a:gd name="T93" fmla="*/ 140 h 252"/>
                <a:gd name="T94" fmla="*/ 521 w 628"/>
                <a:gd name="T95" fmla="*/ 130 h 252"/>
                <a:gd name="T96" fmla="*/ 483 w 628"/>
                <a:gd name="T97" fmla="*/ 96 h 252"/>
                <a:gd name="T98" fmla="*/ 411 w 628"/>
                <a:gd name="T99" fmla="*/ 98 h 252"/>
                <a:gd name="T100" fmla="*/ 332 w 628"/>
                <a:gd name="T101" fmla="*/ 124 h 252"/>
                <a:gd name="T102" fmla="*/ 320 w 628"/>
                <a:gd name="T103" fmla="*/ 152 h 252"/>
                <a:gd name="T104" fmla="*/ 321 w 628"/>
                <a:gd name="T105" fmla="*/ 187 h 252"/>
                <a:gd name="T106" fmla="*/ 302 w 628"/>
                <a:gd name="T107" fmla="*/ 159 h 252"/>
                <a:gd name="T108" fmla="*/ 301 w 628"/>
                <a:gd name="T109" fmla="*/ 155 h 252"/>
                <a:gd name="T110" fmla="*/ 121 w 628"/>
                <a:gd name="T111" fmla="*/ 116 h 252"/>
                <a:gd name="T112" fmla="*/ 89 w 628"/>
                <a:gd name="T113" fmla="*/ 113 h 252"/>
                <a:gd name="T114" fmla="*/ 109 w 628"/>
                <a:gd name="T115" fmla="*/ 129 h 252"/>
                <a:gd name="T116" fmla="*/ 97 w 628"/>
                <a:gd name="T117" fmla="*/ 109 h 252"/>
                <a:gd name="T118" fmla="*/ 99 w 628"/>
                <a:gd name="T119" fmla="*/ 2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8" h="252">
                  <a:moveTo>
                    <a:pt x="68" y="138"/>
                  </a:moveTo>
                  <a:cubicBezTo>
                    <a:pt x="76" y="140"/>
                    <a:pt x="84" y="143"/>
                    <a:pt x="91" y="147"/>
                  </a:cubicBezTo>
                  <a:cubicBezTo>
                    <a:pt x="97" y="151"/>
                    <a:pt x="103" y="152"/>
                    <a:pt x="110" y="152"/>
                  </a:cubicBezTo>
                  <a:cubicBezTo>
                    <a:pt x="119" y="153"/>
                    <a:pt x="137" y="159"/>
                    <a:pt x="145" y="157"/>
                  </a:cubicBezTo>
                  <a:cubicBezTo>
                    <a:pt x="147" y="157"/>
                    <a:pt x="148" y="157"/>
                    <a:pt x="150" y="158"/>
                  </a:cubicBezTo>
                  <a:cubicBezTo>
                    <a:pt x="152" y="160"/>
                    <a:pt x="154" y="161"/>
                    <a:pt x="157" y="162"/>
                  </a:cubicBezTo>
                  <a:cubicBezTo>
                    <a:pt x="158" y="162"/>
                    <a:pt x="159" y="165"/>
                    <a:pt x="161" y="166"/>
                  </a:cubicBezTo>
                  <a:cubicBezTo>
                    <a:pt x="161" y="167"/>
                    <a:pt x="163" y="168"/>
                    <a:pt x="164" y="169"/>
                  </a:cubicBezTo>
                  <a:cubicBezTo>
                    <a:pt x="164" y="169"/>
                    <a:pt x="165" y="169"/>
                    <a:pt x="165" y="169"/>
                  </a:cubicBezTo>
                  <a:cubicBezTo>
                    <a:pt x="165" y="170"/>
                    <a:pt x="166" y="170"/>
                    <a:pt x="166" y="170"/>
                  </a:cubicBezTo>
                  <a:cubicBezTo>
                    <a:pt x="168" y="174"/>
                    <a:pt x="171" y="176"/>
                    <a:pt x="175" y="177"/>
                  </a:cubicBezTo>
                  <a:cubicBezTo>
                    <a:pt x="183" y="179"/>
                    <a:pt x="191" y="185"/>
                    <a:pt x="199" y="185"/>
                  </a:cubicBezTo>
                  <a:cubicBezTo>
                    <a:pt x="209" y="184"/>
                    <a:pt x="212" y="188"/>
                    <a:pt x="219" y="193"/>
                  </a:cubicBezTo>
                  <a:cubicBezTo>
                    <a:pt x="220" y="193"/>
                    <a:pt x="222" y="194"/>
                    <a:pt x="221" y="195"/>
                  </a:cubicBezTo>
                  <a:cubicBezTo>
                    <a:pt x="220" y="199"/>
                    <a:pt x="225" y="202"/>
                    <a:pt x="224" y="206"/>
                  </a:cubicBezTo>
                  <a:cubicBezTo>
                    <a:pt x="224" y="208"/>
                    <a:pt x="225" y="209"/>
                    <a:pt x="227" y="209"/>
                  </a:cubicBezTo>
                  <a:cubicBezTo>
                    <a:pt x="227" y="210"/>
                    <a:pt x="228" y="210"/>
                    <a:pt x="229" y="210"/>
                  </a:cubicBezTo>
                  <a:cubicBezTo>
                    <a:pt x="232" y="217"/>
                    <a:pt x="240" y="216"/>
                    <a:pt x="240" y="223"/>
                  </a:cubicBezTo>
                  <a:cubicBezTo>
                    <a:pt x="239" y="231"/>
                    <a:pt x="244" y="232"/>
                    <a:pt x="247" y="241"/>
                  </a:cubicBezTo>
                  <a:cubicBezTo>
                    <a:pt x="247" y="242"/>
                    <a:pt x="248" y="242"/>
                    <a:pt x="249" y="242"/>
                  </a:cubicBezTo>
                  <a:cubicBezTo>
                    <a:pt x="249" y="242"/>
                    <a:pt x="249" y="243"/>
                    <a:pt x="249" y="243"/>
                  </a:cubicBezTo>
                  <a:cubicBezTo>
                    <a:pt x="250" y="244"/>
                    <a:pt x="249" y="246"/>
                    <a:pt x="250" y="248"/>
                  </a:cubicBezTo>
                  <a:cubicBezTo>
                    <a:pt x="251" y="251"/>
                    <a:pt x="254" y="251"/>
                    <a:pt x="256" y="251"/>
                  </a:cubicBezTo>
                  <a:cubicBezTo>
                    <a:pt x="261" y="251"/>
                    <a:pt x="266" y="252"/>
                    <a:pt x="270" y="247"/>
                  </a:cubicBezTo>
                  <a:cubicBezTo>
                    <a:pt x="271" y="245"/>
                    <a:pt x="272" y="245"/>
                    <a:pt x="274" y="245"/>
                  </a:cubicBezTo>
                  <a:cubicBezTo>
                    <a:pt x="289" y="242"/>
                    <a:pt x="291" y="247"/>
                    <a:pt x="295" y="242"/>
                  </a:cubicBezTo>
                  <a:cubicBezTo>
                    <a:pt x="298" y="238"/>
                    <a:pt x="304" y="238"/>
                    <a:pt x="306" y="229"/>
                  </a:cubicBezTo>
                  <a:cubicBezTo>
                    <a:pt x="308" y="229"/>
                    <a:pt x="309" y="229"/>
                    <a:pt x="310" y="226"/>
                  </a:cubicBezTo>
                  <a:cubicBezTo>
                    <a:pt x="312" y="223"/>
                    <a:pt x="314" y="220"/>
                    <a:pt x="318" y="219"/>
                  </a:cubicBezTo>
                  <a:cubicBezTo>
                    <a:pt x="318" y="219"/>
                    <a:pt x="318" y="219"/>
                    <a:pt x="318" y="218"/>
                  </a:cubicBezTo>
                  <a:cubicBezTo>
                    <a:pt x="319" y="213"/>
                    <a:pt x="324" y="211"/>
                    <a:pt x="324" y="205"/>
                  </a:cubicBezTo>
                  <a:cubicBezTo>
                    <a:pt x="323" y="197"/>
                    <a:pt x="336" y="200"/>
                    <a:pt x="333" y="187"/>
                  </a:cubicBezTo>
                  <a:cubicBezTo>
                    <a:pt x="332" y="183"/>
                    <a:pt x="337" y="184"/>
                    <a:pt x="330" y="172"/>
                  </a:cubicBezTo>
                  <a:cubicBezTo>
                    <a:pt x="325" y="163"/>
                    <a:pt x="320" y="165"/>
                    <a:pt x="315" y="164"/>
                  </a:cubicBezTo>
                  <a:cubicBezTo>
                    <a:pt x="311" y="163"/>
                    <a:pt x="309" y="159"/>
                    <a:pt x="309" y="154"/>
                  </a:cubicBezTo>
                  <a:cubicBezTo>
                    <a:pt x="310" y="153"/>
                    <a:pt x="310" y="151"/>
                    <a:pt x="310" y="149"/>
                  </a:cubicBezTo>
                  <a:cubicBezTo>
                    <a:pt x="311" y="149"/>
                    <a:pt x="313" y="150"/>
                    <a:pt x="315" y="150"/>
                  </a:cubicBezTo>
                  <a:cubicBezTo>
                    <a:pt x="315" y="150"/>
                    <a:pt x="316" y="151"/>
                    <a:pt x="316" y="151"/>
                  </a:cubicBezTo>
                  <a:cubicBezTo>
                    <a:pt x="316" y="152"/>
                    <a:pt x="314" y="153"/>
                    <a:pt x="316" y="155"/>
                  </a:cubicBezTo>
                  <a:cubicBezTo>
                    <a:pt x="317" y="156"/>
                    <a:pt x="318" y="157"/>
                    <a:pt x="319" y="157"/>
                  </a:cubicBezTo>
                  <a:cubicBezTo>
                    <a:pt x="325" y="159"/>
                    <a:pt x="331" y="161"/>
                    <a:pt x="336" y="159"/>
                  </a:cubicBezTo>
                  <a:cubicBezTo>
                    <a:pt x="337" y="158"/>
                    <a:pt x="338" y="158"/>
                    <a:pt x="338" y="155"/>
                  </a:cubicBezTo>
                  <a:cubicBezTo>
                    <a:pt x="338" y="153"/>
                    <a:pt x="338" y="151"/>
                    <a:pt x="335" y="150"/>
                  </a:cubicBezTo>
                  <a:cubicBezTo>
                    <a:pt x="334" y="150"/>
                    <a:pt x="333" y="149"/>
                    <a:pt x="333" y="149"/>
                  </a:cubicBezTo>
                  <a:cubicBezTo>
                    <a:pt x="333" y="142"/>
                    <a:pt x="330" y="144"/>
                    <a:pt x="328" y="144"/>
                  </a:cubicBezTo>
                  <a:cubicBezTo>
                    <a:pt x="322" y="142"/>
                    <a:pt x="325" y="143"/>
                    <a:pt x="318" y="144"/>
                  </a:cubicBezTo>
                  <a:cubicBezTo>
                    <a:pt x="316" y="143"/>
                    <a:pt x="315" y="141"/>
                    <a:pt x="317" y="140"/>
                  </a:cubicBezTo>
                  <a:cubicBezTo>
                    <a:pt x="317" y="139"/>
                    <a:pt x="318" y="139"/>
                    <a:pt x="319" y="139"/>
                  </a:cubicBezTo>
                  <a:cubicBezTo>
                    <a:pt x="318" y="137"/>
                    <a:pt x="316" y="137"/>
                    <a:pt x="316" y="137"/>
                  </a:cubicBezTo>
                  <a:cubicBezTo>
                    <a:pt x="316" y="137"/>
                    <a:pt x="318" y="137"/>
                    <a:pt x="319" y="139"/>
                  </a:cubicBezTo>
                  <a:cubicBezTo>
                    <a:pt x="324" y="142"/>
                    <a:pt x="322" y="131"/>
                    <a:pt x="327" y="136"/>
                  </a:cubicBezTo>
                  <a:cubicBezTo>
                    <a:pt x="332" y="140"/>
                    <a:pt x="337" y="140"/>
                    <a:pt x="341" y="138"/>
                  </a:cubicBezTo>
                  <a:cubicBezTo>
                    <a:pt x="343" y="139"/>
                    <a:pt x="343" y="136"/>
                    <a:pt x="343" y="135"/>
                  </a:cubicBezTo>
                  <a:cubicBezTo>
                    <a:pt x="342" y="125"/>
                    <a:pt x="348" y="120"/>
                    <a:pt x="348" y="117"/>
                  </a:cubicBezTo>
                  <a:cubicBezTo>
                    <a:pt x="350" y="112"/>
                    <a:pt x="354" y="110"/>
                    <a:pt x="359" y="109"/>
                  </a:cubicBezTo>
                  <a:cubicBezTo>
                    <a:pt x="359" y="109"/>
                    <a:pt x="360" y="109"/>
                    <a:pt x="360" y="109"/>
                  </a:cubicBezTo>
                  <a:cubicBezTo>
                    <a:pt x="363" y="104"/>
                    <a:pt x="369" y="106"/>
                    <a:pt x="373" y="103"/>
                  </a:cubicBezTo>
                  <a:cubicBezTo>
                    <a:pt x="376" y="102"/>
                    <a:pt x="387" y="105"/>
                    <a:pt x="389" y="105"/>
                  </a:cubicBezTo>
                  <a:cubicBezTo>
                    <a:pt x="394" y="104"/>
                    <a:pt x="395" y="110"/>
                    <a:pt x="399" y="108"/>
                  </a:cubicBezTo>
                  <a:cubicBezTo>
                    <a:pt x="400" y="108"/>
                    <a:pt x="401" y="109"/>
                    <a:pt x="402" y="109"/>
                  </a:cubicBezTo>
                  <a:cubicBezTo>
                    <a:pt x="405" y="111"/>
                    <a:pt x="409" y="114"/>
                    <a:pt x="411" y="112"/>
                  </a:cubicBezTo>
                  <a:cubicBezTo>
                    <a:pt x="412" y="111"/>
                    <a:pt x="413" y="112"/>
                    <a:pt x="414" y="113"/>
                  </a:cubicBezTo>
                  <a:cubicBezTo>
                    <a:pt x="421" y="117"/>
                    <a:pt x="426" y="118"/>
                    <a:pt x="432" y="118"/>
                  </a:cubicBezTo>
                  <a:cubicBezTo>
                    <a:pt x="435" y="119"/>
                    <a:pt x="436" y="118"/>
                    <a:pt x="447" y="115"/>
                  </a:cubicBezTo>
                  <a:cubicBezTo>
                    <a:pt x="447" y="116"/>
                    <a:pt x="448" y="116"/>
                    <a:pt x="447" y="115"/>
                  </a:cubicBezTo>
                  <a:cubicBezTo>
                    <a:pt x="446" y="113"/>
                    <a:pt x="444" y="110"/>
                    <a:pt x="442" y="109"/>
                  </a:cubicBezTo>
                  <a:cubicBezTo>
                    <a:pt x="444" y="108"/>
                    <a:pt x="447" y="110"/>
                    <a:pt x="448" y="109"/>
                  </a:cubicBezTo>
                  <a:cubicBezTo>
                    <a:pt x="449" y="109"/>
                    <a:pt x="450" y="109"/>
                    <a:pt x="452" y="110"/>
                  </a:cubicBezTo>
                  <a:cubicBezTo>
                    <a:pt x="453" y="111"/>
                    <a:pt x="454" y="110"/>
                    <a:pt x="454" y="110"/>
                  </a:cubicBezTo>
                  <a:cubicBezTo>
                    <a:pt x="455" y="110"/>
                    <a:pt x="457" y="111"/>
                    <a:pt x="456" y="109"/>
                  </a:cubicBezTo>
                  <a:cubicBezTo>
                    <a:pt x="455" y="107"/>
                    <a:pt x="454" y="106"/>
                    <a:pt x="453" y="106"/>
                  </a:cubicBezTo>
                  <a:cubicBezTo>
                    <a:pt x="447" y="102"/>
                    <a:pt x="440" y="98"/>
                    <a:pt x="434" y="96"/>
                  </a:cubicBezTo>
                  <a:cubicBezTo>
                    <a:pt x="433" y="95"/>
                    <a:pt x="432" y="95"/>
                    <a:pt x="431" y="94"/>
                  </a:cubicBezTo>
                  <a:cubicBezTo>
                    <a:pt x="426" y="89"/>
                    <a:pt x="407" y="85"/>
                    <a:pt x="402" y="81"/>
                  </a:cubicBezTo>
                  <a:cubicBezTo>
                    <a:pt x="401" y="79"/>
                    <a:pt x="398" y="79"/>
                    <a:pt x="398" y="77"/>
                  </a:cubicBezTo>
                  <a:cubicBezTo>
                    <a:pt x="398" y="75"/>
                    <a:pt x="400" y="76"/>
                    <a:pt x="402" y="76"/>
                  </a:cubicBezTo>
                  <a:cubicBezTo>
                    <a:pt x="412" y="79"/>
                    <a:pt x="415" y="82"/>
                    <a:pt x="415" y="79"/>
                  </a:cubicBezTo>
                  <a:cubicBezTo>
                    <a:pt x="415" y="77"/>
                    <a:pt x="414" y="77"/>
                    <a:pt x="414" y="76"/>
                  </a:cubicBezTo>
                  <a:cubicBezTo>
                    <a:pt x="411" y="73"/>
                    <a:pt x="409" y="73"/>
                    <a:pt x="407" y="72"/>
                  </a:cubicBezTo>
                  <a:cubicBezTo>
                    <a:pt x="401" y="70"/>
                    <a:pt x="395" y="64"/>
                    <a:pt x="389" y="62"/>
                  </a:cubicBezTo>
                  <a:cubicBezTo>
                    <a:pt x="373" y="56"/>
                    <a:pt x="374" y="62"/>
                    <a:pt x="373" y="53"/>
                  </a:cubicBezTo>
                  <a:cubicBezTo>
                    <a:pt x="373" y="53"/>
                    <a:pt x="373" y="52"/>
                    <a:pt x="372" y="52"/>
                  </a:cubicBezTo>
                  <a:cubicBezTo>
                    <a:pt x="372" y="51"/>
                    <a:pt x="371" y="51"/>
                    <a:pt x="371" y="50"/>
                  </a:cubicBezTo>
                  <a:cubicBezTo>
                    <a:pt x="371" y="49"/>
                    <a:pt x="372" y="50"/>
                    <a:pt x="373" y="51"/>
                  </a:cubicBezTo>
                  <a:cubicBezTo>
                    <a:pt x="376" y="51"/>
                    <a:pt x="379" y="55"/>
                    <a:pt x="382" y="55"/>
                  </a:cubicBezTo>
                  <a:cubicBezTo>
                    <a:pt x="383" y="55"/>
                    <a:pt x="384" y="55"/>
                    <a:pt x="385" y="56"/>
                  </a:cubicBezTo>
                  <a:cubicBezTo>
                    <a:pt x="386" y="57"/>
                    <a:pt x="387" y="57"/>
                    <a:pt x="388" y="57"/>
                  </a:cubicBezTo>
                  <a:cubicBezTo>
                    <a:pt x="389" y="58"/>
                    <a:pt x="390" y="58"/>
                    <a:pt x="391" y="59"/>
                  </a:cubicBezTo>
                  <a:cubicBezTo>
                    <a:pt x="392" y="62"/>
                    <a:pt x="394" y="64"/>
                    <a:pt x="397" y="64"/>
                  </a:cubicBezTo>
                  <a:cubicBezTo>
                    <a:pt x="405" y="67"/>
                    <a:pt x="414" y="73"/>
                    <a:pt x="423" y="78"/>
                  </a:cubicBezTo>
                  <a:cubicBezTo>
                    <a:pt x="425" y="79"/>
                    <a:pt x="427" y="81"/>
                    <a:pt x="429" y="82"/>
                  </a:cubicBezTo>
                  <a:cubicBezTo>
                    <a:pt x="429" y="83"/>
                    <a:pt x="430" y="83"/>
                    <a:pt x="430" y="83"/>
                  </a:cubicBezTo>
                  <a:cubicBezTo>
                    <a:pt x="431" y="83"/>
                    <a:pt x="432" y="83"/>
                    <a:pt x="432" y="84"/>
                  </a:cubicBezTo>
                  <a:cubicBezTo>
                    <a:pt x="441" y="91"/>
                    <a:pt x="441" y="93"/>
                    <a:pt x="448" y="95"/>
                  </a:cubicBezTo>
                  <a:cubicBezTo>
                    <a:pt x="452" y="96"/>
                    <a:pt x="457" y="100"/>
                    <a:pt x="461" y="101"/>
                  </a:cubicBezTo>
                  <a:cubicBezTo>
                    <a:pt x="463" y="102"/>
                    <a:pt x="464" y="103"/>
                    <a:pt x="464" y="105"/>
                  </a:cubicBezTo>
                  <a:cubicBezTo>
                    <a:pt x="464" y="106"/>
                    <a:pt x="464" y="107"/>
                    <a:pt x="464" y="108"/>
                  </a:cubicBezTo>
                  <a:cubicBezTo>
                    <a:pt x="468" y="110"/>
                    <a:pt x="473" y="115"/>
                    <a:pt x="477" y="119"/>
                  </a:cubicBezTo>
                  <a:cubicBezTo>
                    <a:pt x="479" y="121"/>
                    <a:pt x="481" y="120"/>
                    <a:pt x="482" y="121"/>
                  </a:cubicBezTo>
                  <a:cubicBezTo>
                    <a:pt x="487" y="124"/>
                    <a:pt x="489" y="122"/>
                    <a:pt x="493" y="128"/>
                  </a:cubicBezTo>
                  <a:cubicBezTo>
                    <a:pt x="494" y="130"/>
                    <a:pt x="496" y="131"/>
                    <a:pt x="498" y="131"/>
                  </a:cubicBezTo>
                  <a:cubicBezTo>
                    <a:pt x="499" y="133"/>
                    <a:pt x="501" y="133"/>
                    <a:pt x="501" y="136"/>
                  </a:cubicBezTo>
                  <a:cubicBezTo>
                    <a:pt x="500" y="135"/>
                    <a:pt x="494" y="131"/>
                    <a:pt x="495" y="135"/>
                  </a:cubicBezTo>
                  <a:cubicBezTo>
                    <a:pt x="495" y="136"/>
                    <a:pt x="496" y="136"/>
                    <a:pt x="497" y="137"/>
                  </a:cubicBezTo>
                  <a:cubicBezTo>
                    <a:pt x="500" y="140"/>
                    <a:pt x="502" y="139"/>
                    <a:pt x="504" y="141"/>
                  </a:cubicBezTo>
                  <a:cubicBezTo>
                    <a:pt x="505" y="142"/>
                    <a:pt x="506" y="142"/>
                    <a:pt x="506" y="143"/>
                  </a:cubicBezTo>
                  <a:cubicBezTo>
                    <a:pt x="507" y="147"/>
                    <a:pt x="507" y="147"/>
                    <a:pt x="510" y="148"/>
                  </a:cubicBezTo>
                  <a:cubicBezTo>
                    <a:pt x="510" y="146"/>
                    <a:pt x="507" y="146"/>
                    <a:pt x="507" y="144"/>
                  </a:cubicBezTo>
                  <a:cubicBezTo>
                    <a:pt x="510" y="144"/>
                    <a:pt x="513" y="147"/>
                    <a:pt x="516" y="148"/>
                  </a:cubicBezTo>
                  <a:cubicBezTo>
                    <a:pt x="516" y="148"/>
                    <a:pt x="518" y="149"/>
                    <a:pt x="518" y="149"/>
                  </a:cubicBezTo>
                  <a:cubicBezTo>
                    <a:pt x="518" y="145"/>
                    <a:pt x="523" y="148"/>
                    <a:pt x="525" y="150"/>
                  </a:cubicBezTo>
                  <a:cubicBezTo>
                    <a:pt x="530" y="152"/>
                    <a:pt x="534" y="153"/>
                    <a:pt x="538" y="155"/>
                  </a:cubicBezTo>
                  <a:cubicBezTo>
                    <a:pt x="539" y="156"/>
                    <a:pt x="540" y="156"/>
                    <a:pt x="541" y="157"/>
                  </a:cubicBezTo>
                  <a:cubicBezTo>
                    <a:pt x="549" y="164"/>
                    <a:pt x="554" y="162"/>
                    <a:pt x="564" y="168"/>
                  </a:cubicBezTo>
                  <a:cubicBezTo>
                    <a:pt x="568" y="171"/>
                    <a:pt x="569" y="167"/>
                    <a:pt x="578" y="177"/>
                  </a:cubicBezTo>
                  <a:cubicBezTo>
                    <a:pt x="578" y="177"/>
                    <a:pt x="578" y="178"/>
                    <a:pt x="577" y="178"/>
                  </a:cubicBezTo>
                  <a:cubicBezTo>
                    <a:pt x="577" y="178"/>
                    <a:pt x="577" y="178"/>
                    <a:pt x="577" y="178"/>
                  </a:cubicBezTo>
                  <a:cubicBezTo>
                    <a:pt x="576" y="177"/>
                    <a:pt x="576" y="178"/>
                    <a:pt x="576" y="180"/>
                  </a:cubicBezTo>
                  <a:cubicBezTo>
                    <a:pt x="576" y="180"/>
                    <a:pt x="576" y="179"/>
                    <a:pt x="575" y="179"/>
                  </a:cubicBezTo>
                  <a:cubicBezTo>
                    <a:pt x="575" y="178"/>
                    <a:pt x="574" y="178"/>
                    <a:pt x="573" y="177"/>
                  </a:cubicBezTo>
                  <a:cubicBezTo>
                    <a:pt x="573" y="176"/>
                    <a:pt x="573" y="176"/>
                    <a:pt x="573" y="177"/>
                  </a:cubicBezTo>
                  <a:cubicBezTo>
                    <a:pt x="572" y="177"/>
                    <a:pt x="572" y="177"/>
                    <a:pt x="572" y="177"/>
                  </a:cubicBezTo>
                  <a:cubicBezTo>
                    <a:pt x="566" y="174"/>
                    <a:pt x="561" y="173"/>
                    <a:pt x="555" y="169"/>
                  </a:cubicBezTo>
                  <a:cubicBezTo>
                    <a:pt x="548" y="166"/>
                    <a:pt x="542" y="161"/>
                    <a:pt x="536" y="159"/>
                  </a:cubicBezTo>
                  <a:cubicBezTo>
                    <a:pt x="532" y="158"/>
                    <a:pt x="533" y="154"/>
                    <a:pt x="513" y="152"/>
                  </a:cubicBezTo>
                  <a:cubicBezTo>
                    <a:pt x="512" y="152"/>
                    <a:pt x="512" y="152"/>
                    <a:pt x="512" y="154"/>
                  </a:cubicBezTo>
                  <a:cubicBezTo>
                    <a:pt x="513" y="155"/>
                    <a:pt x="514" y="157"/>
                    <a:pt x="515" y="156"/>
                  </a:cubicBezTo>
                  <a:cubicBezTo>
                    <a:pt x="516" y="156"/>
                    <a:pt x="516" y="157"/>
                    <a:pt x="517" y="158"/>
                  </a:cubicBezTo>
                  <a:cubicBezTo>
                    <a:pt x="519" y="162"/>
                    <a:pt x="521" y="162"/>
                    <a:pt x="524" y="163"/>
                  </a:cubicBezTo>
                  <a:cubicBezTo>
                    <a:pt x="529" y="166"/>
                    <a:pt x="535" y="169"/>
                    <a:pt x="540" y="169"/>
                  </a:cubicBezTo>
                  <a:cubicBezTo>
                    <a:pt x="541" y="169"/>
                    <a:pt x="543" y="171"/>
                    <a:pt x="545" y="172"/>
                  </a:cubicBezTo>
                  <a:cubicBezTo>
                    <a:pt x="550" y="175"/>
                    <a:pt x="554" y="176"/>
                    <a:pt x="559" y="179"/>
                  </a:cubicBezTo>
                  <a:cubicBezTo>
                    <a:pt x="571" y="184"/>
                    <a:pt x="575" y="187"/>
                    <a:pt x="576" y="185"/>
                  </a:cubicBezTo>
                  <a:cubicBezTo>
                    <a:pt x="577" y="185"/>
                    <a:pt x="578" y="186"/>
                    <a:pt x="579" y="186"/>
                  </a:cubicBezTo>
                  <a:cubicBezTo>
                    <a:pt x="586" y="191"/>
                    <a:pt x="591" y="193"/>
                    <a:pt x="597" y="195"/>
                  </a:cubicBezTo>
                  <a:cubicBezTo>
                    <a:pt x="599" y="196"/>
                    <a:pt x="599" y="194"/>
                    <a:pt x="600" y="193"/>
                  </a:cubicBezTo>
                  <a:cubicBezTo>
                    <a:pt x="600" y="193"/>
                    <a:pt x="599" y="191"/>
                    <a:pt x="598" y="190"/>
                  </a:cubicBezTo>
                  <a:cubicBezTo>
                    <a:pt x="595" y="187"/>
                    <a:pt x="595" y="187"/>
                    <a:pt x="597" y="187"/>
                  </a:cubicBezTo>
                  <a:cubicBezTo>
                    <a:pt x="598" y="187"/>
                    <a:pt x="598" y="187"/>
                    <a:pt x="598" y="187"/>
                  </a:cubicBezTo>
                  <a:cubicBezTo>
                    <a:pt x="600" y="187"/>
                    <a:pt x="602" y="188"/>
                    <a:pt x="605" y="190"/>
                  </a:cubicBezTo>
                  <a:cubicBezTo>
                    <a:pt x="608" y="192"/>
                    <a:pt x="608" y="192"/>
                    <a:pt x="610" y="196"/>
                  </a:cubicBezTo>
                  <a:cubicBezTo>
                    <a:pt x="610" y="196"/>
                    <a:pt x="610" y="196"/>
                    <a:pt x="610" y="196"/>
                  </a:cubicBezTo>
                  <a:cubicBezTo>
                    <a:pt x="610" y="196"/>
                    <a:pt x="610" y="196"/>
                    <a:pt x="610" y="197"/>
                  </a:cubicBezTo>
                  <a:cubicBezTo>
                    <a:pt x="607" y="195"/>
                    <a:pt x="605" y="195"/>
                    <a:pt x="607" y="199"/>
                  </a:cubicBezTo>
                  <a:cubicBezTo>
                    <a:pt x="608" y="201"/>
                    <a:pt x="610" y="202"/>
                    <a:pt x="611" y="203"/>
                  </a:cubicBezTo>
                  <a:cubicBezTo>
                    <a:pt x="612" y="204"/>
                    <a:pt x="613" y="204"/>
                    <a:pt x="614" y="204"/>
                  </a:cubicBezTo>
                  <a:cubicBezTo>
                    <a:pt x="616" y="206"/>
                    <a:pt x="618" y="206"/>
                    <a:pt x="620" y="207"/>
                  </a:cubicBezTo>
                  <a:cubicBezTo>
                    <a:pt x="622" y="210"/>
                    <a:pt x="624" y="211"/>
                    <a:pt x="624" y="210"/>
                  </a:cubicBezTo>
                  <a:cubicBezTo>
                    <a:pt x="624" y="209"/>
                    <a:pt x="625" y="209"/>
                    <a:pt x="626" y="209"/>
                  </a:cubicBezTo>
                  <a:cubicBezTo>
                    <a:pt x="628" y="210"/>
                    <a:pt x="626" y="206"/>
                    <a:pt x="628" y="207"/>
                  </a:cubicBezTo>
                  <a:cubicBezTo>
                    <a:pt x="628" y="207"/>
                    <a:pt x="627" y="205"/>
                    <a:pt x="626" y="205"/>
                  </a:cubicBezTo>
                  <a:cubicBezTo>
                    <a:pt x="624" y="203"/>
                    <a:pt x="622" y="202"/>
                    <a:pt x="621" y="202"/>
                  </a:cubicBezTo>
                  <a:cubicBezTo>
                    <a:pt x="619" y="202"/>
                    <a:pt x="616" y="199"/>
                    <a:pt x="614" y="198"/>
                  </a:cubicBezTo>
                  <a:cubicBezTo>
                    <a:pt x="612" y="194"/>
                    <a:pt x="615" y="196"/>
                    <a:pt x="615" y="195"/>
                  </a:cubicBezTo>
                  <a:cubicBezTo>
                    <a:pt x="615" y="195"/>
                    <a:pt x="616" y="195"/>
                    <a:pt x="616" y="195"/>
                  </a:cubicBezTo>
                  <a:cubicBezTo>
                    <a:pt x="617" y="196"/>
                    <a:pt x="617" y="196"/>
                    <a:pt x="617" y="195"/>
                  </a:cubicBezTo>
                  <a:cubicBezTo>
                    <a:pt x="618" y="195"/>
                    <a:pt x="621" y="197"/>
                    <a:pt x="622" y="195"/>
                  </a:cubicBezTo>
                  <a:cubicBezTo>
                    <a:pt x="616" y="190"/>
                    <a:pt x="611" y="188"/>
                    <a:pt x="608" y="187"/>
                  </a:cubicBezTo>
                  <a:cubicBezTo>
                    <a:pt x="607" y="186"/>
                    <a:pt x="607" y="186"/>
                    <a:pt x="607" y="186"/>
                  </a:cubicBezTo>
                  <a:cubicBezTo>
                    <a:pt x="606" y="186"/>
                    <a:pt x="605" y="185"/>
                    <a:pt x="604" y="185"/>
                  </a:cubicBezTo>
                  <a:cubicBezTo>
                    <a:pt x="602" y="183"/>
                    <a:pt x="600" y="183"/>
                    <a:pt x="599" y="183"/>
                  </a:cubicBezTo>
                  <a:cubicBezTo>
                    <a:pt x="596" y="184"/>
                    <a:pt x="592" y="179"/>
                    <a:pt x="584" y="176"/>
                  </a:cubicBezTo>
                  <a:cubicBezTo>
                    <a:pt x="583" y="175"/>
                    <a:pt x="580" y="172"/>
                    <a:pt x="579" y="172"/>
                  </a:cubicBezTo>
                  <a:cubicBezTo>
                    <a:pt x="575" y="171"/>
                    <a:pt x="571" y="167"/>
                    <a:pt x="567" y="165"/>
                  </a:cubicBezTo>
                  <a:cubicBezTo>
                    <a:pt x="567" y="165"/>
                    <a:pt x="566" y="165"/>
                    <a:pt x="566" y="165"/>
                  </a:cubicBezTo>
                  <a:cubicBezTo>
                    <a:pt x="566" y="165"/>
                    <a:pt x="566" y="165"/>
                    <a:pt x="566" y="165"/>
                  </a:cubicBezTo>
                  <a:cubicBezTo>
                    <a:pt x="566" y="165"/>
                    <a:pt x="567" y="165"/>
                    <a:pt x="567" y="165"/>
                  </a:cubicBezTo>
                  <a:cubicBezTo>
                    <a:pt x="565" y="162"/>
                    <a:pt x="564" y="163"/>
                    <a:pt x="562" y="161"/>
                  </a:cubicBezTo>
                  <a:cubicBezTo>
                    <a:pt x="560" y="158"/>
                    <a:pt x="563" y="160"/>
                    <a:pt x="562" y="158"/>
                  </a:cubicBezTo>
                  <a:cubicBezTo>
                    <a:pt x="561" y="157"/>
                    <a:pt x="561" y="157"/>
                    <a:pt x="560" y="156"/>
                  </a:cubicBezTo>
                  <a:cubicBezTo>
                    <a:pt x="556" y="154"/>
                    <a:pt x="556" y="154"/>
                    <a:pt x="556" y="150"/>
                  </a:cubicBezTo>
                  <a:cubicBezTo>
                    <a:pt x="561" y="155"/>
                    <a:pt x="566" y="157"/>
                    <a:pt x="570" y="159"/>
                  </a:cubicBezTo>
                  <a:cubicBezTo>
                    <a:pt x="573" y="161"/>
                    <a:pt x="591" y="172"/>
                    <a:pt x="594" y="169"/>
                  </a:cubicBezTo>
                  <a:cubicBezTo>
                    <a:pt x="596" y="168"/>
                    <a:pt x="598" y="169"/>
                    <a:pt x="601" y="170"/>
                  </a:cubicBezTo>
                  <a:cubicBezTo>
                    <a:pt x="601" y="170"/>
                    <a:pt x="601" y="170"/>
                    <a:pt x="601" y="170"/>
                  </a:cubicBezTo>
                  <a:cubicBezTo>
                    <a:pt x="603" y="170"/>
                    <a:pt x="604" y="169"/>
                    <a:pt x="608" y="171"/>
                  </a:cubicBezTo>
                  <a:cubicBezTo>
                    <a:pt x="603" y="166"/>
                    <a:pt x="599" y="163"/>
                    <a:pt x="595" y="159"/>
                  </a:cubicBezTo>
                  <a:cubicBezTo>
                    <a:pt x="595" y="158"/>
                    <a:pt x="595" y="158"/>
                    <a:pt x="595" y="158"/>
                  </a:cubicBezTo>
                  <a:cubicBezTo>
                    <a:pt x="591" y="155"/>
                    <a:pt x="584" y="149"/>
                    <a:pt x="580" y="147"/>
                  </a:cubicBezTo>
                  <a:cubicBezTo>
                    <a:pt x="577" y="146"/>
                    <a:pt x="574" y="144"/>
                    <a:pt x="572" y="145"/>
                  </a:cubicBezTo>
                  <a:cubicBezTo>
                    <a:pt x="571" y="145"/>
                    <a:pt x="568" y="144"/>
                    <a:pt x="565" y="143"/>
                  </a:cubicBezTo>
                  <a:cubicBezTo>
                    <a:pt x="564" y="142"/>
                    <a:pt x="563" y="141"/>
                    <a:pt x="563" y="141"/>
                  </a:cubicBezTo>
                  <a:cubicBezTo>
                    <a:pt x="561" y="140"/>
                    <a:pt x="560" y="139"/>
                    <a:pt x="561" y="142"/>
                  </a:cubicBezTo>
                  <a:cubicBezTo>
                    <a:pt x="558" y="140"/>
                    <a:pt x="557" y="139"/>
                    <a:pt x="556" y="137"/>
                  </a:cubicBezTo>
                  <a:cubicBezTo>
                    <a:pt x="559" y="138"/>
                    <a:pt x="560" y="137"/>
                    <a:pt x="563" y="139"/>
                  </a:cubicBezTo>
                  <a:cubicBezTo>
                    <a:pt x="565" y="140"/>
                    <a:pt x="562" y="134"/>
                    <a:pt x="567" y="138"/>
                  </a:cubicBezTo>
                  <a:cubicBezTo>
                    <a:pt x="569" y="140"/>
                    <a:pt x="570" y="141"/>
                    <a:pt x="571" y="140"/>
                  </a:cubicBezTo>
                  <a:cubicBezTo>
                    <a:pt x="569" y="138"/>
                    <a:pt x="567" y="137"/>
                    <a:pt x="565" y="135"/>
                  </a:cubicBezTo>
                  <a:cubicBezTo>
                    <a:pt x="563" y="134"/>
                    <a:pt x="561" y="132"/>
                    <a:pt x="559" y="131"/>
                  </a:cubicBezTo>
                  <a:cubicBezTo>
                    <a:pt x="551" y="127"/>
                    <a:pt x="549" y="124"/>
                    <a:pt x="542" y="121"/>
                  </a:cubicBezTo>
                  <a:cubicBezTo>
                    <a:pt x="541" y="120"/>
                    <a:pt x="539" y="119"/>
                    <a:pt x="537" y="117"/>
                  </a:cubicBezTo>
                  <a:cubicBezTo>
                    <a:pt x="524" y="105"/>
                    <a:pt x="517" y="107"/>
                    <a:pt x="508" y="99"/>
                  </a:cubicBezTo>
                  <a:cubicBezTo>
                    <a:pt x="485" y="78"/>
                    <a:pt x="442" y="62"/>
                    <a:pt x="408" y="54"/>
                  </a:cubicBezTo>
                  <a:cubicBezTo>
                    <a:pt x="401" y="52"/>
                    <a:pt x="393" y="49"/>
                    <a:pt x="385" y="47"/>
                  </a:cubicBezTo>
                  <a:cubicBezTo>
                    <a:pt x="384" y="47"/>
                    <a:pt x="384" y="47"/>
                    <a:pt x="383" y="47"/>
                  </a:cubicBezTo>
                  <a:cubicBezTo>
                    <a:pt x="379" y="50"/>
                    <a:pt x="370" y="44"/>
                    <a:pt x="367" y="45"/>
                  </a:cubicBezTo>
                  <a:cubicBezTo>
                    <a:pt x="367" y="46"/>
                    <a:pt x="367" y="47"/>
                    <a:pt x="368" y="48"/>
                  </a:cubicBezTo>
                  <a:cubicBezTo>
                    <a:pt x="368" y="49"/>
                    <a:pt x="367" y="49"/>
                    <a:pt x="359" y="46"/>
                  </a:cubicBezTo>
                  <a:cubicBezTo>
                    <a:pt x="359" y="46"/>
                    <a:pt x="359" y="46"/>
                    <a:pt x="359" y="46"/>
                  </a:cubicBezTo>
                  <a:cubicBezTo>
                    <a:pt x="355" y="44"/>
                    <a:pt x="354" y="43"/>
                    <a:pt x="352" y="43"/>
                  </a:cubicBezTo>
                  <a:cubicBezTo>
                    <a:pt x="329" y="36"/>
                    <a:pt x="322" y="31"/>
                    <a:pt x="320" y="35"/>
                  </a:cubicBezTo>
                  <a:cubicBezTo>
                    <a:pt x="319" y="35"/>
                    <a:pt x="319" y="36"/>
                    <a:pt x="319" y="35"/>
                  </a:cubicBezTo>
                  <a:cubicBezTo>
                    <a:pt x="313" y="30"/>
                    <a:pt x="308" y="33"/>
                    <a:pt x="305" y="32"/>
                  </a:cubicBezTo>
                  <a:cubicBezTo>
                    <a:pt x="305" y="32"/>
                    <a:pt x="305" y="32"/>
                    <a:pt x="305" y="32"/>
                  </a:cubicBezTo>
                  <a:cubicBezTo>
                    <a:pt x="304" y="32"/>
                    <a:pt x="304" y="32"/>
                    <a:pt x="303" y="33"/>
                  </a:cubicBezTo>
                  <a:cubicBezTo>
                    <a:pt x="302" y="33"/>
                    <a:pt x="301" y="33"/>
                    <a:pt x="300" y="33"/>
                  </a:cubicBezTo>
                  <a:cubicBezTo>
                    <a:pt x="299" y="32"/>
                    <a:pt x="298" y="31"/>
                    <a:pt x="297" y="30"/>
                  </a:cubicBezTo>
                  <a:cubicBezTo>
                    <a:pt x="297" y="29"/>
                    <a:pt x="298" y="29"/>
                    <a:pt x="298" y="29"/>
                  </a:cubicBezTo>
                  <a:cubicBezTo>
                    <a:pt x="300" y="30"/>
                    <a:pt x="298" y="26"/>
                    <a:pt x="297" y="27"/>
                  </a:cubicBezTo>
                  <a:cubicBezTo>
                    <a:pt x="296" y="27"/>
                    <a:pt x="294" y="26"/>
                    <a:pt x="292" y="26"/>
                  </a:cubicBezTo>
                  <a:cubicBezTo>
                    <a:pt x="292" y="25"/>
                    <a:pt x="292" y="23"/>
                    <a:pt x="290" y="23"/>
                  </a:cubicBezTo>
                  <a:cubicBezTo>
                    <a:pt x="290" y="23"/>
                    <a:pt x="290" y="25"/>
                    <a:pt x="290" y="25"/>
                  </a:cubicBezTo>
                  <a:cubicBezTo>
                    <a:pt x="289" y="25"/>
                    <a:pt x="287" y="25"/>
                    <a:pt x="285" y="25"/>
                  </a:cubicBezTo>
                  <a:cubicBezTo>
                    <a:pt x="283" y="23"/>
                    <a:pt x="281" y="23"/>
                    <a:pt x="279" y="20"/>
                  </a:cubicBezTo>
                  <a:cubicBezTo>
                    <a:pt x="277" y="17"/>
                    <a:pt x="274" y="18"/>
                    <a:pt x="272" y="21"/>
                  </a:cubicBezTo>
                  <a:cubicBezTo>
                    <a:pt x="271" y="21"/>
                    <a:pt x="270" y="21"/>
                    <a:pt x="269" y="20"/>
                  </a:cubicBezTo>
                  <a:cubicBezTo>
                    <a:pt x="269" y="17"/>
                    <a:pt x="268" y="17"/>
                    <a:pt x="266" y="17"/>
                  </a:cubicBezTo>
                  <a:cubicBezTo>
                    <a:pt x="237" y="10"/>
                    <a:pt x="246" y="12"/>
                    <a:pt x="226" y="10"/>
                  </a:cubicBezTo>
                  <a:cubicBezTo>
                    <a:pt x="223" y="9"/>
                    <a:pt x="220" y="9"/>
                    <a:pt x="217" y="8"/>
                  </a:cubicBezTo>
                  <a:cubicBezTo>
                    <a:pt x="194" y="2"/>
                    <a:pt x="168" y="1"/>
                    <a:pt x="144" y="1"/>
                  </a:cubicBezTo>
                  <a:cubicBezTo>
                    <a:pt x="140" y="1"/>
                    <a:pt x="136" y="1"/>
                    <a:pt x="133" y="2"/>
                  </a:cubicBezTo>
                  <a:cubicBezTo>
                    <a:pt x="129" y="0"/>
                    <a:pt x="121" y="0"/>
                    <a:pt x="118" y="2"/>
                  </a:cubicBezTo>
                  <a:cubicBezTo>
                    <a:pt x="116" y="3"/>
                    <a:pt x="115" y="3"/>
                    <a:pt x="113" y="3"/>
                  </a:cubicBezTo>
                  <a:cubicBezTo>
                    <a:pt x="110" y="2"/>
                    <a:pt x="107" y="4"/>
                    <a:pt x="105" y="5"/>
                  </a:cubicBezTo>
                  <a:cubicBezTo>
                    <a:pt x="100" y="11"/>
                    <a:pt x="95" y="6"/>
                    <a:pt x="74" y="12"/>
                  </a:cubicBezTo>
                  <a:cubicBezTo>
                    <a:pt x="72" y="13"/>
                    <a:pt x="73" y="14"/>
                    <a:pt x="74" y="14"/>
                  </a:cubicBezTo>
                  <a:cubicBezTo>
                    <a:pt x="76" y="15"/>
                    <a:pt x="78" y="14"/>
                    <a:pt x="78" y="17"/>
                  </a:cubicBezTo>
                  <a:cubicBezTo>
                    <a:pt x="78" y="18"/>
                    <a:pt x="78" y="18"/>
                    <a:pt x="77" y="18"/>
                  </a:cubicBezTo>
                  <a:cubicBezTo>
                    <a:pt x="77" y="20"/>
                    <a:pt x="77" y="22"/>
                    <a:pt x="77" y="23"/>
                  </a:cubicBezTo>
                  <a:cubicBezTo>
                    <a:pt x="76" y="24"/>
                    <a:pt x="76" y="24"/>
                    <a:pt x="76" y="25"/>
                  </a:cubicBezTo>
                  <a:cubicBezTo>
                    <a:pt x="76" y="25"/>
                    <a:pt x="75" y="25"/>
                    <a:pt x="75" y="26"/>
                  </a:cubicBezTo>
                  <a:cubicBezTo>
                    <a:pt x="74" y="25"/>
                    <a:pt x="74" y="25"/>
                    <a:pt x="73" y="25"/>
                  </a:cubicBezTo>
                  <a:cubicBezTo>
                    <a:pt x="73" y="22"/>
                    <a:pt x="72" y="23"/>
                    <a:pt x="71" y="24"/>
                  </a:cubicBezTo>
                  <a:cubicBezTo>
                    <a:pt x="67" y="21"/>
                    <a:pt x="67" y="21"/>
                    <a:pt x="67" y="21"/>
                  </a:cubicBezTo>
                  <a:cubicBezTo>
                    <a:pt x="65" y="21"/>
                    <a:pt x="69" y="17"/>
                    <a:pt x="66" y="17"/>
                  </a:cubicBezTo>
                  <a:cubicBezTo>
                    <a:pt x="64" y="17"/>
                    <a:pt x="63" y="18"/>
                    <a:pt x="59" y="20"/>
                  </a:cubicBezTo>
                  <a:cubicBezTo>
                    <a:pt x="60" y="22"/>
                    <a:pt x="62" y="20"/>
                    <a:pt x="63" y="22"/>
                  </a:cubicBezTo>
                  <a:cubicBezTo>
                    <a:pt x="62" y="24"/>
                    <a:pt x="61" y="24"/>
                    <a:pt x="59" y="24"/>
                  </a:cubicBezTo>
                  <a:cubicBezTo>
                    <a:pt x="57" y="23"/>
                    <a:pt x="55" y="24"/>
                    <a:pt x="52" y="23"/>
                  </a:cubicBezTo>
                  <a:cubicBezTo>
                    <a:pt x="52" y="22"/>
                    <a:pt x="51" y="22"/>
                    <a:pt x="50" y="23"/>
                  </a:cubicBezTo>
                  <a:cubicBezTo>
                    <a:pt x="47" y="26"/>
                    <a:pt x="45" y="24"/>
                    <a:pt x="42" y="24"/>
                  </a:cubicBezTo>
                  <a:cubicBezTo>
                    <a:pt x="42" y="24"/>
                    <a:pt x="42" y="24"/>
                    <a:pt x="41" y="24"/>
                  </a:cubicBezTo>
                  <a:cubicBezTo>
                    <a:pt x="39" y="21"/>
                    <a:pt x="24" y="23"/>
                    <a:pt x="18" y="24"/>
                  </a:cubicBezTo>
                  <a:cubicBezTo>
                    <a:pt x="16" y="25"/>
                    <a:pt x="15" y="25"/>
                    <a:pt x="13" y="27"/>
                  </a:cubicBezTo>
                  <a:cubicBezTo>
                    <a:pt x="8" y="28"/>
                    <a:pt x="7" y="26"/>
                    <a:pt x="0" y="31"/>
                  </a:cubicBezTo>
                  <a:cubicBezTo>
                    <a:pt x="2" y="33"/>
                    <a:pt x="3" y="32"/>
                    <a:pt x="9" y="32"/>
                  </a:cubicBezTo>
                  <a:cubicBezTo>
                    <a:pt x="9" y="33"/>
                    <a:pt x="10" y="33"/>
                    <a:pt x="10" y="33"/>
                  </a:cubicBezTo>
                  <a:cubicBezTo>
                    <a:pt x="15" y="33"/>
                    <a:pt x="18" y="36"/>
                    <a:pt x="23" y="35"/>
                  </a:cubicBezTo>
                  <a:cubicBezTo>
                    <a:pt x="29" y="34"/>
                    <a:pt x="27" y="39"/>
                    <a:pt x="31" y="38"/>
                  </a:cubicBezTo>
                  <a:cubicBezTo>
                    <a:pt x="32" y="39"/>
                    <a:pt x="32" y="39"/>
                    <a:pt x="33" y="39"/>
                  </a:cubicBezTo>
                  <a:cubicBezTo>
                    <a:pt x="38" y="38"/>
                    <a:pt x="38" y="47"/>
                    <a:pt x="43" y="45"/>
                  </a:cubicBezTo>
                  <a:cubicBezTo>
                    <a:pt x="45" y="44"/>
                    <a:pt x="45" y="46"/>
                    <a:pt x="45" y="47"/>
                  </a:cubicBezTo>
                  <a:cubicBezTo>
                    <a:pt x="46" y="52"/>
                    <a:pt x="43" y="53"/>
                    <a:pt x="41" y="51"/>
                  </a:cubicBezTo>
                  <a:cubicBezTo>
                    <a:pt x="40" y="49"/>
                    <a:pt x="39" y="46"/>
                    <a:pt x="36" y="47"/>
                  </a:cubicBezTo>
                  <a:cubicBezTo>
                    <a:pt x="34" y="48"/>
                    <a:pt x="34" y="50"/>
                    <a:pt x="35" y="51"/>
                  </a:cubicBezTo>
                  <a:cubicBezTo>
                    <a:pt x="39" y="55"/>
                    <a:pt x="43" y="53"/>
                    <a:pt x="44" y="65"/>
                  </a:cubicBezTo>
                  <a:cubicBezTo>
                    <a:pt x="43" y="65"/>
                    <a:pt x="39" y="66"/>
                    <a:pt x="39" y="66"/>
                  </a:cubicBezTo>
                  <a:cubicBezTo>
                    <a:pt x="39" y="66"/>
                    <a:pt x="39" y="67"/>
                    <a:pt x="39" y="67"/>
                  </a:cubicBezTo>
                  <a:cubicBezTo>
                    <a:pt x="36" y="73"/>
                    <a:pt x="44" y="73"/>
                    <a:pt x="39" y="79"/>
                  </a:cubicBezTo>
                  <a:cubicBezTo>
                    <a:pt x="42" y="78"/>
                    <a:pt x="44" y="77"/>
                    <a:pt x="45" y="72"/>
                  </a:cubicBezTo>
                  <a:cubicBezTo>
                    <a:pt x="47" y="71"/>
                    <a:pt x="49" y="73"/>
                    <a:pt x="51" y="72"/>
                  </a:cubicBezTo>
                  <a:cubicBezTo>
                    <a:pt x="52" y="71"/>
                    <a:pt x="53" y="74"/>
                    <a:pt x="51" y="75"/>
                  </a:cubicBezTo>
                  <a:cubicBezTo>
                    <a:pt x="49" y="76"/>
                    <a:pt x="48" y="79"/>
                    <a:pt x="47" y="81"/>
                  </a:cubicBezTo>
                  <a:cubicBezTo>
                    <a:pt x="48" y="81"/>
                    <a:pt x="49" y="81"/>
                    <a:pt x="49" y="80"/>
                  </a:cubicBezTo>
                  <a:cubicBezTo>
                    <a:pt x="51" y="81"/>
                    <a:pt x="51" y="81"/>
                    <a:pt x="49" y="80"/>
                  </a:cubicBezTo>
                  <a:cubicBezTo>
                    <a:pt x="49" y="81"/>
                    <a:pt x="48" y="81"/>
                    <a:pt x="47" y="81"/>
                  </a:cubicBezTo>
                  <a:cubicBezTo>
                    <a:pt x="45" y="85"/>
                    <a:pt x="45" y="85"/>
                    <a:pt x="47" y="88"/>
                  </a:cubicBezTo>
                  <a:cubicBezTo>
                    <a:pt x="48" y="88"/>
                    <a:pt x="49" y="88"/>
                    <a:pt x="48" y="89"/>
                  </a:cubicBezTo>
                  <a:cubicBezTo>
                    <a:pt x="48" y="91"/>
                    <a:pt x="47" y="91"/>
                    <a:pt x="46" y="91"/>
                  </a:cubicBezTo>
                  <a:cubicBezTo>
                    <a:pt x="44" y="92"/>
                    <a:pt x="42" y="92"/>
                    <a:pt x="41" y="92"/>
                  </a:cubicBezTo>
                  <a:cubicBezTo>
                    <a:pt x="40" y="90"/>
                    <a:pt x="41" y="89"/>
                    <a:pt x="42" y="88"/>
                  </a:cubicBezTo>
                  <a:cubicBezTo>
                    <a:pt x="42" y="87"/>
                    <a:pt x="42" y="86"/>
                    <a:pt x="41" y="85"/>
                  </a:cubicBezTo>
                  <a:cubicBezTo>
                    <a:pt x="37" y="85"/>
                    <a:pt x="34" y="85"/>
                    <a:pt x="30" y="88"/>
                  </a:cubicBezTo>
                  <a:cubicBezTo>
                    <a:pt x="29" y="89"/>
                    <a:pt x="29" y="91"/>
                    <a:pt x="31" y="91"/>
                  </a:cubicBezTo>
                  <a:cubicBezTo>
                    <a:pt x="34" y="91"/>
                    <a:pt x="35" y="89"/>
                    <a:pt x="38" y="92"/>
                  </a:cubicBezTo>
                  <a:cubicBezTo>
                    <a:pt x="44" y="101"/>
                    <a:pt x="50" y="93"/>
                    <a:pt x="52" y="101"/>
                  </a:cubicBezTo>
                  <a:cubicBezTo>
                    <a:pt x="53" y="104"/>
                    <a:pt x="54" y="105"/>
                    <a:pt x="57" y="104"/>
                  </a:cubicBezTo>
                  <a:cubicBezTo>
                    <a:pt x="60" y="103"/>
                    <a:pt x="63" y="105"/>
                    <a:pt x="66" y="105"/>
                  </a:cubicBezTo>
                  <a:cubicBezTo>
                    <a:pt x="63" y="111"/>
                    <a:pt x="65" y="115"/>
                    <a:pt x="69" y="119"/>
                  </a:cubicBezTo>
                  <a:cubicBezTo>
                    <a:pt x="62" y="121"/>
                    <a:pt x="61" y="127"/>
                    <a:pt x="60" y="133"/>
                  </a:cubicBezTo>
                  <a:cubicBezTo>
                    <a:pt x="60" y="134"/>
                    <a:pt x="60" y="135"/>
                    <a:pt x="62" y="134"/>
                  </a:cubicBezTo>
                  <a:cubicBezTo>
                    <a:pt x="67" y="134"/>
                    <a:pt x="69" y="134"/>
                    <a:pt x="73" y="134"/>
                  </a:cubicBezTo>
                  <a:cubicBezTo>
                    <a:pt x="83" y="133"/>
                    <a:pt x="81" y="127"/>
                    <a:pt x="87" y="125"/>
                  </a:cubicBezTo>
                  <a:cubicBezTo>
                    <a:pt x="90" y="124"/>
                    <a:pt x="91" y="125"/>
                    <a:pt x="92" y="129"/>
                  </a:cubicBezTo>
                  <a:cubicBezTo>
                    <a:pt x="93" y="130"/>
                    <a:pt x="93" y="132"/>
                    <a:pt x="93" y="134"/>
                  </a:cubicBezTo>
                  <a:cubicBezTo>
                    <a:pt x="85" y="134"/>
                    <a:pt x="77" y="137"/>
                    <a:pt x="68" y="138"/>
                  </a:cubicBezTo>
                  <a:close/>
                  <a:moveTo>
                    <a:pt x="53" y="49"/>
                  </a:moveTo>
                  <a:cubicBezTo>
                    <a:pt x="53" y="49"/>
                    <a:pt x="52" y="48"/>
                    <a:pt x="52" y="47"/>
                  </a:cubicBezTo>
                  <a:cubicBezTo>
                    <a:pt x="52" y="46"/>
                    <a:pt x="52" y="45"/>
                    <a:pt x="52" y="45"/>
                  </a:cubicBezTo>
                  <a:cubicBezTo>
                    <a:pt x="52" y="45"/>
                    <a:pt x="52" y="46"/>
                    <a:pt x="52" y="47"/>
                  </a:cubicBezTo>
                  <a:cubicBezTo>
                    <a:pt x="52" y="48"/>
                    <a:pt x="53" y="49"/>
                    <a:pt x="53" y="49"/>
                  </a:cubicBezTo>
                  <a:close/>
                  <a:moveTo>
                    <a:pt x="50" y="58"/>
                  </a:moveTo>
                  <a:cubicBezTo>
                    <a:pt x="50" y="58"/>
                    <a:pt x="50" y="58"/>
                    <a:pt x="50" y="58"/>
                  </a:cubicBezTo>
                  <a:cubicBezTo>
                    <a:pt x="51" y="58"/>
                    <a:pt x="51" y="58"/>
                    <a:pt x="50" y="58"/>
                  </a:cubicBezTo>
                  <a:close/>
                  <a:moveTo>
                    <a:pt x="53" y="87"/>
                  </a:moveTo>
                  <a:cubicBezTo>
                    <a:pt x="53" y="87"/>
                    <a:pt x="53" y="87"/>
                    <a:pt x="52" y="87"/>
                  </a:cubicBezTo>
                  <a:cubicBezTo>
                    <a:pt x="52" y="87"/>
                    <a:pt x="52" y="87"/>
                    <a:pt x="52" y="87"/>
                  </a:cubicBezTo>
                  <a:cubicBezTo>
                    <a:pt x="52" y="86"/>
                    <a:pt x="52" y="86"/>
                    <a:pt x="53" y="86"/>
                  </a:cubicBezTo>
                  <a:cubicBezTo>
                    <a:pt x="53" y="86"/>
                    <a:pt x="53" y="87"/>
                    <a:pt x="53" y="87"/>
                  </a:cubicBezTo>
                  <a:close/>
                  <a:moveTo>
                    <a:pt x="63" y="55"/>
                  </a:moveTo>
                  <a:cubicBezTo>
                    <a:pt x="58" y="50"/>
                    <a:pt x="58" y="50"/>
                    <a:pt x="58" y="50"/>
                  </a:cubicBezTo>
                  <a:lnTo>
                    <a:pt x="63" y="55"/>
                  </a:lnTo>
                  <a:close/>
                  <a:moveTo>
                    <a:pt x="64" y="90"/>
                  </a:moveTo>
                  <a:cubicBezTo>
                    <a:pt x="64" y="90"/>
                    <a:pt x="63" y="91"/>
                    <a:pt x="63" y="92"/>
                  </a:cubicBezTo>
                  <a:cubicBezTo>
                    <a:pt x="63" y="92"/>
                    <a:pt x="63" y="92"/>
                    <a:pt x="63" y="92"/>
                  </a:cubicBezTo>
                  <a:cubicBezTo>
                    <a:pt x="63" y="91"/>
                    <a:pt x="64" y="90"/>
                    <a:pt x="64" y="90"/>
                  </a:cubicBezTo>
                  <a:close/>
                  <a:moveTo>
                    <a:pt x="69" y="72"/>
                  </a:moveTo>
                  <a:cubicBezTo>
                    <a:pt x="69" y="72"/>
                    <a:pt x="69" y="72"/>
                    <a:pt x="69" y="73"/>
                  </a:cubicBezTo>
                  <a:cubicBezTo>
                    <a:pt x="69" y="72"/>
                    <a:pt x="69" y="72"/>
                    <a:pt x="69" y="72"/>
                  </a:cubicBezTo>
                  <a:close/>
                  <a:moveTo>
                    <a:pt x="69" y="72"/>
                  </a:moveTo>
                  <a:cubicBezTo>
                    <a:pt x="71" y="70"/>
                    <a:pt x="71" y="70"/>
                    <a:pt x="71" y="70"/>
                  </a:cubicBezTo>
                  <a:lnTo>
                    <a:pt x="69" y="72"/>
                  </a:lnTo>
                  <a:close/>
                  <a:moveTo>
                    <a:pt x="79" y="95"/>
                  </a:moveTo>
                  <a:cubicBezTo>
                    <a:pt x="79" y="95"/>
                    <a:pt x="79" y="95"/>
                    <a:pt x="79" y="95"/>
                  </a:cubicBezTo>
                  <a:cubicBezTo>
                    <a:pt x="79" y="95"/>
                    <a:pt x="79" y="95"/>
                    <a:pt x="79" y="95"/>
                  </a:cubicBezTo>
                  <a:cubicBezTo>
                    <a:pt x="79" y="95"/>
                    <a:pt x="79" y="95"/>
                    <a:pt x="79" y="95"/>
                  </a:cubicBezTo>
                  <a:close/>
                  <a:moveTo>
                    <a:pt x="82" y="99"/>
                  </a:moveTo>
                  <a:cubicBezTo>
                    <a:pt x="82" y="99"/>
                    <a:pt x="82" y="99"/>
                    <a:pt x="82" y="99"/>
                  </a:cubicBezTo>
                  <a:cubicBezTo>
                    <a:pt x="82" y="99"/>
                    <a:pt x="82" y="99"/>
                    <a:pt x="82" y="99"/>
                  </a:cubicBezTo>
                  <a:close/>
                  <a:moveTo>
                    <a:pt x="585" y="164"/>
                  </a:moveTo>
                  <a:cubicBezTo>
                    <a:pt x="585" y="164"/>
                    <a:pt x="585" y="164"/>
                    <a:pt x="585" y="164"/>
                  </a:cubicBezTo>
                  <a:cubicBezTo>
                    <a:pt x="584" y="163"/>
                    <a:pt x="584" y="163"/>
                    <a:pt x="585" y="164"/>
                  </a:cubicBezTo>
                  <a:close/>
                  <a:moveTo>
                    <a:pt x="573" y="159"/>
                  </a:moveTo>
                  <a:cubicBezTo>
                    <a:pt x="573" y="159"/>
                    <a:pt x="574" y="160"/>
                    <a:pt x="574" y="160"/>
                  </a:cubicBezTo>
                  <a:cubicBezTo>
                    <a:pt x="575" y="160"/>
                    <a:pt x="577" y="161"/>
                    <a:pt x="577" y="161"/>
                  </a:cubicBezTo>
                  <a:cubicBezTo>
                    <a:pt x="577" y="161"/>
                    <a:pt x="575" y="160"/>
                    <a:pt x="574" y="160"/>
                  </a:cubicBezTo>
                  <a:cubicBezTo>
                    <a:pt x="574" y="160"/>
                    <a:pt x="573" y="159"/>
                    <a:pt x="573" y="159"/>
                  </a:cubicBezTo>
                  <a:close/>
                  <a:moveTo>
                    <a:pt x="570" y="155"/>
                  </a:moveTo>
                  <a:cubicBezTo>
                    <a:pt x="570" y="155"/>
                    <a:pt x="572" y="155"/>
                    <a:pt x="572" y="155"/>
                  </a:cubicBezTo>
                  <a:cubicBezTo>
                    <a:pt x="575" y="157"/>
                    <a:pt x="575" y="157"/>
                    <a:pt x="572" y="155"/>
                  </a:cubicBezTo>
                  <a:cubicBezTo>
                    <a:pt x="572" y="155"/>
                    <a:pt x="570" y="155"/>
                    <a:pt x="570" y="155"/>
                  </a:cubicBezTo>
                  <a:close/>
                  <a:moveTo>
                    <a:pt x="599" y="185"/>
                  </a:moveTo>
                  <a:cubicBezTo>
                    <a:pt x="599" y="185"/>
                    <a:pt x="599" y="186"/>
                    <a:pt x="600" y="186"/>
                  </a:cubicBezTo>
                  <a:cubicBezTo>
                    <a:pt x="600" y="186"/>
                    <a:pt x="600" y="186"/>
                    <a:pt x="600" y="186"/>
                  </a:cubicBezTo>
                  <a:cubicBezTo>
                    <a:pt x="599" y="186"/>
                    <a:pt x="599" y="185"/>
                    <a:pt x="599" y="185"/>
                  </a:cubicBezTo>
                  <a:close/>
                  <a:moveTo>
                    <a:pt x="551" y="156"/>
                  </a:moveTo>
                  <a:cubicBezTo>
                    <a:pt x="551" y="156"/>
                    <a:pt x="551" y="156"/>
                    <a:pt x="551" y="156"/>
                  </a:cubicBezTo>
                  <a:cubicBezTo>
                    <a:pt x="553" y="158"/>
                    <a:pt x="556" y="160"/>
                    <a:pt x="556" y="160"/>
                  </a:cubicBezTo>
                  <a:cubicBezTo>
                    <a:pt x="556" y="160"/>
                    <a:pt x="553" y="158"/>
                    <a:pt x="551" y="156"/>
                  </a:cubicBezTo>
                  <a:close/>
                  <a:moveTo>
                    <a:pt x="545" y="151"/>
                  </a:moveTo>
                  <a:cubicBezTo>
                    <a:pt x="544" y="150"/>
                    <a:pt x="544" y="149"/>
                    <a:pt x="544" y="148"/>
                  </a:cubicBezTo>
                  <a:cubicBezTo>
                    <a:pt x="544" y="148"/>
                    <a:pt x="544" y="148"/>
                    <a:pt x="544" y="148"/>
                  </a:cubicBezTo>
                  <a:cubicBezTo>
                    <a:pt x="544" y="148"/>
                    <a:pt x="544" y="148"/>
                    <a:pt x="545" y="147"/>
                  </a:cubicBezTo>
                  <a:cubicBezTo>
                    <a:pt x="544" y="146"/>
                    <a:pt x="543" y="145"/>
                    <a:pt x="543" y="145"/>
                  </a:cubicBezTo>
                  <a:cubicBezTo>
                    <a:pt x="543" y="145"/>
                    <a:pt x="544" y="146"/>
                    <a:pt x="545" y="147"/>
                  </a:cubicBezTo>
                  <a:cubicBezTo>
                    <a:pt x="547" y="149"/>
                    <a:pt x="548" y="148"/>
                    <a:pt x="549" y="149"/>
                  </a:cubicBezTo>
                  <a:cubicBezTo>
                    <a:pt x="551" y="150"/>
                    <a:pt x="552" y="151"/>
                    <a:pt x="551" y="152"/>
                  </a:cubicBezTo>
                  <a:cubicBezTo>
                    <a:pt x="551" y="152"/>
                    <a:pt x="548" y="151"/>
                    <a:pt x="548" y="151"/>
                  </a:cubicBezTo>
                  <a:cubicBezTo>
                    <a:pt x="546" y="150"/>
                    <a:pt x="547" y="153"/>
                    <a:pt x="545" y="151"/>
                  </a:cubicBezTo>
                  <a:close/>
                  <a:moveTo>
                    <a:pt x="538" y="132"/>
                  </a:moveTo>
                  <a:cubicBezTo>
                    <a:pt x="538" y="132"/>
                    <a:pt x="538" y="134"/>
                    <a:pt x="538" y="134"/>
                  </a:cubicBezTo>
                  <a:cubicBezTo>
                    <a:pt x="538" y="134"/>
                    <a:pt x="538" y="132"/>
                    <a:pt x="538" y="132"/>
                  </a:cubicBezTo>
                  <a:cubicBezTo>
                    <a:pt x="539" y="132"/>
                    <a:pt x="541" y="133"/>
                    <a:pt x="541" y="133"/>
                  </a:cubicBezTo>
                  <a:cubicBezTo>
                    <a:pt x="541" y="133"/>
                    <a:pt x="539" y="132"/>
                    <a:pt x="538" y="132"/>
                  </a:cubicBezTo>
                  <a:close/>
                  <a:moveTo>
                    <a:pt x="541" y="132"/>
                  </a:moveTo>
                  <a:cubicBezTo>
                    <a:pt x="542" y="131"/>
                    <a:pt x="543" y="130"/>
                    <a:pt x="546" y="132"/>
                  </a:cubicBezTo>
                  <a:cubicBezTo>
                    <a:pt x="547" y="132"/>
                    <a:pt x="547" y="132"/>
                    <a:pt x="548" y="133"/>
                  </a:cubicBezTo>
                  <a:cubicBezTo>
                    <a:pt x="548" y="133"/>
                    <a:pt x="548" y="133"/>
                    <a:pt x="548" y="133"/>
                  </a:cubicBezTo>
                  <a:cubicBezTo>
                    <a:pt x="549" y="134"/>
                    <a:pt x="550" y="134"/>
                    <a:pt x="551" y="136"/>
                  </a:cubicBezTo>
                  <a:cubicBezTo>
                    <a:pt x="551" y="136"/>
                    <a:pt x="551" y="137"/>
                    <a:pt x="552" y="138"/>
                  </a:cubicBezTo>
                  <a:cubicBezTo>
                    <a:pt x="552" y="138"/>
                    <a:pt x="554" y="139"/>
                    <a:pt x="554" y="139"/>
                  </a:cubicBezTo>
                  <a:cubicBezTo>
                    <a:pt x="554" y="139"/>
                    <a:pt x="552" y="138"/>
                    <a:pt x="552" y="138"/>
                  </a:cubicBezTo>
                  <a:cubicBezTo>
                    <a:pt x="550" y="137"/>
                    <a:pt x="546" y="135"/>
                    <a:pt x="546" y="137"/>
                  </a:cubicBezTo>
                  <a:cubicBezTo>
                    <a:pt x="546" y="138"/>
                    <a:pt x="543" y="136"/>
                    <a:pt x="542" y="134"/>
                  </a:cubicBezTo>
                  <a:cubicBezTo>
                    <a:pt x="542" y="133"/>
                    <a:pt x="542" y="133"/>
                    <a:pt x="541" y="132"/>
                  </a:cubicBezTo>
                  <a:cubicBezTo>
                    <a:pt x="536" y="129"/>
                    <a:pt x="536" y="129"/>
                    <a:pt x="541" y="132"/>
                  </a:cubicBezTo>
                  <a:close/>
                  <a:moveTo>
                    <a:pt x="536" y="148"/>
                  </a:moveTo>
                  <a:cubicBezTo>
                    <a:pt x="536" y="148"/>
                    <a:pt x="536" y="148"/>
                    <a:pt x="536" y="148"/>
                  </a:cubicBezTo>
                  <a:cubicBezTo>
                    <a:pt x="536" y="148"/>
                    <a:pt x="536" y="148"/>
                    <a:pt x="536" y="148"/>
                  </a:cubicBezTo>
                  <a:cubicBezTo>
                    <a:pt x="535" y="147"/>
                    <a:pt x="535" y="147"/>
                    <a:pt x="536" y="148"/>
                  </a:cubicBezTo>
                  <a:close/>
                  <a:moveTo>
                    <a:pt x="523" y="130"/>
                  </a:moveTo>
                  <a:cubicBezTo>
                    <a:pt x="522" y="128"/>
                    <a:pt x="519" y="125"/>
                    <a:pt x="519" y="125"/>
                  </a:cubicBezTo>
                  <a:cubicBezTo>
                    <a:pt x="519" y="125"/>
                    <a:pt x="522" y="128"/>
                    <a:pt x="523" y="130"/>
                  </a:cubicBezTo>
                  <a:cubicBezTo>
                    <a:pt x="526" y="131"/>
                    <a:pt x="526" y="131"/>
                    <a:pt x="523" y="130"/>
                  </a:cubicBezTo>
                  <a:close/>
                  <a:moveTo>
                    <a:pt x="529" y="139"/>
                  </a:moveTo>
                  <a:cubicBezTo>
                    <a:pt x="529" y="139"/>
                    <a:pt x="530" y="140"/>
                    <a:pt x="531" y="140"/>
                  </a:cubicBezTo>
                  <a:cubicBezTo>
                    <a:pt x="531" y="140"/>
                    <a:pt x="531" y="140"/>
                    <a:pt x="531" y="140"/>
                  </a:cubicBezTo>
                  <a:cubicBezTo>
                    <a:pt x="530" y="140"/>
                    <a:pt x="529" y="139"/>
                    <a:pt x="529" y="139"/>
                  </a:cubicBezTo>
                  <a:close/>
                  <a:moveTo>
                    <a:pt x="524" y="133"/>
                  </a:moveTo>
                  <a:cubicBezTo>
                    <a:pt x="524" y="133"/>
                    <a:pt x="525" y="133"/>
                    <a:pt x="526" y="134"/>
                  </a:cubicBezTo>
                  <a:cubicBezTo>
                    <a:pt x="527" y="135"/>
                    <a:pt x="528" y="137"/>
                    <a:pt x="528" y="137"/>
                  </a:cubicBezTo>
                  <a:cubicBezTo>
                    <a:pt x="528" y="137"/>
                    <a:pt x="527" y="135"/>
                    <a:pt x="526" y="134"/>
                  </a:cubicBezTo>
                  <a:cubicBezTo>
                    <a:pt x="525" y="133"/>
                    <a:pt x="524" y="133"/>
                    <a:pt x="524" y="133"/>
                  </a:cubicBezTo>
                  <a:close/>
                  <a:moveTo>
                    <a:pt x="521" y="130"/>
                  </a:moveTo>
                  <a:cubicBezTo>
                    <a:pt x="521" y="130"/>
                    <a:pt x="522" y="130"/>
                    <a:pt x="522" y="130"/>
                  </a:cubicBezTo>
                  <a:cubicBezTo>
                    <a:pt x="522" y="130"/>
                    <a:pt x="523" y="130"/>
                    <a:pt x="523" y="130"/>
                  </a:cubicBezTo>
                  <a:cubicBezTo>
                    <a:pt x="523" y="130"/>
                    <a:pt x="522" y="130"/>
                    <a:pt x="522" y="130"/>
                  </a:cubicBezTo>
                  <a:cubicBezTo>
                    <a:pt x="522" y="130"/>
                    <a:pt x="521" y="130"/>
                    <a:pt x="521" y="130"/>
                  </a:cubicBezTo>
                  <a:close/>
                  <a:moveTo>
                    <a:pt x="524" y="139"/>
                  </a:moveTo>
                  <a:cubicBezTo>
                    <a:pt x="524" y="139"/>
                    <a:pt x="524" y="139"/>
                    <a:pt x="524" y="139"/>
                  </a:cubicBezTo>
                  <a:cubicBezTo>
                    <a:pt x="524" y="139"/>
                    <a:pt x="524" y="139"/>
                    <a:pt x="524" y="139"/>
                  </a:cubicBezTo>
                  <a:close/>
                  <a:moveTo>
                    <a:pt x="483" y="96"/>
                  </a:moveTo>
                  <a:cubicBezTo>
                    <a:pt x="483" y="96"/>
                    <a:pt x="488" y="99"/>
                    <a:pt x="491" y="101"/>
                  </a:cubicBezTo>
                  <a:cubicBezTo>
                    <a:pt x="492" y="101"/>
                    <a:pt x="494" y="103"/>
                    <a:pt x="494" y="103"/>
                  </a:cubicBezTo>
                  <a:cubicBezTo>
                    <a:pt x="494" y="103"/>
                    <a:pt x="492" y="101"/>
                    <a:pt x="491" y="101"/>
                  </a:cubicBezTo>
                  <a:cubicBezTo>
                    <a:pt x="488" y="99"/>
                    <a:pt x="483" y="96"/>
                    <a:pt x="483" y="96"/>
                  </a:cubicBezTo>
                  <a:close/>
                  <a:moveTo>
                    <a:pt x="425" y="107"/>
                  </a:moveTo>
                  <a:cubicBezTo>
                    <a:pt x="444" y="114"/>
                    <a:pt x="444" y="114"/>
                    <a:pt x="444" y="114"/>
                  </a:cubicBezTo>
                  <a:lnTo>
                    <a:pt x="425" y="107"/>
                  </a:lnTo>
                  <a:close/>
                  <a:moveTo>
                    <a:pt x="411" y="98"/>
                  </a:moveTo>
                  <a:cubicBezTo>
                    <a:pt x="411" y="98"/>
                    <a:pt x="412" y="98"/>
                    <a:pt x="412" y="98"/>
                  </a:cubicBezTo>
                  <a:lnTo>
                    <a:pt x="411" y="98"/>
                  </a:lnTo>
                  <a:close/>
                  <a:moveTo>
                    <a:pt x="341" y="115"/>
                  </a:moveTo>
                  <a:cubicBezTo>
                    <a:pt x="341" y="114"/>
                    <a:pt x="342" y="112"/>
                    <a:pt x="342" y="112"/>
                  </a:cubicBezTo>
                  <a:cubicBezTo>
                    <a:pt x="342" y="112"/>
                    <a:pt x="341" y="114"/>
                    <a:pt x="341" y="115"/>
                  </a:cubicBezTo>
                  <a:close/>
                  <a:moveTo>
                    <a:pt x="336" y="122"/>
                  </a:moveTo>
                  <a:cubicBezTo>
                    <a:pt x="336" y="122"/>
                    <a:pt x="336" y="122"/>
                    <a:pt x="336" y="122"/>
                  </a:cubicBezTo>
                  <a:close/>
                  <a:moveTo>
                    <a:pt x="332" y="124"/>
                  </a:moveTo>
                  <a:cubicBezTo>
                    <a:pt x="332" y="124"/>
                    <a:pt x="332" y="124"/>
                    <a:pt x="332" y="124"/>
                  </a:cubicBezTo>
                  <a:cubicBezTo>
                    <a:pt x="332" y="124"/>
                    <a:pt x="332" y="124"/>
                    <a:pt x="332" y="124"/>
                  </a:cubicBezTo>
                  <a:close/>
                  <a:moveTo>
                    <a:pt x="317" y="38"/>
                  </a:moveTo>
                  <a:cubicBezTo>
                    <a:pt x="316" y="35"/>
                    <a:pt x="317" y="35"/>
                    <a:pt x="319" y="36"/>
                  </a:cubicBezTo>
                  <a:cubicBezTo>
                    <a:pt x="319" y="37"/>
                    <a:pt x="319" y="38"/>
                    <a:pt x="320" y="39"/>
                  </a:cubicBezTo>
                  <a:cubicBezTo>
                    <a:pt x="320" y="39"/>
                    <a:pt x="320" y="39"/>
                    <a:pt x="319" y="40"/>
                  </a:cubicBezTo>
                  <a:cubicBezTo>
                    <a:pt x="319" y="39"/>
                    <a:pt x="318" y="39"/>
                    <a:pt x="317" y="38"/>
                  </a:cubicBezTo>
                  <a:close/>
                  <a:moveTo>
                    <a:pt x="320" y="152"/>
                  </a:moveTo>
                  <a:cubicBezTo>
                    <a:pt x="320" y="149"/>
                    <a:pt x="322" y="150"/>
                    <a:pt x="323" y="150"/>
                  </a:cubicBezTo>
                  <a:cubicBezTo>
                    <a:pt x="322" y="152"/>
                    <a:pt x="321" y="152"/>
                    <a:pt x="320" y="152"/>
                  </a:cubicBezTo>
                  <a:close/>
                  <a:moveTo>
                    <a:pt x="292" y="30"/>
                  </a:moveTo>
                  <a:cubicBezTo>
                    <a:pt x="294" y="30"/>
                    <a:pt x="294" y="30"/>
                    <a:pt x="294" y="30"/>
                  </a:cubicBezTo>
                  <a:lnTo>
                    <a:pt x="292" y="30"/>
                  </a:lnTo>
                  <a:close/>
                  <a:moveTo>
                    <a:pt x="321" y="187"/>
                  </a:moveTo>
                  <a:cubicBezTo>
                    <a:pt x="321" y="187"/>
                    <a:pt x="321" y="187"/>
                    <a:pt x="321" y="187"/>
                  </a:cubicBezTo>
                  <a:cubicBezTo>
                    <a:pt x="318" y="186"/>
                    <a:pt x="318" y="186"/>
                    <a:pt x="321" y="187"/>
                  </a:cubicBezTo>
                  <a:close/>
                  <a:moveTo>
                    <a:pt x="304" y="162"/>
                  </a:moveTo>
                  <a:cubicBezTo>
                    <a:pt x="304" y="162"/>
                    <a:pt x="304" y="162"/>
                    <a:pt x="304" y="162"/>
                  </a:cubicBezTo>
                  <a:cubicBezTo>
                    <a:pt x="304" y="162"/>
                    <a:pt x="304" y="162"/>
                    <a:pt x="304" y="162"/>
                  </a:cubicBezTo>
                  <a:close/>
                  <a:moveTo>
                    <a:pt x="300" y="182"/>
                  </a:moveTo>
                  <a:cubicBezTo>
                    <a:pt x="300" y="182"/>
                    <a:pt x="300" y="182"/>
                    <a:pt x="300" y="182"/>
                  </a:cubicBezTo>
                  <a:cubicBezTo>
                    <a:pt x="301" y="181"/>
                    <a:pt x="301" y="181"/>
                    <a:pt x="300" y="182"/>
                  </a:cubicBezTo>
                  <a:close/>
                  <a:moveTo>
                    <a:pt x="302" y="159"/>
                  </a:moveTo>
                  <a:cubicBezTo>
                    <a:pt x="302" y="159"/>
                    <a:pt x="302" y="159"/>
                    <a:pt x="302" y="159"/>
                  </a:cubicBezTo>
                  <a:cubicBezTo>
                    <a:pt x="302" y="159"/>
                    <a:pt x="302" y="159"/>
                    <a:pt x="302" y="159"/>
                  </a:cubicBezTo>
                  <a:cubicBezTo>
                    <a:pt x="302" y="159"/>
                    <a:pt x="302" y="159"/>
                    <a:pt x="302" y="159"/>
                  </a:cubicBezTo>
                  <a:close/>
                  <a:moveTo>
                    <a:pt x="301" y="152"/>
                  </a:moveTo>
                  <a:cubicBezTo>
                    <a:pt x="301" y="152"/>
                    <a:pt x="301" y="152"/>
                    <a:pt x="301" y="152"/>
                  </a:cubicBezTo>
                  <a:cubicBezTo>
                    <a:pt x="302" y="150"/>
                    <a:pt x="302" y="150"/>
                    <a:pt x="301" y="152"/>
                  </a:cubicBezTo>
                  <a:close/>
                  <a:moveTo>
                    <a:pt x="301" y="155"/>
                  </a:moveTo>
                  <a:cubicBezTo>
                    <a:pt x="301" y="155"/>
                    <a:pt x="300" y="155"/>
                    <a:pt x="300" y="155"/>
                  </a:cubicBezTo>
                  <a:cubicBezTo>
                    <a:pt x="300" y="155"/>
                    <a:pt x="301" y="155"/>
                    <a:pt x="301" y="155"/>
                  </a:cubicBezTo>
                  <a:close/>
                  <a:moveTo>
                    <a:pt x="301" y="203"/>
                  </a:moveTo>
                  <a:cubicBezTo>
                    <a:pt x="306" y="198"/>
                    <a:pt x="306" y="198"/>
                    <a:pt x="306" y="198"/>
                  </a:cubicBezTo>
                  <a:lnTo>
                    <a:pt x="301" y="203"/>
                  </a:lnTo>
                  <a:close/>
                  <a:moveTo>
                    <a:pt x="251" y="247"/>
                  </a:moveTo>
                  <a:cubicBezTo>
                    <a:pt x="251" y="246"/>
                    <a:pt x="252" y="244"/>
                    <a:pt x="252" y="244"/>
                  </a:cubicBezTo>
                  <a:cubicBezTo>
                    <a:pt x="252" y="244"/>
                    <a:pt x="251" y="246"/>
                    <a:pt x="251" y="247"/>
                  </a:cubicBezTo>
                  <a:close/>
                  <a:moveTo>
                    <a:pt x="121" y="116"/>
                  </a:moveTo>
                  <a:cubicBezTo>
                    <a:pt x="121" y="116"/>
                    <a:pt x="121" y="116"/>
                    <a:pt x="121" y="116"/>
                  </a:cubicBezTo>
                  <a:cubicBezTo>
                    <a:pt x="120" y="117"/>
                    <a:pt x="121" y="117"/>
                    <a:pt x="121" y="117"/>
                  </a:cubicBezTo>
                  <a:cubicBezTo>
                    <a:pt x="121" y="117"/>
                    <a:pt x="120" y="117"/>
                    <a:pt x="121" y="116"/>
                  </a:cubicBezTo>
                  <a:close/>
                  <a:moveTo>
                    <a:pt x="115" y="123"/>
                  </a:moveTo>
                  <a:cubicBezTo>
                    <a:pt x="115" y="122"/>
                    <a:pt x="117" y="122"/>
                    <a:pt x="117" y="122"/>
                  </a:cubicBezTo>
                  <a:cubicBezTo>
                    <a:pt x="117" y="122"/>
                    <a:pt x="115" y="122"/>
                    <a:pt x="115" y="123"/>
                  </a:cubicBezTo>
                  <a:close/>
                  <a:moveTo>
                    <a:pt x="89" y="113"/>
                  </a:moveTo>
                  <a:cubicBezTo>
                    <a:pt x="89" y="113"/>
                    <a:pt x="89" y="113"/>
                    <a:pt x="89" y="113"/>
                  </a:cubicBezTo>
                  <a:cubicBezTo>
                    <a:pt x="97" y="119"/>
                    <a:pt x="96" y="118"/>
                    <a:pt x="89" y="113"/>
                  </a:cubicBezTo>
                  <a:close/>
                  <a:moveTo>
                    <a:pt x="109" y="99"/>
                  </a:moveTo>
                  <a:cubicBezTo>
                    <a:pt x="109" y="99"/>
                    <a:pt x="109" y="100"/>
                    <a:pt x="108" y="100"/>
                  </a:cubicBezTo>
                  <a:cubicBezTo>
                    <a:pt x="108" y="100"/>
                    <a:pt x="108" y="101"/>
                    <a:pt x="108" y="101"/>
                  </a:cubicBezTo>
                  <a:cubicBezTo>
                    <a:pt x="108" y="101"/>
                    <a:pt x="108" y="100"/>
                    <a:pt x="108" y="100"/>
                  </a:cubicBezTo>
                  <a:cubicBezTo>
                    <a:pt x="109" y="100"/>
                    <a:pt x="109" y="99"/>
                    <a:pt x="109" y="99"/>
                  </a:cubicBezTo>
                  <a:close/>
                  <a:moveTo>
                    <a:pt x="107" y="127"/>
                  </a:moveTo>
                  <a:cubicBezTo>
                    <a:pt x="107" y="127"/>
                    <a:pt x="107" y="127"/>
                    <a:pt x="107" y="127"/>
                  </a:cubicBezTo>
                  <a:cubicBezTo>
                    <a:pt x="108" y="128"/>
                    <a:pt x="109" y="129"/>
                    <a:pt x="109" y="129"/>
                  </a:cubicBezTo>
                  <a:cubicBezTo>
                    <a:pt x="109" y="129"/>
                    <a:pt x="108" y="128"/>
                    <a:pt x="107" y="127"/>
                  </a:cubicBezTo>
                  <a:close/>
                  <a:moveTo>
                    <a:pt x="100" y="123"/>
                  </a:moveTo>
                  <a:cubicBezTo>
                    <a:pt x="100" y="123"/>
                    <a:pt x="104" y="123"/>
                    <a:pt x="106" y="122"/>
                  </a:cubicBezTo>
                  <a:cubicBezTo>
                    <a:pt x="106" y="122"/>
                    <a:pt x="106" y="122"/>
                    <a:pt x="106" y="122"/>
                  </a:cubicBezTo>
                  <a:cubicBezTo>
                    <a:pt x="108" y="123"/>
                    <a:pt x="110" y="123"/>
                    <a:pt x="111" y="123"/>
                  </a:cubicBezTo>
                  <a:cubicBezTo>
                    <a:pt x="111" y="123"/>
                    <a:pt x="111" y="123"/>
                    <a:pt x="111" y="123"/>
                  </a:cubicBezTo>
                  <a:cubicBezTo>
                    <a:pt x="105" y="122"/>
                    <a:pt x="100" y="123"/>
                    <a:pt x="100" y="123"/>
                  </a:cubicBezTo>
                  <a:close/>
                  <a:moveTo>
                    <a:pt x="97" y="109"/>
                  </a:moveTo>
                  <a:cubicBezTo>
                    <a:pt x="97" y="109"/>
                    <a:pt x="97" y="109"/>
                    <a:pt x="97" y="109"/>
                  </a:cubicBezTo>
                  <a:cubicBezTo>
                    <a:pt x="97" y="109"/>
                    <a:pt x="98" y="110"/>
                    <a:pt x="98" y="110"/>
                  </a:cubicBezTo>
                  <a:cubicBezTo>
                    <a:pt x="98" y="110"/>
                    <a:pt x="97" y="109"/>
                    <a:pt x="97" y="109"/>
                  </a:cubicBezTo>
                  <a:close/>
                  <a:moveTo>
                    <a:pt x="99" y="20"/>
                  </a:moveTo>
                  <a:cubicBezTo>
                    <a:pt x="98" y="20"/>
                    <a:pt x="97" y="20"/>
                    <a:pt x="97" y="20"/>
                  </a:cubicBezTo>
                  <a:cubicBezTo>
                    <a:pt x="97" y="20"/>
                    <a:pt x="98" y="20"/>
                    <a:pt x="99" y="20"/>
                  </a:cubicBezTo>
                  <a:cubicBezTo>
                    <a:pt x="102" y="21"/>
                    <a:pt x="108" y="22"/>
                    <a:pt x="108" y="22"/>
                  </a:cubicBezTo>
                  <a:cubicBezTo>
                    <a:pt x="108" y="22"/>
                    <a:pt x="102" y="21"/>
                    <a:pt x="99" y="20"/>
                  </a:cubicBezTo>
                  <a:close/>
                  <a:moveTo>
                    <a:pt x="95" y="121"/>
                  </a:moveTo>
                  <a:cubicBezTo>
                    <a:pt x="95" y="121"/>
                    <a:pt x="91" y="122"/>
                    <a:pt x="89" y="121"/>
                  </a:cubicBezTo>
                  <a:cubicBezTo>
                    <a:pt x="88" y="119"/>
                    <a:pt x="86" y="118"/>
                    <a:pt x="86" y="118"/>
                  </a:cubicBezTo>
                  <a:cubicBezTo>
                    <a:pt x="86" y="118"/>
                    <a:pt x="88" y="119"/>
                    <a:pt x="89" y="121"/>
                  </a:cubicBezTo>
                  <a:cubicBezTo>
                    <a:pt x="91" y="122"/>
                    <a:pt x="95" y="121"/>
                    <a:pt x="95"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0">
              <a:extLst>
                <a:ext uri="{FF2B5EF4-FFF2-40B4-BE49-F238E27FC236}">
                  <a16:creationId xmlns:a16="http://schemas.microsoft.com/office/drawing/2014/main" id="{9C0AA1A9-382B-9469-750F-C117718E1314}"/>
                </a:ext>
              </a:extLst>
            </p:cNvPr>
            <p:cNvSpPr>
              <a:spLocks noEditPoints="1"/>
            </p:cNvSpPr>
            <p:nvPr/>
          </p:nvSpPr>
          <p:spPr bwMode="auto">
            <a:xfrm>
              <a:off x="2715827" y="3103604"/>
              <a:ext cx="884662" cy="1669445"/>
            </a:xfrm>
            <a:custGeom>
              <a:avLst/>
              <a:gdLst>
                <a:gd name="T0" fmla="*/ 41 w 740"/>
                <a:gd name="T1" fmla="*/ 1004 h 1395"/>
                <a:gd name="T2" fmla="*/ 112 w 740"/>
                <a:gd name="T3" fmla="*/ 1104 h 1395"/>
                <a:gd name="T4" fmla="*/ 183 w 740"/>
                <a:gd name="T5" fmla="*/ 1231 h 1395"/>
                <a:gd name="T6" fmla="*/ 235 w 740"/>
                <a:gd name="T7" fmla="*/ 1272 h 1395"/>
                <a:gd name="T8" fmla="*/ 239 w 740"/>
                <a:gd name="T9" fmla="*/ 1315 h 1395"/>
                <a:gd name="T10" fmla="*/ 262 w 740"/>
                <a:gd name="T11" fmla="*/ 1372 h 1395"/>
                <a:gd name="T12" fmla="*/ 300 w 740"/>
                <a:gd name="T13" fmla="*/ 1299 h 1395"/>
                <a:gd name="T14" fmla="*/ 311 w 740"/>
                <a:gd name="T15" fmla="*/ 1261 h 1395"/>
                <a:gd name="T16" fmla="*/ 318 w 740"/>
                <a:gd name="T17" fmla="*/ 1134 h 1395"/>
                <a:gd name="T18" fmla="*/ 360 w 740"/>
                <a:gd name="T19" fmla="*/ 988 h 1395"/>
                <a:gd name="T20" fmla="*/ 445 w 740"/>
                <a:gd name="T21" fmla="*/ 847 h 1395"/>
                <a:gd name="T22" fmla="*/ 419 w 740"/>
                <a:gd name="T23" fmla="*/ 730 h 1395"/>
                <a:gd name="T24" fmla="*/ 515 w 740"/>
                <a:gd name="T25" fmla="*/ 648 h 1395"/>
                <a:gd name="T26" fmla="*/ 682 w 740"/>
                <a:gd name="T27" fmla="*/ 528 h 1395"/>
                <a:gd name="T28" fmla="*/ 724 w 740"/>
                <a:gd name="T29" fmla="*/ 473 h 1395"/>
                <a:gd name="T30" fmla="*/ 715 w 740"/>
                <a:gd name="T31" fmla="*/ 521 h 1395"/>
                <a:gd name="T32" fmla="*/ 576 w 740"/>
                <a:gd name="T33" fmla="*/ 156 h 1395"/>
                <a:gd name="T34" fmla="*/ 532 w 740"/>
                <a:gd name="T35" fmla="*/ 130 h 1395"/>
                <a:gd name="T36" fmla="*/ 467 w 740"/>
                <a:gd name="T37" fmla="*/ 78 h 1395"/>
                <a:gd name="T38" fmla="*/ 427 w 740"/>
                <a:gd name="T39" fmla="*/ 47 h 1395"/>
                <a:gd name="T40" fmla="*/ 420 w 740"/>
                <a:gd name="T41" fmla="*/ 83 h 1395"/>
                <a:gd name="T42" fmla="*/ 420 w 740"/>
                <a:gd name="T43" fmla="*/ 52 h 1395"/>
                <a:gd name="T44" fmla="*/ 321 w 740"/>
                <a:gd name="T45" fmla="*/ 7 h 1395"/>
                <a:gd name="T46" fmla="*/ 267 w 740"/>
                <a:gd name="T47" fmla="*/ 9 h 1395"/>
                <a:gd name="T48" fmla="*/ 233 w 740"/>
                <a:gd name="T49" fmla="*/ 49 h 1395"/>
                <a:gd name="T50" fmla="*/ 256 w 740"/>
                <a:gd name="T51" fmla="*/ 64 h 1395"/>
                <a:gd name="T52" fmla="*/ 286 w 740"/>
                <a:gd name="T53" fmla="*/ 92 h 1395"/>
                <a:gd name="T54" fmla="*/ 320 w 740"/>
                <a:gd name="T55" fmla="*/ 59 h 1395"/>
                <a:gd name="T56" fmla="*/ 360 w 740"/>
                <a:gd name="T57" fmla="*/ 54 h 1395"/>
                <a:gd name="T58" fmla="*/ 382 w 740"/>
                <a:gd name="T59" fmla="*/ 77 h 1395"/>
                <a:gd name="T60" fmla="*/ 385 w 740"/>
                <a:gd name="T61" fmla="*/ 106 h 1395"/>
                <a:gd name="T62" fmla="*/ 414 w 740"/>
                <a:gd name="T63" fmla="*/ 96 h 1395"/>
                <a:gd name="T64" fmla="*/ 480 w 740"/>
                <a:gd name="T65" fmla="*/ 188 h 1395"/>
                <a:gd name="T66" fmla="*/ 400 w 740"/>
                <a:gd name="T67" fmla="*/ 220 h 1395"/>
                <a:gd name="T68" fmla="*/ 330 w 740"/>
                <a:gd name="T69" fmla="*/ 101 h 1395"/>
                <a:gd name="T70" fmla="*/ 237 w 740"/>
                <a:gd name="T71" fmla="*/ 135 h 1395"/>
                <a:gd name="T72" fmla="*/ 196 w 740"/>
                <a:gd name="T73" fmla="*/ 206 h 1395"/>
                <a:gd name="T74" fmla="*/ 217 w 740"/>
                <a:gd name="T75" fmla="*/ 213 h 1395"/>
                <a:gd name="T76" fmla="*/ 289 w 740"/>
                <a:gd name="T77" fmla="*/ 240 h 1395"/>
                <a:gd name="T78" fmla="*/ 296 w 740"/>
                <a:gd name="T79" fmla="*/ 286 h 1395"/>
                <a:gd name="T80" fmla="*/ 390 w 740"/>
                <a:gd name="T81" fmla="*/ 371 h 1395"/>
                <a:gd name="T82" fmla="*/ 444 w 740"/>
                <a:gd name="T83" fmla="*/ 510 h 1395"/>
                <a:gd name="T84" fmla="*/ 502 w 740"/>
                <a:gd name="T85" fmla="*/ 457 h 1395"/>
                <a:gd name="T86" fmla="*/ 564 w 740"/>
                <a:gd name="T87" fmla="*/ 471 h 1395"/>
                <a:gd name="T88" fmla="*/ 504 w 740"/>
                <a:gd name="T89" fmla="*/ 555 h 1395"/>
                <a:gd name="T90" fmla="*/ 477 w 740"/>
                <a:gd name="T91" fmla="*/ 663 h 1395"/>
                <a:gd name="T92" fmla="*/ 350 w 740"/>
                <a:gd name="T93" fmla="*/ 663 h 1395"/>
                <a:gd name="T94" fmla="*/ 271 w 740"/>
                <a:gd name="T95" fmla="*/ 685 h 1395"/>
                <a:gd name="T96" fmla="*/ 158 w 740"/>
                <a:gd name="T97" fmla="*/ 786 h 1395"/>
                <a:gd name="T98" fmla="*/ 7 w 740"/>
                <a:gd name="T99" fmla="*/ 887 h 1395"/>
                <a:gd name="T100" fmla="*/ 403 w 740"/>
                <a:gd name="T101" fmla="*/ 299 h 1395"/>
                <a:gd name="T102" fmla="*/ 412 w 740"/>
                <a:gd name="T103" fmla="*/ 315 h 1395"/>
                <a:gd name="T104" fmla="*/ 420 w 740"/>
                <a:gd name="T105" fmla="*/ 285 h 1395"/>
                <a:gd name="T106" fmla="*/ 480 w 740"/>
                <a:gd name="T107" fmla="*/ 334 h 1395"/>
                <a:gd name="T108" fmla="*/ 479 w 740"/>
                <a:gd name="T109" fmla="*/ 278 h 1395"/>
                <a:gd name="T110" fmla="*/ 272 w 740"/>
                <a:gd name="T111" fmla="*/ 90 h 1395"/>
                <a:gd name="T112" fmla="*/ 299 w 740"/>
                <a:gd name="T113" fmla="*/ 58 h 1395"/>
                <a:gd name="T114" fmla="*/ 339 w 740"/>
                <a:gd name="T115" fmla="*/ 37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0" h="1395">
                  <a:moveTo>
                    <a:pt x="7" y="931"/>
                  </a:moveTo>
                  <a:cubicBezTo>
                    <a:pt x="8" y="933"/>
                    <a:pt x="9" y="935"/>
                    <a:pt x="11" y="935"/>
                  </a:cubicBezTo>
                  <a:cubicBezTo>
                    <a:pt x="12" y="935"/>
                    <a:pt x="12" y="935"/>
                    <a:pt x="12" y="935"/>
                  </a:cubicBezTo>
                  <a:cubicBezTo>
                    <a:pt x="19" y="949"/>
                    <a:pt x="17" y="946"/>
                    <a:pt x="21" y="948"/>
                  </a:cubicBezTo>
                  <a:cubicBezTo>
                    <a:pt x="22" y="949"/>
                    <a:pt x="22" y="950"/>
                    <a:pt x="24" y="950"/>
                  </a:cubicBezTo>
                  <a:cubicBezTo>
                    <a:pt x="24" y="953"/>
                    <a:pt x="25" y="954"/>
                    <a:pt x="26" y="955"/>
                  </a:cubicBezTo>
                  <a:cubicBezTo>
                    <a:pt x="27" y="957"/>
                    <a:pt x="27" y="958"/>
                    <a:pt x="29" y="958"/>
                  </a:cubicBezTo>
                  <a:cubicBezTo>
                    <a:pt x="29" y="958"/>
                    <a:pt x="29" y="958"/>
                    <a:pt x="29" y="958"/>
                  </a:cubicBezTo>
                  <a:cubicBezTo>
                    <a:pt x="28" y="964"/>
                    <a:pt x="32" y="967"/>
                    <a:pt x="35" y="970"/>
                  </a:cubicBezTo>
                  <a:cubicBezTo>
                    <a:pt x="35" y="970"/>
                    <a:pt x="35" y="970"/>
                    <a:pt x="35" y="970"/>
                  </a:cubicBezTo>
                  <a:cubicBezTo>
                    <a:pt x="35" y="978"/>
                    <a:pt x="42" y="974"/>
                    <a:pt x="42" y="981"/>
                  </a:cubicBezTo>
                  <a:cubicBezTo>
                    <a:pt x="42" y="989"/>
                    <a:pt x="44" y="996"/>
                    <a:pt x="41" y="1004"/>
                  </a:cubicBezTo>
                  <a:cubicBezTo>
                    <a:pt x="38" y="1012"/>
                    <a:pt x="45" y="1019"/>
                    <a:pt x="41" y="1029"/>
                  </a:cubicBezTo>
                  <a:cubicBezTo>
                    <a:pt x="40" y="1032"/>
                    <a:pt x="40" y="1034"/>
                    <a:pt x="42" y="1036"/>
                  </a:cubicBezTo>
                  <a:cubicBezTo>
                    <a:pt x="50" y="1040"/>
                    <a:pt x="44" y="1051"/>
                    <a:pt x="49" y="1053"/>
                  </a:cubicBezTo>
                  <a:cubicBezTo>
                    <a:pt x="49" y="1053"/>
                    <a:pt x="49" y="1053"/>
                    <a:pt x="49" y="1053"/>
                  </a:cubicBezTo>
                  <a:cubicBezTo>
                    <a:pt x="49" y="1056"/>
                    <a:pt x="50" y="1059"/>
                    <a:pt x="53" y="1060"/>
                  </a:cubicBezTo>
                  <a:cubicBezTo>
                    <a:pt x="53" y="1063"/>
                    <a:pt x="54" y="1066"/>
                    <a:pt x="56" y="1067"/>
                  </a:cubicBezTo>
                  <a:cubicBezTo>
                    <a:pt x="57" y="1070"/>
                    <a:pt x="59" y="1073"/>
                    <a:pt x="58" y="1076"/>
                  </a:cubicBezTo>
                  <a:cubicBezTo>
                    <a:pt x="57" y="1085"/>
                    <a:pt x="65" y="1080"/>
                    <a:pt x="67" y="1087"/>
                  </a:cubicBezTo>
                  <a:cubicBezTo>
                    <a:pt x="68" y="1090"/>
                    <a:pt x="69" y="1090"/>
                    <a:pt x="71" y="1090"/>
                  </a:cubicBezTo>
                  <a:cubicBezTo>
                    <a:pt x="76" y="1090"/>
                    <a:pt x="81" y="1090"/>
                    <a:pt x="87" y="1089"/>
                  </a:cubicBezTo>
                  <a:cubicBezTo>
                    <a:pt x="91" y="1090"/>
                    <a:pt x="94" y="1093"/>
                    <a:pt x="96" y="1096"/>
                  </a:cubicBezTo>
                  <a:cubicBezTo>
                    <a:pt x="102" y="1103"/>
                    <a:pt x="99" y="1094"/>
                    <a:pt x="112" y="1104"/>
                  </a:cubicBezTo>
                  <a:cubicBezTo>
                    <a:pt x="116" y="1107"/>
                    <a:pt x="120" y="1110"/>
                    <a:pt x="123" y="1114"/>
                  </a:cubicBezTo>
                  <a:cubicBezTo>
                    <a:pt x="132" y="1124"/>
                    <a:pt x="118" y="1141"/>
                    <a:pt x="129" y="1151"/>
                  </a:cubicBezTo>
                  <a:cubicBezTo>
                    <a:pt x="132" y="1155"/>
                    <a:pt x="134" y="1159"/>
                    <a:pt x="137" y="1163"/>
                  </a:cubicBezTo>
                  <a:cubicBezTo>
                    <a:pt x="137" y="1167"/>
                    <a:pt x="137" y="1171"/>
                    <a:pt x="140" y="1173"/>
                  </a:cubicBezTo>
                  <a:cubicBezTo>
                    <a:pt x="140" y="1173"/>
                    <a:pt x="140" y="1173"/>
                    <a:pt x="140" y="1173"/>
                  </a:cubicBezTo>
                  <a:cubicBezTo>
                    <a:pt x="140" y="1177"/>
                    <a:pt x="142" y="1178"/>
                    <a:pt x="145" y="1178"/>
                  </a:cubicBezTo>
                  <a:cubicBezTo>
                    <a:pt x="146" y="1181"/>
                    <a:pt x="148" y="1182"/>
                    <a:pt x="150" y="1183"/>
                  </a:cubicBezTo>
                  <a:cubicBezTo>
                    <a:pt x="151" y="1187"/>
                    <a:pt x="153" y="1192"/>
                    <a:pt x="154" y="1195"/>
                  </a:cubicBezTo>
                  <a:cubicBezTo>
                    <a:pt x="159" y="1202"/>
                    <a:pt x="168" y="1215"/>
                    <a:pt x="176" y="1211"/>
                  </a:cubicBezTo>
                  <a:cubicBezTo>
                    <a:pt x="179" y="1210"/>
                    <a:pt x="182" y="1212"/>
                    <a:pt x="184" y="1213"/>
                  </a:cubicBezTo>
                  <a:cubicBezTo>
                    <a:pt x="186" y="1217"/>
                    <a:pt x="186" y="1221"/>
                    <a:pt x="184" y="1227"/>
                  </a:cubicBezTo>
                  <a:cubicBezTo>
                    <a:pt x="183" y="1228"/>
                    <a:pt x="183" y="1230"/>
                    <a:pt x="183" y="1231"/>
                  </a:cubicBezTo>
                  <a:cubicBezTo>
                    <a:pt x="185" y="1237"/>
                    <a:pt x="187" y="1242"/>
                    <a:pt x="191" y="1244"/>
                  </a:cubicBezTo>
                  <a:cubicBezTo>
                    <a:pt x="191" y="1244"/>
                    <a:pt x="191" y="1244"/>
                    <a:pt x="191" y="1244"/>
                  </a:cubicBezTo>
                  <a:cubicBezTo>
                    <a:pt x="192" y="1244"/>
                    <a:pt x="193" y="1244"/>
                    <a:pt x="193" y="1244"/>
                  </a:cubicBezTo>
                  <a:cubicBezTo>
                    <a:pt x="195" y="1249"/>
                    <a:pt x="199" y="1247"/>
                    <a:pt x="206" y="1247"/>
                  </a:cubicBezTo>
                  <a:cubicBezTo>
                    <a:pt x="206" y="1248"/>
                    <a:pt x="207" y="1249"/>
                    <a:pt x="209" y="1249"/>
                  </a:cubicBezTo>
                  <a:cubicBezTo>
                    <a:pt x="210" y="1249"/>
                    <a:pt x="212" y="1249"/>
                    <a:pt x="214" y="1249"/>
                  </a:cubicBezTo>
                  <a:cubicBezTo>
                    <a:pt x="218" y="1249"/>
                    <a:pt x="219" y="1250"/>
                    <a:pt x="219" y="1256"/>
                  </a:cubicBezTo>
                  <a:cubicBezTo>
                    <a:pt x="218" y="1269"/>
                    <a:pt x="228" y="1265"/>
                    <a:pt x="235" y="1264"/>
                  </a:cubicBezTo>
                  <a:cubicBezTo>
                    <a:pt x="236" y="1264"/>
                    <a:pt x="238" y="1262"/>
                    <a:pt x="240" y="1261"/>
                  </a:cubicBezTo>
                  <a:cubicBezTo>
                    <a:pt x="243" y="1259"/>
                    <a:pt x="243" y="1259"/>
                    <a:pt x="244" y="1264"/>
                  </a:cubicBezTo>
                  <a:cubicBezTo>
                    <a:pt x="243" y="1266"/>
                    <a:pt x="243" y="1269"/>
                    <a:pt x="242" y="1271"/>
                  </a:cubicBezTo>
                  <a:cubicBezTo>
                    <a:pt x="239" y="1272"/>
                    <a:pt x="237" y="1273"/>
                    <a:pt x="235" y="1272"/>
                  </a:cubicBezTo>
                  <a:cubicBezTo>
                    <a:pt x="231" y="1269"/>
                    <a:pt x="226" y="1282"/>
                    <a:pt x="230" y="1282"/>
                  </a:cubicBezTo>
                  <a:cubicBezTo>
                    <a:pt x="233" y="1282"/>
                    <a:pt x="235" y="1284"/>
                    <a:pt x="238" y="1283"/>
                  </a:cubicBezTo>
                  <a:cubicBezTo>
                    <a:pt x="239" y="1283"/>
                    <a:pt x="240" y="1284"/>
                    <a:pt x="240" y="1285"/>
                  </a:cubicBezTo>
                  <a:cubicBezTo>
                    <a:pt x="240" y="1286"/>
                    <a:pt x="240" y="1286"/>
                    <a:pt x="240" y="1286"/>
                  </a:cubicBezTo>
                  <a:cubicBezTo>
                    <a:pt x="240" y="1289"/>
                    <a:pt x="238" y="1294"/>
                    <a:pt x="240" y="1296"/>
                  </a:cubicBezTo>
                  <a:cubicBezTo>
                    <a:pt x="240" y="1298"/>
                    <a:pt x="241" y="1298"/>
                    <a:pt x="242" y="1298"/>
                  </a:cubicBezTo>
                  <a:cubicBezTo>
                    <a:pt x="243" y="1300"/>
                    <a:pt x="245" y="1299"/>
                    <a:pt x="250" y="1299"/>
                  </a:cubicBezTo>
                  <a:cubicBezTo>
                    <a:pt x="250" y="1299"/>
                    <a:pt x="251" y="1299"/>
                    <a:pt x="251" y="1299"/>
                  </a:cubicBezTo>
                  <a:cubicBezTo>
                    <a:pt x="251" y="1299"/>
                    <a:pt x="250" y="1299"/>
                    <a:pt x="250" y="1299"/>
                  </a:cubicBezTo>
                  <a:cubicBezTo>
                    <a:pt x="250" y="1301"/>
                    <a:pt x="250" y="1304"/>
                    <a:pt x="252" y="1304"/>
                  </a:cubicBezTo>
                  <a:cubicBezTo>
                    <a:pt x="252" y="1310"/>
                    <a:pt x="249" y="1310"/>
                    <a:pt x="247" y="1313"/>
                  </a:cubicBezTo>
                  <a:cubicBezTo>
                    <a:pt x="244" y="1313"/>
                    <a:pt x="241" y="1314"/>
                    <a:pt x="239" y="1315"/>
                  </a:cubicBezTo>
                  <a:cubicBezTo>
                    <a:pt x="232" y="1317"/>
                    <a:pt x="230" y="1327"/>
                    <a:pt x="232" y="1329"/>
                  </a:cubicBezTo>
                  <a:cubicBezTo>
                    <a:pt x="236" y="1332"/>
                    <a:pt x="242" y="1329"/>
                    <a:pt x="242" y="1337"/>
                  </a:cubicBezTo>
                  <a:cubicBezTo>
                    <a:pt x="241" y="1348"/>
                    <a:pt x="252" y="1341"/>
                    <a:pt x="246" y="1352"/>
                  </a:cubicBezTo>
                  <a:cubicBezTo>
                    <a:pt x="240" y="1362"/>
                    <a:pt x="237" y="1362"/>
                    <a:pt x="235" y="1368"/>
                  </a:cubicBezTo>
                  <a:cubicBezTo>
                    <a:pt x="234" y="1375"/>
                    <a:pt x="228" y="1380"/>
                    <a:pt x="218" y="1388"/>
                  </a:cubicBezTo>
                  <a:cubicBezTo>
                    <a:pt x="216" y="1389"/>
                    <a:pt x="215" y="1390"/>
                    <a:pt x="215" y="1391"/>
                  </a:cubicBezTo>
                  <a:cubicBezTo>
                    <a:pt x="215" y="1393"/>
                    <a:pt x="216" y="1393"/>
                    <a:pt x="217" y="1392"/>
                  </a:cubicBezTo>
                  <a:cubicBezTo>
                    <a:pt x="229" y="1389"/>
                    <a:pt x="232" y="1395"/>
                    <a:pt x="235" y="1389"/>
                  </a:cubicBezTo>
                  <a:cubicBezTo>
                    <a:pt x="236" y="1389"/>
                    <a:pt x="237" y="1389"/>
                    <a:pt x="237" y="1389"/>
                  </a:cubicBezTo>
                  <a:cubicBezTo>
                    <a:pt x="238" y="1389"/>
                    <a:pt x="239" y="1391"/>
                    <a:pt x="241" y="1387"/>
                  </a:cubicBezTo>
                  <a:cubicBezTo>
                    <a:pt x="245" y="1385"/>
                    <a:pt x="249" y="1381"/>
                    <a:pt x="253" y="1380"/>
                  </a:cubicBezTo>
                  <a:cubicBezTo>
                    <a:pt x="255" y="1379"/>
                    <a:pt x="259" y="1376"/>
                    <a:pt x="262" y="1372"/>
                  </a:cubicBezTo>
                  <a:cubicBezTo>
                    <a:pt x="266" y="1371"/>
                    <a:pt x="269" y="1368"/>
                    <a:pt x="273" y="1363"/>
                  </a:cubicBezTo>
                  <a:cubicBezTo>
                    <a:pt x="274" y="1362"/>
                    <a:pt x="275" y="1361"/>
                    <a:pt x="275" y="1360"/>
                  </a:cubicBezTo>
                  <a:cubicBezTo>
                    <a:pt x="284" y="1351"/>
                    <a:pt x="284" y="1351"/>
                    <a:pt x="292" y="1339"/>
                  </a:cubicBezTo>
                  <a:cubicBezTo>
                    <a:pt x="293" y="1337"/>
                    <a:pt x="293" y="1336"/>
                    <a:pt x="293" y="1335"/>
                  </a:cubicBezTo>
                  <a:cubicBezTo>
                    <a:pt x="292" y="1331"/>
                    <a:pt x="297" y="1330"/>
                    <a:pt x="298" y="1326"/>
                  </a:cubicBezTo>
                  <a:cubicBezTo>
                    <a:pt x="298" y="1322"/>
                    <a:pt x="301" y="1318"/>
                    <a:pt x="303" y="1313"/>
                  </a:cubicBezTo>
                  <a:cubicBezTo>
                    <a:pt x="304" y="1312"/>
                    <a:pt x="304" y="1310"/>
                    <a:pt x="304" y="1309"/>
                  </a:cubicBezTo>
                  <a:cubicBezTo>
                    <a:pt x="306" y="1302"/>
                    <a:pt x="305" y="1302"/>
                    <a:pt x="299" y="1305"/>
                  </a:cubicBezTo>
                  <a:cubicBezTo>
                    <a:pt x="299" y="1305"/>
                    <a:pt x="299" y="1305"/>
                    <a:pt x="299" y="1305"/>
                  </a:cubicBezTo>
                  <a:cubicBezTo>
                    <a:pt x="299" y="1304"/>
                    <a:pt x="299" y="1303"/>
                    <a:pt x="299" y="1303"/>
                  </a:cubicBezTo>
                  <a:cubicBezTo>
                    <a:pt x="299" y="1302"/>
                    <a:pt x="299" y="1301"/>
                    <a:pt x="299" y="1300"/>
                  </a:cubicBezTo>
                  <a:cubicBezTo>
                    <a:pt x="300" y="1300"/>
                    <a:pt x="300" y="1299"/>
                    <a:pt x="300" y="1299"/>
                  </a:cubicBezTo>
                  <a:cubicBezTo>
                    <a:pt x="304" y="1291"/>
                    <a:pt x="304" y="1298"/>
                    <a:pt x="308" y="1294"/>
                  </a:cubicBezTo>
                  <a:cubicBezTo>
                    <a:pt x="309" y="1292"/>
                    <a:pt x="310" y="1291"/>
                    <a:pt x="309" y="1290"/>
                  </a:cubicBezTo>
                  <a:cubicBezTo>
                    <a:pt x="307" y="1287"/>
                    <a:pt x="305" y="1284"/>
                    <a:pt x="307" y="1277"/>
                  </a:cubicBezTo>
                  <a:cubicBezTo>
                    <a:pt x="312" y="1263"/>
                    <a:pt x="300" y="1277"/>
                    <a:pt x="300" y="1270"/>
                  </a:cubicBezTo>
                  <a:cubicBezTo>
                    <a:pt x="300" y="1269"/>
                    <a:pt x="299" y="1269"/>
                    <a:pt x="298" y="1269"/>
                  </a:cubicBezTo>
                  <a:cubicBezTo>
                    <a:pt x="298" y="1269"/>
                    <a:pt x="299" y="1268"/>
                    <a:pt x="299" y="1268"/>
                  </a:cubicBezTo>
                  <a:cubicBezTo>
                    <a:pt x="302" y="1265"/>
                    <a:pt x="301" y="1263"/>
                    <a:pt x="301" y="1261"/>
                  </a:cubicBezTo>
                  <a:cubicBezTo>
                    <a:pt x="302" y="1259"/>
                    <a:pt x="301" y="1257"/>
                    <a:pt x="303" y="1255"/>
                  </a:cubicBezTo>
                  <a:cubicBezTo>
                    <a:pt x="303" y="1254"/>
                    <a:pt x="304" y="1253"/>
                    <a:pt x="305" y="1253"/>
                  </a:cubicBezTo>
                  <a:cubicBezTo>
                    <a:pt x="306" y="1253"/>
                    <a:pt x="305" y="1254"/>
                    <a:pt x="305" y="1255"/>
                  </a:cubicBezTo>
                  <a:cubicBezTo>
                    <a:pt x="303" y="1259"/>
                    <a:pt x="304" y="1262"/>
                    <a:pt x="305" y="1264"/>
                  </a:cubicBezTo>
                  <a:cubicBezTo>
                    <a:pt x="305" y="1267"/>
                    <a:pt x="312" y="1264"/>
                    <a:pt x="311" y="1261"/>
                  </a:cubicBezTo>
                  <a:cubicBezTo>
                    <a:pt x="310" y="1254"/>
                    <a:pt x="312" y="1246"/>
                    <a:pt x="313" y="1238"/>
                  </a:cubicBezTo>
                  <a:cubicBezTo>
                    <a:pt x="313" y="1237"/>
                    <a:pt x="314" y="1236"/>
                    <a:pt x="314" y="1235"/>
                  </a:cubicBezTo>
                  <a:cubicBezTo>
                    <a:pt x="312" y="1228"/>
                    <a:pt x="316" y="1219"/>
                    <a:pt x="320" y="1210"/>
                  </a:cubicBezTo>
                  <a:cubicBezTo>
                    <a:pt x="321" y="1208"/>
                    <a:pt x="322" y="1205"/>
                    <a:pt x="320" y="1205"/>
                  </a:cubicBezTo>
                  <a:cubicBezTo>
                    <a:pt x="316" y="1203"/>
                    <a:pt x="318" y="1197"/>
                    <a:pt x="317" y="1193"/>
                  </a:cubicBezTo>
                  <a:cubicBezTo>
                    <a:pt x="316" y="1191"/>
                    <a:pt x="317" y="1188"/>
                    <a:pt x="315" y="1187"/>
                  </a:cubicBezTo>
                  <a:cubicBezTo>
                    <a:pt x="315" y="1187"/>
                    <a:pt x="315" y="1186"/>
                    <a:pt x="315" y="1185"/>
                  </a:cubicBezTo>
                  <a:cubicBezTo>
                    <a:pt x="315" y="1175"/>
                    <a:pt x="313" y="1165"/>
                    <a:pt x="317" y="1153"/>
                  </a:cubicBezTo>
                  <a:cubicBezTo>
                    <a:pt x="319" y="1147"/>
                    <a:pt x="321" y="1141"/>
                    <a:pt x="318" y="1137"/>
                  </a:cubicBezTo>
                  <a:cubicBezTo>
                    <a:pt x="318" y="1136"/>
                    <a:pt x="318" y="1135"/>
                    <a:pt x="318" y="1134"/>
                  </a:cubicBezTo>
                  <a:cubicBezTo>
                    <a:pt x="317" y="1135"/>
                    <a:pt x="315" y="1136"/>
                    <a:pt x="315" y="1136"/>
                  </a:cubicBezTo>
                  <a:cubicBezTo>
                    <a:pt x="315" y="1136"/>
                    <a:pt x="317" y="1135"/>
                    <a:pt x="318" y="1134"/>
                  </a:cubicBezTo>
                  <a:cubicBezTo>
                    <a:pt x="319" y="1132"/>
                    <a:pt x="319" y="1131"/>
                    <a:pt x="321" y="1129"/>
                  </a:cubicBezTo>
                  <a:cubicBezTo>
                    <a:pt x="322" y="1128"/>
                    <a:pt x="322" y="1126"/>
                    <a:pt x="321" y="1125"/>
                  </a:cubicBezTo>
                  <a:cubicBezTo>
                    <a:pt x="320" y="1123"/>
                    <a:pt x="321" y="1118"/>
                    <a:pt x="320" y="1115"/>
                  </a:cubicBezTo>
                  <a:cubicBezTo>
                    <a:pt x="318" y="1093"/>
                    <a:pt x="323" y="1076"/>
                    <a:pt x="324" y="1070"/>
                  </a:cubicBezTo>
                  <a:cubicBezTo>
                    <a:pt x="324" y="1069"/>
                    <a:pt x="325" y="1067"/>
                    <a:pt x="325" y="1066"/>
                  </a:cubicBezTo>
                  <a:cubicBezTo>
                    <a:pt x="321" y="1059"/>
                    <a:pt x="323" y="1053"/>
                    <a:pt x="327" y="1029"/>
                  </a:cubicBezTo>
                  <a:cubicBezTo>
                    <a:pt x="329" y="1025"/>
                    <a:pt x="328" y="1023"/>
                    <a:pt x="329" y="1017"/>
                  </a:cubicBezTo>
                  <a:cubicBezTo>
                    <a:pt x="330" y="1017"/>
                    <a:pt x="330" y="1016"/>
                    <a:pt x="330" y="1016"/>
                  </a:cubicBezTo>
                  <a:cubicBezTo>
                    <a:pt x="330" y="1016"/>
                    <a:pt x="330" y="1016"/>
                    <a:pt x="330" y="1016"/>
                  </a:cubicBezTo>
                  <a:cubicBezTo>
                    <a:pt x="331" y="1015"/>
                    <a:pt x="332" y="1014"/>
                    <a:pt x="333" y="1012"/>
                  </a:cubicBezTo>
                  <a:cubicBezTo>
                    <a:pt x="341" y="1005"/>
                    <a:pt x="340" y="1001"/>
                    <a:pt x="355" y="992"/>
                  </a:cubicBezTo>
                  <a:cubicBezTo>
                    <a:pt x="357" y="992"/>
                    <a:pt x="358" y="990"/>
                    <a:pt x="360" y="988"/>
                  </a:cubicBezTo>
                  <a:cubicBezTo>
                    <a:pt x="365" y="985"/>
                    <a:pt x="371" y="982"/>
                    <a:pt x="376" y="977"/>
                  </a:cubicBezTo>
                  <a:cubicBezTo>
                    <a:pt x="379" y="972"/>
                    <a:pt x="384" y="969"/>
                    <a:pt x="386" y="964"/>
                  </a:cubicBezTo>
                  <a:cubicBezTo>
                    <a:pt x="387" y="964"/>
                    <a:pt x="387" y="963"/>
                    <a:pt x="388" y="962"/>
                  </a:cubicBezTo>
                  <a:cubicBezTo>
                    <a:pt x="388" y="962"/>
                    <a:pt x="388" y="962"/>
                    <a:pt x="388" y="962"/>
                  </a:cubicBezTo>
                  <a:cubicBezTo>
                    <a:pt x="389" y="961"/>
                    <a:pt x="389" y="960"/>
                    <a:pt x="389" y="959"/>
                  </a:cubicBezTo>
                  <a:cubicBezTo>
                    <a:pt x="389" y="949"/>
                    <a:pt x="396" y="948"/>
                    <a:pt x="412" y="912"/>
                  </a:cubicBezTo>
                  <a:cubicBezTo>
                    <a:pt x="416" y="904"/>
                    <a:pt x="419" y="896"/>
                    <a:pt x="425" y="889"/>
                  </a:cubicBezTo>
                  <a:cubicBezTo>
                    <a:pt x="426" y="888"/>
                    <a:pt x="427" y="886"/>
                    <a:pt x="427" y="885"/>
                  </a:cubicBezTo>
                  <a:cubicBezTo>
                    <a:pt x="431" y="873"/>
                    <a:pt x="446" y="868"/>
                    <a:pt x="441" y="865"/>
                  </a:cubicBezTo>
                  <a:cubicBezTo>
                    <a:pt x="441" y="861"/>
                    <a:pt x="444" y="857"/>
                    <a:pt x="445" y="854"/>
                  </a:cubicBezTo>
                  <a:cubicBezTo>
                    <a:pt x="447" y="851"/>
                    <a:pt x="448" y="849"/>
                    <a:pt x="445" y="848"/>
                  </a:cubicBezTo>
                  <a:cubicBezTo>
                    <a:pt x="445" y="848"/>
                    <a:pt x="445" y="847"/>
                    <a:pt x="445" y="847"/>
                  </a:cubicBezTo>
                  <a:cubicBezTo>
                    <a:pt x="445" y="842"/>
                    <a:pt x="441" y="839"/>
                    <a:pt x="437" y="837"/>
                  </a:cubicBezTo>
                  <a:cubicBezTo>
                    <a:pt x="437" y="836"/>
                    <a:pt x="436" y="835"/>
                    <a:pt x="436" y="834"/>
                  </a:cubicBezTo>
                  <a:cubicBezTo>
                    <a:pt x="439" y="834"/>
                    <a:pt x="441" y="829"/>
                    <a:pt x="445" y="827"/>
                  </a:cubicBezTo>
                  <a:cubicBezTo>
                    <a:pt x="445" y="827"/>
                    <a:pt x="445" y="826"/>
                    <a:pt x="445" y="826"/>
                  </a:cubicBezTo>
                  <a:cubicBezTo>
                    <a:pt x="445" y="821"/>
                    <a:pt x="446" y="815"/>
                    <a:pt x="445" y="811"/>
                  </a:cubicBezTo>
                  <a:cubicBezTo>
                    <a:pt x="444" y="805"/>
                    <a:pt x="440" y="800"/>
                    <a:pt x="441" y="793"/>
                  </a:cubicBezTo>
                  <a:cubicBezTo>
                    <a:pt x="441" y="790"/>
                    <a:pt x="439" y="789"/>
                    <a:pt x="437" y="789"/>
                  </a:cubicBezTo>
                  <a:cubicBezTo>
                    <a:pt x="427" y="788"/>
                    <a:pt x="431" y="772"/>
                    <a:pt x="425" y="770"/>
                  </a:cubicBezTo>
                  <a:cubicBezTo>
                    <a:pt x="420" y="770"/>
                    <a:pt x="420" y="765"/>
                    <a:pt x="418" y="761"/>
                  </a:cubicBezTo>
                  <a:cubicBezTo>
                    <a:pt x="418" y="761"/>
                    <a:pt x="417" y="760"/>
                    <a:pt x="417" y="760"/>
                  </a:cubicBezTo>
                  <a:cubicBezTo>
                    <a:pt x="421" y="755"/>
                    <a:pt x="417" y="749"/>
                    <a:pt x="419" y="744"/>
                  </a:cubicBezTo>
                  <a:cubicBezTo>
                    <a:pt x="420" y="739"/>
                    <a:pt x="418" y="735"/>
                    <a:pt x="419" y="730"/>
                  </a:cubicBezTo>
                  <a:cubicBezTo>
                    <a:pt x="421" y="721"/>
                    <a:pt x="428" y="717"/>
                    <a:pt x="430" y="705"/>
                  </a:cubicBezTo>
                  <a:cubicBezTo>
                    <a:pt x="431" y="702"/>
                    <a:pt x="434" y="700"/>
                    <a:pt x="436" y="699"/>
                  </a:cubicBezTo>
                  <a:cubicBezTo>
                    <a:pt x="437" y="698"/>
                    <a:pt x="438" y="698"/>
                    <a:pt x="439" y="699"/>
                  </a:cubicBezTo>
                  <a:cubicBezTo>
                    <a:pt x="446" y="706"/>
                    <a:pt x="447" y="707"/>
                    <a:pt x="445" y="710"/>
                  </a:cubicBezTo>
                  <a:cubicBezTo>
                    <a:pt x="444" y="712"/>
                    <a:pt x="444" y="714"/>
                    <a:pt x="445" y="716"/>
                  </a:cubicBezTo>
                  <a:cubicBezTo>
                    <a:pt x="447" y="717"/>
                    <a:pt x="449" y="719"/>
                    <a:pt x="451" y="717"/>
                  </a:cubicBezTo>
                  <a:cubicBezTo>
                    <a:pt x="453" y="714"/>
                    <a:pt x="457" y="713"/>
                    <a:pt x="458" y="710"/>
                  </a:cubicBezTo>
                  <a:cubicBezTo>
                    <a:pt x="461" y="704"/>
                    <a:pt x="475" y="709"/>
                    <a:pt x="478" y="696"/>
                  </a:cubicBezTo>
                  <a:cubicBezTo>
                    <a:pt x="480" y="689"/>
                    <a:pt x="489" y="689"/>
                    <a:pt x="493" y="687"/>
                  </a:cubicBezTo>
                  <a:cubicBezTo>
                    <a:pt x="501" y="682"/>
                    <a:pt x="492" y="676"/>
                    <a:pt x="501" y="666"/>
                  </a:cubicBezTo>
                  <a:cubicBezTo>
                    <a:pt x="505" y="663"/>
                    <a:pt x="508" y="658"/>
                    <a:pt x="511" y="654"/>
                  </a:cubicBezTo>
                  <a:cubicBezTo>
                    <a:pt x="513" y="653"/>
                    <a:pt x="514" y="649"/>
                    <a:pt x="515" y="648"/>
                  </a:cubicBezTo>
                  <a:cubicBezTo>
                    <a:pt x="521" y="648"/>
                    <a:pt x="524" y="649"/>
                    <a:pt x="529" y="645"/>
                  </a:cubicBezTo>
                  <a:cubicBezTo>
                    <a:pt x="543" y="637"/>
                    <a:pt x="546" y="644"/>
                    <a:pt x="554" y="633"/>
                  </a:cubicBezTo>
                  <a:cubicBezTo>
                    <a:pt x="583" y="597"/>
                    <a:pt x="576" y="628"/>
                    <a:pt x="598" y="619"/>
                  </a:cubicBezTo>
                  <a:cubicBezTo>
                    <a:pt x="607" y="615"/>
                    <a:pt x="617" y="611"/>
                    <a:pt x="625" y="606"/>
                  </a:cubicBezTo>
                  <a:cubicBezTo>
                    <a:pt x="632" y="602"/>
                    <a:pt x="639" y="597"/>
                    <a:pt x="647" y="595"/>
                  </a:cubicBezTo>
                  <a:cubicBezTo>
                    <a:pt x="648" y="594"/>
                    <a:pt x="649" y="594"/>
                    <a:pt x="650" y="592"/>
                  </a:cubicBezTo>
                  <a:cubicBezTo>
                    <a:pt x="654" y="586"/>
                    <a:pt x="656" y="589"/>
                    <a:pt x="662" y="582"/>
                  </a:cubicBezTo>
                  <a:cubicBezTo>
                    <a:pt x="670" y="573"/>
                    <a:pt x="656" y="570"/>
                    <a:pt x="668" y="549"/>
                  </a:cubicBezTo>
                  <a:cubicBezTo>
                    <a:pt x="671" y="543"/>
                    <a:pt x="674" y="539"/>
                    <a:pt x="677" y="534"/>
                  </a:cubicBezTo>
                  <a:cubicBezTo>
                    <a:pt x="677" y="533"/>
                    <a:pt x="676" y="532"/>
                    <a:pt x="676" y="532"/>
                  </a:cubicBezTo>
                  <a:cubicBezTo>
                    <a:pt x="676" y="532"/>
                    <a:pt x="677" y="533"/>
                    <a:pt x="677" y="534"/>
                  </a:cubicBezTo>
                  <a:cubicBezTo>
                    <a:pt x="680" y="533"/>
                    <a:pt x="681" y="531"/>
                    <a:pt x="682" y="528"/>
                  </a:cubicBezTo>
                  <a:cubicBezTo>
                    <a:pt x="682" y="528"/>
                    <a:pt x="683" y="527"/>
                    <a:pt x="683" y="527"/>
                  </a:cubicBezTo>
                  <a:cubicBezTo>
                    <a:pt x="683" y="527"/>
                    <a:pt x="683" y="527"/>
                    <a:pt x="683" y="526"/>
                  </a:cubicBezTo>
                  <a:cubicBezTo>
                    <a:pt x="685" y="526"/>
                    <a:pt x="687" y="525"/>
                    <a:pt x="688" y="524"/>
                  </a:cubicBezTo>
                  <a:cubicBezTo>
                    <a:pt x="694" y="521"/>
                    <a:pt x="686" y="517"/>
                    <a:pt x="691" y="514"/>
                  </a:cubicBezTo>
                  <a:cubicBezTo>
                    <a:pt x="694" y="512"/>
                    <a:pt x="698" y="510"/>
                    <a:pt x="699" y="505"/>
                  </a:cubicBezTo>
                  <a:cubicBezTo>
                    <a:pt x="699" y="502"/>
                    <a:pt x="702" y="503"/>
                    <a:pt x="702" y="501"/>
                  </a:cubicBezTo>
                  <a:cubicBezTo>
                    <a:pt x="706" y="499"/>
                    <a:pt x="706" y="494"/>
                    <a:pt x="710" y="495"/>
                  </a:cubicBezTo>
                  <a:cubicBezTo>
                    <a:pt x="710" y="495"/>
                    <a:pt x="711" y="495"/>
                    <a:pt x="710" y="494"/>
                  </a:cubicBezTo>
                  <a:cubicBezTo>
                    <a:pt x="708" y="487"/>
                    <a:pt x="713" y="484"/>
                    <a:pt x="712" y="479"/>
                  </a:cubicBezTo>
                  <a:cubicBezTo>
                    <a:pt x="712" y="479"/>
                    <a:pt x="712" y="479"/>
                    <a:pt x="712" y="479"/>
                  </a:cubicBezTo>
                  <a:cubicBezTo>
                    <a:pt x="714" y="474"/>
                    <a:pt x="712" y="476"/>
                    <a:pt x="716" y="473"/>
                  </a:cubicBezTo>
                  <a:cubicBezTo>
                    <a:pt x="719" y="474"/>
                    <a:pt x="722" y="473"/>
                    <a:pt x="724" y="473"/>
                  </a:cubicBezTo>
                  <a:cubicBezTo>
                    <a:pt x="726" y="485"/>
                    <a:pt x="726" y="486"/>
                    <a:pt x="721" y="491"/>
                  </a:cubicBezTo>
                  <a:cubicBezTo>
                    <a:pt x="716" y="490"/>
                    <a:pt x="715" y="492"/>
                    <a:pt x="716" y="498"/>
                  </a:cubicBezTo>
                  <a:cubicBezTo>
                    <a:pt x="716" y="499"/>
                    <a:pt x="715" y="499"/>
                    <a:pt x="715" y="500"/>
                  </a:cubicBezTo>
                  <a:cubicBezTo>
                    <a:pt x="715" y="509"/>
                    <a:pt x="707" y="513"/>
                    <a:pt x="706" y="519"/>
                  </a:cubicBezTo>
                  <a:cubicBezTo>
                    <a:pt x="706" y="523"/>
                    <a:pt x="705" y="527"/>
                    <a:pt x="702" y="530"/>
                  </a:cubicBezTo>
                  <a:cubicBezTo>
                    <a:pt x="702" y="530"/>
                    <a:pt x="702" y="530"/>
                    <a:pt x="702" y="531"/>
                  </a:cubicBezTo>
                  <a:cubicBezTo>
                    <a:pt x="703" y="535"/>
                    <a:pt x="702" y="537"/>
                    <a:pt x="698" y="538"/>
                  </a:cubicBezTo>
                  <a:cubicBezTo>
                    <a:pt x="695" y="538"/>
                    <a:pt x="695" y="542"/>
                    <a:pt x="694" y="545"/>
                  </a:cubicBezTo>
                  <a:cubicBezTo>
                    <a:pt x="693" y="547"/>
                    <a:pt x="695" y="549"/>
                    <a:pt x="697" y="550"/>
                  </a:cubicBezTo>
                  <a:cubicBezTo>
                    <a:pt x="699" y="552"/>
                    <a:pt x="699" y="550"/>
                    <a:pt x="700" y="549"/>
                  </a:cubicBezTo>
                  <a:cubicBezTo>
                    <a:pt x="702" y="542"/>
                    <a:pt x="709" y="538"/>
                    <a:pt x="713" y="535"/>
                  </a:cubicBezTo>
                  <a:cubicBezTo>
                    <a:pt x="718" y="531"/>
                    <a:pt x="708" y="526"/>
                    <a:pt x="715" y="521"/>
                  </a:cubicBezTo>
                  <a:cubicBezTo>
                    <a:pt x="718" y="519"/>
                    <a:pt x="720" y="517"/>
                    <a:pt x="723" y="516"/>
                  </a:cubicBezTo>
                  <a:cubicBezTo>
                    <a:pt x="727" y="516"/>
                    <a:pt x="730" y="512"/>
                    <a:pt x="732" y="508"/>
                  </a:cubicBezTo>
                  <a:cubicBezTo>
                    <a:pt x="731" y="508"/>
                    <a:pt x="731" y="508"/>
                    <a:pt x="731" y="508"/>
                  </a:cubicBezTo>
                  <a:cubicBezTo>
                    <a:pt x="729" y="507"/>
                    <a:pt x="726" y="507"/>
                    <a:pt x="725" y="503"/>
                  </a:cubicBezTo>
                  <a:cubicBezTo>
                    <a:pt x="724" y="500"/>
                    <a:pt x="726" y="499"/>
                    <a:pt x="726" y="498"/>
                  </a:cubicBezTo>
                  <a:cubicBezTo>
                    <a:pt x="728" y="495"/>
                    <a:pt x="730" y="494"/>
                    <a:pt x="732" y="492"/>
                  </a:cubicBezTo>
                  <a:cubicBezTo>
                    <a:pt x="736" y="490"/>
                    <a:pt x="733" y="489"/>
                    <a:pt x="740" y="470"/>
                  </a:cubicBezTo>
                  <a:cubicBezTo>
                    <a:pt x="740" y="469"/>
                    <a:pt x="740" y="468"/>
                    <a:pt x="740" y="467"/>
                  </a:cubicBezTo>
                  <a:cubicBezTo>
                    <a:pt x="714" y="359"/>
                    <a:pt x="671" y="263"/>
                    <a:pt x="608" y="171"/>
                  </a:cubicBezTo>
                  <a:cubicBezTo>
                    <a:pt x="602" y="167"/>
                    <a:pt x="596" y="162"/>
                    <a:pt x="592" y="163"/>
                  </a:cubicBezTo>
                  <a:cubicBezTo>
                    <a:pt x="596" y="167"/>
                    <a:pt x="598" y="167"/>
                    <a:pt x="602" y="171"/>
                  </a:cubicBezTo>
                  <a:cubicBezTo>
                    <a:pt x="594" y="168"/>
                    <a:pt x="585" y="163"/>
                    <a:pt x="576" y="156"/>
                  </a:cubicBezTo>
                  <a:cubicBezTo>
                    <a:pt x="575" y="155"/>
                    <a:pt x="574" y="155"/>
                    <a:pt x="574" y="155"/>
                  </a:cubicBezTo>
                  <a:cubicBezTo>
                    <a:pt x="573" y="154"/>
                    <a:pt x="572" y="154"/>
                    <a:pt x="572" y="153"/>
                  </a:cubicBezTo>
                  <a:cubicBezTo>
                    <a:pt x="569" y="151"/>
                    <a:pt x="567" y="150"/>
                    <a:pt x="568" y="152"/>
                  </a:cubicBezTo>
                  <a:cubicBezTo>
                    <a:pt x="567" y="152"/>
                    <a:pt x="567" y="152"/>
                    <a:pt x="566" y="151"/>
                  </a:cubicBezTo>
                  <a:cubicBezTo>
                    <a:pt x="563" y="148"/>
                    <a:pt x="563" y="148"/>
                    <a:pt x="564" y="151"/>
                  </a:cubicBezTo>
                  <a:cubicBezTo>
                    <a:pt x="563" y="150"/>
                    <a:pt x="563" y="150"/>
                    <a:pt x="562" y="150"/>
                  </a:cubicBezTo>
                  <a:cubicBezTo>
                    <a:pt x="560" y="149"/>
                    <a:pt x="559" y="149"/>
                    <a:pt x="558" y="147"/>
                  </a:cubicBezTo>
                  <a:cubicBezTo>
                    <a:pt x="556" y="145"/>
                    <a:pt x="558" y="145"/>
                    <a:pt x="558" y="145"/>
                  </a:cubicBezTo>
                  <a:cubicBezTo>
                    <a:pt x="559" y="144"/>
                    <a:pt x="558" y="143"/>
                    <a:pt x="556" y="141"/>
                  </a:cubicBezTo>
                  <a:cubicBezTo>
                    <a:pt x="555" y="141"/>
                    <a:pt x="555" y="140"/>
                    <a:pt x="555" y="140"/>
                  </a:cubicBezTo>
                  <a:cubicBezTo>
                    <a:pt x="548" y="136"/>
                    <a:pt x="537" y="127"/>
                    <a:pt x="538" y="130"/>
                  </a:cubicBezTo>
                  <a:cubicBezTo>
                    <a:pt x="536" y="130"/>
                    <a:pt x="533" y="129"/>
                    <a:pt x="532" y="130"/>
                  </a:cubicBezTo>
                  <a:cubicBezTo>
                    <a:pt x="531" y="130"/>
                    <a:pt x="530" y="129"/>
                    <a:pt x="529" y="129"/>
                  </a:cubicBezTo>
                  <a:cubicBezTo>
                    <a:pt x="520" y="124"/>
                    <a:pt x="523" y="129"/>
                    <a:pt x="512" y="122"/>
                  </a:cubicBezTo>
                  <a:cubicBezTo>
                    <a:pt x="503" y="116"/>
                    <a:pt x="496" y="116"/>
                    <a:pt x="495" y="113"/>
                  </a:cubicBezTo>
                  <a:cubicBezTo>
                    <a:pt x="493" y="110"/>
                    <a:pt x="491" y="108"/>
                    <a:pt x="489" y="106"/>
                  </a:cubicBezTo>
                  <a:cubicBezTo>
                    <a:pt x="494" y="106"/>
                    <a:pt x="496" y="107"/>
                    <a:pt x="495" y="106"/>
                  </a:cubicBezTo>
                  <a:cubicBezTo>
                    <a:pt x="494" y="105"/>
                    <a:pt x="494" y="104"/>
                    <a:pt x="493" y="104"/>
                  </a:cubicBezTo>
                  <a:cubicBezTo>
                    <a:pt x="490" y="102"/>
                    <a:pt x="487" y="99"/>
                    <a:pt x="484" y="96"/>
                  </a:cubicBezTo>
                  <a:cubicBezTo>
                    <a:pt x="481" y="93"/>
                    <a:pt x="478" y="90"/>
                    <a:pt x="476" y="92"/>
                  </a:cubicBezTo>
                  <a:cubicBezTo>
                    <a:pt x="475" y="93"/>
                    <a:pt x="474" y="92"/>
                    <a:pt x="471" y="90"/>
                  </a:cubicBezTo>
                  <a:cubicBezTo>
                    <a:pt x="473" y="89"/>
                    <a:pt x="470" y="85"/>
                    <a:pt x="469" y="82"/>
                  </a:cubicBezTo>
                  <a:cubicBezTo>
                    <a:pt x="468" y="81"/>
                    <a:pt x="468" y="80"/>
                    <a:pt x="467" y="78"/>
                  </a:cubicBezTo>
                  <a:cubicBezTo>
                    <a:pt x="467" y="78"/>
                    <a:pt x="467" y="78"/>
                    <a:pt x="467" y="78"/>
                  </a:cubicBezTo>
                  <a:cubicBezTo>
                    <a:pt x="466" y="77"/>
                    <a:pt x="465" y="76"/>
                    <a:pt x="464" y="76"/>
                  </a:cubicBezTo>
                  <a:cubicBezTo>
                    <a:pt x="463" y="74"/>
                    <a:pt x="461" y="73"/>
                    <a:pt x="459" y="71"/>
                  </a:cubicBezTo>
                  <a:cubicBezTo>
                    <a:pt x="455" y="67"/>
                    <a:pt x="455" y="67"/>
                    <a:pt x="453" y="63"/>
                  </a:cubicBezTo>
                  <a:cubicBezTo>
                    <a:pt x="454" y="62"/>
                    <a:pt x="454" y="61"/>
                    <a:pt x="454" y="61"/>
                  </a:cubicBezTo>
                  <a:cubicBezTo>
                    <a:pt x="457" y="63"/>
                    <a:pt x="453" y="59"/>
                    <a:pt x="452" y="57"/>
                  </a:cubicBezTo>
                  <a:cubicBezTo>
                    <a:pt x="450" y="53"/>
                    <a:pt x="447" y="51"/>
                    <a:pt x="445" y="49"/>
                  </a:cubicBezTo>
                  <a:cubicBezTo>
                    <a:pt x="439" y="45"/>
                    <a:pt x="433" y="42"/>
                    <a:pt x="428" y="40"/>
                  </a:cubicBezTo>
                  <a:cubicBezTo>
                    <a:pt x="423" y="39"/>
                    <a:pt x="418" y="36"/>
                    <a:pt x="415" y="35"/>
                  </a:cubicBezTo>
                  <a:cubicBezTo>
                    <a:pt x="416" y="37"/>
                    <a:pt x="417" y="38"/>
                    <a:pt x="419" y="40"/>
                  </a:cubicBezTo>
                  <a:cubicBezTo>
                    <a:pt x="420" y="41"/>
                    <a:pt x="421" y="41"/>
                    <a:pt x="421" y="42"/>
                  </a:cubicBezTo>
                  <a:cubicBezTo>
                    <a:pt x="422" y="43"/>
                    <a:pt x="424" y="44"/>
                    <a:pt x="425" y="45"/>
                  </a:cubicBezTo>
                  <a:cubicBezTo>
                    <a:pt x="425" y="46"/>
                    <a:pt x="426" y="47"/>
                    <a:pt x="427" y="47"/>
                  </a:cubicBezTo>
                  <a:cubicBezTo>
                    <a:pt x="431" y="51"/>
                    <a:pt x="434" y="53"/>
                    <a:pt x="437" y="53"/>
                  </a:cubicBezTo>
                  <a:cubicBezTo>
                    <a:pt x="438" y="54"/>
                    <a:pt x="440" y="55"/>
                    <a:pt x="441" y="57"/>
                  </a:cubicBezTo>
                  <a:cubicBezTo>
                    <a:pt x="443" y="60"/>
                    <a:pt x="445" y="61"/>
                    <a:pt x="447" y="63"/>
                  </a:cubicBezTo>
                  <a:cubicBezTo>
                    <a:pt x="447" y="66"/>
                    <a:pt x="439" y="62"/>
                    <a:pt x="443" y="69"/>
                  </a:cubicBezTo>
                  <a:cubicBezTo>
                    <a:pt x="439" y="69"/>
                    <a:pt x="437" y="68"/>
                    <a:pt x="438" y="71"/>
                  </a:cubicBezTo>
                  <a:cubicBezTo>
                    <a:pt x="438" y="71"/>
                    <a:pt x="438" y="71"/>
                    <a:pt x="438" y="71"/>
                  </a:cubicBezTo>
                  <a:cubicBezTo>
                    <a:pt x="438" y="71"/>
                    <a:pt x="437" y="70"/>
                    <a:pt x="437" y="70"/>
                  </a:cubicBezTo>
                  <a:cubicBezTo>
                    <a:pt x="439" y="75"/>
                    <a:pt x="436" y="74"/>
                    <a:pt x="434" y="73"/>
                  </a:cubicBezTo>
                  <a:cubicBezTo>
                    <a:pt x="426" y="71"/>
                    <a:pt x="432" y="76"/>
                    <a:pt x="426" y="74"/>
                  </a:cubicBezTo>
                  <a:cubicBezTo>
                    <a:pt x="425" y="72"/>
                    <a:pt x="424" y="72"/>
                    <a:pt x="423" y="72"/>
                  </a:cubicBezTo>
                  <a:cubicBezTo>
                    <a:pt x="417" y="72"/>
                    <a:pt x="413" y="72"/>
                    <a:pt x="419" y="79"/>
                  </a:cubicBezTo>
                  <a:cubicBezTo>
                    <a:pt x="422" y="82"/>
                    <a:pt x="422" y="83"/>
                    <a:pt x="420" y="83"/>
                  </a:cubicBezTo>
                  <a:cubicBezTo>
                    <a:pt x="419" y="84"/>
                    <a:pt x="418" y="85"/>
                    <a:pt x="416" y="84"/>
                  </a:cubicBezTo>
                  <a:cubicBezTo>
                    <a:pt x="415" y="84"/>
                    <a:pt x="413" y="84"/>
                    <a:pt x="412" y="82"/>
                  </a:cubicBezTo>
                  <a:cubicBezTo>
                    <a:pt x="410" y="80"/>
                    <a:pt x="412" y="79"/>
                    <a:pt x="412" y="78"/>
                  </a:cubicBezTo>
                  <a:cubicBezTo>
                    <a:pt x="411" y="77"/>
                    <a:pt x="411" y="76"/>
                    <a:pt x="410" y="75"/>
                  </a:cubicBezTo>
                  <a:cubicBezTo>
                    <a:pt x="408" y="74"/>
                    <a:pt x="408" y="75"/>
                    <a:pt x="408" y="76"/>
                  </a:cubicBezTo>
                  <a:cubicBezTo>
                    <a:pt x="408" y="76"/>
                    <a:pt x="407" y="75"/>
                    <a:pt x="407" y="75"/>
                  </a:cubicBezTo>
                  <a:cubicBezTo>
                    <a:pt x="403" y="73"/>
                    <a:pt x="402" y="69"/>
                    <a:pt x="400" y="66"/>
                  </a:cubicBezTo>
                  <a:cubicBezTo>
                    <a:pt x="398" y="63"/>
                    <a:pt x="397" y="59"/>
                    <a:pt x="396" y="55"/>
                  </a:cubicBezTo>
                  <a:cubicBezTo>
                    <a:pt x="398" y="56"/>
                    <a:pt x="399" y="56"/>
                    <a:pt x="400" y="56"/>
                  </a:cubicBezTo>
                  <a:cubicBezTo>
                    <a:pt x="406" y="61"/>
                    <a:pt x="408" y="61"/>
                    <a:pt x="410" y="59"/>
                  </a:cubicBezTo>
                  <a:cubicBezTo>
                    <a:pt x="414" y="60"/>
                    <a:pt x="418" y="62"/>
                    <a:pt x="419" y="59"/>
                  </a:cubicBezTo>
                  <a:cubicBezTo>
                    <a:pt x="420" y="57"/>
                    <a:pt x="423" y="57"/>
                    <a:pt x="420" y="52"/>
                  </a:cubicBezTo>
                  <a:cubicBezTo>
                    <a:pt x="419" y="50"/>
                    <a:pt x="419" y="48"/>
                    <a:pt x="416" y="46"/>
                  </a:cubicBezTo>
                  <a:cubicBezTo>
                    <a:pt x="411" y="39"/>
                    <a:pt x="406" y="34"/>
                    <a:pt x="400" y="30"/>
                  </a:cubicBezTo>
                  <a:cubicBezTo>
                    <a:pt x="396" y="26"/>
                    <a:pt x="395" y="26"/>
                    <a:pt x="389" y="24"/>
                  </a:cubicBezTo>
                  <a:cubicBezTo>
                    <a:pt x="383" y="20"/>
                    <a:pt x="379" y="18"/>
                    <a:pt x="377" y="21"/>
                  </a:cubicBezTo>
                  <a:cubicBezTo>
                    <a:pt x="373" y="19"/>
                    <a:pt x="369" y="17"/>
                    <a:pt x="365" y="15"/>
                  </a:cubicBezTo>
                  <a:cubicBezTo>
                    <a:pt x="358" y="10"/>
                    <a:pt x="354" y="12"/>
                    <a:pt x="350" y="9"/>
                  </a:cubicBezTo>
                  <a:cubicBezTo>
                    <a:pt x="350" y="9"/>
                    <a:pt x="349" y="8"/>
                    <a:pt x="349" y="8"/>
                  </a:cubicBezTo>
                  <a:cubicBezTo>
                    <a:pt x="349" y="8"/>
                    <a:pt x="349" y="8"/>
                    <a:pt x="349" y="8"/>
                  </a:cubicBezTo>
                  <a:cubicBezTo>
                    <a:pt x="346" y="5"/>
                    <a:pt x="344" y="6"/>
                    <a:pt x="342" y="6"/>
                  </a:cubicBezTo>
                  <a:cubicBezTo>
                    <a:pt x="333" y="4"/>
                    <a:pt x="329" y="0"/>
                    <a:pt x="325" y="2"/>
                  </a:cubicBezTo>
                  <a:cubicBezTo>
                    <a:pt x="323" y="3"/>
                    <a:pt x="322" y="3"/>
                    <a:pt x="320" y="3"/>
                  </a:cubicBezTo>
                  <a:cubicBezTo>
                    <a:pt x="318" y="3"/>
                    <a:pt x="318" y="3"/>
                    <a:pt x="321" y="7"/>
                  </a:cubicBezTo>
                  <a:cubicBezTo>
                    <a:pt x="320" y="7"/>
                    <a:pt x="320" y="7"/>
                    <a:pt x="320" y="7"/>
                  </a:cubicBezTo>
                  <a:cubicBezTo>
                    <a:pt x="318" y="6"/>
                    <a:pt x="317" y="6"/>
                    <a:pt x="317" y="6"/>
                  </a:cubicBezTo>
                  <a:cubicBezTo>
                    <a:pt x="313" y="5"/>
                    <a:pt x="312" y="9"/>
                    <a:pt x="308" y="7"/>
                  </a:cubicBezTo>
                  <a:cubicBezTo>
                    <a:pt x="305" y="9"/>
                    <a:pt x="301" y="9"/>
                    <a:pt x="297" y="7"/>
                  </a:cubicBezTo>
                  <a:cubicBezTo>
                    <a:pt x="294" y="6"/>
                    <a:pt x="292" y="6"/>
                    <a:pt x="289" y="7"/>
                  </a:cubicBezTo>
                  <a:cubicBezTo>
                    <a:pt x="287" y="8"/>
                    <a:pt x="284" y="7"/>
                    <a:pt x="282" y="10"/>
                  </a:cubicBezTo>
                  <a:cubicBezTo>
                    <a:pt x="281" y="11"/>
                    <a:pt x="280" y="9"/>
                    <a:pt x="279" y="9"/>
                  </a:cubicBezTo>
                  <a:cubicBezTo>
                    <a:pt x="277" y="9"/>
                    <a:pt x="274" y="8"/>
                    <a:pt x="273" y="8"/>
                  </a:cubicBezTo>
                  <a:cubicBezTo>
                    <a:pt x="273" y="8"/>
                    <a:pt x="272" y="8"/>
                    <a:pt x="272" y="8"/>
                  </a:cubicBezTo>
                  <a:cubicBezTo>
                    <a:pt x="272" y="8"/>
                    <a:pt x="272" y="8"/>
                    <a:pt x="272" y="8"/>
                  </a:cubicBezTo>
                  <a:cubicBezTo>
                    <a:pt x="272" y="8"/>
                    <a:pt x="272" y="9"/>
                    <a:pt x="271" y="9"/>
                  </a:cubicBezTo>
                  <a:cubicBezTo>
                    <a:pt x="269" y="8"/>
                    <a:pt x="267" y="6"/>
                    <a:pt x="267" y="9"/>
                  </a:cubicBezTo>
                  <a:cubicBezTo>
                    <a:pt x="267" y="11"/>
                    <a:pt x="265" y="10"/>
                    <a:pt x="264" y="10"/>
                  </a:cubicBezTo>
                  <a:cubicBezTo>
                    <a:pt x="262" y="10"/>
                    <a:pt x="260" y="11"/>
                    <a:pt x="260" y="15"/>
                  </a:cubicBezTo>
                  <a:cubicBezTo>
                    <a:pt x="261" y="17"/>
                    <a:pt x="259" y="17"/>
                    <a:pt x="258" y="18"/>
                  </a:cubicBezTo>
                  <a:cubicBezTo>
                    <a:pt x="260" y="21"/>
                    <a:pt x="263" y="20"/>
                    <a:pt x="264" y="24"/>
                  </a:cubicBezTo>
                  <a:cubicBezTo>
                    <a:pt x="264" y="25"/>
                    <a:pt x="264" y="26"/>
                    <a:pt x="263" y="26"/>
                  </a:cubicBezTo>
                  <a:cubicBezTo>
                    <a:pt x="259" y="27"/>
                    <a:pt x="255" y="30"/>
                    <a:pt x="249" y="28"/>
                  </a:cubicBezTo>
                  <a:cubicBezTo>
                    <a:pt x="245" y="27"/>
                    <a:pt x="242" y="29"/>
                    <a:pt x="240" y="31"/>
                  </a:cubicBezTo>
                  <a:cubicBezTo>
                    <a:pt x="235" y="31"/>
                    <a:pt x="231" y="32"/>
                    <a:pt x="227" y="33"/>
                  </a:cubicBezTo>
                  <a:cubicBezTo>
                    <a:pt x="225" y="33"/>
                    <a:pt x="224" y="32"/>
                    <a:pt x="224" y="34"/>
                  </a:cubicBezTo>
                  <a:cubicBezTo>
                    <a:pt x="223" y="34"/>
                    <a:pt x="221" y="34"/>
                    <a:pt x="221" y="36"/>
                  </a:cubicBezTo>
                  <a:cubicBezTo>
                    <a:pt x="221" y="36"/>
                    <a:pt x="221" y="37"/>
                    <a:pt x="221" y="37"/>
                  </a:cubicBezTo>
                  <a:cubicBezTo>
                    <a:pt x="225" y="41"/>
                    <a:pt x="228" y="47"/>
                    <a:pt x="233" y="49"/>
                  </a:cubicBezTo>
                  <a:cubicBezTo>
                    <a:pt x="235" y="49"/>
                    <a:pt x="237" y="50"/>
                    <a:pt x="239" y="52"/>
                  </a:cubicBezTo>
                  <a:cubicBezTo>
                    <a:pt x="239" y="55"/>
                    <a:pt x="240" y="56"/>
                    <a:pt x="243" y="56"/>
                  </a:cubicBezTo>
                  <a:cubicBezTo>
                    <a:pt x="243" y="55"/>
                    <a:pt x="243" y="55"/>
                    <a:pt x="243" y="55"/>
                  </a:cubicBezTo>
                  <a:cubicBezTo>
                    <a:pt x="243" y="55"/>
                    <a:pt x="243" y="55"/>
                    <a:pt x="243" y="56"/>
                  </a:cubicBezTo>
                  <a:cubicBezTo>
                    <a:pt x="256" y="57"/>
                    <a:pt x="255" y="44"/>
                    <a:pt x="268" y="50"/>
                  </a:cubicBezTo>
                  <a:cubicBezTo>
                    <a:pt x="272" y="59"/>
                    <a:pt x="263" y="58"/>
                    <a:pt x="264" y="64"/>
                  </a:cubicBezTo>
                  <a:cubicBezTo>
                    <a:pt x="262" y="63"/>
                    <a:pt x="260" y="62"/>
                    <a:pt x="259" y="62"/>
                  </a:cubicBezTo>
                  <a:cubicBezTo>
                    <a:pt x="258" y="62"/>
                    <a:pt x="258" y="62"/>
                    <a:pt x="258" y="61"/>
                  </a:cubicBezTo>
                  <a:cubicBezTo>
                    <a:pt x="258" y="62"/>
                    <a:pt x="258" y="62"/>
                    <a:pt x="258" y="62"/>
                  </a:cubicBezTo>
                  <a:cubicBezTo>
                    <a:pt x="258" y="62"/>
                    <a:pt x="258" y="62"/>
                    <a:pt x="258" y="62"/>
                  </a:cubicBezTo>
                  <a:cubicBezTo>
                    <a:pt x="257" y="62"/>
                    <a:pt x="257" y="62"/>
                    <a:pt x="257" y="63"/>
                  </a:cubicBezTo>
                  <a:cubicBezTo>
                    <a:pt x="257" y="63"/>
                    <a:pt x="256" y="64"/>
                    <a:pt x="256" y="64"/>
                  </a:cubicBezTo>
                  <a:cubicBezTo>
                    <a:pt x="253" y="63"/>
                    <a:pt x="252" y="65"/>
                    <a:pt x="253" y="68"/>
                  </a:cubicBezTo>
                  <a:cubicBezTo>
                    <a:pt x="253" y="69"/>
                    <a:pt x="252" y="69"/>
                    <a:pt x="252" y="70"/>
                  </a:cubicBezTo>
                  <a:cubicBezTo>
                    <a:pt x="250" y="70"/>
                    <a:pt x="248" y="69"/>
                    <a:pt x="249" y="71"/>
                  </a:cubicBezTo>
                  <a:cubicBezTo>
                    <a:pt x="249" y="73"/>
                    <a:pt x="250" y="73"/>
                    <a:pt x="251" y="74"/>
                  </a:cubicBezTo>
                  <a:cubicBezTo>
                    <a:pt x="253" y="75"/>
                    <a:pt x="254" y="76"/>
                    <a:pt x="255" y="79"/>
                  </a:cubicBezTo>
                  <a:cubicBezTo>
                    <a:pt x="255" y="82"/>
                    <a:pt x="256" y="83"/>
                    <a:pt x="252" y="83"/>
                  </a:cubicBezTo>
                  <a:cubicBezTo>
                    <a:pt x="256" y="85"/>
                    <a:pt x="257" y="84"/>
                    <a:pt x="259" y="83"/>
                  </a:cubicBezTo>
                  <a:cubicBezTo>
                    <a:pt x="263" y="78"/>
                    <a:pt x="261" y="83"/>
                    <a:pt x="273" y="79"/>
                  </a:cubicBezTo>
                  <a:cubicBezTo>
                    <a:pt x="275" y="79"/>
                    <a:pt x="277" y="80"/>
                    <a:pt x="279" y="83"/>
                  </a:cubicBezTo>
                  <a:cubicBezTo>
                    <a:pt x="275" y="84"/>
                    <a:pt x="270" y="85"/>
                    <a:pt x="268" y="88"/>
                  </a:cubicBezTo>
                  <a:cubicBezTo>
                    <a:pt x="264" y="86"/>
                    <a:pt x="264" y="90"/>
                    <a:pt x="264" y="93"/>
                  </a:cubicBezTo>
                  <a:cubicBezTo>
                    <a:pt x="271" y="92"/>
                    <a:pt x="279" y="93"/>
                    <a:pt x="286" y="92"/>
                  </a:cubicBezTo>
                  <a:cubicBezTo>
                    <a:pt x="286" y="92"/>
                    <a:pt x="287" y="92"/>
                    <a:pt x="287" y="91"/>
                  </a:cubicBezTo>
                  <a:cubicBezTo>
                    <a:pt x="287" y="91"/>
                    <a:pt x="288" y="91"/>
                    <a:pt x="288" y="91"/>
                  </a:cubicBezTo>
                  <a:cubicBezTo>
                    <a:pt x="290" y="91"/>
                    <a:pt x="291" y="92"/>
                    <a:pt x="292" y="91"/>
                  </a:cubicBezTo>
                  <a:cubicBezTo>
                    <a:pt x="295" y="89"/>
                    <a:pt x="297" y="90"/>
                    <a:pt x="300" y="92"/>
                  </a:cubicBezTo>
                  <a:cubicBezTo>
                    <a:pt x="302" y="93"/>
                    <a:pt x="303" y="93"/>
                    <a:pt x="304" y="92"/>
                  </a:cubicBezTo>
                  <a:cubicBezTo>
                    <a:pt x="305" y="90"/>
                    <a:pt x="308" y="89"/>
                    <a:pt x="311" y="88"/>
                  </a:cubicBezTo>
                  <a:cubicBezTo>
                    <a:pt x="320" y="81"/>
                    <a:pt x="330" y="80"/>
                    <a:pt x="344" y="88"/>
                  </a:cubicBezTo>
                  <a:cubicBezTo>
                    <a:pt x="349" y="90"/>
                    <a:pt x="353" y="90"/>
                    <a:pt x="356" y="89"/>
                  </a:cubicBezTo>
                  <a:cubicBezTo>
                    <a:pt x="358" y="89"/>
                    <a:pt x="357" y="87"/>
                    <a:pt x="355" y="84"/>
                  </a:cubicBezTo>
                  <a:cubicBezTo>
                    <a:pt x="352" y="81"/>
                    <a:pt x="348" y="77"/>
                    <a:pt x="345" y="76"/>
                  </a:cubicBezTo>
                  <a:cubicBezTo>
                    <a:pt x="341" y="75"/>
                    <a:pt x="338" y="75"/>
                    <a:pt x="335" y="70"/>
                  </a:cubicBezTo>
                  <a:cubicBezTo>
                    <a:pt x="330" y="68"/>
                    <a:pt x="325" y="63"/>
                    <a:pt x="320" y="59"/>
                  </a:cubicBezTo>
                  <a:cubicBezTo>
                    <a:pt x="318" y="58"/>
                    <a:pt x="315" y="56"/>
                    <a:pt x="313" y="53"/>
                  </a:cubicBezTo>
                  <a:cubicBezTo>
                    <a:pt x="312" y="52"/>
                    <a:pt x="312" y="51"/>
                    <a:pt x="311" y="50"/>
                  </a:cubicBezTo>
                  <a:cubicBezTo>
                    <a:pt x="311" y="46"/>
                    <a:pt x="322" y="52"/>
                    <a:pt x="326" y="55"/>
                  </a:cubicBezTo>
                  <a:cubicBezTo>
                    <a:pt x="330" y="57"/>
                    <a:pt x="334" y="59"/>
                    <a:pt x="337" y="59"/>
                  </a:cubicBezTo>
                  <a:cubicBezTo>
                    <a:pt x="339" y="60"/>
                    <a:pt x="341" y="60"/>
                    <a:pt x="343" y="60"/>
                  </a:cubicBezTo>
                  <a:cubicBezTo>
                    <a:pt x="344" y="60"/>
                    <a:pt x="345" y="59"/>
                    <a:pt x="345" y="57"/>
                  </a:cubicBezTo>
                  <a:cubicBezTo>
                    <a:pt x="345" y="55"/>
                    <a:pt x="345" y="53"/>
                    <a:pt x="342" y="51"/>
                  </a:cubicBezTo>
                  <a:cubicBezTo>
                    <a:pt x="335" y="45"/>
                    <a:pt x="342" y="46"/>
                    <a:pt x="340" y="40"/>
                  </a:cubicBezTo>
                  <a:cubicBezTo>
                    <a:pt x="337" y="39"/>
                    <a:pt x="338" y="38"/>
                    <a:pt x="340" y="40"/>
                  </a:cubicBezTo>
                  <a:cubicBezTo>
                    <a:pt x="341" y="40"/>
                    <a:pt x="342" y="41"/>
                    <a:pt x="342" y="41"/>
                  </a:cubicBezTo>
                  <a:cubicBezTo>
                    <a:pt x="351" y="48"/>
                    <a:pt x="344" y="53"/>
                    <a:pt x="351" y="56"/>
                  </a:cubicBezTo>
                  <a:cubicBezTo>
                    <a:pt x="356" y="58"/>
                    <a:pt x="354" y="56"/>
                    <a:pt x="360" y="54"/>
                  </a:cubicBezTo>
                  <a:cubicBezTo>
                    <a:pt x="361" y="54"/>
                    <a:pt x="361" y="54"/>
                    <a:pt x="361" y="53"/>
                  </a:cubicBezTo>
                  <a:cubicBezTo>
                    <a:pt x="360" y="51"/>
                    <a:pt x="358" y="51"/>
                    <a:pt x="354" y="48"/>
                  </a:cubicBezTo>
                  <a:cubicBezTo>
                    <a:pt x="351" y="46"/>
                    <a:pt x="348" y="43"/>
                    <a:pt x="348" y="42"/>
                  </a:cubicBezTo>
                  <a:cubicBezTo>
                    <a:pt x="348" y="41"/>
                    <a:pt x="349" y="41"/>
                    <a:pt x="350" y="41"/>
                  </a:cubicBezTo>
                  <a:cubicBezTo>
                    <a:pt x="362" y="51"/>
                    <a:pt x="366" y="40"/>
                    <a:pt x="374" y="52"/>
                  </a:cubicBezTo>
                  <a:cubicBezTo>
                    <a:pt x="373" y="52"/>
                    <a:pt x="371" y="52"/>
                    <a:pt x="370" y="51"/>
                  </a:cubicBezTo>
                  <a:cubicBezTo>
                    <a:pt x="369" y="50"/>
                    <a:pt x="369" y="50"/>
                    <a:pt x="369" y="51"/>
                  </a:cubicBezTo>
                  <a:cubicBezTo>
                    <a:pt x="369" y="51"/>
                    <a:pt x="369" y="51"/>
                    <a:pt x="369" y="51"/>
                  </a:cubicBezTo>
                  <a:cubicBezTo>
                    <a:pt x="370" y="53"/>
                    <a:pt x="373" y="55"/>
                    <a:pt x="373" y="55"/>
                  </a:cubicBezTo>
                  <a:cubicBezTo>
                    <a:pt x="373" y="55"/>
                    <a:pt x="370" y="53"/>
                    <a:pt x="369" y="51"/>
                  </a:cubicBezTo>
                  <a:cubicBezTo>
                    <a:pt x="367" y="54"/>
                    <a:pt x="368" y="57"/>
                    <a:pt x="373" y="61"/>
                  </a:cubicBezTo>
                  <a:cubicBezTo>
                    <a:pt x="383" y="68"/>
                    <a:pt x="361" y="64"/>
                    <a:pt x="382" y="77"/>
                  </a:cubicBezTo>
                  <a:cubicBezTo>
                    <a:pt x="385" y="79"/>
                    <a:pt x="388" y="83"/>
                    <a:pt x="392" y="85"/>
                  </a:cubicBezTo>
                  <a:cubicBezTo>
                    <a:pt x="392" y="85"/>
                    <a:pt x="392" y="85"/>
                    <a:pt x="392" y="85"/>
                  </a:cubicBezTo>
                  <a:cubicBezTo>
                    <a:pt x="392" y="85"/>
                    <a:pt x="392" y="86"/>
                    <a:pt x="392" y="86"/>
                  </a:cubicBezTo>
                  <a:cubicBezTo>
                    <a:pt x="393" y="87"/>
                    <a:pt x="391" y="89"/>
                    <a:pt x="394" y="90"/>
                  </a:cubicBezTo>
                  <a:cubicBezTo>
                    <a:pt x="395" y="92"/>
                    <a:pt x="397" y="92"/>
                    <a:pt x="398" y="92"/>
                  </a:cubicBezTo>
                  <a:cubicBezTo>
                    <a:pt x="399" y="92"/>
                    <a:pt x="399" y="90"/>
                    <a:pt x="401" y="91"/>
                  </a:cubicBezTo>
                  <a:cubicBezTo>
                    <a:pt x="402" y="94"/>
                    <a:pt x="400" y="95"/>
                    <a:pt x="398" y="95"/>
                  </a:cubicBezTo>
                  <a:cubicBezTo>
                    <a:pt x="394" y="94"/>
                    <a:pt x="391" y="96"/>
                    <a:pt x="386" y="96"/>
                  </a:cubicBezTo>
                  <a:cubicBezTo>
                    <a:pt x="384" y="95"/>
                    <a:pt x="384" y="97"/>
                    <a:pt x="384" y="100"/>
                  </a:cubicBezTo>
                  <a:cubicBezTo>
                    <a:pt x="380" y="100"/>
                    <a:pt x="377" y="97"/>
                    <a:pt x="377" y="101"/>
                  </a:cubicBezTo>
                  <a:cubicBezTo>
                    <a:pt x="377" y="103"/>
                    <a:pt x="379" y="104"/>
                    <a:pt x="380" y="105"/>
                  </a:cubicBezTo>
                  <a:cubicBezTo>
                    <a:pt x="382" y="106"/>
                    <a:pt x="384" y="106"/>
                    <a:pt x="385" y="106"/>
                  </a:cubicBezTo>
                  <a:cubicBezTo>
                    <a:pt x="388" y="106"/>
                    <a:pt x="391" y="107"/>
                    <a:pt x="394" y="106"/>
                  </a:cubicBezTo>
                  <a:cubicBezTo>
                    <a:pt x="400" y="104"/>
                    <a:pt x="401" y="111"/>
                    <a:pt x="410" y="115"/>
                  </a:cubicBezTo>
                  <a:cubicBezTo>
                    <a:pt x="410" y="115"/>
                    <a:pt x="410" y="115"/>
                    <a:pt x="410" y="115"/>
                  </a:cubicBezTo>
                  <a:cubicBezTo>
                    <a:pt x="411" y="117"/>
                    <a:pt x="412" y="118"/>
                    <a:pt x="414" y="118"/>
                  </a:cubicBezTo>
                  <a:cubicBezTo>
                    <a:pt x="417" y="119"/>
                    <a:pt x="418" y="120"/>
                    <a:pt x="418" y="118"/>
                  </a:cubicBezTo>
                  <a:cubicBezTo>
                    <a:pt x="418" y="118"/>
                    <a:pt x="418" y="118"/>
                    <a:pt x="418" y="118"/>
                  </a:cubicBezTo>
                  <a:cubicBezTo>
                    <a:pt x="418" y="116"/>
                    <a:pt x="419" y="116"/>
                    <a:pt x="421" y="117"/>
                  </a:cubicBezTo>
                  <a:cubicBezTo>
                    <a:pt x="423" y="118"/>
                    <a:pt x="425" y="119"/>
                    <a:pt x="427" y="119"/>
                  </a:cubicBezTo>
                  <a:cubicBezTo>
                    <a:pt x="429" y="120"/>
                    <a:pt x="429" y="118"/>
                    <a:pt x="426" y="115"/>
                  </a:cubicBezTo>
                  <a:cubicBezTo>
                    <a:pt x="426" y="115"/>
                    <a:pt x="426" y="115"/>
                    <a:pt x="426" y="115"/>
                  </a:cubicBezTo>
                  <a:cubicBezTo>
                    <a:pt x="421" y="112"/>
                    <a:pt x="419" y="107"/>
                    <a:pt x="417" y="102"/>
                  </a:cubicBezTo>
                  <a:cubicBezTo>
                    <a:pt x="416" y="100"/>
                    <a:pt x="414" y="98"/>
                    <a:pt x="414" y="96"/>
                  </a:cubicBezTo>
                  <a:cubicBezTo>
                    <a:pt x="416" y="97"/>
                    <a:pt x="418" y="99"/>
                    <a:pt x="420" y="100"/>
                  </a:cubicBezTo>
                  <a:cubicBezTo>
                    <a:pt x="421" y="101"/>
                    <a:pt x="422" y="102"/>
                    <a:pt x="422" y="103"/>
                  </a:cubicBezTo>
                  <a:cubicBezTo>
                    <a:pt x="423" y="106"/>
                    <a:pt x="425" y="108"/>
                    <a:pt x="427" y="110"/>
                  </a:cubicBezTo>
                  <a:cubicBezTo>
                    <a:pt x="433" y="115"/>
                    <a:pt x="438" y="120"/>
                    <a:pt x="444" y="121"/>
                  </a:cubicBezTo>
                  <a:cubicBezTo>
                    <a:pt x="452" y="124"/>
                    <a:pt x="455" y="134"/>
                    <a:pt x="460" y="136"/>
                  </a:cubicBezTo>
                  <a:cubicBezTo>
                    <a:pt x="464" y="137"/>
                    <a:pt x="469" y="142"/>
                    <a:pt x="473" y="146"/>
                  </a:cubicBezTo>
                  <a:cubicBezTo>
                    <a:pt x="476" y="148"/>
                    <a:pt x="480" y="152"/>
                    <a:pt x="483" y="155"/>
                  </a:cubicBezTo>
                  <a:cubicBezTo>
                    <a:pt x="483" y="155"/>
                    <a:pt x="483" y="155"/>
                    <a:pt x="483" y="155"/>
                  </a:cubicBezTo>
                  <a:cubicBezTo>
                    <a:pt x="485" y="159"/>
                    <a:pt x="488" y="161"/>
                    <a:pt x="491" y="164"/>
                  </a:cubicBezTo>
                  <a:cubicBezTo>
                    <a:pt x="495" y="169"/>
                    <a:pt x="502" y="182"/>
                    <a:pt x="495" y="181"/>
                  </a:cubicBezTo>
                  <a:cubicBezTo>
                    <a:pt x="491" y="179"/>
                    <a:pt x="488" y="177"/>
                    <a:pt x="487" y="182"/>
                  </a:cubicBezTo>
                  <a:cubicBezTo>
                    <a:pt x="487" y="184"/>
                    <a:pt x="488" y="192"/>
                    <a:pt x="480" y="188"/>
                  </a:cubicBezTo>
                  <a:cubicBezTo>
                    <a:pt x="471" y="184"/>
                    <a:pt x="469" y="187"/>
                    <a:pt x="467" y="187"/>
                  </a:cubicBezTo>
                  <a:cubicBezTo>
                    <a:pt x="459" y="184"/>
                    <a:pt x="454" y="188"/>
                    <a:pt x="449" y="191"/>
                  </a:cubicBezTo>
                  <a:cubicBezTo>
                    <a:pt x="449" y="191"/>
                    <a:pt x="448" y="192"/>
                    <a:pt x="447" y="191"/>
                  </a:cubicBezTo>
                  <a:cubicBezTo>
                    <a:pt x="438" y="189"/>
                    <a:pt x="438" y="196"/>
                    <a:pt x="430" y="192"/>
                  </a:cubicBezTo>
                  <a:cubicBezTo>
                    <a:pt x="426" y="190"/>
                    <a:pt x="422" y="189"/>
                    <a:pt x="418" y="189"/>
                  </a:cubicBezTo>
                  <a:cubicBezTo>
                    <a:pt x="413" y="188"/>
                    <a:pt x="412" y="190"/>
                    <a:pt x="414" y="197"/>
                  </a:cubicBezTo>
                  <a:cubicBezTo>
                    <a:pt x="418" y="209"/>
                    <a:pt x="409" y="205"/>
                    <a:pt x="406" y="208"/>
                  </a:cubicBezTo>
                  <a:cubicBezTo>
                    <a:pt x="404" y="210"/>
                    <a:pt x="406" y="214"/>
                    <a:pt x="409" y="214"/>
                  </a:cubicBezTo>
                  <a:cubicBezTo>
                    <a:pt x="410" y="214"/>
                    <a:pt x="412" y="214"/>
                    <a:pt x="412" y="216"/>
                  </a:cubicBezTo>
                  <a:cubicBezTo>
                    <a:pt x="413" y="217"/>
                    <a:pt x="413" y="218"/>
                    <a:pt x="412" y="218"/>
                  </a:cubicBezTo>
                  <a:cubicBezTo>
                    <a:pt x="409" y="218"/>
                    <a:pt x="408" y="220"/>
                    <a:pt x="407" y="222"/>
                  </a:cubicBezTo>
                  <a:cubicBezTo>
                    <a:pt x="405" y="225"/>
                    <a:pt x="402" y="224"/>
                    <a:pt x="400" y="220"/>
                  </a:cubicBezTo>
                  <a:cubicBezTo>
                    <a:pt x="398" y="218"/>
                    <a:pt x="396" y="216"/>
                    <a:pt x="394" y="215"/>
                  </a:cubicBezTo>
                  <a:cubicBezTo>
                    <a:pt x="391" y="214"/>
                    <a:pt x="390" y="212"/>
                    <a:pt x="391" y="209"/>
                  </a:cubicBezTo>
                  <a:cubicBezTo>
                    <a:pt x="392" y="206"/>
                    <a:pt x="391" y="202"/>
                    <a:pt x="391" y="198"/>
                  </a:cubicBezTo>
                  <a:cubicBezTo>
                    <a:pt x="391" y="194"/>
                    <a:pt x="397" y="190"/>
                    <a:pt x="390" y="187"/>
                  </a:cubicBezTo>
                  <a:cubicBezTo>
                    <a:pt x="375" y="181"/>
                    <a:pt x="366" y="170"/>
                    <a:pt x="364" y="165"/>
                  </a:cubicBezTo>
                  <a:cubicBezTo>
                    <a:pt x="362" y="158"/>
                    <a:pt x="364" y="150"/>
                    <a:pt x="369" y="150"/>
                  </a:cubicBezTo>
                  <a:cubicBezTo>
                    <a:pt x="370" y="150"/>
                    <a:pt x="371" y="150"/>
                    <a:pt x="372" y="149"/>
                  </a:cubicBezTo>
                  <a:cubicBezTo>
                    <a:pt x="377" y="147"/>
                    <a:pt x="375" y="147"/>
                    <a:pt x="365" y="134"/>
                  </a:cubicBezTo>
                  <a:cubicBezTo>
                    <a:pt x="360" y="128"/>
                    <a:pt x="369" y="127"/>
                    <a:pt x="363" y="119"/>
                  </a:cubicBezTo>
                  <a:cubicBezTo>
                    <a:pt x="361" y="117"/>
                    <a:pt x="363" y="116"/>
                    <a:pt x="363" y="115"/>
                  </a:cubicBezTo>
                  <a:cubicBezTo>
                    <a:pt x="366" y="109"/>
                    <a:pt x="356" y="105"/>
                    <a:pt x="350" y="105"/>
                  </a:cubicBezTo>
                  <a:cubicBezTo>
                    <a:pt x="344" y="105"/>
                    <a:pt x="337" y="105"/>
                    <a:pt x="330" y="101"/>
                  </a:cubicBezTo>
                  <a:cubicBezTo>
                    <a:pt x="328" y="100"/>
                    <a:pt x="326" y="99"/>
                    <a:pt x="324" y="100"/>
                  </a:cubicBezTo>
                  <a:cubicBezTo>
                    <a:pt x="320" y="101"/>
                    <a:pt x="315" y="102"/>
                    <a:pt x="313" y="106"/>
                  </a:cubicBezTo>
                  <a:cubicBezTo>
                    <a:pt x="311" y="109"/>
                    <a:pt x="307" y="109"/>
                    <a:pt x="299" y="107"/>
                  </a:cubicBezTo>
                  <a:cubicBezTo>
                    <a:pt x="297" y="107"/>
                    <a:pt x="297" y="107"/>
                    <a:pt x="298" y="110"/>
                  </a:cubicBezTo>
                  <a:cubicBezTo>
                    <a:pt x="302" y="119"/>
                    <a:pt x="301" y="124"/>
                    <a:pt x="295" y="126"/>
                  </a:cubicBezTo>
                  <a:cubicBezTo>
                    <a:pt x="291" y="128"/>
                    <a:pt x="288" y="135"/>
                    <a:pt x="274" y="123"/>
                  </a:cubicBezTo>
                  <a:cubicBezTo>
                    <a:pt x="271" y="121"/>
                    <a:pt x="269" y="119"/>
                    <a:pt x="267" y="115"/>
                  </a:cubicBezTo>
                  <a:cubicBezTo>
                    <a:pt x="266" y="112"/>
                    <a:pt x="262" y="109"/>
                    <a:pt x="260" y="106"/>
                  </a:cubicBezTo>
                  <a:cubicBezTo>
                    <a:pt x="258" y="103"/>
                    <a:pt x="257" y="104"/>
                    <a:pt x="256" y="106"/>
                  </a:cubicBezTo>
                  <a:cubicBezTo>
                    <a:pt x="255" y="112"/>
                    <a:pt x="247" y="117"/>
                    <a:pt x="245" y="124"/>
                  </a:cubicBezTo>
                  <a:cubicBezTo>
                    <a:pt x="245" y="127"/>
                    <a:pt x="241" y="126"/>
                    <a:pt x="241" y="130"/>
                  </a:cubicBezTo>
                  <a:cubicBezTo>
                    <a:pt x="238" y="130"/>
                    <a:pt x="238" y="132"/>
                    <a:pt x="237" y="135"/>
                  </a:cubicBezTo>
                  <a:cubicBezTo>
                    <a:pt x="237" y="135"/>
                    <a:pt x="237" y="136"/>
                    <a:pt x="237" y="136"/>
                  </a:cubicBezTo>
                  <a:cubicBezTo>
                    <a:pt x="234" y="137"/>
                    <a:pt x="235" y="139"/>
                    <a:pt x="235" y="142"/>
                  </a:cubicBezTo>
                  <a:cubicBezTo>
                    <a:pt x="234" y="145"/>
                    <a:pt x="233" y="146"/>
                    <a:pt x="231" y="148"/>
                  </a:cubicBezTo>
                  <a:cubicBezTo>
                    <a:pt x="227" y="152"/>
                    <a:pt x="221" y="152"/>
                    <a:pt x="216" y="156"/>
                  </a:cubicBezTo>
                  <a:cubicBezTo>
                    <a:pt x="214" y="158"/>
                    <a:pt x="207" y="152"/>
                    <a:pt x="205" y="161"/>
                  </a:cubicBezTo>
                  <a:cubicBezTo>
                    <a:pt x="204" y="163"/>
                    <a:pt x="202" y="165"/>
                    <a:pt x="200" y="166"/>
                  </a:cubicBezTo>
                  <a:cubicBezTo>
                    <a:pt x="192" y="167"/>
                    <a:pt x="190" y="173"/>
                    <a:pt x="193" y="183"/>
                  </a:cubicBezTo>
                  <a:cubicBezTo>
                    <a:pt x="194" y="186"/>
                    <a:pt x="196" y="188"/>
                    <a:pt x="193" y="189"/>
                  </a:cubicBezTo>
                  <a:cubicBezTo>
                    <a:pt x="192" y="189"/>
                    <a:pt x="192" y="191"/>
                    <a:pt x="193" y="192"/>
                  </a:cubicBezTo>
                  <a:cubicBezTo>
                    <a:pt x="194" y="195"/>
                    <a:pt x="195" y="197"/>
                    <a:pt x="197" y="199"/>
                  </a:cubicBezTo>
                  <a:cubicBezTo>
                    <a:pt x="200" y="202"/>
                    <a:pt x="200" y="204"/>
                    <a:pt x="197" y="206"/>
                  </a:cubicBezTo>
                  <a:cubicBezTo>
                    <a:pt x="197" y="206"/>
                    <a:pt x="196" y="206"/>
                    <a:pt x="196" y="206"/>
                  </a:cubicBezTo>
                  <a:cubicBezTo>
                    <a:pt x="191" y="218"/>
                    <a:pt x="179" y="204"/>
                    <a:pt x="176" y="212"/>
                  </a:cubicBezTo>
                  <a:cubicBezTo>
                    <a:pt x="175" y="216"/>
                    <a:pt x="174" y="220"/>
                    <a:pt x="172" y="222"/>
                  </a:cubicBezTo>
                  <a:cubicBezTo>
                    <a:pt x="170" y="224"/>
                    <a:pt x="171" y="229"/>
                    <a:pt x="169" y="231"/>
                  </a:cubicBezTo>
                  <a:cubicBezTo>
                    <a:pt x="168" y="232"/>
                    <a:pt x="169" y="235"/>
                    <a:pt x="169" y="236"/>
                  </a:cubicBezTo>
                  <a:cubicBezTo>
                    <a:pt x="173" y="243"/>
                    <a:pt x="176" y="247"/>
                    <a:pt x="179" y="243"/>
                  </a:cubicBezTo>
                  <a:cubicBezTo>
                    <a:pt x="181" y="241"/>
                    <a:pt x="184" y="242"/>
                    <a:pt x="186" y="239"/>
                  </a:cubicBezTo>
                  <a:cubicBezTo>
                    <a:pt x="187" y="236"/>
                    <a:pt x="192" y="242"/>
                    <a:pt x="195" y="243"/>
                  </a:cubicBezTo>
                  <a:cubicBezTo>
                    <a:pt x="203" y="246"/>
                    <a:pt x="196" y="234"/>
                    <a:pt x="202" y="236"/>
                  </a:cubicBezTo>
                  <a:cubicBezTo>
                    <a:pt x="208" y="238"/>
                    <a:pt x="212" y="236"/>
                    <a:pt x="218" y="236"/>
                  </a:cubicBezTo>
                  <a:cubicBezTo>
                    <a:pt x="220" y="237"/>
                    <a:pt x="223" y="237"/>
                    <a:pt x="226" y="238"/>
                  </a:cubicBezTo>
                  <a:cubicBezTo>
                    <a:pt x="228" y="239"/>
                    <a:pt x="230" y="239"/>
                    <a:pt x="230" y="237"/>
                  </a:cubicBezTo>
                  <a:cubicBezTo>
                    <a:pt x="232" y="233"/>
                    <a:pt x="228" y="231"/>
                    <a:pt x="217" y="213"/>
                  </a:cubicBezTo>
                  <a:cubicBezTo>
                    <a:pt x="213" y="208"/>
                    <a:pt x="209" y="201"/>
                    <a:pt x="204" y="196"/>
                  </a:cubicBezTo>
                  <a:cubicBezTo>
                    <a:pt x="204" y="195"/>
                    <a:pt x="203" y="194"/>
                    <a:pt x="203" y="192"/>
                  </a:cubicBezTo>
                  <a:cubicBezTo>
                    <a:pt x="210" y="193"/>
                    <a:pt x="217" y="196"/>
                    <a:pt x="224" y="202"/>
                  </a:cubicBezTo>
                  <a:cubicBezTo>
                    <a:pt x="240" y="217"/>
                    <a:pt x="255" y="207"/>
                    <a:pt x="288" y="216"/>
                  </a:cubicBezTo>
                  <a:cubicBezTo>
                    <a:pt x="291" y="217"/>
                    <a:pt x="295" y="220"/>
                    <a:pt x="297" y="224"/>
                  </a:cubicBezTo>
                  <a:cubicBezTo>
                    <a:pt x="301" y="231"/>
                    <a:pt x="309" y="226"/>
                    <a:pt x="318" y="241"/>
                  </a:cubicBezTo>
                  <a:cubicBezTo>
                    <a:pt x="316" y="242"/>
                    <a:pt x="315" y="240"/>
                    <a:pt x="313" y="239"/>
                  </a:cubicBezTo>
                  <a:cubicBezTo>
                    <a:pt x="302" y="231"/>
                    <a:pt x="291" y="226"/>
                    <a:pt x="280" y="225"/>
                  </a:cubicBezTo>
                  <a:cubicBezTo>
                    <a:pt x="279" y="225"/>
                    <a:pt x="278" y="225"/>
                    <a:pt x="277" y="225"/>
                  </a:cubicBezTo>
                  <a:cubicBezTo>
                    <a:pt x="275" y="226"/>
                    <a:pt x="273" y="227"/>
                    <a:pt x="273" y="230"/>
                  </a:cubicBezTo>
                  <a:cubicBezTo>
                    <a:pt x="273" y="233"/>
                    <a:pt x="275" y="234"/>
                    <a:pt x="277" y="235"/>
                  </a:cubicBezTo>
                  <a:cubicBezTo>
                    <a:pt x="281" y="239"/>
                    <a:pt x="285" y="241"/>
                    <a:pt x="289" y="240"/>
                  </a:cubicBezTo>
                  <a:cubicBezTo>
                    <a:pt x="285" y="243"/>
                    <a:pt x="281" y="240"/>
                    <a:pt x="276" y="240"/>
                  </a:cubicBezTo>
                  <a:cubicBezTo>
                    <a:pt x="280" y="246"/>
                    <a:pt x="281" y="251"/>
                    <a:pt x="278" y="255"/>
                  </a:cubicBezTo>
                  <a:cubicBezTo>
                    <a:pt x="276" y="254"/>
                    <a:pt x="276" y="247"/>
                    <a:pt x="272" y="250"/>
                  </a:cubicBezTo>
                  <a:cubicBezTo>
                    <a:pt x="269" y="253"/>
                    <a:pt x="265" y="255"/>
                    <a:pt x="260" y="253"/>
                  </a:cubicBezTo>
                  <a:cubicBezTo>
                    <a:pt x="258" y="252"/>
                    <a:pt x="255" y="252"/>
                    <a:pt x="258" y="257"/>
                  </a:cubicBezTo>
                  <a:cubicBezTo>
                    <a:pt x="259" y="259"/>
                    <a:pt x="255" y="261"/>
                    <a:pt x="254" y="258"/>
                  </a:cubicBezTo>
                  <a:cubicBezTo>
                    <a:pt x="243" y="245"/>
                    <a:pt x="242" y="244"/>
                    <a:pt x="240" y="250"/>
                  </a:cubicBezTo>
                  <a:cubicBezTo>
                    <a:pt x="238" y="257"/>
                    <a:pt x="236" y="257"/>
                    <a:pt x="242" y="260"/>
                  </a:cubicBezTo>
                  <a:cubicBezTo>
                    <a:pt x="251" y="265"/>
                    <a:pt x="259" y="272"/>
                    <a:pt x="269" y="275"/>
                  </a:cubicBezTo>
                  <a:cubicBezTo>
                    <a:pt x="270" y="276"/>
                    <a:pt x="271" y="276"/>
                    <a:pt x="273" y="276"/>
                  </a:cubicBezTo>
                  <a:cubicBezTo>
                    <a:pt x="280" y="277"/>
                    <a:pt x="283" y="288"/>
                    <a:pt x="291" y="289"/>
                  </a:cubicBezTo>
                  <a:cubicBezTo>
                    <a:pt x="293" y="289"/>
                    <a:pt x="295" y="289"/>
                    <a:pt x="296" y="286"/>
                  </a:cubicBezTo>
                  <a:cubicBezTo>
                    <a:pt x="296" y="283"/>
                    <a:pt x="295" y="279"/>
                    <a:pt x="293" y="277"/>
                  </a:cubicBezTo>
                  <a:cubicBezTo>
                    <a:pt x="291" y="275"/>
                    <a:pt x="288" y="274"/>
                    <a:pt x="287" y="271"/>
                  </a:cubicBezTo>
                  <a:cubicBezTo>
                    <a:pt x="291" y="271"/>
                    <a:pt x="299" y="274"/>
                    <a:pt x="303" y="277"/>
                  </a:cubicBezTo>
                  <a:cubicBezTo>
                    <a:pt x="309" y="282"/>
                    <a:pt x="309" y="281"/>
                    <a:pt x="331" y="293"/>
                  </a:cubicBezTo>
                  <a:cubicBezTo>
                    <a:pt x="338" y="297"/>
                    <a:pt x="344" y="312"/>
                    <a:pt x="336" y="313"/>
                  </a:cubicBezTo>
                  <a:cubicBezTo>
                    <a:pt x="334" y="314"/>
                    <a:pt x="333" y="314"/>
                    <a:pt x="334" y="316"/>
                  </a:cubicBezTo>
                  <a:cubicBezTo>
                    <a:pt x="335" y="322"/>
                    <a:pt x="339" y="317"/>
                    <a:pt x="350" y="321"/>
                  </a:cubicBezTo>
                  <a:cubicBezTo>
                    <a:pt x="351" y="321"/>
                    <a:pt x="352" y="321"/>
                    <a:pt x="352" y="322"/>
                  </a:cubicBezTo>
                  <a:cubicBezTo>
                    <a:pt x="356" y="330"/>
                    <a:pt x="363" y="328"/>
                    <a:pt x="368" y="331"/>
                  </a:cubicBezTo>
                  <a:cubicBezTo>
                    <a:pt x="370" y="332"/>
                    <a:pt x="371" y="333"/>
                    <a:pt x="371" y="336"/>
                  </a:cubicBezTo>
                  <a:cubicBezTo>
                    <a:pt x="372" y="337"/>
                    <a:pt x="372" y="339"/>
                    <a:pt x="373" y="340"/>
                  </a:cubicBezTo>
                  <a:cubicBezTo>
                    <a:pt x="381" y="350"/>
                    <a:pt x="384" y="361"/>
                    <a:pt x="390" y="371"/>
                  </a:cubicBezTo>
                  <a:cubicBezTo>
                    <a:pt x="396" y="378"/>
                    <a:pt x="390" y="382"/>
                    <a:pt x="390" y="386"/>
                  </a:cubicBezTo>
                  <a:cubicBezTo>
                    <a:pt x="390" y="389"/>
                    <a:pt x="390" y="391"/>
                    <a:pt x="393" y="393"/>
                  </a:cubicBezTo>
                  <a:cubicBezTo>
                    <a:pt x="397" y="396"/>
                    <a:pt x="401" y="402"/>
                    <a:pt x="406" y="402"/>
                  </a:cubicBezTo>
                  <a:cubicBezTo>
                    <a:pt x="408" y="402"/>
                    <a:pt x="410" y="404"/>
                    <a:pt x="411" y="406"/>
                  </a:cubicBezTo>
                  <a:cubicBezTo>
                    <a:pt x="414" y="412"/>
                    <a:pt x="417" y="411"/>
                    <a:pt x="421" y="411"/>
                  </a:cubicBezTo>
                  <a:cubicBezTo>
                    <a:pt x="426" y="417"/>
                    <a:pt x="430" y="424"/>
                    <a:pt x="436" y="428"/>
                  </a:cubicBezTo>
                  <a:cubicBezTo>
                    <a:pt x="441" y="431"/>
                    <a:pt x="444" y="436"/>
                    <a:pt x="447" y="441"/>
                  </a:cubicBezTo>
                  <a:cubicBezTo>
                    <a:pt x="449" y="445"/>
                    <a:pt x="450" y="450"/>
                    <a:pt x="449" y="454"/>
                  </a:cubicBezTo>
                  <a:cubicBezTo>
                    <a:pt x="448" y="457"/>
                    <a:pt x="448" y="460"/>
                    <a:pt x="447" y="462"/>
                  </a:cubicBezTo>
                  <a:cubicBezTo>
                    <a:pt x="444" y="468"/>
                    <a:pt x="444" y="476"/>
                    <a:pt x="441" y="483"/>
                  </a:cubicBezTo>
                  <a:cubicBezTo>
                    <a:pt x="439" y="491"/>
                    <a:pt x="440" y="499"/>
                    <a:pt x="443" y="507"/>
                  </a:cubicBezTo>
                  <a:cubicBezTo>
                    <a:pt x="443" y="509"/>
                    <a:pt x="443" y="510"/>
                    <a:pt x="444" y="510"/>
                  </a:cubicBezTo>
                  <a:cubicBezTo>
                    <a:pt x="445" y="511"/>
                    <a:pt x="445" y="511"/>
                    <a:pt x="445" y="511"/>
                  </a:cubicBezTo>
                  <a:cubicBezTo>
                    <a:pt x="445" y="512"/>
                    <a:pt x="445" y="512"/>
                    <a:pt x="446" y="512"/>
                  </a:cubicBezTo>
                  <a:cubicBezTo>
                    <a:pt x="446" y="512"/>
                    <a:pt x="447" y="512"/>
                    <a:pt x="447" y="513"/>
                  </a:cubicBezTo>
                  <a:cubicBezTo>
                    <a:pt x="448" y="516"/>
                    <a:pt x="450" y="517"/>
                    <a:pt x="452" y="518"/>
                  </a:cubicBezTo>
                  <a:cubicBezTo>
                    <a:pt x="457" y="519"/>
                    <a:pt x="462" y="519"/>
                    <a:pt x="466" y="518"/>
                  </a:cubicBezTo>
                  <a:cubicBezTo>
                    <a:pt x="467" y="517"/>
                    <a:pt x="466" y="516"/>
                    <a:pt x="466" y="516"/>
                  </a:cubicBezTo>
                  <a:cubicBezTo>
                    <a:pt x="458" y="515"/>
                    <a:pt x="458" y="507"/>
                    <a:pt x="456" y="501"/>
                  </a:cubicBezTo>
                  <a:cubicBezTo>
                    <a:pt x="464" y="485"/>
                    <a:pt x="466" y="484"/>
                    <a:pt x="464" y="476"/>
                  </a:cubicBezTo>
                  <a:cubicBezTo>
                    <a:pt x="463" y="469"/>
                    <a:pt x="467" y="459"/>
                    <a:pt x="472" y="457"/>
                  </a:cubicBezTo>
                  <a:cubicBezTo>
                    <a:pt x="477" y="456"/>
                    <a:pt x="481" y="467"/>
                    <a:pt x="486" y="459"/>
                  </a:cubicBezTo>
                  <a:cubicBezTo>
                    <a:pt x="488" y="456"/>
                    <a:pt x="493" y="455"/>
                    <a:pt x="497" y="455"/>
                  </a:cubicBezTo>
                  <a:cubicBezTo>
                    <a:pt x="498" y="457"/>
                    <a:pt x="500" y="458"/>
                    <a:pt x="502" y="457"/>
                  </a:cubicBezTo>
                  <a:cubicBezTo>
                    <a:pt x="505" y="457"/>
                    <a:pt x="506" y="457"/>
                    <a:pt x="514" y="460"/>
                  </a:cubicBezTo>
                  <a:cubicBezTo>
                    <a:pt x="517" y="461"/>
                    <a:pt x="518" y="462"/>
                    <a:pt x="518" y="466"/>
                  </a:cubicBezTo>
                  <a:cubicBezTo>
                    <a:pt x="518" y="467"/>
                    <a:pt x="518" y="468"/>
                    <a:pt x="518" y="469"/>
                  </a:cubicBezTo>
                  <a:cubicBezTo>
                    <a:pt x="518" y="471"/>
                    <a:pt x="520" y="473"/>
                    <a:pt x="521" y="472"/>
                  </a:cubicBezTo>
                  <a:cubicBezTo>
                    <a:pt x="526" y="468"/>
                    <a:pt x="535" y="478"/>
                    <a:pt x="538" y="472"/>
                  </a:cubicBezTo>
                  <a:cubicBezTo>
                    <a:pt x="539" y="472"/>
                    <a:pt x="540" y="471"/>
                    <a:pt x="540" y="469"/>
                  </a:cubicBezTo>
                  <a:cubicBezTo>
                    <a:pt x="540" y="469"/>
                    <a:pt x="541" y="469"/>
                    <a:pt x="541" y="469"/>
                  </a:cubicBezTo>
                  <a:cubicBezTo>
                    <a:pt x="543" y="471"/>
                    <a:pt x="544" y="471"/>
                    <a:pt x="545" y="469"/>
                  </a:cubicBezTo>
                  <a:cubicBezTo>
                    <a:pt x="545" y="469"/>
                    <a:pt x="545" y="469"/>
                    <a:pt x="545" y="470"/>
                  </a:cubicBezTo>
                  <a:cubicBezTo>
                    <a:pt x="548" y="469"/>
                    <a:pt x="549" y="470"/>
                    <a:pt x="549" y="469"/>
                  </a:cubicBezTo>
                  <a:cubicBezTo>
                    <a:pt x="552" y="469"/>
                    <a:pt x="552" y="468"/>
                    <a:pt x="561" y="470"/>
                  </a:cubicBezTo>
                  <a:cubicBezTo>
                    <a:pt x="562" y="470"/>
                    <a:pt x="563" y="471"/>
                    <a:pt x="564" y="471"/>
                  </a:cubicBezTo>
                  <a:cubicBezTo>
                    <a:pt x="575" y="485"/>
                    <a:pt x="575" y="478"/>
                    <a:pt x="590" y="494"/>
                  </a:cubicBezTo>
                  <a:cubicBezTo>
                    <a:pt x="591" y="496"/>
                    <a:pt x="591" y="499"/>
                    <a:pt x="591" y="501"/>
                  </a:cubicBezTo>
                  <a:cubicBezTo>
                    <a:pt x="589" y="508"/>
                    <a:pt x="589" y="515"/>
                    <a:pt x="594" y="521"/>
                  </a:cubicBezTo>
                  <a:cubicBezTo>
                    <a:pt x="596" y="525"/>
                    <a:pt x="597" y="530"/>
                    <a:pt x="597" y="535"/>
                  </a:cubicBezTo>
                  <a:cubicBezTo>
                    <a:pt x="596" y="540"/>
                    <a:pt x="601" y="549"/>
                    <a:pt x="597" y="557"/>
                  </a:cubicBezTo>
                  <a:cubicBezTo>
                    <a:pt x="596" y="557"/>
                    <a:pt x="595" y="558"/>
                    <a:pt x="595" y="559"/>
                  </a:cubicBezTo>
                  <a:cubicBezTo>
                    <a:pt x="596" y="568"/>
                    <a:pt x="590" y="571"/>
                    <a:pt x="590" y="574"/>
                  </a:cubicBezTo>
                  <a:cubicBezTo>
                    <a:pt x="588" y="585"/>
                    <a:pt x="580" y="587"/>
                    <a:pt x="573" y="591"/>
                  </a:cubicBezTo>
                  <a:cubicBezTo>
                    <a:pt x="569" y="594"/>
                    <a:pt x="559" y="587"/>
                    <a:pt x="550" y="584"/>
                  </a:cubicBezTo>
                  <a:cubicBezTo>
                    <a:pt x="536" y="579"/>
                    <a:pt x="548" y="562"/>
                    <a:pt x="530" y="557"/>
                  </a:cubicBezTo>
                  <a:cubicBezTo>
                    <a:pt x="523" y="555"/>
                    <a:pt x="516" y="552"/>
                    <a:pt x="509" y="553"/>
                  </a:cubicBezTo>
                  <a:cubicBezTo>
                    <a:pt x="507" y="553"/>
                    <a:pt x="505" y="552"/>
                    <a:pt x="504" y="555"/>
                  </a:cubicBezTo>
                  <a:cubicBezTo>
                    <a:pt x="501" y="565"/>
                    <a:pt x="511" y="562"/>
                    <a:pt x="511" y="577"/>
                  </a:cubicBezTo>
                  <a:cubicBezTo>
                    <a:pt x="511" y="581"/>
                    <a:pt x="513" y="583"/>
                    <a:pt x="513" y="586"/>
                  </a:cubicBezTo>
                  <a:cubicBezTo>
                    <a:pt x="514" y="593"/>
                    <a:pt x="517" y="600"/>
                    <a:pt x="518" y="607"/>
                  </a:cubicBezTo>
                  <a:cubicBezTo>
                    <a:pt x="518" y="609"/>
                    <a:pt x="519" y="611"/>
                    <a:pt x="520" y="613"/>
                  </a:cubicBezTo>
                  <a:cubicBezTo>
                    <a:pt x="522" y="616"/>
                    <a:pt x="521" y="619"/>
                    <a:pt x="518" y="618"/>
                  </a:cubicBezTo>
                  <a:cubicBezTo>
                    <a:pt x="512" y="617"/>
                    <a:pt x="505" y="620"/>
                    <a:pt x="499" y="617"/>
                  </a:cubicBezTo>
                  <a:cubicBezTo>
                    <a:pt x="495" y="615"/>
                    <a:pt x="491" y="616"/>
                    <a:pt x="487" y="616"/>
                  </a:cubicBezTo>
                  <a:cubicBezTo>
                    <a:pt x="486" y="616"/>
                    <a:pt x="485" y="617"/>
                    <a:pt x="484" y="618"/>
                  </a:cubicBezTo>
                  <a:cubicBezTo>
                    <a:pt x="481" y="619"/>
                    <a:pt x="481" y="620"/>
                    <a:pt x="481" y="623"/>
                  </a:cubicBezTo>
                  <a:cubicBezTo>
                    <a:pt x="471" y="623"/>
                    <a:pt x="467" y="631"/>
                    <a:pt x="472" y="637"/>
                  </a:cubicBezTo>
                  <a:cubicBezTo>
                    <a:pt x="474" y="638"/>
                    <a:pt x="475" y="640"/>
                    <a:pt x="477" y="642"/>
                  </a:cubicBezTo>
                  <a:cubicBezTo>
                    <a:pt x="477" y="651"/>
                    <a:pt x="475" y="656"/>
                    <a:pt x="477" y="663"/>
                  </a:cubicBezTo>
                  <a:cubicBezTo>
                    <a:pt x="481" y="680"/>
                    <a:pt x="467" y="690"/>
                    <a:pt x="462" y="695"/>
                  </a:cubicBezTo>
                  <a:cubicBezTo>
                    <a:pt x="452" y="708"/>
                    <a:pt x="442" y="680"/>
                    <a:pt x="425" y="696"/>
                  </a:cubicBezTo>
                  <a:cubicBezTo>
                    <a:pt x="419" y="702"/>
                    <a:pt x="418" y="705"/>
                    <a:pt x="415" y="702"/>
                  </a:cubicBezTo>
                  <a:cubicBezTo>
                    <a:pt x="412" y="699"/>
                    <a:pt x="410" y="693"/>
                    <a:pt x="406" y="691"/>
                  </a:cubicBezTo>
                  <a:cubicBezTo>
                    <a:pt x="404" y="691"/>
                    <a:pt x="405" y="688"/>
                    <a:pt x="404" y="686"/>
                  </a:cubicBezTo>
                  <a:cubicBezTo>
                    <a:pt x="403" y="666"/>
                    <a:pt x="388" y="680"/>
                    <a:pt x="371" y="659"/>
                  </a:cubicBezTo>
                  <a:cubicBezTo>
                    <a:pt x="369" y="657"/>
                    <a:pt x="366" y="655"/>
                    <a:pt x="363" y="660"/>
                  </a:cubicBezTo>
                  <a:cubicBezTo>
                    <a:pt x="360" y="663"/>
                    <a:pt x="361" y="668"/>
                    <a:pt x="360" y="671"/>
                  </a:cubicBezTo>
                  <a:cubicBezTo>
                    <a:pt x="358" y="671"/>
                    <a:pt x="357" y="671"/>
                    <a:pt x="356" y="671"/>
                  </a:cubicBezTo>
                  <a:cubicBezTo>
                    <a:pt x="356" y="671"/>
                    <a:pt x="355" y="670"/>
                    <a:pt x="355" y="670"/>
                  </a:cubicBezTo>
                  <a:cubicBezTo>
                    <a:pt x="354" y="668"/>
                    <a:pt x="355" y="666"/>
                    <a:pt x="355" y="664"/>
                  </a:cubicBezTo>
                  <a:cubicBezTo>
                    <a:pt x="354" y="660"/>
                    <a:pt x="351" y="661"/>
                    <a:pt x="350" y="663"/>
                  </a:cubicBezTo>
                  <a:cubicBezTo>
                    <a:pt x="350" y="666"/>
                    <a:pt x="349" y="667"/>
                    <a:pt x="348" y="669"/>
                  </a:cubicBezTo>
                  <a:cubicBezTo>
                    <a:pt x="348" y="669"/>
                    <a:pt x="348" y="669"/>
                    <a:pt x="348" y="669"/>
                  </a:cubicBezTo>
                  <a:cubicBezTo>
                    <a:pt x="347" y="669"/>
                    <a:pt x="346" y="669"/>
                    <a:pt x="345" y="669"/>
                  </a:cubicBezTo>
                  <a:cubicBezTo>
                    <a:pt x="338" y="670"/>
                    <a:pt x="337" y="671"/>
                    <a:pt x="336" y="678"/>
                  </a:cubicBezTo>
                  <a:cubicBezTo>
                    <a:pt x="333" y="682"/>
                    <a:pt x="330" y="682"/>
                    <a:pt x="326" y="681"/>
                  </a:cubicBezTo>
                  <a:cubicBezTo>
                    <a:pt x="310" y="676"/>
                    <a:pt x="311" y="692"/>
                    <a:pt x="300" y="684"/>
                  </a:cubicBezTo>
                  <a:cubicBezTo>
                    <a:pt x="299" y="684"/>
                    <a:pt x="298" y="682"/>
                    <a:pt x="296" y="681"/>
                  </a:cubicBezTo>
                  <a:cubicBezTo>
                    <a:pt x="296" y="676"/>
                    <a:pt x="296" y="675"/>
                    <a:pt x="292" y="678"/>
                  </a:cubicBezTo>
                  <a:cubicBezTo>
                    <a:pt x="289" y="679"/>
                    <a:pt x="286" y="677"/>
                    <a:pt x="283" y="680"/>
                  </a:cubicBezTo>
                  <a:cubicBezTo>
                    <a:pt x="280" y="680"/>
                    <a:pt x="279" y="683"/>
                    <a:pt x="279" y="687"/>
                  </a:cubicBezTo>
                  <a:cubicBezTo>
                    <a:pt x="279" y="687"/>
                    <a:pt x="278" y="687"/>
                    <a:pt x="278" y="688"/>
                  </a:cubicBezTo>
                  <a:cubicBezTo>
                    <a:pt x="275" y="689"/>
                    <a:pt x="273" y="686"/>
                    <a:pt x="271" y="685"/>
                  </a:cubicBezTo>
                  <a:cubicBezTo>
                    <a:pt x="271" y="682"/>
                    <a:pt x="271" y="679"/>
                    <a:pt x="268" y="679"/>
                  </a:cubicBezTo>
                  <a:cubicBezTo>
                    <a:pt x="265" y="679"/>
                    <a:pt x="265" y="686"/>
                    <a:pt x="269" y="687"/>
                  </a:cubicBezTo>
                  <a:cubicBezTo>
                    <a:pt x="270" y="687"/>
                    <a:pt x="270" y="687"/>
                    <a:pt x="270" y="687"/>
                  </a:cubicBezTo>
                  <a:cubicBezTo>
                    <a:pt x="270" y="688"/>
                    <a:pt x="270" y="689"/>
                    <a:pt x="270" y="690"/>
                  </a:cubicBezTo>
                  <a:cubicBezTo>
                    <a:pt x="263" y="693"/>
                    <a:pt x="258" y="701"/>
                    <a:pt x="253" y="707"/>
                  </a:cubicBezTo>
                  <a:cubicBezTo>
                    <a:pt x="250" y="707"/>
                    <a:pt x="248" y="709"/>
                    <a:pt x="246" y="712"/>
                  </a:cubicBezTo>
                  <a:cubicBezTo>
                    <a:pt x="240" y="720"/>
                    <a:pt x="228" y="743"/>
                    <a:pt x="214" y="737"/>
                  </a:cubicBezTo>
                  <a:cubicBezTo>
                    <a:pt x="204" y="732"/>
                    <a:pt x="196" y="737"/>
                    <a:pt x="175" y="754"/>
                  </a:cubicBezTo>
                  <a:cubicBezTo>
                    <a:pt x="170" y="758"/>
                    <a:pt x="166" y="762"/>
                    <a:pt x="167" y="771"/>
                  </a:cubicBezTo>
                  <a:cubicBezTo>
                    <a:pt x="167" y="774"/>
                    <a:pt x="165" y="776"/>
                    <a:pt x="164" y="779"/>
                  </a:cubicBezTo>
                  <a:cubicBezTo>
                    <a:pt x="163" y="780"/>
                    <a:pt x="162" y="783"/>
                    <a:pt x="160" y="784"/>
                  </a:cubicBezTo>
                  <a:cubicBezTo>
                    <a:pt x="159" y="784"/>
                    <a:pt x="158" y="785"/>
                    <a:pt x="158" y="786"/>
                  </a:cubicBezTo>
                  <a:cubicBezTo>
                    <a:pt x="153" y="787"/>
                    <a:pt x="149" y="791"/>
                    <a:pt x="147" y="796"/>
                  </a:cubicBezTo>
                  <a:cubicBezTo>
                    <a:pt x="144" y="802"/>
                    <a:pt x="141" y="808"/>
                    <a:pt x="139" y="815"/>
                  </a:cubicBezTo>
                  <a:cubicBezTo>
                    <a:pt x="132" y="822"/>
                    <a:pt x="127" y="819"/>
                    <a:pt x="112" y="827"/>
                  </a:cubicBezTo>
                  <a:cubicBezTo>
                    <a:pt x="110" y="828"/>
                    <a:pt x="108" y="830"/>
                    <a:pt x="106" y="830"/>
                  </a:cubicBezTo>
                  <a:cubicBezTo>
                    <a:pt x="98" y="832"/>
                    <a:pt x="103" y="844"/>
                    <a:pt x="90" y="844"/>
                  </a:cubicBezTo>
                  <a:cubicBezTo>
                    <a:pt x="90" y="844"/>
                    <a:pt x="89" y="844"/>
                    <a:pt x="89" y="844"/>
                  </a:cubicBezTo>
                  <a:cubicBezTo>
                    <a:pt x="86" y="844"/>
                    <a:pt x="83" y="845"/>
                    <a:pt x="82" y="848"/>
                  </a:cubicBezTo>
                  <a:cubicBezTo>
                    <a:pt x="79" y="848"/>
                    <a:pt x="76" y="848"/>
                    <a:pt x="74" y="850"/>
                  </a:cubicBezTo>
                  <a:cubicBezTo>
                    <a:pt x="69" y="850"/>
                    <a:pt x="65" y="850"/>
                    <a:pt x="60" y="850"/>
                  </a:cubicBezTo>
                  <a:cubicBezTo>
                    <a:pt x="58" y="849"/>
                    <a:pt x="55" y="850"/>
                    <a:pt x="53" y="851"/>
                  </a:cubicBezTo>
                  <a:cubicBezTo>
                    <a:pt x="32" y="867"/>
                    <a:pt x="41" y="865"/>
                    <a:pt x="24" y="877"/>
                  </a:cubicBezTo>
                  <a:cubicBezTo>
                    <a:pt x="17" y="882"/>
                    <a:pt x="10" y="872"/>
                    <a:pt x="7" y="887"/>
                  </a:cubicBezTo>
                  <a:cubicBezTo>
                    <a:pt x="0" y="902"/>
                    <a:pt x="0" y="917"/>
                    <a:pt x="7" y="931"/>
                  </a:cubicBezTo>
                  <a:close/>
                  <a:moveTo>
                    <a:pt x="203" y="192"/>
                  </a:moveTo>
                  <a:cubicBezTo>
                    <a:pt x="202" y="192"/>
                    <a:pt x="201" y="192"/>
                    <a:pt x="201" y="192"/>
                  </a:cubicBezTo>
                  <a:cubicBezTo>
                    <a:pt x="200" y="192"/>
                    <a:pt x="199" y="191"/>
                    <a:pt x="199" y="190"/>
                  </a:cubicBezTo>
                  <a:cubicBezTo>
                    <a:pt x="199" y="189"/>
                    <a:pt x="200" y="190"/>
                    <a:pt x="201" y="190"/>
                  </a:cubicBezTo>
                  <a:cubicBezTo>
                    <a:pt x="202" y="191"/>
                    <a:pt x="202" y="192"/>
                    <a:pt x="203" y="192"/>
                  </a:cubicBezTo>
                  <a:close/>
                  <a:moveTo>
                    <a:pt x="415" y="307"/>
                  </a:moveTo>
                  <a:cubicBezTo>
                    <a:pt x="416" y="311"/>
                    <a:pt x="408" y="305"/>
                    <a:pt x="399" y="306"/>
                  </a:cubicBezTo>
                  <a:cubicBezTo>
                    <a:pt x="395" y="306"/>
                    <a:pt x="392" y="306"/>
                    <a:pt x="388" y="303"/>
                  </a:cubicBezTo>
                  <a:cubicBezTo>
                    <a:pt x="387" y="302"/>
                    <a:pt x="386" y="301"/>
                    <a:pt x="385" y="299"/>
                  </a:cubicBezTo>
                  <a:cubicBezTo>
                    <a:pt x="385" y="296"/>
                    <a:pt x="386" y="295"/>
                    <a:pt x="389" y="296"/>
                  </a:cubicBezTo>
                  <a:cubicBezTo>
                    <a:pt x="394" y="298"/>
                    <a:pt x="398" y="298"/>
                    <a:pt x="403" y="299"/>
                  </a:cubicBezTo>
                  <a:cubicBezTo>
                    <a:pt x="406" y="300"/>
                    <a:pt x="410" y="302"/>
                    <a:pt x="414" y="305"/>
                  </a:cubicBezTo>
                  <a:cubicBezTo>
                    <a:pt x="414" y="305"/>
                    <a:pt x="415" y="306"/>
                    <a:pt x="415" y="307"/>
                  </a:cubicBezTo>
                  <a:close/>
                  <a:moveTo>
                    <a:pt x="431" y="318"/>
                  </a:moveTo>
                  <a:cubicBezTo>
                    <a:pt x="435" y="318"/>
                    <a:pt x="434" y="321"/>
                    <a:pt x="440" y="324"/>
                  </a:cubicBezTo>
                  <a:cubicBezTo>
                    <a:pt x="442" y="324"/>
                    <a:pt x="443" y="326"/>
                    <a:pt x="445" y="327"/>
                  </a:cubicBezTo>
                  <a:cubicBezTo>
                    <a:pt x="447" y="329"/>
                    <a:pt x="447" y="331"/>
                    <a:pt x="445" y="332"/>
                  </a:cubicBezTo>
                  <a:cubicBezTo>
                    <a:pt x="439" y="333"/>
                    <a:pt x="436" y="328"/>
                    <a:pt x="431" y="327"/>
                  </a:cubicBezTo>
                  <a:cubicBezTo>
                    <a:pt x="431" y="327"/>
                    <a:pt x="431" y="327"/>
                    <a:pt x="431" y="327"/>
                  </a:cubicBezTo>
                  <a:cubicBezTo>
                    <a:pt x="430" y="326"/>
                    <a:pt x="428" y="325"/>
                    <a:pt x="427" y="325"/>
                  </a:cubicBezTo>
                  <a:cubicBezTo>
                    <a:pt x="428" y="326"/>
                    <a:pt x="429" y="327"/>
                    <a:pt x="429" y="327"/>
                  </a:cubicBezTo>
                  <a:cubicBezTo>
                    <a:pt x="429" y="327"/>
                    <a:pt x="428" y="326"/>
                    <a:pt x="427" y="325"/>
                  </a:cubicBezTo>
                  <a:cubicBezTo>
                    <a:pt x="422" y="321"/>
                    <a:pt x="416" y="320"/>
                    <a:pt x="412" y="315"/>
                  </a:cubicBezTo>
                  <a:cubicBezTo>
                    <a:pt x="412" y="315"/>
                    <a:pt x="411" y="316"/>
                    <a:pt x="411" y="316"/>
                  </a:cubicBezTo>
                  <a:cubicBezTo>
                    <a:pt x="411" y="316"/>
                    <a:pt x="412" y="315"/>
                    <a:pt x="412" y="315"/>
                  </a:cubicBezTo>
                  <a:cubicBezTo>
                    <a:pt x="413" y="309"/>
                    <a:pt x="421" y="318"/>
                    <a:pt x="431" y="318"/>
                  </a:cubicBezTo>
                  <a:close/>
                  <a:moveTo>
                    <a:pt x="452" y="290"/>
                  </a:moveTo>
                  <a:cubicBezTo>
                    <a:pt x="445" y="294"/>
                    <a:pt x="443" y="291"/>
                    <a:pt x="446" y="302"/>
                  </a:cubicBezTo>
                  <a:cubicBezTo>
                    <a:pt x="447" y="305"/>
                    <a:pt x="446" y="306"/>
                    <a:pt x="444" y="305"/>
                  </a:cubicBezTo>
                  <a:cubicBezTo>
                    <a:pt x="437" y="304"/>
                    <a:pt x="443" y="314"/>
                    <a:pt x="439" y="314"/>
                  </a:cubicBezTo>
                  <a:cubicBezTo>
                    <a:pt x="437" y="314"/>
                    <a:pt x="435" y="311"/>
                    <a:pt x="433" y="306"/>
                  </a:cubicBezTo>
                  <a:cubicBezTo>
                    <a:pt x="432" y="303"/>
                    <a:pt x="431" y="300"/>
                    <a:pt x="429" y="298"/>
                  </a:cubicBezTo>
                  <a:cubicBezTo>
                    <a:pt x="427" y="297"/>
                    <a:pt x="426" y="296"/>
                    <a:pt x="424" y="295"/>
                  </a:cubicBezTo>
                  <a:cubicBezTo>
                    <a:pt x="422" y="295"/>
                    <a:pt x="421" y="297"/>
                    <a:pt x="418" y="296"/>
                  </a:cubicBezTo>
                  <a:cubicBezTo>
                    <a:pt x="415" y="290"/>
                    <a:pt x="417" y="287"/>
                    <a:pt x="420" y="285"/>
                  </a:cubicBezTo>
                  <a:cubicBezTo>
                    <a:pt x="421" y="283"/>
                    <a:pt x="422" y="282"/>
                    <a:pt x="425" y="282"/>
                  </a:cubicBezTo>
                  <a:cubicBezTo>
                    <a:pt x="427" y="282"/>
                    <a:pt x="428" y="284"/>
                    <a:pt x="429" y="286"/>
                  </a:cubicBezTo>
                  <a:cubicBezTo>
                    <a:pt x="431" y="289"/>
                    <a:pt x="435" y="288"/>
                    <a:pt x="434" y="285"/>
                  </a:cubicBezTo>
                  <a:cubicBezTo>
                    <a:pt x="433" y="282"/>
                    <a:pt x="435" y="282"/>
                    <a:pt x="436" y="282"/>
                  </a:cubicBezTo>
                  <a:cubicBezTo>
                    <a:pt x="441" y="283"/>
                    <a:pt x="448" y="285"/>
                    <a:pt x="452" y="290"/>
                  </a:cubicBezTo>
                  <a:close/>
                  <a:moveTo>
                    <a:pt x="457" y="293"/>
                  </a:moveTo>
                  <a:cubicBezTo>
                    <a:pt x="457" y="287"/>
                    <a:pt x="457" y="287"/>
                    <a:pt x="461" y="288"/>
                  </a:cubicBezTo>
                  <a:cubicBezTo>
                    <a:pt x="465" y="289"/>
                    <a:pt x="469" y="292"/>
                    <a:pt x="474" y="294"/>
                  </a:cubicBezTo>
                  <a:cubicBezTo>
                    <a:pt x="477" y="296"/>
                    <a:pt x="480" y="300"/>
                    <a:pt x="481" y="305"/>
                  </a:cubicBezTo>
                  <a:cubicBezTo>
                    <a:pt x="480" y="305"/>
                    <a:pt x="480" y="305"/>
                    <a:pt x="480" y="307"/>
                  </a:cubicBezTo>
                  <a:cubicBezTo>
                    <a:pt x="484" y="317"/>
                    <a:pt x="486" y="319"/>
                    <a:pt x="487" y="330"/>
                  </a:cubicBezTo>
                  <a:cubicBezTo>
                    <a:pt x="487" y="335"/>
                    <a:pt x="484" y="337"/>
                    <a:pt x="480" y="334"/>
                  </a:cubicBezTo>
                  <a:cubicBezTo>
                    <a:pt x="476" y="331"/>
                    <a:pt x="471" y="323"/>
                    <a:pt x="472" y="319"/>
                  </a:cubicBezTo>
                  <a:cubicBezTo>
                    <a:pt x="474" y="313"/>
                    <a:pt x="471" y="308"/>
                    <a:pt x="467" y="302"/>
                  </a:cubicBezTo>
                  <a:cubicBezTo>
                    <a:pt x="466" y="298"/>
                    <a:pt x="463" y="298"/>
                    <a:pt x="460" y="297"/>
                  </a:cubicBezTo>
                  <a:cubicBezTo>
                    <a:pt x="460" y="297"/>
                    <a:pt x="460" y="297"/>
                    <a:pt x="460" y="297"/>
                  </a:cubicBezTo>
                  <a:cubicBezTo>
                    <a:pt x="459" y="295"/>
                    <a:pt x="458" y="294"/>
                    <a:pt x="457" y="293"/>
                  </a:cubicBezTo>
                  <a:close/>
                  <a:moveTo>
                    <a:pt x="509" y="290"/>
                  </a:moveTo>
                  <a:cubicBezTo>
                    <a:pt x="509" y="290"/>
                    <a:pt x="509" y="290"/>
                    <a:pt x="509" y="290"/>
                  </a:cubicBezTo>
                  <a:cubicBezTo>
                    <a:pt x="508" y="290"/>
                    <a:pt x="507" y="290"/>
                    <a:pt x="507" y="289"/>
                  </a:cubicBezTo>
                  <a:cubicBezTo>
                    <a:pt x="504" y="288"/>
                    <a:pt x="502" y="288"/>
                    <a:pt x="500" y="289"/>
                  </a:cubicBezTo>
                  <a:cubicBezTo>
                    <a:pt x="499" y="290"/>
                    <a:pt x="497" y="289"/>
                    <a:pt x="495" y="288"/>
                  </a:cubicBezTo>
                  <a:cubicBezTo>
                    <a:pt x="492" y="286"/>
                    <a:pt x="490" y="285"/>
                    <a:pt x="487" y="283"/>
                  </a:cubicBezTo>
                  <a:cubicBezTo>
                    <a:pt x="484" y="281"/>
                    <a:pt x="482" y="279"/>
                    <a:pt x="479" y="278"/>
                  </a:cubicBezTo>
                  <a:cubicBezTo>
                    <a:pt x="479" y="280"/>
                    <a:pt x="481" y="282"/>
                    <a:pt x="479" y="283"/>
                  </a:cubicBezTo>
                  <a:cubicBezTo>
                    <a:pt x="475" y="284"/>
                    <a:pt x="472" y="288"/>
                    <a:pt x="465" y="284"/>
                  </a:cubicBezTo>
                  <a:cubicBezTo>
                    <a:pt x="462" y="281"/>
                    <a:pt x="457" y="279"/>
                    <a:pt x="454" y="282"/>
                  </a:cubicBezTo>
                  <a:cubicBezTo>
                    <a:pt x="453" y="283"/>
                    <a:pt x="452" y="281"/>
                    <a:pt x="452" y="279"/>
                  </a:cubicBezTo>
                  <a:cubicBezTo>
                    <a:pt x="450" y="275"/>
                    <a:pt x="452" y="273"/>
                    <a:pt x="452" y="270"/>
                  </a:cubicBezTo>
                  <a:cubicBezTo>
                    <a:pt x="453" y="268"/>
                    <a:pt x="455" y="269"/>
                    <a:pt x="456" y="269"/>
                  </a:cubicBezTo>
                  <a:cubicBezTo>
                    <a:pt x="463" y="270"/>
                    <a:pt x="460" y="262"/>
                    <a:pt x="464" y="263"/>
                  </a:cubicBezTo>
                  <a:cubicBezTo>
                    <a:pt x="472" y="263"/>
                    <a:pt x="479" y="267"/>
                    <a:pt x="487" y="273"/>
                  </a:cubicBezTo>
                  <a:cubicBezTo>
                    <a:pt x="496" y="280"/>
                    <a:pt x="502" y="281"/>
                    <a:pt x="507" y="289"/>
                  </a:cubicBezTo>
                  <a:cubicBezTo>
                    <a:pt x="507" y="289"/>
                    <a:pt x="508" y="289"/>
                    <a:pt x="509" y="290"/>
                  </a:cubicBezTo>
                  <a:close/>
                  <a:moveTo>
                    <a:pt x="279" y="90"/>
                  </a:moveTo>
                  <a:cubicBezTo>
                    <a:pt x="279" y="90"/>
                    <a:pt x="275" y="90"/>
                    <a:pt x="272" y="90"/>
                  </a:cubicBezTo>
                  <a:cubicBezTo>
                    <a:pt x="272" y="90"/>
                    <a:pt x="272" y="90"/>
                    <a:pt x="272" y="90"/>
                  </a:cubicBezTo>
                  <a:cubicBezTo>
                    <a:pt x="275" y="90"/>
                    <a:pt x="279" y="90"/>
                    <a:pt x="279" y="90"/>
                  </a:cubicBezTo>
                  <a:close/>
                  <a:moveTo>
                    <a:pt x="287" y="73"/>
                  </a:moveTo>
                  <a:cubicBezTo>
                    <a:pt x="287" y="73"/>
                    <a:pt x="284" y="74"/>
                    <a:pt x="284" y="76"/>
                  </a:cubicBezTo>
                  <a:cubicBezTo>
                    <a:pt x="284" y="77"/>
                    <a:pt x="285" y="77"/>
                    <a:pt x="286" y="78"/>
                  </a:cubicBezTo>
                  <a:cubicBezTo>
                    <a:pt x="286" y="78"/>
                    <a:pt x="286" y="78"/>
                    <a:pt x="286" y="78"/>
                  </a:cubicBezTo>
                  <a:cubicBezTo>
                    <a:pt x="285" y="77"/>
                    <a:pt x="284" y="77"/>
                    <a:pt x="284" y="76"/>
                  </a:cubicBezTo>
                  <a:cubicBezTo>
                    <a:pt x="281" y="76"/>
                    <a:pt x="276" y="76"/>
                    <a:pt x="276" y="76"/>
                  </a:cubicBezTo>
                  <a:cubicBezTo>
                    <a:pt x="276" y="76"/>
                    <a:pt x="281" y="76"/>
                    <a:pt x="284" y="76"/>
                  </a:cubicBezTo>
                  <a:cubicBezTo>
                    <a:pt x="284" y="74"/>
                    <a:pt x="287" y="73"/>
                    <a:pt x="287" y="73"/>
                  </a:cubicBezTo>
                  <a:close/>
                  <a:moveTo>
                    <a:pt x="299" y="55"/>
                  </a:moveTo>
                  <a:cubicBezTo>
                    <a:pt x="299" y="56"/>
                    <a:pt x="299" y="57"/>
                    <a:pt x="299" y="58"/>
                  </a:cubicBezTo>
                  <a:cubicBezTo>
                    <a:pt x="297" y="58"/>
                    <a:pt x="294" y="56"/>
                    <a:pt x="292" y="56"/>
                  </a:cubicBezTo>
                  <a:cubicBezTo>
                    <a:pt x="290" y="56"/>
                    <a:pt x="288" y="55"/>
                    <a:pt x="285" y="52"/>
                  </a:cubicBezTo>
                  <a:cubicBezTo>
                    <a:pt x="288" y="51"/>
                    <a:pt x="291" y="53"/>
                    <a:pt x="293" y="51"/>
                  </a:cubicBezTo>
                  <a:cubicBezTo>
                    <a:pt x="295" y="48"/>
                    <a:pt x="296" y="48"/>
                    <a:pt x="299" y="55"/>
                  </a:cubicBezTo>
                  <a:close/>
                  <a:moveTo>
                    <a:pt x="305" y="71"/>
                  </a:moveTo>
                  <a:cubicBezTo>
                    <a:pt x="305" y="73"/>
                    <a:pt x="304" y="72"/>
                    <a:pt x="301" y="72"/>
                  </a:cubicBezTo>
                  <a:cubicBezTo>
                    <a:pt x="301" y="72"/>
                    <a:pt x="301" y="72"/>
                    <a:pt x="301" y="72"/>
                  </a:cubicBezTo>
                  <a:cubicBezTo>
                    <a:pt x="300" y="72"/>
                    <a:pt x="300" y="72"/>
                    <a:pt x="298" y="71"/>
                  </a:cubicBezTo>
                  <a:cubicBezTo>
                    <a:pt x="298" y="71"/>
                    <a:pt x="297" y="70"/>
                    <a:pt x="297" y="69"/>
                  </a:cubicBezTo>
                  <a:cubicBezTo>
                    <a:pt x="298" y="66"/>
                    <a:pt x="304" y="66"/>
                    <a:pt x="305" y="71"/>
                  </a:cubicBezTo>
                  <a:close/>
                  <a:moveTo>
                    <a:pt x="344" y="38"/>
                  </a:moveTo>
                  <a:cubicBezTo>
                    <a:pt x="342" y="37"/>
                    <a:pt x="341" y="37"/>
                    <a:pt x="339" y="37"/>
                  </a:cubicBezTo>
                  <a:cubicBezTo>
                    <a:pt x="339" y="33"/>
                    <a:pt x="341" y="34"/>
                    <a:pt x="343" y="34"/>
                  </a:cubicBezTo>
                  <a:cubicBezTo>
                    <a:pt x="345" y="34"/>
                    <a:pt x="346" y="39"/>
                    <a:pt x="344" y="38"/>
                  </a:cubicBezTo>
                  <a:close/>
                  <a:moveTo>
                    <a:pt x="412" y="90"/>
                  </a:moveTo>
                  <a:cubicBezTo>
                    <a:pt x="412" y="91"/>
                    <a:pt x="412" y="91"/>
                    <a:pt x="412" y="92"/>
                  </a:cubicBezTo>
                  <a:cubicBezTo>
                    <a:pt x="411" y="94"/>
                    <a:pt x="406" y="93"/>
                    <a:pt x="405" y="90"/>
                  </a:cubicBezTo>
                  <a:cubicBezTo>
                    <a:pt x="404" y="88"/>
                    <a:pt x="407" y="87"/>
                    <a:pt x="409" y="88"/>
                  </a:cubicBezTo>
                  <a:cubicBezTo>
                    <a:pt x="410" y="88"/>
                    <a:pt x="411" y="89"/>
                    <a:pt x="412" y="90"/>
                  </a:cubicBezTo>
                  <a:close/>
                  <a:moveTo>
                    <a:pt x="191" y="1240"/>
                  </a:moveTo>
                  <a:cubicBezTo>
                    <a:pt x="191" y="1243"/>
                    <a:pt x="191" y="1243"/>
                    <a:pt x="191" y="1243"/>
                  </a:cubicBezTo>
                  <a:lnTo>
                    <a:pt x="191" y="1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Oval 31">
              <a:extLst>
                <a:ext uri="{FF2B5EF4-FFF2-40B4-BE49-F238E27FC236}">
                  <a16:creationId xmlns:a16="http://schemas.microsoft.com/office/drawing/2014/main" id="{1BBE18F3-EB6C-743E-9783-AC6E16BD627B}"/>
                </a:ext>
              </a:extLst>
            </p:cNvPr>
            <p:cNvSpPr>
              <a:spLocks noChangeArrowheads="1"/>
            </p:cNvSpPr>
            <p:nvPr/>
          </p:nvSpPr>
          <p:spPr bwMode="auto">
            <a:xfrm>
              <a:off x="3357035" y="3653215"/>
              <a:ext cx="1715" cy="51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2">
              <a:extLst>
                <a:ext uri="{FF2B5EF4-FFF2-40B4-BE49-F238E27FC236}">
                  <a16:creationId xmlns:a16="http://schemas.microsoft.com/office/drawing/2014/main" id="{9C7DCB72-3E3D-33A5-903E-AA3CD008248F}"/>
                </a:ext>
              </a:extLst>
            </p:cNvPr>
            <p:cNvSpPr>
              <a:spLocks/>
            </p:cNvSpPr>
            <p:nvPr/>
          </p:nvSpPr>
          <p:spPr bwMode="auto">
            <a:xfrm>
              <a:off x="3007285" y="3163718"/>
              <a:ext cx="1715" cy="343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3">
              <a:extLst>
                <a:ext uri="{FF2B5EF4-FFF2-40B4-BE49-F238E27FC236}">
                  <a16:creationId xmlns:a16="http://schemas.microsoft.com/office/drawing/2014/main" id="{466221DB-7447-BD47-2072-E1043473CBA0}"/>
                </a:ext>
              </a:extLst>
            </p:cNvPr>
            <p:cNvSpPr>
              <a:spLocks/>
            </p:cNvSpPr>
            <p:nvPr/>
          </p:nvSpPr>
          <p:spPr bwMode="auto">
            <a:xfrm>
              <a:off x="3048432" y="3203221"/>
              <a:ext cx="3429" cy="1718"/>
            </a:xfrm>
            <a:custGeom>
              <a:avLst/>
              <a:gdLst>
                <a:gd name="T0" fmla="*/ 0 w 3"/>
                <a:gd name="T1" fmla="*/ 1 h 1"/>
                <a:gd name="T2" fmla="*/ 3 w 3"/>
                <a:gd name="T3" fmla="*/ 0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2" y="0"/>
                    <a:pt x="3" y="0"/>
                  </a:cubicBezTo>
                  <a:cubicBezTo>
                    <a:pt x="3" y="0"/>
                    <a:pt x="3" y="0"/>
                    <a:pt x="3"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4">
              <a:extLst>
                <a:ext uri="{FF2B5EF4-FFF2-40B4-BE49-F238E27FC236}">
                  <a16:creationId xmlns:a16="http://schemas.microsoft.com/office/drawing/2014/main" id="{615ECE6D-CF99-638D-B835-F920A3A3BD9D}"/>
                </a:ext>
              </a:extLst>
            </p:cNvPr>
            <p:cNvSpPr>
              <a:spLocks/>
            </p:cNvSpPr>
            <p:nvPr/>
          </p:nvSpPr>
          <p:spPr bwMode="auto">
            <a:xfrm>
              <a:off x="3130726" y="3115627"/>
              <a:ext cx="3429" cy="1718"/>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5">
              <a:extLst>
                <a:ext uri="{FF2B5EF4-FFF2-40B4-BE49-F238E27FC236}">
                  <a16:creationId xmlns:a16="http://schemas.microsoft.com/office/drawing/2014/main" id="{4DFBAB58-D601-EF41-8146-67F9FE183B16}"/>
                </a:ext>
              </a:extLst>
            </p:cNvPr>
            <p:cNvSpPr>
              <a:spLocks/>
            </p:cNvSpPr>
            <p:nvPr/>
          </p:nvSpPr>
          <p:spPr bwMode="auto">
            <a:xfrm>
              <a:off x="3149586" y="3119062"/>
              <a:ext cx="1715" cy="1718"/>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2" y="1"/>
                  </a:cubicBezTo>
                  <a:cubicBezTo>
                    <a:pt x="2" y="1"/>
                    <a:pt x="2"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6">
              <a:extLst>
                <a:ext uri="{FF2B5EF4-FFF2-40B4-BE49-F238E27FC236}">
                  <a16:creationId xmlns:a16="http://schemas.microsoft.com/office/drawing/2014/main" id="{AA1CB487-D1D1-C929-A45D-C54EFCC2CCE8}"/>
                </a:ext>
              </a:extLst>
            </p:cNvPr>
            <p:cNvSpPr>
              <a:spLocks/>
            </p:cNvSpPr>
            <p:nvPr/>
          </p:nvSpPr>
          <p:spPr bwMode="auto">
            <a:xfrm>
              <a:off x="3171873" y="3131085"/>
              <a:ext cx="3429" cy="0"/>
            </a:xfrm>
            <a:custGeom>
              <a:avLst/>
              <a:gdLst>
                <a:gd name="T0" fmla="*/ 3 w 3"/>
                <a:gd name="T1" fmla="*/ 1 h 1"/>
                <a:gd name="T2" fmla="*/ 3 w 3"/>
                <a:gd name="T3" fmla="*/ 1 h 1"/>
                <a:gd name="T4" fmla="*/ 3 w 3"/>
                <a:gd name="T5" fmla="*/ 1 h 1"/>
              </a:gdLst>
              <a:ahLst/>
              <a:cxnLst>
                <a:cxn ang="0">
                  <a:pos x="T0" y="T1"/>
                </a:cxn>
                <a:cxn ang="0">
                  <a:pos x="T2" y="T3"/>
                </a:cxn>
                <a:cxn ang="0">
                  <a:pos x="T4" y="T5"/>
                </a:cxn>
              </a:cxnLst>
              <a:rect l="0" t="0" r="r" b="b"/>
              <a:pathLst>
                <a:path w="3" h="1">
                  <a:moveTo>
                    <a:pt x="3" y="1"/>
                  </a:moveTo>
                  <a:cubicBezTo>
                    <a:pt x="3" y="1"/>
                    <a:pt x="3" y="1"/>
                    <a:pt x="3" y="1"/>
                  </a:cubicBezTo>
                  <a:cubicBezTo>
                    <a:pt x="0" y="0"/>
                    <a:pt x="0"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7">
              <a:extLst>
                <a:ext uri="{FF2B5EF4-FFF2-40B4-BE49-F238E27FC236}">
                  <a16:creationId xmlns:a16="http://schemas.microsoft.com/office/drawing/2014/main" id="{79F0D007-F8B5-F1BD-F3A9-860893B72FD1}"/>
                </a:ext>
              </a:extLst>
            </p:cNvPr>
            <p:cNvSpPr>
              <a:spLocks/>
            </p:cNvSpPr>
            <p:nvPr/>
          </p:nvSpPr>
          <p:spPr bwMode="auto">
            <a:xfrm>
              <a:off x="3425613" y="38284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8">
              <a:extLst>
                <a:ext uri="{FF2B5EF4-FFF2-40B4-BE49-F238E27FC236}">
                  <a16:creationId xmlns:a16="http://schemas.microsoft.com/office/drawing/2014/main" id="{C90ED14E-8277-E266-587A-EA8C67C87FB2}"/>
                </a:ext>
              </a:extLst>
            </p:cNvPr>
            <p:cNvSpPr>
              <a:spLocks/>
            </p:cNvSpPr>
            <p:nvPr/>
          </p:nvSpPr>
          <p:spPr bwMode="auto">
            <a:xfrm>
              <a:off x="3230165" y="4147866"/>
              <a:ext cx="5144"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9">
              <a:extLst>
                <a:ext uri="{FF2B5EF4-FFF2-40B4-BE49-F238E27FC236}">
                  <a16:creationId xmlns:a16="http://schemas.microsoft.com/office/drawing/2014/main" id="{D375BD21-63ED-81EC-9841-B27364C304C1}"/>
                </a:ext>
              </a:extLst>
            </p:cNvPr>
            <p:cNvSpPr>
              <a:spLocks/>
            </p:cNvSpPr>
            <p:nvPr/>
          </p:nvSpPr>
          <p:spPr bwMode="auto">
            <a:xfrm>
              <a:off x="3070721" y="4627059"/>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0">
              <a:extLst>
                <a:ext uri="{FF2B5EF4-FFF2-40B4-BE49-F238E27FC236}">
                  <a16:creationId xmlns:a16="http://schemas.microsoft.com/office/drawing/2014/main" id="{F75D2FDB-AAFD-5142-D401-64458CA8D036}"/>
                </a:ext>
              </a:extLst>
            </p:cNvPr>
            <p:cNvSpPr>
              <a:spLocks/>
            </p:cNvSpPr>
            <p:nvPr/>
          </p:nvSpPr>
          <p:spPr bwMode="auto">
            <a:xfrm>
              <a:off x="3069006" y="46322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1">
              <a:extLst>
                <a:ext uri="{FF2B5EF4-FFF2-40B4-BE49-F238E27FC236}">
                  <a16:creationId xmlns:a16="http://schemas.microsoft.com/office/drawing/2014/main" id="{E5758B4E-E963-BFD6-BB94-6048F8DA41E2}"/>
                </a:ext>
              </a:extLst>
            </p:cNvPr>
            <p:cNvSpPr>
              <a:spLocks/>
            </p:cNvSpPr>
            <p:nvPr/>
          </p:nvSpPr>
          <p:spPr bwMode="auto">
            <a:xfrm>
              <a:off x="2996998" y="4762744"/>
              <a:ext cx="0" cy="3435"/>
            </a:xfrm>
            <a:custGeom>
              <a:avLst/>
              <a:gdLst>
                <a:gd name="T0" fmla="*/ 1 w 1"/>
                <a:gd name="T1" fmla="*/ 1 h 3"/>
                <a:gd name="T2" fmla="*/ 0 w 1"/>
                <a:gd name="T3" fmla="*/ 3 h 3"/>
                <a:gd name="T4" fmla="*/ 1 w 1"/>
                <a:gd name="T5" fmla="*/ 1 h 3"/>
                <a:gd name="T6" fmla="*/ 1 w 1"/>
                <a:gd name="T7" fmla="*/ 1 h 3"/>
              </a:gdLst>
              <a:ahLst/>
              <a:cxnLst>
                <a:cxn ang="0">
                  <a:pos x="T0" y="T1"/>
                </a:cxn>
                <a:cxn ang="0">
                  <a:pos x="T2" y="T3"/>
                </a:cxn>
                <a:cxn ang="0">
                  <a:pos x="T4" y="T5"/>
                </a:cxn>
                <a:cxn ang="0">
                  <a:pos x="T6" y="T7"/>
                </a:cxn>
              </a:cxnLst>
              <a:rect l="0" t="0" r="r" b="b"/>
              <a:pathLst>
                <a:path w="1" h="3">
                  <a:moveTo>
                    <a:pt x="1" y="1"/>
                  </a:moveTo>
                  <a:cubicBezTo>
                    <a:pt x="0" y="2"/>
                    <a:pt x="0" y="3"/>
                    <a:pt x="0" y="3"/>
                  </a:cubicBezTo>
                  <a:cubicBezTo>
                    <a:pt x="0" y="3"/>
                    <a:pt x="0" y="2"/>
                    <a:pt x="1" y="1"/>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
              <a:extLst>
                <a:ext uri="{FF2B5EF4-FFF2-40B4-BE49-F238E27FC236}">
                  <a16:creationId xmlns:a16="http://schemas.microsoft.com/office/drawing/2014/main" id="{23DD8A0A-9EDD-5681-FD1E-7DBD47080D11}"/>
                </a:ext>
              </a:extLst>
            </p:cNvPr>
            <p:cNvSpPr>
              <a:spLocks/>
            </p:cNvSpPr>
            <p:nvPr/>
          </p:nvSpPr>
          <p:spPr bwMode="auto">
            <a:xfrm>
              <a:off x="3015858" y="4654539"/>
              <a:ext cx="1715" cy="3435"/>
            </a:xfrm>
            <a:custGeom>
              <a:avLst/>
              <a:gdLst>
                <a:gd name="T0" fmla="*/ 1 w 1"/>
                <a:gd name="T1" fmla="*/ 3 h 3"/>
                <a:gd name="T2" fmla="*/ 1 w 1"/>
                <a:gd name="T3" fmla="*/ 3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3"/>
                    <a:pt x="1" y="3"/>
                    <a:pt x="1" y="3"/>
                  </a:cubicBezTo>
                  <a:cubicBezTo>
                    <a:pt x="1" y="2"/>
                    <a:pt x="0" y="0"/>
                    <a:pt x="0" y="0"/>
                  </a:cubicBezTo>
                  <a:cubicBezTo>
                    <a:pt x="0" y="0"/>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3">
              <a:extLst>
                <a:ext uri="{FF2B5EF4-FFF2-40B4-BE49-F238E27FC236}">
                  <a16:creationId xmlns:a16="http://schemas.microsoft.com/office/drawing/2014/main" id="{68E4079D-FBD2-7154-ACD3-DEEF5FF36C16}"/>
                </a:ext>
              </a:extLst>
            </p:cNvPr>
            <p:cNvSpPr>
              <a:spLocks/>
            </p:cNvSpPr>
            <p:nvPr/>
          </p:nvSpPr>
          <p:spPr bwMode="auto">
            <a:xfrm>
              <a:off x="2942136" y="4558357"/>
              <a:ext cx="1715" cy="3435"/>
            </a:xfrm>
            <a:custGeom>
              <a:avLst/>
              <a:gdLst>
                <a:gd name="T0" fmla="*/ 0 w 2"/>
                <a:gd name="T1" fmla="*/ 3 h 3"/>
                <a:gd name="T2" fmla="*/ 0 w 2"/>
                <a:gd name="T3" fmla="*/ 2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0" y="3"/>
                    <a:pt x="0" y="3"/>
                    <a:pt x="0" y="2"/>
                  </a:cubicBezTo>
                  <a:cubicBezTo>
                    <a:pt x="1" y="1"/>
                    <a:pt x="2" y="0"/>
                    <a:pt x="0" y="2"/>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4">
              <a:extLst>
                <a:ext uri="{FF2B5EF4-FFF2-40B4-BE49-F238E27FC236}">
                  <a16:creationId xmlns:a16="http://schemas.microsoft.com/office/drawing/2014/main" id="{9F87572C-109B-F024-CF69-2C3461F67FF6}"/>
                </a:ext>
              </a:extLst>
            </p:cNvPr>
            <p:cNvSpPr>
              <a:spLocks/>
            </p:cNvSpPr>
            <p:nvPr/>
          </p:nvSpPr>
          <p:spPr bwMode="auto">
            <a:xfrm>
              <a:off x="3310745" y="3206656"/>
              <a:ext cx="126870" cy="94465"/>
            </a:xfrm>
            <a:custGeom>
              <a:avLst/>
              <a:gdLst>
                <a:gd name="T0" fmla="*/ 12 w 106"/>
                <a:gd name="T1" fmla="*/ 18 h 79"/>
                <a:gd name="T2" fmla="*/ 20 w 106"/>
                <a:gd name="T3" fmla="*/ 19 h 79"/>
                <a:gd name="T4" fmla="*/ 19 w 106"/>
                <a:gd name="T5" fmla="*/ 15 h 79"/>
                <a:gd name="T6" fmla="*/ 20 w 106"/>
                <a:gd name="T7" fmla="*/ 12 h 79"/>
                <a:gd name="T8" fmla="*/ 13 w 106"/>
                <a:gd name="T9" fmla="*/ 4 h 79"/>
                <a:gd name="T10" fmla="*/ 10 w 106"/>
                <a:gd name="T11" fmla="*/ 1 h 79"/>
                <a:gd name="T12" fmla="*/ 10 w 106"/>
                <a:gd name="T13" fmla="*/ 1 h 79"/>
                <a:gd name="T14" fmla="*/ 10 w 106"/>
                <a:gd name="T15" fmla="*/ 1 h 79"/>
                <a:gd name="T16" fmla="*/ 24 w 106"/>
                <a:gd name="T17" fmla="*/ 9 h 79"/>
                <a:gd name="T18" fmla="*/ 31 w 106"/>
                <a:gd name="T19" fmla="*/ 14 h 79"/>
                <a:gd name="T20" fmla="*/ 32 w 106"/>
                <a:gd name="T21" fmla="*/ 16 h 79"/>
                <a:gd name="T22" fmla="*/ 37 w 106"/>
                <a:gd name="T23" fmla="*/ 24 h 79"/>
                <a:gd name="T24" fmla="*/ 40 w 106"/>
                <a:gd name="T25" fmla="*/ 27 h 79"/>
                <a:gd name="T26" fmla="*/ 40 w 106"/>
                <a:gd name="T27" fmla="*/ 24 h 79"/>
                <a:gd name="T28" fmla="*/ 40 w 106"/>
                <a:gd name="T29" fmla="*/ 23 h 79"/>
                <a:gd name="T30" fmla="*/ 51 w 106"/>
                <a:gd name="T31" fmla="*/ 30 h 79"/>
                <a:gd name="T32" fmla="*/ 55 w 106"/>
                <a:gd name="T33" fmla="*/ 34 h 79"/>
                <a:gd name="T34" fmla="*/ 55 w 106"/>
                <a:gd name="T35" fmla="*/ 34 h 79"/>
                <a:gd name="T36" fmla="*/ 59 w 106"/>
                <a:gd name="T37" fmla="*/ 35 h 79"/>
                <a:gd name="T38" fmla="*/ 71 w 106"/>
                <a:gd name="T39" fmla="*/ 44 h 79"/>
                <a:gd name="T40" fmla="*/ 73 w 106"/>
                <a:gd name="T41" fmla="*/ 43 h 79"/>
                <a:gd name="T42" fmla="*/ 75 w 106"/>
                <a:gd name="T43" fmla="*/ 44 h 79"/>
                <a:gd name="T44" fmla="*/ 80 w 106"/>
                <a:gd name="T45" fmla="*/ 46 h 79"/>
                <a:gd name="T46" fmla="*/ 82 w 106"/>
                <a:gd name="T47" fmla="*/ 47 h 79"/>
                <a:gd name="T48" fmla="*/ 98 w 106"/>
                <a:gd name="T49" fmla="*/ 68 h 79"/>
                <a:gd name="T50" fmla="*/ 97 w 106"/>
                <a:gd name="T51" fmla="*/ 67 h 79"/>
                <a:gd name="T52" fmla="*/ 98 w 106"/>
                <a:gd name="T53" fmla="*/ 68 h 79"/>
                <a:gd name="T54" fmla="*/ 102 w 106"/>
                <a:gd name="T55" fmla="*/ 73 h 79"/>
                <a:gd name="T56" fmla="*/ 93 w 106"/>
                <a:gd name="T57" fmla="*/ 67 h 79"/>
                <a:gd name="T58" fmla="*/ 90 w 106"/>
                <a:gd name="T59" fmla="*/ 64 h 79"/>
                <a:gd name="T60" fmla="*/ 89 w 106"/>
                <a:gd name="T61" fmla="*/ 64 h 79"/>
                <a:gd name="T62" fmla="*/ 77 w 106"/>
                <a:gd name="T63" fmla="*/ 56 h 79"/>
                <a:gd name="T64" fmla="*/ 73 w 106"/>
                <a:gd name="T65" fmla="*/ 54 h 79"/>
                <a:gd name="T66" fmla="*/ 78 w 106"/>
                <a:gd name="T67" fmla="*/ 58 h 79"/>
                <a:gd name="T68" fmla="*/ 104 w 106"/>
                <a:gd name="T69" fmla="*/ 76 h 79"/>
                <a:gd name="T70" fmla="*/ 106 w 106"/>
                <a:gd name="T71" fmla="*/ 79 h 79"/>
                <a:gd name="T72" fmla="*/ 106 w 106"/>
                <a:gd name="T73" fmla="*/ 79 h 79"/>
                <a:gd name="T74" fmla="*/ 88 w 106"/>
                <a:gd name="T75" fmla="*/ 69 h 79"/>
                <a:gd name="T76" fmla="*/ 87 w 106"/>
                <a:gd name="T77" fmla="*/ 71 h 79"/>
                <a:gd name="T78" fmla="*/ 64 w 106"/>
                <a:gd name="T79" fmla="*/ 57 h 79"/>
                <a:gd name="T80" fmla="*/ 63 w 106"/>
                <a:gd name="T81" fmla="*/ 56 h 79"/>
                <a:gd name="T82" fmla="*/ 56 w 106"/>
                <a:gd name="T83" fmla="*/ 51 h 79"/>
                <a:gd name="T84" fmla="*/ 48 w 106"/>
                <a:gd name="T85" fmla="*/ 45 h 79"/>
                <a:gd name="T86" fmla="*/ 34 w 106"/>
                <a:gd name="T87" fmla="*/ 39 h 79"/>
                <a:gd name="T88" fmla="*/ 13 w 106"/>
                <a:gd name="T89" fmla="*/ 27 h 79"/>
                <a:gd name="T90" fmla="*/ 14 w 106"/>
                <a:gd name="T91" fmla="*/ 25 h 79"/>
                <a:gd name="T92" fmla="*/ 14 w 106"/>
                <a:gd name="T93" fmla="*/ 24 h 79"/>
                <a:gd name="T94" fmla="*/ 8 w 106"/>
                <a:gd name="T95" fmla="*/ 21 h 79"/>
                <a:gd name="T96" fmla="*/ 4 w 106"/>
                <a:gd name="T97" fmla="*/ 18 h 79"/>
                <a:gd name="T98" fmla="*/ 12 w 106"/>
                <a:gd name="T99" fmla="*/ 1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79">
                  <a:moveTo>
                    <a:pt x="12" y="18"/>
                  </a:moveTo>
                  <a:cubicBezTo>
                    <a:pt x="16" y="17"/>
                    <a:pt x="20" y="21"/>
                    <a:pt x="20" y="19"/>
                  </a:cubicBezTo>
                  <a:cubicBezTo>
                    <a:pt x="19" y="17"/>
                    <a:pt x="18" y="15"/>
                    <a:pt x="19" y="15"/>
                  </a:cubicBezTo>
                  <a:cubicBezTo>
                    <a:pt x="20" y="15"/>
                    <a:pt x="19" y="12"/>
                    <a:pt x="20" y="12"/>
                  </a:cubicBezTo>
                  <a:cubicBezTo>
                    <a:pt x="18" y="9"/>
                    <a:pt x="15" y="6"/>
                    <a:pt x="13" y="4"/>
                  </a:cubicBezTo>
                  <a:cubicBezTo>
                    <a:pt x="12" y="3"/>
                    <a:pt x="11" y="2"/>
                    <a:pt x="10" y="1"/>
                  </a:cubicBezTo>
                  <a:cubicBezTo>
                    <a:pt x="10" y="1"/>
                    <a:pt x="10" y="1"/>
                    <a:pt x="10" y="1"/>
                  </a:cubicBezTo>
                  <a:cubicBezTo>
                    <a:pt x="10" y="0"/>
                    <a:pt x="10" y="0"/>
                    <a:pt x="10" y="1"/>
                  </a:cubicBezTo>
                  <a:cubicBezTo>
                    <a:pt x="14" y="2"/>
                    <a:pt x="18" y="4"/>
                    <a:pt x="24" y="9"/>
                  </a:cubicBezTo>
                  <a:cubicBezTo>
                    <a:pt x="28" y="13"/>
                    <a:pt x="30" y="16"/>
                    <a:pt x="31" y="14"/>
                  </a:cubicBezTo>
                  <a:cubicBezTo>
                    <a:pt x="31" y="14"/>
                    <a:pt x="31" y="14"/>
                    <a:pt x="32" y="16"/>
                  </a:cubicBezTo>
                  <a:cubicBezTo>
                    <a:pt x="37" y="19"/>
                    <a:pt x="36" y="20"/>
                    <a:pt x="37" y="24"/>
                  </a:cubicBezTo>
                  <a:cubicBezTo>
                    <a:pt x="38" y="25"/>
                    <a:pt x="39" y="28"/>
                    <a:pt x="40" y="27"/>
                  </a:cubicBezTo>
                  <a:cubicBezTo>
                    <a:pt x="40" y="26"/>
                    <a:pt x="42" y="27"/>
                    <a:pt x="40" y="24"/>
                  </a:cubicBezTo>
                  <a:cubicBezTo>
                    <a:pt x="39" y="23"/>
                    <a:pt x="39" y="23"/>
                    <a:pt x="40" y="23"/>
                  </a:cubicBezTo>
                  <a:cubicBezTo>
                    <a:pt x="41" y="24"/>
                    <a:pt x="49" y="26"/>
                    <a:pt x="51" y="30"/>
                  </a:cubicBezTo>
                  <a:cubicBezTo>
                    <a:pt x="52" y="32"/>
                    <a:pt x="54" y="33"/>
                    <a:pt x="55" y="34"/>
                  </a:cubicBezTo>
                  <a:cubicBezTo>
                    <a:pt x="55" y="34"/>
                    <a:pt x="55" y="34"/>
                    <a:pt x="55" y="34"/>
                  </a:cubicBezTo>
                  <a:cubicBezTo>
                    <a:pt x="54" y="32"/>
                    <a:pt x="57" y="34"/>
                    <a:pt x="59" y="35"/>
                  </a:cubicBezTo>
                  <a:cubicBezTo>
                    <a:pt x="62" y="36"/>
                    <a:pt x="66" y="39"/>
                    <a:pt x="71" y="44"/>
                  </a:cubicBezTo>
                  <a:cubicBezTo>
                    <a:pt x="68" y="40"/>
                    <a:pt x="68" y="39"/>
                    <a:pt x="73" y="43"/>
                  </a:cubicBezTo>
                  <a:cubicBezTo>
                    <a:pt x="74" y="44"/>
                    <a:pt x="76" y="46"/>
                    <a:pt x="75" y="44"/>
                  </a:cubicBezTo>
                  <a:cubicBezTo>
                    <a:pt x="76" y="44"/>
                    <a:pt x="78" y="46"/>
                    <a:pt x="80" y="46"/>
                  </a:cubicBezTo>
                  <a:cubicBezTo>
                    <a:pt x="80" y="47"/>
                    <a:pt x="81" y="47"/>
                    <a:pt x="82" y="47"/>
                  </a:cubicBezTo>
                  <a:cubicBezTo>
                    <a:pt x="88" y="55"/>
                    <a:pt x="91" y="59"/>
                    <a:pt x="98" y="68"/>
                  </a:cubicBezTo>
                  <a:cubicBezTo>
                    <a:pt x="97" y="67"/>
                    <a:pt x="97" y="67"/>
                    <a:pt x="97" y="67"/>
                  </a:cubicBezTo>
                  <a:cubicBezTo>
                    <a:pt x="97" y="67"/>
                    <a:pt x="98" y="68"/>
                    <a:pt x="98" y="68"/>
                  </a:cubicBezTo>
                  <a:cubicBezTo>
                    <a:pt x="99" y="70"/>
                    <a:pt x="100" y="71"/>
                    <a:pt x="102" y="73"/>
                  </a:cubicBezTo>
                  <a:cubicBezTo>
                    <a:pt x="100" y="72"/>
                    <a:pt x="98" y="70"/>
                    <a:pt x="93" y="67"/>
                  </a:cubicBezTo>
                  <a:cubicBezTo>
                    <a:pt x="92" y="67"/>
                    <a:pt x="91" y="66"/>
                    <a:pt x="90" y="64"/>
                  </a:cubicBezTo>
                  <a:cubicBezTo>
                    <a:pt x="89" y="64"/>
                    <a:pt x="89" y="64"/>
                    <a:pt x="89" y="64"/>
                  </a:cubicBezTo>
                  <a:cubicBezTo>
                    <a:pt x="85" y="62"/>
                    <a:pt x="80" y="58"/>
                    <a:pt x="77" y="56"/>
                  </a:cubicBezTo>
                  <a:cubicBezTo>
                    <a:pt x="76" y="56"/>
                    <a:pt x="74" y="55"/>
                    <a:pt x="73" y="54"/>
                  </a:cubicBezTo>
                  <a:cubicBezTo>
                    <a:pt x="75" y="56"/>
                    <a:pt x="76" y="57"/>
                    <a:pt x="78" y="58"/>
                  </a:cubicBezTo>
                  <a:cubicBezTo>
                    <a:pt x="83" y="61"/>
                    <a:pt x="98" y="71"/>
                    <a:pt x="104" y="76"/>
                  </a:cubicBezTo>
                  <a:cubicBezTo>
                    <a:pt x="105" y="77"/>
                    <a:pt x="105" y="78"/>
                    <a:pt x="106" y="79"/>
                  </a:cubicBezTo>
                  <a:cubicBezTo>
                    <a:pt x="106" y="79"/>
                    <a:pt x="106" y="79"/>
                    <a:pt x="106" y="79"/>
                  </a:cubicBezTo>
                  <a:cubicBezTo>
                    <a:pt x="103" y="78"/>
                    <a:pt x="103" y="78"/>
                    <a:pt x="88" y="69"/>
                  </a:cubicBezTo>
                  <a:cubicBezTo>
                    <a:pt x="90" y="72"/>
                    <a:pt x="90" y="73"/>
                    <a:pt x="87" y="71"/>
                  </a:cubicBezTo>
                  <a:cubicBezTo>
                    <a:pt x="79" y="67"/>
                    <a:pt x="72" y="63"/>
                    <a:pt x="64" y="57"/>
                  </a:cubicBezTo>
                  <a:cubicBezTo>
                    <a:pt x="64" y="57"/>
                    <a:pt x="63" y="56"/>
                    <a:pt x="63" y="56"/>
                  </a:cubicBezTo>
                  <a:cubicBezTo>
                    <a:pt x="61" y="55"/>
                    <a:pt x="58" y="52"/>
                    <a:pt x="56" y="51"/>
                  </a:cubicBezTo>
                  <a:cubicBezTo>
                    <a:pt x="53" y="50"/>
                    <a:pt x="51" y="48"/>
                    <a:pt x="48" y="45"/>
                  </a:cubicBezTo>
                  <a:cubicBezTo>
                    <a:pt x="38" y="37"/>
                    <a:pt x="35" y="39"/>
                    <a:pt x="34" y="39"/>
                  </a:cubicBezTo>
                  <a:cubicBezTo>
                    <a:pt x="15" y="29"/>
                    <a:pt x="15" y="29"/>
                    <a:pt x="13" y="27"/>
                  </a:cubicBezTo>
                  <a:cubicBezTo>
                    <a:pt x="12" y="24"/>
                    <a:pt x="14" y="25"/>
                    <a:pt x="14" y="25"/>
                  </a:cubicBezTo>
                  <a:cubicBezTo>
                    <a:pt x="15" y="25"/>
                    <a:pt x="14" y="24"/>
                    <a:pt x="14" y="24"/>
                  </a:cubicBezTo>
                  <a:cubicBezTo>
                    <a:pt x="12" y="22"/>
                    <a:pt x="9" y="21"/>
                    <a:pt x="8" y="21"/>
                  </a:cubicBezTo>
                  <a:cubicBezTo>
                    <a:pt x="7" y="21"/>
                    <a:pt x="5" y="20"/>
                    <a:pt x="4" y="18"/>
                  </a:cubicBezTo>
                  <a:cubicBezTo>
                    <a:pt x="0" y="13"/>
                    <a:pt x="9" y="18"/>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5">
              <a:extLst>
                <a:ext uri="{FF2B5EF4-FFF2-40B4-BE49-F238E27FC236}">
                  <a16:creationId xmlns:a16="http://schemas.microsoft.com/office/drawing/2014/main" id="{1903B8D2-0EF1-5051-A37E-FB20E79784F6}"/>
                </a:ext>
              </a:extLst>
            </p:cNvPr>
            <p:cNvSpPr>
              <a:spLocks/>
            </p:cNvSpPr>
            <p:nvPr/>
          </p:nvSpPr>
          <p:spPr bwMode="auto">
            <a:xfrm>
              <a:off x="3353606" y="3242725"/>
              <a:ext cx="3429" cy="3435"/>
            </a:xfrm>
            <a:custGeom>
              <a:avLst/>
              <a:gdLst>
                <a:gd name="T0" fmla="*/ 2 w 2"/>
                <a:gd name="T1" fmla="*/ 2 h 3"/>
                <a:gd name="T2" fmla="*/ 2 w 2"/>
                <a:gd name="T3" fmla="*/ 2 h 3"/>
                <a:gd name="T4" fmla="*/ 2 w 2"/>
                <a:gd name="T5" fmla="*/ 3 h 3"/>
                <a:gd name="T6" fmla="*/ 2 w 2"/>
                <a:gd name="T7" fmla="*/ 2 h 3"/>
              </a:gdLst>
              <a:ahLst/>
              <a:cxnLst>
                <a:cxn ang="0">
                  <a:pos x="T0" y="T1"/>
                </a:cxn>
                <a:cxn ang="0">
                  <a:pos x="T2" y="T3"/>
                </a:cxn>
                <a:cxn ang="0">
                  <a:pos x="T4" y="T5"/>
                </a:cxn>
                <a:cxn ang="0">
                  <a:pos x="T6" y="T7"/>
                </a:cxn>
              </a:cxnLst>
              <a:rect l="0" t="0" r="r" b="b"/>
              <a:pathLst>
                <a:path w="2" h="3">
                  <a:moveTo>
                    <a:pt x="2" y="2"/>
                  </a:moveTo>
                  <a:cubicBezTo>
                    <a:pt x="0" y="0"/>
                    <a:pt x="0" y="0"/>
                    <a:pt x="2" y="2"/>
                  </a:cubicBezTo>
                  <a:cubicBezTo>
                    <a:pt x="2" y="3"/>
                    <a:pt x="2" y="3"/>
                    <a:pt x="2" y="3"/>
                  </a:cubicBezTo>
                  <a:cubicBezTo>
                    <a:pt x="2" y="3"/>
                    <a:pt x="2"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6">
              <a:extLst>
                <a:ext uri="{FF2B5EF4-FFF2-40B4-BE49-F238E27FC236}">
                  <a16:creationId xmlns:a16="http://schemas.microsoft.com/office/drawing/2014/main" id="{BBAA79C1-AE96-B45E-A7FC-CE6CFE2083BD}"/>
                </a:ext>
              </a:extLst>
            </p:cNvPr>
            <p:cNvSpPr>
              <a:spLocks/>
            </p:cNvSpPr>
            <p:nvPr/>
          </p:nvSpPr>
          <p:spPr bwMode="auto">
            <a:xfrm>
              <a:off x="3358750" y="3247877"/>
              <a:ext cx="3429" cy="1718"/>
            </a:xfrm>
            <a:custGeom>
              <a:avLst/>
              <a:gdLst>
                <a:gd name="T0" fmla="*/ 1 w 2"/>
                <a:gd name="T1" fmla="*/ 1 h 2"/>
                <a:gd name="T2" fmla="*/ 1 w 2"/>
                <a:gd name="T3" fmla="*/ 1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0"/>
                    <a:pt x="0" y="0"/>
                    <a:pt x="1" y="1"/>
                  </a:cubicBezTo>
                  <a:cubicBezTo>
                    <a:pt x="1" y="2"/>
                    <a:pt x="2" y="2"/>
                    <a:pt x="2" y="2"/>
                  </a:cubicBezTo>
                  <a:cubicBezTo>
                    <a:pt x="2"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7">
              <a:extLst>
                <a:ext uri="{FF2B5EF4-FFF2-40B4-BE49-F238E27FC236}">
                  <a16:creationId xmlns:a16="http://schemas.microsoft.com/office/drawing/2014/main" id="{D9DA1683-3089-2B0B-10DE-A2302A43A72E}"/>
                </a:ext>
              </a:extLst>
            </p:cNvPr>
            <p:cNvSpPr>
              <a:spLocks noEditPoints="1"/>
            </p:cNvSpPr>
            <p:nvPr/>
          </p:nvSpPr>
          <p:spPr bwMode="auto">
            <a:xfrm>
              <a:off x="3182160" y="3696154"/>
              <a:ext cx="111440" cy="91030"/>
            </a:xfrm>
            <a:custGeom>
              <a:avLst/>
              <a:gdLst>
                <a:gd name="T0" fmla="*/ 16 w 93"/>
                <a:gd name="T1" fmla="*/ 74 h 76"/>
                <a:gd name="T2" fmla="*/ 26 w 93"/>
                <a:gd name="T3" fmla="*/ 74 h 76"/>
                <a:gd name="T4" fmla="*/ 26 w 93"/>
                <a:gd name="T5" fmla="*/ 74 h 76"/>
                <a:gd name="T6" fmla="*/ 29 w 93"/>
                <a:gd name="T7" fmla="*/ 75 h 76"/>
                <a:gd name="T8" fmla="*/ 33 w 93"/>
                <a:gd name="T9" fmla="*/ 74 h 76"/>
                <a:gd name="T10" fmla="*/ 50 w 93"/>
                <a:gd name="T11" fmla="*/ 55 h 76"/>
                <a:gd name="T12" fmla="*/ 51 w 93"/>
                <a:gd name="T13" fmla="*/ 55 h 76"/>
                <a:gd name="T14" fmla="*/ 58 w 93"/>
                <a:gd name="T15" fmla="*/ 51 h 76"/>
                <a:gd name="T16" fmla="*/ 65 w 93"/>
                <a:gd name="T17" fmla="*/ 54 h 76"/>
                <a:gd name="T18" fmla="*/ 82 w 93"/>
                <a:gd name="T19" fmla="*/ 56 h 76"/>
                <a:gd name="T20" fmla="*/ 90 w 93"/>
                <a:gd name="T21" fmla="*/ 53 h 76"/>
                <a:gd name="T22" fmla="*/ 92 w 93"/>
                <a:gd name="T23" fmla="*/ 49 h 76"/>
                <a:gd name="T24" fmla="*/ 69 w 93"/>
                <a:gd name="T25" fmla="*/ 38 h 76"/>
                <a:gd name="T26" fmla="*/ 60 w 93"/>
                <a:gd name="T27" fmla="*/ 38 h 76"/>
                <a:gd name="T28" fmla="*/ 55 w 93"/>
                <a:gd name="T29" fmla="*/ 39 h 76"/>
                <a:gd name="T30" fmla="*/ 36 w 93"/>
                <a:gd name="T31" fmla="*/ 44 h 76"/>
                <a:gd name="T32" fmla="*/ 34 w 93"/>
                <a:gd name="T33" fmla="*/ 43 h 76"/>
                <a:gd name="T34" fmla="*/ 37 w 93"/>
                <a:gd name="T35" fmla="*/ 40 h 76"/>
                <a:gd name="T36" fmla="*/ 43 w 93"/>
                <a:gd name="T37" fmla="*/ 23 h 76"/>
                <a:gd name="T38" fmla="*/ 43 w 93"/>
                <a:gd name="T39" fmla="*/ 18 h 76"/>
                <a:gd name="T40" fmla="*/ 43 w 93"/>
                <a:gd name="T41" fmla="*/ 13 h 76"/>
                <a:gd name="T42" fmla="*/ 44 w 93"/>
                <a:gd name="T43" fmla="*/ 11 h 76"/>
                <a:gd name="T44" fmla="*/ 44 w 93"/>
                <a:gd name="T45" fmla="*/ 11 h 76"/>
                <a:gd name="T46" fmla="*/ 43 w 93"/>
                <a:gd name="T47" fmla="*/ 7 h 76"/>
                <a:gd name="T48" fmla="*/ 35 w 93"/>
                <a:gd name="T49" fmla="*/ 12 h 76"/>
                <a:gd name="T50" fmla="*/ 37 w 93"/>
                <a:gd name="T51" fmla="*/ 15 h 76"/>
                <a:gd name="T52" fmla="*/ 35 w 93"/>
                <a:gd name="T53" fmla="*/ 12 h 76"/>
                <a:gd name="T54" fmla="*/ 43 w 93"/>
                <a:gd name="T55" fmla="*/ 7 h 76"/>
                <a:gd name="T56" fmla="*/ 34 w 93"/>
                <a:gd name="T57" fmla="*/ 6 h 76"/>
                <a:gd name="T58" fmla="*/ 30 w 93"/>
                <a:gd name="T59" fmla="*/ 8 h 76"/>
                <a:gd name="T60" fmla="*/ 34 w 93"/>
                <a:gd name="T61" fmla="*/ 12 h 76"/>
                <a:gd name="T62" fmla="*/ 34 w 93"/>
                <a:gd name="T63" fmla="*/ 14 h 76"/>
                <a:gd name="T64" fmla="*/ 31 w 93"/>
                <a:gd name="T65" fmla="*/ 24 h 76"/>
                <a:gd name="T66" fmla="*/ 31 w 93"/>
                <a:gd name="T67" fmla="*/ 24 h 76"/>
                <a:gd name="T68" fmla="*/ 28 w 93"/>
                <a:gd name="T69" fmla="*/ 30 h 76"/>
                <a:gd name="T70" fmla="*/ 20 w 93"/>
                <a:gd name="T71" fmla="*/ 32 h 76"/>
                <a:gd name="T72" fmla="*/ 19 w 93"/>
                <a:gd name="T73" fmla="*/ 28 h 76"/>
                <a:gd name="T74" fmla="*/ 23 w 93"/>
                <a:gd name="T75" fmla="*/ 27 h 76"/>
                <a:gd name="T76" fmla="*/ 26 w 93"/>
                <a:gd name="T77" fmla="*/ 24 h 76"/>
                <a:gd name="T78" fmla="*/ 27 w 93"/>
                <a:gd name="T79" fmla="*/ 21 h 76"/>
                <a:gd name="T80" fmla="*/ 28 w 93"/>
                <a:gd name="T81" fmla="*/ 15 h 76"/>
                <a:gd name="T82" fmla="*/ 24 w 93"/>
                <a:gd name="T83" fmla="*/ 11 h 76"/>
                <a:gd name="T84" fmla="*/ 18 w 93"/>
                <a:gd name="T85" fmla="*/ 17 h 76"/>
                <a:gd name="T86" fmla="*/ 21 w 93"/>
                <a:gd name="T87" fmla="*/ 19 h 76"/>
                <a:gd name="T88" fmla="*/ 18 w 93"/>
                <a:gd name="T89" fmla="*/ 27 h 76"/>
                <a:gd name="T90" fmla="*/ 10 w 93"/>
                <a:gd name="T91" fmla="*/ 31 h 76"/>
                <a:gd name="T92" fmla="*/ 8 w 93"/>
                <a:gd name="T93" fmla="*/ 36 h 76"/>
                <a:gd name="T94" fmla="*/ 11 w 93"/>
                <a:gd name="T95" fmla="*/ 36 h 76"/>
                <a:gd name="T96" fmla="*/ 11 w 93"/>
                <a:gd name="T97" fmla="*/ 36 h 76"/>
                <a:gd name="T98" fmla="*/ 13 w 93"/>
                <a:gd name="T99" fmla="*/ 48 h 76"/>
                <a:gd name="T100" fmla="*/ 31 w 93"/>
                <a:gd name="T101" fmla="*/ 47 h 76"/>
                <a:gd name="T102" fmla="*/ 13 w 93"/>
                <a:gd name="T103" fmla="*/ 64 h 76"/>
                <a:gd name="T104" fmla="*/ 2 w 93"/>
                <a:gd name="T105" fmla="*/ 68 h 76"/>
                <a:gd name="T106" fmla="*/ 1 w 93"/>
                <a:gd name="T107" fmla="*/ 71 h 76"/>
                <a:gd name="T108" fmla="*/ 6 w 93"/>
                <a:gd name="T109" fmla="*/ 73 h 76"/>
                <a:gd name="T110" fmla="*/ 16 w 93"/>
                <a:gd name="T111" fmla="*/ 74 h 76"/>
                <a:gd name="T112" fmla="*/ 30 w 93"/>
                <a:gd name="T113" fmla="*/ 31 h 76"/>
                <a:gd name="T114" fmla="*/ 31 w 93"/>
                <a:gd name="T115" fmla="*/ 25 h 76"/>
                <a:gd name="T116" fmla="*/ 30 w 93"/>
                <a:gd name="T117" fmla="*/ 3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 h="76">
                  <a:moveTo>
                    <a:pt x="16" y="74"/>
                  </a:moveTo>
                  <a:cubicBezTo>
                    <a:pt x="20" y="75"/>
                    <a:pt x="23" y="75"/>
                    <a:pt x="26" y="74"/>
                  </a:cubicBezTo>
                  <a:cubicBezTo>
                    <a:pt x="26" y="74"/>
                    <a:pt x="26" y="74"/>
                    <a:pt x="26" y="74"/>
                  </a:cubicBezTo>
                  <a:cubicBezTo>
                    <a:pt x="27" y="74"/>
                    <a:pt x="28" y="75"/>
                    <a:pt x="29" y="75"/>
                  </a:cubicBezTo>
                  <a:cubicBezTo>
                    <a:pt x="31" y="76"/>
                    <a:pt x="32" y="76"/>
                    <a:pt x="33" y="74"/>
                  </a:cubicBezTo>
                  <a:cubicBezTo>
                    <a:pt x="38" y="64"/>
                    <a:pt x="50" y="66"/>
                    <a:pt x="50" y="55"/>
                  </a:cubicBezTo>
                  <a:cubicBezTo>
                    <a:pt x="50" y="55"/>
                    <a:pt x="50" y="55"/>
                    <a:pt x="51" y="55"/>
                  </a:cubicBezTo>
                  <a:cubicBezTo>
                    <a:pt x="54" y="55"/>
                    <a:pt x="56" y="53"/>
                    <a:pt x="58" y="51"/>
                  </a:cubicBezTo>
                  <a:cubicBezTo>
                    <a:pt x="60" y="51"/>
                    <a:pt x="63" y="51"/>
                    <a:pt x="65" y="54"/>
                  </a:cubicBezTo>
                  <a:cubicBezTo>
                    <a:pt x="68" y="59"/>
                    <a:pt x="78" y="60"/>
                    <a:pt x="82" y="56"/>
                  </a:cubicBezTo>
                  <a:cubicBezTo>
                    <a:pt x="84" y="54"/>
                    <a:pt x="86" y="51"/>
                    <a:pt x="90" y="53"/>
                  </a:cubicBezTo>
                  <a:cubicBezTo>
                    <a:pt x="92" y="54"/>
                    <a:pt x="93" y="51"/>
                    <a:pt x="92" y="49"/>
                  </a:cubicBezTo>
                  <a:cubicBezTo>
                    <a:pt x="89" y="42"/>
                    <a:pt x="75" y="39"/>
                    <a:pt x="69" y="38"/>
                  </a:cubicBezTo>
                  <a:cubicBezTo>
                    <a:pt x="66" y="38"/>
                    <a:pt x="63" y="38"/>
                    <a:pt x="60" y="38"/>
                  </a:cubicBezTo>
                  <a:cubicBezTo>
                    <a:pt x="58" y="38"/>
                    <a:pt x="56" y="37"/>
                    <a:pt x="55" y="39"/>
                  </a:cubicBezTo>
                  <a:cubicBezTo>
                    <a:pt x="49" y="44"/>
                    <a:pt x="42" y="42"/>
                    <a:pt x="36" y="44"/>
                  </a:cubicBezTo>
                  <a:cubicBezTo>
                    <a:pt x="35" y="44"/>
                    <a:pt x="35" y="44"/>
                    <a:pt x="34" y="43"/>
                  </a:cubicBezTo>
                  <a:cubicBezTo>
                    <a:pt x="34" y="41"/>
                    <a:pt x="36" y="41"/>
                    <a:pt x="37" y="40"/>
                  </a:cubicBezTo>
                  <a:cubicBezTo>
                    <a:pt x="43" y="37"/>
                    <a:pt x="45" y="30"/>
                    <a:pt x="43" y="23"/>
                  </a:cubicBezTo>
                  <a:cubicBezTo>
                    <a:pt x="43" y="21"/>
                    <a:pt x="43" y="20"/>
                    <a:pt x="43" y="18"/>
                  </a:cubicBezTo>
                  <a:cubicBezTo>
                    <a:pt x="45" y="17"/>
                    <a:pt x="44" y="15"/>
                    <a:pt x="43" y="13"/>
                  </a:cubicBezTo>
                  <a:cubicBezTo>
                    <a:pt x="43" y="12"/>
                    <a:pt x="44" y="11"/>
                    <a:pt x="44" y="11"/>
                  </a:cubicBezTo>
                  <a:cubicBezTo>
                    <a:pt x="44" y="11"/>
                    <a:pt x="44" y="11"/>
                    <a:pt x="44" y="11"/>
                  </a:cubicBezTo>
                  <a:cubicBezTo>
                    <a:pt x="45" y="9"/>
                    <a:pt x="44" y="8"/>
                    <a:pt x="43" y="7"/>
                  </a:cubicBezTo>
                  <a:cubicBezTo>
                    <a:pt x="41" y="9"/>
                    <a:pt x="38" y="10"/>
                    <a:pt x="35" y="12"/>
                  </a:cubicBezTo>
                  <a:cubicBezTo>
                    <a:pt x="36" y="13"/>
                    <a:pt x="37" y="15"/>
                    <a:pt x="37" y="15"/>
                  </a:cubicBezTo>
                  <a:cubicBezTo>
                    <a:pt x="37" y="15"/>
                    <a:pt x="36" y="13"/>
                    <a:pt x="35" y="12"/>
                  </a:cubicBezTo>
                  <a:cubicBezTo>
                    <a:pt x="38" y="10"/>
                    <a:pt x="41" y="9"/>
                    <a:pt x="43" y="7"/>
                  </a:cubicBezTo>
                  <a:cubicBezTo>
                    <a:pt x="43" y="0"/>
                    <a:pt x="38" y="7"/>
                    <a:pt x="34" y="6"/>
                  </a:cubicBezTo>
                  <a:cubicBezTo>
                    <a:pt x="32" y="6"/>
                    <a:pt x="30" y="5"/>
                    <a:pt x="30" y="8"/>
                  </a:cubicBezTo>
                  <a:cubicBezTo>
                    <a:pt x="30" y="11"/>
                    <a:pt x="32" y="11"/>
                    <a:pt x="34" y="12"/>
                  </a:cubicBezTo>
                  <a:cubicBezTo>
                    <a:pt x="34" y="13"/>
                    <a:pt x="34" y="14"/>
                    <a:pt x="34" y="14"/>
                  </a:cubicBezTo>
                  <a:cubicBezTo>
                    <a:pt x="30" y="16"/>
                    <a:pt x="31" y="20"/>
                    <a:pt x="31" y="24"/>
                  </a:cubicBezTo>
                  <a:cubicBezTo>
                    <a:pt x="31" y="24"/>
                    <a:pt x="31" y="24"/>
                    <a:pt x="31" y="24"/>
                  </a:cubicBezTo>
                  <a:cubicBezTo>
                    <a:pt x="29" y="25"/>
                    <a:pt x="28" y="27"/>
                    <a:pt x="28" y="30"/>
                  </a:cubicBezTo>
                  <a:cubicBezTo>
                    <a:pt x="27" y="36"/>
                    <a:pt x="27" y="36"/>
                    <a:pt x="20" y="32"/>
                  </a:cubicBezTo>
                  <a:cubicBezTo>
                    <a:pt x="20" y="30"/>
                    <a:pt x="19" y="29"/>
                    <a:pt x="19" y="28"/>
                  </a:cubicBezTo>
                  <a:cubicBezTo>
                    <a:pt x="20" y="27"/>
                    <a:pt x="21" y="27"/>
                    <a:pt x="23" y="27"/>
                  </a:cubicBezTo>
                  <a:cubicBezTo>
                    <a:pt x="25" y="27"/>
                    <a:pt x="26" y="26"/>
                    <a:pt x="26" y="24"/>
                  </a:cubicBezTo>
                  <a:cubicBezTo>
                    <a:pt x="26" y="23"/>
                    <a:pt x="27" y="22"/>
                    <a:pt x="27" y="21"/>
                  </a:cubicBezTo>
                  <a:cubicBezTo>
                    <a:pt x="27" y="19"/>
                    <a:pt x="29" y="18"/>
                    <a:pt x="28" y="15"/>
                  </a:cubicBezTo>
                  <a:cubicBezTo>
                    <a:pt x="27" y="13"/>
                    <a:pt x="25" y="13"/>
                    <a:pt x="24" y="11"/>
                  </a:cubicBezTo>
                  <a:cubicBezTo>
                    <a:pt x="18" y="5"/>
                    <a:pt x="13" y="18"/>
                    <a:pt x="18" y="17"/>
                  </a:cubicBezTo>
                  <a:cubicBezTo>
                    <a:pt x="19" y="17"/>
                    <a:pt x="20" y="17"/>
                    <a:pt x="21" y="19"/>
                  </a:cubicBezTo>
                  <a:cubicBezTo>
                    <a:pt x="21" y="22"/>
                    <a:pt x="18" y="24"/>
                    <a:pt x="18" y="27"/>
                  </a:cubicBezTo>
                  <a:cubicBezTo>
                    <a:pt x="15" y="29"/>
                    <a:pt x="14" y="32"/>
                    <a:pt x="10" y="31"/>
                  </a:cubicBezTo>
                  <a:cubicBezTo>
                    <a:pt x="8" y="30"/>
                    <a:pt x="7" y="34"/>
                    <a:pt x="8" y="36"/>
                  </a:cubicBezTo>
                  <a:cubicBezTo>
                    <a:pt x="8" y="37"/>
                    <a:pt x="10" y="36"/>
                    <a:pt x="11" y="36"/>
                  </a:cubicBezTo>
                  <a:cubicBezTo>
                    <a:pt x="11" y="36"/>
                    <a:pt x="11" y="36"/>
                    <a:pt x="11" y="36"/>
                  </a:cubicBezTo>
                  <a:cubicBezTo>
                    <a:pt x="16" y="41"/>
                    <a:pt x="16" y="41"/>
                    <a:pt x="13" y="48"/>
                  </a:cubicBezTo>
                  <a:cubicBezTo>
                    <a:pt x="19" y="48"/>
                    <a:pt x="24" y="47"/>
                    <a:pt x="31" y="47"/>
                  </a:cubicBezTo>
                  <a:cubicBezTo>
                    <a:pt x="25" y="65"/>
                    <a:pt x="13" y="55"/>
                    <a:pt x="13" y="64"/>
                  </a:cubicBezTo>
                  <a:cubicBezTo>
                    <a:pt x="9" y="64"/>
                    <a:pt x="5" y="63"/>
                    <a:pt x="2" y="68"/>
                  </a:cubicBezTo>
                  <a:cubicBezTo>
                    <a:pt x="1" y="69"/>
                    <a:pt x="0" y="69"/>
                    <a:pt x="1" y="71"/>
                  </a:cubicBezTo>
                  <a:cubicBezTo>
                    <a:pt x="1" y="73"/>
                    <a:pt x="4" y="73"/>
                    <a:pt x="6" y="73"/>
                  </a:cubicBezTo>
                  <a:cubicBezTo>
                    <a:pt x="9" y="75"/>
                    <a:pt x="13" y="74"/>
                    <a:pt x="16" y="74"/>
                  </a:cubicBezTo>
                  <a:close/>
                  <a:moveTo>
                    <a:pt x="30" y="31"/>
                  </a:moveTo>
                  <a:cubicBezTo>
                    <a:pt x="31" y="25"/>
                    <a:pt x="31" y="25"/>
                    <a:pt x="31" y="25"/>
                  </a:cubicBezTo>
                  <a:lnTo>
                    <a:pt x="3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8">
              <a:extLst>
                <a:ext uri="{FF2B5EF4-FFF2-40B4-BE49-F238E27FC236}">
                  <a16:creationId xmlns:a16="http://schemas.microsoft.com/office/drawing/2014/main" id="{98EEBA68-22AB-5A17-08DB-024880E858B8}"/>
                </a:ext>
              </a:extLst>
            </p:cNvPr>
            <p:cNvSpPr>
              <a:spLocks noEditPoints="1"/>
            </p:cNvSpPr>
            <p:nvPr/>
          </p:nvSpPr>
          <p:spPr bwMode="auto">
            <a:xfrm>
              <a:off x="1810592" y="4168476"/>
              <a:ext cx="101154" cy="158013"/>
            </a:xfrm>
            <a:custGeom>
              <a:avLst/>
              <a:gdLst>
                <a:gd name="T0" fmla="*/ 3 w 85"/>
                <a:gd name="T1" fmla="*/ 26 h 132"/>
                <a:gd name="T2" fmla="*/ 5 w 85"/>
                <a:gd name="T3" fmla="*/ 32 h 132"/>
                <a:gd name="T4" fmla="*/ 9 w 85"/>
                <a:gd name="T5" fmla="*/ 32 h 132"/>
                <a:gd name="T6" fmla="*/ 10 w 85"/>
                <a:gd name="T7" fmla="*/ 35 h 132"/>
                <a:gd name="T8" fmla="*/ 13 w 85"/>
                <a:gd name="T9" fmla="*/ 44 h 132"/>
                <a:gd name="T10" fmla="*/ 15 w 85"/>
                <a:gd name="T11" fmla="*/ 46 h 132"/>
                <a:gd name="T12" fmla="*/ 31 w 85"/>
                <a:gd name="T13" fmla="*/ 76 h 132"/>
                <a:gd name="T14" fmla="*/ 48 w 85"/>
                <a:gd name="T15" fmla="*/ 106 h 132"/>
                <a:gd name="T16" fmla="*/ 57 w 85"/>
                <a:gd name="T17" fmla="*/ 119 h 132"/>
                <a:gd name="T18" fmla="*/ 62 w 85"/>
                <a:gd name="T19" fmla="*/ 123 h 132"/>
                <a:gd name="T20" fmla="*/ 63 w 85"/>
                <a:gd name="T21" fmla="*/ 124 h 132"/>
                <a:gd name="T22" fmla="*/ 65 w 85"/>
                <a:gd name="T23" fmla="*/ 125 h 132"/>
                <a:gd name="T24" fmla="*/ 78 w 85"/>
                <a:gd name="T25" fmla="*/ 129 h 132"/>
                <a:gd name="T26" fmla="*/ 78 w 85"/>
                <a:gd name="T27" fmla="*/ 108 h 132"/>
                <a:gd name="T28" fmla="*/ 71 w 85"/>
                <a:gd name="T29" fmla="*/ 95 h 132"/>
                <a:gd name="T30" fmla="*/ 63 w 85"/>
                <a:gd name="T31" fmla="*/ 83 h 132"/>
                <a:gd name="T32" fmla="*/ 61 w 85"/>
                <a:gd name="T33" fmla="*/ 76 h 132"/>
                <a:gd name="T34" fmla="*/ 53 w 85"/>
                <a:gd name="T35" fmla="*/ 49 h 132"/>
                <a:gd name="T36" fmla="*/ 49 w 85"/>
                <a:gd name="T37" fmla="*/ 47 h 132"/>
                <a:gd name="T38" fmla="*/ 20 w 85"/>
                <a:gd name="T39" fmla="*/ 23 h 132"/>
                <a:gd name="T40" fmla="*/ 14 w 85"/>
                <a:gd name="T41" fmla="*/ 14 h 132"/>
                <a:gd name="T42" fmla="*/ 9 w 85"/>
                <a:gd name="T43" fmla="*/ 10 h 132"/>
                <a:gd name="T44" fmla="*/ 7 w 85"/>
                <a:gd name="T45" fmla="*/ 4 h 132"/>
                <a:gd name="T46" fmla="*/ 2 w 85"/>
                <a:gd name="T47" fmla="*/ 2 h 132"/>
                <a:gd name="T48" fmla="*/ 2 w 85"/>
                <a:gd name="T49" fmla="*/ 14 h 132"/>
                <a:gd name="T50" fmla="*/ 2 w 85"/>
                <a:gd name="T51" fmla="*/ 25 h 132"/>
                <a:gd name="T52" fmla="*/ 3 w 85"/>
                <a:gd name="T53" fmla="*/ 26 h 132"/>
                <a:gd name="T54" fmla="*/ 20 w 85"/>
                <a:gd name="T55" fmla="*/ 41 h 132"/>
                <a:gd name="T56" fmla="*/ 21 w 85"/>
                <a:gd name="T57" fmla="*/ 40 h 132"/>
                <a:gd name="T58" fmla="*/ 20 w 85"/>
                <a:gd name="T59" fmla="*/ 41 h 132"/>
                <a:gd name="T60" fmla="*/ 20 w 85"/>
                <a:gd name="T61" fmla="*/ 4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132">
                  <a:moveTo>
                    <a:pt x="3" y="26"/>
                  </a:moveTo>
                  <a:cubicBezTo>
                    <a:pt x="3" y="28"/>
                    <a:pt x="3" y="30"/>
                    <a:pt x="5" y="32"/>
                  </a:cubicBezTo>
                  <a:cubicBezTo>
                    <a:pt x="7" y="34"/>
                    <a:pt x="7" y="31"/>
                    <a:pt x="9" y="32"/>
                  </a:cubicBezTo>
                  <a:cubicBezTo>
                    <a:pt x="10" y="33"/>
                    <a:pt x="10" y="34"/>
                    <a:pt x="10" y="35"/>
                  </a:cubicBezTo>
                  <a:cubicBezTo>
                    <a:pt x="10" y="38"/>
                    <a:pt x="10" y="41"/>
                    <a:pt x="13" y="44"/>
                  </a:cubicBezTo>
                  <a:cubicBezTo>
                    <a:pt x="14" y="44"/>
                    <a:pt x="14" y="45"/>
                    <a:pt x="15" y="46"/>
                  </a:cubicBezTo>
                  <a:cubicBezTo>
                    <a:pt x="19" y="56"/>
                    <a:pt x="26" y="66"/>
                    <a:pt x="31" y="76"/>
                  </a:cubicBezTo>
                  <a:cubicBezTo>
                    <a:pt x="36" y="86"/>
                    <a:pt x="43" y="96"/>
                    <a:pt x="48" y="106"/>
                  </a:cubicBezTo>
                  <a:cubicBezTo>
                    <a:pt x="50" y="110"/>
                    <a:pt x="54" y="115"/>
                    <a:pt x="57" y="119"/>
                  </a:cubicBezTo>
                  <a:cubicBezTo>
                    <a:pt x="59" y="122"/>
                    <a:pt x="61" y="124"/>
                    <a:pt x="62" y="123"/>
                  </a:cubicBezTo>
                  <a:cubicBezTo>
                    <a:pt x="63" y="123"/>
                    <a:pt x="63" y="123"/>
                    <a:pt x="63" y="124"/>
                  </a:cubicBezTo>
                  <a:cubicBezTo>
                    <a:pt x="64" y="124"/>
                    <a:pt x="64" y="124"/>
                    <a:pt x="65" y="125"/>
                  </a:cubicBezTo>
                  <a:cubicBezTo>
                    <a:pt x="67" y="126"/>
                    <a:pt x="72" y="132"/>
                    <a:pt x="78" y="129"/>
                  </a:cubicBezTo>
                  <a:cubicBezTo>
                    <a:pt x="85" y="129"/>
                    <a:pt x="77" y="115"/>
                    <a:pt x="78" y="108"/>
                  </a:cubicBezTo>
                  <a:cubicBezTo>
                    <a:pt x="78" y="104"/>
                    <a:pt x="75" y="99"/>
                    <a:pt x="71" y="95"/>
                  </a:cubicBezTo>
                  <a:cubicBezTo>
                    <a:pt x="68" y="91"/>
                    <a:pt x="66" y="87"/>
                    <a:pt x="63" y="83"/>
                  </a:cubicBezTo>
                  <a:cubicBezTo>
                    <a:pt x="61" y="81"/>
                    <a:pt x="60" y="78"/>
                    <a:pt x="61" y="76"/>
                  </a:cubicBezTo>
                  <a:cubicBezTo>
                    <a:pt x="61" y="67"/>
                    <a:pt x="59" y="61"/>
                    <a:pt x="53" y="49"/>
                  </a:cubicBezTo>
                  <a:cubicBezTo>
                    <a:pt x="52" y="48"/>
                    <a:pt x="51" y="47"/>
                    <a:pt x="49" y="47"/>
                  </a:cubicBezTo>
                  <a:cubicBezTo>
                    <a:pt x="41" y="41"/>
                    <a:pt x="30" y="37"/>
                    <a:pt x="20" y="23"/>
                  </a:cubicBezTo>
                  <a:cubicBezTo>
                    <a:pt x="19" y="19"/>
                    <a:pt x="18" y="16"/>
                    <a:pt x="14" y="14"/>
                  </a:cubicBezTo>
                  <a:cubicBezTo>
                    <a:pt x="12" y="13"/>
                    <a:pt x="11" y="12"/>
                    <a:pt x="9" y="10"/>
                  </a:cubicBezTo>
                  <a:cubicBezTo>
                    <a:pt x="9" y="8"/>
                    <a:pt x="8" y="6"/>
                    <a:pt x="7" y="4"/>
                  </a:cubicBezTo>
                  <a:cubicBezTo>
                    <a:pt x="5" y="1"/>
                    <a:pt x="3" y="0"/>
                    <a:pt x="2" y="2"/>
                  </a:cubicBezTo>
                  <a:cubicBezTo>
                    <a:pt x="0" y="5"/>
                    <a:pt x="0" y="9"/>
                    <a:pt x="2" y="14"/>
                  </a:cubicBezTo>
                  <a:cubicBezTo>
                    <a:pt x="1" y="17"/>
                    <a:pt x="3" y="22"/>
                    <a:pt x="2" y="25"/>
                  </a:cubicBezTo>
                  <a:cubicBezTo>
                    <a:pt x="2" y="25"/>
                    <a:pt x="2" y="26"/>
                    <a:pt x="3" y="26"/>
                  </a:cubicBezTo>
                  <a:close/>
                  <a:moveTo>
                    <a:pt x="20" y="41"/>
                  </a:moveTo>
                  <a:cubicBezTo>
                    <a:pt x="20" y="41"/>
                    <a:pt x="21" y="40"/>
                    <a:pt x="21" y="40"/>
                  </a:cubicBezTo>
                  <a:cubicBezTo>
                    <a:pt x="21" y="40"/>
                    <a:pt x="20" y="41"/>
                    <a:pt x="20" y="41"/>
                  </a:cubicBezTo>
                  <a:cubicBezTo>
                    <a:pt x="20" y="43"/>
                    <a:pt x="20" y="43"/>
                    <a:pt x="2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9">
              <a:extLst>
                <a:ext uri="{FF2B5EF4-FFF2-40B4-BE49-F238E27FC236}">
                  <a16:creationId xmlns:a16="http://schemas.microsoft.com/office/drawing/2014/main" id="{EF6CD97E-9BA2-D555-3473-96CDC1890556}"/>
                </a:ext>
              </a:extLst>
            </p:cNvPr>
            <p:cNvSpPr>
              <a:spLocks/>
            </p:cNvSpPr>
            <p:nvPr/>
          </p:nvSpPr>
          <p:spPr bwMode="auto">
            <a:xfrm>
              <a:off x="2386650" y="3277076"/>
              <a:ext cx="56578" cy="51526"/>
            </a:xfrm>
            <a:custGeom>
              <a:avLst/>
              <a:gdLst>
                <a:gd name="T0" fmla="*/ 44 w 47"/>
                <a:gd name="T1" fmla="*/ 39 h 43"/>
                <a:gd name="T2" fmla="*/ 36 w 47"/>
                <a:gd name="T3" fmla="*/ 41 h 43"/>
                <a:gd name="T4" fmla="*/ 17 w 47"/>
                <a:gd name="T5" fmla="*/ 37 h 43"/>
                <a:gd name="T6" fmla="*/ 9 w 47"/>
                <a:gd name="T7" fmla="*/ 31 h 43"/>
                <a:gd name="T8" fmla="*/ 10 w 47"/>
                <a:gd name="T9" fmla="*/ 22 h 43"/>
                <a:gd name="T10" fmla="*/ 8 w 47"/>
                <a:gd name="T11" fmla="*/ 7 h 43"/>
                <a:gd name="T12" fmla="*/ 25 w 47"/>
                <a:gd name="T13" fmla="*/ 1 h 43"/>
                <a:gd name="T14" fmla="*/ 33 w 47"/>
                <a:gd name="T15" fmla="*/ 8 h 43"/>
                <a:gd name="T16" fmla="*/ 45 w 47"/>
                <a:gd name="T17" fmla="*/ 12 h 43"/>
                <a:gd name="T18" fmla="*/ 43 w 47"/>
                <a:gd name="T19" fmla="*/ 21 h 43"/>
                <a:gd name="T20" fmla="*/ 40 w 47"/>
                <a:gd name="T21" fmla="*/ 26 h 43"/>
                <a:gd name="T22" fmla="*/ 43 w 47"/>
                <a:gd name="T23" fmla="*/ 31 h 43"/>
                <a:gd name="T24" fmla="*/ 45 w 47"/>
                <a:gd name="T25" fmla="*/ 32 h 43"/>
                <a:gd name="T26" fmla="*/ 44 w 47"/>
                <a:gd name="T27"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3">
                  <a:moveTo>
                    <a:pt x="44" y="39"/>
                  </a:moveTo>
                  <a:cubicBezTo>
                    <a:pt x="41" y="41"/>
                    <a:pt x="38" y="41"/>
                    <a:pt x="36" y="41"/>
                  </a:cubicBezTo>
                  <a:cubicBezTo>
                    <a:pt x="25" y="43"/>
                    <a:pt x="23" y="35"/>
                    <a:pt x="17" y="37"/>
                  </a:cubicBezTo>
                  <a:cubicBezTo>
                    <a:pt x="12" y="39"/>
                    <a:pt x="10" y="35"/>
                    <a:pt x="9" y="31"/>
                  </a:cubicBezTo>
                  <a:cubicBezTo>
                    <a:pt x="8" y="28"/>
                    <a:pt x="9" y="25"/>
                    <a:pt x="10" y="22"/>
                  </a:cubicBezTo>
                  <a:cubicBezTo>
                    <a:pt x="13" y="11"/>
                    <a:pt x="0" y="17"/>
                    <a:pt x="8" y="7"/>
                  </a:cubicBezTo>
                  <a:cubicBezTo>
                    <a:pt x="14" y="1"/>
                    <a:pt x="19" y="2"/>
                    <a:pt x="25" y="1"/>
                  </a:cubicBezTo>
                  <a:cubicBezTo>
                    <a:pt x="29" y="0"/>
                    <a:pt x="33" y="1"/>
                    <a:pt x="33" y="8"/>
                  </a:cubicBezTo>
                  <a:cubicBezTo>
                    <a:pt x="33" y="13"/>
                    <a:pt x="44" y="7"/>
                    <a:pt x="45" y="12"/>
                  </a:cubicBezTo>
                  <a:cubicBezTo>
                    <a:pt x="45" y="15"/>
                    <a:pt x="45" y="18"/>
                    <a:pt x="43" y="21"/>
                  </a:cubicBezTo>
                  <a:cubicBezTo>
                    <a:pt x="42" y="23"/>
                    <a:pt x="40" y="23"/>
                    <a:pt x="40" y="26"/>
                  </a:cubicBezTo>
                  <a:cubicBezTo>
                    <a:pt x="40" y="28"/>
                    <a:pt x="42" y="29"/>
                    <a:pt x="43" y="31"/>
                  </a:cubicBezTo>
                  <a:cubicBezTo>
                    <a:pt x="44" y="32"/>
                    <a:pt x="44" y="32"/>
                    <a:pt x="45" y="32"/>
                  </a:cubicBezTo>
                  <a:cubicBezTo>
                    <a:pt x="47" y="35"/>
                    <a:pt x="47" y="37"/>
                    <a:pt x="4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0">
              <a:extLst>
                <a:ext uri="{FF2B5EF4-FFF2-40B4-BE49-F238E27FC236}">
                  <a16:creationId xmlns:a16="http://schemas.microsoft.com/office/drawing/2014/main" id="{954F13E1-217D-2E3D-1FBF-BD1F35BDB9AC}"/>
                </a:ext>
              </a:extLst>
            </p:cNvPr>
            <p:cNvSpPr>
              <a:spLocks noEditPoints="1"/>
            </p:cNvSpPr>
            <p:nvPr/>
          </p:nvSpPr>
          <p:spPr bwMode="auto">
            <a:xfrm>
              <a:off x="3255882" y="3149978"/>
              <a:ext cx="51434" cy="34351"/>
            </a:xfrm>
            <a:custGeom>
              <a:avLst/>
              <a:gdLst>
                <a:gd name="T0" fmla="*/ 8 w 43"/>
                <a:gd name="T1" fmla="*/ 4 h 29"/>
                <a:gd name="T2" fmla="*/ 2 w 43"/>
                <a:gd name="T3" fmla="*/ 1 h 29"/>
                <a:gd name="T4" fmla="*/ 0 w 43"/>
                <a:gd name="T5" fmla="*/ 2 h 29"/>
                <a:gd name="T6" fmla="*/ 3 w 43"/>
                <a:gd name="T7" fmla="*/ 8 h 29"/>
                <a:gd name="T8" fmla="*/ 6 w 43"/>
                <a:gd name="T9" fmla="*/ 10 h 29"/>
                <a:gd name="T10" fmla="*/ 9 w 43"/>
                <a:gd name="T11" fmla="*/ 13 h 29"/>
                <a:gd name="T12" fmla="*/ 23 w 43"/>
                <a:gd name="T13" fmla="*/ 20 h 29"/>
                <a:gd name="T14" fmla="*/ 25 w 43"/>
                <a:gd name="T15" fmla="*/ 20 h 29"/>
                <a:gd name="T16" fmla="*/ 31 w 43"/>
                <a:gd name="T17" fmla="*/ 23 h 29"/>
                <a:gd name="T18" fmla="*/ 41 w 43"/>
                <a:gd name="T19" fmla="*/ 28 h 29"/>
                <a:gd name="T20" fmla="*/ 42 w 43"/>
                <a:gd name="T21" fmla="*/ 26 h 29"/>
                <a:gd name="T22" fmla="*/ 38 w 43"/>
                <a:gd name="T23" fmla="*/ 23 h 29"/>
                <a:gd name="T24" fmla="*/ 31 w 43"/>
                <a:gd name="T25" fmla="*/ 21 h 29"/>
                <a:gd name="T26" fmla="*/ 28 w 43"/>
                <a:gd name="T27" fmla="*/ 18 h 29"/>
                <a:gd name="T28" fmla="*/ 27 w 43"/>
                <a:gd name="T29" fmla="*/ 17 h 29"/>
                <a:gd name="T30" fmla="*/ 16 w 43"/>
                <a:gd name="T31" fmla="*/ 9 h 29"/>
                <a:gd name="T32" fmla="*/ 9 w 43"/>
                <a:gd name="T33" fmla="*/ 5 h 29"/>
                <a:gd name="T34" fmla="*/ 8 w 43"/>
                <a:gd name="T35" fmla="*/ 4 h 29"/>
                <a:gd name="T36" fmla="*/ 19 w 43"/>
                <a:gd name="T37" fmla="*/ 12 h 29"/>
                <a:gd name="T38" fmla="*/ 22 w 43"/>
                <a:gd name="T39" fmla="*/ 14 h 29"/>
                <a:gd name="T40" fmla="*/ 19 w 43"/>
                <a:gd name="T41" fmla="*/ 12 h 29"/>
                <a:gd name="T42" fmla="*/ 18 w 43"/>
                <a:gd name="T43" fmla="*/ 12 h 29"/>
                <a:gd name="T44" fmla="*/ 18 w 43"/>
                <a:gd name="T45" fmla="*/ 12 h 29"/>
                <a:gd name="T46" fmla="*/ 19 w 43"/>
                <a:gd name="T47" fmla="*/ 12 h 29"/>
                <a:gd name="T48" fmla="*/ 19 w 43"/>
                <a:gd name="T49" fmla="*/ 13 h 29"/>
                <a:gd name="T50" fmla="*/ 18 w 43"/>
                <a:gd name="T51"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29">
                  <a:moveTo>
                    <a:pt x="8" y="4"/>
                  </a:moveTo>
                  <a:cubicBezTo>
                    <a:pt x="5" y="1"/>
                    <a:pt x="3" y="1"/>
                    <a:pt x="2" y="1"/>
                  </a:cubicBezTo>
                  <a:cubicBezTo>
                    <a:pt x="0" y="0"/>
                    <a:pt x="0" y="1"/>
                    <a:pt x="0" y="2"/>
                  </a:cubicBezTo>
                  <a:cubicBezTo>
                    <a:pt x="2" y="4"/>
                    <a:pt x="2" y="5"/>
                    <a:pt x="3" y="8"/>
                  </a:cubicBezTo>
                  <a:cubicBezTo>
                    <a:pt x="4" y="9"/>
                    <a:pt x="5" y="10"/>
                    <a:pt x="6" y="10"/>
                  </a:cubicBezTo>
                  <a:cubicBezTo>
                    <a:pt x="7" y="11"/>
                    <a:pt x="8" y="12"/>
                    <a:pt x="9" y="13"/>
                  </a:cubicBezTo>
                  <a:cubicBezTo>
                    <a:pt x="22" y="21"/>
                    <a:pt x="24" y="23"/>
                    <a:pt x="23" y="20"/>
                  </a:cubicBezTo>
                  <a:cubicBezTo>
                    <a:pt x="23" y="19"/>
                    <a:pt x="24" y="19"/>
                    <a:pt x="25" y="20"/>
                  </a:cubicBezTo>
                  <a:cubicBezTo>
                    <a:pt x="27" y="21"/>
                    <a:pt x="29" y="22"/>
                    <a:pt x="31" y="23"/>
                  </a:cubicBezTo>
                  <a:cubicBezTo>
                    <a:pt x="35" y="26"/>
                    <a:pt x="37" y="26"/>
                    <a:pt x="41" y="28"/>
                  </a:cubicBezTo>
                  <a:cubicBezTo>
                    <a:pt x="42" y="29"/>
                    <a:pt x="43" y="28"/>
                    <a:pt x="42" y="26"/>
                  </a:cubicBezTo>
                  <a:cubicBezTo>
                    <a:pt x="40" y="24"/>
                    <a:pt x="39" y="23"/>
                    <a:pt x="38" y="23"/>
                  </a:cubicBezTo>
                  <a:cubicBezTo>
                    <a:pt x="36" y="22"/>
                    <a:pt x="33" y="20"/>
                    <a:pt x="31" y="21"/>
                  </a:cubicBezTo>
                  <a:cubicBezTo>
                    <a:pt x="31" y="21"/>
                    <a:pt x="30" y="21"/>
                    <a:pt x="28" y="18"/>
                  </a:cubicBezTo>
                  <a:cubicBezTo>
                    <a:pt x="28" y="18"/>
                    <a:pt x="27" y="17"/>
                    <a:pt x="27" y="17"/>
                  </a:cubicBezTo>
                  <a:cubicBezTo>
                    <a:pt x="23" y="14"/>
                    <a:pt x="19" y="10"/>
                    <a:pt x="16" y="9"/>
                  </a:cubicBezTo>
                  <a:cubicBezTo>
                    <a:pt x="14" y="8"/>
                    <a:pt x="11" y="5"/>
                    <a:pt x="9" y="5"/>
                  </a:cubicBezTo>
                  <a:cubicBezTo>
                    <a:pt x="9" y="5"/>
                    <a:pt x="8" y="5"/>
                    <a:pt x="8" y="4"/>
                  </a:cubicBezTo>
                  <a:close/>
                  <a:moveTo>
                    <a:pt x="19" y="12"/>
                  </a:moveTo>
                  <a:cubicBezTo>
                    <a:pt x="20" y="13"/>
                    <a:pt x="20" y="12"/>
                    <a:pt x="22" y="14"/>
                  </a:cubicBezTo>
                  <a:cubicBezTo>
                    <a:pt x="21" y="14"/>
                    <a:pt x="20" y="13"/>
                    <a:pt x="19" y="12"/>
                  </a:cubicBezTo>
                  <a:close/>
                  <a:moveTo>
                    <a:pt x="18" y="12"/>
                  </a:moveTo>
                  <a:cubicBezTo>
                    <a:pt x="18" y="12"/>
                    <a:pt x="18" y="12"/>
                    <a:pt x="18" y="12"/>
                  </a:cubicBezTo>
                  <a:cubicBezTo>
                    <a:pt x="19" y="12"/>
                    <a:pt x="19" y="12"/>
                    <a:pt x="19" y="12"/>
                  </a:cubicBezTo>
                  <a:cubicBezTo>
                    <a:pt x="19" y="13"/>
                    <a:pt x="20" y="13"/>
                    <a:pt x="19" y="13"/>
                  </a:cubicBezTo>
                  <a:cubicBezTo>
                    <a:pt x="19" y="12"/>
                    <a:pt x="19" y="12"/>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1">
              <a:extLst>
                <a:ext uri="{FF2B5EF4-FFF2-40B4-BE49-F238E27FC236}">
                  <a16:creationId xmlns:a16="http://schemas.microsoft.com/office/drawing/2014/main" id="{A3219848-2EC5-A0A6-8E47-2994D718F23B}"/>
                </a:ext>
              </a:extLst>
            </p:cNvPr>
            <p:cNvSpPr>
              <a:spLocks/>
            </p:cNvSpPr>
            <p:nvPr/>
          </p:nvSpPr>
          <p:spPr bwMode="auto">
            <a:xfrm>
              <a:off x="3113582" y="3780313"/>
              <a:ext cx="73722" cy="42939"/>
            </a:xfrm>
            <a:custGeom>
              <a:avLst/>
              <a:gdLst>
                <a:gd name="T0" fmla="*/ 54 w 61"/>
                <a:gd name="T1" fmla="*/ 26 h 36"/>
                <a:gd name="T2" fmla="*/ 42 w 61"/>
                <a:gd name="T3" fmla="*/ 24 h 36"/>
                <a:gd name="T4" fmla="*/ 30 w 61"/>
                <a:gd name="T5" fmla="*/ 27 h 36"/>
                <a:gd name="T6" fmla="*/ 26 w 61"/>
                <a:gd name="T7" fmla="*/ 22 h 36"/>
                <a:gd name="T8" fmla="*/ 8 w 61"/>
                <a:gd name="T9" fmla="*/ 22 h 36"/>
                <a:gd name="T10" fmla="*/ 6 w 61"/>
                <a:gd name="T11" fmla="*/ 14 h 36"/>
                <a:gd name="T12" fmla="*/ 32 w 61"/>
                <a:gd name="T13" fmla="*/ 3 h 36"/>
                <a:gd name="T14" fmla="*/ 46 w 61"/>
                <a:gd name="T15" fmla="*/ 3 h 36"/>
                <a:gd name="T16" fmla="*/ 49 w 61"/>
                <a:gd name="T17" fmla="*/ 5 h 36"/>
                <a:gd name="T18" fmla="*/ 48 w 61"/>
                <a:gd name="T19" fmla="*/ 8 h 36"/>
                <a:gd name="T20" fmla="*/ 48 w 61"/>
                <a:gd name="T21" fmla="*/ 16 h 36"/>
                <a:gd name="T22" fmla="*/ 44 w 61"/>
                <a:gd name="T23" fmla="*/ 18 h 36"/>
                <a:gd name="T24" fmla="*/ 47 w 61"/>
                <a:gd name="T25" fmla="*/ 20 h 36"/>
                <a:gd name="T26" fmla="*/ 58 w 61"/>
                <a:gd name="T27" fmla="*/ 19 h 36"/>
                <a:gd name="T28" fmla="*/ 60 w 61"/>
                <a:gd name="T29" fmla="*/ 22 h 36"/>
                <a:gd name="T30" fmla="*/ 54 w 61"/>
                <a:gd name="T3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36">
                  <a:moveTo>
                    <a:pt x="54" y="26"/>
                  </a:moveTo>
                  <a:cubicBezTo>
                    <a:pt x="50" y="23"/>
                    <a:pt x="46" y="25"/>
                    <a:pt x="42" y="24"/>
                  </a:cubicBezTo>
                  <a:cubicBezTo>
                    <a:pt x="33" y="20"/>
                    <a:pt x="34" y="36"/>
                    <a:pt x="30" y="27"/>
                  </a:cubicBezTo>
                  <a:cubicBezTo>
                    <a:pt x="29" y="25"/>
                    <a:pt x="28" y="22"/>
                    <a:pt x="26" y="22"/>
                  </a:cubicBezTo>
                  <a:cubicBezTo>
                    <a:pt x="20" y="24"/>
                    <a:pt x="14" y="19"/>
                    <a:pt x="8" y="22"/>
                  </a:cubicBezTo>
                  <a:cubicBezTo>
                    <a:pt x="4" y="25"/>
                    <a:pt x="0" y="16"/>
                    <a:pt x="6" y="14"/>
                  </a:cubicBezTo>
                  <a:cubicBezTo>
                    <a:pt x="13" y="12"/>
                    <a:pt x="21" y="0"/>
                    <a:pt x="32" y="3"/>
                  </a:cubicBezTo>
                  <a:cubicBezTo>
                    <a:pt x="42" y="7"/>
                    <a:pt x="40" y="1"/>
                    <a:pt x="46" y="3"/>
                  </a:cubicBezTo>
                  <a:cubicBezTo>
                    <a:pt x="47" y="3"/>
                    <a:pt x="49" y="3"/>
                    <a:pt x="49" y="5"/>
                  </a:cubicBezTo>
                  <a:cubicBezTo>
                    <a:pt x="49" y="6"/>
                    <a:pt x="48" y="7"/>
                    <a:pt x="48" y="8"/>
                  </a:cubicBezTo>
                  <a:cubicBezTo>
                    <a:pt x="44" y="11"/>
                    <a:pt x="44" y="11"/>
                    <a:pt x="48" y="16"/>
                  </a:cubicBezTo>
                  <a:cubicBezTo>
                    <a:pt x="46" y="17"/>
                    <a:pt x="44" y="15"/>
                    <a:pt x="44" y="18"/>
                  </a:cubicBezTo>
                  <a:cubicBezTo>
                    <a:pt x="43" y="20"/>
                    <a:pt x="46" y="20"/>
                    <a:pt x="47" y="20"/>
                  </a:cubicBezTo>
                  <a:cubicBezTo>
                    <a:pt x="50" y="20"/>
                    <a:pt x="53" y="19"/>
                    <a:pt x="58" y="19"/>
                  </a:cubicBezTo>
                  <a:cubicBezTo>
                    <a:pt x="59" y="18"/>
                    <a:pt x="61" y="20"/>
                    <a:pt x="60" y="22"/>
                  </a:cubicBezTo>
                  <a:cubicBezTo>
                    <a:pt x="59" y="24"/>
                    <a:pt x="56" y="27"/>
                    <a:pt x="5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2">
              <a:extLst>
                <a:ext uri="{FF2B5EF4-FFF2-40B4-BE49-F238E27FC236}">
                  <a16:creationId xmlns:a16="http://schemas.microsoft.com/office/drawing/2014/main" id="{DE234163-4D55-AD47-A1A6-0E7A7C1D5071}"/>
                </a:ext>
              </a:extLst>
            </p:cNvPr>
            <p:cNvSpPr>
              <a:spLocks noEditPoints="1"/>
            </p:cNvSpPr>
            <p:nvPr/>
          </p:nvSpPr>
          <p:spPr bwMode="auto">
            <a:xfrm>
              <a:off x="1896315" y="3253030"/>
              <a:ext cx="48005" cy="41221"/>
            </a:xfrm>
            <a:custGeom>
              <a:avLst/>
              <a:gdLst>
                <a:gd name="T0" fmla="*/ 0 w 40"/>
                <a:gd name="T1" fmla="*/ 35 h 35"/>
                <a:gd name="T2" fmla="*/ 16 w 40"/>
                <a:gd name="T3" fmla="*/ 24 h 35"/>
                <a:gd name="T4" fmla="*/ 21 w 40"/>
                <a:gd name="T5" fmla="*/ 20 h 35"/>
                <a:gd name="T6" fmla="*/ 23 w 40"/>
                <a:gd name="T7" fmla="*/ 18 h 35"/>
                <a:gd name="T8" fmla="*/ 33 w 40"/>
                <a:gd name="T9" fmla="*/ 10 h 35"/>
                <a:gd name="T10" fmla="*/ 37 w 40"/>
                <a:gd name="T11" fmla="*/ 5 h 35"/>
                <a:gd name="T12" fmla="*/ 35 w 40"/>
                <a:gd name="T13" fmla="*/ 4 h 35"/>
                <a:gd name="T14" fmla="*/ 33 w 40"/>
                <a:gd name="T15" fmla="*/ 4 h 35"/>
                <a:gd name="T16" fmla="*/ 33 w 40"/>
                <a:gd name="T17" fmla="*/ 4 h 35"/>
                <a:gd name="T18" fmla="*/ 33 w 40"/>
                <a:gd name="T19" fmla="*/ 3 h 35"/>
                <a:gd name="T20" fmla="*/ 32 w 40"/>
                <a:gd name="T21" fmla="*/ 4 h 35"/>
                <a:gd name="T22" fmla="*/ 31 w 40"/>
                <a:gd name="T23" fmla="*/ 2 h 35"/>
                <a:gd name="T24" fmla="*/ 31 w 40"/>
                <a:gd name="T25" fmla="*/ 2 h 35"/>
                <a:gd name="T26" fmla="*/ 31 w 40"/>
                <a:gd name="T27" fmla="*/ 2 h 35"/>
                <a:gd name="T28" fmla="*/ 29 w 40"/>
                <a:gd name="T29" fmla="*/ 4 h 35"/>
                <a:gd name="T30" fmla="*/ 26 w 40"/>
                <a:gd name="T31" fmla="*/ 2 h 35"/>
                <a:gd name="T32" fmla="*/ 14 w 40"/>
                <a:gd name="T33" fmla="*/ 17 h 35"/>
                <a:gd name="T34" fmla="*/ 15 w 40"/>
                <a:gd name="T35" fmla="*/ 18 h 35"/>
                <a:gd name="T36" fmla="*/ 4 w 40"/>
                <a:gd name="T37" fmla="*/ 30 h 35"/>
                <a:gd name="T38" fmla="*/ 0 w 40"/>
                <a:gd name="T39" fmla="*/ 35 h 35"/>
                <a:gd name="T40" fmla="*/ 27 w 40"/>
                <a:gd name="T41" fmla="*/ 8 h 35"/>
                <a:gd name="T42" fmla="*/ 28 w 40"/>
                <a:gd name="T43" fmla="*/ 7 h 35"/>
                <a:gd name="T44" fmla="*/ 29 w 40"/>
                <a:gd name="T45" fmla="*/ 4 h 35"/>
                <a:gd name="T46" fmla="*/ 28 w 40"/>
                <a:gd name="T47" fmla="*/ 7 h 35"/>
                <a:gd name="T48" fmla="*/ 27 w 40"/>
                <a:gd name="T4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35">
                  <a:moveTo>
                    <a:pt x="0" y="35"/>
                  </a:moveTo>
                  <a:cubicBezTo>
                    <a:pt x="4" y="32"/>
                    <a:pt x="11" y="28"/>
                    <a:pt x="16" y="24"/>
                  </a:cubicBezTo>
                  <a:cubicBezTo>
                    <a:pt x="18" y="22"/>
                    <a:pt x="19" y="22"/>
                    <a:pt x="21" y="20"/>
                  </a:cubicBezTo>
                  <a:cubicBezTo>
                    <a:pt x="21" y="19"/>
                    <a:pt x="22" y="18"/>
                    <a:pt x="23" y="18"/>
                  </a:cubicBezTo>
                  <a:cubicBezTo>
                    <a:pt x="25" y="17"/>
                    <a:pt x="30" y="12"/>
                    <a:pt x="33" y="10"/>
                  </a:cubicBezTo>
                  <a:cubicBezTo>
                    <a:pt x="34" y="9"/>
                    <a:pt x="36" y="7"/>
                    <a:pt x="37" y="5"/>
                  </a:cubicBezTo>
                  <a:cubicBezTo>
                    <a:pt x="40" y="1"/>
                    <a:pt x="31" y="10"/>
                    <a:pt x="35" y="4"/>
                  </a:cubicBezTo>
                  <a:cubicBezTo>
                    <a:pt x="36" y="2"/>
                    <a:pt x="35" y="3"/>
                    <a:pt x="33" y="4"/>
                  </a:cubicBezTo>
                  <a:cubicBezTo>
                    <a:pt x="33" y="4"/>
                    <a:pt x="33" y="4"/>
                    <a:pt x="33" y="4"/>
                  </a:cubicBezTo>
                  <a:cubicBezTo>
                    <a:pt x="34" y="3"/>
                    <a:pt x="33" y="3"/>
                    <a:pt x="33" y="3"/>
                  </a:cubicBezTo>
                  <a:cubicBezTo>
                    <a:pt x="32" y="4"/>
                    <a:pt x="32" y="4"/>
                    <a:pt x="32" y="4"/>
                  </a:cubicBezTo>
                  <a:cubicBezTo>
                    <a:pt x="34" y="0"/>
                    <a:pt x="34" y="0"/>
                    <a:pt x="31" y="2"/>
                  </a:cubicBezTo>
                  <a:cubicBezTo>
                    <a:pt x="31" y="2"/>
                    <a:pt x="31" y="2"/>
                    <a:pt x="31" y="2"/>
                  </a:cubicBezTo>
                  <a:cubicBezTo>
                    <a:pt x="31" y="2"/>
                    <a:pt x="31" y="2"/>
                    <a:pt x="31" y="2"/>
                  </a:cubicBezTo>
                  <a:cubicBezTo>
                    <a:pt x="30" y="3"/>
                    <a:pt x="29" y="3"/>
                    <a:pt x="29" y="4"/>
                  </a:cubicBezTo>
                  <a:cubicBezTo>
                    <a:pt x="24" y="5"/>
                    <a:pt x="29" y="1"/>
                    <a:pt x="26" y="2"/>
                  </a:cubicBezTo>
                  <a:cubicBezTo>
                    <a:pt x="21" y="8"/>
                    <a:pt x="19" y="11"/>
                    <a:pt x="14" y="17"/>
                  </a:cubicBezTo>
                  <a:cubicBezTo>
                    <a:pt x="14" y="17"/>
                    <a:pt x="15" y="17"/>
                    <a:pt x="15" y="18"/>
                  </a:cubicBezTo>
                  <a:cubicBezTo>
                    <a:pt x="17" y="18"/>
                    <a:pt x="11" y="24"/>
                    <a:pt x="4" y="30"/>
                  </a:cubicBezTo>
                  <a:cubicBezTo>
                    <a:pt x="2" y="32"/>
                    <a:pt x="1" y="33"/>
                    <a:pt x="0" y="35"/>
                  </a:cubicBezTo>
                  <a:close/>
                  <a:moveTo>
                    <a:pt x="27" y="8"/>
                  </a:moveTo>
                  <a:cubicBezTo>
                    <a:pt x="27" y="8"/>
                    <a:pt x="27" y="7"/>
                    <a:pt x="28" y="7"/>
                  </a:cubicBezTo>
                  <a:cubicBezTo>
                    <a:pt x="28" y="6"/>
                    <a:pt x="29" y="4"/>
                    <a:pt x="29" y="4"/>
                  </a:cubicBezTo>
                  <a:cubicBezTo>
                    <a:pt x="29" y="4"/>
                    <a:pt x="28" y="6"/>
                    <a:pt x="28" y="7"/>
                  </a:cubicBezTo>
                  <a:cubicBezTo>
                    <a:pt x="27" y="7"/>
                    <a:pt x="27" y="8"/>
                    <a:pt x="2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3">
              <a:extLst>
                <a:ext uri="{FF2B5EF4-FFF2-40B4-BE49-F238E27FC236}">
                  <a16:creationId xmlns:a16="http://schemas.microsoft.com/office/drawing/2014/main" id="{43C38681-563C-1D2A-CAA9-FBA6031C97CE}"/>
                </a:ext>
              </a:extLst>
            </p:cNvPr>
            <p:cNvSpPr>
              <a:spLocks/>
            </p:cNvSpPr>
            <p:nvPr/>
          </p:nvSpPr>
          <p:spPr bwMode="auto">
            <a:xfrm>
              <a:off x="3326175" y="3186046"/>
              <a:ext cx="36004" cy="30916"/>
            </a:xfrm>
            <a:custGeom>
              <a:avLst/>
              <a:gdLst>
                <a:gd name="T0" fmla="*/ 28 w 30"/>
                <a:gd name="T1" fmla="*/ 25 h 26"/>
                <a:gd name="T2" fmla="*/ 13 w 30"/>
                <a:gd name="T3" fmla="*/ 13 h 26"/>
                <a:gd name="T4" fmla="*/ 11 w 30"/>
                <a:gd name="T5" fmla="*/ 11 h 26"/>
                <a:gd name="T6" fmla="*/ 8 w 30"/>
                <a:gd name="T7" fmla="*/ 8 h 26"/>
                <a:gd name="T8" fmla="*/ 2 w 30"/>
                <a:gd name="T9" fmla="*/ 2 h 26"/>
                <a:gd name="T10" fmla="*/ 4 w 30"/>
                <a:gd name="T11" fmla="*/ 2 h 26"/>
                <a:gd name="T12" fmla="*/ 5 w 30"/>
                <a:gd name="T13" fmla="*/ 3 h 26"/>
                <a:gd name="T14" fmla="*/ 10 w 30"/>
                <a:gd name="T15" fmla="*/ 7 h 26"/>
                <a:gd name="T16" fmla="*/ 27 w 30"/>
                <a:gd name="T17" fmla="*/ 22 h 26"/>
                <a:gd name="T18" fmla="*/ 28 w 30"/>
                <a:gd name="T1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6">
                  <a:moveTo>
                    <a:pt x="28" y="25"/>
                  </a:moveTo>
                  <a:cubicBezTo>
                    <a:pt x="25" y="23"/>
                    <a:pt x="19" y="18"/>
                    <a:pt x="13" y="13"/>
                  </a:cubicBezTo>
                  <a:cubicBezTo>
                    <a:pt x="13" y="13"/>
                    <a:pt x="12" y="12"/>
                    <a:pt x="11" y="11"/>
                  </a:cubicBezTo>
                  <a:cubicBezTo>
                    <a:pt x="10" y="10"/>
                    <a:pt x="9" y="9"/>
                    <a:pt x="8" y="8"/>
                  </a:cubicBezTo>
                  <a:cubicBezTo>
                    <a:pt x="6" y="6"/>
                    <a:pt x="3" y="3"/>
                    <a:pt x="2" y="2"/>
                  </a:cubicBezTo>
                  <a:cubicBezTo>
                    <a:pt x="0" y="0"/>
                    <a:pt x="3" y="2"/>
                    <a:pt x="4" y="2"/>
                  </a:cubicBezTo>
                  <a:cubicBezTo>
                    <a:pt x="4" y="2"/>
                    <a:pt x="5" y="3"/>
                    <a:pt x="5" y="3"/>
                  </a:cubicBezTo>
                  <a:cubicBezTo>
                    <a:pt x="6" y="4"/>
                    <a:pt x="8" y="5"/>
                    <a:pt x="10" y="7"/>
                  </a:cubicBezTo>
                  <a:cubicBezTo>
                    <a:pt x="24" y="19"/>
                    <a:pt x="22" y="17"/>
                    <a:pt x="27" y="22"/>
                  </a:cubicBezTo>
                  <a:cubicBezTo>
                    <a:pt x="30" y="26"/>
                    <a:pt x="30" y="26"/>
                    <a:pt x="2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4">
              <a:extLst>
                <a:ext uri="{FF2B5EF4-FFF2-40B4-BE49-F238E27FC236}">
                  <a16:creationId xmlns:a16="http://schemas.microsoft.com/office/drawing/2014/main" id="{CD8C4469-DE6D-2486-E7B8-B139A104CD24}"/>
                </a:ext>
              </a:extLst>
            </p:cNvPr>
            <p:cNvSpPr>
              <a:spLocks/>
            </p:cNvSpPr>
            <p:nvPr/>
          </p:nvSpPr>
          <p:spPr bwMode="auto">
            <a:xfrm>
              <a:off x="3214735" y="3119062"/>
              <a:ext cx="36004" cy="17175"/>
            </a:xfrm>
            <a:custGeom>
              <a:avLst/>
              <a:gdLst>
                <a:gd name="T0" fmla="*/ 7 w 30"/>
                <a:gd name="T1" fmla="*/ 6 h 15"/>
                <a:gd name="T2" fmla="*/ 3 w 30"/>
                <a:gd name="T3" fmla="*/ 3 h 15"/>
                <a:gd name="T4" fmla="*/ 1 w 30"/>
                <a:gd name="T5" fmla="*/ 1 h 15"/>
                <a:gd name="T6" fmla="*/ 2 w 30"/>
                <a:gd name="T7" fmla="*/ 0 h 15"/>
                <a:gd name="T8" fmla="*/ 10 w 30"/>
                <a:gd name="T9" fmla="*/ 4 h 15"/>
                <a:gd name="T10" fmla="*/ 5 w 30"/>
                <a:gd name="T11" fmla="*/ 0 h 15"/>
                <a:gd name="T12" fmla="*/ 20 w 30"/>
                <a:gd name="T13" fmla="*/ 6 h 15"/>
                <a:gd name="T14" fmla="*/ 26 w 30"/>
                <a:gd name="T15" fmla="*/ 9 h 15"/>
                <a:gd name="T16" fmla="*/ 30 w 30"/>
                <a:gd name="T17" fmla="*/ 14 h 15"/>
                <a:gd name="T18" fmla="*/ 30 w 30"/>
                <a:gd name="T19" fmla="*/ 14 h 15"/>
                <a:gd name="T20" fmla="*/ 30 w 30"/>
                <a:gd name="T21" fmla="*/ 15 h 15"/>
                <a:gd name="T22" fmla="*/ 7 w 30"/>
                <a:gd name="T23"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5">
                  <a:moveTo>
                    <a:pt x="7" y="6"/>
                  </a:moveTo>
                  <a:cubicBezTo>
                    <a:pt x="6" y="6"/>
                    <a:pt x="5" y="5"/>
                    <a:pt x="3" y="3"/>
                  </a:cubicBezTo>
                  <a:cubicBezTo>
                    <a:pt x="2" y="2"/>
                    <a:pt x="1" y="2"/>
                    <a:pt x="1" y="1"/>
                  </a:cubicBezTo>
                  <a:cubicBezTo>
                    <a:pt x="0" y="0"/>
                    <a:pt x="1" y="0"/>
                    <a:pt x="2" y="0"/>
                  </a:cubicBezTo>
                  <a:cubicBezTo>
                    <a:pt x="10" y="4"/>
                    <a:pt x="11" y="6"/>
                    <a:pt x="10" y="4"/>
                  </a:cubicBezTo>
                  <a:cubicBezTo>
                    <a:pt x="8" y="1"/>
                    <a:pt x="7" y="2"/>
                    <a:pt x="5" y="0"/>
                  </a:cubicBezTo>
                  <a:cubicBezTo>
                    <a:pt x="9" y="0"/>
                    <a:pt x="15" y="3"/>
                    <a:pt x="20" y="6"/>
                  </a:cubicBezTo>
                  <a:cubicBezTo>
                    <a:pt x="21" y="6"/>
                    <a:pt x="24" y="8"/>
                    <a:pt x="26" y="9"/>
                  </a:cubicBezTo>
                  <a:cubicBezTo>
                    <a:pt x="28" y="11"/>
                    <a:pt x="29" y="12"/>
                    <a:pt x="30" y="14"/>
                  </a:cubicBezTo>
                  <a:cubicBezTo>
                    <a:pt x="30" y="14"/>
                    <a:pt x="30" y="14"/>
                    <a:pt x="30" y="14"/>
                  </a:cubicBezTo>
                  <a:cubicBezTo>
                    <a:pt x="30" y="14"/>
                    <a:pt x="30" y="15"/>
                    <a:pt x="30" y="15"/>
                  </a:cubicBezTo>
                  <a:cubicBezTo>
                    <a:pt x="19" y="14"/>
                    <a:pt x="14" y="8"/>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5">
              <a:extLst>
                <a:ext uri="{FF2B5EF4-FFF2-40B4-BE49-F238E27FC236}">
                  <a16:creationId xmlns:a16="http://schemas.microsoft.com/office/drawing/2014/main" id="{1469CC1F-F89A-E191-C09E-0822784805C6}"/>
                </a:ext>
              </a:extLst>
            </p:cNvPr>
            <p:cNvSpPr>
              <a:spLocks/>
            </p:cNvSpPr>
            <p:nvPr/>
          </p:nvSpPr>
          <p:spPr bwMode="auto">
            <a:xfrm>
              <a:off x="1999182" y="3149978"/>
              <a:ext cx="41147" cy="32634"/>
            </a:xfrm>
            <a:custGeom>
              <a:avLst/>
              <a:gdLst>
                <a:gd name="T0" fmla="*/ 25 w 34"/>
                <a:gd name="T1" fmla="*/ 8 h 28"/>
                <a:gd name="T2" fmla="*/ 14 w 34"/>
                <a:gd name="T3" fmla="*/ 18 h 28"/>
                <a:gd name="T4" fmla="*/ 12 w 34"/>
                <a:gd name="T5" fmla="*/ 18 h 28"/>
                <a:gd name="T6" fmla="*/ 6 w 34"/>
                <a:gd name="T7" fmla="*/ 24 h 28"/>
                <a:gd name="T8" fmla="*/ 5 w 34"/>
                <a:gd name="T9" fmla="*/ 24 h 28"/>
                <a:gd name="T10" fmla="*/ 1 w 34"/>
                <a:gd name="T11" fmla="*/ 27 h 28"/>
                <a:gd name="T12" fmla="*/ 1 w 34"/>
                <a:gd name="T13" fmla="*/ 27 h 28"/>
                <a:gd name="T14" fmla="*/ 1 w 34"/>
                <a:gd name="T15" fmla="*/ 27 h 28"/>
                <a:gd name="T16" fmla="*/ 7 w 34"/>
                <a:gd name="T17" fmla="*/ 21 h 28"/>
                <a:gd name="T18" fmla="*/ 8 w 34"/>
                <a:gd name="T19" fmla="*/ 20 h 28"/>
                <a:gd name="T20" fmla="*/ 13 w 34"/>
                <a:gd name="T21" fmla="*/ 17 h 28"/>
                <a:gd name="T22" fmla="*/ 20 w 34"/>
                <a:gd name="T23" fmla="*/ 11 h 28"/>
                <a:gd name="T24" fmla="*/ 34 w 34"/>
                <a:gd name="T25" fmla="*/ 0 h 28"/>
                <a:gd name="T26" fmla="*/ 34 w 34"/>
                <a:gd name="T27" fmla="*/ 1 h 28"/>
                <a:gd name="T28" fmla="*/ 32 w 34"/>
                <a:gd name="T29" fmla="*/ 3 h 28"/>
                <a:gd name="T30" fmla="*/ 25 w 34"/>
                <a:gd name="T31"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8">
                  <a:moveTo>
                    <a:pt x="25" y="8"/>
                  </a:moveTo>
                  <a:cubicBezTo>
                    <a:pt x="21" y="13"/>
                    <a:pt x="17" y="15"/>
                    <a:pt x="14" y="18"/>
                  </a:cubicBezTo>
                  <a:cubicBezTo>
                    <a:pt x="13" y="19"/>
                    <a:pt x="12" y="19"/>
                    <a:pt x="12" y="18"/>
                  </a:cubicBezTo>
                  <a:cubicBezTo>
                    <a:pt x="10" y="20"/>
                    <a:pt x="9" y="21"/>
                    <a:pt x="6" y="24"/>
                  </a:cubicBezTo>
                  <a:cubicBezTo>
                    <a:pt x="6" y="24"/>
                    <a:pt x="5" y="25"/>
                    <a:pt x="5" y="24"/>
                  </a:cubicBezTo>
                  <a:cubicBezTo>
                    <a:pt x="8" y="21"/>
                    <a:pt x="6" y="24"/>
                    <a:pt x="1" y="27"/>
                  </a:cubicBezTo>
                  <a:cubicBezTo>
                    <a:pt x="1" y="27"/>
                    <a:pt x="1" y="27"/>
                    <a:pt x="1" y="27"/>
                  </a:cubicBezTo>
                  <a:cubicBezTo>
                    <a:pt x="0" y="28"/>
                    <a:pt x="0" y="27"/>
                    <a:pt x="1" y="27"/>
                  </a:cubicBezTo>
                  <a:cubicBezTo>
                    <a:pt x="3" y="25"/>
                    <a:pt x="5" y="23"/>
                    <a:pt x="7" y="21"/>
                  </a:cubicBezTo>
                  <a:cubicBezTo>
                    <a:pt x="7" y="21"/>
                    <a:pt x="8" y="20"/>
                    <a:pt x="8" y="20"/>
                  </a:cubicBezTo>
                  <a:cubicBezTo>
                    <a:pt x="8" y="20"/>
                    <a:pt x="12" y="17"/>
                    <a:pt x="13" y="17"/>
                  </a:cubicBezTo>
                  <a:cubicBezTo>
                    <a:pt x="16" y="16"/>
                    <a:pt x="19" y="12"/>
                    <a:pt x="20" y="11"/>
                  </a:cubicBezTo>
                  <a:cubicBezTo>
                    <a:pt x="25" y="7"/>
                    <a:pt x="30" y="4"/>
                    <a:pt x="34" y="0"/>
                  </a:cubicBezTo>
                  <a:cubicBezTo>
                    <a:pt x="34" y="0"/>
                    <a:pt x="34" y="1"/>
                    <a:pt x="34" y="1"/>
                  </a:cubicBezTo>
                  <a:cubicBezTo>
                    <a:pt x="33" y="2"/>
                    <a:pt x="33" y="2"/>
                    <a:pt x="32" y="3"/>
                  </a:cubicBezTo>
                  <a:cubicBezTo>
                    <a:pt x="30" y="5"/>
                    <a:pt x="28" y="6"/>
                    <a:pt x="2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6">
              <a:extLst>
                <a:ext uri="{FF2B5EF4-FFF2-40B4-BE49-F238E27FC236}">
                  <a16:creationId xmlns:a16="http://schemas.microsoft.com/office/drawing/2014/main" id="{08193041-34C2-43D1-9F15-54F7828FEB57}"/>
                </a:ext>
              </a:extLst>
            </p:cNvPr>
            <p:cNvSpPr>
              <a:spLocks noEditPoints="1"/>
            </p:cNvSpPr>
            <p:nvPr/>
          </p:nvSpPr>
          <p:spPr bwMode="auto">
            <a:xfrm>
              <a:off x="1961464" y="3191199"/>
              <a:ext cx="30860" cy="27481"/>
            </a:xfrm>
            <a:custGeom>
              <a:avLst/>
              <a:gdLst>
                <a:gd name="T0" fmla="*/ 0 w 26"/>
                <a:gd name="T1" fmla="*/ 23 h 23"/>
                <a:gd name="T2" fmla="*/ 6 w 26"/>
                <a:gd name="T3" fmla="*/ 17 h 23"/>
                <a:gd name="T4" fmla="*/ 6 w 26"/>
                <a:gd name="T5" fmla="*/ 17 h 23"/>
                <a:gd name="T6" fmla="*/ 6 w 26"/>
                <a:gd name="T7" fmla="*/ 17 h 23"/>
                <a:gd name="T8" fmla="*/ 11 w 26"/>
                <a:gd name="T9" fmla="*/ 12 h 23"/>
                <a:gd name="T10" fmla="*/ 11 w 26"/>
                <a:gd name="T11" fmla="*/ 12 h 23"/>
                <a:gd name="T12" fmla="*/ 10 w 26"/>
                <a:gd name="T13" fmla="*/ 14 h 23"/>
                <a:gd name="T14" fmla="*/ 20 w 26"/>
                <a:gd name="T15" fmla="*/ 5 h 23"/>
                <a:gd name="T16" fmla="*/ 25 w 26"/>
                <a:gd name="T17" fmla="*/ 0 h 23"/>
                <a:gd name="T18" fmla="*/ 24 w 26"/>
                <a:gd name="T19" fmla="*/ 1 h 23"/>
                <a:gd name="T20" fmla="*/ 24 w 26"/>
                <a:gd name="T21" fmla="*/ 1 h 23"/>
                <a:gd name="T22" fmla="*/ 23 w 26"/>
                <a:gd name="T23" fmla="*/ 2 h 23"/>
                <a:gd name="T24" fmla="*/ 20 w 26"/>
                <a:gd name="T25" fmla="*/ 5 h 23"/>
                <a:gd name="T26" fmla="*/ 19 w 26"/>
                <a:gd name="T27" fmla="*/ 5 h 23"/>
                <a:gd name="T28" fmla="*/ 16 w 26"/>
                <a:gd name="T29" fmla="*/ 7 h 23"/>
                <a:gd name="T30" fmla="*/ 15 w 26"/>
                <a:gd name="T31" fmla="*/ 8 h 23"/>
                <a:gd name="T32" fmla="*/ 10 w 26"/>
                <a:gd name="T33" fmla="*/ 12 h 23"/>
                <a:gd name="T34" fmla="*/ 9 w 26"/>
                <a:gd name="T35" fmla="*/ 13 h 23"/>
                <a:gd name="T36" fmla="*/ 3 w 26"/>
                <a:gd name="T37" fmla="*/ 19 h 23"/>
                <a:gd name="T38" fmla="*/ 5 w 26"/>
                <a:gd name="T39" fmla="*/ 17 h 23"/>
                <a:gd name="T40" fmla="*/ 3 w 26"/>
                <a:gd name="T41" fmla="*/ 19 h 23"/>
                <a:gd name="T42" fmla="*/ 0 w 26"/>
                <a:gd name="T43" fmla="*/ 23 h 23"/>
                <a:gd name="T44" fmla="*/ 6 w 26"/>
                <a:gd name="T45" fmla="*/ 16 h 23"/>
                <a:gd name="T46" fmla="*/ 9 w 26"/>
                <a:gd name="T47" fmla="*/ 14 h 23"/>
                <a:gd name="T48" fmla="*/ 6 w 26"/>
                <a:gd name="T4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3">
                  <a:moveTo>
                    <a:pt x="0" y="23"/>
                  </a:moveTo>
                  <a:cubicBezTo>
                    <a:pt x="1" y="22"/>
                    <a:pt x="3" y="20"/>
                    <a:pt x="6" y="17"/>
                  </a:cubicBezTo>
                  <a:cubicBezTo>
                    <a:pt x="6" y="17"/>
                    <a:pt x="6" y="17"/>
                    <a:pt x="6" y="17"/>
                  </a:cubicBezTo>
                  <a:cubicBezTo>
                    <a:pt x="6" y="17"/>
                    <a:pt x="6" y="17"/>
                    <a:pt x="6" y="17"/>
                  </a:cubicBezTo>
                  <a:cubicBezTo>
                    <a:pt x="7" y="16"/>
                    <a:pt x="10" y="13"/>
                    <a:pt x="11" y="12"/>
                  </a:cubicBezTo>
                  <a:cubicBezTo>
                    <a:pt x="12" y="11"/>
                    <a:pt x="13" y="11"/>
                    <a:pt x="11" y="12"/>
                  </a:cubicBezTo>
                  <a:cubicBezTo>
                    <a:pt x="11" y="13"/>
                    <a:pt x="9" y="14"/>
                    <a:pt x="10" y="14"/>
                  </a:cubicBezTo>
                  <a:cubicBezTo>
                    <a:pt x="14" y="9"/>
                    <a:pt x="16" y="8"/>
                    <a:pt x="20" y="5"/>
                  </a:cubicBezTo>
                  <a:cubicBezTo>
                    <a:pt x="22" y="4"/>
                    <a:pt x="24" y="2"/>
                    <a:pt x="25" y="0"/>
                  </a:cubicBezTo>
                  <a:cubicBezTo>
                    <a:pt x="26" y="0"/>
                    <a:pt x="25" y="0"/>
                    <a:pt x="24" y="1"/>
                  </a:cubicBezTo>
                  <a:cubicBezTo>
                    <a:pt x="24" y="1"/>
                    <a:pt x="24" y="1"/>
                    <a:pt x="24" y="1"/>
                  </a:cubicBezTo>
                  <a:cubicBezTo>
                    <a:pt x="23" y="1"/>
                    <a:pt x="23" y="2"/>
                    <a:pt x="23" y="2"/>
                  </a:cubicBezTo>
                  <a:cubicBezTo>
                    <a:pt x="23" y="1"/>
                    <a:pt x="22" y="3"/>
                    <a:pt x="20" y="5"/>
                  </a:cubicBezTo>
                  <a:cubicBezTo>
                    <a:pt x="19" y="5"/>
                    <a:pt x="19" y="5"/>
                    <a:pt x="19" y="5"/>
                  </a:cubicBezTo>
                  <a:cubicBezTo>
                    <a:pt x="20" y="4"/>
                    <a:pt x="19" y="4"/>
                    <a:pt x="16" y="7"/>
                  </a:cubicBezTo>
                  <a:cubicBezTo>
                    <a:pt x="16" y="7"/>
                    <a:pt x="15" y="8"/>
                    <a:pt x="15" y="8"/>
                  </a:cubicBezTo>
                  <a:cubicBezTo>
                    <a:pt x="15" y="7"/>
                    <a:pt x="12" y="10"/>
                    <a:pt x="10" y="12"/>
                  </a:cubicBezTo>
                  <a:cubicBezTo>
                    <a:pt x="10" y="12"/>
                    <a:pt x="9" y="13"/>
                    <a:pt x="9" y="13"/>
                  </a:cubicBezTo>
                  <a:cubicBezTo>
                    <a:pt x="7" y="15"/>
                    <a:pt x="6" y="17"/>
                    <a:pt x="3" y="19"/>
                  </a:cubicBezTo>
                  <a:cubicBezTo>
                    <a:pt x="4" y="18"/>
                    <a:pt x="5" y="17"/>
                    <a:pt x="5" y="17"/>
                  </a:cubicBezTo>
                  <a:cubicBezTo>
                    <a:pt x="5" y="17"/>
                    <a:pt x="4" y="18"/>
                    <a:pt x="3" y="19"/>
                  </a:cubicBezTo>
                  <a:cubicBezTo>
                    <a:pt x="2" y="20"/>
                    <a:pt x="1" y="21"/>
                    <a:pt x="0" y="23"/>
                  </a:cubicBezTo>
                  <a:close/>
                  <a:moveTo>
                    <a:pt x="6" y="16"/>
                  </a:moveTo>
                  <a:cubicBezTo>
                    <a:pt x="9" y="14"/>
                    <a:pt x="9" y="14"/>
                    <a:pt x="9" y="14"/>
                  </a:cubicBez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7">
              <a:extLst>
                <a:ext uri="{FF2B5EF4-FFF2-40B4-BE49-F238E27FC236}">
                  <a16:creationId xmlns:a16="http://schemas.microsoft.com/office/drawing/2014/main" id="{70B5E036-898B-7EE1-7BCA-B3DA9784735E}"/>
                </a:ext>
              </a:extLst>
            </p:cNvPr>
            <p:cNvSpPr>
              <a:spLocks/>
            </p:cNvSpPr>
            <p:nvPr/>
          </p:nvSpPr>
          <p:spPr bwMode="auto">
            <a:xfrm>
              <a:off x="2916419" y="4742133"/>
              <a:ext cx="29146" cy="15458"/>
            </a:xfrm>
            <a:custGeom>
              <a:avLst/>
              <a:gdLst>
                <a:gd name="T0" fmla="*/ 4 w 24"/>
                <a:gd name="T1" fmla="*/ 5 h 14"/>
                <a:gd name="T2" fmla="*/ 15 w 24"/>
                <a:gd name="T3" fmla="*/ 2 h 14"/>
                <a:gd name="T4" fmla="*/ 22 w 24"/>
                <a:gd name="T5" fmla="*/ 4 h 14"/>
                <a:gd name="T6" fmla="*/ 23 w 24"/>
                <a:gd name="T7" fmla="*/ 7 h 14"/>
                <a:gd name="T8" fmla="*/ 13 w 24"/>
                <a:gd name="T9" fmla="*/ 12 h 14"/>
                <a:gd name="T10" fmla="*/ 2 w 24"/>
                <a:gd name="T11" fmla="*/ 10 h 14"/>
                <a:gd name="T12" fmla="*/ 0 w 24"/>
                <a:gd name="T13" fmla="*/ 8 h 14"/>
                <a:gd name="T14" fmla="*/ 4 w 24"/>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4" y="5"/>
                  </a:moveTo>
                  <a:cubicBezTo>
                    <a:pt x="8" y="3"/>
                    <a:pt x="11" y="4"/>
                    <a:pt x="15" y="2"/>
                  </a:cubicBezTo>
                  <a:cubicBezTo>
                    <a:pt x="19" y="0"/>
                    <a:pt x="20" y="2"/>
                    <a:pt x="22" y="4"/>
                  </a:cubicBezTo>
                  <a:cubicBezTo>
                    <a:pt x="23" y="5"/>
                    <a:pt x="24" y="5"/>
                    <a:pt x="23" y="7"/>
                  </a:cubicBezTo>
                  <a:cubicBezTo>
                    <a:pt x="19" y="13"/>
                    <a:pt x="19" y="6"/>
                    <a:pt x="13" y="12"/>
                  </a:cubicBezTo>
                  <a:cubicBezTo>
                    <a:pt x="10" y="14"/>
                    <a:pt x="4" y="12"/>
                    <a:pt x="2" y="10"/>
                  </a:cubicBezTo>
                  <a:cubicBezTo>
                    <a:pt x="1" y="10"/>
                    <a:pt x="0" y="10"/>
                    <a:pt x="0" y="8"/>
                  </a:cubicBezTo>
                  <a:cubicBezTo>
                    <a:pt x="1" y="6"/>
                    <a:pt x="3"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8">
              <a:extLst>
                <a:ext uri="{FF2B5EF4-FFF2-40B4-BE49-F238E27FC236}">
                  <a16:creationId xmlns:a16="http://schemas.microsoft.com/office/drawing/2014/main" id="{C6A29D68-3C1F-D84E-E8E7-BEE98BDDE2CA}"/>
                </a:ext>
              </a:extLst>
            </p:cNvPr>
            <p:cNvSpPr>
              <a:spLocks/>
            </p:cNvSpPr>
            <p:nvPr/>
          </p:nvSpPr>
          <p:spPr bwMode="auto">
            <a:xfrm>
              <a:off x="3207878" y="3677261"/>
              <a:ext cx="24002" cy="25764"/>
            </a:xfrm>
            <a:custGeom>
              <a:avLst/>
              <a:gdLst>
                <a:gd name="T0" fmla="*/ 7 w 21"/>
                <a:gd name="T1" fmla="*/ 17 h 21"/>
                <a:gd name="T2" fmla="*/ 2 w 21"/>
                <a:gd name="T3" fmla="*/ 11 h 21"/>
                <a:gd name="T4" fmla="*/ 20 w 21"/>
                <a:gd name="T5" fmla="*/ 9 h 21"/>
                <a:gd name="T6" fmla="*/ 7 w 21"/>
                <a:gd name="T7" fmla="*/ 17 h 21"/>
              </a:gdLst>
              <a:ahLst/>
              <a:cxnLst>
                <a:cxn ang="0">
                  <a:pos x="T0" y="T1"/>
                </a:cxn>
                <a:cxn ang="0">
                  <a:pos x="T2" y="T3"/>
                </a:cxn>
                <a:cxn ang="0">
                  <a:pos x="T4" y="T5"/>
                </a:cxn>
                <a:cxn ang="0">
                  <a:pos x="T6" y="T7"/>
                </a:cxn>
              </a:cxnLst>
              <a:rect l="0" t="0" r="r" b="b"/>
              <a:pathLst>
                <a:path w="21" h="21">
                  <a:moveTo>
                    <a:pt x="7" y="17"/>
                  </a:moveTo>
                  <a:cubicBezTo>
                    <a:pt x="5" y="21"/>
                    <a:pt x="0" y="14"/>
                    <a:pt x="2" y="11"/>
                  </a:cubicBezTo>
                  <a:cubicBezTo>
                    <a:pt x="8" y="5"/>
                    <a:pt x="21" y="0"/>
                    <a:pt x="20" y="9"/>
                  </a:cubicBezTo>
                  <a:cubicBezTo>
                    <a:pt x="19" y="19"/>
                    <a:pt x="12" y="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9">
              <a:extLst>
                <a:ext uri="{FF2B5EF4-FFF2-40B4-BE49-F238E27FC236}">
                  <a16:creationId xmlns:a16="http://schemas.microsoft.com/office/drawing/2014/main" id="{B29302B3-CFAD-CCA5-DE41-F959530FB0FF}"/>
                </a:ext>
              </a:extLst>
            </p:cNvPr>
            <p:cNvSpPr>
              <a:spLocks noEditPoints="1"/>
            </p:cNvSpPr>
            <p:nvPr/>
          </p:nvSpPr>
          <p:spPr bwMode="auto">
            <a:xfrm>
              <a:off x="3264454" y="3172305"/>
              <a:ext cx="49720" cy="37786"/>
            </a:xfrm>
            <a:custGeom>
              <a:avLst/>
              <a:gdLst>
                <a:gd name="T0" fmla="*/ 5 w 42"/>
                <a:gd name="T1" fmla="*/ 8 h 32"/>
                <a:gd name="T2" fmla="*/ 4 w 42"/>
                <a:gd name="T3" fmla="*/ 7 h 32"/>
                <a:gd name="T4" fmla="*/ 1 w 42"/>
                <a:gd name="T5" fmla="*/ 6 h 32"/>
                <a:gd name="T6" fmla="*/ 3 w 42"/>
                <a:gd name="T7" fmla="*/ 10 h 32"/>
                <a:gd name="T8" fmla="*/ 10 w 42"/>
                <a:gd name="T9" fmla="*/ 18 h 32"/>
                <a:gd name="T10" fmla="*/ 14 w 42"/>
                <a:gd name="T11" fmla="*/ 21 h 32"/>
                <a:gd name="T12" fmla="*/ 19 w 42"/>
                <a:gd name="T13" fmla="*/ 25 h 32"/>
                <a:gd name="T14" fmla="*/ 27 w 42"/>
                <a:gd name="T15" fmla="*/ 28 h 32"/>
                <a:gd name="T16" fmla="*/ 41 w 42"/>
                <a:gd name="T17" fmla="*/ 30 h 32"/>
                <a:gd name="T18" fmla="*/ 34 w 42"/>
                <a:gd name="T19" fmla="*/ 24 h 32"/>
                <a:gd name="T20" fmla="*/ 27 w 42"/>
                <a:gd name="T21" fmla="*/ 20 h 32"/>
                <a:gd name="T22" fmla="*/ 31 w 42"/>
                <a:gd name="T23" fmla="*/ 20 h 32"/>
                <a:gd name="T24" fmla="*/ 29 w 42"/>
                <a:gd name="T25" fmla="*/ 17 h 32"/>
                <a:gd name="T26" fmla="*/ 18 w 42"/>
                <a:gd name="T27" fmla="*/ 9 h 32"/>
                <a:gd name="T28" fmla="*/ 15 w 42"/>
                <a:gd name="T29" fmla="*/ 8 h 32"/>
                <a:gd name="T30" fmla="*/ 1 w 42"/>
                <a:gd name="T31" fmla="*/ 0 h 32"/>
                <a:gd name="T32" fmla="*/ 1 w 42"/>
                <a:gd name="T33" fmla="*/ 2 h 32"/>
                <a:gd name="T34" fmla="*/ 4 w 42"/>
                <a:gd name="T35" fmla="*/ 6 h 32"/>
                <a:gd name="T36" fmla="*/ 4 w 42"/>
                <a:gd name="T37" fmla="*/ 4 h 32"/>
                <a:gd name="T38" fmla="*/ 5 w 42"/>
                <a:gd name="T39" fmla="*/ 5 h 32"/>
                <a:gd name="T40" fmla="*/ 4 w 42"/>
                <a:gd name="T41" fmla="*/ 4 h 32"/>
                <a:gd name="T42" fmla="*/ 4 w 42"/>
                <a:gd name="T43" fmla="*/ 6 h 32"/>
                <a:gd name="T44" fmla="*/ 5 w 42"/>
                <a:gd name="T45" fmla="*/ 8 h 32"/>
                <a:gd name="T46" fmla="*/ 9 w 42"/>
                <a:gd name="T47" fmla="*/ 9 h 32"/>
                <a:gd name="T48" fmla="*/ 10 w 42"/>
                <a:gd name="T49" fmla="*/ 10 h 32"/>
                <a:gd name="T50" fmla="*/ 10 w 42"/>
                <a:gd name="T51" fmla="*/ 10 h 32"/>
                <a:gd name="T52" fmla="*/ 9 w 42"/>
                <a:gd name="T5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32">
                  <a:moveTo>
                    <a:pt x="5" y="8"/>
                  </a:moveTo>
                  <a:cubicBezTo>
                    <a:pt x="5" y="8"/>
                    <a:pt x="4" y="7"/>
                    <a:pt x="4" y="7"/>
                  </a:cubicBezTo>
                  <a:cubicBezTo>
                    <a:pt x="1" y="4"/>
                    <a:pt x="1" y="4"/>
                    <a:pt x="1" y="6"/>
                  </a:cubicBezTo>
                  <a:cubicBezTo>
                    <a:pt x="2" y="8"/>
                    <a:pt x="2" y="9"/>
                    <a:pt x="3" y="10"/>
                  </a:cubicBezTo>
                  <a:cubicBezTo>
                    <a:pt x="5" y="16"/>
                    <a:pt x="5" y="16"/>
                    <a:pt x="10" y="18"/>
                  </a:cubicBezTo>
                  <a:cubicBezTo>
                    <a:pt x="11" y="19"/>
                    <a:pt x="13" y="21"/>
                    <a:pt x="14" y="21"/>
                  </a:cubicBezTo>
                  <a:cubicBezTo>
                    <a:pt x="16" y="23"/>
                    <a:pt x="17" y="24"/>
                    <a:pt x="19" y="25"/>
                  </a:cubicBezTo>
                  <a:cubicBezTo>
                    <a:pt x="23" y="27"/>
                    <a:pt x="26" y="29"/>
                    <a:pt x="27" y="28"/>
                  </a:cubicBezTo>
                  <a:cubicBezTo>
                    <a:pt x="32" y="24"/>
                    <a:pt x="38" y="32"/>
                    <a:pt x="41" y="30"/>
                  </a:cubicBezTo>
                  <a:cubicBezTo>
                    <a:pt x="42" y="28"/>
                    <a:pt x="35" y="22"/>
                    <a:pt x="34" y="24"/>
                  </a:cubicBezTo>
                  <a:cubicBezTo>
                    <a:pt x="33" y="23"/>
                    <a:pt x="29" y="23"/>
                    <a:pt x="27" y="20"/>
                  </a:cubicBezTo>
                  <a:cubicBezTo>
                    <a:pt x="25" y="17"/>
                    <a:pt x="32" y="22"/>
                    <a:pt x="31" y="20"/>
                  </a:cubicBezTo>
                  <a:cubicBezTo>
                    <a:pt x="31" y="19"/>
                    <a:pt x="30" y="18"/>
                    <a:pt x="29" y="17"/>
                  </a:cubicBezTo>
                  <a:cubicBezTo>
                    <a:pt x="25" y="13"/>
                    <a:pt x="21" y="11"/>
                    <a:pt x="18" y="9"/>
                  </a:cubicBezTo>
                  <a:cubicBezTo>
                    <a:pt x="17" y="9"/>
                    <a:pt x="16" y="8"/>
                    <a:pt x="15" y="8"/>
                  </a:cubicBezTo>
                  <a:cubicBezTo>
                    <a:pt x="9" y="3"/>
                    <a:pt x="4" y="0"/>
                    <a:pt x="1" y="0"/>
                  </a:cubicBezTo>
                  <a:cubicBezTo>
                    <a:pt x="1" y="0"/>
                    <a:pt x="0" y="0"/>
                    <a:pt x="1" y="2"/>
                  </a:cubicBezTo>
                  <a:cubicBezTo>
                    <a:pt x="2" y="4"/>
                    <a:pt x="3" y="5"/>
                    <a:pt x="4" y="6"/>
                  </a:cubicBezTo>
                  <a:cubicBezTo>
                    <a:pt x="4" y="5"/>
                    <a:pt x="4" y="5"/>
                    <a:pt x="4" y="4"/>
                  </a:cubicBezTo>
                  <a:cubicBezTo>
                    <a:pt x="4" y="5"/>
                    <a:pt x="5" y="5"/>
                    <a:pt x="5" y="5"/>
                  </a:cubicBezTo>
                  <a:cubicBezTo>
                    <a:pt x="5" y="5"/>
                    <a:pt x="4" y="5"/>
                    <a:pt x="4" y="4"/>
                  </a:cubicBezTo>
                  <a:cubicBezTo>
                    <a:pt x="4" y="5"/>
                    <a:pt x="4" y="5"/>
                    <a:pt x="4" y="6"/>
                  </a:cubicBezTo>
                  <a:cubicBezTo>
                    <a:pt x="5" y="7"/>
                    <a:pt x="6" y="8"/>
                    <a:pt x="5" y="8"/>
                  </a:cubicBezTo>
                  <a:close/>
                  <a:moveTo>
                    <a:pt x="9" y="9"/>
                  </a:moveTo>
                  <a:cubicBezTo>
                    <a:pt x="9" y="9"/>
                    <a:pt x="9" y="10"/>
                    <a:pt x="10" y="10"/>
                  </a:cubicBezTo>
                  <a:cubicBezTo>
                    <a:pt x="10" y="10"/>
                    <a:pt x="10" y="10"/>
                    <a:pt x="10" y="10"/>
                  </a:cubicBezTo>
                  <a:cubicBezTo>
                    <a:pt x="9" y="10"/>
                    <a:pt x="9" y="9"/>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0">
              <a:extLst>
                <a:ext uri="{FF2B5EF4-FFF2-40B4-BE49-F238E27FC236}">
                  <a16:creationId xmlns:a16="http://schemas.microsoft.com/office/drawing/2014/main" id="{5E4E0D2D-411A-147B-B3F2-5D8F0E601410}"/>
                </a:ext>
              </a:extLst>
            </p:cNvPr>
            <p:cNvSpPr>
              <a:spLocks/>
            </p:cNvSpPr>
            <p:nvPr/>
          </p:nvSpPr>
          <p:spPr bwMode="auto">
            <a:xfrm>
              <a:off x="1932319" y="3266770"/>
              <a:ext cx="17145" cy="13740"/>
            </a:xfrm>
            <a:custGeom>
              <a:avLst/>
              <a:gdLst>
                <a:gd name="T0" fmla="*/ 14 w 14"/>
                <a:gd name="T1" fmla="*/ 1 h 12"/>
                <a:gd name="T2" fmla="*/ 10 w 14"/>
                <a:gd name="T3" fmla="*/ 7 h 12"/>
                <a:gd name="T4" fmla="*/ 7 w 14"/>
                <a:gd name="T5" fmla="*/ 8 h 12"/>
                <a:gd name="T6" fmla="*/ 7 w 14"/>
                <a:gd name="T7" fmla="*/ 8 h 12"/>
                <a:gd name="T8" fmla="*/ 4 w 14"/>
                <a:gd name="T9" fmla="*/ 10 h 12"/>
                <a:gd name="T10" fmla="*/ 1 w 14"/>
                <a:gd name="T11" fmla="*/ 10 h 12"/>
                <a:gd name="T12" fmla="*/ 8 w 14"/>
                <a:gd name="T13" fmla="*/ 4 h 12"/>
                <a:gd name="T14" fmla="*/ 14 w 14"/>
                <a:gd name="T15" fmla="*/ 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2">
                  <a:moveTo>
                    <a:pt x="14" y="1"/>
                  </a:moveTo>
                  <a:cubicBezTo>
                    <a:pt x="14" y="2"/>
                    <a:pt x="13" y="5"/>
                    <a:pt x="10" y="7"/>
                  </a:cubicBezTo>
                  <a:cubicBezTo>
                    <a:pt x="9" y="7"/>
                    <a:pt x="8" y="8"/>
                    <a:pt x="7" y="8"/>
                  </a:cubicBezTo>
                  <a:cubicBezTo>
                    <a:pt x="7" y="8"/>
                    <a:pt x="7" y="8"/>
                    <a:pt x="7" y="8"/>
                  </a:cubicBezTo>
                  <a:cubicBezTo>
                    <a:pt x="6" y="9"/>
                    <a:pt x="5" y="10"/>
                    <a:pt x="4" y="10"/>
                  </a:cubicBezTo>
                  <a:cubicBezTo>
                    <a:pt x="3" y="10"/>
                    <a:pt x="0" y="12"/>
                    <a:pt x="1" y="10"/>
                  </a:cubicBezTo>
                  <a:cubicBezTo>
                    <a:pt x="3" y="7"/>
                    <a:pt x="6" y="6"/>
                    <a:pt x="8" y="4"/>
                  </a:cubicBezTo>
                  <a:cubicBezTo>
                    <a:pt x="10" y="2"/>
                    <a:pt x="13"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1">
              <a:extLst>
                <a:ext uri="{FF2B5EF4-FFF2-40B4-BE49-F238E27FC236}">
                  <a16:creationId xmlns:a16="http://schemas.microsoft.com/office/drawing/2014/main" id="{0AE3ACF9-2406-7B90-0CC7-96AD0959963E}"/>
                </a:ext>
              </a:extLst>
            </p:cNvPr>
            <p:cNvSpPr>
              <a:spLocks/>
            </p:cNvSpPr>
            <p:nvPr/>
          </p:nvSpPr>
          <p:spPr bwMode="auto">
            <a:xfrm>
              <a:off x="3183875" y="3237572"/>
              <a:ext cx="18860" cy="13740"/>
            </a:xfrm>
            <a:custGeom>
              <a:avLst/>
              <a:gdLst>
                <a:gd name="T0" fmla="*/ 15 w 16"/>
                <a:gd name="T1" fmla="*/ 8 h 12"/>
                <a:gd name="T2" fmla="*/ 15 w 16"/>
                <a:gd name="T3" fmla="*/ 11 h 12"/>
                <a:gd name="T4" fmla="*/ 0 w 16"/>
                <a:gd name="T5" fmla="*/ 1 h 12"/>
                <a:gd name="T6" fmla="*/ 11 w 16"/>
                <a:gd name="T7" fmla="*/ 5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6" y="10"/>
                    <a:pt x="16" y="11"/>
                    <a:pt x="15" y="11"/>
                  </a:cubicBezTo>
                  <a:cubicBezTo>
                    <a:pt x="11" y="12"/>
                    <a:pt x="5" y="7"/>
                    <a:pt x="0" y="1"/>
                  </a:cubicBezTo>
                  <a:cubicBezTo>
                    <a:pt x="3" y="0"/>
                    <a:pt x="7" y="3"/>
                    <a:pt x="11" y="5"/>
                  </a:cubicBezTo>
                  <a:cubicBezTo>
                    <a:pt x="12" y="5"/>
                    <a:pt x="14" y="7"/>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2">
              <a:extLst>
                <a:ext uri="{FF2B5EF4-FFF2-40B4-BE49-F238E27FC236}">
                  <a16:creationId xmlns:a16="http://schemas.microsoft.com/office/drawing/2014/main" id="{E6315CB1-B961-9E10-462B-8A17BC35F8AE}"/>
                </a:ext>
              </a:extLst>
            </p:cNvPr>
            <p:cNvSpPr>
              <a:spLocks/>
            </p:cNvSpPr>
            <p:nvPr/>
          </p:nvSpPr>
          <p:spPr bwMode="auto">
            <a:xfrm>
              <a:off x="3204449" y="3802642"/>
              <a:ext cx="24002" cy="13740"/>
            </a:xfrm>
            <a:custGeom>
              <a:avLst/>
              <a:gdLst>
                <a:gd name="T0" fmla="*/ 15 w 20"/>
                <a:gd name="T1" fmla="*/ 1 h 12"/>
                <a:gd name="T2" fmla="*/ 19 w 20"/>
                <a:gd name="T3" fmla="*/ 4 h 12"/>
                <a:gd name="T4" fmla="*/ 17 w 20"/>
                <a:gd name="T5" fmla="*/ 8 h 12"/>
                <a:gd name="T6" fmla="*/ 3 w 20"/>
                <a:gd name="T7" fmla="*/ 9 h 12"/>
                <a:gd name="T8" fmla="*/ 2 w 20"/>
                <a:gd name="T9" fmla="*/ 5 h 12"/>
                <a:gd name="T10" fmla="*/ 1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15" y="1"/>
                  </a:moveTo>
                  <a:cubicBezTo>
                    <a:pt x="17" y="1"/>
                    <a:pt x="19" y="1"/>
                    <a:pt x="19" y="4"/>
                  </a:cubicBezTo>
                  <a:cubicBezTo>
                    <a:pt x="20" y="6"/>
                    <a:pt x="18" y="7"/>
                    <a:pt x="17" y="8"/>
                  </a:cubicBezTo>
                  <a:cubicBezTo>
                    <a:pt x="12" y="12"/>
                    <a:pt x="7" y="11"/>
                    <a:pt x="3" y="9"/>
                  </a:cubicBezTo>
                  <a:cubicBezTo>
                    <a:pt x="0" y="9"/>
                    <a:pt x="1" y="5"/>
                    <a:pt x="2" y="5"/>
                  </a:cubicBezTo>
                  <a:cubicBezTo>
                    <a:pt x="7" y="3"/>
                    <a:pt x="7"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3">
              <a:extLst>
                <a:ext uri="{FF2B5EF4-FFF2-40B4-BE49-F238E27FC236}">
                  <a16:creationId xmlns:a16="http://schemas.microsoft.com/office/drawing/2014/main" id="{318B9A4E-57C6-DF1C-FB21-B8E8CA95C02F}"/>
                </a:ext>
              </a:extLst>
            </p:cNvPr>
            <p:cNvSpPr>
              <a:spLocks/>
            </p:cNvSpPr>
            <p:nvPr/>
          </p:nvSpPr>
          <p:spPr bwMode="auto">
            <a:xfrm>
              <a:off x="3015858" y="3361234"/>
              <a:ext cx="25717" cy="13740"/>
            </a:xfrm>
            <a:custGeom>
              <a:avLst/>
              <a:gdLst>
                <a:gd name="T0" fmla="*/ 19 w 22"/>
                <a:gd name="T1" fmla="*/ 0 h 11"/>
                <a:gd name="T2" fmla="*/ 22 w 22"/>
                <a:gd name="T3" fmla="*/ 3 h 11"/>
                <a:gd name="T4" fmla="*/ 14 w 22"/>
                <a:gd name="T5" fmla="*/ 7 h 11"/>
                <a:gd name="T6" fmla="*/ 1 w 22"/>
                <a:gd name="T7" fmla="*/ 7 h 11"/>
                <a:gd name="T8" fmla="*/ 2 w 22"/>
                <a:gd name="T9" fmla="*/ 4 h 11"/>
                <a:gd name="T10" fmla="*/ 19 w 22"/>
                <a:gd name="T11" fmla="*/ 0 h 11"/>
              </a:gdLst>
              <a:ahLst/>
              <a:cxnLst>
                <a:cxn ang="0">
                  <a:pos x="T0" y="T1"/>
                </a:cxn>
                <a:cxn ang="0">
                  <a:pos x="T2" y="T3"/>
                </a:cxn>
                <a:cxn ang="0">
                  <a:pos x="T4" y="T5"/>
                </a:cxn>
                <a:cxn ang="0">
                  <a:pos x="T6" y="T7"/>
                </a:cxn>
                <a:cxn ang="0">
                  <a:pos x="T8" y="T9"/>
                </a:cxn>
                <a:cxn ang="0">
                  <a:pos x="T10" y="T11"/>
                </a:cxn>
              </a:cxnLst>
              <a:rect l="0" t="0" r="r" b="b"/>
              <a:pathLst>
                <a:path w="22" h="11">
                  <a:moveTo>
                    <a:pt x="19" y="0"/>
                  </a:moveTo>
                  <a:cubicBezTo>
                    <a:pt x="20" y="0"/>
                    <a:pt x="21" y="1"/>
                    <a:pt x="22" y="3"/>
                  </a:cubicBezTo>
                  <a:cubicBezTo>
                    <a:pt x="19" y="4"/>
                    <a:pt x="17" y="6"/>
                    <a:pt x="14" y="7"/>
                  </a:cubicBezTo>
                  <a:cubicBezTo>
                    <a:pt x="11" y="7"/>
                    <a:pt x="2" y="11"/>
                    <a:pt x="1" y="7"/>
                  </a:cubicBezTo>
                  <a:cubicBezTo>
                    <a:pt x="0" y="6"/>
                    <a:pt x="1" y="5"/>
                    <a:pt x="2" y="4"/>
                  </a:cubicBezTo>
                  <a:cubicBezTo>
                    <a:pt x="7" y="0"/>
                    <a:pt x="13"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4">
              <a:extLst>
                <a:ext uri="{FF2B5EF4-FFF2-40B4-BE49-F238E27FC236}">
                  <a16:creationId xmlns:a16="http://schemas.microsoft.com/office/drawing/2014/main" id="{1E25CAB8-1EE7-947E-E3EF-D9910BCC8B71}"/>
                </a:ext>
              </a:extLst>
            </p:cNvPr>
            <p:cNvSpPr>
              <a:spLocks/>
            </p:cNvSpPr>
            <p:nvPr/>
          </p:nvSpPr>
          <p:spPr bwMode="auto">
            <a:xfrm>
              <a:off x="2715827" y="4805683"/>
              <a:ext cx="17145" cy="12023"/>
            </a:xfrm>
            <a:custGeom>
              <a:avLst/>
              <a:gdLst>
                <a:gd name="T0" fmla="*/ 14 w 14"/>
                <a:gd name="T1" fmla="*/ 1 h 10"/>
                <a:gd name="T2" fmla="*/ 7 w 14"/>
                <a:gd name="T3" fmla="*/ 5 h 10"/>
                <a:gd name="T4" fmla="*/ 0 w 14"/>
                <a:gd name="T5" fmla="*/ 9 h 10"/>
                <a:gd name="T6" fmla="*/ 14 w 14"/>
                <a:gd name="T7" fmla="*/ 1 h 10"/>
              </a:gdLst>
              <a:ahLst/>
              <a:cxnLst>
                <a:cxn ang="0">
                  <a:pos x="T0" y="T1"/>
                </a:cxn>
                <a:cxn ang="0">
                  <a:pos x="T2" y="T3"/>
                </a:cxn>
                <a:cxn ang="0">
                  <a:pos x="T4" y="T5"/>
                </a:cxn>
                <a:cxn ang="0">
                  <a:pos x="T6" y="T7"/>
                </a:cxn>
              </a:cxnLst>
              <a:rect l="0" t="0" r="r" b="b"/>
              <a:pathLst>
                <a:path w="14" h="10">
                  <a:moveTo>
                    <a:pt x="14" y="1"/>
                  </a:moveTo>
                  <a:cubicBezTo>
                    <a:pt x="12" y="3"/>
                    <a:pt x="9" y="4"/>
                    <a:pt x="7" y="5"/>
                  </a:cubicBezTo>
                  <a:cubicBezTo>
                    <a:pt x="5" y="6"/>
                    <a:pt x="3" y="10"/>
                    <a:pt x="0" y="9"/>
                  </a:cubicBezTo>
                  <a:cubicBezTo>
                    <a:pt x="3" y="2"/>
                    <a:pt x="8"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5">
              <a:extLst>
                <a:ext uri="{FF2B5EF4-FFF2-40B4-BE49-F238E27FC236}">
                  <a16:creationId xmlns:a16="http://schemas.microsoft.com/office/drawing/2014/main" id="{80D268AC-6550-82B9-46CA-982FE530FA51}"/>
                </a:ext>
              </a:extLst>
            </p:cNvPr>
            <p:cNvSpPr>
              <a:spLocks noEditPoints="1"/>
            </p:cNvSpPr>
            <p:nvPr/>
          </p:nvSpPr>
          <p:spPr bwMode="auto">
            <a:xfrm>
              <a:off x="2168914" y="3019445"/>
              <a:ext cx="126870" cy="68701"/>
            </a:xfrm>
            <a:custGeom>
              <a:avLst/>
              <a:gdLst>
                <a:gd name="T0" fmla="*/ 103 w 107"/>
                <a:gd name="T1" fmla="*/ 7 h 57"/>
                <a:gd name="T2" fmla="*/ 106 w 107"/>
                <a:gd name="T3" fmla="*/ 3 h 57"/>
                <a:gd name="T4" fmla="*/ 88 w 107"/>
                <a:gd name="T5" fmla="*/ 9 h 57"/>
                <a:gd name="T6" fmla="*/ 79 w 107"/>
                <a:gd name="T7" fmla="*/ 12 h 57"/>
                <a:gd name="T8" fmla="*/ 73 w 107"/>
                <a:gd name="T9" fmla="*/ 12 h 57"/>
                <a:gd name="T10" fmla="*/ 57 w 107"/>
                <a:gd name="T11" fmla="*/ 20 h 57"/>
                <a:gd name="T12" fmla="*/ 57 w 107"/>
                <a:gd name="T13" fmla="*/ 18 h 57"/>
                <a:gd name="T14" fmla="*/ 50 w 107"/>
                <a:gd name="T15" fmla="*/ 18 h 57"/>
                <a:gd name="T16" fmla="*/ 28 w 107"/>
                <a:gd name="T17" fmla="*/ 29 h 57"/>
                <a:gd name="T18" fmla="*/ 5 w 107"/>
                <a:gd name="T19" fmla="*/ 41 h 57"/>
                <a:gd name="T20" fmla="*/ 26 w 107"/>
                <a:gd name="T21" fmla="*/ 36 h 57"/>
                <a:gd name="T22" fmla="*/ 33 w 107"/>
                <a:gd name="T23" fmla="*/ 36 h 57"/>
                <a:gd name="T24" fmla="*/ 29 w 107"/>
                <a:gd name="T25" fmla="*/ 40 h 57"/>
                <a:gd name="T26" fmla="*/ 30 w 107"/>
                <a:gd name="T27" fmla="*/ 39 h 57"/>
                <a:gd name="T28" fmla="*/ 25 w 107"/>
                <a:gd name="T29" fmla="*/ 43 h 57"/>
                <a:gd name="T30" fmla="*/ 15 w 107"/>
                <a:gd name="T31" fmla="*/ 51 h 57"/>
                <a:gd name="T32" fmla="*/ 15 w 107"/>
                <a:gd name="T33" fmla="*/ 55 h 57"/>
                <a:gd name="T34" fmla="*/ 31 w 107"/>
                <a:gd name="T35" fmla="*/ 47 h 57"/>
                <a:gd name="T36" fmla="*/ 43 w 107"/>
                <a:gd name="T37" fmla="*/ 35 h 57"/>
                <a:gd name="T38" fmla="*/ 54 w 107"/>
                <a:gd name="T39" fmla="*/ 39 h 57"/>
                <a:gd name="T40" fmla="*/ 60 w 107"/>
                <a:gd name="T41" fmla="*/ 42 h 57"/>
                <a:gd name="T42" fmla="*/ 89 w 107"/>
                <a:gd name="T43" fmla="*/ 18 h 57"/>
                <a:gd name="T44" fmla="*/ 92 w 107"/>
                <a:gd name="T45" fmla="*/ 15 h 57"/>
                <a:gd name="T46" fmla="*/ 106 w 107"/>
                <a:gd name="T47" fmla="*/ 7 h 57"/>
                <a:gd name="T48" fmla="*/ 23 w 107"/>
                <a:gd name="T49" fmla="*/ 46 h 57"/>
                <a:gd name="T50" fmla="*/ 55 w 107"/>
                <a:gd name="T51" fmla="*/ 19 h 57"/>
                <a:gd name="T52" fmla="*/ 81 w 107"/>
                <a:gd name="T53" fmla="*/ 21 h 57"/>
                <a:gd name="T54" fmla="*/ 81 w 107"/>
                <a:gd name="T55" fmla="*/ 21 h 57"/>
                <a:gd name="T56" fmla="*/ 95 w 107"/>
                <a:gd name="T57" fmla="*/ 13 h 57"/>
                <a:gd name="T58" fmla="*/ 94 w 107"/>
                <a:gd name="T59" fmla="*/ 13 h 57"/>
                <a:gd name="T60" fmla="*/ 99 w 107"/>
                <a:gd name="T61" fmla="*/ 6 h 57"/>
                <a:gd name="T62" fmla="*/ 99 w 107"/>
                <a:gd name="T63" fmla="*/ 6 h 57"/>
                <a:gd name="T64" fmla="*/ 102 w 107"/>
                <a:gd name="T65" fmla="*/ 9 h 57"/>
                <a:gd name="T66" fmla="*/ 102 w 107"/>
                <a:gd name="T67"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57">
                  <a:moveTo>
                    <a:pt x="106" y="7"/>
                  </a:moveTo>
                  <a:cubicBezTo>
                    <a:pt x="106" y="6"/>
                    <a:pt x="103" y="9"/>
                    <a:pt x="103" y="7"/>
                  </a:cubicBezTo>
                  <a:cubicBezTo>
                    <a:pt x="104" y="5"/>
                    <a:pt x="105" y="5"/>
                    <a:pt x="106" y="3"/>
                  </a:cubicBezTo>
                  <a:cubicBezTo>
                    <a:pt x="106" y="3"/>
                    <a:pt x="106" y="3"/>
                    <a:pt x="106" y="3"/>
                  </a:cubicBezTo>
                  <a:cubicBezTo>
                    <a:pt x="107" y="2"/>
                    <a:pt x="107" y="0"/>
                    <a:pt x="106" y="0"/>
                  </a:cubicBezTo>
                  <a:cubicBezTo>
                    <a:pt x="101" y="1"/>
                    <a:pt x="100" y="1"/>
                    <a:pt x="88" y="9"/>
                  </a:cubicBezTo>
                  <a:cubicBezTo>
                    <a:pt x="82" y="13"/>
                    <a:pt x="84" y="6"/>
                    <a:pt x="80" y="10"/>
                  </a:cubicBezTo>
                  <a:cubicBezTo>
                    <a:pt x="80" y="11"/>
                    <a:pt x="79" y="12"/>
                    <a:pt x="79" y="12"/>
                  </a:cubicBezTo>
                  <a:cubicBezTo>
                    <a:pt x="79" y="12"/>
                    <a:pt x="80" y="11"/>
                    <a:pt x="80" y="10"/>
                  </a:cubicBezTo>
                  <a:cubicBezTo>
                    <a:pt x="78" y="10"/>
                    <a:pt x="75" y="16"/>
                    <a:pt x="73" y="12"/>
                  </a:cubicBezTo>
                  <a:cubicBezTo>
                    <a:pt x="73" y="12"/>
                    <a:pt x="73" y="12"/>
                    <a:pt x="73" y="11"/>
                  </a:cubicBezTo>
                  <a:cubicBezTo>
                    <a:pt x="68" y="11"/>
                    <a:pt x="61" y="17"/>
                    <a:pt x="57" y="20"/>
                  </a:cubicBezTo>
                  <a:cubicBezTo>
                    <a:pt x="58" y="19"/>
                    <a:pt x="58" y="18"/>
                    <a:pt x="57" y="18"/>
                  </a:cubicBezTo>
                  <a:cubicBezTo>
                    <a:pt x="57" y="18"/>
                    <a:pt x="57" y="18"/>
                    <a:pt x="57" y="18"/>
                  </a:cubicBezTo>
                  <a:cubicBezTo>
                    <a:pt x="55" y="18"/>
                    <a:pt x="55" y="16"/>
                    <a:pt x="52" y="16"/>
                  </a:cubicBezTo>
                  <a:cubicBezTo>
                    <a:pt x="52" y="17"/>
                    <a:pt x="51" y="17"/>
                    <a:pt x="50" y="18"/>
                  </a:cubicBezTo>
                  <a:cubicBezTo>
                    <a:pt x="45" y="21"/>
                    <a:pt x="40" y="24"/>
                    <a:pt x="36" y="26"/>
                  </a:cubicBezTo>
                  <a:cubicBezTo>
                    <a:pt x="32" y="28"/>
                    <a:pt x="33" y="23"/>
                    <a:pt x="28" y="29"/>
                  </a:cubicBezTo>
                  <a:cubicBezTo>
                    <a:pt x="26" y="31"/>
                    <a:pt x="25" y="31"/>
                    <a:pt x="24" y="31"/>
                  </a:cubicBezTo>
                  <a:cubicBezTo>
                    <a:pt x="19" y="33"/>
                    <a:pt x="11" y="38"/>
                    <a:pt x="5" y="41"/>
                  </a:cubicBezTo>
                  <a:cubicBezTo>
                    <a:pt x="4" y="42"/>
                    <a:pt x="2" y="44"/>
                    <a:pt x="0" y="45"/>
                  </a:cubicBezTo>
                  <a:cubicBezTo>
                    <a:pt x="7" y="46"/>
                    <a:pt x="17" y="42"/>
                    <a:pt x="26" y="36"/>
                  </a:cubicBezTo>
                  <a:cubicBezTo>
                    <a:pt x="29" y="35"/>
                    <a:pt x="32" y="34"/>
                    <a:pt x="36" y="32"/>
                  </a:cubicBezTo>
                  <a:cubicBezTo>
                    <a:pt x="35" y="33"/>
                    <a:pt x="33" y="34"/>
                    <a:pt x="33" y="36"/>
                  </a:cubicBezTo>
                  <a:cubicBezTo>
                    <a:pt x="32" y="37"/>
                    <a:pt x="31" y="38"/>
                    <a:pt x="30" y="39"/>
                  </a:cubicBezTo>
                  <a:cubicBezTo>
                    <a:pt x="30" y="39"/>
                    <a:pt x="30" y="39"/>
                    <a:pt x="29" y="40"/>
                  </a:cubicBezTo>
                  <a:cubicBezTo>
                    <a:pt x="34" y="38"/>
                    <a:pt x="33" y="38"/>
                    <a:pt x="29" y="40"/>
                  </a:cubicBezTo>
                  <a:cubicBezTo>
                    <a:pt x="30" y="39"/>
                    <a:pt x="30" y="39"/>
                    <a:pt x="30" y="39"/>
                  </a:cubicBezTo>
                  <a:cubicBezTo>
                    <a:pt x="29" y="39"/>
                    <a:pt x="27" y="41"/>
                    <a:pt x="25" y="43"/>
                  </a:cubicBezTo>
                  <a:cubicBezTo>
                    <a:pt x="25" y="44"/>
                    <a:pt x="25" y="44"/>
                    <a:pt x="25" y="43"/>
                  </a:cubicBezTo>
                  <a:cubicBezTo>
                    <a:pt x="24" y="44"/>
                    <a:pt x="23" y="44"/>
                    <a:pt x="21" y="46"/>
                  </a:cubicBezTo>
                  <a:cubicBezTo>
                    <a:pt x="19" y="48"/>
                    <a:pt x="17" y="49"/>
                    <a:pt x="15" y="51"/>
                  </a:cubicBezTo>
                  <a:cubicBezTo>
                    <a:pt x="10" y="54"/>
                    <a:pt x="11" y="53"/>
                    <a:pt x="10" y="55"/>
                  </a:cubicBezTo>
                  <a:cubicBezTo>
                    <a:pt x="10" y="57"/>
                    <a:pt x="13" y="55"/>
                    <a:pt x="15" y="55"/>
                  </a:cubicBezTo>
                  <a:cubicBezTo>
                    <a:pt x="16" y="57"/>
                    <a:pt x="20" y="53"/>
                    <a:pt x="22" y="50"/>
                  </a:cubicBezTo>
                  <a:cubicBezTo>
                    <a:pt x="26" y="49"/>
                    <a:pt x="28" y="50"/>
                    <a:pt x="31" y="47"/>
                  </a:cubicBezTo>
                  <a:cubicBezTo>
                    <a:pt x="32" y="45"/>
                    <a:pt x="31" y="44"/>
                    <a:pt x="33" y="43"/>
                  </a:cubicBezTo>
                  <a:cubicBezTo>
                    <a:pt x="38" y="37"/>
                    <a:pt x="36" y="37"/>
                    <a:pt x="43" y="35"/>
                  </a:cubicBezTo>
                  <a:cubicBezTo>
                    <a:pt x="46" y="33"/>
                    <a:pt x="47" y="36"/>
                    <a:pt x="49" y="35"/>
                  </a:cubicBezTo>
                  <a:cubicBezTo>
                    <a:pt x="49" y="39"/>
                    <a:pt x="52" y="38"/>
                    <a:pt x="54" y="39"/>
                  </a:cubicBezTo>
                  <a:cubicBezTo>
                    <a:pt x="54" y="39"/>
                    <a:pt x="54" y="41"/>
                    <a:pt x="55" y="42"/>
                  </a:cubicBezTo>
                  <a:cubicBezTo>
                    <a:pt x="56" y="44"/>
                    <a:pt x="56" y="44"/>
                    <a:pt x="60" y="42"/>
                  </a:cubicBezTo>
                  <a:cubicBezTo>
                    <a:pt x="64" y="38"/>
                    <a:pt x="69" y="35"/>
                    <a:pt x="73" y="33"/>
                  </a:cubicBezTo>
                  <a:cubicBezTo>
                    <a:pt x="78" y="32"/>
                    <a:pt x="80" y="22"/>
                    <a:pt x="89" y="18"/>
                  </a:cubicBezTo>
                  <a:cubicBezTo>
                    <a:pt x="90" y="18"/>
                    <a:pt x="91" y="17"/>
                    <a:pt x="92" y="15"/>
                  </a:cubicBezTo>
                  <a:cubicBezTo>
                    <a:pt x="92" y="15"/>
                    <a:pt x="92" y="15"/>
                    <a:pt x="92" y="15"/>
                  </a:cubicBezTo>
                  <a:cubicBezTo>
                    <a:pt x="93" y="14"/>
                    <a:pt x="93" y="14"/>
                    <a:pt x="94" y="14"/>
                  </a:cubicBezTo>
                  <a:cubicBezTo>
                    <a:pt x="98" y="14"/>
                    <a:pt x="104" y="12"/>
                    <a:pt x="106" y="7"/>
                  </a:cubicBezTo>
                  <a:close/>
                  <a:moveTo>
                    <a:pt x="23" y="46"/>
                  </a:moveTo>
                  <a:cubicBezTo>
                    <a:pt x="23" y="46"/>
                    <a:pt x="23" y="46"/>
                    <a:pt x="23" y="46"/>
                  </a:cubicBezTo>
                  <a:cubicBezTo>
                    <a:pt x="23" y="46"/>
                    <a:pt x="23" y="46"/>
                    <a:pt x="23" y="46"/>
                  </a:cubicBezTo>
                  <a:close/>
                  <a:moveTo>
                    <a:pt x="55" y="19"/>
                  </a:moveTo>
                  <a:cubicBezTo>
                    <a:pt x="52" y="22"/>
                    <a:pt x="52" y="22"/>
                    <a:pt x="55" y="19"/>
                  </a:cubicBezTo>
                  <a:close/>
                  <a:moveTo>
                    <a:pt x="81" y="21"/>
                  </a:moveTo>
                  <a:cubicBezTo>
                    <a:pt x="81" y="21"/>
                    <a:pt x="81" y="21"/>
                    <a:pt x="81" y="21"/>
                  </a:cubicBezTo>
                  <a:cubicBezTo>
                    <a:pt x="81" y="21"/>
                    <a:pt x="81" y="21"/>
                    <a:pt x="81" y="21"/>
                  </a:cubicBezTo>
                  <a:cubicBezTo>
                    <a:pt x="81" y="21"/>
                    <a:pt x="81" y="21"/>
                    <a:pt x="81" y="21"/>
                  </a:cubicBezTo>
                  <a:close/>
                  <a:moveTo>
                    <a:pt x="95" y="13"/>
                  </a:moveTo>
                  <a:cubicBezTo>
                    <a:pt x="95" y="13"/>
                    <a:pt x="95" y="13"/>
                    <a:pt x="95" y="13"/>
                  </a:cubicBezTo>
                  <a:cubicBezTo>
                    <a:pt x="94" y="13"/>
                    <a:pt x="94" y="13"/>
                    <a:pt x="94" y="13"/>
                  </a:cubicBezTo>
                  <a:cubicBezTo>
                    <a:pt x="94" y="13"/>
                    <a:pt x="94" y="13"/>
                    <a:pt x="95" y="13"/>
                  </a:cubicBezTo>
                  <a:close/>
                  <a:moveTo>
                    <a:pt x="99" y="6"/>
                  </a:moveTo>
                  <a:cubicBezTo>
                    <a:pt x="99" y="6"/>
                    <a:pt x="98" y="6"/>
                    <a:pt x="98" y="6"/>
                  </a:cubicBezTo>
                  <a:lnTo>
                    <a:pt x="99" y="6"/>
                  </a:lnTo>
                  <a:close/>
                  <a:moveTo>
                    <a:pt x="102" y="8"/>
                  </a:moveTo>
                  <a:cubicBezTo>
                    <a:pt x="102" y="9"/>
                    <a:pt x="102" y="9"/>
                    <a:pt x="102" y="9"/>
                  </a:cubicBezTo>
                  <a:cubicBezTo>
                    <a:pt x="102" y="9"/>
                    <a:pt x="102" y="9"/>
                    <a:pt x="101" y="9"/>
                  </a:cubicBezTo>
                  <a:cubicBezTo>
                    <a:pt x="102" y="8"/>
                    <a:pt x="102" y="8"/>
                    <a:pt x="10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6">
              <a:extLst>
                <a:ext uri="{FF2B5EF4-FFF2-40B4-BE49-F238E27FC236}">
                  <a16:creationId xmlns:a16="http://schemas.microsoft.com/office/drawing/2014/main" id="{9E15899F-AFF0-F9E5-FC6E-9D9E353B0240}"/>
                </a:ext>
              </a:extLst>
            </p:cNvPr>
            <p:cNvSpPr>
              <a:spLocks/>
            </p:cNvSpPr>
            <p:nvPr/>
          </p:nvSpPr>
          <p:spPr bwMode="auto">
            <a:xfrm>
              <a:off x="3189018" y="3105322"/>
              <a:ext cx="15431" cy="13740"/>
            </a:xfrm>
            <a:custGeom>
              <a:avLst/>
              <a:gdLst>
                <a:gd name="T0" fmla="*/ 3 w 13"/>
                <a:gd name="T1" fmla="*/ 4 h 11"/>
                <a:gd name="T2" fmla="*/ 2 w 13"/>
                <a:gd name="T3" fmla="*/ 0 h 11"/>
                <a:gd name="T4" fmla="*/ 9 w 13"/>
                <a:gd name="T5" fmla="*/ 4 h 11"/>
                <a:gd name="T6" fmla="*/ 12 w 13"/>
                <a:gd name="T7" fmla="*/ 8 h 11"/>
                <a:gd name="T8" fmla="*/ 3 w 13"/>
                <a:gd name="T9" fmla="*/ 4 h 11"/>
              </a:gdLst>
              <a:ahLst/>
              <a:cxnLst>
                <a:cxn ang="0">
                  <a:pos x="T0" y="T1"/>
                </a:cxn>
                <a:cxn ang="0">
                  <a:pos x="T2" y="T3"/>
                </a:cxn>
                <a:cxn ang="0">
                  <a:pos x="T4" y="T5"/>
                </a:cxn>
                <a:cxn ang="0">
                  <a:pos x="T6" y="T7"/>
                </a:cxn>
                <a:cxn ang="0">
                  <a:pos x="T8" y="T9"/>
                </a:cxn>
              </a:cxnLst>
              <a:rect l="0" t="0" r="r" b="b"/>
              <a:pathLst>
                <a:path w="13" h="11">
                  <a:moveTo>
                    <a:pt x="3" y="4"/>
                  </a:moveTo>
                  <a:cubicBezTo>
                    <a:pt x="2" y="3"/>
                    <a:pt x="0" y="0"/>
                    <a:pt x="2" y="0"/>
                  </a:cubicBezTo>
                  <a:cubicBezTo>
                    <a:pt x="4" y="1"/>
                    <a:pt x="7" y="3"/>
                    <a:pt x="9" y="4"/>
                  </a:cubicBezTo>
                  <a:cubicBezTo>
                    <a:pt x="10" y="5"/>
                    <a:pt x="11" y="7"/>
                    <a:pt x="12" y="8"/>
                  </a:cubicBezTo>
                  <a:cubicBezTo>
                    <a:pt x="13" y="11"/>
                    <a:pt x="11" y="9"/>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7">
              <a:extLst>
                <a:ext uri="{FF2B5EF4-FFF2-40B4-BE49-F238E27FC236}">
                  <a16:creationId xmlns:a16="http://schemas.microsoft.com/office/drawing/2014/main" id="{69B2B739-ECC6-7641-06D7-2FD8BED9910C}"/>
                </a:ext>
              </a:extLst>
            </p:cNvPr>
            <p:cNvSpPr>
              <a:spLocks/>
            </p:cNvSpPr>
            <p:nvPr/>
          </p:nvSpPr>
          <p:spPr bwMode="auto">
            <a:xfrm>
              <a:off x="3298743" y="3172305"/>
              <a:ext cx="12002" cy="8588"/>
            </a:xfrm>
            <a:custGeom>
              <a:avLst/>
              <a:gdLst>
                <a:gd name="T0" fmla="*/ 9 w 10"/>
                <a:gd name="T1" fmla="*/ 6 h 7"/>
                <a:gd name="T2" fmla="*/ 0 w 10"/>
                <a:gd name="T3" fmla="*/ 1 h 7"/>
                <a:gd name="T4" fmla="*/ 6 w 10"/>
                <a:gd name="T5" fmla="*/ 2 h 7"/>
                <a:gd name="T6" fmla="*/ 9 w 10"/>
                <a:gd name="T7" fmla="*/ 4 h 7"/>
                <a:gd name="T8" fmla="*/ 9 w 10"/>
                <a:gd name="T9" fmla="*/ 6 h 7"/>
              </a:gdLst>
              <a:ahLst/>
              <a:cxnLst>
                <a:cxn ang="0">
                  <a:pos x="T0" y="T1"/>
                </a:cxn>
                <a:cxn ang="0">
                  <a:pos x="T2" y="T3"/>
                </a:cxn>
                <a:cxn ang="0">
                  <a:pos x="T4" y="T5"/>
                </a:cxn>
                <a:cxn ang="0">
                  <a:pos x="T6" y="T7"/>
                </a:cxn>
                <a:cxn ang="0">
                  <a:pos x="T8" y="T9"/>
                </a:cxn>
              </a:cxnLst>
              <a:rect l="0" t="0" r="r" b="b"/>
              <a:pathLst>
                <a:path w="10" h="7">
                  <a:moveTo>
                    <a:pt x="9" y="6"/>
                  </a:moveTo>
                  <a:cubicBezTo>
                    <a:pt x="8" y="7"/>
                    <a:pt x="4" y="3"/>
                    <a:pt x="0" y="1"/>
                  </a:cubicBezTo>
                  <a:cubicBezTo>
                    <a:pt x="2" y="1"/>
                    <a:pt x="3" y="0"/>
                    <a:pt x="6" y="2"/>
                  </a:cubicBezTo>
                  <a:cubicBezTo>
                    <a:pt x="7" y="2"/>
                    <a:pt x="8" y="3"/>
                    <a:pt x="9" y="4"/>
                  </a:cubicBezTo>
                  <a:cubicBezTo>
                    <a:pt x="10" y="5"/>
                    <a:pt x="10" y="5"/>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8">
              <a:extLst>
                <a:ext uri="{FF2B5EF4-FFF2-40B4-BE49-F238E27FC236}">
                  <a16:creationId xmlns:a16="http://schemas.microsoft.com/office/drawing/2014/main" id="{D9CF9384-1404-28B3-2A1E-88050222E0E8}"/>
                </a:ext>
              </a:extLst>
            </p:cNvPr>
            <p:cNvSpPr>
              <a:spLocks/>
            </p:cNvSpPr>
            <p:nvPr/>
          </p:nvSpPr>
          <p:spPr bwMode="auto">
            <a:xfrm>
              <a:off x="3086150" y="3800924"/>
              <a:ext cx="20574" cy="10305"/>
            </a:xfrm>
            <a:custGeom>
              <a:avLst/>
              <a:gdLst>
                <a:gd name="T0" fmla="*/ 16 w 17"/>
                <a:gd name="T1" fmla="*/ 6 h 9"/>
                <a:gd name="T2" fmla="*/ 9 w 17"/>
                <a:gd name="T3" fmla="*/ 9 h 9"/>
                <a:gd name="T4" fmla="*/ 2 w 17"/>
                <a:gd name="T5" fmla="*/ 8 h 9"/>
                <a:gd name="T6" fmla="*/ 1 w 17"/>
                <a:gd name="T7" fmla="*/ 3 h 9"/>
                <a:gd name="T8" fmla="*/ 16 w 17"/>
                <a:gd name="T9" fmla="*/ 6 h 9"/>
              </a:gdLst>
              <a:ahLst/>
              <a:cxnLst>
                <a:cxn ang="0">
                  <a:pos x="T0" y="T1"/>
                </a:cxn>
                <a:cxn ang="0">
                  <a:pos x="T2" y="T3"/>
                </a:cxn>
                <a:cxn ang="0">
                  <a:pos x="T4" y="T5"/>
                </a:cxn>
                <a:cxn ang="0">
                  <a:pos x="T6" y="T7"/>
                </a:cxn>
                <a:cxn ang="0">
                  <a:pos x="T8" y="T9"/>
                </a:cxn>
              </a:cxnLst>
              <a:rect l="0" t="0" r="r" b="b"/>
              <a:pathLst>
                <a:path w="17" h="9">
                  <a:moveTo>
                    <a:pt x="16" y="6"/>
                  </a:moveTo>
                  <a:cubicBezTo>
                    <a:pt x="16" y="9"/>
                    <a:pt x="13" y="9"/>
                    <a:pt x="9" y="9"/>
                  </a:cubicBezTo>
                  <a:cubicBezTo>
                    <a:pt x="6" y="9"/>
                    <a:pt x="4" y="9"/>
                    <a:pt x="2" y="8"/>
                  </a:cubicBezTo>
                  <a:cubicBezTo>
                    <a:pt x="0" y="7"/>
                    <a:pt x="0" y="4"/>
                    <a:pt x="1" y="3"/>
                  </a:cubicBezTo>
                  <a:cubicBezTo>
                    <a:pt x="4" y="1"/>
                    <a:pt x="17" y="0"/>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9">
              <a:extLst>
                <a:ext uri="{FF2B5EF4-FFF2-40B4-BE49-F238E27FC236}">
                  <a16:creationId xmlns:a16="http://schemas.microsoft.com/office/drawing/2014/main" id="{83E4A0B0-EEE3-2834-CC89-8505B5723160}"/>
                </a:ext>
              </a:extLst>
            </p:cNvPr>
            <p:cNvSpPr>
              <a:spLocks/>
            </p:cNvSpPr>
            <p:nvPr/>
          </p:nvSpPr>
          <p:spPr bwMode="auto">
            <a:xfrm>
              <a:off x="2407224" y="3230702"/>
              <a:ext cx="13716" cy="25764"/>
            </a:xfrm>
            <a:custGeom>
              <a:avLst/>
              <a:gdLst>
                <a:gd name="T0" fmla="*/ 7 w 12"/>
                <a:gd name="T1" fmla="*/ 18 h 21"/>
                <a:gd name="T2" fmla="*/ 0 w 12"/>
                <a:gd name="T3" fmla="*/ 7 h 21"/>
                <a:gd name="T4" fmla="*/ 11 w 12"/>
                <a:gd name="T5" fmla="*/ 17 h 21"/>
                <a:gd name="T6" fmla="*/ 7 w 12"/>
                <a:gd name="T7" fmla="*/ 18 h 21"/>
              </a:gdLst>
              <a:ahLst/>
              <a:cxnLst>
                <a:cxn ang="0">
                  <a:pos x="T0" y="T1"/>
                </a:cxn>
                <a:cxn ang="0">
                  <a:pos x="T2" y="T3"/>
                </a:cxn>
                <a:cxn ang="0">
                  <a:pos x="T4" y="T5"/>
                </a:cxn>
                <a:cxn ang="0">
                  <a:pos x="T6" y="T7"/>
                </a:cxn>
              </a:cxnLst>
              <a:rect l="0" t="0" r="r" b="b"/>
              <a:pathLst>
                <a:path w="12" h="21">
                  <a:moveTo>
                    <a:pt x="7" y="18"/>
                  </a:moveTo>
                  <a:cubicBezTo>
                    <a:pt x="7" y="10"/>
                    <a:pt x="0" y="14"/>
                    <a:pt x="0" y="7"/>
                  </a:cubicBezTo>
                  <a:cubicBezTo>
                    <a:pt x="2" y="0"/>
                    <a:pt x="12" y="11"/>
                    <a:pt x="11" y="17"/>
                  </a:cubicBezTo>
                  <a:cubicBezTo>
                    <a:pt x="10" y="21"/>
                    <a:pt x="7" y="21"/>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70">
              <a:extLst>
                <a:ext uri="{FF2B5EF4-FFF2-40B4-BE49-F238E27FC236}">
                  <a16:creationId xmlns:a16="http://schemas.microsoft.com/office/drawing/2014/main" id="{20184112-3235-0B27-D47E-B785415BF86D}"/>
                </a:ext>
              </a:extLst>
            </p:cNvPr>
            <p:cNvSpPr>
              <a:spLocks/>
            </p:cNvSpPr>
            <p:nvPr/>
          </p:nvSpPr>
          <p:spPr bwMode="auto">
            <a:xfrm>
              <a:off x="2311214" y="3230702"/>
              <a:ext cx="99439" cy="120228"/>
            </a:xfrm>
            <a:custGeom>
              <a:avLst/>
              <a:gdLst>
                <a:gd name="T0" fmla="*/ 80 w 83"/>
                <a:gd name="T1" fmla="*/ 20 h 101"/>
                <a:gd name="T2" fmla="*/ 78 w 83"/>
                <a:gd name="T3" fmla="*/ 26 h 101"/>
                <a:gd name="T4" fmla="*/ 75 w 83"/>
                <a:gd name="T5" fmla="*/ 30 h 101"/>
                <a:gd name="T6" fmla="*/ 73 w 83"/>
                <a:gd name="T7" fmla="*/ 30 h 101"/>
                <a:gd name="T8" fmla="*/ 78 w 83"/>
                <a:gd name="T9" fmla="*/ 36 h 101"/>
                <a:gd name="T10" fmla="*/ 77 w 83"/>
                <a:gd name="T11" fmla="*/ 38 h 101"/>
                <a:gd name="T12" fmla="*/ 66 w 83"/>
                <a:gd name="T13" fmla="*/ 41 h 101"/>
                <a:gd name="T14" fmla="*/ 65 w 83"/>
                <a:gd name="T15" fmla="*/ 47 h 101"/>
                <a:gd name="T16" fmla="*/ 63 w 83"/>
                <a:gd name="T17" fmla="*/ 47 h 101"/>
                <a:gd name="T18" fmla="*/ 49 w 83"/>
                <a:gd name="T19" fmla="*/ 56 h 101"/>
                <a:gd name="T20" fmla="*/ 47 w 83"/>
                <a:gd name="T21" fmla="*/ 64 h 101"/>
                <a:gd name="T22" fmla="*/ 47 w 83"/>
                <a:gd name="T23" fmla="*/ 65 h 101"/>
                <a:gd name="T24" fmla="*/ 60 w 83"/>
                <a:gd name="T25" fmla="*/ 66 h 101"/>
                <a:gd name="T26" fmla="*/ 56 w 83"/>
                <a:gd name="T27" fmla="*/ 70 h 101"/>
                <a:gd name="T28" fmla="*/ 55 w 83"/>
                <a:gd name="T29" fmla="*/ 72 h 101"/>
                <a:gd name="T30" fmla="*/ 58 w 83"/>
                <a:gd name="T31" fmla="*/ 78 h 101"/>
                <a:gd name="T32" fmla="*/ 61 w 83"/>
                <a:gd name="T33" fmla="*/ 78 h 101"/>
                <a:gd name="T34" fmla="*/ 60 w 83"/>
                <a:gd name="T35" fmla="*/ 83 h 101"/>
                <a:gd name="T36" fmla="*/ 54 w 83"/>
                <a:gd name="T37" fmla="*/ 86 h 101"/>
                <a:gd name="T38" fmla="*/ 62 w 83"/>
                <a:gd name="T39" fmla="*/ 97 h 101"/>
                <a:gd name="T40" fmla="*/ 63 w 83"/>
                <a:gd name="T41" fmla="*/ 99 h 101"/>
                <a:gd name="T42" fmla="*/ 61 w 83"/>
                <a:gd name="T43" fmla="*/ 101 h 101"/>
                <a:gd name="T44" fmla="*/ 49 w 83"/>
                <a:gd name="T45" fmla="*/ 99 h 101"/>
                <a:gd name="T46" fmla="*/ 47 w 83"/>
                <a:gd name="T47" fmla="*/ 98 h 101"/>
                <a:gd name="T48" fmla="*/ 40 w 83"/>
                <a:gd name="T49" fmla="*/ 96 h 101"/>
                <a:gd name="T50" fmla="*/ 32 w 83"/>
                <a:gd name="T51" fmla="*/ 97 h 101"/>
                <a:gd name="T52" fmla="*/ 13 w 83"/>
                <a:gd name="T53" fmla="*/ 98 h 101"/>
                <a:gd name="T54" fmla="*/ 4 w 83"/>
                <a:gd name="T55" fmla="*/ 95 h 101"/>
                <a:gd name="T56" fmla="*/ 3 w 83"/>
                <a:gd name="T57" fmla="*/ 93 h 101"/>
                <a:gd name="T58" fmla="*/ 2 w 83"/>
                <a:gd name="T59" fmla="*/ 84 h 101"/>
                <a:gd name="T60" fmla="*/ 11 w 83"/>
                <a:gd name="T61" fmla="*/ 74 h 101"/>
                <a:gd name="T62" fmla="*/ 29 w 83"/>
                <a:gd name="T63" fmla="*/ 54 h 101"/>
                <a:gd name="T64" fmla="*/ 43 w 83"/>
                <a:gd name="T65" fmla="*/ 38 h 101"/>
                <a:gd name="T66" fmla="*/ 41 w 83"/>
                <a:gd name="T67" fmla="*/ 24 h 101"/>
                <a:gd name="T68" fmla="*/ 52 w 83"/>
                <a:gd name="T69" fmla="*/ 18 h 101"/>
                <a:gd name="T70" fmla="*/ 58 w 83"/>
                <a:gd name="T71" fmla="*/ 16 h 101"/>
                <a:gd name="T72" fmla="*/ 53 w 83"/>
                <a:gd name="T73" fmla="*/ 11 h 101"/>
                <a:gd name="T74" fmla="*/ 51 w 83"/>
                <a:gd name="T75" fmla="*/ 5 h 101"/>
                <a:gd name="T76" fmla="*/ 55 w 83"/>
                <a:gd name="T77" fmla="*/ 3 h 101"/>
                <a:gd name="T78" fmla="*/ 70 w 83"/>
                <a:gd name="T79" fmla="*/ 8 h 101"/>
                <a:gd name="T80" fmla="*/ 70 w 83"/>
                <a:gd name="T81" fmla="*/ 8 h 101"/>
                <a:gd name="T82" fmla="*/ 72 w 83"/>
                <a:gd name="T83" fmla="*/ 12 h 101"/>
                <a:gd name="T84" fmla="*/ 72 w 83"/>
                <a:gd name="T85" fmla="*/ 12 h 101"/>
                <a:gd name="T86" fmla="*/ 74 w 83"/>
                <a:gd name="T87" fmla="*/ 14 h 101"/>
                <a:gd name="T88" fmla="*/ 74 w 83"/>
                <a:gd name="T89" fmla="*/ 14 h 101"/>
                <a:gd name="T90" fmla="*/ 80 w 83"/>
                <a:gd name="T91" fmla="*/ 15 h 101"/>
                <a:gd name="T92" fmla="*/ 80 w 83"/>
                <a:gd name="T93" fmla="*/ 2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01">
                  <a:moveTo>
                    <a:pt x="80" y="20"/>
                  </a:moveTo>
                  <a:cubicBezTo>
                    <a:pt x="78" y="22"/>
                    <a:pt x="77" y="23"/>
                    <a:pt x="78" y="26"/>
                  </a:cubicBezTo>
                  <a:cubicBezTo>
                    <a:pt x="79" y="29"/>
                    <a:pt x="77" y="30"/>
                    <a:pt x="75" y="30"/>
                  </a:cubicBezTo>
                  <a:cubicBezTo>
                    <a:pt x="74" y="30"/>
                    <a:pt x="74" y="30"/>
                    <a:pt x="73" y="30"/>
                  </a:cubicBezTo>
                  <a:cubicBezTo>
                    <a:pt x="74" y="34"/>
                    <a:pt x="79" y="33"/>
                    <a:pt x="78" y="36"/>
                  </a:cubicBezTo>
                  <a:cubicBezTo>
                    <a:pt x="78" y="37"/>
                    <a:pt x="78" y="38"/>
                    <a:pt x="77" y="38"/>
                  </a:cubicBezTo>
                  <a:cubicBezTo>
                    <a:pt x="73" y="38"/>
                    <a:pt x="70" y="43"/>
                    <a:pt x="66" y="41"/>
                  </a:cubicBezTo>
                  <a:cubicBezTo>
                    <a:pt x="64" y="43"/>
                    <a:pt x="67" y="45"/>
                    <a:pt x="65" y="47"/>
                  </a:cubicBezTo>
                  <a:cubicBezTo>
                    <a:pt x="64" y="47"/>
                    <a:pt x="63" y="47"/>
                    <a:pt x="63" y="47"/>
                  </a:cubicBezTo>
                  <a:cubicBezTo>
                    <a:pt x="59" y="54"/>
                    <a:pt x="58" y="46"/>
                    <a:pt x="49" y="56"/>
                  </a:cubicBezTo>
                  <a:cubicBezTo>
                    <a:pt x="48" y="59"/>
                    <a:pt x="47" y="62"/>
                    <a:pt x="47" y="64"/>
                  </a:cubicBezTo>
                  <a:cubicBezTo>
                    <a:pt x="47" y="65"/>
                    <a:pt x="47" y="65"/>
                    <a:pt x="47" y="65"/>
                  </a:cubicBezTo>
                  <a:cubicBezTo>
                    <a:pt x="57" y="63"/>
                    <a:pt x="60" y="62"/>
                    <a:pt x="60" y="66"/>
                  </a:cubicBezTo>
                  <a:cubicBezTo>
                    <a:pt x="60" y="69"/>
                    <a:pt x="58" y="70"/>
                    <a:pt x="56" y="70"/>
                  </a:cubicBezTo>
                  <a:cubicBezTo>
                    <a:pt x="56" y="70"/>
                    <a:pt x="55" y="71"/>
                    <a:pt x="55" y="72"/>
                  </a:cubicBezTo>
                  <a:cubicBezTo>
                    <a:pt x="55" y="75"/>
                    <a:pt x="57" y="76"/>
                    <a:pt x="58" y="78"/>
                  </a:cubicBezTo>
                  <a:cubicBezTo>
                    <a:pt x="59" y="78"/>
                    <a:pt x="60" y="78"/>
                    <a:pt x="61" y="78"/>
                  </a:cubicBezTo>
                  <a:cubicBezTo>
                    <a:pt x="64" y="79"/>
                    <a:pt x="63" y="83"/>
                    <a:pt x="60" y="83"/>
                  </a:cubicBezTo>
                  <a:cubicBezTo>
                    <a:pt x="58" y="83"/>
                    <a:pt x="55" y="82"/>
                    <a:pt x="54" y="86"/>
                  </a:cubicBezTo>
                  <a:cubicBezTo>
                    <a:pt x="52" y="88"/>
                    <a:pt x="54" y="89"/>
                    <a:pt x="62" y="97"/>
                  </a:cubicBezTo>
                  <a:cubicBezTo>
                    <a:pt x="63" y="98"/>
                    <a:pt x="63" y="98"/>
                    <a:pt x="63" y="99"/>
                  </a:cubicBezTo>
                  <a:cubicBezTo>
                    <a:pt x="63" y="100"/>
                    <a:pt x="62" y="101"/>
                    <a:pt x="61" y="101"/>
                  </a:cubicBezTo>
                  <a:cubicBezTo>
                    <a:pt x="57" y="98"/>
                    <a:pt x="53" y="98"/>
                    <a:pt x="49" y="99"/>
                  </a:cubicBezTo>
                  <a:cubicBezTo>
                    <a:pt x="48" y="99"/>
                    <a:pt x="47" y="99"/>
                    <a:pt x="47" y="98"/>
                  </a:cubicBezTo>
                  <a:cubicBezTo>
                    <a:pt x="45" y="95"/>
                    <a:pt x="42" y="96"/>
                    <a:pt x="40" y="96"/>
                  </a:cubicBezTo>
                  <a:cubicBezTo>
                    <a:pt x="37" y="96"/>
                    <a:pt x="34" y="96"/>
                    <a:pt x="32" y="97"/>
                  </a:cubicBezTo>
                  <a:cubicBezTo>
                    <a:pt x="25" y="98"/>
                    <a:pt x="19" y="97"/>
                    <a:pt x="13" y="98"/>
                  </a:cubicBezTo>
                  <a:cubicBezTo>
                    <a:pt x="9" y="100"/>
                    <a:pt x="7" y="97"/>
                    <a:pt x="4" y="95"/>
                  </a:cubicBezTo>
                  <a:cubicBezTo>
                    <a:pt x="3" y="95"/>
                    <a:pt x="3" y="94"/>
                    <a:pt x="3" y="93"/>
                  </a:cubicBezTo>
                  <a:cubicBezTo>
                    <a:pt x="5" y="89"/>
                    <a:pt x="3" y="87"/>
                    <a:pt x="2" y="84"/>
                  </a:cubicBezTo>
                  <a:cubicBezTo>
                    <a:pt x="0" y="79"/>
                    <a:pt x="5" y="75"/>
                    <a:pt x="11" y="74"/>
                  </a:cubicBezTo>
                  <a:cubicBezTo>
                    <a:pt x="17" y="72"/>
                    <a:pt x="18" y="58"/>
                    <a:pt x="29" y="54"/>
                  </a:cubicBezTo>
                  <a:cubicBezTo>
                    <a:pt x="35" y="51"/>
                    <a:pt x="31" y="44"/>
                    <a:pt x="43" y="38"/>
                  </a:cubicBezTo>
                  <a:cubicBezTo>
                    <a:pt x="49" y="34"/>
                    <a:pt x="43" y="32"/>
                    <a:pt x="41" y="24"/>
                  </a:cubicBezTo>
                  <a:cubicBezTo>
                    <a:pt x="39" y="18"/>
                    <a:pt x="44" y="20"/>
                    <a:pt x="52" y="18"/>
                  </a:cubicBezTo>
                  <a:cubicBezTo>
                    <a:pt x="54" y="18"/>
                    <a:pt x="57" y="19"/>
                    <a:pt x="58" y="16"/>
                  </a:cubicBezTo>
                  <a:cubicBezTo>
                    <a:pt x="59" y="12"/>
                    <a:pt x="55" y="13"/>
                    <a:pt x="53" y="11"/>
                  </a:cubicBezTo>
                  <a:cubicBezTo>
                    <a:pt x="51" y="11"/>
                    <a:pt x="51" y="7"/>
                    <a:pt x="51" y="5"/>
                  </a:cubicBezTo>
                  <a:cubicBezTo>
                    <a:pt x="51" y="2"/>
                    <a:pt x="54" y="0"/>
                    <a:pt x="55" y="3"/>
                  </a:cubicBezTo>
                  <a:cubicBezTo>
                    <a:pt x="58" y="12"/>
                    <a:pt x="68" y="2"/>
                    <a:pt x="70" y="8"/>
                  </a:cubicBezTo>
                  <a:cubicBezTo>
                    <a:pt x="70" y="8"/>
                    <a:pt x="70" y="8"/>
                    <a:pt x="70" y="8"/>
                  </a:cubicBezTo>
                  <a:cubicBezTo>
                    <a:pt x="70" y="9"/>
                    <a:pt x="71" y="11"/>
                    <a:pt x="72" y="12"/>
                  </a:cubicBezTo>
                  <a:cubicBezTo>
                    <a:pt x="72" y="12"/>
                    <a:pt x="72" y="12"/>
                    <a:pt x="72" y="12"/>
                  </a:cubicBezTo>
                  <a:cubicBezTo>
                    <a:pt x="73" y="12"/>
                    <a:pt x="74" y="13"/>
                    <a:pt x="74" y="14"/>
                  </a:cubicBezTo>
                  <a:cubicBezTo>
                    <a:pt x="74" y="14"/>
                    <a:pt x="74" y="14"/>
                    <a:pt x="74" y="14"/>
                  </a:cubicBezTo>
                  <a:cubicBezTo>
                    <a:pt x="76" y="15"/>
                    <a:pt x="77" y="15"/>
                    <a:pt x="80" y="15"/>
                  </a:cubicBezTo>
                  <a:cubicBezTo>
                    <a:pt x="83" y="15"/>
                    <a:pt x="83" y="19"/>
                    <a:pt x="8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71">
              <a:extLst>
                <a:ext uri="{FF2B5EF4-FFF2-40B4-BE49-F238E27FC236}">
                  <a16:creationId xmlns:a16="http://schemas.microsoft.com/office/drawing/2014/main" id="{D1C2E025-A4A4-7C41-68FB-89015A5385F2}"/>
                </a:ext>
              </a:extLst>
            </p:cNvPr>
            <p:cNvSpPr>
              <a:spLocks/>
            </p:cNvSpPr>
            <p:nvPr/>
          </p:nvSpPr>
          <p:spPr bwMode="auto">
            <a:xfrm>
              <a:off x="3312459" y="3187764"/>
              <a:ext cx="90867" cy="68701"/>
            </a:xfrm>
            <a:custGeom>
              <a:avLst/>
              <a:gdLst>
                <a:gd name="T0" fmla="*/ 11 w 76"/>
                <a:gd name="T1" fmla="*/ 7 h 57"/>
                <a:gd name="T2" fmla="*/ 23 w 76"/>
                <a:gd name="T3" fmla="*/ 12 h 57"/>
                <a:gd name="T4" fmla="*/ 31 w 76"/>
                <a:gd name="T5" fmla="*/ 19 h 57"/>
                <a:gd name="T6" fmla="*/ 29 w 76"/>
                <a:gd name="T7" fmla="*/ 20 h 57"/>
                <a:gd name="T8" fmla="*/ 40 w 76"/>
                <a:gd name="T9" fmla="*/ 28 h 57"/>
                <a:gd name="T10" fmla="*/ 53 w 76"/>
                <a:gd name="T11" fmla="*/ 36 h 57"/>
                <a:gd name="T12" fmla="*/ 46 w 76"/>
                <a:gd name="T13" fmla="*/ 30 h 57"/>
                <a:gd name="T14" fmla="*/ 55 w 76"/>
                <a:gd name="T15" fmla="*/ 37 h 57"/>
                <a:gd name="T16" fmla="*/ 57 w 76"/>
                <a:gd name="T17" fmla="*/ 39 h 57"/>
                <a:gd name="T18" fmla="*/ 60 w 76"/>
                <a:gd name="T19" fmla="*/ 42 h 57"/>
                <a:gd name="T20" fmla="*/ 62 w 76"/>
                <a:gd name="T21" fmla="*/ 43 h 57"/>
                <a:gd name="T22" fmla="*/ 68 w 76"/>
                <a:gd name="T23" fmla="*/ 48 h 57"/>
                <a:gd name="T24" fmla="*/ 72 w 76"/>
                <a:gd name="T25" fmla="*/ 53 h 57"/>
                <a:gd name="T26" fmla="*/ 76 w 76"/>
                <a:gd name="T27" fmla="*/ 57 h 57"/>
                <a:gd name="T28" fmla="*/ 71 w 76"/>
                <a:gd name="T29" fmla="*/ 53 h 57"/>
                <a:gd name="T30" fmla="*/ 70 w 76"/>
                <a:gd name="T31" fmla="*/ 53 h 57"/>
                <a:gd name="T32" fmla="*/ 63 w 76"/>
                <a:gd name="T33" fmla="*/ 48 h 57"/>
                <a:gd name="T34" fmla="*/ 61 w 76"/>
                <a:gd name="T35" fmla="*/ 46 h 57"/>
                <a:gd name="T36" fmla="*/ 60 w 76"/>
                <a:gd name="T37" fmla="*/ 44 h 57"/>
                <a:gd name="T38" fmla="*/ 62 w 76"/>
                <a:gd name="T39" fmla="*/ 46 h 57"/>
                <a:gd name="T40" fmla="*/ 60 w 76"/>
                <a:gd name="T41" fmla="*/ 44 h 57"/>
                <a:gd name="T42" fmla="*/ 58 w 76"/>
                <a:gd name="T43" fmla="*/ 43 h 57"/>
                <a:gd name="T44" fmla="*/ 59 w 76"/>
                <a:gd name="T45" fmla="*/ 45 h 57"/>
                <a:gd name="T46" fmla="*/ 61 w 76"/>
                <a:gd name="T47" fmla="*/ 46 h 57"/>
                <a:gd name="T48" fmla="*/ 59 w 76"/>
                <a:gd name="T49" fmla="*/ 47 h 57"/>
                <a:gd name="T50" fmla="*/ 41 w 76"/>
                <a:gd name="T51" fmla="*/ 33 h 57"/>
                <a:gd name="T52" fmla="*/ 7 w 76"/>
                <a:gd name="T53" fmla="*/ 7 h 57"/>
                <a:gd name="T54" fmla="*/ 11 w 76"/>
                <a:gd name="T55"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6" h="57">
                  <a:moveTo>
                    <a:pt x="11" y="7"/>
                  </a:moveTo>
                  <a:cubicBezTo>
                    <a:pt x="23" y="16"/>
                    <a:pt x="13" y="3"/>
                    <a:pt x="23" y="12"/>
                  </a:cubicBezTo>
                  <a:cubicBezTo>
                    <a:pt x="25" y="15"/>
                    <a:pt x="28" y="17"/>
                    <a:pt x="31" y="19"/>
                  </a:cubicBezTo>
                  <a:cubicBezTo>
                    <a:pt x="31" y="21"/>
                    <a:pt x="28" y="18"/>
                    <a:pt x="29" y="20"/>
                  </a:cubicBezTo>
                  <a:cubicBezTo>
                    <a:pt x="35" y="26"/>
                    <a:pt x="38" y="28"/>
                    <a:pt x="40" y="28"/>
                  </a:cubicBezTo>
                  <a:cubicBezTo>
                    <a:pt x="43" y="29"/>
                    <a:pt x="49" y="34"/>
                    <a:pt x="53" y="36"/>
                  </a:cubicBezTo>
                  <a:cubicBezTo>
                    <a:pt x="50" y="33"/>
                    <a:pt x="49" y="33"/>
                    <a:pt x="46" y="30"/>
                  </a:cubicBezTo>
                  <a:cubicBezTo>
                    <a:pt x="49" y="32"/>
                    <a:pt x="50" y="32"/>
                    <a:pt x="55" y="37"/>
                  </a:cubicBezTo>
                  <a:cubicBezTo>
                    <a:pt x="55" y="38"/>
                    <a:pt x="56" y="39"/>
                    <a:pt x="57" y="39"/>
                  </a:cubicBezTo>
                  <a:cubicBezTo>
                    <a:pt x="58" y="40"/>
                    <a:pt x="59" y="41"/>
                    <a:pt x="60" y="42"/>
                  </a:cubicBezTo>
                  <a:cubicBezTo>
                    <a:pt x="61" y="42"/>
                    <a:pt x="61" y="43"/>
                    <a:pt x="62" y="43"/>
                  </a:cubicBezTo>
                  <a:cubicBezTo>
                    <a:pt x="64" y="46"/>
                    <a:pt x="66" y="47"/>
                    <a:pt x="68" y="48"/>
                  </a:cubicBezTo>
                  <a:cubicBezTo>
                    <a:pt x="69" y="50"/>
                    <a:pt x="70" y="51"/>
                    <a:pt x="72" y="53"/>
                  </a:cubicBezTo>
                  <a:cubicBezTo>
                    <a:pt x="74" y="55"/>
                    <a:pt x="74" y="56"/>
                    <a:pt x="76" y="57"/>
                  </a:cubicBezTo>
                  <a:cubicBezTo>
                    <a:pt x="75" y="56"/>
                    <a:pt x="73" y="55"/>
                    <a:pt x="71" y="53"/>
                  </a:cubicBezTo>
                  <a:cubicBezTo>
                    <a:pt x="71" y="53"/>
                    <a:pt x="71" y="53"/>
                    <a:pt x="70" y="53"/>
                  </a:cubicBezTo>
                  <a:cubicBezTo>
                    <a:pt x="70" y="54"/>
                    <a:pt x="67" y="51"/>
                    <a:pt x="63" y="48"/>
                  </a:cubicBezTo>
                  <a:cubicBezTo>
                    <a:pt x="63" y="48"/>
                    <a:pt x="61" y="46"/>
                    <a:pt x="61" y="46"/>
                  </a:cubicBezTo>
                  <a:cubicBezTo>
                    <a:pt x="61" y="46"/>
                    <a:pt x="60" y="45"/>
                    <a:pt x="60" y="44"/>
                  </a:cubicBezTo>
                  <a:cubicBezTo>
                    <a:pt x="60" y="45"/>
                    <a:pt x="62" y="46"/>
                    <a:pt x="62" y="46"/>
                  </a:cubicBezTo>
                  <a:cubicBezTo>
                    <a:pt x="62" y="46"/>
                    <a:pt x="60" y="45"/>
                    <a:pt x="60" y="44"/>
                  </a:cubicBezTo>
                  <a:cubicBezTo>
                    <a:pt x="59" y="44"/>
                    <a:pt x="58" y="44"/>
                    <a:pt x="58" y="43"/>
                  </a:cubicBezTo>
                  <a:cubicBezTo>
                    <a:pt x="58" y="44"/>
                    <a:pt x="58" y="44"/>
                    <a:pt x="59" y="45"/>
                  </a:cubicBezTo>
                  <a:cubicBezTo>
                    <a:pt x="60" y="46"/>
                    <a:pt x="61" y="46"/>
                    <a:pt x="61" y="46"/>
                  </a:cubicBezTo>
                  <a:cubicBezTo>
                    <a:pt x="63" y="50"/>
                    <a:pt x="61" y="48"/>
                    <a:pt x="59" y="47"/>
                  </a:cubicBezTo>
                  <a:cubicBezTo>
                    <a:pt x="54" y="43"/>
                    <a:pt x="48" y="39"/>
                    <a:pt x="41" y="33"/>
                  </a:cubicBezTo>
                  <a:cubicBezTo>
                    <a:pt x="23" y="18"/>
                    <a:pt x="19" y="19"/>
                    <a:pt x="7" y="7"/>
                  </a:cubicBezTo>
                  <a:cubicBezTo>
                    <a:pt x="0" y="0"/>
                    <a:pt x="6" y="2"/>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72">
              <a:extLst>
                <a:ext uri="{FF2B5EF4-FFF2-40B4-BE49-F238E27FC236}">
                  <a16:creationId xmlns:a16="http://schemas.microsoft.com/office/drawing/2014/main" id="{1835DDF8-859A-1D25-E1A2-9296E896E868}"/>
                </a:ext>
              </a:extLst>
            </p:cNvPr>
            <p:cNvSpPr>
              <a:spLocks/>
            </p:cNvSpPr>
            <p:nvPr/>
          </p:nvSpPr>
          <p:spPr bwMode="auto">
            <a:xfrm>
              <a:off x="3243881" y="3120779"/>
              <a:ext cx="12002" cy="10305"/>
            </a:xfrm>
            <a:custGeom>
              <a:avLst/>
              <a:gdLst>
                <a:gd name="T0" fmla="*/ 10 w 10"/>
                <a:gd name="T1" fmla="*/ 7 h 8"/>
                <a:gd name="T2" fmla="*/ 3 w 10"/>
                <a:gd name="T3" fmla="*/ 4 h 8"/>
                <a:gd name="T4" fmla="*/ 1 w 10"/>
                <a:gd name="T5" fmla="*/ 1 h 8"/>
                <a:gd name="T6" fmla="*/ 8 w 10"/>
                <a:gd name="T7" fmla="*/ 5 h 8"/>
                <a:gd name="T8" fmla="*/ 9 w 10"/>
                <a:gd name="T9" fmla="*/ 7 h 8"/>
                <a:gd name="T10" fmla="*/ 1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10" y="7"/>
                  </a:moveTo>
                  <a:cubicBezTo>
                    <a:pt x="7" y="6"/>
                    <a:pt x="5" y="5"/>
                    <a:pt x="3" y="4"/>
                  </a:cubicBezTo>
                  <a:cubicBezTo>
                    <a:pt x="2" y="3"/>
                    <a:pt x="0" y="0"/>
                    <a:pt x="1" y="1"/>
                  </a:cubicBezTo>
                  <a:cubicBezTo>
                    <a:pt x="3" y="2"/>
                    <a:pt x="5" y="3"/>
                    <a:pt x="8" y="5"/>
                  </a:cubicBezTo>
                  <a:cubicBezTo>
                    <a:pt x="8" y="5"/>
                    <a:pt x="9" y="6"/>
                    <a:pt x="9" y="7"/>
                  </a:cubicBezTo>
                  <a:cubicBezTo>
                    <a:pt x="10" y="7"/>
                    <a:pt x="10" y="8"/>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3">
              <a:extLst>
                <a:ext uri="{FF2B5EF4-FFF2-40B4-BE49-F238E27FC236}">
                  <a16:creationId xmlns:a16="http://schemas.microsoft.com/office/drawing/2014/main" id="{10E26DDF-D55F-18CF-06A7-C04F42259557}"/>
                </a:ext>
              </a:extLst>
            </p:cNvPr>
            <p:cNvSpPr>
              <a:spLocks/>
            </p:cNvSpPr>
            <p:nvPr/>
          </p:nvSpPr>
          <p:spPr bwMode="auto">
            <a:xfrm>
              <a:off x="3156444" y="3235855"/>
              <a:ext cx="15431" cy="12023"/>
            </a:xfrm>
            <a:custGeom>
              <a:avLst/>
              <a:gdLst>
                <a:gd name="T0" fmla="*/ 11 w 12"/>
                <a:gd name="T1" fmla="*/ 6 h 10"/>
                <a:gd name="T2" fmla="*/ 8 w 12"/>
                <a:gd name="T3" fmla="*/ 10 h 10"/>
                <a:gd name="T4" fmla="*/ 6 w 12"/>
                <a:gd name="T5" fmla="*/ 1 h 10"/>
                <a:gd name="T6" fmla="*/ 11 w 12"/>
                <a:gd name="T7" fmla="*/ 6 h 10"/>
              </a:gdLst>
              <a:ahLst/>
              <a:cxnLst>
                <a:cxn ang="0">
                  <a:pos x="T0" y="T1"/>
                </a:cxn>
                <a:cxn ang="0">
                  <a:pos x="T2" y="T3"/>
                </a:cxn>
                <a:cxn ang="0">
                  <a:pos x="T4" y="T5"/>
                </a:cxn>
                <a:cxn ang="0">
                  <a:pos x="T6" y="T7"/>
                </a:cxn>
              </a:cxnLst>
              <a:rect l="0" t="0" r="r" b="b"/>
              <a:pathLst>
                <a:path w="12" h="10">
                  <a:moveTo>
                    <a:pt x="11" y="6"/>
                  </a:moveTo>
                  <a:cubicBezTo>
                    <a:pt x="12" y="8"/>
                    <a:pt x="10" y="10"/>
                    <a:pt x="8" y="10"/>
                  </a:cubicBezTo>
                  <a:cubicBezTo>
                    <a:pt x="6" y="9"/>
                    <a:pt x="0" y="0"/>
                    <a:pt x="6" y="1"/>
                  </a:cubicBezTo>
                  <a:cubicBezTo>
                    <a:pt x="8" y="2"/>
                    <a:pt x="10" y="4"/>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4">
              <a:extLst>
                <a:ext uri="{FF2B5EF4-FFF2-40B4-BE49-F238E27FC236}">
                  <a16:creationId xmlns:a16="http://schemas.microsoft.com/office/drawing/2014/main" id="{A83B3937-A435-5440-8CCD-71CAF086A735}"/>
                </a:ext>
              </a:extLst>
            </p:cNvPr>
            <p:cNvSpPr>
              <a:spLocks/>
            </p:cNvSpPr>
            <p:nvPr/>
          </p:nvSpPr>
          <p:spPr bwMode="auto">
            <a:xfrm>
              <a:off x="2462087" y="3637758"/>
              <a:ext cx="12002" cy="18893"/>
            </a:xfrm>
            <a:custGeom>
              <a:avLst/>
              <a:gdLst>
                <a:gd name="T0" fmla="*/ 3 w 10"/>
                <a:gd name="T1" fmla="*/ 1 h 15"/>
                <a:gd name="T2" fmla="*/ 10 w 10"/>
                <a:gd name="T3" fmla="*/ 15 h 15"/>
                <a:gd name="T4" fmla="*/ 0 w 10"/>
                <a:gd name="T5" fmla="*/ 3 h 15"/>
                <a:gd name="T6" fmla="*/ 1 w 10"/>
                <a:gd name="T7" fmla="*/ 1 h 15"/>
                <a:gd name="T8" fmla="*/ 3 w 10"/>
                <a:gd name="T9" fmla="*/ 1 h 15"/>
              </a:gdLst>
              <a:ahLst/>
              <a:cxnLst>
                <a:cxn ang="0">
                  <a:pos x="T0" y="T1"/>
                </a:cxn>
                <a:cxn ang="0">
                  <a:pos x="T2" y="T3"/>
                </a:cxn>
                <a:cxn ang="0">
                  <a:pos x="T4" y="T5"/>
                </a:cxn>
                <a:cxn ang="0">
                  <a:pos x="T6" y="T7"/>
                </a:cxn>
                <a:cxn ang="0">
                  <a:pos x="T8" y="T9"/>
                </a:cxn>
              </a:cxnLst>
              <a:rect l="0" t="0" r="r" b="b"/>
              <a:pathLst>
                <a:path w="10" h="15">
                  <a:moveTo>
                    <a:pt x="3" y="1"/>
                  </a:moveTo>
                  <a:cubicBezTo>
                    <a:pt x="6" y="5"/>
                    <a:pt x="9" y="9"/>
                    <a:pt x="10" y="15"/>
                  </a:cubicBezTo>
                  <a:cubicBezTo>
                    <a:pt x="3" y="15"/>
                    <a:pt x="4" y="7"/>
                    <a:pt x="0" y="3"/>
                  </a:cubicBezTo>
                  <a:cubicBezTo>
                    <a:pt x="0" y="3"/>
                    <a:pt x="1" y="2"/>
                    <a:pt x="1" y="1"/>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5">
              <a:extLst>
                <a:ext uri="{FF2B5EF4-FFF2-40B4-BE49-F238E27FC236}">
                  <a16:creationId xmlns:a16="http://schemas.microsoft.com/office/drawing/2014/main" id="{F81A0AE5-DAB9-3045-0819-079A52E122DF}"/>
                </a:ext>
              </a:extLst>
            </p:cNvPr>
            <p:cNvSpPr>
              <a:spLocks/>
            </p:cNvSpPr>
            <p:nvPr/>
          </p:nvSpPr>
          <p:spPr bwMode="auto">
            <a:xfrm>
              <a:off x="3307316" y="3187764"/>
              <a:ext cx="10287" cy="6870"/>
            </a:xfrm>
            <a:custGeom>
              <a:avLst/>
              <a:gdLst>
                <a:gd name="T0" fmla="*/ 8 w 8"/>
                <a:gd name="T1" fmla="*/ 6 h 6"/>
                <a:gd name="T2" fmla="*/ 0 w 8"/>
                <a:gd name="T3" fmla="*/ 1 h 6"/>
                <a:gd name="T4" fmla="*/ 8 w 8"/>
                <a:gd name="T5" fmla="*/ 6 h 6"/>
              </a:gdLst>
              <a:ahLst/>
              <a:cxnLst>
                <a:cxn ang="0">
                  <a:pos x="T0" y="T1"/>
                </a:cxn>
                <a:cxn ang="0">
                  <a:pos x="T2" y="T3"/>
                </a:cxn>
                <a:cxn ang="0">
                  <a:pos x="T4" y="T5"/>
                </a:cxn>
              </a:cxnLst>
              <a:rect l="0" t="0" r="r" b="b"/>
              <a:pathLst>
                <a:path w="8" h="6">
                  <a:moveTo>
                    <a:pt x="8" y="6"/>
                  </a:moveTo>
                  <a:cubicBezTo>
                    <a:pt x="6" y="5"/>
                    <a:pt x="3" y="4"/>
                    <a:pt x="0" y="1"/>
                  </a:cubicBezTo>
                  <a:cubicBezTo>
                    <a:pt x="1" y="0"/>
                    <a:pt x="3" y="1"/>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6">
              <a:extLst>
                <a:ext uri="{FF2B5EF4-FFF2-40B4-BE49-F238E27FC236}">
                  <a16:creationId xmlns:a16="http://schemas.microsoft.com/office/drawing/2014/main" id="{930BEBCD-FAE0-87BC-F59C-3365BC9A77EA}"/>
                </a:ext>
              </a:extLst>
            </p:cNvPr>
            <p:cNvSpPr>
              <a:spLocks/>
            </p:cNvSpPr>
            <p:nvPr/>
          </p:nvSpPr>
          <p:spPr bwMode="auto">
            <a:xfrm>
              <a:off x="3151300" y="3754551"/>
              <a:ext cx="8573" cy="10305"/>
            </a:xfrm>
            <a:custGeom>
              <a:avLst/>
              <a:gdLst>
                <a:gd name="T0" fmla="*/ 0 w 7"/>
                <a:gd name="T1" fmla="*/ 4 h 8"/>
                <a:gd name="T2" fmla="*/ 4 w 7"/>
                <a:gd name="T3" fmla="*/ 1 h 8"/>
                <a:gd name="T4" fmla="*/ 7 w 7"/>
                <a:gd name="T5" fmla="*/ 3 h 8"/>
                <a:gd name="T6" fmla="*/ 3 w 7"/>
                <a:gd name="T7" fmla="*/ 7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1"/>
                    <a:pt x="2" y="1"/>
                    <a:pt x="4" y="1"/>
                  </a:cubicBezTo>
                  <a:cubicBezTo>
                    <a:pt x="5" y="0"/>
                    <a:pt x="7" y="1"/>
                    <a:pt x="7" y="3"/>
                  </a:cubicBezTo>
                  <a:cubicBezTo>
                    <a:pt x="6" y="5"/>
                    <a:pt x="5" y="7"/>
                    <a:pt x="3" y="7"/>
                  </a:cubicBezTo>
                  <a:cubicBezTo>
                    <a:pt x="2" y="8"/>
                    <a:pt x="1" y="6"/>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7">
              <a:extLst>
                <a:ext uri="{FF2B5EF4-FFF2-40B4-BE49-F238E27FC236}">
                  <a16:creationId xmlns:a16="http://schemas.microsoft.com/office/drawing/2014/main" id="{FA54F46B-9BDB-4B03-1E36-B9600597EFC7}"/>
                </a:ext>
              </a:extLst>
            </p:cNvPr>
            <p:cNvSpPr>
              <a:spLocks/>
            </p:cNvSpPr>
            <p:nvPr/>
          </p:nvSpPr>
          <p:spPr bwMode="auto">
            <a:xfrm>
              <a:off x="3362179" y="3215244"/>
              <a:ext cx="6858" cy="6870"/>
            </a:xfrm>
            <a:custGeom>
              <a:avLst/>
              <a:gdLst>
                <a:gd name="T0" fmla="*/ 2 w 7"/>
                <a:gd name="T1" fmla="*/ 2 h 6"/>
                <a:gd name="T2" fmla="*/ 0 w 7"/>
                <a:gd name="T3" fmla="*/ 0 h 6"/>
                <a:gd name="T4" fmla="*/ 2 w 7"/>
                <a:gd name="T5" fmla="*/ 1 h 6"/>
                <a:gd name="T6" fmla="*/ 7 w 7"/>
                <a:gd name="T7" fmla="*/ 5 h 6"/>
                <a:gd name="T8" fmla="*/ 2 w 7"/>
                <a:gd name="T9" fmla="*/ 2 h 6"/>
              </a:gdLst>
              <a:ahLst/>
              <a:cxnLst>
                <a:cxn ang="0">
                  <a:pos x="T0" y="T1"/>
                </a:cxn>
                <a:cxn ang="0">
                  <a:pos x="T2" y="T3"/>
                </a:cxn>
                <a:cxn ang="0">
                  <a:pos x="T4" y="T5"/>
                </a:cxn>
                <a:cxn ang="0">
                  <a:pos x="T6" y="T7"/>
                </a:cxn>
                <a:cxn ang="0">
                  <a:pos x="T8" y="T9"/>
                </a:cxn>
              </a:cxnLst>
              <a:rect l="0" t="0" r="r" b="b"/>
              <a:pathLst>
                <a:path w="7" h="6">
                  <a:moveTo>
                    <a:pt x="2" y="2"/>
                  </a:moveTo>
                  <a:cubicBezTo>
                    <a:pt x="1" y="1"/>
                    <a:pt x="1" y="1"/>
                    <a:pt x="0" y="0"/>
                  </a:cubicBezTo>
                  <a:cubicBezTo>
                    <a:pt x="0" y="0"/>
                    <a:pt x="1" y="0"/>
                    <a:pt x="2" y="1"/>
                  </a:cubicBezTo>
                  <a:cubicBezTo>
                    <a:pt x="2" y="2"/>
                    <a:pt x="4" y="3"/>
                    <a:pt x="7" y="5"/>
                  </a:cubicBezTo>
                  <a:cubicBezTo>
                    <a:pt x="6" y="6"/>
                    <a:pt x="4"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8">
              <a:extLst>
                <a:ext uri="{FF2B5EF4-FFF2-40B4-BE49-F238E27FC236}">
                  <a16:creationId xmlns:a16="http://schemas.microsoft.com/office/drawing/2014/main" id="{7D048E49-D489-A138-01E5-41A1F73361DE}"/>
                </a:ext>
              </a:extLst>
            </p:cNvPr>
            <p:cNvSpPr>
              <a:spLocks/>
            </p:cNvSpPr>
            <p:nvPr/>
          </p:nvSpPr>
          <p:spPr bwMode="auto">
            <a:xfrm>
              <a:off x="3021001" y="3210091"/>
              <a:ext cx="8573" cy="8588"/>
            </a:xfrm>
            <a:custGeom>
              <a:avLst/>
              <a:gdLst>
                <a:gd name="T0" fmla="*/ 3 w 8"/>
                <a:gd name="T1" fmla="*/ 7 h 8"/>
                <a:gd name="T2" fmla="*/ 3 w 8"/>
                <a:gd name="T3" fmla="*/ 1 h 8"/>
                <a:gd name="T4" fmla="*/ 3 w 8"/>
                <a:gd name="T5" fmla="*/ 7 h 8"/>
              </a:gdLst>
              <a:ahLst/>
              <a:cxnLst>
                <a:cxn ang="0">
                  <a:pos x="T0" y="T1"/>
                </a:cxn>
                <a:cxn ang="0">
                  <a:pos x="T2" y="T3"/>
                </a:cxn>
                <a:cxn ang="0">
                  <a:pos x="T4" y="T5"/>
                </a:cxn>
              </a:cxnLst>
              <a:rect l="0" t="0" r="r" b="b"/>
              <a:pathLst>
                <a:path w="8" h="8">
                  <a:moveTo>
                    <a:pt x="3" y="7"/>
                  </a:moveTo>
                  <a:cubicBezTo>
                    <a:pt x="0" y="6"/>
                    <a:pt x="0" y="0"/>
                    <a:pt x="3" y="1"/>
                  </a:cubicBezTo>
                  <a:cubicBezTo>
                    <a:pt x="8" y="1"/>
                    <a:pt x="8" y="8"/>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9">
              <a:extLst>
                <a:ext uri="{FF2B5EF4-FFF2-40B4-BE49-F238E27FC236}">
                  <a16:creationId xmlns:a16="http://schemas.microsoft.com/office/drawing/2014/main" id="{AD7413F2-C216-A6AB-23EC-B6ABFAF4171C}"/>
                </a:ext>
              </a:extLst>
            </p:cNvPr>
            <p:cNvSpPr>
              <a:spLocks/>
            </p:cNvSpPr>
            <p:nvPr/>
          </p:nvSpPr>
          <p:spPr bwMode="auto">
            <a:xfrm>
              <a:off x="1726584" y="3883365"/>
              <a:ext cx="10287" cy="6870"/>
            </a:xfrm>
            <a:custGeom>
              <a:avLst/>
              <a:gdLst>
                <a:gd name="T0" fmla="*/ 4 w 8"/>
                <a:gd name="T1" fmla="*/ 1 h 6"/>
                <a:gd name="T2" fmla="*/ 8 w 8"/>
                <a:gd name="T3" fmla="*/ 2 h 6"/>
                <a:gd name="T4" fmla="*/ 6 w 8"/>
                <a:gd name="T5" fmla="*/ 4 h 6"/>
                <a:gd name="T6" fmla="*/ 5 w 8"/>
                <a:gd name="T7" fmla="*/ 5 h 6"/>
                <a:gd name="T8" fmla="*/ 1 w 8"/>
                <a:gd name="T9" fmla="*/ 2 h 6"/>
                <a:gd name="T10" fmla="*/ 4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4" y="1"/>
                  </a:moveTo>
                  <a:cubicBezTo>
                    <a:pt x="6" y="1"/>
                    <a:pt x="8" y="0"/>
                    <a:pt x="8" y="2"/>
                  </a:cubicBezTo>
                  <a:cubicBezTo>
                    <a:pt x="8" y="4"/>
                    <a:pt x="7" y="4"/>
                    <a:pt x="6" y="4"/>
                  </a:cubicBezTo>
                  <a:cubicBezTo>
                    <a:pt x="6" y="5"/>
                    <a:pt x="5" y="5"/>
                    <a:pt x="5" y="5"/>
                  </a:cubicBezTo>
                  <a:cubicBezTo>
                    <a:pt x="3" y="5"/>
                    <a:pt x="1" y="6"/>
                    <a:pt x="1" y="2"/>
                  </a:cubicBezTo>
                  <a:cubicBezTo>
                    <a:pt x="0" y="0"/>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0">
              <a:extLst>
                <a:ext uri="{FF2B5EF4-FFF2-40B4-BE49-F238E27FC236}">
                  <a16:creationId xmlns:a16="http://schemas.microsoft.com/office/drawing/2014/main" id="{9E4078B5-A09F-0897-DB42-46A8E4C3F957}"/>
                </a:ext>
              </a:extLst>
            </p:cNvPr>
            <p:cNvSpPr>
              <a:spLocks/>
            </p:cNvSpPr>
            <p:nvPr/>
          </p:nvSpPr>
          <p:spPr bwMode="auto">
            <a:xfrm>
              <a:off x="3177017" y="3740810"/>
              <a:ext cx="6858" cy="10305"/>
            </a:xfrm>
            <a:custGeom>
              <a:avLst/>
              <a:gdLst>
                <a:gd name="T0" fmla="*/ 3 w 5"/>
                <a:gd name="T1" fmla="*/ 9 h 9"/>
                <a:gd name="T2" fmla="*/ 0 w 5"/>
                <a:gd name="T3" fmla="*/ 5 h 9"/>
                <a:gd name="T4" fmla="*/ 5 w 5"/>
                <a:gd name="T5" fmla="*/ 6 h 9"/>
                <a:gd name="T6" fmla="*/ 3 w 5"/>
                <a:gd name="T7" fmla="*/ 9 h 9"/>
              </a:gdLst>
              <a:ahLst/>
              <a:cxnLst>
                <a:cxn ang="0">
                  <a:pos x="T0" y="T1"/>
                </a:cxn>
                <a:cxn ang="0">
                  <a:pos x="T2" y="T3"/>
                </a:cxn>
                <a:cxn ang="0">
                  <a:pos x="T4" y="T5"/>
                </a:cxn>
                <a:cxn ang="0">
                  <a:pos x="T6" y="T7"/>
                </a:cxn>
              </a:cxnLst>
              <a:rect l="0" t="0" r="r" b="b"/>
              <a:pathLst>
                <a:path w="5" h="9">
                  <a:moveTo>
                    <a:pt x="3" y="9"/>
                  </a:moveTo>
                  <a:cubicBezTo>
                    <a:pt x="1" y="9"/>
                    <a:pt x="0" y="8"/>
                    <a:pt x="0" y="5"/>
                  </a:cubicBezTo>
                  <a:cubicBezTo>
                    <a:pt x="0" y="1"/>
                    <a:pt x="5" y="0"/>
                    <a:pt x="5" y="6"/>
                  </a:cubicBezTo>
                  <a:cubicBezTo>
                    <a:pt x="5" y="8"/>
                    <a:pt x="5" y="9"/>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81">
              <a:extLst>
                <a:ext uri="{FF2B5EF4-FFF2-40B4-BE49-F238E27FC236}">
                  <a16:creationId xmlns:a16="http://schemas.microsoft.com/office/drawing/2014/main" id="{0BC0E7E6-7FF6-2301-4D43-A4FC71381F02}"/>
                </a:ext>
              </a:extLst>
            </p:cNvPr>
            <p:cNvSpPr>
              <a:spLocks/>
            </p:cNvSpPr>
            <p:nvPr/>
          </p:nvSpPr>
          <p:spPr bwMode="auto">
            <a:xfrm>
              <a:off x="2600958" y="2918110"/>
              <a:ext cx="17145" cy="3435"/>
            </a:xfrm>
            <a:custGeom>
              <a:avLst/>
              <a:gdLst>
                <a:gd name="T0" fmla="*/ 15 w 15"/>
                <a:gd name="T1" fmla="*/ 2 h 4"/>
                <a:gd name="T2" fmla="*/ 0 w 15"/>
                <a:gd name="T3" fmla="*/ 4 h 4"/>
                <a:gd name="T4" fmla="*/ 15 w 15"/>
                <a:gd name="T5" fmla="*/ 2 h 4"/>
              </a:gdLst>
              <a:ahLst/>
              <a:cxnLst>
                <a:cxn ang="0">
                  <a:pos x="T0" y="T1"/>
                </a:cxn>
                <a:cxn ang="0">
                  <a:pos x="T2" y="T3"/>
                </a:cxn>
                <a:cxn ang="0">
                  <a:pos x="T4" y="T5"/>
                </a:cxn>
              </a:cxnLst>
              <a:rect l="0" t="0" r="r" b="b"/>
              <a:pathLst>
                <a:path w="15" h="4">
                  <a:moveTo>
                    <a:pt x="15" y="2"/>
                  </a:moveTo>
                  <a:cubicBezTo>
                    <a:pt x="10" y="2"/>
                    <a:pt x="5" y="3"/>
                    <a:pt x="0" y="4"/>
                  </a:cubicBezTo>
                  <a:cubicBezTo>
                    <a:pt x="1" y="0"/>
                    <a:pt x="3" y="1"/>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82">
              <a:extLst>
                <a:ext uri="{FF2B5EF4-FFF2-40B4-BE49-F238E27FC236}">
                  <a16:creationId xmlns:a16="http://schemas.microsoft.com/office/drawing/2014/main" id="{2BEDA42D-3773-A4D5-7275-27D0896B33EB}"/>
                </a:ext>
              </a:extLst>
            </p:cNvPr>
            <p:cNvSpPr>
              <a:spLocks/>
            </p:cNvSpPr>
            <p:nvPr/>
          </p:nvSpPr>
          <p:spPr bwMode="auto">
            <a:xfrm>
              <a:off x="2544381" y="2981660"/>
              <a:ext cx="6858" cy="3435"/>
            </a:xfrm>
            <a:custGeom>
              <a:avLst/>
              <a:gdLst>
                <a:gd name="T0" fmla="*/ 5 w 6"/>
                <a:gd name="T1" fmla="*/ 3 h 4"/>
                <a:gd name="T2" fmla="*/ 3 w 6"/>
                <a:gd name="T3" fmla="*/ 4 h 4"/>
                <a:gd name="T4" fmla="*/ 1 w 6"/>
                <a:gd name="T5" fmla="*/ 2 h 4"/>
                <a:gd name="T6" fmla="*/ 3 w 6"/>
                <a:gd name="T7" fmla="*/ 0 h 4"/>
                <a:gd name="T8" fmla="*/ 5 w 6"/>
                <a:gd name="T9" fmla="*/ 3 h 4"/>
              </a:gdLst>
              <a:ahLst/>
              <a:cxnLst>
                <a:cxn ang="0">
                  <a:pos x="T0" y="T1"/>
                </a:cxn>
                <a:cxn ang="0">
                  <a:pos x="T2" y="T3"/>
                </a:cxn>
                <a:cxn ang="0">
                  <a:pos x="T4" y="T5"/>
                </a:cxn>
                <a:cxn ang="0">
                  <a:pos x="T6" y="T7"/>
                </a:cxn>
                <a:cxn ang="0">
                  <a:pos x="T8" y="T9"/>
                </a:cxn>
              </a:cxnLst>
              <a:rect l="0" t="0" r="r" b="b"/>
              <a:pathLst>
                <a:path w="6" h="4">
                  <a:moveTo>
                    <a:pt x="5" y="3"/>
                  </a:moveTo>
                  <a:cubicBezTo>
                    <a:pt x="5" y="4"/>
                    <a:pt x="4" y="4"/>
                    <a:pt x="3" y="4"/>
                  </a:cubicBezTo>
                  <a:cubicBezTo>
                    <a:pt x="2" y="4"/>
                    <a:pt x="0" y="4"/>
                    <a:pt x="1" y="2"/>
                  </a:cubicBezTo>
                  <a:cubicBezTo>
                    <a:pt x="1" y="0"/>
                    <a:pt x="2" y="0"/>
                    <a:pt x="3" y="0"/>
                  </a:cubicBezTo>
                  <a:cubicBezTo>
                    <a:pt x="4" y="1"/>
                    <a:pt x="6" y="0"/>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3">
              <a:extLst>
                <a:ext uri="{FF2B5EF4-FFF2-40B4-BE49-F238E27FC236}">
                  <a16:creationId xmlns:a16="http://schemas.microsoft.com/office/drawing/2014/main" id="{57117394-2BBF-C3CE-5AED-35EA3680A393}"/>
                </a:ext>
              </a:extLst>
            </p:cNvPr>
            <p:cNvSpPr>
              <a:spLocks/>
            </p:cNvSpPr>
            <p:nvPr/>
          </p:nvSpPr>
          <p:spPr bwMode="auto">
            <a:xfrm>
              <a:off x="3055290" y="3232420"/>
              <a:ext cx="5144" cy="5153"/>
            </a:xfrm>
            <a:custGeom>
              <a:avLst/>
              <a:gdLst>
                <a:gd name="T0" fmla="*/ 5 w 5"/>
                <a:gd name="T1" fmla="*/ 4 h 5"/>
                <a:gd name="T2" fmla="*/ 4 w 5"/>
                <a:gd name="T3" fmla="*/ 5 h 5"/>
                <a:gd name="T4" fmla="*/ 0 w 5"/>
                <a:gd name="T5" fmla="*/ 2 h 5"/>
                <a:gd name="T6" fmla="*/ 2 w 5"/>
                <a:gd name="T7" fmla="*/ 0 h 5"/>
                <a:gd name="T8" fmla="*/ 5 w 5"/>
                <a:gd name="T9" fmla="*/ 4 h 5"/>
              </a:gdLst>
              <a:ahLst/>
              <a:cxnLst>
                <a:cxn ang="0">
                  <a:pos x="T0" y="T1"/>
                </a:cxn>
                <a:cxn ang="0">
                  <a:pos x="T2" y="T3"/>
                </a:cxn>
                <a:cxn ang="0">
                  <a:pos x="T4" y="T5"/>
                </a:cxn>
                <a:cxn ang="0">
                  <a:pos x="T6" y="T7"/>
                </a:cxn>
                <a:cxn ang="0">
                  <a:pos x="T8" y="T9"/>
                </a:cxn>
              </a:cxnLst>
              <a:rect l="0" t="0" r="r" b="b"/>
              <a:pathLst>
                <a:path w="5" h="5">
                  <a:moveTo>
                    <a:pt x="5" y="4"/>
                  </a:moveTo>
                  <a:cubicBezTo>
                    <a:pt x="5" y="5"/>
                    <a:pt x="5" y="5"/>
                    <a:pt x="4" y="5"/>
                  </a:cubicBezTo>
                  <a:cubicBezTo>
                    <a:pt x="2" y="5"/>
                    <a:pt x="1" y="4"/>
                    <a:pt x="0" y="2"/>
                  </a:cubicBezTo>
                  <a:cubicBezTo>
                    <a:pt x="0" y="0"/>
                    <a:pt x="1" y="0"/>
                    <a:pt x="2" y="0"/>
                  </a:cubicBezTo>
                  <a:cubicBezTo>
                    <a:pt x="3" y="1"/>
                    <a:pt x="5" y="1"/>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4">
              <a:extLst>
                <a:ext uri="{FF2B5EF4-FFF2-40B4-BE49-F238E27FC236}">
                  <a16:creationId xmlns:a16="http://schemas.microsoft.com/office/drawing/2014/main" id="{98D9DA61-C404-E231-2297-DBFC2E523087}"/>
                </a:ext>
              </a:extLst>
            </p:cNvPr>
            <p:cNvSpPr>
              <a:spLocks noEditPoints="1"/>
            </p:cNvSpPr>
            <p:nvPr/>
          </p:nvSpPr>
          <p:spPr bwMode="auto">
            <a:xfrm>
              <a:off x="2489518" y="3117344"/>
              <a:ext cx="113154" cy="46374"/>
            </a:xfrm>
            <a:custGeom>
              <a:avLst/>
              <a:gdLst>
                <a:gd name="T0" fmla="*/ 33 w 94"/>
                <a:gd name="T1" fmla="*/ 31 h 38"/>
                <a:gd name="T2" fmla="*/ 33 w 94"/>
                <a:gd name="T3" fmla="*/ 31 h 38"/>
                <a:gd name="T4" fmla="*/ 49 w 94"/>
                <a:gd name="T5" fmla="*/ 36 h 38"/>
                <a:gd name="T6" fmla="*/ 50 w 94"/>
                <a:gd name="T7" fmla="*/ 35 h 38"/>
                <a:gd name="T8" fmla="*/ 74 w 94"/>
                <a:gd name="T9" fmla="*/ 30 h 38"/>
                <a:gd name="T10" fmla="*/ 77 w 94"/>
                <a:gd name="T11" fmla="*/ 29 h 38"/>
                <a:gd name="T12" fmla="*/ 76 w 94"/>
                <a:gd name="T13" fmla="*/ 28 h 38"/>
                <a:gd name="T14" fmla="*/ 76 w 94"/>
                <a:gd name="T15" fmla="*/ 23 h 38"/>
                <a:gd name="T16" fmla="*/ 90 w 94"/>
                <a:gd name="T17" fmla="*/ 19 h 38"/>
                <a:gd name="T18" fmla="*/ 78 w 94"/>
                <a:gd name="T19" fmla="*/ 15 h 38"/>
                <a:gd name="T20" fmla="*/ 87 w 94"/>
                <a:gd name="T21" fmla="*/ 13 h 38"/>
                <a:gd name="T22" fmla="*/ 92 w 94"/>
                <a:gd name="T23" fmla="*/ 10 h 38"/>
                <a:gd name="T24" fmla="*/ 90 w 94"/>
                <a:gd name="T25" fmla="*/ 7 h 38"/>
                <a:gd name="T26" fmla="*/ 72 w 94"/>
                <a:gd name="T27" fmla="*/ 6 h 38"/>
                <a:gd name="T28" fmla="*/ 68 w 94"/>
                <a:gd name="T29" fmla="*/ 9 h 38"/>
                <a:gd name="T30" fmla="*/ 61 w 94"/>
                <a:gd name="T31" fmla="*/ 10 h 38"/>
                <a:gd name="T32" fmla="*/ 55 w 94"/>
                <a:gd name="T33" fmla="*/ 8 h 38"/>
                <a:gd name="T34" fmla="*/ 47 w 94"/>
                <a:gd name="T35" fmla="*/ 8 h 38"/>
                <a:gd name="T36" fmla="*/ 45 w 94"/>
                <a:gd name="T37" fmla="*/ 8 h 38"/>
                <a:gd name="T38" fmla="*/ 37 w 94"/>
                <a:gd name="T39" fmla="*/ 8 h 38"/>
                <a:gd name="T40" fmla="*/ 21 w 94"/>
                <a:gd name="T41" fmla="*/ 7 h 38"/>
                <a:gd name="T42" fmla="*/ 16 w 94"/>
                <a:gd name="T43" fmla="*/ 9 h 38"/>
                <a:gd name="T44" fmla="*/ 14 w 94"/>
                <a:gd name="T45" fmla="*/ 9 h 38"/>
                <a:gd name="T46" fmla="*/ 3 w 94"/>
                <a:gd name="T47" fmla="*/ 18 h 38"/>
                <a:gd name="T48" fmla="*/ 3 w 94"/>
                <a:gd name="T49" fmla="*/ 18 h 38"/>
                <a:gd name="T50" fmla="*/ 3 w 94"/>
                <a:gd name="T51" fmla="*/ 24 h 38"/>
                <a:gd name="T52" fmla="*/ 12 w 94"/>
                <a:gd name="T53" fmla="*/ 30 h 38"/>
                <a:gd name="T54" fmla="*/ 14 w 94"/>
                <a:gd name="T55" fmla="*/ 29 h 38"/>
                <a:gd name="T56" fmla="*/ 17 w 94"/>
                <a:gd name="T57" fmla="*/ 28 h 38"/>
                <a:gd name="T58" fmla="*/ 17 w 94"/>
                <a:gd name="T59" fmla="*/ 29 h 38"/>
                <a:gd name="T60" fmla="*/ 18 w 94"/>
                <a:gd name="T61" fmla="*/ 29 h 38"/>
                <a:gd name="T62" fmla="*/ 19 w 94"/>
                <a:gd name="T63" fmla="*/ 29 h 38"/>
                <a:gd name="T64" fmla="*/ 22 w 94"/>
                <a:gd name="T65" fmla="*/ 31 h 38"/>
                <a:gd name="T66" fmla="*/ 22 w 94"/>
                <a:gd name="T67" fmla="*/ 30 h 38"/>
                <a:gd name="T68" fmla="*/ 22 w 94"/>
                <a:gd name="T69" fmla="*/ 31 h 38"/>
                <a:gd name="T70" fmla="*/ 28 w 94"/>
                <a:gd name="T71" fmla="*/ 33 h 38"/>
                <a:gd name="T72" fmla="*/ 33 w 94"/>
                <a:gd name="T73" fmla="*/ 31 h 38"/>
                <a:gd name="T74" fmla="*/ 21 w 94"/>
                <a:gd name="T75" fmla="*/ 24 h 38"/>
                <a:gd name="T76" fmla="*/ 21 w 94"/>
                <a:gd name="T77" fmla="*/ 24 h 38"/>
                <a:gd name="T78" fmla="*/ 21 w 94"/>
                <a:gd name="T79" fmla="*/ 24 h 38"/>
                <a:gd name="T80" fmla="*/ 49 w 94"/>
                <a:gd name="T81" fmla="*/ 21 h 38"/>
                <a:gd name="T82" fmla="*/ 49 w 94"/>
                <a:gd name="T83" fmla="*/ 21 h 38"/>
                <a:gd name="T84" fmla="*/ 49 w 94"/>
                <a:gd name="T85" fmla="*/ 22 h 38"/>
                <a:gd name="T86" fmla="*/ 49 w 94"/>
                <a:gd name="T87" fmla="*/ 21 h 38"/>
                <a:gd name="T88" fmla="*/ 39 w 94"/>
                <a:gd name="T89" fmla="*/ 24 h 38"/>
                <a:gd name="T90" fmla="*/ 42 w 94"/>
                <a:gd name="T91" fmla="*/ 28 h 38"/>
                <a:gd name="T92" fmla="*/ 44 w 94"/>
                <a:gd name="T93" fmla="*/ 27 h 38"/>
                <a:gd name="T94" fmla="*/ 42 w 94"/>
                <a:gd name="T95" fmla="*/ 28 h 38"/>
                <a:gd name="T96" fmla="*/ 39 w 94"/>
                <a:gd name="T97" fmla="*/ 24 h 38"/>
                <a:gd name="T98" fmla="*/ 39 w 94"/>
                <a:gd name="T99" fmla="*/ 27 h 38"/>
                <a:gd name="T100" fmla="*/ 39 w 94"/>
                <a:gd name="T101" fmla="*/ 29 h 38"/>
                <a:gd name="T102" fmla="*/ 39 w 94"/>
                <a:gd name="T103" fmla="*/ 29 h 38"/>
                <a:gd name="T104" fmla="*/ 39 w 94"/>
                <a:gd name="T105"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33" y="31"/>
                  </a:moveTo>
                  <a:cubicBezTo>
                    <a:pt x="33" y="31"/>
                    <a:pt x="33" y="31"/>
                    <a:pt x="33" y="31"/>
                  </a:cubicBezTo>
                  <a:cubicBezTo>
                    <a:pt x="37" y="38"/>
                    <a:pt x="43" y="38"/>
                    <a:pt x="49" y="36"/>
                  </a:cubicBezTo>
                  <a:cubicBezTo>
                    <a:pt x="49" y="36"/>
                    <a:pt x="50" y="36"/>
                    <a:pt x="50" y="35"/>
                  </a:cubicBezTo>
                  <a:cubicBezTo>
                    <a:pt x="58" y="37"/>
                    <a:pt x="56" y="31"/>
                    <a:pt x="74" y="30"/>
                  </a:cubicBezTo>
                  <a:cubicBezTo>
                    <a:pt x="75" y="30"/>
                    <a:pt x="76" y="31"/>
                    <a:pt x="77" y="29"/>
                  </a:cubicBezTo>
                  <a:cubicBezTo>
                    <a:pt x="77" y="28"/>
                    <a:pt x="77" y="28"/>
                    <a:pt x="76" y="28"/>
                  </a:cubicBezTo>
                  <a:cubicBezTo>
                    <a:pt x="74" y="27"/>
                    <a:pt x="74" y="25"/>
                    <a:pt x="76" y="23"/>
                  </a:cubicBezTo>
                  <a:cubicBezTo>
                    <a:pt x="80" y="19"/>
                    <a:pt x="84" y="21"/>
                    <a:pt x="90" y="19"/>
                  </a:cubicBezTo>
                  <a:cubicBezTo>
                    <a:pt x="83" y="15"/>
                    <a:pt x="78" y="18"/>
                    <a:pt x="78" y="15"/>
                  </a:cubicBezTo>
                  <a:cubicBezTo>
                    <a:pt x="79" y="11"/>
                    <a:pt x="83" y="13"/>
                    <a:pt x="87" y="13"/>
                  </a:cubicBezTo>
                  <a:cubicBezTo>
                    <a:pt x="91" y="13"/>
                    <a:pt x="94" y="13"/>
                    <a:pt x="92" y="10"/>
                  </a:cubicBezTo>
                  <a:cubicBezTo>
                    <a:pt x="92" y="9"/>
                    <a:pt x="91" y="7"/>
                    <a:pt x="90" y="7"/>
                  </a:cubicBezTo>
                  <a:cubicBezTo>
                    <a:pt x="75" y="0"/>
                    <a:pt x="78" y="3"/>
                    <a:pt x="72" y="6"/>
                  </a:cubicBezTo>
                  <a:cubicBezTo>
                    <a:pt x="70" y="6"/>
                    <a:pt x="69" y="7"/>
                    <a:pt x="68" y="9"/>
                  </a:cubicBezTo>
                  <a:cubicBezTo>
                    <a:pt x="65" y="12"/>
                    <a:pt x="63" y="13"/>
                    <a:pt x="61" y="10"/>
                  </a:cubicBezTo>
                  <a:cubicBezTo>
                    <a:pt x="59" y="7"/>
                    <a:pt x="58" y="6"/>
                    <a:pt x="55" y="8"/>
                  </a:cubicBezTo>
                  <a:cubicBezTo>
                    <a:pt x="52" y="10"/>
                    <a:pt x="50" y="6"/>
                    <a:pt x="47" y="8"/>
                  </a:cubicBezTo>
                  <a:cubicBezTo>
                    <a:pt x="47" y="8"/>
                    <a:pt x="46" y="8"/>
                    <a:pt x="45" y="8"/>
                  </a:cubicBezTo>
                  <a:cubicBezTo>
                    <a:pt x="43" y="8"/>
                    <a:pt x="40" y="7"/>
                    <a:pt x="37" y="8"/>
                  </a:cubicBezTo>
                  <a:cubicBezTo>
                    <a:pt x="28" y="11"/>
                    <a:pt x="27" y="2"/>
                    <a:pt x="21" y="7"/>
                  </a:cubicBezTo>
                  <a:cubicBezTo>
                    <a:pt x="19" y="8"/>
                    <a:pt x="18" y="9"/>
                    <a:pt x="16" y="9"/>
                  </a:cubicBezTo>
                  <a:cubicBezTo>
                    <a:pt x="15" y="9"/>
                    <a:pt x="15" y="9"/>
                    <a:pt x="14" y="9"/>
                  </a:cubicBezTo>
                  <a:cubicBezTo>
                    <a:pt x="11" y="12"/>
                    <a:pt x="7" y="15"/>
                    <a:pt x="3" y="18"/>
                  </a:cubicBezTo>
                  <a:cubicBezTo>
                    <a:pt x="3" y="18"/>
                    <a:pt x="3" y="18"/>
                    <a:pt x="3" y="18"/>
                  </a:cubicBezTo>
                  <a:cubicBezTo>
                    <a:pt x="0" y="20"/>
                    <a:pt x="1" y="23"/>
                    <a:pt x="3" y="24"/>
                  </a:cubicBezTo>
                  <a:cubicBezTo>
                    <a:pt x="6" y="26"/>
                    <a:pt x="9" y="29"/>
                    <a:pt x="12" y="30"/>
                  </a:cubicBezTo>
                  <a:cubicBezTo>
                    <a:pt x="13" y="30"/>
                    <a:pt x="14" y="30"/>
                    <a:pt x="14" y="29"/>
                  </a:cubicBezTo>
                  <a:cubicBezTo>
                    <a:pt x="15" y="29"/>
                    <a:pt x="16" y="29"/>
                    <a:pt x="17" y="28"/>
                  </a:cubicBezTo>
                  <a:cubicBezTo>
                    <a:pt x="17" y="28"/>
                    <a:pt x="17" y="28"/>
                    <a:pt x="17" y="29"/>
                  </a:cubicBezTo>
                  <a:cubicBezTo>
                    <a:pt x="17" y="29"/>
                    <a:pt x="18" y="30"/>
                    <a:pt x="18" y="29"/>
                  </a:cubicBezTo>
                  <a:cubicBezTo>
                    <a:pt x="19" y="29"/>
                    <a:pt x="19" y="29"/>
                    <a:pt x="19" y="29"/>
                  </a:cubicBezTo>
                  <a:cubicBezTo>
                    <a:pt x="19" y="31"/>
                    <a:pt x="21" y="31"/>
                    <a:pt x="22" y="31"/>
                  </a:cubicBezTo>
                  <a:cubicBezTo>
                    <a:pt x="22" y="30"/>
                    <a:pt x="22" y="30"/>
                    <a:pt x="22" y="30"/>
                  </a:cubicBezTo>
                  <a:cubicBezTo>
                    <a:pt x="22" y="30"/>
                    <a:pt x="22" y="30"/>
                    <a:pt x="22" y="31"/>
                  </a:cubicBezTo>
                  <a:cubicBezTo>
                    <a:pt x="25" y="32"/>
                    <a:pt x="25" y="33"/>
                    <a:pt x="28" y="33"/>
                  </a:cubicBezTo>
                  <a:cubicBezTo>
                    <a:pt x="30" y="32"/>
                    <a:pt x="29" y="32"/>
                    <a:pt x="33" y="31"/>
                  </a:cubicBezTo>
                  <a:close/>
                  <a:moveTo>
                    <a:pt x="21" y="24"/>
                  </a:moveTo>
                  <a:cubicBezTo>
                    <a:pt x="21" y="24"/>
                    <a:pt x="21" y="24"/>
                    <a:pt x="21" y="24"/>
                  </a:cubicBezTo>
                  <a:cubicBezTo>
                    <a:pt x="17" y="25"/>
                    <a:pt x="17" y="25"/>
                    <a:pt x="21" y="24"/>
                  </a:cubicBezTo>
                  <a:close/>
                  <a:moveTo>
                    <a:pt x="49" y="21"/>
                  </a:moveTo>
                  <a:cubicBezTo>
                    <a:pt x="49" y="21"/>
                    <a:pt x="49" y="21"/>
                    <a:pt x="49" y="21"/>
                  </a:cubicBezTo>
                  <a:cubicBezTo>
                    <a:pt x="49" y="21"/>
                    <a:pt x="49" y="22"/>
                    <a:pt x="49" y="22"/>
                  </a:cubicBezTo>
                  <a:cubicBezTo>
                    <a:pt x="49" y="22"/>
                    <a:pt x="49" y="21"/>
                    <a:pt x="49" y="21"/>
                  </a:cubicBezTo>
                  <a:close/>
                  <a:moveTo>
                    <a:pt x="39" y="24"/>
                  </a:moveTo>
                  <a:cubicBezTo>
                    <a:pt x="39" y="24"/>
                    <a:pt x="42" y="26"/>
                    <a:pt x="42" y="28"/>
                  </a:cubicBezTo>
                  <a:cubicBezTo>
                    <a:pt x="43" y="28"/>
                    <a:pt x="44" y="27"/>
                    <a:pt x="44" y="27"/>
                  </a:cubicBezTo>
                  <a:cubicBezTo>
                    <a:pt x="44" y="27"/>
                    <a:pt x="43" y="28"/>
                    <a:pt x="42" y="28"/>
                  </a:cubicBezTo>
                  <a:cubicBezTo>
                    <a:pt x="42" y="26"/>
                    <a:pt x="39" y="24"/>
                    <a:pt x="39" y="24"/>
                  </a:cubicBezTo>
                  <a:close/>
                  <a:moveTo>
                    <a:pt x="39" y="27"/>
                  </a:moveTo>
                  <a:cubicBezTo>
                    <a:pt x="39" y="27"/>
                    <a:pt x="39" y="28"/>
                    <a:pt x="39" y="29"/>
                  </a:cubicBezTo>
                  <a:cubicBezTo>
                    <a:pt x="39" y="29"/>
                    <a:pt x="39" y="29"/>
                    <a:pt x="39" y="29"/>
                  </a:cubicBezTo>
                  <a:cubicBezTo>
                    <a:pt x="39" y="28"/>
                    <a:pt x="39" y="27"/>
                    <a:pt x="39"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5">
              <a:extLst>
                <a:ext uri="{FF2B5EF4-FFF2-40B4-BE49-F238E27FC236}">
                  <a16:creationId xmlns:a16="http://schemas.microsoft.com/office/drawing/2014/main" id="{051A1BE2-D69B-7DA0-6CEF-5537F7A1ABA8}"/>
                </a:ext>
              </a:extLst>
            </p:cNvPr>
            <p:cNvSpPr>
              <a:spLocks/>
            </p:cNvSpPr>
            <p:nvPr/>
          </p:nvSpPr>
          <p:spPr bwMode="auto">
            <a:xfrm>
              <a:off x="3262740" y="3165435"/>
              <a:ext cx="3429" cy="5153"/>
            </a:xfrm>
            <a:custGeom>
              <a:avLst/>
              <a:gdLst>
                <a:gd name="T0" fmla="*/ 1 w 3"/>
                <a:gd name="T1" fmla="*/ 2 h 4"/>
                <a:gd name="T2" fmla="*/ 2 w 3"/>
                <a:gd name="T3" fmla="*/ 3 h 4"/>
                <a:gd name="T4" fmla="*/ 1 w 3"/>
                <a:gd name="T5" fmla="*/ 2 h 4"/>
              </a:gdLst>
              <a:ahLst/>
              <a:cxnLst>
                <a:cxn ang="0">
                  <a:pos x="T0" y="T1"/>
                </a:cxn>
                <a:cxn ang="0">
                  <a:pos x="T2" y="T3"/>
                </a:cxn>
                <a:cxn ang="0">
                  <a:pos x="T4" y="T5"/>
                </a:cxn>
              </a:cxnLst>
              <a:rect l="0" t="0" r="r" b="b"/>
              <a:pathLst>
                <a:path w="3" h="4">
                  <a:moveTo>
                    <a:pt x="1" y="2"/>
                  </a:moveTo>
                  <a:cubicBezTo>
                    <a:pt x="0" y="0"/>
                    <a:pt x="1" y="1"/>
                    <a:pt x="2" y="3"/>
                  </a:cubicBezTo>
                  <a:cubicBezTo>
                    <a:pt x="3" y="4"/>
                    <a:pt x="2"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6">
              <a:extLst>
                <a:ext uri="{FF2B5EF4-FFF2-40B4-BE49-F238E27FC236}">
                  <a16:creationId xmlns:a16="http://schemas.microsoft.com/office/drawing/2014/main" id="{CCE5544F-76F5-80F6-7CC1-AE85C32A018B}"/>
                </a:ext>
              </a:extLst>
            </p:cNvPr>
            <p:cNvSpPr>
              <a:spLocks noEditPoints="1"/>
            </p:cNvSpPr>
            <p:nvPr/>
          </p:nvSpPr>
          <p:spPr bwMode="auto">
            <a:xfrm>
              <a:off x="3257596" y="3137955"/>
              <a:ext cx="44576" cy="29199"/>
            </a:xfrm>
            <a:custGeom>
              <a:avLst/>
              <a:gdLst>
                <a:gd name="T0" fmla="*/ 34 w 37"/>
                <a:gd name="T1" fmla="*/ 21 h 25"/>
                <a:gd name="T2" fmla="*/ 23 w 37"/>
                <a:gd name="T3" fmla="*/ 12 h 25"/>
                <a:gd name="T4" fmla="*/ 18 w 37"/>
                <a:gd name="T5" fmla="*/ 9 h 25"/>
                <a:gd name="T6" fmla="*/ 8 w 37"/>
                <a:gd name="T7" fmla="*/ 4 h 25"/>
                <a:gd name="T8" fmla="*/ 3 w 37"/>
                <a:gd name="T9" fmla="*/ 1 h 25"/>
                <a:gd name="T10" fmla="*/ 0 w 37"/>
                <a:gd name="T11" fmla="*/ 3 h 25"/>
                <a:gd name="T12" fmla="*/ 2 w 37"/>
                <a:gd name="T13" fmla="*/ 5 h 25"/>
                <a:gd name="T14" fmla="*/ 12 w 37"/>
                <a:gd name="T15" fmla="*/ 11 h 25"/>
                <a:gd name="T16" fmla="*/ 16 w 37"/>
                <a:gd name="T17" fmla="*/ 13 h 25"/>
                <a:gd name="T18" fmla="*/ 15 w 37"/>
                <a:gd name="T19" fmla="*/ 14 h 25"/>
                <a:gd name="T20" fmla="*/ 23 w 37"/>
                <a:gd name="T21" fmla="*/ 19 h 25"/>
                <a:gd name="T22" fmla="*/ 19 w 37"/>
                <a:gd name="T23" fmla="*/ 15 h 25"/>
                <a:gd name="T24" fmla="*/ 19 w 37"/>
                <a:gd name="T25" fmla="*/ 14 h 25"/>
                <a:gd name="T26" fmla="*/ 22 w 37"/>
                <a:gd name="T27" fmla="*/ 16 h 25"/>
                <a:gd name="T28" fmla="*/ 34 w 37"/>
                <a:gd name="T29" fmla="*/ 24 h 25"/>
                <a:gd name="T30" fmla="*/ 33 w 37"/>
                <a:gd name="T31" fmla="*/ 21 h 25"/>
                <a:gd name="T32" fmla="*/ 34 w 37"/>
                <a:gd name="T33" fmla="*/ 21 h 25"/>
                <a:gd name="T34" fmla="*/ 16 w 37"/>
                <a:gd name="T35" fmla="*/ 9 h 25"/>
                <a:gd name="T36" fmla="*/ 16 w 37"/>
                <a:gd name="T37" fmla="*/ 9 h 25"/>
                <a:gd name="T38" fmla="*/ 16 w 37"/>
                <a:gd name="T39" fmla="*/ 9 h 25"/>
                <a:gd name="T40" fmla="*/ 16 w 37"/>
                <a:gd name="T4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25">
                  <a:moveTo>
                    <a:pt x="34" y="21"/>
                  </a:moveTo>
                  <a:cubicBezTo>
                    <a:pt x="30" y="17"/>
                    <a:pt x="26" y="14"/>
                    <a:pt x="23" y="12"/>
                  </a:cubicBezTo>
                  <a:cubicBezTo>
                    <a:pt x="21" y="11"/>
                    <a:pt x="20" y="10"/>
                    <a:pt x="18" y="9"/>
                  </a:cubicBezTo>
                  <a:cubicBezTo>
                    <a:pt x="15" y="8"/>
                    <a:pt x="10" y="3"/>
                    <a:pt x="8" y="4"/>
                  </a:cubicBezTo>
                  <a:cubicBezTo>
                    <a:pt x="7" y="4"/>
                    <a:pt x="4" y="2"/>
                    <a:pt x="3" y="1"/>
                  </a:cubicBezTo>
                  <a:cubicBezTo>
                    <a:pt x="1" y="0"/>
                    <a:pt x="2" y="3"/>
                    <a:pt x="0" y="3"/>
                  </a:cubicBezTo>
                  <a:cubicBezTo>
                    <a:pt x="0" y="3"/>
                    <a:pt x="2" y="5"/>
                    <a:pt x="2" y="5"/>
                  </a:cubicBezTo>
                  <a:cubicBezTo>
                    <a:pt x="6" y="8"/>
                    <a:pt x="11" y="11"/>
                    <a:pt x="12" y="11"/>
                  </a:cubicBezTo>
                  <a:cubicBezTo>
                    <a:pt x="13" y="10"/>
                    <a:pt x="14" y="11"/>
                    <a:pt x="16" y="13"/>
                  </a:cubicBezTo>
                  <a:cubicBezTo>
                    <a:pt x="17" y="15"/>
                    <a:pt x="14" y="12"/>
                    <a:pt x="15" y="14"/>
                  </a:cubicBezTo>
                  <a:cubicBezTo>
                    <a:pt x="18" y="16"/>
                    <a:pt x="20" y="18"/>
                    <a:pt x="23" y="19"/>
                  </a:cubicBezTo>
                  <a:cubicBezTo>
                    <a:pt x="21" y="17"/>
                    <a:pt x="20" y="16"/>
                    <a:pt x="19" y="15"/>
                  </a:cubicBezTo>
                  <a:cubicBezTo>
                    <a:pt x="18" y="14"/>
                    <a:pt x="18" y="14"/>
                    <a:pt x="19" y="14"/>
                  </a:cubicBezTo>
                  <a:cubicBezTo>
                    <a:pt x="19" y="14"/>
                    <a:pt x="20" y="15"/>
                    <a:pt x="22" y="16"/>
                  </a:cubicBezTo>
                  <a:cubicBezTo>
                    <a:pt x="26" y="20"/>
                    <a:pt x="30" y="22"/>
                    <a:pt x="34" y="24"/>
                  </a:cubicBezTo>
                  <a:cubicBezTo>
                    <a:pt x="35" y="25"/>
                    <a:pt x="32" y="21"/>
                    <a:pt x="33" y="21"/>
                  </a:cubicBezTo>
                  <a:cubicBezTo>
                    <a:pt x="35" y="22"/>
                    <a:pt x="37" y="24"/>
                    <a:pt x="34" y="21"/>
                  </a:cubicBezTo>
                  <a:close/>
                  <a:moveTo>
                    <a:pt x="16" y="9"/>
                  </a:moveTo>
                  <a:cubicBezTo>
                    <a:pt x="16" y="9"/>
                    <a:pt x="16" y="9"/>
                    <a:pt x="16" y="9"/>
                  </a:cubicBezTo>
                  <a:cubicBezTo>
                    <a:pt x="16" y="9"/>
                    <a:pt x="16" y="9"/>
                    <a:pt x="16" y="9"/>
                  </a:cubicBezTo>
                  <a:cubicBezTo>
                    <a:pt x="16" y="9"/>
                    <a:pt x="16"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7">
              <a:extLst>
                <a:ext uri="{FF2B5EF4-FFF2-40B4-BE49-F238E27FC236}">
                  <a16:creationId xmlns:a16="http://schemas.microsoft.com/office/drawing/2014/main" id="{FDE2B049-1834-29DA-72CD-4470719D9C4F}"/>
                </a:ext>
              </a:extLst>
            </p:cNvPr>
            <p:cNvSpPr>
              <a:spLocks/>
            </p:cNvSpPr>
            <p:nvPr/>
          </p:nvSpPr>
          <p:spPr bwMode="auto">
            <a:xfrm>
              <a:off x="2240922" y="3156848"/>
              <a:ext cx="171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8">
              <a:extLst>
                <a:ext uri="{FF2B5EF4-FFF2-40B4-BE49-F238E27FC236}">
                  <a16:creationId xmlns:a16="http://schemas.microsoft.com/office/drawing/2014/main" id="{9747A625-8CAB-ACF3-E39C-5667FD99022B}"/>
                </a:ext>
              </a:extLst>
            </p:cNvPr>
            <p:cNvSpPr>
              <a:spLocks/>
            </p:cNvSpPr>
            <p:nvPr/>
          </p:nvSpPr>
          <p:spPr bwMode="auto">
            <a:xfrm>
              <a:off x="2093478" y="3184329"/>
              <a:ext cx="0" cy="343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2"/>
                    <a:pt x="0" y="2"/>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9">
              <a:extLst>
                <a:ext uri="{FF2B5EF4-FFF2-40B4-BE49-F238E27FC236}">
                  <a16:creationId xmlns:a16="http://schemas.microsoft.com/office/drawing/2014/main" id="{27D0E0CE-BDBC-B52D-5916-6F79B030976C}"/>
                </a:ext>
              </a:extLst>
            </p:cNvPr>
            <p:cNvSpPr>
              <a:spLocks/>
            </p:cNvSpPr>
            <p:nvPr/>
          </p:nvSpPr>
          <p:spPr bwMode="auto">
            <a:xfrm>
              <a:off x="1836309" y="3531271"/>
              <a:ext cx="3429" cy="3435"/>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2" y="1"/>
                    <a:pt x="2" y="2"/>
                  </a:cubicBezTo>
                  <a:cubicBezTo>
                    <a:pt x="1" y="2"/>
                    <a:pt x="1"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90">
              <a:extLst>
                <a:ext uri="{FF2B5EF4-FFF2-40B4-BE49-F238E27FC236}">
                  <a16:creationId xmlns:a16="http://schemas.microsoft.com/office/drawing/2014/main" id="{0FA70EA9-D9C3-5EC8-073B-97443B57CBD0}"/>
                </a:ext>
              </a:extLst>
            </p:cNvPr>
            <p:cNvSpPr>
              <a:spLocks/>
            </p:cNvSpPr>
            <p:nvPr/>
          </p:nvSpPr>
          <p:spPr bwMode="auto">
            <a:xfrm>
              <a:off x="2026614" y="3488332"/>
              <a:ext cx="0" cy="17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91">
              <a:extLst>
                <a:ext uri="{FF2B5EF4-FFF2-40B4-BE49-F238E27FC236}">
                  <a16:creationId xmlns:a16="http://schemas.microsoft.com/office/drawing/2014/main" id="{3737B35A-F8B8-9BD9-D8CA-8D12E6C935BB}"/>
                </a:ext>
              </a:extLst>
            </p:cNvPr>
            <p:cNvSpPr>
              <a:spLocks/>
            </p:cNvSpPr>
            <p:nvPr/>
          </p:nvSpPr>
          <p:spPr bwMode="auto">
            <a:xfrm>
              <a:off x="3223307" y="3452264"/>
              <a:ext cx="5144" cy="6870"/>
            </a:xfrm>
            <a:custGeom>
              <a:avLst/>
              <a:gdLst>
                <a:gd name="T0" fmla="*/ 3 w 5"/>
                <a:gd name="T1" fmla="*/ 1 h 6"/>
                <a:gd name="T2" fmla="*/ 5 w 5"/>
                <a:gd name="T3" fmla="*/ 6 h 6"/>
                <a:gd name="T4" fmla="*/ 0 w 5"/>
                <a:gd name="T5" fmla="*/ 3 h 6"/>
                <a:gd name="T6" fmla="*/ 3 w 5"/>
                <a:gd name="T7" fmla="*/ 1 h 6"/>
              </a:gdLst>
              <a:ahLst/>
              <a:cxnLst>
                <a:cxn ang="0">
                  <a:pos x="T0" y="T1"/>
                </a:cxn>
                <a:cxn ang="0">
                  <a:pos x="T2" y="T3"/>
                </a:cxn>
                <a:cxn ang="0">
                  <a:pos x="T4" y="T5"/>
                </a:cxn>
                <a:cxn ang="0">
                  <a:pos x="T6" y="T7"/>
                </a:cxn>
              </a:cxnLst>
              <a:rect l="0" t="0" r="r" b="b"/>
              <a:pathLst>
                <a:path w="5" h="6">
                  <a:moveTo>
                    <a:pt x="3" y="1"/>
                  </a:moveTo>
                  <a:cubicBezTo>
                    <a:pt x="5" y="2"/>
                    <a:pt x="5" y="4"/>
                    <a:pt x="5" y="6"/>
                  </a:cubicBezTo>
                  <a:cubicBezTo>
                    <a:pt x="3" y="5"/>
                    <a:pt x="2" y="4"/>
                    <a:pt x="0" y="3"/>
                  </a:cubicBezTo>
                  <a:cubicBezTo>
                    <a:pt x="1" y="1"/>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92">
              <a:extLst>
                <a:ext uri="{FF2B5EF4-FFF2-40B4-BE49-F238E27FC236}">
                  <a16:creationId xmlns:a16="http://schemas.microsoft.com/office/drawing/2014/main" id="{90F099ED-D562-6B69-4EAE-20C05B7FD720}"/>
                </a:ext>
              </a:extLst>
            </p:cNvPr>
            <p:cNvSpPr>
              <a:spLocks/>
            </p:cNvSpPr>
            <p:nvPr/>
          </p:nvSpPr>
          <p:spPr bwMode="auto">
            <a:xfrm>
              <a:off x="2206633" y="3464287"/>
              <a:ext cx="22289" cy="53244"/>
            </a:xfrm>
            <a:custGeom>
              <a:avLst/>
              <a:gdLst>
                <a:gd name="T0" fmla="*/ 7 w 18"/>
                <a:gd name="T1" fmla="*/ 19 h 45"/>
                <a:gd name="T2" fmla="*/ 6 w 18"/>
                <a:gd name="T3" fmla="*/ 9 h 45"/>
                <a:gd name="T4" fmla="*/ 10 w 18"/>
                <a:gd name="T5" fmla="*/ 1 h 45"/>
                <a:gd name="T6" fmla="*/ 14 w 18"/>
                <a:gd name="T7" fmla="*/ 11 h 45"/>
                <a:gd name="T8" fmla="*/ 10 w 18"/>
                <a:gd name="T9" fmla="*/ 19 h 45"/>
                <a:gd name="T10" fmla="*/ 15 w 18"/>
                <a:gd name="T11" fmla="*/ 22 h 45"/>
                <a:gd name="T12" fmla="*/ 17 w 18"/>
                <a:gd name="T13" fmla="*/ 25 h 45"/>
                <a:gd name="T14" fmla="*/ 10 w 18"/>
                <a:gd name="T15" fmla="*/ 44 h 45"/>
                <a:gd name="T16" fmla="*/ 3 w 18"/>
                <a:gd name="T17" fmla="*/ 31 h 45"/>
                <a:gd name="T18" fmla="*/ 7 w 18"/>
                <a:gd name="T19" fmla="*/ 1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5">
                  <a:moveTo>
                    <a:pt x="7" y="19"/>
                  </a:moveTo>
                  <a:cubicBezTo>
                    <a:pt x="7" y="16"/>
                    <a:pt x="7" y="12"/>
                    <a:pt x="6" y="9"/>
                  </a:cubicBezTo>
                  <a:cubicBezTo>
                    <a:pt x="6" y="6"/>
                    <a:pt x="8" y="2"/>
                    <a:pt x="10" y="1"/>
                  </a:cubicBezTo>
                  <a:cubicBezTo>
                    <a:pt x="12" y="0"/>
                    <a:pt x="18" y="3"/>
                    <a:pt x="14" y="11"/>
                  </a:cubicBezTo>
                  <a:cubicBezTo>
                    <a:pt x="13" y="14"/>
                    <a:pt x="11" y="16"/>
                    <a:pt x="10" y="19"/>
                  </a:cubicBezTo>
                  <a:cubicBezTo>
                    <a:pt x="12" y="21"/>
                    <a:pt x="13" y="21"/>
                    <a:pt x="15" y="22"/>
                  </a:cubicBezTo>
                  <a:cubicBezTo>
                    <a:pt x="16" y="22"/>
                    <a:pt x="17" y="23"/>
                    <a:pt x="17" y="25"/>
                  </a:cubicBezTo>
                  <a:cubicBezTo>
                    <a:pt x="11" y="35"/>
                    <a:pt x="17" y="45"/>
                    <a:pt x="10" y="44"/>
                  </a:cubicBezTo>
                  <a:cubicBezTo>
                    <a:pt x="0" y="44"/>
                    <a:pt x="3" y="34"/>
                    <a:pt x="3" y="31"/>
                  </a:cubicBezTo>
                  <a:cubicBezTo>
                    <a:pt x="2" y="26"/>
                    <a:pt x="3" y="23"/>
                    <a:pt x="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93">
              <a:extLst>
                <a:ext uri="{FF2B5EF4-FFF2-40B4-BE49-F238E27FC236}">
                  <a16:creationId xmlns:a16="http://schemas.microsoft.com/office/drawing/2014/main" id="{B671E42C-BB7E-968C-238C-0BCFB0A6B8BE}"/>
                </a:ext>
              </a:extLst>
            </p:cNvPr>
            <p:cNvSpPr>
              <a:spLocks/>
            </p:cNvSpPr>
            <p:nvPr/>
          </p:nvSpPr>
          <p:spPr bwMode="auto">
            <a:xfrm>
              <a:off x="2026614" y="3579362"/>
              <a:ext cx="29146" cy="13740"/>
            </a:xfrm>
            <a:custGeom>
              <a:avLst/>
              <a:gdLst>
                <a:gd name="T0" fmla="*/ 21 w 24"/>
                <a:gd name="T1" fmla="*/ 0 h 12"/>
                <a:gd name="T2" fmla="*/ 21 w 24"/>
                <a:gd name="T3" fmla="*/ 0 h 12"/>
                <a:gd name="T4" fmla="*/ 24 w 24"/>
                <a:gd name="T5" fmla="*/ 2 h 12"/>
                <a:gd name="T6" fmla="*/ 15 w 24"/>
                <a:gd name="T7" fmla="*/ 6 h 12"/>
                <a:gd name="T8" fmla="*/ 1 w 24"/>
                <a:gd name="T9" fmla="*/ 9 h 12"/>
                <a:gd name="T10" fmla="*/ 0 w 24"/>
                <a:gd name="T11" fmla="*/ 8 h 12"/>
                <a:gd name="T12" fmla="*/ 21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21" y="0"/>
                  </a:moveTo>
                  <a:cubicBezTo>
                    <a:pt x="20" y="0"/>
                    <a:pt x="21" y="0"/>
                    <a:pt x="21" y="0"/>
                  </a:cubicBezTo>
                  <a:cubicBezTo>
                    <a:pt x="22" y="0"/>
                    <a:pt x="24" y="0"/>
                    <a:pt x="24" y="2"/>
                  </a:cubicBezTo>
                  <a:cubicBezTo>
                    <a:pt x="23" y="6"/>
                    <a:pt x="18" y="4"/>
                    <a:pt x="15" y="6"/>
                  </a:cubicBezTo>
                  <a:cubicBezTo>
                    <a:pt x="10" y="12"/>
                    <a:pt x="6" y="8"/>
                    <a:pt x="1" y="9"/>
                  </a:cubicBezTo>
                  <a:cubicBezTo>
                    <a:pt x="0" y="9"/>
                    <a:pt x="0" y="9"/>
                    <a:pt x="0" y="8"/>
                  </a:cubicBezTo>
                  <a:cubicBezTo>
                    <a:pt x="1" y="5"/>
                    <a:pt x="15" y="1"/>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4">
              <a:extLst>
                <a:ext uri="{FF2B5EF4-FFF2-40B4-BE49-F238E27FC236}">
                  <a16:creationId xmlns:a16="http://schemas.microsoft.com/office/drawing/2014/main" id="{5E4F6640-9A66-9D31-5B7D-73E27EC6A94C}"/>
                </a:ext>
              </a:extLst>
            </p:cNvPr>
            <p:cNvSpPr>
              <a:spLocks/>
            </p:cNvSpPr>
            <p:nvPr/>
          </p:nvSpPr>
          <p:spPr bwMode="auto">
            <a:xfrm>
              <a:off x="1947748" y="3593102"/>
              <a:ext cx="17145" cy="10305"/>
            </a:xfrm>
            <a:custGeom>
              <a:avLst/>
              <a:gdLst>
                <a:gd name="T0" fmla="*/ 14 w 15"/>
                <a:gd name="T1" fmla="*/ 3 h 9"/>
                <a:gd name="T2" fmla="*/ 13 w 15"/>
                <a:gd name="T3" fmla="*/ 7 h 9"/>
                <a:gd name="T4" fmla="*/ 8 w 15"/>
                <a:gd name="T5" fmla="*/ 9 h 9"/>
                <a:gd name="T6" fmla="*/ 0 w 15"/>
                <a:gd name="T7" fmla="*/ 0 h 9"/>
                <a:gd name="T8" fmla="*/ 7 w 15"/>
                <a:gd name="T9" fmla="*/ 1 h 9"/>
                <a:gd name="T10" fmla="*/ 14 w 15"/>
                <a:gd name="T11" fmla="*/ 3 h 9"/>
              </a:gdLst>
              <a:ahLst/>
              <a:cxnLst>
                <a:cxn ang="0">
                  <a:pos x="T0" y="T1"/>
                </a:cxn>
                <a:cxn ang="0">
                  <a:pos x="T2" y="T3"/>
                </a:cxn>
                <a:cxn ang="0">
                  <a:pos x="T4" y="T5"/>
                </a:cxn>
                <a:cxn ang="0">
                  <a:pos x="T6" y="T7"/>
                </a:cxn>
                <a:cxn ang="0">
                  <a:pos x="T8" y="T9"/>
                </a:cxn>
                <a:cxn ang="0">
                  <a:pos x="T10" y="T11"/>
                </a:cxn>
              </a:cxnLst>
              <a:rect l="0" t="0" r="r" b="b"/>
              <a:pathLst>
                <a:path w="15" h="9">
                  <a:moveTo>
                    <a:pt x="14" y="3"/>
                  </a:moveTo>
                  <a:cubicBezTo>
                    <a:pt x="15" y="3"/>
                    <a:pt x="15" y="6"/>
                    <a:pt x="13" y="7"/>
                  </a:cubicBezTo>
                  <a:cubicBezTo>
                    <a:pt x="12" y="9"/>
                    <a:pt x="10" y="9"/>
                    <a:pt x="8" y="9"/>
                  </a:cubicBezTo>
                  <a:cubicBezTo>
                    <a:pt x="4" y="8"/>
                    <a:pt x="0" y="7"/>
                    <a:pt x="0" y="0"/>
                  </a:cubicBezTo>
                  <a:cubicBezTo>
                    <a:pt x="2" y="1"/>
                    <a:pt x="5" y="2"/>
                    <a:pt x="7" y="1"/>
                  </a:cubicBezTo>
                  <a:cubicBezTo>
                    <a:pt x="10" y="0"/>
                    <a:pt x="12"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5">
              <a:extLst>
                <a:ext uri="{FF2B5EF4-FFF2-40B4-BE49-F238E27FC236}">
                  <a16:creationId xmlns:a16="http://schemas.microsoft.com/office/drawing/2014/main" id="{F37E1EA3-5B5F-8ADE-01F7-D18839FFA4D6}"/>
                </a:ext>
              </a:extLst>
            </p:cNvPr>
            <p:cNvSpPr>
              <a:spLocks/>
            </p:cNvSpPr>
            <p:nvPr/>
          </p:nvSpPr>
          <p:spPr bwMode="auto">
            <a:xfrm>
              <a:off x="1954606" y="3586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6">
              <a:extLst>
                <a:ext uri="{FF2B5EF4-FFF2-40B4-BE49-F238E27FC236}">
                  <a16:creationId xmlns:a16="http://schemas.microsoft.com/office/drawing/2014/main" id="{CFD40BEC-1800-BC79-8141-FF3499306E3C}"/>
                </a:ext>
              </a:extLst>
            </p:cNvPr>
            <p:cNvSpPr>
              <a:spLocks/>
            </p:cNvSpPr>
            <p:nvPr/>
          </p:nvSpPr>
          <p:spPr bwMode="auto">
            <a:xfrm>
              <a:off x="2278640" y="3495202"/>
              <a:ext cx="10287" cy="12023"/>
            </a:xfrm>
            <a:custGeom>
              <a:avLst/>
              <a:gdLst>
                <a:gd name="T0" fmla="*/ 7 w 8"/>
                <a:gd name="T1" fmla="*/ 4 h 10"/>
                <a:gd name="T2" fmla="*/ 0 w 8"/>
                <a:gd name="T3" fmla="*/ 5 h 10"/>
                <a:gd name="T4" fmla="*/ 7 w 8"/>
                <a:gd name="T5" fmla="*/ 4 h 10"/>
              </a:gdLst>
              <a:ahLst/>
              <a:cxnLst>
                <a:cxn ang="0">
                  <a:pos x="T0" y="T1"/>
                </a:cxn>
                <a:cxn ang="0">
                  <a:pos x="T2" y="T3"/>
                </a:cxn>
                <a:cxn ang="0">
                  <a:pos x="T4" y="T5"/>
                </a:cxn>
              </a:cxnLst>
              <a:rect l="0" t="0" r="r" b="b"/>
              <a:pathLst>
                <a:path w="8" h="10">
                  <a:moveTo>
                    <a:pt x="7" y="4"/>
                  </a:moveTo>
                  <a:cubicBezTo>
                    <a:pt x="8" y="7"/>
                    <a:pt x="0" y="10"/>
                    <a:pt x="0" y="5"/>
                  </a:cubicBezTo>
                  <a:cubicBezTo>
                    <a:pt x="0" y="1"/>
                    <a:pt x="7" y="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7">
              <a:extLst>
                <a:ext uri="{FF2B5EF4-FFF2-40B4-BE49-F238E27FC236}">
                  <a16:creationId xmlns:a16="http://schemas.microsoft.com/office/drawing/2014/main" id="{3273561C-0516-3E92-D18B-EEBF47C4F010}"/>
                </a:ext>
              </a:extLst>
            </p:cNvPr>
            <p:cNvSpPr>
              <a:spLocks/>
            </p:cNvSpPr>
            <p:nvPr/>
          </p:nvSpPr>
          <p:spPr bwMode="auto">
            <a:xfrm>
              <a:off x="1947748" y="359310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8">
              <a:extLst>
                <a:ext uri="{FF2B5EF4-FFF2-40B4-BE49-F238E27FC236}">
                  <a16:creationId xmlns:a16="http://schemas.microsoft.com/office/drawing/2014/main" id="{155A92C2-7BD3-C822-598B-4AD9DD79F8FD}"/>
                </a:ext>
              </a:extLst>
            </p:cNvPr>
            <p:cNvSpPr>
              <a:spLocks/>
            </p:cNvSpPr>
            <p:nvPr/>
          </p:nvSpPr>
          <p:spPr bwMode="auto">
            <a:xfrm>
              <a:off x="1819164" y="3551881"/>
              <a:ext cx="1715" cy="3435"/>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2"/>
                    <a:pt x="0" y="3"/>
                  </a:cubicBezTo>
                  <a:cubicBezTo>
                    <a:pt x="0"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extBox 1">
            <a:extLst>
              <a:ext uri="{FF2B5EF4-FFF2-40B4-BE49-F238E27FC236}">
                <a16:creationId xmlns:a16="http://schemas.microsoft.com/office/drawing/2014/main" id="{0AB948E9-32AB-2880-14DD-41A8321F24A5}"/>
              </a:ext>
            </a:extLst>
          </p:cNvPr>
          <p:cNvSpPr txBox="1"/>
          <p:nvPr/>
        </p:nvSpPr>
        <p:spPr>
          <a:xfrm>
            <a:off x="431459" y="712016"/>
            <a:ext cx="3506088" cy="1169551"/>
          </a:xfrm>
          <a:prstGeom prst="rect">
            <a:avLst/>
          </a:prstGeom>
          <a:noFill/>
        </p:spPr>
        <p:txBody>
          <a:bodyPr wrap="none" rtlCol="0">
            <a:spAutoFit/>
          </a:bodyPr>
          <a:lstStyle/>
          <a:p>
            <a:pPr>
              <a:lnSpc>
                <a:spcPts val="4200"/>
              </a:lnSpc>
            </a:pPr>
            <a:r>
              <a:rPr lang="en-US" sz="4000" b="1" dirty="0">
                <a:solidFill>
                  <a:schemeClr val="tx2"/>
                </a:solidFill>
                <a:latin typeface="Barlow" panose="00000500000000000000" pitchFamily="2" charset="0"/>
                <a:cs typeface="Poppins" panose="00000500000000000000" pitchFamily="2" charset="0"/>
              </a:rPr>
              <a:t>Global Market</a:t>
            </a:r>
          </a:p>
          <a:p>
            <a:pPr>
              <a:lnSpc>
                <a:spcPts val="4200"/>
              </a:lnSpc>
            </a:pPr>
            <a:r>
              <a:rPr lang="en-US" sz="4000" b="1" dirty="0">
                <a:solidFill>
                  <a:schemeClr val="tx2"/>
                </a:solidFill>
                <a:latin typeface="Barlow" panose="00000500000000000000" pitchFamily="2" charset="0"/>
                <a:cs typeface="Poppins" panose="00000500000000000000" pitchFamily="2" charset="0"/>
              </a:rPr>
              <a:t>Entry Strategy</a:t>
            </a:r>
          </a:p>
        </p:txBody>
      </p:sp>
      <p:sp>
        <p:nvSpPr>
          <p:cNvPr id="7" name="Rectangle 5">
            <a:extLst>
              <a:ext uri="{FF2B5EF4-FFF2-40B4-BE49-F238E27FC236}">
                <a16:creationId xmlns:a16="http://schemas.microsoft.com/office/drawing/2014/main" id="{F32641ED-DAA8-AD6D-3E8B-70A2617D8CA1}"/>
              </a:ext>
            </a:extLst>
          </p:cNvPr>
          <p:cNvSpPr>
            <a:spLocks noChangeArrowheads="1"/>
          </p:cNvSpPr>
          <p:nvPr/>
        </p:nvSpPr>
        <p:spPr bwMode="auto">
          <a:xfrm>
            <a:off x="6361906" y="3848888"/>
            <a:ext cx="1366838" cy="2475712"/>
          </a:xfrm>
          <a:prstGeom prst="round2SameRect">
            <a:avLst>
              <a:gd name="adj1" fmla="val 50000"/>
              <a:gd name="adj2" fmla="val 0"/>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6">
            <a:extLst>
              <a:ext uri="{FF2B5EF4-FFF2-40B4-BE49-F238E27FC236}">
                <a16:creationId xmlns:a16="http://schemas.microsoft.com/office/drawing/2014/main" id="{2789B99E-561A-AFAE-B863-59ADC0FEAE1F}"/>
              </a:ext>
            </a:extLst>
          </p:cNvPr>
          <p:cNvSpPr>
            <a:spLocks noChangeArrowheads="1"/>
          </p:cNvSpPr>
          <p:nvPr/>
        </p:nvSpPr>
        <p:spPr bwMode="auto">
          <a:xfrm>
            <a:off x="8152606" y="2946611"/>
            <a:ext cx="1366838" cy="3371639"/>
          </a:xfrm>
          <a:prstGeom prst="round2SameRect">
            <a:avLst>
              <a:gd name="adj1" fmla="val 50000"/>
              <a:gd name="adj2" fmla="val 0"/>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7">
            <a:extLst>
              <a:ext uri="{FF2B5EF4-FFF2-40B4-BE49-F238E27FC236}">
                <a16:creationId xmlns:a16="http://schemas.microsoft.com/office/drawing/2014/main" id="{823B1344-BF45-EAE6-EF52-11A7A6F855E8}"/>
              </a:ext>
            </a:extLst>
          </p:cNvPr>
          <p:cNvSpPr>
            <a:spLocks noChangeArrowheads="1"/>
          </p:cNvSpPr>
          <p:nvPr/>
        </p:nvSpPr>
        <p:spPr bwMode="auto">
          <a:xfrm>
            <a:off x="9943306" y="2114550"/>
            <a:ext cx="1366838" cy="4203700"/>
          </a:xfrm>
          <a:prstGeom prst="round2SameRect">
            <a:avLst>
              <a:gd name="adj1" fmla="val 50000"/>
              <a:gd name="adj2" fmla="val 0"/>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Line 8">
            <a:extLst>
              <a:ext uri="{FF2B5EF4-FFF2-40B4-BE49-F238E27FC236}">
                <a16:creationId xmlns:a16="http://schemas.microsoft.com/office/drawing/2014/main" id="{4FB9E9E6-8019-C200-2F89-793D4DAFF6B6}"/>
              </a:ext>
            </a:extLst>
          </p:cNvPr>
          <p:cNvSpPr>
            <a:spLocks noChangeShapeType="1"/>
          </p:cNvSpPr>
          <p:nvPr/>
        </p:nvSpPr>
        <p:spPr bwMode="auto">
          <a:xfrm>
            <a:off x="6094413" y="6318250"/>
            <a:ext cx="5483225" cy="0"/>
          </a:xfrm>
          <a:prstGeom prst="line">
            <a:avLst/>
          </a:prstGeom>
          <a:noFill/>
          <a:ln w="63500" cap="rnd">
            <a:solidFill>
              <a:schemeClr val="accent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TextBox 11">
            <a:extLst>
              <a:ext uri="{FF2B5EF4-FFF2-40B4-BE49-F238E27FC236}">
                <a16:creationId xmlns:a16="http://schemas.microsoft.com/office/drawing/2014/main" id="{34B11A20-D0BC-59D9-91DB-7CE1B225A48C}"/>
              </a:ext>
            </a:extLst>
          </p:cNvPr>
          <p:cNvSpPr txBox="1"/>
          <p:nvPr/>
        </p:nvSpPr>
        <p:spPr>
          <a:xfrm>
            <a:off x="6646819" y="5125916"/>
            <a:ext cx="797013" cy="553998"/>
          </a:xfrm>
          <a:prstGeom prst="rect">
            <a:avLst/>
          </a:prstGeom>
          <a:noFill/>
        </p:spPr>
        <p:txBody>
          <a:bodyPr wrap="none" rtlCol="0">
            <a:spAutoFit/>
          </a:bodyPr>
          <a:lstStyle/>
          <a:p>
            <a:pPr algn="ctr"/>
            <a:r>
              <a:rPr lang="en-US" sz="3000" b="1" dirty="0">
                <a:solidFill>
                  <a:schemeClr val="bg1"/>
                </a:solidFill>
                <a:latin typeface="Barlow" panose="00000500000000000000" pitchFamily="2" charset="0"/>
              </a:rPr>
              <a:t>257</a:t>
            </a:r>
          </a:p>
        </p:txBody>
      </p:sp>
      <p:sp>
        <p:nvSpPr>
          <p:cNvPr id="13" name="TextBox 12">
            <a:extLst>
              <a:ext uri="{FF2B5EF4-FFF2-40B4-BE49-F238E27FC236}">
                <a16:creationId xmlns:a16="http://schemas.microsoft.com/office/drawing/2014/main" id="{F30C5ED2-A68D-341E-F209-23285D37C5DF}"/>
              </a:ext>
            </a:extLst>
          </p:cNvPr>
          <p:cNvSpPr txBox="1"/>
          <p:nvPr/>
        </p:nvSpPr>
        <p:spPr>
          <a:xfrm>
            <a:off x="8439923" y="5125916"/>
            <a:ext cx="792205" cy="553998"/>
          </a:xfrm>
          <a:prstGeom prst="rect">
            <a:avLst/>
          </a:prstGeom>
          <a:noFill/>
        </p:spPr>
        <p:txBody>
          <a:bodyPr wrap="none" rtlCol="0">
            <a:spAutoFit/>
          </a:bodyPr>
          <a:lstStyle/>
          <a:p>
            <a:pPr algn="ctr"/>
            <a:r>
              <a:rPr lang="en-US" sz="3000" b="1" dirty="0">
                <a:solidFill>
                  <a:schemeClr val="bg1"/>
                </a:solidFill>
                <a:latin typeface="Barlow" panose="00000500000000000000" pitchFamily="2" charset="0"/>
              </a:rPr>
              <a:t>387</a:t>
            </a:r>
          </a:p>
        </p:txBody>
      </p:sp>
      <p:sp>
        <p:nvSpPr>
          <p:cNvPr id="14" name="TextBox 13">
            <a:extLst>
              <a:ext uri="{FF2B5EF4-FFF2-40B4-BE49-F238E27FC236}">
                <a16:creationId xmlns:a16="http://schemas.microsoft.com/office/drawing/2014/main" id="{FBE63AF6-3B1E-F7A1-C933-562FE91536BB}"/>
              </a:ext>
            </a:extLst>
          </p:cNvPr>
          <p:cNvSpPr txBox="1"/>
          <p:nvPr/>
        </p:nvSpPr>
        <p:spPr>
          <a:xfrm>
            <a:off x="10225012" y="5125916"/>
            <a:ext cx="803426" cy="553998"/>
          </a:xfrm>
          <a:prstGeom prst="rect">
            <a:avLst/>
          </a:prstGeom>
          <a:noFill/>
        </p:spPr>
        <p:txBody>
          <a:bodyPr wrap="none" rtlCol="0">
            <a:spAutoFit/>
          </a:bodyPr>
          <a:lstStyle/>
          <a:p>
            <a:pPr algn="ctr"/>
            <a:r>
              <a:rPr lang="en-US" sz="3000" b="1" dirty="0">
                <a:solidFill>
                  <a:schemeClr val="bg1"/>
                </a:solidFill>
                <a:latin typeface="Barlow" panose="00000500000000000000" pitchFamily="2" charset="0"/>
              </a:rPr>
              <a:t>593</a:t>
            </a:r>
          </a:p>
        </p:txBody>
      </p:sp>
      <p:sp>
        <p:nvSpPr>
          <p:cNvPr id="18" name="Rectangle 17">
            <a:extLst>
              <a:ext uri="{FF2B5EF4-FFF2-40B4-BE49-F238E27FC236}">
                <a16:creationId xmlns:a16="http://schemas.microsoft.com/office/drawing/2014/main" id="{E2DA883A-4719-32E5-F32F-4C734C6B5948}"/>
              </a:ext>
            </a:extLst>
          </p:cNvPr>
          <p:cNvSpPr/>
          <p:nvPr/>
        </p:nvSpPr>
        <p:spPr>
          <a:xfrm>
            <a:off x="1534915" y="4533405"/>
            <a:ext cx="4181069"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19" name="TextBox 18">
            <a:extLst>
              <a:ext uri="{FF2B5EF4-FFF2-40B4-BE49-F238E27FC236}">
                <a16:creationId xmlns:a16="http://schemas.microsoft.com/office/drawing/2014/main" id="{D1A31A73-C6DF-358F-4758-B07098A4090E}"/>
              </a:ext>
            </a:extLst>
          </p:cNvPr>
          <p:cNvSpPr txBox="1"/>
          <p:nvPr/>
        </p:nvSpPr>
        <p:spPr>
          <a:xfrm>
            <a:off x="1534915" y="4239353"/>
            <a:ext cx="1337226"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2"/>
                </a:solidFill>
                <a:latin typeface="Barlow" panose="00000500000000000000" pitchFamily="2" charset="0"/>
                <a:ea typeface="Six Caps"/>
                <a:cs typeface="Six Caps"/>
                <a:sym typeface="Six Caps"/>
              </a:rPr>
              <a:t>Entry Mode</a:t>
            </a:r>
          </a:p>
        </p:txBody>
      </p:sp>
      <p:sp>
        <p:nvSpPr>
          <p:cNvPr id="25" name="Oval 24">
            <a:extLst>
              <a:ext uri="{FF2B5EF4-FFF2-40B4-BE49-F238E27FC236}">
                <a16:creationId xmlns:a16="http://schemas.microsoft.com/office/drawing/2014/main" id="{63B7B6FC-94B1-56DE-7BA5-A44EDFA91655}"/>
              </a:ext>
            </a:extLst>
          </p:cNvPr>
          <p:cNvSpPr/>
          <p:nvPr/>
        </p:nvSpPr>
        <p:spPr>
          <a:xfrm>
            <a:off x="568296" y="4259125"/>
            <a:ext cx="814894" cy="81489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Shape 2476">
            <a:extLst>
              <a:ext uri="{FF2B5EF4-FFF2-40B4-BE49-F238E27FC236}">
                <a16:creationId xmlns:a16="http://schemas.microsoft.com/office/drawing/2014/main" id="{D90E3855-9DAA-FA22-46BA-FB1F47EB4F5E}"/>
              </a:ext>
            </a:extLst>
          </p:cNvPr>
          <p:cNvSpPr>
            <a:spLocks noChangeAspect="1"/>
          </p:cNvSpPr>
          <p:nvPr/>
        </p:nvSpPr>
        <p:spPr>
          <a:xfrm>
            <a:off x="747125" y="4437972"/>
            <a:ext cx="457236" cy="45720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1" name="Rectangle 20">
            <a:extLst>
              <a:ext uri="{FF2B5EF4-FFF2-40B4-BE49-F238E27FC236}">
                <a16:creationId xmlns:a16="http://schemas.microsoft.com/office/drawing/2014/main" id="{7E2EB383-45C1-A756-C439-87B911748A16}"/>
              </a:ext>
            </a:extLst>
          </p:cNvPr>
          <p:cNvSpPr/>
          <p:nvPr/>
        </p:nvSpPr>
        <p:spPr>
          <a:xfrm>
            <a:off x="1534915" y="3341712"/>
            <a:ext cx="4181069"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22" name="TextBox 21">
            <a:extLst>
              <a:ext uri="{FF2B5EF4-FFF2-40B4-BE49-F238E27FC236}">
                <a16:creationId xmlns:a16="http://schemas.microsoft.com/office/drawing/2014/main" id="{579628B5-7581-E07B-94CA-66C43474E77E}"/>
              </a:ext>
            </a:extLst>
          </p:cNvPr>
          <p:cNvSpPr txBox="1"/>
          <p:nvPr/>
        </p:nvSpPr>
        <p:spPr>
          <a:xfrm>
            <a:off x="1534915" y="3047660"/>
            <a:ext cx="1765227"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1"/>
                </a:solidFill>
                <a:latin typeface="Barlow" panose="00000500000000000000" pitchFamily="2" charset="0"/>
                <a:ea typeface="Six Caps"/>
                <a:cs typeface="Six Caps"/>
                <a:sym typeface="Six Caps"/>
              </a:rPr>
              <a:t>Timing Of Entry</a:t>
            </a:r>
          </a:p>
        </p:txBody>
      </p:sp>
      <p:sp>
        <p:nvSpPr>
          <p:cNvPr id="24" name="Oval 23">
            <a:extLst>
              <a:ext uri="{FF2B5EF4-FFF2-40B4-BE49-F238E27FC236}">
                <a16:creationId xmlns:a16="http://schemas.microsoft.com/office/drawing/2014/main" id="{FC118210-B6F0-E4FE-6818-C1DC57546A7A}"/>
              </a:ext>
            </a:extLst>
          </p:cNvPr>
          <p:cNvSpPr/>
          <p:nvPr/>
        </p:nvSpPr>
        <p:spPr>
          <a:xfrm>
            <a:off x="568296" y="3067432"/>
            <a:ext cx="814894" cy="8148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627">
            <a:extLst>
              <a:ext uri="{FF2B5EF4-FFF2-40B4-BE49-F238E27FC236}">
                <a16:creationId xmlns:a16="http://schemas.microsoft.com/office/drawing/2014/main" id="{12FE091D-7831-E251-2DFE-7505B136F61E}"/>
              </a:ext>
            </a:extLst>
          </p:cNvPr>
          <p:cNvSpPr>
            <a:spLocks noChangeAspect="1"/>
          </p:cNvSpPr>
          <p:nvPr/>
        </p:nvSpPr>
        <p:spPr>
          <a:xfrm>
            <a:off x="747125" y="3246279"/>
            <a:ext cx="457236" cy="45720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5" name="Rectangle 14">
            <a:extLst>
              <a:ext uri="{FF2B5EF4-FFF2-40B4-BE49-F238E27FC236}">
                <a16:creationId xmlns:a16="http://schemas.microsoft.com/office/drawing/2014/main" id="{DE8E6184-35C7-093A-6B57-DB8A70AEE1C7}"/>
              </a:ext>
            </a:extLst>
          </p:cNvPr>
          <p:cNvSpPr/>
          <p:nvPr/>
        </p:nvSpPr>
        <p:spPr>
          <a:xfrm>
            <a:off x="1534915" y="5725099"/>
            <a:ext cx="4181069"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16" name="TextBox 15">
            <a:extLst>
              <a:ext uri="{FF2B5EF4-FFF2-40B4-BE49-F238E27FC236}">
                <a16:creationId xmlns:a16="http://schemas.microsoft.com/office/drawing/2014/main" id="{9FDDF4EE-97C4-4F1C-27B5-6BFCB3831ACE}"/>
              </a:ext>
            </a:extLst>
          </p:cNvPr>
          <p:cNvSpPr txBox="1"/>
          <p:nvPr/>
        </p:nvSpPr>
        <p:spPr>
          <a:xfrm>
            <a:off x="1534915" y="5431047"/>
            <a:ext cx="1917513"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3"/>
                </a:solidFill>
                <a:latin typeface="Barlow" panose="00000500000000000000" pitchFamily="2" charset="0"/>
                <a:ea typeface="Six Caps"/>
                <a:cs typeface="Six Caps"/>
                <a:sym typeface="Six Caps"/>
              </a:rPr>
              <a:t>Market Selection</a:t>
            </a:r>
          </a:p>
        </p:txBody>
      </p:sp>
      <p:sp>
        <p:nvSpPr>
          <p:cNvPr id="29" name="Oval 28">
            <a:extLst>
              <a:ext uri="{FF2B5EF4-FFF2-40B4-BE49-F238E27FC236}">
                <a16:creationId xmlns:a16="http://schemas.microsoft.com/office/drawing/2014/main" id="{8E84BCD7-4B26-158F-39E1-516C592C8CE7}"/>
              </a:ext>
            </a:extLst>
          </p:cNvPr>
          <p:cNvSpPr/>
          <p:nvPr/>
        </p:nvSpPr>
        <p:spPr>
          <a:xfrm>
            <a:off x="568296" y="5450819"/>
            <a:ext cx="814894" cy="81489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Shape 2389">
            <a:extLst>
              <a:ext uri="{FF2B5EF4-FFF2-40B4-BE49-F238E27FC236}">
                <a16:creationId xmlns:a16="http://schemas.microsoft.com/office/drawing/2014/main" id="{733EC5D3-C243-F4FF-6421-5EEC045EFAF3}"/>
              </a:ext>
            </a:extLst>
          </p:cNvPr>
          <p:cNvSpPr>
            <a:spLocks noChangeAspect="1"/>
          </p:cNvSpPr>
          <p:nvPr/>
        </p:nvSpPr>
        <p:spPr>
          <a:xfrm>
            <a:off x="747143" y="5671243"/>
            <a:ext cx="457200" cy="37404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6" name="TextBox 35">
            <a:extLst>
              <a:ext uri="{FF2B5EF4-FFF2-40B4-BE49-F238E27FC236}">
                <a16:creationId xmlns:a16="http://schemas.microsoft.com/office/drawing/2014/main" id="{6C915A4D-534A-159B-EDE8-D15CE12E20CF}"/>
              </a:ext>
            </a:extLst>
          </p:cNvPr>
          <p:cNvSpPr txBox="1"/>
          <p:nvPr/>
        </p:nvSpPr>
        <p:spPr>
          <a:xfrm>
            <a:off x="6435222" y="5624282"/>
            <a:ext cx="1220206" cy="307777"/>
          </a:xfrm>
          <a:prstGeom prst="rect">
            <a:avLst/>
          </a:prstGeom>
          <a:noFill/>
        </p:spPr>
        <p:txBody>
          <a:bodyPr wrap="none" rtlCol="0">
            <a:spAutoFit/>
          </a:bodyPr>
          <a:lstStyle/>
          <a:p>
            <a:pPr marL="0" lvl="0" indent="0" algn="ctr" rtl="0">
              <a:spcBef>
                <a:spcPts val="0"/>
              </a:spcBef>
              <a:spcAft>
                <a:spcPts val="0"/>
              </a:spcAft>
              <a:buNone/>
            </a:pPr>
            <a:r>
              <a:rPr lang="en-US" sz="1400" b="1" dirty="0">
                <a:solidFill>
                  <a:schemeClr val="bg1"/>
                </a:solidFill>
                <a:latin typeface="Barlow" panose="00000500000000000000" pitchFamily="2" charset="0"/>
                <a:ea typeface="Six Caps"/>
                <a:cs typeface="Six Caps"/>
                <a:sym typeface="Six Caps"/>
              </a:rPr>
              <a:t>Subtitle Text</a:t>
            </a:r>
          </a:p>
        </p:txBody>
      </p:sp>
      <p:sp>
        <p:nvSpPr>
          <p:cNvPr id="37" name="TextBox 36">
            <a:extLst>
              <a:ext uri="{FF2B5EF4-FFF2-40B4-BE49-F238E27FC236}">
                <a16:creationId xmlns:a16="http://schemas.microsoft.com/office/drawing/2014/main" id="{F0168457-7F8D-C885-72C8-2D1B0A67EBF0}"/>
              </a:ext>
            </a:extLst>
          </p:cNvPr>
          <p:cNvSpPr txBox="1"/>
          <p:nvPr/>
        </p:nvSpPr>
        <p:spPr>
          <a:xfrm>
            <a:off x="8225922" y="5624282"/>
            <a:ext cx="1220206" cy="307777"/>
          </a:xfrm>
          <a:prstGeom prst="rect">
            <a:avLst/>
          </a:prstGeom>
          <a:noFill/>
        </p:spPr>
        <p:txBody>
          <a:bodyPr wrap="none" rtlCol="0">
            <a:spAutoFit/>
          </a:bodyPr>
          <a:lstStyle/>
          <a:p>
            <a:pPr marL="0" lvl="0" indent="0" algn="ctr" rtl="0">
              <a:spcBef>
                <a:spcPts val="0"/>
              </a:spcBef>
              <a:spcAft>
                <a:spcPts val="0"/>
              </a:spcAft>
              <a:buNone/>
            </a:pPr>
            <a:r>
              <a:rPr lang="en-US" sz="1400" b="1" dirty="0">
                <a:solidFill>
                  <a:schemeClr val="bg1"/>
                </a:solidFill>
                <a:latin typeface="Barlow" panose="00000500000000000000" pitchFamily="2" charset="0"/>
                <a:ea typeface="Six Caps"/>
                <a:cs typeface="Six Caps"/>
                <a:sym typeface="Six Caps"/>
              </a:rPr>
              <a:t>Subtitle Text</a:t>
            </a:r>
          </a:p>
        </p:txBody>
      </p:sp>
      <p:sp>
        <p:nvSpPr>
          <p:cNvPr id="38" name="TextBox 37">
            <a:extLst>
              <a:ext uri="{FF2B5EF4-FFF2-40B4-BE49-F238E27FC236}">
                <a16:creationId xmlns:a16="http://schemas.microsoft.com/office/drawing/2014/main" id="{376AB4EA-19AB-3A8B-BDD2-147E9C8EDCBC}"/>
              </a:ext>
            </a:extLst>
          </p:cNvPr>
          <p:cNvSpPr txBox="1"/>
          <p:nvPr/>
        </p:nvSpPr>
        <p:spPr>
          <a:xfrm>
            <a:off x="10016622" y="5624282"/>
            <a:ext cx="1220206" cy="307777"/>
          </a:xfrm>
          <a:prstGeom prst="rect">
            <a:avLst/>
          </a:prstGeom>
          <a:noFill/>
        </p:spPr>
        <p:txBody>
          <a:bodyPr wrap="none" rtlCol="0">
            <a:spAutoFit/>
          </a:bodyPr>
          <a:lstStyle/>
          <a:p>
            <a:pPr marL="0" lvl="0" indent="0" algn="ctr" rtl="0">
              <a:spcBef>
                <a:spcPts val="0"/>
              </a:spcBef>
              <a:spcAft>
                <a:spcPts val="0"/>
              </a:spcAft>
              <a:buNone/>
            </a:pPr>
            <a:r>
              <a:rPr lang="en-US" sz="1400" b="1" dirty="0">
                <a:solidFill>
                  <a:schemeClr val="bg1"/>
                </a:solidFill>
                <a:latin typeface="Barlow" panose="00000500000000000000" pitchFamily="2" charset="0"/>
                <a:ea typeface="Six Caps"/>
                <a:cs typeface="Six Caps"/>
                <a:sym typeface="Six Caps"/>
              </a:rPr>
              <a:t>Subtitle Text</a:t>
            </a:r>
          </a:p>
        </p:txBody>
      </p:sp>
    </p:spTree>
    <p:extLst>
      <p:ext uri="{BB962C8B-B14F-4D97-AF65-F5344CB8AC3E}">
        <p14:creationId xmlns:p14="http://schemas.microsoft.com/office/powerpoint/2010/main" val="112018588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431459" y="719136"/>
            <a:ext cx="4071949" cy="1195199"/>
          </a:xfrm>
          <a:prstGeom prst="rect">
            <a:avLst/>
          </a:prstGeom>
          <a:noFill/>
        </p:spPr>
        <p:txBody>
          <a:bodyPr wrap="none" rtlCol="0">
            <a:spAutoFit/>
          </a:bodyPr>
          <a:lstStyle/>
          <a:p>
            <a:pPr>
              <a:lnSpc>
                <a:spcPts val="4200"/>
              </a:lnSpc>
            </a:pPr>
            <a:r>
              <a:rPr lang="en-US" sz="4000" b="1" dirty="0">
                <a:solidFill>
                  <a:schemeClr val="tx2"/>
                </a:solidFill>
                <a:latin typeface="Barlow" panose="00000500000000000000" pitchFamily="2" charset="0"/>
                <a:cs typeface="Poppins" panose="00000500000000000000" pitchFamily="2" charset="0"/>
              </a:rPr>
              <a:t>Global Expansion</a:t>
            </a:r>
          </a:p>
          <a:p>
            <a:pPr>
              <a:lnSpc>
                <a:spcPts val="4200"/>
              </a:lnSpc>
            </a:pPr>
            <a:r>
              <a:rPr lang="en-US" sz="4000" b="1" dirty="0">
                <a:solidFill>
                  <a:schemeClr val="tx2"/>
                </a:solidFill>
                <a:latin typeface="Barlow" panose="00000500000000000000" pitchFamily="2" charset="0"/>
                <a:cs typeface="Poppins" panose="00000500000000000000" pitchFamily="2" charset="0"/>
              </a:rPr>
              <a:t>Plan</a:t>
            </a:r>
          </a:p>
        </p:txBody>
      </p:sp>
      <p:sp>
        <p:nvSpPr>
          <p:cNvPr id="5" name="Freeform 15">
            <a:extLst>
              <a:ext uri="{FF2B5EF4-FFF2-40B4-BE49-F238E27FC236}">
                <a16:creationId xmlns:a16="http://schemas.microsoft.com/office/drawing/2014/main" id="{2A8A6524-33F0-3C72-C555-B8A961283D8E}"/>
              </a:ext>
            </a:extLst>
          </p:cNvPr>
          <p:cNvSpPr>
            <a:spLocks noEditPoints="1"/>
          </p:cNvSpPr>
          <p:nvPr/>
        </p:nvSpPr>
        <p:spPr bwMode="auto">
          <a:xfrm>
            <a:off x="4018528" y="2233817"/>
            <a:ext cx="7620000" cy="4025034"/>
          </a:xfrm>
          <a:custGeom>
            <a:avLst/>
            <a:gdLst>
              <a:gd name="T0" fmla="*/ 1693 w 4152"/>
              <a:gd name="T1" fmla="*/ 47 h 2191"/>
              <a:gd name="T2" fmla="*/ 1261 w 4152"/>
              <a:gd name="T3" fmla="*/ 144 h 2191"/>
              <a:gd name="T4" fmla="*/ 1509 w 4152"/>
              <a:gd name="T5" fmla="*/ 480 h 2191"/>
              <a:gd name="T6" fmla="*/ 1081 w 4152"/>
              <a:gd name="T7" fmla="*/ 119 h 2191"/>
              <a:gd name="T8" fmla="*/ 1295 w 4152"/>
              <a:gd name="T9" fmla="*/ 31 h 2191"/>
              <a:gd name="T10" fmla="*/ 1144 w 4152"/>
              <a:gd name="T11" fmla="*/ 146 h 2191"/>
              <a:gd name="T12" fmla="*/ 2636 w 4152"/>
              <a:gd name="T13" fmla="*/ 77 h 2191"/>
              <a:gd name="T14" fmla="*/ 3136 w 4152"/>
              <a:gd name="T15" fmla="*/ 124 h 2191"/>
              <a:gd name="T16" fmla="*/ 1054 w 4152"/>
              <a:gd name="T17" fmla="*/ 148 h 2191"/>
              <a:gd name="T18" fmla="*/ 3501 w 4152"/>
              <a:gd name="T19" fmla="*/ 284 h 2191"/>
              <a:gd name="T20" fmla="*/ 2949 w 4152"/>
              <a:gd name="T21" fmla="*/ 226 h 2191"/>
              <a:gd name="T22" fmla="*/ 2749 w 4152"/>
              <a:gd name="T23" fmla="*/ 342 h 2191"/>
              <a:gd name="T24" fmla="*/ 2304 w 4152"/>
              <a:gd name="T25" fmla="*/ 288 h 2191"/>
              <a:gd name="T26" fmla="*/ 2221 w 4152"/>
              <a:gd name="T27" fmla="*/ 512 h 2191"/>
              <a:gd name="T28" fmla="*/ 2087 w 4152"/>
              <a:gd name="T29" fmla="*/ 618 h 2191"/>
              <a:gd name="T30" fmla="*/ 2218 w 4152"/>
              <a:gd name="T31" fmla="*/ 792 h 2191"/>
              <a:gd name="T32" fmla="*/ 2306 w 4152"/>
              <a:gd name="T33" fmla="*/ 855 h 2191"/>
              <a:gd name="T34" fmla="*/ 1871 w 4152"/>
              <a:gd name="T35" fmla="*/ 1263 h 2191"/>
              <a:gd name="T36" fmla="*/ 2391 w 4152"/>
              <a:gd name="T37" fmla="*/ 1681 h 2191"/>
              <a:gd name="T38" fmla="*/ 2514 w 4152"/>
              <a:gd name="T39" fmla="*/ 1202 h 2191"/>
              <a:gd name="T40" fmla="*/ 2871 w 4152"/>
              <a:gd name="T41" fmla="*/ 1183 h 2191"/>
              <a:gd name="T42" fmla="*/ 3233 w 4152"/>
              <a:gd name="T43" fmla="*/ 1075 h 2191"/>
              <a:gd name="T44" fmla="*/ 3467 w 4152"/>
              <a:gd name="T45" fmla="*/ 591 h 2191"/>
              <a:gd name="T46" fmla="*/ 3916 w 4152"/>
              <a:gd name="T47" fmla="*/ 419 h 2191"/>
              <a:gd name="T48" fmla="*/ 2368 w 4152"/>
              <a:gd name="T49" fmla="*/ 1484 h 2191"/>
              <a:gd name="T50" fmla="*/ 2677 w 4152"/>
              <a:gd name="T51" fmla="*/ 762 h 2191"/>
              <a:gd name="T52" fmla="*/ 817 w 4152"/>
              <a:gd name="T53" fmla="*/ 191 h 2191"/>
              <a:gd name="T54" fmla="*/ 2589 w 4152"/>
              <a:gd name="T55" fmla="*/ 292 h 2191"/>
              <a:gd name="T56" fmla="*/ 990 w 4152"/>
              <a:gd name="T57" fmla="*/ 201 h 2191"/>
              <a:gd name="T58" fmla="*/ 1490 w 4152"/>
              <a:gd name="T59" fmla="*/ 1406 h 2191"/>
              <a:gd name="T60" fmla="*/ 1038 w 4152"/>
              <a:gd name="T61" fmla="*/ 1130 h 2191"/>
              <a:gd name="T62" fmla="*/ 1308 w 4152"/>
              <a:gd name="T63" fmla="*/ 760 h 2191"/>
              <a:gd name="T64" fmla="*/ 1203 w 4152"/>
              <a:gd name="T65" fmla="*/ 453 h 2191"/>
              <a:gd name="T66" fmla="*/ 1049 w 4152"/>
              <a:gd name="T67" fmla="*/ 325 h 2191"/>
              <a:gd name="T68" fmla="*/ 686 w 4152"/>
              <a:gd name="T69" fmla="*/ 319 h 2191"/>
              <a:gd name="T70" fmla="*/ 286 w 4152"/>
              <a:gd name="T71" fmla="*/ 505 h 2191"/>
              <a:gd name="T72" fmla="*/ 677 w 4152"/>
              <a:gd name="T73" fmla="*/ 655 h 2191"/>
              <a:gd name="T74" fmla="*/ 1088 w 4152"/>
              <a:gd name="T75" fmla="*/ 1213 h 2191"/>
              <a:gd name="T76" fmla="*/ 1224 w 4152"/>
              <a:gd name="T77" fmla="*/ 2124 h 2191"/>
              <a:gd name="T78" fmla="*/ 1645 w 4152"/>
              <a:gd name="T79" fmla="*/ 1497 h 2191"/>
              <a:gd name="T80" fmla="*/ 1070 w 4152"/>
              <a:gd name="T81" fmla="*/ 711 h 2191"/>
              <a:gd name="T82" fmla="*/ 943 w 4152"/>
              <a:gd name="T83" fmla="*/ 621 h 2191"/>
              <a:gd name="T84" fmla="*/ 1158 w 4152"/>
              <a:gd name="T85" fmla="*/ 307 h 2191"/>
              <a:gd name="T86" fmla="*/ 1309 w 4152"/>
              <a:gd name="T87" fmla="*/ 352 h 2191"/>
              <a:gd name="T88" fmla="*/ 773 w 4152"/>
              <a:gd name="T89" fmla="*/ 300 h 2191"/>
              <a:gd name="T90" fmla="*/ 3937 w 4152"/>
              <a:gd name="T91" fmla="*/ 297 h 2191"/>
              <a:gd name="T92" fmla="*/ 1223 w 4152"/>
              <a:gd name="T93" fmla="*/ 348 h 2191"/>
              <a:gd name="T94" fmla="*/ 1133 w 4152"/>
              <a:gd name="T95" fmla="*/ 440 h 2191"/>
              <a:gd name="T96" fmla="*/ 1993 w 4152"/>
              <a:gd name="T97" fmla="*/ 538 h 2191"/>
              <a:gd name="T98" fmla="*/ 294 w 4152"/>
              <a:gd name="T99" fmla="*/ 578 h 2191"/>
              <a:gd name="T100" fmla="*/ 628 w 4152"/>
              <a:gd name="T101" fmla="*/ 613 h 2191"/>
              <a:gd name="T102" fmla="*/ 678 w 4152"/>
              <a:gd name="T103" fmla="*/ 664 h 2191"/>
              <a:gd name="T104" fmla="*/ 3520 w 4152"/>
              <a:gd name="T105" fmla="*/ 893 h 2191"/>
              <a:gd name="T106" fmla="*/ 3317 w 4152"/>
              <a:gd name="T107" fmla="*/ 953 h 2191"/>
              <a:gd name="T108" fmla="*/ 3302 w 4152"/>
              <a:gd name="T109" fmla="*/ 1139 h 2191"/>
              <a:gd name="T110" fmla="*/ 3208 w 4152"/>
              <a:gd name="T111" fmla="*/ 1422 h 2191"/>
              <a:gd name="T112" fmla="*/ 3054 w 4152"/>
              <a:gd name="T113" fmla="*/ 1362 h 2191"/>
              <a:gd name="T114" fmla="*/ 3594 w 4152"/>
              <a:gd name="T115" fmla="*/ 1522 h 2191"/>
              <a:gd name="T116" fmla="*/ 3446 w 4152"/>
              <a:gd name="T117" fmla="*/ 1480 h 2191"/>
              <a:gd name="T118" fmla="*/ 3523 w 4152"/>
              <a:gd name="T119" fmla="*/ 1604 h 2191"/>
              <a:gd name="T120" fmla="*/ 3490 w 4152"/>
              <a:gd name="T121" fmla="*/ 1859 h 2191"/>
              <a:gd name="T122" fmla="*/ 3800 w 4152"/>
              <a:gd name="T123" fmla="*/ 1690 h 2191"/>
              <a:gd name="T124" fmla="*/ 1224 w 4152"/>
              <a:gd name="T125" fmla="*/ 2010 h 2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52" h="2191">
                <a:moveTo>
                  <a:pt x="1767" y="318"/>
                </a:moveTo>
                <a:cubicBezTo>
                  <a:pt x="1768" y="317"/>
                  <a:pt x="1768" y="317"/>
                  <a:pt x="1768" y="317"/>
                </a:cubicBezTo>
                <a:cubicBezTo>
                  <a:pt x="1769" y="317"/>
                  <a:pt x="1770" y="318"/>
                  <a:pt x="1771" y="317"/>
                </a:cubicBezTo>
                <a:cubicBezTo>
                  <a:pt x="1771" y="317"/>
                  <a:pt x="1771" y="317"/>
                  <a:pt x="1771" y="317"/>
                </a:cubicBezTo>
                <a:cubicBezTo>
                  <a:pt x="1774" y="316"/>
                  <a:pt x="1773" y="316"/>
                  <a:pt x="1774" y="314"/>
                </a:cubicBezTo>
                <a:cubicBezTo>
                  <a:pt x="1772" y="314"/>
                  <a:pt x="1772" y="314"/>
                  <a:pt x="1772" y="314"/>
                </a:cubicBezTo>
                <a:cubicBezTo>
                  <a:pt x="1773" y="312"/>
                  <a:pt x="1773" y="312"/>
                  <a:pt x="1774" y="311"/>
                </a:cubicBezTo>
                <a:cubicBezTo>
                  <a:pt x="1776" y="311"/>
                  <a:pt x="1776" y="312"/>
                  <a:pt x="1777" y="313"/>
                </a:cubicBezTo>
                <a:cubicBezTo>
                  <a:pt x="1777" y="312"/>
                  <a:pt x="1778" y="311"/>
                  <a:pt x="1778" y="311"/>
                </a:cubicBezTo>
                <a:cubicBezTo>
                  <a:pt x="1778" y="310"/>
                  <a:pt x="1778" y="310"/>
                  <a:pt x="1778" y="310"/>
                </a:cubicBezTo>
                <a:cubicBezTo>
                  <a:pt x="1777" y="310"/>
                  <a:pt x="1777" y="310"/>
                  <a:pt x="1777" y="310"/>
                </a:cubicBezTo>
                <a:cubicBezTo>
                  <a:pt x="1778" y="305"/>
                  <a:pt x="1782" y="304"/>
                  <a:pt x="1786" y="303"/>
                </a:cubicBezTo>
                <a:cubicBezTo>
                  <a:pt x="1787" y="302"/>
                  <a:pt x="1787" y="301"/>
                  <a:pt x="1787" y="301"/>
                </a:cubicBezTo>
                <a:cubicBezTo>
                  <a:pt x="1786" y="300"/>
                  <a:pt x="1786" y="300"/>
                  <a:pt x="1786" y="300"/>
                </a:cubicBezTo>
                <a:cubicBezTo>
                  <a:pt x="1783" y="300"/>
                  <a:pt x="1780" y="301"/>
                  <a:pt x="1776" y="301"/>
                </a:cubicBezTo>
                <a:cubicBezTo>
                  <a:pt x="1776" y="300"/>
                  <a:pt x="1776" y="300"/>
                  <a:pt x="1776" y="300"/>
                </a:cubicBezTo>
                <a:cubicBezTo>
                  <a:pt x="1771" y="300"/>
                  <a:pt x="1771" y="300"/>
                  <a:pt x="1771" y="300"/>
                </a:cubicBezTo>
                <a:cubicBezTo>
                  <a:pt x="1771" y="299"/>
                  <a:pt x="1771" y="299"/>
                  <a:pt x="1771" y="299"/>
                </a:cubicBezTo>
                <a:cubicBezTo>
                  <a:pt x="1769" y="299"/>
                  <a:pt x="1769" y="299"/>
                  <a:pt x="1769" y="299"/>
                </a:cubicBezTo>
                <a:cubicBezTo>
                  <a:pt x="1769" y="299"/>
                  <a:pt x="1768" y="298"/>
                  <a:pt x="1768" y="298"/>
                </a:cubicBezTo>
                <a:cubicBezTo>
                  <a:pt x="1766" y="298"/>
                  <a:pt x="1766" y="298"/>
                  <a:pt x="1766" y="298"/>
                </a:cubicBezTo>
                <a:cubicBezTo>
                  <a:pt x="1766" y="297"/>
                  <a:pt x="1766" y="297"/>
                  <a:pt x="1766" y="297"/>
                </a:cubicBezTo>
                <a:cubicBezTo>
                  <a:pt x="1764" y="297"/>
                  <a:pt x="1764" y="297"/>
                  <a:pt x="1764" y="297"/>
                </a:cubicBezTo>
                <a:cubicBezTo>
                  <a:pt x="1764" y="296"/>
                  <a:pt x="1764" y="296"/>
                  <a:pt x="1764" y="296"/>
                </a:cubicBezTo>
                <a:cubicBezTo>
                  <a:pt x="1763" y="296"/>
                  <a:pt x="1762" y="297"/>
                  <a:pt x="1761" y="297"/>
                </a:cubicBezTo>
                <a:cubicBezTo>
                  <a:pt x="1760" y="297"/>
                  <a:pt x="1761" y="295"/>
                  <a:pt x="1758" y="295"/>
                </a:cubicBezTo>
                <a:cubicBezTo>
                  <a:pt x="1758" y="296"/>
                  <a:pt x="1758" y="296"/>
                  <a:pt x="1758" y="296"/>
                </a:cubicBezTo>
                <a:cubicBezTo>
                  <a:pt x="1756" y="296"/>
                  <a:pt x="1756" y="296"/>
                  <a:pt x="1756" y="296"/>
                </a:cubicBezTo>
                <a:cubicBezTo>
                  <a:pt x="1755" y="297"/>
                  <a:pt x="1755" y="297"/>
                  <a:pt x="1755" y="298"/>
                </a:cubicBezTo>
                <a:cubicBezTo>
                  <a:pt x="1752" y="298"/>
                  <a:pt x="1752" y="298"/>
                  <a:pt x="1752" y="298"/>
                </a:cubicBezTo>
                <a:cubicBezTo>
                  <a:pt x="1752" y="298"/>
                  <a:pt x="1752" y="298"/>
                  <a:pt x="1752" y="298"/>
                </a:cubicBezTo>
                <a:cubicBezTo>
                  <a:pt x="1750" y="298"/>
                  <a:pt x="1750" y="298"/>
                  <a:pt x="1750" y="298"/>
                </a:cubicBezTo>
                <a:cubicBezTo>
                  <a:pt x="1750" y="299"/>
                  <a:pt x="1750" y="299"/>
                  <a:pt x="1750" y="299"/>
                </a:cubicBezTo>
                <a:cubicBezTo>
                  <a:pt x="1746" y="301"/>
                  <a:pt x="1743" y="297"/>
                  <a:pt x="1740" y="299"/>
                </a:cubicBezTo>
                <a:cubicBezTo>
                  <a:pt x="1737" y="299"/>
                  <a:pt x="1737" y="299"/>
                  <a:pt x="1737" y="299"/>
                </a:cubicBezTo>
                <a:cubicBezTo>
                  <a:pt x="1737" y="298"/>
                  <a:pt x="1737" y="298"/>
                  <a:pt x="1737" y="298"/>
                </a:cubicBezTo>
                <a:cubicBezTo>
                  <a:pt x="1739" y="298"/>
                  <a:pt x="1739" y="297"/>
                  <a:pt x="1741" y="297"/>
                </a:cubicBezTo>
                <a:cubicBezTo>
                  <a:pt x="1741" y="295"/>
                  <a:pt x="1740" y="294"/>
                  <a:pt x="1740" y="293"/>
                </a:cubicBezTo>
                <a:cubicBezTo>
                  <a:pt x="1737" y="293"/>
                  <a:pt x="1737" y="293"/>
                  <a:pt x="1737" y="293"/>
                </a:cubicBezTo>
                <a:cubicBezTo>
                  <a:pt x="1737" y="293"/>
                  <a:pt x="1737" y="293"/>
                  <a:pt x="1737" y="293"/>
                </a:cubicBezTo>
                <a:cubicBezTo>
                  <a:pt x="1732" y="295"/>
                  <a:pt x="1726" y="292"/>
                  <a:pt x="1723" y="295"/>
                </a:cubicBezTo>
                <a:cubicBezTo>
                  <a:pt x="1719" y="295"/>
                  <a:pt x="1718" y="295"/>
                  <a:pt x="1717" y="291"/>
                </a:cubicBezTo>
                <a:cubicBezTo>
                  <a:pt x="1716" y="291"/>
                  <a:pt x="1716" y="291"/>
                  <a:pt x="1716" y="291"/>
                </a:cubicBezTo>
                <a:cubicBezTo>
                  <a:pt x="1716" y="290"/>
                  <a:pt x="1717" y="289"/>
                  <a:pt x="1717" y="288"/>
                </a:cubicBezTo>
                <a:cubicBezTo>
                  <a:pt x="1721" y="287"/>
                  <a:pt x="1720" y="284"/>
                  <a:pt x="1724" y="284"/>
                </a:cubicBezTo>
                <a:cubicBezTo>
                  <a:pt x="1724" y="282"/>
                  <a:pt x="1724" y="282"/>
                  <a:pt x="1724" y="282"/>
                </a:cubicBezTo>
                <a:cubicBezTo>
                  <a:pt x="1726" y="282"/>
                  <a:pt x="1726" y="282"/>
                  <a:pt x="1727" y="283"/>
                </a:cubicBezTo>
                <a:cubicBezTo>
                  <a:pt x="1727" y="284"/>
                  <a:pt x="1727" y="284"/>
                  <a:pt x="1727" y="284"/>
                </a:cubicBezTo>
                <a:cubicBezTo>
                  <a:pt x="1738" y="284"/>
                  <a:pt x="1738" y="284"/>
                  <a:pt x="1738" y="284"/>
                </a:cubicBezTo>
                <a:cubicBezTo>
                  <a:pt x="1738" y="284"/>
                  <a:pt x="1738" y="285"/>
                  <a:pt x="1740" y="284"/>
                </a:cubicBezTo>
                <a:cubicBezTo>
                  <a:pt x="1741" y="284"/>
                  <a:pt x="1741" y="284"/>
                  <a:pt x="1741" y="284"/>
                </a:cubicBezTo>
                <a:cubicBezTo>
                  <a:pt x="1741" y="284"/>
                  <a:pt x="1741" y="284"/>
                  <a:pt x="1741" y="284"/>
                </a:cubicBezTo>
                <a:cubicBezTo>
                  <a:pt x="1742" y="283"/>
                  <a:pt x="1743" y="283"/>
                  <a:pt x="1744" y="283"/>
                </a:cubicBezTo>
                <a:cubicBezTo>
                  <a:pt x="1744" y="282"/>
                  <a:pt x="1744" y="282"/>
                  <a:pt x="1744" y="282"/>
                </a:cubicBezTo>
                <a:cubicBezTo>
                  <a:pt x="1752" y="282"/>
                  <a:pt x="1752" y="282"/>
                  <a:pt x="1752" y="282"/>
                </a:cubicBezTo>
                <a:cubicBezTo>
                  <a:pt x="1751" y="280"/>
                  <a:pt x="1751" y="279"/>
                  <a:pt x="1751" y="277"/>
                </a:cubicBezTo>
                <a:cubicBezTo>
                  <a:pt x="1748" y="277"/>
                  <a:pt x="1748" y="277"/>
                  <a:pt x="1748" y="277"/>
                </a:cubicBezTo>
                <a:cubicBezTo>
                  <a:pt x="1748" y="276"/>
                  <a:pt x="1748" y="276"/>
                  <a:pt x="1748" y="276"/>
                </a:cubicBezTo>
                <a:cubicBezTo>
                  <a:pt x="1743" y="276"/>
                  <a:pt x="1743" y="276"/>
                  <a:pt x="1742" y="273"/>
                </a:cubicBezTo>
                <a:cubicBezTo>
                  <a:pt x="1739" y="273"/>
                  <a:pt x="1739" y="273"/>
                  <a:pt x="1739" y="273"/>
                </a:cubicBezTo>
                <a:cubicBezTo>
                  <a:pt x="1739" y="274"/>
                  <a:pt x="1739" y="274"/>
                  <a:pt x="1739" y="274"/>
                </a:cubicBezTo>
                <a:cubicBezTo>
                  <a:pt x="1724" y="274"/>
                  <a:pt x="1724" y="274"/>
                  <a:pt x="1724" y="274"/>
                </a:cubicBezTo>
                <a:cubicBezTo>
                  <a:pt x="1724" y="274"/>
                  <a:pt x="1724" y="274"/>
                  <a:pt x="1724" y="274"/>
                </a:cubicBezTo>
                <a:cubicBezTo>
                  <a:pt x="1723" y="274"/>
                  <a:pt x="1723" y="274"/>
                  <a:pt x="1723" y="274"/>
                </a:cubicBezTo>
                <a:cubicBezTo>
                  <a:pt x="1723" y="275"/>
                  <a:pt x="1723" y="275"/>
                  <a:pt x="1723" y="275"/>
                </a:cubicBezTo>
                <a:cubicBezTo>
                  <a:pt x="1719" y="275"/>
                  <a:pt x="1719" y="275"/>
                  <a:pt x="1719" y="275"/>
                </a:cubicBezTo>
                <a:cubicBezTo>
                  <a:pt x="1719" y="274"/>
                  <a:pt x="1719" y="274"/>
                  <a:pt x="1719" y="274"/>
                </a:cubicBezTo>
                <a:cubicBezTo>
                  <a:pt x="1718" y="274"/>
                  <a:pt x="1718" y="274"/>
                  <a:pt x="1718" y="274"/>
                </a:cubicBezTo>
                <a:cubicBezTo>
                  <a:pt x="1718" y="274"/>
                  <a:pt x="1718" y="274"/>
                  <a:pt x="1718" y="274"/>
                </a:cubicBezTo>
                <a:cubicBezTo>
                  <a:pt x="1719" y="273"/>
                  <a:pt x="1719" y="273"/>
                  <a:pt x="1719" y="273"/>
                </a:cubicBezTo>
                <a:cubicBezTo>
                  <a:pt x="1723" y="273"/>
                  <a:pt x="1723" y="273"/>
                  <a:pt x="1723" y="273"/>
                </a:cubicBezTo>
                <a:cubicBezTo>
                  <a:pt x="1723" y="272"/>
                  <a:pt x="1723" y="272"/>
                  <a:pt x="1723" y="272"/>
                </a:cubicBezTo>
                <a:cubicBezTo>
                  <a:pt x="1724" y="272"/>
                  <a:pt x="1724" y="272"/>
                  <a:pt x="1724" y="272"/>
                </a:cubicBezTo>
                <a:cubicBezTo>
                  <a:pt x="1724" y="271"/>
                  <a:pt x="1724" y="271"/>
                  <a:pt x="1724" y="271"/>
                </a:cubicBezTo>
                <a:cubicBezTo>
                  <a:pt x="1723" y="271"/>
                  <a:pt x="1723" y="271"/>
                  <a:pt x="1723" y="271"/>
                </a:cubicBezTo>
                <a:cubicBezTo>
                  <a:pt x="1722" y="269"/>
                  <a:pt x="1723" y="269"/>
                  <a:pt x="1720" y="269"/>
                </a:cubicBezTo>
                <a:cubicBezTo>
                  <a:pt x="1720" y="266"/>
                  <a:pt x="1720" y="266"/>
                  <a:pt x="1720" y="266"/>
                </a:cubicBezTo>
                <a:cubicBezTo>
                  <a:pt x="1721" y="266"/>
                  <a:pt x="1721" y="266"/>
                  <a:pt x="1721" y="266"/>
                </a:cubicBezTo>
                <a:cubicBezTo>
                  <a:pt x="1723" y="265"/>
                  <a:pt x="1725" y="268"/>
                  <a:pt x="1727" y="269"/>
                </a:cubicBezTo>
                <a:cubicBezTo>
                  <a:pt x="1727" y="270"/>
                  <a:pt x="1727" y="270"/>
                  <a:pt x="1727" y="270"/>
                </a:cubicBezTo>
                <a:cubicBezTo>
                  <a:pt x="1729" y="270"/>
                  <a:pt x="1730" y="270"/>
                  <a:pt x="1732" y="269"/>
                </a:cubicBezTo>
                <a:cubicBezTo>
                  <a:pt x="1732" y="269"/>
                  <a:pt x="1732" y="269"/>
                  <a:pt x="1732" y="269"/>
                </a:cubicBezTo>
                <a:cubicBezTo>
                  <a:pt x="1735" y="269"/>
                  <a:pt x="1738" y="269"/>
                  <a:pt x="1741" y="269"/>
                </a:cubicBezTo>
                <a:cubicBezTo>
                  <a:pt x="1741" y="270"/>
                  <a:pt x="1741" y="270"/>
                  <a:pt x="1741" y="270"/>
                </a:cubicBezTo>
                <a:cubicBezTo>
                  <a:pt x="1743" y="270"/>
                  <a:pt x="1743" y="270"/>
                  <a:pt x="1743" y="270"/>
                </a:cubicBezTo>
                <a:cubicBezTo>
                  <a:pt x="1743" y="271"/>
                  <a:pt x="1743" y="271"/>
                  <a:pt x="1743" y="271"/>
                </a:cubicBezTo>
                <a:cubicBezTo>
                  <a:pt x="1748" y="271"/>
                  <a:pt x="1748" y="271"/>
                  <a:pt x="1748" y="271"/>
                </a:cubicBezTo>
                <a:cubicBezTo>
                  <a:pt x="1748" y="272"/>
                  <a:pt x="1749" y="274"/>
                  <a:pt x="1750" y="275"/>
                </a:cubicBezTo>
                <a:cubicBezTo>
                  <a:pt x="1753" y="276"/>
                  <a:pt x="1756" y="276"/>
                  <a:pt x="1759" y="276"/>
                </a:cubicBezTo>
                <a:cubicBezTo>
                  <a:pt x="1760" y="278"/>
                  <a:pt x="1761" y="280"/>
                  <a:pt x="1762" y="283"/>
                </a:cubicBezTo>
                <a:cubicBezTo>
                  <a:pt x="1763" y="283"/>
                  <a:pt x="1763" y="283"/>
                  <a:pt x="1764" y="284"/>
                </a:cubicBezTo>
                <a:cubicBezTo>
                  <a:pt x="1764" y="285"/>
                  <a:pt x="1765" y="286"/>
                  <a:pt x="1765" y="287"/>
                </a:cubicBezTo>
                <a:cubicBezTo>
                  <a:pt x="1766" y="288"/>
                  <a:pt x="1768" y="290"/>
                  <a:pt x="1770" y="291"/>
                </a:cubicBezTo>
                <a:cubicBezTo>
                  <a:pt x="1770" y="292"/>
                  <a:pt x="1771" y="293"/>
                  <a:pt x="1771" y="293"/>
                </a:cubicBezTo>
                <a:cubicBezTo>
                  <a:pt x="1773" y="294"/>
                  <a:pt x="1775" y="295"/>
                  <a:pt x="1776" y="295"/>
                </a:cubicBezTo>
                <a:cubicBezTo>
                  <a:pt x="1776" y="296"/>
                  <a:pt x="1776" y="296"/>
                  <a:pt x="1776" y="296"/>
                </a:cubicBezTo>
                <a:cubicBezTo>
                  <a:pt x="1778" y="297"/>
                  <a:pt x="1778" y="297"/>
                  <a:pt x="1780" y="298"/>
                </a:cubicBezTo>
                <a:cubicBezTo>
                  <a:pt x="1780" y="296"/>
                  <a:pt x="1780" y="297"/>
                  <a:pt x="1780" y="296"/>
                </a:cubicBezTo>
                <a:cubicBezTo>
                  <a:pt x="1780" y="295"/>
                  <a:pt x="1780" y="295"/>
                  <a:pt x="1780" y="295"/>
                </a:cubicBezTo>
                <a:cubicBezTo>
                  <a:pt x="1782" y="296"/>
                  <a:pt x="1784" y="296"/>
                  <a:pt x="1787" y="296"/>
                </a:cubicBezTo>
                <a:cubicBezTo>
                  <a:pt x="1787" y="298"/>
                  <a:pt x="1787" y="298"/>
                  <a:pt x="1787" y="298"/>
                </a:cubicBezTo>
                <a:cubicBezTo>
                  <a:pt x="1789" y="298"/>
                  <a:pt x="1790" y="298"/>
                  <a:pt x="1791" y="298"/>
                </a:cubicBezTo>
                <a:cubicBezTo>
                  <a:pt x="1792" y="297"/>
                  <a:pt x="1792" y="297"/>
                  <a:pt x="1793" y="297"/>
                </a:cubicBezTo>
                <a:cubicBezTo>
                  <a:pt x="1793" y="293"/>
                  <a:pt x="1793" y="293"/>
                  <a:pt x="1793" y="293"/>
                </a:cubicBezTo>
                <a:cubicBezTo>
                  <a:pt x="1790" y="293"/>
                  <a:pt x="1790" y="293"/>
                  <a:pt x="1790" y="293"/>
                </a:cubicBezTo>
                <a:cubicBezTo>
                  <a:pt x="1790" y="293"/>
                  <a:pt x="1790" y="293"/>
                  <a:pt x="1790" y="293"/>
                </a:cubicBezTo>
                <a:cubicBezTo>
                  <a:pt x="1790" y="292"/>
                  <a:pt x="1790" y="292"/>
                  <a:pt x="1790" y="292"/>
                </a:cubicBezTo>
                <a:cubicBezTo>
                  <a:pt x="1790" y="292"/>
                  <a:pt x="1791" y="291"/>
                  <a:pt x="1792" y="291"/>
                </a:cubicBezTo>
                <a:cubicBezTo>
                  <a:pt x="1792" y="290"/>
                  <a:pt x="1791" y="290"/>
                  <a:pt x="1791" y="289"/>
                </a:cubicBezTo>
                <a:cubicBezTo>
                  <a:pt x="1792" y="289"/>
                  <a:pt x="1792" y="289"/>
                  <a:pt x="1792" y="289"/>
                </a:cubicBezTo>
                <a:cubicBezTo>
                  <a:pt x="1792" y="287"/>
                  <a:pt x="1793" y="285"/>
                  <a:pt x="1793" y="284"/>
                </a:cubicBezTo>
                <a:cubicBezTo>
                  <a:pt x="1791" y="284"/>
                  <a:pt x="1791" y="284"/>
                  <a:pt x="1791" y="284"/>
                </a:cubicBezTo>
                <a:cubicBezTo>
                  <a:pt x="1791" y="280"/>
                  <a:pt x="1791" y="280"/>
                  <a:pt x="1788" y="279"/>
                </a:cubicBezTo>
                <a:cubicBezTo>
                  <a:pt x="1788" y="278"/>
                  <a:pt x="1787" y="276"/>
                  <a:pt x="1787" y="274"/>
                </a:cubicBezTo>
                <a:cubicBezTo>
                  <a:pt x="1785" y="274"/>
                  <a:pt x="1785" y="274"/>
                  <a:pt x="1785" y="274"/>
                </a:cubicBezTo>
                <a:cubicBezTo>
                  <a:pt x="1784" y="276"/>
                  <a:pt x="1785" y="275"/>
                  <a:pt x="1784" y="276"/>
                </a:cubicBezTo>
                <a:cubicBezTo>
                  <a:pt x="1784" y="277"/>
                  <a:pt x="1784" y="277"/>
                  <a:pt x="1784" y="277"/>
                </a:cubicBezTo>
                <a:cubicBezTo>
                  <a:pt x="1783" y="277"/>
                  <a:pt x="1783" y="277"/>
                  <a:pt x="1783" y="277"/>
                </a:cubicBezTo>
                <a:cubicBezTo>
                  <a:pt x="1783" y="274"/>
                  <a:pt x="1783" y="273"/>
                  <a:pt x="1784" y="271"/>
                </a:cubicBezTo>
                <a:cubicBezTo>
                  <a:pt x="1782" y="271"/>
                  <a:pt x="1781" y="272"/>
                  <a:pt x="1780" y="272"/>
                </a:cubicBezTo>
                <a:cubicBezTo>
                  <a:pt x="1780" y="270"/>
                  <a:pt x="1780" y="270"/>
                  <a:pt x="1780" y="269"/>
                </a:cubicBezTo>
                <a:cubicBezTo>
                  <a:pt x="1779" y="268"/>
                  <a:pt x="1779" y="267"/>
                  <a:pt x="1779" y="267"/>
                </a:cubicBezTo>
                <a:cubicBezTo>
                  <a:pt x="1777" y="267"/>
                  <a:pt x="1777" y="267"/>
                  <a:pt x="1777" y="267"/>
                </a:cubicBezTo>
                <a:cubicBezTo>
                  <a:pt x="1777" y="266"/>
                  <a:pt x="1776" y="265"/>
                  <a:pt x="1776" y="264"/>
                </a:cubicBezTo>
                <a:cubicBezTo>
                  <a:pt x="1774" y="264"/>
                  <a:pt x="1772" y="264"/>
                  <a:pt x="1771" y="264"/>
                </a:cubicBezTo>
                <a:cubicBezTo>
                  <a:pt x="1770" y="263"/>
                  <a:pt x="1769" y="261"/>
                  <a:pt x="1768" y="260"/>
                </a:cubicBezTo>
                <a:cubicBezTo>
                  <a:pt x="1767" y="259"/>
                  <a:pt x="1762" y="258"/>
                  <a:pt x="1760" y="259"/>
                </a:cubicBezTo>
                <a:cubicBezTo>
                  <a:pt x="1760" y="259"/>
                  <a:pt x="1760" y="259"/>
                  <a:pt x="1760" y="259"/>
                </a:cubicBezTo>
                <a:cubicBezTo>
                  <a:pt x="1759" y="259"/>
                  <a:pt x="1758" y="259"/>
                  <a:pt x="1757" y="259"/>
                </a:cubicBezTo>
                <a:cubicBezTo>
                  <a:pt x="1757" y="259"/>
                  <a:pt x="1757" y="259"/>
                  <a:pt x="1757" y="259"/>
                </a:cubicBezTo>
                <a:cubicBezTo>
                  <a:pt x="1752" y="259"/>
                  <a:pt x="1752" y="259"/>
                  <a:pt x="1752" y="259"/>
                </a:cubicBezTo>
                <a:cubicBezTo>
                  <a:pt x="1752" y="259"/>
                  <a:pt x="1752" y="259"/>
                  <a:pt x="1752" y="259"/>
                </a:cubicBezTo>
                <a:cubicBezTo>
                  <a:pt x="1755" y="258"/>
                  <a:pt x="1757" y="257"/>
                  <a:pt x="1759" y="256"/>
                </a:cubicBezTo>
                <a:cubicBezTo>
                  <a:pt x="1760" y="255"/>
                  <a:pt x="1759" y="256"/>
                  <a:pt x="1760" y="255"/>
                </a:cubicBezTo>
                <a:cubicBezTo>
                  <a:pt x="1759" y="254"/>
                  <a:pt x="1759" y="253"/>
                  <a:pt x="1758" y="252"/>
                </a:cubicBezTo>
                <a:cubicBezTo>
                  <a:pt x="1757" y="252"/>
                  <a:pt x="1755" y="251"/>
                  <a:pt x="1754" y="251"/>
                </a:cubicBezTo>
                <a:cubicBezTo>
                  <a:pt x="1754" y="250"/>
                  <a:pt x="1754" y="250"/>
                  <a:pt x="1754" y="250"/>
                </a:cubicBezTo>
                <a:cubicBezTo>
                  <a:pt x="1752" y="251"/>
                  <a:pt x="1752" y="252"/>
                  <a:pt x="1750" y="253"/>
                </a:cubicBezTo>
                <a:cubicBezTo>
                  <a:pt x="1750" y="254"/>
                  <a:pt x="1750" y="254"/>
                  <a:pt x="1750" y="254"/>
                </a:cubicBezTo>
                <a:cubicBezTo>
                  <a:pt x="1746" y="254"/>
                  <a:pt x="1746" y="254"/>
                  <a:pt x="1746" y="254"/>
                </a:cubicBezTo>
                <a:cubicBezTo>
                  <a:pt x="1745" y="254"/>
                  <a:pt x="1745" y="256"/>
                  <a:pt x="1743" y="256"/>
                </a:cubicBezTo>
                <a:cubicBezTo>
                  <a:pt x="1743" y="255"/>
                  <a:pt x="1743" y="255"/>
                  <a:pt x="1743" y="255"/>
                </a:cubicBezTo>
                <a:cubicBezTo>
                  <a:pt x="1741" y="255"/>
                  <a:pt x="1741" y="255"/>
                  <a:pt x="1741" y="255"/>
                </a:cubicBezTo>
                <a:cubicBezTo>
                  <a:pt x="1741" y="255"/>
                  <a:pt x="1739" y="255"/>
                  <a:pt x="1740" y="255"/>
                </a:cubicBezTo>
                <a:cubicBezTo>
                  <a:pt x="1740" y="255"/>
                  <a:pt x="1741" y="254"/>
                  <a:pt x="1741" y="253"/>
                </a:cubicBezTo>
                <a:cubicBezTo>
                  <a:pt x="1737" y="251"/>
                  <a:pt x="1739" y="252"/>
                  <a:pt x="1735" y="252"/>
                </a:cubicBezTo>
                <a:cubicBezTo>
                  <a:pt x="1735" y="251"/>
                  <a:pt x="1736" y="250"/>
                  <a:pt x="1736" y="249"/>
                </a:cubicBezTo>
                <a:cubicBezTo>
                  <a:pt x="1735" y="248"/>
                  <a:pt x="1735" y="248"/>
                  <a:pt x="1733" y="248"/>
                </a:cubicBezTo>
                <a:cubicBezTo>
                  <a:pt x="1733" y="245"/>
                  <a:pt x="1733" y="245"/>
                  <a:pt x="1733" y="245"/>
                </a:cubicBezTo>
                <a:cubicBezTo>
                  <a:pt x="1732" y="245"/>
                  <a:pt x="1732" y="245"/>
                  <a:pt x="1732" y="245"/>
                </a:cubicBezTo>
                <a:cubicBezTo>
                  <a:pt x="1732" y="245"/>
                  <a:pt x="1732" y="245"/>
                  <a:pt x="1732" y="245"/>
                </a:cubicBezTo>
                <a:cubicBezTo>
                  <a:pt x="1735" y="245"/>
                  <a:pt x="1736" y="244"/>
                  <a:pt x="1738" y="244"/>
                </a:cubicBezTo>
                <a:cubicBezTo>
                  <a:pt x="1738" y="241"/>
                  <a:pt x="1738" y="241"/>
                  <a:pt x="1738" y="241"/>
                </a:cubicBezTo>
                <a:cubicBezTo>
                  <a:pt x="1735" y="241"/>
                  <a:pt x="1735" y="241"/>
                  <a:pt x="1735" y="241"/>
                </a:cubicBezTo>
                <a:cubicBezTo>
                  <a:pt x="1739" y="238"/>
                  <a:pt x="1741" y="242"/>
                  <a:pt x="1746" y="240"/>
                </a:cubicBezTo>
                <a:cubicBezTo>
                  <a:pt x="1746" y="240"/>
                  <a:pt x="1746" y="240"/>
                  <a:pt x="1746" y="240"/>
                </a:cubicBezTo>
                <a:cubicBezTo>
                  <a:pt x="1747" y="239"/>
                  <a:pt x="1748" y="239"/>
                  <a:pt x="1749" y="239"/>
                </a:cubicBezTo>
                <a:cubicBezTo>
                  <a:pt x="1749" y="238"/>
                  <a:pt x="1750" y="238"/>
                  <a:pt x="1750" y="237"/>
                </a:cubicBezTo>
                <a:cubicBezTo>
                  <a:pt x="1751" y="237"/>
                  <a:pt x="1753" y="237"/>
                  <a:pt x="1754" y="236"/>
                </a:cubicBezTo>
                <a:cubicBezTo>
                  <a:pt x="1754" y="235"/>
                  <a:pt x="1754" y="235"/>
                  <a:pt x="1754" y="235"/>
                </a:cubicBezTo>
                <a:cubicBezTo>
                  <a:pt x="1755" y="235"/>
                  <a:pt x="1754" y="235"/>
                  <a:pt x="1755" y="234"/>
                </a:cubicBezTo>
                <a:cubicBezTo>
                  <a:pt x="1757" y="234"/>
                  <a:pt x="1759" y="234"/>
                  <a:pt x="1761" y="233"/>
                </a:cubicBezTo>
                <a:cubicBezTo>
                  <a:pt x="1761" y="228"/>
                  <a:pt x="1761" y="228"/>
                  <a:pt x="1761" y="228"/>
                </a:cubicBezTo>
                <a:cubicBezTo>
                  <a:pt x="1764" y="228"/>
                  <a:pt x="1764" y="228"/>
                  <a:pt x="1764" y="228"/>
                </a:cubicBezTo>
                <a:cubicBezTo>
                  <a:pt x="1764" y="229"/>
                  <a:pt x="1763" y="231"/>
                  <a:pt x="1763" y="232"/>
                </a:cubicBezTo>
                <a:cubicBezTo>
                  <a:pt x="1762" y="232"/>
                  <a:pt x="1762" y="232"/>
                  <a:pt x="1762" y="232"/>
                </a:cubicBezTo>
                <a:cubicBezTo>
                  <a:pt x="1763" y="234"/>
                  <a:pt x="1763" y="234"/>
                  <a:pt x="1763" y="234"/>
                </a:cubicBezTo>
                <a:cubicBezTo>
                  <a:pt x="1764" y="234"/>
                  <a:pt x="1765" y="234"/>
                  <a:pt x="1766" y="235"/>
                </a:cubicBezTo>
                <a:cubicBezTo>
                  <a:pt x="1766" y="235"/>
                  <a:pt x="1766" y="235"/>
                  <a:pt x="1766" y="235"/>
                </a:cubicBezTo>
                <a:cubicBezTo>
                  <a:pt x="1772" y="235"/>
                  <a:pt x="1772" y="235"/>
                  <a:pt x="1772" y="235"/>
                </a:cubicBezTo>
                <a:cubicBezTo>
                  <a:pt x="1772" y="236"/>
                  <a:pt x="1772" y="236"/>
                  <a:pt x="1772" y="236"/>
                </a:cubicBezTo>
                <a:cubicBezTo>
                  <a:pt x="1774" y="236"/>
                  <a:pt x="1774" y="236"/>
                  <a:pt x="1774" y="236"/>
                </a:cubicBezTo>
                <a:cubicBezTo>
                  <a:pt x="1774" y="237"/>
                  <a:pt x="1774" y="237"/>
                  <a:pt x="1774" y="237"/>
                </a:cubicBezTo>
                <a:cubicBezTo>
                  <a:pt x="1780" y="237"/>
                  <a:pt x="1780" y="237"/>
                  <a:pt x="1780" y="237"/>
                </a:cubicBezTo>
                <a:cubicBezTo>
                  <a:pt x="1780" y="238"/>
                  <a:pt x="1780" y="238"/>
                  <a:pt x="1780" y="238"/>
                </a:cubicBezTo>
                <a:cubicBezTo>
                  <a:pt x="1781" y="238"/>
                  <a:pt x="1781" y="238"/>
                  <a:pt x="1781" y="238"/>
                </a:cubicBezTo>
                <a:cubicBezTo>
                  <a:pt x="1781" y="239"/>
                  <a:pt x="1781" y="239"/>
                  <a:pt x="1781" y="239"/>
                </a:cubicBezTo>
                <a:cubicBezTo>
                  <a:pt x="1782" y="239"/>
                  <a:pt x="1783" y="239"/>
                  <a:pt x="1784" y="240"/>
                </a:cubicBezTo>
                <a:cubicBezTo>
                  <a:pt x="1784" y="239"/>
                  <a:pt x="1784" y="239"/>
                  <a:pt x="1784" y="239"/>
                </a:cubicBezTo>
                <a:cubicBezTo>
                  <a:pt x="1785" y="238"/>
                  <a:pt x="1787" y="238"/>
                  <a:pt x="1789" y="238"/>
                </a:cubicBezTo>
                <a:cubicBezTo>
                  <a:pt x="1789" y="237"/>
                  <a:pt x="1789" y="237"/>
                  <a:pt x="1789" y="237"/>
                </a:cubicBezTo>
                <a:cubicBezTo>
                  <a:pt x="1792" y="237"/>
                  <a:pt x="1792" y="237"/>
                  <a:pt x="1792" y="237"/>
                </a:cubicBezTo>
                <a:cubicBezTo>
                  <a:pt x="1792" y="237"/>
                  <a:pt x="1793" y="236"/>
                  <a:pt x="1793" y="235"/>
                </a:cubicBezTo>
                <a:cubicBezTo>
                  <a:pt x="1794" y="235"/>
                  <a:pt x="1794" y="235"/>
                  <a:pt x="1794" y="235"/>
                </a:cubicBezTo>
                <a:cubicBezTo>
                  <a:pt x="1794" y="233"/>
                  <a:pt x="1794" y="233"/>
                  <a:pt x="1794" y="233"/>
                </a:cubicBezTo>
                <a:cubicBezTo>
                  <a:pt x="1796" y="233"/>
                  <a:pt x="1801" y="232"/>
                  <a:pt x="1802" y="231"/>
                </a:cubicBezTo>
                <a:cubicBezTo>
                  <a:pt x="1803" y="231"/>
                  <a:pt x="1803" y="231"/>
                  <a:pt x="1803" y="231"/>
                </a:cubicBezTo>
                <a:cubicBezTo>
                  <a:pt x="1803" y="230"/>
                  <a:pt x="1801" y="228"/>
                  <a:pt x="1802" y="226"/>
                </a:cubicBezTo>
                <a:cubicBezTo>
                  <a:pt x="1803" y="226"/>
                  <a:pt x="1803" y="226"/>
                  <a:pt x="1803" y="226"/>
                </a:cubicBezTo>
                <a:cubicBezTo>
                  <a:pt x="1801" y="224"/>
                  <a:pt x="1798" y="225"/>
                  <a:pt x="1795" y="224"/>
                </a:cubicBezTo>
                <a:cubicBezTo>
                  <a:pt x="1795" y="223"/>
                  <a:pt x="1795" y="223"/>
                  <a:pt x="1795" y="223"/>
                </a:cubicBezTo>
                <a:cubicBezTo>
                  <a:pt x="1794" y="223"/>
                  <a:pt x="1794" y="222"/>
                  <a:pt x="1793" y="222"/>
                </a:cubicBezTo>
                <a:cubicBezTo>
                  <a:pt x="1791" y="224"/>
                  <a:pt x="1790" y="224"/>
                  <a:pt x="1790" y="228"/>
                </a:cubicBezTo>
                <a:cubicBezTo>
                  <a:pt x="1789" y="228"/>
                  <a:pt x="1789" y="228"/>
                  <a:pt x="1789" y="228"/>
                </a:cubicBezTo>
                <a:cubicBezTo>
                  <a:pt x="1788" y="226"/>
                  <a:pt x="1788" y="225"/>
                  <a:pt x="1787" y="223"/>
                </a:cubicBezTo>
                <a:cubicBezTo>
                  <a:pt x="1785" y="223"/>
                  <a:pt x="1785" y="223"/>
                  <a:pt x="1785" y="223"/>
                </a:cubicBezTo>
                <a:cubicBezTo>
                  <a:pt x="1784" y="223"/>
                  <a:pt x="1784" y="222"/>
                  <a:pt x="1783" y="221"/>
                </a:cubicBezTo>
                <a:cubicBezTo>
                  <a:pt x="1784" y="217"/>
                  <a:pt x="1785" y="216"/>
                  <a:pt x="1785" y="211"/>
                </a:cubicBezTo>
                <a:cubicBezTo>
                  <a:pt x="1788" y="211"/>
                  <a:pt x="1789" y="212"/>
                  <a:pt x="1791" y="213"/>
                </a:cubicBezTo>
                <a:cubicBezTo>
                  <a:pt x="1791" y="214"/>
                  <a:pt x="1791" y="214"/>
                  <a:pt x="1791" y="214"/>
                </a:cubicBezTo>
                <a:cubicBezTo>
                  <a:pt x="1796" y="214"/>
                  <a:pt x="1801" y="215"/>
                  <a:pt x="1806" y="216"/>
                </a:cubicBezTo>
                <a:cubicBezTo>
                  <a:pt x="1806" y="216"/>
                  <a:pt x="1806" y="216"/>
                  <a:pt x="1806" y="216"/>
                </a:cubicBezTo>
                <a:cubicBezTo>
                  <a:pt x="1808" y="216"/>
                  <a:pt x="1808" y="216"/>
                  <a:pt x="1808" y="216"/>
                </a:cubicBezTo>
                <a:cubicBezTo>
                  <a:pt x="1808" y="217"/>
                  <a:pt x="1809" y="218"/>
                  <a:pt x="1809" y="219"/>
                </a:cubicBezTo>
                <a:cubicBezTo>
                  <a:pt x="1813" y="221"/>
                  <a:pt x="1817" y="217"/>
                  <a:pt x="1818" y="216"/>
                </a:cubicBezTo>
                <a:cubicBezTo>
                  <a:pt x="1818" y="214"/>
                  <a:pt x="1818" y="214"/>
                  <a:pt x="1818" y="212"/>
                </a:cubicBezTo>
                <a:cubicBezTo>
                  <a:pt x="1816" y="212"/>
                  <a:pt x="1814" y="212"/>
                  <a:pt x="1812" y="211"/>
                </a:cubicBezTo>
                <a:cubicBezTo>
                  <a:pt x="1812" y="212"/>
                  <a:pt x="1812" y="212"/>
                  <a:pt x="1812" y="212"/>
                </a:cubicBezTo>
                <a:cubicBezTo>
                  <a:pt x="1809" y="212"/>
                  <a:pt x="1809" y="212"/>
                  <a:pt x="1809" y="212"/>
                </a:cubicBezTo>
                <a:cubicBezTo>
                  <a:pt x="1809" y="213"/>
                  <a:pt x="1809" y="213"/>
                  <a:pt x="1809" y="213"/>
                </a:cubicBezTo>
                <a:cubicBezTo>
                  <a:pt x="1799" y="213"/>
                  <a:pt x="1799" y="213"/>
                  <a:pt x="1799" y="213"/>
                </a:cubicBezTo>
                <a:cubicBezTo>
                  <a:pt x="1800" y="211"/>
                  <a:pt x="1800" y="211"/>
                  <a:pt x="1802" y="210"/>
                </a:cubicBezTo>
                <a:cubicBezTo>
                  <a:pt x="1802" y="208"/>
                  <a:pt x="1802" y="207"/>
                  <a:pt x="1801" y="206"/>
                </a:cubicBezTo>
                <a:cubicBezTo>
                  <a:pt x="1797" y="206"/>
                  <a:pt x="1797" y="206"/>
                  <a:pt x="1796" y="209"/>
                </a:cubicBezTo>
                <a:cubicBezTo>
                  <a:pt x="1792" y="209"/>
                  <a:pt x="1793" y="209"/>
                  <a:pt x="1790" y="207"/>
                </a:cubicBezTo>
                <a:cubicBezTo>
                  <a:pt x="1790" y="206"/>
                  <a:pt x="1790" y="206"/>
                  <a:pt x="1790" y="206"/>
                </a:cubicBezTo>
                <a:cubicBezTo>
                  <a:pt x="1792" y="207"/>
                  <a:pt x="1793" y="208"/>
                  <a:pt x="1794" y="208"/>
                </a:cubicBezTo>
                <a:cubicBezTo>
                  <a:pt x="1796" y="206"/>
                  <a:pt x="1797" y="204"/>
                  <a:pt x="1799" y="202"/>
                </a:cubicBezTo>
                <a:cubicBezTo>
                  <a:pt x="1799" y="202"/>
                  <a:pt x="1799" y="202"/>
                  <a:pt x="1799" y="202"/>
                </a:cubicBezTo>
                <a:cubicBezTo>
                  <a:pt x="1799" y="201"/>
                  <a:pt x="1799" y="201"/>
                  <a:pt x="1799" y="201"/>
                </a:cubicBezTo>
                <a:cubicBezTo>
                  <a:pt x="1798" y="200"/>
                  <a:pt x="1797" y="200"/>
                  <a:pt x="1796" y="197"/>
                </a:cubicBezTo>
                <a:cubicBezTo>
                  <a:pt x="1793" y="197"/>
                  <a:pt x="1792" y="196"/>
                  <a:pt x="1788" y="196"/>
                </a:cubicBezTo>
                <a:cubicBezTo>
                  <a:pt x="1788" y="195"/>
                  <a:pt x="1788" y="194"/>
                  <a:pt x="1789" y="193"/>
                </a:cubicBezTo>
                <a:cubicBezTo>
                  <a:pt x="1790" y="193"/>
                  <a:pt x="1791" y="194"/>
                  <a:pt x="1793" y="194"/>
                </a:cubicBezTo>
                <a:cubicBezTo>
                  <a:pt x="1793" y="195"/>
                  <a:pt x="1793" y="195"/>
                  <a:pt x="1793" y="195"/>
                </a:cubicBezTo>
                <a:cubicBezTo>
                  <a:pt x="1794" y="195"/>
                  <a:pt x="1794" y="195"/>
                  <a:pt x="1794" y="195"/>
                </a:cubicBezTo>
                <a:cubicBezTo>
                  <a:pt x="1794" y="196"/>
                  <a:pt x="1794" y="196"/>
                  <a:pt x="1794" y="196"/>
                </a:cubicBezTo>
                <a:cubicBezTo>
                  <a:pt x="1799" y="197"/>
                  <a:pt x="1801" y="194"/>
                  <a:pt x="1804" y="194"/>
                </a:cubicBezTo>
                <a:cubicBezTo>
                  <a:pt x="1805" y="197"/>
                  <a:pt x="1805" y="196"/>
                  <a:pt x="1806" y="198"/>
                </a:cubicBezTo>
                <a:cubicBezTo>
                  <a:pt x="1809" y="198"/>
                  <a:pt x="1809" y="198"/>
                  <a:pt x="1809" y="198"/>
                </a:cubicBezTo>
                <a:cubicBezTo>
                  <a:pt x="1809" y="197"/>
                  <a:pt x="1809" y="197"/>
                  <a:pt x="1809" y="197"/>
                </a:cubicBezTo>
                <a:cubicBezTo>
                  <a:pt x="1810" y="197"/>
                  <a:pt x="1810" y="197"/>
                  <a:pt x="1810" y="197"/>
                </a:cubicBezTo>
                <a:cubicBezTo>
                  <a:pt x="1810" y="195"/>
                  <a:pt x="1810" y="195"/>
                  <a:pt x="1810" y="195"/>
                </a:cubicBezTo>
                <a:cubicBezTo>
                  <a:pt x="1812" y="190"/>
                  <a:pt x="1809" y="186"/>
                  <a:pt x="1808" y="181"/>
                </a:cubicBezTo>
                <a:cubicBezTo>
                  <a:pt x="1807" y="180"/>
                  <a:pt x="1807" y="180"/>
                  <a:pt x="1805" y="180"/>
                </a:cubicBezTo>
                <a:cubicBezTo>
                  <a:pt x="1806" y="179"/>
                  <a:pt x="1806" y="179"/>
                  <a:pt x="1807" y="178"/>
                </a:cubicBezTo>
                <a:cubicBezTo>
                  <a:pt x="1807" y="171"/>
                  <a:pt x="1806" y="175"/>
                  <a:pt x="1802" y="173"/>
                </a:cubicBezTo>
                <a:cubicBezTo>
                  <a:pt x="1801" y="173"/>
                  <a:pt x="1802" y="172"/>
                  <a:pt x="1799" y="172"/>
                </a:cubicBezTo>
                <a:cubicBezTo>
                  <a:pt x="1799" y="174"/>
                  <a:pt x="1798" y="175"/>
                  <a:pt x="1797" y="177"/>
                </a:cubicBezTo>
                <a:cubicBezTo>
                  <a:pt x="1796" y="177"/>
                  <a:pt x="1796" y="177"/>
                  <a:pt x="1795" y="177"/>
                </a:cubicBezTo>
                <a:cubicBezTo>
                  <a:pt x="1795" y="177"/>
                  <a:pt x="1795" y="176"/>
                  <a:pt x="1794" y="175"/>
                </a:cubicBezTo>
                <a:cubicBezTo>
                  <a:pt x="1793" y="175"/>
                  <a:pt x="1791" y="176"/>
                  <a:pt x="1790" y="176"/>
                </a:cubicBezTo>
                <a:cubicBezTo>
                  <a:pt x="1790" y="172"/>
                  <a:pt x="1790" y="172"/>
                  <a:pt x="1790" y="172"/>
                </a:cubicBezTo>
                <a:cubicBezTo>
                  <a:pt x="1792" y="172"/>
                  <a:pt x="1792" y="172"/>
                  <a:pt x="1792" y="172"/>
                </a:cubicBezTo>
                <a:cubicBezTo>
                  <a:pt x="1792" y="172"/>
                  <a:pt x="1792" y="172"/>
                  <a:pt x="1792" y="172"/>
                </a:cubicBezTo>
                <a:cubicBezTo>
                  <a:pt x="1794" y="172"/>
                  <a:pt x="1794" y="172"/>
                  <a:pt x="1794" y="172"/>
                </a:cubicBezTo>
                <a:cubicBezTo>
                  <a:pt x="1794" y="172"/>
                  <a:pt x="1794" y="172"/>
                  <a:pt x="1794" y="172"/>
                </a:cubicBezTo>
                <a:cubicBezTo>
                  <a:pt x="1795" y="171"/>
                  <a:pt x="1797" y="170"/>
                  <a:pt x="1798" y="168"/>
                </a:cubicBezTo>
                <a:cubicBezTo>
                  <a:pt x="1799" y="168"/>
                  <a:pt x="1799" y="168"/>
                  <a:pt x="1799" y="168"/>
                </a:cubicBezTo>
                <a:cubicBezTo>
                  <a:pt x="1799" y="167"/>
                  <a:pt x="1799" y="167"/>
                  <a:pt x="1799" y="167"/>
                </a:cubicBezTo>
                <a:cubicBezTo>
                  <a:pt x="1798" y="167"/>
                  <a:pt x="1798" y="167"/>
                  <a:pt x="1798" y="167"/>
                </a:cubicBezTo>
                <a:cubicBezTo>
                  <a:pt x="1796" y="165"/>
                  <a:pt x="1795" y="166"/>
                  <a:pt x="1798" y="164"/>
                </a:cubicBezTo>
                <a:cubicBezTo>
                  <a:pt x="1798" y="163"/>
                  <a:pt x="1798" y="163"/>
                  <a:pt x="1798" y="163"/>
                </a:cubicBezTo>
                <a:cubicBezTo>
                  <a:pt x="1795" y="163"/>
                  <a:pt x="1795" y="163"/>
                  <a:pt x="1795" y="163"/>
                </a:cubicBezTo>
                <a:cubicBezTo>
                  <a:pt x="1796" y="163"/>
                  <a:pt x="1796" y="162"/>
                  <a:pt x="1796" y="161"/>
                </a:cubicBezTo>
                <a:cubicBezTo>
                  <a:pt x="1803" y="161"/>
                  <a:pt x="1814" y="162"/>
                  <a:pt x="1818" y="166"/>
                </a:cubicBezTo>
                <a:cubicBezTo>
                  <a:pt x="1824" y="166"/>
                  <a:pt x="1824" y="166"/>
                  <a:pt x="1824" y="166"/>
                </a:cubicBezTo>
                <a:cubicBezTo>
                  <a:pt x="1824" y="165"/>
                  <a:pt x="1824" y="165"/>
                  <a:pt x="1824" y="165"/>
                </a:cubicBezTo>
                <a:cubicBezTo>
                  <a:pt x="1825" y="165"/>
                  <a:pt x="1825" y="165"/>
                  <a:pt x="1825" y="165"/>
                </a:cubicBezTo>
                <a:cubicBezTo>
                  <a:pt x="1824" y="161"/>
                  <a:pt x="1824" y="161"/>
                  <a:pt x="1824" y="161"/>
                </a:cubicBezTo>
                <a:cubicBezTo>
                  <a:pt x="1825" y="161"/>
                  <a:pt x="1825" y="161"/>
                  <a:pt x="1825" y="161"/>
                </a:cubicBezTo>
                <a:cubicBezTo>
                  <a:pt x="1825" y="158"/>
                  <a:pt x="1824" y="158"/>
                  <a:pt x="1822" y="156"/>
                </a:cubicBezTo>
                <a:cubicBezTo>
                  <a:pt x="1822" y="156"/>
                  <a:pt x="1822" y="156"/>
                  <a:pt x="1822" y="156"/>
                </a:cubicBezTo>
                <a:cubicBezTo>
                  <a:pt x="1822" y="153"/>
                  <a:pt x="1822" y="153"/>
                  <a:pt x="1822" y="153"/>
                </a:cubicBezTo>
                <a:cubicBezTo>
                  <a:pt x="1822" y="152"/>
                  <a:pt x="1820" y="151"/>
                  <a:pt x="1819" y="150"/>
                </a:cubicBezTo>
                <a:cubicBezTo>
                  <a:pt x="1818" y="150"/>
                  <a:pt x="1816" y="150"/>
                  <a:pt x="1815" y="149"/>
                </a:cubicBezTo>
                <a:cubicBezTo>
                  <a:pt x="1815" y="151"/>
                  <a:pt x="1814" y="152"/>
                  <a:pt x="1813" y="153"/>
                </a:cubicBezTo>
                <a:cubicBezTo>
                  <a:pt x="1812" y="153"/>
                  <a:pt x="1808" y="151"/>
                  <a:pt x="1807" y="152"/>
                </a:cubicBezTo>
                <a:cubicBezTo>
                  <a:pt x="1807" y="153"/>
                  <a:pt x="1807" y="153"/>
                  <a:pt x="1807" y="153"/>
                </a:cubicBezTo>
                <a:cubicBezTo>
                  <a:pt x="1805" y="152"/>
                  <a:pt x="1804" y="152"/>
                  <a:pt x="1803" y="152"/>
                </a:cubicBezTo>
                <a:cubicBezTo>
                  <a:pt x="1803" y="148"/>
                  <a:pt x="1803" y="148"/>
                  <a:pt x="1803" y="148"/>
                </a:cubicBezTo>
                <a:cubicBezTo>
                  <a:pt x="1803" y="148"/>
                  <a:pt x="1805" y="148"/>
                  <a:pt x="1804" y="147"/>
                </a:cubicBezTo>
                <a:cubicBezTo>
                  <a:pt x="1804" y="147"/>
                  <a:pt x="1804" y="147"/>
                  <a:pt x="1804" y="147"/>
                </a:cubicBezTo>
                <a:cubicBezTo>
                  <a:pt x="1803" y="146"/>
                  <a:pt x="1803" y="145"/>
                  <a:pt x="1803" y="144"/>
                </a:cubicBezTo>
                <a:cubicBezTo>
                  <a:pt x="1804" y="144"/>
                  <a:pt x="1804" y="144"/>
                  <a:pt x="1804" y="144"/>
                </a:cubicBezTo>
                <a:cubicBezTo>
                  <a:pt x="1804" y="143"/>
                  <a:pt x="1804" y="143"/>
                  <a:pt x="1804" y="143"/>
                </a:cubicBezTo>
                <a:cubicBezTo>
                  <a:pt x="1807" y="144"/>
                  <a:pt x="1808" y="144"/>
                  <a:pt x="1809" y="146"/>
                </a:cubicBezTo>
                <a:cubicBezTo>
                  <a:pt x="1812" y="146"/>
                  <a:pt x="1812" y="146"/>
                  <a:pt x="1813" y="144"/>
                </a:cubicBezTo>
                <a:cubicBezTo>
                  <a:pt x="1815" y="144"/>
                  <a:pt x="1814" y="144"/>
                  <a:pt x="1815" y="143"/>
                </a:cubicBezTo>
                <a:cubicBezTo>
                  <a:pt x="1813" y="143"/>
                  <a:pt x="1810" y="141"/>
                  <a:pt x="1808" y="140"/>
                </a:cubicBezTo>
                <a:cubicBezTo>
                  <a:pt x="1807" y="139"/>
                  <a:pt x="1807" y="138"/>
                  <a:pt x="1806" y="138"/>
                </a:cubicBezTo>
                <a:cubicBezTo>
                  <a:pt x="1804" y="138"/>
                  <a:pt x="1801" y="139"/>
                  <a:pt x="1799" y="139"/>
                </a:cubicBezTo>
                <a:cubicBezTo>
                  <a:pt x="1799" y="138"/>
                  <a:pt x="1799" y="138"/>
                  <a:pt x="1799" y="138"/>
                </a:cubicBezTo>
                <a:cubicBezTo>
                  <a:pt x="1796" y="138"/>
                  <a:pt x="1794" y="137"/>
                  <a:pt x="1791" y="136"/>
                </a:cubicBezTo>
                <a:cubicBezTo>
                  <a:pt x="1791" y="137"/>
                  <a:pt x="1791" y="137"/>
                  <a:pt x="1790" y="138"/>
                </a:cubicBezTo>
                <a:cubicBezTo>
                  <a:pt x="1789" y="138"/>
                  <a:pt x="1789" y="138"/>
                  <a:pt x="1789" y="138"/>
                </a:cubicBezTo>
                <a:cubicBezTo>
                  <a:pt x="1789" y="137"/>
                  <a:pt x="1789" y="137"/>
                  <a:pt x="1789" y="137"/>
                </a:cubicBezTo>
                <a:cubicBezTo>
                  <a:pt x="1788" y="137"/>
                  <a:pt x="1788" y="137"/>
                  <a:pt x="1788" y="137"/>
                </a:cubicBezTo>
                <a:cubicBezTo>
                  <a:pt x="1787" y="135"/>
                  <a:pt x="1788" y="136"/>
                  <a:pt x="1789" y="135"/>
                </a:cubicBezTo>
                <a:cubicBezTo>
                  <a:pt x="1789" y="133"/>
                  <a:pt x="1789" y="132"/>
                  <a:pt x="1790" y="130"/>
                </a:cubicBezTo>
                <a:cubicBezTo>
                  <a:pt x="1792" y="130"/>
                  <a:pt x="1794" y="131"/>
                  <a:pt x="1797" y="131"/>
                </a:cubicBezTo>
                <a:cubicBezTo>
                  <a:pt x="1797" y="132"/>
                  <a:pt x="1797" y="132"/>
                  <a:pt x="1797" y="132"/>
                </a:cubicBezTo>
                <a:cubicBezTo>
                  <a:pt x="1799" y="132"/>
                  <a:pt x="1799" y="132"/>
                  <a:pt x="1799" y="132"/>
                </a:cubicBezTo>
                <a:cubicBezTo>
                  <a:pt x="1799" y="133"/>
                  <a:pt x="1799" y="133"/>
                  <a:pt x="1799" y="133"/>
                </a:cubicBezTo>
                <a:cubicBezTo>
                  <a:pt x="1802" y="133"/>
                  <a:pt x="1802" y="133"/>
                  <a:pt x="1802" y="133"/>
                </a:cubicBezTo>
                <a:cubicBezTo>
                  <a:pt x="1802" y="134"/>
                  <a:pt x="1802" y="134"/>
                  <a:pt x="1802" y="134"/>
                </a:cubicBezTo>
                <a:cubicBezTo>
                  <a:pt x="1803" y="134"/>
                  <a:pt x="1803" y="135"/>
                  <a:pt x="1805" y="135"/>
                </a:cubicBezTo>
                <a:cubicBezTo>
                  <a:pt x="1806" y="133"/>
                  <a:pt x="1806" y="130"/>
                  <a:pt x="1807" y="128"/>
                </a:cubicBezTo>
                <a:cubicBezTo>
                  <a:pt x="1808" y="128"/>
                  <a:pt x="1808" y="128"/>
                  <a:pt x="1808" y="128"/>
                </a:cubicBezTo>
                <a:cubicBezTo>
                  <a:pt x="1809" y="126"/>
                  <a:pt x="1812" y="125"/>
                  <a:pt x="1813" y="123"/>
                </a:cubicBezTo>
                <a:cubicBezTo>
                  <a:pt x="1814" y="123"/>
                  <a:pt x="1814" y="123"/>
                  <a:pt x="1814" y="123"/>
                </a:cubicBezTo>
                <a:cubicBezTo>
                  <a:pt x="1814" y="122"/>
                  <a:pt x="1814" y="121"/>
                  <a:pt x="1813" y="120"/>
                </a:cubicBezTo>
                <a:cubicBezTo>
                  <a:pt x="1814" y="120"/>
                  <a:pt x="1814" y="120"/>
                  <a:pt x="1814" y="120"/>
                </a:cubicBezTo>
                <a:cubicBezTo>
                  <a:pt x="1814" y="118"/>
                  <a:pt x="1814" y="118"/>
                  <a:pt x="1814" y="118"/>
                </a:cubicBezTo>
                <a:cubicBezTo>
                  <a:pt x="1813" y="118"/>
                  <a:pt x="1813" y="118"/>
                  <a:pt x="1813" y="118"/>
                </a:cubicBezTo>
                <a:cubicBezTo>
                  <a:pt x="1813" y="115"/>
                  <a:pt x="1816" y="114"/>
                  <a:pt x="1818" y="113"/>
                </a:cubicBezTo>
                <a:cubicBezTo>
                  <a:pt x="1818" y="109"/>
                  <a:pt x="1818" y="109"/>
                  <a:pt x="1818" y="109"/>
                </a:cubicBezTo>
                <a:cubicBezTo>
                  <a:pt x="1816" y="108"/>
                  <a:pt x="1815" y="108"/>
                  <a:pt x="1813" y="108"/>
                </a:cubicBezTo>
                <a:cubicBezTo>
                  <a:pt x="1813" y="107"/>
                  <a:pt x="1813" y="107"/>
                  <a:pt x="1813" y="107"/>
                </a:cubicBezTo>
                <a:cubicBezTo>
                  <a:pt x="1817" y="105"/>
                  <a:pt x="1823" y="105"/>
                  <a:pt x="1829" y="105"/>
                </a:cubicBezTo>
                <a:cubicBezTo>
                  <a:pt x="1829" y="98"/>
                  <a:pt x="1830" y="102"/>
                  <a:pt x="1833" y="99"/>
                </a:cubicBezTo>
                <a:cubicBezTo>
                  <a:pt x="1834" y="98"/>
                  <a:pt x="1834" y="96"/>
                  <a:pt x="1836" y="95"/>
                </a:cubicBezTo>
                <a:cubicBezTo>
                  <a:pt x="1836" y="93"/>
                  <a:pt x="1836" y="93"/>
                  <a:pt x="1836" y="93"/>
                </a:cubicBezTo>
                <a:cubicBezTo>
                  <a:pt x="1832" y="92"/>
                  <a:pt x="1822" y="89"/>
                  <a:pt x="1818" y="90"/>
                </a:cubicBezTo>
                <a:cubicBezTo>
                  <a:pt x="1818" y="91"/>
                  <a:pt x="1818" y="91"/>
                  <a:pt x="1818" y="91"/>
                </a:cubicBezTo>
                <a:cubicBezTo>
                  <a:pt x="1816" y="91"/>
                  <a:pt x="1816" y="91"/>
                  <a:pt x="1816" y="91"/>
                </a:cubicBezTo>
                <a:cubicBezTo>
                  <a:pt x="1816" y="92"/>
                  <a:pt x="1815" y="92"/>
                  <a:pt x="1815" y="93"/>
                </a:cubicBezTo>
                <a:cubicBezTo>
                  <a:pt x="1813" y="93"/>
                  <a:pt x="1813" y="93"/>
                  <a:pt x="1813" y="93"/>
                </a:cubicBezTo>
                <a:cubicBezTo>
                  <a:pt x="1813" y="94"/>
                  <a:pt x="1813" y="94"/>
                  <a:pt x="1813" y="94"/>
                </a:cubicBezTo>
                <a:cubicBezTo>
                  <a:pt x="1810" y="95"/>
                  <a:pt x="1809" y="94"/>
                  <a:pt x="1807" y="97"/>
                </a:cubicBezTo>
                <a:cubicBezTo>
                  <a:pt x="1806" y="97"/>
                  <a:pt x="1806" y="97"/>
                  <a:pt x="1806" y="97"/>
                </a:cubicBezTo>
                <a:cubicBezTo>
                  <a:pt x="1806" y="93"/>
                  <a:pt x="1806" y="93"/>
                  <a:pt x="1806" y="93"/>
                </a:cubicBezTo>
                <a:cubicBezTo>
                  <a:pt x="1805" y="93"/>
                  <a:pt x="1805" y="93"/>
                  <a:pt x="1805" y="93"/>
                </a:cubicBezTo>
                <a:cubicBezTo>
                  <a:pt x="1805" y="91"/>
                  <a:pt x="1805" y="91"/>
                  <a:pt x="1805" y="91"/>
                </a:cubicBezTo>
                <a:cubicBezTo>
                  <a:pt x="1805" y="91"/>
                  <a:pt x="1804" y="91"/>
                  <a:pt x="1804" y="90"/>
                </a:cubicBezTo>
                <a:cubicBezTo>
                  <a:pt x="1803" y="90"/>
                  <a:pt x="1803" y="90"/>
                  <a:pt x="1803" y="90"/>
                </a:cubicBezTo>
                <a:cubicBezTo>
                  <a:pt x="1803" y="89"/>
                  <a:pt x="1803" y="89"/>
                  <a:pt x="1803" y="89"/>
                </a:cubicBezTo>
                <a:cubicBezTo>
                  <a:pt x="1804" y="89"/>
                  <a:pt x="1804" y="89"/>
                  <a:pt x="1804" y="89"/>
                </a:cubicBezTo>
                <a:cubicBezTo>
                  <a:pt x="1805" y="85"/>
                  <a:pt x="1805" y="87"/>
                  <a:pt x="1807" y="85"/>
                </a:cubicBezTo>
                <a:cubicBezTo>
                  <a:pt x="1816" y="85"/>
                  <a:pt x="1822" y="86"/>
                  <a:pt x="1829" y="88"/>
                </a:cubicBezTo>
                <a:cubicBezTo>
                  <a:pt x="1832" y="89"/>
                  <a:pt x="1836" y="87"/>
                  <a:pt x="1838" y="89"/>
                </a:cubicBezTo>
                <a:cubicBezTo>
                  <a:pt x="1842" y="89"/>
                  <a:pt x="1842" y="89"/>
                  <a:pt x="1842" y="89"/>
                </a:cubicBezTo>
                <a:cubicBezTo>
                  <a:pt x="1843" y="88"/>
                  <a:pt x="1843" y="87"/>
                  <a:pt x="1844" y="86"/>
                </a:cubicBezTo>
                <a:cubicBezTo>
                  <a:pt x="1845" y="85"/>
                  <a:pt x="1846" y="85"/>
                  <a:pt x="1847" y="84"/>
                </a:cubicBezTo>
                <a:cubicBezTo>
                  <a:pt x="1847" y="83"/>
                  <a:pt x="1847" y="83"/>
                  <a:pt x="1847" y="83"/>
                </a:cubicBezTo>
                <a:cubicBezTo>
                  <a:pt x="1849" y="83"/>
                  <a:pt x="1849" y="83"/>
                  <a:pt x="1849" y="83"/>
                </a:cubicBezTo>
                <a:cubicBezTo>
                  <a:pt x="1851" y="82"/>
                  <a:pt x="1851" y="79"/>
                  <a:pt x="1853" y="78"/>
                </a:cubicBezTo>
                <a:cubicBezTo>
                  <a:pt x="1853" y="76"/>
                  <a:pt x="1853" y="76"/>
                  <a:pt x="1853" y="76"/>
                </a:cubicBezTo>
                <a:cubicBezTo>
                  <a:pt x="1852" y="76"/>
                  <a:pt x="1844" y="75"/>
                  <a:pt x="1844" y="75"/>
                </a:cubicBezTo>
                <a:cubicBezTo>
                  <a:pt x="1843" y="76"/>
                  <a:pt x="1842" y="77"/>
                  <a:pt x="1841" y="78"/>
                </a:cubicBezTo>
                <a:cubicBezTo>
                  <a:pt x="1839" y="78"/>
                  <a:pt x="1837" y="77"/>
                  <a:pt x="1835" y="77"/>
                </a:cubicBezTo>
                <a:cubicBezTo>
                  <a:pt x="1830" y="79"/>
                  <a:pt x="1823" y="81"/>
                  <a:pt x="1819" y="76"/>
                </a:cubicBezTo>
                <a:cubicBezTo>
                  <a:pt x="1818" y="76"/>
                  <a:pt x="1818" y="76"/>
                  <a:pt x="1818" y="76"/>
                </a:cubicBezTo>
                <a:cubicBezTo>
                  <a:pt x="1818" y="76"/>
                  <a:pt x="1818" y="76"/>
                  <a:pt x="1818" y="76"/>
                </a:cubicBezTo>
                <a:cubicBezTo>
                  <a:pt x="1821" y="75"/>
                  <a:pt x="1824" y="75"/>
                  <a:pt x="1827" y="75"/>
                </a:cubicBezTo>
                <a:cubicBezTo>
                  <a:pt x="1828" y="74"/>
                  <a:pt x="1829" y="73"/>
                  <a:pt x="1829" y="72"/>
                </a:cubicBezTo>
                <a:cubicBezTo>
                  <a:pt x="1833" y="72"/>
                  <a:pt x="1837" y="73"/>
                  <a:pt x="1841" y="73"/>
                </a:cubicBezTo>
                <a:cubicBezTo>
                  <a:pt x="1841" y="74"/>
                  <a:pt x="1841" y="74"/>
                  <a:pt x="1841" y="74"/>
                </a:cubicBezTo>
                <a:cubicBezTo>
                  <a:pt x="1843" y="74"/>
                  <a:pt x="1844" y="73"/>
                  <a:pt x="1846" y="73"/>
                </a:cubicBezTo>
                <a:cubicBezTo>
                  <a:pt x="1846" y="72"/>
                  <a:pt x="1846" y="72"/>
                  <a:pt x="1846" y="72"/>
                </a:cubicBezTo>
                <a:cubicBezTo>
                  <a:pt x="1850" y="73"/>
                  <a:pt x="1853" y="73"/>
                  <a:pt x="1856" y="74"/>
                </a:cubicBezTo>
                <a:cubicBezTo>
                  <a:pt x="1857" y="72"/>
                  <a:pt x="1857" y="72"/>
                  <a:pt x="1858" y="71"/>
                </a:cubicBezTo>
                <a:cubicBezTo>
                  <a:pt x="1862" y="70"/>
                  <a:pt x="1864" y="70"/>
                  <a:pt x="1868" y="69"/>
                </a:cubicBezTo>
                <a:cubicBezTo>
                  <a:pt x="1868" y="66"/>
                  <a:pt x="1868" y="66"/>
                  <a:pt x="1868" y="66"/>
                </a:cubicBezTo>
                <a:cubicBezTo>
                  <a:pt x="1869" y="66"/>
                  <a:pt x="1869" y="66"/>
                  <a:pt x="1869" y="66"/>
                </a:cubicBezTo>
                <a:cubicBezTo>
                  <a:pt x="1869" y="65"/>
                  <a:pt x="1869" y="65"/>
                  <a:pt x="1869" y="65"/>
                </a:cubicBezTo>
                <a:cubicBezTo>
                  <a:pt x="1874" y="65"/>
                  <a:pt x="1874" y="65"/>
                  <a:pt x="1874" y="65"/>
                </a:cubicBezTo>
                <a:cubicBezTo>
                  <a:pt x="1874" y="64"/>
                  <a:pt x="1874" y="64"/>
                  <a:pt x="1874" y="64"/>
                </a:cubicBezTo>
                <a:cubicBezTo>
                  <a:pt x="1875" y="64"/>
                  <a:pt x="1875" y="64"/>
                  <a:pt x="1875" y="64"/>
                </a:cubicBezTo>
                <a:cubicBezTo>
                  <a:pt x="1876" y="63"/>
                  <a:pt x="1876" y="62"/>
                  <a:pt x="1877" y="61"/>
                </a:cubicBezTo>
                <a:cubicBezTo>
                  <a:pt x="1879" y="61"/>
                  <a:pt x="1879" y="61"/>
                  <a:pt x="1879" y="61"/>
                </a:cubicBezTo>
                <a:cubicBezTo>
                  <a:pt x="1879" y="61"/>
                  <a:pt x="1879" y="61"/>
                  <a:pt x="1879" y="61"/>
                </a:cubicBezTo>
                <a:cubicBezTo>
                  <a:pt x="1882" y="59"/>
                  <a:pt x="1883" y="65"/>
                  <a:pt x="1887" y="59"/>
                </a:cubicBezTo>
                <a:cubicBezTo>
                  <a:pt x="1888" y="59"/>
                  <a:pt x="1888" y="59"/>
                  <a:pt x="1888" y="59"/>
                </a:cubicBezTo>
                <a:cubicBezTo>
                  <a:pt x="1887" y="58"/>
                  <a:pt x="1887" y="57"/>
                  <a:pt x="1887" y="56"/>
                </a:cubicBezTo>
                <a:cubicBezTo>
                  <a:pt x="1885" y="56"/>
                  <a:pt x="1885" y="56"/>
                  <a:pt x="1884" y="54"/>
                </a:cubicBezTo>
                <a:cubicBezTo>
                  <a:pt x="1880" y="54"/>
                  <a:pt x="1875" y="53"/>
                  <a:pt x="1870" y="53"/>
                </a:cubicBezTo>
                <a:cubicBezTo>
                  <a:pt x="1870" y="53"/>
                  <a:pt x="1869" y="54"/>
                  <a:pt x="1869" y="54"/>
                </a:cubicBezTo>
                <a:cubicBezTo>
                  <a:pt x="1869" y="53"/>
                  <a:pt x="1869" y="53"/>
                  <a:pt x="1869" y="53"/>
                </a:cubicBezTo>
                <a:cubicBezTo>
                  <a:pt x="1864" y="53"/>
                  <a:pt x="1864" y="53"/>
                  <a:pt x="1864" y="53"/>
                </a:cubicBezTo>
                <a:cubicBezTo>
                  <a:pt x="1864" y="52"/>
                  <a:pt x="1864" y="52"/>
                  <a:pt x="1864" y="52"/>
                </a:cubicBezTo>
                <a:cubicBezTo>
                  <a:pt x="1855" y="52"/>
                  <a:pt x="1855" y="52"/>
                  <a:pt x="1855" y="52"/>
                </a:cubicBezTo>
                <a:cubicBezTo>
                  <a:pt x="1853" y="51"/>
                  <a:pt x="1849" y="50"/>
                  <a:pt x="1844" y="51"/>
                </a:cubicBezTo>
                <a:cubicBezTo>
                  <a:pt x="1843" y="51"/>
                  <a:pt x="1841" y="52"/>
                  <a:pt x="1839" y="51"/>
                </a:cubicBezTo>
                <a:cubicBezTo>
                  <a:pt x="1839" y="51"/>
                  <a:pt x="1839" y="51"/>
                  <a:pt x="1839" y="51"/>
                </a:cubicBezTo>
                <a:cubicBezTo>
                  <a:pt x="1831" y="51"/>
                  <a:pt x="1831" y="51"/>
                  <a:pt x="1831" y="51"/>
                </a:cubicBezTo>
                <a:cubicBezTo>
                  <a:pt x="1830" y="52"/>
                  <a:pt x="1830" y="53"/>
                  <a:pt x="1830" y="55"/>
                </a:cubicBezTo>
                <a:cubicBezTo>
                  <a:pt x="1826" y="55"/>
                  <a:pt x="1822" y="56"/>
                  <a:pt x="1818" y="56"/>
                </a:cubicBezTo>
                <a:cubicBezTo>
                  <a:pt x="1818" y="60"/>
                  <a:pt x="1818" y="60"/>
                  <a:pt x="1818" y="60"/>
                </a:cubicBezTo>
                <a:cubicBezTo>
                  <a:pt x="1815" y="59"/>
                  <a:pt x="1812" y="57"/>
                  <a:pt x="1809" y="56"/>
                </a:cubicBezTo>
                <a:cubicBezTo>
                  <a:pt x="1809" y="57"/>
                  <a:pt x="1809" y="57"/>
                  <a:pt x="1808" y="58"/>
                </a:cubicBezTo>
                <a:cubicBezTo>
                  <a:pt x="1808" y="60"/>
                  <a:pt x="1808" y="60"/>
                  <a:pt x="1808" y="60"/>
                </a:cubicBezTo>
                <a:cubicBezTo>
                  <a:pt x="1807" y="60"/>
                  <a:pt x="1807" y="60"/>
                  <a:pt x="1807" y="60"/>
                </a:cubicBezTo>
                <a:cubicBezTo>
                  <a:pt x="1807" y="57"/>
                  <a:pt x="1807" y="57"/>
                  <a:pt x="1807" y="57"/>
                </a:cubicBezTo>
                <a:cubicBezTo>
                  <a:pt x="1806" y="57"/>
                  <a:pt x="1806" y="57"/>
                  <a:pt x="1805" y="56"/>
                </a:cubicBezTo>
                <a:cubicBezTo>
                  <a:pt x="1805" y="54"/>
                  <a:pt x="1805" y="54"/>
                  <a:pt x="1805" y="54"/>
                </a:cubicBezTo>
                <a:cubicBezTo>
                  <a:pt x="1804" y="54"/>
                  <a:pt x="1804" y="54"/>
                  <a:pt x="1804" y="54"/>
                </a:cubicBezTo>
                <a:cubicBezTo>
                  <a:pt x="1804" y="53"/>
                  <a:pt x="1804" y="53"/>
                  <a:pt x="1804" y="53"/>
                </a:cubicBezTo>
                <a:cubicBezTo>
                  <a:pt x="1803" y="54"/>
                  <a:pt x="1802" y="55"/>
                  <a:pt x="1801" y="56"/>
                </a:cubicBezTo>
                <a:cubicBezTo>
                  <a:pt x="1800" y="57"/>
                  <a:pt x="1799" y="57"/>
                  <a:pt x="1798" y="57"/>
                </a:cubicBezTo>
                <a:cubicBezTo>
                  <a:pt x="1798" y="58"/>
                  <a:pt x="1797" y="58"/>
                  <a:pt x="1797" y="59"/>
                </a:cubicBezTo>
                <a:cubicBezTo>
                  <a:pt x="1795" y="59"/>
                  <a:pt x="1795" y="59"/>
                  <a:pt x="1795" y="59"/>
                </a:cubicBezTo>
                <a:cubicBezTo>
                  <a:pt x="1795" y="59"/>
                  <a:pt x="1795" y="60"/>
                  <a:pt x="1794" y="61"/>
                </a:cubicBezTo>
                <a:cubicBezTo>
                  <a:pt x="1793" y="61"/>
                  <a:pt x="1793" y="61"/>
                  <a:pt x="1793" y="61"/>
                </a:cubicBezTo>
                <a:cubicBezTo>
                  <a:pt x="1793" y="61"/>
                  <a:pt x="1793" y="61"/>
                  <a:pt x="1793" y="61"/>
                </a:cubicBezTo>
                <a:cubicBezTo>
                  <a:pt x="1789" y="61"/>
                  <a:pt x="1789" y="61"/>
                  <a:pt x="1789" y="61"/>
                </a:cubicBezTo>
                <a:cubicBezTo>
                  <a:pt x="1787" y="63"/>
                  <a:pt x="1786" y="65"/>
                  <a:pt x="1785" y="66"/>
                </a:cubicBezTo>
                <a:cubicBezTo>
                  <a:pt x="1783" y="67"/>
                  <a:pt x="1772" y="70"/>
                  <a:pt x="1769" y="69"/>
                </a:cubicBezTo>
                <a:cubicBezTo>
                  <a:pt x="1769" y="68"/>
                  <a:pt x="1769" y="68"/>
                  <a:pt x="1769" y="68"/>
                </a:cubicBezTo>
                <a:cubicBezTo>
                  <a:pt x="1767" y="68"/>
                  <a:pt x="1765" y="68"/>
                  <a:pt x="1763" y="69"/>
                </a:cubicBezTo>
                <a:cubicBezTo>
                  <a:pt x="1763" y="70"/>
                  <a:pt x="1763" y="70"/>
                  <a:pt x="1763" y="70"/>
                </a:cubicBezTo>
                <a:cubicBezTo>
                  <a:pt x="1762" y="69"/>
                  <a:pt x="1762" y="69"/>
                  <a:pt x="1761" y="69"/>
                </a:cubicBezTo>
                <a:cubicBezTo>
                  <a:pt x="1758" y="69"/>
                  <a:pt x="1758" y="69"/>
                  <a:pt x="1758" y="69"/>
                </a:cubicBezTo>
                <a:cubicBezTo>
                  <a:pt x="1758" y="68"/>
                  <a:pt x="1758" y="68"/>
                  <a:pt x="1758" y="68"/>
                </a:cubicBezTo>
                <a:cubicBezTo>
                  <a:pt x="1757" y="68"/>
                  <a:pt x="1757" y="68"/>
                  <a:pt x="1757" y="68"/>
                </a:cubicBezTo>
                <a:cubicBezTo>
                  <a:pt x="1757" y="67"/>
                  <a:pt x="1757" y="67"/>
                  <a:pt x="1757" y="67"/>
                </a:cubicBezTo>
                <a:cubicBezTo>
                  <a:pt x="1758" y="67"/>
                  <a:pt x="1758" y="67"/>
                  <a:pt x="1758" y="67"/>
                </a:cubicBezTo>
                <a:cubicBezTo>
                  <a:pt x="1759" y="65"/>
                  <a:pt x="1763" y="62"/>
                  <a:pt x="1766" y="63"/>
                </a:cubicBezTo>
                <a:cubicBezTo>
                  <a:pt x="1766" y="64"/>
                  <a:pt x="1766" y="64"/>
                  <a:pt x="1766" y="64"/>
                </a:cubicBezTo>
                <a:cubicBezTo>
                  <a:pt x="1771" y="64"/>
                  <a:pt x="1771" y="64"/>
                  <a:pt x="1771" y="64"/>
                </a:cubicBezTo>
                <a:cubicBezTo>
                  <a:pt x="1771" y="63"/>
                  <a:pt x="1772" y="62"/>
                  <a:pt x="1772" y="61"/>
                </a:cubicBezTo>
                <a:cubicBezTo>
                  <a:pt x="1774" y="61"/>
                  <a:pt x="1776" y="60"/>
                  <a:pt x="1778" y="60"/>
                </a:cubicBezTo>
                <a:cubicBezTo>
                  <a:pt x="1778" y="59"/>
                  <a:pt x="1778" y="59"/>
                  <a:pt x="1778" y="59"/>
                </a:cubicBezTo>
                <a:cubicBezTo>
                  <a:pt x="1779" y="58"/>
                  <a:pt x="1781" y="57"/>
                  <a:pt x="1782" y="56"/>
                </a:cubicBezTo>
                <a:cubicBezTo>
                  <a:pt x="1782" y="52"/>
                  <a:pt x="1782" y="52"/>
                  <a:pt x="1782" y="52"/>
                </a:cubicBezTo>
                <a:cubicBezTo>
                  <a:pt x="1783" y="52"/>
                  <a:pt x="1783" y="52"/>
                  <a:pt x="1784" y="51"/>
                </a:cubicBezTo>
                <a:cubicBezTo>
                  <a:pt x="1784" y="50"/>
                  <a:pt x="1784" y="50"/>
                  <a:pt x="1784" y="50"/>
                </a:cubicBezTo>
                <a:cubicBezTo>
                  <a:pt x="1785" y="50"/>
                  <a:pt x="1785" y="50"/>
                  <a:pt x="1785" y="50"/>
                </a:cubicBezTo>
                <a:cubicBezTo>
                  <a:pt x="1784" y="48"/>
                  <a:pt x="1784" y="47"/>
                  <a:pt x="1784" y="46"/>
                </a:cubicBezTo>
                <a:cubicBezTo>
                  <a:pt x="1780" y="46"/>
                  <a:pt x="1772" y="47"/>
                  <a:pt x="1771" y="46"/>
                </a:cubicBezTo>
                <a:cubicBezTo>
                  <a:pt x="1767" y="46"/>
                  <a:pt x="1765" y="46"/>
                  <a:pt x="1763" y="47"/>
                </a:cubicBezTo>
                <a:cubicBezTo>
                  <a:pt x="1763" y="54"/>
                  <a:pt x="1763" y="54"/>
                  <a:pt x="1763" y="54"/>
                </a:cubicBezTo>
                <a:cubicBezTo>
                  <a:pt x="1761" y="54"/>
                  <a:pt x="1761" y="54"/>
                  <a:pt x="1761" y="54"/>
                </a:cubicBezTo>
                <a:cubicBezTo>
                  <a:pt x="1761" y="53"/>
                  <a:pt x="1761" y="53"/>
                  <a:pt x="1761" y="53"/>
                </a:cubicBezTo>
                <a:cubicBezTo>
                  <a:pt x="1758" y="53"/>
                  <a:pt x="1755" y="54"/>
                  <a:pt x="1752" y="54"/>
                </a:cubicBezTo>
                <a:cubicBezTo>
                  <a:pt x="1746" y="54"/>
                  <a:pt x="1746" y="54"/>
                  <a:pt x="1746" y="54"/>
                </a:cubicBezTo>
                <a:cubicBezTo>
                  <a:pt x="1746" y="55"/>
                  <a:pt x="1746" y="55"/>
                  <a:pt x="1746" y="55"/>
                </a:cubicBezTo>
                <a:cubicBezTo>
                  <a:pt x="1738" y="55"/>
                  <a:pt x="1738" y="55"/>
                  <a:pt x="1738" y="55"/>
                </a:cubicBezTo>
                <a:cubicBezTo>
                  <a:pt x="1740" y="52"/>
                  <a:pt x="1740" y="51"/>
                  <a:pt x="1740" y="47"/>
                </a:cubicBezTo>
                <a:cubicBezTo>
                  <a:pt x="1734" y="45"/>
                  <a:pt x="1729" y="47"/>
                  <a:pt x="1723" y="47"/>
                </a:cubicBezTo>
                <a:cubicBezTo>
                  <a:pt x="1711" y="47"/>
                  <a:pt x="1711" y="47"/>
                  <a:pt x="1711" y="47"/>
                </a:cubicBezTo>
                <a:cubicBezTo>
                  <a:pt x="1711" y="47"/>
                  <a:pt x="1711" y="47"/>
                  <a:pt x="1711" y="47"/>
                </a:cubicBezTo>
                <a:cubicBezTo>
                  <a:pt x="1706" y="47"/>
                  <a:pt x="1706" y="47"/>
                  <a:pt x="1706" y="47"/>
                </a:cubicBezTo>
                <a:cubicBezTo>
                  <a:pt x="1706" y="48"/>
                  <a:pt x="1706" y="48"/>
                  <a:pt x="1706" y="48"/>
                </a:cubicBezTo>
                <a:cubicBezTo>
                  <a:pt x="1702" y="49"/>
                  <a:pt x="1700" y="47"/>
                  <a:pt x="1698" y="47"/>
                </a:cubicBezTo>
                <a:cubicBezTo>
                  <a:pt x="1696" y="47"/>
                  <a:pt x="1695" y="47"/>
                  <a:pt x="1693" y="47"/>
                </a:cubicBezTo>
                <a:cubicBezTo>
                  <a:pt x="1693" y="48"/>
                  <a:pt x="1693" y="48"/>
                  <a:pt x="1693" y="48"/>
                </a:cubicBezTo>
                <a:cubicBezTo>
                  <a:pt x="1692" y="48"/>
                  <a:pt x="1690" y="48"/>
                  <a:pt x="1689" y="47"/>
                </a:cubicBezTo>
                <a:cubicBezTo>
                  <a:pt x="1689" y="48"/>
                  <a:pt x="1689" y="48"/>
                  <a:pt x="1689" y="48"/>
                </a:cubicBezTo>
                <a:cubicBezTo>
                  <a:pt x="1687" y="48"/>
                  <a:pt x="1685" y="49"/>
                  <a:pt x="1683" y="49"/>
                </a:cubicBezTo>
                <a:cubicBezTo>
                  <a:pt x="1683" y="50"/>
                  <a:pt x="1683" y="50"/>
                  <a:pt x="1683" y="50"/>
                </a:cubicBezTo>
                <a:cubicBezTo>
                  <a:pt x="1682" y="50"/>
                  <a:pt x="1682" y="50"/>
                  <a:pt x="1682" y="50"/>
                </a:cubicBezTo>
                <a:cubicBezTo>
                  <a:pt x="1681" y="50"/>
                  <a:pt x="1681" y="51"/>
                  <a:pt x="1681" y="51"/>
                </a:cubicBezTo>
                <a:cubicBezTo>
                  <a:pt x="1679" y="53"/>
                  <a:pt x="1678" y="51"/>
                  <a:pt x="1677" y="53"/>
                </a:cubicBezTo>
                <a:cubicBezTo>
                  <a:pt x="1671" y="53"/>
                  <a:pt x="1665" y="52"/>
                  <a:pt x="1664" y="57"/>
                </a:cubicBezTo>
                <a:cubicBezTo>
                  <a:pt x="1663" y="57"/>
                  <a:pt x="1662" y="57"/>
                  <a:pt x="1660" y="56"/>
                </a:cubicBezTo>
                <a:cubicBezTo>
                  <a:pt x="1662" y="52"/>
                  <a:pt x="1664" y="53"/>
                  <a:pt x="1668" y="51"/>
                </a:cubicBezTo>
                <a:cubicBezTo>
                  <a:pt x="1673" y="51"/>
                  <a:pt x="1673" y="51"/>
                  <a:pt x="1673" y="51"/>
                </a:cubicBezTo>
                <a:cubicBezTo>
                  <a:pt x="1673" y="51"/>
                  <a:pt x="1673" y="51"/>
                  <a:pt x="1673" y="51"/>
                </a:cubicBezTo>
                <a:cubicBezTo>
                  <a:pt x="1677" y="51"/>
                  <a:pt x="1677" y="51"/>
                  <a:pt x="1677" y="51"/>
                </a:cubicBezTo>
                <a:cubicBezTo>
                  <a:pt x="1677" y="50"/>
                  <a:pt x="1677" y="50"/>
                  <a:pt x="1677" y="50"/>
                </a:cubicBezTo>
                <a:cubicBezTo>
                  <a:pt x="1679" y="49"/>
                  <a:pt x="1679" y="50"/>
                  <a:pt x="1679" y="47"/>
                </a:cubicBezTo>
                <a:cubicBezTo>
                  <a:pt x="1682" y="47"/>
                  <a:pt x="1686" y="47"/>
                  <a:pt x="1687" y="46"/>
                </a:cubicBezTo>
                <a:cubicBezTo>
                  <a:pt x="1688" y="46"/>
                  <a:pt x="1688" y="46"/>
                  <a:pt x="1688" y="46"/>
                </a:cubicBezTo>
                <a:cubicBezTo>
                  <a:pt x="1688" y="43"/>
                  <a:pt x="1688" y="43"/>
                  <a:pt x="1688" y="43"/>
                </a:cubicBezTo>
                <a:cubicBezTo>
                  <a:pt x="1690" y="43"/>
                  <a:pt x="1692" y="43"/>
                  <a:pt x="1693" y="42"/>
                </a:cubicBezTo>
                <a:cubicBezTo>
                  <a:pt x="1693" y="42"/>
                  <a:pt x="1693" y="42"/>
                  <a:pt x="1693" y="42"/>
                </a:cubicBezTo>
                <a:cubicBezTo>
                  <a:pt x="1695" y="42"/>
                  <a:pt x="1695" y="42"/>
                  <a:pt x="1695" y="42"/>
                </a:cubicBezTo>
                <a:cubicBezTo>
                  <a:pt x="1695" y="41"/>
                  <a:pt x="1695" y="41"/>
                  <a:pt x="1695" y="41"/>
                </a:cubicBezTo>
                <a:cubicBezTo>
                  <a:pt x="1697" y="40"/>
                  <a:pt x="1702" y="41"/>
                  <a:pt x="1703" y="42"/>
                </a:cubicBezTo>
                <a:cubicBezTo>
                  <a:pt x="1721" y="42"/>
                  <a:pt x="1721" y="42"/>
                  <a:pt x="1721" y="42"/>
                </a:cubicBezTo>
                <a:cubicBezTo>
                  <a:pt x="1721" y="41"/>
                  <a:pt x="1721" y="41"/>
                  <a:pt x="1721" y="41"/>
                </a:cubicBezTo>
                <a:cubicBezTo>
                  <a:pt x="1722" y="41"/>
                  <a:pt x="1722" y="41"/>
                  <a:pt x="1722" y="41"/>
                </a:cubicBezTo>
                <a:cubicBezTo>
                  <a:pt x="1722" y="42"/>
                  <a:pt x="1722" y="42"/>
                  <a:pt x="1722" y="42"/>
                </a:cubicBezTo>
                <a:cubicBezTo>
                  <a:pt x="1727" y="42"/>
                  <a:pt x="1727" y="42"/>
                  <a:pt x="1727" y="42"/>
                </a:cubicBezTo>
                <a:cubicBezTo>
                  <a:pt x="1727" y="42"/>
                  <a:pt x="1727" y="42"/>
                  <a:pt x="1727" y="42"/>
                </a:cubicBezTo>
                <a:cubicBezTo>
                  <a:pt x="1729" y="42"/>
                  <a:pt x="1731" y="42"/>
                  <a:pt x="1733" y="42"/>
                </a:cubicBezTo>
                <a:cubicBezTo>
                  <a:pt x="1736" y="42"/>
                  <a:pt x="1740" y="42"/>
                  <a:pt x="1743" y="42"/>
                </a:cubicBezTo>
                <a:cubicBezTo>
                  <a:pt x="1743" y="42"/>
                  <a:pt x="1743" y="42"/>
                  <a:pt x="1743" y="42"/>
                </a:cubicBezTo>
                <a:cubicBezTo>
                  <a:pt x="1752" y="39"/>
                  <a:pt x="1760" y="46"/>
                  <a:pt x="1767" y="43"/>
                </a:cubicBezTo>
                <a:cubicBezTo>
                  <a:pt x="1767" y="42"/>
                  <a:pt x="1767" y="42"/>
                  <a:pt x="1767" y="42"/>
                </a:cubicBezTo>
                <a:cubicBezTo>
                  <a:pt x="1770" y="42"/>
                  <a:pt x="1770" y="42"/>
                  <a:pt x="1770" y="42"/>
                </a:cubicBezTo>
                <a:cubicBezTo>
                  <a:pt x="1770" y="42"/>
                  <a:pt x="1770" y="42"/>
                  <a:pt x="1770" y="42"/>
                </a:cubicBezTo>
                <a:cubicBezTo>
                  <a:pt x="1774" y="41"/>
                  <a:pt x="1779" y="41"/>
                  <a:pt x="1784" y="41"/>
                </a:cubicBezTo>
                <a:cubicBezTo>
                  <a:pt x="1784" y="42"/>
                  <a:pt x="1784" y="42"/>
                  <a:pt x="1784" y="42"/>
                </a:cubicBezTo>
                <a:cubicBezTo>
                  <a:pt x="1788" y="42"/>
                  <a:pt x="1788" y="42"/>
                  <a:pt x="1788" y="42"/>
                </a:cubicBezTo>
                <a:cubicBezTo>
                  <a:pt x="1788" y="41"/>
                  <a:pt x="1788" y="41"/>
                  <a:pt x="1788" y="41"/>
                </a:cubicBezTo>
                <a:cubicBezTo>
                  <a:pt x="1790" y="41"/>
                  <a:pt x="1790" y="41"/>
                  <a:pt x="1790" y="41"/>
                </a:cubicBezTo>
                <a:cubicBezTo>
                  <a:pt x="1791" y="39"/>
                  <a:pt x="1792" y="38"/>
                  <a:pt x="1793" y="37"/>
                </a:cubicBezTo>
                <a:cubicBezTo>
                  <a:pt x="1796" y="37"/>
                  <a:pt x="1796" y="37"/>
                  <a:pt x="1796" y="37"/>
                </a:cubicBezTo>
                <a:cubicBezTo>
                  <a:pt x="1798" y="36"/>
                  <a:pt x="1798" y="34"/>
                  <a:pt x="1802" y="33"/>
                </a:cubicBezTo>
                <a:cubicBezTo>
                  <a:pt x="1802" y="32"/>
                  <a:pt x="1801" y="32"/>
                  <a:pt x="1801" y="31"/>
                </a:cubicBezTo>
                <a:cubicBezTo>
                  <a:pt x="1798" y="30"/>
                  <a:pt x="1795" y="29"/>
                  <a:pt x="1792" y="28"/>
                </a:cubicBezTo>
                <a:cubicBezTo>
                  <a:pt x="1792" y="28"/>
                  <a:pt x="1791" y="27"/>
                  <a:pt x="1791" y="27"/>
                </a:cubicBezTo>
                <a:cubicBezTo>
                  <a:pt x="1787" y="27"/>
                  <a:pt x="1782" y="27"/>
                  <a:pt x="1778" y="27"/>
                </a:cubicBezTo>
                <a:cubicBezTo>
                  <a:pt x="1778" y="25"/>
                  <a:pt x="1778" y="25"/>
                  <a:pt x="1777" y="24"/>
                </a:cubicBezTo>
                <a:cubicBezTo>
                  <a:pt x="1776" y="24"/>
                  <a:pt x="1776" y="24"/>
                  <a:pt x="1776" y="24"/>
                </a:cubicBezTo>
                <a:cubicBezTo>
                  <a:pt x="1776" y="23"/>
                  <a:pt x="1776" y="23"/>
                  <a:pt x="1776" y="23"/>
                </a:cubicBezTo>
                <a:cubicBezTo>
                  <a:pt x="1774" y="23"/>
                  <a:pt x="1774" y="23"/>
                  <a:pt x="1774" y="23"/>
                </a:cubicBezTo>
                <a:cubicBezTo>
                  <a:pt x="1774" y="22"/>
                  <a:pt x="1774" y="22"/>
                  <a:pt x="1774" y="22"/>
                </a:cubicBezTo>
                <a:cubicBezTo>
                  <a:pt x="1771" y="23"/>
                  <a:pt x="1771" y="23"/>
                  <a:pt x="1770" y="25"/>
                </a:cubicBezTo>
                <a:cubicBezTo>
                  <a:pt x="1769" y="25"/>
                  <a:pt x="1769" y="25"/>
                  <a:pt x="1769" y="25"/>
                </a:cubicBezTo>
                <a:cubicBezTo>
                  <a:pt x="1769" y="22"/>
                  <a:pt x="1769" y="22"/>
                  <a:pt x="1769" y="22"/>
                </a:cubicBezTo>
                <a:cubicBezTo>
                  <a:pt x="1768" y="22"/>
                  <a:pt x="1768" y="22"/>
                  <a:pt x="1768" y="22"/>
                </a:cubicBezTo>
                <a:cubicBezTo>
                  <a:pt x="1767" y="21"/>
                  <a:pt x="1768" y="20"/>
                  <a:pt x="1767" y="21"/>
                </a:cubicBezTo>
                <a:cubicBezTo>
                  <a:pt x="1767" y="22"/>
                  <a:pt x="1767" y="22"/>
                  <a:pt x="1767" y="22"/>
                </a:cubicBezTo>
                <a:cubicBezTo>
                  <a:pt x="1766" y="22"/>
                  <a:pt x="1766" y="22"/>
                  <a:pt x="1766" y="22"/>
                </a:cubicBezTo>
                <a:cubicBezTo>
                  <a:pt x="1766" y="22"/>
                  <a:pt x="1766" y="22"/>
                  <a:pt x="1766" y="22"/>
                </a:cubicBezTo>
                <a:cubicBezTo>
                  <a:pt x="1762" y="22"/>
                  <a:pt x="1762" y="22"/>
                  <a:pt x="1762" y="22"/>
                </a:cubicBezTo>
                <a:cubicBezTo>
                  <a:pt x="1762" y="23"/>
                  <a:pt x="1762" y="24"/>
                  <a:pt x="1762" y="24"/>
                </a:cubicBezTo>
                <a:cubicBezTo>
                  <a:pt x="1759" y="26"/>
                  <a:pt x="1755" y="27"/>
                  <a:pt x="1751" y="27"/>
                </a:cubicBezTo>
                <a:cubicBezTo>
                  <a:pt x="1751" y="25"/>
                  <a:pt x="1751" y="25"/>
                  <a:pt x="1751" y="25"/>
                </a:cubicBezTo>
                <a:cubicBezTo>
                  <a:pt x="1754" y="25"/>
                  <a:pt x="1754" y="25"/>
                  <a:pt x="1754" y="25"/>
                </a:cubicBezTo>
                <a:cubicBezTo>
                  <a:pt x="1754" y="23"/>
                  <a:pt x="1754" y="23"/>
                  <a:pt x="1754" y="23"/>
                </a:cubicBezTo>
                <a:cubicBezTo>
                  <a:pt x="1758" y="23"/>
                  <a:pt x="1759" y="23"/>
                  <a:pt x="1761" y="22"/>
                </a:cubicBezTo>
                <a:cubicBezTo>
                  <a:pt x="1761" y="16"/>
                  <a:pt x="1758" y="16"/>
                  <a:pt x="1757" y="13"/>
                </a:cubicBezTo>
                <a:cubicBezTo>
                  <a:pt x="1755" y="12"/>
                  <a:pt x="1752" y="12"/>
                  <a:pt x="1750" y="11"/>
                </a:cubicBezTo>
                <a:cubicBezTo>
                  <a:pt x="1749" y="12"/>
                  <a:pt x="1745" y="16"/>
                  <a:pt x="1744" y="16"/>
                </a:cubicBezTo>
                <a:cubicBezTo>
                  <a:pt x="1741" y="16"/>
                  <a:pt x="1741" y="16"/>
                  <a:pt x="1741" y="16"/>
                </a:cubicBezTo>
                <a:cubicBezTo>
                  <a:pt x="1741" y="17"/>
                  <a:pt x="1741" y="17"/>
                  <a:pt x="1741" y="17"/>
                </a:cubicBezTo>
                <a:cubicBezTo>
                  <a:pt x="1739" y="17"/>
                  <a:pt x="1738" y="17"/>
                  <a:pt x="1736" y="18"/>
                </a:cubicBezTo>
                <a:cubicBezTo>
                  <a:pt x="1736" y="18"/>
                  <a:pt x="1736" y="18"/>
                  <a:pt x="1736" y="18"/>
                </a:cubicBezTo>
                <a:cubicBezTo>
                  <a:pt x="1730" y="18"/>
                  <a:pt x="1730" y="18"/>
                  <a:pt x="1730" y="18"/>
                </a:cubicBezTo>
                <a:cubicBezTo>
                  <a:pt x="1730" y="18"/>
                  <a:pt x="1730" y="18"/>
                  <a:pt x="1730" y="18"/>
                </a:cubicBezTo>
                <a:cubicBezTo>
                  <a:pt x="1734" y="16"/>
                  <a:pt x="1736" y="12"/>
                  <a:pt x="1741" y="11"/>
                </a:cubicBezTo>
                <a:cubicBezTo>
                  <a:pt x="1741" y="9"/>
                  <a:pt x="1742" y="9"/>
                  <a:pt x="1743" y="8"/>
                </a:cubicBezTo>
                <a:cubicBezTo>
                  <a:pt x="1741" y="7"/>
                  <a:pt x="1741" y="7"/>
                  <a:pt x="1738" y="7"/>
                </a:cubicBezTo>
                <a:cubicBezTo>
                  <a:pt x="1738" y="6"/>
                  <a:pt x="1738" y="6"/>
                  <a:pt x="1738" y="6"/>
                </a:cubicBezTo>
                <a:cubicBezTo>
                  <a:pt x="1738" y="6"/>
                  <a:pt x="1738" y="6"/>
                  <a:pt x="1738" y="6"/>
                </a:cubicBezTo>
                <a:cubicBezTo>
                  <a:pt x="1738" y="7"/>
                  <a:pt x="1738" y="7"/>
                  <a:pt x="1738" y="7"/>
                </a:cubicBezTo>
                <a:cubicBezTo>
                  <a:pt x="1734" y="7"/>
                  <a:pt x="1731" y="6"/>
                  <a:pt x="1729" y="6"/>
                </a:cubicBezTo>
                <a:cubicBezTo>
                  <a:pt x="1720" y="6"/>
                  <a:pt x="1720" y="6"/>
                  <a:pt x="1720" y="6"/>
                </a:cubicBezTo>
                <a:cubicBezTo>
                  <a:pt x="1720" y="5"/>
                  <a:pt x="1720" y="5"/>
                  <a:pt x="1720" y="5"/>
                </a:cubicBezTo>
                <a:cubicBezTo>
                  <a:pt x="1717" y="5"/>
                  <a:pt x="1717" y="5"/>
                  <a:pt x="1717" y="5"/>
                </a:cubicBezTo>
                <a:cubicBezTo>
                  <a:pt x="1717" y="4"/>
                  <a:pt x="1717" y="4"/>
                  <a:pt x="1717" y="4"/>
                </a:cubicBezTo>
                <a:cubicBezTo>
                  <a:pt x="1714" y="4"/>
                  <a:pt x="1712" y="4"/>
                  <a:pt x="1709" y="3"/>
                </a:cubicBezTo>
                <a:cubicBezTo>
                  <a:pt x="1709" y="4"/>
                  <a:pt x="1708" y="5"/>
                  <a:pt x="1708" y="5"/>
                </a:cubicBezTo>
                <a:cubicBezTo>
                  <a:pt x="1705" y="5"/>
                  <a:pt x="1705" y="5"/>
                  <a:pt x="1705" y="5"/>
                </a:cubicBezTo>
                <a:cubicBezTo>
                  <a:pt x="1705" y="4"/>
                  <a:pt x="1705" y="4"/>
                  <a:pt x="1705" y="4"/>
                </a:cubicBezTo>
                <a:cubicBezTo>
                  <a:pt x="1703" y="5"/>
                  <a:pt x="1701" y="5"/>
                  <a:pt x="1699" y="5"/>
                </a:cubicBezTo>
                <a:cubicBezTo>
                  <a:pt x="1699" y="6"/>
                  <a:pt x="1699" y="6"/>
                  <a:pt x="1699" y="6"/>
                </a:cubicBezTo>
                <a:cubicBezTo>
                  <a:pt x="1697" y="6"/>
                  <a:pt x="1695" y="6"/>
                  <a:pt x="1693" y="7"/>
                </a:cubicBezTo>
                <a:cubicBezTo>
                  <a:pt x="1693" y="6"/>
                  <a:pt x="1693" y="6"/>
                  <a:pt x="1693" y="6"/>
                </a:cubicBezTo>
                <a:cubicBezTo>
                  <a:pt x="1691" y="6"/>
                  <a:pt x="1691" y="6"/>
                  <a:pt x="1691" y="6"/>
                </a:cubicBezTo>
                <a:cubicBezTo>
                  <a:pt x="1691" y="5"/>
                  <a:pt x="1691" y="5"/>
                  <a:pt x="1691" y="5"/>
                </a:cubicBezTo>
                <a:cubicBezTo>
                  <a:pt x="1689" y="5"/>
                  <a:pt x="1687" y="5"/>
                  <a:pt x="1685" y="4"/>
                </a:cubicBezTo>
                <a:cubicBezTo>
                  <a:pt x="1685" y="4"/>
                  <a:pt x="1684" y="3"/>
                  <a:pt x="1684" y="3"/>
                </a:cubicBezTo>
                <a:cubicBezTo>
                  <a:pt x="1683" y="2"/>
                  <a:pt x="1682" y="2"/>
                  <a:pt x="1681" y="2"/>
                </a:cubicBezTo>
                <a:cubicBezTo>
                  <a:pt x="1681" y="1"/>
                  <a:pt x="1681" y="1"/>
                  <a:pt x="1681" y="1"/>
                </a:cubicBezTo>
                <a:cubicBezTo>
                  <a:pt x="1679" y="0"/>
                  <a:pt x="1676" y="3"/>
                  <a:pt x="1674" y="3"/>
                </a:cubicBezTo>
                <a:cubicBezTo>
                  <a:pt x="1670" y="5"/>
                  <a:pt x="1666" y="2"/>
                  <a:pt x="1664" y="2"/>
                </a:cubicBezTo>
                <a:cubicBezTo>
                  <a:pt x="1662" y="1"/>
                  <a:pt x="1658" y="2"/>
                  <a:pt x="1657" y="3"/>
                </a:cubicBezTo>
                <a:cubicBezTo>
                  <a:pt x="1657" y="3"/>
                  <a:pt x="1657" y="3"/>
                  <a:pt x="1657" y="3"/>
                </a:cubicBezTo>
                <a:cubicBezTo>
                  <a:pt x="1650" y="3"/>
                  <a:pt x="1643" y="3"/>
                  <a:pt x="1635" y="3"/>
                </a:cubicBezTo>
                <a:cubicBezTo>
                  <a:pt x="1635" y="2"/>
                  <a:pt x="1635" y="2"/>
                  <a:pt x="1635" y="2"/>
                </a:cubicBezTo>
                <a:cubicBezTo>
                  <a:pt x="1633" y="1"/>
                  <a:pt x="1629" y="3"/>
                  <a:pt x="1627" y="1"/>
                </a:cubicBezTo>
                <a:cubicBezTo>
                  <a:pt x="1625" y="1"/>
                  <a:pt x="1625" y="1"/>
                  <a:pt x="1624" y="2"/>
                </a:cubicBezTo>
                <a:cubicBezTo>
                  <a:pt x="1624" y="5"/>
                  <a:pt x="1624" y="5"/>
                  <a:pt x="1624" y="5"/>
                </a:cubicBezTo>
                <a:cubicBezTo>
                  <a:pt x="1621" y="4"/>
                  <a:pt x="1617" y="3"/>
                  <a:pt x="1614" y="2"/>
                </a:cubicBezTo>
                <a:cubicBezTo>
                  <a:pt x="1614" y="3"/>
                  <a:pt x="1614" y="3"/>
                  <a:pt x="1614" y="3"/>
                </a:cubicBezTo>
                <a:cubicBezTo>
                  <a:pt x="1613" y="3"/>
                  <a:pt x="1613" y="3"/>
                  <a:pt x="1613" y="3"/>
                </a:cubicBezTo>
                <a:cubicBezTo>
                  <a:pt x="1614" y="5"/>
                  <a:pt x="1613" y="5"/>
                  <a:pt x="1615" y="6"/>
                </a:cubicBezTo>
                <a:cubicBezTo>
                  <a:pt x="1615" y="7"/>
                  <a:pt x="1615" y="7"/>
                  <a:pt x="1615" y="7"/>
                </a:cubicBezTo>
                <a:cubicBezTo>
                  <a:pt x="1613" y="7"/>
                  <a:pt x="1613" y="7"/>
                  <a:pt x="1613" y="7"/>
                </a:cubicBezTo>
                <a:cubicBezTo>
                  <a:pt x="1613" y="8"/>
                  <a:pt x="1613" y="8"/>
                  <a:pt x="1613" y="8"/>
                </a:cubicBezTo>
                <a:cubicBezTo>
                  <a:pt x="1612" y="8"/>
                  <a:pt x="1614" y="7"/>
                  <a:pt x="1612" y="7"/>
                </a:cubicBezTo>
                <a:cubicBezTo>
                  <a:pt x="1609" y="6"/>
                  <a:pt x="1605" y="7"/>
                  <a:pt x="1603" y="6"/>
                </a:cubicBezTo>
                <a:cubicBezTo>
                  <a:pt x="1602" y="7"/>
                  <a:pt x="1601" y="9"/>
                  <a:pt x="1600" y="10"/>
                </a:cubicBezTo>
                <a:cubicBezTo>
                  <a:pt x="1598" y="10"/>
                  <a:pt x="1598" y="10"/>
                  <a:pt x="1598" y="10"/>
                </a:cubicBezTo>
                <a:cubicBezTo>
                  <a:pt x="1598" y="12"/>
                  <a:pt x="1598" y="12"/>
                  <a:pt x="1598" y="12"/>
                </a:cubicBezTo>
                <a:cubicBezTo>
                  <a:pt x="1601" y="12"/>
                  <a:pt x="1603" y="12"/>
                  <a:pt x="1605" y="13"/>
                </a:cubicBezTo>
                <a:cubicBezTo>
                  <a:pt x="1603" y="15"/>
                  <a:pt x="1597" y="12"/>
                  <a:pt x="1594" y="13"/>
                </a:cubicBezTo>
                <a:cubicBezTo>
                  <a:pt x="1594" y="14"/>
                  <a:pt x="1594" y="14"/>
                  <a:pt x="1594" y="14"/>
                </a:cubicBezTo>
                <a:cubicBezTo>
                  <a:pt x="1593" y="14"/>
                  <a:pt x="1593" y="15"/>
                  <a:pt x="1592" y="15"/>
                </a:cubicBezTo>
                <a:cubicBezTo>
                  <a:pt x="1592" y="18"/>
                  <a:pt x="1592" y="18"/>
                  <a:pt x="1594" y="19"/>
                </a:cubicBezTo>
                <a:cubicBezTo>
                  <a:pt x="1596" y="19"/>
                  <a:pt x="1596" y="19"/>
                  <a:pt x="1596" y="19"/>
                </a:cubicBezTo>
                <a:cubicBezTo>
                  <a:pt x="1596" y="20"/>
                  <a:pt x="1596" y="20"/>
                  <a:pt x="1596" y="20"/>
                </a:cubicBezTo>
                <a:cubicBezTo>
                  <a:pt x="1598" y="21"/>
                  <a:pt x="1596" y="22"/>
                  <a:pt x="1599" y="22"/>
                </a:cubicBezTo>
                <a:cubicBezTo>
                  <a:pt x="1599" y="23"/>
                  <a:pt x="1599" y="23"/>
                  <a:pt x="1599" y="23"/>
                </a:cubicBezTo>
                <a:cubicBezTo>
                  <a:pt x="1596" y="23"/>
                  <a:pt x="1596" y="23"/>
                  <a:pt x="1596" y="23"/>
                </a:cubicBezTo>
                <a:cubicBezTo>
                  <a:pt x="1595" y="22"/>
                  <a:pt x="1594" y="21"/>
                  <a:pt x="1593" y="20"/>
                </a:cubicBezTo>
                <a:cubicBezTo>
                  <a:pt x="1593" y="20"/>
                  <a:pt x="1592" y="19"/>
                  <a:pt x="1591" y="19"/>
                </a:cubicBezTo>
                <a:cubicBezTo>
                  <a:pt x="1591" y="18"/>
                  <a:pt x="1590" y="18"/>
                  <a:pt x="1590" y="17"/>
                </a:cubicBezTo>
                <a:cubicBezTo>
                  <a:pt x="1586" y="17"/>
                  <a:pt x="1586" y="17"/>
                  <a:pt x="1586" y="17"/>
                </a:cubicBezTo>
                <a:cubicBezTo>
                  <a:pt x="1587" y="18"/>
                  <a:pt x="1587" y="18"/>
                  <a:pt x="1589" y="18"/>
                </a:cubicBezTo>
                <a:cubicBezTo>
                  <a:pt x="1589" y="20"/>
                  <a:pt x="1588" y="19"/>
                  <a:pt x="1589" y="20"/>
                </a:cubicBezTo>
                <a:cubicBezTo>
                  <a:pt x="1589" y="22"/>
                  <a:pt x="1589" y="22"/>
                  <a:pt x="1589" y="22"/>
                </a:cubicBezTo>
                <a:cubicBezTo>
                  <a:pt x="1588" y="21"/>
                  <a:pt x="1588" y="20"/>
                  <a:pt x="1587" y="19"/>
                </a:cubicBezTo>
                <a:cubicBezTo>
                  <a:pt x="1583" y="20"/>
                  <a:pt x="1583" y="20"/>
                  <a:pt x="1584" y="24"/>
                </a:cubicBezTo>
                <a:cubicBezTo>
                  <a:pt x="1581" y="23"/>
                  <a:pt x="1579" y="22"/>
                  <a:pt x="1576" y="21"/>
                </a:cubicBezTo>
                <a:cubicBezTo>
                  <a:pt x="1571" y="18"/>
                  <a:pt x="1576" y="17"/>
                  <a:pt x="1574" y="14"/>
                </a:cubicBezTo>
                <a:cubicBezTo>
                  <a:pt x="1573" y="12"/>
                  <a:pt x="1563" y="12"/>
                  <a:pt x="1559" y="13"/>
                </a:cubicBezTo>
                <a:cubicBezTo>
                  <a:pt x="1559" y="14"/>
                  <a:pt x="1559" y="15"/>
                  <a:pt x="1560" y="17"/>
                </a:cubicBezTo>
                <a:cubicBezTo>
                  <a:pt x="1558" y="16"/>
                  <a:pt x="1557" y="16"/>
                  <a:pt x="1556" y="16"/>
                </a:cubicBezTo>
                <a:cubicBezTo>
                  <a:pt x="1556" y="15"/>
                  <a:pt x="1556" y="15"/>
                  <a:pt x="1556" y="15"/>
                </a:cubicBezTo>
                <a:cubicBezTo>
                  <a:pt x="1554" y="15"/>
                  <a:pt x="1554" y="16"/>
                  <a:pt x="1554" y="16"/>
                </a:cubicBezTo>
                <a:cubicBezTo>
                  <a:pt x="1551" y="16"/>
                  <a:pt x="1551" y="15"/>
                  <a:pt x="1550" y="14"/>
                </a:cubicBezTo>
                <a:cubicBezTo>
                  <a:pt x="1550" y="15"/>
                  <a:pt x="1549" y="16"/>
                  <a:pt x="1549" y="17"/>
                </a:cubicBezTo>
                <a:cubicBezTo>
                  <a:pt x="1551" y="18"/>
                  <a:pt x="1551" y="20"/>
                  <a:pt x="1553" y="21"/>
                </a:cubicBezTo>
                <a:cubicBezTo>
                  <a:pt x="1553" y="22"/>
                  <a:pt x="1553" y="22"/>
                  <a:pt x="1553" y="22"/>
                </a:cubicBezTo>
                <a:cubicBezTo>
                  <a:pt x="1549" y="22"/>
                  <a:pt x="1549" y="22"/>
                  <a:pt x="1549" y="22"/>
                </a:cubicBezTo>
                <a:cubicBezTo>
                  <a:pt x="1549" y="26"/>
                  <a:pt x="1549" y="26"/>
                  <a:pt x="1549" y="26"/>
                </a:cubicBezTo>
                <a:cubicBezTo>
                  <a:pt x="1550" y="26"/>
                  <a:pt x="1550" y="26"/>
                  <a:pt x="1550" y="26"/>
                </a:cubicBezTo>
                <a:cubicBezTo>
                  <a:pt x="1550" y="27"/>
                  <a:pt x="1550" y="27"/>
                  <a:pt x="1550" y="27"/>
                </a:cubicBezTo>
                <a:cubicBezTo>
                  <a:pt x="1556" y="27"/>
                  <a:pt x="1556" y="27"/>
                  <a:pt x="1556" y="27"/>
                </a:cubicBezTo>
                <a:cubicBezTo>
                  <a:pt x="1556" y="27"/>
                  <a:pt x="1556" y="27"/>
                  <a:pt x="1556" y="27"/>
                </a:cubicBezTo>
                <a:cubicBezTo>
                  <a:pt x="1557" y="28"/>
                  <a:pt x="1559" y="28"/>
                  <a:pt x="1560" y="28"/>
                </a:cubicBezTo>
                <a:cubicBezTo>
                  <a:pt x="1560" y="27"/>
                  <a:pt x="1560" y="27"/>
                  <a:pt x="1560" y="27"/>
                </a:cubicBezTo>
                <a:cubicBezTo>
                  <a:pt x="1563" y="27"/>
                  <a:pt x="1563" y="27"/>
                  <a:pt x="1563" y="27"/>
                </a:cubicBezTo>
                <a:cubicBezTo>
                  <a:pt x="1563" y="27"/>
                  <a:pt x="1563" y="27"/>
                  <a:pt x="1563" y="27"/>
                </a:cubicBezTo>
                <a:cubicBezTo>
                  <a:pt x="1565" y="26"/>
                  <a:pt x="1566" y="27"/>
                  <a:pt x="1567" y="28"/>
                </a:cubicBezTo>
                <a:cubicBezTo>
                  <a:pt x="1572" y="30"/>
                  <a:pt x="1569" y="31"/>
                  <a:pt x="1570" y="34"/>
                </a:cubicBezTo>
                <a:cubicBezTo>
                  <a:pt x="1571" y="34"/>
                  <a:pt x="1572" y="35"/>
                  <a:pt x="1572" y="35"/>
                </a:cubicBezTo>
                <a:cubicBezTo>
                  <a:pt x="1574" y="37"/>
                  <a:pt x="1576" y="38"/>
                  <a:pt x="1579" y="40"/>
                </a:cubicBezTo>
                <a:cubicBezTo>
                  <a:pt x="1579" y="41"/>
                  <a:pt x="1579" y="41"/>
                  <a:pt x="1579" y="41"/>
                </a:cubicBezTo>
                <a:cubicBezTo>
                  <a:pt x="1576" y="41"/>
                  <a:pt x="1576" y="41"/>
                  <a:pt x="1576" y="41"/>
                </a:cubicBezTo>
                <a:cubicBezTo>
                  <a:pt x="1575" y="38"/>
                  <a:pt x="1575" y="38"/>
                  <a:pt x="1575" y="38"/>
                </a:cubicBezTo>
                <a:cubicBezTo>
                  <a:pt x="1573" y="37"/>
                  <a:pt x="1571" y="38"/>
                  <a:pt x="1570" y="37"/>
                </a:cubicBezTo>
                <a:cubicBezTo>
                  <a:pt x="1570" y="35"/>
                  <a:pt x="1570" y="35"/>
                  <a:pt x="1570" y="35"/>
                </a:cubicBezTo>
                <a:cubicBezTo>
                  <a:pt x="1570" y="35"/>
                  <a:pt x="1570" y="35"/>
                  <a:pt x="1570" y="35"/>
                </a:cubicBezTo>
                <a:cubicBezTo>
                  <a:pt x="1570" y="33"/>
                  <a:pt x="1570" y="33"/>
                  <a:pt x="1570" y="33"/>
                </a:cubicBezTo>
                <a:cubicBezTo>
                  <a:pt x="1569" y="33"/>
                  <a:pt x="1569" y="33"/>
                  <a:pt x="1569" y="33"/>
                </a:cubicBezTo>
                <a:cubicBezTo>
                  <a:pt x="1568" y="32"/>
                  <a:pt x="1568" y="32"/>
                  <a:pt x="1567" y="31"/>
                </a:cubicBezTo>
                <a:cubicBezTo>
                  <a:pt x="1564" y="29"/>
                  <a:pt x="1559" y="30"/>
                  <a:pt x="1556" y="29"/>
                </a:cubicBezTo>
                <a:cubicBezTo>
                  <a:pt x="1556" y="28"/>
                  <a:pt x="1556" y="28"/>
                  <a:pt x="1556" y="28"/>
                </a:cubicBezTo>
                <a:cubicBezTo>
                  <a:pt x="1553" y="28"/>
                  <a:pt x="1553" y="28"/>
                  <a:pt x="1553" y="28"/>
                </a:cubicBezTo>
                <a:cubicBezTo>
                  <a:pt x="1553" y="27"/>
                  <a:pt x="1553" y="27"/>
                  <a:pt x="1553" y="27"/>
                </a:cubicBezTo>
                <a:cubicBezTo>
                  <a:pt x="1542" y="27"/>
                  <a:pt x="1542" y="27"/>
                  <a:pt x="1542" y="27"/>
                </a:cubicBezTo>
                <a:cubicBezTo>
                  <a:pt x="1542" y="29"/>
                  <a:pt x="1542" y="33"/>
                  <a:pt x="1543" y="34"/>
                </a:cubicBezTo>
                <a:cubicBezTo>
                  <a:pt x="1545" y="34"/>
                  <a:pt x="1545" y="34"/>
                  <a:pt x="1545" y="34"/>
                </a:cubicBezTo>
                <a:cubicBezTo>
                  <a:pt x="1546" y="35"/>
                  <a:pt x="1545" y="36"/>
                  <a:pt x="1547" y="37"/>
                </a:cubicBezTo>
                <a:cubicBezTo>
                  <a:pt x="1547" y="38"/>
                  <a:pt x="1547" y="38"/>
                  <a:pt x="1547" y="38"/>
                </a:cubicBezTo>
                <a:cubicBezTo>
                  <a:pt x="1543" y="37"/>
                  <a:pt x="1541" y="34"/>
                  <a:pt x="1539" y="31"/>
                </a:cubicBezTo>
                <a:cubicBezTo>
                  <a:pt x="1536" y="30"/>
                  <a:pt x="1533" y="30"/>
                  <a:pt x="1529" y="30"/>
                </a:cubicBezTo>
                <a:cubicBezTo>
                  <a:pt x="1529" y="31"/>
                  <a:pt x="1529" y="31"/>
                  <a:pt x="1529" y="31"/>
                </a:cubicBezTo>
                <a:cubicBezTo>
                  <a:pt x="1528" y="31"/>
                  <a:pt x="1526" y="31"/>
                  <a:pt x="1524" y="32"/>
                </a:cubicBezTo>
                <a:cubicBezTo>
                  <a:pt x="1524" y="32"/>
                  <a:pt x="1524" y="32"/>
                  <a:pt x="1524" y="32"/>
                </a:cubicBezTo>
                <a:cubicBezTo>
                  <a:pt x="1521" y="32"/>
                  <a:pt x="1518" y="32"/>
                  <a:pt x="1515" y="32"/>
                </a:cubicBezTo>
                <a:cubicBezTo>
                  <a:pt x="1515" y="35"/>
                  <a:pt x="1515" y="35"/>
                  <a:pt x="1515" y="35"/>
                </a:cubicBezTo>
                <a:cubicBezTo>
                  <a:pt x="1516" y="36"/>
                  <a:pt x="1517" y="37"/>
                  <a:pt x="1519" y="37"/>
                </a:cubicBezTo>
                <a:cubicBezTo>
                  <a:pt x="1519" y="38"/>
                  <a:pt x="1519" y="41"/>
                  <a:pt x="1520" y="42"/>
                </a:cubicBezTo>
                <a:cubicBezTo>
                  <a:pt x="1523" y="42"/>
                  <a:pt x="1523" y="42"/>
                  <a:pt x="1523" y="42"/>
                </a:cubicBezTo>
                <a:cubicBezTo>
                  <a:pt x="1523" y="43"/>
                  <a:pt x="1524" y="44"/>
                  <a:pt x="1525" y="45"/>
                </a:cubicBezTo>
                <a:cubicBezTo>
                  <a:pt x="1527" y="45"/>
                  <a:pt x="1527" y="45"/>
                  <a:pt x="1527" y="45"/>
                </a:cubicBezTo>
                <a:cubicBezTo>
                  <a:pt x="1528" y="47"/>
                  <a:pt x="1529" y="48"/>
                  <a:pt x="1531" y="50"/>
                </a:cubicBezTo>
                <a:cubicBezTo>
                  <a:pt x="1533" y="50"/>
                  <a:pt x="1533" y="50"/>
                  <a:pt x="1533" y="50"/>
                </a:cubicBezTo>
                <a:cubicBezTo>
                  <a:pt x="1534" y="51"/>
                  <a:pt x="1535" y="53"/>
                  <a:pt x="1536" y="54"/>
                </a:cubicBezTo>
                <a:cubicBezTo>
                  <a:pt x="1537" y="54"/>
                  <a:pt x="1539" y="55"/>
                  <a:pt x="1540" y="55"/>
                </a:cubicBezTo>
                <a:cubicBezTo>
                  <a:pt x="1540" y="55"/>
                  <a:pt x="1540" y="56"/>
                  <a:pt x="1541" y="56"/>
                </a:cubicBezTo>
                <a:cubicBezTo>
                  <a:pt x="1543" y="56"/>
                  <a:pt x="1543" y="56"/>
                  <a:pt x="1543" y="56"/>
                </a:cubicBezTo>
                <a:cubicBezTo>
                  <a:pt x="1543" y="57"/>
                  <a:pt x="1543" y="57"/>
                  <a:pt x="1543" y="57"/>
                </a:cubicBezTo>
                <a:cubicBezTo>
                  <a:pt x="1546" y="57"/>
                  <a:pt x="1546" y="57"/>
                  <a:pt x="1546" y="57"/>
                </a:cubicBezTo>
                <a:cubicBezTo>
                  <a:pt x="1546" y="58"/>
                  <a:pt x="1546" y="58"/>
                  <a:pt x="1547" y="59"/>
                </a:cubicBezTo>
                <a:cubicBezTo>
                  <a:pt x="1549" y="59"/>
                  <a:pt x="1549" y="59"/>
                  <a:pt x="1549" y="59"/>
                </a:cubicBezTo>
                <a:cubicBezTo>
                  <a:pt x="1549" y="60"/>
                  <a:pt x="1549" y="60"/>
                  <a:pt x="1549" y="60"/>
                </a:cubicBezTo>
                <a:cubicBezTo>
                  <a:pt x="1551" y="60"/>
                  <a:pt x="1551" y="60"/>
                  <a:pt x="1551" y="60"/>
                </a:cubicBezTo>
                <a:cubicBezTo>
                  <a:pt x="1551" y="61"/>
                  <a:pt x="1551" y="61"/>
                  <a:pt x="1551" y="61"/>
                </a:cubicBezTo>
                <a:cubicBezTo>
                  <a:pt x="1551" y="61"/>
                  <a:pt x="1552" y="62"/>
                  <a:pt x="1553" y="62"/>
                </a:cubicBezTo>
                <a:cubicBezTo>
                  <a:pt x="1553" y="64"/>
                  <a:pt x="1553" y="64"/>
                  <a:pt x="1553" y="64"/>
                </a:cubicBezTo>
                <a:cubicBezTo>
                  <a:pt x="1552" y="64"/>
                  <a:pt x="1551" y="63"/>
                  <a:pt x="1551" y="63"/>
                </a:cubicBezTo>
                <a:cubicBezTo>
                  <a:pt x="1550" y="63"/>
                  <a:pt x="1550" y="62"/>
                  <a:pt x="1550" y="61"/>
                </a:cubicBezTo>
                <a:cubicBezTo>
                  <a:pt x="1548" y="61"/>
                  <a:pt x="1548" y="61"/>
                  <a:pt x="1548" y="61"/>
                </a:cubicBezTo>
                <a:cubicBezTo>
                  <a:pt x="1548" y="61"/>
                  <a:pt x="1548" y="61"/>
                  <a:pt x="1548" y="61"/>
                </a:cubicBezTo>
                <a:cubicBezTo>
                  <a:pt x="1547" y="61"/>
                  <a:pt x="1547" y="61"/>
                  <a:pt x="1547" y="61"/>
                </a:cubicBezTo>
                <a:cubicBezTo>
                  <a:pt x="1547" y="60"/>
                  <a:pt x="1547" y="60"/>
                  <a:pt x="1547" y="60"/>
                </a:cubicBezTo>
                <a:cubicBezTo>
                  <a:pt x="1546" y="61"/>
                  <a:pt x="1546" y="61"/>
                  <a:pt x="1546" y="61"/>
                </a:cubicBezTo>
                <a:cubicBezTo>
                  <a:pt x="1543" y="60"/>
                  <a:pt x="1540" y="59"/>
                  <a:pt x="1537" y="58"/>
                </a:cubicBezTo>
                <a:cubicBezTo>
                  <a:pt x="1537" y="59"/>
                  <a:pt x="1535" y="60"/>
                  <a:pt x="1534" y="61"/>
                </a:cubicBezTo>
                <a:cubicBezTo>
                  <a:pt x="1533" y="62"/>
                  <a:pt x="1533" y="63"/>
                  <a:pt x="1532" y="64"/>
                </a:cubicBezTo>
                <a:cubicBezTo>
                  <a:pt x="1530" y="65"/>
                  <a:pt x="1527" y="63"/>
                  <a:pt x="1525" y="61"/>
                </a:cubicBezTo>
                <a:cubicBezTo>
                  <a:pt x="1525" y="61"/>
                  <a:pt x="1525" y="61"/>
                  <a:pt x="1525" y="61"/>
                </a:cubicBezTo>
                <a:cubicBezTo>
                  <a:pt x="1524" y="61"/>
                  <a:pt x="1522" y="61"/>
                  <a:pt x="1521" y="61"/>
                </a:cubicBezTo>
                <a:cubicBezTo>
                  <a:pt x="1521" y="61"/>
                  <a:pt x="1520" y="60"/>
                  <a:pt x="1520" y="60"/>
                </a:cubicBezTo>
                <a:cubicBezTo>
                  <a:pt x="1519" y="60"/>
                  <a:pt x="1519" y="60"/>
                  <a:pt x="1519" y="60"/>
                </a:cubicBezTo>
                <a:cubicBezTo>
                  <a:pt x="1518" y="59"/>
                  <a:pt x="1517" y="58"/>
                  <a:pt x="1516" y="56"/>
                </a:cubicBezTo>
                <a:cubicBezTo>
                  <a:pt x="1515" y="56"/>
                  <a:pt x="1515" y="56"/>
                  <a:pt x="1514" y="56"/>
                </a:cubicBezTo>
                <a:cubicBezTo>
                  <a:pt x="1514" y="55"/>
                  <a:pt x="1514" y="54"/>
                  <a:pt x="1514" y="53"/>
                </a:cubicBezTo>
                <a:cubicBezTo>
                  <a:pt x="1512" y="53"/>
                  <a:pt x="1512" y="53"/>
                  <a:pt x="1512" y="53"/>
                </a:cubicBezTo>
                <a:cubicBezTo>
                  <a:pt x="1512" y="51"/>
                  <a:pt x="1511" y="52"/>
                  <a:pt x="1511" y="51"/>
                </a:cubicBezTo>
                <a:cubicBezTo>
                  <a:pt x="1511" y="47"/>
                  <a:pt x="1511" y="47"/>
                  <a:pt x="1511" y="47"/>
                </a:cubicBezTo>
                <a:cubicBezTo>
                  <a:pt x="1510" y="47"/>
                  <a:pt x="1510" y="47"/>
                  <a:pt x="1510" y="47"/>
                </a:cubicBezTo>
                <a:cubicBezTo>
                  <a:pt x="1510" y="43"/>
                  <a:pt x="1508" y="43"/>
                  <a:pt x="1505" y="42"/>
                </a:cubicBezTo>
                <a:cubicBezTo>
                  <a:pt x="1505" y="41"/>
                  <a:pt x="1504" y="40"/>
                  <a:pt x="1504" y="39"/>
                </a:cubicBezTo>
                <a:cubicBezTo>
                  <a:pt x="1502" y="39"/>
                  <a:pt x="1502" y="39"/>
                  <a:pt x="1502" y="39"/>
                </a:cubicBezTo>
                <a:cubicBezTo>
                  <a:pt x="1501" y="38"/>
                  <a:pt x="1500" y="36"/>
                  <a:pt x="1499" y="35"/>
                </a:cubicBezTo>
                <a:cubicBezTo>
                  <a:pt x="1495" y="35"/>
                  <a:pt x="1495" y="35"/>
                  <a:pt x="1495" y="35"/>
                </a:cubicBezTo>
                <a:cubicBezTo>
                  <a:pt x="1495" y="34"/>
                  <a:pt x="1495" y="34"/>
                  <a:pt x="1495" y="34"/>
                </a:cubicBezTo>
                <a:cubicBezTo>
                  <a:pt x="1492" y="33"/>
                  <a:pt x="1488" y="32"/>
                  <a:pt x="1483" y="32"/>
                </a:cubicBezTo>
                <a:cubicBezTo>
                  <a:pt x="1483" y="35"/>
                  <a:pt x="1484" y="38"/>
                  <a:pt x="1484" y="42"/>
                </a:cubicBezTo>
                <a:cubicBezTo>
                  <a:pt x="1485" y="42"/>
                  <a:pt x="1485" y="42"/>
                  <a:pt x="1485" y="42"/>
                </a:cubicBezTo>
                <a:cubicBezTo>
                  <a:pt x="1485" y="43"/>
                  <a:pt x="1486" y="45"/>
                  <a:pt x="1486" y="47"/>
                </a:cubicBezTo>
                <a:cubicBezTo>
                  <a:pt x="1485" y="46"/>
                  <a:pt x="1484" y="46"/>
                  <a:pt x="1482" y="46"/>
                </a:cubicBezTo>
                <a:cubicBezTo>
                  <a:pt x="1482" y="47"/>
                  <a:pt x="1481" y="48"/>
                  <a:pt x="1481" y="49"/>
                </a:cubicBezTo>
                <a:cubicBezTo>
                  <a:pt x="1482" y="49"/>
                  <a:pt x="1482" y="49"/>
                  <a:pt x="1482" y="49"/>
                </a:cubicBezTo>
                <a:cubicBezTo>
                  <a:pt x="1482" y="53"/>
                  <a:pt x="1482" y="53"/>
                  <a:pt x="1482" y="53"/>
                </a:cubicBezTo>
                <a:cubicBezTo>
                  <a:pt x="1483" y="53"/>
                  <a:pt x="1483" y="53"/>
                  <a:pt x="1483" y="53"/>
                </a:cubicBezTo>
                <a:cubicBezTo>
                  <a:pt x="1483" y="57"/>
                  <a:pt x="1483" y="57"/>
                  <a:pt x="1483" y="57"/>
                </a:cubicBezTo>
                <a:cubicBezTo>
                  <a:pt x="1484" y="57"/>
                  <a:pt x="1484" y="57"/>
                  <a:pt x="1484" y="57"/>
                </a:cubicBezTo>
                <a:cubicBezTo>
                  <a:pt x="1484" y="58"/>
                  <a:pt x="1484" y="58"/>
                  <a:pt x="1484" y="58"/>
                </a:cubicBezTo>
                <a:cubicBezTo>
                  <a:pt x="1483" y="58"/>
                  <a:pt x="1483" y="59"/>
                  <a:pt x="1482" y="59"/>
                </a:cubicBezTo>
                <a:cubicBezTo>
                  <a:pt x="1482" y="61"/>
                  <a:pt x="1482" y="61"/>
                  <a:pt x="1482" y="61"/>
                </a:cubicBezTo>
                <a:cubicBezTo>
                  <a:pt x="1479" y="60"/>
                  <a:pt x="1479" y="60"/>
                  <a:pt x="1477" y="58"/>
                </a:cubicBezTo>
                <a:cubicBezTo>
                  <a:pt x="1477" y="57"/>
                  <a:pt x="1477" y="57"/>
                  <a:pt x="1477" y="57"/>
                </a:cubicBezTo>
                <a:cubicBezTo>
                  <a:pt x="1476" y="57"/>
                  <a:pt x="1474" y="57"/>
                  <a:pt x="1472" y="56"/>
                </a:cubicBezTo>
                <a:cubicBezTo>
                  <a:pt x="1472" y="56"/>
                  <a:pt x="1472" y="56"/>
                  <a:pt x="1472" y="56"/>
                </a:cubicBezTo>
                <a:cubicBezTo>
                  <a:pt x="1471" y="56"/>
                  <a:pt x="1471" y="56"/>
                  <a:pt x="1471" y="56"/>
                </a:cubicBezTo>
                <a:cubicBezTo>
                  <a:pt x="1471" y="55"/>
                  <a:pt x="1471" y="55"/>
                  <a:pt x="1471" y="55"/>
                </a:cubicBezTo>
                <a:cubicBezTo>
                  <a:pt x="1468" y="55"/>
                  <a:pt x="1468" y="55"/>
                  <a:pt x="1468" y="55"/>
                </a:cubicBezTo>
                <a:cubicBezTo>
                  <a:pt x="1468" y="54"/>
                  <a:pt x="1468" y="54"/>
                  <a:pt x="1468" y="54"/>
                </a:cubicBezTo>
                <a:cubicBezTo>
                  <a:pt x="1467" y="54"/>
                  <a:pt x="1467" y="54"/>
                  <a:pt x="1467" y="55"/>
                </a:cubicBezTo>
                <a:cubicBezTo>
                  <a:pt x="1466" y="55"/>
                  <a:pt x="1466" y="55"/>
                  <a:pt x="1466" y="55"/>
                </a:cubicBezTo>
                <a:cubicBezTo>
                  <a:pt x="1466" y="52"/>
                  <a:pt x="1466" y="52"/>
                  <a:pt x="1466" y="52"/>
                </a:cubicBezTo>
                <a:cubicBezTo>
                  <a:pt x="1464" y="52"/>
                  <a:pt x="1464" y="52"/>
                  <a:pt x="1464" y="52"/>
                </a:cubicBezTo>
                <a:cubicBezTo>
                  <a:pt x="1464" y="54"/>
                  <a:pt x="1464" y="54"/>
                  <a:pt x="1464" y="54"/>
                </a:cubicBezTo>
                <a:cubicBezTo>
                  <a:pt x="1462" y="54"/>
                  <a:pt x="1460" y="53"/>
                  <a:pt x="1458" y="53"/>
                </a:cubicBezTo>
                <a:cubicBezTo>
                  <a:pt x="1457" y="51"/>
                  <a:pt x="1457" y="50"/>
                  <a:pt x="1454" y="50"/>
                </a:cubicBezTo>
                <a:cubicBezTo>
                  <a:pt x="1454" y="51"/>
                  <a:pt x="1454" y="51"/>
                  <a:pt x="1454" y="51"/>
                </a:cubicBezTo>
                <a:cubicBezTo>
                  <a:pt x="1453" y="51"/>
                  <a:pt x="1453" y="51"/>
                  <a:pt x="1453" y="51"/>
                </a:cubicBezTo>
                <a:cubicBezTo>
                  <a:pt x="1453" y="52"/>
                  <a:pt x="1453" y="53"/>
                  <a:pt x="1453" y="53"/>
                </a:cubicBezTo>
                <a:cubicBezTo>
                  <a:pt x="1451" y="53"/>
                  <a:pt x="1451" y="53"/>
                  <a:pt x="1451" y="53"/>
                </a:cubicBezTo>
                <a:cubicBezTo>
                  <a:pt x="1450" y="54"/>
                  <a:pt x="1449" y="55"/>
                  <a:pt x="1448" y="56"/>
                </a:cubicBezTo>
                <a:cubicBezTo>
                  <a:pt x="1447" y="56"/>
                  <a:pt x="1447" y="56"/>
                  <a:pt x="1447" y="56"/>
                </a:cubicBezTo>
                <a:cubicBezTo>
                  <a:pt x="1447" y="57"/>
                  <a:pt x="1446" y="58"/>
                  <a:pt x="1446" y="59"/>
                </a:cubicBezTo>
                <a:cubicBezTo>
                  <a:pt x="1447" y="59"/>
                  <a:pt x="1447" y="59"/>
                  <a:pt x="1447" y="59"/>
                </a:cubicBezTo>
                <a:cubicBezTo>
                  <a:pt x="1447" y="61"/>
                  <a:pt x="1447" y="61"/>
                  <a:pt x="1447" y="61"/>
                </a:cubicBezTo>
                <a:cubicBezTo>
                  <a:pt x="1445" y="61"/>
                  <a:pt x="1445" y="61"/>
                  <a:pt x="1445" y="61"/>
                </a:cubicBezTo>
                <a:cubicBezTo>
                  <a:pt x="1445" y="58"/>
                  <a:pt x="1445" y="56"/>
                  <a:pt x="1444" y="54"/>
                </a:cubicBezTo>
                <a:cubicBezTo>
                  <a:pt x="1444" y="54"/>
                  <a:pt x="1444" y="54"/>
                  <a:pt x="1444" y="54"/>
                </a:cubicBezTo>
                <a:cubicBezTo>
                  <a:pt x="1443" y="52"/>
                  <a:pt x="1445" y="49"/>
                  <a:pt x="1444" y="47"/>
                </a:cubicBezTo>
                <a:cubicBezTo>
                  <a:pt x="1444" y="47"/>
                  <a:pt x="1444" y="47"/>
                  <a:pt x="1444" y="47"/>
                </a:cubicBezTo>
                <a:cubicBezTo>
                  <a:pt x="1444" y="45"/>
                  <a:pt x="1444" y="45"/>
                  <a:pt x="1444" y="45"/>
                </a:cubicBezTo>
                <a:cubicBezTo>
                  <a:pt x="1443" y="45"/>
                  <a:pt x="1443" y="45"/>
                  <a:pt x="1443" y="45"/>
                </a:cubicBezTo>
                <a:cubicBezTo>
                  <a:pt x="1443" y="43"/>
                  <a:pt x="1443" y="43"/>
                  <a:pt x="1443" y="43"/>
                </a:cubicBezTo>
                <a:cubicBezTo>
                  <a:pt x="1442" y="43"/>
                  <a:pt x="1442" y="43"/>
                  <a:pt x="1442" y="43"/>
                </a:cubicBezTo>
                <a:cubicBezTo>
                  <a:pt x="1442" y="42"/>
                  <a:pt x="1442" y="42"/>
                  <a:pt x="1442" y="42"/>
                </a:cubicBezTo>
                <a:cubicBezTo>
                  <a:pt x="1441" y="42"/>
                  <a:pt x="1441" y="42"/>
                  <a:pt x="1441" y="42"/>
                </a:cubicBezTo>
                <a:cubicBezTo>
                  <a:pt x="1441" y="40"/>
                  <a:pt x="1441" y="40"/>
                  <a:pt x="1441" y="40"/>
                </a:cubicBezTo>
                <a:cubicBezTo>
                  <a:pt x="1440" y="40"/>
                  <a:pt x="1440" y="40"/>
                  <a:pt x="1440" y="40"/>
                </a:cubicBezTo>
                <a:cubicBezTo>
                  <a:pt x="1440" y="39"/>
                  <a:pt x="1440" y="38"/>
                  <a:pt x="1439" y="37"/>
                </a:cubicBezTo>
                <a:cubicBezTo>
                  <a:pt x="1436" y="38"/>
                  <a:pt x="1433" y="38"/>
                  <a:pt x="1430" y="39"/>
                </a:cubicBezTo>
                <a:cubicBezTo>
                  <a:pt x="1429" y="42"/>
                  <a:pt x="1429" y="42"/>
                  <a:pt x="1429" y="42"/>
                </a:cubicBezTo>
                <a:cubicBezTo>
                  <a:pt x="1430" y="42"/>
                  <a:pt x="1430" y="42"/>
                  <a:pt x="1430" y="42"/>
                </a:cubicBezTo>
                <a:cubicBezTo>
                  <a:pt x="1430" y="44"/>
                  <a:pt x="1430" y="44"/>
                  <a:pt x="1430" y="44"/>
                </a:cubicBezTo>
                <a:cubicBezTo>
                  <a:pt x="1429" y="44"/>
                  <a:pt x="1429" y="44"/>
                  <a:pt x="1429" y="44"/>
                </a:cubicBezTo>
                <a:cubicBezTo>
                  <a:pt x="1429" y="45"/>
                  <a:pt x="1429" y="45"/>
                  <a:pt x="1429" y="45"/>
                </a:cubicBezTo>
                <a:cubicBezTo>
                  <a:pt x="1428" y="44"/>
                  <a:pt x="1427" y="43"/>
                  <a:pt x="1427" y="43"/>
                </a:cubicBezTo>
                <a:cubicBezTo>
                  <a:pt x="1425" y="43"/>
                  <a:pt x="1425" y="43"/>
                  <a:pt x="1425" y="43"/>
                </a:cubicBezTo>
                <a:cubicBezTo>
                  <a:pt x="1425" y="43"/>
                  <a:pt x="1425" y="42"/>
                  <a:pt x="1425" y="42"/>
                </a:cubicBezTo>
                <a:cubicBezTo>
                  <a:pt x="1423" y="42"/>
                  <a:pt x="1423" y="42"/>
                  <a:pt x="1423" y="42"/>
                </a:cubicBezTo>
                <a:cubicBezTo>
                  <a:pt x="1423" y="41"/>
                  <a:pt x="1423" y="41"/>
                  <a:pt x="1423" y="41"/>
                </a:cubicBezTo>
                <a:cubicBezTo>
                  <a:pt x="1422" y="41"/>
                  <a:pt x="1421" y="41"/>
                  <a:pt x="1420" y="42"/>
                </a:cubicBezTo>
                <a:cubicBezTo>
                  <a:pt x="1420" y="43"/>
                  <a:pt x="1420" y="44"/>
                  <a:pt x="1420" y="45"/>
                </a:cubicBezTo>
                <a:cubicBezTo>
                  <a:pt x="1419" y="45"/>
                  <a:pt x="1418" y="45"/>
                  <a:pt x="1417" y="46"/>
                </a:cubicBezTo>
                <a:cubicBezTo>
                  <a:pt x="1416" y="43"/>
                  <a:pt x="1414" y="40"/>
                  <a:pt x="1410" y="42"/>
                </a:cubicBezTo>
                <a:cubicBezTo>
                  <a:pt x="1410" y="42"/>
                  <a:pt x="1410" y="42"/>
                  <a:pt x="1410" y="42"/>
                </a:cubicBezTo>
                <a:cubicBezTo>
                  <a:pt x="1404" y="42"/>
                  <a:pt x="1404" y="42"/>
                  <a:pt x="1404" y="42"/>
                </a:cubicBezTo>
                <a:cubicBezTo>
                  <a:pt x="1404" y="43"/>
                  <a:pt x="1404" y="43"/>
                  <a:pt x="1404" y="43"/>
                </a:cubicBezTo>
                <a:cubicBezTo>
                  <a:pt x="1402" y="43"/>
                  <a:pt x="1402" y="43"/>
                  <a:pt x="1402" y="43"/>
                </a:cubicBezTo>
                <a:cubicBezTo>
                  <a:pt x="1402" y="44"/>
                  <a:pt x="1402" y="44"/>
                  <a:pt x="1402" y="44"/>
                </a:cubicBezTo>
                <a:cubicBezTo>
                  <a:pt x="1395" y="44"/>
                  <a:pt x="1395" y="44"/>
                  <a:pt x="1395" y="44"/>
                </a:cubicBezTo>
                <a:cubicBezTo>
                  <a:pt x="1395" y="45"/>
                  <a:pt x="1395" y="45"/>
                  <a:pt x="1395" y="45"/>
                </a:cubicBezTo>
                <a:cubicBezTo>
                  <a:pt x="1391" y="45"/>
                  <a:pt x="1391" y="45"/>
                  <a:pt x="1391" y="45"/>
                </a:cubicBezTo>
                <a:cubicBezTo>
                  <a:pt x="1391" y="46"/>
                  <a:pt x="1391" y="46"/>
                  <a:pt x="1391" y="46"/>
                </a:cubicBezTo>
                <a:cubicBezTo>
                  <a:pt x="1384" y="46"/>
                  <a:pt x="1384" y="46"/>
                  <a:pt x="1384" y="46"/>
                </a:cubicBezTo>
                <a:cubicBezTo>
                  <a:pt x="1384" y="47"/>
                  <a:pt x="1384" y="47"/>
                  <a:pt x="1384" y="47"/>
                </a:cubicBezTo>
                <a:cubicBezTo>
                  <a:pt x="1383" y="47"/>
                  <a:pt x="1382" y="47"/>
                  <a:pt x="1381" y="47"/>
                </a:cubicBezTo>
                <a:cubicBezTo>
                  <a:pt x="1381" y="48"/>
                  <a:pt x="1380" y="48"/>
                  <a:pt x="1380" y="49"/>
                </a:cubicBezTo>
                <a:cubicBezTo>
                  <a:pt x="1379" y="50"/>
                  <a:pt x="1377" y="50"/>
                  <a:pt x="1374" y="50"/>
                </a:cubicBezTo>
                <a:cubicBezTo>
                  <a:pt x="1375" y="52"/>
                  <a:pt x="1375" y="52"/>
                  <a:pt x="1376" y="53"/>
                </a:cubicBezTo>
                <a:cubicBezTo>
                  <a:pt x="1377" y="53"/>
                  <a:pt x="1377" y="53"/>
                  <a:pt x="1377" y="53"/>
                </a:cubicBezTo>
                <a:cubicBezTo>
                  <a:pt x="1377" y="56"/>
                  <a:pt x="1377" y="56"/>
                  <a:pt x="1377" y="56"/>
                </a:cubicBezTo>
                <a:cubicBezTo>
                  <a:pt x="1377" y="59"/>
                  <a:pt x="1378" y="61"/>
                  <a:pt x="1380" y="62"/>
                </a:cubicBezTo>
                <a:cubicBezTo>
                  <a:pt x="1380" y="63"/>
                  <a:pt x="1380" y="63"/>
                  <a:pt x="1380" y="63"/>
                </a:cubicBezTo>
                <a:cubicBezTo>
                  <a:pt x="1378" y="63"/>
                  <a:pt x="1378" y="63"/>
                  <a:pt x="1378" y="63"/>
                </a:cubicBezTo>
                <a:cubicBezTo>
                  <a:pt x="1378" y="62"/>
                  <a:pt x="1377" y="61"/>
                  <a:pt x="1376" y="60"/>
                </a:cubicBezTo>
                <a:cubicBezTo>
                  <a:pt x="1375" y="60"/>
                  <a:pt x="1375" y="60"/>
                  <a:pt x="1375" y="60"/>
                </a:cubicBezTo>
                <a:cubicBezTo>
                  <a:pt x="1375" y="57"/>
                  <a:pt x="1375" y="57"/>
                  <a:pt x="1375" y="57"/>
                </a:cubicBezTo>
                <a:cubicBezTo>
                  <a:pt x="1374" y="57"/>
                  <a:pt x="1374" y="57"/>
                  <a:pt x="1374" y="57"/>
                </a:cubicBezTo>
                <a:cubicBezTo>
                  <a:pt x="1373" y="55"/>
                  <a:pt x="1374" y="53"/>
                  <a:pt x="1372" y="51"/>
                </a:cubicBezTo>
                <a:cubicBezTo>
                  <a:pt x="1370" y="51"/>
                  <a:pt x="1370" y="51"/>
                  <a:pt x="1370" y="51"/>
                </a:cubicBezTo>
                <a:cubicBezTo>
                  <a:pt x="1370" y="51"/>
                  <a:pt x="1370" y="51"/>
                  <a:pt x="1370" y="51"/>
                </a:cubicBezTo>
                <a:cubicBezTo>
                  <a:pt x="1369" y="50"/>
                  <a:pt x="1367" y="50"/>
                  <a:pt x="1366" y="50"/>
                </a:cubicBezTo>
                <a:cubicBezTo>
                  <a:pt x="1366" y="49"/>
                  <a:pt x="1366" y="49"/>
                  <a:pt x="1366" y="49"/>
                </a:cubicBezTo>
                <a:cubicBezTo>
                  <a:pt x="1359" y="50"/>
                  <a:pt x="1362" y="57"/>
                  <a:pt x="1357" y="61"/>
                </a:cubicBezTo>
                <a:cubicBezTo>
                  <a:pt x="1357" y="64"/>
                  <a:pt x="1357" y="64"/>
                  <a:pt x="1359" y="66"/>
                </a:cubicBezTo>
                <a:cubicBezTo>
                  <a:pt x="1360" y="66"/>
                  <a:pt x="1360" y="66"/>
                  <a:pt x="1360" y="66"/>
                </a:cubicBezTo>
                <a:cubicBezTo>
                  <a:pt x="1361" y="67"/>
                  <a:pt x="1359" y="67"/>
                  <a:pt x="1361" y="68"/>
                </a:cubicBezTo>
                <a:cubicBezTo>
                  <a:pt x="1361" y="69"/>
                  <a:pt x="1361" y="69"/>
                  <a:pt x="1361" y="69"/>
                </a:cubicBezTo>
                <a:cubicBezTo>
                  <a:pt x="1359" y="69"/>
                  <a:pt x="1359" y="69"/>
                  <a:pt x="1359" y="69"/>
                </a:cubicBezTo>
                <a:cubicBezTo>
                  <a:pt x="1359" y="70"/>
                  <a:pt x="1359" y="70"/>
                  <a:pt x="1359" y="70"/>
                </a:cubicBezTo>
                <a:cubicBezTo>
                  <a:pt x="1358" y="70"/>
                  <a:pt x="1358" y="70"/>
                  <a:pt x="1358" y="70"/>
                </a:cubicBezTo>
                <a:cubicBezTo>
                  <a:pt x="1357" y="69"/>
                  <a:pt x="1357" y="68"/>
                  <a:pt x="1356" y="66"/>
                </a:cubicBezTo>
                <a:cubicBezTo>
                  <a:pt x="1354" y="65"/>
                  <a:pt x="1355" y="67"/>
                  <a:pt x="1353" y="65"/>
                </a:cubicBezTo>
                <a:cubicBezTo>
                  <a:pt x="1349" y="64"/>
                  <a:pt x="1346" y="64"/>
                  <a:pt x="1342" y="64"/>
                </a:cubicBezTo>
                <a:cubicBezTo>
                  <a:pt x="1342" y="65"/>
                  <a:pt x="1342" y="65"/>
                  <a:pt x="1342" y="65"/>
                </a:cubicBezTo>
                <a:cubicBezTo>
                  <a:pt x="1340" y="65"/>
                  <a:pt x="1340" y="65"/>
                  <a:pt x="1340" y="65"/>
                </a:cubicBezTo>
                <a:cubicBezTo>
                  <a:pt x="1340" y="66"/>
                  <a:pt x="1340" y="66"/>
                  <a:pt x="1340" y="66"/>
                </a:cubicBezTo>
                <a:cubicBezTo>
                  <a:pt x="1338" y="66"/>
                  <a:pt x="1336" y="66"/>
                  <a:pt x="1334" y="66"/>
                </a:cubicBezTo>
                <a:cubicBezTo>
                  <a:pt x="1334" y="67"/>
                  <a:pt x="1333" y="68"/>
                  <a:pt x="1333" y="68"/>
                </a:cubicBezTo>
                <a:cubicBezTo>
                  <a:pt x="1331" y="68"/>
                  <a:pt x="1331" y="68"/>
                  <a:pt x="1331" y="68"/>
                </a:cubicBezTo>
                <a:cubicBezTo>
                  <a:pt x="1331" y="69"/>
                  <a:pt x="1331" y="69"/>
                  <a:pt x="1331" y="69"/>
                </a:cubicBezTo>
                <a:cubicBezTo>
                  <a:pt x="1330" y="69"/>
                  <a:pt x="1330" y="69"/>
                  <a:pt x="1330" y="69"/>
                </a:cubicBezTo>
                <a:cubicBezTo>
                  <a:pt x="1330" y="70"/>
                  <a:pt x="1330" y="70"/>
                  <a:pt x="1330" y="70"/>
                </a:cubicBezTo>
                <a:cubicBezTo>
                  <a:pt x="1327" y="70"/>
                  <a:pt x="1327" y="70"/>
                  <a:pt x="1327" y="70"/>
                </a:cubicBezTo>
                <a:cubicBezTo>
                  <a:pt x="1327" y="71"/>
                  <a:pt x="1327" y="71"/>
                  <a:pt x="1327" y="71"/>
                </a:cubicBezTo>
                <a:cubicBezTo>
                  <a:pt x="1326" y="71"/>
                  <a:pt x="1326" y="71"/>
                  <a:pt x="1326" y="71"/>
                </a:cubicBezTo>
                <a:cubicBezTo>
                  <a:pt x="1326" y="71"/>
                  <a:pt x="1326" y="71"/>
                  <a:pt x="1326" y="71"/>
                </a:cubicBezTo>
                <a:cubicBezTo>
                  <a:pt x="1323" y="71"/>
                  <a:pt x="1323" y="71"/>
                  <a:pt x="1323" y="71"/>
                </a:cubicBezTo>
                <a:cubicBezTo>
                  <a:pt x="1323" y="72"/>
                  <a:pt x="1323" y="72"/>
                  <a:pt x="1323" y="72"/>
                </a:cubicBezTo>
                <a:cubicBezTo>
                  <a:pt x="1321" y="72"/>
                  <a:pt x="1321" y="72"/>
                  <a:pt x="1321" y="72"/>
                </a:cubicBezTo>
                <a:cubicBezTo>
                  <a:pt x="1321" y="73"/>
                  <a:pt x="1321" y="73"/>
                  <a:pt x="1321" y="73"/>
                </a:cubicBezTo>
                <a:cubicBezTo>
                  <a:pt x="1318" y="73"/>
                  <a:pt x="1318" y="73"/>
                  <a:pt x="1318" y="73"/>
                </a:cubicBezTo>
                <a:cubicBezTo>
                  <a:pt x="1318" y="74"/>
                  <a:pt x="1318" y="74"/>
                  <a:pt x="1318" y="74"/>
                </a:cubicBezTo>
                <a:cubicBezTo>
                  <a:pt x="1313" y="74"/>
                  <a:pt x="1313" y="74"/>
                  <a:pt x="1313" y="74"/>
                </a:cubicBezTo>
                <a:cubicBezTo>
                  <a:pt x="1313" y="75"/>
                  <a:pt x="1313" y="75"/>
                  <a:pt x="1313" y="75"/>
                </a:cubicBezTo>
                <a:cubicBezTo>
                  <a:pt x="1309" y="75"/>
                  <a:pt x="1309" y="75"/>
                  <a:pt x="1309" y="75"/>
                </a:cubicBezTo>
                <a:cubicBezTo>
                  <a:pt x="1309" y="76"/>
                  <a:pt x="1309" y="76"/>
                  <a:pt x="1309" y="76"/>
                </a:cubicBezTo>
                <a:cubicBezTo>
                  <a:pt x="1308" y="76"/>
                  <a:pt x="1308" y="76"/>
                  <a:pt x="1308" y="76"/>
                </a:cubicBezTo>
                <a:cubicBezTo>
                  <a:pt x="1308" y="76"/>
                  <a:pt x="1308" y="76"/>
                  <a:pt x="1308" y="76"/>
                </a:cubicBezTo>
                <a:cubicBezTo>
                  <a:pt x="1306" y="77"/>
                  <a:pt x="1304" y="77"/>
                  <a:pt x="1303" y="77"/>
                </a:cubicBezTo>
                <a:cubicBezTo>
                  <a:pt x="1303" y="78"/>
                  <a:pt x="1303" y="78"/>
                  <a:pt x="1303" y="78"/>
                </a:cubicBezTo>
                <a:cubicBezTo>
                  <a:pt x="1301" y="78"/>
                  <a:pt x="1301" y="78"/>
                  <a:pt x="1301" y="78"/>
                </a:cubicBezTo>
                <a:cubicBezTo>
                  <a:pt x="1300" y="79"/>
                  <a:pt x="1300" y="82"/>
                  <a:pt x="1299" y="84"/>
                </a:cubicBezTo>
                <a:cubicBezTo>
                  <a:pt x="1299" y="84"/>
                  <a:pt x="1298" y="84"/>
                  <a:pt x="1298" y="85"/>
                </a:cubicBezTo>
                <a:cubicBezTo>
                  <a:pt x="1298" y="85"/>
                  <a:pt x="1298" y="85"/>
                  <a:pt x="1298" y="85"/>
                </a:cubicBezTo>
                <a:cubicBezTo>
                  <a:pt x="1297" y="86"/>
                  <a:pt x="1298" y="86"/>
                  <a:pt x="1297" y="86"/>
                </a:cubicBezTo>
                <a:cubicBezTo>
                  <a:pt x="1297" y="90"/>
                  <a:pt x="1298" y="89"/>
                  <a:pt x="1299" y="91"/>
                </a:cubicBezTo>
                <a:cubicBezTo>
                  <a:pt x="1302" y="91"/>
                  <a:pt x="1304" y="90"/>
                  <a:pt x="1306" y="89"/>
                </a:cubicBezTo>
                <a:cubicBezTo>
                  <a:pt x="1308" y="89"/>
                  <a:pt x="1308" y="89"/>
                  <a:pt x="1308" y="89"/>
                </a:cubicBezTo>
                <a:cubicBezTo>
                  <a:pt x="1308" y="88"/>
                  <a:pt x="1308" y="88"/>
                  <a:pt x="1308" y="88"/>
                </a:cubicBezTo>
                <a:cubicBezTo>
                  <a:pt x="1313" y="88"/>
                  <a:pt x="1314" y="89"/>
                  <a:pt x="1316" y="92"/>
                </a:cubicBezTo>
                <a:cubicBezTo>
                  <a:pt x="1318" y="91"/>
                  <a:pt x="1320" y="89"/>
                  <a:pt x="1322" y="89"/>
                </a:cubicBezTo>
                <a:cubicBezTo>
                  <a:pt x="1326" y="87"/>
                  <a:pt x="1327" y="92"/>
                  <a:pt x="1331" y="88"/>
                </a:cubicBezTo>
                <a:cubicBezTo>
                  <a:pt x="1335" y="88"/>
                  <a:pt x="1335" y="88"/>
                  <a:pt x="1335" y="88"/>
                </a:cubicBezTo>
                <a:cubicBezTo>
                  <a:pt x="1334" y="89"/>
                  <a:pt x="1334" y="90"/>
                  <a:pt x="1332" y="90"/>
                </a:cubicBezTo>
                <a:cubicBezTo>
                  <a:pt x="1333" y="93"/>
                  <a:pt x="1333" y="92"/>
                  <a:pt x="1335" y="93"/>
                </a:cubicBezTo>
                <a:cubicBezTo>
                  <a:pt x="1334" y="95"/>
                  <a:pt x="1333" y="95"/>
                  <a:pt x="1332" y="97"/>
                </a:cubicBezTo>
                <a:cubicBezTo>
                  <a:pt x="1331" y="97"/>
                  <a:pt x="1331" y="97"/>
                  <a:pt x="1331" y="97"/>
                </a:cubicBezTo>
                <a:cubicBezTo>
                  <a:pt x="1332" y="99"/>
                  <a:pt x="1334" y="100"/>
                  <a:pt x="1332" y="103"/>
                </a:cubicBezTo>
                <a:cubicBezTo>
                  <a:pt x="1331" y="106"/>
                  <a:pt x="1329" y="107"/>
                  <a:pt x="1327" y="109"/>
                </a:cubicBezTo>
                <a:cubicBezTo>
                  <a:pt x="1327" y="110"/>
                  <a:pt x="1327" y="110"/>
                  <a:pt x="1327" y="110"/>
                </a:cubicBezTo>
                <a:cubicBezTo>
                  <a:pt x="1325" y="110"/>
                  <a:pt x="1325" y="110"/>
                  <a:pt x="1325" y="110"/>
                </a:cubicBezTo>
                <a:cubicBezTo>
                  <a:pt x="1324" y="111"/>
                  <a:pt x="1323" y="112"/>
                  <a:pt x="1322" y="113"/>
                </a:cubicBezTo>
                <a:cubicBezTo>
                  <a:pt x="1319" y="113"/>
                  <a:pt x="1319" y="113"/>
                  <a:pt x="1319" y="113"/>
                </a:cubicBezTo>
                <a:cubicBezTo>
                  <a:pt x="1319" y="113"/>
                  <a:pt x="1318" y="115"/>
                  <a:pt x="1317" y="115"/>
                </a:cubicBezTo>
                <a:cubicBezTo>
                  <a:pt x="1317" y="116"/>
                  <a:pt x="1317" y="116"/>
                  <a:pt x="1317" y="116"/>
                </a:cubicBezTo>
                <a:cubicBezTo>
                  <a:pt x="1316" y="116"/>
                  <a:pt x="1315" y="116"/>
                  <a:pt x="1314" y="115"/>
                </a:cubicBezTo>
                <a:cubicBezTo>
                  <a:pt x="1314" y="115"/>
                  <a:pt x="1314" y="114"/>
                  <a:pt x="1313" y="114"/>
                </a:cubicBezTo>
                <a:cubicBezTo>
                  <a:pt x="1312" y="114"/>
                  <a:pt x="1311" y="114"/>
                  <a:pt x="1310" y="114"/>
                </a:cubicBezTo>
                <a:cubicBezTo>
                  <a:pt x="1310" y="114"/>
                  <a:pt x="1310" y="114"/>
                  <a:pt x="1310" y="114"/>
                </a:cubicBezTo>
                <a:cubicBezTo>
                  <a:pt x="1303" y="114"/>
                  <a:pt x="1303" y="114"/>
                  <a:pt x="1303" y="114"/>
                </a:cubicBezTo>
                <a:cubicBezTo>
                  <a:pt x="1303" y="114"/>
                  <a:pt x="1303" y="114"/>
                  <a:pt x="1303" y="114"/>
                </a:cubicBezTo>
                <a:cubicBezTo>
                  <a:pt x="1301" y="115"/>
                  <a:pt x="1299" y="114"/>
                  <a:pt x="1299" y="114"/>
                </a:cubicBezTo>
                <a:cubicBezTo>
                  <a:pt x="1299" y="114"/>
                  <a:pt x="1299" y="114"/>
                  <a:pt x="1299" y="114"/>
                </a:cubicBezTo>
                <a:cubicBezTo>
                  <a:pt x="1295" y="114"/>
                  <a:pt x="1295" y="114"/>
                  <a:pt x="1295" y="114"/>
                </a:cubicBezTo>
                <a:cubicBezTo>
                  <a:pt x="1295" y="115"/>
                  <a:pt x="1295" y="115"/>
                  <a:pt x="1295" y="115"/>
                </a:cubicBezTo>
                <a:cubicBezTo>
                  <a:pt x="1292" y="115"/>
                  <a:pt x="1292" y="115"/>
                  <a:pt x="1292" y="115"/>
                </a:cubicBezTo>
                <a:cubicBezTo>
                  <a:pt x="1292" y="116"/>
                  <a:pt x="1292" y="116"/>
                  <a:pt x="1292" y="116"/>
                </a:cubicBezTo>
                <a:cubicBezTo>
                  <a:pt x="1289" y="116"/>
                  <a:pt x="1289" y="116"/>
                  <a:pt x="1289" y="116"/>
                </a:cubicBezTo>
                <a:cubicBezTo>
                  <a:pt x="1289" y="117"/>
                  <a:pt x="1289" y="117"/>
                  <a:pt x="1289" y="117"/>
                </a:cubicBezTo>
                <a:cubicBezTo>
                  <a:pt x="1288" y="117"/>
                  <a:pt x="1287" y="118"/>
                  <a:pt x="1286" y="118"/>
                </a:cubicBezTo>
                <a:cubicBezTo>
                  <a:pt x="1286" y="119"/>
                  <a:pt x="1286" y="119"/>
                  <a:pt x="1286" y="119"/>
                </a:cubicBezTo>
                <a:cubicBezTo>
                  <a:pt x="1280" y="118"/>
                  <a:pt x="1280" y="118"/>
                  <a:pt x="1280" y="118"/>
                </a:cubicBezTo>
                <a:cubicBezTo>
                  <a:pt x="1280" y="119"/>
                  <a:pt x="1280" y="119"/>
                  <a:pt x="1280" y="119"/>
                </a:cubicBezTo>
                <a:cubicBezTo>
                  <a:pt x="1276" y="119"/>
                  <a:pt x="1272" y="119"/>
                  <a:pt x="1268" y="119"/>
                </a:cubicBezTo>
                <a:cubicBezTo>
                  <a:pt x="1268" y="120"/>
                  <a:pt x="1268" y="120"/>
                  <a:pt x="1268" y="120"/>
                </a:cubicBezTo>
                <a:cubicBezTo>
                  <a:pt x="1261" y="120"/>
                  <a:pt x="1261" y="120"/>
                  <a:pt x="1261" y="120"/>
                </a:cubicBezTo>
                <a:cubicBezTo>
                  <a:pt x="1261" y="121"/>
                  <a:pt x="1261" y="121"/>
                  <a:pt x="1261" y="121"/>
                </a:cubicBezTo>
                <a:cubicBezTo>
                  <a:pt x="1260" y="121"/>
                  <a:pt x="1260" y="121"/>
                  <a:pt x="1260" y="121"/>
                </a:cubicBezTo>
                <a:cubicBezTo>
                  <a:pt x="1260" y="122"/>
                  <a:pt x="1260" y="122"/>
                  <a:pt x="1260" y="122"/>
                </a:cubicBezTo>
                <a:cubicBezTo>
                  <a:pt x="1257" y="123"/>
                  <a:pt x="1252" y="121"/>
                  <a:pt x="1250" y="123"/>
                </a:cubicBezTo>
                <a:cubicBezTo>
                  <a:pt x="1248" y="123"/>
                  <a:pt x="1248" y="123"/>
                  <a:pt x="1248" y="123"/>
                </a:cubicBezTo>
                <a:cubicBezTo>
                  <a:pt x="1248" y="124"/>
                  <a:pt x="1248" y="124"/>
                  <a:pt x="1247" y="125"/>
                </a:cubicBezTo>
                <a:cubicBezTo>
                  <a:pt x="1246" y="126"/>
                  <a:pt x="1245" y="127"/>
                  <a:pt x="1244" y="128"/>
                </a:cubicBezTo>
                <a:cubicBezTo>
                  <a:pt x="1244" y="130"/>
                  <a:pt x="1244" y="130"/>
                  <a:pt x="1244" y="130"/>
                </a:cubicBezTo>
                <a:cubicBezTo>
                  <a:pt x="1246" y="130"/>
                  <a:pt x="1246" y="130"/>
                  <a:pt x="1246" y="130"/>
                </a:cubicBezTo>
                <a:cubicBezTo>
                  <a:pt x="1246" y="131"/>
                  <a:pt x="1246" y="131"/>
                  <a:pt x="1246" y="131"/>
                </a:cubicBezTo>
                <a:cubicBezTo>
                  <a:pt x="1249" y="134"/>
                  <a:pt x="1246" y="136"/>
                  <a:pt x="1252" y="137"/>
                </a:cubicBezTo>
                <a:cubicBezTo>
                  <a:pt x="1252" y="138"/>
                  <a:pt x="1252" y="139"/>
                  <a:pt x="1252" y="140"/>
                </a:cubicBezTo>
                <a:cubicBezTo>
                  <a:pt x="1257" y="140"/>
                  <a:pt x="1257" y="140"/>
                  <a:pt x="1257" y="140"/>
                </a:cubicBezTo>
                <a:cubicBezTo>
                  <a:pt x="1257" y="142"/>
                  <a:pt x="1257" y="142"/>
                  <a:pt x="1257" y="142"/>
                </a:cubicBezTo>
                <a:cubicBezTo>
                  <a:pt x="1261" y="142"/>
                  <a:pt x="1259" y="143"/>
                  <a:pt x="1261" y="144"/>
                </a:cubicBezTo>
                <a:cubicBezTo>
                  <a:pt x="1261" y="145"/>
                  <a:pt x="1261" y="145"/>
                  <a:pt x="1261" y="145"/>
                </a:cubicBezTo>
                <a:cubicBezTo>
                  <a:pt x="1264" y="146"/>
                  <a:pt x="1268" y="144"/>
                  <a:pt x="1271" y="147"/>
                </a:cubicBezTo>
                <a:cubicBezTo>
                  <a:pt x="1277" y="147"/>
                  <a:pt x="1278" y="144"/>
                  <a:pt x="1279" y="138"/>
                </a:cubicBezTo>
                <a:cubicBezTo>
                  <a:pt x="1280" y="139"/>
                  <a:pt x="1281" y="139"/>
                  <a:pt x="1282" y="139"/>
                </a:cubicBezTo>
                <a:cubicBezTo>
                  <a:pt x="1282" y="141"/>
                  <a:pt x="1284" y="145"/>
                  <a:pt x="1285" y="146"/>
                </a:cubicBezTo>
                <a:cubicBezTo>
                  <a:pt x="1289" y="145"/>
                  <a:pt x="1299" y="146"/>
                  <a:pt x="1302" y="143"/>
                </a:cubicBezTo>
                <a:cubicBezTo>
                  <a:pt x="1314" y="143"/>
                  <a:pt x="1314" y="143"/>
                  <a:pt x="1314" y="143"/>
                </a:cubicBezTo>
                <a:cubicBezTo>
                  <a:pt x="1314" y="144"/>
                  <a:pt x="1315" y="145"/>
                  <a:pt x="1315" y="146"/>
                </a:cubicBezTo>
                <a:cubicBezTo>
                  <a:pt x="1316" y="146"/>
                  <a:pt x="1316" y="146"/>
                  <a:pt x="1316" y="146"/>
                </a:cubicBezTo>
                <a:cubicBezTo>
                  <a:pt x="1317" y="149"/>
                  <a:pt x="1313" y="148"/>
                  <a:pt x="1313" y="149"/>
                </a:cubicBezTo>
                <a:cubicBezTo>
                  <a:pt x="1313" y="151"/>
                  <a:pt x="1313" y="151"/>
                  <a:pt x="1313" y="151"/>
                </a:cubicBezTo>
                <a:cubicBezTo>
                  <a:pt x="1310" y="150"/>
                  <a:pt x="1310" y="150"/>
                  <a:pt x="1308" y="148"/>
                </a:cubicBezTo>
                <a:cubicBezTo>
                  <a:pt x="1308" y="148"/>
                  <a:pt x="1308" y="148"/>
                  <a:pt x="1308" y="148"/>
                </a:cubicBezTo>
                <a:cubicBezTo>
                  <a:pt x="1307" y="148"/>
                  <a:pt x="1307" y="148"/>
                  <a:pt x="1307" y="148"/>
                </a:cubicBezTo>
                <a:cubicBezTo>
                  <a:pt x="1307" y="148"/>
                  <a:pt x="1307" y="148"/>
                  <a:pt x="1307" y="148"/>
                </a:cubicBezTo>
                <a:cubicBezTo>
                  <a:pt x="1295" y="148"/>
                  <a:pt x="1295" y="148"/>
                  <a:pt x="1295" y="148"/>
                </a:cubicBezTo>
                <a:cubicBezTo>
                  <a:pt x="1295" y="149"/>
                  <a:pt x="1295" y="149"/>
                  <a:pt x="1295" y="149"/>
                </a:cubicBezTo>
                <a:cubicBezTo>
                  <a:pt x="1294" y="149"/>
                  <a:pt x="1294" y="149"/>
                  <a:pt x="1294" y="149"/>
                </a:cubicBezTo>
                <a:cubicBezTo>
                  <a:pt x="1294" y="150"/>
                  <a:pt x="1294" y="150"/>
                  <a:pt x="1294" y="150"/>
                </a:cubicBezTo>
                <a:cubicBezTo>
                  <a:pt x="1291" y="150"/>
                  <a:pt x="1288" y="150"/>
                  <a:pt x="1285" y="149"/>
                </a:cubicBezTo>
                <a:cubicBezTo>
                  <a:pt x="1280" y="151"/>
                  <a:pt x="1277" y="154"/>
                  <a:pt x="1271" y="154"/>
                </a:cubicBezTo>
                <a:cubicBezTo>
                  <a:pt x="1271" y="157"/>
                  <a:pt x="1271" y="157"/>
                  <a:pt x="1271" y="157"/>
                </a:cubicBezTo>
                <a:cubicBezTo>
                  <a:pt x="1272" y="157"/>
                  <a:pt x="1273" y="157"/>
                  <a:pt x="1274" y="158"/>
                </a:cubicBezTo>
                <a:cubicBezTo>
                  <a:pt x="1272" y="159"/>
                  <a:pt x="1264" y="159"/>
                  <a:pt x="1262" y="158"/>
                </a:cubicBezTo>
                <a:cubicBezTo>
                  <a:pt x="1261" y="155"/>
                  <a:pt x="1261" y="155"/>
                  <a:pt x="1261" y="155"/>
                </a:cubicBezTo>
                <a:cubicBezTo>
                  <a:pt x="1259" y="155"/>
                  <a:pt x="1259" y="155"/>
                  <a:pt x="1259" y="155"/>
                </a:cubicBezTo>
                <a:cubicBezTo>
                  <a:pt x="1259" y="154"/>
                  <a:pt x="1259" y="154"/>
                  <a:pt x="1259" y="154"/>
                </a:cubicBezTo>
                <a:cubicBezTo>
                  <a:pt x="1256" y="154"/>
                  <a:pt x="1255" y="156"/>
                  <a:pt x="1252" y="157"/>
                </a:cubicBezTo>
                <a:cubicBezTo>
                  <a:pt x="1252" y="158"/>
                  <a:pt x="1252" y="158"/>
                  <a:pt x="1252" y="158"/>
                </a:cubicBezTo>
                <a:cubicBezTo>
                  <a:pt x="1254" y="158"/>
                  <a:pt x="1254" y="158"/>
                  <a:pt x="1254" y="158"/>
                </a:cubicBezTo>
                <a:cubicBezTo>
                  <a:pt x="1254" y="160"/>
                  <a:pt x="1255" y="162"/>
                  <a:pt x="1255" y="163"/>
                </a:cubicBezTo>
                <a:cubicBezTo>
                  <a:pt x="1256" y="163"/>
                  <a:pt x="1256" y="163"/>
                  <a:pt x="1256" y="163"/>
                </a:cubicBezTo>
                <a:cubicBezTo>
                  <a:pt x="1256" y="164"/>
                  <a:pt x="1256" y="164"/>
                  <a:pt x="1256" y="164"/>
                </a:cubicBezTo>
                <a:cubicBezTo>
                  <a:pt x="1257" y="164"/>
                  <a:pt x="1259" y="164"/>
                  <a:pt x="1261" y="163"/>
                </a:cubicBezTo>
                <a:cubicBezTo>
                  <a:pt x="1262" y="166"/>
                  <a:pt x="1262" y="166"/>
                  <a:pt x="1262" y="166"/>
                </a:cubicBezTo>
                <a:cubicBezTo>
                  <a:pt x="1264" y="167"/>
                  <a:pt x="1268" y="168"/>
                  <a:pt x="1271" y="167"/>
                </a:cubicBezTo>
                <a:cubicBezTo>
                  <a:pt x="1271" y="168"/>
                  <a:pt x="1271" y="168"/>
                  <a:pt x="1271" y="168"/>
                </a:cubicBezTo>
                <a:cubicBezTo>
                  <a:pt x="1270" y="169"/>
                  <a:pt x="1269" y="169"/>
                  <a:pt x="1267" y="170"/>
                </a:cubicBezTo>
                <a:cubicBezTo>
                  <a:pt x="1267" y="172"/>
                  <a:pt x="1267" y="172"/>
                  <a:pt x="1267" y="172"/>
                </a:cubicBezTo>
                <a:cubicBezTo>
                  <a:pt x="1268" y="172"/>
                  <a:pt x="1268" y="172"/>
                  <a:pt x="1268" y="172"/>
                </a:cubicBezTo>
                <a:cubicBezTo>
                  <a:pt x="1270" y="174"/>
                  <a:pt x="1272" y="177"/>
                  <a:pt x="1274" y="179"/>
                </a:cubicBezTo>
                <a:cubicBezTo>
                  <a:pt x="1275" y="179"/>
                  <a:pt x="1275" y="179"/>
                  <a:pt x="1275" y="179"/>
                </a:cubicBezTo>
                <a:cubicBezTo>
                  <a:pt x="1275" y="180"/>
                  <a:pt x="1275" y="180"/>
                  <a:pt x="1275" y="180"/>
                </a:cubicBezTo>
                <a:cubicBezTo>
                  <a:pt x="1278" y="180"/>
                  <a:pt x="1280" y="179"/>
                  <a:pt x="1283" y="179"/>
                </a:cubicBezTo>
                <a:cubicBezTo>
                  <a:pt x="1283" y="180"/>
                  <a:pt x="1283" y="180"/>
                  <a:pt x="1283" y="180"/>
                </a:cubicBezTo>
                <a:cubicBezTo>
                  <a:pt x="1286" y="180"/>
                  <a:pt x="1290" y="181"/>
                  <a:pt x="1294" y="182"/>
                </a:cubicBezTo>
                <a:cubicBezTo>
                  <a:pt x="1293" y="180"/>
                  <a:pt x="1293" y="180"/>
                  <a:pt x="1293" y="180"/>
                </a:cubicBezTo>
                <a:cubicBezTo>
                  <a:pt x="1293" y="176"/>
                  <a:pt x="1293" y="176"/>
                  <a:pt x="1293" y="176"/>
                </a:cubicBezTo>
                <a:cubicBezTo>
                  <a:pt x="1292" y="176"/>
                  <a:pt x="1292" y="176"/>
                  <a:pt x="1292" y="176"/>
                </a:cubicBezTo>
                <a:cubicBezTo>
                  <a:pt x="1292" y="173"/>
                  <a:pt x="1293" y="172"/>
                  <a:pt x="1295" y="171"/>
                </a:cubicBezTo>
                <a:cubicBezTo>
                  <a:pt x="1295" y="170"/>
                  <a:pt x="1295" y="170"/>
                  <a:pt x="1295" y="170"/>
                </a:cubicBezTo>
                <a:cubicBezTo>
                  <a:pt x="1296" y="170"/>
                  <a:pt x="1297" y="171"/>
                  <a:pt x="1298" y="171"/>
                </a:cubicBezTo>
                <a:cubicBezTo>
                  <a:pt x="1298" y="174"/>
                  <a:pt x="1300" y="175"/>
                  <a:pt x="1303" y="176"/>
                </a:cubicBezTo>
                <a:cubicBezTo>
                  <a:pt x="1303" y="174"/>
                  <a:pt x="1304" y="173"/>
                  <a:pt x="1304" y="172"/>
                </a:cubicBezTo>
                <a:cubicBezTo>
                  <a:pt x="1307" y="171"/>
                  <a:pt x="1310" y="171"/>
                  <a:pt x="1314" y="171"/>
                </a:cubicBezTo>
                <a:cubicBezTo>
                  <a:pt x="1314" y="176"/>
                  <a:pt x="1316" y="175"/>
                  <a:pt x="1318" y="177"/>
                </a:cubicBezTo>
                <a:cubicBezTo>
                  <a:pt x="1320" y="177"/>
                  <a:pt x="1320" y="177"/>
                  <a:pt x="1320" y="177"/>
                </a:cubicBezTo>
                <a:cubicBezTo>
                  <a:pt x="1321" y="176"/>
                  <a:pt x="1321" y="174"/>
                  <a:pt x="1322" y="173"/>
                </a:cubicBezTo>
                <a:cubicBezTo>
                  <a:pt x="1322" y="172"/>
                  <a:pt x="1322" y="172"/>
                  <a:pt x="1322" y="172"/>
                </a:cubicBezTo>
                <a:cubicBezTo>
                  <a:pt x="1323" y="173"/>
                  <a:pt x="1326" y="174"/>
                  <a:pt x="1327" y="174"/>
                </a:cubicBezTo>
                <a:cubicBezTo>
                  <a:pt x="1327" y="174"/>
                  <a:pt x="1327" y="173"/>
                  <a:pt x="1327" y="172"/>
                </a:cubicBezTo>
                <a:cubicBezTo>
                  <a:pt x="1337" y="172"/>
                  <a:pt x="1337" y="172"/>
                  <a:pt x="1337" y="172"/>
                </a:cubicBezTo>
                <a:cubicBezTo>
                  <a:pt x="1337" y="170"/>
                  <a:pt x="1337" y="170"/>
                  <a:pt x="1337" y="170"/>
                </a:cubicBezTo>
                <a:cubicBezTo>
                  <a:pt x="1340" y="169"/>
                  <a:pt x="1341" y="168"/>
                  <a:pt x="1343" y="167"/>
                </a:cubicBezTo>
                <a:cubicBezTo>
                  <a:pt x="1344" y="170"/>
                  <a:pt x="1345" y="171"/>
                  <a:pt x="1345" y="175"/>
                </a:cubicBezTo>
                <a:cubicBezTo>
                  <a:pt x="1348" y="173"/>
                  <a:pt x="1350" y="173"/>
                  <a:pt x="1351" y="169"/>
                </a:cubicBezTo>
                <a:cubicBezTo>
                  <a:pt x="1356" y="169"/>
                  <a:pt x="1354" y="169"/>
                  <a:pt x="1357" y="171"/>
                </a:cubicBezTo>
                <a:cubicBezTo>
                  <a:pt x="1357" y="172"/>
                  <a:pt x="1357" y="172"/>
                  <a:pt x="1357" y="172"/>
                </a:cubicBezTo>
                <a:cubicBezTo>
                  <a:pt x="1364" y="172"/>
                  <a:pt x="1364" y="172"/>
                  <a:pt x="1364" y="172"/>
                </a:cubicBezTo>
                <a:cubicBezTo>
                  <a:pt x="1367" y="173"/>
                  <a:pt x="1370" y="175"/>
                  <a:pt x="1374" y="175"/>
                </a:cubicBezTo>
                <a:cubicBezTo>
                  <a:pt x="1374" y="176"/>
                  <a:pt x="1374" y="177"/>
                  <a:pt x="1374" y="177"/>
                </a:cubicBezTo>
                <a:cubicBezTo>
                  <a:pt x="1378" y="178"/>
                  <a:pt x="1377" y="181"/>
                  <a:pt x="1381" y="182"/>
                </a:cubicBezTo>
                <a:cubicBezTo>
                  <a:pt x="1381" y="183"/>
                  <a:pt x="1381" y="182"/>
                  <a:pt x="1382" y="183"/>
                </a:cubicBezTo>
                <a:cubicBezTo>
                  <a:pt x="1382" y="184"/>
                  <a:pt x="1382" y="184"/>
                  <a:pt x="1382" y="184"/>
                </a:cubicBezTo>
                <a:cubicBezTo>
                  <a:pt x="1383" y="184"/>
                  <a:pt x="1386" y="182"/>
                  <a:pt x="1388" y="183"/>
                </a:cubicBezTo>
                <a:cubicBezTo>
                  <a:pt x="1388" y="184"/>
                  <a:pt x="1388" y="184"/>
                  <a:pt x="1388" y="184"/>
                </a:cubicBezTo>
                <a:cubicBezTo>
                  <a:pt x="1392" y="184"/>
                  <a:pt x="1392" y="184"/>
                  <a:pt x="1392" y="184"/>
                </a:cubicBezTo>
                <a:cubicBezTo>
                  <a:pt x="1392" y="185"/>
                  <a:pt x="1392" y="185"/>
                  <a:pt x="1392" y="185"/>
                </a:cubicBezTo>
                <a:cubicBezTo>
                  <a:pt x="1394" y="186"/>
                  <a:pt x="1396" y="188"/>
                  <a:pt x="1397" y="189"/>
                </a:cubicBezTo>
                <a:cubicBezTo>
                  <a:pt x="1397" y="193"/>
                  <a:pt x="1397" y="193"/>
                  <a:pt x="1397" y="193"/>
                </a:cubicBezTo>
                <a:cubicBezTo>
                  <a:pt x="1399" y="194"/>
                  <a:pt x="1401" y="194"/>
                  <a:pt x="1402" y="195"/>
                </a:cubicBezTo>
                <a:cubicBezTo>
                  <a:pt x="1403" y="196"/>
                  <a:pt x="1403" y="197"/>
                  <a:pt x="1404" y="197"/>
                </a:cubicBezTo>
                <a:cubicBezTo>
                  <a:pt x="1406" y="197"/>
                  <a:pt x="1406" y="197"/>
                  <a:pt x="1406" y="197"/>
                </a:cubicBezTo>
                <a:cubicBezTo>
                  <a:pt x="1406" y="198"/>
                  <a:pt x="1406" y="198"/>
                  <a:pt x="1406" y="199"/>
                </a:cubicBezTo>
                <a:cubicBezTo>
                  <a:pt x="1408" y="199"/>
                  <a:pt x="1408" y="199"/>
                  <a:pt x="1408" y="199"/>
                </a:cubicBezTo>
                <a:cubicBezTo>
                  <a:pt x="1408" y="200"/>
                  <a:pt x="1408" y="200"/>
                  <a:pt x="1408" y="200"/>
                </a:cubicBezTo>
                <a:cubicBezTo>
                  <a:pt x="1409" y="200"/>
                  <a:pt x="1410" y="201"/>
                  <a:pt x="1411" y="201"/>
                </a:cubicBezTo>
                <a:cubicBezTo>
                  <a:pt x="1411" y="203"/>
                  <a:pt x="1411" y="203"/>
                  <a:pt x="1411" y="203"/>
                </a:cubicBezTo>
                <a:cubicBezTo>
                  <a:pt x="1411" y="203"/>
                  <a:pt x="1411" y="203"/>
                  <a:pt x="1411" y="203"/>
                </a:cubicBezTo>
                <a:cubicBezTo>
                  <a:pt x="1411" y="205"/>
                  <a:pt x="1411" y="205"/>
                  <a:pt x="1411" y="205"/>
                </a:cubicBezTo>
                <a:cubicBezTo>
                  <a:pt x="1417" y="205"/>
                  <a:pt x="1416" y="205"/>
                  <a:pt x="1420" y="207"/>
                </a:cubicBezTo>
                <a:cubicBezTo>
                  <a:pt x="1419" y="208"/>
                  <a:pt x="1419" y="209"/>
                  <a:pt x="1418" y="210"/>
                </a:cubicBezTo>
                <a:cubicBezTo>
                  <a:pt x="1417" y="210"/>
                  <a:pt x="1417" y="210"/>
                  <a:pt x="1417" y="210"/>
                </a:cubicBezTo>
                <a:cubicBezTo>
                  <a:pt x="1417" y="211"/>
                  <a:pt x="1419" y="211"/>
                  <a:pt x="1418" y="213"/>
                </a:cubicBezTo>
                <a:cubicBezTo>
                  <a:pt x="1417" y="213"/>
                  <a:pt x="1417" y="213"/>
                  <a:pt x="1417" y="213"/>
                </a:cubicBezTo>
                <a:cubicBezTo>
                  <a:pt x="1417" y="215"/>
                  <a:pt x="1417" y="215"/>
                  <a:pt x="1417" y="215"/>
                </a:cubicBezTo>
                <a:cubicBezTo>
                  <a:pt x="1415" y="216"/>
                  <a:pt x="1413" y="216"/>
                  <a:pt x="1411" y="217"/>
                </a:cubicBezTo>
                <a:cubicBezTo>
                  <a:pt x="1411" y="219"/>
                  <a:pt x="1411" y="219"/>
                  <a:pt x="1411" y="219"/>
                </a:cubicBezTo>
                <a:cubicBezTo>
                  <a:pt x="1414" y="218"/>
                  <a:pt x="1417" y="217"/>
                  <a:pt x="1420" y="216"/>
                </a:cubicBezTo>
                <a:cubicBezTo>
                  <a:pt x="1420" y="219"/>
                  <a:pt x="1420" y="219"/>
                  <a:pt x="1420" y="219"/>
                </a:cubicBezTo>
                <a:cubicBezTo>
                  <a:pt x="1421" y="220"/>
                  <a:pt x="1422" y="221"/>
                  <a:pt x="1424" y="222"/>
                </a:cubicBezTo>
                <a:cubicBezTo>
                  <a:pt x="1424" y="225"/>
                  <a:pt x="1424" y="225"/>
                  <a:pt x="1424" y="225"/>
                </a:cubicBezTo>
                <a:cubicBezTo>
                  <a:pt x="1425" y="225"/>
                  <a:pt x="1425" y="225"/>
                  <a:pt x="1425" y="225"/>
                </a:cubicBezTo>
                <a:cubicBezTo>
                  <a:pt x="1426" y="226"/>
                  <a:pt x="1426" y="225"/>
                  <a:pt x="1427" y="228"/>
                </a:cubicBezTo>
                <a:cubicBezTo>
                  <a:pt x="1428" y="229"/>
                  <a:pt x="1427" y="228"/>
                  <a:pt x="1428" y="229"/>
                </a:cubicBezTo>
                <a:cubicBezTo>
                  <a:pt x="1426" y="229"/>
                  <a:pt x="1426" y="229"/>
                  <a:pt x="1426" y="229"/>
                </a:cubicBezTo>
                <a:cubicBezTo>
                  <a:pt x="1427" y="230"/>
                  <a:pt x="1426" y="230"/>
                  <a:pt x="1427" y="230"/>
                </a:cubicBezTo>
                <a:cubicBezTo>
                  <a:pt x="1428" y="233"/>
                  <a:pt x="1427" y="232"/>
                  <a:pt x="1430" y="233"/>
                </a:cubicBezTo>
                <a:cubicBezTo>
                  <a:pt x="1430" y="234"/>
                  <a:pt x="1430" y="235"/>
                  <a:pt x="1430" y="236"/>
                </a:cubicBezTo>
                <a:cubicBezTo>
                  <a:pt x="1431" y="236"/>
                  <a:pt x="1431" y="236"/>
                  <a:pt x="1431" y="236"/>
                </a:cubicBezTo>
                <a:cubicBezTo>
                  <a:pt x="1431" y="237"/>
                  <a:pt x="1431" y="238"/>
                  <a:pt x="1430" y="240"/>
                </a:cubicBezTo>
                <a:cubicBezTo>
                  <a:pt x="1435" y="240"/>
                  <a:pt x="1435" y="240"/>
                  <a:pt x="1435" y="240"/>
                </a:cubicBezTo>
                <a:cubicBezTo>
                  <a:pt x="1435" y="242"/>
                  <a:pt x="1435" y="242"/>
                  <a:pt x="1435" y="242"/>
                </a:cubicBezTo>
                <a:cubicBezTo>
                  <a:pt x="1434" y="242"/>
                  <a:pt x="1434" y="242"/>
                  <a:pt x="1434" y="242"/>
                </a:cubicBezTo>
                <a:cubicBezTo>
                  <a:pt x="1434" y="243"/>
                  <a:pt x="1434" y="243"/>
                  <a:pt x="1434" y="243"/>
                </a:cubicBezTo>
                <a:cubicBezTo>
                  <a:pt x="1434" y="243"/>
                  <a:pt x="1435" y="244"/>
                  <a:pt x="1434" y="245"/>
                </a:cubicBezTo>
                <a:cubicBezTo>
                  <a:pt x="1434" y="246"/>
                  <a:pt x="1433" y="246"/>
                  <a:pt x="1433" y="246"/>
                </a:cubicBezTo>
                <a:cubicBezTo>
                  <a:pt x="1433" y="248"/>
                  <a:pt x="1433" y="249"/>
                  <a:pt x="1434" y="250"/>
                </a:cubicBezTo>
                <a:cubicBezTo>
                  <a:pt x="1431" y="250"/>
                  <a:pt x="1426" y="250"/>
                  <a:pt x="1425" y="251"/>
                </a:cubicBezTo>
                <a:cubicBezTo>
                  <a:pt x="1425" y="253"/>
                  <a:pt x="1425" y="253"/>
                  <a:pt x="1425" y="253"/>
                </a:cubicBezTo>
                <a:cubicBezTo>
                  <a:pt x="1428" y="253"/>
                  <a:pt x="1428" y="253"/>
                  <a:pt x="1428" y="253"/>
                </a:cubicBezTo>
                <a:cubicBezTo>
                  <a:pt x="1427" y="256"/>
                  <a:pt x="1426" y="258"/>
                  <a:pt x="1425" y="260"/>
                </a:cubicBezTo>
                <a:cubicBezTo>
                  <a:pt x="1423" y="260"/>
                  <a:pt x="1423" y="260"/>
                  <a:pt x="1423" y="260"/>
                </a:cubicBezTo>
                <a:cubicBezTo>
                  <a:pt x="1423" y="264"/>
                  <a:pt x="1423" y="264"/>
                  <a:pt x="1423" y="264"/>
                </a:cubicBezTo>
                <a:cubicBezTo>
                  <a:pt x="1426" y="264"/>
                  <a:pt x="1426" y="264"/>
                  <a:pt x="1426" y="264"/>
                </a:cubicBezTo>
                <a:cubicBezTo>
                  <a:pt x="1426" y="263"/>
                  <a:pt x="1426" y="263"/>
                  <a:pt x="1426" y="263"/>
                </a:cubicBezTo>
                <a:cubicBezTo>
                  <a:pt x="1427" y="263"/>
                  <a:pt x="1427" y="263"/>
                  <a:pt x="1427" y="263"/>
                </a:cubicBezTo>
                <a:cubicBezTo>
                  <a:pt x="1426" y="266"/>
                  <a:pt x="1425" y="267"/>
                  <a:pt x="1422" y="269"/>
                </a:cubicBezTo>
                <a:cubicBezTo>
                  <a:pt x="1423" y="271"/>
                  <a:pt x="1422" y="270"/>
                  <a:pt x="1425" y="271"/>
                </a:cubicBezTo>
                <a:cubicBezTo>
                  <a:pt x="1425" y="273"/>
                  <a:pt x="1424" y="272"/>
                  <a:pt x="1425" y="273"/>
                </a:cubicBezTo>
                <a:cubicBezTo>
                  <a:pt x="1425" y="274"/>
                  <a:pt x="1425" y="274"/>
                  <a:pt x="1425" y="274"/>
                </a:cubicBezTo>
                <a:cubicBezTo>
                  <a:pt x="1430" y="274"/>
                  <a:pt x="1430" y="274"/>
                  <a:pt x="1430" y="274"/>
                </a:cubicBezTo>
                <a:cubicBezTo>
                  <a:pt x="1430" y="274"/>
                  <a:pt x="1430" y="274"/>
                  <a:pt x="1430" y="274"/>
                </a:cubicBezTo>
                <a:cubicBezTo>
                  <a:pt x="1433" y="274"/>
                  <a:pt x="1436" y="275"/>
                  <a:pt x="1437" y="273"/>
                </a:cubicBezTo>
                <a:cubicBezTo>
                  <a:pt x="1437" y="269"/>
                  <a:pt x="1437" y="269"/>
                  <a:pt x="1437" y="269"/>
                </a:cubicBezTo>
                <a:cubicBezTo>
                  <a:pt x="1438" y="269"/>
                  <a:pt x="1438" y="269"/>
                  <a:pt x="1439" y="269"/>
                </a:cubicBezTo>
                <a:cubicBezTo>
                  <a:pt x="1439" y="267"/>
                  <a:pt x="1439" y="266"/>
                  <a:pt x="1439" y="264"/>
                </a:cubicBezTo>
                <a:cubicBezTo>
                  <a:pt x="1440" y="264"/>
                  <a:pt x="1440" y="264"/>
                  <a:pt x="1440" y="264"/>
                </a:cubicBezTo>
                <a:cubicBezTo>
                  <a:pt x="1441" y="267"/>
                  <a:pt x="1442" y="267"/>
                  <a:pt x="1442" y="269"/>
                </a:cubicBezTo>
                <a:cubicBezTo>
                  <a:pt x="1444" y="269"/>
                  <a:pt x="1444" y="269"/>
                  <a:pt x="1444" y="269"/>
                </a:cubicBezTo>
                <a:cubicBezTo>
                  <a:pt x="1444" y="269"/>
                  <a:pt x="1444" y="269"/>
                  <a:pt x="1444" y="269"/>
                </a:cubicBezTo>
                <a:cubicBezTo>
                  <a:pt x="1445" y="268"/>
                  <a:pt x="1447" y="268"/>
                  <a:pt x="1448" y="268"/>
                </a:cubicBezTo>
                <a:cubicBezTo>
                  <a:pt x="1448" y="268"/>
                  <a:pt x="1448" y="269"/>
                  <a:pt x="1448" y="269"/>
                </a:cubicBezTo>
                <a:cubicBezTo>
                  <a:pt x="1453" y="269"/>
                  <a:pt x="1453" y="269"/>
                  <a:pt x="1453" y="269"/>
                </a:cubicBezTo>
                <a:cubicBezTo>
                  <a:pt x="1453" y="270"/>
                  <a:pt x="1453" y="270"/>
                  <a:pt x="1453" y="270"/>
                </a:cubicBezTo>
                <a:cubicBezTo>
                  <a:pt x="1455" y="270"/>
                  <a:pt x="1455" y="270"/>
                  <a:pt x="1455" y="270"/>
                </a:cubicBezTo>
                <a:cubicBezTo>
                  <a:pt x="1455" y="271"/>
                  <a:pt x="1455" y="271"/>
                  <a:pt x="1455" y="271"/>
                </a:cubicBezTo>
                <a:cubicBezTo>
                  <a:pt x="1460" y="271"/>
                  <a:pt x="1460" y="271"/>
                  <a:pt x="1460" y="271"/>
                </a:cubicBezTo>
                <a:cubicBezTo>
                  <a:pt x="1459" y="272"/>
                  <a:pt x="1459" y="272"/>
                  <a:pt x="1458" y="273"/>
                </a:cubicBezTo>
                <a:cubicBezTo>
                  <a:pt x="1459" y="274"/>
                  <a:pt x="1458" y="273"/>
                  <a:pt x="1459" y="274"/>
                </a:cubicBezTo>
                <a:cubicBezTo>
                  <a:pt x="1462" y="276"/>
                  <a:pt x="1469" y="273"/>
                  <a:pt x="1472" y="272"/>
                </a:cubicBezTo>
                <a:cubicBezTo>
                  <a:pt x="1472" y="273"/>
                  <a:pt x="1472" y="273"/>
                  <a:pt x="1472" y="273"/>
                </a:cubicBezTo>
                <a:cubicBezTo>
                  <a:pt x="1473" y="273"/>
                  <a:pt x="1473" y="273"/>
                  <a:pt x="1473" y="273"/>
                </a:cubicBezTo>
                <a:cubicBezTo>
                  <a:pt x="1473" y="274"/>
                  <a:pt x="1473" y="274"/>
                  <a:pt x="1473" y="274"/>
                </a:cubicBezTo>
                <a:cubicBezTo>
                  <a:pt x="1471" y="274"/>
                  <a:pt x="1468" y="275"/>
                  <a:pt x="1466" y="276"/>
                </a:cubicBezTo>
                <a:cubicBezTo>
                  <a:pt x="1466" y="278"/>
                  <a:pt x="1466" y="278"/>
                  <a:pt x="1466" y="278"/>
                </a:cubicBezTo>
                <a:cubicBezTo>
                  <a:pt x="1469" y="278"/>
                  <a:pt x="1469" y="278"/>
                  <a:pt x="1469" y="278"/>
                </a:cubicBezTo>
                <a:cubicBezTo>
                  <a:pt x="1469" y="277"/>
                  <a:pt x="1469" y="277"/>
                  <a:pt x="1469" y="277"/>
                </a:cubicBezTo>
                <a:cubicBezTo>
                  <a:pt x="1475" y="277"/>
                  <a:pt x="1477" y="276"/>
                  <a:pt x="1478" y="281"/>
                </a:cubicBezTo>
                <a:cubicBezTo>
                  <a:pt x="1471" y="281"/>
                  <a:pt x="1471" y="281"/>
                  <a:pt x="1471" y="281"/>
                </a:cubicBezTo>
                <a:cubicBezTo>
                  <a:pt x="1473" y="284"/>
                  <a:pt x="1472" y="281"/>
                  <a:pt x="1475" y="283"/>
                </a:cubicBezTo>
                <a:cubicBezTo>
                  <a:pt x="1475" y="283"/>
                  <a:pt x="1476" y="284"/>
                  <a:pt x="1477" y="284"/>
                </a:cubicBezTo>
                <a:cubicBezTo>
                  <a:pt x="1477" y="285"/>
                  <a:pt x="1477" y="285"/>
                  <a:pt x="1477" y="285"/>
                </a:cubicBezTo>
                <a:cubicBezTo>
                  <a:pt x="1472" y="285"/>
                  <a:pt x="1472" y="285"/>
                  <a:pt x="1472" y="285"/>
                </a:cubicBezTo>
                <a:cubicBezTo>
                  <a:pt x="1471" y="287"/>
                  <a:pt x="1472" y="286"/>
                  <a:pt x="1471" y="287"/>
                </a:cubicBezTo>
                <a:cubicBezTo>
                  <a:pt x="1471" y="289"/>
                  <a:pt x="1471" y="289"/>
                  <a:pt x="1471" y="289"/>
                </a:cubicBezTo>
                <a:cubicBezTo>
                  <a:pt x="1474" y="288"/>
                  <a:pt x="1473" y="289"/>
                  <a:pt x="1477" y="289"/>
                </a:cubicBezTo>
                <a:cubicBezTo>
                  <a:pt x="1476" y="291"/>
                  <a:pt x="1477" y="290"/>
                  <a:pt x="1476" y="291"/>
                </a:cubicBezTo>
                <a:cubicBezTo>
                  <a:pt x="1476" y="292"/>
                  <a:pt x="1476" y="292"/>
                  <a:pt x="1476" y="292"/>
                </a:cubicBezTo>
                <a:cubicBezTo>
                  <a:pt x="1474" y="291"/>
                  <a:pt x="1474" y="291"/>
                  <a:pt x="1472" y="291"/>
                </a:cubicBezTo>
                <a:cubicBezTo>
                  <a:pt x="1472" y="293"/>
                  <a:pt x="1472" y="293"/>
                  <a:pt x="1472" y="293"/>
                </a:cubicBezTo>
                <a:cubicBezTo>
                  <a:pt x="1474" y="294"/>
                  <a:pt x="1475" y="295"/>
                  <a:pt x="1477" y="296"/>
                </a:cubicBezTo>
                <a:cubicBezTo>
                  <a:pt x="1477" y="298"/>
                  <a:pt x="1477" y="298"/>
                  <a:pt x="1477" y="298"/>
                </a:cubicBezTo>
                <a:cubicBezTo>
                  <a:pt x="1475" y="298"/>
                  <a:pt x="1473" y="298"/>
                  <a:pt x="1471" y="298"/>
                </a:cubicBezTo>
                <a:cubicBezTo>
                  <a:pt x="1470" y="297"/>
                  <a:pt x="1470" y="296"/>
                  <a:pt x="1469" y="295"/>
                </a:cubicBezTo>
                <a:cubicBezTo>
                  <a:pt x="1467" y="295"/>
                  <a:pt x="1466" y="295"/>
                  <a:pt x="1464" y="294"/>
                </a:cubicBezTo>
                <a:cubicBezTo>
                  <a:pt x="1464" y="293"/>
                  <a:pt x="1464" y="293"/>
                  <a:pt x="1464" y="293"/>
                </a:cubicBezTo>
                <a:cubicBezTo>
                  <a:pt x="1463" y="293"/>
                  <a:pt x="1462" y="293"/>
                  <a:pt x="1461" y="293"/>
                </a:cubicBezTo>
                <a:cubicBezTo>
                  <a:pt x="1460" y="292"/>
                  <a:pt x="1460" y="291"/>
                  <a:pt x="1459" y="290"/>
                </a:cubicBezTo>
                <a:cubicBezTo>
                  <a:pt x="1457" y="289"/>
                  <a:pt x="1455" y="289"/>
                  <a:pt x="1453" y="288"/>
                </a:cubicBezTo>
                <a:cubicBezTo>
                  <a:pt x="1453" y="288"/>
                  <a:pt x="1453" y="288"/>
                  <a:pt x="1453" y="288"/>
                </a:cubicBezTo>
                <a:cubicBezTo>
                  <a:pt x="1447" y="287"/>
                  <a:pt x="1441" y="287"/>
                  <a:pt x="1435" y="287"/>
                </a:cubicBezTo>
                <a:cubicBezTo>
                  <a:pt x="1435" y="288"/>
                  <a:pt x="1435" y="288"/>
                  <a:pt x="1435" y="288"/>
                </a:cubicBezTo>
                <a:cubicBezTo>
                  <a:pt x="1433" y="289"/>
                  <a:pt x="1434" y="287"/>
                  <a:pt x="1433" y="289"/>
                </a:cubicBezTo>
                <a:cubicBezTo>
                  <a:pt x="1432" y="290"/>
                  <a:pt x="1433" y="289"/>
                  <a:pt x="1432" y="290"/>
                </a:cubicBezTo>
                <a:cubicBezTo>
                  <a:pt x="1433" y="291"/>
                  <a:pt x="1433" y="292"/>
                  <a:pt x="1434" y="293"/>
                </a:cubicBezTo>
                <a:cubicBezTo>
                  <a:pt x="1434" y="294"/>
                  <a:pt x="1434" y="294"/>
                  <a:pt x="1434" y="294"/>
                </a:cubicBezTo>
                <a:cubicBezTo>
                  <a:pt x="1439" y="294"/>
                  <a:pt x="1439" y="294"/>
                  <a:pt x="1439" y="294"/>
                </a:cubicBezTo>
                <a:cubicBezTo>
                  <a:pt x="1439" y="295"/>
                  <a:pt x="1439" y="295"/>
                  <a:pt x="1439" y="296"/>
                </a:cubicBezTo>
                <a:cubicBezTo>
                  <a:pt x="1441" y="296"/>
                  <a:pt x="1442" y="297"/>
                  <a:pt x="1444" y="297"/>
                </a:cubicBezTo>
                <a:cubicBezTo>
                  <a:pt x="1443" y="298"/>
                  <a:pt x="1443" y="299"/>
                  <a:pt x="1443" y="300"/>
                </a:cubicBezTo>
                <a:cubicBezTo>
                  <a:pt x="1441" y="300"/>
                  <a:pt x="1441" y="299"/>
                  <a:pt x="1441" y="299"/>
                </a:cubicBezTo>
                <a:cubicBezTo>
                  <a:pt x="1437" y="299"/>
                  <a:pt x="1437" y="299"/>
                  <a:pt x="1437" y="299"/>
                </a:cubicBezTo>
                <a:cubicBezTo>
                  <a:pt x="1437" y="298"/>
                  <a:pt x="1437" y="298"/>
                  <a:pt x="1437" y="298"/>
                </a:cubicBezTo>
                <a:cubicBezTo>
                  <a:pt x="1433" y="299"/>
                  <a:pt x="1432" y="300"/>
                  <a:pt x="1430" y="302"/>
                </a:cubicBezTo>
                <a:cubicBezTo>
                  <a:pt x="1430" y="305"/>
                  <a:pt x="1431" y="305"/>
                  <a:pt x="1431" y="308"/>
                </a:cubicBezTo>
                <a:cubicBezTo>
                  <a:pt x="1430" y="308"/>
                  <a:pt x="1430" y="308"/>
                  <a:pt x="1429" y="308"/>
                </a:cubicBezTo>
                <a:cubicBezTo>
                  <a:pt x="1428" y="310"/>
                  <a:pt x="1428" y="311"/>
                  <a:pt x="1428" y="314"/>
                </a:cubicBezTo>
                <a:cubicBezTo>
                  <a:pt x="1427" y="314"/>
                  <a:pt x="1426" y="315"/>
                  <a:pt x="1425" y="315"/>
                </a:cubicBezTo>
                <a:cubicBezTo>
                  <a:pt x="1426" y="318"/>
                  <a:pt x="1426" y="317"/>
                  <a:pt x="1427" y="319"/>
                </a:cubicBezTo>
                <a:cubicBezTo>
                  <a:pt x="1429" y="319"/>
                  <a:pt x="1436" y="318"/>
                  <a:pt x="1436" y="318"/>
                </a:cubicBezTo>
                <a:cubicBezTo>
                  <a:pt x="1436" y="319"/>
                  <a:pt x="1437" y="319"/>
                  <a:pt x="1437" y="320"/>
                </a:cubicBezTo>
                <a:cubicBezTo>
                  <a:pt x="1439" y="320"/>
                  <a:pt x="1439" y="320"/>
                  <a:pt x="1439" y="320"/>
                </a:cubicBezTo>
                <a:cubicBezTo>
                  <a:pt x="1439" y="318"/>
                  <a:pt x="1439" y="318"/>
                  <a:pt x="1439" y="318"/>
                </a:cubicBezTo>
                <a:cubicBezTo>
                  <a:pt x="1441" y="318"/>
                  <a:pt x="1441" y="318"/>
                  <a:pt x="1441" y="318"/>
                </a:cubicBezTo>
                <a:cubicBezTo>
                  <a:pt x="1441" y="322"/>
                  <a:pt x="1441" y="322"/>
                  <a:pt x="1441" y="322"/>
                </a:cubicBezTo>
                <a:cubicBezTo>
                  <a:pt x="1431" y="322"/>
                  <a:pt x="1431" y="322"/>
                  <a:pt x="1431" y="322"/>
                </a:cubicBezTo>
                <a:cubicBezTo>
                  <a:pt x="1432" y="326"/>
                  <a:pt x="1433" y="324"/>
                  <a:pt x="1434" y="327"/>
                </a:cubicBezTo>
                <a:cubicBezTo>
                  <a:pt x="1438" y="327"/>
                  <a:pt x="1441" y="327"/>
                  <a:pt x="1444" y="327"/>
                </a:cubicBezTo>
                <a:cubicBezTo>
                  <a:pt x="1445" y="327"/>
                  <a:pt x="1445" y="326"/>
                  <a:pt x="1445" y="326"/>
                </a:cubicBezTo>
                <a:cubicBezTo>
                  <a:pt x="1447" y="326"/>
                  <a:pt x="1447" y="326"/>
                  <a:pt x="1447" y="326"/>
                </a:cubicBezTo>
                <a:cubicBezTo>
                  <a:pt x="1447" y="325"/>
                  <a:pt x="1447" y="325"/>
                  <a:pt x="1447" y="325"/>
                </a:cubicBezTo>
                <a:cubicBezTo>
                  <a:pt x="1452" y="325"/>
                  <a:pt x="1452" y="325"/>
                  <a:pt x="1452" y="325"/>
                </a:cubicBezTo>
                <a:cubicBezTo>
                  <a:pt x="1452" y="324"/>
                  <a:pt x="1452" y="324"/>
                  <a:pt x="1452" y="324"/>
                </a:cubicBezTo>
                <a:cubicBezTo>
                  <a:pt x="1453" y="324"/>
                  <a:pt x="1453" y="324"/>
                  <a:pt x="1453" y="324"/>
                </a:cubicBezTo>
                <a:cubicBezTo>
                  <a:pt x="1454" y="324"/>
                  <a:pt x="1454" y="323"/>
                  <a:pt x="1454" y="322"/>
                </a:cubicBezTo>
                <a:cubicBezTo>
                  <a:pt x="1457" y="321"/>
                  <a:pt x="1459" y="321"/>
                  <a:pt x="1461" y="319"/>
                </a:cubicBezTo>
                <a:cubicBezTo>
                  <a:pt x="1462" y="319"/>
                  <a:pt x="1462" y="319"/>
                  <a:pt x="1462" y="319"/>
                </a:cubicBezTo>
                <a:cubicBezTo>
                  <a:pt x="1462" y="318"/>
                  <a:pt x="1462" y="316"/>
                  <a:pt x="1462" y="315"/>
                </a:cubicBezTo>
                <a:cubicBezTo>
                  <a:pt x="1456" y="312"/>
                  <a:pt x="1453" y="303"/>
                  <a:pt x="1445" y="301"/>
                </a:cubicBezTo>
                <a:cubicBezTo>
                  <a:pt x="1445" y="298"/>
                  <a:pt x="1445" y="298"/>
                  <a:pt x="1445" y="298"/>
                </a:cubicBezTo>
                <a:cubicBezTo>
                  <a:pt x="1444" y="298"/>
                  <a:pt x="1444" y="298"/>
                  <a:pt x="1444" y="298"/>
                </a:cubicBezTo>
                <a:cubicBezTo>
                  <a:pt x="1444" y="298"/>
                  <a:pt x="1444" y="298"/>
                  <a:pt x="1444" y="298"/>
                </a:cubicBezTo>
                <a:cubicBezTo>
                  <a:pt x="1447" y="298"/>
                  <a:pt x="1448" y="298"/>
                  <a:pt x="1450" y="298"/>
                </a:cubicBezTo>
                <a:cubicBezTo>
                  <a:pt x="1450" y="299"/>
                  <a:pt x="1450" y="299"/>
                  <a:pt x="1450" y="299"/>
                </a:cubicBezTo>
                <a:cubicBezTo>
                  <a:pt x="1453" y="299"/>
                  <a:pt x="1453" y="299"/>
                  <a:pt x="1453" y="299"/>
                </a:cubicBezTo>
                <a:cubicBezTo>
                  <a:pt x="1453" y="300"/>
                  <a:pt x="1454" y="301"/>
                  <a:pt x="1454" y="302"/>
                </a:cubicBezTo>
                <a:cubicBezTo>
                  <a:pt x="1456" y="302"/>
                  <a:pt x="1456" y="302"/>
                  <a:pt x="1456" y="302"/>
                </a:cubicBezTo>
                <a:cubicBezTo>
                  <a:pt x="1457" y="303"/>
                  <a:pt x="1458" y="304"/>
                  <a:pt x="1458" y="305"/>
                </a:cubicBezTo>
                <a:cubicBezTo>
                  <a:pt x="1460" y="305"/>
                  <a:pt x="1460" y="305"/>
                  <a:pt x="1460" y="305"/>
                </a:cubicBezTo>
                <a:cubicBezTo>
                  <a:pt x="1460" y="306"/>
                  <a:pt x="1460" y="306"/>
                  <a:pt x="1460" y="306"/>
                </a:cubicBezTo>
                <a:cubicBezTo>
                  <a:pt x="1464" y="307"/>
                  <a:pt x="1467" y="305"/>
                  <a:pt x="1469" y="304"/>
                </a:cubicBezTo>
                <a:cubicBezTo>
                  <a:pt x="1469" y="305"/>
                  <a:pt x="1470" y="306"/>
                  <a:pt x="1470" y="307"/>
                </a:cubicBezTo>
                <a:cubicBezTo>
                  <a:pt x="1473" y="306"/>
                  <a:pt x="1474" y="305"/>
                  <a:pt x="1478" y="305"/>
                </a:cubicBezTo>
                <a:cubicBezTo>
                  <a:pt x="1478" y="306"/>
                  <a:pt x="1478" y="307"/>
                  <a:pt x="1477" y="308"/>
                </a:cubicBezTo>
                <a:cubicBezTo>
                  <a:pt x="1477" y="308"/>
                  <a:pt x="1477" y="308"/>
                  <a:pt x="1477" y="308"/>
                </a:cubicBezTo>
                <a:cubicBezTo>
                  <a:pt x="1477" y="309"/>
                  <a:pt x="1478" y="310"/>
                  <a:pt x="1478" y="312"/>
                </a:cubicBezTo>
                <a:cubicBezTo>
                  <a:pt x="1476" y="312"/>
                  <a:pt x="1476" y="312"/>
                  <a:pt x="1476" y="312"/>
                </a:cubicBezTo>
                <a:cubicBezTo>
                  <a:pt x="1475" y="314"/>
                  <a:pt x="1475" y="314"/>
                  <a:pt x="1474" y="316"/>
                </a:cubicBezTo>
                <a:cubicBezTo>
                  <a:pt x="1475" y="316"/>
                  <a:pt x="1475" y="317"/>
                  <a:pt x="1477" y="317"/>
                </a:cubicBezTo>
                <a:cubicBezTo>
                  <a:pt x="1476" y="318"/>
                  <a:pt x="1473" y="319"/>
                  <a:pt x="1475" y="321"/>
                </a:cubicBezTo>
                <a:cubicBezTo>
                  <a:pt x="1475" y="322"/>
                  <a:pt x="1475" y="322"/>
                  <a:pt x="1475" y="322"/>
                </a:cubicBezTo>
                <a:cubicBezTo>
                  <a:pt x="1477" y="321"/>
                  <a:pt x="1478" y="321"/>
                  <a:pt x="1480" y="320"/>
                </a:cubicBezTo>
                <a:cubicBezTo>
                  <a:pt x="1480" y="321"/>
                  <a:pt x="1480" y="321"/>
                  <a:pt x="1480" y="321"/>
                </a:cubicBezTo>
                <a:cubicBezTo>
                  <a:pt x="1481" y="321"/>
                  <a:pt x="1481" y="321"/>
                  <a:pt x="1481" y="321"/>
                </a:cubicBezTo>
                <a:cubicBezTo>
                  <a:pt x="1480" y="323"/>
                  <a:pt x="1479" y="322"/>
                  <a:pt x="1479" y="325"/>
                </a:cubicBezTo>
                <a:cubicBezTo>
                  <a:pt x="1481" y="325"/>
                  <a:pt x="1481" y="325"/>
                  <a:pt x="1481" y="325"/>
                </a:cubicBezTo>
                <a:cubicBezTo>
                  <a:pt x="1481" y="329"/>
                  <a:pt x="1480" y="328"/>
                  <a:pt x="1480" y="332"/>
                </a:cubicBezTo>
                <a:cubicBezTo>
                  <a:pt x="1478" y="331"/>
                  <a:pt x="1478" y="331"/>
                  <a:pt x="1477" y="330"/>
                </a:cubicBezTo>
                <a:cubicBezTo>
                  <a:pt x="1477" y="327"/>
                  <a:pt x="1477" y="327"/>
                  <a:pt x="1477" y="327"/>
                </a:cubicBezTo>
                <a:cubicBezTo>
                  <a:pt x="1473" y="327"/>
                  <a:pt x="1473" y="327"/>
                  <a:pt x="1473" y="327"/>
                </a:cubicBezTo>
                <a:cubicBezTo>
                  <a:pt x="1473" y="329"/>
                  <a:pt x="1473" y="330"/>
                  <a:pt x="1472" y="332"/>
                </a:cubicBezTo>
                <a:cubicBezTo>
                  <a:pt x="1473" y="332"/>
                  <a:pt x="1473" y="332"/>
                  <a:pt x="1473" y="332"/>
                </a:cubicBezTo>
                <a:cubicBezTo>
                  <a:pt x="1473" y="333"/>
                  <a:pt x="1474" y="334"/>
                  <a:pt x="1474" y="335"/>
                </a:cubicBezTo>
                <a:cubicBezTo>
                  <a:pt x="1474" y="335"/>
                  <a:pt x="1472" y="335"/>
                  <a:pt x="1473" y="336"/>
                </a:cubicBezTo>
                <a:cubicBezTo>
                  <a:pt x="1475" y="336"/>
                  <a:pt x="1475" y="336"/>
                  <a:pt x="1475" y="336"/>
                </a:cubicBezTo>
                <a:cubicBezTo>
                  <a:pt x="1475" y="337"/>
                  <a:pt x="1475" y="337"/>
                  <a:pt x="1476" y="338"/>
                </a:cubicBezTo>
                <a:cubicBezTo>
                  <a:pt x="1475" y="338"/>
                  <a:pt x="1475" y="338"/>
                  <a:pt x="1475" y="338"/>
                </a:cubicBezTo>
                <a:cubicBezTo>
                  <a:pt x="1475" y="341"/>
                  <a:pt x="1475" y="341"/>
                  <a:pt x="1475" y="341"/>
                </a:cubicBezTo>
                <a:cubicBezTo>
                  <a:pt x="1474" y="341"/>
                  <a:pt x="1474" y="341"/>
                  <a:pt x="1474" y="341"/>
                </a:cubicBezTo>
                <a:cubicBezTo>
                  <a:pt x="1473" y="342"/>
                  <a:pt x="1468" y="343"/>
                  <a:pt x="1465" y="342"/>
                </a:cubicBezTo>
                <a:cubicBezTo>
                  <a:pt x="1465" y="342"/>
                  <a:pt x="1465" y="342"/>
                  <a:pt x="1465" y="342"/>
                </a:cubicBezTo>
                <a:cubicBezTo>
                  <a:pt x="1463" y="342"/>
                  <a:pt x="1463" y="342"/>
                  <a:pt x="1463" y="342"/>
                </a:cubicBezTo>
                <a:cubicBezTo>
                  <a:pt x="1463" y="341"/>
                  <a:pt x="1463" y="341"/>
                  <a:pt x="1463" y="341"/>
                </a:cubicBezTo>
                <a:cubicBezTo>
                  <a:pt x="1462" y="341"/>
                  <a:pt x="1462" y="341"/>
                  <a:pt x="1461" y="342"/>
                </a:cubicBezTo>
                <a:cubicBezTo>
                  <a:pt x="1461" y="344"/>
                  <a:pt x="1461" y="344"/>
                  <a:pt x="1461" y="344"/>
                </a:cubicBezTo>
                <a:cubicBezTo>
                  <a:pt x="1460" y="344"/>
                  <a:pt x="1459" y="345"/>
                  <a:pt x="1458" y="345"/>
                </a:cubicBezTo>
                <a:cubicBezTo>
                  <a:pt x="1458" y="346"/>
                  <a:pt x="1458" y="346"/>
                  <a:pt x="1458" y="346"/>
                </a:cubicBezTo>
                <a:cubicBezTo>
                  <a:pt x="1457" y="345"/>
                  <a:pt x="1457" y="345"/>
                  <a:pt x="1457" y="345"/>
                </a:cubicBezTo>
                <a:cubicBezTo>
                  <a:pt x="1456" y="345"/>
                  <a:pt x="1455" y="345"/>
                  <a:pt x="1453" y="346"/>
                </a:cubicBezTo>
                <a:cubicBezTo>
                  <a:pt x="1453" y="347"/>
                  <a:pt x="1453" y="347"/>
                  <a:pt x="1453" y="347"/>
                </a:cubicBezTo>
                <a:cubicBezTo>
                  <a:pt x="1459" y="347"/>
                  <a:pt x="1468" y="349"/>
                  <a:pt x="1472" y="347"/>
                </a:cubicBezTo>
                <a:cubicBezTo>
                  <a:pt x="1472" y="346"/>
                  <a:pt x="1472" y="346"/>
                  <a:pt x="1472" y="346"/>
                </a:cubicBezTo>
                <a:cubicBezTo>
                  <a:pt x="1473" y="345"/>
                  <a:pt x="1473" y="345"/>
                  <a:pt x="1476" y="344"/>
                </a:cubicBezTo>
                <a:cubicBezTo>
                  <a:pt x="1476" y="346"/>
                  <a:pt x="1477" y="349"/>
                  <a:pt x="1477" y="351"/>
                </a:cubicBezTo>
                <a:cubicBezTo>
                  <a:pt x="1475" y="350"/>
                  <a:pt x="1473" y="349"/>
                  <a:pt x="1471" y="350"/>
                </a:cubicBezTo>
                <a:cubicBezTo>
                  <a:pt x="1471" y="351"/>
                  <a:pt x="1471" y="351"/>
                  <a:pt x="1471" y="351"/>
                </a:cubicBezTo>
                <a:cubicBezTo>
                  <a:pt x="1468" y="351"/>
                  <a:pt x="1465" y="351"/>
                  <a:pt x="1462" y="351"/>
                </a:cubicBezTo>
                <a:cubicBezTo>
                  <a:pt x="1461" y="351"/>
                  <a:pt x="1461" y="350"/>
                  <a:pt x="1460" y="349"/>
                </a:cubicBezTo>
                <a:cubicBezTo>
                  <a:pt x="1458" y="349"/>
                  <a:pt x="1458" y="349"/>
                  <a:pt x="1458" y="349"/>
                </a:cubicBezTo>
                <a:cubicBezTo>
                  <a:pt x="1458" y="348"/>
                  <a:pt x="1458" y="348"/>
                  <a:pt x="1458" y="348"/>
                </a:cubicBezTo>
                <a:cubicBezTo>
                  <a:pt x="1456" y="348"/>
                  <a:pt x="1456" y="349"/>
                  <a:pt x="1454" y="349"/>
                </a:cubicBezTo>
                <a:cubicBezTo>
                  <a:pt x="1454" y="351"/>
                  <a:pt x="1454" y="351"/>
                  <a:pt x="1454" y="351"/>
                </a:cubicBezTo>
                <a:cubicBezTo>
                  <a:pt x="1455" y="351"/>
                  <a:pt x="1462" y="355"/>
                  <a:pt x="1463" y="355"/>
                </a:cubicBezTo>
                <a:cubicBezTo>
                  <a:pt x="1461" y="357"/>
                  <a:pt x="1457" y="354"/>
                  <a:pt x="1456" y="352"/>
                </a:cubicBezTo>
                <a:cubicBezTo>
                  <a:pt x="1449" y="352"/>
                  <a:pt x="1449" y="357"/>
                  <a:pt x="1445" y="360"/>
                </a:cubicBezTo>
                <a:cubicBezTo>
                  <a:pt x="1445" y="364"/>
                  <a:pt x="1445" y="364"/>
                  <a:pt x="1445" y="364"/>
                </a:cubicBezTo>
                <a:cubicBezTo>
                  <a:pt x="1447" y="363"/>
                  <a:pt x="1447" y="363"/>
                  <a:pt x="1448" y="362"/>
                </a:cubicBezTo>
                <a:cubicBezTo>
                  <a:pt x="1448" y="361"/>
                  <a:pt x="1448" y="361"/>
                  <a:pt x="1448" y="361"/>
                </a:cubicBezTo>
                <a:cubicBezTo>
                  <a:pt x="1450" y="361"/>
                  <a:pt x="1450" y="361"/>
                  <a:pt x="1450" y="361"/>
                </a:cubicBezTo>
                <a:cubicBezTo>
                  <a:pt x="1452" y="360"/>
                  <a:pt x="1452" y="360"/>
                  <a:pt x="1452" y="360"/>
                </a:cubicBezTo>
                <a:cubicBezTo>
                  <a:pt x="1452" y="359"/>
                  <a:pt x="1452" y="359"/>
                  <a:pt x="1453" y="358"/>
                </a:cubicBezTo>
                <a:cubicBezTo>
                  <a:pt x="1454" y="358"/>
                  <a:pt x="1455" y="359"/>
                  <a:pt x="1457" y="359"/>
                </a:cubicBezTo>
                <a:cubicBezTo>
                  <a:pt x="1457" y="358"/>
                  <a:pt x="1457" y="358"/>
                  <a:pt x="1457" y="358"/>
                </a:cubicBezTo>
                <a:cubicBezTo>
                  <a:pt x="1460" y="358"/>
                  <a:pt x="1460" y="358"/>
                  <a:pt x="1460" y="358"/>
                </a:cubicBezTo>
                <a:cubicBezTo>
                  <a:pt x="1460" y="357"/>
                  <a:pt x="1460" y="357"/>
                  <a:pt x="1460" y="357"/>
                </a:cubicBezTo>
                <a:cubicBezTo>
                  <a:pt x="1462" y="357"/>
                  <a:pt x="1463" y="357"/>
                  <a:pt x="1465" y="356"/>
                </a:cubicBezTo>
                <a:cubicBezTo>
                  <a:pt x="1465" y="356"/>
                  <a:pt x="1465" y="356"/>
                  <a:pt x="1465" y="356"/>
                </a:cubicBezTo>
                <a:cubicBezTo>
                  <a:pt x="1467" y="356"/>
                  <a:pt x="1467" y="356"/>
                  <a:pt x="1467" y="356"/>
                </a:cubicBezTo>
                <a:cubicBezTo>
                  <a:pt x="1467" y="356"/>
                  <a:pt x="1467" y="356"/>
                  <a:pt x="1467" y="356"/>
                </a:cubicBezTo>
                <a:cubicBezTo>
                  <a:pt x="1466" y="357"/>
                  <a:pt x="1465" y="357"/>
                  <a:pt x="1464" y="357"/>
                </a:cubicBezTo>
                <a:cubicBezTo>
                  <a:pt x="1465" y="360"/>
                  <a:pt x="1467" y="360"/>
                  <a:pt x="1468" y="362"/>
                </a:cubicBezTo>
                <a:cubicBezTo>
                  <a:pt x="1470" y="362"/>
                  <a:pt x="1472" y="362"/>
                  <a:pt x="1473" y="361"/>
                </a:cubicBezTo>
                <a:cubicBezTo>
                  <a:pt x="1473" y="361"/>
                  <a:pt x="1473" y="361"/>
                  <a:pt x="1473" y="361"/>
                </a:cubicBezTo>
                <a:cubicBezTo>
                  <a:pt x="1474" y="361"/>
                  <a:pt x="1474" y="361"/>
                  <a:pt x="1474" y="361"/>
                </a:cubicBezTo>
                <a:cubicBezTo>
                  <a:pt x="1474" y="358"/>
                  <a:pt x="1474" y="358"/>
                  <a:pt x="1474" y="358"/>
                </a:cubicBezTo>
                <a:cubicBezTo>
                  <a:pt x="1473" y="358"/>
                  <a:pt x="1473" y="358"/>
                  <a:pt x="1473" y="358"/>
                </a:cubicBezTo>
                <a:cubicBezTo>
                  <a:pt x="1473" y="356"/>
                  <a:pt x="1474" y="355"/>
                  <a:pt x="1474" y="354"/>
                </a:cubicBezTo>
                <a:cubicBezTo>
                  <a:pt x="1476" y="354"/>
                  <a:pt x="1477" y="355"/>
                  <a:pt x="1479" y="355"/>
                </a:cubicBezTo>
                <a:cubicBezTo>
                  <a:pt x="1478" y="356"/>
                  <a:pt x="1478" y="356"/>
                  <a:pt x="1477" y="356"/>
                </a:cubicBezTo>
                <a:cubicBezTo>
                  <a:pt x="1477" y="358"/>
                  <a:pt x="1477" y="358"/>
                  <a:pt x="1477" y="358"/>
                </a:cubicBezTo>
                <a:cubicBezTo>
                  <a:pt x="1477" y="358"/>
                  <a:pt x="1478" y="359"/>
                  <a:pt x="1478" y="359"/>
                </a:cubicBezTo>
                <a:cubicBezTo>
                  <a:pt x="1478" y="360"/>
                  <a:pt x="1476" y="361"/>
                  <a:pt x="1476" y="361"/>
                </a:cubicBezTo>
                <a:cubicBezTo>
                  <a:pt x="1476" y="364"/>
                  <a:pt x="1476" y="364"/>
                  <a:pt x="1476" y="364"/>
                </a:cubicBezTo>
                <a:cubicBezTo>
                  <a:pt x="1467" y="364"/>
                  <a:pt x="1467" y="364"/>
                  <a:pt x="1467" y="364"/>
                </a:cubicBezTo>
                <a:cubicBezTo>
                  <a:pt x="1467" y="363"/>
                  <a:pt x="1467" y="363"/>
                  <a:pt x="1467" y="363"/>
                </a:cubicBezTo>
                <a:cubicBezTo>
                  <a:pt x="1466" y="363"/>
                  <a:pt x="1465" y="363"/>
                  <a:pt x="1464" y="362"/>
                </a:cubicBezTo>
                <a:cubicBezTo>
                  <a:pt x="1464" y="361"/>
                  <a:pt x="1464" y="361"/>
                  <a:pt x="1464" y="361"/>
                </a:cubicBezTo>
                <a:cubicBezTo>
                  <a:pt x="1462" y="361"/>
                  <a:pt x="1461" y="361"/>
                  <a:pt x="1459" y="361"/>
                </a:cubicBezTo>
                <a:cubicBezTo>
                  <a:pt x="1459" y="360"/>
                  <a:pt x="1459" y="360"/>
                  <a:pt x="1459" y="360"/>
                </a:cubicBezTo>
                <a:cubicBezTo>
                  <a:pt x="1453" y="360"/>
                  <a:pt x="1454" y="361"/>
                  <a:pt x="1450" y="363"/>
                </a:cubicBezTo>
                <a:cubicBezTo>
                  <a:pt x="1450" y="366"/>
                  <a:pt x="1450" y="366"/>
                  <a:pt x="1450" y="366"/>
                </a:cubicBezTo>
                <a:cubicBezTo>
                  <a:pt x="1447" y="366"/>
                  <a:pt x="1446" y="366"/>
                  <a:pt x="1445" y="368"/>
                </a:cubicBezTo>
                <a:cubicBezTo>
                  <a:pt x="1445" y="368"/>
                  <a:pt x="1444" y="368"/>
                  <a:pt x="1444" y="369"/>
                </a:cubicBezTo>
                <a:cubicBezTo>
                  <a:pt x="1446" y="369"/>
                  <a:pt x="1446" y="369"/>
                  <a:pt x="1446" y="369"/>
                </a:cubicBezTo>
                <a:cubicBezTo>
                  <a:pt x="1446" y="370"/>
                  <a:pt x="1447" y="372"/>
                  <a:pt x="1447" y="373"/>
                </a:cubicBezTo>
                <a:cubicBezTo>
                  <a:pt x="1446" y="373"/>
                  <a:pt x="1446" y="373"/>
                  <a:pt x="1446" y="373"/>
                </a:cubicBezTo>
                <a:cubicBezTo>
                  <a:pt x="1448" y="375"/>
                  <a:pt x="1449" y="373"/>
                  <a:pt x="1451" y="375"/>
                </a:cubicBezTo>
                <a:cubicBezTo>
                  <a:pt x="1451" y="375"/>
                  <a:pt x="1451" y="375"/>
                  <a:pt x="1451" y="375"/>
                </a:cubicBezTo>
                <a:cubicBezTo>
                  <a:pt x="1452" y="375"/>
                  <a:pt x="1452" y="375"/>
                  <a:pt x="1452" y="375"/>
                </a:cubicBezTo>
                <a:cubicBezTo>
                  <a:pt x="1451" y="376"/>
                  <a:pt x="1451" y="377"/>
                  <a:pt x="1451" y="378"/>
                </a:cubicBezTo>
                <a:cubicBezTo>
                  <a:pt x="1453" y="378"/>
                  <a:pt x="1453" y="378"/>
                  <a:pt x="1453" y="378"/>
                </a:cubicBezTo>
                <a:cubicBezTo>
                  <a:pt x="1452" y="379"/>
                  <a:pt x="1453" y="378"/>
                  <a:pt x="1452" y="379"/>
                </a:cubicBezTo>
                <a:cubicBezTo>
                  <a:pt x="1451" y="380"/>
                  <a:pt x="1451" y="380"/>
                  <a:pt x="1451" y="381"/>
                </a:cubicBezTo>
                <a:cubicBezTo>
                  <a:pt x="1448" y="381"/>
                  <a:pt x="1448" y="381"/>
                  <a:pt x="1448" y="381"/>
                </a:cubicBezTo>
                <a:cubicBezTo>
                  <a:pt x="1448" y="382"/>
                  <a:pt x="1448" y="383"/>
                  <a:pt x="1448" y="384"/>
                </a:cubicBezTo>
                <a:cubicBezTo>
                  <a:pt x="1448" y="384"/>
                  <a:pt x="1448" y="384"/>
                  <a:pt x="1448" y="384"/>
                </a:cubicBezTo>
                <a:cubicBezTo>
                  <a:pt x="1448" y="385"/>
                  <a:pt x="1448" y="385"/>
                  <a:pt x="1448" y="385"/>
                </a:cubicBezTo>
                <a:cubicBezTo>
                  <a:pt x="1450" y="385"/>
                  <a:pt x="1450" y="385"/>
                  <a:pt x="1450" y="385"/>
                </a:cubicBezTo>
                <a:cubicBezTo>
                  <a:pt x="1450" y="385"/>
                  <a:pt x="1450" y="385"/>
                  <a:pt x="1450" y="385"/>
                </a:cubicBezTo>
                <a:cubicBezTo>
                  <a:pt x="1451" y="385"/>
                  <a:pt x="1451" y="385"/>
                  <a:pt x="1451" y="385"/>
                </a:cubicBezTo>
                <a:cubicBezTo>
                  <a:pt x="1451" y="386"/>
                  <a:pt x="1451" y="386"/>
                  <a:pt x="1451" y="386"/>
                </a:cubicBezTo>
                <a:cubicBezTo>
                  <a:pt x="1449" y="387"/>
                  <a:pt x="1447" y="387"/>
                  <a:pt x="1445" y="388"/>
                </a:cubicBezTo>
                <a:cubicBezTo>
                  <a:pt x="1446" y="389"/>
                  <a:pt x="1447" y="391"/>
                  <a:pt x="1448" y="392"/>
                </a:cubicBezTo>
                <a:cubicBezTo>
                  <a:pt x="1452" y="392"/>
                  <a:pt x="1452" y="392"/>
                  <a:pt x="1452" y="392"/>
                </a:cubicBezTo>
                <a:cubicBezTo>
                  <a:pt x="1452" y="391"/>
                  <a:pt x="1452" y="391"/>
                  <a:pt x="1452" y="391"/>
                </a:cubicBezTo>
                <a:cubicBezTo>
                  <a:pt x="1454" y="391"/>
                  <a:pt x="1454" y="391"/>
                  <a:pt x="1454" y="391"/>
                </a:cubicBezTo>
                <a:cubicBezTo>
                  <a:pt x="1454" y="392"/>
                  <a:pt x="1454" y="392"/>
                  <a:pt x="1454" y="392"/>
                </a:cubicBezTo>
                <a:cubicBezTo>
                  <a:pt x="1453" y="393"/>
                  <a:pt x="1452" y="393"/>
                  <a:pt x="1451" y="394"/>
                </a:cubicBezTo>
                <a:cubicBezTo>
                  <a:pt x="1451" y="397"/>
                  <a:pt x="1451" y="397"/>
                  <a:pt x="1451" y="397"/>
                </a:cubicBezTo>
                <a:cubicBezTo>
                  <a:pt x="1453" y="397"/>
                  <a:pt x="1454" y="397"/>
                  <a:pt x="1456" y="396"/>
                </a:cubicBezTo>
                <a:cubicBezTo>
                  <a:pt x="1456" y="396"/>
                  <a:pt x="1457" y="398"/>
                  <a:pt x="1458" y="397"/>
                </a:cubicBezTo>
                <a:cubicBezTo>
                  <a:pt x="1458" y="396"/>
                  <a:pt x="1458" y="396"/>
                  <a:pt x="1458" y="396"/>
                </a:cubicBezTo>
                <a:cubicBezTo>
                  <a:pt x="1460" y="395"/>
                  <a:pt x="1461" y="395"/>
                  <a:pt x="1462" y="394"/>
                </a:cubicBezTo>
                <a:cubicBezTo>
                  <a:pt x="1464" y="394"/>
                  <a:pt x="1464" y="394"/>
                  <a:pt x="1464" y="394"/>
                </a:cubicBezTo>
                <a:cubicBezTo>
                  <a:pt x="1464" y="395"/>
                  <a:pt x="1464" y="395"/>
                  <a:pt x="1464" y="395"/>
                </a:cubicBezTo>
                <a:cubicBezTo>
                  <a:pt x="1462" y="396"/>
                  <a:pt x="1460" y="397"/>
                  <a:pt x="1458" y="400"/>
                </a:cubicBezTo>
                <a:cubicBezTo>
                  <a:pt x="1457" y="400"/>
                  <a:pt x="1458" y="399"/>
                  <a:pt x="1458" y="400"/>
                </a:cubicBezTo>
                <a:cubicBezTo>
                  <a:pt x="1460" y="401"/>
                  <a:pt x="1460" y="402"/>
                  <a:pt x="1462" y="403"/>
                </a:cubicBezTo>
                <a:cubicBezTo>
                  <a:pt x="1462" y="405"/>
                  <a:pt x="1462" y="405"/>
                  <a:pt x="1462" y="405"/>
                </a:cubicBezTo>
                <a:cubicBezTo>
                  <a:pt x="1461" y="405"/>
                  <a:pt x="1460" y="405"/>
                  <a:pt x="1459" y="405"/>
                </a:cubicBezTo>
                <a:cubicBezTo>
                  <a:pt x="1459" y="409"/>
                  <a:pt x="1459" y="409"/>
                  <a:pt x="1459" y="409"/>
                </a:cubicBezTo>
                <a:cubicBezTo>
                  <a:pt x="1463" y="409"/>
                  <a:pt x="1463" y="409"/>
                  <a:pt x="1463" y="409"/>
                </a:cubicBezTo>
                <a:cubicBezTo>
                  <a:pt x="1464" y="410"/>
                  <a:pt x="1463" y="411"/>
                  <a:pt x="1464" y="412"/>
                </a:cubicBezTo>
                <a:cubicBezTo>
                  <a:pt x="1466" y="412"/>
                  <a:pt x="1466" y="412"/>
                  <a:pt x="1466" y="412"/>
                </a:cubicBezTo>
                <a:cubicBezTo>
                  <a:pt x="1466" y="413"/>
                  <a:pt x="1466" y="413"/>
                  <a:pt x="1466" y="413"/>
                </a:cubicBezTo>
                <a:cubicBezTo>
                  <a:pt x="1464" y="413"/>
                  <a:pt x="1465" y="414"/>
                  <a:pt x="1464" y="415"/>
                </a:cubicBezTo>
                <a:cubicBezTo>
                  <a:pt x="1463" y="415"/>
                  <a:pt x="1463" y="415"/>
                  <a:pt x="1463" y="415"/>
                </a:cubicBezTo>
                <a:cubicBezTo>
                  <a:pt x="1464" y="417"/>
                  <a:pt x="1464" y="418"/>
                  <a:pt x="1464" y="419"/>
                </a:cubicBezTo>
                <a:cubicBezTo>
                  <a:pt x="1467" y="419"/>
                  <a:pt x="1468" y="417"/>
                  <a:pt x="1470" y="415"/>
                </a:cubicBezTo>
                <a:cubicBezTo>
                  <a:pt x="1470" y="415"/>
                  <a:pt x="1470" y="414"/>
                  <a:pt x="1471" y="414"/>
                </a:cubicBezTo>
                <a:cubicBezTo>
                  <a:pt x="1472" y="414"/>
                  <a:pt x="1472" y="414"/>
                  <a:pt x="1472" y="414"/>
                </a:cubicBezTo>
                <a:cubicBezTo>
                  <a:pt x="1474" y="414"/>
                  <a:pt x="1474" y="414"/>
                  <a:pt x="1475" y="414"/>
                </a:cubicBezTo>
                <a:cubicBezTo>
                  <a:pt x="1475" y="413"/>
                  <a:pt x="1475" y="412"/>
                  <a:pt x="1476" y="411"/>
                </a:cubicBezTo>
                <a:cubicBezTo>
                  <a:pt x="1477" y="411"/>
                  <a:pt x="1478" y="412"/>
                  <a:pt x="1480" y="412"/>
                </a:cubicBezTo>
                <a:cubicBezTo>
                  <a:pt x="1479" y="415"/>
                  <a:pt x="1479" y="415"/>
                  <a:pt x="1480" y="418"/>
                </a:cubicBezTo>
                <a:cubicBezTo>
                  <a:pt x="1478" y="417"/>
                  <a:pt x="1478" y="416"/>
                  <a:pt x="1476" y="416"/>
                </a:cubicBezTo>
                <a:cubicBezTo>
                  <a:pt x="1476" y="418"/>
                  <a:pt x="1476" y="419"/>
                  <a:pt x="1477" y="421"/>
                </a:cubicBezTo>
                <a:cubicBezTo>
                  <a:pt x="1472" y="421"/>
                  <a:pt x="1471" y="423"/>
                  <a:pt x="1467" y="423"/>
                </a:cubicBezTo>
                <a:cubicBezTo>
                  <a:pt x="1467" y="424"/>
                  <a:pt x="1467" y="424"/>
                  <a:pt x="1467" y="424"/>
                </a:cubicBezTo>
                <a:cubicBezTo>
                  <a:pt x="1472" y="424"/>
                  <a:pt x="1472" y="424"/>
                  <a:pt x="1472" y="424"/>
                </a:cubicBezTo>
                <a:cubicBezTo>
                  <a:pt x="1472" y="426"/>
                  <a:pt x="1472" y="426"/>
                  <a:pt x="1472" y="426"/>
                </a:cubicBezTo>
                <a:cubicBezTo>
                  <a:pt x="1467" y="426"/>
                  <a:pt x="1467" y="426"/>
                  <a:pt x="1467" y="426"/>
                </a:cubicBezTo>
                <a:cubicBezTo>
                  <a:pt x="1467" y="427"/>
                  <a:pt x="1467" y="427"/>
                  <a:pt x="1467" y="427"/>
                </a:cubicBezTo>
                <a:cubicBezTo>
                  <a:pt x="1466" y="427"/>
                  <a:pt x="1466" y="427"/>
                  <a:pt x="1466" y="427"/>
                </a:cubicBezTo>
                <a:cubicBezTo>
                  <a:pt x="1467" y="428"/>
                  <a:pt x="1467" y="430"/>
                  <a:pt x="1468" y="431"/>
                </a:cubicBezTo>
                <a:cubicBezTo>
                  <a:pt x="1469" y="431"/>
                  <a:pt x="1469" y="430"/>
                  <a:pt x="1470" y="430"/>
                </a:cubicBezTo>
                <a:cubicBezTo>
                  <a:pt x="1469" y="432"/>
                  <a:pt x="1470" y="432"/>
                  <a:pt x="1468" y="433"/>
                </a:cubicBezTo>
                <a:cubicBezTo>
                  <a:pt x="1469" y="433"/>
                  <a:pt x="1469" y="434"/>
                  <a:pt x="1469" y="435"/>
                </a:cubicBezTo>
                <a:cubicBezTo>
                  <a:pt x="1471" y="435"/>
                  <a:pt x="1473" y="435"/>
                  <a:pt x="1475" y="434"/>
                </a:cubicBezTo>
                <a:cubicBezTo>
                  <a:pt x="1475" y="438"/>
                  <a:pt x="1475" y="438"/>
                  <a:pt x="1475" y="438"/>
                </a:cubicBezTo>
                <a:cubicBezTo>
                  <a:pt x="1474" y="438"/>
                  <a:pt x="1475" y="438"/>
                  <a:pt x="1474" y="438"/>
                </a:cubicBezTo>
                <a:cubicBezTo>
                  <a:pt x="1472" y="438"/>
                  <a:pt x="1472" y="438"/>
                  <a:pt x="1472" y="438"/>
                </a:cubicBezTo>
                <a:cubicBezTo>
                  <a:pt x="1473" y="440"/>
                  <a:pt x="1472" y="439"/>
                  <a:pt x="1473" y="440"/>
                </a:cubicBezTo>
                <a:cubicBezTo>
                  <a:pt x="1473" y="441"/>
                  <a:pt x="1473" y="441"/>
                  <a:pt x="1473" y="441"/>
                </a:cubicBezTo>
                <a:cubicBezTo>
                  <a:pt x="1477" y="441"/>
                  <a:pt x="1477" y="441"/>
                  <a:pt x="1477" y="441"/>
                </a:cubicBezTo>
                <a:cubicBezTo>
                  <a:pt x="1477" y="442"/>
                  <a:pt x="1477" y="442"/>
                  <a:pt x="1477" y="442"/>
                </a:cubicBezTo>
                <a:cubicBezTo>
                  <a:pt x="1475" y="442"/>
                  <a:pt x="1475" y="442"/>
                  <a:pt x="1475" y="442"/>
                </a:cubicBezTo>
                <a:cubicBezTo>
                  <a:pt x="1475" y="445"/>
                  <a:pt x="1475" y="445"/>
                  <a:pt x="1475" y="445"/>
                </a:cubicBezTo>
                <a:cubicBezTo>
                  <a:pt x="1476" y="445"/>
                  <a:pt x="1476" y="445"/>
                  <a:pt x="1476" y="445"/>
                </a:cubicBezTo>
                <a:cubicBezTo>
                  <a:pt x="1476" y="446"/>
                  <a:pt x="1476" y="445"/>
                  <a:pt x="1477" y="446"/>
                </a:cubicBezTo>
                <a:cubicBezTo>
                  <a:pt x="1477" y="445"/>
                  <a:pt x="1478" y="444"/>
                  <a:pt x="1478" y="443"/>
                </a:cubicBezTo>
                <a:cubicBezTo>
                  <a:pt x="1482" y="443"/>
                  <a:pt x="1482" y="443"/>
                  <a:pt x="1482" y="443"/>
                </a:cubicBezTo>
                <a:cubicBezTo>
                  <a:pt x="1481" y="445"/>
                  <a:pt x="1480" y="447"/>
                  <a:pt x="1480" y="449"/>
                </a:cubicBezTo>
                <a:cubicBezTo>
                  <a:pt x="1482" y="450"/>
                  <a:pt x="1482" y="449"/>
                  <a:pt x="1482" y="452"/>
                </a:cubicBezTo>
                <a:cubicBezTo>
                  <a:pt x="1485" y="451"/>
                  <a:pt x="1484" y="450"/>
                  <a:pt x="1487" y="449"/>
                </a:cubicBezTo>
                <a:cubicBezTo>
                  <a:pt x="1487" y="452"/>
                  <a:pt x="1487" y="455"/>
                  <a:pt x="1486" y="458"/>
                </a:cubicBezTo>
                <a:cubicBezTo>
                  <a:pt x="1488" y="457"/>
                  <a:pt x="1488" y="457"/>
                  <a:pt x="1490" y="456"/>
                </a:cubicBezTo>
                <a:cubicBezTo>
                  <a:pt x="1490" y="455"/>
                  <a:pt x="1490" y="455"/>
                  <a:pt x="1490" y="455"/>
                </a:cubicBezTo>
                <a:cubicBezTo>
                  <a:pt x="1491" y="454"/>
                  <a:pt x="1492" y="455"/>
                  <a:pt x="1493" y="453"/>
                </a:cubicBezTo>
                <a:cubicBezTo>
                  <a:pt x="1496" y="453"/>
                  <a:pt x="1496" y="453"/>
                  <a:pt x="1496" y="453"/>
                </a:cubicBezTo>
                <a:cubicBezTo>
                  <a:pt x="1496" y="455"/>
                  <a:pt x="1495" y="457"/>
                  <a:pt x="1495" y="459"/>
                </a:cubicBezTo>
                <a:cubicBezTo>
                  <a:pt x="1496" y="459"/>
                  <a:pt x="1496" y="459"/>
                  <a:pt x="1496" y="459"/>
                </a:cubicBezTo>
                <a:cubicBezTo>
                  <a:pt x="1496" y="460"/>
                  <a:pt x="1496" y="460"/>
                  <a:pt x="1496" y="460"/>
                </a:cubicBezTo>
                <a:cubicBezTo>
                  <a:pt x="1498" y="461"/>
                  <a:pt x="1499" y="458"/>
                  <a:pt x="1500" y="458"/>
                </a:cubicBezTo>
                <a:cubicBezTo>
                  <a:pt x="1500" y="458"/>
                  <a:pt x="1500" y="458"/>
                  <a:pt x="1500" y="458"/>
                </a:cubicBezTo>
                <a:cubicBezTo>
                  <a:pt x="1500" y="461"/>
                  <a:pt x="1499" y="461"/>
                  <a:pt x="1497" y="463"/>
                </a:cubicBezTo>
                <a:cubicBezTo>
                  <a:pt x="1497" y="464"/>
                  <a:pt x="1497" y="464"/>
                  <a:pt x="1497" y="464"/>
                </a:cubicBezTo>
                <a:cubicBezTo>
                  <a:pt x="1498" y="464"/>
                  <a:pt x="1499" y="463"/>
                  <a:pt x="1500" y="463"/>
                </a:cubicBezTo>
                <a:cubicBezTo>
                  <a:pt x="1501" y="463"/>
                  <a:pt x="1501" y="464"/>
                  <a:pt x="1501" y="466"/>
                </a:cubicBezTo>
                <a:cubicBezTo>
                  <a:pt x="1502" y="466"/>
                  <a:pt x="1502" y="466"/>
                  <a:pt x="1502" y="466"/>
                </a:cubicBezTo>
                <a:cubicBezTo>
                  <a:pt x="1501" y="467"/>
                  <a:pt x="1500" y="469"/>
                  <a:pt x="1500" y="470"/>
                </a:cubicBezTo>
                <a:cubicBezTo>
                  <a:pt x="1500" y="471"/>
                  <a:pt x="1500" y="470"/>
                  <a:pt x="1500" y="471"/>
                </a:cubicBezTo>
                <a:cubicBezTo>
                  <a:pt x="1502" y="471"/>
                  <a:pt x="1503" y="470"/>
                  <a:pt x="1504" y="470"/>
                </a:cubicBezTo>
                <a:cubicBezTo>
                  <a:pt x="1504" y="468"/>
                  <a:pt x="1504" y="468"/>
                  <a:pt x="1504" y="468"/>
                </a:cubicBezTo>
                <a:cubicBezTo>
                  <a:pt x="1506" y="469"/>
                  <a:pt x="1505" y="468"/>
                  <a:pt x="1506" y="469"/>
                </a:cubicBezTo>
                <a:cubicBezTo>
                  <a:pt x="1507" y="469"/>
                  <a:pt x="1507" y="469"/>
                  <a:pt x="1507" y="469"/>
                </a:cubicBezTo>
                <a:cubicBezTo>
                  <a:pt x="1506" y="470"/>
                  <a:pt x="1507" y="469"/>
                  <a:pt x="1506" y="470"/>
                </a:cubicBezTo>
                <a:cubicBezTo>
                  <a:pt x="1506" y="471"/>
                  <a:pt x="1506" y="471"/>
                  <a:pt x="1506" y="471"/>
                </a:cubicBezTo>
                <a:cubicBezTo>
                  <a:pt x="1505" y="471"/>
                  <a:pt x="1503" y="471"/>
                  <a:pt x="1502" y="472"/>
                </a:cubicBezTo>
                <a:cubicBezTo>
                  <a:pt x="1502" y="473"/>
                  <a:pt x="1502" y="473"/>
                  <a:pt x="1502" y="473"/>
                </a:cubicBezTo>
                <a:cubicBezTo>
                  <a:pt x="1506" y="473"/>
                  <a:pt x="1506" y="473"/>
                  <a:pt x="1506" y="473"/>
                </a:cubicBezTo>
                <a:cubicBezTo>
                  <a:pt x="1506" y="475"/>
                  <a:pt x="1506" y="477"/>
                  <a:pt x="1505" y="479"/>
                </a:cubicBezTo>
                <a:cubicBezTo>
                  <a:pt x="1507" y="479"/>
                  <a:pt x="1509" y="479"/>
                  <a:pt x="1510" y="478"/>
                </a:cubicBezTo>
                <a:cubicBezTo>
                  <a:pt x="1510" y="480"/>
                  <a:pt x="1510" y="480"/>
                  <a:pt x="1510" y="480"/>
                </a:cubicBezTo>
                <a:cubicBezTo>
                  <a:pt x="1509" y="480"/>
                  <a:pt x="1509" y="480"/>
                  <a:pt x="1509" y="480"/>
                </a:cubicBezTo>
                <a:cubicBezTo>
                  <a:pt x="1509" y="483"/>
                  <a:pt x="1509" y="483"/>
                  <a:pt x="1509" y="483"/>
                </a:cubicBezTo>
                <a:cubicBezTo>
                  <a:pt x="1512" y="483"/>
                  <a:pt x="1512" y="483"/>
                  <a:pt x="1512" y="483"/>
                </a:cubicBezTo>
                <a:cubicBezTo>
                  <a:pt x="1512" y="481"/>
                  <a:pt x="1512" y="481"/>
                  <a:pt x="1512" y="481"/>
                </a:cubicBezTo>
                <a:cubicBezTo>
                  <a:pt x="1514" y="481"/>
                  <a:pt x="1514" y="481"/>
                  <a:pt x="1514" y="481"/>
                </a:cubicBezTo>
                <a:cubicBezTo>
                  <a:pt x="1514" y="480"/>
                  <a:pt x="1514" y="480"/>
                  <a:pt x="1514" y="479"/>
                </a:cubicBezTo>
                <a:cubicBezTo>
                  <a:pt x="1517" y="478"/>
                  <a:pt x="1516" y="480"/>
                  <a:pt x="1517" y="481"/>
                </a:cubicBezTo>
                <a:cubicBezTo>
                  <a:pt x="1518" y="480"/>
                  <a:pt x="1519" y="480"/>
                  <a:pt x="1519" y="480"/>
                </a:cubicBezTo>
                <a:cubicBezTo>
                  <a:pt x="1519" y="479"/>
                  <a:pt x="1519" y="479"/>
                  <a:pt x="1519" y="479"/>
                </a:cubicBezTo>
                <a:cubicBezTo>
                  <a:pt x="1523" y="479"/>
                  <a:pt x="1523" y="479"/>
                  <a:pt x="1523" y="479"/>
                </a:cubicBezTo>
                <a:cubicBezTo>
                  <a:pt x="1523" y="478"/>
                  <a:pt x="1523" y="478"/>
                  <a:pt x="1523" y="478"/>
                </a:cubicBezTo>
                <a:cubicBezTo>
                  <a:pt x="1526" y="476"/>
                  <a:pt x="1523" y="477"/>
                  <a:pt x="1524" y="474"/>
                </a:cubicBezTo>
                <a:cubicBezTo>
                  <a:pt x="1525" y="473"/>
                  <a:pt x="1526" y="472"/>
                  <a:pt x="1528" y="472"/>
                </a:cubicBezTo>
                <a:cubicBezTo>
                  <a:pt x="1528" y="471"/>
                  <a:pt x="1527" y="471"/>
                  <a:pt x="1528" y="471"/>
                </a:cubicBezTo>
                <a:cubicBezTo>
                  <a:pt x="1529" y="472"/>
                  <a:pt x="1528" y="471"/>
                  <a:pt x="1529" y="472"/>
                </a:cubicBezTo>
                <a:cubicBezTo>
                  <a:pt x="1529" y="475"/>
                  <a:pt x="1528" y="476"/>
                  <a:pt x="1528" y="478"/>
                </a:cubicBezTo>
                <a:cubicBezTo>
                  <a:pt x="1528" y="478"/>
                  <a:pt x="1529" y="478"/>
                  <a:pt x="1530" y="477"/>
                </a:cubicBezTo>
                <a:cubicBezTo>
                  <a:pt x="1530" y="479"/>
                  <a:pt x="1530" y="479"/>
                  <a:pt x="1530" y="479"/>
                </a:cubicBezTo>
                <a:cubicBezTo>
                  <a:pt x="1528" y="480"/>
                  <a:pt x="1528" y="479"/>
                  <a:pt x="1528" y="481"/>
                </a:cubicBezTo>
                <a:cubicBezTo>
                  <a:pt x="1526" y="481"/>
                  <a:pt x="1526" y="481"/>
                  <a:pt x="1526" y="481"/>
                </a:cubicBezTo>
                <a:cubicBezTo>
                  <a:pt x="1526" y="482"/>
                  <a:pt x="1526" y="482"/>
                  <a:pt x="1526" y="482"/>
                </a:cubicBezTo>
                <a:cubicBezTo>
                  <a:pt x="1533" y="482"/>
                  <a:pt x="1533" y="482"/>
                  <a:pt x="1533" y="482"/>
                </a:cubicBezTo>
                <a:cubicBezTo>
                  <a:pt x="1533" y="481"/>
                  <a:pt x="1533" y="481"/>
                  <a:pt x="1533" y="481"/>
                </a:cubicBezTo>
                <a:cubicBezTo>
                  <a:pt x="1533" y="481"/>
                  <a:pt x="1533" y="481"/>
                  <a:pt x="1533" y="481"/>
                </a:cubicBezTo>
                <a:cubicBezTo>
                  <a:pt x="1533" y="482"/>
                  <a:pt x="1533" y="484"/>
                  <a:pt x="1533" y="485"/>
                </a:cubicBezTo>
                <a:cubicBezTo>
                  <a:pt x="1534" y="485"/>
                  <a:pt x="1534" y="485"/>
                  <a:pt x="1534" y="485"/>
                </a:cubicBezTo>
                <a:cubicBezTo>
                  <a:pt x="1535" y="486"/>
                  <a:pt x="1534" y="485"/>
                  <a:pt x="1536" y="486"/>
                </a:cubicBezTo>
                <a:cubicBezTo>
                  <a:pt x="1536" y="485"/>
                  <a:pt x="1536" y="485"/>
                  <a:pt x="1537" y="484"/>
                </a:cubicBezTo>
                <a:cubicBezTo>
                  <a:pt x="1537" y="482"/>
                  <a:pt x="1537" y="482"/>
                  <a:pt x="1537" y="482"/>
                </a:cubicBezTo>
                <a:cubicBezTo>
                  <a:pt x="1539" y="482"/>
                  <a:pt x="1539" y="482"/>
                  <a:pt x="1539" y="482"/>
                </a:cubicBezTo>
                <a:cubicBezTo>
                  <a:pt x="1540" y="483"/>
                  <a:pt x="1539" y="482"/>
                  <a:pt x="1540" y="483"/>
                </a:cubicBezTo>
                <a:cubicBezTo>
                  <a:pt x="1540" y="484"/>
                  <a:pt x="1540" y="484"/>
                  <a:pt x="1540" y="484"/>
                </a:cubicBezTo>
                <a:cubicBezTo>
                  <a:pt x="1543" y="483"/>
                  <a:pt x="1543" y="483"/>
                  <a:pt x="1543" y="483"/>
                </a:cubicBezTo>
                <a:cubicBezTo>
                  <a:pt x="1543" y="482"/>
                  <a:pt x="1543" y="482"/>
                  <a:pt x="1543" y="482"/>
                </a:cubicBezTo>
                <a:cubicBezTo>
                  <a:pt x="1544" y="482"/>
                  <a:pt x="1544" y="482"/>
                  <a:pt x="1544" y="482"/>
                </a:cubicBezTo>
                <a:cubicBezTo>
                  <a:pt x="1544" y="486"/>
                  <a:pt x="1544" y="486"/>
                  <a:pt x="1544" y="486"/>
                </a:cubicBezTo>
                <a:cubicBezTo>
                  <a:pt x="1540" y="487"/>
                  <a:pt x="1542" y="489"/>
                  <a:pt x="1539" y="491"/>
                </a:cubicBezTo>
                <a:cubicBezTo>
                  <a:pt x="1539" y="492"/>
                  <a:pt x="1539" y="492"/>
                  <a:pt x="1539" y="492"/>
                </a:cubicBezTo>
                <a:cubicBezTo>
                  <a:pt x="1542" y="491"/>
                  <a:pt x="1543" y="488"/>
                  <a:pt x="1545" y="487"/>
                </a:cubicBezTo>
                <a:cubicBezTo>
                  <a:pt x="1545" y="486"/>
                  <a:pt x="1545" y="486"/>
                  <a:pt x="1545" y="486"/>
                </a:cubicBezTo>
                <a:cubicBezTo>
                  <a:pt x="1546" y="486"/>
                  <a:pt x="1546" y="486"/>
                  <a:pt x="1546" y="486"/>
                </a:cubicBezTo>
                <a:cubicBezTo>
                  <a:pt x="1545" y="488"/>
                  <a:pt x="1546" y="488"/>
                  <a:pt x="1544" y="489"/>
                </a:cubicBezTo>
                <a:cubicBezTo>
                  <a:pt x="1544" y="492"/>
                  <a:pt x="1544" y="491"/>
                  <a:pt x="1546" y="492"/>
                </a:cubicBezTo>
                <a:cubicBezTo>
                  <a:pt x="1546" y="493"/>
                  <a:pt x="1546" y="493"/>
                  <a:pt x="1546" y="493"/>
                </a:cubicBezTo>
                <a:cubicBezTo>
                  <a:pt x="1547" y="493"/>
                  <a:pt x="1547" y="493"/>
                  <a:pt x="1548" y="492"/>
                </a:cubicBezTo>
                <a:cubicBezTo>
                  <a:pt x="1548" y="491"/>
                  <a:pt x="1549" y="489"/>
                  <a:pt x="1549" y="487"/>
                </a:cubicBezTo>
                <a:cubicBezTo>
                  <a:pt x="1550" y="487"/>
                  <a:pt x="1550" y="487"/>
                  <a:pt x="1550" y="487"/>
                </a:cubicBezTo>
                <a:cubicBezTo>
                  <a:pt x="1550" y="487"/>
                  <a:pt x="1550" y="487"/>
                  <a:pt x="1550" y="487"/>
                </a:cubicBezTo>
                <a:cubicBezTo>
                  <a:pt x="1551" y="487"/>
                  <a:pt x="1551" y="487"/>
                  <a:pt x="1551" y="487"/>
                </a:cubicBezTo>
                <a:cubicBezTo>
                  <a:pt x="1551" y="490"/>
                  <a:pt x="1552" y="489"/>
                  <a:pt x="1550" y="491"/>
                </a:cubicBezTo>
                <a:cubicBezTo>
                  <a:pt x="1550" y="493"/>
                  <a:pt x="1550" y="493"/>
                  <a:pt x="1550" y="493"/>
                </a:cubicBezTo>
                <a:cubicBezTo>
                  <a:pt x="1551" y="493"/>
                  <a:pt x="1551" y="493"/>
                  <a:pt x="1551" y="493"/>
                </a:cubicBezTo>
                <a:cubicBezTo>
                  <a:pt x="1551" y="494"/>
                  <a:pt x="1551" y="494"/>
                  <a:pt x="1551" y="494"/>
                </a:cubicBezTo>
                <a:cubicBezTo>
                  <a:pt x="1553" y="494"/>
                  <a:pt x="1553" y="494"/>
                  <a:pt x="1553" y="494"/>
                </a:cubicBezTo>
                <a:cubicBezTo>
                  <a:pt x="1554" y="496"/>
                  <a:pt x="1553" y="496"/>
                  <a:pt x="1555" y="496"/>
                </a:cubicBezTo>
                <a:cubicBezTo>
                  <a:pt x="1555" y="497"/>
                  <a:pt x="1555" y="497"/>
                  <a:pt x="1555" y="497"/>
                </a:cubicBezTo>
                <a:cubicBezTo>
                  <a:pt x="1558" y="496"/>
                  <a:pt x="1557" y="495"/>
                  <a:pt x="1561" y="495"/>
                </a:cubicBezTo>
                <a:cubicBezTo>
                  <a:pt x="1560" y="494"/>
                  <a:pt x="1560" y="494"/>
                  <a:pt x="1559" y="493"/>
                </a:cubicBezTo>
                <a:cubicBezTo>
                  <a:pt x="1559" y="492"/>
                  <a:pt x="1559" y="492"/>
                  <a:pt x="1559" y="492"/>
                </a:cubicBezTo>
                <a:cubicBezTo>
                  <a:pt x="1563" y="492"/>
                  <a:pt x="1563" y="492"/>
                  <a:pt x="1563" y="492"/>
                </a:cubicBezTo>
                <a:cubicBezTo>
                  <a:pt x="1562" y="488"/>
                  <a:pt x="1562" y="492"/>
                  <a:pt x="1560" y="490"/>
                </a:cubicBezTo>
                <a:cubicBezTo>
                  <a:pt x="1560" y="489"/>
                  <a:pt x="1560" y="489"/>
                  <a:pt x="1560" y="489"/>
                </a:cubicBezTo>
                <a:cubicBezTo>
                  <a:pt x="1559" y="488"/>
                  <a:pt x="1559" y="489"/>
                  <a:pt x="1559" y="487"/>
                </a:cubicBezTo>
                <a:cubicBezTo>
                  <a:pt x="1560" y="487"/>
                  <a:pt x="1560" y="487"/>
                  <a:pt x="1562" y="487"/>
                </a:cubicBezTo>
                <a:cubicBezTo>
                  <a:pt x="1561" y="483"/>
                  <a:pt x="1561" y="485"/>
                  <a:pt x="1558" y="483"/>
                </a:cubicBezTo>
                <a:cubicBezTo>
                  <a:pt x="1558" y="482"/>
                  <a:pt x="1558" y="482"/>
                  <a:pt x="1558" y="482"/>
                </a:cubicBezTo>
                <a:cubicBezTo>
                  <a:pt x="1555" y="482"/>
                  <a:pt x="1555" y="482"/>
                  <a:pt x="1555" y="482"/>
                </a:cubicBezTo>
                <a:cubicBezTo>
                  <a:pt x="1555" y="482"/>
                  <a:pt x="1555" y="482"/>
                  <a:pt x="1555" y="482"/>
                </a:cubicBezTo>
                <a:cubicBezTo>
                  <a:pt x="1554" y="481"/>
                  <a:pt x="1555" y="482"/>
                  <a:pt x="1554" y="481"/>
                </a:cubicBezTo>
                <a:cubicBezTo>
                  <a:pt x="1555" y="480"/>
                  <a:pt x="1556" y="480"/>
                  <a:pt x="1556" y="480"/>
                </a:cubicBezTo>
                <a:cubicBezTo>
                  <a:pt x="1556" y="481"/>
                  <a:pt x="1556" y="481"/>
                  <a:pt x="1556" y="481"/>
                </a:cubicBezTo>
                <a:cubicBezTo>
                  <a:pt x="1560" y="481"/>
                  <a:pt x="1560" y="481"/>
                  <a:pt x="1560" y="481"/>
                </a:cubicBezTo>
                <a:cubicBezTo>
                  <a:pt x="1560" y="480"/>
                  <a:pt x="1560" y="480"/>
                  <a:pt x="1560" y="480"/>
                </a:cubicBezTo>
                <a:cubicBezTo>
                  <a:pt x="1561" y="480"/>
                  <a:pt x="1561" y="480"/>
                  <a:pt x="1561" y="480"/>
                </a:cubicBezTo>
                <a:cubicBezTo>
                  <a:pt x="1560" y="479"/>
                  <a:pt x="1560" y="479"/>
                  <a:pt x="1560" y="478"/>
                </a:cubicBezTo>
                <a:cubicBezTo>
                  <a:pt x="1561" y="478"/>
                  <a:pt x="1561" y="478"/>
                  <a:pt x="1562" y="477"/>
                </a:cubicBezTo>
                <a:cubicBezTo>
                  <a:pt x="1562" y="476"/>
                  <a:pt x="1562" y="474"/>
                  <a:pt x="1561" y="472"/>
                </a:cubicBezTo>
                <a:cubicBezTo>
                  <a:pt x="1565" y="471"/>
                  <a:pt x="1563" y="471"/>
                  <a:pt x="1565" y="469"/>
                </a:cubicBezTo>
                <a:cubicBezTo>
                  <a:pt x="1565" y="466"/>
                  <a:pt x="1565" y="466"/>
                  <a:pt x="1565" y="466"/>
                </a:cubicBezTo>
                <a:cubicBezTo>
                  <a:pt x="1564" y="466"/>
                  <a:pt x="1564" y="466"/>
                  <a:pt x="1564" y="466"/>
                </a:cubicBezTo>
                <a:cubicBezTo>
                  <a:pt x="1564" y="464"/>
                  <a:pt x="1564" y="464"/>
                  <a:pt x="1564" y="464"/>
                </a:cubicBezTo>
                <a:cubicBezTo>
                  <a:pt x="1566" y="464"/>
                  <a:pt x="1566" y="464"/>
                  <a:pt x="1566" y="464"/>
                </a:cubicBezTo>
                <a:cubicBezTo>
                  <a:pt x="1567" y="462"/>
                  <a:pt x="1568" y="461"/>
                  <a:pt x="1569" y="458"/>
                </a:cubicBezTo>
                <a:cubicBezTo>
                  <a:pt x="1570" y="458"/>
                  <a:pt x="1570" y="458"/>
                  <a:pt x="1570" y="458"/>
                </a:cubicBezTo>
                <a:cubicBezTo>
                  <a:pt x="1570" y="458"/>
                  <a:pt x="1570" y="458"/>
                  <a:pt x="1570" y="458"/>
                </a:cubicBezTo>
                <a:cubicBezTo>
                  <a:pt x="1569" y="458"/>
                  <a:pt x="1569" y="458"/>
                  <a:pt x="1569" y="458"/>
                </a:cubicBezTo>
                <a:cubicBezTo>
                  <a:pt x="1568" y="457"/>
                  <a:pt x="1568" y="456"/>
                  <a:pt x="1568" y="456"/>
                </a:cubicBezTo>
                <a:cubicBezTo>
                  <a:pt x="1567" y="456"/>
                  <a:pt x="1567" y="456"/>
                  <a:pt x="1567" y="456"/>
                </a:cubicBezTo>
                <a:cubicBezTo>
                  <a:pt x="1567" y="456"/>
                  <a:pt x="1568" y="452"/>
                  <a:pt x="1568" y="450"/>
                </a:cubicBezTo>
                <a:cubicBezTo>
                  <a:pt x="1569" y="450"/>
                  <a:pt x="1571" y="451"/>
                  <a:pt x="1572" y="451"/>
                </a:cubicBezTo>
                <a:cubicBezTo>
                  <a:pt x="1572" y="449"/>
                  <a:pt x="1573" y="447"/>
                  <a:pt x="1573" y="445"/>
                </a:cubicBezTo>
                <a:cubicBezTo>
                  <a:pt x="1570" y="445"/>
                  <a:pt x="1570" y="445"/>
                  <a:pt x="1570" y="445"/>
                </a:cubicBezTo>
                <a:cubicBezTo>
                  <a:pt x="1571" y="442"/>
                  <a:pt x="1571" y="443"/>
                  <a:pt x="1572" y="440"/>
                </a:cubicBezTo>
                <a:cubicBezTo>
                  <a:pt x="1575" y="440"/>
                  <a:pt x="1575" y="440"/>
                  <a:pt x="1575" y="440"/>
                </a:cubicBezTo>
                <a:cubicBezTo>
                  <a:pt x="1575" y="442"/>
                  <a:pt x="1575" y="442"/>
                  <a:pt x="1575" y="442"/>
                </a:cubicBezTo>
                <a:cubicBezTo>
                  <a:pt x="1576" y="442"/>
                  <a:pt x="1575" y="442"/>
                  <a:pt x="1576" y="443"/>
                </a:cubicBezTo>
                <a:cubicBezTo>
                  <a:pt x="1579" y="443"/>
                  <a:pt x="1579" y="443"/>
                  <a:pt x="1579" y="443"/>
                </a:cubicBezTo>
                <a:cubicBezTo>
                  <a:pt x="1578" y="442"/>
                  <a:pt x="1577" y="440"/>
                  <a:pt x="1578" y="438"/>
                </a:cubicBezTo>
                <a:cubicBezTo>
                  <a:pt x="1578" y="438"/>
                  <a:pt x="1579" y="438"/>
                  <a:pt x="1579" y="438"/>
                </a:cubicBezTo>
                <a:cubicBezTo>
                  <a:pt x="1580" y="436"/>
                  <a:pt x="1579" y="436"/>
                  <a:pt x="1579" y="436"/>
                </a:cubicBezTo>
                <a:cubicBezTo>
                  <a:pt x="1578" y="433"/>
                  <a:pt x="1581" y="432"/>
                  <a:pt x="1576" y="431"/>
                </a:cubicBezTo>
                <a:cubicBezTo>
                  <a:pt x="1576" y="430"/>
                  <a:pt x="1576" y="430"/>
                  <a:pt x="1576" y="430"/>
                </a:cubicBezTo>
                <a:cubicBezTo>
                  <a:pt x="1580" y="431"/>
                  <a:pt x="1580" y="432"/>
                  <a:pt x="1584" y="433"/>
                </a:cubicBezTo>
                <a:cubicBezTo>
                  <a:pt x="1584" y="430"/>
                  <a:pt x="1584" y="427"/>
                  <a:pt x="1584" y="424"/>
                </a:cubicBezTo>
                <a:cubicBezTo>
                  <a:pt x="1584" y="424"/>
                  <a:pt x="1584" y="424"/>
                  <a:pt x="1584" y="424"/>
                </a:cubicBezTo>
                <a:cubicBezTo>
                  <a:pt x="1586" y="423"/>
                  <a:pt x="1586" y="422"/>
                  <a:pt x="1587" y="419"/>
                </a:cubicBezTo>
                <a:cubicBezTo>
                  <a:pt x="1583" y="419"/>
                  <a:pt x="1581" y="418"/>
                  <a:pt x="1578" y="418"/>
                </a:cubicBezTo>
                <a:cubicBezTo>
                  <a:pt x="1578" y="416"/>
                  <a:pt x="1578" y="416"/>
                  <a:pt x="1578" y="416"/>
                </a:cubicBezTo>
                <a:cubicBezTo>
                  <a:pt x="1581" y="416"/>
                  <a:pt x="1581" y="416"/>
                  <a:pt x="1581" y="416"/>
                </a:cubicBezTo>
                <a:cubicBezTo>
                  <a:pt x="1581" y="417"/>
                  <a:pt x="1581" y="417"/>
                  <a:pt x="1581" y="417"/>
                </a:cubicBezTo>
                <a:cubicBezTo>
                  <a:pt x="1584" y="417"/>
                  <a:pt x="1587" y="417"/>
                  <a:pt x="1589" y="416"/>
                </a:cubicBezTo>
                <a:cubicBezTo>
                  <a:pt x="1589" y="414"/>
                  <a:pt x="1590" y="413"/>
                  <a:pt x="1589" y="410"/>
                </a:cubicBezTo>
                <a:cubicBezTo>
                  <a:pt x="1589" y="410"/>
                  <a:pt x="1589" y="410"/>
                  <a:pt x="1589" y="410"/>
                </a:cubicBezTo>
                <a:cubicBezTo>
                  <a:pt x="1588" y="409"/>
                  <a:pt x="1588" y="408"/>
                  <a:pt x="1588" y="407"/>
                </a:cubicBezTo>
                <a:cubicBezTo>
                  <a:pt x="1587" y="407"/>
                  <a:pt x="1587" y="406"/>
                  <a:pt x="1586" y="406"/>
                </a:cubicBezTo>
                <a:cubicBezTo>
                  <a:pt x="1585" y="404"/>
                  <a:pt x="1584" y="403"/>
                  <a:pt x="1584" y="400"/>
                </a:cubicBezTo>
                <a:cubicBezTo>
                  <a:pt x="1587" y="400"/>
                  <a:pt x="1586" y="399"/>
                  <a:pt x="1588" y="401"/>
                </a:cubicBezTo>
                <a:cubicBezTo>
                  <a:pt x="1592" y="401"/>
                  <a:pt x="1591" y="399"/>
                  <a:pt x="1593" y="397"/>
                </a:cubicBezTo>
                <a:cubicBezTo>
                  <a:pt x="1593" y="395"/>
                  <a:pt x="1593" y="394"/>
                  <a:pt x="1593" y="392"/>
                </a:cubicBezTo>
                <a:cubicBezTo>
                  <a:pt x="1596" y="392"/>
                  <a:pt x="1599" y="393"/>
                  <a:pt x="1602" y="393"/>
                </a:cubicBezTo>
                <a:cubicBezTo>
                  <a:pt x="1602" y="391"/>
                  <a:pt x="1602" y="391"/>
                  <a:pt x="1602" y="391"/>
                </a:cubicBezTo>
                <a:cubicBezTo>
                  <a:pt x="1605" y="392"/>
                  <a:pt x="1608" y="392"/>
                  <a:pt x="1611" y="392"/>
                </a:cubicBezTo>
                <a:cubicBezTo>
                  <a:pt x="1611" y="391"/>
                  <a:pt x="1611" y="391"/>
                  <a:pt x="1611" y="391"/>
                </a:cubicBezTo>
                <a:cubicBezTo>
                  <a:pt x="1612" y="391"/>
                  <a:pt x="1612" y="391"/>
                  <a:pt x="1612" y="391"/>
                </a:cubicBezTo>
                <a:cubicBezTo>
                  <a:pt x="1613" y="390"/>
                  <a:pt x="1614" y="389"/>
                  <a:pt x="1615" y="388"/>
                </a:cubicBezTo>
                <a:cubicBezTo>
                  <a:pt x="1616" y="388"/>
                  <a:pt x="1618" y="387"/>
                  <a:pt x="1619" y="387"/>
                </a:cubicBezTo>
                <a:cubicBezTo>
                  <a:pt x="1619" y="390"/>
                  <a:pt x="1620" y="392"/>
                  <a:pt x="1622" y="394"/>
                </a:cubicBezTo>
                <a:cubicBezTo>
                  <a:pt x="1622" y="395"/>
                  <a:pt x="1622" y="395"/>
                  <a:pt x="1622" y="395"/>
                </a:cubicBezTo>
                <a:cubicBezTo>
                  <a:pt x="1623" y="395"/>
                  <a:pt x="1623" y="395"/>
                  <a:pt x="1623" y="395"/>
                </a:cubicBezTo>
                <a:cubicBezTo>
                  <a:pt x="1624" y="393"/>
                  <a:pt x="1625" y="392"/>
                  <a:pt x="1626" y="390"/>
                </a:cubicBezTo>
                <a:cubicBezTo>
                  <a:pt x="1627" y="390"/>
                  <a:pt x="1627" y="390"/>
                  <a:pt x="1627" y="390"/>
                </a:cubicBezTo>
                <a:cubicBezTo>
                  <a:pt x="1628" y="389"/>
                  <a:pt x="1628" y="387"/>
                  <a:pt x="1629" y="385"/>
                </a:cubicBezTo>
                <a:cubicBezTo>
                  <a:pt x="1631" y="386"/>
                  <a:pt x="1632" y="386"/>
                  <a:pt x="1634" y="386"/>
                </a:cubicBezTo>
                <a:cubicBezTo>
                  <a:pt x="1634" y="387"/>
                  <a:pt x="1634" y="388"/>
                  <a:pt x="1635" y="390"/>
                </a:cubicBezTo>
                <a:cubicBezTo>
                  <a:pt x="1636" y="390"/>
                  <a:pt x="1636" y="390"/>
                  <a:pt x="1636" y="390"/>
                </a:cubicBezTo>
                <a:cubicBezTo>
                  <a:pt x="1637" y="388"/>
                  <a:pt x="1637" y="387"/>
                  <a:pt x="1637" y="386"/>
                </a:cubicBezTo>
                <a:cubicBezTo>
                  <a:pt x="1637" y="386"/>
                  <a:pt x="1640" y="385"/>
                  <a:pt x="1639" y="383"/>
                </a:cubicBezTo>
                <a:cubicBezTo>
                  <a:pt x="1638" y="383"/>
                  <a:pt x="1638" y="383"/>
                  <a:pt x="1638" y="383"/>
                </a:cubicBezTo>
                <a:cubicBezTo>
                  <a:pt x="1638" y="382"/>
                  <a:pt x="1638" y="382"/>
                  <a:pt x="1638" y="382"/>
                </a:cubicBezTo>
                <a:cubicBezTo>
                  <a:pt x="1640" y="382"/>
                  <a:pt x="1640" y="382"/>
                  <a:pt x="1640" y="382"/>
                </a:cubicBezTo>
                <a:cubicBezTo>
                  <a:pt x="1640" y="381"/>
                  <a:pt x="1640" y="381"/>
                  <a:pt x="1640" y="381"/>
                </a:cubicBezTo>
                <a:cubicBezTo>
                  <a:pt x="1641" y="381"/>
                  <a:pt x="1642" y="381"/>
                  <a:pt x="1643" y="380"/>
                </a:cubicBezTo>
                <a:cubicBezTo>
                  <a:pt x="1643" y="379"/>
                  <a:pt x="1643" y="377"/>
                  <a:pt x="1644" y="375"/>
                </a:cubicBezTo>
                <a:cubicBezTo>
                  <a:pt x="1645" y="375"/>
                  <a:pt x="1645" y="375"/>
                  <a:pt x="1645" y="375"/>
                </a:cubicBezTo>
                <a:cubicBezTo>
                  <a:pt x="1646" y="371"/>
                  <a:pt x="1646" y="375"/>
                  <a:pt x="1649" y="373"/>
                </a:cubicBezTo>
                <a:cubicBezTo>
                  <a:pt x="1649" y="372"/>
                  <a:pt x="1650" y="371"/>
                  <a:pt x="1650" y="371"/>
                </a:cubicBezTo>
                <a:cubicBezTo>
                  <a:pt x="1651" y="370"/>
                  <a:pt x="1652" y="370"/>
                  <a:pt x="1653" y="370"/>
                </a:cubicBezTo>
                <a:cubicBezTo>
                  <a:pt x="1653" y="369"/>
                  <a:pt x="1653" y="369"/>
                  <a:pt x="1653" y="369"/>
                </a:cubicBezTo>
                <a:cubicBezTo>
                  <a:pt x="1655" y="368"/>
                  <a:pt x="1658" y="367"/>
                  <a:pt x="1660" y="366"/>
                </a:cubicBezTo>
                <a:cubicBezTo>
                  <a:pt x="1662" y="364"/>
                  <a:pt x="1663" y="363"/>
                  <a:pt x="1664" y="361"/>
                </a:cubicBezTo>
                <a:cubicBezTo>
                  <a:pt x="1664" y="359"/>
                  <a:pt x="1664" y="359"/>
                  <a:pt x="1664" y="359"/>
                </a:cubicBezTo>
                <a:cubicBezTo>
                  <a:pt x="1665" y="359"/>
                  <a:pt x="1666" y="358"/>
                  <a:pt x="1667" y="358"/>
                </a:cubicBezTo>
                <a:cubicBezTo>
                  <a:pt x="1667" y="357"/>
                  <a:pt x="1668" y="356"/>
                  <a:pt x="1668" y="356"/>
                </a:cubicBezTo>
                <a:cubicBezTo>
                  <a:pt x="1670" y="355"/>
                  <a:pt x="1671" y="356"/>
                  <a:pt x="1671" y="356"/>
                </a:cubicBezTo>
                <a:cubicBezTo>
                  <a:pt x="1672" y="356"/>
                  <a:pt x="1673" y="356"/>
                  <a:pt x="1673" y="356"/>
                </a:cubicBezTo>
                <a:cubicBezTo>
                  <a:pt x="1675" y="352"/>
                  <a:pt x="1675" y="351"/>
                  <a:pt x="1674" y="346"/>
                </a:cubicBezTo>
                <a:cubicBezTo>
                  <a:pt x="1672" y="346"/>
                  <a:pt x="1672" y="346"/>
                  <a:pt x="1672" y="346"/>
                </a:cubicBezTo>
                <a:cubicBezTo>
                  <a:pt x="1671" y="345"/>
                  <a:pt x="1671" y="342"/>
                  <a:pt x="1669" y="341"/>
                </a:cubicBezTo>
                <a:cubicBezTo>
                  <a:pt x="1669" y="336"/>
                  <a:pt x="1669" y="336"/>
                  <a:pt x="1669" y="336"/>
                </a:cubicBezTo>
                <a:cubicBezTo>
                  <a:pt x="1670" y="336"/>
                  <a:pt x="1670" y="336"/>
                  <a:pt x="1670" y="336"/>
                </a:cubicBezTo>
                <a:cubicBezTo>
                  <a:pt x="1670" y="339"/>
                  <a:pt x="1670" y="339"/>
                  <a:pt x="1670" y="339"/>
                </a:cubicBezTo>
                <a:cubicBezTo>
                  <a:pt x="1671" y="339"/>
                  <a:pt x="1671" y="340"/>
                  <a:pt x="1672" y="340"/>
                </a:cubicBezTo>
                <a:cubicBezTo>
                  <a:pt x="1673" y="341"/>
                  <a:pt x="1673" y="342"/>
                  <a:pt x="1674" y="343"/>
                </a:cubicBezTo>
                <a:cubicBezTo>
                  <a:pt x="1676" y="344"/>
                  <a:pt x="1679" y="345"/>
                  <a:pt x="1681" y="346"/>
                </a:cubicBezTo>
                <a:cubicBezTo>
                  <a:pt x="1681" y="346"/>
                  <a:pt x="1681" y="346"/>
                  <a:pt x="1681" y="346"/>
                </a:cubicBezTo>
                <a:cubicBezTo>
                  <a:pt x="1687" y="346"/>
                  <a:pt x="1687" y="346"/>
                  <a:pt x="1687" y="346"/>
                </a:cubicBezTo>
                <a:cubicBezTo>
                  <a:pt x="1687" y="346"/>
                  <a:pt x="1687" y="346"/>
                  <a:pt x="1687" y="346"/>
                </a:cubicBezTo>
                <a:cubicBezTo>
                  <a:pt x="1687" y="346"/>
                  <a:pt x="1688" y="346"/>
                  <a:pt x="1689" y="346"/>
                </a:cubicBezTo>
                <a:cubicBezTo>
                  <a:pt x="1689" y="345"/>
                  <a:pt x="1689" y="345"/>
                  <a:pt x="1689" y="345"/>
                </a:cubicBezTo>
                <a:cubicBezTo>
                  <a:pt x="1691" y="345"/>
                  <a:pt x="1692" y="344"/>
                  <a:pt x="1694" y="344"/>
                </a:cubicBezTo>
                <a:cubicBezTo>
                  <a:pt x="1695" y="342"/>
                  <a:pt x="1695" y="342"/>
                  <a:pt x="1694" y="340"/>
                </a:cubicBezTo>
                <a:cubicBezTo>
                  <a:pt x="1696" y="340"/>
                  <a:pt x="1696" y="340"/>
                  <a:pt x="1696" y="340"/>
                </a:cubicBezTo>
                <a:cubicBezTo>
                  <a:pt x="1696" y="341"/>
                  <a:pt x="1696" y="341"/>
                  <a:pt x="1696" y="341"/>
                </a:cubicBezTo>
                <a:cubicBezTo>
                  <a:pt x="1697" y="341"/>
                  <a:pt x="1697" y="341"/>
                  <a:pt x="1697" y="341"/>
                </a:cubicBezTo>
                <a:cubicBezTo>
                  <a:pt x="1697" y="343"/>
                  <a:pt x="1697" y="343"/>
                  <a:pt x="1697" y="343"/>
                </a:cubicBezTo>
                <a:cubicBezTo>
                  <a:pt x="1701" y="343"/>
                  <a:pt x="1701" y="342"/>
                  <a:pt x="1704" y="342"/>
                </a:cubicBezTo>
                <a:cubicBezTo>
                  <a:pt x="1704" y="339"/>
                  <a:pt x="1704" y="339"/>
                  <a:pt x="1704" y="339"/>
                </a:cubicBezTo>
                <a:cubicBezTo>
                  <a:pt x="1705" y="339"/>
                  <a:pt x="1705" y="339"/>
                  <a:pt x="1705" y="339"/>
                </a:cubicBezTo>
                <a:cubicBezTo>
                  <a:pt x="1705" y="338"/>
                  <a:pt x="1705" y="338"/>
                  <a:pt x="1705" y="338"/>
                </a:cubicBezTo>
                <a:cubicBezTo>
                  <a:pt x="1707" y="338"/>
                  <a:pt x="1707" y="338"/>
                  <a:pt x="1707" y="338"/>
                </a:cubicBezTo>
                <a:cubicBezTo>
                  <a:pt x="1707" y="339"/>
                  <a:pt x="1707" y="339"/>
                  <a:pt x="1707" y="339"/>
                </a:cubicBezTo>
                <a:cubicBezTo>
                  <a:pt x="1709" y="340"/>
                  <a:pt x="1709" y="341"/>
                  <a:pt x="1712" y="341"/>
                </a:cubicBezTo>
                <a:cubicBezTo>
                  <a:pt x="1712" y="339"/>
                  <a:pt x="1712" y="339"/>
                  <a:pt x="1712" y="339"/>
                </a:cubicBezTo>
                <a:cubicBezTo>
                  <a:pt x="1715" y="339"/>
                  <a:pt x="1715" y="339"/>
                  <a:pt x="1715" y="339"/>
                </a:cubicBezTo>
                <a:cubicBezTo>
                  <a:pt x="1715" y="340"/>
                  <a:pt x="1715" y="340"/>
                  <a:pt x="1715" y="340"/>
                </a:cubicBezTo>
                <a:cubicBezTo>
                  <a:pt x="1717" y="340"/>
                  <a:pt x="1717" y="340"/>
                  <a:pt x="1718" y="337"/>
                </a:cubicBezTo>
                <a:cubicBezTo>
                  <a:pt x="1721" y="338"/>
                  <a:pt x="1720" y="338"/>
                  <a:pt x="1723" y="337"/>
                </a:cubicBezTo>
                <a:cubicBezTo>
                  <a:pt x="1723" y="336"/>
                  <a:pt x="1723" y="336"/>
                  <a:pt x="1723" y="336"/>
                </a:cubicBezTo>
                <a:cubicBezTo>
                  <a:pt x="1728" y="335"/>
                  <a:pt x="1735" y="333"/>
                  <a:pt x="1738" y="331"/>
                </a:cubicBezTo>
                <a:cubicBezTo>
                  <a:pt x="1738" y="331"/>
                  <a:pt x="1738" y="331"/>
                  <a:pt x="1738" y="331"/>
                </a:cubicBezTo>
                <a:cubicBezTo>
                  <a:pt x="1738" y="329"/>
                  <a:pt x="1738" y="327"/>
                  <a:pt x="1738" y="326"/>
                </a:cubicBezTo>
                <a:cubicBezTo>
                  <a:pt x="1739" y="327"/>
                  <a:pt x="1740" y="327"/>
                  <a:pt x="1741" y="328"/>
                </a:cubicBezTo>
                <a:cubicBezTo>
                  <a:pt x="1744" y="328"/>
                  <a:pt x="1744" y="328"/>
                  <a:pt x="1746" y="326"/>
                </a:cubicBezTo>
                <a:cubicBezTo>
                  <a:pt x="1747" y="326"/>
                  <a:pt x="1747" y="326"/>
                  <a:pt x="1747" y="326"/>
                </a:cubicBezTo>
                <a:cubicBezTo>
                  <a:pt x="1746" y="325"/>
                  <a:pt x="1746" y="325"/>
                  <a:pt x="1746" y="324"/>
                </a:cubicBezTo>
                <a:cubicBezTo>
                  <a:pt x="1747" y="324"/>
                  <a:pt x="1747" y="324"/>
                  <a:pt x="1747" y="324"/>
                </a:cubicBezTo>
                <a:cubicBezTo>
                  <a:pt x="1748" y="323"/>
                  <a:pt x="1749" y="320"/>
                  <a:pt x="1751" y="321"/>
                </a:cubicBezTo>
                <a:cubicBezTo>
                  <a:pt x="1751" y="322"/>
                  <a:pt x="1751" y="322"/>
                  <a:pt x="1751" y="322"/>
                </a:cubicBezTo>
                <a:cubicBezTo>
                  <a:pt x="1752" y="322"/>
                  <a:pt x="1752" y="322"/>
                  <a:pt x="1752" y="322"/>
                </a:cubicBezTo>
                <a:cubicBezTo>
                  <a:pt x="1753" y="322"/>
                  <a:pt x="1753" y="323"/>
                  <a:pt x="1754" y="323"/>
                </a:cubicBezTo>
                <a:cubicBezTo>
                  <a:pt x="1756" y="321"/>
                  <a:pt x="1756" y="321"/>
                  <a:pt x="1756" y="321"/>
                </a:cubicBezTo>
                <a:cubicBezTo>
                  <a:pt x="1758" y="319"/>
                  <a:pt x="1758" y="322"/>
                  <a:pt x="1759" y="318"/>
                </a:cubicBezTo>
                <a:cubicBezTo>
                  <a:pt x="1762" y="318"/>
                  <a:pt x="1765" y="319"/>
                  <a:pt x="1767" y="318"/>
                </a:cubicBezTo>
                <a:close/>
                <a:moveTo>
                  <a:pt x="1782" y="196"/>
                </a:moveTo>
                <a:cubicBezTo>
                  <a:pt x="1785" y="196"/>
                  <a:pt x="1785" y="196"/>
                  <a:pt x="1785" y="196"/>
                </a:cubicBezTo>
                <a:cubicBezTo>
                  <a:pt x="1785" y="198"/>
                  <a:pt x="1785" y="200"/>
                  <a:pt x="1785" y="202"/>
                </a:cubicBezTo>
                <a:cubicBezTo>
                  <a:pt x="1783" y="202"/>
                  <a:pt x="1783" y="202"/>
                  <a:pt x="1783" y="202"/>
                </a:cubicBezTo>
                <a:cubicBezTo>
                  <a:pt x="1783" y="201"/>
                  <a:pt x="1783" y="201"/>
                  <a:pt x="1783" y="201"/>
                </a:cubicBezTo>
                <a:cubicBezTo>
                  <a:pt x="1782" y="201"/>
                  <a:pt x="1782" y="201"/>
                  <a:pt x="1782" y="201"/>
                </a:cubicBezTo>
                <a:lnTo>
                  <a:pt x="1782" y="196"/>
                </a:lnTo>
                <a:close/>
                <a:moveTo>
                  <a:pt x="1752" y="71"/>
                </a:moveTo>
                <a:cubicBezTo>
                  <a:pt x="1751" y="70"/>
                  <a:pt x="1752" y="71"/>
                  <a:pt x="1751" y="70"/>
                </a:cubicBezTo>
                <a:cubicBezTo>
                  <a:pt x="1752" y="70"/>
                  <a:pt x="1752" y="70"/>
                  <a:pt x="1752" y="71"/>
                </a:cubicBezTo>
                <a:close/>
                <a:moveTo>
                  <a:pt x="1745" y="71"/>
                </a:moveTo>
                <a:cubicBezTo>
                  <a:pt x="1747" y="71"/>
                  <a:pt x="1747" y="71"/>
                  <a:pt x="1747" y="71"/>
                </a:cubicBezTo>
                <a:cubicBezTo>
                  <a:pt x="1747" y="72"/>
                  <a:pt x="1747" y="72"/>
                  <a:pt x="1747" y="72"/>
                </a:cubicBezTo>
                <a:cubicBezTo>
                  <a:pt x="1746" y="72"/>
                  <a:pt x="1745" y="73"/>
                  <a:pt x="1744" y="73"/>
                </a:cubicBezTo>
                <a:cubicBezTo>
                  <a:pt x="1745" y="72"/>
                  <a:pt x="1745" y="72"/>
                  <a:pt x="1745" y="71"/>
                </a:cubicBezTo>
                <a:close/>
                <a:moveTo>
                  <a:pt x="1724" y="80"/>
                </a:moveTo>
                <a:cubicBezTo>
                  <a:pt x="1724" y="79"/>
                  <a:pt x="1724" y="79"/>
                  <a:pt x="1724" y="79"/>
                </a:cubicBezTo>
                <a:cubicBezTo>
                  <a:pt x="1726" y="79"/>
                  <a:pt x="1728" y="78"/>
                  <a:pt x="1729" y="78"/>
                </a:cubicBezTo>
                <a:cubicBezTo>
                  <a:pt x="1729" y="77"/>
                  <a:pt x="1729" y="77"/>
                  <a:pt x="1729" y="77"/>
                </a:cubicBezTo>
                <a:cubicBezTo>
                  <a:pt x="1731" y="77"/>
                  <a:pt x="1731" y="77"/>
                  <a:pt x="1731" y="77"/>
                </a:cubicBezTo>
                <a:cubicBezTo>
                  <a:pt x="1731" y="76"/>
                  <a:pt x="1731" y="76"/>
                  <a:pt x="1731" y="76"/>
                </a:cubicBezTo>
                <a:cubicBezTo>
                  <a:pt x="1734" y="76"/>
                  <a:pt x="1734" y="76"/>
                  <a:pt x="1734" y="76"/>
                </a:cubicBezTo>
                <a:cubicBezTo>
                  <a:pt x="1736" y="75"/>
                  <a:pt x="1738" y="74"/>
                  <a:pt x="1742" y="74"/>
                </a:cubicBezTo>
                <a:cubicBezTo>
                  <a:pt x="1742" y="75"/>
                  <a:pt x="1742" y="75"/>
                  <a:pt x="1742" y="75"/>
                </a:cubicBezTo>
                <a:cubicBezTo>
                  <a:pt x="1740" y="75"/>
                  <a:pt x="1738" y="75"/>
                  <a:pt x="1737" y="76"/>
                </a:cubicBezTo>
                <a:cubicBezTo>
                  <a:pt x="1737" y="76"/>
                  <a:pt x="1737" y="76"/>
                  <a:pt x="1737" y="76"/>
                </a:cubicBezTo>
                <a:cubicBezTo>
                  <a:pt x="1734" y="76"/>
                  <a:pt x="1734" y="76"/>
                  <a:pt x="1734" y="76"/>
                </a:cubicBezTo>
                <a:cubicBezTo>
                  <a:pt x="1734" y="77"/>
                  <a:pt x="1734" y="77"/>
                  <a:pt x="1734" y="77"/>
                </a:cubicBezTo>
                <a:cubicBezTo>
                  <a:pt x="1733" y="77"/>
                  <a:pt x="1733" y="77"/>
                  <a:pt x="1733" y="77"/>
                </a:cubicBezTo>
                <a:cubicBezTo>
                  <a:pt x="1733" y="78"/>
                  <a:pt x="1733" y="78"/>
                  <a:pt x="1733" y="78"/>
                </a:cubicBezTo>
                <a:cubicBezTo>
                  <a:pt x="1729" y="78"/>
                  <a:pt x="1729" y="78"/>
                  <a:pt x="1729" y="78"/>
                </a:cubicBezTo>
                <a:cubicBezTo>
                  <a:pt x="1729" y="79"/>
                  <a:pt x="1729" y="79"/>
                  <a:pt x="1729" y="79"/>
                </a:cubicBezTo>
                <a:cubicBezTo>
                  <a:pt x="1726" y="80"/>
                  <a:pt x="1725" y="80"/>
                  <a:pt x="1724" y="84"/>
                </a:cubicBezTo>
                <a:cubicBezTo>
                  <a:pt x="1722" y="84"/>
                  <a:pt x="1722" y="84"/>
                  <a:pt x="1722" y="84"/>
                </a:cubicBezTo>
                <a:cubicBezTo>
                  <a:pt x="1722" y="81"/>
                  <a:pt x="1723" y="81"/>
                  <a:pt x="1724" y="80"/>
                </a:cubicBezTo>
                <a:close/>
                <a:moveTo>
                  <a:pt x="1685" y="42"/>
                </a:moveTo>
                <a:cubicBezTo>
                  <a:pt x="1687" y="42"/>
                  <a:pt x="1686" y="41"/>
                  <a:pt x="1687" y="42"/>
                </a:cubicBezTo>
                <a:cubicBezTo>
                  <a:pt x="1685" y="42"/>
                  <a:pt x="1686" y="42"/>
                  <a:pt x="1685" y="42"/>
                </a:cubicBezTo>
                <a:close/>
                <a:moveTo>
                  <a:pt x="1680" y="22"/>
                </a:moveTo>
                <a:cubicBezTo>
                  <a:pt x="1683" y="20"/>
                  <a:pt x="1693" y="19"/>
                  <a:pt x="1695" y="18"/>
                </a:cubicBezTo>
                <a:cubicBezTo>
                  <a:pt x="1706" y="18"/>
                  <a:pt x="1717" y="18"/>
                  <a:pt x="1728" y="18"/>
                </a:cubicBezTo>
                <a:cubicBezTo>
                  <a:pt x="1728" y="19"/>
                  <a:pt x="1728" y="19"/>
                  <a:pt x="1728" y="19"/>
                </a:cubicBezTo>
                <a:cubicBezTo>
                  <a:pt x="1717" y="21"/>
                  <a:pt x="1707" y="20"/>
                  <a:pt x="1696" y="21"/>
                </a:cubicBezTo>
                <a:cubicBezTo>
                  <a:pt x="1694" y="21"/>
                  <a:pt x="1693" y="21"/>
                  <a:pt x="1692" y="22"/>
                </a:cubicBezTo>
                <a:cubicBezTo>
                  <a:pt x="1692" y="22"/>
                  <a:pt x="1692" y="22"/>
                  <a:pt x="1692" y="22"/>
                </a:cubicBezTo>
                <a:cubicBezTo>
                  <a:pt x="1689" y="23"/>
                  <a:pt x="1686" y="22"/>
                  <a:pt x="1684" y="23"/>
                </a:cubicBezTo>
                <a:cubicBezTo>
                  <a:pt x="1683" y="23"/>
                  <a:pt x="1683" y="23"/>
                  <a:pt x="1683" y="23"/>
                </a:cubicBezTo>
                <a:cubicBezTo>
                  <a:pt x="1683" y="22"/>
                  <a:pt x="1683" y="22"/>
                  <a:pt x="1683" y="22"/>
                </a:cubicBezTo>
                <a:cubicBezTo>
                  <a:pt x="1680" y="22"/>
                  <a:pt x="1680" y="22"/>
                  <a:pt x="1680" y="22"/>
                </a:cubicBezTo>
                <a:close/>
                <a:moveTo>
                  <a:pt x="1461" y="375"/>
                </a:moveTo>
                <a:cubicBezTo>
                  <a:pt x="1460" y="375"/>
                  <a:pt x="1459" y="375"/>
                  <a:pt x="1458" y="375"/>
                </a:cubicBezTo>
                <a:cubicBezTo>
                  <a:pt x="1458" y="373"/>
                  <a:pt x="1458" y="373"/>
                  <a:pt x="1458" y="373"/>
                </a:cubicBezTo>
                <a:cubicBezTo>
                  <a:pt x="1460" y="374"/>
                  <a:pt x="1459" y="374"/>
                  <a:pt x="1461" y="375"/>
                </a:cubicBezTo>
                <a:close/>
                <a:moveTo>
                  <a:pt x="1486" y="353"/>
                </a:moveTo>
                <a:cubicBezTo>
                  <a:pt x="1486" y="354"/>
                  <a:pt x="1486" y="354"/>
                  <a:pt x="1486" y="354"/>
                </a:cubicBezTo>
                <a:cubicBezTo>
                  <a:pt x="1486" y="354"/>
                  <a:pt x="1486" y="354"/>
                  <a:pt x="1486" y="354"/>
                </a:cubicBezTo>
                <a:cubicBezTo>
                  <a:pt x="1486" y="355"/>
                  <a:pt x="1486" y="355"/>
                  <a:pt x="1486" y="355"/>
                </a:cubicBezTo>
                <a:cubicBezTo>
                  <a:pt x="1485" y="355"/>
                  <a:pt x="1485" y="355"/>
                  <a:pt x="1485" y="355"/>
                </a:cubicBezTo>
                <a:cubicBezTo>
                  <a:pt x="1484" y="354"/>
                  <a:pt x="1484" y="354"/>
                  <a:pt x="1484" y="353"/>
                </a:cubicBezTo>
                <a:lnTo>
                  <a:pt x="1486" y="353"/>
                </a:lnTo>
                <a:close/>
                <a:moveTo>
                  <a:pt x="1483" y="356"/>
                </a:moveTo>
                <a:cubicBezTo>
                  <a:pt x="1485" y="356"/>
                  <a:pt x="1485" y="356"/>
                  <a:pt x="1485" y="356"/>
                </a:cubicBezTo>
                <a:cubicBezTo>
                  <a:pt x="1485" y="358"/>
                  <a:pt x="1485" y="358"/>
                  <a:pt x="1485" y="358"/>
                </a:cubicBezTo>
                <a:cubicBezTo>
                  <a:pt x="1483" y="358"/>
                  <a:pt x="1483" y="358"/>
                  <a:pt x="1483" y="358"/>
                </a:cubicBezTo>
                <a:lnTo>
                  <a:pt x="1483" y="356"/>
                </a:lnTo>
                <a:close/>
                <a:moveTo>
                  <a:pt x="1488" y="374"/>
                </a:moveTo>
                <a:cubicBezTo>
                  <a:pt x="1487" y="374"/>
                  <a:pt x="1487" y="374"/>
                  <a:pt x="1487" y="374"/>
                </a:cubicBezTo>
                <a:cubicBezTo>
                  <a:pt x="1487" y="375"/>
                  <a:pt x="1487" y="375"/>
                  <a:pt x="1487" y="375"/>
                </a:cubicBezTo>
                <a:cubicBezTo>
                  <a:pt x="1484" y="375"/>
                  <a:pt x="1484" y="375"/>
                  <a:pt x="1484" y="375"/>
                </a:cubicBezTo>
                <a:cubicBezTo>
                  <a:pt x="1484" y="375"/>
                  <a:pt x="1483" y="376"/>
                  <a:pt x="1483" y="376"/>
                </a:cubicBezTo>
                <a:cubicBezTo>
                  <a:pt x="1480" y="376"/>
                  <a:pt x="1480" y="376"/>
                  <a:pt x="1480" y="376"/>
                </a:cubicBezTo>
                <a:cubicBezTo>
                  <a:pt x="1480" y="377"/>
                  <a:pt x="1480" y="377"/>
                  <a:pt x="1480" y="377"/>
                </a:cubicBezTo>
                <a:cubicBezTo>
                  <a:pt x="1478" y="377"/>
                  <a:pt x="1478" y="377"/>
                  <a:pt x="1478" y="377"/>
                </a:cubicBezTo>
                <a:cubicBezTo>
                  <a:pt x="1480" y="374"/>
                  <a:pt x="1485" y="370"/>
                  <a:pt x="1489" y="370"/>
                </a:cubicBezTo>
                <a:cubicBezTo>
                  <a:pt x="1489" y="371"/>
                  <a:pt x="1488" y="372"/>
                  <a:pt x="1488" y="374"/>
                </a:cubicBezTo>
                <a:close/>
                <a:moveTo>
                  <a:pt x="1534" y="479"/>
                </a:moveTo>
                <a:cubicBezTo>
                  <a:pt x="1534" y="480"/>
                  <a:pt x="1534" y="480"/>
                  <a:pt x="1534" y="480"/>
                </a:cubicBezTo>
                <a:cubicBezTo>
                  <a:pt x="1533" y="480"/>
                  <a:pt x="1533" y="480"/>
                  <a:pt x="1533" y="480"/>
                </a:cubicBezTo>
                <a:cubicBezTo>
                  <a:pt x="1534" y="479"/>
                  <a:pt x="1534" y="478"/>
                  <a:pt x="1534" y="477"/>
                </a:cubicBezTo>
                <a:cubicBezTo>
                  <a:pt x="1535" y="477"/>
                  <a:pt x="1535" y="477"/>
                  <a:pt x="1535" y="477"/>
                </a:cubicBezTo>
                <a:cubicBezTo>
                  <a:pt x="1535" y="479"/>
                  <a:pt x="1535" y="479"/>
                  <a:pt x="1534" y="479"/>
                </a:cubicBezTo>
                <a:close/>
                <a:moveTo>
                  <a:pt x="1623" y="384"/>
                </a:moveTo>
                <a:cubicBezTo>
                  <a:pt x="1622" y="384"/>
                  <a:pt x="1620" y="384"/>
                  <a:pt x="1619" y="385"/>
                </a:cubicBezTo>
                <a:cubicBezTo>
                  <a:pt x="1619" y="383"/>
                  <a:pt x="1618" y="382"/>
                  <a:pt x="1618" y="380"/>
                </a:cubicBezTo>
                <a:cubicBezTo>
                  <a:pt x="1619" y="380"/>
                  <a:pt x="1619" y="380"/>
                  <a:pt x="1620" y="379"/>
                </a:cubicBezTo>
                <a:cubicBezTo>
                  <a:pt x="1622" y="379"/>
                  <a:pt x="1624" y="379"/>
                  <a:pt x="1626" y="380"/>
                </a:cubicBezTo>
                <a:cubicBezTo>
                  <a:pt x="1625" y="382"/>
                  <a:pt x="1624" y="382"/>
                  <a:pt x="1623" y="384"/>
                </a:cubicBezTo>
                <a:close/>
                <a:moveTo>
                  <a:pt x="1649" y="23"/>
                </a:moveTo>
                <a:cubicBezTo>
                  <a:pt x="1648" y="24"/>
                  <a:pt x="1646" y="24"/>
                  <a:pt x="1645" y="24"/>
                </a:cubicBezTo>
                <a:cubicBezTo>
                  <a:pt x="1644" y="26"/>
                  <a:pt x="1645" y="25"/>
                  <a:pt x="1644" y="26"/>
                </a:cubicBezTo>
                <a:cubicBezTo>
                  <a:pt x="1644" y="27"/>
                  <a:pt x="1644" y="27"/>
                  <a:pt x="1644" y="27"/>
                </a:cubicBezTo>
                <a:cubicBezTo>
                  <a:pt x="1641" y="25"/>
                  <a:pt x="1643" y="25"/>
                  <a:pt x="1639" y="25"/>
                </a:cubicBezTo>
                <a:cubicBezTo>
                  <a:pt x="1638" y="27"/>
                  <a:pt x="1639" y="26"/>
                  <a:pt x="1638" y="27"/>
                </a:cubicBezTo>
                <a:cubicBezTo>
                  <a:pt x="1638" y="27"/>
                  <a:pt x="1638" y="27"/>
                  <a:pt x="1638" y="27"/>
                </a:cubicBezTo>
                <a:cubicBezTo>
                  <a:pt x="1637" y="27"/>
                  <a:pt x="1637" y="27"/>
                  <a:pt x="1637" y="27"/>
                </a:cubicBezTo>
                <a:cubicBezTo>
                  <a:pt x="1637" y="24"/>
                  <a:pt x="1637" y="24"/>
                  <a:pt x="1637" y="24"/>
                </a:cubicBezTo>
                <a:cubicBezTo>
                  <a:pt x="1638" y="24"/>
                  <a:pt x="1638" y="24"/>
                  <a:pt x="1638" y="24"/>
                </a:cubicBezTo>
                <a:cubicBezTo>
                  <a:pt x="1639" y="23"/>
                  <a:pt x="1647" y="22"/>
                  <a:pt x="1649" y="22"/>
                </a:cubicBezTo>
                <a:lnTo>
                  <a:pt x="1649" y="23"/>
                </a:lnTo>
                <a:close/>
                <a:moveTo>
                  <a:pt x="1659" y="23"/>
                </a:moveTo>
                <a:cubicBezTo>
                  <a:pt x="1658" y="22"/>
                  <a:pt x="1658" y="24"/>
                  <a:pt x="1657" y="22"/>
                </a:cubicBezTo>
                <a:cubicBezTo>
                  <a:pt x="1656" y="22"/>
                  <a:pt x="1656" y="22"/>
                  <a:pt x="1656" y="22"/>
                </a:cubicBezTo>
                <a:cubicBezTo>
                  <a:pt x="1656" y="22"/>
                  <a:pt x="1656" y="22"/>
                  <a:pt x="1656" y="22"/>
                </a:cubicBezTo>
                <a:cubicBezTo>
                  <a:pt x="1658" y="22"/>
                  <a:pt x="1658" y="22"/>
                  <a:pt x="1658" y="22"/>
                </a:cubicBezTo>
                <a:cubicBezTo>
                  <a:pt x="1658" y="18"/>
                  <a:pt x="1657" y="16"/>
                  <a:pt x="1657" y="14"/>
                </a:cubicBezTo>
                <a:cubicBezTo>
                  <a:pt x="1659" y="14"/>
                  <a:pt x="1659" y="14"/>
                  <a:pt x="1659" y="14"/>
                </a:cubicBezTo>
                <a:cubicBezTo>
                  <a:pt x="1659" y="18"/>
                  <a:pt x="1659" y="18"/>
                  <a:pt x="1659" y="18"/>
                </a:cubicBezTo>
                <a:cubicBezTo>
                  <a:pt x="1661" y="19"/>
                  <a:pt x="1662" y="20"/>
                  <a:pt x="1663" y="22"/>
                </a:cubicBezTo>
                <a:cubicBezTo>
                  <a:pt x="1665" y="21"/>
                  <a:pt x="1667" y="20"/>
                  <a:pt x="1668" y="19"/>
                </a:cubicBezTo>
                <a:cubicBezTo>
                  <a:pt x="1671" y="18"/>
                  <a:pt x="1676" y="21"/>
                  <a:pt x="1678" y="22"/>
                </a:cubicBezTo>
                <a:cubicBezTo>
                  <a:pt x="1678" y="22"/>
                  <a:pt x="1678" y="22"/>
                  <a:pt x="1678" y="22"/>
                </a:cubicBezTo>
                <a:cubicBezTo>
                  <a:pt x="1672" y="22"/>
                  <a:pt x="1672" y="22"/>
                  <a:pt x="1672" y="22"/>
                </a:cubicBezTo>
                <a:cubicBezTo>
                  <a:pt x="1672" y="22"/>
                  <a:pt x="1672" y="22"/>
                  <a:pt x="1672" y="22"/>
                </a:cubicBezTo>
                <a:cubicBezTo>
                  <a:pt x="1670" y="21"/>
                  <a:pt x="1670" y="22"/>
                  <a:pt x="1670" y="22"/>
                </a:cubicBezTo>
                <a:cubicBezTo>
                  <a:pt x="1663" y="22"/>
                  <a:pt x="1663" y="22"/>
                  <a:pt x="1663" y="22"/>
                </a:cubicBezTo>
                <a:cubicBezTo>
                  <a:pt x="1663" y="25"/>
                  <a:pt x="1663" y="25"/>
                  <a:pt x="1663" y="25"/>
                </a:cubicBezTo>
                <a:cubicBezTo>
                  <a:pt x="1662" y="25"/>
                  <a:pt x="1662" y="25"/>
                  <a:pt x="1662" y="25"/>
                </a:cubicBezTo>
                <a:cubicBezTo>
                  <a:pt x="1662" y="26"/>
                  <a:pt x="1662" y="26"/>
                  <a:pt x="1662" y="26"/>
                </a:cubicBezTo>
                <a:cubicBezTo>
                  <a:pt x="1661" y="26"/>
                  <a:pt x="1661" y="26"/>
                  <a:pt x="1661" y="26"/>
                </a:cubicBezTo>
                <a:cubicBezTo>
                  <a:pt x="1660" y="25"/>
                  <a:pt x="1660" y="24"/>
                  <a:pt x="1659" y="23"/>
                </a:cubicBezTo>
                <a:close/>
                <a:moveTo>
                  <a:pt x="1733" y="302"/>
                </a:moveTo>
                <a:cubicBezTo>
                  <a:pt x="1733" y="303"/>
                  <a:pt x="1733" y="303"/>
                  <a:pt x="1733" y="303"/>
                </a:cubicBezTo>
                <a:cubicBezTo>
                  <a:pt x="1732" y="302"/>
                  <a:pt x="1729" y="301"/>
                  <a:pt x="1727" y="302"/>
                </a:cubicBezTo>
                <a:cubicBezTo>
                  <a:pt x="1727" y="303"/>
                  <a:pt x="1727" y="303"/>
                  <a:pt x="1727" y="303"/>
                </a:cubicBezTo>
                <a:cubicBezTo>
                  <a:pt x="1726" y="303"/>
                  <a:pt x="1726" y="303"/>
                  <a:pt x="1726" y="303"/>
                </a:cubicBezTo>
                <a:cubicBezTo>
                  <a:pt x="1728" y="300"/>
                  <a:pt x="1729" y="301"/>
                  <a:pt x="1731" y="299"/>
                </a:cubicBezTo>
                <a:cubicBezTo>
                  <a:pt x="1734" y="299"/>
                  <a:pt x="1734" y="299"/>
                  <a:pt x="1734" y="299"/>
                </a:cubicBezTo>
                <a:cubicBezTo>
                  <a:pt x="1734" y="300"/>
                  <a:pt x="1734" y="301"/>
                  <a:pt x="1733" y="302"/>
                </a:cubicBezTo>
                <a:close/>
                <a:moveTo>
                  <a:pt x="995" y="66"/>
                </a:moveTo>
                <a:cubicBezTo>
                  <a:pt x="993" y="66"/>
                  <a:pt x="993" y="66"/>
                  <a:pt x="992" y="66"/>
                </a:cubicBezTo>
                <a:cubicBezTo>
                  <a:pt x="992" y="69"/>
                  <a:pt x="992" y="70"/>
                  <a:pt x="993" y="71"/>
                </a:cubicBezTo>
                <a:cubicBezTo>
                  <a:pt x="997" y="71"/>
                  <a:pt x="997" y="71"/>
                  <a:pt x="997" y="71"/>
                </a:cubicBezTo>
                <a:cubicBezTo>
                  <a:pt x="997" y="74"/>
                  <a:pt x="997" y="74"/>
                  <a:pt x="997" y="74"/>
                </a:cubicBezTo>
                <a:cubicBezTo>
                  <a:pt x="1001" y="74"/>
                  <a:pt x="1001" y="73"/>
                  <a:pt x="1004" y="71"/>
                </a:cubicBezTo>
                <a:cubicBezTo>
                  <a:pt x="1004" y="71"/>
                  <a:pt x="1004" y="71"/>
                  <a:pt x="1004" y="71"/>
                </a:cubicBezTo>
                <a:cubicBezTo>
                  <a:pt x="1004" y="70"/>
                  <a:pt x="1007" y="74"/>
                  <a:pt x="1007" y="74"/>
                </a:cubicBezTo>
                <a:cubicBezTo>
                  <a:pt x="1015" y="74"/>
                  <a:pt x="1015" y="74"/>
                  <a:pt x="1015" y="74"/>
                </a:cubicBezTo>
                <a:cubicBezTo>
                  <a:pt x="1016" y="72"/>
                  <a:pt x="1015" y="73"/>
                  <a:pt x="1016" y="72"/>
                </a:cubicBezTo>
                <a:cubicBezTo>
                  <a:pt x="1016" y="71"/>
                  <a:pt x="1016" y="71"/>
                  <a:pt x="1017" y="71"/>
                </a:cubicBezTo>
                <a:cubicBezTo>
                  <a:pt x="1017" y="71"/>
                  <a:pt x="1017" y="71"/>
                  <a:pt x="1017" y="71"/>
                </a:cubicBezTo>
                <a:cubicBezTo>
                  <a:pt x="1018" y="71"/>
                  <a:pt x="1018" y="71"/>
                  <a:pt x="1018" y="71"/>
                </a:cubicBezTo>
                <a:cubicBezTo>
                  <a:pt x="1018" y="75"/>
                  <a:pt x="1018" y="75"/>
                  <a:pt x="1018" y="75"/>
                </a:cubicBezTo>
                <a:cubicBezTo>
                  <a:pt x="1018" y="75"/>
                  <a:pt x="1018" y="75"/>
                  <a:pt x="1018" y="75"/>
                </a:cubicBezTo>
                <a:cubicBezTo>
                  <a:pt x="1020" y="76"/>
                  <a:pt x="1020" y="76"/>
                  <a:pt x="1020" y="79"/>
                </a:cubicBezTo>
                <a:cubicBezTo>
                  <a:pt x="1015" y="79"/>
                  <a:pt x="1005" y="79"/>
                  <a:pt x="1003" y="81"/>
                </a:cubicBezTo>
                <a:cubicBezTo>
                  <a:pt x="1002" y="82"/>
                  <a:pt x="1003" y="81"/>
                  <a:pt x="1002" y="82"/>
                </a:cubicBezTo>
                <a:cubicBezTo>
                  <a:pt x="1003" y="83"/>
                  <a:pt x="1003" y="84"/>
                  <a:pt x="1004" y="85"/>
                </a:cubicBezTo>
                <a:cubicBezTo>
                  <a:pt x="1004" y="85"/>
                  <a:pt x="1004" y="85"/>
                  <a:pt x="1004" y="85"/>
                </a:cubicBezTo>
                <a:cubicBezTo>
                  <a:pt x="1004" y="85"/>
                  <a:pt x="1004" y="85"/>
                  <a:pt x="1004" y="85"/>
                </a:cubicBezTo>
                <a:cubicBezTo>
                  <a:pt x="1004" y="86"/>
                  <a:pt x="1004" y="86"/>
                  <a:pt x="1004" y="86"/>
                </a:cubicBezTo>
                <a:cubicBezTo>
                  <a:pt x="1001" y="85"/>
                  <a:pt x="1001" y="87"/>
                  <a:pt x="998" y="87"/>
                </a:cubicBezTo>
                <a:cubicBezTo>
                  <a:pt x="998" y="88"/>
                  <a:pt x="998" y="88"/>
                  <a:pt x="998" y="88"/>
                </a:cubicBezTo>
                <a:cubicBezTo>
                  <a:pt x="999" y="88"/>
                  <a:pt x="999" y="88"/>
                  <a:pt x="999" y="88"/>
                </a:cubicBezTo>
                <a:cubicBezTo>
                  <a:pt x="999" y="89"/>
                  <a:pt x="999" y="89"/>
                  <a:pt x="999" y="89"/>
                </a:cubicBezTo>
                <a:cubicBezTo>
                  <a:pt x="1001" y="89"/>
                  <a:pt x="1003" y="89"/>
                  <a:pt x="1004" y="90"/>
                </a:cubicBezTo>
                <a:cubicBezTo>
                  <a:pt x="1004" y="90"/>
                  <a:pt x="1004" y="90"/>
                  <a:pt x="1004" y="90"/>
                </a:cubicBezTo>
                <a:cubicBezTo>
                  <a:pt x="1006" y="91"/>
                  <a:pt x="1009" y="90"/>
                  <a:pt x="1009" y="90"/>
                </a:cubicBezTo>
                <a:cubicBezTo>
                  <a:pt x="1009" y="90"/>
                  <a:pt x="1009" y="90"/>
                  <a:pt x="1009" y="90"/>
                </a:cubicBezTo>
                <a:cubicBezTo>
                  <a:pt x="1013" y="90"/>
                  <a:pt x="1011" y="90"/>
                  <a:pt x="1014" y="88"/>
                </a:cubicBezTo>
                <a:cubicBezTo>
                  <a:pt x="1014" y="87"/>
                  <a:pt x="1014" y="87"/>
                  <a:pt x="1014" y="87"/>
                </a:cubicBezTo>
                <a:cubicBezTo>
                  <a:pt x="1014" y="87"/>
                  <a:pt x="1014" y="87"/>
                  <a:pt x="1014" y="87"/>
                </a:cubicBezTo>
                <a:cubicBezTo>
                  <a:pt x="1014" y="91"/>
                  <a:pt x="1014" y="91"/>
                  <a:pt x="1014" y="91"/>
                </a:cubicBezTo>
                <a:cubicBezTo>
                  <a:pt x="1017" y="92"/>
                  <a:pt x="1019" y="92"/>
                  <a:pt x="1021" y="90"/>
                </a:cubicBezTo>
                <a:cubicBezTo>
                  <a:pt x="1022" y="91"/>
                  <a:pt x="1022" y="93"/>
                  <a:pt x="1023" y="94"/>
                </a:cubicBezTo>
                <a:cubicBezTo>
                  <a:pt x="1023" y="95"/>
                  <a:pt x="1023" y="95"/>
                  <a:pt x="1023" y="95"/>
                </a:cubicBezTo>
                <a:cubicBezTo>
                  <a:pt x="1020" y="94"/>
                  <a:pt x="1016" y="94"/>
                  <a:pt x="1012" y="94"/>
                </a:cubicBezTo>
                <a:cubicBezTo>
                  <a:pt x="1012" y="93"/>
                  <a:pt x="1012" y="93"/>
                  <a:pt x="1012" y="93"/>
                </a:cubicBezTo>
                <a:cubicBezTo>
                  <a:pt x="1009" y="92"/>
                  <a:pt x="1007" y="91"/>
                  <a:pt x="1003" y="91"/>
                </a:cubicBezTo>
                <a:cubicBezTo>
                  <a:pt x="1003" y="93"/>
                  <a:pt x="1002" y="94"/>
                  <a:pt x="1002" y="95"/>
                </a:cubicBezTo>
                <a:cubicBezTo>
                  <a:pt x="1004" y="95"/>
                  <a:pt x="1004" y="95"/>
                  <a:pt x="1004" y="95"/>
                </a:cubicBezTo>
                <a:cubicBezTo>
                  <a:pt x="1004" y="98"/>
                  <a:pt x="1004" y="98"/>
                  <a:pt x="1004" y="98"/>
                </a:cubicBezTo>
                <a:cubicBezTo>
                  <a:pt x="1003" y="98"/>
                  <a:pt x="1003" y="98"/>
                  <a:pt x="1003" y="98"/>
                </a:cubicBezTo>
                <a:cubicBezTo>
                  <a:pt x="1004" y="101"/>
                  <a:pt x="1004" y="99"/>
                  <a:pt x="1006" y="101"/>
                </a:cubicBezTo>
                <a:cubicBezTo>
                  <a:pt x="1007" y="102"/>
                  <a:pt x="1007" y="103"/>
                  <a:pt x="1008" y="104"/>
                </a:cubicBezTo>
                <a:cubicBezTo>
                  <a:pt x="1009" y="104"/>
                  <a:pt x="1009" y="104"/>
                  <a:pt x="1009" y="104"/>
                </a:cubicBezTo>
                <a:cubicBezTo>
                  <a:pt x="1009" y="105"/>
                  <a:pt x="1009" y="105"/>
                  <a:pt x="1009" y="105"/>
                </a:cubicBezTo>
                <a:cubicBezTo>
                  <a:pt x="1015" y="107"/>
                  <a:pt x="1019" y="107"/>
                  <a:pt x="1026" y="106"/>
                </a:cubicBezTo>
                <a:cubicBezTo>
                  <a:pt x="1026" y="108"/>
                  <a:pt x="1026" y="108"/>
                  <a:pt x="1026" y="108"/>
                </a:cubicBezTo>
                <a:cubicBezTo>
                  <a:pt x="1023" y="108"/>
                  <a:pt x="1023" y="108"/>
                  <a:pt x="1023" y="108"/>
                </a:cubicBezTo>
                <a:cubicBezTo>
                  <a:pt x="1023" y="109"/>
                  <a:pt x="1023" y="109"/>
                  <a:pt x="1023" y="109"/>
                </a:cubicBezTo>
                <a:cubicBezTo>
                  <a:pt x="1019" y="109"/>
                  <a:pt x="1015" y="108"/>
                  <a:pt x="1012" y="110"/>
                </a:cubicBezTo>
                <a:cubicBezTo>
                  <a:pt x="1012" y="112"/>
                  <a:pt x="1013" y="112"/>
                  <a:pt x="1014" y="114"/>
                </a:cubicBezTo>
                <a:cubicBezTo>
                  <a:pt x="1015" y="113"/>
                  <a:pt x="1017" y="113"/>
                  <a:pt x="1019" y="113"/>
                </a:cubicBezTo>
                <a:cubicBezTo>
                  <a:pt x="1020" y="113"/>
                  <a:pt x="1024" y="115"/>
                  <a:pt x="1027" y="114"/>
                </a:cubicBezTo>
                <a:cubicBezTo>
                  <a:pt x="1027" y="113"/>
                  <a:pt x="1027" y="113"/>
                  <a:pt x="1027" y="113"/>
                </a:cubicBezTo>
                <a:cubicBezTo>
                  <a:pt x="1028" y="113"/>
                  <a:pt x="1028" y="113"/>
                  <a:pt x="1028" y="113"/>
                </a:cubicBezTo>
                <a:cubicBezTo>
                  <a:pt x="1029" y="112"/>
                  <a:pt x="1030" y="111"/>
                  <a:pt x="1031" y="110"/>
                </a:cubicBezTo>
                <a:cubicBezTo>
                  <a:pt x="1034" y="110"/>
                  <a:pt x="1038" y="110"/>
                  <a:pt x="1042" y="110"/>
                </a:cubicBezTo>
                <a:cubicBezTo>
                  <a:pt x="1042" y="113"/>
                  <a:pt x="1042" y="113"/>
                  <a:pt x="1042" y="113"/>
                </a:cubicBezTo>
                <a:cubicBezTo>
                  <a:pt x="1035" y="113"/>
                  <a:pt x="1035" y="113"/>
                  <a:pt x="1035" y="113"/>
                </a:cubicBezTo>
                <a:cubicBezTo>
                  <a:pt x="1035" y="114"/>
                  <a:pt x="1035" y="114"/>
                  <a:pt x="1035" y="114"/>
                </a:cubicBezTo>
                <a:cubicBezTo>
                  <a:pt x="1033" y="114"/>
                  <a:pt x="1033" y="114"/>
                  <a:pt x="1033" y="114"/>
                </a:cubicBezTo>
                <a:cubicBezTo>
                  <a:pt x="1033" y="114"/>
                  <a:pt x="1033" y="114"/>
                  <a:pt x="1033" y="114"/>
                </a:cubicBezTo>
                <a:cubicBezTo>
                  <a:pt x="1030" y="114"/>
                  <a:pt x="1030" y="114"/>
                  <a:pt x="1030" y="114"/>
                </a:cubicBezTo>
                <a:cubicBezTo>
                  <a:pt x="1030" y="115"/>
                  <a:pt x="1030" y="115"/>
                  <a:pt x="1030" y="115"/>
                </a:cubicBezTo>
                <a:cubicBezTo>
                  <a:pt x="1028" y="115"/>
                  <a:pt x="1028" y="115"/>
                  <a:pt x="1028" y="115"/>
                </a:cubicBezTo>
                <a:cubicBezTo>
                  <a:pt x="1028" y="116"/>
                  <a:pt x="1028" y="116"/>
                  <a:pt x="1028" y="116"/>
                </a:cubicBezTo>
                <a:cubicBezTo>
                  <a:pt x="1026" y="116"/>
                  <a:pt x="1026" y="116"/>
                  <a:pt x="1026" y="116"/>
                </a:cubicBezTo>
                <a:cubicBezTo>
                  <a:pt x="1026" y="117"/>
                  <a:pt x="1026" y="117"/>
                  <a:pt x="1026" y="117"/>
                </a:cubicBezTo>
                <a:cubicBezTo>
                  <a:pt x="1025" y="118"/>
                  <a:pt x="1027" y="120"/>
                  <a:pt x="1028" y="123"/>
                </a:cubicBezTo>
                <a:cubicBezTo>
                  <a:pt x="1030" y="123"/>
                  <a:pt x="1030" y="123"/>
                  <a:pt x="1030" y="123"/>
                </a:cubicBezTo>
                <a:cubicBezTo>
                  <a:pt x="1030" y="127"/>
                  <a:pt x="1030" y="126"/>
                  <a:pt x="1032" y="129"/>
                </a:cubicBezTo>
                <a:cubicBezTo>
                  <a:pt x="1034" y="129"/>
                  <a:pt x="1034" y="129"/>
                  <a:pt x="1034" y="129"/>
                </a:cubicBezTo>
                <a:cubicBezTo>
                  <a:pt x="1034" y="130"/>
                  <a:pt x="1034" y="130"/>
                  <a:pt x="1034" y="130"/>
                </a:cubicBezTo>
                <a:cubicBezTo>
                  <a:pt x="1032" y="130"/>
                  <a:pt x="1031" y="131"/>
                  <a:pt x="1030" y="131"/>
                </a:cubicBezTo>
                <a:cubicBezTo>
                  <a:pt x="1030" y="132"/>
                  <a:pt x="1031" y="133"/>
                  <a:pt x="1031" y="134"/>
                </a:cubicBezTo>
                <a:cubicBezTo>
                  <a:pt x="1035" y="135"/>
                  <a:pt x="1039" y="135"/>
                  <a:pt x="1043" y="135"/>
                </a:cubicBezTo>
                <a:cubicBezTo>
                  <a:pt x="1043" y="134"/>
                  <a:pt x="1043" y="134"/>
                  <a:pt x="1043" y="134"/>
                </a:cubicBezTo>
                <a:cubicBezTo>
                  <a:pt x="1045" y="134"/>
                  <a:pt x="1045" y="134"/>
                  <a:pt x="1045" y="134"/>
                </a:cubicBezTo>
                <a:cubicBezTo>
                  <a:pt x="1045" y="134"/>
                  <a:pt x="1045" y="134"/>
                  <a:pt x="1045" y="134"/>
                </a:cubicBezTo>
                <a:cubicBezTo>
                  <a:pt x="1046" y="133"/>
                  <a:pt x="1046" y="133"/>
                  <a:pt x="1047" y="133"/>
                </a:cubicBezTo>
                <a:cubicBezTo>
                  <a:pt x="1047" y="129"/>
                  <a:pt x="1047" y="129"/>
                  <a:pt x="1047" y="129"/>
                </a:cubicBezTo>
                <a:cubicBezTo>
                  <a:pt x="1050" y="130"/>
                  <a:pt x="1051" y="130"/>
                  <a:pt x="1051" y="133"/>
                </a:cubicBezTo>
                <a:cubicBezTo>
                  <a:pt x="1055" y="133"/>
                  <a:pt x="1055" y="134"/>
                  <a:pt x="1058" y="134"/>
                </a:cubicBezTo>
                <a:cubicBezTo>
                  <a:pt x="1058" y="132"/>
                  <a:pt x="1058" y="132"/>
                  <a:pt x="1058" y="132"/>
                </a:cubicBezTo>
                <a:cubicBezTo>
                  <a:pt x="1056" y="132"/>
                  <a:pt x="1056" y="132"/>
                  <a:pt x="1056" y="132"/>
                </a:cubicBezTo>
                <a:cubicBezTo>
                  <a:pt x="1056" y="130"/>
                  <a:pt x="1056" y="130"/>
                  <a:pt x="1056" y="130"/>
                </a:cubicBezTo>
                <a:cubicBezTo>
                  <a:pt x="1057" y="131"/>
                  <a:pt x="1058" y="131"/>
                  <a:pt x="1059" y="132"/>
                </a:cubicBezTo>
                <a:cubicBezTo>
                  <a:pt x="1059" y="133"/>
                  <a:pt x="1059" y="133"/>
                  <a:pt x="1059" y="133"/>
                </a:cubicBezTo>
                <a:cubicBezTo>
                  <a:pt x="1061" y="133"/>
                  <a:pt x="1061" y="133"/>
                  <a:pt x="1061" y="133"/>
                </a:cubicBezTo>
                <a:cubicBezTo>
                  <a:pt x="1061" y="129"/>
                  <a:pt x="1061" y="129"/>
                  <a:pt x="1061" y="129"/>
                </a:cubicBezTo>
                <a:cubicBezTo>
                  <a:pt x="1062" y="129"/>
                  <a:pt x="1062" y="129"/>
                  <a:pt x="1062" y="129"/>
                </a:cubicBezTo>
                <a:cubicBezTo>
                  <a:pt x="1063" y="128"/>
                  <a:pt x="1063" y="128"/>
                  <a:pt x="1064" y="125"/>
                </a:cubicBezTo>
                <a:cubicBezTo>
                  <a:pt x="1068" y="127"/>
                  <a:pt x="1070" y="124"/>
                  <a:pt x="1074" y="124"/>
                </a:cubicBezTo>
                <a:cubicBezTo>
                  <a:pt x="1074" y="122"/>
                  <a:pt x="1074" y="122"/>
                  <a:pt x="1074" y="122"/>
                </a:cubicBezTo>
                <a:cubicBezTo>
                  <a:pt x="1074" y="121"/>
                  <a:pt x="1073" y="122"/>
                  <a:pt x="1073" y="120"/>
                </a:cubicBezTo>
                <a:cubicBezTo>
                  <a:pt x="1074" y="120"/>
                  <a:pt x="1074" y="120"/>
                  <a:pt x="1074" y="120"/>
                </a:cubicBezTo>
                <a:cubicBezTo>
                  <a:pt x="1074" y="119"/>
                  <a:pt x="1074" y="119"/>
                  <a:pt x="1074" y="118"/>
                </a:cubicBezTo>
                <a:cubicBezTo>
                  <a:pt x="1075" y="118"/>
                  <a:pt x="1075" y="118"/>
                  <a:pt x="1075" y="118"/>
                </a:cubicBezTo>
                <a:cubicBezTo>
                  <a:pt x="1076" y="116"/>
                  <a:pt x="1074" y="117"/>
                  <a:pt x="1076" y="115"/>
                </a:cubicBezTo>
                <a:cubicBezTo>
                  <a:pt x="1076" y="114"/>
                  <a:pt x="1076" y="114"/>
                  <a:pt x="1076" y="114"/>
                </a:cubicBezTo>
                <a:cubicBezTo>
                  <a:pt x="1077" y="114"/>
                  <a:pt x="1077" y="114"/>
                  <a:pt x="1077" y="114"/>
                </a:cubicBezTo>
                <a:cubicBezTo>
                  <a:pt x="1077" y="117"/>
                  <a:pt x="1076" y="118"/>
                  <a:pt x="1076" y="120"/>
                </a:cubicBezTo>
                <a:cubicBezTo>
                  <a:pt x="1078" y="120"/>
                  <a:pt x="1080" y="121"/>
                  <a:pt x="1081" y="119"/>
                </a:cubicBezTo>
                <a:cubicBezTo>
                  <a:pt x="1081" y="119"/>
                  <a:pt x="1082" y="118"/>
                  <a:pt x="1082" y="117"/>
                </a:cubicBezTo>
                <a:cubicBezTo>
                  <a:pt x="1084" y="117"/>
                  <a:pt x="1084" y="117"/>
                  <a:pt x="1084" y="117"/>
                </a:cubicBezTo>
                <a:cubicBezTo>
                  <a:pt x="1084" y="116"/>
                  <a:pt x="1084" y="116"/>
                  <a:pt x="1084" y="116"/>
                </a:cubicBezTo>
                <a:cubicBezTo>
                  <a:pt x="1085" y="116"/>
                  <a:pt x="1085" y="116"/>
                  <a:pt x="1085" y="116"/>
                </a:cubicBezTo>
                <a:cubicBezTo>
                  <a:pt x="1086" y="116"/>
                  <a:pt x="1086" y="115"/>
                  <a:pt x="1087" y="114"/>
                </a:cubicBezTo>
                <a:cubicBezTo>
                  <a:pt x="1087" y="114"/>
                  <a:pt x="1087" y="114"/>
                  <a:pt x="1087" y="114"/>
                </a:cubicBezTo>
                <a:cubicBezTo>
                  <a:pt x="1088" y="114"/>
                  <a:pt x="1089" y="115"/>
                  <a:pt x="1090" y="116"/>
                </a:cubicBezTo>
                <a:cubicBezTo>
                  <a:pt x="1090" y="115"/>
                  <a:pt x="1090" y="115"/>
                  <a:pt x="1090" y="115"/>
                </a:cubicBezTo>
                <a:cubicBezTo>
                  <a:pt x="1092" y="115"/>
                  <a:pt x="1092" y="115"/>
                  <a:pt x="1092" y="115"/>
                </a:cubicBezTo>
                <a:cubicBezTo>
                  <a:pt x="1092" y="114"/>
                  <a:pt x="1092" y="114"/>
                  <a:pt x="1092" y="114"/>
                </a:cubicBezTo>
                <a:cubicBezTo>
                  <a:pt x="1094" y="114"/>
                  <a:pt x="1096" y="114"/>
                  <a:pt x="1098" y="114"/>
                </a:cubicBezTo>
                <a:cubicBezTo>
                  <a:pt x="1098" y="115"/>
                  <a:pt x="1098" y="115"/>
                  <a:pt x="1098" y="115"/>
                </a:cubicBezTo>
                <a:cubicBezTo>
                  <a:pt x="1100" y="115"/>
                  <a:pt x="1100" y="115"/>
                  <a:pt x="1100" y="115"/>
                </a:cubicBezTo>
                <a:cubicBezTo>
                  <a:pt x="1100" y="114"/>
                  <a:pt x="1100" y="114"/>
                  <a:pt x="1100" y="114"/>
                </a:cubicBezTo>
                <a:cubicBezTo>
                  <a:pt x="1103" y="114"/>
                  <a:pt x="1103" y="114"/>
                  <a:pt x="1103" y="114"/>
                </a:cubicBezTo>
                <a:cubicBezTo>
                  <a:pt x="1103" y="113"/>
                  <a:pt x="1103" y="113"/>
                  <a:pt x="1103" y="113"/>
                </a:cubicBezTo>
                <a:cubicBezTo>
                  <a:pt x="1107" y="113"/>
                  <a:pt x="1107" y="113"/>
                  <a:pt x="1107" y="113"/>
                </a:cubicBezTo>
                <a:cubicBezTo>
                  <a:pt x="1107" y="112"/>
                  <a:pt x="1107" y="112"/>
                  <a:pt x="1107" y="111"/>
                </a:cubicBezTo>
                <a:cubicBezTo>
                  <a:pt x="1108" y="111"/>
                  <a:pt x="1111" y="110"/>
                  <a:pt x="1112" y="110"/>
                </a:cubicBezTo>
                <a:cubicBezTo>
                  <a:pt x="1112" y="108"/>
                  <a:pt x="1112" y="108"/>
                  <a:pt x="1112" y="108"/>
                </a:cubicBezTo>
                <a:cubicBezTo>
                  <a:pt x="1112" y="108"/>
                  <a:pt x="1112" y="108"/>
                  <a:pt x="1112" y="108"/>
                </a:cubicBezTo>
                <a:cubicBezTo>
                  <a:pt x="1112" y="106"/>
                  <a:pt x="1112" y="105"/>
                  <a:pt x="1112" y="104"/>
                </a:cubicBezTo>
                <a:cubicBezTo>
                  <a:pt x="1111" y="103"/>
                  <a:pt x="1110" y="103"/>
                  <a:pt x="1110" y="103"/>
                </a:cubicBezTo>
                <a:cubicBezTo>
                  <a:pt x="1109" y="100"/>
                  <a:pt x="1111" y="100"/>
                  <a:pt x="1107" y="98"/>
                </a:cubicBezTo>
                <a:cubicBezTo>
                  <a:pt x="1107" y="97"/>
                  <a:pt x="1107" y="97"/>
                  <a:pt x="1107" y="97"/>
                </a:cubicBezTo>
                <a:cubicBezTo>
                  <a:pt x="1113" y="98"/>
                  <a:pt x="1111" y="99"/>
                  <a:pt x="1112" y="103"/>
                </a:cubicBezTo>
                <a:cubicBezTo>
                  <a:pt x="1113" y="103"/>
                  <a:pt x="1113" y="103"/>
                  <a:pt x="1113" y="103"/>
                </a:cubicBezTo>
                <a:cubicBezTo>
                  <a:pt x="1113" y="105"/>
                  <a:pt x="1113" y="105"/>
                  <a:pt x="1113" y="105"/>
                </a:cubicBezTo>
                <a:cubicBezTo>
                  <a:pt x="1114" y="105"/>
                  <a:pt x="1114" y="105"/>
                  <a:pt x="1114" y="105"/>
                </a:cubicBezTo>
                <a:cubicBezTo>
                  <a:pt x="1114" y="105"/>
                  <a:pt x="1115" y="106"/>
                  <a:pt x="1115" y="107"/>
                </a:cubicBezTo>
                <a:cubicBezTo>
                  <a:pt x="1116" y="107"/>
                  <a:pt x="1116" y="108"/>
                  <a:pt x="1117" y="108"/>
                </a:cubicBezTo>
                <a:cubicBezTo>
                  <a:pt x="1118" y="107"/>
                  <a:pt x="1118" y="106"/>
                  <a:pt x="1119" y="105"/>
                </a:cubicBezTo>
                <a:cubicBezTo>
                  <a:pt x="1121" y="105"/>
                  <a:pt x="1121" y="105"/>
                  <a:pt x="1121" y="105"/>
                </a:cubicBezTo>
                <a:cubicBezTo>
                  <a:pt x="1121" y="108"/>
                  <a:pt x="1122" y="109"/>
                  <a:pt x="1124" y="110"/>
                </a:cubicBezTo>
                <a:cubicBezTo>
                  <a:pt x="1124" y="110"/>
                  <a:pt x="1124" y="110"/>
                  <a:pt x="1124" y="110"/>
                </a:cubicBezTo>
                <a:cubicBezTo>
                  <a:pt x="1122" y="111"/>
                  <a:pt x="1115" y="110"/>
                  <a:pt x="1114" y="111"/>
                </a:cubicBezTo>
                <a:cubicBezTo>
                  <a:pt x="1114" y="112"/>
                  <a:pt x="1114" y="112"/>
                  <a:pt x="1114" y="112"/>
                </a:cubicBezTo>
                <a:cubicBezTo>
                  <a:pt x="1113" y="113"/>
                  <a:pt x="1114" y="112"/>
                  <a:pt x="1113" y="113"/>
                </a:cubicBezTo>
                <a:cubicBezTo>
                  <a:pt x="1121" y="114"/>
                  <a:pt x="1128" y="116"/>
                  <a:pt x="1135" y="114"/>
                </a:cubicBezTo>
                <a:cubicBezTo>
                  <a:pt x="1136" y="115"/>
                  <a:pt x="1135" y="115"/>
                  <a:pt x="1137" y="115"/>
                </a:cubicBezTo>
                <a:cubicBezTo>
                  <a:pt x="1137" y="116"/>
                  <a:pt x="1137" y="116"/>
                  <a:pt x="1136" y="117"/>
                </a:cubicBezTo>
                <a:cubicBezTo>
                  <a:pt x="1136" y="118"/>
                  <a:pt x="1136" y="118"/>
                  <a:pt x="1136" y="118"/>
                </a:cubicBezTo>
                <a:cubicBezTo>
                  <a:pt x="1137" y="118"/>
                  <a:pt x="1137" y="118"/>
                  <a:pt x="1137" y="118"/>
                </a:cubicBezTo>
                <a:cubicBezTo>
                  <a:pt x="1137" y="119"/>
                  <a:pt x="1137" y="119"/>
                  <a:pt x="1137" y="119"/>
                </a:cubicBezTo>
                <a:cubicBezTo>
                  <a:pt x="1136" y="119"/>
                  <a:pt x="1135" y="119"/>
                  <a:pt x="1134" y="119"/>
                </a:cubicBezTo>
                <a:cubicBezTo>
                  <a:pt x="1134" y="118"/>
                  <a:pt x="1134" y="118"/>
                  <a:pt x="1134" y="118"/>
                </a:cubicBezTo>
                <a:cubicBezTo>
                  <a:pt x="1122" y="118"/>
                  <a:pt x="1122" y="118"/>
                  <a:pt x="1122" y="118"/>
                </a:cubicBezTo>
                <a:cubicBezTo>
                  <a:pt x="1122" y="117"/>
                  <a:pt x="1122" y="117"/>
                  <a:pt x="1122" y="117"/>
                </a:cubicBezTo>
                <a:cubicBezTo>
                  <a:pt x="1116" y="117"/>
                  <a:pt x="1116" y="117"/>
                  <a:pt x="1116" y="117"/>
                </a:cubicBezTo>
                <a:cubicBezTo>
                  <a:pt x="1114" y="117"/>
                  <a:pt x="1109" y="119"/>
                  <a:pt x="1107" y="118"/>
                </a:cubicBezTo>
                <a:cubicBezTo>
                  <a:pt x="1107" y="117"/>
                  <a:pt x="1107" y="117"/>
                  <a:pt x="1107" y="117"/>
                </a:cubicBezTo>
                <a:cubicBezTo>
                  <a:pt x="1106" y="116"/>
                  <a:pt x="1104" y="116"/>
                  <a:pt x="1103" y="115"/>
                </a:cubicBezTo>
                <a:cubicBezTo>
                  <a:pt x="1103" y="116"/>
                  <a:pt x="1103" y="116"/>
                  <a:pt x="1103" y="116"/>
                </a:cubicBezTo>
                <a:cubicBezTo>
                  <a:pt x="1100" y="116"/>
                  <a:pt x="1100" y="116"/>
                  <a:pt x="1100" y="116"/>
                </a:cubicBezTo>
                <a:cubicBezTo>
                  <a:pt x="1100" y="117"/>
                  <a:pt x="1100" y="117"/>
                  <a:pt x="1100" y="117"/>
                </a:cubicBezTo>
                <a:cubicBezTo>
                  <a:pt x="1098" y="117"/>
                  <a:pt x="1098" y="117"/>
                  <a:pt x="1098" y="117"/>
                </a:cubicBezTo>
                <a:cubicBezTo>
                  <a:pt x="1098" y="118"/>
                  <a:pt x="1098" y="118"/>
                  <a:pt x="1098" y="118"/>
                </a:cubicBezTo>
                <a:cubicBezTo>
                  <a:pt x="1096" y="118"/>
                  <a:pt x="1096" y="118"/>
                  <a:pt x="1096" y="118"/>
                </a:cubicBezTo>
                <a:cubicBezTo>
                  <a:pt x="1096" y="119"/>
                  <a:pt x="1096" y="119"/>
                  <a:pt x="1096" y="119"/>
                </a:cubicBezTo>
                <a:cubicBezTo>
                  <a:pt x="1095" y="119"/>
                  <a:pt x="1094" y="119"/>
                  <a:pt x="1093" y="119"/>
                </a:cubicBezTo>
                <a:cubicBezTo>
                  <a:pt x="1093" y="120"/>
                  <a:pt x="1093" y="120"/>
                  <a:pt x="1093" y="120"/>
                </a:cubicBezTo>
                <a:cubicBezTo>
                  <a:pt x="1090" y="120"/>
                  <a:pt x="1090" y="120"/>
                  <a:pt x="1090" y="120"/>
                </a:cubicBezTo>
                <a:cubicBezTo>
                  <a:pt x="1090" y="121"/>
                  <a:pt x="1090" y="121"/>
                  <a:pt x="1090" y="121"/>
                </a:cubicBezTo>
                <a:cubicBezTo>
                  <a:pt x="1088" y="121"/>
                  <a:pt x="1088" y="121"/>
                  <a:pt x="1088" y="121"/>
                </a:cubicBezTo>
                <a:cubicBezTo>
                  <a:pt x="1088" y="122"/>
                  <a:pt x="1088" y="122"/>
                  <a:pt x="1088" y="123"/>
                </a:cubicBezTo>
                <a:cubicBezTo>
                  <a:pt x="1085" y="122"/>
                  <a:pt x="1083" y="122"/>
                  <a:pt x="1081" y="122"/>
                </a:cubicBezTo>
                <a:cubicBezTo>
                  <a:pt x="1081" y="124"/>
                  <a:pt x="1081" y="125"/>
                  <a:pt x="1080" y="127"/>
                </a:cubicBezTo>
                <a:cubicBezTo>
                  <a:pt x="1079" y="127"/>
                  <a:pt x="1079" y="127"/>
                  <a:pt x="1079" y="127"/>
                </a:cubicBezTo>
                <a:cubicBezTo>
                  <a:pt x="1079" y="129"/>
                  <a:pt x="1079" y="129"/>
                  <a:pt x="1079" y="129"/>
                </a:cubicBezTo>
                <a:cubicBezTo>
                  <a:pt x="1079" y="129"/>
                  <a:pt x="1079" y="129"/>
                  <a:pt x="1079" y="129"/>
                </a:cubicBezTo>
                <a:cubicBezTo>
                  <a:pt x="1079" y="130"/>
                  <a:pt x="1079" y="132"/>
                  <a:pt x="1079" y="134"/>
                </a:cubicBezTo>
                <a:cubicBezTo>
                  <a:pt x="1081" y="135"/>
                  <a:pt x="1080" y="134"/>
                  <a:pt x="1081" y="135"/>
                </a:cubicBezTo>
                <a:cubicBezTo>
                  <a:pt x="1086" y="135"/>
                  <a:pt x="1085" y="134"/>
                  <a:pt x="1088" y="133"/>
                </a:cubicBezTo>
                <a:cubicBezTo>
                  <a:pt x="1090" y="133"/>
                  <a:pt x="1090" y="133"/>
                  <a:pt x="1090" y="133"/>
                </a:cubicBezTo>
                <a:cubicBezTo>
                  <a:pt x="1090" y="132"/>
                  <a:pt x="1091" y="132"/>
                  <a:pt x="1091" y="131"/>
                </a:cubicBezTo>
                <a:cubicBezTo>
                  <a:pt x="1094" y="131"/>
                  <a:pt x="1094" y="131"/>
                  <a:pt x="1094" y="131"/>
                </a:cubicBezTo>
                <a:cubicBezTo>
                  <a:pt x="1094" y="130"/>
                  <a:pt x="1094" y="130"/>
                  <a:pt x="1094" y="130"/>
                </a:cubicBezTo>
                <a:cubicBezTo>
                  <a:pt x="1096" y="130"/>
                  <a:pt x="1096" y="130"/>
                  <a:pt x="1096" y="130"/>
                </a:cubicBezTo>
                <a:cubicBezTo>
                  <a:pt x="1097" y="131"/>
                  <a:pt x="1095" y="131"/>
                  <a:pt x="1095" y="131"/>
                </a:cubicBezTo>
                <a:cubicBezTo>
                  <a:pt x="1095" y="132"/>
                  <a:pt x="1096" y="132"/>
                  <a:pt x="1096" y="133"/>
                </a:cubicBezTo>
                <a:cubicBezTo>
                  <a:pt x="1099" y="132"/>
                  <a:pt x="1103" y="132"/>
                  <a:pt x="1107" y="132"/>
                </a:cubicBezTo>
                <a:cubicBezTo>
                  <a:pt x="1107" y="132"/>
                  <a:pt x="1107" y="131"/>
                  <a:pt x="1109" y="130"/>
                </a:cubicBezTo>
                <a:cubicBezTo>
                  <a:pt x="1110" y="128"/>
                  <a:pt x="1111" y="127"/>
                  <a:pt x="1112" y="125"/>
                </a:cubicBezTo>
                <a:cubicBezTo>
                  <a:pt x="1113" y="125"/>
                  <a:pt x="1112" y="125"/>
                  <a:pt x="1113" y="124"/>
                </a:cubicBezTo>
                <a:cubicBezTo>
                  <a:pt x="1114" y="124"/>
                  <a:pt x="1114" y="124"/>
                  <a:pt x="1114" y="124"/>
                </a:cubicBezTo>
                <a:cubicBezTo>
                  <a:pt x="1114" y="129"/>
                  <a:pt x="1114" y="129"/>
                  <a:pt x="1114" y="129"/>
                </a:cubicBezTo>
                <a:cubicBezTo>
                  <a:pt x="1113" y="129"/>
                  <a:pt x="1113" y="129"/>
                  <a:pt x="1113" y="129"/>
                </a:cubicBezTo>
                <a:cubicBezTo>
                  <a:pt x="1113" y="129"/>
                  <a:pt x="1113" y="129"/>
                  <a:pt x="1113" y="129"/>
                </a:cubicBezTo>
                <a:cubicBezTo>
                  <a:pt x="1114" y="129"/>
                  <a:pt x="1114" y="129"/>
                  <a:pt x="1114" y="129"/>
                </a:cubicBezTo>
                <a:cubicBezTo>
                  <a:pt x="1114" y="131"/>
                  <a:pt x="1114" y="131"/>
                  <a:pt x="1114" y="131"/>
                </a:cubicBezTo>
                <a:cubicBezTo>
                  <a:pt x="1112" y="131"/>
                  <a:pt x="1112" y="131"/>
                  <a:pt x="1112" y="131"/>
                </a:cubicBezTo>
                <a:cubicBezTo>
                  <a:pt x="1112" y="134"/>
                  <a:pt x="1112" y="134"/>
                  <a:pt x="1110" y="134"/>
                </a:cubicBezTo>
                <a:cubicBezTo>
                  <a:pt x="1110" y="135"/>
                  <a:pt x="1110" y="135"/>
                  <a:pt x="1110" y="135"/>
                </a:cubicBezTo>
                <a:cubicBezTo>
                  <a:pt x="1111" y="135"/>
                  <a:pt x="1111" y="135"/>
                  <a:pt x="1111" y="135"/>
                </a:cubicBezTo>
                <a:cubicBezTo>
                  <a:pt x="1111" y="136"/>
                  <a:pt x="1111" y="136"/>
                  <a:pt x="1111" y="136"/>
                </a:cubicBezTo>
                <a:cubicBezTo>
                  <a:pt x="1113" y="136"/>
                  <a:pt x="1113" y="136"/>
                  <a:pt x="1113" y="136"/>
                </a:cubicBezTo>
                <a:cubicBezTo>
                  <a:pt x="1113" y="139"/>
                  <a:pt x="1114" y="140"/>
                  <a:pt x="1115" y="142"/>
                </a:cubicBezTo>
                <a:cubicBezTo>
                  <a:pt x="1115" y="142"/>
                  <a:pt x="1116" y="142"/>
                  <a:pt x="1116" y="143"/>
                </a:cubicBezTo>
                <a:cubicBezTo>
                  <a:pt x="1117" y="142"/>
                  <a:pt x="1117" y="141"/>
                  <a:pt x="1118" y="140"/>
                </a:cubicBezTo>
                <a:cubicBezTo>
                  <a:pt x="1118" y="139"/>
                  <a:pt x="1118" y="139"/>
                  <a:pt x="1118" y="139"/>
                </a:cubicBezTo>
                <a:cubicBezTo>
                  <a:pt x="1120" y="140"/>
                  <a:pt x="1120" y="140"/>
                  <a:pt x="1121" y="141"/>
                </a:cubicBezTo>
                <a:cubicBezTo>
                  <a:pt x="1121" y="143"/>
                  <a:pt x="1121" y="143"/>
                  <a:pt x="1121" y="143"/>
                </a:cubicBezTo>
                <a:cubicBezTo>
                  <a:pt x="1125" y="143"/>
                  <a:pt x="1127" y="144"/>
                  <a:pt x="1130" y="141"/>
                </a:cubicBezTo>
                <a:cubicBezTo>
                  <a:pt x="1131" y="141"/>
                  <a:pt x="1131" y="141"/>
                  <a:pt x="1131" y="141"/>
                </a:cubicBezTo>
                <a:cubicBezTo>
                  <a:pt x="1130" y="142"/>
                  <a:pt x="1128" y="144"/>
                  <a:pt x="1128" y="146"/>
                </a:cubicBezTo>
                <a:cubicBezTo>
                  <a:pt x="1129" y="146"/>
                  <a:pt x="1129" y="146"/>
                  <a:pt x="1129" y="146"/>
                </a:cubicBezTo>
                <a:cubicBezTo>
                  <a:pt x="1129" y="148"/>
                  <a:pt x="1129" y="148"/>
                  <a:pt x="1129" y="148"/>
                </a:cubicBezTo>
                <a:cubicBezTo>
                  <a:pt x="1126" y="148"/>
                  <a:pt x="1126" y="148"/>
                  <a:pt x="1126" y="148"/>
                </a:cubicBezTo>
                <a:cubicBezTo>
                  <a:pt x="1126" y="148"/>
                  <a:pt x="1126" y="148"/>
                  <a:pt x="1126" y="148"/>
                </a:cubicBezTo>
                <a:cubicBezTo>
                  <a:pt x="1125" y="148"/>
                  <a:pt x="1125" y="148"/>
                  <a:pt x="1125" y="148"/>
                </a:cubicBezTo>
                <a:cubicBezTo>
                  <a:pt x="1125" y="151"/>
                  <a:pt x="1125" y="151"/>
                  <a:pt x="1125" y="151"/>
                </a:cubicBezTo>
                <a:cubicBezTo>
                  <a:pt x="1122" y="151"/>
                  <a:pt x="1122" y="150"/>
                  <a:pt x="1121" y="149"/>
                </a:cubicBezTo>
                <a:cubicBezTo>
                  <a:pt x="1121" y="148"/>
                  <a:pt x="1121" y="148"/>
                  <a:pt x="1121" y="148"/>
                </a:cubicBezTo>
                <a:cubicBezTo>
                  <a:pt x="1116" y="148"/>
                  <a:pt x="1116" y="148"/>
                  <a:pt x="1116" y="148"/>
                </a:cubicBezTo>
                <a:cubicBezTo>
                  <a:pt x="1116" y="149"/>
                  <a:pt x="1116" y="149"/>
                  <a:pt x="1116" y="149"/>
                </a:cubicBezTo>
                <a:cubicBezTo>
                  <a:pt x="1113" y="150"/>
                  <a:pt x="1114" y="148"/>
                  <a:pt x="1110" y="149"/>
                </a:cubicBezTo>
                <a:cubicBezTo>
                  <a:pt x="1109" y="146"/>
                  <a:pt x="1107" y="146"/>
                  <a:pt x="1107" y="143"/>
                </a:cubicBezTo>
                <a:cubicBezTo>
                  <a:pt x="1102" y="143"/>
                  <a:pt x="1102" y="143"/>
                  <a:pt x="1102" y="143"/>
                </a:cubicBezTo>
                <a:cubicBezTo>
                  <a:pt x="1101" y="142"/>
                  <a:pt x="1100" y="140"/>
                  <a:pt x="1099" y="139"/>
                </a:cubicBezTo>
                <a:cubicBezTo>
                  <a:pt x="1097" y="138"/>
                  <a:pt x="1095" y="138"/>
                  <a:pt x="1093" y="138"/>
                </a:cubicBezTo>
                <a:cubicBezTo>
                  <a:pt x="1093" y="137"/>
                  <a:pt x="1093" y="137"/>
                  <a:pt x="1093" y="137"/>
                </a:cubicBezTo>
                <a:cubicBezTo>
                  <a:pt x="1091" y="137"/>
                  <a:pt x="1089" y="137"/>
                  <a:pt x="1088" y="138"/>
                </a:cubicBezTo>
                <a:cubicBezTo>
                  <a:pt x="1088" y="138"/>
                  <a:pt x="1088" y="138"/>
                  <a:pt x="1088" y="138"/>
                </a:cubicBezTo>
                <a:cubicBezTo>
                  <a:pt x="1084" y="139"/>
                  <a:pt x="1080" y="139"/>
                  <a:pt x="1076" y="139"/>
                </a:cubicBezTo>
                <a:cubicBezTo>
                  <a:pt x="1077" y="141"/>
                  <a:pt x="1076" y="140"/>
                  <a:pt x="1077" y="141"/>
                </a:cubicBezTo>
                <a:cubicBezTo>
                  <a:pt x="1077" y="147"/>
                  <a:pt x="1080" y="146"/>
                  <a:pt x="1084" y="148"/>
                </a:cubicBezTo>
                <a:cubicBezTo>
                  <a:pt x="1085" y="153"/>
                  <a:pt x="1085" y="153"/>
                  <a:pt x="1085" y="153"/>
                </a:cubicBezTo>
                <a:cubicBezTo>
                  <a:pt x="1083" y="153"/>
                  <a:pt x="1081" y="153"/>
                  <a:pt x="1079" y="153"/>
                </a:cubicBezTo>
                <a:cubicBezTo>
                  <a:pt x="1079" y="154"/>
                  <a:pt x="1079" y="154"/>
                  <a:pt x="1079" y="154"/>
                </a:cubicBezTo>
                <a:cubicBezTo>
                  <a:pt x="1071" y="154"/>
                  <a:pt x="1071" y="154"/>
                  <a:pt x="1071" y="154"/>
                </a:cubicBezTo>
                <a:cubicBezTo>
                  <a:pt x="1071" y="155"/>
                  <a:pt x="1071" y="155"/>
                  <a:pt x="1071" y="155"/>
                </a:cubicBezTo>
                <a:cubicBezTo>
                  <a:pt x="1069" y="155"/>
                  <a:pt x="1069" y="155"/>
                  <a:pt x="1069" y="155"/>
                </a:cubicBezTo>
                <a:cubicBezTo>
                  <a:pt x="1069" y="156"/>
                  <a:pt x="1069" y="156"/>
                  <a:pt x="1069" y="156"/>
                </a:cubicBezTo>
                <a:cubicBezTo>
                  <a:pt x="1066" y="156"/>
                  <a:pt x="1066" y="156"/>
                  <a:pt x="1066" y="156"/>
                </a:cubicBezTo>
                <a:cubicBezTo>
                  <a:pt x="1066" y="156"/>
                  <a:pt x="1066" y="157"/>
                  <a:pt x="1065" y="158"/>
                </a:cubicBezTo>
                <a:cubicBezTo>
                  <a:pt x="1064" y="158"/>
                  <a:pt x="1064" y="158"/>
                  <a:pt x="1064" y="158"/>
                </a:cubicBezTo>
                <a:cubicBezTo>
                  <a:pt x="1063" y="159"/>
                  <a:pt x="1062" y="160"/>
                  <a:pt x="1061" y="161"/>
                </a:cubicBezTo>
                <a:cubicBezTo>
                  <a:pt x="1060" y="161"/>
                  <a:pt x="1060" y="161"/>
                  <a:pt x="1060" y="161"/>
                </a:cubicBezTo>
                <a:cubicBezTo>
                  <a:pt x="1060" y="162"/>
                  <a:pt x="1060" y="162"/>
                  <a:pt x="1060" y="162"/>
                </a:cubicBezTo>
                <a:cubicBezTo>
                  <a:pt x="1059" y="162"/>
                  <a:pt x="1058" y="162"/>
                  <a:pt x="1057" y="163"/>
                </a:cubicBezTo>
                <a:cubicBezTo>
                  <a:pt x="1057" y="164"/>
                  <a:pt x="1058" y="165"/>
                  <a:pt x="1058" y="167"/>
                </a:cubicBezTo>
                <a:cubicBezTo>
                  <a:pt x="1059" y="167"/>
                  <a:pt x="1060" y="168"/>
                  <a:pt x="1060" y="168"/>
                </a:cubicBezTo>
                <a:cubicBezTo>
                  <a:pt x="1061" y="170"/>
                  <a:pt x="1061" y="171"/>
                  <a:pt x="1061" y="172"/>
                </a:cubicBezTo>
                <a:cubicBezTo>
                  <a:pt x="1064" y="172"/>
                  <a:pt x="1064" y="172"/>
                  <a:pt x="1064" y="172"/>
                </a:cubicBezTo>
                <a:cubicBezTo>
                  <a:pt x="1064" y="170"/>
                  <a:pt x="1064" y="170"/>
                  <a:pt x="1064" y="170"/>
                </a:cubicBezTo>
                <a:cubicBezTo>
                  <a:pt x="1065" y="170"/>
                  <a:pt x="1065" y="170"/>
                  <a:pt x="1065" y="170"/>
                </a:cubicBezTo>
                <a:cubicBezTo>
                  <a:pt x="1065" y="168"/>
                  <a:pt x="1065" y="168"/>
                  <a:pt x="1065" y="168"/>
                </a:cubicBezTo>
                <a:cubicBezTo>
                  <a:pt x="1065" y="168"/>
                  <a:pt x="1065" y="168"/>
                  <a:pt x="1065" y="168"/>
                </a:cubicBezTo>
                <a:cubicBezTo>
                  <a:pt x="1065" y="169"/>
                  <a:pt x="1067" y="170"/>
                  <a:pt x="1068" y="169"/>
                </a:cubicBezTo>
                <a:cubicBezTo>
                  <a:pt x="1068" y="168"/>
                  <a:pt x="1068" y="168"/>
                  <a:pt x="1068" y="168"/>
                </a:cubicBezTo>
                <a:cubicBezTo>
                  <a:pt x="1069" y="168"/>
                  <a:pt x="1069" y="168"/>
                  <a:pt x="1069" y="168"/>
                </a:cubicBezTo>
                <a:cubicBezTo>
                  <a:pt x="1069" y="172"/>
                  <a:pt x="1069" y="172"/>
                  <a:pt x="1069" y="172"/>
                </a:cubicBezTo>
                <a:cubicBezTo>
                  <a:pt x="1072" y="173"/>
                  <a:pt x="1075" y="174"/>
                  <a:pt x="1077" y="172"/>
                </a:cubicBezTo>
                <a:cubicBezTo>
                  <a:pt x="1079" y="172"/>
                  <a:pt x="1079" y="172"/>
                  <a:pt x="1079" y="170"/>
                </a:cubicBezTo>
                <a:cubicBezTo>
                  <a:pt x="1078" y="170"/>
                  <a:pt x="1078" y="170"/>
                  <a:pt x="1078" y="170"/>
                </a:cubicBezTo>
                <a:cubicBezTo>
                  <a:pt x="1078" y="168"/>
                  <a:pt x="1079" y="168"/>
                  <a:pt x="1080" y="167"/>
                </a:cubicBezTo>
                <a:cubicBezTo>
                  <a:pt x="1080" y="166"/>
                  <a:pt x="1080" y="166"/>
                  <a:pt x="1080" y="166"/>
                </a:cubicBezTo>
                <a:cubicBezTo>
                  <a:pt x="1081" y="166"/>
                  <a:pt x="1081" y="166"/>
                  <a:pt x="1081" y="166"/>
                </a:cubicBezTo>
                <a:cubicBezTo>
                  <a:pt x="1082" y="167"/>
                  <a:pt x="1082" y="167"/>
                  <a:pt x="1083" y="168"/>
                </a:cubicBezTo>
                <a:cubicBezTo>
                  <a:pt x="1084" y="168"/>
                  <a:pt x="1084" y="168"/>
                  <a:pt x="1084" y="168"/>
                </a:cubicBezTo>
                <a:cubicBezTo>
                  <a:pt x="1084" y="171"/>
                  <a:pt x="1084" y="171"/>
                  <a:pt x="1084" y="171"/>
                </a:cubicBezTo>
                <a:cubicBezTo>
                  <a:pt x="1084" y="172"/>
                  <a:pt x="1086" y="172"/>
                  <a:pt x="1088" y="172"/>
                </a:cubicBezTo>
                <a:cubicBezTo>
                  <a:pt x="1088" y="168"/>
                  <a:pt x="1088" y="168"/>
                  <a:pt x="1088" y="168"/>
                </a:cubicBezTo>
                <a:cubicBezTo>
                  <a:pt x="1088" y="168"/>
                  <a:pt x="1088" y="168"/>
                  <a:pt x="1088" y="168"/>
                </a:cubicBezTo>
                <a:cubicBezTo>
                  <a:pt x="1088" y="167"/>
                  <a:pt x="1088" y="167"/>
                  <a:pt x="1088" y="167"/>
                </a:cubicBezTo>
                <a:cubicBezTo>
                  <a:pt x="1089" y="167"/>
                  <a:pt x="1089" y="167"/>
                  <a:pt x="1089" y="167"/>
                </a:cubicBezTo>
                <a:cubicBezTo>
                  <a:pt x="1089" y="170"/>
                  <a:pt x="1089" y="170"/>
                  <a:pt x="1089" y="170"/>
                </a:cubicBezTo>
                <a:cubicBezTo>
                  <a:pt x="1092" y="170"/>
                  <a:pt x="1094" y="172"/>
                  <a:pt x="1096" y="172"/>
                </a:cubicBezTo>
                <a:cubicBezTo>
                  <a:pt x="1098" y="173"/>
                  <a:pt x="1098" y="172"/>
                  <a:pt x="1098" y="172"/>
                </a:cubicBezTo>
                <a:cubicBezTo>
                  <a:pt x="1101" y="172"/>
                  <a:pt x="1103" y="173"/>
                  <a:pt x="1106" y="174"/>
                </a:cubicBezTo>
                <a:cubicBezTo>
                  <a:pt x="1106" y="176"/>
                  <a:pt x="1106" y="176"/>
                  <a:pt x="1106" y="176"/>
                </a:cubicBezTo>
                <a:cubicBezTo>
                  <a:pt x="1107" y="176"/>
                  <a:pt x="1107" y="176"/>
                  <a:pt x="1107" y="176"/>
                </a:cubicBezTo>
                <a:cubicBezTo>
                  <a:pt x="1107" y="172"/>
                  <a:pt x="1107" y="172"/>
                  <a:pt x="1107" y="172"/>
                </a:cubicBezTo>
                <a:cubicBezTo>
                  <a:pt x="1107" y="172"/>
                  <a:pt x="1108" y="172"/>
                  <a:pt x="1109" y="172"/>
                </a:cubicBezTo>
                <a:cubicBezTo>
                  <a:pt x="1109" y="171"/>
                  <a:pt x="1109" y="171"/>
                  <a:pt x="1109" y="171"/>
                </a:cubicBezTo>
                <a:cubicBezTo>
                  <a:pt x="1112" y="171"/>
                  <a:pt x="1112" y="171"/>
                  <a:pt x="1112" y="171"/>
                </a:cubicBezTo>
                <a:cubicBezTo>
                  <a:pt x="1112" y="170"/>
                  <a:pt x="1112" y="170"/>
                  <a:pt x="1112" y="170"/>
                </a:cubicBezTo>
                <a:cubicBezTo>
                  <a:pt x="1112" y="170"/>
                  <a:pt x="1112" y="170"/>
                  <a:pt x="1112" y="170"/>
                </a:cubicBezTo>
                <a:cubicBezTo>
                  <a:pt x="1113" y="168"/>
                  <a:pt x="1110" y="166"/>
                  <a:pt x="1109" y="165"/>
                </a:cubicBezTo>
                <a:cubicBezTo>
                  <a:pt x="1109" y="164"/>
                  <a:pt x="1109" y="164"/>
                  <a:pt x="1109" y="164"/>
                </a:cubicBezTo>
                <a:cubicBezTo>
                  <a:pt x="1113" y="165"/>
                  <a:pt x="1111" y="166"/>
                  <a:pt x="1116" y="166"/>
                </a:cubicBezTo>
                <a:cubicBezTo>
                  <a:pt x="1116" y="164"/>
                  <a:pt x="1117" y="163"/>
                  <a:pt x="1119" y="162"/>
                </a:cubicBezTo>
                <a:cubicBezTo>
                  <a:pt x="1119" y="160"/>
                  <a:pt x="1119" y="161"/>
                  <a:pt x="1120" y="160"/>
                </a:cubicBezTo>
                <a:cubicBezTo>
                  <a:pt x="1120" y="161"/>
                  <a:pt x="1120" y="161"/>
                  <a:pt x="1120" y="161"/>
                </a:cubicBezTo>
                <a:cubicBezTo>
                  <a:pt x="1121" y="161"/>
                  <a:pt x="1121" y="161"/>
                  <a:pt x="1121" y="161"/>
                </a:cubicBezTo>
                <a:cubicBezTo>
                  <a:pt x="1120" y="162"/>
                  <a:pt x="1120" y="163"/>
                  <a:pt x="1120" y="164"/>
                </a:cubicBezTo>
                <a:cubicBezTo>
                  <a:pt x="1119" y="164"/>
                  <a:pt x="1119" y="164"/>
                  <a:pt x="1119" y="164"/>
                </a:cubicBezTo>
                <a:cubicBezTo>
                  <a:pt x="1119" y="166"/>
                  <a:pt x="1120" y="167"/>
                  <a:pt x="1120" y="168"/>
                </a:cubicBezTo>
                <a:cubicBezTo>
                  <a:pt x="1123" y="168"/>
                  <a:pt x="1126" y="168"/>
                  <a:pt x="1130" y="167"/>
                </a:cubicBezTo>
                <a:cubicBezTo>
                  <a:pt x="1130" y="167"/>
                  <a:pt x="1130" y="167"/>
                  <a:pt x="1130" y="167"/>
                </a:cubicBezTo>
                <a:cubicBezTo>
                  <a:pt x="1130" y="167"/>
                  <a:pt x="1130" y="167"/>
                  <a:pt x="1130" y="167"/>
                </a:cubicBezTo>
                <a:cubicBezTo>
                  <a:pt x="1130" y="167"/>
                  <a:pt x="1130" y="167"/>
                  <a:pt x="1130" y="167"/>
                </a:cubicBezTo>
                <a:cubicBezTo>
                  <a:pt x="1134" y="167"/>
                  <a:pt x="1134" y="167"/>
                  <a:pt x="1134" y="167"/>
                </a:cubicBezTo>
                <a:cubicBezTo>
                  <a:pt x="1134" y="168"/>
                  <a:pt x="1134" y="168"/>
                  <a:pt x="1134" y="168"/>
                </a:cubicBezTo>
                <a:cubicBezTo>
                  <a:pt x="1136" y="168"/>
                  <a:pt x="1138" y="167"/>
                  <a:pt x="1140" y="167"/>
                </a:cubicBezTo>
                <a:cubicBezTo>
                  <a:pt x="1140" y="166"/>
                  <a:pt x="1141" y="166"/>
                  <a:pt x="1141" y="166"/>
                </a:cubicBezTo>
                <a:cubicBezTo>
                  <a:pt x="1141" y="162"/>
                  <a:pt x="1142" y="161"/>
                  <a:pt x="1140" y="160"/>
                </a:cubicBezTo>
                <a:cubicBezTo>
                  <a:pt x="1140" y="158"/>
                  <a:pt x="1140" y="158"/>
                  <a:pt x="1140" y="158"/>
                </a:cubicBezTo>
                <a:cubicBezTo>
                  <a:pt x="1140" y="158"/>
                  <a:pt x="1140" y="158"/>
                  <a:pt x="1140" y="158"/>
                </a:cubicBezTo>
                <a:cubicBezTo>
                  <a:pt x="1141" y="159"/>
                  <a:pt x="1141" y="160"/>
                  <a:pt x="1142" y="161"/>
                </a:cubicBezTo>
                <a:cubicBezTo>
                  <a:pt x="1144" y="161"/>
                  <a:pt x="1144" y="161"/>
                  <a:pt x="1144" y="161"/>
                </a:cubicBezTo>
                <a:cubicBezTo>
                  <a:pt x="1144" y="161"/>
                  <a:pt x="1142" y="163"/>
                  <a:pt x="1143" y="164"/>
                </a:cubicBezTo>
                <a:cubicBezTo>
                  <a:pt x="1143" y="164"/>
                  <a:pt x="1145" y="166"/>
                  <a:pt x="1145" y="167"/>
                </a:cubicBezTo>
                <a:cubicBezTo>
                  <a:pt x="1148" y="166"/>
                  <a:pt x="1148" y="166"/>
                  <a:pt x="1149" y="164"/>
                </a:cubicBezTo>
                <a:cubicBezTo>
                  <a:pt x="1152" y="165"/>
                  <a:pt x="1152" y="166"/>
                  <a:pt x="1154" y="167"/>
                </a:cubicBezTo>
                <a:cubicBezTo>
                  <a:pt x="1154" y="170"/>
                  <a:pt x="1154" y="170"/>
                  <a:pt x="1154" y="170"/>
                </a:cubicBezTo>
                <a:cubicBezTo>
                  <a:pt x="1153" y="170"/>
                  <a:pt x="1153" y="170"/>
                  <a:pt x="1153" y="170"/>
                </a:cubicBezTo>
                <a:cubicBezTo>
                  <a:pt x="1153" y="172"/>
                  <a:pt x="1153" y="174"/>
                  <a:pt x="1154" y="177"/>
                </a:cubicBezTo>
                <a:cubicBezTo>
                  <a:pt x="1157" y="176"/>
                  <a:pt x="1157" y="176"/>
                  <a:pt x="1159" y="177"/>
                </a:cubicBezTo>
                <a:cubicBezTo>
                  <a:pt x="1160" y="175"/>
                  <a:pt x="1161" y="174"/>
                  <a:pt x="1162" y="172"/>
                </a:cubicBezTo>
                <a:cubicBezTo>
                  <a:pt x="1163" y="172"/>
                  <a:pt x="1163" y="172"/>
                  <a:pt x="1164" y="172"/>
                </a:cubicBezTo>
                <a:cubicBezTo>
                  <a:pt x="1165" y="171"/>
                  <a:pt x="1165" y="170"/>
                  <a:pt x="1166" y="169"/>
                </a:cubicBezTo>
                <a:cubicBezTo>
                  <a:pt x="1168" y="169"/>
                  <a:pt x="1168" y="169"/>
                  <a:pt x="1168" y="169"/>
                </a:cubicBezTo>
                <a:cubicBezTo>
                  <a:pt x="1168" y="169"/>
                  <a:pt x="1169" y="167"/>
                  <a:pt x="1170" y="166"/>
                </a:cubicBezTo>
                <a:cubicBezTo>
                  <a:pt x="1171" y="167"/>
                  <a:pt x="1171" y="168"/>
                  <a:pt x="1172" y="169"/>
                </a:cubicBezTo>
                <a:cubicBezTo>
                  <a:pt x="1175" y="169"/>
                  <a:pt x="1175" y="169"/>
                  <a:pt x="1177" y="167"/>
                </a:cubicBezTo>
                <a:cubicBezTo>
                  <a:pt x="1177" y="167"/>
                  <a:pt x="1177" y="167"/>
                  <a:pt x="1177" y="167"/>
                </a:cubicBezTo>
                <a:cubicBezTo>
                  <a:pt x="1178" y="167"/>
                  <a:pt x="1178" y="167"/>
                  <a:pt x="1178" y="167"/>
                </a:cubicBezTo>
                <a:cubicBezTo>
                  <a:pt x="1179" y="166"/>
                  <a:pt x="1179" y="166"/>
                  <a:pt x="1179" y="165"/>
                </a:cubicBezTo>
                <a:cubicBezTo>
                  <a:pt x="1180" y="165"/>
                  <a:pt x="1180" y="165"/>
                  <a:pt x="1180" y="165"/>
                </a:cubicBezTo>
                <a:cubicBezTo>
                  <a:pt x="1180" y="164"/>
                  <a:pt x="1180" y="164"/>
                  <a:pt x="1181" y="163"/>
                </a:cubicBezTo>
                <a:cubicBezTo>
                  <a:pt x="1183" y="162"/>
                  <a:pt x="1183" y="164"/>
                  <a:pt x="1185" y="161"/>
                </a:cubicBezTo>
                <a:cubicBezTo>
                  <a:pt x="1186" y="160"/>
                  <a:pt x="1185" y="161"/>
                  <a:pt x="1186" y="160"/>
                </a:cubicBezTo>
                <a:cubicBezTo>
                  <a:pt x="1184" y="159"/>
                  <a:pt x="1184" y="159"/>
                  <a:pt x="1183" y="158"/>
                </a:cubicBezTo>
                <a:cubicBezTo>
                  <a:pt x="1181" y="158"/>
                  <a:pt x="1181" y="158"/>
                  <a:pt x="1181" y="158"/>
                </a:cubicBezTo>
                <a:cubicBezTo>
                  <a:pt x="1181" y="158"/>
                  <a:pt x="1181" y="158"/>
                  <a:pt x="1181" y="158"/>
                </a:cubicBezTo>
                <a:cubicBezTo>
                  <a:pt x="1177" y="158"/>
                  <a:pt x="1177" y="158"/>
                  <a:pt x="1177" y="158"/>
                </a:cubicBezTo>
                <a:cubicBezTo>
                  <a:pt x="1177" y="158"/>
                  <a:pt x="1177" y="157"/>
                  <a:pt x="1177" y="156"/>
                </a:cubicBezTo>
                <a:cubicBezTo>
                  <a:pt x="1176" y="156"/>
                  <a:pt x="1176" y="155"/>
                  <a:pt x="1175" y="155"/>
                </a:cubicBezTo>
                <a:cubicBezTo>
                  <a:pt x="1174" y="154"/>
                  <a:pt x="1173" y="153"/>
                  <a:pt x="1173" y="152"/>
                </a:cubicBezTo>
                <a:cubicBezTo>
                  <a:pt x="1171" y="151"/>
                  <a:pt x="1164" y="150"/>
                  <a:pt x="1161" y="150"/>
                </a:cubicBezTo>
                <a:cubicBezTo>
                  <a:pt x="1163" y="148"/>
                  <a:pt x="1166" y="149"/>
                  <a:pt x="1170" y="148"/>
                </a:cubicBezTo>
                <a:cubicBezTo>
                  <a:pt x="1170" y="148"/>
                  <a:pt x="1170" y="148"/>
                  <a:pt x="1170" y="148"/>
                </a:cubicBezTo>
                <a:cubicBezTo>
                  <a:pt x="1172" y="148"/>
                  <a:pt x="1173" y="148"/>
                  <a:pt x="1175" y="148"/>
                </a:cubicBezTo>
                <a:cubicBezTo>
                  <a:pt x="1175" y="148"/>
                  <a:pt x="1175" y="148"/>
                  <a:pt x="1175" y="148"/>
                </a:cubicBezTo>
                <a:cubicBezTo>
                  <a:pt x="1178" y="147"/>
                  <a:pt x="1181" y="147"/>
                  <a:pt x="1184" y="147"/>
                </a:cubicBezTo>
                <a:cubicBezTo>
                  <a:pt x="1184" y="146"/>
                  <a:pt x="1184" y="146"/>
                  <a:pt x="1184" y="146"/>
                </a:cubicBezTo>
                <a:cubicBezTo>
                  <a:pt x="1185" y="146"/>
                  <a:pt x="1185" y="146"/>
                  <a:pt x="1185" y="146"/>
                </a:cubicBezTo>
                <a:cubicBezTo>
                  <a:pt x="1185" y="140"/>
                  <a:pt x="1185" y="140"/>
                  <a:pt x="1185" y="140"/>
                </a:cubicBezTo>
                <a:cubicBezTo>
                  <a:pt x="1183" y="140"/>
                  <a:pt x="1183" y="140"/>
                  <a:pt x="1183" y="140"/>
                </a:cubicBezTo>
                <a:cubicBezTo>
                  <a:pt x="1183" y="138"/>
                  <a:pt x="1183" y="138"/>
                  <a:pt x="1183" y="138"/>
                </a:cubicBezTo>
                <a:cubicBezTo>
                  <a:pt x="1184" y="138"/>
                  <a:pt x="1184" y="138"/>
                  <a:pt x="1184" y="138"/>
                </a:cubicBezTo>
                <a:cubicBezTo>
                  <a:pt x="1187" y="136"/>
                  <a:pt x="1197" y="141"/>
                  <a:pt x="1201" y="137"/>
                </a:cubicBezTo>
                <a:cubicBezTo>
                  <a:pt x="1206" y="137"/>
                  <a:pt x="1208" y="136"/>
                  <a:pt x="1209" y="133"/>
                </a:cubicBezTo>
                <a:cubicBezTo>
                  <a:pt x="1205" y="133"/>
                  <a:pt x="1205" y="133"/>
                  <a:pt x="1205" y="133"/>
                </a:cubicBezTo>
                <a:cubicBezTo>
                  <a:pt x="1205" y="132"/>
                  <a:pt x="1205" y="132"/>
                  <a:pt x="1205" y="132"/>
                </a:cubicBezTo>
                <a:cubicBezTo>
                  <a:pt x="1203" y="132"/>
                  <a:pt x="1203" y="132"/>
                  <a:pt x="1203" y="132"/>
                </a:cubicBezTo>
                <a:cubicBezTo>
                  <a:pt x="1203" y="131"/>
                  <a:pt x="1203" y="131"/>
                  <a:pt x="1203" y="131"/>
                </a:cubicBezTo>
                <a:cubicBezTo>
                  <a:pt x="1205" y="131"/>
                  <a:pt x="1207" y="130"/>
                  <a:pt x="1210" y="130"/>
                </a:cubicBezTo>
                <a:cubicBezTo>
                  <a:pt x="1210" y="130"/>
                  <a:pt x="1210" y="131"/>
                  <a:pt x="1212" y="131"/>
                </a:cubicBezTo>
                <a:cubicBezTo>
                  <a:pt x="1212" y="130"/>
                  <a:pt x="1212" y="130"/>
                  <a:pt x="1212" y="130"/>
                </a:cubicBezTo>
                <a:cubicBezTo>
                  <a:pt x="1215" y="130"/>
                  <a:pt x="1215" y="130"/>
                  <a:pt x="1215" y="130"/>
                </a:cubicBezTo>
                <a:cubicBezTo>
                  <a:pt x="1215" y="128"/>
                  <a:pt x="1214" y="127"/>
                  <a:pt x="1212" y="127"/>
                </a:cubicBezTo>
                <a:cubicBezTo>
                  <a:pt x="1212" y="125"/>
                  <a:pt x="1212" y="125"/>
                  <a:pt x="1212" y="125"/>
                </a:cubicBezTo>
                <a:cubicBezTo>
                  <a:pt x="1221" y="125"/>
                  <a:pt x="1221" y="125"/>
                  <a:pt x="1221" y="125"/>
                </a:cubicBezTo>
                <a:cubicBezTo>
                  <a:pt x="1221" y="124"/>
                  <a:pt x="1221" y="124"/>
                  <a:pt x="1221" y="124"/>
                </a:cubicBezTo>
                <a:cubicBezTo>
                  <a:pt x="1223" y="123"/>
                  <a:pt x="1223" y="123"/>
                  <a:pt x="1225" y="122"/>
                </a:cubicBezTo>
                <a:cubicBezTo>
                  <a:pt x="1225" y="119"/>
                  <a:pt x="1224" y="120"/>
                  <a:pt x="1224" y="117"/>
                </a:cubicBezTo>
                <a:cubicBezTo>
                  <a:pt x="1221" y="117"/>
                  <a:pt x="1218" y="118"/>
                  <a:pt x="1215" y="118"/>
                </a:cubicBezTo>
                <a:cubicBezTo>
                  <a:pt x="1215" y="115"/>
                  <a:pt x="1215" y="115"/>
                  <a:pt x="1215" y="115"/>
                </a:cubicBezTo>
                <a:cubicBezTo>
                  <a:pt x="1210" y="115"/>
                  <a:pt x="1210" y="115"/>
                  <a:pt x="1210" y="115"/>
                </a:cubicBezTo>
                <a:cubicBezTo>
                  <a:pt x="1210" y="114"/>
                  <a:pt x="1210" y="114"/>
                  <a:pt x="1210" y="114"/>
                </a:cubicBezTo>
                <a:cubicBezTo>
                  <a:pt x="1209" y="114"/>
                  <a:pt x="1208" y="114"/>
                  <a:pt x="1206" y="114"/>
                </a:cubicBezTo>
                <a:cubicBezTo>
                  <a:pt x="1206" y="114"/>
                  <a:pt x="1206" y="114"/>
                  <a:pt x="1206" y="114"/>
                </a:cubicBezTo>
                <a:cubicBezTo>
                  <a:pt x="1205" y="114"/>
                  <a:pt x="1205" y="114"/>
                  <a:pt x="1205" y="114"/>
                </a:cubicBezTo>
                <a:cubicBezTo>
                  <a:pt x="1205" y="115"/>
                  <a:pt x="1205" y="115"/>
                  <a:pt x="1205" y="115"/>
                </a:cubicBezTo>
                <a:cubicBezTo>
                  <a:pt x="1200" y="115"/>
                  <a:pt x="1200" y="115"/>
                  <a:pt x="1200" y="115"/>
                </a:cubicBezTo>
                <a:cubicBezTo>
                  <a:pt x="1200" y="116"/>
                  <a:pt x="1200" y="116"/>
                  <a:pt x="1200" y="116"/>
                </a:cubicBezTo>
                <a:cubicBezTo>
                  <a:pt x="1198" y="116"/>
                  <a:pt x="1198" y="116"/>
                  <a:pt x="1198" y="116"/>
                </a:cubicBezTo>
                <a:cubicBezTo>
                  <a:pt x="1198" y="117"/>
                  <a:pt x="1198" y="117"/>
                  <a:pt x="1198" y="117"/>
                </a:cubicBezTo>
                <a:cubicBezTo>
                  <a:pt x="1194" y="117"/>
                  <a:pt x="1194" y="117"/>
                  <a:pt x="1194" y="117"/>
                </a:cubicBezTo>
                <a:cubicBezTo>
                  <a:pt x="1194" y="118"/>
                  <a:pt x="1194" y="118"/>
                  <a:pt x="1194" y="118"/>
                </a:cubicBezTo>
                <a:cubicBezTo>
                  <a:pt x="1192" y="118"/>
                  <a:pt x="1192" y="118"/>
                  <a:pt x="1192" y="118"/>
                </a:cubicBezTo>
                <a:cubicBezTo>
                  <a:pt x="1192" y="119"/>
                  <a:pt x="1192" y="119"/>
                  <a:pt x="1192" y="119"/>
                </a:cubicBezTo>
                <a:cubicBezTo>
                  <a:pt x="1191" y="119"/>
                  <a:pt x="1189" y="119"/>
                  <a:pt x="1187" y="119"/>
                </a:cubicBezTo>
                <a:cubicBezTo>
                  <a:pt x="1187" y="120"/>
                  <a:pt x="1187" y="120"/>
                  <a:pt x="1187" y="120"/>
                </a:cubicBezTo>
                <a:cubicBezTo>
                  <a:pt x="1186" y="120"/>
                  <a:pt x="1186" y="120"/>
                  <a:pt x="1186" y="120"/>
                </a:cubicBezTo>
                <a:cubicBezTo>
                  <a:pt x="1186" y="119"/>
                  <a:pt x="1186" y="119"/>
                  <a:pt x="1187" y="117"/>
                </a:cubicBezTo>
                <a:cubicBezTo>
                  <a:pt x="1188" y="117"/>
                  <a:pt x="1189" y="116"/>
                  <a:pt x="1190" y="115"/>
                </a:cubicBezTo>
                <a:cubicBezTo>
                  <a:pt x="1192" y="115"/>
                  <a:pt x="1192" y="115"/>
                  <a:pt x="1192" y="113"/>
                </a:cubicBezTo>
                <a:cubicBezTo>
                  <a:pt x="1188" y="112"/>
                  <a:pt x="1185" y="110"/>
                  <a:pt x="1180" y="110"/>
                </a:cubicBezTo>
                <a:cubicBezTo>
                  <a:pt x="1180" y="110"/>
                  <a:pt x="1180" y="110"/>
                  <a:pt x="1180" y="110"/>
                </a:cubicBezTo>
                <a:cubicBezTo>
                  <a:pt x="1182" y="109"/>
                  <a:pt x="1183" y="109"/>
                  <a:pt x="1187" y="110"/>
                </a:cubicBezTo>
                <a:cubicBezTo>
                  <a:pt x="1187" y="110"/>
                  <a:pt x="1187" y="110"/>
                  <a:pt x="1187" y="110"/>
                </a:cubicBezTo>
                <a:cubicBezTo>
                  <a:pt x="1190" y="110"/>
                  <a:pt x="1190" y="110"/>
                  <a:pt x="1190" y="110"/>
                </a:cubicBezTo>
                <a:cubicBezTo>
                  <a:pt x="1190" y="111"/>
                  <a:pt x="1190" y="111"/>
                  <a:pt x="1190" y="111"/>
                </a:cubicBezTo>
                <a:cubicBezTo>
                  <a:pt x="1194" y="111"/>
                  <a:pt x="1194" y="111"/>
                  <a:pt x="1194" y="111"/>
                </a:cubicBezTo>
                <a:cubicBezTo>
                  <a:pt x="1194" y="112"/>
                  <a:pt x="1194" y="112"/>
                  <a:pt x="1195" y="113"/>
                </a:cubicBezTo>
                <a:cubicBezTo>
                  <a:pt x="1196" y="113"/>
                  <a:pt x="1196" y="113"/>
                  <a:pt x="1196" y="113"/>
                </a:cubicBezTo>
                <a:cubicBezTo>
                  <a:pt x="1196" y="114"/>
                  <a:pt x="1196" y="114"/>
                  <a:pt x="1196" y="114"/>
                </a:cubicBezTo>
                <a:cubicBezTo>
                  <a:pt x="1197" y="114"/>
                  <a:pt x="1201" y="111"/>
                  <a:pt x="1202" y="111"/>
                </a:cubicBezTo>
                <a:cubicBezTo>
                  <a:pt x="1203" y="111"/>
                  <a:pt x="1203" y="111"/>
                  <a:pt x="1203" y="111"/>
                </a:cubicBezTo>
                <a:cubicBezTo>
                  <a:pt x="1203" y="112"/>
                  <a:pt x="1203" y="112"/>
                  <a:pt x="1203" y="112"/>
                </a:cubicBezTo>
                <a:cubicBezTo>
                  <a:pt x="1206" y="112"/>
                  <a:pt x="1207" y="112"/>
                  <a:pt x="1209" y="111"/>
                </a:cubicBezTo>
                <a:cubicBezTo>
                  <a:pt x="1208" y="110"/>
                  <a:pt x="1208" y="110"/>
                  <a:pt x="1208" y="109"/>
                </a:cubicBezTo>
                <a:cubicBezTo>
                  <a:pt x="1203" y="108"/>
                  <a:pt x="1200" y="106"/>
                  <a:pt x="1196" y="105"/>
                </a:cubicBezTo>
                <a:cubicBezTo>
                  <a:pt x="1196" y="105"/>
                  <a:pt x="1196" y="105"/>
                  <a:pt x="1196" y="105"/>
                </a:cubicBezTo>
                <a:cubicBezTo>
                  <a:pt x="1199" y="105"/>
                  <a:pt x="1202" y="105"/>
                  <a:pt x="1205" y="105"/>
                </a:cubicBezTo>
                <a:cubicBezTo>
                  <a:pt x="1205" y="106"/>
                  <a:pt x="1205" y="106"/>
                  <a:pt x="1205" y="106"/>
                </a:cubicBezTo>
                <a:cubicBezTo>
                  <a:pt x="1209" y="106"/>
                  <a:pt x="1209" y="106"/>
                  <a:pt x="1209" y="106"/>
                </a:cubicBezTo>
                <a:cubicBezTo>
                  <a:pt x="1209" y="107"/>
                  <a:pt x="1209" y="107"/>
                  <a:pt x="1209" y="107"/>
                </a:cubicBezTo>
                <a:cubicBezTo>
                  <a:pt x="1211" y="107"/>
                  <a:pt x="1211" y="107"/>
                  <a:pt x="1211" y="107"/>
                </a:cubicBezTo>
                <a:cubicBezTo>
                  <a:pt x="1211" y="108"/>
                  <a:pt x="1211" y="108"/>
                  <a:pt x="1211" y="108"/>
                </a:cubicBezTo>
                <a:cubicBezTo>
                  <a:pt x="1212" y="108"/>
                  <a:pt x="1213" y="107"/>
                  <a:pt x="1215" y="107"/>
                </a:cubicBezTo>
                <a:cubicBezTo>
                  <a:pt x="1215" y="106"/>
                  <a:pt x="1215" y="105"/>
                  <a:pt x="1215" y="105"/>
                </a:cubicBezTo>
                <a:cubicBezTo>
                  <a:pt x="1209" y="103"/>
                  <a:pt x="1204" y="102"/>
                  <a:pt x="1195" y="102"/>
                </a:cubicBezTo>
                <a:cubicBezTo>
                  <a:pt x="1195" y="101"/>
                  <a:pt x="1195" y="100"/>
                  <a:pt x="1196" y="100"/>
                </a:cubicBezTo>
                <a:cubicBezTo>
                  <a:pt x="1195" y="99"/>
                  <a:pt x="1195" y="99"/>
                  <a:pt x="1195" y="99"/>
                </a:cubicBezTo>
                <a:cubicBezTo>
                  <a:pt x="1197" y="99"/>
                  <a:pt x="1200" y="100"/>
                  <a:pt x="1203" y="100"/>
                </a:cubicBezTo>
                <a:cubicBezTo>
                  <a:pt x="1203" y="100"/>
                  <a:pt x="1204" y="99"/>
                  <a:pt x="1204" y="99"/>
                </a:cubicBezTo>
                <a:cubicBezTo>
                  <a:pt x="1205" y="99"/>
                  <a:pt x="1205" y="99"/>
                  <a:pt x="1205" y="99"/>
                </a:cubicBezTo>
                <a:cubicBezTo>
                  <a:pt x="1205" y="97"/>
                  <a:pt x="1205" y="97"/>
                  <a:pt x="1205" y="97"/>
                </a:cubicBezTo>
                <a:cubicBezTo>
                  <a:pt x="1205" y="97"/>
                  <a:pt x="1206" y="98"/>
                  <a:pt x="1206" y="98"/>
                </a:cubicBezTo>
                <a:cubicBezTo>
                  <a:pt x="1207" y="97"/>
                  <a:pt x="1207" y="97"/>
                  <a:pt x="1207" y="97"/>
                </a:cubicBezTo>
                <a:cubicBezTo>
                  <a:pt x="1208" y="100"/>
                  <a:pt x="1210" y="101"/>
                  <a:pt x="1212" y="102"/>
                </a:cubicBezTo>
                <a:cubicBezTo>
                  <a:pt x="1215" y="102"/>
                  <a:pt x="1215" y="102"/>
                  <a:pt x="1215" y="102"/>
                </a:cubicBezTo>
                <a:cubicBezTo>
                  <a:pt x="1215" y="103"/>
                  <a:pt x="1215" y="103"/>
                  <a:pt x="1215" y="103"/>
                </a:cubicBezTo>
                <a:cubicBezTo>
                  <a:pt x="1216" y="102"/>
                  <a:pt x="1215" y="103"/>
                  <a:pt x="1216" y="102"/>
                </a:cubicBezTo>
                <a:cubicBezTo>
                  <a:pt x="1217" y="102"/>
                  <a:pt x="1217" y="102"/>
                  <a:pt x="1217" y="102"/>
                </a:cubicBezTo>
                <a:cubicBezTo>
                  <a:pt x="1216" y="101"/>
                  <a:pt x="1216" y="101"/>
                  <a:pt x="1215" y="100"/>
                </a:cubicBezTo>
                <a:cubicBezTo>
                  <a:pt x="1215" y="100"/>
                  <a:pt x="1215" y="100"/>
                  <a:pt x="1215" y="100"/>
                </a:cubicBezTo>
                <a:cubicBezTo>
                  <a:pt x="1220" y="100"/>
                  <a:pt x="1220" y="102"/>
                  <a:pt x="1224" y="103"/>
                </a:cubicBezTo>
                <a:cubicBezTo>
                  <a:pt x="1226" y="101"/>
                  <a:pt x="1227" y="101"/>
                  <a:pt x="1228" y="99"/>
                </a:cubicBezTo>
                <a:cubicBezTo>
                  <a:pt x="1229" y="99"/>
                  <a:pt x="1230" y="101"/>
                  <a:pt x="1230" y="101"/>
                </a:cubicBezTo>
                <a:cubicBezTo>
                  <a:pt x="1236" y="101"/>
                  <a:pt x="1236" y="101"/>
                  <a:pt x="1236" y="101"/>
                </a:cubicBezTo>
                <a:cubicBezTo>
                  <a:pt x="1236" y="102"/>
                  <a:pt x="1236" y="102"/>
                  <a:pt x="1236" y="102"/>
                </a:cubicBezTo>
                <a:cubicBezTo>
                  <a:pt x="1237" y="102"/>
                  <a:pt x="1238" y="101"/>
                  <a:pt x="1238" y="101"/>
                </a:cubicBezTo>
                <a:cubicBezTo>
                  <a:pt x="1238" y="100"/>
                  <a:pt x="1238" y="100"/>
                  <a:pt x="1238" y="100"/>
                </a:cubicBezTo>
                <a:cubicBezTo>
                  <a:pt x="1240" y="100"/>
                  <a:pt x="1241" y="101"/>
                  <a:pt x="1241" y="101"/>
                </a:cubicBezTo>
                <a:cubicBezTo>
                  <a:pt x="1242" y="101"/>
                  <a:pt x="1244" y="101"/>
                  <a:pt x="1245" y="100"/>
                </a:cubicBezTo>
                <a:cubicBezTo>
                  <a:pt x="1245" y="100"/>
                  <a:pt x="1245" y="100"/>
                  <a:pt x="1245" y="100"/>
                </a:cubicBezTo>
                <a:cubicBezTo>
                  <a:pt x="1246" y="100"/>
                  <a:pt x="1246" y="100"/>
                  <a:pt x="1246" y="100"/>
                </a:cubicBezTo>
                <a:cubicBezTo>
                  <a:pt x="1246" y="97"/>
                  <a:pt x="1245" y="96"/>
                  <a:pt x="1243" y="95"/>
                </a:cubicBezTo>
                <a:cubicBezTo>
                  <a:pt x="1243" y="95"/>
                  <a:pt x="1243" y="95"/>
                  <a:pt x="1243" y="95"/>
                </a:cubicBezTo>
                <a:cubicBezTo>
                  <a:pt x="1244" y="94"/>
                  <a:pt x="1247" y="96"/>
                  <a:pt x="1249" y="95"/>
                </a:cubicBezTo>
                <a:cubicBezTo>
                  <a:pt x="1250" y="94"/>
                  <a:pt x="1251" y="93"/>
                  <a:pt x="1252" y="92"/>
                </a:cubicBezTo>
                <a:cubicBezTo>
                  <a:pt x="1254" y="92"/>
                  <a:pt x="1257" y="92"/>
                  <a:pt x="1260" y="91"/>
                </a:cubicBezTo>
                <a:cubicBezTo>
                  <a:pt x="1259" y="90"/>
                  <a:pt x="1260" y="91"/>
                  <a:pt x="1259" y="90"/>
                </a:cubicBezTo>
                <a:cubicBezTo>
                  <a:pt x="1259" y="89"/>
                  <a:pt x="1259" y="89"/>
                  <a:pt x="1259" y="89"/>
                </a:cubicBezTo>
                <a:cubicBezTo>
                  <a:pt x="1257" y="89"/>
                  <a:pt x="1255" y="88"/>
                  <a:pt x="1253" y="88"/>
                </a:cubicBezTo>
                <a:cubicBezTo>
                  <a:pt x="1253" y="87"/>
                  <a:pt x="1253" y="87"/>
                  <a:pt x="1253" y="87"/>
                </a:cubicBezTo>
                <a:cubicBezTo>
                  <a:pt x="1254" y="87"/>
                  <a:pt x="1254" y="87"/>
                  <a:pt x="1254" y="87"/>
                </a:cubicBezTo>
                <a:cubicBezTo>
                  <a:pt x="1255" y="86"/>
                  <a:pt x="1255" y="85"/>
                  <a:pt x="1256" y="85"/>
                </a:cubicBezTo>
                <a:cubicBezTo>
                  <a:pt x="1257" y="85"/>
                  <a:pt x="1257" y="85"/>
                  <a:pt x="1258" y="85"/>
                </a:cubicBezTo>
                <a:cubicBezTo>
                  <a:pt x="1258" y="86"/>
                  <a:pt x="1258" y="86"/>
                  <a:pt x="1258" y="86"/>
                </a:cubicBezTo>
                <a:cubicBezTo>
                  <a:pt x="1260" y="86"/>
                  <a:pt x="1260" y="86"/>
                  <a:pt x="1260" y="86"/>
                </a:cubicBezTo>
                <a:cubicBezTo>
                  <a:pt x="1260" y="87"/>
                  <a:pt x="1260" y="87"/>
                  <a:pt x="1260" y="87"/>
                </a:cubicBezTo>
                <a:cubicBezTo>
                  <a:pt x="1263" y="87"/>
                  <a:pt x="1263" y="87"/>
                  <a:pt x="1263" y="87"/>
                </a:cubicBezTo>
                <a:cubicBezTo>
                  <a:pt x="1263" y="88"/>
                  <a:pt x="1263" y="88"/>
                  <a:pt x="1263" y="88"/>
                </a:cubicBezTo>
                <a:cubicBezTo>
                  <a:pt x="1266" y="88"/>
                  <a:pt x="1267" y="87"/>
                  <a:pt x="1268" y="84"/>
                </a:cubicBezTo>
                <a:cubicBezTo>
                  <a:pt x="1271" y="84"/>
                  <a:pt x="1271" y="84"/>
                  <a:pt x="1271" y="84"/>
                </a:cubicBezTo>
                <a:cubicBezTo>
                  <a:pt x="1271" y="83"/>
                  <a:pt x="1271" y="83"/>
                  <a:pt x="1271" y="83"/>
                </a:cubicBezTo>
                <a:cubicBezTo>
                  <a:pt x="1272" y="83"/>
                  <a:pt x="1272" y="83"/>
                  <a:pt x="1272" y="83"/>
                </a:cubicBezTo>
                <a:cubicBezTo>
                  <a:pt x="1273" y="81"/>
                  <a:pt x="1271" y="80"/>
                  <a:pt x="1271" y="80"/>
                </a:cubicBezTo>
                <a:cubicBezTo>
                  <a:pt x="1272" y="80"/>
                  <a:pt x="1272" y="80"/>
                  <a:pt x="1272" y="80"/>
                </a:cubicBezTo>
                <a:cubicBezTo>
                  <a:pt x="1273" y="78"/>
                  <a:pt x="1273" y="78"/>
                  <a:pt x="1275" y="77"/>
                </a:cubicBezTo>
                <a:cubicBezTo>
                  <a:pt x="1275" y="78"/>
                  <a:pt x="1275" y="77"/>
                  <a:pt x="1275" y="78"/>
                </a:cubicBezTo>
                <a:cubicBezTo>
                  <a:pt x="1275" y="80"/>
                  <a:pt x="1275" y="80"/>
                  <a:pt x="1275" y="80"/>
                </a:cubicBezTo>
                <a:cubicBezTo>
                  <a:pt x="1276" y="80"/>
                  <a:pt x="1276" y="80"/>
                  <a:pt x="1276" y="80"/>
                </a:cubicBezTo>
                <a:cubicBezTo>
                  <a:pt x="1276" y="81"/>
                  <a:pt x="1276" y="81"/>
                  <a:pt x="1276" y="81"/>
                </a:cubicBezTo>
                <a:cubicBezTo>
                  <a:pt x="1279" y="81"/>
                  <a:pt x="1279" y="81"/>
                  <a:pt x="1279" y="81"/>
                </a:cubicBezTo>
                <a:cubicBezTo>
                  <a:pt x="1280" y="79"/>
                  <a:pt x="1279" y="80"/>
                  <a:pt x="1281" y="80"/>
                </a:cubicBezTo>
                <a:cubicBezTo>
                  <a:pt x="1282" y="76"/>
                  <a:pt x="1285" y="77"/>
                  <a:pt x="1289" y="76"/>
                </a:cubicBezTo>
                <a:cubicBezTo>
                  <a:pt x="1289" y="75"/>
                  <a:pt x="1289" y="75"/>
                  <a:pt x="1289" y="75"/>
                </a:cubicBezTo>
                <a:cubicBezTo>
                  <a:pt x="1291" y="75"/>
                  <a:pt x="1291" y="75"/>
                  <a:pt x="1291" y="75"/>
                </a:cubicBezTo>
                <a:cubicBezTo>
                  <a:pt x="1291" y="74"/>
                  <a:pt x="1292" y="74"/>
                  <a:pt x="1292" y="73"/>
                </a:cubicBezTo>
                <a:cubicBezTo>
                  <a:pt x="1294" y="72"/>
                  <a:pt x="1296" y="70"/>
                  <a:pt x="1299" y="70"/>
                </a:cubicBezTo>
                <a:cubicBezTo>
                  <a:pt x="1299" y="68"/>
                  <a:pt x="1298" y="69"/>
                  <a:pt x="1299" y="68"/>
                </a:cubicBezTo>
                <a:cubicBezTo>
                  <a:pt x="1301" y="67"/>
                  <a:pt x="1309" y="69"/>
                  <a:pt x="1313" y="67"/>
                </a:cubicBezTo>
                <a:cubicBezTo>
                  <a:pt x="1313" y="66"/>
                  <a:pt x="1313" y="66"/>
                  <a:pt x="1313" y="66"/>
                </a:cubicBezTo>
                <a:cubicBezTo>
                  <a:pt x="1314" y="66"/>
                  <a:pt x="1314" y="66"/>
                  <a:pt x="1314" y="66"/>
                </a:cubicBezTo>
                <a:cubicBezTo>
                  <a:pt x="1314" y="66"/>
                  <a:pt x="1314" y="66"/>
                  <a:pt x="1314" y="66"/>
                </a:cubicBezTo>
                <a:cubicBezTo>
                  <a:pt x="1319" y="66"/>
                  <a:pt x="1319" y="66"/>
                  <a:pt x="1319" y="66"/>
                </a:cubicBezTo>
                <a:cubicBezTo>
                  <a:pt x="1319" y="65"/>
                  <a:pt x="1319" y="65"/>
                  <a:pt x="1319" y="65"/>
                </a:cubicBezTo>
                <a:cubicBezTo>
                  <a:pt x="1321" y="64"/>
                  <a:pt x="1324" y="64"/>
                  <a:pt x="1326" y="64"/>
                </a:cubicBezTo>
                <a:cubicBezTo>
                  <a:pt x="1330" y="61"/>
                  <a:pt x="1333" y="59"/>
                  <a:pt x="1337" y="56"/>
                </a:cubicBezTo>
                <a:cubicBezTo>
                  <a:pt x="1337" y="55"/>
                  <a:pt x="1337" y="55"/>
                  <a:pt x="1337" y="55"/>
                </a:cubicBezTo>
                <a:cubicBezTo>
                  <a:pt x="1336" y="55"/>
                  <a:pt x="1336" y="55"/>
                  <a:pt x="1336" y="55"/>
                </a:cubicBezTo>
                <a:cubicBezTo>
                  <a:pt x="1336" y="54"/>
                  <a:pt x="1336" y="54"/>
                  <a:pt x="1336" y="54"/>
                </a:cubicBezTo>
                <a:cubicBezTo>
                  <a:pt x="1331" y="55"/>
                  <a:pt x="1327" y="57"/>
                  <a:pt x="1322" y="58"/>
                </a:cubicBezTo>
                <a:cubicBezTo>
                  <a:pt x="1322" y="59"/>
                  <a:pt x="1322" y="59"/>
                  <a:pt x="1322" y="59"/>
                </a:cubicBezTo>
                <a:cubicBezTo>
                  <a:pt x="1319" y="60"/>
                  <a:pt x="1316" y="58"/>
                  <a:pt x="1314" y="60"/>
                </a:cubicBezTo>
                <a:cubicBezTo>
                  <a:pt x="1310" y="60"/>
                  <a:pt x="1310" y="60"/>
                  <a:pt x="1310" y="60"/>
                </a:cubicBezTo>
                <a:cubicBezTo>
                  <a:pt x="1310" y="59"/>
                  <a:pt x="1310" y="59"/>
                  <a:pt x="1310" y="59"/>
                </a:cubicBezTo>
                <a:cubicBezTo>
                  <a:pt x="1311" y="59"/>
                  <a:pt x="1312" y="58"/>
                  <a:pt x="1313" y="58"/>
                </a:cubicBezTo>
                <a:cubicBezTo>
                  <a:pt x="1313" y="57"/>
                  <a:pt x="1313" y="57"/>
                  <a:pt x="1313" y="57"/>
                </a:cubicBezTo>
                <a:cubicBezTo>
                  <a:pt x="1318" y="57"/>
                  <a:pt x="1318" y="57"/>
                  <a:pt x="1318" y="57"/>
                </a:cubicBezTo>
                <a:cubicBezTo>
                  <a:pt x="1318" y="56"/>
                  <a:pt x="1318" y="56"/>
                  <a:pt x="1318" y="56"/>
                </a:cubicBezTo>
                <a:cubicBezTo>
                  <a:pt x="1321" y="56"/>
                  <a:pt x="1323" y="56"/>
                  <a:pt x="1325" y="55"/>
                </a:cubicBezTo>
                <a:cubicBezTo>
                  <a:pt x="1326" y="55"/>
                  <a:pt x="1326" y="55"/>
                  <a:pt x="1326" y="55"/>
                </a:cubicBezTo>
                <a:cubicBezTo>
                  <a:pt x="1325" y="54"/>
                  <a:pt x="1325" y="54"/>
                  <a:pt x="1324" y="53"/>
                </a:cubicBezTo>
                <a:cubicBezTo>
                  <a:pt x="1324" y="52"/>
                  <a:pt x="1324" y="52"/>
                  <a:pt x="1324" y="52"/>
                </a:cubicBezTo>
                <a:cubicBezTo>
                  <a:pt x="1325" y="53"/>
                  <a:pt x="1327" y="53"/>
                  <a:pt x="1328" y="53"/>
                </a:cubicBezTo>
                <a:cubicBezTo>
                  <a:pt x="1328" y="54"/>
                  <a:pt x="1328" y="54"/>
                  <a:pt x="1328" y="54"/>
                </a:cubicBezTo>
                <a:cubicBezTo>
                  <a:pt x="1330" y="54"/>
                  <a:pt x="1331" y="53"/>
                  <a:pt x="1331" y="53"/>
                </a:cubicBezTo>
                <a:cubicBezTo>
                  <a:pt x="1334" y="53"/>
                  <a:pt x="1334" y="53"/>
                  <a:pt x="1334" y="53"/>
                </a:cubicBezTo>
                <a:cubicBezTo>
                  <a:pt x="1334" y="52"/>
                  <a:pt x="1334" y="52"/>
                  <a:pt x="1334" y="52"/>
                </a:cubicBezTo>
                <a:cubicBezTo>
                  <a:pt x="1337" y="52"/>
                  <a:pt x="1337" y="52"/>
                  <a:pt x="1337" y="52"/>
                </a:cubicBezTo>
                <a:cubicBezTo>
                  <a:pt x="1339" y="51"/>
                  <a:pt x="1340" y="49"/>
                  <a:pt x="1341" y="47"/>
                </a:cubicBezTo>
                <a:cubicBezTo>
                  <a:pt x="1348" y="47"/>
                  <a:pt x="1348" y="47"/>
                  <a:pt x="1348" y="47"/>
                </a:cubicBezTo>
                <a:cubicBezTo>
                  <a:pt x="1348" y="46"/>
                  <a:pt x="1348" y="46"/>
                  <a:pt x="1348" y="46"/>
                </a:cubicBezTo>
                <a:cubicBezTo>
                  <a:pt x="1350" y="45"/>
                  <a:pt x="1351" y="45"/>
                  <a:pt x="1353" y="45"/>
                </a:cubicBezTo>
                <a:cubicBezTo>
                  <a:pt x="1354" y="44"/>
                  <a:pt x="1355" y="43"/>
                  <a:pt x="1355" y="42"/>
                </a:cubicBezTo>
                <a:cubicBezTo>
                  <a:pt x="1360" y="42"/>
                  <a:pt x="1360" y="42"/>
                  <a:pt x="1360" y="42"/>
                </a:cubicBezTo>
                <a:cubicBezTo>
                  <a:pt x="1360" y="41"/>
                  <a:pt x="1360" y="41"/>
                  <a:pt x="1360" y="41"/>
                </a:cubicBezTo>
                <a:cubicBezTo>
                  <a:pt x="1362" y="40"/>
                  <a:pt x="1362" y="40"/>
                  <a:pt x="1364" y="40"/>
                </a:cubicBezTo>
                <a:cubicBezTo>
                  <a:pt x="1365" y="38"/>
                  <a:pt x="1365" y="38"/>
                  <a:pt x="1367" y="37"/>
                </a:cubicBezTo>
                <a:cubicBezTo>
                  <a:pt x="1367" y="34"/>
                  <a:pt x="1367" y="34"/>
                  <a:pt x="1367" y="34"/>
                </a:cubicBezTo>
                <a:cubicBezTo>
                  <a:pt x="1366" y="34"/>
                  <a:pt x="1366" y="34"/>
                  <a:pt x="1366" y="34"/>
                </a:cubicBezTo>
                <a:cubicBezTo>
                  <a:pt x="1364" y="32"/>
                  <a:pt x="1360" y="34"/>
                  <a:pt x="1357" y="32"/>
                </a:cubicBezTo>
                <a:cubicBezTo>
                  <a:pt x="1357" y="32"/>
                  <a:pt x="1356" y="31"/>
                  <a:pt x="1356" y="31"/>
                </a:cubicBezTo>
                <a:cubicBezTo>
                  <a:pt x="1352" y="31"/>
                  <a:pt x="1352" y="31"/>
                  <a:pt x="1352" y="31"/>
                </a:cubicBezTo>
                <a:cubicBezTo>
                  <a:pt x="1352" y="30"/>
                  <a:pt x="1352" y="30"/>
                  <a:pt x="1352" y="30"/>
                </a:cubicBezTo>
                <a:cubicBezTo>
                  <a:pt x="1350" y="30"/>
                  <a:pt x="1349" y="30"/>
                  <a:pt x="1347" y="31"/>
                </a:cubicBezTo>
                <a:cubicBezTo>
                  <a:pt x="1347" y="30"/>
                  <a:pt x="1347" y="29"/>
                  <a:pt x="1346" y="28"/>
                </a:cubicBezTo>
                <a:cubicBezTo>
                  <a:pt x="1345" y="27"/>
                  <a:pt x="1343" y="27"/>
                  <a:pt x="1341" y="27"/>
                </a:cubicBezTo>
                <a:cubicBezTo>
                  <a:pt x="1341" y="25"/>
                  <a:pt x="1341" y="25"/>
                  <a:pt x="1341" y="25"/>
                </a:cubicBezTo>
                <a:cubicBezTo>
                  <a:pt x="1339" y="25"/>
                  <a:pt x="1338" y="24"/>
                  <a:pt x="1336" y="24"/>
                </a:cubicBezTo>
                <a:cubicBezTo>
                  <a:pt x="1336" y="23"/>
                  <a:pt x="1336" y="23"/>
                  <a:pt x="1336" y="23"/>
                </a:cubicBezTo>
                <a:cubicBezTo>
                  <a:pt x="1331" y="23"/>
                  <a:pt x="1331" y="23"/>
                  <a:pt x="1331" y="23"/>
                </a:cubicBezTo>
                <a:cubicBezTo>
                  <a:pt x="1331" y="22"/>
                  <a:pt x="1331" y="22"/>
                  <a:pt x="1331" y="22"/>
                </a:cubicBezTo>
                <a:cubicBezTo>
                  <a:pt x="1329" y="22"/>
                  <a:pt x="1329" y="22"/>
                  <a:pt x="1329" y="22"/>
                </a:cubicBezTo>
                <a:cubicBezTo>
                  <a:pt x="1329" y="22"/>
                  <a:pt x="1329" y="22"/>
                  <a:pt x="1329" y="22"/>
                </a:cubicBezTo>
                <a:cubicBezTo>
                  <a:pt x="1327" y="22"/>
                  <a:pt x="1327" y="22"/>
                  <a:pt x="1327" y="22"/>
                </a:cubicBezTo>
                <a:cubicBezTo>
                  <a:pt x="1327" y="21"/>
                  <a:pt x="1327" y="21"/>
                  <a:pt x="1327" y="21"/>
                </a:cubicBezTo>
                <a:cubicBezTo>
                  <a:pt x="1319" y="21"/>
                  <a:pt x="1319" y="21"/>
                  <a:pt x="1319" y="21"/>
                </a:cubicBezTo>
                <a:cubicBezTo>
                  <a:pt x="1319" y="20"/>
                  <a:pt x="1319" y="20"/>
                  <a:pt x="1319" y="20"/>
                </a:cubicBezTo>
                <a:cubicBezTo>
                  <a:pt x="1318" y="19"/>
                  <a:pt x="1318" y="19"/>
                  <a:pt x="1316" y="19"/>
                </a:cubicBezTo>
                <a:cubicBezTo>
                  <a:pt x="1316" y="21"/>
                  <a:pt x="1316" y="21"/>
                  <a:pt x="1316" y="21"/>
                </a:cubicBezTo>
                <a:cubicBezTo>
                  <a:pt x="1314" y="21"/>
                  <a:pt x="1313" y="20"/>
                  <a:pt x="1311" y="20"/>
                </a:cubicBezTo>
                <a:cubicBezTo>
                  <a:pt x="1309" y="22"/>
                  <a:pt x="1307" y="25"/>
                  <a:pt x="1304" y="27"/>
                </a:cubicBezTo>
                <a:cubicBezTo>
                  <a:pt x="1303" y="28"/>
                  <a:pt x="1302" y="28"/>
                  <a:pt x="1300" y="28"/>
                </a:cubicBezTo>
                <a:cubicBezTo>
                  <a:pt x="1300" y="29"/>
                  <a:pt x="1300" y="29"/>
                  <a:pt x="1300" y="29"/>
                </a:cubicBezTo>
                <a:cubicBezTo>
                  <a:pt x="1298" y="29"/>
                  <a:pt x="1298" y="29"/>
                  <a:pt x="1298" y="29"/>
                </a:cubicBezTo>
                <a:cubicBezTo>
                  <a:pt x="1298" y="30"/>
                  <a:pt x="1298" y="30"/>
                  <a:pt x="1298" y="30"/>
                </a:cubicBezTo>
                <a:cubicBezTo>
                  <a:pt x="1297" y="30"/>
                  <a:pt x="1296" y="30"/>
                  <a:pt x="1295" y="31"/>
                </a:cubicBezTo>
                <a:cubicBezTo>
                  <a:pt x="1295" y="31"/>
                  <a:pt x="1295" y="32"/>
                  <a:pt x="1294" y="32"/>
                </a:cubicBezTo>
                <a:cubicBezTo>
                  <a:pt x="1293" y="33"/>
                  <a:pt x="1292" y="32"/>
                  <a:pt x="1291" y="32"/>
                </a:cubicBezTo>
                <a:cubicBezTo>
                  <a:pt x="1291" y="32"/>
                  <a:pt x="1291" y="32"/>
                  <a:pt x="1291" y="32"/>
                </a:cubicBezTo>
                <a:cubicBezTo>
                  <a:pt x="1290" y="33"/>
                  <a:pt x="1289" y="33"/>
                  <a:pt x="1288" y="33"/>
                </a:cubicBezTo>
                <a:cubicBezTo>
                  <a:pt x="1288" y="34"/>
                  <a:pt x="1288" y="34"/>
                  <a:pt x="1288" y="34"/>
                </a:cubicBezTo>
                <a:cubicBezTo>
                  <a:pt x="1283" y="34"/>
                  <a:pt x="1283" y="34"/>
                  <a:pt x="1283" y="34"/>
                </a:cubicBezTo>
                <a:cubicBezTo>
                  <a:pt x="1282" y="34"/>
                  <a:pt x="1283" y="35"/>
                  <a:pt x="1280" y="36"/>
                </a:cubicBezTo>
                <a:cubicBezTo>
                  <a:pt x="1280" y="37"/>
                  <a:pt x="1280" y="37"/>
                  <a:pt x="1280" y="37"/>
                </a:cubicBezTo>
                <a:cubicBezTo>
                  <a:pt x="1279" y="37"/>
                  <a:pt x="1279" y="36"/>
                  <a:pt x="1279" y="36"/>
                </a:cubicBezTo>
                <a:cubicBezTo>
                  <a:pt x="1278" y="35"/>
                  <a:pt x="1278" y="36"/>
                  <a:pt x="1278" y="35"/>
                </a:cubicBezTo>
                <a:cubicBezTo>
                  <a:pt x="1279" y="35"/>
                  <a:pt x="1279" y="35"/>
                  <a:pt x="1279" y="35"/>
                </a:cubicBezTo>
                <a:cubicBezTo>
                  <a:pt x="1280" y="33"/>
                  <a:pt x="1283" y="32"/>
                  <a:pt x="1285" y="31"/>
                </a:cubicBezTo>
                <a:cubicBezTo>
                  <a:pt x="1285" y="30"/>
                  <a:pt x="1285" y="30"/>
                  <a:pt x="1285" y="30"/>
                </a:cubicBezTo>
                <a:cubicBezTo>
                  <a:pt x="1292" y="30"/>
                  <a:pt x="1292" y="30"/>
                  <a:pt x="1292" y="30"/>
                </a:cubicBezTo>
                <a:cubicBezTo>
                  <a:pt x="1292" y="29"/>
                  <a:pt x="1292" y="29"/>
                  <a:pt x="1292" y="29"/>
                </a:cubicBezTo>
                <a:cubicBezTo>
                  <a:pt x="1294" y="29"/>
                  <a:pt x="1294" y="29"/>
                  <a:pt x="1294" y="29"/>
                </a:cubicBezTo>
                <a:cubicBezTo>
                  <a:pt x="1294" y="28"/>
                  <a:pt x="1294" y="28"/>
                  <a:pt x="1294" y="28"/>
                </a:cubicBezTo>
                <a:cubicBezTo>
                  <a:pt x="1296" y="28"/>
                  <a:pt x="1296" y="28"/>
                  <a:pt x="1296" y="28"/>
                </a:cubicBezTo>
                <a:cubicBezTo>
                  <a:pt x="1296" y="27"/>
                  <a:pt x="1296" y="27"/>
                  <a:pt x="1296" y="27"/>
                </a:cubicBezTo>
                <a:cubicBezTo>
                  <a:pt x="1298" y="27"/>
                  <a:pt x="1298" y="27"/>
                  <a:pt x="1298" y="27"/>
                </a:cubicBezTo>
                <a:cubicBezTo>
                  <a:pt x="1298" y="27"/>
                  <a:pt x="1298" y="26"/>
                  <a:pt x="1299" y="26"/>
                </a:cubicBezTo>
                <a:cubicBezTo>
                  <a:pt x="1302" y="24"/>
                  <a:pt x="1303" y="25"/>
                  <a:pt x="1304" y="20"/>
                </a:cubicBezTo>
                <a:cubicBezTo>
                  <a:pt x="1302" y="19"/>
                  <a:pt x="1300" y="19"/>
                  <a:pt x="1298" y="18"/>
                </a:cubicBezTo>
                <a:cubicBezTo>
                  <a:pt x="1297" y="18"/>
                  <a:pt x="1297" y="17"/>
                  <a:pt x="1297" y="17"/>
                </a:cubicBezTo>
                <a:cubicBezTo>
                  <a:pt x="1295" y="17"/>
                  <a:pt x="1293" y="17"/>
                  <a:pt x="1291" y="18"/>
                </a:cubicBezTo>
                <a:cubicBezTo>
                  <a:pt x="1291" y="18"/>
                  <a:pt x="1291" y="18"/>
                  <a:pt x="1291" y="18"/>
                </a:cubicBezTo>
                <a:cubicBezTo>
                  <a:pt x="1288" y="19"/>
                  <a:pt x="1281" y="19"/>
                  <a:pt x="1280" y="18"/>
                </a:cubicBezTo>
                <a:cubicBezTo>
                  <a:pt x="1280" y="20"/>
                  <a:pt x="1280" y="20"/>
                  <a:pt x="1280" y="20"/>
                </a:cubicBezTo>
                <a:cubicBezTo>
                  <a:pt x="1277" y="19"/>
                  <a:pt x="1275" y="19"/>
                  <a:pt x="1272" y="18"/>
                </a:cubicBezTo>
                <a:cubicBezTo>
                  <a:pt x="1272" y="18"/>
                  <a:pt x="1272" y="17"/>
                  <a:pt x="1271" y="17"/>
                </a:cubicBezTo>
                <a:cubicBezTo>
                  <a:pt x="1270" y="17"/>
                  <a:pt x="1269" y="18"/>
                  <a:pt x="1267" y="18"/>
                </a:cubicBezTo>
                <a:cubicBezTo>
                  <a:pt x="1266" y="17"/>
                  <a:pt x="1260" y="15"/>
                  <a:pt x="1258" y="16"/>
                </a:cubicBezTo>
                <a:cubicBezTo>
                  <a:pt x="1256" y="17"/>
                  <a:pt x="1254" y="19"/>
                  <a:pt x="1252" y="20"/>
                </a:cubicBezTo>
                <a:cubicBezTo>
                  <a:pt x="1252" y="24"/>
                  <a:pt x="1252" y="24"/>
                  <a:pt x="1252" y="24"/>
                </a:cubicBezTo>
                <a:cubicBezTo>
                  <a:pt x="1251" y="24"/>
                  <a:pt x="1251" y="24"/>
                  <a:pt x="1251" y="24"/>
                </a:cubicBezTo>
                <a:cubicBezTo>
                  <a:pt x="1251" y="22"/>
                  <a:pt x="1251" y="22"/>
                  <a:pt x="1251" y="22"/>
                </a:cubicBezTo>
                <a:cubicBezTo>
                  <a:pt x="1245" y="23"/>
                  <a:pt x="1241" y="25"/>
                  <a:pt x="1236" y="26"/>
                </a:cubicBezTo>
                <a:cubicBezTo>
                  <a:pt x="1236" y="29"/>
                  <a:pt x="1236" y="29"/>
                  <a:pt x="1238" y="30"/>
                </a:cubicBezTo>
                <a:cubicBezTo>
                  <a:pt x="1238" y="31"/>
                  <a:pt x="1238" y="31"/>
                  <a:pt x="1238" y="31"/>
                </a:cubicBezTo>
                <a:cubicBezTo>
                  <a:pt x="1235" y="30"/>
                  <a:pt x="1234" y="29"/>
                  <a:pt x="1232" y="27"/>
                </a:cubicBezTo>
                <a:cubicBezTo>
                  <a:pt x="1230" y="27"/>
                  <a:pt x="1230" y="27"/>
                  <a:pt x="1230" y="27"/>
                </a:cubicBezTo>
                <a:cubicBezTo>
                  <a:pt x="1230" y="27"/>
                  <a:pt x="1229" y="26"/>
                  <a:pt x="1229" y="25"/>
                </a:cubicBezTo>
                <a:cubicBezTo>
                  <a:pt x="1227" y="25"/>
                  <a:pt x="1227" y="25"/>
                  <a:pt x="1227" y="25"/>
                </a:cubicBezTo>
                <a:cubicBezTo>
                  <a:pt x="1227" y="24"/>
                  <a:pt x="1227" y="24"/>
                  <a:pt x="1227" y="24"/>
                </a:cubicBezTo>
                <a:cubicBezTo>
                  <a:pt x="1224" y="24"/>
                  <a:pt x="1220" y="25"/>
                  <a:pt x="1217" y="25"/>
                </a:cubicBezTo>
                <a:cubicBezTo>
                  <a:pt x="1209" y="25"/>
                  <a:pt x="1196" y="23"/>
                  <a:pt x="1192" y="27"/>
                </a:cubicBezTo>
                <a:cubicBezTo>
                  <a:pt x="1190" y="27"/>
                  <a:pt x="1190" y="27"/>
                  <a:pt x="1190" y="29"/>
                </a:cubicBezTo>
                <a:cubicBezTo>
                  <a:pt x="1193" y="30"/>
                  <a:pt x="1191" y="30"/>
                  <a:pt x="1193" y="32"/>
                </a:cubicBezTo>
                <a:cubicBezTo>
                  <a:pt x="1193" y="32"/>
                  <a:pt x="1193" y="32"/>
                  <a:pt x="1193" y="32"/>
                </a:cubicBezTo>
                <a:cubicBezTo>
                  <a:pt x="1198" y="32"/>
                  <a:pt x="1198" y="32"/>
                  <a:pt x="1198" y="32"/>
                </a:cubicBezTo>
                <a:cubicBezTo>
                  <a:pt x="1198" y="33"/>
                  <a:pt x="1198" y="33"/>
                  <a:pt x="1198" y="33"/>
                </a:cubicBezTo>
                <a:cubicBezTo>
                  <a:pt x="1200" y="35"/>
                  <a:pt x="1201" y="37"/>
                  <a:pt x="1204" y="37"/>
                </a:cubicBezTo>
                <a:cubicBezTo>
                  <a:pt x="1204" y="38"/>
                  <a:pt x="1203" y="39"/>
                  <a:pt x="1203" y="40"/>
                </a:cubicBezTo>
                <a:cubicBezTo>
                  <a:pt x="1202" y="41"/>
                  <a:pt x="1203" y="40"/>
                  <a:pt x="1202" y="41"/>
                </a:cubicBezTo>
                <a:cubicBezTo>
                  <a:pt x="1201" y="41"/>
                  <a:pt x="1201" y="41"/>
                  <a:pt x="1201" y="41"/>
                </a:cubicBezTo>
                <a:cubicBezTo>
                  <a:pt x="1201" y="39"/>
                  <a:pt x="1201" y="38"/>
                  <a:pt x="1201" y="37"/>
                </a:cubicBezTo>
                <a:cubicBezTo>
                  <a:pt x="1200" y="37"/>
                  <a:pt x="1200" y="37"/>
                  <a:pt x="1200" y="37"/>
                </a:cubicBezTo>
                <a:cubicBezTo>
                  <a:pt x="1200" y="36"/>
                  <a:pt x="1200" y="36"/>
                  <a:pt x="1200" y="36"/>
                </a:cubicBezTo>
                <a:cubicBezTo>
                  <a:pt x="1197" y="35"/>
                  <a:pt x="1194" y="35"/>
                  <a:pt x="1191" y="34"/>
                </a:cubicBezTo>
                <a:cubicBezTo>
                  <a:pt x="1191" y="33"/>
                  <a:pt x="1191" y="32"/>
                  <a:pt x="1191" y="32"/>
                </a:cubicBezTo>
                <a:cubicBezTo>
                  <a:pt x="1190" y="31"/>
                  <a:pt x="1189" y="31"/>
                  <a:pt x="1188" y="30"/>
                </a:cubicBezTo>
                <a:cubicBezTo>
                  <a:pt x="1185" y="30"/>
                  <a:pt x="1185" y="31"/>
                  <a:pt x="1184" y="32"/>
                </a:cubicBezTo>
                <a:cubicBezTo>
                  <a:pt x="1177" y="32"/>
                  <a:pt x="1177" y="32"/>
                  <a:pt x="1177" y="32"/>
                </a:cubicBezTo>
                <a:cubicBezTo>
                  <a:pt x="1176" y="32"/>
                  <a:pt x="1176" y="31"/>
                  <a:pt x="1176" y="30"/>
                </a:cubicBezTo>
                <a:cubicBezTo>
                  <a:pt x="1175" y="30"/>
                  <a:pt x="1175" y="30"/>
                  <a:pt x="1175" y="30"/>
                </a:cubicBezTo>
                <a:cubicBezTo>
                  <a:pt x="1175" y="29"/>
                  <a:pt x="1175" y="29"/>
                  <a:pt x="1175" y="29"/>
                </a:cubicBezTo>
                <a:cubicBezTo>
                  <a:pt x="1174" y="29"/>
                  <a:pt x="1174" y="29"/>
                  <a:pt x="1174" y="29"/>
                </a:cubicBezTo>
                <a:cubicBezTo>
                  <a:pt x="1174" y="32"/>
                  <a:pt x="1174" y="32"/>
                  <a:pt x="1174" y="32"/>
                </a:cubicBezTo>
                <a:cubicBezTo>
                  <a:pt x="1173" y="32"/>
                  <a:pt x="1173" y="32"/>
                  <a:pt x="1173" y="32"/>
                </a:cubicBezTo>
                <a:cubicBezTo>
                  <a:pt x="1172" y="34"/>
                  <a:pt x="1171" y="36"/>
                  <a:pt x="1169" y="37"/>
                </a:cubicBezTo>
                <a:cubicBezTo>
                  <a:pt x="1165" y="37"/>
                  <a:pt x="1165" y="37"/>
                  <a:pt x="1165" y="37"/>
                </a:cubicBezTo>
                <a:cubicBezTo>
                  <a:pt x="1165" y="36"/>
                  <a:pt x="1165" y="35"/>
                  <a:pt x="1164" y="34"/>
                </a:cubicBezTo>
                <a:cubicBezTo>
                  <a:pt x="1162" y="34"/>
                  <a:pt x="1161" y="34"/>
                  <a:pt x="1159" y="35"/>
                </a:cubicBezTo>
                <a:cubicBezTo>
                  <a:pt x="1160" y="38"/>
                  <a:pt x="1160" y="38"/>
                  <a:pt x="1162" y="39"/>
                </a:cubicBezTo>
                <a:cubicBezTo>
                  <a:pt x="1162" y="40"/>
                  <a:pt x="1162" y="40"/>
                  <a:pt x="1162" y="40"/>
                </a:cubicBezTo>
                <a:cubicBezTo>
                  <a:pt x="1165" y="40"/>
                  <a:pt x="1165" y="40"/>
                  <a:pt x="1165" y="40"/>
                </a:cubicBezTo>
                <a:cubicBezTo>
                  <a:pt x="1165" y="40"/>
                  <a:pt x="1166" y="41"/>
                  <a:pt x="1166" y="42"/>
                </a:cubicBezTo>
                <a:cubicBezTo>
                  <a:pt x="1170" y="42"/>
                  <a:pt x="1170" y="42"/>
                  <a:pt x="1170" y="42"/>
                </a:cubicBezTo>
                <a:cubicBezTo>
                  <a:pt x="1170" y="42"/>
                  <a:pt x="1170" y="42"/>
                  <a:pt x="1170" y="42"/>
                </a:cubicBezTo>
                <a:cubicBezTo>
                  <a:pt x="1171" y="43"/>
                  <a:pt x="1173" y="43"/>
                  <a:pt x="1174" y="43"/>
                </a:cubicBezTo>
                <a:cubicBezTo>
                  <a:pt x="1174" y="44"/>
                  <a:pt x="1174" y="44"/>
                  <a:pt x="1174" y="44"/>
                </a:cubicBezTo>
                <a:cubicBezTo>
                  <a:pt x="1172" y="44"/>
                  <a:pt x="1172" y="44"/>
                  <a:pt x="1172" y="44"/>
                </a:cubicBezTo>
                <a:cubicBezTo>
                  <a:pt x="1172" y="45"/>
                  <a:pt x="1172" y="45"/>
                  <a:pt x="1172" y="45"/>
                </a:cubicBezTo>
                <a:cubicBezTo>
                  <a:pt x="1171" y="45"/>
                  <a:pt x="1170" y="45"/>
                  <a:pt x="1169" y="46"/>
                </a:cubicBezTo>
                <a:cubicBezTo>
                  <a:pt x="1169" y="43"/>
                  <a:pt x="1169" y="43"/>
                  <a:pt x="1169" y="43"/>
                </a:cubicBezTo>
                <a:cubicBezTo>
                  <a:pt x="1166" y="42"/>
                  <a:pt x="1163" y="41"/>
                  <a:pt x="1159" y="40"/>
                </a:cubicBezTo>
                <a:cubicBezTo>
                  <a:pt x="1159" y="39"/>
                  <a:pt x="1159" y="39"/>
                  <a:pt x="1159" y="38"/>
                </a:cubicBezTo>
                <a:cubicBezTo>
                  <a:pt x="1150" y="37"/>
                  <a:pt x="1150" y="37"/>
                  <a:pt x="1150" y="37"/>
                </a:cubicBezTo>
                <a:cubicBezTo>
                  <a:pt x="1150" y="36"/>
                  <a:pt x="1150" y="36"/>
                  <a:pt x="1150" y="36"/>
                </a:cubicBezTo>
                <a:cubicBezTo>
                  <a:pt x="1149" y="36"/>
                  <a:pt x="1149" y="36"/>
                  <a:pt x="1149" y="36"/>
                </a:cubicBezTo>
                <a:cubicBezTo>
                  <a:pt x="1148" y="35"/>
                  <a:pt x="1148" y="35"/>
                  <a:pt x="1148" y="34"/>
                </a:cubicBezTo>
                <a:cubicBezTo>
                  <a:pt x="1146" y="33"/>
                  <a:pt x="1144" y="33"/>
                  <a:pt x="1142" y="33"/>
                </a:cubicBezTo>
                <a:cubicBezTo>
                  <a:pt x="1142" y="35"/>
                  <a:pt x="1143" y="36"/>
                  <a:pt x="1143" y="37"/>
                </a:cubicBezTo>
                <a:cubicBezTo>
                  <a:pt x="1141" y="37"/>
                  <a:pt x="1141" y="37"/>
                  <a:pt x="1141" y="37"/>
                </a:cubicBezTo>
                <a:cubicBezTo>
                  <a:pt x="1142" y="42"/>
                  <a:pt x="1143" y="45"/>
                  <a:pt x="1147" y="47"/>
                </a:cubicBezTo>
                <a:cubicBezTo>
                  <a:pt x="1147" y="49"/>
                  <a:pt x="1147" y="49"/>
                  <a:pt x="1147" y="49"/>
                </a:cubicBezTo>
                <a:cubicBezTo>
                  <a:pt x="1144" y="47"/>
                  <a:pt x="1142" y="45"/>
                  <a:pt x="1140" y="42"/>
                </a:cubicBezTo>
                <a:cubicBezTo>
                  <a:pt x="1139" y="42"/>
                  <a:pt x="1139" y="42"/>
                  <a:pt x="1139" y="42"/>
                </a:cubicBezTo>
                <a:cubicBezTo>
                  <a:pt x="1139" y="47"/>
                  <a:pt x="1139" y="47"/>
                  <a:pt x="1139" y="47"/>
                </a:cubicBezTo>
                <a:cubicBezTo>
                  <a:pt x="1135" y="46"/>
                  <a:pt x="1135" y="43"/>
                  <a:pt x="1132" y="42"/>
                </a:cubicBezTo>
                <a:cubicBezTo>
                  <a:pt x="1132" y="40"/>
                  <a:pt x="1132" y="40"/>
                  <a:pt x="1132" y="40"/>
                </a:cubicBezTo>
                <a:cubicBezTo>
                  <a:pt x="1130" y="40"/>
                  <a:pt x="1130" y="40"/>
                  <a:pt x="1130" y="40"/>
                </a:cubicBezTo>
                <a:cubicBezTo>
                  <a:pt x="1130" y="39"/>
                  <a:pt x="1130" y="39"/>
                  <a:pt x="1130" y="38"/>
                </a:cubicBezTo>
                <a:cubicBezTo>
                  <a:pt x="1126" y="38"/>
                  <a:pt x="1126" y="38"/>
                  <a:pt x="1126" y="38"/>
                </a:cubicBezTo>
                <a:cubicBezTo>
                  <a:pt x="1126" y="37"/>
                  <a:pt x="1126" y="37"/>
                  <a:pt x="1126" y="37"/>
                </a:cubicBezTo>
                <a:cubicBezTo>
                  <a:pt x="1125" y="37"/>
                  <a:pt x="1125" y="37"/>
                  <a:pt x="1125" y="37"/>
                </a:cubicBezTo>
                <a:cubicBezTo>
                  <a:pt x="1125" y="37"/>
                  <a:pt x="1125" y="37"/>
                  <a:pt x="1125" y="37"/>
                </a:cubicBezTo>
                <a:cubicBezTo>
                  <a:pt x="1121" y="36"/>
                  <a:pt x="1118" y="36"/>
                  <a:pt x="1115" y="36"/>
                </a:cubicBezTo>
                <a:cubicBezTo>
                  <a:pt x="1115" y="35"/>
                  <a:pt x="1115" y="35"/>
                  <a:pt x="1115" y="35"/>
                </a:cubicBezTo>
                <a:cubicBezTo>
                  <a:pt x="1113" y="35"/>
                  <a:pt x="1112" y="34"/>
                  <a:pt x="1110" y="34"/>
                </a:cubicBezTo>
                <a:cubicBezTo>
                  <a:pt x="1109" y="32"/>
                  <a:pt x="1109" y="32"/>
                  <a:pt x="1108" y="31"/>
                </a:cubicBezTo>
                <a:cubicBezTo>
                  <a:pt x="1099" y="31"/>
                  <a:pt x="1099" y="31"/>
                  <a:pt x="1099" y="31"/>
                </a:cubicBezTo>
                <a:cubicBezTo>
                  <a:pt x="1099" y="33"/>
                  <a:pt x="1100" y="33"/>
                  <a:pt x="1101" y="35"/>
                </a:cubicBezTo>
                <a:cubicBezTo>
                  <a:pt x="1102" y="35"/>
                  <a:pt x="1102" y="35"/>
                  <a:pt x="1102" y="35"/>
                </a:cubicBezTo>
                <a:cubicBezTo>
                  <a:pt x="1103" y="37"/>
                  <a:pt x="1101" y="37"/>
                  <a:pt x="1103" y="38"/>
                </a:cubicBezTo>
                <a:cubicBezTo>
                  <a:pt x="1103" y="39"/>
                  <a:pt x="1103" y="39"/>
                  <a:pt x="1103" y="39"/>
                </a:cubicBezTo>
                <a:cubicBezTo>
                  <a:pt x="1101" y="39"/>
                  <a:pt x="1099" y="38"/>
                  <a:pt x="1098" y="38"/>
                </a:cubicBezTo>
                <a:cubicBezTo>
                  <a:pt x="1098" y="37"/>
                  <a:pt x="1098" y="37"/>
                  <a:pt x="1098" y="37"/>
                </a:cubicBezTo>
                <a:cubicBezTo>
                  <a:pt x="1095" y="37"/>
                  <a:pt x="1092" y="39"/>
                  <a:pt x="1091" y="39"/>
                </a:cubicBezTo>
                <a:cubicBezTo>
                  <a:pt x="1089" y="39"/>
                  <a:pt x="1087" y="38"/>
                  <a:pt x="1084" y="38"/>
                </a:cubicBezTo>
                <a:cubicBezTo>
                  <a:pt x="1085" y="41"/>
                  <a:pt x="1086" y="42"/>
                  <a:pt x="1086" y="45"/>
                </a:cubicBezTo>
                <a:cubicBezTo>
                  <a:pt x="1088" y="45"/>
                  <a:pt x="1090" y="44"/>
                  <a:pt x="1092" y="44"/>
                </a:cubicBezTo>
                <a:cubicBezTo>
                  <a:pt x="1092" y="45"/>
                  <a:pt x="1092" y="45"/>
                  <a:pt x="1093" y="46"/>
                </a:cubicBezTo>
                <a:cubicBezTo>
                  <a:pt x="1093" y="46"/>
                  <a:pt x="1097" y="47"/>
                  <a:pt x="1098" y="47"/>
                </a:cubicBezTo>
                <a:cubicBezTo>
                  <a:pt x="1098" y="46"/>
                  <a:pt x="1098" y="46"/>
                  <a:pt x="1098" y="46"/>
                </a:cubicBezTo>
                <a:cubicBezTo>
                  <a:pt x="1101" y="46"/>
                  <a:pt x="1101" y="46"/>
                  <a:pt x="1101" y="46"/>
                </a:cubicBezTo>
                <a:cubicBezTo>
                  <a:pt x="1101" y="45"/>
                  <a:pt x="1101" y="45"/>
                  <a:pt x="1101" y="45"/>
                </a:cubicBezTo>
                <a:cubicBezTo>
                  <a:pt x="1104" y="44"/>
                  <a:pt x="1106" y="48"/>
                  <a:pt x="1109" y="44"/>
                </a:cubicBezTo>
                <a:cubicBezTo>
                  <a:pt x="1113" y="44"/>
                  <a:pt x="1112" y="45"/>
                  <a:pt x="1114" y="46"/>
                </a:cubicBezTo>
                <a:cubicBezTo>
                  <a:pt x="1114" y="47"/>
                  <a:pt x="1114" y="47"/>
                  <a:pt x="1114" y="47"/>
                </a:cubicBezTo>
                <a:cubicBezTo>
                  <a:pt x="1112" y="47"/>
                  <a:pt x="1111" y="48"/>
                  <a:pt x="1110" y="48"/>
                </a:cubicBezTo>
                <a:cubicBezTo>
                  <a:pt x="1110" y="53"/>
                  <a:pt x="1110" y="53"/>
                  <a:pt x="1110" y="53"/>
                </a:cubicBezTo>
                <a:cubicBezTo>
                  <a:pt x="1111" y="53"/>
                  <a:pt x="1111" y="53"/>
                  <a:pt x="1111" y="53"/>
                </a:cubicBezTo>
                <a:cubicBezTo>
                  <a:pt x="1111" y="55"/>
                  <a:pt x="1111" y="55"/>
                  <a:pt x="1111" y="55"/>
                </a:cubicBezTo>
                <a:cubicBezTo>
                  <a:pt x="1110" y="55"/>
                  <a:pt x="1110" y="55"/>
                  <a:pt x="1110" y="55"/>
                </a:cubicBezTo>
                <a:cubicBezTo>
                  <a:pt x="1109" y="53"/>
                  <a:pt x="1108" y="50"/>
                  <a:pt x="1107" y="48"/>
                </a:cubicBezTo>
                <a:cubicBezTo>
                  <a:pt x="1105" y="48"/>
                  <a:pt x="1103" y="49"/>
                  <a:pt x="1101" y="49"/>
                </a:cubicBezTo>
                <a:cubicBezTo>
                  <a:pt x="1101" y="50"/>
                  <a:pt x="1101" y="50"/>
                  <a:pt x="1101" y="50"/>
                </a:cubicBezTo>
                <a:cubicBezTo>
                  <a:pt x="1100" y="50"/>
                  <a:pt x="1100" y="50"/>
                  <a:pt x="1100" y="50"/>
                </a:cubicBezTo>
                <a:cubicBezTo>
                  <a:pt x="1101" y="52"/>
                  <a:pt x="1102" y="54"/>
                  <a:pt x="1104" y="55"/>
                </a:cubicBezTo>
                <a:cubicBezTo>
                  <a:pt x="1104" y="57"/>
                  <a:pt x="1104" y="57"/>
                  <a:pt x="1104" y="57"/>
                </a:cubicBezTo>
                <a:cubicBezTo>
                  <a:pt x="1103" y="57"/>
                  <a:pt x="1103" y="57"/>
                  <a:pt x="1103" y="57"/>
                </a:cubicBezTo>
                <a:cubicBezTo>
                  <a:pt x="1103" y="56"/>
                  <a:pt x="1100" y="51"/>
                  <a:pt x="1098" y="50"/>
                </a:cubicBezTo>
                <a:cubicBezTo>
                  <a:pt x="1096" y="49"/>
                  <a:pt x="1093" y="48"/>
                  <a:pt x="1091" y="47"/>
                </a:cubicBezTo>
                <a:cubicBezTo>
                  <a:pt x="1089" y="48"/>
                  <a:pt x="1089" y="48"/>
                  <a:pt x="1088" y="49"/>
                </a:cubicBezTo>
                <a:cubicBezTo>
                  <a:pt x="1088" y="50"/>
                  <a:pt x="1088" y="51"/>
                  <a:pt x="1089" y="51"/>
                </a:cubicBezTo>
                <a:cubicBezTo>
                  <a:pt x="1089" y="53"/>
                  <a:pt x="1089" y="53"/>
                  <a:pt x="1089" y="53"/>
                </a:cubicBezTo>
                <a:cubicBezTo>
                  <a:pt x="1088" y="52"/>
                  <a:pt x="1087" y="51"/>
                  <a:pt x="1086" y="51"/>
                </a:cubicBezTo>
                <a:cubicBezTo>
                  <a:pt x="1086" y="50"/>
                  <a:pt x="1086" y="50"/>
                  <a:pt x="1086" y="50"/>
                </a:cubicBezTo>
                <a:cubicBezTo>
                  <a:pt x="1085" y="50"/>
                  <a:pt x="1084" y="49"/>
                  <a:pt x="1083" y="49"/>
                </a:cubicBezTo>
                <a:cubicBezTo>
                  <a:pt x="1082" y="48"/>
                  <a:pt x="1082" y="47"/>
                  <a:pt x="1082" y="47"/>
                </a:cubicBezTo>
                <a:cubicBezTo>
                  <a:pt x="1081" y="46"/>
                  <a:pt x="1079" y="45"/>
                  <a:pt x="1078" y="44"/>
                </a:cubicBezTo>
                <a:cubicBezTo>
                  <a:pt x="1078" y="43"/>
                  <a:pt x="1078" y="43"/>
                  <a:pt x="1078" y="43"/>
                </a:cubicBezTo>
                <a:cubicBezTo>
                  <a:pt x="1077" y="43"/>
                  <a:pt x="1076" y="44"/>
                  <a:pt x="1075" y="44"/>
                </a:cubicBezTo>
                <a:cubicBezTo>
                  <a:pt x="1075" y="45"/>
                  <a:pt x="1075" y="45"/>
                  <a:pt x="1075" y="45"/>
                </a:cubicBezTo>
                <a:cubicBezTo>
                  <a:pt x="1073" y="45"/>
                  <a:pt x="1071" y="45"/>
                  <a:pt x="1070" y="46"/>
                </a:cubicBezTo>
                <a:cubicBezTo>
                  <a:pt x="1069" y="47"/>
                  <a:pt x="1068" y="48"/>
                  <a:pt x="1067" y="49"/>
                </a:cubicBezTo>
                <a:cubicBezTo>
                  <a:pt x="1066" y="49"/>
                  <a:pt x="1065" y="50"/>
                  <a:pt x="1065" y="50"/>
                </a:cubicBezTo>
                <a:cubicBezTo>
                  <a:pt x="1064" y="51"/>
                  <a:pt x="1064" y="51"/>
                  <a:pt x="1064" y="52"/>
                </a:cubicBezTo>
                <a:cubicBezTo>
                  <a:pt x="1062" y="54"/>
                  <a:pt x="1062" y="53"/>
                  <a:pt x="1060" y="55"/>
                </a:cubicBezTo>
                <a:cubicBezTo>
                  <a:pt x="1059" y="54"/>
                  <a:pt x="1058" y="54"/>
                  <a:pt x="1057" y="53"/>
                </a:cubicBezTo>
                <a:cubicBezTo>
                  <a:pt x="1057" y="52"/>
                  <a:pt x="1057" y="52"/>
                  <a:pt x="1057" y="52"/>
                </a:cubicBezTo>
                <a:cubicBezTo>
                  <a:pt x="1056" y="52"/>
                  <a:pt x="1056" y="52"/>
                  <a:pt x="1056" y="52"/>
                </a:cubicBezTo>
                <a:cubicBezTo>
                  <a:pt x="1056" y="51"/>
                  <a:pt x="1056" y="51"/>
                  <a:pt x="1056" y="51"/>
                </a:cubicBezTo>
                <a:cubicBezTo>
                  <a:pt x="1053" y="50"/>
                  <a:pt x="1049" y="52"/>
                  <a:pt x="1046" y="51"/>
                </a:cubicBezTo>
                <a:cubicBezTo>
                  <a:pt x="1046" y="51"/>
                  <a:pt x="1046" y="51"/>
                  <a:pt x="1046" y="51"/>
                </a:cubicBezTo>
                <a:cubicBezTo>
                  <a:pt x="1046" y="51"/>
                  <a:pt x="1046" y="51"/>
                  <a:pt x="1046" y="51"/>
                </a:cubicBezTo>
                <a:cubicBezTo>
                  <a:pt x="1044" y="51"/>
                  <a:pt x="1044" y="51"/>
                  <a:pt x="1044" y="51"/>
                </a:cubicBezTo>
                <a:cubicBezTo>
                  <a:pt x="1044" y="52"/>
                  <a:pt x="1044" y="52"/>
                  <a:pt x="1044" y="52"/>
                </a:cubicBezTo>
                <a:cubicBezTo>
                  <a:pt x="1042" y="53"/>
                  <a:pt x="1041" y="53"/>
                  <a:pt x="1038" y="53"/>
                </a:cubicBezTo>
                <a:cubicBezTo>
                  <a:pt x="1038" y="54"/>
                  <a:pt x="1038" y="55"/>
                  <a:pt x="1037" y="56"/>
                </a:cubicBezTo>
                <a:cubicBezTo>
                  <a:pt x="1041" y="56"/>
                  <a:pt x="1050" y="53"/>
                  <a:pt x="1053" y="56"/>
                </a:cubicBezTo>
                <a:cubicBezTo>
                  <a:pt x="1051" y="56"/>
                  <a:pt x="1047" y="56"/>
                  <a:pt x="1046" y="57"/>
                </a:cubicBezTo>
                <a:cubicBezTo>
                  <a:pt x="1043" y="58"/>
                  <a:pt x="1044" y="57"/>
                  <a:pt x="1043" y="60"/>
                </a:cubicBezTo>
                <a:cubicBezTo>
                  <a:pt x="1048" y="61"/>
                  <a:pt x="1047" y="60"/>
                  <a:pt x="1051" y="59"/>
                </a:cubicBezTo>
                <a:cubicBezTo>
                  <a:pt x="1057" y="59"/>
                  <a:pt x="1057" y="59"/>
                  <a:pt x="1057" y="59"/>
                </a:cubicBezTo>
                <a:cubicBezTo>
                  <a:pt x="1057" y="58"/>
                  <a:pt x="1057" y="58"/>
                  <a:pt x="1057" y="58"/>
                </a:cubicBezTo>
                <a:cubicBezTo>
                  <a:pt x="1060" y="57"/>
                  <a:pt x="1061" y="60"/>
                  <a:pt x="1064" y="58"/>
                </a:cubicBezTo>
                <a:cubicBezTo>
                  <a:pt x="1066" y="58"/>
                  <a:pt x="1067" y="58"/>
                  <a:pt x="1068" y="59"/>
                </a:cubicBezTo>
                <a:cubicBezTo>
                  <a:pt x="1066" y="61"/>
                  <a:pt x="1062" y="60"/>
                  <a:pt x="1060" y="61"/>
                </a:cubicBezTo>
                <a:cubicBezTo>
                  <a:pt x="1055" y="62"/>
                  <a:pt x="1050" y="63"/>
                  <a:pt x="1046" y="64"/>
                </a:cubicBezTo>
                <a:cubicBezTo>
                  <a:pt x="1046" y="65"/>
                  <a:pt x="1046" y="65"/>
                  <a:pt x="1046" y="65"/>
                </a:cubicBezTo>
                <a:cubicBezTo>
                  <a:pt x="1045" y="65"/>
                  <a:pt x="1045" y="65"/>
                  <a:pt x="1045" y="65"/>
                </a:cubicBezTo>
                <a:cubicBezTo>
                  <a:pt x="1045" y="66"/>
                  <a:pt x="1045" y="68"/>
                  <a:pt x="1046" y="69"/>
                </a:cubicBezTo>
                <a:cubicBezTo>
                  <a:pt x="1048" y="68"/>
                  <a:pt x="1049" y="67"/>
                  <a:pt x="1051" y="66"/>
                </a:cubicBezTo>
                <a:cubicBezTo>
                  <a:pt x="1051" y="66"/>
                  <a:pt x="1051" y="66"/>
                  <a:pt x="1051" y="66"/>
                </a:cubicBezTo>
                <a:cubicBezTo>
                  <a:pt x="1056" y="66"/>
                  <a:pt x="1056" y="66"/>
                  <a:pt x="1056" y="66"/>
                </a:cubicBezTo>
                <a:cubicBezTo>
                  <a:pt x="1056" y="65"/>
                  <a:pt x="1056" y="65"/>
                  <a:pt x="1056" y="65"/>
                </a:cubicBezTo>
                <a:cubicBezTo>
                  <a:pt x="1059" y="65"/>
                  <a:pt x="1059" y="65"/>
                  <a:pt x="1059" y="65"/>
                </a:cubicBezTo>
                <a:cubicBezTo>
                  <a:pt x="1059" y="64"/>
                  <a:pt x="1059" y="64"/>
                  <a:pt x="1059" y="64"/>
                </a:cubicBezTo>
                <a:cubicBezTo>
                  <a:pt x="1060" y="64"/>
                  <a:pt x="1060" y="64"/>
                  <a:pt x="1060" y="64"/>
                </a:cubicBezTo>
                <a:cubicBezTo>
                  <a:pt x="1060" y="63"/>
                  <a:pt x="1060" y="63"/>
                  <a:pt x="1060" y="63"/>
                </a:cubicBezTo>
                <a:cubicBezTo>
                  <a:pt x="1068" y="63"/>
                  <a:pt x="1068" y="63"/>
                  <a:pt x="1068" y="63"/>
                </a:cubicBezTo>
                <a:cubicBezTo>
                  <a:pt x="1070" y="62"/>
                  <a:pt x="1073" y="61"/>
                  <a:pt x="1075" y="61"/>
                </a:cubicBezTo>
                <a:cubicBezTo>
                  <a:pt x="1075" y="62"/>
                  <a:pt x="1075" y="62"/>
                  <a:pt x="1075" y="62"/>
                </a:cubicBezTo>
                <a:cubicBezTo>
                  <a:pt x="1073" y="63"/>
                  <a:pt x="1071" y="64"/>
                  <a:pt x="1070" y="65"/>
                </a:cubicBezTo>
                <a:cubicBezTo>
                  <a:pt x="1068" y="65"/>
                  <a:pt x="1067" y="64"/>
                  <a:pt x="1067" y="64"/>
                </a:cubicBezTo>
                <a:cubicBezTo>
                  <a:pt x="1065" y="64"/>
                  <a:pt x="1063" y="64"/>
                  <a:pt x="1061" y="65"/>
                </a:cubicBezTo>
                <a:cubicBezTo>
                  <a:pt x="1061" y="65"/>
                  <a:pt x="1061" y="66"/>
                  <a:pt x="1060" y="66"/>
                </a:cubicBezTo>
                <a:cubicBezTo>
                  <a:pt x="1059" y="66"/>
                  <a:pt x="1059" y="66"/>
                  <a:pt x="1059" y="66"/>
                </a:cubicBezTo>
                <a:cubicBezTo>
                  <a:pt x="1059" y="67"/>
                  <a:pt x="1059" y="67"/>
                  <a:pt x="1059" y="67"/>
                </a:cubicBezTo>
                <a:cubicBezTo>
                  <a:pt x="1054" y="67"/>
                  <a:pt x="1054" y="67"/>
                  <a:pt x="1054" y="67"/>
                </a:cubicBezTo>
                <a:cubicBezTo>
                  <a:pt x="1053" y="68"/>
                  <a:pt x="1053" y="69"/>
                  <a:pt x="1052" y="70"/>
                </a:cubicBezTo>
                <a:cubicBezTo>
                  <a:pt x="1051" y="70"/>
                  <a:pt x="1051" y="70"/>
                  <a:pt x="1051" y="70"/>
                </a:cubicBezTo>
                <a:cubicBezTo>
                  <a:pt x="1050" y="70"/>
                  <a:pt x="1050" y="71"/>
                  <a:pt x="1049" y="71"/>
                </a:cubicBezTo>
                <a:cubicBezTo>
                  <a:pt x="1050" y="73"/>
                  <a:pt x="1052" y="75"/>
                  <a:pt x="1055" y="75"/>
                </a:cubicBezTo>
                <a:cubicBezTo>
                  <a:pt x="1055" y="74"/>
                  <a:pt x="1055" y="74"/>
                  <a:pt x="1055" y="74"/>
                </a:cubicBezTo>
                <a:cubicBezTo>
                  <a:pt x="1056" y="74"/>
                  <a:pt x="1056" y="74"/>
                  <a:pt x="1056" y="74"/>
                </a:cubicBezTo>
                <a:cubicBezTo>
                  <a:pt x="1056" y="73"/>
                  <a:pt x="1056" y="73"/>
                  <a:pt x="1056" y="73"/>
                </a:cubicBezTo>
                <a:cubicBezTo>
                  <a:pt x="1058" y="73"/>
                  <a:pt x="1058" y="73"/>
                  <a:pt x="1058" y="73"/>
                </a:cubicBezTo>
                <a:cubicBezTo>
                  <a:pt x="1058" y="72"/>
                  <a:pt x="1058" y="72"/>
                  <a:pt x="1058" y="72"/>
                </a:cubicBezTo>
                <a:cubicBezTo>
                  <a:pt x="1060" y="72"/>
                  <a:pt x="1060" y="73"/>
                  <a:pt x="1060" y="73"/>
                </a:cubicBezTo>
                <a:cubicBezTo>
                  <a:pt x="1070" y="73"/>
                  <a:pt x="1070" y="73"/>
                  <a:pt x="1070" y="73"/>
                </a:cubicBezTo>
                <a:cubicBezTo>
                  <a:pt x="1070" y="74"/>
                  <a:pt x="1070" y="74"/>
                  <a:pt x="1070" y="74"/>
                </a:cubicBezTo>
                <a:cubicBezTo>
                  <a:pt x="1072" y="74"/>
                  <a:pt x="1074" y="73"/>
                  <a:pt x="1075" y="73"/>
                </a:cubicBezTo>
                <a:cubicBezTo>
                  <a:pt x="1075" y="72"/>
                  <a:pt x="1075" y="72"/>
                  <a:pt x="1075" y="72"/>
                </a:cubicBezTo>
                <a:cubicBezTo>
                  <a:pt x="1076" y="72"/>
                  <a:pt x="1075" y="73"/>
                  <a:pt x="1076" y="73"/>
                </a:cubicBezTo>
                <a:cubicBezTo>
                  <a:pt x="1079" y="73"/>
                  <a:pt x="1079" y="73"/>
                  <a:pt x="1079" y="73"/>
                </a:cubicBezTo>
                <a:cubicBezTo>
                  <a:pt x="1079" y="71"/>
                  <a:pt x="1079" y="71"/>
                  <a:pt x="1079" y="71"/>
                </a:cubicBezTo>
                <a:cubicBezTo>
                  <a:pt x="1082" y="71"/>
                  <a:pt x="1082" y="71"/>
                  <a:pt x="1082" y="71"/>
                </a:cubicBezTo>
                <a:cubicBezTo>
                  <a:pt x="1082" y="72"/>
                  <a:pt x="1082" y="73"/>
                  <a:pt x="1083" y="74"/>
                </a:cubicBezTo>
                <a:cubicBezTo>
                  <a:pt x="1086" y="74"/>
                  <a:pt x="1088" y="75"/>
                  <a:pt x="1090" y="74"/>
                </a:cubicBezTo>
                <a:cubicBezTo>
                  <a:pt x="1090" y="73"/>
                  <a:pt x="1091" y="73"/>
                  <a:pt x="1091" y="72"/>
                </a:cubicBezTo>
                <a:cubicBezTo>
                  <a:pt x="1093" y="72"/>
                  <a:pt x="1093" y="72"/>
                  <a:pt x="1093" y="72"/>
                </a:cubicBezTo>
                <a:cubicBezTo>
                  <a:pt x="1093" y="71"/>
                  <a:pt x="1094" y="71"/>
                  <a:pt x="1094" y="70"/>
                </a:cubicBezTo>
                <a:cubicBezTo>
                  <a:pt x="1096" y="70"/>
                  <a:pt x="1096" y="70"/>
                  <a:pt x="1096" y="70"/>
                </a:cubicBezTo>
                <a:cubicBezTo>
                  <a:pt x="1095" y="71"/>
                  <a:pt x="1095" y="73"/>
                  <a:pt x="1095" y="76"/>
                </a:cubicBezTo>
                <a:cubicBezTo>
                  <a:pt x="1097" y="76"/>
                  <a:pt x="1097" y="76"/>
                  <a:pt x="1097" y="76"/>
                </a:cubicBezTo>
                <a:cubicBezTo>
                  <a:pt x="1101" y="76"/>
                  <a:pt x="1101" y="76"/>
                  <a:pt x="1101" y="76"/>
                </a:cubicBezTo>
                <a:cubicBezTo>
                  <a:pt x="1101" y="77"/>
                  <a:pt x="1101" y="77"/>
                  <a:pt x="1101" y="77"/>
                </a:cubicBezTo>
                <a:cubicBezTo>
                  <a:pt x="1102" y="77"/>
                  <a:pt x="1102" y="76"/>
                  <a:pt x="1102" y="76"/>
                </a:cubicBezTo>
                <a:cubicBezTo>
                  <a:pt x="1106" y="75"/>
                  <a:pt x="1109" y="77"/>
                  <a:pt x="1112" y="78"/>
                </a:cubicBezTo>
                <a:cubicBezTo>
                  <a:pt x="1112" y="76"/>
                  <a:pt x="1113" y="76"/>
                  <a:pt x="1113" y="74"/>
                </a:cubicBezTo>
                <a:cubicBezTo>
                  <a:pt x="1115" y="73"/>
                  <a:pt x="1114" y="74"/>
                  <a:pt x="1115" y="73"/>
                </a:cubicBezTo>
                <a:cubicBezTo>
                  <a:pt x="1118" y="72"/>
                  <a:pt x="1118" y="71"/>
                  <a:pt x="1116" y="68"/>
                </a:cubicBezTo>
                <a:cubicBezTo>
                  <a:pt x="1118" y="68"/>
                  <a:pt x="1119" y="68"/>
                  <a:pt x="1121" y="67"/>
                </a:cubicBezTo>
                <a:cubicBezTo>
                  <a:pt x="1120" y="69"/>
                  <a:pt x="1120" y="70"/>
                  <a:pt x="1120" y="73"/>
                </a:cubicBezTo>
                <a:cubicBezTo>
                  <a:pt x="1122" y="73"/>
                  <a:pt x="1123" y="74"/>
                  <a:pt x="1126" y="73"/>
                </a:cubicBezTo>
                <a:cubicBezTo>
                  <a:pt x="1126" y="72"/>
                  <a:pt x="1126" y="72"/>
                  <a:pt x="1126" y="72"/>
                </a:cubicBezTo>
                <a:cubicBezTo>
                  <a:pt x="1133" y="72"/>
                  <a:pt x="1133" y="72"/>
                  <a:pt x="1133" y="72"/>
                </a:cubicBezTo>
                <a:cubicBezTo>
                  <a:pt x="1133" y="71"/>
                  <a:pt x="1133" y="71"/>
                  <a:pt x="1133" y="71"/>
                </a:cubicBezTo>
                <a:cubicBezTo>
                  <a:pt x="1137" y="71"/>
                  <a:pt x="1137" y="71"/>
                  <a:pt x="1137" y="71"/>
                </a:cubicBezTo>
                <a:cubicBezTo>
                  <a:pt x="1137" y="71"/>
                  <a:pt x="1137" y="71"/>
                  <a:pt x="1137" y="71"/>
                </a:cubicBezTo>
                <a:cubicBezTo>
                  <a:pt x="1142" y="71"/>
                  <a:pt x="1142" y="71"/>
                  <a:pt x="1142" y="71"/>
                </a:cubicBezTo>
                <a:cubicBezTo>
                  <a:pt x="1142" y="70"/>
                  <a:pt x="1142" y="70"/>
                  <a:pt x="1142" y="70"/>
                </a:cubicBezTo>
                <a:cubicBezTo>
                  <a:pt x="1148" y="70"/>
                  <a:pt x="1148" y="70"/>
                  <a:pt x="1148" y="70"/>
                </a:cubicBezTo>
                <a:cubicBezTo>
                  <a:pt x="1148" y="69"/>
                  <a:pt x="1148" y="69"/>
                  <a:pt x="1148" y="69"/>
                </a:cubicBezTo>
                <a:cubicBezTo>
                  <a:pt x="1159" y="69"/>
                  <a:pt x="1159" y="69"/>
                  <a:pt x="1159" y="69"/>
                </a:cubicBezTo>
                <a:cubicBezTo>
                  <a:pt x="1159" y="70"/>
                  <a:pt x="1159" y="70"/>
                  <a:pt x="1159" y="70"/>
                </a:cubicBezTo>
                <a:cubicBezTo>
                  <a:pt x="1165" y="69"/>
                  <a:pt x="1171" y="68"/>
                  <a:pt x="1177" y="67"/>
                </a:cubicBezTo>
                <a:cubicBezTo>
                  <a:pt x="1177" y="66"/>
                  <a:pt x="1177" y="66"/>
                  <a:pt x="1177" y="66"/>
                </a:cubicBezTo>
                <a:cubicBezTo>
                  <a:pt x="1179" y="66"/>
                  <a:pt x="1179" y="66"/>
                  <a:pt x="1179" y="66"/>
                </a:cubicBezTo>
                <a:cubicBezTo>
                  <a:pt x="1179" y="66"/>
                  <a:pt x="1179" y="66"/>
                  <a:pt x="1179" y="66"/>
                </a:cubicBezTo>
                <a:cubicBezTo>
                  <a:pt x="1182" y="66"/>
                  <a:pt x="1182" y="66"/>
                  <a:pt x="1182" y="66"/>
                </a:cubicBezTo>
                <a:cubicBezTo>
                  <a:pt x="1182" y="65"/>
                  <a:pt x="1182" y="65"/>
                  <a:pt x="1182" y="65"/>
                </a:cubicBezTo>
                <a:cubicBezTo>
                  <a:pt x="1184" y="65"/>
                  <a:pt x="1184" y="65"/>
                  <a:pt x="1184" y="65"/>
                </a:cubicBezTo>
                <a:cubicBezTo>
                  <a:pt x="1184" y="64"/>
                  <a:pt x="1184" y="64"/>
                  <a:pt x="1184" y="64"/>
                </a:cubicBezTo>
                <a:cubicBezTo>
                  <a:pt x="1189" y="63"/>
                  <a:pt x="1189" y="63"/>
                  <a:pt x="1189" y="63"/>
                </a:cubicBezTo>
                <a:cubicBezTo>
                  <a:pt x="1189" y="63"/>
                  <a:pt x="1190" y="62"/>
                  <a:pt x="1190" y="61"/>
                </a:cubicBezTo>
                <a:cubicBezTo>
                  <a:pt x="1191" y="61"/>
                  <a:pt x="1191" y="61"/>
                  <a:pt x="1191" y="61"/>
                </a:cubicBezTo>
                <a:cubicBezTo>
                  <a:pt x="1191" y="62"/>
                  <a:pt x="1191" y="62"/>
                  <a:pt x="1191" y="62"/>
                </a:cubicBezTo>
                <a:cubicBezTo>
                  <a:pt x="1196" y="62"/>
                  <a:pt x="1196" y="62"/>
                  <a:pt x="1196" y="62"/>
                </a:cubicBezTo>
                <a:cubicBezTo>
                  <a:pt x="1196" y="61"/>
                  <a:pt x="1196" y="61"/>
                  <a:pt x="1196" y="61"/>
                </a:cubicBezTo>
                <a:cubicBezTo>
                  <a:pt x="1201" y="61"/>
                  <a:pt x="1201" y="61"/>
                  <a:pt x="1201" y="61"/>
                </a:cubicBezTo>
                <a:cubicBezTo>
                  <a:pt x="1201" y="61"/>
                  <a:pt x="1201" y="61"/>
                  <a:pt x="1201" y="61"/>
                </a:cubicBezTo>
                <a:cubicBezTo>
                  <a:pt x="1202" y="60"/>
                  <a:pt x="1204" y="60"/>
                  <a:pt x="1206" y="60"/>
                </a:cubicBezTo>
                <a:cubicBezTo>
                  <a:pt x="1204" y="62"/>
                  <a:pt x="1195" y="64"/>
                  <a:pt x="1191" y="64"/>
                </a:cubicBezTo>
                <a:cubicBezTo>
                  <a:pt x="1190" y="65"/>
                  <a:pt x="1190" y="66"/>
                  <a:pt x="1190" y="66"/>
                </a:cubicBezTo>
                <a:cubicBezTo>
                  <a:pt x="1193" y="67"/>
                  <a:pt x="1197" y="67"/>
                  <a:pt x="1201" y="67"/>
                </a:cubicBezTo>
                <a:cubicBezTo>
                  <a:pt x="1201" y="69"/>
                  <a:pt x="1201" y="69"/>
                  <a:pt x="1201" y="69"/>
                </a:cubicBezTo>
                <a:cubicBezTo>
                  <a:pt x="1193" y="69"/>
                  <a:pt x="1193" y="69"/>
                  <a:pt x="1193" y="69"/>
                </a:cubicBezTo>
                <a:cubicBezTo>
                  <a:pt x="1193" y="70"/>
                  <a:pt x="1193" y="70"/>
                  <a:pt x="1193" y="70"/>
                </a:cubicBezTo>
                <a:cubicBezTo>
                  <a:pt x="1192" y="70"/>
                  <a:pt x="1192" y="68"/>
                  <a:pt x="1190" y="69"/>
                </a:cubicBezTo>
                <a:cubicBezTo>
                  <a:pt x="1190" y="70"/>
                  <a:pt x="1190" y="70"/>
                  <a:pt x="1190" y="70"/>
                </a:cubicBezTo>
                <a:cubicBezTo>
                  <a:pt x="1189" y="70"/>
                  <a:pt x="1188" y="70"/>
                  <a:pt x="1187" y="71"/>
                </a:cubicBezTo>
                <a:cubicBezTo>
                  <a:pt x="1187" y="71"/>
                  <a:pt x="1187" y="71"/>
                  <a:pt x="1187" y="71"/>
                </a:cubicBezTo>
                <a:cubicBezTo>
                  <a:pt x="1182" y="71"/>
                  <a:pt x="1182" y="71"/>
                  <a:pt x="1182" y="71"/>
                </a:cubicBezTo>
                <a:cubicBezTo>
                  <a:pt x="1180" y="72"/>
                  <a:pt x="1177" y="73"/>
                  <a:pt x="1175" y="73"/>
                </a:cubicBezTo>
                <a:cubicBezTo>
                  <a:pt x="1175" y="74"/>
                  <a:pt x="1175" y="74"/>
                  <a:pt x="1175" y="74"/>
                </a:cubicBezTo>
                <a:cubicBezTo>
                  <a:pt x="1174" y="74"/>
                  <a:pt x="1174" y="74"/>
                  <a:pt x="1174" y="74"/>
                </a:cubicBezTo>
                <a:cubicBezTo>
                  <a:pt x="1174" y="74"/>
                  <a:pt x="1175" y="75"/>
                  <a:pt x="1175" y="76"/>
                </a:cubicBezTo>
                <a:cubicBezTo>
                  <a:pt x="1181" y="75"/>
                  <a:pt x="1188" y="75"/>
                  <a:pt x="1194" y="75"/>
                </a:cubicBezTo>
                <a:cubicBezTo>
                  <a:pt x="1194" y="76"/>
                  <a:pt x="1194" y="76"/>
                  <a:pt x="1194" y="76"/>
                </a:cubicBezTo>
                <a:cubicBezTo>
                  <a:pt x="1191" y="76"/>
                  <a:pt x="1188" y="77"/>
                  <a:pt x="1186" y="77"/>
                </a:cubicBezTo>
                <a:cubicBezTo>
                  <a:pt x="1186" y="78"/>
                  <a:pt x="1186" y="78"/>
                  <a:pt x="1186" y="78"/>
                </a:cubicBezTo>
                <a:cubicBezTo>
                  <a:pt x="1183" y="78"/>
                  <a:pt x="1183" y="78"/>
                  <a:pt x="1183" y="78"/>
                </a:cubicBezTo>
                <a:cubicBezTo>
                  <a:pt x="1183" y="79"/>
                  <a:pt x="1183" y="79"/>
                  <a:pt x="1183" y="79"/>
                </a:cubicBezTo>
                <a:cubicBezTo>
                  <a:pt x="1176" y="79"/>
                  <a:pt x="1176" y="79"/>
                  <a:pt x="1176" y="79"/>
                </a:cubicBezTo>
                <a:cubicBezTo>
                  <a:pt x="1176" y="80"/>
                  <a:pt x="1176" y="80"/>
                  <a:pt x="1176" y="80"/>
                </a:cubicBezTo>
                <a:cubicBezTo>
                  <a:pt x="1175" y="80"/>
                  <a:pt x="1175" y="80"/>
                  <a:pt x="1175" y="80"/>
                </a:cubicBezTo>
                <a:cubicBezTo>
                  <a:pt x="1175" y="79"/>
                  <a:pt x="1175" y="79"/>
                  <a:pt x="1175" y="79"/>
                </a:cubicBezTo>
                <a:cubicBezTo>
                  <a:pt x="1173" y="79"/>
                  <a:pt x="1172" y="78"/>
                  <a:pt x="1170" y="78"/>
                </a:cubicBezTo>
                <a:cubicBezTo>
                  <a:pt x="1170" y="79"/>
                  <a:pt x="1169" y="80"/>
                  <a:pt x="1169" y="80"/>
                </a:cubicBezTo>
                <a:cubicBezTo>
                  <a:pt x="1167" y="80"/>
                  <a:pt x="1164" y="80"/>
                  <a:pt x="1162" y="80"/>
                </a:cubicBezTo>
                <a:cubicBezTo>
                  <a:pt x="1162" y="80"/>
                  <a:pt x="1162" y="80"/>
                  <a:pt x="1162" y="80"/>
                </a:cubicBezTo>
                <a:cubicBezTo>
                  <a:pt x="1159" y="80"/>
                  <a:pt x="1159" y="80"/>
                  <a:pt x="1159" y="80"/>
                </a:cubicBezTo>
                <a:cubicBezTo>
                  <a:pt x="1159" y="80"/>
                  <a:pt x="1158" y="79"/>
                  <a:pt x="1157" y="80"/>
                </a:cubicBezTo>
                <a:cubicBezTo>
                  <a:pt x="1152" y="80"/>
                  <a:pt x="1146" y="82"/>
                  <a:pt x="1141" y="82"/>
                </a:cubicBezTo>
                <a:cubicBezTo>
                  <a:pt x="1141" y="85"/>
                  <a:pt x="1141" y="85"/>
                  <a:pt x="1141" y="85"/>
                </a:cubicBezTo>
                <a:cubicBezTo>
                  <a:pt x="1142" y="85"/>
                  <a:pt x="1142" y="85"/>
                  <a:pt x="1142" y="85"/>
                </a:cubicBezTo>
                <a:cubicBezTo>
                  <a:pt x="1143" y="85"/>
                  <a:pt x="1145" y="87"/>
                  <a:pt x="1144" y="90"/>
                </a:cubicBezTo>
                <a:cubicBezTo>
                  <a:pt x="1143" y="90"/>
                  <a:pt x="1143" y="90"/>
                  <a:pt x="1143" y="90"/>
                </a:cubicBezTo>
                <a:cubicBezTo>
                  <a:pt x="1143" y="92"/>
                  <a:pt x="1144" y="92"/>
                  <a:pt x="1144" y="94"/>
                </a:cubicBezTo>
                <a:cubicBezTo>
                  <a:pt x="1146" y="94"/>
                  <a:pt x="1146" y="95"/>
                  <a:pt x="1146" y="95"/>
                </a:cubicBezTo>
                <a:cubicBezTo>
                  <a:pt x="1150" y="95"/>
                  <a:pt x="1150" y="95"/>
                  <a:pt x="1150" y="95"/>
                </a:cubicBezTo>
                <a:cubicBezTo>
                  <a:pt x="1150" y="95"/>
                  <a:pt x="1150" y="95"/>
                  <a:pt x="1150" y="95"/>
                </a:cubicBezTo>
                <a:cubicBezTo>
                  <a:pt x="1156" y="95"/>
                  <a:pt x="1156" y="95"/>
                  <a:pt x="1156" y="95"/>
                </a:cubicBezTo>
                <a:cubicBezTo>
                  <a:pt x="1156" y="95"/>
                  <a:pt x="1156" y="95"/>
                  <a:pt x="1156" y="95"/>
                </a:cubicBezTo>
                <a:cubicBezTo>
                  <a:pt x="1158" y="95"/>
                  <a:pt x="1159" y="95"/>
                  <a:pt x="1161" y="95"/>
                </a:cubicBezTo>
                <a:cubicBezTo>
                  <a:pt x="1161" y="97"/>
                  <a:pt x="1161" y="97"/>
                  <a:pt x="1161" y="97"/>
                </a:cubicBezTo>
                <a:cubicBezTo>
                  <a:pt x="1160" y="97"/>
                  <a:pt x="1158" y="96"/>
                  <a:pt x="1158" y="96"/>
                </a:cubicBezTo>
                <a:cubicBezTo>
                  <a:pt x="1158" y="97"/>
                  <a:pt x="1158" y="97"/>
                  <a:pt x="1158" y="97"/>
                </a:cubicBezTo>
                <a:cubicBezTo>
                  <a:pt x="1156" y="97"/>
                  <a:pt x="1156" y="97"/>
                  <a:pt x="1156" y="97"/>
                </a:cubicBezTo>
                <a:cubicBezTo>
                  <a:pt x="1156" y="100"/>
                  <a:pt x="1156" y="100"/>
                  <a:pt x="1156" y="100"/>
                </a:cubicBezTo>
                <a:cubicBezTo>
                  <a:pt x="1155" y="99"/>
                  <a:pt x="1153" y="99"/>
                  <a:pt x="1152" y="99"/>
                </a:cubicBezTo>
                <a:cubicBezTo>
                  <a:pt x="1152" y="98"/>
                  <a:pt x="1152" y="98"/>
                  <a:pt x="1152" y="98"/>
                </a:cubicBezTo>
                <a:cubicBezTo>
                  <a:pt x="1148" y="98"/>
                  <a:pt x="1148" y="98"/>
                  <a:pt x="1148" y="98"/>
                </a:cubicBezTo>
                <a:cubicBezTo>
                  <a:pt x="1148" y="99"/>
                  <a:pt x="1148" y="99"/>
                  <a:pt x="1148" y="99"/>
                </a:cubicBezTo>
                <a:cubicBezTo>
                  <a:pt x="1147" y="99"/>
                  <a:pt x="1147" y="99"/>
                  <a:pt x="1147" y="99"/>
                </a:cubicBezTo>
                <a:cubicBezTo>
                  <a:pt x="1147" y="98"/>
                  <a:pt x="1146" y="98"/>
                  <a:pt x="1146" y="97"/>
                </a:cubicBezTo>
                <a:cubicBezTo>
                  <a:pt x="1143" y="97"/>
                  <a:pt x="1143" y="97"/>
                  <a:pt x="1143" y="97"/>
                </a:cubicBezTo>
                <a:cubicBezTo>
                  <a:pt x="1143" y="96"/>
                  <a:pt x="1143" y="96"/>
                  <a:pt x="1143" y="96"/>
                </a:cubicBezTo>
                <a:cubicBezTo>
                  <a:pt x="1140" y="95"/>
                  <a:pt x="1140" y="93"/>
                  <a:pt x="1140" y="90"/>
                </a:cubicBezTo>
                <a:cubicBezTo>
                  <a:pt x="1140" y="87"/>
                  <a:pt x="1140" y="87"/>
                  <a:pt x="1140" y="87"/>
                </a:cubicBezTo>
                <a:cubicBezTo>
                  <a:pt x="1139" y="87"/>
                  <a:pt x="1138" y="87"/>
                  <a:pt x="1137" y="86"/>
                </a:cubicBezTo>
                <a:cubicBezTo>
                  <a:pt x="1136" y="85"/>
                  <a:pt x="1135" y="83"/>
                  <a:pt x="1134" y="81"/>
                </a:cubicBezTo>
                <a:cubicBezTo>
                  <a:pt x="1131" y="81"/>
                  <a:pt x="1131" y="81"/>
                  <a:pt x="1131" y="81"/>
                </a:cubicBezTo>
                <a:cubicBezTo>
                  <a:pt x="1131" y="80"/>
                  <a:pt x="1131" y="80"/>
                  <a:pt x="1131" y="80"/>
                </a:cubicBezTo>
                <a:cubicBezTo>
                  <a:pt x="1130" y="80"/>
                  <a:pt x="1130" y="80"/>
                  <a:pt x="1130" y="80"/>
                </a:cubicBezTo>
                <a:cubicBezTo>
                  <a:pt x="1130" y="80"/>
                  <a:pt x="1130" y="80"/>
                  <a:pt x="1130" y="80"/>
                </a:cubicBezTo>
                <a:cubicBezTo>
                  <a:pt x="1126" y="80"/>
                  <a:pt x="1123" y="80"/>
                  <a:pt x="1120" y="80"/>
                </a:cubicBezTo>
                <a:cubicBezTo>
                  <a:pt x="1115" y="79"/>
                  <a:pt x="1105" y="80"/>
                  <a:pt x="1100" y="81"/>
                </a:cubicBezTo>
                <a:cubicBezTo>
                  <a:pt x="1100" y="83"/>
                  <a:pt x="1100" y="82"/>
                  <a:pt x="1099" y="83"/>
                </a:cubicBezTo>
                <a:cubicBezTo>
                  <a:pt x="1099" y="86"/>
                  <a:pt x="1099" y="86"/>
                  <a:pt x="1101" y="87"/>
                </a:cubicBezTo>
                <a:cubicBezTo>
                  <a:pt x="1101" y="88"/>
                  <a:pt x="1101" y="88"/>
                  <a:pt x="1101" y="88"/>
                </a:cubicBezTo>
                <a:cubicBezTo>
                  <a:pt x="1099" y="88"/>
                  <a:pt x="1099" y="88"/>
                  <a:pt x="1099" y="88"/>
                </a:cubicBezTo>
                <a:cubicBezTo>
                  <a:pt x="1099" y="89"/>
                  <a:pt x="1098" y="92"/>
                  <a:pt x="1098" y="92"/>
                </a:cubicBezTo>
                <a:cubicBezTo>
                  <a:pt x="1095" y="93"/>
                  <a:pt x="1095" y="91"/>
                  <a:pt x="1093" y="94"/>
                </a:cubicBezTo>
                <a:cubicBezTo>
                  <a:pt x="1093" y="95"/>
                  <a:pt x="1093" y="95"/>
                  <a:pt x="1093" y="96"/>
                </a:cubicBezTo>
                <a:cubicBezTo>
                  <a:pt x="1092" y="96"/>
                  <a:pt x="1091" y="96"/>
                  <a:pt x="1090" y="95"/>
                </a:cubicBezTo>
                <a:cubicBezTo>
                  <a:pt x="1091" y="91"/>
                  <a:pt x="1094" y="89"/>
                  <a:pt x="1090" y="85"/>
                </a:cubicBezTo>
                <a:cubicBezTo>
                  <a:pt x="1090" y="85"/>
                  <a:pt x="1090" y="85"/>
                  <a:pt x="1090" y="85"/>
                </a:cubicBezTo>
                <a:cubicBezTo>
                  <a:pt x="1088" y="85"/>
                  <a:pt x="1088" y="85"/>
                  <a:pt x="1088" y="85"/>
                </a:cubicBezTo>
                <a:cubicBezTo>
                  <a:pt x="1088" y="83"/>
                  <a:pt x="1088" y="83"/>
                  <a:pt x="1088" y="83"/>
                </a:cubicBezTo>
                <a:cubicBezTo>
                  <a:pt x="1088" y="83"/>
                  <a:pt x="1088" y="83"/>
                  <a:pt x="1088" y="83"/>
                </a:cubicBezTo>
                <a:cubicBezTo>
                  <a:pt x="1088" y="82"/>
                  <a:pt x="1088" y="81"/>
                  <a:pt x="1088" y="80"/>
                </a:cubicBezTo>
                <a:cubicBezTo>
                  <a:pt x="1086" y="80"/>
                  <a:pt x="1086" y="80"/>
                  <a:pt x="1086" y="80"/>
                </a:cubicBezTo>
                <a:cubicBezTo>
                  <a:pt x="1086" y="81"/>
                  <a:pt x="1085" y="82"/>
                  <a:pt x="1085" y="83"/>
                </a:cubicBezTo>
                <a:cubicBezTo>
                  <a:pt x="1080" y="83"/>
                  <a:pt x="1080" y="83"/>
                  <a:pt x="1080" y="83"/>
                </a:cubicBezTo>
                <a:cubicBezTo>
                  <a:pt x="1080" y="80"/>
                  <a:pt x="1080" y="80"/>
                  <a:pt x="1080" y="80"/>
                </a:cubicBezTo>
                <a:cubicBezTo>
                  <a:pt x="1079" y="80"/>
                  <a:pt x="1079" y="80"/>
                  <a:pt x="1079" y="80"/>
                </a:cubicBezTo>
                <a:cubicBezTo>
                  <a:pt x="1079" y="79"/>
                  <a:pt x="1079" y="79"/>
                  <a:pt x="1079" y="79"/>
                </a:cubicBezTo>
                <a:cubicBezTo>
                  <a:pt x="1079" y="79"/>
                  <a:pt x="1078" y="79"/>
                  <a:pt x="1077" y="80"/>
                </a:cubicBezTo>
                <a:cubicBezTo>
                  <a:pt x="1077" y="80"/>
                  <a:pt x="1076" y="81"/>
                  <a:pt x="1076" y="82"/>
                </a:cubicBezTo>
                <a:cubicBezTo>
                  <a:pt x="1071" y="82"/>
                  <a:pt x="1064" y="80"/>
                  <a:pt x="1058" y="81"/>
                </a:cubicBezTo>
                <a:cubicBezTo>
                  <a:pt x="1057" y="82"/>
                  <a:pt x="1053" y="83"/>
                  <a:pt x="1051" y="82"/>
                </a:cubicBezTo>
                <a:cubicBezTo>
                  <a:pt x="1051" y="81"/>
                  <a:pt x="1051" y="81"/>
                  <a:pt x="1051" y="81"/>
                </a:cubicBezTo>
                <a:cubicBezTo>
                  <a:pt x="1049" y="81"/>
                  <a:pt x="1049" y="81"/>
                  <a:pt x="1049" y="81"/>
                </a:cubicBezTo>
                <a:cubicBezTo>
                  <a:pt x="1049" y="80"/>
                  <a:pt x="1049" y="80"/>
                  <a:pt x="1049" y="80"/>
                </a:cubicBezTo>
                <a:cubicBezTo>
                  <a:pt x="1047" y="80"/>
                  <a:pt x="1046" y="80"/>
                  <a:pt x="1044" y="80"/>
                </a:cubicBezTo>
                <a:cubicBezTo>
                  <a:pt x="1044" y="79"/>
                  <a:pt x="1044" y="79"/>
                  <a:pt x="1044" y="79"/>
                </a:cubicBezTo>
                <a:cubicBezTo>
                  <a:pt x="1043" y="79"/>
                  <a:pt x="1042" y="78"/>
                  <a:pt x="1042" y="78"/>
                </a:cubicBezTo>
                <a:cubicBezTo>
                  <a:pt x="1042" y="75"/>
                  <a:pt x="1042" y="75"/>
                  <a:pt x="1042" y="75"/>
                </a:cubicBezTo>
                <a:cubicBezTo>
                  <a:pt x="1042" y="75"/>
                  <a:pt x="1042" y="75"/>
                  <a:pt x="1042" y="75"/>
                </a:cubicBezTo>
                <a:cubicBezTo>
                  <a:pt x="1042" y="70"/>
                  <a:pt x="1038" y="67"/>
                  <a:pt x="1036" y="63"/>
                </a:cubicBezTo>
                <a:cubicBezTo>
                  <a:pt x="1034" y="63"/>
                  <a:pt x="1033" y="63"/>
                  <a:pt x="1032" y="62"/>
                </a:cubicBezTo>
                <a:cubicBezTo>
                  <a:pt x="1032" y="61"/>
                  <a:pt x="1032" y="61"/>
                  <a:pt x="1032" y="61"/>
                </a:cubicBezTo>
                <a:cubicBezTo>
                  <a:pt x="1024" y="61"/>
                  <a:pt x="1024" y="61"/>
                  <a:pt x="1024" y="61"/>
                </a:cubicBezTo>
                <a:cubicBezTo>
                  <a:pt x="1024" y="61"/>
                  <a:pt x="1024" y="61"/>
                  <a:pt x="1024" y="61"/>
                </a:cubicBezTo>
                <a:cubicBezTo>
                  <a:pt x="1018" y="61"/>
                  <a:pt x="1018" y="61"/>
                  <a:pt x="1018" y="61"/>
                </a:cubicBezTo>
                <a:cubicBezTo>
                  <a:pt x="1018" y="60"/>
                  <a:pt x="1018" y="60"/>
                  <a:pt x="1018" y="60"/>
                </a:cubicBezTo>
                <a:cubicBezTo>
                  <a:pt x="1015" y="60"/>
                  <a:pt x="1015" y="60"/>
                  <a:pt x="1015" y="60"/>
                </a:cubicBezTo>
                <a:cubicBezTo>
                  <a:pt x="1015" y="59"/>
                  <a:pt x="1015" y="59"/>
                  <a:pt x="1014" y="58"/>
                </a:cubicBezTo>
                <a:cubicBezTo>
                  <a:pt x="1009" y="58"/>
                  <a:pt x="1009" y="58"/>
                  <a:pt x="1009" y="58"/>
                </a:cubicBezTo>
                <a:cubicBezTo>
                  <a:pt x="1009" y="57"/>
                  <a:pt x="1009" y="57"/>
                  <a:pt x="1009" y="57"/>
                </a:cubicBezTo>
                <a:cubicBezTo>
                  <a:pt x="999" y="57"/>
                  <a:pt x="999" y="57"/>
                  <a:pt x="999" y="57"/>
                </a:cubicBezTo>
                <a:cubicBezTo>
                  <a:pt x="999" y="56"/>
                  <a:pt x="999" y="56"/>
                  <a:pt x="999" y="56"/>
                </a:cubicBezTo>
                <a:cubicBezTo>
                  <a:pt x="997" y="57"/>
                  <a:pt x="995" y="57"/>
                  <a:pt x="993" y="57"/>
                </a:cubicBezTo>
                <a:cubicBezTo>
                  <a:pt x="993" y="58"/>
                  <a:pt x="992" y="59"/>
                  <a:pt x="992" y="60"/>
                </a:cubicBezTo>
                <a:cubicBezTo>
                  <a:pt x="993" y="60"/>
                  <a:pt x="992" y="60"/>
                  <a:pt x="993" y="61"/>
                </a:cubicBezTo>
                <a:cubicBezTo>
                  <a:pt x="995" y="60"/>
                  <a:pt x="998" y="60"/>
                  <a:pt x="1000" y="60"/>
                </a:cubicBezTo>
                <a:cubicBezTo>
                  <a:pt x="1001" y="60"/>
                  <a:pt x="1003" y="62"/>
                  <a:pt x="1004" y="61"/>
                </a:cubicBezTo>
                <a:cubicBezTo>
                  <a:pt x="1004" y="60"/>
                  <a:pt x="1004" y="60"/>
                  <a:pt x="1004" y="60"/>
                </a:cubicBezTo>
                <a:cubicBezTo>
                  <a:pt x="1009" y="60"/>
                  <a:pt x="1008" y="62"/>
                  <a:pt x="1011" y="63"/>
                </a:cubicBezTo>
                <a:cubicBezTo>
                  <a:pt x="1009" y="68"/>
                  <a:pt x="1010" y="64"/>
                  <a:pt x="1011" y="69"/>
                </a:cubicBezTo>
                <a:cubicBezTo>
                  <a:pt x="1006" y="69"/>
                  <a:pt x="1006" y="69"/>
                  <a:pt x="1006" y="69"/>
                </a:cubicBezTo>
                <a:cubicBezTo>
                  <a:pt x="1006" y="68"/>
                  <a:pt x="1006" y="68"/>
                  <a:pt x="1006" y="68"/>
                </a:cubicBezTo>
                <a:cubicBezTo>
                  <a:pt x="1004" y="68"/>
                  <a:pt x="1004" y="68"/>
                  <a:pt x="1004" y="68"/>
                </a:cubicBezTo>
                <a:cubicBezTo>
                  <a:pt x="1004" y="67"/>
                  <a:pt x="1004" y="67"/>
                  <a:pt x="1004" y="67"/>
                </a:cubicBezTo>
                <a:cubicBezTo>
                  <a:pt x="1001" y="66"/>
                  <a:pt x="998" y="68"/>
                  <a:pt x="995" y="66"/>
                </a:cubicBezTo>
                <a:close/>
                <a:moveTo>
                  <a:pt x="1130" y="165"/>
                </a:moveTo>
                <a:cubicBezTo>
                  <a:pt x="1128" y="164"/>
                  <a:pt x="1127" y="163"/>
                  <a:pt x="1126" y="160"/>
                </a:cubicBezTo>
                <a:cubicBezTo>
                  <a:pt x="1125" y="159"/>
                  <a:pt x="1125" y="160"/>
                  <a:pt x="1125" y="159"/>
                </a:cubicBezTo>
                <a:cubicBezTo>
                  <a:pt x="1126" y="159"/>
                  <a:pt x="1126" y="159"/>
                  <a:pt x="1127" y="158"/>
                </a:cubicBezTo>
                <a:cubicBezTo>
                  <a:pt x="1127" y="160"/>
                  <a:pt x="1127" y="160"/>
                  <a:pt x="1127" y="160"/>
                </a:cubicBezTo>
                <a:cubicBezTo>
                  <a:pt x="1128" y="160"/>
                  <a:pt x="1129" y="161"/>
                  <a:pt x="1130" y="161"/>
                </a:cubicBezTo>
                <a:lnTo>
                  <a:pt x="1130" y="165"/>
                </a:lnTo>
                <a:close/>
                <a:moveTo>
                  <a:pt x="1133" y="134"/>
                </a:moveTo>
                <a:cubicBezTo>
                  <a:pt x="1133" y="136"/>
                  <a:pt x="1133" y="136"/>
                  <a:pt x="1133" y="136"/>
                </a:cubicBezTo>
                <a:cubicBezTo>
                  <a:pt x="1132" y="136"/>
                  <a:pt x="1132" y="136"/>
                  <a:pt x="1132" y="136"/>
                </a:cubicBezTo>
                <a:cubicBezTo>
                  <a:pt x="1132" y="133"/>
                  <a:pt x="1132" y="133"/>
                  <a:pt x="1132" y="133"/>
                </a:cubicBezTo>
                <a:cubicBezTo>
                  <a:pt x="1134" y="133"/>
                  <a:pt x="1134" y="133"/>
                  <a:pt x="1134" y="133"/>
                </a:cubicBezTo>
                <a:cubicBezTo>
                  <a:pt x="1133" y="134"/>
                  <a:pt x="1134" y="133"/>
                  <a:pt x="1133" y="134"/>
                </a:cubicBezTo>
                <a:close/>
                <a:moveTo>
                  <a:pt x="1312" y="53"/>
                </a:moveTo>
                <a:cubicBezTo>
                  <a:pt x="1313" y="53"/>
                  <a:pt x="1312" y="53"/>
                  <a:pt x="1313" y="52"/>
                </a:cubicBezTo>
                <a:cubicBezTo>
                  <a:pt x="1314" y="53"/>
                  <a:pt x="1315" y="53"/>
                  <a:pt x="1316" y="53"/>
                </a:cubicBezTo>
                <a:cubicBezTo>
                  <a:pt x="1316" y="54"/>
                  <a:pt x="1316" y="54"/>
                  <a:pt x="1316" y="54"/>
                </a:cubicBezTo>
                <a:cubicBezTo>
                  <a:pt x="1312" y="54"/>
                  <a:pt x="1312" y="54"/>
                  <a:pt x="1312" y="54"/>
                </a:cubicBezTo>
                <a:lnTo>
                  <a:pt x="1312" y="53"/>
                </a:lnTo>
                <a:close/>
                <a:moveTo>
                  <a:pt x="1213" y="66"/>
                </a:moveTo>
                <a:cubicBezTo>
                  <a:pt x="1217" y="66"/>
                  <a:pt x="1217" y="66"/>
                  <a:pt x="1217" y="66"/>
                </a:cubicBezTo>
                <a:cubicBezTo>
                  <a:pt x="1217" y="66"/>
                  <a:pt x="1217" y="66"/>
                  <a:pt x="1217" y="66"/>
                </a:cubicBezTo>
                <a:cubicBezTo>
                  <a:pt x="1220" y="66"/>
                  <a:pt x="1220" y="66"/>
                  <a:pt x="1220" y="66"/>
                </a:cubicBezTo>
                <a:cubicBezTo>
                  <a:pt x="1220" y="66"/>
                  <a:pt x="1220" y="66"/>
                  <a:pt x="1220" y="66"/>
                </a:cubicBezTo>
                <a:cubicBezTo>
                  <a:pt x="1219" y="67"/>
                  <a:pt x="1220" y="66"/>
                  <a:pt x="1219" y="67"/>
                </a:cubicBezTo>
                <a:cubicBezTo>
                  <a:pt x="1213" y="67"/>
                  <a:pt x="1213" y="67"/>
                  <a:pt x="1213" y="67"/>
                </a:cubicBezTo>
                <a:lnTo>
                  <a:pt x="1213" y="66"/>
                </a:lnTo>
                <a:close/>
                <a:moveTo>
                  <a:pt x="1120" y="51"/>
                </a:moveTo>
                <a:cubicBezTo>
                  <a:pt x="1118" y="51"/>
                  <a:pt x="1118" y="51"/>
                  <a:pt x="1118" y="51"/>
                </a:cubicBezTo>
                <a:cubicBezTo>
                  <a:pt x="1118" y="50"/>
                  <a:pt x="1118" y="50"/>
                  <a:pt x="1118" y="50"/>
                </a:cubicBezTo>
                <a:cubicBezTo>
                  <a:pt x="1119" y="50"/>
                  <a:pt x="1119" y="50"/>
                  <a:pt x="1119" y="50"/>
                </a:cubicBezTo>
                <a:cubicBezTo>
                  <a:pt x="1119" y="51"/>
                  <a:pt x="1119" y="51"/>
                  <a:pt x="1119" y="51"/>
                </a:cubicBezTo>
                <a:cubicBezTo>
                  <a:pt x="1120" y="51"/>
                  <a:pt x="1120" y="51"/>
                  <a:pt x="1120" y="51"/>
                </a:cubicBezTo>
                <a:close/>
                <a:moveTo>
                  <a:pt x="1207" y="68"/>
                </a:moveTo>
                <a:cubicBezTo>
                  <a:pt x="1205" y="68"/>
                  <a:pt x="1206" y="68"/>
                  <a:pt x="1205" y="67"/>
                </a:cubicBezTo>
                <a:cubicBezTo>
                  <a:pt x="1207" y="68"/>
                  <a:pt x="1206" y="67"/>
                  <a:pt x="1207" y="68"/>
                </a:cubicBezTo>
                <a:close/>
                <a:moveTo>
                  <a:pt x="1201" y="75"/>
                </a:moveTo>
                <a:cubicBezTo>
                  <a:pt x="1199" y="74"/>
                  <a:pt x="1200" y="75"/>
                  <a:pt x="1199" y="74"/>
                </a:cubicBezTo>
                <a:cubicBezTo>
                  <a:pt x="1201" y="74"/>
                  <a:pt x="1200" y="74"/>
                  <a:pt x="1201" y="75"/>
                </a:cubicBezTo>
                <a:close/>
                <a:moveTo>
                  <a:pt x="1144" y="144"/>
                </a:moveTo>
                <a:cubicBezTo>
                  <a:pt x="1149" y="144"/>
                  <a:pt x="1149" y="144"/>
                  <a:pt x="1149" y="144"/>
                </a:cubicBezTo>
                <a:cubicBezTo>
                  <a:pt x="1149" y="143"/>
                  <a:pt x="1149" y="143"/>
                  <a:pt x="1149" y="143"/>
                </a:cubicBezTo>
                <a:cubicBezTo>
                  <a:pt x="1151" y="144"/>
                  <a:pt x="1151" y="145"/>
                  <a:pt x="1153" y="146"/>
                </a:cubicBezTo>
                <a:cubicBezTo>
                  <a:pt x="1153" y="147"/>
                  <a:pt x="1153" y="147"/>
                  <a:pt x="1153" y="147"/>
                </a:cubicBezTo>
                <a:cubicBezTo>
                  <a:pt x="1149" y="147"/>
                  <a:pt x="1147" y="146"/>
                  <a:pt x="1144" y="147"/>
                </a:cubicBezTo>
                <a:cubicBezTo>
                  <a:pt x="1144" y="146"/>
                  <a:pt x="1144" y="146"/>
                  <a:pt x="1144" y="146"/>
                </a:cubicBezTo>
                <a:cubicBezTo>
                  <a:pt x="1143" y="145"/>
                  <a:pt x="1144" y="146"/>
                  <a:pt x="1143" y="145"/>
                </a:cubicBezTo>
                <a:lnTo>
                  <a:pt x="1144" y="144"/>
                </a:lnTo>
                <a:close/>
                <a:moveTo>
                  <a:pt x="1054" y="126"/>
                </a:moveTo>
                <a:cubicBezTo>
                  <a:pt x="1055" y="126"/>
                  <a:pt x="1055" y="126"/>
                  <a:pt x="1055" y="126"/>
                </a:cubicBezTo>
                <a:cubicBezTo>
                  <a:pt x="1055" y="129"/>
                  <a:pt x="1055" y="129"/>
                  <a:pt x="1055" y="129"/>
                </a:cubicBezTo>
                <a:cubicBezTo>
                  <a:pt x="1054" y="129"/>
                  <a:pt x="1054" y="129"/>
                  <a:pt x="1054" y="129"/>
                </a:cubicBezTo>
                <a:lnTo>
                  <a:pt x="1054" y="126"/>
                </a:lnTo>
                <a:close/>
                <a:moveTo>
                  <a:pt x="1028" y="95"/>
                </a:moveTo>
                <a:cubicBezTo>
                  <a:pt x="1026" y="95"/>
                  <a:pt x="1027" y="96"/>
                  <a:pt x="1026" y="95"/>
                </a:cubicBezTo>
                <a:cubicBezTo>
                  <a:pt x="1028" y="95"/>
                  <a:pt x="1027" y="94"/>
                  <a:pt x="1028" y="95"/>
                </a:cubicBezTo>
                <a:close/>
                <a:moveTo>
                  <a:pt x="1024" y="85"/>
                </a:moveTo>
                <a:cubicBezTo>
                  <a:pt x="1026" y="86"/>
                  <a:pt x="1025" y="85"/>
                  <a:pt x="1026" y="86"/>
                </a:cubicBezTo>
                <a:cubicBezTo>
                  <a:pt x="1027" y="86"/>
                  <a:pt x="1027" y="86"/>
                  <a:pt x="1027" y="86"/>
                </a:cubicBezTo>
                <a:cubicBezTo>
                  <a:pt x="1027" y="87"/>
                  <a:pt x="1027" y="87"/>
                  <a:pt x="1027" y="87"/>
                </a:cubicBezTo>
                <a:cubicBezTo>
                  <a:pt x="1026" y="87"/>
                  <a:pt x="1026" y="87"/>
                  <a:pt x="1026" y="87"/>
                </a:cubicBezTo>
                <a:cubicBezTo>
                  <a:pt x="1026" y="88"/>
                  <a:pt x="1026" y="88"/>
                  <a:pt x="1026" y="88"/>
                </a:cubicBezTo>
                <a:cubicBezTo>
                  <a:pt x="1023" y="88"/>
                  <a:pt x="1023" y="88"/>
                  <a:pt x="1023" y="88"/>
                </a:cubicBezTo>
                <a:cubicBezTo>
                  <a:pt x="1023" y="89"/>
                  <a:pt x="1023" y="89"/>
                  <a:pt x="1023" y="89"/>
                </a:cubicBezTo>
                <a:cubicBezTo>
                  <a:pt x="1023" y="89"/>
                  <a:pt x="1023" y="89"/>
                  <a:pt x="1023" y="89"/>
                </a:cubicBezTo>
                <a:cubicBezTo>
                  <a:pt x="1023" y="87"/>
                  <a:pt x="1023" y="87"/>
                  <a:pt x="1024" y="85"/>
                </a:cubicBezTo>
                <a:close/>
                <a:moveTo>
                  <a:pt x="2648" y="34"/>
                </a:moveTo>
                <a:cubicBezTo>
                  <a:pt x="2649" y="34"/>
                  <a:pt x="2649" y="34"/>
                  <a:pt x="2649" y="34"/>
                </a:cubicBezTo>
                <a:cubicBezTo>
                  <a:pt x="2649" y="33"/>
                  <a:pt x="2649" y="33"/>
                  <a:pt x="2649" y="33"/>
                </a:cubicBezTo>
                <a:cubicBezTo>
                  <a:pt x="2650" y="33"/>
                  <a:pt x="2650" y="33"/>
                  <a:pt x="2650" y="33"/>
                </a:cubicBezTo>
                <a:cubicBezTo>
                  <a:pt x="2650" y="32"/>
                  <a:pt x="2650" y="32"/>
                  <a:pt x="2650" y="32"/>
                </a:cubicBezTo>
                <a:cubicBezTo>
                  <a:pt x="2650" y="32"/>
                  <a:pt x="2649" y="32"/>
                  <a:pt x="2649" y="32"/>
                </a:cubicBezTo>
                <a:cubicBezTo>
                  <a:pt x="2648" y="31"/>
                  <a:pt x="2649" y="30"/>
                  <a:pt x="2647" y="31"/>
                </a:cubicBezTo>
                <a:cubicBezTo>
                  <a:pt x="2647" y="32"/>
                  <a:pt x="2647" y="32"/>
                  <a:pt x="2647" y="32"/>
                </a:cubicBezTo>
                <a:cubicBezTo>
                  <a:pt x="2646" y="32"/>
                  <a:pt x="2646" y="32"/>
                  <a:pt x="2646" y="32"/>
                </a:cubicBezTo>
                <a:cubicBezTo>
                  <a:pt x="2646" y="31"/>
                  <a:pt x="2646" y="31"/>
                  <a:pt x="2646" y="31"/>
                </a:cubicBezTo>
                <a:cubicBezTo>
                  <a:pt x="2643" y="31"/>
                  <a:pt x="2642" y="30"/>
                  <a:pt x="2641" y="33"/>
                </a:cubicBezTo>
                <a:cubicBezTo>
                  <a:pt x="2648" y="33"/>
                  <a:pt x="2648" y="33"/>
                  <a:pt x="2648" y="33"/>
                </a:cubicBezTo>
                <a:lnTo>
                  <a:pt x="2648" y="34"/>
                </a:lnTo>
                <a:close/>
                <a:moveTo>
                  <a:pt x="1450" y="42"/>
                </a:moveTo>
                <a:cubicBezTo>
                  <a:pt x="1453" y="48"/>
                  <a:pt x="1467" y="52"/>
                  <a:pt x="1475" y="53"/>
                </a:cubicBezTo>
                <a:cubicBezTo>
                  <a:pt x="1475" y="51"/>
                  <a:pt x="1475" y="51"/>
                  <a:pt x="1475" y="51"/>
                </a:cubicBezTo>
                <a:cubicBezTo>
                  <a:pt x="1474" y="51"/>
                  <a:pt x="1474" y="51"/>
                  <a:pt x="1474" y="51"/>
                </a:cubicBezTo>
                <a:cubicBezTo>
                  <a:pt x="1474" y="49"/>
                  <a:pt x="1474" y="49"/>
                  <a:pt x="1474" y="49"/>
                </a:cubicBezTo>
                <a:cubicBezTo>
                  <a:pt x="1473" y="48"/>
                  <a:pt x="1469" y="47"/>
                  <a:pt x="1467" y="47"/>
                </a:cubicBezTo>
                <a:cubicBezTo>
                  <a:pt x="1467" y="46"/>
                  <a:pt x="1467" y="46"/>
                  <a:pt x="1467" y="46"/>
                </a:cubicBezTo>
                <a:cubicBezTo>
                  <a:pt x="1466" y="46"/>
                  <a:pt x="1466" y="46"/>
                  <a:pt x="1466" y="46"/>
                </a:cubicBezTo>
                <a:cubicBezTo>
                  <a:pt x="1466" y="45"/>
                  <a:pt x="1466" y="45"/>
                  <a:pt x="1466" y="45"/>
                </a:cubicBezTo>
                <a:cubicBezTo>
                  <a:pt x="1462" y="45"/>
                  <a:pt x="1462" y="45"/>
                  <a:pt x="1462" y="45"/>
                </a:cubicBezTo>
                <a:cubicBezTo>
                  <a:pt x="1461" y="44"/>
                  <a:pt x="1460" y="43"/>
                  <a:pt x="1459" y="42"/>
                </a:cubicBezTo>
                <a:cubicBezTo>
                  <a:pt x="1458" y="42"/>
                  <a:pt x="1458" y="42"/>
                  <a:pt x="1458" y="42"/>
                </a:cubicBezTo>
                <a:cubicBezTo>
                  <a:pt x="1455" y="40"/>
                  <a:pt x="1451" y="39"/>
                  <a:pt x="1449" y="37"/>
                </a:cubicBezTo>
                <a:cubicBezTo>
                  <a:pt x="1448" y="37"/>
                  <a:pt x="1448" y="37"/>
                  <a:pt x="1448" y="37"/>
                </a:cubicBezTo>
                <a:cubicBezTo>
                  <a:pt x="1449" y="38"/>
                  <a:pt x="1449" y="40"/>
                  <a:pt x="1449" y="42"/>
                </a:cubicBezTo>
                <a:lnTo>
                  <a:pt x="1450" y="42"/>
                </a:lnTo>
                <a:close/>
                <a:moveTo>
                  <a:pt x="2638" y="42"/>
                </a:moveTo>
                <a:cubicBezTo>
                  <a:pt x="2638" y="40"/>
                  <a:pt x="2638" y="40"/>
                  <a:pt x="2638" y="40"/>
                </a:cubicBezTo>
                <a:cubicBezTo>
                  <a:pt x="2636" y="39"/>
                  <a:pt x="2634" y="38"/>
                  <a:pt x="2632" y="37"/>
                </a:cubicBezTo>
                <a:cubicBezTo>
                  <a:pt x="2632" y="38"/>
                  <a:pt x="2632" y="38"/>
                  <a:pt x="2632" y="38"/>
                </a:cubicBezTo>
                <a:cubicBezTo>
                  <a:pt x="2631" y="38"/>
                  <a:pt x="2631" y="38"/>
                  <a:pt x="2631" y="38"/>
                </a:cubicBezTo>
                <a:cubicBezTo>
                  <a:pt x="2632" y="42"/>
                  <a:pt x="2632" y="41"/>
                  <a:pt x="2633" y="43"/>
                </a:cubicBezTo>
                <a:cubicBezTo>
                  <a:pt x="2635" y="43"/>
                  <a:pt x="2636" y="43"/>
                  <a:pt x="2638" y="42"/>
                </a:cubicBezTo>
                <a:close/>
                <a:moveTo>
                  <a:pt x="2614" y="49"/>
                </a:moveTo>
                <a:cubicBezTo>
                  <a:pt x="2614" y="50"/>
                  <a:pt x="2614" y="50"/>
                  <a:pt x="2614" y="50"/>
                </a:cubicBezTo>
                <a:cubicBezTo>
                  <a:pt x="2617" y="50"/>
                  <a:pt x="2620" y="49"/>
                  <a:pt x="2622" y="49"/>
                </a:cubicBezTo>
                <a:cubicBezTo>
                  <a:pt x="2623" y="48"/>
                  <a:pt x="2623" y="48"/>
                  <a:pt x="2623" y="47"/>
                </a:cubicBezTo>
                <a:cubicBezTo>
                  <a:pt x="2625" y="47"/>
                  <a:pt x="2627" y="46"/>
                  <a:pt x="2628" y="46"/>
                </a:cubicBezTo>
                <a:cubicBezTo>
                  <a:pt x="2628" y="44"/>
                  <a:pt x="2628" y="44"/>
                  <a:pt x="2628" y="44"/>
                </a:cubicBezTo>
                <a:cubicBezTo>
                  <a:pt x="2624" y="44"/>
                  <a:pt x="2623" y="43"/>
                  <a:pt x="2621" y="42"/>
                </a:cubicBezTo>
                <a:cubicBezTo>
                  <a:pt x="2621" y="43"/>
                  <a:pt x="2621" y="43"/>
                  <a:pt x="2621" y="43"/>
                </a:cubicBezTo>
                <a:cubicBezTo>
                  <a:pt x="2620" y="43"/>
                  <a:pt x="2620" y="43"/>
                  <a:pt x="2620" y="43"/>
                </a:cubicBezTo>
                <a:cubicBezTo>
                  <a:pt x="2620" y="46"/>
                  <a:pt x="2620" y="46"/>
                  <a:pt x="2620" y="46"/>
                </a:cubicBezTo>
                <a:cubicBezTo>
                  <a:pt x="2619" y="46"/>
                  <a:pt x="2619" y="46"/>
                  <a:pt x="2619" y="46"/>
                </a:cubicBezTo>
                <a:cubicBezTo>
                  <a:pt x="2619" y="47"/>
                  <a:pt x="2619" y="47"/>
                  <a:pt x="2619" y="47"/>
                </a:cubicBezTo>
                <a:cubicBezTo>
                  <a:pt x="2613" y="47"/>
                  <a:pt x="2613" y="47"/>
                  <a:pt x="2613" y="47"/>
                </a:cubicBezTo>
                <a:cubicBezTo>
                  <a:pt x="2613" y="47"/>
                  <a:pt x="2613" y="47"/>
                  <a:pt x="2613" y="47"/>
                </a:cubicBezTo>
                <a:cubicBezTo>
                  <a:pt x="2612" y="47"/>
                  <a:pt x="2612" y="47"/>
                  <a:pt x="2612" y="47"/>
                </a:cubicBezTo>
                <a:cubicBezTo>
                  <a:pt x="2613" y="49"/>
                  <a:pt x="2612" y="48"/>
                  <a:pt x="2614" y="49"/>
                </a:cubicBezTo>
                <a:close/>
                <a:moveTo>
                  <a:pt x="1808" y="51"/>
                </a:moveTo>
                <a:cubicBezTo>
                  <a:pt x="1808" y="46"/>
                  <a:pt x="1808" y="46"/>
                  <a:pt x="1808" y="46"/>
                </a:cubicBezTo>
                <a:cubicBezTo>
                  <a:pt x="1808" y="46"/>
                  <a:pt x="1808" y="46"/>
                  <a:pt x="1808" y="46"/>
                </a:cubicBezTo>
                <a:cubicBezTo>
                  <a:pt x="1808" y="45"/>
                  <a:pt x="1808" y="45"/>
                  <a:pt x="1808" y="45"/>
                </a:cubicBezTo>
                <a:cubicBezTo>
                  <a:pt x="1807" y="45"/>
                  <a:pt x="1807" y="45"/>
                  <a:pt x="1807" y="45"/>
                </a:cubicBezTo>
                <a:cubicBezTo>
                  <a:pt x="1806" y="48"/>
                  <a:pt x="1807" y="47"/>
                  <a:pt x="1807" y="51"/>
                </a:cubicBezTo>
                <a:lnTo>
                  <a:pt x="1808" y="51"/>
                </a:lnTo>
                <a:close/>
                <a:moveTo>
                  <a:pt x="2641" y="47"/>
                </a:moveTo>
                <a:cubicBezTo>
                  <a:pt x="2643" y="47"/>
                  <a:pt x="2643" y="47"/>
                  <a:pt x="2643" y="47"/>
                </a:cubicBezTo>
                <a:cubicBezTo>
                  <a:pt x="2643" y="46"/>
                  <a:pt x="2643" y="46"/>
                  <a:pt x="2643" y="46"/>
                </a:cubicBezTo>
                <a:cubicBezTo>
                  <a:pt x="2644" y="46"/>
                  <a:pt x="2644" y="46"/>
                  <a:pt x="2644" y="46"/>
                </a:cubicBezTo>
                <a:cubicBezTo>
                  <a:pt x="2644" y="45"/>
                  <a:pt x="2644" y="45"/>
                  <a:pt x="2644" y="45"/>
                </a:cubicBezTo>
                <a:cubicBezTo>
                  <a:pt x="2641" y="45"/>
                  <a:pt x="2641" y="45"/>
                  <a:pt x="2641" y="45"/>
                </a:cubicBezTo>
                <a:cubicBezTo>
                  <a:pt x="2640" y="46"/>
                  <a:pt x="2640" y="47"/>
                  <a:pt x="2640" y="47"/>
                </a:cubicBezTo>
                <a:cubicBezTo>
                  <a:pt x="2641" y="47"/>
                  <a:pt x="2641" y="47"/>
                  <a:pt x="2641" y="47"/>
                </a:cubicBezTo>
                <a:close/>
                <a:moveTo>
                  <a:pt x="1817" y="47"/>
                </a:moveTo>
                <a:cubicBezTo>
                  <a:pt x="1817" y="46"/>
                  <a:pt x="1817" y="46"/>
                  <a:pt x="1817" y="46"/>
                </a:cubicBezTo>
                <a:cubicBezTo>
                  <a:pt x="1816" y="46"/>
                  <a:pt x="1816" y="46"/>
                  <a:pt x="1816" y="46"/>
                </a:cubicBezTo>
                <a:cubicBezTo>
                  <a:pt x="1816" y="48"/>
                  <a:pt x="1816" y="48"/>
                  <a:pt x="1816" y="48"/>
                </a:cubicBezTo>
                <a:cubicBezTo>
                  <a:pt x="1818" y="48"/>
                  <a:pt x="1818" y="48"/>
                  <a:pt x="1818" y="48"/>
                </a:cubicBezTo>
                <a:cubicBezTo>
                  <a:pt x="1817" y="47"/>
                  <a:pt x="1818" y="47"/>
                  <a:pt x="1817" y="47"/>
                </a:cubicBezTo>
                <a:close/>
                <a:moveTo>
                  <a:pt x="2630" y="51"/>
                </a:moveTo>
                <a:cubicBezTo>
                  <a:pt x="2630" y="50"/>
                  <a:pt x="2631" y="50"/>
                  <a:pt x="2631" y="49"/>
                </a:cubicBezTo>
                <a:cubicBezTo>
                  <a:pt x="2631" y="48"/>
                  <a:pt x="2631" y="48"/>
                  <a:pt x="2631" y="48"/>
                </a:cubicBezTo>
                <a:cubicBezTo>
                  <a:pt x="2629" y="48"/>
                  <a:pt x="2629" y="48"/>
                  <a:pt x="2629" y="48"/>
                </a:cubicBezTo>
                <a:cubicBezTo>
                  <a:pt x="2628" y="50"/>
                  <a:pt x="2627" y="50"/>
                  <a:pt x="2630" y="51"/>
                </a:cubicBezTo>
                <a:close/>
                <a:moveTo>
                  <a:pt x="2638" y="56"/>
                </a:moveTo>
                <a:cubicBezTo>
                  <a:pt x="2639" y="56"/>
                  <a:pt x="2639" y="56"/>
                  <a:pt x="2639" y="56"/>
                </a:cubicBezTo>
                <a:cubicBezTo>
                  <a:pt x="2639" y="57"/>
                  <a:pt x="2639" y="57"/>
                  <a:pt x="2639" y="57"/>
                </a:cubicBezTo>
                <a:cubicBezTo>
                  <a:pt x="2640" y="57"/>
                  <a:pt x="2640" y="57"/>
                  <a:pt x="2640" y="57"/>
                </a:cubicBezTo>
                <a:cubicBezTo>
                  <a:pt x="2640" y="54"/>
                  <a:pt x="2640" y="54"/>
                  <a:pt x="2640" y="54"/>
                </a:cubicBezTo>
                <a:cubicBezTo>
                  <a:pt x="2637" y="54"/>
                  <a:pt x="2637" y="54"/>
                  <a:pt x="2637" y="54"/>
                </a:cubicBezTo>
                <a:cubicBezTo>
                  <a:pt x="2638" y="55"/>
                  <a:pt x="2638" y="56"/>
                  <a:pt x="2638" y="56"/>
                </a:cubicBezTo>
                <a:close/>
                <a:moveTo>
                  <a:pt x="2613" y="59"/>
                </a:moveTo>
                <a:cubicBezTo>
                  <a:pt x="2613" y="58"/>
                  <a:pt x="2613" y="58"/>
                  <a:pt x="2613" y="58"/>
                </a:cubicBezTo>
                <a:cubicBezTo>
                  <a:pt x="2613" y="57"/>
                  <a:pt x="2613" y="58"/>
                  <a:pt x="2613" y="56"/>
                </a:cubicBezTo>
                <a:cubicBezTo>
                  <a:pt x="2611" y="55"/>
                  <a:pt x="2610" y="55"/>
                  <a:pt x="2606" y="55"/>
                </a:cubicBezTo>
                <a:cubicBezTo>
                  <a:pt x="2606" y="57"/>
                  <a:pt x="2606" y="57"/>
                  <a:pt x="2606" y="57"/>
                </a:cubicBezTo>
                <a:cubicBezTo>
                  <a:pt x="2607" y="58"/>
                  <a:pt x="2608" y="58"/>
                  <a:pt x="2608" y="59"/>
                </a:cubicBezTo>
                <a:lnTo>
                  <a:pt x="2613" y="59"/>
                </a:lnTo>
                <a:close/>
                <a:moveTo>
                  <a:pt x="2636" y="58"/>
                </a:moveTo>
                <a:cubicBezTo>
                  <a:pt x="2633" y="57"/>
                  <a:pt x="2627" y="55"/>
                  <a:pt x="2622" y="55"/>
                </a:cubicBezTo>
                <a:cubicBezTo>
                  <a:pt x="2623" y="57"/>
                  <a:pt x="2623" y="56"/>
                  <a:pt x="2624" y="57"/>
                </a:cubicBezTo>
                <a:cubicBezTo>
                  <a:pt x="2624" y="58"/>
                  <a:pt x="2624" y="58"/>
                  <a:pt x="2624" y="58"/>
                </a:cubicBezTo>
                <a:cubicBezTo>
                  <a:pt x="2627" y="58"/>
                  <a:pt x="2627" y="58"/>
                  <a:pt x="2627" y="58"/>
                </a:cubicBezTo>
                <a:cubicBezTo>
                  <a:pt x="2629" y="59"/>
                  <a:pt x="2630" y="62"/>
                  <a:pt x="2633" y="62"/>
                </a:cubicBezTo>
                <a:cubicBezTo>
                  <a:pt x="2634" y="61"/>
                  <a:pt x="2635" y="61"/>
                  <a:pt x="2636" y="61"/>
                </a:cubicBezTo>
                <a:cubicBezTo>
                  <a:pt x="2636" y="60"/>
                  <a:pt x="2636" y="59"/>
                  <a:pt x="2636" y="58"/>
                </a:cubicBezTo>
                <a:close/>
                <a:moveTo>
                  <a:pt x="2634" y="65"/>
                </a:moveTo>
                <a:cubicBezTo>
                  <a:pt x="2633" y="64"/>
                  <a:pt x="2632" y="64"/>
                  <a:pt x="2631" y="64"/>
                </a:cubicBezTo>
                <a:cubicBezTo>
                  <a:pt x="2631" y="63"/>
                  <a:pt x="2631" y="63"/>
                  <a:pt x="2631" y="63"/>
                </a:cubicBezTo>
                <a:cubicBezTo>
                  <a:pt x="2630" y="63"/>
                  <a:pt x="2630" y="63"/>
                  <a:pt x="2630" y="63"/>
                </a:cubicBezTo>
                <a:cubicBezTo>
                  <a:pt x="2630" y="62"/>
                  <a:pt x="2630" y="62"/>
                  <a:pt x="2630" y="62"/>
                </a:cubicBezTo>
                <a:cubicBezTo>
                  <a:pt x="2628" y="62"/>
                  <a:pt x="2627" y="62"/>
                  <a:pt x="2625" y="61"/>
                </a:cubicBezTo>
                <a:cubicBezTo>
                  <a:pt x="2624" y="60"/>
                  <a:pt x="2623" y="59"/>
                  <a:pt x="2622" y="58"/>
                </a:cubicBezTo>
                <a:cubicBezTo>
                  <a:pt x="2621" y="58"/>
                  <a:pt x="2621" y="58"/>
                  <a:pt x="2621" y="58"/>
                </a:cubicBezTo>
                <a:cubicBezTo>
                  <a:pt x="2620" y="57"/>
                  <a:pt x="2620" y="56"/>
                  <a:pt x="2619" y="56"/>
                </a:cubicBezTo>
                <a:cubicBezTo>
                  <a:pt x="2616" y="56"/>
                  <a:pt x="2617" y="57"/>
                  <a:pt x="2614" y="57"/>
                </a:cubicBezTo>
                <a:cubicBezTo>
                  <a:pt x="2615" y="59"/>
                  <a:pt x="2615" y="60"/>
                  <a:pt x="2616" y="61"/>
                </a:cubicBezTo>
                <a:cubicBezTo>
                  <a:pt x="2616" y="61"/>
                  <a:pt x="2616" y="61"/>
                  <a:pt x="2616" y="61"/>
                </a:cubicBezTo>
                <a:cubicBezTo>
                  <a:pt x="2617" y="61"/>
                  <a:pt x="2617" y="61"/>
                  <a:pt x="2618" y="61"/>
                </a:cubicBezTo>
                <a:cubicBezTo>
                  <a:pt x="2619" y="62"/>
                  <a:pt x="2619" y="63"/>
                  <a:pt x="2620" y="64"/>
                </a:cubicBezTo>
                <a:cubicBezTo>
                  <a:pt x="2622" y="65"/>
                  <a:pt x="2622" y="63"/>
                  <a:pt x="2623" y="63"/>
                </a:cubicBezTo>
                <a:cubicBezTo>
                  <a:pt x="2623" y="64"/>
                  <a:pt x="2623" y="64"/>
                  <a:pt x="2623" y="64"/>
                </a:cubicBezTo>
                <a:cubicBezTo>
                  <a:pt x="2627" y="65"/>
                  <a:pt x="2627" y="64"/>
                  <a:pt x="2629" y="66"/>
                </a:cubicBezTo>
                <a:cubicBezTo>
                  <a:pt x="2633" y="66"/>
                  <a:pt x="2633" y="66"/>
                  <a:pt x="2633" y="66"/>
                </a:cubicBezTo>
                <a:cubicBezTo>
                  <a:pt x="2633" y="66"/>
                  <a:pt x="2633" y="66"/>
                  <a:pt x="2633" y="66"/>
                </a:cubicBezTo>
                <a:cubicBezTo>
                  <a:pt x="2634" y="66"/>
                  <a:pt x="2634" y="66"/>
                  <a:pt x="2634" y="66"/>
                </a:cubicBezTo>
                <a:lnTo>
                  <a:pt x="2634" y="65"/>
                </a:lnTo>
                <a:close/>
                <a:moveTo>
                  <a:pt x="2639" y="64"/>
                </a:moveTo>
                <a:cubicBezTo>
                  <a:pt x="2640" y="65"/>
                  <a:pt x="2639" y="64"/>
                  <a:pt x="2641" y="65"/>
                </a:cubicBezTo>
                <a:cubicBezTo>
                  <a:pt x="2641" y="64"/>
                  <a:pt x="2641" y="64"/>
                  <a:pt x="2642" y="63"/>
                </a:cubicBezTo>
                <a:cubicBezTo>
                  <a:pt x="2642" y="59"/>
                  <a:pt x="2642" y="59"/>
                  <a:pt x="2642" y="59"/>
                </a:cubicBezTo>
                <a:cubicBezTo>
                  <a:pt x="2640" y="60"/>
                  <a:pt x="2638" y="61"/>
                  <a:pt x="2636" y="62"/>
                </a:cubicBezTo>
                <a:cubicBezTo>
                  <a:pt x="2637" y="64"/>
                  <a:pt x="2637" y="63"/>
                  <a:pt x="2639" y="64"/>
                </a:cubicBezTo>
                <a:close/>
                <a:moveTo>
                  <a:pt x="2604" y="66"/>
                </a:moveTo>
                <a:cubicBezTo>
                  <a:pt x="2608" y="66"/>
                  <a:pt x="2608" y="66"/>
                  <a:pt x="2608" y="66"/>
                </a:cubicBezTo>
                <a:cubicBezTo>
                  <a:pt x="2608" y="66"/>
                  <a:pt x="2608" y="67"/>
                  <a:pt x="2608" y="68"/>
                </a:cubicBezTo>
                <a:cubicBezTo>
                  <a:pt x="2611" y="67"/>
                  <a:pt x="2611" y="66"/>
                  <a:pt x="2615" y="66"/>
                </a:cubicBezTo>
                <a:cubicBezTo>
                  <a:pt x="2615" y="66"/>
                  <a:pt x="2615" y="66"/>
                  <a:pt x="2615" y="66"/>
                </a:cubicBezTo>
                <a:cubicBezTo>
                  <a:pt x="2614" y="66"/>
                  <a:pt x="2614" y="66"/>
                  <a:pt x="2614" y="66"/>
                </a:cubicBezTo>
                <a:cubicBezTo>
                  <a:pt x="2614" y="65"/>
                  <a:pt x="2614" y="65"/>
                  <a:pt x="2614" y="65"/>
                </a:cubicBezTo>
                <a:cubicBezTo>
                  <a:pt x="2610" y="65"/>
                  <a:pt x="2610" y="65"/>
                  <a:pt x="2610" y="65"/>
                </a:cubicBezTo>
                <a:cubicBezTo>
                  <a:pt x="2610" y="64"/>
                  <a:pt x="2610" y="64"/>
                  <a:pt x="2610" y="64"/>
                </a:cubicBezTo>
                <a:cubicBezTo>
                  <a:pt x="2609" y="64"/>
                  <a:pt x="2607" y="62"/>
                  <a:pt x="2606" y="63"/>
                </a:cubicBezTo>
                <a:cubicBezTo>
                  <a:pt x="2606" y="64"/>
                  <a:pt x="2606" y="64"/>
                  <a:pt x="2606" y="64"/>
                </a:cubicBezTo>
                <a:cubicBezTo>
                  <a:pt x="2605" y="64"/>
                  <a:pt x="2604" y="64"/>
                  <a:pt x="2603" y="65"/>
                </a:cubicBezTo>
                <a:cubicBezTo>
                  <a:pt x="2603" y="66"/>
                  <a:pt x="2603" y="66"/>
                  <a:pt x="2603" y="66"/>
                </a:cubicBezTo>
                <a:cubicBezTo>
                  <a:pt x="2604" y="67"/>
                  <a:pt x="2604" y="66"/>
                  <a:pt x="2604" y="66"/>
                </a:cubicBezTo>
                <a:close/>
                <a:moveTo>
                  <a:pt x="2698" y="78"/>
                </a:moveTo>
                <a:cubicBezTo>
                  <a:pt x="2699" y="78"/>
                  <a:pt x="2699" y="78"/>
                  <a:pt x="2699" y="78"/>
                </a:cubicBezTo>
                <a:cubicBezTo>
                  <a:pt x="2700" y="79"/>
                  <a:pt x="2700" y="79"/>
                  <a:pt x="2702" y="80"/>
                </a:cubicBezTo>
                <a:cubicBezTo>
                  <a:pt x="2702" y="80"/>
                  <a:pt x="2702" y="80"/>
                  <a:pt x="2702" y="80"/>
                </a:cubicBezTo>
                <a:cubicBezTo>
                  <a:pt x="2705" y="81"/>
                  <a:pt x="2704" y="79"/>
                  <a:pt x="2705" y="78"/>
                </a:cubicBezTo>
                <a:cubicBezTo>
                  <a:pt x="2706" y="78"/>
                  <a:pt x="2706" y="78"/>
                  <a:pt x="2706" y="78"/>
                </a:cubicBezTo>
                <a:cubicBezTo>
                  <a:pt x="2706" y="77"/>
                  <a:pt x="2707" y="76"/>
                  <a:pt x="2707" y="76"/>
                </a:cubicBezTo>
                <a:cubicBezTo>
                  <a:pt x="2709" y="76"/>
                  <a:pt x="2709" y="76"/>
                  <a:pt x="2709" y="76"/>
                </a:cubicBezTo>
                <a:cubicBezTo>
                  <a:pt x="2709" y="75"/>
                  <a:pt x="2709" y="74"/>
                  <a:pt x="2710" y="74"/>
                </a:cubicBezTo>
                <a:cubicBezTo>
                  <a:pt x="2715" y="74"/>
                  <a:pt x="2715" y="74"/>
                  <a:pt x="2715" y="74"/>
                </a:cubicBezTo>
                <a:cubicBezTo>
                  <a:pt x="2718" y="69"/>
                  <a:pt x="2718" y="69"/>
                  <a:pt x="2718" y="69"/>
                </a:cubicBezTo>
                <a:cubicBezTo>
                  <a:pt x="2721" y="69"/>
                  <a:pt x="2721" y="69"/>
                  <a:pt x="2721" y="69"/>
                </a:cubicBezTo>
                <a:cubicBezTo>
                  <a:pt x="2721" y="66"/>
                  <a:pt x="2721" y="66"/>
                  <a:pt x="2721" y="66"/>
                </a:cubicBezTo>
                <a:cubicBezTo>
                  <a:pt x="2720" y="65"/>
                  <a:pt x="2719" y="65"/>
                  <a:pt x="2718" y="65"/>
                </a:cubicBezTo>
                <a:cubicBezTo>
                  <a:pt x="2718" y="64"/>
                  <a:pt x="2718" y="64"/>
                  <a:pt x="2718" y="64"/>
                </a:cubicBezTo>
                <a:cubicBezTo>
                  <a:pt x="2715" y="64"/>
                  <a:pt x="2715" y="64"/>
                  <a:pt x="2715" y="64"/>
                </a:cubicBezTo>
                <a:cubicBezTo>
                  <a:pt x="2715" y="63"/>
                  <a:pt x="2715" y="63"/>
                  <a:pt x="2715" y="63"/>
                </a:cubicBezTo>
                <a:cubicBezTo>
                  <a:pt x="2713" y="63"/>
                  <a:pt x="2711" y="64"/>
                  <a:pt x="2709" y="64"/>
                </a:cubicBezTo>
                <a:cubicBezTo>
                  <a:pt x="2708" y="65"/>
                  <a:pt x="2708" y="66"/>
                  <a:pt x="2707" y="66"/>
                </a:cubicBezTo>
                <a:cubicBezTo>
                  <a:pt x="2706" y="66"/>
                  <a:pt x="2706" y="66"/>
                  <a:pt x="2706" y="66"/>
                </a:cubicBezTo>
                <a:cubicBezTo>
                  <a:pt x="2705" y="67"/>
                  <a:pt x="2705" y="68"/>
                  <a:pt x="2705" y="68"/>
                </a:cubicBezTo>
                <a:cubicBezTo>
                  <a:pt x="2703" y="68"/>
                  <a:pt x="2703" y="68"/>
                  <a:pt x="2703" y="68"/>
                </a:cubicBezTo>
                <a:cubicBezTo>
                  <a:pt x="2703" y="69"/>
                  <a:pt x="2703" y="69"/>
                  <a:pt x="2703" y="69"/>
                </a:cubicBezTo>
                <a:cubicBezTo>
                  <a:pt x="2697" y="69"/>
                  <a:pt x="2697" y="69"/>
                  <a:pt x="2697" y="69"/>
                </a:cubicBezTo>
                <a:cubicBezTo>
                  <a:pt x="2697" y="71"/>
                  <a:pt x="2697" y="70"/>
                  <a:pt x="2698" y="71"/>
                </a:cubicBezTo>
                <a:cubicBezTo>
                  <a:pt x="2698" y="72"/>
                  <a:pt x="2698" y="72"/>
                  <a:pt x="2698" y="72"/>
                </a:cubicBezTo>
                <a:cubicBezTo>
                  <a:pt x="2695" y="72"/>
                  <a:pt x="2695" y="72"/>
                  <a:pt x="2695" y="72"/>
                </a:cubicBezTo>
                <a:cubicBezTo>
                  <a:pt x="2695" y="75"/>
                  <a:pt x="2695" y="75"/>
                  <a:pt x="2695" y="75"/>
                </a:cubicBezTo>
                <a:cubicBezTo>
                  <a:pt x="2696" y="75"/>
                  <a:pt x="2697" y="76"/>
                  <a:pt x="2698" y="76"/>
                </a:cubicBezTo>
                <a:lnTo>
                  <a:pt x="2698" y="78"/>
                </a:lnTo>
                <a:close/>
                <a:moveTo>
                  <a:pt x="2624" y="71"/>
                </a:moveTo>
                <a:cubicBezTo>
                  <a:pt x="2626" y="72"/>
                  <a:pt x="2627" y="71"/>
                  <a:pt x="2629" y="71"/>
                </a:cubicBezTo>
                <a:cubicBezTo>
                  <a:pt x="2629" y="69"/>
                  <a:pt x="2628" y="68"/>
                  <a:pt x="2628" y="66"/>
                </a:cubicBezTo>
                <a:cubicBezTo>
                  <a:pt x="2623" y="66"/>
                  <a:pt x="2623" y="66"/>
                  <a:pt x="2623" y="66"/>
                </a:cubicBezTo>
                <a:cubicBezTo>
                  <a:pt x="2623" y="66"/>
                  <a:pt x="2623" y="65"/>
                  <a:pt x="2622" y="66"/>
                </a:cubicBezTo>
                <a:cubicBezTo>
                  <a:pt x="2622" y="66"/>
                  <a:pt x="2622" y="66"/>
                  <a:pt x="2622" y="66"/>
                </a:cubicBezTo>
                <a:cubicBezTo>
                  <a:pt x="2620" y="67"/>
                  <a:pt x="2618" y="67"/>
                  <a:pt x="2617" y="67"/>
                </a:cubicBezTo>
                <a:cubicBezTo>
                  <a:pt x="2617" y="71"/>
                  <a:pt x="2617" y="71"/>
                  <a:pt x="2617" y="71"/>
                </a:cubicBezTo>
                <a:cubicBezTo>
                  <a:pt x="2617" y="70"/>
                  <a:pt x="2623" y="69"/>
                  <a:pt x="2623" y="69"/>
                </a:cubicBezTo>
                <a:cubicBezTo>
                  <a:pt x="2624" y="69"/>
                  <a:pt x="2624" y="70"/>
                  <a:pt x="2624" y="71"/>
                </a:cubicBezTo>
                <a:close/>
                <a:moveTo>
                  <a:pt x="2995" y="71"/>
                </a:moveTo>
                <a:cubicBezTo>
                  <a:pt x="2997" y="71"/>
                  <a:pt x="2997" y="71"/>
                  <a:pt x="2997" y="71"/>
                </a:cubicBezTo>
                <a:cubicBezTo>
                  <a:pt x="2997" y="71"/>
                  <a:pt x="2997" y="71"/>
                  <a:pt x="2997" y="71"/>
                </a:cubicBezTo>
                <a:cubicBezTo>
                  <a:pt x="3000" y="70"/>
                  <a:pt x="3000" y="71"/>
                  <a:pt x="3001" y="69"/>
                </a:cubicBezTo>
                <a:cubicBezTo>
                  <a:pt x="3002" y="69"/>
                  <a:pt x="3002" y="69"/>
                  <a:pt x="3002" y="69"/>
                </a:cubicBezTo>
                <a:cubicBezTo>
                  <a:pt x="3002" y="68"/>
                  <a:pt x="3002" y="68"/>
                  <a:pt x="3002" y="68"/>
                </a:cubicBezTo>
                <a:cubicBezTo>
                  <a:pt x="3001" y="67"/>
                  <a:pt x="3001" y="67"/>
                  <a:pt x="3001" y="67"/>
                </a:cubicBezTo>
                <a:cubicBezTo>
                  <a:pt x="2996" y="67"/>
                  <a:pt x="2996" y="67"/>
                  <a:pt x="2996" y="67"/>
                </a:cubicBezTo>
                <a:cubicBezTo>
                  <a:pt x="2996" y="66"/>
                  <a:pt x="2996" y="66"/>
                  <a:pt x="2996" y="66"/>
                </a:cubicBezTo>
                <a:cubicBezTo>
                  <a:pt x="2995" y="66"/>
                  <a:pt x="2994" y="66"/>
                  <a:pt x="2993" y="66"/>
                </a:cubicBezTo>
                <a:cubicBezTo>
                  <a:pt x="2992" y="67"/>
                  <a:pt x="2991" y="67"/>
                  <a:pt x="2989" y="68"/>
                </a:cubicBezTo>
                <a:cubicBezTo>
                  <a:pt x="2989" y="73"/>
                  <a:pt x="2992" y="72"/>
                  <a:pt x="2995" y="71"/>
                </a:cubicBezTo>
                <a:close/>
                <a:moveTo>
                  <a:pt x="3023" y="95"/>
                </a:moveTo>
                <a:cubicBezTo>
                  <a:pt x="3025" y="95"/>
                  <a:pt x="3036" y="99"/>
                  <a:pt x="3038" y="98"/>
                </a:cubicBezTo>
                <a:cubicBezTo>
                  <a:pt x="3038" y="97"/>
                  <a:pt x="3038" y="97"/>
                  <a:pt x="3038" y="96"/>
                </a:cubicBezTo>
                <a:cubicBezTo>
                  <a:pt x="3040" y="96"/>
                  <a:pt x="3040" y="96"/>
                  <a:pt x="3040" y="96"/>
                </a:cubicBezTo>
                <a:cubicBezTo>
                  <a:pt x="3040" y="95"/>
                  <a:pt x="3040" y="95"/>
                  <a:pt x="3040" y="95"/>
                </a:cubicBezTo>
                <a:cubicBezTo>
                  <a:pt x="3041" y="95"/>
                  <a:pt x="3043" y="95"/>
                  <a:pt x="3044" y="95"/>
                </a:cubicBezTo>
                <a:cubicBezTo>
                  <a:pt x="3044" y="94"/>
                  <a:pt x="3044" y="94"/>
                  <a:pt x="3044" y="94"/>
                </a:cubicBezTo>
                <a:cubicBezTo>
                  <a:pt x="3047" y="94"/>
                  <a:pt x="3051" y="95"/>
                  <a:pt x="3054" y="95"/>
                </a:cubicBezTo>
                <a:cubicBezTo>
                  <a:pt x="3054" y="96"/>
                  <a:pt x="3054" y="96"/>
                  <a:pt x="3054" y="96"/>
                </a:cubicBezTo>
                <a:cubicBezTo>
                  <a:pt x="3050" y="96"/>
                  <a:pt x="3050" y="96"/>
                  <a:pt x="3050" y="96"/>
                </a:cubicBezTo>
                <a:cubicBezTo>
                  <a:pt x="3050" y="97"/>
                  <a:pt x="3050" y="97"/>
                  <a:pt x="3050" y="97"/>
                </a:cubicBezTo>
                <a:cubicBezTo>
                  <a:pt x="3049" y="97"/>
                  <a:pt x="3048" y="98"/>
                  <a:pt x="3047" y="98"/>
                </a:cubicBezTo>
                <a:cubicBezTo>
                  <a:pt x="3047" y="99"/>
                  <a:pt x="3047" y="99"/>
                  <a:pt x="3047" y="99"/>
                </a:cubicBezTo>
                <a:cubicBezTo>
                  <a:pt x="3045" y="98"/>
                  <a:pt x="3044" y="98"/>
                  <a:pt x="3043" y="98"/>
                </a:cubicBezTo>
                <a:cubicBezTo>
                  <a:pt x="3043" y="99"/>
                  <a:pt x="3043" y="99"/>
                  <a:pt x="3043" y="99"/>
                </a:cubicBezTo>
                <a:cubicBezTo>
                  <a:pt x="3040" y="100"/>
                  <a:pt x="3038" y="101"/>
                  <a:pt x="3036" y="103"/>
                </a:cubicBezTo>
                <a:cubicBezTo>
                  <a:pt x="3035" y="103"/>
                  <a:pt x="3035" y="103"/>
                  <a:pt x="3035" y="103"/>
                </a:cubicBezTo>
                <a:cubicBezTo>
                  <a:pt x="3035" y="107"/>
                  <a:pt x="3035" y="107"/>
                  <a:pt x="3035" y="107"/>
                </a:cubicBezTo>
                <a:cubicBezTo>
                  <a:pt x="3031" y="106"/>
                  <a:pt x="3030" y="106"/>
                  <a:pt x="3028" y="109"/>
                </a:cubicBezTo>
                <a:cubicBezTo>
                  <a:pt x="3028" y="110"/>
                  <a:pt x="3028" y="110"/>
                  <a:pt x="3028" y="110"/>
                </a:cubicBezTo>
                <a:cubicBezTo>
                  <a:pt x="3026" y="110"/>
                  <a:pt x="3026" y="110"/>
                  <a:pt x="3026" y="110"/>
                </a:cubicBezTo>
                <a:cubicBezTo>
                  <a:pt x="3026" y="110"/>
                  <a:pt x="3026" y="110"/>
                  <a:pt x="3026" y="110"/>
                </a:cubicBezTo>
                <a:cubicBezTo>
                  <a:pt x="3025" y="110"/>
                  <a:pt x="3025" y="110"/>
                  <a:pt x="3025" y="110"/>
                </a:cubicBezTo>
                <a:cubicBezTo>
                  <a:pt x="3025" y="113"/>
                  <a:pt x="3025" y="113"/>
                  <a:pt x="3025" y="113"/>
                </a:cubicBezTo>
                <a:cubicBezTo>
                  <a:pt x="3026" y="113"/>
                  <a:pt x="3029" y="112"/>
                  <a:pt x="3029" y="112"/>
                </a:cubicBezTo>
                <a:cubicBezTo>
                  <a:pt x="3029" y="112"/>
                  <a:pt x="3029" y="113"/>
                  <a:pt x="3031" y="113"/>
                </a:cubicBezTo>
                <a:cubicBezTo>
                  <a:pt x="3031" y="112"/>
                  <a:pt x="3031" y="112"/>
                  <a:pt x="3031" y="112"/>
                </a:cubicBezTo>
                <a:cubicBezTo>
                  <a:pt x="3032" y="112"/>
                  <a:pt x="3034" y="111"/>
                  <a:pt x="3035" y="111"/>
                </a:cubicBezTo>
                <a:cubicBezTo>
                  <a:pt x="3035" y="113"/>
                  <a:pt x="3035" y="113"/>
                  <a:pt x="3034" y="114"/>
                </a:cubicBezTo>
                <a:cubicBezTo>
                  <a:pt x="3035" y="114"/>
                  <a:pt x="3035" y="114"/>
                  <a:pt x="3035" y="114"/>
                </a:cubicBezTo>
                <a:cubicBezTo>
                  <a:pt x="3035" y="115"/>
                  <a:pt x="3035" y="115"/>
                  <a:pt x="3035" y="115"/>
                </a:cubicBezTo>
                <a:cubicBezTo>
                  <a:pt x="3036" y="116"/>
                  <a:pt x="3036" y="116"/>
                  <a:pt x="3037" y="116"/>
                </a:cubicBezTo>
                <a:cubicBezTo>
                  <a:pt x="3037" y="115"/>
                  <a:pt x="3037" y="115"/>
                  <a:pt x="3037" y="115"/>
                </a:cubicBezTo>
                <a:cubicBezTo>
                  <a:pt x="3039" y="115"/>
                  <a:pt x="3042" y="115"/>
                  <a:pt x="3044" y="114"/>
                </a:cubicBezTo>
                <a:cubicBezTo>
                  <a:pt x="3045" y="115"/>
                  <a:pt x="3045" y="116"/>
                  <a:pt x="3046" y="117"/>
                </a:cubicBezTo>
                <a:cubicBezTo>
                  <a:pt x="3047" y="117"/>
                  <a:pt x="3047" y="116"/>
                  <a:pt x="3047" y="116"/>
                </a:cubicBezTo>
                <a:cubicBezTo>
                  <a:pt x="3050" y="116"/>
                  <a:pt x="3052" y="117"/>
                  <a:pt x="3055" y="117"/>
                </a:cubicBezTo>
                <a:cubicBezTo>
                  <a:pt x="3055" y="118"/>
                  <a:pt x="3055" y="118"/>
                  <a:pt x="3055" y="118"/>
                </a:cubicBezTo>
                <a:cubicBezTo>
                  <a:pt x="3057" y="118"/>
                  <a:pt x="3057" y="118"/>
                  <a:pt x="3057" y="118"/>
                </a:cubicBezTo>
                <a:cubicBezTo>
                  <a:pt x="3057" y="119"/>
                  <a:pt x="3057" y="119"/>
                  <a:pt x="3057" y="119"/>
                </a:cubicBezTo>
                <a:cubicBezTo>
                  <a:pt x="3060" y="119"/>
                  <a:pt x="3063" y="120"/>
                  <a:pt x="3066" y="120"/>
                </a:cubicBezTo>
                <a:cubicBezTo>
                  <a:pt x="3067" y="119"/>
                  <a:pt x="3066" y="120"/>
                  <a:pt x="3067" y="119"/>
                </a:cubicBezTo>
                <a:cubicBezTo>
                  <a:pt x="3067" y="118"/>
                  <a:pt x="3067" y="118"/>
                  <a:pt x="3067" y="118"/>
                </a:cubicBezTo>
                <a:cubicBezTo>
                  <a:pt x="3068" y="117"/>
                  <a:pt x="3072" y="121"/>
                  <a:pt x="3073" y="121"/>
                </a:cubicBezTo>
                <a:cubicBezTo>
                  <a:pt x="3076" y="117"/>
                  <a:pt x="3081" y="119"/>
                  <a:pt x="3085" y="115"/>
                </a:cubicBezTo>
                <a:cubicBezTo>
                  <a:pt x="3085" y="115"/>
                  <a:pt x="3085" y="115"/>
                  <a:pt x="3085" y="115"/>
                </a:cubicBezTo>
                <a:cubicBezTo>
                  <a:pt x="3085" y="114"/>
                  <a:pt x="3085" y="114"/>
                  <a:pt x="3084" y="113"/>
                </a:cubicBezTo>
                <a:cubicBezTo>
                  <a:pt x="3084" y="112"/>
                  <a:pt x="3084" y="112"/>
                  <a:pt x="3084" y="112"/>
                </a:cubicBezTo>
                <a:cubicBezTo>
                  <a:pt x="3088" y="112"/>
                  <a:pt x="3088" y="112"/>
                  <a:pt x="3088" y="112"/>
                </a:cubicBezTo>
                <a:cubicBezTo>
                  <a:pt x="3088" y="112"/>
                  <a:pt x="3089" y="110"/>
                  <a:pt x="3090" y="110"/>
                </a:cubicBezTo>
                <a:cubicBezTo>
                  <a:pt x="3090" y="106"/>
                  <a:pt x="3089" y="105"/>
                  <a:pt x="3088" y="103"/>
                </a:cubicBezTo>
                <a:cubicBezTo>
                  <a:pt x="3087" y="103"/>
                  <a:pt x="3087" y="102"/>
                  <a:pt x="3086" y="102"/>
                </a:cubicBezTo>
                <a:cubicBezTo>
                  <a:pt x="3086" y="100"/>
                  <a:pt x="3086" y="100"/>
                  <a:pt x="3086" y="100"/>
                </a:cubicBezTo>
                <a:cubicBezTo>
                  <a:pt x="3085" y="100"/>
                  <a:pt x="3085" y="100"/>
                  <a:pt x="3085" y="100"/>
                </a:cubicBezTo>
                <a:cubicBezTo>
                  <a:pt x="3084" y="99"/>
                  <a:pt x="3085" y="99"/>
                  <a:pt x="3084" y="99"/>
                </a:cubicBezTo>
                <a:cubicBezTo>
                  <a:pt x="3083" y="101"/>
                  <a:pt x="3082" y="104"/>
                  <a:pt x="3080" y="106"/>
                </a:cubicBezTo>
                <a:cubicBezTo>
                  <a:pt x="3075" y="106"/>
                  <a:pt x="3075" y="106"/>
                  <a:pt x="3075" y="106"/>
                </a:cubicBezTo>
                <a:cubicBezTo>
                  <a:pt x="3075" y="105"/>
                  <a:pt x="3075" y="105"/>
                  <a:pt x="3075" y="105"/>
                </a:cubicBezTo>
                <a:cubicBezTo>
                  <a:pt x="3075" y="105"/>
                  <a:pt x="3076" y="105"/>
                  <a:pt x="3077" y="105"/>
                </a:cubicBezTo>
                <a:cubicBezTo>
                  <a:pt x="3078" y="103"/>
                  <a:pt x="3077" y="99"/>
                  <a:pt x="3077" y="97"/>
                </a:cubicBezTo>
                <a:cubicBezTo>
                  <a:pt x="3075" y="97"/>
                  <a:pt x="3074" y="96"/>
                  <a:pt x="3073" y="95"/>
                </a:cubicBezTo>
                <a:cubicBezTo>
                  <a:pt x="3070" y="95"/>
                  <a:pt x="3070" y="95"/>
                  <a:pt x="3068" y="96"/>
                </a:cubicBezTo>
                <a:cubicBezTo>
                  <a:pt x="3068" y="97"/>
                  <a:pt x="3068" y="97"/>
                  <a:pt x="3068" y="97"/>
                </a:cubicBezTo>
                <a:cubicBezTo>
                  <a:pt x="3059" y="97"/>
                  <a:pt x="3059" y="97"/>
                  <a:pt x="3059" y="97"/>
                </a:cubicBezTo>
                <a:cubicBezTo>
                  <a:pt x="3061" y="95"/>
                  <a:pt x="3063" y="97"/>
                  <a:pt x="3066" y="95"/>
                </a:cubicBezTo>
                <a:cubicBezTo>
                  <a:pt x="3066" y="95"/>
                  <a:pt x="3066" y="94"/>
                  <a:pt x="3068" y="94"/>
                </a:cubicBezTo>
                <a:cubicBezTo>
                  <a:pt x="3069" y="91"/>
                  <a:pt x="3069" y="88"/>
                  <a:pt x="3070" y="85"/>
                </a:cubicBezTo>
                <a:cubicBezTo>
                  <a:pt x="3068" y="85"/>
                  <a:pt x="3066" y="84"/>
                  <a:pt x="3065" y="84"/>
                </a:cubicBezTo>
                <a:cubicBezTo>
                  <a:pt x="3064" y="83"/>
                  <a:pt x="3064" y="82"/>
                  <a:pt x="3063" y="81"/>
                </a:cubicBezTo>
                <a:cubicBezTo>
                  <a:pt x="3061" y="81"/>
                  <a:pt x="3061" y="81"/>
                  <a:pt x="3061" y="81"/>
                </a:cubicBezTo>
                <a:cubicBezTo>
                  <a:pt x="3061" y="80"/>
                  <a:pt x="3060" y="80"/>
                  <a:pt x="3060" y="79"/>
                </a:cubicBezTo>
                <a:cubicBezTo>
                  <a:pt x="3059" y="79"/>
                  <a:pt x="3059" y="79"/>
                  <a:pt x="3059" y="79"/>
                </a:cubicBezTo>
                <a:cubicBezTo>
                  <a:pt x="3059" y="77"/>
                  <a:pt x="3059" y="77"/>
                  <a:pt x="3059" y="77"/>
                </a:cubicBezTo>
                <a:cubicBezTo>
                  <a:pt x="3058" y="77"/>
                  <a:pt x="3057" y="77"/>
                  <a:pt x="3057" y="76"/>
                </a:cubicBezTo>
                <a:cubicBezTo>
                  <a:pt x="3056" y="76"/>
                  <a:pt x="3056" y="75"/>
                  <a:pt x="3056" y="75"/>
                </a:cubicBezTo>
                <a:cubicBezTo>
                  <a:pt x="3054" y="75"/>
                  <a:pt x="3054" y="75"/>
                  <a:pt x="3054" y="75"/>
                </a:cubicBezTo>
                <a:cubicBezTo>
                  <a:pt x="3054" y="74"/>
                  <a:pt x="3054" y="74"/>
                  <a:pt x="3054" y="74"/>
                </a:cubicBezTo>
                <a:cubicBezTo>
                  <a:pt x="3053" y="73"/>
                  <a:pt x="3052" y="73"/>
                  <a:pt x="3052" y="72"/>
                </a:cubicBezTo>
                <a:cubicBezTo>
                  <a:pt x="3052" y="71"/>
                  <a:pt x="3052" y="71"/>
                  <a:pt x="3052" y="71"/>
                </a:cubicBezTo>
                <a:cubicBezTo>
                  <a:pt x="3051" y="70"/>
                  <a:pt x="3050" y="70"/>
                  <a:pt x="3049" y="70"/>
                </a:cubicBezTo>
                <a:cubicBezTo>
                  <a:pt x="3049" y="69"/>
                  <a:pt x="3049" y="69"/>
                  <a:pt x="3049" y="69"/>
                </a:cubicBezTo>
                <a:cubicBezTo>
                  <a:pt x="3047" y="69"/>
                  <a:pt x="3047" y="69"/>
                  <a:pt x="3047" y="69"/>
                </a:cubicBezTo>
                <a:cubicBezTo>
                  <a:pt x="3047" y="68"/>
                  <a:pt x="3047" y="68"/>
                  <a:pt x="3047" y="68"/>
                </a:cubicBezTo>
                <a:cubicBezTo>
                  <a:pt x="3046" y="68"/>
                  <a:pt x="3045" y="69"/>
                  <a:pt x="3044" y="69"/>
                </a:cubicBezTo>
                <a:cubicBezTo>
                  <a:pt x="3044" y="71"/>
                  <a:pt x="3044" y="71"/>
                  <a:pt x="3044" y="71"/>
                </a:cubicBezTo>
                <a:cubicBezTo>
                  <a:pt x="3041" y="73"/>
                  <a:pt x="3038" y="76"/>
                  <a:pt x="3033" y="76"/>
                </a:cubicBezTo>
                <a:cubicBezTo>
                  <a:pt x="3033" y="75"/>
                  <a:pt x="3033" y="76"/>
                  <a:pt x="3032" y="76"/>
                </a:cubicBezTo>
                <a:cubicBezTo>
                  <a:pt x="3032" y="78"/>
                  <a:pt x="3032" y="78"/>
                  <a:pt x="3032" y="78"/>
                </a:cubicBezTo>
                <a:cubicBezTo>
                  <a:pt x="3028" y="79"/>
                  <a:pt x="3030" y="80"/>
                  <a:pt x="3028" y="81"/>
                </a:cubicBezTo>
                <a:cubicBezTo>
                  <a:pt x="3028" y="84"/>
                  <a:pt x="3028" y="84"/>
                  <a:pt x="3028" y="84"/>
                </a:cubicBezTo>
                <a:cubicBezTo>
                  <a:pt x="3029" y="84"/>
                  <a:pt x="3029" y="84"/>
                  <a:pt x="3029" y="84"/>
                </a:cubicBezTo>
                <a:cubicBezTo>
                  <a:pt x="3029" y="86"/>
                  <a:pt x="3029" y="86"/>
                  <a:pt x="3029" y="86"/>
                </a:cubicBezTo>
                <a:cubicBezTo>
                  <a:pt x="3028" y="86"/>
                  <a:pt x="3028" y="86"/>
                  <a:pt x="3028" y="86"/>
                </a:cubicBezTo>
                <a:cubicBezTo>
                  <a:pt x="3028" y="87"/>
                  <a:pt x="3028" y="87"/>
                  <a:pt x="3028" y="87"/>
                </a:cubicBezTo>
                <a:cubicBezTo>
                  <a:pt x="3022" y="87"/>
                  <a:pt x="3022" y="87"/>
                  <a:pt x="3022" y="87"/>
                </a:cubicBezTo>
                <a:cubicBezTo>
                  <a:pt x="3022" y="88"/>
                  <a:pt x="3022" y="88"/>
                  <a:pt x="3022" y="88"/>
                </a:cubicBezTo>
                <a:cubicBezTo>
                  <a:pt x="3019" y="88"/>
                  <a:pt x="3019" y="88"/>
                  <a:pt x="3019" y="88"/>
                </a:cubicBezTo>
                <a:cubicBezTo>
                  <a:pt x="3018" y="89"/>
                  <a:pt x="3018" y="90"/>
                  <a:pt x="3017" y="90"/>
                </a:cubicBezTo>
                <a:cubicBezTo>
                  <a:pt x="3015" y="90"/>
                  <a:pt x="3015" y="90"/>
                  <a:pt x="3015" y="90"/>
                </a:cubicBezTo>
                <a:cubicBezTo>
                  <a:pt x="3015" y="91"/>
                  <a:pt x="3015" y="91"/>
                  <a:pt x="3015" y="91"/>
                </a:cubicBezTo>
                <a:cubicBezTo>
                  <a:pt x="3014" y="91"/>
                  <a:pt x="3014" y="91"/>
                  <a:pt x="3014" y="91"/>
                </a:cubicBezTo>
                <a:cubicBezTo>
                  <a:pt x="3014" y="92"/>
                  <a:pt x="3014" y="92"/>
                  <a:pt x="3014" y="92"/>
                </a:cubicBezTo>
                <a:cubicBezTo>
                  <a:pt x="3022" y="92"/>
                  <a:pt x="3022" y="92"/>
                  <a:pt x="3022" y="92"/>
                </a:cubicBezTo>
                <a:cubicBezTo>
                  <a:pt x="3022" y="93"/>
                  <a:pt x="3022" y="94"/>
                  <a:pt x="3023" y="95"/>
                </a:cubicBezTo>
                <a:close/>
                <a:moveTo>
                  <a:pt x="2659" y="90"/>
                </a:moveTo>
                <a:cubicBezTo>
                  <a:pt x="2661" y="89"/>
                  <a:pt x="2664" y="89"/>
                  <a:pt x="2667" y="89"/>
                </a:cubicBezTo>
                <a:cubicBezTo>
                  <a:pt x="2667" y="90"/>
                  <a:pt x="2667" y="90"/>
                  <a:pt x="2667" y="90"/>
                </a:cubicBezTo>
                <a:cubicBezTo>
                  <a:pt x="2669" y="90"/>
                  <a:pt x="2667" y="89"/>
                  <a:pt x="2669" y="90"/>
                </a:cubicBezTo>
                <a:cubicBezTo>
                  <a:pt x="2671" y="90"/>
                  <a:pt x="2672" y="90"/>
                  <a:pt x="2673" y="90"/>
                </a:cubicBezTo>
                <a:cubicBezTo>
                  <a:pt x="2673" y="85"/>
                  <a:pt x="2672" y="85"/>
                  <a:pt x="2672" y="80"/>
                </a:cubicBezTo>
                <a:cubicBezTo>
                  <a:pt x="2674" y="81"/>
                  <a:pt x="2676" y="82"/>
                  <a:pt x="2678" y="81"/>
                </a:cubicBezTo>
                <a:cubicBezTo>
                  <a:pt x="2678" y="80"/>
                  <a:pt x="2678" y="80"/>
                  <a:pt x="2678" y="80"/>
                </a:cubicBezTo>
                <a:cubicBezTo>
                  <a:pt x="2680" y="80"/>
                  <a:pt x="2680" y="80"/>
                  <a:pt x="2680" y="80"/>
                </a:cubicBezTo>
                <a:cubicBezTo>
                  <a:pt x="2680" y="80"/>
                  <a:pt x="2680" y="80"/>
                  <a:pt x="2680" y="80"/>
                </a:cubicBezTo>
                <a:cubicBezTo>
                  <a:pt x="2681" y="80"/>
                  <a:pt x="2683" y="80"/>
                  <a:pt x="2684" y="80"/>
                </a:cubicBezTo>
                <a:cubicBezTo>
                  <a:pt x="2684" y="77"/>
                  <a:pt x="2684" y="77"/>
                  <a:pt x="2684" y="77"/>
                </a:cubicBezTo>
                <a:cubicBezTo>
                  <a:pt x="2683" y="77"/>
                  <a:pt x="2683" y="77"/>
                  <a:pt x="2683" y="77"/>
                </a:cubicBezTo>
                <a:cubicBezTo>
                  <a:pt x="2683" y="75"/>
                  <a:pt x="2682" y="74"/>
                  <a:pt x="2680" y="73"/>
                </a:cubicBezTo>
                <a:cubicBezTo>
                  <a:pt x="2680" y="72"/>
                  <a:pt x="2680" y="72"/>
                  <a:pt x="2680" y="72"/>
                </a:cubicBezTo>
                <a:cubicBezTo>
                  <a:pt x="2679" y="72"/>
                  <a:pt x="2678" y="73"/>
                  <a:pt x="2677" y="73"/>
                </a:cubicBezTo>
                <a:cubicBezTo>
                  <a:pt x="2677" y="71"/>
                  <a:pt x="2676" y="70"/>
                  <a:pt x="2676" y="69"/>
                </a:cubicBezTo>
                <a:cubicBezTo>
                  <a:pt x="2674" y="69"/>
                  <a:pt x="2667" y="71"/>
                  <a:pt x="2667" y="71"/>
                </a:cubicBezTo>
                <a:cubicBezTo>
                  <a:pt x="2667" y="70"/>
                  <a:pt x="2667" y="70"/>
                  <a:pt x="2667" y="70"/>
                </a:cubicBezTo>
                <a:cubicBezTo>
                  <a:pt x="2661" y="70"/>
                  <a:pt x="2664" y="72"/>
                  <a:pt x="2662" y="76"/>
                </a:cubicBezTo>
                <a:cubicBezTo>
                  <a:pt x="2661" y="76"/>
                  <a:pt x="2659" y="77"/>
                  <a:pt x="2658" y="78"/>
                </a:cubicBezTo>
                <a:cubicBezTo>
                  <a:pt x="2658" y="79"/>
                  <a:pt x="2657" y="81"/>
                  <a:pt x="2657" y="82"/>
                </a:cubicBezTo>
                <a:cubicBezTo>
                  <a:pt x="2656" y="82"/>
                  <a:pt x="2656" y="82"/>
                  <a:pt x="2656" y="82"/>
                </a:cubicBezTo>
                <a:cubicBezTo>
                  <a:pt x="2656" y="86"/>
                  <a:pt x="2656" y="86"/>
                  <a:pt x="2656" y="86"/>
                </a:cubicBezTo>
                <a:cubicBezTo>
                  <a:pt x="2657" y="86"/>
                  <a:pt x="2657" y="86"/>
                  <a:pt x="2657" y="86"/>
                </a:cubicBezTo>
                <a:cubicBezTo>
                  <a:pt x="2658" y="88"/>
                  <a:pt x="2658" y="88"/>
                  <a:pt x="2659" y="90"/>
                </a:cubicBezTo>
                <a:close/>
                <a:moveTo>
                  <a:pt x="2482" y="87"/>
                </a:moveTo>
                <a:cubicBezTo>
                  <a:pt x="2484" y="87"/>
                  <a:pt x="2484" y="87"/>
                  <a:pt x="2484" y="87"/>
                </a:cubicBezTo>
                <a:cubicBezTo>
                  <a:pt x="2484" y="88"/>
                  <a:pt x="2484" y="88"/>
                  <a:pt x="2484" y="88"/>
                </a:cubicBezTo>
                <a:cubicBezTo>
                  <a:pt x="2485" y="88"/>
                  <a:pt x="2486" y="89"/>
                  <a:pt x="2487" y="89"/>
                </a:cubicBezTo>
                <a:cubicBezTo>
                  <a:pt x="2487" y="90"/>
                  <a:pt x="2487" y="90"/>
                  <a:pt x="2487" y="90"/>
                </a:cubicBezTo>
                <a:cubicBezTo>
                  <a:pt x="2488" y="90"/>
                  <a:pt x="2491" y="87"/>
                  <a:pt x="2492" y="86"/>
                </a:cubicBezTo>
                <a:cubicBezTo>
                  <a:pt x="2494" y="86"/>
                  <a:pt x="2496" y="86"/>
                  <a:pt x="2497" y="85"/>
                </a:cubicBezTo>
                <a:cubicBezTo>
                  <a:pt x="2497" y="85"/>
                  <a:pt x="2497" y="85"/>
                  <a:pt x="2497" y="85"/>
                </a:cubicBezTo>
                <a:cubicBezTo>
                  <a:pt x="2500" y="85"/>
                  <a:pt x="2499" y="86"/>
                  <a:pt x="2502" y="86"/>
                </a:cubicBezTo>
                <a:cubicBezTo>
                  <a:pt x="2502" y="87"/>
                  <a:pt x="2503" y="88"/>
                  <a:pt x="2503" y="89"/>
                </a:cubicBezTo>
                <a:cubicBezTo>
                  <a:pt x="2506" y="89"/>
                  <a:pt x="2506" y="89"/>
                  <a:pt x="2506" y="89"/>
                </a:cubicBezTo>
                <a:cubicBezTo>
                  <a:pt x="2506" y="87"/>
                  <a:pt x="2506" y="87"/>
                  <a:pt x="2506" y="87"/>
                </a:cubicBezTo>
                <a:cubicBezTo>
                  <a:pt x="2508" y="87"/>
                  <a:pt x="2510" y="87"/>
                  <a:pt x="2511" y="86"/>
                </a:cubicBezTo>
                <a:cubicBezTo>
                  <a:pt x="2512" y="84"/>
                  <a:pt x="2513" y="82"/>
                  <a:pt x="2514" y="80"/>
                </a:cubicBezTo>
                <a:cubicBezTo>
                  <a:pt x="2516" y="81"/>
                  <a:pt x="2519" y="82"/>
                  <a:pt x="2522" y="82"/>
                </a:cubicBezTo>
                <a:cubicBezTo>
                  <a:pt x="2522" y="81"/>
                  <a:pt x="2522" y="81"/>
                  <a:pt x="2522" y="81"/>
                </a:cubicBezTo>
                <a:cubicBezTo>
                  <a:pt x="2523" y="81"/>
                  <a:pt x="2525" y="79"/>
                  <a:pt x="2528" y="80"/>
                </a:cubicBezTo>
                <a:cubicBezTo>
                  <a:pt x="2528" y="80"/>
                  <a:pt x="2528" y="80"/>
                  <a:pt x="2528" y="80"/>
                </a:cubicBezTo>
                <a:cubicBezTo>
                  <a:pt x="2531" y="81"/>
                  <a:pt x="2534" y="81"/>
                  <a:pt x="2537" y="81"/>
                </a:cubicBezTo>
                <a:cubicBezTo>
                  <a:pt x="2537" y="82"/>
                  <a:pt x="2537" y="82"/>
                  <a:pt x="2537" y="82"/>
                </a:cubicBezTo>
                <a:cubicBezTo>
                  <a:pt x="2538" y="82"/>
                  <a:pt x="2538" y="82"/>
                  <a:pt x="2538" y="82"/>
                </a:cubicBezTo>
                <a:cubicBezTo>
                  <a:pt x="2538" y="81"/>
                  <a:pt x="2538" y="81"/>
                  <a:pt x="2538" y="81"/>
                </a:cubicBezTo>
                <a:cubicBezTo>
                  <a:pt x="2543" y="81"/>
                  <a:pt x="2543" y="81"/>
                  <a:pt x="2543" y="81"/>
                </a:cubicBezTo>
                <a:cubicBezTo>
                  <a:pt x="2543" y="80"/>
                  <a:pt x="2543" y="80"/>
                  <a:pt x="2543" y="80"/>
                </a:cubicBezTo>
                <a:cubicBezTo>
                  <a:pt x="2540" y="80"/>
                  <a:pt x="2539" y="78"/>
                  <a:pt x="2537" y="77"/>
                </a:cubicBezTo>
                <a:cubicBezTo>
                  <a:pt x="2535" y="77"/>
                  <a:pt x="2535" y="77"/>
                  <a:pt x="2535" y="77"/>
                </a:cubicBezTo>
                <a:cubicBezTo>
                  <a:pt x="2535" y="77"/>
                  <a:pt x="2535" y="76"/>
                  <a:pt x="2534" y="76"/>
                </a:cubicBezTo>
                <a:cubicBezTo>
                  <a:pt x="2528" y="76"/>
                  <a:pt x="2528" y="76"/>
                  <a:pt x="2528" y="76"/>
                </a:cubicBezTo>
                <a:cubicBezTo>
                  <a:pt x="2528" y="75"/>
                  <a:pt x="2528" y="75"/>
                  <a:pt x="2528" y="75"/>
                </a:cubicBezTo>
                <a:cubicBezTo>
                  <a:pt x="2527" y="75"/>
                  <a:pt x="2527" y="75"/>
                  <a:pt x="2527" y="75"/>
                </a:cubicBezTo>
                <a:cubicBezTo>
                  <a:pt x="2527" y="74"/>
                  <a:pt x="2527" y="74"/>
                  <a:pt x="2527" y="74"/>
                </a:cubicBezTo>
                <a:cubicBezTo>
                  <a:pt x="2523" y="74"/>
                  <a:pt x="2519" y="74"/>
                  <a:pt x="2514" y="75"/>
                </a:cubicBezTo>
                <a:cubicBezTo>
                  <a:pt x="2514" y="74"/>
                  <a:pt x="2514" y="74"/>
                  <a:pt x="2514" y="74"/>
                </a:cubicBezTo>
                <a:cubicBezTo>
                  <a:pt x="2512" y="74"/>
                  <a:pt x="2509" y="74"/>
                  <a:pt x="2506" y="75"/>
                </a:cubicBezTo>
                <a:cubicBezTo>
                  <a:pt x="2505" y="74"/>
                  <a:pt x="2503" y="74"/>
                  <a:pt x="2501" y="74"/>
                </a:cubicBezTo>
                <a:cubicBezTo>
                  <a:pt x="2501" y="75"/>
                  <a:pt x="2501" y="75"/>
                  <a:pt x="2501" y="75"/>
                </a:cubicBezTo>
                <a:cubicBezTo>
                  <a:pt x="2499" y="75"/>
                  <a:pt x="2499" y="75"/>
                  <a:pt x="2499" y="75"/>
                </a:cubicBezTo>
                <a:cubicBezTo>
                  <a:pt x="2499" y="75"/>
                  <a:pt x="2498" y="76"/>
                  <a:pt x="2498" y="76"/>
                </a:cubicBezTo>
                <a:cubicBezTo>
                  <a:pt x="2495" y="77"/>
                  <a:pt x="2492" y="77"/>
                  <a:pt x="2489" y="77"/>
                </a:cubicBezTo>
                <a:cubicBezTo>
                  <a:pt x="2489" y="78"/>
                  <a:pt x="2489" y="78"/>
                  <a:pt x="2489" y="78"/>
                </a:cubicBezTo>
                <a:cubicBezTo>
                  <a:pt x="2488" y="78"/>
                  <a:pt x="2487" y="79"/>
                  <a:pt x="2486" y="79"/>
                </a:cubicBezTo>
                <a:cubicBezTo>
                  <a:pt x="2486" y="80"/>
                  <a:pt x="2486" y="80"/>
                  <a:pt x="2486" y="80"/>
                </a:cubicBezTo>
                <a:cubicBezTo>
                  <a:pt x="2484" y="79"/>
                  <a:pt x="2482" y="79"/>
                  <a:pt x="2481" y="79"/>
                </a:cubicBezTo>
                <a:cubicBezTo>
                  <a:pt x="2481" y="80"/>
                  <a:pt x="2481" y="80"/>
                  <a:pt x="2481" y="80"/>
                </a:cubicBezTo>
                <a:cubicBezTo>
                  <a:pt x="2478" y="80"/>
                  <a:pt x="2478" y="80"/>
                  <a:pt x="2478" y="80"/>
                </a:cubicBezTo>
                <a:cubicBezTo>
                  <a:pt x="2478" y="80"/>
                  <a:pt x="2477" y="81"/>
                  <a:pt x="2477" y="82"/>
                </a:cubicBezTo>
                <a:cubicBezTo>
                  <a:pt x="2475" y="82"/>
                  <a:pt x="2475" y="82"/>
                  <a:pt x="2475" y="82"/>
                </a:cubicBezTo>
                <a:cubicBezTo>
                  <a:pt x="2474" y="83"/>
                  <a:pt x="2474" y="83"/>
                  <a:pt x="2473" y="84"/>
                </a:cubicBezTo>
                <a:cubicBezTo>
                  <a:pt x="2473" y="87"/>
                  <a:pt x="2473" y="87"/>
                  <a:pt x="2473" y="87"/>
                </a:cubicBezTo>
                <a:cubicBezTo>
                  <a:pt x="2476" y="87"/>
                  <a:pt x="2479" y="87"/>
                  <a:pt x="2482" y="86"/>
                </a:cubicBezTo>
                <a:lnTo>
                  <a:pt x="2482" y="87"/>
                </a:lnTo>
                <a:close/>
                <a:moveTo>
                  <a:pt x="2554" y="79"/>
                </a:moveTo>
                <a:cubicBezTo>
                  <a:pt x="2554" y="80"/>
                  <a:pt x="2554" y="80"/>
                  <a:pt x="2554" y="80"/>
                </a:cubicBezTo>
                <a:cubicBezTo>
                  <a:pt x="2550" y="81"/>
                  <a:pt x="2547" y="84"/>
                  <a:pt x="2542" y="85"/>
                </a:cubicBezTo>
                <a:cubicBezTo>
                  <a:pt x="2540" y="86"/>
                  <a:pt x="2533" y="84"/>
                  <a:pt x="2532" y="84"/>
                </a:cubicBezTo>
                <a:cubicBezTo>
                  <a:pt x="2529" y="84"/>
                  <a:pt x="2529" y="84"/>
                  <a:pt x="2529" y="84"/>
                </a:cubicBezTo>
                <a:cubicBezTo>
                  <a:pt x="2529" y="83"/>
                  <a:pt x="2529" y="83"/>
                  <a:pt x="2529" y="83"/>
                </a:cubicBezTo>
                <a:cubicBezTo>
                  <a:pt x="2526" y="83"/>
                  <a:pt x="2523" y="84"/>
                  <a:pt x="2519" y="84"/>
                </a:cubicBezTo>
                <a:cubicBezTo>
                  <a:pt x="2519" y="85"/>
                  <a:pt x="2519" y="85"/>
                  <a:pt x="2519" y="85"/>
                </a:cubicBezTo>
                <a:cubicBezTo>
                  <a:pt x="2524" y="86"/>
                  <a:pt x="2523" y="86"/>
                  <a:pt x="2525" y="87"/>
                </a:cubicBezTo>
                <a:cubicBezTo>
                  <a:pt x="2524" y="88"/>
                  <a:pt x="2524" y="89"/>
                  <a:pt x="2523" y="90"/>
                </a:cubicBezTo>
                <a:cubicBezTo>
                  <a:pt x="2523" y="92"/>
                  <a:pt x="2523" y="92"/>
                  <a:pt x="2523" y="92"/>
                </a:cubicBezTo>
                <a:cubicBezTo>
                  <a:pt x="2524" y="92"/>
                  <a:pt x="2524" y="92"/>
                  <a:pt x="2524" y="92"/>
                </a:cubicBezTo>
                <a:cubicBezTo>
                  <a:pt x="2524" y="93"/>
                  <a:pt x="2524" y="93"/>
                  <a:pt x="2524" y="93"/>
                </a:cubicBezTo>
                <a:cubicBezTo>
                  <a:pt x="2529" y="93"/>
                  <a:pt x="2529" y="93"/>
                  <a:pt x="2529" y="93"/>
                </a:cubicBezTo>
                <a:cubicBezTo>
                  <a:pt x="2529" y="94"/>
                  <a:pt x="2529" y="94"/>
                  <a:pt x="2529" y="94"/>
                </a:cubicBezTo>
                <a:cubicBezTo>
                  <a:pt x="2531" y="94"/>
                  <a:pt x="2531" y="94"/>
                  <a:pt x="2531" y="94"/>
                </a:cubicBezTo>
                <a:cubicBezTo>
                  <a:pt x="2531" y="95"/>
                  <a:pt x="2530" y="95"/>
                  <a:pt x="2530" y="96"/>
                </a:cubicBezTo>
                <a:cubicBezTo>
                  <a:pt x="2531" y="96"/>
                  <a:pt x="2532" y="96"/>
                  <a:pt x="2533" y="95"/>
                </a:cubicBezTo>
                <a:cubicBezTo>
                  <a:pt x="2534" y="95"/>
                  <a:pt x="2534" y="94"/>
                  <a:pt x="2534" y="94"/>
                </a:cubicBezTo>
                <a:cubicBezTo>
                  <a:pt x="2535" y="93"/>
                  <a:pt x="2536" y="95"/>
                  <a:pt x="2538" y="95"/>
                </a:cubicBezTo>
                <a:cubicBezTo>
                  <a:pt x="2538" y="94"/>
                  <a:pt x="2538" y="94"/>
                  <a:pt x="2538" y="94"/>
                </a:cubicBezTo>
                <a:cubicBezTo>
                  <a:pt x="2539" y="93"/>
                  <a:pt x="2540" y="93"/>
                  <a:pt x="2541" y="93"/>
                </a:cubicBezTo>
                <a:cubicBezTo>
                  <a:pt x="2541" y="90"/>
                  <a:pt x="2541" y="90"/>
                  <a:pt x="2541" y="90"/>
                </a:cubicBezTo>
                <a:cubicBezTo>
                  <a:pt x="2547" y="90"/>
                  <a:pt x="2552" y="91"/>
                  <a:pt x="2556" y="90"/>
                </a:cubicBezTo>
                <a:cubicBezTo>
                  <a:pt x="2555" y="88"/>
                  <a:pt x="2556" y="88"/>
                  <a:pt x="2554" y="87"/>
                </a:cubicBezTo>
                <a:cubicBezTo>
                  <a:pt x="2554" y="86"/>
                  <a:pt x="2554" y="86"/>
                  <a:pt x="2554" y="86"/>
                </a:cubicBezTo>
                <a:cubicBezTo>
                  <a:pt x="2556" y="85"/>
                  <a:pt x="2564" y="87"/>
                  <a:pt x="2566" y="85"/>
                </a:cubicBezTo>
                <a:cubicBezTo>
                  <a:pt x="2566" y="85"/>
                  <a:pt x="2566" y="85"/>
                  <a:pt x="2566" y="85"/>
                </a:cubicBezTo>
                <a:cubicBezTo>
                  <a:pt x="2567" y="84"/>
                  <a:pt x="2568" y="84"/>
                  <a:pt x="2569" y="84"/>
                </a:cubicBezTo>
                <a:cubicBezTo>
                  <a:pt x="2569" y="80"/>
                  <a:pt x="2568" y="81"/>
                  <a:pt x="2567" y="79"/>
                </a:cubicBezTo>
                <a:cubicBezTo>
                  <a:pt x="2564" y="79"/>
                  <a:pt x="2563" y="81"/>
                  <a:pt x="2561" y="81"/>
                </a:cubicBezTo>
                <a:cubicBezTo>
                  <a:pt x="2561" y="79"/>
                  <a:pt x="2562" y="79"/>
                  <a:pt x="2562" y="77"/>
                </a:cubicBezTo>
                <a:cubicBezTo>
                  <a:pt x="2560" y="77"/>
                  <a:pt x="2558" y="78"/>
                  <a:pt x="2556" y="78"/>
                </a:cubicBezTo>
                <a:cubicBezTo>
                  <a:pt x="2556" y="76"/>
                  <a:pt x="2556" y="76"/>
                  <a:pt x="2556" y="76"/>
                </a:cubicBezTo>
                <a:cubicBezTo>
                  <a:pt x="2553" y="76"/>
                  <a:pt x="2553" y="76"/>
                  <a:pt x="2553" y="76"/>
                </a:cubicBezTo>
                <a:cubicBezTo>
                  <a:pt x="2553" y="77"/>
                  <a:pt x="2553" y="77"/>
                  <a:pt x="2553" y="77"/>
                </a:cubicBezTo>
                <a:cubicBezTo>
                  <a:pt x="2552" y="77"/>
                  <a:pt x="2552" y="77"/>
                  <a:pt x="2552" y="77"/>
                </a:cubicBezTo>
                <a:cubicBezTo>
                  <a:pt x="2553" y="79"/>
                  <a:pt x="2552" y="78"/>
                  <a:pt x="2554" y="79"/>
                </a:cubicBezTo>
                <a:close/>
                <a:moveTo>
                  <a:pt x="2636" y="77"/>
                </a:moveTo>
                <a:cubicBezTo>
                  <a:pt x="2636" y="76"/>
                  <a:pt x="2636" y="76"/>
                  <a:pt x="2636" y="76"/>
                </a:cubicBezTo>
                <a:cubicBezTo>
                  <a:pt x="2635" y="76"/>
                  <a:pt x="2635" y="76"/>
                  <a:pt x="2635" y="76"/>
                </a:cubicBezTo>
                <a:cubicBezTo>
                  <a:pt x="2636" y="77"/>
                  <a:pt x="2635" y="77"/>
                  <a:pt x="2636" y="77"/>
                </a:cubicBezTo>
                <a:close/>
                <a:moveTo>
                  <a:pt x="2591" y="80"/>
                </a:moveTo>
                <a:cubicBezTo>
                  <a:pt x="2591" y="79"/>
                  <a:pt x="2591" y="79"/>
                  <a:pt x="2591" y="79"/>
                </a:cubicBezTo>
                <a:cubicBezTo>
                  <a:pt x="2592" y="79"/>
                  <a:pt x="2592" y="79"/>
                  <a:pt x="2592" y="79"/>
                </a:cubicBezTo>
                <a:cubicBezTo>
                  <a:pt x="2592" y="78"/>
                  <a:pt x="2592" y="78"/>
                  <a:pt x="2592" y="78"/>
                </a:cubicBezTo>
                <a:cubicBezTo>
                  <a:pt x="2590" y="78"/>
                  <a:pt x="2590" y="78"/>
                  <a:pt x="2590" y="78"/>
                </a:cubicBezTo>
                <a:cubicBezTo>
                  <a:pt x="2591" y="80"/>
                  <a:pt x="2590" y="79"/>
                  <a:pt x="2591" y="80"/>
                </a:cubicBezTo>
                <a:close/>
                <a:moveTo>
                  <a:pt x="2216" y="93"/>
                </a:moveTo>
                <a:cubicBezTo>
                  <a:pt x="2216" y="93"/>
                  <a:pt x="2217" y="92"/>
                  <a:pt x="2219" y="92"/>
                </a:cubicBezTo>
                <a:cubicBezTo>
                  <a:pt x="2219" y="93"/>
                  <a:pt x="2219" y="93"/>
                  <a:pt x="2219" y="93"/>
                </a:cubicBezTo>
                <a:cubicBezTo>
                  <a:pt x="2220" y="93"/>
                  <a:pt x="2220" y="93"/>
                  <a:pt x="2220" y="93"/>
                </a:cubicBezTo>
                <a:cubicBezTo>
                  <a:pt x="2220" y="94"/>
                  <a:pt x="2220" y="94"/>
                  <a:pt x="2220" y="94"/>
                </a:cubicBezTo>
                <a:cubicBezTo>
                  <a:pt x="2225" y="94"/>
                  <a:pt x="2225" y="94"/>
                  <a:pt x="2225" y="94"/>
                </a:cubicBezTo>
                <a:cubicBezTo>
                  <a:pt x="2225" y="95"/>
                  <a:pt x="2225" y="97"/>
                  <a:pt x="2225" y="98"/>
                </a:cubicBezTo>
                <a:cubicBezTo>
                  <a:pt x="2223" y="98"/>
                  <a:pt x="2221" y="98"/>
                  <a:pt x="2219" y="99"/>
                </a:cubicBezTo>
                <a:cubicBezTo>
                  <a:pt x="2219" y="100"/>
                  <a:pt x="2219" y="101"/>
                  <a:pt x="2220" y="103"/>
                </a:cubicBezTo>
                <a:cubicBezTo>
                  <a:pt x="2221" y="103"/>
                  <a:pt x="2222" y="103"/>
                  <a:pt x="2223" y="104"/>
                </a:cubicBezTo>
                <a:cubicBezTo>
                  <a:pt x="2223" y="105"/>
                  <a:pt x="2223" y="105"/>
                  <a:pt x="2223" y="105"/>
                </a:cubicBezTo>
                <a:cubicBezTo>
                  <a:pt x="2225" y="105"/>
                  <a:pt x="2225" y="105"/>
                  <a:pt x="2225" y="105"/>
                </a:cubicBezTo>
                <a:cubicBezTo>
                  <a:pt x="2225" y="105"/>
                  <a:pt x="2225" y="105"/>
                  <a:pt x="2225" y="105"/>
                </a:cubicBezTo>
                <a:cubicBezTo>
                  <a:pt x="2227" y="106"/>
                  <a:pt x="2233" y="104"/>
                  <a:pt x="2234" y="103"/>
                </a:cubicBezTo>
                <a:cubicBezTo>
                  <a:pt x="2239" y="103"/>
                  <a:pt x="2245" y="102"/>
                  <a:pt x="2248" y="104"/>
                </a:cubicBezTo>
                <a:cubicBezTo>
                  <a:pt x="2248" y="105"/>
                  <a:pt x="2249" y="104"/>
                  <a:pt x="2248" y="105"/>
                </a:cubicBezTo>
                <a:cubicBezTo>
                  <a:pt x="2248" y="106"/>
                  <a:pt x="2248" y="106"/>
                  <a:pt x="2248" y="106"/>
                </a:cubicBezTo>
                <a:cubicBezTo>
                  <a:pt x="2243" y="106"/>
                  <a:pt x="2243" y="106"/>
                  <a:pt x="2243" y="106"/>
                </a:cubicBezTo>
                <a:cubicBezTo>
                  <a:pt x="2243" y="107"/>
                  <a:pt x="2243" y="107"/>
                  <a:pt x="2243" y="107"/>
                </a:cubicBezTo>
                <a:cubicBezTo>
                  <a:pt x="2236" y="107"/>
                  <a:pt x="2236" y="107"/>
                  <a:pt x="2236" y="107"/>
                </a:cubicBezTo>
                <a:cubicBezTo>
                  <a:pt x="2236" y="108"/>
                  <a:pt x="2237" y="109"/>
                  <a:pt x="2237" y="110"/>
                </a:cubicBezTo>
                <a:cubicBezTo>
                  <a:pt x="2233" y="109"/>
                  <a:pt x="2232" y="108"/>
                  <a:pt x="2229" y="107"/>
                </a:cubicBezTo>
                <a:cubicBezTo>
                  <a:pt x="2229" y="108"/>
                  <a:pt x="2229" y="108"/>
                  <a:pt x="2228" y="109"/>
                </a:cubicBezTo>
                <a:cubicBezTo>
                  <a:pt x="2228" y="112"/>
                  <a:pt x="2229" y="111"/>
                  <a:pt x="2230" y="114"/>
                </a:cubicBezTo>
                <a:cubicBezTo>
                  <a:pt x="2234" y="114"/>
                  <a:pt x="2234" y="114"/>
                  <a:pt x="2234" y="114"/>
                </a:cubicBezTo>
                <a:cubicBezTo>
                  <a:pt x="2235" y="114"/>
                  <a:pt x="2233" y="115"/>
                  <a:pt x="2234" y="114"/>
                </a:cubicBezTo>
                <a:cubicBezTo>
                  <a:pt x="2234" y="114"/>
                  <a:pt x="2235" y="113"/>
                  <a:pt x="2237" y="114"/>
                </a:cubicBezTo>
                <a:cubicBezTo>
                  <a:pt x="2237" y="114"/>
                  <a:pt x="2237" y="114"/>
                  <a:pt x="2237" y="114"/>
                </a:cubicBezTo>
                <a:cubicBezTo>
                  <a:pt x="2239" y="114"/>
                  <a:pt x="2242" y="114"/>
                  <a:pt x="2244" y="114"/>
                </a:cubicBezTo>
                <a:cubicBezTo>
                  <a:pt x="2244" y="114"/>
                  <a:pt x="2244" y="114"/>
                  <a:pt x="2244" y="114"/>
                </a:cubicBezTo>
                <a:cubicBezTo>
                  <a:pt x="2246" y="114"/>
                  <a:pt x="2246" y="114"/>
                  <a:pt x="2246" y="114"/>
                </a:cubicBezTo>
                <a:cubicBezTo>
                  <a:pt x="2246" y="115"/>
                  <a:pt x="2246" y="115"/>
                  <a:pt x="2246" y="115"/>
                </a:cubicBezTo>
                <a:cubicBezTo>
                  <a:pt x="2253" y="115"/>
                  <a:pt x="2253" y="115"/>
                  <a:pt x="2253" y="115"/>
                </a:cubicBezTo>
                <a:cubicBezTo>
                  <a:pt x="2254" y="116"/>
                  <a:pt x="2254" y="116"/>
                  <a:pt x="2254" y="117"/>
                </a:cubicBezTo>
                <a:cubicBezTo>
                  <a:pt x="2256" y="117"/>
                  <a:pt x="2256" y="117"/>
                  <a:pt x="2256" y="117"/>
                </a:cubicBezTo>
                <a:cubicBezTo>
                  <a:pt x="2256" y="118"/>
                  <a:pt x="2256" y="118"/>
                  <a:pt x="2256" y="118"/>
                </a:cubicBezTo>
                <a:cubicBezTo>
                  <a:pt x="2262" y="118"/>
                  <a:pt x="2262" y="118"/>
                  <a:pt x="2262" y="118"/>
                </a:cubicBezTo>
                <a:cubicBezTo>
                  <a:pt x="2262" y="119"/>
                  <a:pt x="2262" y="119"/>
                  <a:pt x="2262" y="119"/>
                </a:cubicBezTo>
                <a:cubicBezTo>
                  <a:pt x="2266" y="119"/>
                  <a:pt x="2266" y="119"/>
                  <a:pt x="2266" y="119"/>
                </a:cubicBezTo>
                <a:cubicBezTo>
                  <a:pt x="2266" y="119"/>
                  <a:pt x="2266" y="119"/>
                  <a:pt x="2266" y="119"/>
                </a:cubicBezTo>
                <a:cubicBezTo>
                  <a:pt x="2270" y="121"/>
                  <a:pt x="2279" y="119"/>
                  <a:pt x="2281" y="120"/>
                </a:cubicBezTo>
                <a:cubicBezTo>
                  <a:pt x="2285" y="120"/>
                  <a:pt x="2288" y="120"/>
                  <a:pt x="2290" y="118"/>
                </a:cubicBezTo>
                <a:cubicBezTo>
                  <a:pt x="2290" y="118"/>
                  <a:pt x="2290" y="118"/>
                  <a:pt x="2290" y="118"/>
                </a:cubicBezTo>
                <a:cubicBezTo>
                  <a:pt x="2290" y="116"/>
                  <a:pt x="2290" y="114"/>
                  <a:pt x="2290" y="113"/>
                </a:cubicBezTo>
                <a:cubicBezTo>
                  <a:pt x="2295" y="113"/>
                  <a:pt x="2298" y="112"/>
                  <a:pt x="2302" y="110"/>
                </a:cubicBezTo>
                <a:cubicBezTo>
                  <a:pt x="2302" y="110"/>
                  <a:pt x="2302" y="109"/>
                  <a:pt x="2303" y="109"/>
                </a:cubicBezTo>
                <a:cubicBezTo>
                  <a:pt x="2301" y="109"/>
                  <a:pt x="2301" y="109"/>
                  <a:pt x="2301" y="109"/>
                </a:cubicBezTo>
                <a:cubicBezTo>
                  <a:pt x="2301" y="105"/>
                  <a:pt x="2301" y="105"/>
                  <a:pt x="2301" y="105"/>
                </a:cubicBezTo>
                <a:cubicBezTo>
                  <a:pt x="2307" y="105"/>
                  <a:pt x="2307" y="105"/>
                  <a:pt x="2307" y="105"/>
                </a:cubicBezTo>
                <a:cubicBezTo>
                  <a:pt x="2307" y="105"/>
                  <a:pt x="2307" y="104"/>
                  <a:pt x="2308" y="103"/>
                </a:cubicBezTo>
                <a:cubicBezTo>
                  <a:pt x="2309" y="102"/>
                  <a:pt x="2310" y="101"/>
                  <a:pt x="2311" y="100"/>
                </a:cubicBezTo>
                <a:cubicBezTo>
                  <a:pt x="2311" y="99"/>
                  <a:pt x="2312" y="98"/>
                  <a:pt x="2312" y="97"/>
                </a:cubicBezTo>
                <a:cubicBezTo>
                  <a:pt x="2313" y="97"/>
                  <a:pt x="2313" y="97"/>
                  <a:pt x="2313" y="97"/>
                </a:cubicBezTo>
                <a:cubicBezTo>
                  <a:pt x="2314" y="96"/>
                  <a:pt x="2314" y="96"/>
                  <a:pt x="2314" y="94"/>
                </a:cubicBezTo>
                <a:cubicBezTo>
                  <a:pt x="2310" y="94"/>
                  <a:pt x="2310" y="94"/>
                  <a:pt x="2310" y="94"/>
                </a:cubicBezTo>
                <a:cubicBezTo>
                  <a:pt x="2310" y="94"/>
                  <a:pt x="2310" y="95"/>
                  <a:pt x="2309" y="95"/>
                </a:cubicBezTo>
                <a:cubicBezTo>
                  <a:pt x="2309" y="94"/>
                  <a:pt x="2309" y="94"/>
                  <a:pt x="2309" y="94"/>
                </a:cubicBezTo>
                <a:cubicBezTo>
                  <a:pt x="2305" y="93"/>
                  <a:pt x="2302" y="93"/>
                  <a:pt x="2299" y="92"/>
                </a:cubicBezTo>
                <a:cubicBezTo>
                  <a:pt x="2299" y="91"/>
                  <a:pt x="2299" y="89"/>
                  <a:pt x="2299" y="88"/>
                </a:cubicBezTo>
                <a:cubicBezTo>
                  <a:pt x="2298" y="88"/>
                  <a:pt x="2297" y="89"/>
                  <a:pt x="2296" y="89"/>
                </a:cubicBezTo>
                <a:cubicBezTo>
                  <a:pt x="2296" y="90"/>
                  <a:pt x="2296" y="90"/>
                  <a:pt x="2295" y="91"/>
                </a:cubicBezTo>
                <a:cubicBezTo>
                  <a:pt x="2294" y="92"/>
                  <a:pt x="2292" y="92"/>
                  <a:pt x="2290" y="93"/>
                </a:cubicBezTo>
                <a:cubicBezTo>
                  <a:pt x="2291" y="91"/>
                  <a:pt x="2292" y="90"/>
                  <a:pt x="2293" y="89"/>
                </a:cubicBezTo>
                <a:cubicBezTo>
                  <a:pt x="2293" y="86"/>
                  <a:pt x="2293" y="86"/>
                  <a:pt x="2293" y="86"/>
                </a:cubicBezTo>
                <a:cubicBezTo>
                  <a:pt x="2291" y="87"/>
                  <a:pt x="2290" y="89"/>
                  <a:pt x="2287" y="90"/>
                </a:cubicBezTo>
                <a:cubicBezTo>
                  <a:pt x="2287" y="92"/>
                  <a:pt x="2286" y="92"/>
                  <a:pt x="2285" y="94"/>
                </a:cubicBezTo>
                <a:cubicBezTo>
                  <a:pt x="2283" y="94"/>
                  <a:pt x="2281" y="94"/>
                  <a:pt x="2280" y="95"/>
                </a:cubicBezTo>
                <a:cubicBezTo>
                  <a:pt x="2280" y="93"/>
                  <a:pt x="2280" y="93"/>
                  <a:pt x="2280" y="93"/>
                </a:cubicBezTo>
                <a:cubicBezTo>
                  <a:pt x="2280" y="93"/>
                  <a:pt x="2281" y="92"/>
                  <a:pt x="2281" y="92"/>
                </a:cubicBezTo>
                <a:cubicBezTo>
                  <a:pt x="2282" y="89"/>
                  <a:pt x="2279" y="88"/>
                  <a:pt x="2279" y="84"/>
                </a:cubicBezTo>
                <a:cubicBezTo>
                  <a:pt x="2278" y="84"/>
                  <a:pt x="2278" y="84"/>
                  <a:pt x="2278" y="84"/>
                </a:cubicBezTo>
                <a:cubicBezTo>
                  <a:pt x="2277" y="87"/>
                  <a:pt x="2277" y="89"/>
                  <a:pt x="2276" y="92"/>
                </a:cubicBezTo>
                <a:cubicBezTo>
                  <a:pt x="2276" y="92"/>
                  <a:pt x="2276" y="92"/>
                  <a:pt x="2276" y="92"/>
                </a:cubicBezTo>
                <a:cubicBezTo>
                  <a:pt x="2276" y="91"/>
                  <a:pt x="2276" y="91"/>
                  <a:pt x="2276" y="91"/>
                </a:cubicBezTo>
                <a:cubicBezTo>
                  <a:pt x="2275" y="91"/>
                  <a:pt x="2275" y="91"/>
                  <a:pt x="2275" y="91"/>
                </a:cubicBezTo>
                <a:cubicBezTo>
                  <a:pt x="2275" y="89"/>
                  <a:pt x="2275" y="89"/>
                  <a:pt x="2275" y="89"/>
                </a:cubicBezTo>
                <a:cubicBezTo>
                  <a:pt x="2274" y="89"/>
                  <a:pt x="2274" y="89"/>
                  <a:pt x="2274" y="89"/>
                </a:cubicBezTo>
                <a:cubicBezTo>
                  <a:pt x="2274" y="88"/>
                  <a:pt x="2274" y="88"/>
                  <a:pt x="2274" y="88"/>
                </a:cubicBezTo>
                <a:cubicBezTo>
                  <a:pt x="2273" y="88"/>
                  <a:pt x="2273" y="88"/>
                  <a:pt x="2273" y="88"/>
                </a:cubicBezTo>
                <a:cubicBezTo>
                  <a:pt x="2273" y="90"/>
                  <a:pt x="2273" y="90"/>
                  <a:pt x="2273" y="90"/>
                </a:cubicBezTo>
                <a:cubicBezTo>
                  <a:pt x="2272" y="92"/>
                  <a:pt x="2271" y="94"/>
                  <a:pt x="2269" y="95"/>
                </a:cubicBezTo>
                <a:cubicBezTo>
                  <a:pt x="2268" y="95"/>
                  <a:pt x="2269" y="96"/>
                  <a:pt x="2267" y="95"/>
                </a:cubicBezTo>
                <a:cubicBezTo>
                  <a:pt x="2267" y="95"/>
                  <a:pt x="2267" y="94"/>
                  <a:pt x="2267" y="94"/>
                </a:cubicBezTo>
                <a:cubicBezTo>
                  <a:pt x="2265" y="94"/>
                  <a:pt x="2265" y="94"/>
                  <a:pt x="2265" y="94"/>
                </a:cubicBezTo>
                <a:cubicBezTo>
                  <a:pt x="2265" y="93"/>
                  <a:pt x="2265" y="93"/>
                  <a:pt x="2265" y="93"/>
                </a:cubicBezTo>
                <a:cubicBezTo>
                  <a:pt x="2263" y="93"/>
                  <a:pt x="2263" y="93"/>
                  <a:pt x="2263" y="93"/>
                </a:cubicBezTo>
                <a:cubicBezTo>
                  <a:pt x="2263" y="92"/>
                  <a:pt x="2263" y="92"/>
                  <a:pt x="2263" y="92"/>
                </a:cubicBezTo>
                <a:cubicBezTo>
                  <a:pt x="2260" y="92"/>
                  <a:pt x="2260" y="92"/>
                  <a:pt x="2260" y="92"/>
                </a:cubicBezTo>
                <a:cubicBezTo>
                  <a:pt x="2259" y="91"/>
                  <a:pt x="2258" y="90"/>
                  <a:pt x="2257" y="89"/>
                </a:cubicBezTo>
                <a:cubicBezTo>
                  <a:pt x="2256" y="89"/>
                  <a:pt x="2253" y="90"/>
                  <a:pt x="2251" y="89"/>
                </a:cubicBezTo>
                <a:cubicBezTo>
                  <a:pt x="2251" y="88"/>
                  <a:pt x="2250" y="88"/>
                  <a:pt x="2250" y="87"/>
                </a:cubicBezTo>
                <a:cubicBezTo>
                  <a:pt x="2249" y="87"/>
                  <a:pt x="2247" y="87"/>
                  <a:pt x="2246" y="86"/>
                </a:cubicBezTo>
                <a:cubicBezTo>
                  <a:pt x="2246" y="85"/>
                  <a:pt x="2246" y="85"/>
                  <a:pt x="2246" y="85"/>
                </a:cubicBezTo>
                <a:cubicBezTo>
                  <a:pt x="2245" y="85"/>
                  <a:pt x="2244" y="84"/>
                  <a:pt x="2243" y="84"/>
                </a:cubicBezTo>
                <a:cubicBezTo>
                  <a:pt x="2243" y="82"/>
                  <a:pt x="2243" y="82"/>
                  <a:pt x="2243" y="82"/>
                </a:cubicBezTo>
                <a:cubicBezTo>
                  <a:pt x="2240" y="82"/>
                  <a:pt x="2240" y="82"/>
                  <a:pt x="2240" y="82"/>
                </a:cubicBezTo>
                <a:cubicBezTo>
                  <a:pt x="2240" y="83"/>
                  <a:pt x="2240" y="83"/>
                  <a:pt x="2240" y="83"/>
                </a:cubicBezTo>
                <a:cubicBezTo>
                  <a:pt x="2238" y="82"/>
                  <a:pt x="2237" y="81"/>
                  <a:pt x="2236" y="79"/>
                </a:cubicBezTo>
                <a:cubicBezTo>
                  <a:pt x="2234" y="79"/>
                  <a:pt x="2234" y="79"/>
                  <a:pt x="2233" y="80"/>
                </a:cubicBezTo>
                <a:cubicBezTo>
                  <a:pt x="2233" y="84"/>
                  <a:pt x="2233" y="84"/>
                  <a:pt x="2233" y="84"/>
                </a:cubicBezTo>
                <a:cubicBezTo>
                  <a:pt x="2234" y="84"/>
                  <a:pt x="2233" y="84"/>
                  <a:pt x="2234" y="85"/>
                </a:cubicBezTo>
                <a:cubicBezTo>
                  <a:pt x="2235" y="85"/>
                  <a:pt x="2235" y="85"/>
                  <a:pt x="2235" y="85"/>
                </a:cubicBezTo>
                <a:cubicBezTo>
                  <a:pt x="2235" y="85"/>
                  <a:pt x="2235" y="86"/>
                  <a:pt x="2234" y="86"/>
                </a:cubicBezTo>
                <a:cubicBezTo>
                  <a:pt x="2233" y="87"/>
                  <a:pt x="2231" y="87"/>
                  <a:pt x="2229" y="87"/>
                </a:cubicBezTo>
                <a:cubicBezTo>
                  <a:pt x="2229" y="93"/>
                  <a:pt x="2229" y="93"/>
                  <a:pt x="2229" y="93"/>
                </a:cubicBezTo>
                <a:cubicBezTo>
                  <a:pt x="2225" y="93"/>
                  <a:pt x="2225" y="93"/>
                  <a:pt x="2225" y="93"/>
                </a:cubicBezTo>
                <a:cubicBezTo>
                  <a:pt x="2225" y="90"/>
                  <a:pt x="2225" y="90"/>
                  <a:pt x="2225" y="90"/>
                </a:cubicBezTo>
                <a:cubicBezTo>
                  <a:pt x="2221" y="90"/>
                  <a:pt x="2218" y="89"/>
                  <a:pt x="2214" y="88"/>
                </a:cubicBezTo>
                <a:cubicBezTo>
                  <a:pt x="2214" y="90"/>
                  <a:pt x="2214" y="91"/>
                  <a:pt x="2215" y="92"/>
                </a:cubicBezTo>
                <a:cubicBezTo>
                  <a:pt x="2215" y="92"/>
                  <a:pt x="2216" y="93"/>
                  <a:pt x="2216" y="93"/>
                </a:cubicBezTo>
                <a:close/>
                <a:moveTo>
                  <a:pt x="2597" y="83"/>
                </a:moveTo>
                <a:cubicBezTo>
                  <a:pt x="2597" y="82"/>
                  <a:pt x="2597" y="81"/>
                  <a:pt x="2598" y="80"/>
                </a:cubicBezTo>
                <a:cubicBezTo>
                  <a:pt x="2596" y="80"/>
                  <a:pt x="2596" y="80"/>
                  <a:pt x="2594" y="80"/>
                </a:cubicBezTo>
                <a:cubicBezTo>
                  <a:pt x="2594" y="80"/>
                  <a:pt x="2594" y="80"/>
                  <a:pt x="2594" y="80"/>
                </a:cubicBezTo>
                <a:cubicBezTo>
                  <a:pt x="2594" y="81"/>
                  <a:pt x="2594" y="82"/>
                  <a:pt x="2594" y="83"/>
                </a:cubicBezTo>
                <a:lnTo>
                  <a:pt x="2597" y="83"/>
                </a:lnTo>
                <a:close/>
                <a:moveTo>
                  <a:pt x="2641" y="93"/>
                </a:moveTo>
                <a:cubicBezTo>
                  <a:pt x="2644" y="90"/>
                  <a:pt x="2644" y="87"/>
                  <a:pt x="2650" y="86"/>
                </a:cubicBezTo>
                <a:cubicBezTo>
                  <a:pt x="2650" y="84"/>
                  <a:pt x="2650" y="84"/>
                  <a:pt x="2650" y="84"/>
                </a:cubicBezTo>
                <a:cubicBezTo>
                  <a:pt x="2646" y="83"/>
                  <a:pt x="2642" y="83"/>
                  <a:pt x="2639" y="82"/>
                </a:cubicBezTo>
                <a:cubicBezTo>
                  <a:pt x="2639" y="82"/>
                  <a:pt x="2638" y="81"/>
                  <a:pt x="2638" y="80"/>
                </a:cubicBezTo>
                <a:cubicBezTo>
                  <a:pt x="2637" y="81"/>
                  <a:pt x="2636" y="81"/>
                  <a:pt x="2635" y="81"/>
                </a:cubicBezTo>
                <a:cubicBezTo>
                  <a:pt x="2635" y="84"/>
                  <a:pt x="2636" y="87"/>
                  <a:pt x="2636" y="91"/>
                </a:cubicBezTo>
                <a:cubicBezTo>
                  <a:pt x="2639" y="91"/>
                  <a:pt x="2639" y="91"/>
                  <a:pt x="2641" y="93"/>
                </a:cubicBezTo>
                <a:close/>
                <a:moveTo>
                  <a:pt x="2263" y="86"/>
                </a:moveTo>
                <a:cubicBezTo>
                  <a:pt x="2263" y="85"/>
                  <a:pt x="2263" y="86"/>
                  <a:pt x="2262" y="85"/>
                </a:cubicBezTo>
                <a:cubicBezTo>
                  <a:pt x="2262" y="84"/>
                  <a:pt x="2262" y="84"/>
                  <a:pt x="2262" y="84"/>
                </a:cubicBezTo>
                <a:cubicBezTo>
                  <a:pt x="2261" y="84"/>
                  <a:pt x="2261" y="84"/>
                  <a:pt x="2261" y="84"/>
                </a:cubicBezTo>
                <a:cubicBezTo>
                  <a:pt x="2261" y="85"/>
                  <a:pt x="2261" y="85"/>
                  <a:pt x="2262" y="86"/>
                </a:cubicBezTo>
                <a:lnTo>
                  <a:pt x="2263" y="86"/>
                </a:lnTo>
                <a:close/>
                <a:moveTo>
                  <a:pt x="2587" y="92"/>
                </a:moveTo>
                <a:cubicBezTo>
                  <a:pt x="2589" y="92"/>
                  <a:pt x="2591" y="92"/>
                  <a:pt x="2592" y="91"/>
                </a:cubicBezTo>
                <a:cubicBezTo>
                  <a:pt x="2592" y="90"/>
                  <a:pt x="2592" y="89"/>
                  <a:pt x="2593" y="87"/>
                </a:cubicBezTo>
                <a:cubicBezTo>
                  <a:pt x="2590" y="87"/>
                  <a:pt x="2589" y="86"/>
                  <a:pt x="2588" y="84"/>
                </a:cubicBezTo>
                <a:cubicBezTo>
                  <a:pt x="2585" y="84"/>
                  <a:pt x="2585" y="84"/>
                  <a:pt x="2583" y="85"/>
                </a:cubicBezTo>
                <a:cubicBezTo>
                  <a:pt x="2583" y="86"/>
                  <a:pt x="2583" y="86"/>
                  <a:pt x="2583" y="86"/>
                </a:cubicBezTo>
                <a:cubicBezTo>
                  <a:pt x="2579" y="86"/>
                  <a:pt x="2579" y="86"/>
                  <a:pt x="2579" y="86"/>
                </a:cubicBezTo>
                <a:cubicBezTo>
                  <a:pt x="2578" y="87"/>
                  <a:pt x="2578" y="87"/>
                  <a:pt x="2578" y="87"/>
                </a:cubicBezTo>
                <a:cubicBezTo>
                  <a:pt x="2578" y="88"/>
                  <a:pt x="2578" y="88"/>
                  <a:pt x="2579" y="89"/>
                </a:cubicBezTo>
                <a:cubicBezTo>
                  <a:pt x="2581" y="90"/>
                  <a:pt x="2585" y="90"/>
                  <a:pt x="2587" y="92"/>
                </a:cubicBezTo>
                <a:close/>
                <a:moveTo>
                  <a:pt x="2632" y="85"/>
                </a:moveTo>
                <a:cubicBezTo>
                  <a:pt x="2628" y="85"/>
                  <a:pt x="2628" y="85"/>
                  <a:pt x="2628" y="85"/>
                </a:cubicBezTo>
                <a:cubicBezTo>
                  <a:pt x="2627" y="87"/>
                  <a:pt x="2627" y="85"/>
                  <a:pt x="2626" y="86"/>
                </a:cubicBezTo>
                <a:cubicBezTo>
                  <a:pt x="2626" y="87"/>
                  <a:pt x="2626" y="87"/>
                  <a:pt x="2626" y="87"/>
                </a:cubicBezTo>
                <a:cubicBezTo>
                  <a:pt x="2625" y="88"/>
                  <a:pt x="2624" y="88"/>
                  <a:pt x="2622" y="88"/>
                </a:cubicBezTo>
                <a:cubicBezTo>
                  <a:pt x="2622" y="89"/>
                  <a:pt x="2622" y="89"/>
                  <a:pt x="2622" y="89"/>
                </a:cubicBezTo>
                <a:cubicBezTo>
                  <a:pt x="2621" y="89"/>
                  <a:pt x="2621" y="89"/>
                  <a:pt x="2621" y="89"/>
                </a:cubicBezTo>
                <a:cubicBezTo>
                  <a:pt x="2621" y="91"/>
                  <a:pt x="2620" y="92"/>
                  <a:pt x="2620" y="93"/>
                </a:cubicBezTo>
                <a:cubicBezTo>
                  <a:pt x="2621" y="93"/>
                  <a:pt x="2628" y="93"/>
                  <a:pt x="2628" y="94"/>
                </a:cubicBezTo>
                <a:cubicBezTo>
                  <a:pt x="2628" y="95"/>
                  <a:pt x="2628" y="95"/>
                  <a:pt x="2628" y="95"/>
                </a:cubicBezTo>
                <a:cubicBezTo>
                  <a:pt x="2631" y="95"/>
                  <a:pt x="2631" y="95"/>
                  <a:pt x="2631" y="95"/>
                </a:cubicBezTo>
                <a:cubicBezTo>
                  <a:pt x="2631" y="94"/>
                  <a:pt x="2631" y="94"/>
                  <a:pt x="2631" y="94"/>
                </a:cubicBezTo>
                <a:cubicBezTo>
                  <a:pt x="2632" y="94"/>
                  <a:pt x="2632" y="94"/>
                  <a:pt x="2632" y="94"/>
                </a:cubicBezTo>
                <a:cubicBezTo>
                  <a:pt x="2633" y="94"/>
                  <a:pt x="2630" y="92"/>
                  <a:pt x="2630" y="91"/>
                </a:cubicBezTo>
                <a:cubicBezTo>
                  <a:pt x="2631" y="90"/>
                  <a:pt x="2633" y="90"/>
                  <a:pt x="2634" y="89"/>
                </a:cubicBezTo>
                <a:cubicBezTo>
                  <a:pt x="2633" y="87"/>
                  <a:pt x="2633" y="87"/>
                  <a:pt x="2632" y="85"/>
                </a:cubicBezTo>
                <a:close/>
                <a:moveTo>
                  <a:pt x="1808" y="86"/>
                </a:moveTo>
                <a:cubicBezTo>
                  <a:pt x="1808" y="88"/>
                  <a:pt x="1808" y="88"/>
                  <a:pt x="1808" y="90"/>
                </a:cubicBezTo>
                <a:cubicBezTo>
                  <a:pt x="1811" y="90"/>
                  <a:pt x="1811" y="90"/>
                  <a:pt x="1811" y="90"/>
                </a:cubicBezTo>
                <a:cubicBezTo>
                  <a:pt x="1811" y="89"/>
                  <a:pt x="1811" y="89"/>
                  <a:pt x="1811" y="89"/>
                </a:cubicBezTo>
                <a:cubicBezTo>
                  <a:pt x="1812" y="89"/>
                  <a:pt x="1812" y="89"/>
                  <a:pt x="1812" y="89"/>
                </a:cubicBezTo>
                <a:cubicBezTo>
                  <a:pt x="1812" y="88"/>
                  <a:pt x="1812" y="88"/>
                  <a:pt x="1812" y="88"/>
                </a:cubicBezTo>
                <a:cubicBezTo>
                  <a:pt x="1811" y="88"/>
                  <a:pt x="1811" y="88"/>
                  <a:pt x="1811" y="88"/>
                </a:cubicBezTo>
                <a:cubicBezTo>
                  <a:pt x="1811" y="87"/>
                  <a:pt x="1810" y="87"/>
                  <a:pt x="1810" y="86"/>
                </a:cubicBezTo>
                <a:lnTo>
                  <a:pt x="1808" y="86"/>
                </a:lnTo>
                <a:close/>
                <a:moveTo>
                  <a:pt x="953" y="97"/>
                </a:moveTo>
                <a:cubicBezTo>
                  <a:pt x="955" y="98"/>
                  <a:pt x="956" y="96"/>
                  <a:pt x="957" y="96"/>
                </a:cubicBezTo>
                <a:cubicBezTo>
                  <a:pt x="959" y="98"/>
                  <a:pt x="956" y="100"/>
                  <a:pt x="961" y="100"/>
                </a:cubicBezTo>
                <a:cubicBezTo>
                  <a:pt x="960" y="92"/>
                  <a:pt x="956" y="95"/>
                  <a:pt x="956" y="87"/>
                </a:cubicBezTo>
                <a:cubicBezTo>
                  <a:pt x="952" y="87"/>
                  <a:pt x="952" y="87"/>
                  <a:pt x="952" y="87"/>
                </a:cubicBezTo>
                <a:cubicBezTo>
                  <a:pt x="952" y="91"/>
                  <a:pt x="952" y="91"/>
                  <a:pt x="952" y="91"/>
                </a:cubicBezTo>
                <a:cubicBezTo>
                  <a:pt x="953" y="91"/>
                  <a:pt x="953" y="91"/>
                  <a:pt x="953" y="91"/>
                </a:cubicBezTo>
                <a:cubicBezTo>
                  <a:pt x="953" y="93"/>
                  <a:pt x="952" y="96"/>
                  <a:pt x="953" y="97"/>
                </a:cubicBezTo>
                <a:close/>
                <a:moveTo>
                  <a:pt x="2606" y="90"/>
                </a:moveTo>
                <a:cubicBezTo>
                  <a:pt x="2607" y="90"/>
                  <a:pt x="2608" y="90"/>
                  <a:pt x="2608" y="90"/>
                </a:cubicBezTo>
                <a:cubicBezTo>
                  <a:pt x="2609" y="89"/>
                  <a:pt x="2609" y="89"/>
                  <a:pt x="2609" y="87"/>
                </a:cubicBezTo>
                <a:cubicBezTo>
                  <a:pt x="2606" y="87"/>
                  <a:pt x="2606" y="87"/>
                  <a:pt x="2606" y="87"/>
                </a:cubicBezTo>
                <a:lnTo>
                  <a:pt x="2606" y="90"/>
                </a:lnTo>
                <a:close/>
                <a:moveTo>
                  <a:pt x="2595" y="90"/>
                </a:moveTo>
                <a:cubicBezTo>
                  <a:pt x="2596" y="90"/>
                  <a:pt x="2596" y="90"/>
                  <a:pt x="2596" y="90"/>
                </a:cubicBezTo>
                <a:cubicBezTo>
                  <a:pt x="2596" y="89"/>
                  <a:pt x="2596" y="90"/>
                  <a:pt x="2595" y="89"/>
                </a:cubicBezTo>
                <a:lnTo>
                  <a:pt x="2595" y="90"/>
                </a:lnTo>
                <a:close/>
                <a:moveTo>
                  <a:pt x="2148" y="106"/>
                </a:moveTo>
                <a:cubicBezTo>
                  <a:pt x="2150" y="106"/>
                  <a:pt x="2150" y="106"/>
                  <a:pt x="2150" y="106"/>
                </a:cubicBezTo>
                <a:cubicBezTo>
                  <a:pt x="2149" y="110"/>
                  <a:pt x="2149" y="111"/>
                  <a:pt x="2151" y="112"/>
                </a:cubicBezTo>
                <a:cubicBezTo>
                  <a:pt x="2151" y="113"/>
                  <a:pt x="2151" y="113"/>
                  <a:pt x="2151" y="113"/>
                </a:cubicBezTo>
                <a:cubicBezTo>
                  <a:pt x="2150" y="113"/>
                  <a:pt x="2150" y="113"/>
                  <a:pt x="2150" y="113"/>
                </a:cubicBezTo>
                <a:cubicBezTo>
                  <a:pt x="2150" y="114"/>
                  <a:pt x="2150" y="114"/>
                  <a:pt x="2150" y="114"/>
                </a:cubicBezTo>
                <a:cubicBezTo>
                  <a:pt x="2148" y="114"/>
                  <a:pt x="2148" y="114"/>
                  <a:pt x="2148" y="114"/>
                </a:cubicBezTo>
                <a:cubicBezTo>
                  <a:pt x="2148" y="116"/>
                  <a:pt x="2148" y="116"/>
                  <a:pt x="2147" y="118"/>
                </a:cubicBezTo>
                <a:cubicBezTo>
                  <a:pt x="2149" y="119"/>
                  <a:pt x="2151" y="120"/>
                  <a:pt x="2154" y="121"/>
                </a:cubicBezTo>
                <a:cubicBezTo>
                  <a:pt x="2153" y="122"/>
                  <a:pt x="2153" y="123"/>
                  <a:pt x="2153" y="124"/>
                </a:cubicBezTo>
                <a:cubicBezTo>
                  <a:pt x="2154" y="124"/>
                  <a:pt x="2154" y="124"/>
                  <a:pt x="2154" y="124"/>
                </a:cubicBezTo>
                <a:cubicBezTo>
                  <a:pt x="2154" y="126"/>
                  <a:pt x="2154" y="126"/>
                  <a:pt x="2154" y="126"/>
                </a:cubicBezTo>
                <a:cubicBezTo>
                  <a:pt x="2154" y="126"/>
                  <a:pt x="2154" y="126"/>
                  <a:pt x="2154" y="126"/>
                </a:cubicBezTo>
                <a:cubicBezTo>
                  <a:pt x="2154" y="133"/>
                  <a:pt x="2154" y="133"/>
                  <a:pt x="2154" y="133"/>
                </a:cubicBezTo>
                <a:cubicBezTo>
                  <a:pt x="2157" y="133"/>
                  <a:pt x="2161" y="134"/>
                  <a:pt x="2162" y="134"/>
                </a:cubicBezTo>
                <a:cubicBezTo>
                  <a:pt x="2162" y="133"/>
                  <a:pt x="2162" y="133"/>
                  <a:pt x="2162" y="133"/>
                </a:cubicBezTo>
                <a:cubicBezTo>
                  <a:pt x="2164" y="133"/>
                  <a:pt x="2164" y="133"/>
                  <a:pt x="2164" y="133"/>
                </a:cubicBezTo>
                <a:cubicBezTo>
                  <a:pt x="2164" y="132"/>
                  <a:pt x="2164" y="130"/>
                  <a:pt x="2164" y="129"/>
                </a:cubicBezTo>
                <a:cubicBezTo>
                  <a:pt x="2172" y="129"/>
                  <a:pt x="2172" y="129"/>
                  <a:pt x="2172" y="129"/>
                </a:cubicBezTo>
                <a:cubicBezTo>
                  <a:pt x="2172" y="124"/>
                  <a:pt x="2172" y="124"/>
                  <a:pt x="2172" y="124"/>
                </a:cubicBezTo>
                <a:cubicBezTo>
                  <a:pt x="2173" y="124"/>
                  <a:pt x="2173" y="124"/>
                  <a:pt x="2174" y="124"/>
                </a:cubicBezTo>
                <a:cubicBezTo>
                  <a:pt x="2174" y="125"/>
                  <a:pt x="2174" y="125"/>
                  <a:pt x="2174" y="125"/>
                </a:cubicBezTo>
                <a:cubicBezTo>
                  <a:pt x="2177" y="124"/>
                  <a:pt x="2176" y="123"/>
                  <a:pt x="2179" y="123"/>
                </a:cubicBezTo>
                <a:cubicBezTo>
                  <a:pt x="2179" y="126"/>
                  <a:pt x="2180" y="128"/>
                  <a:pt x="2180" y="130"/>
                </a:cubicBezTo>
                <a:cubicBezTo>
                  <a:pt x="2186" y="130"/>
                  <a:pt x="2186" y="130"/>
                  <a:pt x="2186" y="130"/>
                </a:cubicBezTo>
                <a:cubicBezTo>
                  <a:pt x="2186" y="129"/>
                  <a:pt x="2186" y="129"/>
                  <a:pt x="2186" y="129"/>
                </a:cubicBezTo>
                <a:cubicBezTo>
                  <a:pt x="2188" y="130"/>
                  <a:pt x="2188" y="129"/>
                  <a:pt x="2189" y="131"/>
                </a:cubicBezTo>
                <a:cubicBezTo>
                  <a:pt x="2189" y="133"/>
                  <a:pt x="2189" y="133"/>
                  <a:pt x="2189" y="133"/>
                </a:cubicBezTo>
                <a:cubicBezTo>
                  <a:pt x="2190" y="133"/>
                  <a:pt x="2190" y="133"/>
                  <a:pt x="2190" y="133"/>
                </a:cubicBezTo>
                <a:cubicBezTo>
                  <a:pt x="2190" y="134"/>
                  <a:pt x="2190" y="134"/>
                  <a:pt x="2190" y="134"/>
                </a:cubicBezTo>
                <a:cubicBezTo>
                  <a:pt x="2192" y="134"/>
                  <a:pt x="2194" y="134"/>
                  <a:pt x="2196" y="134"/>
                </a:cubicBezTo>
                <a:cubicBezTo>
                  <a:pt x="2196" y="134"/>
                  <a:pt x="2196" y="134"/>
                  <a:pt x="2196" y="134"/>
                </a:cubicBezTo>
                <a:cubicBezTo>
                  <a:pt x="2201" y="134"/>
                  <a:pt x="2201" y="134"/>
                  <a:pt x="2201" y="134"/>
                </a:cubicBezTo>
                <a:cubicBezTo>
                  <a:pt x="2201" y="134"/>
                  <a:pt x="2201" y="134"/>
                  <a:pt x="2201" y="134"/>
                </a:cubicBezTo>
                <a:cubicBezTo>
                  <a:pt x="2199" y="135"/>
                  <a:pt x="2199" y="136"/>
                  <a:pt x="2198" y="137"/>
                </a:cubicBezTo>
                <a:cubicBezTo>
                  <a:pt x="2194" y="137"/>
                  <a:pt x="2190" y="137"/>
                  <a:pt x="2186" y="138"/>
                </a:cubicBezTo>
                <a:cubicBezTo>
                  <a:pt x="2184" y="137"/>
                  <a:pt x="2181" y="137"/>
                  <a:pt x="2179" y="136"/>
                </a:cubicBezTo>
                <a:cubicBezTo>
                  <a:pt x="2179" y="137"/>
                  <a:pt x="2179" y="137"/>
                  <a:pt x="2178" y="138"/>
                </a:cubicBezTo>
                <a:cubicBezTo>
                  <a:pt x="2176" y="139"/>
                  <a:pt x="2176" y="137"/>
                  <a:pt x="2174" y="140"/>
                </a:cubicBezTo>
                <a:cubicBezTo>
                  <a:pt x="2173" y="140"/>
                  <a:pt x="2172" y="140"/>
                  <a:pt x="2170" y="139"/>
                </a:cubicBezTo>
                <a:cubicBezTo>
                  <a:pt x="2170" y="138"/>
                  <a:pt x="2170" y="138"/>
                  <a:pt x="2170" y="138"/>
                </a:cubicBezTo>
                <a:cubicBezTo>
                  <a:pt x="2169" y="137"/>
                  <a:pt x="2167" y="137"/>
                  <a:pt x="2166" y="137"/>
                </a:cubicBezTo>
                <a:cubicBezTo>
                  <a:pt x="2166" y="139"/>
                  <a:pt x="2166" y="139"/>
                  <a:pt x="2166" y="139"/>
                </a:cubicBezTo>
                <a:cubicBezTo>
                  <a:pt x="2164" y="138"/>
                  <a:pt x="2165" y="138"/>
                  <a:pt x="2162" y="138"/>
                </a:cubicBezTo>
                <a:cubicBezTo>
                  <a:pt x="2162" y="141"/>
                  <a:pt x="2162" y="144"/>
                  <a:pt x="2163" y="148"/>
                </a:cubicBezTo>
                <a:cubicBezTo>
                  <a:pt x="2165" y="148"/>
                  <a:pt x="2165" y="148"/>
                  <a:pt x="2165" y="148"/>
                </a:cubicBezTo>
                <a:cubicBezTo>
                  <a:pt x="2165" y="146"/>
                  <a:pt x="2165" y="146"/>
                  <a:pt x="2165" y="146"/>
                </a:cubicBezTo>
                <a:cubicBezTo>
                  <a:pt x="2166" y="146"/>
                  <a:pt x="2167" y="145"/>
                  <a:pt x="2168" y="145"/>
                </a:cubicBezTo>
                <a:cubicBezTo>
                  <a:pt x="2168" y="146"/>
                  <a:pt x="2168" y="146"/>
                  <a:pt x="2168" y="146"/>
                </a:cubicBezTo>
                <a:cubicBezTo>
                  <a:pt x="2169" y="146"/>
                  <a:pt x="2169" y="146"/>
                  <a:pt x="2169" y="146"/>
                </a:cubicBezTo>
                <a:cubicBezTo>
                  <a:pt x="2169" y="147"/>
                  <a:pt x="2169" y="147"/>
                  <a:pt x="2169" y="147"/>
                </a:cubicBezTo>
                <a:cubicBezTo>
                  <a:pt x="2170" y="147"/>
                  <a:pt x="2178" y="146"/>
                  <a:pt x="2178" y="145"/>
                </a:cubicBezTo>
                <a:cubicBezTo>
                  <a:pt x="2185" y="145"/>
                  <a:pt x="2185" y="145"/>
                  <a:pt x="2185" y="145"/>
                </a:cubicBezTo>
                <a:cubicBezTo>
                  <a:pt x="2185" y="146"/>
                  <a:pt x="2185" y="146"/>
                  <a:pt x="2185" y="146"/>
                </a:cubicBezTo>
                <a:cubicBezTo>
                  <a:pt x="2184" y="147"/>
                  <a:pt x="2184" y="147"/>
                  <a:pt x="2184" y="147"/>
                </a:cubicBezTo>
                <a:cubicBezTo>
                  <a:pt x="2179" y="147"/>
                  <a:pt x="2179" y="147"/>
                  <a:pt x="2179" y="147"/>
                </a:cubicBezTo>
                <a:cubicBezTo>
                  <a:pt x="2179" y="148"/>
                  <a:pt x="2179" y="148"/>
                  <a:pt x="2179" y="148"/>
                </a:cubicBezTo>
                <a:cubicBezTo>
                  <a:pt x="2178" y="148"/>
                  <a:pt x="2178" y="148"/>
                  <a:pt x="2178" y="148"/>
                </a:cubicBezTo>
                <a:cubicBezTo>
                  <a:pt x="2177" y="148"/>
                  <a:pt x="2177" y="149"/>
                  <a:pt x="2176" y="149"/>
                </a:cubicBezTo>
                <a:cubicBezTo>
                  <a:pt x="2176" y="152"/>
                  <a:pt x="2177" y="154"/>
                  <a:pt x="2180" y="155"/>
                </a:cubicBezTo>
                <a:cubicBezTo>
                  <a:pt x="2178" y="157"/>
                  <a:pt x="2175" y="156"/>
                  <a:pt x="2173" y="155"/>
                </a:cubicBezTo>
                <a:cubicBezTo>
                  <a:pt x="2173" y="154"/>
                  <a:pt x="2173" y="154"/>
                  <a:pt x="2173" y="154"/>
                </a:cubicBezTo>
                <a:cubicBezTo>
                  <a:pt x="2171" y="154"/>
                  <a:pt x="2171" y="156"/>
                  <a:pt x="2169" y="156"/>
                </a:cubicBezTo>
                <a:cubicBezTo>
                  <a:pt x="2169" y="155"/>
                  <a:pt x="2169" y="155"/>
                  <a:pt x="2169" y="155"/>
                </a:cubicBezTo>
                <a:cubicBezTo>
                  <a:pt x="2167" y="154"/>
                  <a:pt x="2168" y="153"/>
                  <a:pt x="2165" y="153"/>
                </a:cubicBezTo>
                <a:cubicBezTo>
                  <a:pt x="2165" y="154"/>
                  <a:pt x="2165" y="153"/>
                  <a:pt x="2164" y="154"/>
                </a:cubicBezTo>
                <a:cubicBezTo>
                  <a:pt x="2165" y="158"/>
                  <a:pt x="2166" y="159"/>
                  <a:pt x="2166" y="163"/>
                </a:cubicBezTo>
                <a:cubicBezTo>
                  <a:pt x="2167" y="163"/>
                  <a:pt x="2167" y="163"/>
                  <a:pt x="2167" y="163"/>
                </a:cubicBezTo>
                <a:cubicBezTo>
                  <a:pt x="2167" y="163"/>
                  <a:pt x="2167" y="163"/>
                  <a:pt x="2167" y="163"/>
                </a:cubicBezTo>
                <a:cubicBezTo>
                  <a:pt x="2170" y="164"/>
                  <a:pt x="2174" y="164"/>
                  <a:pt x="2178" y="164"/>
                </a:cubicBezTo>
                <a:cubicBezTo>
                  <a:pt x="2178" y="165"/>
                  <a:pt x="2178" y="166"/>
                  <a:pt x="2178" y="167"/>
                </a:cubicBezTo>
                <a:cubicBezTo>
                  <a:pt x="2180" y="168"/>
                  <a:pt x="2180" y="168"/>
                  <a:pt x="2182" y="168"/>
                </a:cubicBezTo>
                <a:cubicBezTo>
                  <a:pt x="2182" y="169"/>
                  <a:pt x="2182" y="169"/>
                  <a:pt x="2182" y="169"/>
                </a:cubicBezTo>
                <a:cubicBezTo>
                  <a:pt x="2184" y="170"/>
                  <a:pt x="2186" y="169"/>
                  <a:pt x="2187" y="168"/>
                </a:cubicBezTo>
                <a:cubicBezTo>
                  <a:pt x="2189" y="172"/>
                  <a:pt x="2189" y="175"/>
                  <a:pt x="2192" y="177"/>
                </a:cubicBezTo>
                <a:cubicBezTo>
                  <a:pt x="2192" y="178"/>
                  <a:pt x="2192" y="178"/>
                  <a:pt x="2192" y="178"/>
                </a:cubicBezTo>
                <a:cubicBezTo>
                  <a:pt x="2192" y="178"/>
                  <a:pt x="2192" y="178"/>
                  <a:pt x="2192" y="178"/>
                </a:cubicBezTo>
                <a:cubicBezTo>
                  <a:pt x="2193" y="177"/>
                  <a:pt x="2193" y="177"/>
                  <a:pt x="2193" y="176"/>
                </a:cubicBezTo>
                <a:cubicBezTo>
                  <a:pt x="2194" y="176"/>
                  <a:pt x="2195" y="176"/>
                  <a:pt x="2196" y="177"/>
                </a:cubicBezTo>
                <a:cubicBezTo>
                  <a:pt x="2196" y="176"/>
                  <a:pt x="2196" y="176"/>
                  <a:pt x="2196" y="176"/>
                </a:cubicBezTo>
                <a:cubicBezTo>
                  <a:pt x="2196" y="176"/>
                  <a:pt x="2197" y="175"/>
                  <a:pt x="2198" y="175"/>
                </a:cubicBezTo>
                <a:cubicBezTo>
                  <a:pt x="2198" y="172"/>
                  <a:pt x="2197" y="171"/>
                  <a:pt x="2196" y="168"/>
                </a:cubicBezTo>
                <a:cubicBezTo>
                  <a:pt x="2198" y="168"/>
                  <a:pt x="2199" y="167"/>
                  <a:pt x="2200" y="167"/>
                </a:cubicBezTo>
                <a:cubicBezTo>
                  <a:pt x="2200" y="167"/>
                  <a:pt x="2200" y="167"/>
                  <a:pt x="2200" y="167"/>
                </a:cubicBezTo>
                <a:cubicBezTo>
                  <a:pt x="2206" y="167"/>
                  <a:pt x="2206" y="167"/>
                  <a:pt x="2206" y="167"/>
                </a:cubicBezTo>
                <a:cubicBezTo>
                  <a:pt x="2206" y="167"/>
                  <a:pt x="2206" y="166"/>
                  <a:pt x="2206" y="166"/>
                </a:cubicBezTo>
                <a:cubicBezTo>
                  <a:pt x="2209" y="164"/>
                  <a:pt x="2211" y="163"/>
                  <a:pt x="2211" y="158"/>
                </a:cubicBezTo>
                <a:cubicBezTo>
                  <a:pt x="2219" y="159"/>
                  <a:pt x="2218" y="155"/>
                  <a:pt x="2219" y="149"/>
                </a:cubicBezTo>
                <a:cubicBezTo>
                  <a:pt x="2222" y="149"/>
                  <a:pt x="2222" y="149"/>
                  <a:pt x="2222" y="149"/>
                </a:cubicBezTo>
                <a:cubicBezTo>
                  <a:pt x="2222" y="148"/>
                  <a:pt x="2222" y="148"/>
                  <a:pt x="2222" y="148"/>
                </a:cubicBezTo>
                <a:cubicBezTo>
                  <a:pt x="2223" y="148"/>
                  <a:pt x="2223" y="148"/>
                  <a:pt x="2223" y="148"/>
                </a:cubicBezTo>
                <a:cubicBezTo>
                  <a:pt x="2223" y="147"/>
                  <a:pt x="2222" y="146"/>
                  <a:pt x="2222" y="145"/>
                </a:cubicBezTo>
                <a:cubicBezTo>
                  <a:pt x="2221" y="145"/>
                  <a:pt x="2221" y="145"/>
                  <a:pt x="2221" y="145"/>
                </a:cubicBezTo>
                <a:cubicBezTo>
                  <a:pt x="2221" y="142"/>
                  <a:pt x="2221" y="142"/>
                  <a:pt x="2221" y="142"/>
                </a:cubicBezTo>
                <a:cubicBezTo>
                  <a:pt x="2220" y="142"/>
                  <a:pt x="2220" y="142"/>
                  <a:pt x="2220" y="142"/>
                </a:cubicBezTo>
                <a:cubicBezTo>
                  <a:pt x="2221" y="140"/>
                  <a:pt x="2221" y="138"/>
                  <a:pt x="2221" y="136"/>
                </a:cubicBezTo>
                <a:cubicBezTo>
                  <a:pt x="2227" y="133"/>
                  <a:pt x="2228" y="131"/>
                  <a:pt x="2238" y="131"/>
                </a:cubicBezTo>
                <a:cubicBezTo>
                  <a:pt x="2237" y="128"/>
                  <a:pt x="2236" y="127"/>
                  <a:pt x="2234" y="126"/>
                </a:cubicBezTo>
                <a:cubicBezTo>
                  <a:pt x="2229" y="126"/>
                  <a:pt x="2229" y="126"/>
                  <a:pt x="2229" y="126"/>
                </a:cubicBezTo>
                <a:cubicBezTo>
                  <a:pt x="2229" y="125"/>
                  <a:pt x="2229" y="125"/>
                  <a:pt x="2229" y="125"/>
                </a:cubicBezTo>
                <a:cubicBezTo>
                  <a:pt x="2228" y="125"/>
                  <a:pt x="2228" y="125"/>
                  <a:pt x="2228" y="125"/>
                </a:cubicBezTo>
                <a:cubicBezTo>
                  <a:pt x="2228" y="124"/>
                  <a:pt x="2228" y="124"/>
                  <a:pt x="2228" y="124"/>
                </a:cubicBezTo>
                <a:cubicBezTo>
                  <a:pt x="2225" y="124"/>
                  <a:pt x="2225" y="124"/>
                  <a:pt x="2225" y="124"/>
                </a:cubicBezTo>
                <a:cubicBezTo>
                  <a:pt x="2222" y="124"/>
                  <a:pt x="2222" y="122"/>
                  <a:pt x="2220" y="121"/>
                </a:cubicBezTo>
                <a:cubicBezTo>
                  <a:pt x="2220" y="120"/>
                  <a:pt x="2220" y="118"/>
                  <a:pt x="2220" y="118"/>
                </a:cubicBezTo>
                <a:cubicBezTo>
                  <a:pt x="2219" y="116"/>
                  <a:pt x="2218" y="113"/>
                  <a:pt x="2217" y="111"/>
                </a:cubicBezTo>
                <a:cubicBezTo>
                  <a:pt x="2217" y="111"/>
                  <a:pt x="2216" y="111"/>
                  <a:pt x="2215" y="110"/>
                </a:cubicBezTo>
                <a:cubicBezTo>
                  <a:pt x="2215" y="111"/>
                  <a:pt x="2215" y="112"/>
                  <a:pt x="2214" y="113"/>
                </a:cubicBezTo>
                <a:cubicBezTo>
                  <a:pt x="2214" y="114"/>
                  <a:pt x="2214" y="114"/>
                  <a:pt x="2214" y="114"/>
                </a:cubicBezTo>
                <a:cubicBezTo>
                  <a:pt x="2213" y="114"/>
                  <a:pt x="2213" y="114"/>
                  <a:pt x="2213" y="114"/>
                </a:cubicBezTo>
                <a:cubicBezTo>
                  <a:pt x="2213" y="113"/>
                  <a:pt x="2211" y="110"/>
                  <a:pt x="2212" y="109"/>
                </a:cubicBezTo>
                <a:cubicBezTo>
                  <a:pt x="2213" y="109"/>
                  <a:pt x="2213" y="109"/>
                  <a:pt x="2213" y="109"/>
                </a:cubicBezTo>
                <a:cubicBezTo>
                  <a:pt x="2213" y="105"/>
                  <a:pt x="2213" y="105"/>
                  <a:pt x="2213" y="105"/>
                </a:cubicBezTo>
                <a:cubicBezTo>
                  <a:pt x="2212" y="104"/>
                  <a:pt x="2212" y="104"/>
                  <a:pt x="2211" y="104"/>
                </a:cubicBezTo>
                <a:cubicBezTo>
                  <a:pt x="2211" y="103"/>
                  <a:pt x="2211" y="103"/>
                  <a:pt x="2211" y="103"/>
                </a:cubicBezTo>
                <a:cubicBezTo>
                  <a:pt x="2210" y="103"/>
                  <a:pt x="2210" y="103"/>
                  <a:pt x="2210" y="103"/>
                </a:cubicBezTo>
                <a:cubicBezTo>
                  <a:pt x="2209" y="102"/>
                  <a:pt x="2208" y="101"/>
                  <a:pt x="2207" y="100"/>
                </a:cubicBezTo>
                <a:cubicBezTo>
                  <a:pt x="2206" y="100"/>
                  <a:pt x="2206" y="100"/>
                  <a:pt x="2206" y="100"/>
                </a:cubicBezTo>
                <a:cubicBezTo>
                  <a:pt x="2205" y="98"/>
                  <a:pt x="2205" y="97"/>
                  <a:pt x="2204" y="96"/>
                </a:cubicBezTo>
                <a:cubicBezTo>
                  <a:pt x="2204" y="95"/>
                  <a:pt x="2204" y="95"/>
                  <a:pt x="2204" y="95"/>
                </a:cubicBezTo>
                <a:cubicBezTo>
                  <a:pt x="2202" y="95"/>
                  <a:pt x="2200" y="97"/>
                  <a:pt x="2200" y="98"/>
                </a:cubicBezTo>
                <a:cubicBezTo>
                  <a:pt x="2197" y="98"/>
                  <a:pt x="2197" y="98"/>
                  <a:pt x="2197" y="98"/>
                </a:cubicBezTo>
                <a:cubicBezTo>
                  <a:pt x="2196" y="96"/>
                  <a:pt x="2196" y="93"/>
                  <a:pt x="2195" y="91"/>
                </a:cubicBezTo>
                <a:cubicBezTo>
                  <a:pt x="2193" y="91"/>
                  <a:pt x="2193" y="91"/>
                  <a:pt x="2193" y="91"/>
                </a:cubicBezTo>
                <a:cubicBezTo>
                  <a:pt x="2192" y="96"/>
                  <a:pt x="2192" y="94"/>
                  <a:pt x="2189" y="96"/>
                </a:cubicBezTo>
                <a:cubicBezTo>
                  <a:pt x="2189" y="97"/>
                  <a:pt x="2189" y="98"/>
                  <a:pt x="2188" y="99"/>
                </a:cubicBezTo>
                <a:cubicBezTo>
                  <a:pt x="2187" y="100"/>
                  <a:pt x="2185" y="101"/>
                  <a:pt x="2183" y="101"/>
                </a:cubicBezTo>
                <a:cubicBezTo>
                  <a:pt x="2184" y="105"/>
                  <a:pt x="2184" y="108"/>
                  <a:pt x="2184" y="112"/>
                </a:cubicBezTo>
                <a:cubicBezTo>
                  <a:pt x="2185" y="112"/>
                  <a:pt x="2185" y="112"/>
                  <a:pt x="2185" y="112"/>
                </a:cubicBezTo>
                <a:cubicBezTo>
                  <a:pt x="2185" y="114"/>
                  <a:pt x="2185" y="114"/>
                  <a:pt x="2185" y="114"/>
                </a:cubicBezTo>
                <a:cubicBezTo>
                  <a:pt x="2186" y="114"/>
                  <a:pt x="2186" y="114"/>
                  <a:pt x="2187" y="114"/>
                </a:cubicBezTo>
                <a:cubicBezTo>
                  <a:pt x="2187" y="116"/>
                  <a:pt x="2187" y="118"/>
                  <a:pt x="2187" y="120"/>
                </a:cubicBezTo>
                <a:cubicBezTo>
                  <a:pt x="2188" y="120"/>
                  <a:pt x="2188" y="120"/>
                  <a:pt x="2188" y="120"/>
                </a:cubicBezTo>
                <a:cubicBezTo>
                  <a:pt x="2188" y="122"/>
                  <a:pt x="2188" y="122"/>
                  <a:pt x="2188" y="122"/>
                </a:cubicBezTo>
                <a:cubicBezTo>
                  <a:pt x="2187" y="122"/>
                  <a:pt x="2187" y="122"/>
                  <a:pt x="2187" y="122"/>
                </a:cubicBezTo>
                <a:cubicBezTo>
                  <a:pt x="2187" y="121"/>
                  <a:pt x="2187" y="120"/>
                  <a:pt x="2187" y="119"/>
                </a:cubicBezTo>
                <a:cubicBezTo>
                  <a:pt x="2186" y="119"/>
                  <a:pt x="2186" y="119"/>
                  <a:pt x="2186" y="119"/>
                </a:cubicBezTo>
                <a:cubicBezTo>
                  <a:pt x="2186" y="117"/>
                  <a:pt x="2186" y="117"/>
                  <a:pt x="2186" y="117"/>
                </a:cubicBezTo>
                <a:cubicBezTo>
                  <a:pt x="2185" y="117"/>
                  <a:pt x="2185" y="116"/>
                  <a:pt x="2184" y="116"/>
                </a:cubicBezTo>
                <a:cubicBezTo>
                  <a:pt x="2184" y="114"/>
                  <a:pt x="2184" y="114"/>
                  <a:pt x="2184" y="114"/>
                </a:cubicBezTo>
                <a:cubicBezTo>
                  <a:pt x="2183" y="114"/>
                  <a:pt x="2183" y="114"/>
                  <a:pt x="2183" y="114"/>
                </a:cubicBezTo>
                <a:cubicBezTo>
                  <a:pt x="2183" y="113"/>
                  <a:pt x="2183" y="113"/>
                  <a:pt x="2183" y="113"/>
                </a:cubicBezTo>
                <a:cubicBezTo>
                  <a:pt x="2182" y="111"/>
                  <a:pt x="2180" y="110"/>
                  <a:pt x="2178" y="109"/>
                </a:cubicBezTo>
                <a:cubicBezTo>
                  <a:pt x="2178" y="106"/>
                  <a:pt x="2178" y="106"/>
                  <a:pt x="2178" y="106"/>
                </a:cubicBezTo>
                <a:cubicBezTo>
                  <a:pt x="2177" y="104"/>
                  <a:pt x="2175" y="104"/>
                  <a:pt x="2175" y="100"/>
                </a:cubicBezTo>
                <a:cubicBezTo>
                  <a:pt x="2172" y="100"/>
                  <a:pt x="2171" y="100"/>
                  <a:pt x="2168" y="101"/>
                </a:cubicBezTo>
                <a:cubicBezTo>
                  <a:pt x="2167" y="104"/>
                  <a:pt x="2167" y="107"/>
                  <a:pt x="2168" y="110"/>
                </a:cubicBezTo>
                <a:cubicBezTo>
                  <a:pt x="2166" y="110"/>
                  <a:pt x="2166" y="110"/>
                  <a:pt x="2166" y="110"/>
                </a:cubicBezTo>
                <a:cubicBezTo>
                  <a:pt x="2166" y="108"/>
                  <a:pt x="2166" y="109"/>
                  <a:pt x="2165" y="108"/>
                </a:cubicBezTo>
                <a:cubicBezTo>
                  <a:pt x="2165" y="107"/>
                  <a:pt x="2165" y="107"/>
                  <a:pt x="2165" y="107"/>
                </a:cubicBezTo>
                <a:cubicBezTo>
                  <a:pt x="2163" y="107"/>
                  <a:pt x="2163" y="107"/>
                  <a:pt x="2163" y="107"/>
                </a:cubicBezTo>
                <a:cubicBezTo>
                  <a:pt x="2163" y="105"/>
                  <a:pt x="2163" y="105"/>
                  <a:pt x="2163" y="105"/>
                </a:cubicBezTo>
                <a:cubicBezTo>
                  <a:pt x="2161" y="104"/>
                  <a:pt x="2161" y="104"/>
                  <a:pt x="2159" y="104"/>
                </a:cubicBezTo>
                <a:cubicBezTo>
                  <a:pt x="2159" y="103"/>
                  <a:pt x="2159" y="103"/>
                  <a:pt x="2159" y="103"/>
                </a:cubicBezTo>
                <a:cubicBezTo>
                  <a:pt x="2161" y="102"/>
                  <a:pt x="2163" y="101"/>
                  <a:pt x="2166" y="101"/>
                </a:cubicBezTo>
                <a:cubicBezTo>
                  <a:pt x="2166" y="98"/>
                  <a:pt x="2166" y="98"/>
                  <a:pt x="2166" y="98"/>
                </a:cubicBezTo>
                <a:cubicBezTo>
                  <a:pt x="2162" y="98"/>
                  <a:pt x="2162" y="98"/>
                  <a:pt x="2162" y="98"/>
                </a:cubicBezTo>
                <a:cubicBezTo>
                  <a:pt x="2162" y="97"/>
                  <a:pt x="2162" y="97"/>
                  <a:pt x="2162" y="97"/>
                </a:cubicBezTo>
                <a:cubicBezTo>
                  <a:pt x="2161" y="97"/>
                  <a:pt x="2161" y="97"/>
                  <a:pt x="2161" y="97"/>
                </a:cubicBezTo>
                <a:cubicBezTo>
                  <a:pt x="2161" y="98"/>
                  <a:pt x="2161" y="98"/>
                  <a:pt x="2161" y="98"/>
                </a:cubicBezTo>
                <a:cubicBezTo>
                  <a:pt x="2160" y="98"/>
                  <a:pt x="2159" y="98"/>
                  <a:pt x="2159" y="99"/>
                </a:cubicBezTo>
                <a:cubicBezTo>
                  <a:pt x="2159" y="98"/>
                  <a:pt x="2159" y="98"/>
                  <a:pt x="2159" y="98"/>
                </a:cubicBezTo>
                <a:cubicBezTo>
                  <a:pt x="2157" y="98"/>
                  <a:pt x="2155" y="97"/>
                  <a:pt x="2154" y="97"/>
                </a:cubicBezTo>
                <a:cubicBezTo>
                  <a:pt x="2154" y="99"/>
                  <a:pt x="2154" y="99"/>
                  <a:pt x="2154" y="99"/>
                </a:cubicBezTo>
                <a:cubicBezTo>
                  <a:pt x="2152" y="99"/>
                  <a:pt x="2152" y="99"/>
                  <a:pt x="2152" y="99"/>
                </a:cubicBezTo>
                <a:cubicBezTo>
                  <a:pt x="2152" y="99"/>
                  <a:pt x="2151" y="100"/>
                  <a:pt x="2151" y="100"/>
                </a:cubicBezTo>
                <a:cubicBezTo>
                  <a:pt x="2149" y="101"/>
                  <a:pt x="2149" y="99"/>
                  <a:pt x="2149" y="99"/>
                </a:cubicBezTo>
                <a:cubicBezTo>
                  <a:pt x="2147" y="99"/>
                  <a:pt x="2147" y="99"/>
                  <a:pt x="2147" y="99"/>
                </a:cubicBezTo>
                <a:cubicBezTo>
                  <a:pt x="2146" y="102"/>
                  <a:pt x="2145" y="105"/>
                  <a:pt x="2145" y="109"/>
                </a:cubicBezTo>
                <a:cubicBezTo>
                  <a:pt x="2148" y="108"/>
                  <a:pt x="2147" y="108"/>
                  <a:pt x="2148" y="106"/>
                </a:cubicBezTo>
                <a:close/>
                <a:moveTo>
                  <a:pt x="2195" y="146"/>
                </a:moveTo>
                <a:cubicBezTo>
                  <a:pt x="2196" y="146"/>
                  <a:pt x="2196" y="146"/>
                  <a:pt x="2196" y="147"/>
                </a:cubicBezTo>
                <a:cubicBezTo>
                  <a:pt x="2195" y="146"/>
                  <a:pt x="2196" y="147"/>
                  <a:pt x="2195" y="146"/>
                </a:cubicBezTo>
                <a:close/>
                <a:moveTo>
                  <a:pt x="2559" y="97"/>
                </a:moveTo>
                <a:cubicBezTo>
                  <a:pt x="2559" y="96"/>
                  <a:pt x="2559" y="96"/>
                  <a:pt x="2559" y="96"/>
                </a:cubicBezTo>
                <a:cubicBezTo>
                  <a:pt x="2560" y="96"/>
                  <a:pt x="2560" y="96"/>
                  <a:pt x="2560" y="96"/>
                </a:cubicBezTo>
                <a:cubicBezTo>
                  <a:pt x="2560" y="95"/>
                  <a:pt x="2559" y="93"/>
                  <a:pt x="2559" y="92"/>
                </a:cubicBezTo>
                <a:cubicBezTo>
                  <a:pt x="2556" y="93"/>
                  <a:pt x="2554" y="93"/>
                  <a:pt x="2552" y="94"/>
                </a:cubicBezTo>
                <a:cubicBezTo>
                  <a:pt x="2552" y="95"/>
                  <a:pt x="2551" y="94"/>
                  <a:pt x="2552" y="95"/>
                </a:cubicBezTo>
                <a:cubicBezTo>
                  <a:pt x="2552" y="96"/>
                  <a:pt x="2552" y="96"/>
                  <a:pt x="2552" y="96"/>
                </a:cubicBezTo>
                <a:cubicBezTo>
                  <a:pt x="2555" y="96"/>
                  <a:pt x="2555" y="96"/>
                  <a:pt x="2555" y="96"/>
                </a:cubicBezTo>
                <a:cubicBezTo>
                  <a:pt x="2555" y="97"/>
                  <a:pt x="2555" y="97"/>
                  <a:pt x="2555" y="97"/>
                </a:cubicBezTo>
                <a:lnTo>
                  <a:pt x="2559" y="97"/>
                </a:lnTo>
                <a:close/>
                <a:moveTo>
                  <a:pt x="2647" y="99"/>
                </a:moveTo>
                <a:cubicBezTo>
                  <a:pt x="2651" y="101"/>
                  <a:pt x="2651" y="103"/>
                  <a:pt x="2657" y="102"/>
                </a:cubicBezTo>
                <a:cubicBezTo>
                  <a:pt x="2658" y="100"/>
                  <a:pt x="2657" y="101"/>
                  <a:pt x="2658" y="100"/>
                </a:cubicBezTo>
                <a:cubicBezTo>
                  <a:pt x="2658" y="96"/>
                  <a:pt x="2656" y="97"/>
                  <a:pt x="2655" y="94"/>
                </a:cubicBezTo>
                <a:cubicBezTo>
                  <a:pt x="2651" y="94"/>
                  <a:pt x="2651" y="96"/>
                  <a:pt x="2648" y="96"/>
                </a:cubicBezTo>
                <a:cubicBezTo>
                  <a:pt x="2648" y="97"/>
                  <a:pt x="2647" y="98"/>
                  <a:pt x="2647" y="99"/>
                </a:cubicBezTo>
                <a:close/>
                <a:moveTo>
                  <a:pt x="2567" y="96"/>
                </a:moveTo>
                <a:cubicBezTo>
                  <a:pt x="2566" y="97"/>
                  <a:pt x="2562" y="100"/>
                  <a:pt x="2561" y="101"/>
                </a:cubicBezTo>
                <a:cubicBezTo>
                  <a:pt x="2561" y="101"/>
                  <a:pt x="2561" y="101"/>
                  <a:pt x="2561" y="101"/>
                </a:cubicBezTo>
                <a:cubicBezTo>
                  <a:pt x="2561" y="102"/>
                  <a:pt x="2561" y="102"/>
                  <a:pt x="2561" y="102"/>
                </a:cubicBezTo>
                <a:cubicBezTo>
                  <a:pt x="2571" y="102"/>
                  <a:pt x="2571" y="102"/>
                  <a:pt x="2571" y="102"/>
                </a:cubicBezTo>
                <a:cubicBezTo>
                  <a:pt x="2571" y="99"/>
                  <a:pt x="2570" y="98"/>
                  <a:pt x="2570" y="95"/>
                </a:cubicBezTo>
                <a:cubicBezTo>
                  <a:pt x="2567" y="95"/>
                  <a:pt x="2567" y="95"/>
                  <a:pt x="2567" y="95"/>
                </a:cubicBezTo>
                <a:lnTo>
                  <a:pt x="2567" y="96"/>
                </a:lnTo>
                <a:close/>
                <a:moveTo>
                  <a:pt x="3002" y="99"/>
                </a:moveTo>
                <a:cubicBezTo>
                  <a:pt x="3003" y="99"/>
                  <a:pt x="3003" y="99"/>
                  <a:pt x="3003" y="99"/>
                </a:cubicBezTo>
                <a:cubicBezTo>
                  <a:pt x="3002" y="101"/>
                  <a:pt x="3002" y="101"/>
                  <a:pt x="3000" y="102"/>
                </a:cubicBezTo>
                <a:cubicBezTo>
                  <a:pt x="3000" y="104"/>
                  <a:pt x="3000" y="105"/>
                  <a:pt x="3001" y="107"/>
                </a:cubicBezTo>
                <a:cubicBezTo>
                  <a:pt x="3001" y="107"/>
                  <a:pt x="3002" y="108"/>
                  <a:pt x="3002" y="108"/>
                </a:cubicBezTo>
                <a:cubicBezTo>
                  <a:pt x="3002" y="109"/>
                  <a:pt x="3002" y="109"/>
                  <a:pt x="3002" y="109"/>
                </a:cubicBezTo>
                <a:cubicBezTo>
                  <a:pt x="3001" y="109"/>
                  <a:pt x="3001" y="109"/>
                  <a:pt x="3001" y="109"/>
                </a:cubicBezTo>
                <a:cubicBezTo>
                  <a:pt x="3001" y="110"/>
                  <a:pt x="3001" y="110"/>
                  <a:pt x="3001" y="110"/>
                </a:cubicBezTo>
                <a:cubicBezTo>
                  <a:pt x="3004" y="111"/>
                  <a:pt x="3006" y="111"/>
                  <a:pt x="3009" y="110"/>
                </a:cubicBezTo>
                <a:cubicBezTo>
                  <a:pt x="3009" y="110"/>
                  <a:pt x="3009" y="110"/>
                  <a:pt x="3009" y="110"/>
                </a:cubicBezTo>
                <a:cubicBezTo>
                  <a:pt x="3019" y="110"/>
                  <a:pt x="3019" y="110"/>
                  <a:pt x="3019" y="110"/>
                </a:cubicBezTo>
                <a:cubicBezTo>
                  <a:pt x="3019" y="109"/>
                  <a:pt x="3019" y="109"/>
                  <a:pt x="3019" y="109"/>
                </a:cubicBezTo>
                <a:cubicBezTo>
                  <a:pt x="3021" y="108"/>
                  <a:pt x="3022" y="108"/>
                  <a:pt x="3024" y="108"/>
                </a:cubicBezTo>
                <a:cubicBezTo>
                  <a:pt x="3023" y="102"/>
                  <a:pt x="3017" y="100"/>
                  <a:pt x="3012" y="99"/>
                </a:cubicBezTo>
                <a:cubicBezTo>
                  <a:pt x="3012" y="97"/>
                  <a:pt x="3012" y="97"/>
                  <a:pt x="3012" y="97"/>
                </a:cubicBezTo>
                <a:cubicBezTo>
                  <a:pt x="3011" y="96"/>
                  <a:pt x="3005" y="96"/>
                  <a:pt x="3002" y="96"/>
                </a:cubicBezTo>
                <a:lnTo>
                  <a:pt x="3002" y="99"/>
                </a:lnTo>
                <a:close/>
                <a:moveTo>
                  <a:pt x="3084" y="138"/>
                </a:moveTo>
                <a:cubicBezTo>
                  <a:pt x="3084" y="139"/>
                  <a:pt x="3084" y="139"/>
                  <a:pt x="3084" y="139"/>
                </a:cubicBezTo>
                <a:cubicBezTo>
                  <a:pt x="3090" y="139"/>
                  <a:pt x="3090" y="139"/>
                  <a:pt x="3090" y="139"/>
                </a:cubicBezTo>
                <a:cubicBezTo>
                  <a:pt x="3090" y="140"/>
                  <a:pt x="3090" y="140"/>
                  <a:pt x="3090" y="140"/>
                </a:cubicBezTo>
                <a:cubicBezTo>
                  <a:pt x="3090" y="140"/>
                  <a:pt x="3090" y="140"/>
                  <a:pt x="3090" y="140"/>
                </a:cubicBezTo>
                <a:cubicBezTo>
                  <a:pt x="3090" y="139"/>
                  <a:pt x="3090" y="139"/>
                  <a:pt x="3090" y="139"/>
                </a:cubicBezTo>
                <a:cubicBezTo>
                  <a:pt x="3092" y="139"/>
                  <a:pt x="3092" y="139"/>
                  <a:pt x="3092" y="139"/>
                </a:cubicBezTo>
                <a:cubicBezTo>
                  <a:pt x="3092" y="138"/>
                  <a:pt x="3092" y="138"/>
                  <a:pt x="3092" y="138"/>
                </a:cubicBezTo>
                <a:cubicBezTo>
                  <a:pt x="3094" y="138"/>
                  <a:pt x="3095" y="137"/>
                  <a:pt x="3097" y="137"/>
                </a:cubicBezTo>
                <a:cubicBezTo>
                  <a:pt x="3097" y="136"/>
                  <a:pt x="3097" y="136"/>
                  <a:pt x="3097" y="136"/>
                </a:cubicBezTo>
                <a:cubicBezTo>
                  <a:pt x="3099" y="135"/>
                  <a:pt x="3100" y="133"/>
                  <a:pt x="3102" y="132"/>
                </a:cubicBezTo>
                <a:cubicBezTo>
                  <a:pt x="3102" y="131"/>
                  <a:pt x="3102" y="131"/>
                  <a:pt x="3102" y="131"/>
                </a:cubicBezTo>
                <a:cubicBezTo>
                  <a:pt x="3103" y="131"/>
                  <a:pt x="3103" y="131"/>
                  <a:pt x="3103" y="131"/>
                </a:cubicBezTo>
                <a:cubicBezTo>
                  <a:pt x="3103" y="132"/>
                  <a:pt x="3103" y="132"/>
                  <a:pt x="3103" y="132"/>
                </a:cubicBezTo>
                <a:cubicBezTo>
                  <a:pt x="3105" y="132"/>
                  <a:pt x="3105" y="132"/>
                  <a:pt x="3105" y="132"/>
                </a:cubicBezTo>
                <a:cubicBezTo>
                  <a:pt x="3105" y="133"/>
                  <a:pt x="3105" y="133"/>
                  <a:pt x="3105" y="133"/>
                </a:cubicBezTo>
                <a:cubicBezTo>
                  <a:pt x="3110" y="133"/>
                  <a:pt x="3110" y="133"/>
                  <a:pt x="3110" y="133"/>
                </a:cubicBezTo>
                <a:cubicBezTo>
                  <a:pt x="3110" y="134"/>
                  <a:pt x="3110" y="134"/>
                  <a:pt x="3110" y="134"/>
                </a:cubicBezTo>
                <a:cubicBezTo>
                  <a:pt x="3111" y="134"/>
                  <a:pt x="3112" y="134"/>
                  <a:pt x="3113" y="134"/>
                </a:cubicBezTo>
                <a:cubicBezTo>
                  <a:pt x="3113" y="134"/>
                  <a:pt x="3113" y="133"/>
                  <a:pt x="3114" y="134"/>
                </a:cubicBezTo>
                <a:cubicBezTo>
                  <a:pt x="3114" y="134"/>
                  <a:pt x="3114" y="134"/>
                  <a:pt x="3114" y="134"/>
                </a:cubicBezTo>
                <a:cubicBezTo>
                  <a:pt x="3115" y="135"/>
                  <a:pt x="3116" y="135"/>
                  <a:pt x="3117" y="135"/>
                </a:cubicBezTo>
                <a:cubicBezTo>
                  <a:pt x="3117" y="134"/>
                  <a:pt x="3117" y="134"/>
                  <a:pt x="3117" y="134"/>
                </a:cubicBezTo>
                <a:cubicBezTo>
                  <a:pt x="3118" y="134"/>
                  <a:pt x="3118" y="134"/>
                  <a:pt x="3118" y="134"/>
                </a:cubicBezTo>
                <a:cubicBezTo>
                  <a:pt x="3119" y="134"/>
                  <a:pt x="3119" y="133"/>
                  <a:pt x="3119" y="133"/>
                </a:cubicBezTo>
                <a:cubicBezTo>
                  <a:pt x="3122" y="132"/>
                  <a:pt x="3124" y="132"/>
                  <a:pt x="3127" y="131"/>
                </a:cubicBezTo>
                <a:cubicBezTo>
                  <a:pt x="3127" y="130"/>
                  <a:pt x="3127" y="130"/>
                  <a:pt x="3127" y="129"/>
                </a:cubicBezTo>
                <a:cubicBezTo>
                  <a:pt x="3129" y="129"/>
                  <a:pt x="3129" y="129"/>
                  <a:pt x="3129" y="129"/>
                </a:cubicBezTo>
                <a:cubicBezTo>
                  <a:pt x="3129" y="129"/>
                  <a:pt x="3129" y="129"/>
                  <a:pt x="3129" y="129"/>
                </a:cubicBezTo>
                <a:cubicBezTo>
                  <a:pt x="3132" y="127"/>
                  <a:pt x="3133" y="132"/>
                  <a:pt x="3136" y="128"/>
                </a:cubicBezTo>
                <a:cubicBezTo>
                  <a:pt x="3136" y="128"/>
                  <a:pt x="3136" y="128"/>
                  <a:pt x="3136" y="128"/>
                </a:cubicBezTo>
                <a:cubicBezTo>
                  <a:pt x="3136" y="127"/>
                  <a:pt x="3136" y="126"/>
                  <a:pt x="3136" y="125"/>
                </a:cubicBezTo>
                <a:cubicBezTo>
                  <a:pt x="3136" y="125"/>
                  <a:pt x="3136" y="124"/>
                  <a:pt x="3136" y="124"/>
                </a:cubicBezTo>
                <a:cubicBezTo>
                  <a:pt x="3136" y="124"/>
                  <a:pt x="3136" y="124"/>
                  <a:pt x="3136" y="124"/>
                </a:cubicBezTo>
                <a:cubicBezTo>
                  <a:pt x="3136" y="121"/>
                  <a:pt x="3136" y="121"/>
                  <a:pt x="3136" y="121"/>
                </a:cubicBezTo>
                <a:cubicBezTo>
                  <a:pt x="3134" y="120"/>
                  <a:pt x="3132" y="118"/>
                  <a:pt x="3130" y="117"/>
                </a:cubicBezTo>
                <a:cubicBezTo>
                  <a:pt x="3127" y="117"/>
                  <a:pt x="3127" y="117"/>
                  <a:pt x="3127" y="117"/>
                </a:cubicBezTo>
                <a:cubicBezTo>
                  <a:pt x="3127" y="116"/>
                  <a:pt x="3127" y="116"/>
                  <a:pt x="3127" y="116"/>
                </a:cubicBezTo>
                <a:cubicBezTo>
                  <a:pt x="3125" y="116"/>
                  <a:pt x="3124" y="116"/>
                  <a:pt x="3123" y="115"/>
                </a:cubicBezTo>
                <a:cubicBezTo>
                  <a:pt x="3123" y="114"/>
                  <a:pt x="3123" y="114"/>
                  <a:pt x="3123" y="114"/>
                </a:cubicBezTo>
                <a:cubicBezTo>
                  <a:pt x="3121" y="114"/>
                  <a:pt x="3121" y="114"/>
                  <a:pt x="3121" y="114"/>
                </a:cubicBezTo>
                <a:cubicBezTo>
                  <a:pt x="3121" y="114"/>
                  <a:pt x="3120" y="113"/>
                  <a:pt x="3119" y="113"/>
                </a:cubicBezTo>
                <a:cubicBezTo>
                  <a:pt x="3119" y="110"/>
                  <a:pt x="3119" y="110"/>
                  <a:pt x="3119" y="110"/>
                </a:cubicBezTo>
                <a:cubicBezTo>
                  <a:pt x="3118" y="111"/>
                  <a:pt x="3117" y="111"/>
                  <a:pt x="3116" y="111"/>
                </a:cubicBezTo>
                <a:cubicBezTo>
                  <a:pt x="3116" y="111"/>
                  <a:pt x="3116" y="109"/>
                  <a:pt x="3113" y="110"/>
                </a:cubicBezTo>
                <a:cubicBezTo>
                  <a:pt x="3113" y="110"/>
                  <a:pt x="3113" y="110"/>
                  <a:pt x="3113" y="110"/>
                </a:cubicBezTo>
                <a:cubicBezTo>
                  <a:pt x="3112" y="111"/>
                  <a:pt x="3111" y="112"/>
                  <a:pt x="3110" y="113"/>
                </a:cubicBezTo>
                <a:cubicBezTo>
                  <a:pt x="3109" y="111"/>
                  <a:pt x="3109" y="110"/>
                  <a:pt x="3111" y="109"/>
                </a:cubicBezTo>
                <a:cubicBezTo>
                  <a:pt x="3110" y="105"/>
                  <a:pt x="3109" y="106"/>
                  <a:pt x="3108" y="104"/>
                </a:cubicBezTo>
                <a:cubicBezTo>
                  <a:pt x="3107" y="104"/>
                  <a:pt x="3107" y="104"/>
                  <a:pt x="3107" y="104"/>
                </a:cubicBezTo>
                <a:cubicBezTo>
                  <a:pt x="3107" y="106"/>
                  <a:pt x="3107" y="106"/>
                  <a:pt x="3107" y="106"/>
                </a:cubicBezTo>
                <a:cubicBezTo>
                  <a:pt x="3106" y="106"/>
                  <a:pt x="3106" y="106"/>
                  <a:pt x="3106" y="106"/>
                </a:cubicBezTo>
                <a:cubicBezTo>
                  <a:pt x="3105" y="108"/>
                  <a:pt x="3105" y="107"/>
                  <a:pt x="3104" y="105"/>
                </a:cubicBezTo>
                <a:cubicBezTo>
                  <a:pt x="3102" y="105"/>
                  <a:pt x="3102" y="105"/>
                  <a:pt x="3102" y="105"/>
                </a:cubicBezTo>
                <a:cubicBezTo>
                  <a:pt x="3102" y="105"/>
                  <a:pt x="3103" y="108"/>
                  <a:pt x="3103" y="110"/>
                </a:cubicBezTo>
                <a:cubicBezTo>
                  <a:pt x="3102" y="110"/>
                  <a:pt x="3102" y="110"/>
                  <a:pt x="3102" y="110"/>
                </a:cubicBezTo>
                <a:cubicBezTo>
                  <a:pt x="3102" y="111"/>
                  <a:pt x="3102" y="111"/>
                  <a:pt x="3102" y="111"/>
                </a:cubicBezTo>
                <a:cubicBezTo>
                  <a:pt x="3101" y="111"/>
                  <a:pt x="3101" y="111"/>
                  <a:pt x="3101" y="111"/>
                </a:cubicBezTo>
                <a:cubicBezTo>
                  <a:pt x="3101" y="114"/>
                  <a:pt x="3101" y="114"/>
                  <a:pt x="3101" y="114"/>
                </a:cubicBezTo>
                <a:cubicBezTo>
                  <a:pt x="3100" y="115"/>
                  <a:pt x="3099" y="116"/>
                  <a:pt x="3098" y="117"/>
                </a:cubicBezTo>
                <a:cubicBezTo>
                  <a:pt x="3098" y="119"/>
                  <a:pt x="3098" y="119"/>
                  <a:pt x="3098" y="119"/>
                </a:cubicBezTo>
                <a:cubicBezTo>
                  <a:pt x="3097" y="119"/>
                  <a:pt x="3097" y="119"/>
                  <a:pt x="3097" y="119"/>
                </a:cubicBezTo>
                <a:cubicBezTo>
                  <a:pt x="3097" y="121"/>
                  <a:pt x="3097" y="122"/>
                  <a:pt x="3098" y="124"/>
                </a:cubicBezTo>
                <a:cubicBezTo>
                  <a:pt x="3097" y="123"/>
                  <a:pt x="3096" y="123"/>
                  <a:pt x="3095" y="123"/>
                </a:cubicBezTo>
                <a:cubicBezTo>
                  <a:pt x="3094" y="125"/>
                  <a:pt x="3094" y="128"/>
                  <a:pt x="3093" y="130"/>
                </a:cubicBezTo>
                <a:cubicBezTo>
                  <a:pt x="3091" y="131"/>
                  <a:pt x="3091" y="131"/>
                  <a:pt x="3091" y="131"/>
                </a:cubicBezTo>
                <a:cubicBezTo>
                  <a:pt x="3090" y="133"/>
                  <a:pt x="3088" y="135"/>
                  <a:pt x="3086" y="137"/>
                </a:cubicBezTo>
                <a:cubicBezTo>
                  <a:pt x="3085" y="137"/>
                  <a:pt x="3085" y="137"/>
                  <a:pt x="3084" y="138"/>
                </a:cubicBezTo>
                <a:close/>
                <a:moveTo>
                  <a:pt x="1228" y="114"/>
                </a:moveTo>
                <a:cubicBezTo>
                  <a:pt x="1228" y="112"/>
                  <a:pt x="1228" y="111"/>
                  <a:pt x="1228" y="108"/>
                </a:cubicBezTo>
                <a:cubicBezTo>
                  <a:pt x="1229" y="108"/>
                  <a:pt x="1229" y="108"/>
                  <a:pt x="1229" y="108"/>
                </a:cubicBezTo>
                <a:cubicBezTo>
                  <a:pt x="1229" y="106"/>
                  <a:pt x="1229" y="106"/>
                  <a:pt x="1229" y="106"/>
                </a:cubicBezTo>
                <a:cubicBezTo>
                  <a:pt x="1226" y="107"/>
                  <a:pt x="1224" y="108"/>
                  <a:pt x="1222" y="105"/>
                </a:cubicBezTo>
                <a:cubicBezTo>
                  <a:pt x="1217" y="105"/>
                  <a:pt x="1217" y="105"/>
                  <a:pt x="1217" y="105"/>
                </a:cubicBezTo>
                <a:cubicBezTo>
                  <a:pt x="1217" y="106"/>
                  <a:pt x="1217" y="106"/>
                  <a:pt x="1217" y="106"/>
                </a:cubicBezTo>
                <a:cubicBezTo>
                  <a:pt x="1216" y="106"/>
                  <a:pt x="1216" y="106"/>
                  <a:pt x="1216" y="106"/>
                </a:cubicBezTo>
                <a:cubicBezTo>
                  <a:pt x="1216" y="109"/>
                  <a:pt x="1216" y="109"/>
                  <a:pt x="1216" y="109"/>
                </a:cubicBezTo>
                <a:cubicBezTo>
                  <a:pt x="1215" y="109"/>
                  <a:pt x="1215" y="109"/>
                  <a:pt x="1215" y="109"/>
                </a:cubicBezTo>
                <a:cubicBezTo>
                  <a:pt x="1216" y="110"/>
                  <a:pt x="1215" y="109"/>
                  <a:pt x="1216" y="110"/>
                </a:cubicBezTo>
                <a:cubicBezTo>
                  <a:pt x="1216" y="111"/>
                  <a:pt x="1216" y="111"/>
                  <a:pt x="1216" y="111"/>
                </a:cubicBezTo>
                <a:cubicBezTo>
                  <a:pt x="1219" y="111"/>
                  <a:pt x="1219" y="111"/>
                  <a:pt x="1219" y="111"/>
                </a:cubicBezTo>
                <a:cubicBezTo>
                  <a:pt x="1219" y="112"/>
                  <a:pt x="1219" y="112"/>
                  <a:pt x="1219" y="112"/>
                </a:cubicBezTo>
                <a:cubicBezTo>
                  <a:pt x="1221" y="112"/>
                  <a:pt x="1221" y="112"/>
                  <a:pt x="1221" y="112"/>
                </a:cubicBezTo>
                <a:cubicBezTo>
                  <a:pt x="1221" y="113"/>
                  <a:pt x="1221" y="113"/>
                  <a:pt x="1221" y="113"/>
                </a:cubicBezTo>
                <a:cubicBezTo>
                  <a:pt x="1225" y="113"/>
                  <a:pt x="1225" y="113"/>
                  <a:pt x="1225" y="113"/>
                </a:cubicBezTo>
                <a:cubicBezTo>
                  <a:pt x="1225" y="114"/>
                  <a:pt x="1225" y="114"/>
                  <a:pt x="1225" y="114"/>
                </a:cubicBezTo>
                <a:cubicBezTo>
                  <a:pt x="1226" y="114"/>
                  <a:pt x="1227" y="114"/>
                  <a:pt x="1228" y="114"/>
                </a:cubicBezTo>
                <a:close/>
                <a:moveTo>
                  <a:pt x="883" y="116"/>
                </a:moveTo>
                <a:cubicBezTo>
                  <a:pt x="883" y="117"/>
                  <a:pt x="883" y="117"/>
                  <a:pt x="883" y="117"/>
                </a:cubicBezTo>
                <a:cubicBezTo>
                  <a:pt x="885" y="118"/>
                  <a:pt x="886" y="116"/>
                  <a:pt x="887" y="115"/>
                </a:cubicBezTo>
                <a:cubicBezTo>
                  <a:pt x="887" y="115"/>
                  <a:pt x="887" y="115"/>
                  <a:pt x="887" y="115"/>
                </a:cubicBezTo>
                <a:cubicBezTo>
                  <a:pt x="887" y="120"/>
                  <a:pt x="887" y="120"/>
                  <a:pt x="887" y="120"/>
                </a:cubicBezTo>
                <a:cubicBezTo>
                  <a:pt x="889" y="120"/>
                  <a:pt x="889" y="120"/>
                  <a:pt x="889" y="120"/>
                </a:cubicBezTo>
                <a:cubicBezTo>
                  <a:pt x="890" y="119"/>
                  <a:pt x="889" y="120"/>
                  <a:pt x="890" y="119"/>
                </a:cubicBezTo>
                <a:cubicBezTo>
                  <a:pt x="891" y="118"/>
                  <a:pt x="890" y="118"/>
                  <a:pt x="892" y="118"/>
                </a:cubicBezTo>
                <a:cubicBezTo>
                  <a:pt x="892" y="119"/>
                  <a:pt x="892" y="119"/>
                  <a:pt x="892" y="119"/>
                </a:cubicBezTo>
                <a:cubicBezTo>
                  <a:pt x="892" y="119"/>
                  <a:pt x="892" y="119"/>
                  <a:pt x="892" y="119"/>
                </a:cubicBezTo>
                <a:cubicBezTo>
                  <a:pt x="892" y="120"/>
                  <a:pt x="892" y="122"/>
                  <a:pt x="892" y="124"/>
                </a:cubicBezTo>
                <a:cubicBezTo>
                  <a:pt x="895" y="124"/>
                  <a:pt x="895" y="124"/>
                  <a:pt x="895" y="124"/>
                </a:cubicBezTo>
                <a:cubicBezTo>
                  <a:pt x="895" y="122"/>
                  <a:pt x="895" y="122"/>
                  <a:pt x="895" y="122"/>
                </a:cubicBezTo>
                <a:cubicBezTo>
                  <a:pt x="897" y="122"/>
                  <a:pt x="897" y="122"/>
                  <a:pt x="897" y="122"/>
                </a:cubicBezTo>
                <a:cubicBezTo>
                  <a:pt x="897" y="123"/>
                  <a:pt x="897" y="123"/>
                  <a:pt x="897" y="123"/>
                </a:cubicBezTo>
                <a:cubicBezTo>
                  <a:pt x="898" y="123"/>
                  <a:pt x="898" y="123"/>
                  <a:pt x="898" y="123"/>
                </a:cubicBezTo>
                <a:cubicBezTo>
                  <a:pt x="898" y="124"/>
                  <a:pt x="898" y="124"/>
                  <a:pt x="898" y="124"/>
                </a:cubicBezTo>
                <a:cubicBezTo>
                  <a:pt x="897" y="124"/>
                  <a:pt x="897" y="124"/>
                  <a:pt x="896" y="124"/>
                </a:cubicBezTo>
                <a:cubicBezTo>
                  <a:pt x="896" y="126"/>
                  <a:pt x="896" y="126"/>
                  <a:pt x="896" y="126"/>
                </a:cubicBezTo>
                <a:cubicBezTo>
                  <a:pt x="898" y="126"/>
                  <a:pt x="898" y="126"/>
                  <a:pt x="898" y="126"/>
                </a:cubicBezTo>
                <a:cubicBezTo>
                  <a:pt x="898" y="127"/>
                  <a:pt x="898" y="127"/>
                  <a:pt x="898" y="127"/>
                </a:cubicBezTo>
                <a:cubicBezTo>
                  <a:pt x="899" y="127"/>
                  <a:pt x="899" y="127"/>
                  <a:pt x="899" y="127"/>
                </a:cubicBezTo>
                <a:cubicBezTo>
                  <a:pt x="899" y="127"/>
                  <a:pt x="898" y="128"/>
                  <a:pt x="898" y="129"/>
                </a:cubicBezTo>
                <a:cubicBezTo>
                  <a:pt x="896" y="128"/>
                  <a:pt x="894" y="128"/>
                  <a:pt x="892" y="128"/>
                </a:cubicBezTo>
                <a:cubicBezTo>
                  <a:pt x="893" y="129"/>
                  <a:pt x="893" y="130"/>
                  <a:pt x="893" y="131"/>
                </a:cubicBezTo>
                <a:cubicBezTo>
                  <a:pt x="895" y="131"/>
                  <a:pt x="897" y="132"/>
                  <a:pt x="899" y="131"/>
                </a:cubicBezTo>
                <a:cubicBezTo>
                  <a:pt x="900" y="130"/>
                  <a:pt x="900" y="129"/>
                  <a:pt x="901" y="129"/>
                </a:cubicBezTo>
                <a:cubicBezTo>
                  <a:pt x="904" y="128"/>
                  <a:pt x="908" y="127"/>
                  <a:pt x="911" y="126"/>
                </a:cubicBezTo>
                <a:cubicBezTo>
                  <a:pt x="912" y="128"/>
                  <a:pt x="911" y="127"/>
                  <a:pt x="912" y="128"/>
                </a:cubicBezTo>
                <a:cubicBezTo>
                  <a:pt x="912" y="129"/>
                  <a:pt x="912" y="129"/>
                  <a:pt x="912" y="129"/>
                </a:cubicBezTo>
                <a:cubicBezTo>
                  <a:pt x="915" y="129"/>
                  <a:pt x="915" y="129"/>
                  <a:pt x="915" y="129"/>
                </a:cubicBezTo>
                <a:cubicBezTo>
                  <a:pt x="915" y="127"/>
                  <a:pt x="915" y="126"/>
                  <a:pt x="915" y="125"/>
                </a:cubicBezTo>
                <a:cubicBezTo>
                  <a:pt x="917" y="125"/>
                  <a:pt x="917" y="125"/>
                  <a:pt x="917" y="125"/>
                </a:cubicBezTo>
                <a:cubicBezTo>
                  <a:pt x="917" y="126"/>
                  <a:pt x="918" y="126"/>
                  <a:pt x="918" y="127"/>
                </a:cubicBezTo>
                <a:cubicBezTo>
                  <a:pt x="925" y="127"/>
                  <a:pt x="925" y="127"/>
                  <a:pt x="925" y="127"/>
                </a:cubicBezTo>
                <a:cubicBezTo>
                  <a:pt x="925" y="128"/>
                  <a:pt x="925" y="128"/>
                  <a:pt x="925" y="128"/>
                </a:cubicBezTo>
                <a:cubicBezTo>
                  <a:pt x="926" y="128"/>
                  <a:pt x="926" y="128"/>
                  <a:pt x="926" y="128"/>
                </a:cubicBezTo>
                <a:cubicBezTo>
                  <a:pt x="927" y="129"/>
                  <a:pt x="927" y="129"/>
                  <a:pt x="928" y="130"/>
                </a:cubicBezTo>
                <a:cubicBezTo>
                  <a:pt x="930" y="130"/>
                  <a:pt x="930" y="130"/>
                  <a:pt x="930" y="130"/>
                </a:cubicBezTo>
                <a:cubicBezTo>
                  <a:pt x="930" y="131"/>
                  <a:pt x="930" y="131"/>
                  <a:pt x="930" y="131"/>
                </a:cubicBezTo>
                <a:cubicBezTo>
                  <a:pt x="932" y="131"/>
                  <a:pt x="932" y="131"/>
                  <a:pt x="932" y="131"/>
                </a:cubicBezTo>
                <a:cubicBezTo>
                  <a:pt x="932" y="132"/>
                  <a:pt x="932" y="132"/>
                  <a:pt x="932" y="132"/>
                </a:cubicBezTo>
                <a:cubicBezTo>
                  <a:pt x="934" y="132"/>
                  <a:pt x="934" y="132"/>
                  <a:pt x="934" y="132"/>
                </a:cubicBezTo>
                <a:cubicBezTo>
                  <a:pt x="934" y="133"/>
                  <a:pt x="935" y="134"/>
                  <a:pt x="935" y="134"/>
                </a:cubicBezTo>
                <a:cubicBezTo>
                  <a:pt x="937" y="134"/>
                  <a:pt x="937" y="134"/>
                  <a:pt x="937" y="134"/>
                </a:cubicBezTo>
                <a:cubicBezTo>
                  <a:pt x="939" y="137"/>
                  <a:pt x="939" y="137"/>
                  <a:pt x="939" y="137"/>
                </a:cubicBezTo>
                <a:cubicBezTo>
                  <a:pt x="940" y="138"/>
                  <a:pt x="944" y="139"/>
                  <a:pt x="945" y="139"/>
                </a:cubicBezTo>
                <a:cubicBezTo>
                  <a:pt x="946" y="142"/>
                  <a:pt x="947" y="142"/>
                  <a:pt x="948" y="144"/>
                </a:cubicBezTo>
                <a:cubicBezTo>
                  <a:pt x="950" y="145"/>
                  <a:pt x="952" y="145"/>
                  <a:pt x="954" y="145"/>
                </a:cubicBezTo>
                <a:cubicBezTo>
                  <a:pt x="954" y="145"/>
                  <a:pt x="955" y="144"/>
                  <a:pt x="955" y="143"/>
                </a:cubicBezTo>
                <a:cubicBezTo>
                  <a:pt x="957" y="143"/>
                  <a:pt x="957" y="143"/>
                  <a:pt x="957" y="143"/>
                </a:cubicBezTo>
                <a:cubicBezTo>
                  <a:pt x="957" y="141"/>
                  <a:pt x="959" y="138"/>
                  <a:pt x="957" y="134"/>
                </a:cubicBezTo>
                <a:cubicBezTo>
                  <a:pt x="957" y="134"/>
                  <a:pt x="957" y="134"/>
                  <a:pt x="957" y="134"/>
                </a:cubicBezTo>
                <a:cubicBezTo>
                  <a:pt x="957" y="133"/>
                  <a:pt x="957" y="133"/>
                  <a:pt x="957" y="133"/>
                </a:cubicBezTo>
                <a:cubicBezTo>
                  <a:pt x="956" y="132"/>
                  <a:pt x="956" y="132"/>
                  <a:pt x="955" y="132"/>
                </a:cubicBezTo>
                <a:cubicBezTo>
                  <a:pt x="954" y="129"/>
                  <a:pt x="956" y="130"/>
                  <a:pt x="953" y="129"/>
                </a:cubicBezTo>
                <a:cubicBezTo>
                  <a:pt x="952" y="127"/>
                  <a:pt x="952" y="126"/>
                  <a:pt x="952" y="125"/>
                </a:cubicBezTo>
                <a:cubicBezTo>
                  <a:pt x="948" y="125"/>
                  <a:pt x="945" y="124"/>
                  <a:pt x="941" y="124"/>
                </a:cubicBezTo>
                <a:cubicBezTo>
                  <a:pt x="941" y="124"/>
                  <a:pt x="941" y="124"/>
                  <a:pt x="941" y="124"/>
                </a:cubicBezTo>
                <a:cubicBezTo>
                  <a:pt x="939" y="124"/>
                  <a:pt x="939" y="124"/>
                  <a:pt x="939" y="124"/>
                </a:cubicBezTo>
                <a:cubicBezTo>
                  <a:pt x="937" y="119"/>
                  <a:pt x="934" y="120"/>
                  <a:pt x="932" y="117"/>
                </a:cubicBezTo>
                <a:cubicBezTo>
                  <a:pt x="931" y="117"/>
                  <a:pt x="929" y="118"/>
                  <a:pt x="928" y="118"/>
                </a:cubicBezTo>
                <a:cubicBezTo>
                  <a:pt x="928" y="117"/>
                  <a:pt x="927" y="116"/>
                  <a:pt x="927" y="115"/>
                </a:cubicBezTo>
                <a:cubicBezTo>
                  <a:pt x="925" y="114"/>
                  <a:pt x="922" y="113"/>
                  <a:pt x="920" y="114"/>
                </a:cubicBezTo>
                <a:cubicBezTo>
                  <a:pt x="920" y="115"/>
                  <a:pt x="920" y="115"/>
                  <a:pt x="920" y="115"/>
                </a:cubicBezTo>
                <a:cubicBezTo>
                  <a:pt x="918" y="116"/>
                  <a:pt x="918" y="117"/>
                  <a:pt x="915" y="117"/>
                </a:cubicBezTo>
                <a:cubicBezTo>
                  <a:pt x="915" y="115"/>
                  <a:pt x="916" y="116"/>
                  <a:pt x="915" y="115"/>
                </a:cubicBezTo>
                <a:cubicBezTo>
                  <a:pt x="915" y="114"/>
                  <a:pt x="915" y="114"/>
                  <a:pt x="915" y="114"/>
                </a:cubicBezTo>
                <a:cubicBezTo>
                  <a:pt x="912" y="113"/>
                  <a:pt x="910" y="111"/>
                  <a:pt x="908" y="110"/>
                </a:cubicBezTo>
                <a:cubicBezTo>
                  <a:pt x="905" y="108"/>
                  <a:pt x="905" y="112"/>
                  <a:pt x="905" y="116"/>
                </a:cubicBezTo>
                <a:cubicBezTo>
                  <a:pt x="904" y="117"/>
                  <a:pt x="905" y="116"/>
                  <a:pt x="904" y="117"/>
                </a:cubicBezTo>
                <a:cubicBezTo>
                  <a:pt x="902" y="117"/>
                  <a:pt x="901" y="117"/>
                  <a:pt x="901" y="115"/>
                </a:cubicBezTo>
                <a:cubicBezTo>
                  <a:pt x="901" y="114"/>
                  <a:pt x="901" y="114"/>
                  <a:pt x="901" y="114"/>
                </a:cubicBezTo>
                <a:cubicBezTo>
                  <a:pt x="900" y="113"/>
                  <a:pt x="899" y="113"/>
                  <a:pt x="898" y="112"/>
                </a:cubicBezTo>
                <a:cubicBezTo>
                  <a:pt x="898" y="111"/>
                  <a:pt x="898" y="111"/>
                  <a:pt x="898" y="111"/>
                </a:cubicBezTo>
                <a:cubicBezTo>
                  <a:pt x="898" y="110"/>
                  <a:pt x="898" y="111"/>
                  <a:pt x="897" y="110"/>
                </a:cubicBezTo>
                <a:cubicBezTo>
                  <a:pt x="897" y="110"/>
                  <a:pt x="897" y="110"/>
                  <a:pt x="897" y="110"/>
                </a:cubicBezTo>
                <a:cubicBezTo>
                  <a:pt x="892" y="110"/>
                  <a:pt x="892" y="110"/>
                  <a:pt x="892" y="110"/>
                </a:cubicBezTo>
                <a:cubicBezTo>
                  <a:pt x="892" y="109"/>
                  <a:pt x="892" y="109"/>
                  <a:pt x="892" y="109"/>
                </a:cubicBezTo>
                <a:cubicBezTo>
                  <a:pt x="888" y="109"/>
                  <a:pt x="888" y="109"/>
                  <a:pt x="888" y="109"/>
                </a:cubicBezTo>
                <a:cubicBezTo>
                  <a:pt x="888" y="108"/>
                  <a:pt x="888" y="106"/>
                  <a:pt x="886" y="107"/>
                </a:cubicBezTo>
                <a:cubicBezTo>
                  <a:pt x="885" y="108"/>
                  <a:pt x="885" y="109"/>
                  <a:pt x="884" y="110"/>
                </a:cubicBezTo>
                <a:cubicBezTo>
                  <a:pt x="883" y="110"/>
                  <a:pt x="883" y="110"/>
                  <a:pt x="883" y="110"/>
                </a:cubicBezTo>
                <a:cubicBezTo>
                  <a:pt x="882" y="111"/>
                  <a:pt x="883" y="110"/>
                  <a:pt x="882" y="111"/>
                </a:cubicBezTo>
                <a:cubicBezTo>
                  <a:pt x="882" y="114"/>
                  <a:pt x="882" y="115"/>
                  <a:pt x="883" y="116"/>
                </a:cubicBezTo>
                <a:close/>
                <a:moveTo>
                  <a:pt x="968" y="129"/>
                </a:moveTo>
                <a:cubicBezTo>
                  <a:pt x="970" y="129"/>
                  <a:pt x="970" y="129"/>
                  <a:pt x="970" y="129"/>
                </a:cubicBezTo>
                <a:cubicBezTo>
                  <a:pt x="970" y="130"/>
                  <a:pt x="970" y="130"/>
                  <a:pt x="970" y="130"/>
                </a:cubicBezTo>
                <a:cubicBezTo>
                  <a:pt x="973" y="132"/>
                  <a:pt x="975" y="129"/>
                  <a:pt x="977" y="130"/>
                </a:cubicBezTo>
                <a:cubicBezTo>
                  <a:pt x="977" y="130"/>
                  <a:pt x="978" y="132"/>
                  <a:pt x="979" y="132"/>
                </a:cubicBezTo>
                <a:cubicBezTo>
                  <a:pt x="979" y="133"/>
                  <a:pt x="979" y="133"/>
                  <a:pt x="979" y="133"/>
                </a:cubicBezTo>
                <a:cubicBezTo>
                  <a:pt x="975" y="133"/>
                  <a:pt x="975" y="133"/>
                  <a:pt x="975" y="133"/>
                </a:cubicBezTo>
                <a:cubicBezTo>
                  <a:pt x="975" y="134"/>
                  <a:pt x="975" y="134"/>
                  <a:pt x="975" y="134"/>
                </a:cubicBezTo>
                <a:cubicBezTo>
                  <a:pt x="974" y="134"/>
                  <a:pt x="974" y="134"/>
                  <a:pt x="974" y="134"/>
                </a:cubicBezTo>
                <a:cubicBezTo>
                  <a:pt x="974" y="135"/>
                  <a:pt x="974" y="135"/>
                  <a:pt x="974" y="135"/>
                </a:cubicBezTo>
                <a:cubicBezTo>
                  <a:pt x="975" y="135"/>
                  <a:pt x="975" y="135"/>
                  <a:pt x="975" y="135"/>
                </a:cubicBezTo>
                <a:cubicBezTo>
                  <a:pt x="976" y="137"/>
                  <a:pt x="978" y="139"/>
                  <a:pt x="980" y="141"/>
                </a:cubicBezTo>
                <a:cubicBezTo>
                  <a:pt x="981" y="141"/>
                  <a:pt x="981" y="142"/>
                  <a:pt x="982" y="142"/>
                </a:cubicBezTo>
                <a:cubicBezTo>
                  <a:pt x="982" y="143"/>
                  <a:pt x="982" y="143"/>
                  <a:pt x="982" y="143"/>
                </a:cubicBezTo>
                <a:cubicBezTo>
                  <a:pt x="981" y="144"/>
                  <a:pt x="982" y="143"/>
                  <a:pt x="982" y="144"/>
                </a:cubicBezTo>
                <a:cubicBezTo>
                  <a:pt x="984" y="144"/>
                  <a:pt x="986" y="145"/>
                  <a:pt x="987" y="143"/>
                </a:cubicBezTo>
                <a:cubicBezTo>
                  <a:pt x="987" y="143"/>
                  <a:pt x="988" y="142"/>
                  <a:pt x="988" y="141"/>
                </a:cubicBezTo>
                <a:cubicBezTo>
                  <a:pt x="992" y="141"/>
                  <a:pt x="992" y="141"/>
                  <a:pt x="992" y="141"/>
                </a:cubicBezTo>
                <a:cubicBezTo>
                  <a:pt x="992" y="140"/>
                  <a:pt x="992" y="140"/>
                  <a:pt x="992" y="140"/>
                </a:cubicBezTo>
                <a:cubicBezTo>
                  <a:pt x="994" y="140"/>
                  <a:pt x="994" y="140"/>
                  <a:pt x="994" y="140"/>
                </a:cubicBezTo>
                <a:cubicBezTo>
                  <a:pt x="994" y="139"/>
                  <a:pt x="994" y="139"/>
                  <a:pt x="994" y="139"/>
                </a:cubicBezTo>
                <a:cubicBezTo>
                  <a:pt x="996" y="138"/>
                  <a:pt x="999" y="140"/>
                  <a:pt x="1001" y="140"/>
                </a:cubicBezTo>
                <a:cubicBezTo>
                  <a:pt x="1001" y="139"/>
                  <a:pt x="1001" y="139"/>
                  <a:pt x="1001" y="139"/>
                </a:cubicBezTo>
                <a:cubicBezTo>
                  <a:pt x="1002" y="139"/>
                  <a:pt x="1002" y="139"/>
                  <a:pt x="1002" y="139"/>
                </a:cubicBezTo>
                <a:cubicBezTo>
                  <a:pt x="1002" y="136"/>
                  <a:pt x="1002" y="136"/>
                  <a:pt x="1002" y="136"/>
                </a:cubicBezTo>
                <a:cubicBezTo>
                  <a:pt x="1001" y="136"/>
                  <a:pt x="1001" y="136"/>
                  <a:pt x="1001" y="136"/>
                </a:cubicBezTo>
                <a:cubicBezTo>
                  <a:pt x="1001" y="134"/>
                  <a:pt x="1001" y="134"/>
                  <a:pt x="1001" y="134"/>
                </a:cubicBezTo>
                <a:cubicBezTo>
                  <a:pt x="1001" y="134"/>
                  <a:pt x="999" y="134"/>
                  <a:pt x="1000" y="132"/>
                </a:cubicBezTo>
                <a:cubicBezTo>
                  <a:pt x="1000" y="132"/>
                  <a:pt x="1000" y="132"/>
                  <a:pt x="1000" y="132"/>
                </a:cubicBezTo>
                <a:cubicBezTo>
                  <a:pt x="1000" y="126"/>
                  <a:pt x="996" y="129"/>
                  <a:pt x="994" y="125"/>
                </a:cubicBezTo>
                <a:cubicBezTo>
                  <a:pt x="992" y="126"/>
                  <a:pt x="991" y="126"/>
                  <a:pt x="990" y="126"/>
                </a:cubicBezTo>
                <a:cubicBezTo>
                  <a:pt x="989" y="125"/>
                  <a:pt x="989" y="124"/>
                  <a:pt x="989" y="124"/>
                </a:cubicBezTo>
                <a:cubicBezTo>
                  <a:pt x="986" y="123"/>
                  <a:pt x="985" y="122"/>
                  <a:pt x="983" y="121"/>
                </a:cubicBezTo>
                <a:cubicBezTo>
                  <a:pt x="981" y="121"/>
                  <a:pt x="981" y="121"/>
                  <a:pt x="981" y="121"/>
                </a:cubicBezTo>
                <a:cubicBezTo>
                  <a:pt x="977" y="120"/>
                  <a:pt x="972" y="118"/>
                  <a:pt x="970" y="114"/>
                </a:cubicBezTo>
                <a:cubicBezTo>
                  <a:pt x="968" y="115"/>
                  <a:pt x="968" y="115"/>
                  <a:pt x="967" y="116"/>
                </a:cubicBezTo>
                <a:cubicBezTo>
                  <a:pt x="966" y="119"/>
                  <a:pt x="966" y="122"/>
                  <a:pt x="966" y="124"/>
                </a:cubicBezTo>
                <a:cubicBezTo>
                  <a:pt x="966" y="126"/>
                  <a:pt x="967" y="124"/>
                  <a:pt x="967" y="125"/>
                </a:cubicBezTo>
                <a:cubicBezTo>
                  <a:pt x="966" y="125"/>
                  <a:pt x="966" y="125"/>
                  <a:pt x="966" y="125"/>
                </a:cubicBezTo>
                <a:cubicBezTo>
                  <a:pt x="966" y="128"/>
                  <a:pt x="966" y="128"/>
                  <a:pt x="966" y="128"/>
                </a:cubicBezTo>
                <a:cubicBezTo>
                  <a:pt x="967" y="128"/>
                  <a:pt x="967" y="128"/>
                  <a:pt x="968" y="129"/>
                </a:cubicBezTo>
                <a:close/>
                <a:moveTo>
                  <a:pt x="1098" y="115"/>
                </a:moveTo>
                <a:cubicBezTo>
                  <a:pt x="1097" y="115"/>
                  <a:pt x="1097" y="115"/>
                  <a:pt x="1097" y="114"/>
                </a:cubicBezTo>
                <a:cubicBezTo>
                  <a:pt x="1094" y="115"/>
                  <a:pt x="1094" y="115"/>
                  <a:pt x="1093" y="118"/>
                </a:cubicBezTo>
                <a:cubicBezTo>
                  <a:pt x="1095" y="117"/>
                  <a:pt x="1096" y="117"/>
                  <a:pt x="1097" y="116"/>
                </a:cubicBezTo>
                <a:cubicBezTo>
                  <a:pt x="1098" y="115"/>
                  <a:pt x="1097" y="116"/>
                  <a:pt x="1098" y="115"/>
                </a:cubicBezTo>
                <a:close/>
                <a:moveTo>
                  <a:pt x="828" y="127"/>
                </a:moveTo>
                <a:cubicBezTo>
                  <a:pt x="830" y="127"/>
                  <a:pt x="830" y="127"/>
                  <a:pt x="830" y="127"/>
                </a:cubicBezTo>
                <a:cubicBezTo>
                  <a:pt x="830" y="128"/>
                  <a:pt x="830" y="128"/>
                  <a:pt x="830" y="128"/>
                </a:cubicBezTo>
                <a:cubicBezTo>
                  <a:pt x="833" y="128"/>
                  <a:pt x="833" y="128"/>
                  <a:pt x="833" y="128"/>
                </a:cubicBezTo>
                <a:cubicBezTo>
                  <a:pt x="833" y="129"/>
                  <a:pt x="833" y="129"/>
                  <a:pt x="833" y="129"/>
                </a:cubicBezTo>
                <a:cubicBezTo>
                  <a:pt x="838" y="129"/>
                  <a:pt x="838" y="129"/>
                  <a:pt x="838" y="129"/>
                </a:cubicBezTo>
                <a:cubicBezTo>
                  <a:pt x="838" y="129"/>
                  <a:pt x="839" y="130"/>
                  <a:pt x="841" y="129"/>
                </a:cubicBezTo>
                <a:cubicBezTo>
                  <a:pt x="841" y="129"/>
                  <a:pt x="841" y="129"/>
                  <a:pt x="841" y="129"/>
                </a:cubicBezTo>
                <a:cubicBezTo>
                  <a:pt x="842" y="129"/>
                  <a:pt x="842" y="129"/>
                  <a:pt x="842" y="129"/>
                </a:cubicBezTo>
                <a:cubicBezTo>
                  <a:pt x="842" y="128"/>
                  <a:pt x="842" y="128"/>
                  <a:pt x="842" y="128"/>
                </a:cubicBezTo>
                <a:cubicBezTo>
                  <a:pt x="848" y="128"/>
                  <a:pt x="848" y="128"/>
                  <a:pt x="848" y="128"/>
                </a:cubicBezTo>
                <a:cubicBezTo>
                  <a:pt x="848" y="127"/>
                  <a:pt x="848" y="127"/>
                  <a:pt x="848" y="127"/>
                </a:cubicBezTo>
                <a:cubicBezTo>
                  <a:pt x="849" y="127"/>
                  <a:pt x="849" y="127"/>
                  <a:pt x="849" y="127"/>
                </a:cubicBezTo>
                <a:cubicBezTo>
                  <a:pt x="849" y="124"/>
                  <a:pt x="849" y="124"/>
                  <a:pt x="849" y="124"/>
                </a:cubicBezTo>
                <a:cubicBezTo>
                  <a:pt x="850" y="124"/>
                  <a:pt x="850" y="124"/>
                  <a:pt x="850" y="124"/>
                </a:cubicBezTo>
                <a:cubicBezTo>
                  <a:pt x="850" y="121"/>
                  <a:pt x="850" y="119"/>
                  <a:pt x="848" y="118"/>
                </a:cubicBezTo>
                <a:cubicBezTo>
                  <a:pt x="845" y="118"/>
                  <a:pt x="845" y="118"/>
                  <a:pt x="845" y="118"/>
                </a:cubicBezTo>
                <a:cubicBezTo>
                  <a:pt x="844" y="117"/>
                  <a:pt x="844" y="117"/>
                  <a:pt x="844" y="116"/>
                </a:cubicBezTo>
                <a:cubicBezTo>
                  <a:pt x="842" y="116"/>
                  <a:pt x="841" y="116"/>
                  <a:pt x="840" y="115"/>
                </a:cubicBezTo>
                <a:cubicBezTo>
                  <a:pt x="837" y="119"/>
                  <a:pt x="836" y="116"/>
                  <a:pt x="833" y="118"/>
                </a:cubicBezTo>
                <a:cubicBezTo>
                  <a:pt x="833" y="119"/>
                  <a:pt x="832" y="119"/>
                  <a:pt x="831" y="120"/>
                </a:cubicBezTo>
                <a:cubicBezTo>
                  <a:pt x="830" y="121"/>
                  <a:pt x="828" y="121"/>
                  <a:pt x="827" y="122"/>
                </a:cubicBezTo>
                <a:cubicBezTo>
                  <a:pt x="826" y="124"/>
                  <a:pt x="828" y="124"/>
                  <a:pt x="826" y="125"/>
                </a:cubicBezTo>
                <a:cubicBezTo>
                  <a:pt x="826" y="126"/>
                  <a:pt x="826" y="126"/>
                  <a:pt x="826" y="126"/>
                </a:cubicBezTo>
                <a:cubicBezTo>
                  <a:pt x="828" y="126"/>
                  <a:pt x="828" y="126"/>
                  <a:pt x="828" y="126"/>
                </a:cubicBezTo>
                <a:lnTo>
                  <a:pt x="828" y="127"/>
                </a:lnTo>
                <a:close/>
                <a:moveTo>
                  <a:pt x="2144" y="124"/>
                </a:moveTo>
                <a:cubicBezTo>
                  <a:pt x="2144" y="126"/>
                  <a:pt x="2144" y="126"/>
                  <a:pt x="2144" y="126"/>
                </a:cubicBezTo>
                <a:cubicBezTo>
                  <a:pt x="2145" y="126"/>
                  <a:pt x="2145" y="126"/>
                  <a:pt x="2145" y="126"/>
                </a:cubicBezTo>
                <a:cubicBezTo>
                  <a:pt x="2145" y="127"/>
                  <a:pt x="2145" y="128"/>
                  <a:pt x="2145" y="129"/>
                </a:cubicBezTo>
                <a:cubicBezTo>
                  <a:pt x="2148" y="129"/>
                  <a:pt x="2148" y="129"/>
                  <a:pt x="2148" y="129"/>
                </a:cubicBezTo>
                <a:cubicBezTo>
                  <a:pt x="2148" y="130"/>
                  <a:pt x="2148" y="130"/>
                  <a:pt x="2148" y="130"/>
                </a:cubicBezTo>
                <a:cubicBezTo>
                  <a:pt x="2150" y="130"/>
                  <a:pt x="2150" y="130"/>
                  <a:pt x="2150" y="130"/>
                </a:cubicBezTo>
                <a:cubicBezTo>
                  <a:pt x="2148" y="127"/>
                  <a:pt x="2146" y="126"/>
                  <a:pt x="2145" y="122"/>
                </a:cubicBezTo>
                <a:cubicBezTo>
                  <a:pt x="2144" y="122"/>
                  <a:pt x="2144" y="122"/>
                  <a:pt x="2144" y="122"/>
                </a:cubicBezTo>
                <a:cubicBezTo>
                  <a:pt x="2143" y="120"/>
                  <a:pt x="2143" y="118"/>
                  <a:pt x="2143" y="115"/>
                </a:cubicBezTo>
                <a:cubicBezTo>
                  <a:pt x="2141" y="115"/>
                  <a:pt x="2141" y="115"/>
                  <a:pt x="2141" y="115"/>
                </a:cubicBezTo>
                <a:cubicBezTo>
                  <a:pt x="2142" y="118"/>
                  <a:pt x="2142" y="121"/>
                  <a:pt x="2142" y="124"/>
                </a:cubicBezTo>
                <a:cubicBezTo>
                  <a:pt x="2143" y="124"/>
                  <a:pt x="2143" y="124"/>
                  <a:pt x="2144" y="124"/>
                </a:cubicBezTo>
                <a:close/>
                <a:moveTo>
                  <a:pt x="802" y="129"/>
                </a:moveTo>
                <a:cubicBezTo>
                  <a:pt x="803" y="128"/>
                  <a:pt x="805" y="128"/>
                  <a:pt x="806" y="128"/>
                </a:cubicBezTo>
                <a:cubicBezTo>
                  <a:pt x="806" y="127"/>
                  <a:pt x="806" y="127"/>
                  <a:pt x="806" y="127"/>
                </a:cubicBezTo>
                <a:cubicBezTo>
                  <a:pt x="807" y="127"/>
                  <a:pt x="808" y="129"/>
                  <a:pt x="809" y="128"/>
                </a:cubicBezTo>
                <a:cubicBezTo>
                  <a:pt x="809" y="127"/>
                  <a:pt x="809" y="127"/>
                  <a:pt x="809" y="127"/>
                </a:cubicBezTo>
                <a:cubicBezTo>
                  <a:pt x="815" y="127"/>
                  <a:pt x="815" y="127"/>
                  <a:pt x="815" y="127"/>
                </a:cubicBezTo>
                <a:cubicBezTo>
                  <a:pt x="815" y="128"/>
                  <a:pt x="816" y="129"/>
                  <a:pt x="816" y="129"/>
                </a:cubicBezTo>
                <a:cubicBezTo>
                  <a:pt x="817" y="130"/>
                  <a:pt x="819" y="130"/>
                  <a:pt x="821" y="131"/>
                </a:cubicBezTo>
                <a:cubicBezTo>
                  <a:pt x="821" y="127"/>
                  <a:pt x="822" y="128"/>
                  <a:pt x="824" y="126"/>
                </a:cubicBezTo>
                <a:cubicBezTo>
                  <a:pt x="825" y="126"/>
                  <a:pt x="825" y="126"/>
                  <a:pt x="825" y="126"/>
                </a:cubicBezTo>
                <a:cubicBezTo>
                  <a:pt x="824" y="124"/>
                  <a:pt x="824" y="124"/>
                  <a:pt x="823" y="122"/>
                </a:cubicBezTo>
                <a:cubicBezTo>
                  <a:pt x="818" y="122"/>
                  <a:pt x="818" y="122"/>
                  <a:pt x="818" y="122"/>
                </a:cubicBezTo>
                <a:cubicBezTo>
                  <a:pt x="818" y="121"/>
                  <a:pt x="818" y="121"/>
                  <a:pt x="818" y="121"/>
                </a:cubicBezTo>
                <a:cubicBezTo>
                  <a:pt x="816" y="120"/>
                  <a:pt x="812" y="120"/>
                  <a:pt x="811" y="122"/>
                </a:cubicBezTo>
                <a:cubicBezTo>
                  <a:pt x="804" y="122"/>
                  <a:pt x="805" y="122"/>
                  <a:pt x="801" y="124"/>
                </a:cubicBezTo>
                <a:cubicBezTo>
                  <a:pt x="801" y="125"/>
                  <a:pt x="800" y="126"/>
                  <a:pt x="800" y="127"/>
                </a:cubicBezTo>
                <a:cubicBezTo>
                  <a:pt x="801" y="128"/>
                  <a:pt x="801" y="127"/>
                  <a:pt x="802" y="129"/>
                </a:cubicBezTo>
                <a:close/>
                <a:moveTo>
                  <a:pt x="2334" y="124"/>
                </a:moveTo>
                <a:cubicBezTo>
                  <a:pt x="2334" y="124"/>
                  <a:pt x="2334" y="124"/>
                  <a:pt x="2334" y="124"/>
                </a:cubicBezTo>
                <a:cubicBezTo>
                  <a:pt x="2336" y="124"/>
                  <a:pt x="2336" y="124"/>
                  <a:pt x="2336" y="124"/>
                </a:cubicBezTo>
                <a:cubicBezTo>
                  <a:pt x="2336" y="125"/>
                  <a:pt x="2336" y="125"/>
                  <a:pt x="2336" y="125"/>
                </a:cubicBezTo>
                <a:cubicBezTo>
                  <a:pt x="2337" y="125"/>
                  <a:pt x="2339" y="125"/>
                  <a:pt x="2341" y="124"/>
                </a:cubicBezTo>
                <a:cubicBezTo>
                  <a:pt x="2341" y="123"/>
                  <a:pt x="2341" y="123"/>
                  <a:pt x="2341" y="123"/>
                </a:cubicBezTo>
                <a:cubicBezTo>
                  <a:pt x="2337" y="123"/>
                  <a:pt x="2337" y="123"/>
                  <a:pt x="2337" y="123"/>
                </a:cubicBezTo>
                <a:cubicBezTo>
                  <a:pt x="2336" y="122"/>
                  <a:pt x="2336" y="122"/>
                  <a:pt x="2336" y="121"/>
                </a:cubicBezTo>
                <a:cubicBezTo>
                  <a:pt x="2334" y="120"/>
                  <a:pt x="2329" y="120"/>
                  <a:pt x="2327" y="121"/>
                </a:cubicBezTo>
                <a:cubicBezTo>
                  <a:pt x="2326" y="122"/>
                  <a:pt x="2327" y="121"/>
                  <a:pt x="2326" y="122"/>
                </a:cubicBezTo>
                <a:cubicBezTo>
                  <a:pt x="2325" y="122"/>
                  <a:pt x="2325" y="122"/>
                  <a:pt x="2325" y="122"/>
                </a:cubicBezTo>
                <a:cubicBezTo>
                  <a:pt x="2325" y="124"/>
                  <a:pt x="2325" y="124"/>
                  <a:pt x="2325" y="124"/>
                </a:cubicBezTo>
                <a:cubicBezTo>
                  <a:pt x="2327" y="124"/>
                  <a:pt x="2331" y="123"/>
                  <a:pt x="2334" y="124"/>
                </a:cubicBezTo>
                <a:close/>
                <a:moveTo>
                  <a:pt x="2309" y="127"/>
                </a:moveTo>
                <a:cubicBezTo>
                  <a:pt x="2309" y="129"/>
                  <a:pt x="2309" y="129"/>
                  <a:pt x="2309" y="129"/>
                </a:cubicBezTo>
                <a:cubicBezTo>
                  <a:pt x="2309" y="129"/>
                  <a:pt x="2310" y="130"/>
                  <a:pt x="2310" y="131"/>
                </a:cubicBezTo>
                <a:cubicBezTo>
                  <a:pt x="2313" y="131"/>
                  <a:pt x="2313" y="131"/>
                  <a:pt x="2313" y="131"/>
                </a:cubicBezTo>
                <a:cubicBezTo>
                  <a:pt x="2312" y="129"/>
                  <a:pt x="2311" y="130"/>
                  <a:pt x="2311" y="126"/>
                </a:cubicBezTo>
                <a:cubicBezTo>
                  <a:pt x="2310" y="126"/>
                  <a:pt x="2309" y="127"/>
                  <a:pt x="2309" y="127"/>
                </a:cubicBezTo>
                <a:close/>
                <a:moveTo>
                  <a:pt x="788" y="140"/>
                </a:moveTo>
                <a:cubicBezTo>
                  <a:pt x="788" y="141"/>
                  <a:pt x="788" y="141"/>
                  <a:pt x="788" y="141"/>
                </a:cubicBezTo>
                <a:cubicBezTo>
                  <a:pt x="790" y="141"/>
                  <a:pt x="792" y="141"/>
                  <a:pt x="793" y="140"/>
                </a:cubicBezTo>
                <a:cubicBezTo>
                  <a:pt x="793" y="138"/>
                  <a:pt x="793" y="138"/>
                  <a:pt x="793" y="138"/>
                </a:cubicBezTo>
                <a:cubicBezTo>
                  <a:pt x="794" y="138"/>
                  <a:pt x="794" y="138"/>
                  <a:pt x="794" y="138"/>
                </a:cubicBezTo>
                <a:cubicBezTo>
                  <a:pt x="795" y="137"/>
                  <a:pt x="795" y="137"/>
                  <a:pt x="795" y="135"/>
                </a:cubicBezTo>
                <a:cubicBezTo>
                  <a:pt x="794" y="134"/>
                  <a:pt x="792" y="131"/>
                  <a:pt x="791" y="129"/>
                </a:cubicBezTo>
                <a:cubicBezTo>
                  <a:pt x="788" y="129"/>
                  <a:pt x="788" y="129"/>
                  <a:pt x="788" y="129"/>
                </a:cubicBezTo>
                <a:cubicBezTo>
                  <a:pt x="788" y="129"/>
                  <a:pt x="788" y="129"/>
                  <a:pt x="788" y="129"/>
                </a:cubicBezTo>
                <a:cubicBezTo>
                  <a:pt x="785" y="129"/>
                  <a:pt x="785" y="129"/>
                  <a:pt x="785" y="129"/>
                </a:cubicBezTo>
                <a:cubicBezTo>
                  <a:pt x="784" y="130"/>
                  <a:pt x="782" y="131"/>
                  <a:pt x="781" y="132"/>
                </a:cubicBezTo>
                <a:cubicBezTo>
                  <a:pt x="781" y="137"/>
                  <a:pt x="783" y="137"/>
                  <a:pt x="785" y="140"/>
                </a:cubicBezTo>
                <a:lnTo>
                  <a:pt x="788" y="140"/>
                </a:lnTo>
                <a:close/>
                <a:moveTo>
                  <a:pt x="824" y="134"/>
                </a:moveTo>
                <a:cubicBezTo>
                  <a:pt x="822" y="135"/>
                  <a:pt x="821" y="135"/>
                  <a:pt x="819" y="135"/>
                </a:cubicBezTo>
                <a:cubicBezTo>
                  <a:pt x="819" y="136"/>
                  <a:pt x="819" y="136"/>
                  <a:pt x="818" y="137"/>
                </a:cubicBezTo>
                <a:cubicBezTo>
                  <a:pt x="817" y="137"/>
                  <a:pt x="817" y="137"/>
                  <a:pt x="817" y="137"/>
                </a:cubicBezTo>
                <a:cubicBezTo>
                  <a:pt x="817" y="138"/>
                  <a:pt x="817" y="138"/>
                  <a:pt x="817" y="138"/>
                </a:cubicBezTo>
                <a:cubicBezTo>
                  <a:pt x="815" y="138"/>
                  <a:pt x="815" y="138"/>
                  <a:pt x="815" y="138"/>
                </a:cubicBezTo>
                <a:cubicBezTo>
                  <a:pt x="812" y="139"/>
                  <a:pt x="810" y="140"/>
                  <a:pt x="805" y="140"/>
                </a:cubicBezTo>
                <a:cubicBezTo>
                  <a:pt x="804" y="145"/>
                  <a:pt x="805" y="148"/>
                  <a:pt x="805" y="153"/>
                </a:cubicBezTo>
                <a:cubicBezTo>
                  <a:pt x="808" y="154"/>
                  <a:pt x="808" y="154"/>
                  <a:pt x="810" y="155"/>
                </a:cubicBezTo>
                <a:cubicBezTo>
                  <a:pt x="810" y="156"/>
                  <a:pt x="810" y="156"/>
                  <a:pt x="810" y="156"/>
                </a:cubicBezTo>
                <a:cubicBezTo>
                  <a:pt x="812" y="156"/>
                  <a:pt x="813" y="156"/>
                  <a:pt x="815" y="157"/>
                </a:cubicBezTo>
                <a:cubicBezTo>
                  <a:pt x="815" y="158"/>
                  <a:pt x="815" y="158"/>
                  <a:pt x="815" y="158"/>
                </a:cubicBezTo>
                <a:cubicBezTo>
                  <a:pt x="817" y="158"/>
                  <a:pt x="817" y="158"/>
                  <a:pt x="817" y="158"/>
                </a:cubicBezTo>
                <a:cubicBezTo>
                  <a:pt x="817" y="158"/>
                  <a:pt x="817" y="158"/>
                  <a:pt x="817" y="158"/>
                </a:cubicBezTo>
                <a:cubicBezTo>
                  <a:pt x="819" y="158"/>
                  <a:pt x="822" y="157"/>
                  <a:pt x="825" y="156"/>
                </a:cubicBezTo>
                <a:cubicBezTo>
                  <a:pt x="825" y="155"/>
                  <a:pt x="825" y="155"/>
                  <a:pt x="826" y="154"/>
                </a:cubicBezTo>
                <a:cubicBezTo>
                  <a:pt x="828" y="153"/>
                  <a:pt x="831" y="155"/>
                  <a:pt x="833" y="153"/>
                </a:cubicBezTo>
                <a:cubicBezTo>
                  <a:pt x="833" y="153"/>
                  <a:pt x="833" y="153"/>
                  <a:pt x="833" y="153"/>
                </a:cubicBezTo>
                <a:cubicBezTo>
                  <a:pt x="834" y="151"/>
                  <a:pt x="836" y="150"/>
                  <a:pt x="837" y="149"/>
                </a:cubicBezTo>
                <a:cubicBezTo>
                  <a:pt x="837" y="144"/>
                  <a:pt x="836" y="145"/>
                  <a:pt x="834" y="143"/>
                </a:cubicBezTo>
                <a:cubicBezTo>
                  <a:pt x="833" y="142"/>
                  <a:pt x="834" y="143"/>
                  <a:pt x="833" y="141"/>
                </a:cubicBezTo>
                <a:cubicBezTo>
                  <a:pt x="835" y="140"/>
                  <a:pt x="838" y="140"/>
                  <a:pt x="841" y="140"/>
                </a:cubicBezTo>
                <a:cubicBezTo>
                  <a:pt x="842" y="137"/>
                  <a:pt x="843" y="136"/>
                  <a:pt x="844" y="133"/>
                </a:cubicBezTo>
                <a:cubicBezTo>
                  <a:pt x="839" y="133"/>
                  <a:pt x="839" y="133"/>
                  <a:pt x="839" y="133"/>
                </a:cubicBezTo>
                <a:cubicBezTo>
                  <a:pt x="838" y="132"/>
                  <a:pt x="838" y="130"/>
                  <a:pt x="835" y="131"/>
                </a:cubicBezTo>
                <a:cubicBezTo>
                  <a:pt x="835" y="132"/>
                  <a:pt x="835" y="132"/>
                  <a:pt x="835" y="132"/>
                </a:cubicBezTo>
                <a:cubicBezTo>
                  <a:pt x="832" y="132"/>
                  <a:pt x="832" y="132"/>
                  <a:pt x="832" y="132"/>
                </a:cubicBezTo>
                <a:cubicBezTo>
                  <a:pt x="832" y="132"/>
                  <a:pt x="832" y="133"/>
                  <a:pt x="831" y="134"/>
                </a:cubicBezTo>
                <a:cubicBezTo>
                  <a:pt x="830" y="133"/>
                  <a:pt x="828" y="133"/>
                  <a:pt x="826" y="133"/>
                </a:cubicBezTo>
                <a:cubicBezTo>
                  <a:pt x="826" y="134"/>
                  <a:pt x="826" y="134"/>
                  <a:pt x="826" y="134"/>
                </a:cubicBezTo>
                <a:cubicBezTo>
                  <a:pt x="824" y="134"/>
                  <a:pt x="824" y="134"/>
                  <a:pt x="824" y="134"/>
                </a:cubicBezTo>
                <a:close/>
                <a:moveTo>
                  <a:pt x="691" y="172"/>
                </a:moveTo>
                <a:cubicBezTo>
                  <a:pt x="691" y="172"/>
                  <a:pt x="691" y="172"/>
                  <a:pt x="691" y="172"/>
                </a:cubicBezTo>
                <a:cubicBezTo>
                  <a:pt x="695" y="172"/>
                  <a:pt x="695" y="172"/>
                  <a:pt x="695" y="172"/>
                </a:cubicBezTo>
                <a:cubicBezTo>
                  <a:pt x="695" y="174"/>
                  <a:pt x="696" y="175"/>
                  <a:pt x="697" y="176"/>
                </a:cubicBezTo>
                <a:cubicBezTo>
                  <a:pt x="697" y="178"/>
                  <a:pt x="697" y="178"/>
                  <a:pt x="697" y="178"/>
                </a:cubicBezTo>
                <a:cubicBezTo>
                  <a:pt x="699" y="178"/>
                  <a:pt x="699" y="178"/>
                  <a:pt x="699" y="178"/>
                </a:cubicBezTo>
                <a:cubicBezTo>
                  <a:pt x="699" y="181"/>
                  <a:pt x="700" y="181"/>
                  <a:pt x="700" y="182"/>
                </a:cubicBezTo>
                <a:cubicBezTo>
                  <a:pt x="704" y="182"/>
                  <a:pt x="704" y="181"/>
                  <a:pt x="706" y="180"/>
                </a:cubicBezTo>
                <a:cubicBezTo>
                  <a:pt x="706" y="179"/>
                  <a:pt x="706" y="179"/>
                  <a:pt x="706" y="179"/>
                </a:cubicBezTo>
                <a:cubicBezTo>
                  <a:pt x="711" y="179"/>
                  <a:pt x="711" y="179"/>
                  <a:pt x="711" y="179"/>
                </a:cubicBezTo>
                <a:cubicBezTo>
                  <a:pt x="711" y="180"/>
                  <a:pt x="712" y="181"/>
                  <a:pt x="712" y="182"/>
                </a:cubicBezTo>
                <a:cubicBezTo>
                  <a:pt x="714" y="181"/>
                  <a:pt x="715" y="181"/>
                  <a:pt x="717" y="181"/>
                </a:cubicBezTo>
                <a:cubicBezTo>
                  <a:pt x="717" y="180"/>
                  <a:pt x="717" y="180"/>
                  <a:pt x="717" y="180"/>
                </a:cubicBezTo>
                <a:cubicBezTo>
                  <a:pt x="718" y="180"/>
                  <a:pt x="718" y="180"/>
                  <a:pt x="718" y="180"/>
                </a:cubicBezTo>
                <a:cubicBezTo>
                  <a:pt x="718" y="177"/>
                  <a:pt x="718" y="177"/>
                  <a:pt x="718" y="177"/>
                </a:cubicBezTo>
                <a:cubicBezTo>
                  <a:pt x="719" y="177"/>
                  <a:pt x="719" y="177"/>
                  <a:pt x="719" y="177"/>
                </a:cubicBezTo>
                <a:cubicBezTo>
                  <a:pt x="720" y="179"/>
                  <a:pt x="719" y="178"/>
                  <a:pt x="720" y="179"/>
                </a:cubicBezTo>
                <a:cubicBezTo>
                  <a:pt x="721" y="180"/>
                  <a:pt x="720" y="179"/>
                  <a:pt x="721" y="180"/>
                </a:cubicBezTo>
                <a:cubicBezTo>
                  <a:pt x="722" y="177"/>
                  <a:pt x="721" y="176"/>
                  <a:pt x="720" y="172"/>
                </a:cubicBezTo>
                <a:cubicBezTo>
                  <a:pt x="722" y="172"/>
                  <a:pt x="722" y="172"/>
                  <a:pt x="722" y="172"/>
                </a:cubicBezTo>
                <a:cubicBezTo>
                  <a:pt x="722" y="174"/>
                  <a:pt x="723" y="176"/>
                  <a:pt x="724" y="178"/>
                </a:cubicBezTo>
                <a:cubicBezTo>
                  <a:pt x="724" y="179"/>
                  <a:pt x="725" y="179"/>
                  <a:pt x="725" y="179"/>
                </a:cubicBezTo>
                <a:cubicBezTo>
                  <a:pt x="725" y="182"/>
                  <a:pt x="725" y="182"/>
                  <a:pt x="725" y="182"/>
                </a:cubicBezTo>
                <a:cubicBezTo>
                  <a:pt x="726" y="182"/>
                  <a:pt x="726" y="182"/>
                  <a:pt x="726" y="182"/>
                </a:cubicBezTo>
                <a:cubicBezTo>
                  <a:pt x="726" y="182"/>
                  <a:pt x="726" y="182"/>
                  <a:pt x="726" y="182"/>
                </a:cubicBezTo>
                <a:cubicBezTo>
                  <a:pt x="728" y="181"/>
                  <a:pt x="730" y="180"/>
                  <a:pt x="733" y="179"/>
                </a:cubicBezTo>
                <a:cubicBezTo>
                  <a:pt x="733" y="178"/>
                  <a:pt x="733" y="177"/>
                  <a:pt x="733" y="176"/>
                </a:cubicBezTo>
                <a:cubicBezTo>
                  <a:pt x="734" y="176"/>
                  <a:pt x="734" y="176"/>
                  <a:pt x="734" y="176"/>
                </a:cubicBezTo>
                <a:cubicBezTo>
                  <a:pt x="735" y="173"/>
                  <a:pt x="733" y="171"/>
                  <a:pt x="733" y="170"/>
                </a:cubicBezTo>
                <a:cubicBezTo>
                  <a:pt x="734" y="170"/>
                  <a:pt x="734" y="170"/>
                  <a:pt x="734" y="170"/>
                </a:cubicBezTo>
                <a:cubicBezTo>
                  <a:pt x="735" y="168"/>
                  <a:pt x="734" y="169"/>
                  <a:pt x="735" y="168"/>
                </a:cubicBezTo>
                <a:cubicBezTo>
                  <a:pt x="735" y="170"/>
                  <a:pt x="736" y="171"/>
                  <a:pt x="736" y="172"/>
                </a:cubicBezTo>
                <a:cubicBezTo>
                  <a:pt x="737" y="172"/>
                  <a:pt x="737" y="172"/>
                  <a:pt x="737" y="172"/>
                </a:cubicBezTo>
                <a:cubicBezTo>
                  <a:pt x="738" y="173"/>
                  <a:pt x="737" y="173"/>
                  <a:pt x="738" y="173"/>
                </a:cubicBezTo>
                <a:cubicBezTo>
                  <a:pt x="739" y="172"/>
                  <a:pt x="739" y="172"/>
                  <a:pt x="739" y="170"/>
                </a:cubicBezTo>
                <a:cubicBezTo>
                  <a:pt x="741" y="169"/>
                  <a:pt x="740" y="170"/>
                  <a:pt x="741" y="169"/>
                </a:cubicBezTo>
                <a:cubicBezTo>
                  <a:pt x="742" y="169"/>
                  <a:pt x="742" y="169"/>
                  <a:pt x="743" y="168"/>
                </a:cubicBezTo>
                <a:cubicBezTo>
                  <a:pt x="743" y="165"/>
                  <a:pt x="743" y="165"/>
                  <a:pt x="742" y="163"/>
                </a:cubicBezTo>
                <a:cubicBezTo>
                  <a:pt x="742" y="161"/>
                  <a:pt x="742" y="162"/>
                  <a:pt x="743" y="161"/>
                </a:cubicBezTo>
                <a:cubicBezTo>
                  <a:pt x="744" y="159"/>
                  <a:pt x="743" y="160"/>
                  <a:pt x="744" y="159"/>
                </a:cubicBezTo>
                <a:cubicBezTo>
                  <a:pt x="744" y="160"/>
                  <a:pt x="745" y="161"/>
                  <a:pt x="745" y="162"/>
                </a:cubicBezTo>
                <a:cubicBezTo>
                  <a:pt x="748" y="161"/>
                  <a:pt x="748" y="159"/>
                  <a:pt x="749" y="156"/>
                </a:cubicBezTo>
                <a:cubicBezTo>
                  <a:pt x="750" y="156"/>
                  <a:pt x="752" y="155"/>
                  <a:pt x="753" y="155"/>
                </a:cubicBezTo>
                <a:cubicBezTo>
                  <a:pt x="753" y="159"/>
                  <a:pt x="751" y="162"/>
                  <a:pt x="749" y="163"/>
                </a:cubicBezTo>
                <a:cubicBezTo>
                  <a:pt x="749" y="165"/>
                  <a:pt x="749" y="166"/>
                  <a:pt x="750" y="167"/>
                </a:cubicBezTo>
                <a:cubicBezTo>
                  <a:pt x="752" y="167"/>
                  <a:pt x="752" y="167"/>
                  <a:pt x="752" y="167"/>
                </a:cubicBezTo>
                <a:cubicBezTo>
                  <a:pt x="752" y="167"/>
                  <a:pt x="753" y="168"/>
                  <a:pt x="753" y="169"/>
                </a:cubicBezTo>
                <a:cubicBezTo>
                  <a:pt x="756" y="170"/>
                  <a:pt x="757" y="166"/>
                  <a:pt x="757" y="164"/>
                </a:cubicBezTo>
                <a:cubicBezTo>
                  <a:pt x="762" y="164"/>
                  <a:pt x="763" y="163"/>
                  <a:pt x="766" y="162"/>
                </a:cubicBezTo>
                <a:cubicBezTo>
                  <a:pt x="766" y="160"/>
                  <a:pt x="766" y="160"/>
                  <a:pt x="766" y="160"/>
                </a:cubicBezTo>
                <a:cubicBezTo>
                  <a:pt x="766" y="160"/>
                  <a:pt x="766" y="160"/>
                  <a:pt x="766" y="160"/>
                </a:cubicBezTo>
                <a:cubicBezTo>
                  <a:pt x="766" y="159"/>
                  <a:pt x="766" y="159"/>
                  <a:pt x="766" y="159"/>
                </a:cubicBezTo>
                <a:cubicBezTo>
                  <a:pt x="766" y="159"/>
                  <a:pt x="766" y="159"/>
                  <a:pt x="766" y="159"/>
                </a:cubicBezTo>
                <a:cubicBezTo>
                  <a:pt x="765" y="157"/>
                  <a:pt x="766" y="157"/>
                  <a:pt x="766" y="157"/>
                </a:cubicBezTo>
                <a:cubicBezTo>
                  <a:pt x="766" y="155"/>
                  <a:pt x="766" y="153"/>
                  <a:pt x="766" y="152"/>
                </a:cubicBezTo>
                <a:cubicBezTo>
                  <a:pt x="769" y="153"/>
                  <a:pt x="772" y="154"/>
                  <a:pt x="775" y="155"/>
                </a:cubicBezTo>
                <a:cubicBezTo>
                  <a:pt x="775" y="153"/>
                  <a:pt x="775" y="154"/>
                  <a:pt x="774" y="153"/>
                </a:cubicBezTo>
                <a:cubicBezTo>
                  <a:pt x="774" y="150"/>
                  <a:pt x="774" y="150"/>
                  <a:pt x="776" y="149"/>
                </a:cubicBezTo>
                <a:cubicBezTo>
                  <a:pt x="777" y="147"/>
                  <a:pt x="778" y="145"/>
                  <a:pt x="779" y="143"/>
                </a:cubicBezTo>
                <a:cubicBezTo>
                  <a:pt x="777" y="140"/>
                  <a:pt x="775" y="138"/>
                  <a:pt x="773" y="136"/>
                </a:cubicBezTo>
                <a:cubicBezTo>
                  <a:pt x="772" y="135"/>
                  <a:pt x="771" y="135"/>
                  <a:pt x="770" y="134"/>
                </a:cubicBezTo>
                <a:cubicBezTo>
                  <a:pt x="764" y="134"/>
                  <a:pt x="765" y="137"/>
                  <a:pt x="759" y="137"/>
                </a:cubicBezTo>
                <a:cubicBezTo>
                  <a:pt x="759" y="138"/>
                  <a:pt x="759" y="138"/>
                  <a:pt x="759" y="138"/>
                </a:cubicBezTo>
                <a:cubicBezTo>
                  <a:pt x="761" y="138"/>
                  <a:pt x="761" y="138"/>
                  <a:pt x="761" y="138"/>
                </a:cubicBezTo>
                <a:cubicBezTo>
                  <a:pt x="761" y="140"/>
                  <a:pt x="761" y="140"/>
                  <a:pt x="761" y="140"/>
                </a:cubicBezTo>
                <a:cubicBezTo>
                  <a:pt x="760" y="141"/>
                  <a:pt x="759" y="142"/>
                  <a:pt x="758" y="143"/>
                </a:cubicBezTo>
                <a:cubicBezTo>
                  <a:pt x="756" y="143"/>
                  <a:pt x="755" y="143"/>
                  <a:pt x="753" y="143"/>
                </a:cubicBezTo>
                <a:cubicBezTo>
                  <a:pt x="752" y="141"/>
                  <a:pt x="752" y="141"/>
                  <a:pt x="752" y="141"/>
                </a:cubicBezTo>
                <a:cubicBezTo>
                  <a:pt x="750" y="140"/>
                  <a:pt x="738" y="141"/>
                  <a:pt x="735" y="142"/>
                </a:cubicBezTo>
                <a:cubicBezTo>
                  <a:pt x="735" y="143"/>
                  <a:pt x="735" y="143"/>
                  <a:pt x="735" y="143"/>
                </a:cubicBezTo>
                <a:cubicBezTo>
                  <a:pt x="734" y="143"/>
                  <a:pt x="733" y="143"/>
                  <a:pt x="732" y="143"/>
                </a:cubicBezTo>
                <a:cubicBezTo>
                  <a:pt x="730" y="145"/>
                  <a:pt x="729" y="147"/>
                  <a:pt x="728" y="148"/>
                </a:cubicBezTo>
                <a:cubicBezTo>
                  <a:pt x="726" y="148"/>
                  <a:pt x="726" y="148"/>
                  <a:pt x="726" y="148"/>
                </a:cubicBezTo>
                <a:cubicBezTo>
                  <a:pt x="726" y="149"/>
                  <a:pt x="726" y="149"/>
                  <a:pt x="726" y="149"/>
                </a:cubicBezTo>
                <a:cubicBezTo>
                  <a:pt x="724" y="149"/>
                  <a:pt x="724" y="149"/>
                  <a:pt x="724" y="149"/>
                </a:cubicBezTo>
                <a:cubicBezTo>
                  <a:pt x="723" y="152"/>
                  <a:pt x="723" y="152"/>
                  <a:pt x="723" y="152"/>
                </a:cubicBezTo>
                <a:cubicBezTo>
                  <a:pt x="722" y="152"/>
                  <a:pt x="720" y="152"/>
                  <a:pt x="719" y="153"/>
                </a:cubicBezTo>
                <a:cubicBezTo>
                  <a:pt x="719" y="153"/>
                  <a:pt x="719" y="154"/>
                  <a:pt x="719" y="154"/>
                </a:cubicBezTo>
                <a:cubicBezTo>
                  <a:pt x="717" y="154"/>
                  <a:pt x="717" y="154"/>
                  <a:pt x="717" y="154"/>
                </a:cubicBezTo>
                <a:cubicBezTo>
                  <a:pt x="717" y="155"/>
                  <a:pt x="717" y="155"/>
                  <a:pt x="717" y="155"/>
                </a:cubicBezTo>
                <a:cubicBezTo>
                  <a:pt x="716" y="155"/>
                  <a:pt x="714" y="155"/>
                  <a:pt x="713" y="154"/>
                </a:cubicBezTo>
                <a:cubicBezTo>
                  <a:pt x="713" y="157"/>
                  <a:pt x="713" y="157"/>
                  <a:pt x="713" y="157"/>
                </a:cubicBezTo>
                <a:cubicBezTo>
                  <a:pt x="712" y="157"/>
                  <a:pt x="712" y="157"/>
                  <a:pt x="712" y="157"/>
                </a:cubicBezTo>
                <a:cubicBezTo>
                  <a:pt x="712" y="157"/>
                  <a:pt x="711" y="158"/>
                  <a:pt x="711" y="158"/>
                </a:cubicBezTo>
                <a:cubicBezTo>
                  <a:pt x="708" y="158"/>
                  <a:pt x="708" y="158"/>
                  <a:pt x="708" y="158"/>
                </a:cubicBezTo>
                <a:cubicBezTo>
                  <a:pt x="708" y="159"/>
                  <a:pt x="707" y="160"/>
                  <a:pt x="707" y="160"/>
                </a:cubicBezTo>
                <a:cubicBezTo>
                  <a:pt x="706" y="160"/>
                  <a:pt x="706" y="160"/>
                  <a:pt x="706" y="160"/>
                </a:cubicBezTo>
                <a:cubicBezTo>
                  <a:pt x="705" y="162"/>
                  <a:pt x="706" y="163"/>
                  <a:pt x="706" y="164"/>
                </a:cubicBezTo>
                <a:cubicBezTo>
                  <a:pt x="705" y="165"/>
                  <a:pt x="705" y="165"/>
                  <a:pt x="705" y="165"/>
                </a:cubicBezTo>
                <a:cubicBezTo>
                  <a:pt x="700" y="165"/>
                  <a:pt x="700" y="165"/>
                  <a:pt x="700" y="165"/>
                </a:cubicBezTo>
                <a:cubicBezTo>
                  <a:pt x="700" y="166"/>
                  <a:pt x="700" y="166"/>
                  <a:pt x="700" y="166"/>
                </a:cubicBezTo>
                <a:cubicBezTo>
                  <a:pt x="698" y="166"/>
                  <a:pt x="698" y="166"/>
                  <a:pt x="698" y="166"/>
                </a:cubicBezTo>
                <a:cubicBezTo>
                  <a:pt x="698" y="166"/>
                  <a:pt x="697" y="167"/>
                  <a:pt x="697" y="167"/>
                </a:cubicBezTo>
                <a:cubicBezTo>
                  <a:pt x="696" y="167"/>
                  <a:pt x="696" y="167"/>
                  <a:pt x="696" y="167"/>
                </a:cubicBezTo>
                <a:cubicBezTo>
                  <a:pt x="696" y="168"/>
                  <a:pt x="696" y="168"/>
                  <a:pt x="696" y="168"/>
                </a:cubicBezTo>
                <a:cubicBezTo>
                  <a:pt x="692" y="168"/>
                  <a:pt x="692" y="168"/>
                  <a:pt x="692" y="168"/>
                </a:cubicBezTo>
                <a:cubicBezTo>
                  <a:pt x="692" y="169"/>
                  <a:pt x="692" y="169"/>
                  <a:pt x="692" y="169"/>
                </a:cubicBezTo>
                <a:cubicBezTo>
                  <a:pt x="691" y="169"/>
                  <a:pt x="691" y="170"/>
                  <a:pt x="690" y="170"/>
                </a:cubicBezTo>
                <a:cubicBezTo>
                  <a:pt x="690" y="172"/>
                  <a:pt x="690" y="171"/>
                  <a:pt x="691" y="172"/>
                </a:cubicBezTo>
                <a:close/>
                <a:moveTo>
                  <a:pt x="733" y="166"/>
                </a:moveTo>
                <a:cubicBezTo>
                  <a:pt x="734" y="166"/>
                  <a:pt x="734" y="166"/>
                  <a:pt x="734" y="166"/>
                </a:cubicBezTo>
                <a:cubicBezTo>
                  <a:pt x="734" y="167"/>
                  <a:pt x="734" y="167"/>
                  <a:pt x="734" y="167"/>
                </a:cubicBezTo>
                <a:cubicBezTo>
                  <a:pt x="733" y="167"/>
                  <a:pt x="733" y="167"/>
                  <a:pt x="733" y="167"/>
                </a:cubicBezTo>
                <a:lnTo>
                  <a:pt x="733" y="166"/>
                </a:lnTo>
                <a:close/>
                <a:moveTo>
                  <a:pt x="2245" y="146"/>
                </a:moveTo>
                <a:cubicBezTo>
                  <a:pt x="2248" y="146"/>
                  <a:pt x="2248" y="146"/>
                  <a:pt x="2248" y="146"/>
                </a:cubicBezTo>
                <a:cubicBezTo>
                  <a:pt x="2248" y="145"/>
                  <a:pt x="2248" y="145"/>
                  <a:pt x="2248" y="145"/>
                </a:cubicBezTo>
                <a:cubicBezTo>
                  <a:pt x="2249" y="145"/>
                  <a:pt x="2249" y="145"/>
                  <a:pt x="2249" y="145"/>
                </a:cubicBezTo>
                <a:cubicBezTo>
                  <a:pt x="2249" y="141"/>
                  <a:pt x="2249" y="141"/>
                  <a:pt x="2249" y="141"/>
                </a:cubicBezTo>
                <a:cubicBezTo>
                  <a:pt x="2250" y="141"/>
                  <a:pt x="2251" y="140"/>
                  <a:pt x="2252" y="140"/>
                </a:cubicBezTo>
                <a:cubicBezTo>
                  <a:pt x="2251" y="137"/>
                  <a:pt x="2251" y="137"/>
                  <a:pt x="2249" y="135"/>
                </a:cubicBezTo>
                <a:cubicBezTo>
                  <a:pt x="2247" y="135"/>
                  <a:pt x="2238" y="133"/>
                  <a:pt x="2235" y="134"/>
                </a:cubicBezTo>
                <a:cubicBezTo>
                  <a:pt x="2235" y="135"/>
                  <a:pt x="2235" y="135"/>
                  <a:pt x="2234" y="136"/>
                </a:cubicBezTo>
                <a:cubicBezTo>
                  <a:pt x="2233" y="136"/>
                  <a:pt x="2233" y="136"/>
                  <a:pt x="2233" y="136"/>
                </a:cubicBezTo>
                <a:cubicBezTo>
                  <a:pt x="2233" y="137"/>
                  <a:pt x="2233" y="137"/>
                  <a:pt x="2233" y="137"/>
                </a:cubicBezTo>
                <a:cubicBezTo>
                  <a:pt x="2229" y="137"/>
                  <a:pt x="2229" y="137"/>
                  <a:pt x="2229" y="137"/>
                </a:cubicBezTo>
                <a:cubicBezTo>
                  <a:pt x="2229" y="138"/>
                  <a:pt x="2229" y="138"/>
                  <a:pt x="2229" y="138"/>
                </a:cubicBezTo>
                <a:cubicBezTo>
                  <a:pt x="2229" y="138"/>
                  <a:pt x="2229" y="138"/>
                  <a:pt x="2229" y="138"/>
                </a:cubicBezTo>
                <a:cubicBezTo>
                  <a:pt x="2229" y="139"/>
                  <a:pt x="2234" y="141"/>
                  <a:pt x="2236" y="141"/>
                </a:cubicBezTo>
                <a:cubicBezTo>
                  <a:pt x="2236" y="145"/>
                  <a:pt x="2236" y="145"/>
                  <a:pt x="2236" y="145"/>
                </a:cubicBezTo>
                <a:cubicBezTo>
                  <a:pt x="2237" y="145"/>
                  <a:pt x="2237" y="145"/>
                  <a:pt x="2237" y="145"/>
                </a:cubicBezTo>
                <a:cubicBezTo>
                  <a:pt x="2237" y="146"/>
                  <a:pt x="2237" y="146"/>
                  <a:pt x="2237" y="146"/>
                </a:cubicBezTo>
                <a:cubicBezTo>
                  <a:pt x="2238" y="146"/>
                  <a:pt x="2238" y="145"/>
                  <a:pt x="2239" y="145"/>
                </a:cubicBezTo>
                <a:cubicBezTo>
                  <a:pt x="2245" y="145"/>
                  <a:pt x="2245" y="145"/>
                  <a:pt x="2245" y="145"/>
                </a:cubicBezTo>
                <a:lnTo>
                  <a:pt x="2245" y="146"/>
                </a:lnTo>
                <a:close/>
                <a:moveTo>
                  <a:pt x="1049" y="136"/>
                </a:moveTo>
                <a:cubicBezTo>
                  <a:pt x="1049" y="139"/>
                  <a:pt x="1048" y="140"/>
                  <a:pt x="1046" y="141"/>
                </a:cubicBezTo>
                <a:cubicBezTo>
                  <a:pt x="1045" y="142"/>
                  <a:pt x="1045" y="143"/>
                  <a:pt x="1045" y="143"/>
                </a:cubicBezTo>
                <a:cubicBezTo>
                  <a:pt x="1046" y="143"/>
                  <a:pt x="1046" y="143"/>
                  <a:pt x="1046" y="143"/>
                </a:cubicBezTo>
                <a:cubicBezTo>
                  <a:pt x="1047" y="147"/>
                  <a:pt x="1048" y="147"/>
                  <a:pt x="1046" y="150"/>
                </a:cubicBezTo>
                <a:cubicBezTo>
                  <a:pt x="1048" y="150"/>
                  <a:pt x="1048" y="150"/>
                  <a:pt x="1048" y="150"/>
                </a:cubicBezTo>
                <a:cubicBezTo>
                  <a:pt x="1048" y="148"/>
                  <a:pt x="1048" y="148"/>
                  <a:pt x="1048" y="148"/>
                </a:cubicBezTo>
                <a:cubicBezTo>
                  <a:pt x="1051" y="148"/>
                  <a:pt x="1052" y="148"/>
                  <a:pt x="1054" y="148"/>
                </a:cubicBezTo>
                <a:cubicBezTo>
                  <a:pt x="1054" y="146"/>
                  <a:pt x="1054" y="144"/>
                  <a:pt x="1055" y="143"/>
                </a:cubicBezTo>
                <a:cubicBezTo>
                  <a:pt x="1056" y="143"/>
                  <a:pt x="1056" y="143"/>
                  <a:pt x="1056" y="143"/>
                </a:cubicBezTo>
                <a:cubicBezTo>
                  <a:pt x="1055" y="140"/>
                  <a:pt x="1055" y="140"/>
                  <a:pt x="1054" y="138"/>
                </a:cubicBezTo>
                <a:cubicBezTo>
                  <a:pt x="1054" y="138"/>
                  <a:pt x="1054" y="138"/>
                  <a:pt x="1054" y="138"/>
                </a:cubicBezTo>
                <a:cubicBezTo>
                  <a:pt x="1051" y="138"/>
                  <a:pt x="1051" y="138"/>
                  <a:pt x="1051" y="138"/>
                </a:cubicBezTo>
                <a:cubicBezTo>
                  <a:pt x="1051" y="137"/>
                  <a:pt x="1051" y="137"/>
                  <a:pt x="1051" y="137"/>
                </a:cubicBezTo>
                <a:cubicBezTo>
                  <a:pt x="1051" y="137"/>
                  <a:pt x="1050" y="136"/>
                  <a:pt x="1049" y="136"/>
                </a:cubicBezTo>
                <a:close/>
                <a:moveTo>
                  <a:pt x="892" y="138"/>
                </a:moveTo>
                <a:cubicBezTo>
                  <a:pt x="891" y="142"/>
                  <a:pt x="891" y="144"/>
                  <a:pt x="895" y="145"/>
                </a:cubicBezTo>
                <a:cubicBezTo>
                  <a:pt x="895" y="147"/>
                  <a:pt x="895" y="148"/>
                  <a:pt x="897" y="149"/>
                </a:cubicBezTo>
                <a:cubicBezTo>
                  <a:pt x="897" y="150"/>
                  <a:pt x="897" y="150"/>
                  <a:pt x="897" y="150"/>
                </a:cubicBezTo>
                <a:cubicBezTo>
                  <a:pt x="897" y="150"/>
                  <a:pt x="897" y="150"/>
                  <a:pt x="897" y="150"/>
                </a:cubicBezTo>
                <a:cubicBezTo>
                  <a:pt x="898" y="149"/>
                  <a:pt x="898" y="148"/>
                  <a:pt x="899" y="148"/>
                </a:cubicBezTo>
                <a:cubicBezTo>
                  <a:pt x="899" y="144"/>
                  <a:pt x="897" y="139"/>
                  <a:pt x="895" y="138"/>
                </a:cubicBezTo>
                <a:cubicBezTo>
                  <a:pt x="895" y="137"/>
                  <a:pt x="895" y="137"/>
                  <a:pt x="895" y="137"/>
                </a:cubicBezTo>
                <a:cubicBezTo>
                  <a:pt x="894" y="137"/>
                  <a:pt x="893" y="137"/>
                  <a:pt x="892" y="138"/>
                </a:cubicBezTo>
                <a:close/>
                <a:moveTo>
                  <a:pt x="928" y="138"/>
                </a:moveTo>
                <a:cubicBezTo>
                  <a:pt x="928" y="138"/>
                  <a:pt x="927" y="139"/>
                  <a:pt x="927" y="140"/>
                </a:cubicBezTo>
                <a:cubicBezTo>
                  <a:pt x="928" y="140"/>
                  <a:pt x="928" y="140"/>
                  <a:pt x="928" y="140"/>
                </a:cubicBezTo>
                <a:cubicBezTo>
                  <a:pt x="929" y="142"/>
                  <a:pt x="929" y="143"/>
                  <a:pt x="930" y="144"/>
                </a:cubicBezTo>
                <a:cubicBezTo>
                  <a:pt x="933" y="144"/>
                  <a:pt x="934" y="143"/>
                  <a:pt x="937" y="143"/>
                </a:cubicBezTo>
                <a:cubicBezTo>
                  <a:pt x="937" y="141"/>
                  <a:pt x="936" y="140"/>
                  <a:pt x="935" y="139"/>
                </a:cubicBezTo>
                <a:cubicBezTo>
                  <a:pt x="935" y="138"/>
                  <a:pt x="935" y="138"/>
                  <a:pt x="935" y="138"/>
                </a:cubicBezTo>
                <a:cubicBezTo>
                  <a:pt x="933" y="138"/>
                  <a:pt x="933" y="138"/>
                  <a:pt x="933" y="138"/>
                </a:cubicBezTo>
                <a:cubicBezTo>
                  <a:pt x="933" y="138"/>
                  <a:pt x="933" y="138"/>
                  <a:pt x="933" y="138"/>
                </a:cubicBezTo>
                <a:cubicBezTo>
                  <a:pt x="930" y="137"/>
                  <a:pt x="930" y="137"/>
                  <a:pt x="928" y="138"/>
                </a:cubicBezTo>
                <a:close/>
                <a:moveTo>
                  <a:pt x="1011" y="139"/>
                </a:moveTo>
                <a:cubicBezTo>
                  <a:pt x="1011" y="140"/>
                  <a:pt x="1010" y="140"/>
                  <a:pt x="1010" y="141"/>
                </a:cubicBezTo>
                <a:cubicBezTo>
                  <a:pt x="1006" y="141"/>
                  <a:pt x="1006" y="141"/>
                  <a:pt x="1006" y="141"/>
                </a:cubicBezTo>
                <a:cubicBezTo>
                  <a:pt x="1006" y="142"/>
                  <a:pt x="1006" y="142"/>
                  <a:pt x="1006" y="142"/>
                </a:cubicBezTo>
                <a:cubicBezTo>
                  <a:pt x="1005" y="142"/>
                  <a:pt x="1004" y="142"/>
                  <a:pt x="1003" y="143"/>
                </a:cubicBezTo>
                <a:cubicBezTo>
                  <a:pt x="1003" y="143"/>
                  <a:pt x="1003" y="143"/>
                  <a:pt x="1003" y="143"/>
                </a:cubicBezTo>
                <a:cubicBezTo>
                  <a:pt x="1000" y="145"/>
                  <a:pt x="994" y="143"/>
                  <a:pt x="992" y="143"/>
                </a:cubicBezTo>
                <a:cubicBezTo>
                  <a:pt x="992" y="143"/>
                  <a:pt x="992" y="143"/>
                  <a:pt x="992" y="143"/>
                </a:cubicBezTo>
                <a:cubicBezTo>
                  <a:pt x="991" y="144"/>
                  <a:pt x="990" y="145"/>
                  <a:pt x="989" y="146"/>
                </a:cubicBezTo>
                <a:cubicBezTo>
                  <a:pt x="989" y="147"/>
                  <a:pt x="989" y="147"/>
                  <a:pt x="990" y="148"/>
                </a:cubicBezTo>
                <a:cubicBezTo>
                  <a:pt x="992" y="147"/>
                  <a:pt x="994" y="147"/>
                  <a:pt x="996" y="147"/>
                </a:cubicBezTo>
                <a:cubicBezTo>
                  <a:pt x="996" y="148"/>
                  <a:pt x="996" y="148"/>
                  <a:pt x="996" y="148"/>
                </a:cubicBezTo>
                <a:cubicBezTo>
                  <a:pt x="999" y="148"/>
                  <a:pt x="999" y="148"/>
                  <a:pt x="999" y="148"/>
                </a:cubicBezTo>
                <a:cubicBezTo>
                  <a:pt x="999" y="148"/>
                  <a:pt x="999" y="148"/>
                  <a:pt x="999" y="148"/>
                </a:cubicBezTo>
                <a:cubicBezTo>
                  <a:pt x="1003" y="148"/>
                  <a:pt x="1003" y="148"/>
                  <a:pt x="1003" y="148"/>
                </a:cubicBezTo>
                <a:cubicBezTo>
                  <a:pt x="1003" y="149"/>
                  <a:pt x="1003" y="149"/>
                  <a:pt x="1003" y="149"/>
                </a:cubicBezTo>
                <a:cubicBezTo>
                  <a:pt x="1009" y="149"/>
                  <a:pt x="1009" y="149"/>
                  <a:pt x="1009" y="149"/>
                </a:cubicBezTo>
                <a:cubicBezTo>
                  <a:pt x="1009" y="150"/>
                  <a:pt x="1009" y="150"/>
                  <a:pt x="1009" y="150"/>
                </a:cubicBezTo>
                <a:cubicBezTo>
                  <a:pt x="1009" y="150"/>
                  <a:pt x="1010" y="151"/>
                  <a:pt x="1011" y="151"/>
                </a:cubicBezTo>
                <a:cubicBezTo>
                  <a:pt x="1011" y="150"/>
                  <a:pt x="1011" y="150"/>
                  <a:pt x="1011" y="150"/>
                </a:cubicBezTo>
                <a:cubicBezTo>
                  <a:pt x="1013" y="150"/>
                  <a:pt x="1013" y="150"/>
                  <a:pt x="1013" y="150"/>
                </a:cubicBezTo>
                <a:cubicBezTo>
                  <a:pt x="1013" y="149"/>
                  <a:pt x="1013" y="149"/>
                  <a:pt x="1013" y="149"/>
                </a:cubicBezTo>
                <a:cubicBezTo>
                  <a:pt x="1015" y="150"/>
                  <a:pt x="1018" y="150"/>
                  <a:pt x="1020" y="150"/>
                </a:cubicBezTo>
                <a:cubicBezTo>
                  <a:pt x="1020" y="150"/>
                  <a:pt x="1021" y="149"/>
                  <a:pt x="1021" y="148"/>
                </a:cubicBezTo>
                <a:cubicBezTo>
                  <a:pt x="1022" y="147"/>
                  <a:pt x="1024" y="147"/>
                  <a:pt x="1026" y="147"/>
                </a:cubicBezTo>
                <a:cubicBezTo>
                  <a:pt x="1026" y="145"/>
                  <a:pt x="1027" y="143"/>
                  <a:pt x="1028" y="141"/>
                </a:cubicBezTo>
                <a:cubicBezTo>
                  <a:pt x="1022" y="141"/>
                  <a:pt x="1022" y="141"/>
                  <a:pt x="1022" y="141"/>
                </a:cubicBezTo>
                <a:cubicBezTo>
                  <a:pt x="1022" y="139"/>
                  <a:pt x="1022" y="139"/>
                  <a:pt x="1022" y="139"/>
                </a:cubicBezTo>
                <a:cubicBezTo>
                  <a:pt x="1019" y="140"/>
                  <a:pt x="1018" y="142"/>
                  <a:pt x="1014" y="141"/>
                </a:cubicBezTo>
                <a:cubicBezTo>
                  <a:pt x="1014" y="140"/>
                  <a:pt x="1014" y="140"/>
                  <a:pt x="1014" y="140"/>
                </a:cubicBezTo>
                <a:cubicBezTo>
                  <a:pt x="1013" y="140"/>
                  <a:pt x="1012" y="140"/>
                  <a:pt x="1011" y="139"/>
                </a:cubicBezTo>
                <a:close/>
                <a:moveTo>
                  <a:pt x="1243" y="147"/>
                </a:moveTo>
                <a:cubicBezTo>
                  <a:pt x="1243" y="148"/>
                  <a:pt x="1244" y="148"/>
                  <a:pt x="1244" y="149"/>
                </a:cubicBezTo>
                <a:cubicBezTo>
                  <a:pt x="1246" y="149"/>
                  <a:pt x="1247" y="149"/>
                  <a:pt x="1248" y="148"/>
                </a:cubicBezTo>
                <a:cubicBezTo>
                  <a:pt x="1248" y="147"/>
                  <a:pt x="1248" y="147"/>
                  <a:pt x="1248" y="147"/>
                </a:cubicBezTo>
                <a:cubicBezTo>
                  <a:pt x="1247" y="147"/>
                  <a:pt x="1246" y="146"/>
                  <a:pt x="1244" y="146"/>
                </a:cubicBezTo>
                <a:cubicBezTo>
                  <a:pt x="1243" y="147"/>
                  <a:pt x="1244" y="146"/>
                  <a:pt x="1243" y="147"/>
                </a:cubicBezTo>
                <a:close/>
                <a:moveTo>
                  <a:pt x="2278" y="157"/>
                </a:moveTo>
                <a:cubicBezTo>
                  <a:pt x="2279" y="157"/>
                  <a:pt x="2279" y="157"/>
                  <a:pt x="2279" y="157"/>
                </a:cubicBezTo>
                <a:cubicBezTo>
                  <a:pt x="2279" y="154"/>
                  <a:pt x="2279" y="154"/>
                  <a:pt x="2279" y="154"/>
                </a:cubicBezTo>
                <a:cubicBezTo>
                  <a:pt x="2278" y="154"/>
                  <a:pt x="2278" y="154"/>
                  <a:pt x="2278" y="154"/>
                </a:cubicBezTo>
                <a:cubicBezTo>
                  <a:pt x="2276" y="153"/>
                  <a:pt x="2275" y="156"/>
                  <a:pt x="2271" y="155"/>
                </a:cubicBezTo>
                <a:cubicBezTo>
                  <a:pt x="2271" y="154"/>
                  <a:pt x="2271" y="154"/>
                  <a:pt x="2271" y="154"/>
                </a:cubicBezTo>
                <a:cubicBezTo>
                  <a:pt x="2270" y="154"/>
                  <a:pt x="2270" y="154"/>
                  <a:pt x="2270" y="154"/>
                </a:cubicBezTo>
                <a:cubicBezTo>
                  <a:pt x="2270" y="153"/>
                  <a:pt x="2270" y="153"/>
                  <a:pt x="2270" y="153"/>
                </a:cubicBezTo>
                <a:cubicBezTo>
                  <a:pt x="2267" y="153"/>
                  <a:pt x="2267" y="153"/>
                  <a:pt x="2267" y="153"/>
                </a:cubicBezTo>
                <a:cubicBezTo>
                  <a:pt x="2267" y="153"/>
                  <a:pt x="2267" y="152"/>
                  <a:pt x="2267" y="152"/>
                </a:cubicBezTo>
                <a:cubicBezTo>
                  <a:pt x="2265" y="152"/>
                  <a:pt x="2265" y="152"/>
                  <a:pt x="2265" y="152"/>
                </a:cubicBezTo>
                <a:cubicBezTo>
                  <a:pt x="2265" y="151"/>
                  <a:pt x="2265" y="151"/>
                  <a:pt x="2265" y="151"/>
                </a:cubicBezTo>
                <a:cubicBezTo>
                  <a:pt x="2264" y="151"/>
                  <a:pt x="2263" y="150"/>
                  <a:pt x="2262" y="150"/>
                </a:cubicBezTo>
                <a:cubicBezTo>
                  <a:pt x="2262" y="149"/>
                  <a:pt x="2262" y="148"/>
                  <a:pt x="2262" y="147"/>
                </a:cubicBezTo>
                <a:cubicBezTo>
                  <a:pt x="2260" y="147"/>
                  <a:pt x="2258" y="146"/>
                  <a:pt x="2256" y="146"/>
                </a:cubicBezTo>
                <a:cubicBezTo>
                  <a:pt x="2256" y="147"/>
                  <a:pt x="2255" y="148"/>
                  <a:pt x="2255" y="148"/>
                </a:cubicBezTo>
                <a:cubicBezTo>
                  <a:pt x="2251" y="148"/>
                  <a:pt x="2249" y="147"/>
                  <a:pt x="2244" y="147"/>
                </a:cubicBezTo>
                <a:cubicBezTo>
                  <a:pt x="2243" y="148"/>
                  <a:pt x="2241" y="149"/>
                  <a:pt x="2239" y="150"/>
                </a:cubicBezTo>
                <a:cubicBezTo>
                  <a:pt x="2240" y="151"/>
                  <a:pt x="2240" y="153"/>
                  <a:pt x="2240" y="154"/>
                </a:cubicBezTo>
                <a:cubicBezTo>
                  <a:pt x="2241" y="155"/>
                  <a:pt x="2242" y="155"/>
                  <a:pt x="2243" y="155"/>
                </a:cubicBezTo>
                <a:cubicBezTo>
                  <a:pt x="2242" y="159"/>
                  <a:pt x="2240" y="159"/>
                  <a:pt x="2239" y="163"/>
                </a:cubicBezTo>
                <a:cubicBezTo>
                  <a:pt x="2245" y="163"/>
                  <a:pt x="2247" y="160"/>
                  <a:pt x="2253" y="160"/>
                </a:cubicBezTo>
                <a:cubicBezTo>
                  <a:pt x="2253" y="164"/>
                  <a:pt x="2253" y="164"/>
                  <a:pt x="2253" y="164"/>
                </a:cubicBezTo>
                <a:cubicBezTo>
                  <a:pt x="2255" y="164"/>
                  <a:pt x="2255" y="163"/>
                  <a:pt x="2257" y="163"/>
                </a:cubicBezTo>
                <a:cubicBezTo>
                  <a:pt x="2257" y="164"/>
                  <a:pt x="2257" y="164"/>
                  <a:pt x="2257" y="164"/>
                </a:cubicBezTo>
                <a:cubicBezTo>
                  <a:pt x="2257" y="164"/>
                  <a:pt x="2257" y="164"/>
                  <a:pt x="2257" y="164"/>
                </a:cubicBezTo>
                <a:cubicBezTo>
                  <a:pt x="2257" y="163"/>
                  <a:pt x="2257" y="163"/>
                  <a:pt x="2257" y="163"/>
                </a:cubicBezTo>
                <a:cubicBezTo>
                  <a:pt x="2260" y="163"/>
                  <a:pt x="2260" y="163"/>
                  <a:pt x="2260" y="163"/>
                </a:cubicBezTo>
                <a:cubicBezTo>
                  <a:pt x="2260" y="163"/>
                  <a:pt x="2260" y="163"/>
                  <a:pt x="2260" y="163"/>
                </a:cubicBezTo>
                <a:cubicBezTo>
                  <a:pt x="2265" y="163"/>
                  <a:pt x="2265" y="163"/>
                  <a:pt x="2265" y="163"/>
                </a:cubicBezTo>
                <a:cubicBezTo>
                  <a:pt x="2265" y="162"/>
                  <a:pt x="2265" y="162"/>
                  <a:pt x="2265" y="162"/>
                </a:cubicBezTo>
                <a:cubicBezTo>
                  <a:pt x="2266" y="161"/>
                  <a:pt x="2267" y="161"/>
                  <a:pt x="2268" y="161"/>
                </a:cubicBezTo>
                <a:cubicBezTo>
                  <a:pt x="2268" y="160"/>
                  <a:pt x="2268" y="160"/>
                  <a:pt x="2268" y="160"/>
                </a:cubicBezTo>
                <a:cubicBezTo>
                  <a:pt x="2276" y="160"/>
                  <a:pt x="2276" y="160"/>
                  <a:pt x="2276" y="160"/>
                </a:cubicBezTo>
                <a:cubicBezTo>
                  <a:pt x="2276" y="159"/>
                  <a:pt x="2276" y="159"/>
                  <a:pt x="2276" y="159"/>
                </a:cubicBezTo>
                <a:cubicBezTo>
                  <a:pt x="2277" y="159"/>
                  <a:pt x="2277" y="159"/>
                  <a:pt x="2278" y="158"/>
                </a:cubicBezTo>
                <a:lnTo>
                  <a:pt x="2278" y="157"/>
                </a:lnTo>
                <a:close/>
                <a:moveTo>
                  <a:pt x="4018" y="429"/>
                </a:moveTo>
                <a:cubicBezTo>
                  <a:pt x="4018" y="429"/>
                  <a:pt x="4018" y="428"/>
                  <a:pt x="4019" y="427"/>
                </a:cubicBezTo>
                <a:cubicBezTo>
                  <a:pt x="4021" y="427"/>
                  <a:pt x="4022" y="428"/>
                  <a:pt x="4025" y="428"/>
                </a:cubicBezTo>
                <a:cubicBezTo>
                  <a:pt x="4024" y="425"/>
                  <a:pt x="4022" y="424"/>
                  <a:pt x="4020" y="422"/>
                </a:cubicBezTo>
                <a:cubicBezTo>
                  <a:pt x="4020" y="422"/>
                  <a:pt x="4020" y="422"/>
                  <a:pt x="4020" y="422"/>
                </a:cubicBezTo>
                <a:cubicBezTo>
                  <a:pt x="4020" y="421"/>
                  <a:pt x="4020" y="420"/>
                  <a:pt x="4020" y="419"/>
                </a:cubicBezTo>
                <a:cubicBezTo>
                  <a:pt x="4019" y="418"/>
                  <a:pt x="4020" y="419"/>
                  <a:pt x="4019" y="418"/>
                </a:cubicBezTo>
                <a:cubicBezTo>
                  <a:pt x="4018" y="418"/>
                  <a:pt x="4018" y="418"/>
                  <a:pt x="4018" y="418"/>
                </a:cubicBezTo>
                <a:cubicBezTo>
                  <a:pt x="4018" y="417"/>
                  <a:pt x="4018" y="417"/>
                  <a:pt x="4018" y="417"/>
                </a:cubicBezTo>
                <a:cubicBezTo>
                  <a:pt x="4020" y="416"/>
                  <a:pt x="4023" y="416"/>
                  <a:pt x="4025" y="415"/>
                </a:cubicBezTo>
                <a:cubicBezTo>
                  <a:pt x="4025" y="410"/>
                  <a:pt x="4025" y="410"/>
                  <a:pt x="4025" y="410"/>
                </a:cubicBezTo>
                <a:cubicBezTo>
                  <a:pt x="4025" y="410"/>
                  <a:pt x="4025" y="410"/>
                  <a:pt x="4025" y="410"/>
                </a:cubicBezTo>
                <a:cubicBezTo>
                  <a:pt x="4025" y="409"/>
                  <a:pt x="4025" y="409"/>
                  <a:pt x="4025" y="409"/>
                </a:cubicBezTo>
                <a:cubicBezTo>
                  <a:pt x="4023" y="410"/>
                  <a:pt x="4022" y="410"/>
                  <a:pt x="4020" y="410"/>
                </a:cubicBezTo>
                <a:cubicBezTo>
                  <a:pt x="4020" y="409"/>
                  <a:pt x="4020" y="409"/>
                  <a:pt x="4020" y="409"/>
                </a:cubicBezTo>
                <a:cubicBezTo>
                  <a:pt x="4020" y="409"/>
                  <a:pt x="4020" y="409"/>
                  <a:pt x="4020" y="409"/>
                </a:cubicBezTo>
                <a:cubicBezTo>
                  <a:pt x="4020" y="408"/>
                  <a:pt x="4020" y="407"/>
                  <a:pt x="4020" y="406"/>
                </a:cubicBezTo>
                <a:cubicBezTo>
                  <a:pt x="4025" y="406"/>
                  <a:pt x="4025" y="406"/>
                  <a:pt x="4025" y="406"/>
                </a:cubicBezTo>
                <a:cubicBezTo>
                  <a:pt x="4025" y="407"/>
                  <a:pt x="4025" y="407"/>
                  <a:pt x="4025" y="407"/>
                </a:cubicBezTo>
                <a:cubicBezTo>
                  <a:pt x="4029" y="407"/>
                  <a:pt x="4029" y="407"/>
                  <a:pt x="4029" y="407"/>
                </a:cubicBezTo>
                <a:cubicBezTo>
                  <a:pt x="4029" y="406"/>
                  <a:pt x="4029" y="406"/>
                  <a:pt x="4029" y="406"/>
                </a:cubicBezTo>
                <a:cubicBezTo>
                  <a:pt x="4030" y="406"/>
                  <a:pt x="4032" y="407"/>
                  <a:pt x="4034" y="407"/>
                </a:cubicBezTo>
                <a:cubicBezTo>
                  <a:pt x="4034" y="409"/>
                  <a:pt x="4034" y="409"/>
                  <a:pt x="4034" y="409"/>
                </a:cubicBezTo>
                <a:cubicBezTo>
                  <a:pt x="4034" y="409"/>
                  <a:pt x="4034" y="409"/>
                  <a:pt x="4034" y="409"/>
                </a:cubicBezTo>
                <a:cubicBezTo>
                  <a:pt x="4034" y="408"/>
                  <a:pt x="4034" y="408"/>
                  <a:pt x="4034" y="408"/>
                </a:cubicBezTo>
                <a:cubicBezTo>
                  <a:pt x="4036" y="408"/>
                  <a:pt x="4037" y="408"/>
                  <a:pt x="4038" y="409"/>
                </a:cubicBezTo>
                <a:cubicBezTo>
                  <a:pt x="4038" y="408"/>
                  <a:pt x="4038" y="408"/>
                  <a:pt x="4038" y="408"/>
                </a:cubicBezTo>
                <a:cubicBezTo>
                  <a:pt x="4039" y="408"/>
                  <a:pt x="4039" y="408"/>
                  <a:pt x="4039" y="408"/>
                </a:cubicBezTo>
                <a:cubicBezTo>
                  <a:pt x="4039" y="404"/>
                  <a:pt x="4039" y="404"/>
                  <a:pt x="4039" y="404"/>
                </a:cubicBezTo>
                <a:cubicBezTo>
                  <a:pt x="4043" y="404"/>
                  <a:pt x="4043" y="404"/>
                  <a:pt x="4043" y="404"/>
                </a:cubicBezTo>
                <a:cubicBezTo>
                  <a:pt x="4043" y="403"/>
                  <a:pt x="4043" y="403"/>
                  <a:pt x="4043" y="403"/>
                </a:cubicBezTo>
                <a:cubicBezTo>
                  <a:pt x="4042" y="403"/>
                  <a:pt x="4042" y="403"/>
                  <a:pt x="4042" y="403"/>
                </a:cubicBezTo>
                <a:cubicBezTo>
                  <a:pt x="4042" y="401"/>
                  <a:pt x="4042" y="400"/>
                  <a:pt x="4043" y="399"/>
                </a:cubicBezTo>
                <a:cubicBezTo>
                  <a:pt x="4045" y="399"/>
                  <a:pt x="4045" y="399"/>
                  <a:pt x="4045" y="399"/>
                </a:cubicBezTo>
                <a:cubicBezTo>
                  <a:pt x="4045" y="398"/>
                  <a:pt x="4046" y="397"/>
                  <a:pt x="4046" y="396"/>
                </a:cubicBezTo>
                <a:cubicBezTo>
                  <a:pt x="4043" y="396"/>
                  <a:pt x="4043" y="396"/>
                  <a:pt x="4041" y="395"/>
                </a:cubicBezTo>
                <a:cubicBezTo>
                  <a:pt x="4041" y="394"/>
                  <a:pt x="4041" y="394"/>
                  <a:pt x="4041" y="394"/>
                </a:cubicBezTo>
                <a:cubicBezTo>
                  <a:pt x="4040" y="393"/>
                  <a:pt x="4039" y="393"/>
                  <a:pt x="4038" y="393"/>
                </a:cubicBezTo>
                <a:cubicBezTo>
                  <a:pt x="4037" y="392"/>
                  <a:pt x="4037" y="392"/>
                  <a:pt x="4037" y="391"/>
                </a:cubicBezTo>
                <a:cubicBezTo>
                  <a:pt x="4036" y="391"/>
                  <a:pt x="4035" y="391"/>
                  <a:pt x="4034" y="390"/>
                </a:cubicBezTo>
                <a:cubicBezTo>
                  <a:pt x="4034" y="390"/>
                  <a:pt x="4034" y="390"/>
                  <a:pt x="4034" y="390"/>
                </a:cubicBezTo>
                <a:cubicBezTo>
                  <a:pt x="4032" y="389"/>
                  <a:pt x="4032" y="388"/>
                  <a:pt x="4030" y="388"/>
                </a:cubicBezTo>
                <a:cubicBezTo>
                  <a:pt x="4029" y="384"/>
                  <a:pt x="4027" y="385"/>
                  <a:pt x="4025" y="383"/>
                </a:cubicBezTo>
                <a:cubicBezTo>
                  <a:pt x="4025" y="382"/>
                  <a:pt x="4025" y="380"/>
                  <a:pt x="4024" y="379"/>
                </a:cubicBezTo>
                <a:cubicBezTo>
                  <a:pt x="4022" y="379"/>
                  <a:pt x="4022" y="379"/>
                  <a:pt x="4022" y="379"/>
                </a:cubicBezTo>
                <a:cubicBezTo>
                  <a:pt x="4022" y="378"/>
                  <a:pt x="4022" y="378"/>
                  <a:pt x="4022" y="378"/>
                </a:cubicBezTo>
                <a:cubicBezTo>
                  <a:pt x="4020" y="378"/>
                  <a:pt x="4020" y="378"/>
                  <a:pt x="4020" y="378"/>
                </a:cubicBezTo>
                <a:cubicBezTo>
                  <a:pt x="4020" y="377"/>
                  <a:pt x="4020" y="377"/>
                  <a:pt x="4020" y="377"/>
                </a:cubicBezTo>
                <a:cubicBezTo>
                  <a:pt x="4019" y="377"/>
                  <a:pt x="4018" y="377"/>
                  <a:pt x="4016" y="376"/>
                </a:cubicBezTo>
                <a:cubicBezTo>
                  <a:pt x="4016" y="375"/>
                  <a:pt x="4016" y="375"/>
                  <a:pt x="4016" y="375"/>
                </a:cubicBezTo>
                <a:cubicBezTo>
                  <a:pt x="4010" y="376"/>
                  <a:pt x="4004" y="377"/>
                  <a:pt x="3998" y="377"/>
                </a:cubicBezTo>
                <a:cubicBezTo>
                  <a:pt x="3998" y="381"/>
                  <a:pt x="3999" y="383"/>
                  <a:pt x="4000" y="386"/>
                </a:cubicBezTo>
                <a:cubicBezTo>
                  <a:pt x="3998" y="386"/>
                  <a:pt x="3997" y="385"/>
                  <a:pt x="3995" y="385"/>
                </a:cubicBezTo>
                <a:cubicBezTo>
                  <a:pt x="3995" y="383"/>
                  <a:pt x="3996" y="382"/>
                  <a:pt x="3996" y="381"/>
                </a:cubicBezTo>
                <a:cubicBezTo>
                  <a:pt x="3995" y="380"/>
                  <a:pt x="3995" y="378"/>
                  <a:pt x="3995" y="376"/>
                </a:cubicBezTo>
                <a:cubicBezTo>
                  <a:pt x="3996" y="376"/>
                  <a:pt x="3996" y="376"/>
                  <a:pt x="3996" y="376"/>
                </a:cubicBezTo>
                <a:cubicBezTo>
                  <a:pt x="3995" y="371"/>
                  <a:pt x="3994" y="373"/>
                  <a:pt x="3992" y="370"/>
                </a:cubicBezTo>
                <a:cubicBezTo>
                  <a:pt x="3991" y="370"/>
                  <a:pt x="3991" y="370"/>
                  <a:pt x="3991" y="370"/>
                </a:cubicBezTo>
                <a:cubicBezTo>
                  <a:pt x="3991" y="366"/>
                  <a:pt x="3991" y="366"/>
                  <a:pt x="3991" y="366"/>
                </a:cubicBezTo>
                <a:cubicBezTo>
                  <a:pt x="3990" y="366"/>
                  <a:pt x="3990" y="366"/>
                  <a:pt x="3990" y="366"/>
                </a:cubicBezTo>
                <a:cubicBezTo>
                  <a:pt x="3988" y="365"/>
                  <a:pt x="3985" y="366"/>
                  <a:pt x="3983" y="365"/>
                </a:cubicBezTo>
                <a:cubicBezTo>
                  <a:pt x="3983" y="364"/>
                  <a:pt x="3982" y="363"/>
                  <a:pt x="3982" y="361"/>
                </a:cubicBezTo>
                <a:cubicBezTo>
                  <a:pt x="3979" y="361"/>
                  <a:pt x="3979" y="361"/>
                  <a:pt x="3979" y="361"/>
                </a:cubicBezTo>
                <a:cubicBezTo>
                  <a:pt x="3979" y="361"/>
                  <a:pt x="3979" y="361"/>
                  <a:pt x="3979" y="361"/>
                </a:cubicBezTo>
                <a:cubicBezTo>
                  <a:pt x="3978" y="361"/>
                  <a:pt x="3978" y="361"/>
                  <a:pt x="3978" y="361"/>
                </a:cubicBezTo>
                <a:cubicBezTo>
                  <a:pt x="3978" y="360"/>
                  <a:pt x="3978" y="360"/>
                  <a:pt x="3978" y="360"/>
                </a:cubicBezTo>
                <a:cubicBezTo>
                  <a:pt x="3976" y="360"/>
                  <a:pt x="3976" y="360"/>
                  <a:pt x="3976" y="360"/>
                </a:cubicBezTo>
                <a:cubicBezTo>
                  <a:pt x="3975" y="359"/>
                  <a:pt x="3974" y="358"/>
                  <a:pt x="3973" y="356"/>
                </a:cubicBezTo>
                <a:cubicBezTo>
                  <a:pt x="3972" y="356"/>
                  <a:pt x="3971" y="356"/>
                  <a:pt x="3970" y="356"/>
                </a:cubicBezTo>
                <a:cubicBezTo>
                  <a:pt x="3970" y="355"/>
                  <a:pt x="3970" y="355"/>
                  <a:pt x="3969" y="354"/>
                </a:cubicBezTo>
                <a:cubicBezTo>
                  <a:pt x="3968" y="354"/>
                  <a:pt x="3968" y="354"/>
                  <a:pt x="3968" y="354"/>
                </a:cubicBezTo>
                <a:cubicBezTo>
                  <a:pt x="3967" y="353"/>
                  <a:pt x="3967" y="352"/>
                  <a:pt x="3966" y="351"/>
                </a:cubicBezTo>
                <a:cubicBezTo>
                  <a:pt x="3965" y="351"/>
                  <a:pt x="3961" y="349"/>
                  <a:pt x="3959" y="349"/>
                </a:cubicBezTo>
                <a:cubicBezTo>
                  <a:pt x="3959" y="347"/>
                  <a:pt x="3959" y="347"/>
                  <a:pt x="3959" y="347"/>
                </a:cubicBezTo>
                <a:cubicBezTo>
                  <a:pt x="3960" y="347"/>
                  <a:pt x="3960" y="347"/>
                  <a:pt x="3960" y="347"/>
                </a:cubicBezTo>
                <a:cubicBezTo>
                  <a:pt x="3961" y="346"/>
                  <a:pt x="3958" y="344"/>
                  <a:pt x="3958" y="343"/>
                </a:cubicBezTo>
                <a:cubicBezTo>
                  <a:pt x="3958" y="342"/>
                  <a:pt x="3958" y="342"/>
                  <a:pt x="3958" y="342"/>
                </a:cubicBezTo>
                <a:cubicBezTo>
                  <a:pt x="3956" y="343"/>
                  <a:pt x="3955" y="343"/>
                  <a:pt x="3953" y="343"/>
                </a:cubicBezTo>
                <a:cubicBezTo>
                  <a:pt x="3953" y="342"/>
                  <a:pt x="3952" y="342"/>
                  <a:pt x="3952" y="341"/>
                </a:cubicBezTo>
                <a:cubicBezTo>
                  <a:pt x="3949" y="340"/>
                  <a:pt x="3946" y="341"/>
                  <a:pt x="3944" y="338"/>
                </a:cubicBezTo>
                <a:cubicBezTo>
                  <a:pt x="3943" y="337"/>
                  <a:pt x="3945" y="334"/>
                  <a:pt x="3941" y="333"/>
                </a:cubicBezTo>
                <a:cubicBezTo>
                  <a:pt x="3941" y="332"/>
                  <a:pt x="3941" y="332"/>
                  <a:pt x="3941" y="332"/>
                </a:cubicBezTo>
                <a:cubicBezTo>
                  <a:pt x="3940" y="331"/>
                  <a:pt x="3937" y="331"/>
                  <a:pt x="3936" y="330"/>
                </a:cubicBezTo>
                <a:cubicBezTo>
                  <a:pt x="3936" y="329"/>
                  <a:pt x="3936" y="329"/>
                  <a:pt x="3936" y="328"/>
                </a:cubicBezTo>
                <a:cubicBezTo>
                  <a:pt x="3935" y="328"/>
                  <a:pt x="3935" y="328"/>
                  <a:pt x="3935" y="328"/>
                </a:cubicBezTo>
                <a:cubicBezTo>
                  <a:pt x="3935" y="325"/>
                  <a:pt x="3935" y="325"/>
                  <a:pt x="3935" y="325"/>
                </a:cubicBezTo>
                <a:cubicBezTo>
                  <a:pt x="3934" y="325"/>
                  <a:pt x="3934" y="324"/>
                  <a:pt x="3933" y="324"/>
                </a:cubicBezTo>
                <a:cubicBezTo>
                  <a:pt x="3933" y="322"/>
                  <a:pt x="3933" y="322"/>
                  <a:pt x="3933" y="322"/>
                </a:cubicBezTo>
                <a:cubicBezTo>
                  <a:pt x="3932" y="322"/>
                  <a:pt x="3932" y="322"/>
                  <a:pt x="3932" y="322"/>
                </a:cubicBezTo>
                <a:cubicBezTo>
                  <a:pt x="3930" y="321"/>
                  <a:pt x="3926" y="323"/>
                  <a:pt x="3923" y="322"/>
                </a:cubicBezTo>
                <a:cubicBezTo>
                  <a:pt x="3923" y="321"/>
                  <a:pt x="3923" y="321"/>
                  <a:pt x="3923" y="321"/>
                </a:cubicBezTo>
                <a:cubicBezTo>
                  <a:pt x="3922" y="321"/>
                  <a:pt x="3922" y="321"/>
                  <a:pt x="3922" y="321"/>
                </a:cubicBezTo>
                <a:cubicBezTo>
                  <a:pt x="3921" y="320"/>
                  <a:pt x="3921" y="320"/>
                  <a:pt x="3921" y="319"/>
                </a:cubicBezTo>
                <a:cubicBezTo>
                  <a:pt x="3919" y="319"/>
                  <a:pt x="3919" y="319"/>
                  <a:pt x="3919" y="319"/>
                </a:cubicBezTo>
                <a:cubicBezTo>
                  <a:pt x="3919" y="318"/>
                  <a:pt x="3919" y="318"/>
                  <a:pt x="3919" y="318"/>
                </a:cubicBezTo>
                <a:cubicBezTo>
                  <a:pt x="3915" y="318"/>
                  <a:pt x="3915" y="319"/>
                  <a:pt x="3913" y="321"/>
                </a:cubicBezTo>
                <a:cubicBezTo>
                  <a:pt x="3909" y="321"/>
                  <a:pt x="3908" y="320"/>
                  <a:pt x="3906" y="317"/>
                </a:cubicBezTo>
                <a:cubicBezTo>
                  <a:pt x="3905" y="317"/>
                  <a:pt x="3905" y="317"/>
                  <a:pt x="3905" y="317"/>
                </a:cubicBezTo>
                <a:cubicBezTo>
                  <a:pt x="3904" y="317"/>
                  <a:pt x="3904" y="314"/>
                  <a:pt x="3903" y="313"/>
                </a:cubicBezTo>
                <a:cubicBezTo>
                  <a:pt x="3901" y="313"/>
                  <a:pt x="3901" y="313"/>
                  <a:pt x="3901" y="313"/>
                </a:cubicBezTo>
                <a:cubicBezTo>
                  <a:pt x="3901" y="313"/>
                  <a:pt x="3901" y="313"/>
                  <a:pt x="3901" y="313"/>
                </a:cubicBezTo>
                <a:cubicBezTo>
                  <a:pt x="3898" y="312"/>
                  <a:pt x="3896" y="312"/>
                  <a:pt x="3894" y="312"/>
                </a:cubicBezTo>
                <a:cubicBezTo>
                  <a:pt x="3893" y="311"/>
                  <a:pt x="3892" y="310"/>
                  <a:pt x="3892" y="309"/>
                </a:cubicBezTo>
                <a:cubicBezTo>
                  <a:pt x="3890" y="309"/>
                  <a:pt x="3890" y="309"/>
                  <a:pt x="3890" y="309"/>
                </a:cubicBezTo>
                <a:cubicBezTo>
                  <a:pt x="3890" y="308"/>
                  <a:pt x="3890" y="308"/>
                  <a:pt x="3890" y="308"/>
                </a:cubicBezTo>
                <a:cubicBezTo>
                  <a:pt x="3889" y="308"/>
                  <a:pt x="3889" y="308"/>
                  <a:pt x="3889" y="308"/>
                </a:cubicBezTo>
                <a:cubicBezTo>
                  <a:pt x="3889" y="307"/>
                  <a:pt x="3889" y="307"/>
                  <a:pt x="3889" y="307"/>
                </a:cubicBezTo>
                <a:cubicBezTo>
                  <a:pt x="3888" y="307"/>
                  <a:pt x="3888" y="307"/>
                  <a:pt x="3888" y="307"/>
                </a:cubicBezTo>
                <a:cubicBezTo>
                  <a:pt x="3887" y="307"/>
                  <a:pt x="3887" y="308"/>
                  <a:pt x="3887" y="308"/>
                </a:cubicBezTo>
                <a:cubicBezTo>
                  <a:pt x="3882" y="308"/>
                  <a:pt x="3877" y="308"/>
                  <a:pt x="3871" y="308"/>
                </a:cubicBezTo>
                <a:cubicBezTo>
                  <a:pt x="3871" y="307"/>
                  <a:pt x="3871" y="307"/>
                  <a:pt x="3871" y="307"/>
                </a:cubicBezTo>
                <a:cubicBezTo>
                  <a:pt x="3867" y="306"/>
                  <a:pt x="3867" y="310"/>
                  <a:pt x="3863" y="308"/>
                </a:cubicBezTo>
                <a:cubicBezTo>
                  <a:pt x="3863" y="308"/>
                  <a:pt x="3863" y="308"/>
                  <a:pt x="3863" y="308"/>
                </a:cubicBezTo>
                <a:cubicBezTo>
                  <a:pt x="3861" y="308"/>
                  <a:pt x="3861" y="308"/>
                  <a:pt x="3861" y="308"/>
                </a:cubicBezTo>
                <a:cubicBezTo>
                  <a:pt x="3861" y="307"/>
                  <a:pt x="3861" y="306"/>
                  <a:pt x="3861" y="306"/>
                </a:cubicBezTo>
                <a:cubicBezTo>
                  <a:pt x="3857" y="306"/>
                  <a:pt x="3857" y="306"/>
                  <a:pt x="3857" y="306"/>
                </a:cubicBezTo>
                <a:cubicBezTo>
                  <a:pt x="3857" y="307"/>
                  <a:pt x="3857" y="307"/>
                  <a:pt x="3857" y="307"/>
                </a:cubicBezTo>
                <a:cubicBezTo>
                  <a:pt x="3847" y="307"/>
                  <a:pt x="3847" y="307"/>
                  <a:pt x="3847" y="307"/>
                </a:cubicBezTo>
                <a:cubicBezTo>
                  <a:pt x="3847" y="306"/>
                  <a:pt x="3847" y="306"/>
                  <a:pt x="3847" y="306"/>
                </a:cubicBezTo>
                <a:cubicBezTo>
                  <a:pt x="3844" y="305"/>
                  <a:pt x="3843" y="304"/>
                  <a:pt x="3840" y="304"/>
                </a:cubicBezTo>
                <a:cubicBezTo>
                  <a:pt x="3841" y="307"/>
                  <a:pt x="3841" y="309"/>
                  <a:pt x="3842" y="312"/>
                </a:cubicBezTo>
                <a:cubicBezTo>
                  <a:pt x="3841" y="312"/>
                  <a:pt x="3841" y="312"/>
                  <a:pt x="3841" y="312"/>
                </a:cubicBezTo>
                <a:cubicBezTo>
                  <a:pt x="3841" y="313"/>
                  <a:pt x="3840" y="314"/>
                  <a:pt x="3840" y="315"/>
                </a:cubicBezTo>
                <a:cubicBezTo>
                  <a:pt x="3843" y="315"/>
                  <a:pt x="3843" y="316"/>
                  <a:pt x="3845" y="317"/>
                </a:cubicBezTo>
                <a:cubicBezTo>
                  <a:pt x="3845" y="321"/>
                  <a:pt x="3845" y="324"/>
                  <a:pt x="3846" y="327"/>
                </a:cubicBezTo>
                <a:cubicBezTo>
                  <a:pt x="3842" y="327"/>
                  <a:pt x="3842" y="327"/>
                  <a:pt x="3842" y="327"/>
                </a:cubicBezTo>
                <a:cubicBezTo>
                  <a:pt x="3842" y="329"/>
                  <a:pt x="3841" y="329"/>
                  <a:pt x="3840" y="331"/>
                </a:cubicBezTo>
                <a:cubicBezTo>
                  <a:pt x="3838" y="331"/>
                  <a:pt x="3838" y="331"/>
                  <a:pt x="3838" y="331"/>
                </a:cubicBezTo>
                <a:cubicBezTo>
                  <a:pt x="3838" y="334"/>
                  <a:pt x="3838" y="334"/>
                  <a:pt x="3838" y="334"/>
                </a:cubicBezTo>
                <a:cubicBezTo>
                  <a:pt x="3831" y="334"/>
                  <a:pt x="3830" y="337"/>
                  <a:pt x="3824" y="337"/>
                </a:cubicBezTo>
                <a:cubicBezTo>
                  <a:pt x="3823" y="333"/>
                  <a:pt x="3822" y="328"/>
                  <a:pt x="3822" y="325"/>
                </a:cubicBezTo>
                <a:cubicBezTo>
                  <a:pt x="3819" y="325"/>
                  <a:pt x="3819" y="325"/>
                  <a:pt x="3819" y="325"/>
                </a:cubicBezTo>
                <a:cubicBezTo>
                  <a:pt x="3819" y="324"/>
                  <a:pt x="3819" y="324"/>
                  <a:pt x="3819" y="324"/>
                </a:cubicBezTo>
                <a:cubicBezTo>
                  <a:pt x="3819" y="324"/>
                  <a:pt x="3818" y="324"/>
                  <a:pt x="3817" y="323"/>
                </a:cubicBezTo>
                <a:cubicBezTo>
                  <a:pt x="3817" y="317"/>
                  <a:pt x="3817" y="317"/>
                  <a:pt x="3817" y="317"/>
                </a:cubicBezTo>
                <a:cubicBezTo>
                  <a:pt x="3816" y="317"/>
                  <a:pt x="3816" y="317"/>
                  <a:pt x="3815" y="317"/>
                </a:cubicBezTo>
                <a:cubicBezTo>
                  <a:pt x="3815" y="316"/>
                  <a:pt x="3815" y="316"/>
                  <a:pt x="3815" y="316"/>
                </a:cubicBezTo>
                <a:cubicBezTo>
                  <a:pt x="3816" y="316"/>
                  <a:pt x="3816" y="316"/>
                  <a:pt x="3816" y="316"/>
                </a:cubicBezTo>
                <a:cubicBezTo>
                  <a:pt x="3816" y="314"/>
                  <a:pt x="3816" y="314"/>
                  <a:pt x="3816" y="314"/>
                </a:cubicBezTo>
                <a:cubicBezTo>
                  <a:pt x="3814" y="315"/>
                  <a:pt x="3813" y="316"/>
                  <a:pt x="3811" y="317"/>
                </a:cubicBezTo>
                <a:cubicBezTo>
                  <a:pt x="3811" y="318"/>
                  <a:pt x="3811" y="318"/>
                  <a:pt x="3811" y="318"/>
                </a:cubicBezTo>
                <a:cubicBezTo>
                  <a:pt x="3810" y="318"/>
                  <a:pt x="3810" y="318"/>
                  <a:pt x="3810" y="318"/>
                </a:cubicBezTo>
                <a:cubicBezTo>
                  <a:pt x="3810" y="317"/>
                  <a:pt x="3810" y="317"/>
                  <a:pt x="3810" y="317"/>
                </a:cubicBezTo>
                <a:cubicBezTo>
                  <a:pt x="3810" y="317"/>
                  <a:pt x="3810" y="317"/>
                  <a:pt x="3810" y="317"/>
                </a:cubicBezTo>
                <a:cubicBezTo>
                  <a:pt x="3810" y="318"/>
                  <a:pt x="3810" y="318"/>
                  <a:pt x="3810" y="318"/>
                </a:cubicBezTo>
                <a:cubicBezTo>
                  <a:pt x="3806" y="318"/>
                  <a:pt x="3806" y="318"/>
                  <a:pt x="3806" y="318"/>
                </a:cubicBezTo>
                <a:cubicBezTo>
                  <a:pt x="3804" y="319"/>
                  <a:pt x="3802" y="321"/>
                  <a:pt x="3799" y="321"/>
                </a:cubicBezTo>
                <a:cubicBezTo>
                  <a:pt x="3799" y="320"/>
                  <a:pt x="3799" y="319"/>
                  <a:pt x="3800" y="317"/>
                </a:cubicBezTo>
                <a:cubicBezTo>
                  <a:pt x="3796" y="317"/>
                  <a:pt x="3796" y="317"/>
                  <a:pt x="3796" y="317"/>
                </a:cubicBezTo>
                <a:cubicBezTo>
                  <a:pt x="3794" y="317"/>
                  <a:pt x="3791" y="315"/>
                  <a:pt x="3789" y="315"/>
                </a:cubicBezTo>
                <a:cubicBezTo>
                  <a:pt x="3789" y="316"/>
                  <a:pt x="3789" y="316"/>
                  <a:pt x="3789" y="316"/>
                </a:cubicBezTo>
                <a:cubicBezTo>
                  <a:pt x="3782" y="316"/>
                  <a:pt x="3782" y="316"/>
                  <a:pt x="3782" y="316"/>
                </a:cubicBezTo>
                <a:cubicBezTo>
                  <a:pt x="3781" y="316"/>
                  <a:pt x="3781" y="319"/>
                  <a:pt x="3778" y="318"/>
                </a:cubicBezTo>
                <a:cubicBezTo>
                  <a:pt x="3778" y="317"/>
                  <a:pt x="3778" y="317"/>
                  <a:pt x="3778" y="317"/>
                </a:cubicBezTo>
                <a:cubicBezTo>
                  <a:pt x="3777" y="317"/>
                  <a:pt x="3777" y="317"/>
                  <a:pt x="3776" y="317"/>
                </a:cubicBezTo>
                <a:cubicBezTo>
                  <a:pt x="3776" y="313"/>
                  <a:pt x="3776" y="313"/>
                  <a:pt x="3776" y="313"/>
                </a:cubicBezTo>
                <a:cubicBezTo>
                  <a:pt x="3771" y="314"/>
                  <a:pt x="3766" y="314"/>
                  <a:pt x="3760" y="314"/>
                </a:cubicBezTo>
                <a:cubicBezTo>
                  <a:pt x="3758" y="314"/>
                  <a:pt x="3756" y="314"/>
                  <a:pt x="3754" y="313"/>
                </a:cubicBezTo>
                <a:cubicBezTo>
                  <a:pt x="3754" y="314"/>
                  <a:pt x="3754" y="314"/>
                  <a:pt x="3753" y="315"/>
                </a:cubicBezTo>
                <a:cubicBezTo>
                  <a:pt x="3752" y="315"/>
                  <a:pt x="3752" y="315"/>
                  <a:pt x="3752" y="315"/>
                </a:cubicBezTo>
                <a:cubicBezTo>
                  <a:pt x="3752" y="316"/>
                  <a:pt x="3752" y="316"/>
                  <a:pt x="3752" y="316"/>
                </a:cubicBezTo>
                <a:cubicBezTo>
                  <a:pt x="3749" y="317"/>
                  <a:pt x="3749" y="317"/>
                  <a:pt x="3749" y="317"/>
                </a:cubicBezTo>
                <a:cubicBezTo>
                  <a:pt x="3749" y="317"/>
                  <a:pt x="3749" y="317"/>
                  <a:pt x="3749" y="317"/>
                </a:cubicBezTo>
                <a:cubicBezTo>
                  <a:pt x="3744" y="317"/>
                  <a:pt x="3744" y="317"/>
                  <a:pt x="3744" y="317"/>
                </a:cubicBezTo>
                <a:cubicBezTo>
                  <a:pt x="3744" y="318"/>
                  <a:pt x="3745" y="318"/>
                  <a:pt x="3743" y="318"/>
                </a:cubicBezTo>
                <a:cubicBezTo>
                  <a:pt x="3742" y="321"/>
                  <a:pt x="3741" y="320"/>
                  <a:pt x="3741" y="321"/>
                </a:cubicBezTo>
                <a:cubicBezTo>
                  <a:pt x="3741" y="326"/>
                  <a:pt x="3741" y="326"/>
                  <a:pt x="3741" y="326"/>
                </a:cubicBezTo>
                <a:cubicBezTo>
                  <a:pt x="3740" y="326"/>
                  <a:pt x="3740" y="326"/>
                  <a:pt x="3740" y="326"/>
                </a:cubicBezTo>
                <a:cubicBezTo>
                  <a:pt x="3739" y="329"/>
                  <a:pt x="3741" y="329"/>
                  <a:pt x="3739" y="332"/>
                </a:cubicBezTo>
                <a:cubicBezTo>
                  <a:pt x="3739" y="332"/>
                  <a:pt x="3739" y="332"/>
                  <a:pt x="3739" y="332"/>
                </a:cubicBezTo>
                <a:cubicBezTo>
                  <a:pt x="3738" y="332"/>
                  <a:pt x="3738" y="332"/>
                  <a:pt x="3738" y="332"/>
                </a:cubicBezTo>
                <a:cubicBezTo>
                  <a:pt x="3738" y="328"/>
                  <a:pt x="3738" y="328"/>
                  <a:pt x="3738" y="328"/>
                </a:cubicBezTo>
                <a:cubicBezTo>
                  <a:pt x="3736" y="327"/>
                  <a:pt x="3736" y="327"/>
                  <a:pt x="3736" y="327"/>
                </a:cubicBezTo>
                <a:cubicBezTo>
                  <a:pt x="3736" y="323"/>
                  <a:pt x="3736" y="323"/>
                  <a:pt x="3736" y="323"/>
                </a:cubicBezTo>
                <a:cubicBezTo>
                  <a:pt x="3735" y="321"/>
                  <a:pt x="3734" y="322"/>
                  <a:pt x="3734" y="317"/>
                </a:cubicBezTo>
                <a:cubicBezTo>
                  <a:pt x="3732" y="317"/>
                  <a:pt x="3730" y="316"/>
                  <a:pt x="3728" y="316"/>
                </a:cubicBezTo>
                <a:cubicBezTo>
                  <a:pt x="3728" y="314"/>
                  <a:pt x="3729" y="313"/>
                  <a:pt x="3729" y="311"/>
                </a:cubicBezTo>
                <a:cubicBezTo>
                  <a:pt x="3727" y="311"/>
                  <a:pt x="3727" y="311"/>
                  <a:pt x="3727" y="311"/>
                </a:cubicBezTo>
                <a:cubicBezTo>
                  <a:pt x="3728" y="307"/>
                  <a:pt x="3728" y="309"/>
                  <a:pt x="3730" y="307"/>
                </a:cubicBezTo>
                <a:cubicBezTo>
                  <a:pt x="3731" y="306"/>
                  <a:pt x="3730" y="307"/>
                  <a:pt x="3730" y="306"/>
                </a:cubicBezTo>
                <a:cubicBezTo>
                  <a:pt x="3728" y="304"/>
                  <a:pt x="3730" y="305"/>
                  <a:pt x="3729" y="303"/>
                </a:cubicBezTo>
                <a:cubicBezTo>
                  <a:pt x="3728" y="303"/>
                  <a:pt x="3727" y="302"/>
                  <a:pt x="3725" y="301"/>
                </a:cubicBezTo>
                <a:cubicBezTo>
                  <a:pt x="3725" y="300"/>
                  <a:pt x="3725" y="300"/>
                  <a:pt x="3725" y="300"/>
                </a:cubicBezTo>
                <a:cubicBezTo>
                  <a:pt x="3724" y="300"/>
                  <a:pt x="3723" y="300"/>
                  <a:pt x="3721" y="299"/>
                </a:cubicBezTo>
                <a:cubicBezTo>
                  <a:pt x="3718" y="294"/>
                  <a:pt x="3718" y="294"/>
                  <a:pt x="3718" y="294"/>
                </a:cubicBezTo>
                <a:cubicBezTo>
                  <a:pt x="3716" y="294"/>
                  <a:pt x="3716" y="294"/>
                  <a:pt x="3716" y="294"/>
                </a:cubicBezTo>
                <a:cubicBezTo>
                  <a:pt x="3716" y="293"/>
                  <a:pt x="3716" y="293"/>
                  <a:pt x="3716" y="293"/>
                </a:cubicBezTo>
                <a:cubicBezTo>
                  <a:pt x="3715" y="293"/>
                  <a:pt x="3715" y="293"/>
                  <a:pt x="3715" y="293"/>
                </a:cubicBezTo>
                <a:cubicBezTo>
                  <a:pt x="3715" y="293"/>
                  <a:pt x="3715" y="293"/>
                  <a:pt x="3715" y="293"/>
                </a:cubicBezTo>
                <a:cubicBezTo>
                  <a:pt x="3711" y="293"/>
                  <a:pt x="3711" y="293"/>
                  <a:pt x="3711" y="293"/>
                </a:cubicBezTo>
                <a:cubicBezTo>
                  <a:pt x="3711" y="292"/>
                  <a:pt x="3711" y="292"/>
                  <a:pt x="3711" y="292"/>
                </a:cubicBezTo>
                <a:cubicBezTo>
                  <a:pt x="3709" y="292"/>
                  <a:pt x="3709" y="292"/>
                  <a:pt x="3709" y="292"/>
                </a:cubicBezTo>
                <a:cubicBezTo>
                  <a:pt x="3709" y="291"/>
                  <a:pt x="3708" y="291"/>
                  <a:pt x="3708" y="290"/>
                </a:cubicBezTo>
                <a:cubicBezTo>
                  <a:pt x="3707" y="290"/>
                  <a:pt x="3705" y="290"/>
                  <a:pt x="3704" y="289"/>
                </a:cubicBezTo>
                <a:cubicBezTo>
                  <a:pt x="3704" y="290"/>
                  <a:pt x="3703" y="291"/>
                  <a:pt x="3702" y="292"/>
                </a:cubicBezTo>
                <a:cubicBezTo>
                  <a:pt x="3702" y="293"/>
                  <a:pt x="3702" y="293"/>
                  <a:pt x="3702" y="293"/>
                </a:cubicBezTo>
                <a:cubicBezTo>
                  <a:pt x="3701" y="292"/>
                  <a:pt x="3700" y="290"/>
                  <a:pt x="3697" y="291"/>
                </a:cubicBezTo>
                <a:cubicBezTo>
                  <a:pt x="3697" y="292"/>
                  <a:pt x="3697" y="292"/>
                  <a:pt x="3697" y="292"/>
                </a:cubicBezTo>
                <a:cubicBezTo>
                  <a:pt x="3696" y="292"/>
                  <a:pt x="3696" y="292"/>
                  <a:pt x="3696" y="292"/>
                </a:cubicBezTo>
                <a:cubicBezTo>
                  <a:pt x="3696" y="293"/>
                  <a:pt x="3696" y="293"/>
                  <a:pt x="3696" y="293"/>
                </a:cubicBezTo>
                <a:cubicBezTo>
                  <a:pt x="3694" y="293"/>
                  <a:pt x="3692" y="293"/>
                  <a:pt x="3690" y="293"/>
                </a:cubicBezTo>
                <a:cubicBezTo>
                  <a:pt x="3690" y="292"/>
                  <a:pt x="3690" y="293"/>
                  <a:pt x="3689" y="292"/>
                </a:cubicBezTo>
                <a:cubicBezTo>
                  <a:pt x="3688" y="291"/>
                  <a:pt x="3685" y="293"/>
                  <a:pt x="3682" y="292"/>
                </a:cubicBezTo>
                <a:cubicBezTo>
                  <a:pt x="3682" y="291"/>
                  <a:pt x="3682" y="291"/>
                  <a:pt x="3682" y="291"/>
                </a:cubicBezTo>
                <a:cubicBezTo>
                  <a:pt x="3679" y="291"/>
                  <a:pt x="3679" y="291"/>
                  <a:pt x="3679" y="291"/>
                </a:cubicBezTo>
                <a:cubicBezTo>
                  <a:pt x="3679" y="290"/>
                  <a:pt x="3679" y="290"/>
                  <a:pt x="3679" y="290"/>
                </a:cubicBezTo>
                <a:cubicBezTo>
                  <a:pt x="3676" y="289"/>
                  <a:pt x="3670" y="294"/>
                  <a:pt x="3667" y="294"/>
                </a:cubicBezTo>
                <a:cubicBezTo>
                  <a:pt x="3662" y="296"/>
                  <a:pt x="3661" y="290"/>
                  <a:pt x="3655" y="292"/>
                </a:cubicBezTo>
                <a:cubicBezTo>
                  <a:pt x="3655" y="293"/>
                  <a:pt x="3655" y="293"/>
                  <a:pt x="3655" y="293"/>
                </a:cubicBezTo>
                <a:cubicBezTo>
                  <a:pt x="3653" y="293"/>
                  <a:pt x="3653" y="293"/>
                  <a:pt x="3653" y="293"/>
                </a:cubicBezTo>
                <a:cubicBezTo>
                  <a:pt x="3653" y="293"/>
                  <a:pt x="3653" y="293"/>
                  <a:pt x="3653" y="293"/>
                </a:cubicBezTo>
                <a:cubicBezTo>
                  <a:pt x="3651" y="294"/>
                  <a:pt x="3650" y="295"/>
                  <a:pt x="3648" y="295"/>
                </a:cubicBezTo>
                <a:cubicBezTo>
                  <a:pt x="3648" y="296"/>
                  <a:pt x="3648" y="296"/>
                  <a:pt x="3648" y="296"/>
                </a:cubicBezTo>
                <a:cubicBezTo>
                  <a:pt x="3641" y="296"/>
                  <a:pt x="3641" y="296"/>
                  <a:pt x="3641" y="296"/>
                </a:cubicBezTo>
                <a:cubicBezTo>
                  <a:pt x="3641" y="297"/>
                  <a:pt x="3641" y="297"/>
                  <a:pt x="3641" y="297"/>
                </a:cubicBezTo>
                <a:cubicBezTo>
                  <a:pt x="3638" y="297"/>
                  <a:pt x="3634" y="296"/>
                  <a:pt x="3630" y="296"/>
                </a:cubicBezTo>
                <a:cubicBezTo>
                  <a:pt x="3630" y="297"/>
                  <a:pt x="3630" y="297"/>
                  <a:pt x="3630" y="297"/>
                </a:cubicBezTo>
                <a:cubicBezTo>
                  <a:pt x="3626" y="297"/>
                  <a:pt x="3626" y="297"/>
                  <a:pt x="3626" y="297"/>
                </a:cubicBezTo>
                <a:cubicBezTo>
                  <a:pt x="3626" y="298"/>
                  <a:pt x="3626" y="298"/>
                  <a:pt x="3626" y="298"/>
                </a:cubicBezTo>
                <a:cubicBezTo>
                  <a:pt x="3619" y="298"/>
                  <a:pt x="3619" y="298"/>
                  <a:pt x="3619" y="298"/>
                </a:cubicBezTo>
                <a:cubicBezTo>
                  <a:pt x="3619" y="297"/>
                  <a:pt x="3619" y="297"/>
                  <a:pt x="3619" y="297"/>
                </a:cubicBezTo>
                <a:cubicBezTo>
                  <a:pt x="3618" y="297"/>
                  <a:pt x="3616" y="297"/>
                  <a:pt x="3615" y="298"/>
                </a:cubicBezTo>
                <a:cubicBezTo>
                  <a:pt x="3615" y="297"/>
                  <a:pt x="3615" y="297"/>
                  <a:pt x="3615" y="297"/>
                </a:cubicBezTo>
                <a:cubicBezTo>
                  <a:pt x="3611" y="297"/>
                  <a:pt x="3611" y="297"/>
                  <a:pt x="3611" y="297"/>
                </a:cubicBezTo>
                <a:cubicBezTo>
                  <a:pt x="3611" y="296"/>
                  <a:pt x="3611" y="296"/>
                  <a:pt x="3611" y="296"/>
                </a:cubicBezTo>
                <a:cubicBezTo>
                  <a:pt x="3610" y="296"/>
                  <a:pt x="3610" y="296"/>
                  <a:pt x="3610" y="296"/>
                </a:cubicBezTo>
                <a:cubicBezTo>
                  <a:pt x="3610" y="297"/>
                  <a:pt x="3610" y="297"/>
                  <a:pt x="3610" y="297"/>
                </a:cubicBezTo>
                <a:cubicBezTo>
                  <a:pt x="3608" y="297"/>
                  <a:pt x="3608" y="297"/>
                  <a:pt x="3608" y="297"/>
                </a:cubicBezTo>
                <a:cubicBezTo>
                  <a:pt x="3608" y="298"/>
                  <a:pt x="3608" y="298"/>
                  <a:pt x="3608" y="298"/>
                </a:cubicBezTo>
                <a:cubicBezTo>
                  <a:pt x="3606" y="298"/>
                  <a:pt x="3606" y="298"/>
                  <a:pt x="3606" y="298"/>
                </a:cubicBezTo>
                <a:cubicBezTo>
                  <a:pt x="3608" y="294"/>
                  <a:pt x="3612" y="289"/>
                  <a:pt x="3616" y="287"/>
                </a:cubicBezTo>
                <a:cubicBezTo>
                  <a:pt x="3616" y="285"/>
                  <a:pt x="3616" y="285"/>
                  <a:pt x="3615" y="284"/>
                </a:cubicBezTo>
                <a:cubicBezTo>
                  <a:pt x="3610" y="284"/>
                  <a:pt x="3610" y="284"/>
                  <a:pt x="3610" y="284"/>
                </a:cubicBezTo>
                <a:cubicBezTo>
                  <a:pt x="3610" y="279"/>
                  <a:pt x="3610" y="279"/>
                  <a:pt x="3610" y="279"/>
                </a:cubicBezTo>
                <a:cubicBezTo>
                  <a:pt x="3612" y="279"/>
                  <a:pt x="3612" y="279"/>
                  <a:pt x="3612" y="279"/>
                </a:cubicBezTo>
                <a:cubicBezTo>
                  <a:pt x="3612" y="277"/>
                  <a:pt x="3612" y="277"/>
                  <a:pt x="3612" y="277"/>
                </a:cubicBezTo>
                <a:cubicBezTo>
                  <a:pt x="3613" y="277"/>
                  <a:pt x="3613" y="277"/>
                  <a:pt x="3613" y="277"/>
                </a:cubicBezTo>
                <a:cubicBezTo>
                  <a:pt x="3614" y="279"/>
                  <a:pt x="3615" y="279"/>
                  <a:pt x="3615" y="281"/>
                </a:cubicBezTo>
                <a:cubicBezTo>
                  <a:pt x="3619" y="281"/>
                  <a:pt x="3619" y="279"/>
                  <a:pt x="3621" y="277"/>
                </a:cubicBezTo>
                <a:cubicBezTo>
                  <a:pt x="3621" y="272"/>
                  <a:pt x="3619" y="272"/>
                  <a:pt x="3616" y="270"/>
                </a:cubicBezTo>
                <a:cubicBezTo>
                  <a:pt x="3616" y="269"/>
                  <a:pt x="3616" y="269"/>
                  <a:pt x="3616" y="269"/>
                </a:cubicBezTo>
                <a:cubicBezTo>
                  <a:pt x="3614" y="269"/>
                  <a:pt x="3614" y="269"/>
                  <a:pt x="3614" y="269"/>
                </a:cubicBezTo>
                <a:cubicBezTo>
                  <a:pt x="3614" y="269"/>
                  <a:pt x="3614" y="269"/>
                  <a:pt x="3614" y="269"/>
                </a:cubicBezTo>
                <a:cubicBezTo>
                  <a:pt x="3613" y="269"/>
                  <a:pt x="3613" y="269"/>
                  <a:pt x="3613" y="269"/>
                </a:cubicBezTo>
                <a:cubicBezTo>
                  <a:pt x="3613" y="268"/>
                  <a:pt x="3613" y="268"/>
                  <a:pt x="3613" y="268"/>
                </a:cubicBezTo>
                <a:cubicBezTo>
                  <a:pt x="3611" y="268"/>
                  <a:pt x="3609" y="268"/>
                  <a:pt x="3608" y="269"/>
                </a:cubicBezTo>
                <a:cubicBezTo>
                  <a:pt x="3607" y="268"/>
                  <a:pt x="3607" y="267"/>
                  <a:pt x="3606" y="266"/>
                </a:cubicBezTo>
                <a:cubicBezTo>
                  <a:pt x="3603" y="266"/>
                  <a:pt x="3600" y="266"/>
                  <a:pt x="3597" y="265"/>
                </a:cubicBezTo>
                <a:cubicBezTo>
                  <a:pt x="3597" y="266"/>
                  <a:pt x="3597" y="266"/>
                  <a:pt x="3597" y="266"/>
                </a:cubicBezTo>
                <a:cubicBezTo>
                  <a:pt x="3595" y="266"/>
                  <a:pt x="3593" y="264"/>
                  <a:pt x="3590" y="266"/>
                </a:cubicBezTo>
                <a:cubicBezTo>
                  <a:pt x="3586" y="267"/>
                  <a:pt x="3589" y="268"/>
                  <a:pt x="3587" y="271"/>
                </a:cubicBezTo>
                <a:cubicBezTo>
                  <a:pt x="3587" y="271"/>
                  <a:pt x="3586" y="272"/>
                  <a:pt x="3585" y="272"/>
                </a:cubicBezTo>
                <a:cubicBezTo>
                  <a:pt x="3585" y="273"/>
                  <a:pt x="3585" y="274"/>
                  <a:pt x="3585" y="275"/>
                </a:cubicBezTo>
                <a:cubicBezTo>
                  <a:pt x="3584" y="276"/>
                  <a:pt x="3582" y="277"/>
                  <a:pt x="3581" y="278"/>
                </a:cubicBezTo>
                <a:cubicBezTo>
                  <a:pt x="3581" y="279"/>
                  <a:pt x="3581" y="279"/>
                  <a:pt x="3581" y="279"/>
                </a:cubicBezTo>
                <a:cubicBezTo>
                  <a:pt x="3580" y="279"/>
                  <a:pt x="3580" y="279"/>
                  <a:pt x="3580" y="279"/>
                </a:cubicBezTo>
                <a:cubicBezTo>
                  <a:pt x="3580" y="281"/>
                  <a:pt x="3580" y="282"/>
                  <a:pt x="3580" y="284"/>
                </a:cubicBezTo>
                <a:cubicBezTo>
                  <a:pt x="3579" y="284"/>
                  <a:pt x="3579" y="284"/>
                  <a:pt x="3579" y="284"/>
                </a:cubicBezTo>
                <a:cubicBezTo>
                  <a:pt x="3579" y="284"/>
                  <a:pt x="3579" y="284"/>
                  <a:pt x="3579" y="284"/>
                </a:cubicBezTo>
                <a:cubicBezTo>
                  <a:pt x="3575" y="284"/>
                  <a:pt x="3575" y="284"/>
                  <a:pt x="3575" y="284"/>
                </a:cubicBezTo>
                <a:cubicBezTo>
                  <a:pt x="3574" y="285"/>
                  <a:pt x="3574" y="285"/>
                  <a:pt x="3574" y="286"/>
                </a:cubicBezTo>
                <a:cubicBezTo>
                  <a:pt x="3572" y="287"/>
                  <a:pt x="3569" y="287"/>
                  <a:pt x="3567" y="285"/>
                </a:cubicBezTo>
                <a:cubicBezTo>
                  <a:pt x="3566" y="285"/>
                  <a:pt x="3566" y="285"/>
                  <a:pt x="3566" y="285"/>
                </a:cubicBezTo>
                <a:cubicBezTo>
                  <a:pt x="3567" y="284"/>
                  <a:pt x="3567" y="284"/>
                  <a:pt x="3567" y="283"/>
                </a:cubicBezTo>
                <a:cubicBezTo>
                  <a:pt x="3570" y="283"/>
                  <a:pt x="3571" y="283"/>
                  <a:pt x="3571" y="280"/>
                </a:cubicBezTo>
                <a:cubicBezTo>
                  <a:pt x="3570" y="280"/>
                  <a:pt x="3571" y="280"/>
                  <a:pt x="3570" y="279"/>
                </a:cubicBezTo>
                <a:cubicBezTo>
                  <a:pt x="3569" y="279"/>
                  <a:pt x="3569" y="279"/>
                  <a:pt x="3569" y="279"/>
                </a:cubicBezTo>
                <a:cubicBezTo>
                  <a:pt x="3569" y="277"/>
                  <a:pt x="3569" y="277"/>
                  <a:pt x="3569" y="277"/>
                </a:cubicBezTo>
                <a:cubicBezTo>
                  <a:pt x="3571" y="277"/>
                  <a:pt x="3572" y="276"/>
                  <a:pt x="3574" y="276"/>
                </a:cubicBezTo>
                <a:cubicBezTo>
                  <a:pt x="3575" y="274"/>
                  <a:pt x="3575" y="271"/>
                  <a:pt x="3576" y="270"/>
                </a:cubicBezTo>
                <a:cubicBezTo>
                  <a:pt x="3577" y="269"/>
                  <a:pt x="3576" y="270"/>
                  <a:pt x="3578" y="269"/>
                </a:cubicBezTo>
                <a:cubicBezTo>
                  <a:pt x="3578" y="270"/>
                  <a:pt x="3578" y="270"/>
                  <a:pt x="3578" y="270"/>
                </a:cubicBezTo>
                <a:cubicBezTo>
                  <a:pt x="3579" y="270"/>
                  <a:pt x="3579" y="270"/>
                  <a:pt x="3579" y="270"/>
                </a:cubicBezTo>
                <a:cubicBezTo>
                  <a:pt x="3579" y="272"/>
                  <a:pt x="3579" y="272"/>
                  <a:pt x="3579" y="272"/>
                </a:cubicBezTo>
                <a:cubicBezTo>
                  <a:pt x="3578" y="272"/>
                  <a:pt x="3578" y="272"/>
                  <a:pt x="3577" y="273"/>
                </a:cubicBezTo>
                <a:cubicBezTo>
                  <a:pt x="3577" y="274"/>
                  <a:pt x="3578" y="274"/>
                  <a:pt x="3578" y="275"/>
                </a:cubicBezTo>
                <a:cubicBezTo>
                  <a:pt x="3579" y="275"/>
                  <a:pt x="3580" y="275"/>
                  <a:pt x="3580" y="274"/>
                </a:cubicBezTo>
                <a:cubicBezTo>
                  <a:pt x="3581" y="272"/>
                  <a:pt x="3582" y="271"/>
                  <a:pt x="3582" y="268"/>
                </a:cubicBezTo>
                <a:cubicBezTo>
                  <a:pt x="3581" y="268"/>
                  <a:pt x="3579" y="267"/>
                  <a:pt x="3579" y="267"/>
                </a:cubicBezTo>
                <a:cubicBezTo>
                  <a:pt x="3579" y="268"/>
                  <a:pt x="3579" y="268"/>
                  <a:pt x="3579" y="268"/>
                </a:cubicBezTo>
                <a:cubicBezTo>
                  <a:pt x="3573" y="268"/>
                  <a:pt x="3573" y="268"/>
                  <a:pt x="3573" y="268"/>
                </a:cubicBezTo>
                <a:cubicBezTo>
                  <a:pt x="3573" y="269"/>
                  <a:pt x="3573" y="269"/>
                  <a:pt x="3573" y="269"/>
                </a:cubicBezTo>
                <a:cubicBezTo>
                  <a:pt x="3569" y="270"/>
                  <a:pt x="3564" y="268"/>
                  <a:pt x="3562" y="269"/>
                </a:cubicBezTo>
                <a:cubicBezTo>
                  <a:pt x="3560" y="269"/>
                  <a:pt x="3560" y="269"/>
                  <a:pt x="3559" y="269"/>
                </a:cubicBezTo>
                <a:cubicBezTo>
                  <a:pt x="3559" y="266"/>
                  <a:pt x="3559" y="265"/>
                  <a:pt x="3558" y="263"/>
                </a:cubicBezTo>
                <a:cubicBezTo>
                  <a:pt x="3559" y="263"/>
                  <a:pt x="3559" y="263"/>
                  <a:pt x="3559" y="263"/>
                </a:cubicBezTo>
                <a:cubicBezTo>
                  <a:pt x="3560" y="262"/>
                  <a:pt x="3559" y="262"/>
                  <a:pt x="3561" y="262"/>
                </a:cubicBezTo>
                <a:cubicBezTo>
                  <a:pt x="3561" y="263"/>
                  <a:pt x="3561" y="263"/>
                  <a:pt x="3561" y="263"/>
                </a:cubicBezTo>
                <a:cubicBezTo>
                  <a:pt x="3562" y="263"/>
                  <a:pt x="3562" y="263"/>
                  <a:pt x="3562" y="263"/>
                </a:cubicBezTo>
                <a:cubicBezTo>
                  <a:pt x="3562" y="264"/>
                  <a:pt x="3562" y="264"/>
                  <a:pt x="3562" y="264"/>
                </a:cubicBezTo>
                <a:cubicBezTo>
                  <a:pt x="3570" y="264"/>
                  <a:pt x="3570" y="264"/>
                  <a:pt x="3570" y="264"/>
                </a:cubicBezTo>
                <a:cubicBezTo>
                  <a:pt x="3569" y="262"/>
                  <a:pt x="3570" y="263"/>
                  <a:pt x="3569" y="262"/>
                </a:cubicBezTo>
                <a:cubicBezTo>
                  <a:pt x="3569" y="261"/>
                  <a:pt x="3569" y="261"/>
                  <a:pt x="3569" y="261"/>
                </a:cubicBezTo>
                <a:cubicBezTo>
                  <a:pt x="3567" y="261"/>
                  <a:pt x="3565" y="261"/>
                  <a:pt x="3563" y="260"/>
                </a:cubicBezTo>
                <a:cubicBezTo>
                  <a:pt x="3563" y="259"/>
                  <a:pt x="3563" y="259"/>
                  <a:pt x="3563" y="259"/>
                </a:cubicBezTo>
                <a:cubicBezTo>
                  <a:pt x="3558" y="259"/>
                  <a:pt x="3558" y="259"/>
                  <a:pt x="3558" y="259"/>
                </a:cubicBezTo>
                <a:cubicBezTo>
                  <a:pt x="3558" y="259"/>
                  <a:pt x="3558" y="259"/>
                  <a:pt x="3558" y="259"/>
                </a:cubicBezTo>
                <a:cubicBezTo>
                  <a:pt x="3556" y="259"/>
                  <a:pt x="3556" y="259"/>
                  <a:pt x="3556" y="259"/>
                </a:cubicBezTo>
                <a:cubicBezTo>
                  <a:pt x="3556" y="258"/>
                  <a:pt x="3556" y="258"/>
                  <a:pt x="3556" y="258"/>
                </a:cubicBezTo>
                <a:cubicBezTo>
                  <a:pt x="3553" y="258"/>
                  <a:pt x="3550" y="258"/>
                  <a:pt x="3548" y="259"/>
                </a:cubicBezTo>
                <a:cubicBezTo>
                  <a:pt x="3548" y="258"/>
                  <a:pt x="3548" y="258"/>
                  <a:pt x="3548" y="258"/>
                </a:cubicBezTo>
                <a:cubicBezTo>
                  <a:pt x="3543" y="258"/>
                  <a:pt x="3543" y="258"/>
                  <a:pt x="3543" y="258"/>
                </a:cubicBezTo>
                <a:cubicBezTo>
                  <a:pt x="3543" y="257"/>
                  <a:pt x="3543" y="257"/>
                  <a:pt x="3543" y="257"/>
                </a:cubicBezTo>
                <a:cubicBezTo>
                  <a:pt x="3540" y="257"/>
                  <a:pt x="3540" y="257"/>
                  <a:pt x="3540" y="257"/>
                </a:cubicBezTo>
                <a:cubicBezTo>
                  <a:pt x="3540" y="256"/>
                  <a:pt x="3540" y="256"/>
                  <a:pt x="3540" y="256"/>
                </a:cubicBezTo>
                <a:cubicBezTo>
                  <a:pt x="3534" y="256"/>
                  <a:pt x="3534" y="256"/>
                  <a:pt x="3534" y="256"/>
                </a:cubicBezTo>
                <a:cubicBezTo>
                  <a:pt x="3534" y="255"/>
                  <a:pt x="3534" y="255"/>
                  <a:pt x="3534" y="255"/>
                </a:cubicBezTo>
                <a:cubicBezTo>
                  <a:pt x="3533" y="255"/>
                  <a:pt x="3533" y="255"/>
                  <a:pt x="3533" y="255"/>
                </a:cubicBezTo>
                <a:cubicBezTo>
                  <a:pt x="3533" y="255"/>
                  <a:pt x="3533" y="255"/>
                  <a:pt x="3533" y="255"/>
                </a:cubicBezTo>
                <a:cubicBezTo>
                  <a:pt x="3529" y="255"/>
                  <a:pt x="3529" y="255"/>
                  <a:pt x="3529" y="255"/>
                </a:cubicBezTo>
                <a:cubicBezTo>
                  <a:pt x="3529" y="254"/>
                  <a:pt x="3529" y="254"/>
                  <a:pt x="3529" y="254"/>
                </a:cubicBezTo>
                <a:cubicBezTo>
                  <a:pt x="3527" y="254"/>
                  <a:pt x="3527" y="254"/>
                  <a:pt x="3527" y="254"/>
                </a:cubicBezTo>
                <a:cubicBezTo>
                  <a:pt x="3526" y="253"/>
                  <a:pt x="3525" y="251"/>
                  <a:pt x="3524" y="250"/>
                </a:cubicBezTo>
                <a:cubicBezTo>
                  <a:pt x="3517" y="250"/>
                  <a:pt x="3517" y="250"/>
                  <a:pt x="3517" y="250"/>
                </a:cubicBezTo>
                <a:cubicBezTo>
                  <a:pt x="3518" y="254"/>
                  <a:pt x="3518" y="251"/>
                  <a:pt x="3520" y="253"/>
                </a:cubicBezTo>
                <a:cubicBezTo>
                  <a:pt x="3521" y="253"/>
                  <a:pt x="3521" y="254"/>
                  <a:pt x="3522" y="255"/>
                </a:cubicBezTo>
                <a:cubicBezTo>
                  <a:pt x="3522" y="256"/>
                  <a:pt x="3522" y="257"/>
                  <a:pt x="3521" y="258"/>
                </a:cubicBezTo>
                <a:cubicBezTo>
                  <a:pt x="3517" y="259"/>
                  <a:pt x="3514" y="259"/>
                  <a:pt x="3510" y="258"/>
                </a:cubicBezTo>
                <a:cubicBezTo>
                  <a:pt x="3510" y="259"/>
                  <a:pt x="3510" y="259"/>
                  <a:pt x="3510" y="259"/>
                </a:cubicBezTo>
                <a:cubicBezTo>
                  <a:pt x="3510" y="259"/>
                  <a:pt x="3510" y="259"/>
                  <a:pt x="3510" y="259"/>
                </a:cubicBezTo>
                <a:cubicBezTo>
                  <a:pt x="3510" y="263"/>
                  <a:pt x="3510" y="263"/>
                  <a:pt x="3510" y="263"/>
                </a:cubicBezTo>
                <a:cubicBezTo>
                  <a:pt x="3511" y="263"/>
                  <a:pt x="3512" y="263"/>
                  <a:pt x="3513" y="264"/>
                </a:cubicBezTo>
                <a:cubicBezTo>
                  <a:pt x="3513" y="264"/>
                  <a:pt x="3513" y="264"/>
                  <a:pt x="3513" y="264"/>
                </a:cubicBezTo>
                <a:cubicBezTo>
                  <a:pt x="3516" y="265"/>
                  <a:pt x="3517" y="262"/>
                  <a:pt x="3520" y="264"/>
                </a:cubicBezTo>
                <a:cubicBezTo>
                  <a:pt x="3520" y="264"/>
                  <a:pt x="3520" y="264"/>
                  <a:pt x="3520" y="264"/>
                </a:cubicBezTo>
                <a:cubicBezTo>
                  <a:pt x="3520" y="267"/>
                  <a:pt x="3520" y="267"/>
                  <a:pt x="3520" y="267"/>
                </a:cubicBezTo>
                <a:cubicBezTo>
                  <a:pt x="3518" y="267"/>
                  <a:pt x="3518" y="267"/>
                  <a:pt x="3516" y="266"/>
                </a:cubicBezTo>
                <a:cubicBezTo>
                  <a:pt x="3516" y="265"/>
                  <a:pt x="3516" y="265"/>
                  <a:pt x="3516" y="265"/>
                </a:cubicBezTo>
                <a:cubicBezTo>
                  <a:pt x="3514" y="266"/>
                  <a:pt x="3512" y="266"/>
                  <a:pt x="3510" y="266"/>
                </a:cubicBezTo>
                <a:cubicBezTo>
                  <a:pt x="3509" y="267"/>
                  <a:pt x="3509" y="268"/>
                  <a:pt x="3508" y="269"/>
                </a:cubicBezTo>
                <a:cubicBezTo>
                  <a:pt x="3508" y="274"/>
                  <a:pt x="3508" y="277"/>
                  <a:pt x="3511" y="279"/>
                </a:cubicBezTo>
                <a:cubicBezTo>
                  <a:pt x="3511" y="281"/>
                  <a:pt x="3511" y="283"/>
                  <a:pt x="3510" y="284"/>
                </a:cubicBezTo>
                <a:cubicBezTo>
                  <a:pt x="3506" y="284"/>
                  <a:pt x="3506" y="284"/>
                  <a:pt x="3506" y="284"/>
                </a:cubicBezTo>
                <a:cubicBezTo>
                  <a:pt x="3506" y="284"/>
                  <a:pt x="3506" y="282"/>
                  <a:pt x="3503" y="283"/>
                </a:cubicBezTo>
                <a:cubicBezTo>
                  <a:pt x="3503" y="283"/>
                  <a:pt x="3503" y="284"/>
                  <a:pt x="3502" y="284"/>
                </a:cubicBezTo>
                <a:cubicBezTo>
                  <a:pt x="3501" y="284"/>
                  <a:pt x="3501" y="284"/>
                  <a:pt x="3501" y="284"/>
                </a:cubicBezTo>
                <a:cubicBezTo>
                  <a:pt x="3501" y="283"/>
                  <a:pt x="3500" y="284"/>
                  <a:pt x="3501" y="283"/>
                </a:cubicBezTo>
                <a:cubicBezTo>
                  <a:pt x="3501" y="280"/>
                  <a:pt x="3501" y="280"/>
                  <a:pt x="3500" y="279"/>
                </a:cubicBezTo>
                <a:cubicBezTo>
                  <a:pt x="3500" y="278"/>
                  <a:pt x="3500" y="278"/>
                  <a:pt x="3500" y="278"/>
                </a:cubicBezTo>
                <a:cubicBezTo>
                  <a:pt x="3499" y="278"/>
                  <a:pt x="3498" y="278"/>
                  <a:pt x="3497" y="279"/>
                </a:cubicBezTo>
                <a:cubicBezTo>
                  <a:pt x="3497" y="279"/>
                  <a:pt x="3497" y="279"/>
                  <a:pt x="3497" y="279"/>
                </a:cubicBezTo>
                <a:cubicBezTo>
                  <a:pt x="3496" y="279"/>
                  <a:pt x="3496" y="279"/>
                  <a:pt x="3495" y="279"/>
                </a:cubicBezTo>
                <a:cubicBezTo>
                  <a:pt x="3494" y="281"/>
                  <a:pt x="3495" y="280"/>
                  <a:pt x="3493" y="281"/>
                </a:cubicBezTo>
                <a:cubicBezTo>
                  <a:pt x="3493" y="284"/>
                  <a:pt x="3494" y="284"/>
                  <a:pt x="3496" y="285"/>
                </a:cubicBezTo>
                <a:cubicBezTo>
                  <a:pt x="3495" y="287"/>
                  <a:pt x="3494" y="287"/>
                  <a:pt x="3492" y="288"/>
                </a:cubicBezTo>
                <a:cubicBezTo>
                  <a:pt x="3492" y="288"/>
                  <a:pt x="3492" y="288"/>
                  <a:pt x="3492" y="288"/>
                </a:cubicBezTo>
                <a:cubicBezTo>
                  <a:pt x="3490" y="288"/>
                  <a:pt x="3490" y="288"/>
                  <a:pt x="3490" y="288"/>
                </a:cubicBezTo>
                <a:cubicBezTo>
                  <a:pt x="3490" y="288"/>
                  <a:pt x="3489" y="287"/>
                  <a:pt x="3487" y="288"/>
                </a:cubicBezTo>
                <a:cubicBezTo>
                  <a:pt x="3487" y="288"/>
                  <a:pt x="3487" y="289"/>
                  <a:pt x="3485" y="288"/>
                </a:cubicBezTo>
                <a:cubicBezTo>
                  <a:pt x="3485" y="288"/>
                  <a:pt x="3484" y="287"/>
                  <a:pt x="3484" y="287"/>
                </a:cubicBezTo>
                <a:cubicBezTo>
                  <a:pt x="3480" y="287"/>
                  <a:pt x="3480" y="287"/>
                  <a:pt x="3480" y="287"/>
                </a:cubicBezTo>
                <a:cubicBezTo>
                  <a:pt x="3480" y="285"/>
                  <a:pt x="3480" y="285"/>
                  <a:pt x="3480" y="285"/>
                </a:cubicBezTo>
                <a:cubicBezTo>
                  <a:pt x="3479" y="285"/>
                  <a:pt x="3478" y="285"/>
                  <a:pt x="3478" y="284"/>
                </a:cubicBezTo>
                <a:cubicBezTo>
                  <a:pt x="3477" y="284"/>
                  <a:pt x="3476" y="283"/>
                  <a:pt x="3476" y="282"/>
                </a:cubicBezTo>
                <a:cubicBezTo>
                  <a:pt x="3474" y="282"/>
                  <a:pt x="3474" y="282"/>
                  <a:pt x="3474" y="282"/>
                </a:cubicBezTo>
                <a:cubicBezTo>
                  <a:pt x="3473" y="280"/>
                  <a:pt x="3473" y="280"/>
                  <a:pt x="3473" y="280"/>
                </a:cubicBezTo>
                <a:cubicBezTo>
                  <a:pt x="3471" y="280"/>
                  <a:pt x="3471" y="280"/>
                  <a:pt x="3471" y="280"/>
                </a:cubicBezTo>
                <a:cubicBezTo>
                  <a:pt x="3470" y="279"/>
                  <a:pt x="3469" y="278"/>
                  <a:pt x="3468" y="277"/>
                </a:cubicBezTo>
                <a:cubicBezTo>
                  <a:pt x="3465" y="275"/>
                  <a:pt x="3465" y="278"/>
                  <a:pt x="3462" y="274"/>
                </a:cubicBezTo>
                <a:cubicBezTo>
                  <a:pt x="3459" y="275"/>
                  <a:pt x="3458" y="275"/>
                  <a:pt x="3456" y="276"/>
                </a:cubicBezTo>
                <a:cubicBezTo>
                  <a:pt x="3456" y="277"/>
                  <a:pt x="3456" y="277"/>
                  <a:pt x="3455" y="278"/>
                </a:cubicBezTo>
                <a:cubicBezTo>
                  <a:pt x="3454" y="278"/>
                  <a:pt x="3453" y="278"/>
                  <a:pt x="3452" y="279"/>
                </a:cubicBezTo>
                <a:cubicBezTo>
                  <a:pt x="3451" y="279"/>
                  <a:pt x="3451" y="280"/>
                  <a:pt x="3450" y="281"/>
                </a:cubicBezTo>
                <a:cubicBezTo>
                  <a:pt x="3449" y="282"/>
                  <a:pt x="3447" y="281"/>
                  <a:pt x="3445" y="282"/>
                </a:cubicBezTo>
                <a:cubicBezTo>
                  <a:pt x="3444" y="282"/>
                  <a:pt x="3444" y="283"/>
                  <a:pt x="3444" y="284"/>
                </a:cubicBezTo>
                <a:cubicBezTo>
                  <a:pt x="3443" y="284"/>
                  <a:pt x="3442" y="284"/>
                  <a:pt x="3440" y="284"/>
                </a:cubicBezTo>
                <a:cubicBezTo>
                  <a:pt x="3441" y="282"/>
                  <a:pt x="3441" y="279"/>
                  <a:pt x="3441" y="277"/>
                </a:cubicBezTo>
                <a:cubicBezTo>
                  <a:pt x="3440" y="276"/>
                  <a:pt x="3439" y="275"/>
                  <a:pt x="3437" y="274"/>
                </a:cubicBezTo>
                <a:cubicBezTo>
                  <a:pt x="3437" y="270"/>
                  <a:pt x="3437" y="270"/>
                  <a:pt x="3437" y="270"/>
                </a:cubicBezTo>
                <a:cubicBezTo>
                  <a:pt x="3436" y="270"/>
                  <a:pt x="3436" y="270"/>
                  <a:pt x="3436" y="270"/>
                </a:cubicBezTo>
                <a:cubicBezTo>
                  <a:pt x="3436" y="269"/>
                  <a:pt x="3436" y="269"/>
                  <a:pt x="3436" y="269"/>
                </a:cubicBezTo>
                <a:cubicBezTo>
                  <a:pt x="3436" y="269"/>
                  <a:pt x="3436" y="269"/>
                  <a:pt x="3436" y="269"/>
                </a:cubicBezTo>
                <a:cubicBezTo>
                  <a:pt x="3435" y="273"/>
                  <a:pt x="3433" y="273"/>
                  <a:pt x="3432" y="276"/>
                </a:cubicBezTo>
                <a:cubicBezTo>
                  <a:pt x="3431" y="276"/>
                  <a:pt x="3431" y="276"/>
                  <a:pt x="3431" y="276"/>
                </a:cubicBezTo>
                <a:cubicBezTo>
                  <a:pt x="3431" y="278"/>
                  <a:pt x="3433" y="282"/>
                  <a:pt x="3432" y="283"/>
                </a:cubicBezTo>
                <a:cubicBezTo>
                  <a:pt x="3431" y="283"/>
                  <a:pt x="3430" y="284"/>
                  <a:pt x="3429" y="284"/>
                </a:cubicBezTo>
                <a:cubicBezTo>
                  <a:pt x="3429" y="293"/>
                  <a:pt x="3429" y="293"/>
                  <a:pt x="3429" y="293"/>
                </a:cubicBezTo>
                <a:cubicBezTo>
                  <a:pt x="3428" y="296"/>
                  <a:pt x="3423" y="299"/>
                  <a:pt x="3422" y="303"/>
                </a:cubicBezTo>
                <a:cubicBezTo>
                  <a:pt x="3421" y="304"/>
                  <a:pt x="3420" y="304"/>
                  <a:pt x="3419" y="304"/>
                </a:cubicBezTo>
                <a:cubicBezTo>
                  <a:pt x="3418" y="303"/>
                  <a:pt x="3418" y="303"/>
                  <a:pt x="3417" y="303"/>
                </a:cubicBezTo>
                <a:cubicBezTo>
                  <a:pt x="3418" y="298"/>
                  <a:pt x="3419" y="298"/>
                  <a:pt x="3420" y="294"/>
                </a:cubicBezTo>
                <a:cubicBezTo>
                  <a:pt x="3417" y="294"/>
                  <a:pt x="3417" y="294"/>
                  <a:pt x="3417" y="294"/>
                </a:cubicBezTo>
                <a:cubicBezTo>
                  <a:pt x="3417" y="296"/>
                  <a:pt x="3417" y="296"/>
                  <a:pt x="3417" y="296"/>
                </a:cubicBezTo>
                <a:cubicBezTo>
                  <a:pt x="3415" y="295"/>
                  <a:pt x="3415" y="295"/>
                  <a:pt x="3412" y="294"/>
                </a:cubicBezTo>
                <a:cubicBezTo>
                  <a:pt x="3411" y="292"/>
                  <a:pt x="3410" y="292"/>
                  <a:pt x="3409" y="290"/>
                </a:cubicBezTo>
                <a:cubicBezTo>
                  <a:pt x="3405" y="290"/>
                  <a:pt x="3405" y="292"/>
                  <a:pt x="3401" y="292"/>
                </a:cubicBezTo>
                <a:cubicBezTo>
                  <a:pt x="3401" y="290"/>
                  <a:pt x="3401" y="290"/>
                  <a:pt x="3401" y="290"/>
                </a:cubicBezTo>
                <a:cubicBezTo>
                  <a:pt x="3399" y="290"/>
                  <a:pt x="3399" y="290"/>
                  <a:pt x="3399" y="290"/>
                </a:cubicBezTo>
                <a:cubicBezTo>
                  <a:pt x="3399" y="288"/>
                  <a:pt x="3397" y="287"/>
                  <a:pt x="3397" y="284"/>
                </a:cubicBezTo>
                <a:cubicBezTo>
                  <a:pt x="3394" y="285"/>
                  <a:pt x="3395" y="286"/>
                  <a:pt x="3392" y="286"/>
                </a:cubicBezTo>
                <a:cubicBezTo>
                  <a:pt x="3392" y="285"/>
                  <a:pt x="3391" y="284"/>
                  <a:pt x="3391" y="283"/>
                </a:cubicBezTo>
                <a:cubicBezTo>
                  <a:pt x="3393" y="282"/>
                  <a:pt x="3394" y="280"/>
                  <a:pt x="3398" y="280"/>
                </a:cubicBezTo>
                <a:cubicBezTo>
                  <a:pt x="3397" y="278"/>
                  <a:pt x="3396" y="278"/>
                  <a:pt x="3395" y="275"/>
                </a:cubicBezTo>
                <a:cubicBezTo>
                  <a:pt x="3393" y="275"/>
                  <a:pt x="3393" y="275"/>
                  <a:pt x="3393" y="275"/>
                </a:cubicBezTo>
                <a:cubicBezTo>
                  <a:pt x="3394" y="277"/>
                  <a:pt x="3394" y="277"/>
                  <a:pt x="3394" y="279"/>
                </a:cubicBezTo>
                <a:cubicBezTo>
                  <a:pt x="3393" y="279"/>
                  <a:pt x="3394" y="278"/>
                  <a:pt x="3393" y="279"/>
                </a:cubicBezTo>
                <a:cubicBezTo>
                  <a:pt x="3389" y="279"/>
                  <a:pt x="3389" y="279"/>
                  <a:pt x="3389" y="279"/>
                </a:cubicBezTo>
                <a:cubicBezTo>
                  <a:pt x="3389" y="278"/>
                  <a:pt x="3388" y="276"/>
                  <a:pt x="3388" y="274"/>
                </a:cubicBezTo>
                <a:cubicBezTo>
                  <a:pt x="3387" y="274"/>
                  <a:pt x="3387" y="274"/>
                  <a:pt x="3387" y="274"/>
                </a:cubicBezTo>
                <a:cubicBezTo>
                  <a:pt x="3387" y="274"/>
                  <a:pt x="3387" y="274"/>
                  <a:pt x="3387" y="274"/>
                </a:cubicBezTo>
                <a:cubicBezTo>
                  <a:pt x="3386" y="273"/>
                  <a:pt x="3385" y="273"/>
                  <a:pt x="3384" y="273"/>
                </a:cubicBezTo>
                <a:cubicBezTo>
                  <a:pt x="3384" y="272"/>
                  <a:pt x="3384" y="272"/>
                  <a:pt x="3384" y="272"/>
                </a:cubicBezTo>
                <a:cubicBezTo>
                  <a:pt x="3383" y="272"/>
                  <a:pt x="3383" y="272"/>
                  <a:pt x="3383" y="272"/>
                </a:cubicBezTo>
                <a:cubicBezTo>
                  <a:pt x="3382" y="271"/>
                  <a:pt x="3382" y="271"/>
                  <a:pt x="3382" y="270"/>
                </a:cubicBezTo>
                <a:cubicBezTo>
                  <a:pt x="3380" y="269"/>
                  <a:pt x="3379" y="267"/>
                  <a:pt x="3377" y="266"/>
                </a:cubicBezTo>
                <a:cubicBezTo>
                  <a:pt x="3370" y="266"/>
                  <a:pt x="3371" y="273"/>
                  <a:pt x="3375" y="276"/>
                </a:cubicBezTo>
                <a:cubicBezTo>
                  <a:pt x="3374" y="278"/>
                  <a:pt x="3375" y="277"/>
                  <a:pt x="3374" y="278"/>
                </a:cubicBezTo>
                <a:cubicBezTo>
                  <a:pt x="3374" y="279"/>
                  <a:pt x="3374" y="279"/>
                  <a:pt x="3374" y="279"/>
                </a:cubicBezTo>
                <a:cubicBezTo>
                  <a:pt x="3373" y="279"/>
                  <a:pt x="3373" y="279"/>
                  <a:pt x="3373" y="279"/>
                </a:cubicBezTo>
                <a:cubicBezTo>
                  <a:pt x="3372" y="276"/>
                  <a:pt x="3371" y="274"/>
                  <a:pt x="3370" y="271"/>
                </a:cubicBezTo>
                <a:cubicBezTo>
                  <a:pt x="3370" y="271"/>
                  <a:pt x="3370" y="271"/>
                  <a:pt x="3370" y="271"/>
                </a:cubicBezTo>
                <a:cubicBezTo>
                  <a:pt x="3369" y="270"/>
                  <a:pt x="3368" y="269"/>
                  <a:pt x="3368" y="269"/>
                </a:cubicBezTo>
                <a:cubicBezTo>
                  <a:pt x="3366" y="268"/>
                  <a:pt x="3365" y="268"/>
                  <a:pt x="3363" y="268"/>
                </a:cubicBezTo>
                <a:cubicBezTo>
                  <a:pt x="3363" y="267"/>
                  <a:pt x="3363" y="267"/>
                  <a:pt x="3363" y="267"/>
                </a:cubicBezTo>
                <a:cubicBezTo>
                  <a:pt x="3361" y="267"/>
                  <a:pt x="3361" y="267"/>
                  <a:pt x="3361" y="267"/>
                </a:cubicBezTo>
                <a:cubicBezTo>
                  <a:pt x="3361" y="266"/>
                  <a:pt x="3361" y="266"/>
                  <a:pt x="3361" y="266"/>
                </a:cubicBezTo>
                <a:cubicBezTo>
                  <a:pt x="3358" y="266"/>
                  <a:pt x="3358" y="266"/>
                  <a:pt x="3358" y="266"/>
                </a:cubicBezTo>
                <a:cubicBezTo>
                  <a:pt x="3358" y="265"/>
                  <a:pt x="3358" y="265"/>
                  <a:pt x="3358" y="265"/>
                </a:cubicBezTo>
                <a:cubicBezTo>
                  <a:pt x="3356" y="265"/>
                  <a:pt x="3356" y="265"/>
                  <a:pt x="3356" y="265"/>
                </a:cubicBezTo>
                <a:cubicBezTo>
                  <a:pt x="3352" y="264"/>
                  <a:pt x="3353" y="261"/>
                  <a:pt x="3347" y="261"/>
                </a:cubicBezTo>
                <a:cubicBezTo>
                  <a:pt x="3347" y="260"/>
                  <a:pt x="3347" y="260"/>
                  <a:pt x="3347" y="260"/>
                </a:cubicBezTo>
                <a:cubicBezTo>
                  <a:pt x="3349" y="260"/>
                  <a:pt x="3349" y="260"/>
                  <a:pt x="3349" y="260"/>
                </a:cubicBezTo>
                <a:cubicBezTo>
                  <a:pt x="3349" y="259"/>
                  <a:pt x="3349" y="259"/>
                  <a:pt x="3349" y="259"/>
                </a:cubicBezTo>
                <a:cubicBezTo>
                  <a:pt x="3351" y="258"/>
                  <a:pt x="3351" y="258"/>
                  <a:pt x="3351" y="256"/>
                </a:cubicBezTo>
                <a:cubicBezTo>
                  <a:pt x="3350" y="256"/>
                  <a:pt x="3350" y="256"/>
                  <a:pt x="3350" y="256"/>
                </a:cubicBezTo>
                <a:cubicBezTo>
                  <a:pt x="3350" y="255"/>
                  <a:pt x="3350" y="255"/>
                  <a:pt x="3350" y="255"/>
                </a:cubicBezTo>
                <a:cubicBezTo>
                  <a:pt x="3347" y="255"/>
                  <a:pt x="3347" y="255"/>
                  <a:pt x="3347" y="255"/>
                </a:cubicBezTo>
                <a:cubicBezTo>
                  <a:pt x="3347" y="256"/>
                  <a:pt x="3347" y="256"/>
                  <a:pt x="3347" y="256"/>
                </a:cubicBezTo>
                <a:cubicBezTo>
                  <a:pt x="3345" y="256"/>
                  <a:pt x="3343" y="256"/>
                  <a:pt x="3341" y="255"/>
                </a:cubicBezTo>
                <a:cubicBezTo>
                  <a:pt x="3341" y="255"/>
                  <a:pt x="3341" y="255"/>
                  <a:pt x="3341" y="255"/>
                </a:cubicBezTo>
                <a:cubicBezTo>
                  <a:pt x="3338" y="255"/>
                  <a:pt x="3337" y="255"/>
                  <a:pt x="3336" y="255"/>
                </a:cubicBezTo>
                <a:cubicBezTo>
                  <a:pt x="3336" y="258"/>
                  <a:pt x="3337" y="258"/>
                  <a:pt x="3337" y="259"/>
                </a:cubicBezTo>
                <a:cubicBezTo>
                  <a:pt x="3335" y="259"/>
                  <a:pt x="3332" y="259"/>
                  <a:pt x="3329" y="259"/>
                </a:cubicBezTo>
                <a:cubicBezTo>
                  <a:pt x="3329" y="258"/>
                  <a:pt x="3329" y="258"/>
                  <a:pt x="3329" y="258"/>
                </a:cubicBezTo>
                <a:cubicBezTo>
                  <a:pt x="3325" y="258"/>
                  <a:pt x="3325" y="258"/>
                  <a:pt x="3325" y="258"/>
                </a:cubicBezTo>
                <a:cubicBezTo>
                  <a:pt x="3325" y="257"/>
                  <a:pt x="3324" y="256"/>
                  <a:pt x="3323" y="255"/>
                </a:cubicBezTo>
                <a:cubicBezTo>
                  <a:pt x="3322" y="255"/>
                  <a:pt x="3321" y="255"/>
                  <a:pt x="3320" y="255"/>
                </a:cubicBezTo>
                <a:cubicBezTo>
                  <a:pt x="3320" y="254"/>
                  <a:pt x="3320" y="254"/>
                  <a:pt x="3320" y="254"/>
                </a:cubicBezTo>
                <a:cubicBezTo>
                  <a:pt x="3319" y="254"/>
                  <a:pt x="3318" y="254"/>
                  <a:pt x="3317" y="255"/>
                </a:cubicBezTo>
                <a:cubicBezTo>
                  <a:pt x="3317" y="254"/>
                  <a:pt x="3316" y="253"/>
                  <a:pt x="3316" y="253"/>
                </a:cubicBezTo>
                <a:cubicBezTo>
                  <a:pt x="3314" y="253"/>
                  <a:pt x="3314" y="253"/>
                  <a:pt x="3314" y="253"/>
                </a:cubicBezTo>
                <a:cubicBezTo>
                  <a:pt x="3314" y="252"/>
                  <a:pt x="3314" y="252"/>
                  <a:pt x="3314" y="252"/>
                </a:cubicBezTo>
                <a:cubicBezTo>
                  <a:pt x="3311" y="252"/>
                  <a:pt x="3311" y="252"/>
                  <a:pt x="3311" y="252"/>
                </a:cubicBezTo>
                <a:cubicBezTo>
                  <a:pt x="3311" y="251"/>
                  <a:pt x="3311" y="251"/>
                  <a:pt x="3311" y="251"/>
                </a:cubicBezTo>
                <a:cubicBezTo>
                  <a:pt x="3310" y="251"/>
                  <a:pt x="3309" y="252"/>
                  <a:pt x="3309" y="252"/>
                </a:cubicBezTo>
                <a:cubicBezTo>
                  <a:pt x="3309" y="253"/>
                  <a:pt x="3309" y="253"/>
                  <a:pt x="3309" y="253"/>
                </a:cubicBezTo>
                <a:cubicBezTo>
                  <a:pt x="3305" y="252"/>
                  <a:pt x="3302" y="252"/>
                  <a:pt x="3299" y="251"/>
                </a:cubicBezTo>
                <a:cubicBezTo>
                  <a:pt x="3299" y="254"/>
                  <a:pt x="3299" y="254"/>
                  <a:pt x="3299" y="254"/>
                </a:cubicBezTo>
                <a:cubicBezTo>
                  <a:pt x="3296" y="253"/>
                  <a:pt x="3295" y="253"/>
                  <a:pt x="3293" y="251"/>
                </a:cubicBezTo>
                <a:cubicBezTo>
                  <a:pt x="3293" y="251"/>
                  <a:pt x="3292" y="250"/>
                  <a:pt x="3292" y="250"/>
                </a:cubicBezTo>
                <a:cubicBezTo>
                  <a:pt x="3289" y="250"/>
                  <a:pt x="3289" y="250"/>
                  <a:pt x="3289" y="250"/>
                </a:cubicBezTo>
                <a:cubicBezTo>
                  <a:pt x="3289" y="249"/>
                  <a:pt x="3288" y="248"/>
                  <a:pt x="3288" y="248"/>
                </a:cubicBezTo>
                <a:cubicBezTo>
                  <a:pt x="3286" y="248"/>
                  <a:pt x="3285" y="247"/>
                  <a:pt x="3283" y="247"/>
                </a:cubicBezTo>
                <a:cubicBezTo>
                  <a:pt x="3283" y="246"/>
                  <a:pt x="3283" y="246"/>
                  <a:pt x="3283" y="246"/>
                </a:cubicBezTo>
                <a:cubicBezTo>
                  <a:pt x="3281" y="246"/>
                  <a:pt x="3281" y="246"/>
                  <a:pt x="3281" y="246"/>
                </a:cubicBezTo>
                <a:cubicBezTo>
                  <a:pt x="3281" y="246"/>
                  <a:pt x="3281" y="245"/>
                  <a:pt x="3281" y="245"/>
                </a:cubicBezTo>
                <a:cubicBezTo>
                  <a:pt x="3279" y="245"/>
                  <a:pt x="3279" y="245"/>
                  <a:pt x="3279" y="245"/>
                </a:cubicBezTo>
                <a:cubicBezTo>
                  <a:pt x="3279" y="244"/>
                  <a:pt x="3279" y="244"/>
                  <a:pt x="3279" y="244"/>
                </a:cubicBezTo>
                <a:cubicBezTo>
                  <a:pt x="3278" y="244"/>
                  <a:pt x="3278" y="244"/>
                  <a:pt x="3278" y="244"/>
                </a:cubicBezTo>
                <a:cubicBezTo>
                  <a:pt x="3278" y="241"/>
                  <a:pt x="3278" y="241"/>
                  <a:pt x="3278" y="241"/>
                </a:cubicBezTo>
                <a:cubicBezTo>
                  <a:pt x="3280" y="241"/>
                  <a:pt x="3280" y="241"/>
                  <a:pt x="3280" y="241"/>
                </a:cubicBezTo>
                <a:cubicBezTo>
                  <a:pt x="3280" y="238"/>
                  <a:pt x="3280" y="236"/>
                  <a:pt x="3280" y="233"/>
                </a:cubicBezTo>
                <a:cubicBezTo>
                  <a:pt x="3279" y="233"/>
                  <a:pt x="3278" y="232"/>
                  <a:pt x="3276" y="232"/>
                </a:cubicBezTo>
                <a:cubicBezTo>
                  <a:pt x="3276" y="232"/>
                  <a:pt x="3276" y="233"/>
                  <a:pt x="3274" y="233"/>
                </a:cubicBezTo>
                <a:cubicBezTo>
                  <a:pt x="3274" y="232"/>
                  <a:pt x="3274" y="232"/>
                  <a:pt x="3274" y="232"/>
                </a:cubicBezTo>
                <a:cubicBezTo>
                  <a:pt x="3267" y="232"/>
                  <a:pt x="3267" y="232"/>
                  <a:pt x="3267" y="232"/>
                </a:cubicBezTo>
                <a:cubicBezTo>
                  <a:pt x="3266" y="232"/>
                  <a:pt x="3264" y="234"/>
                  <a:pt x="3262" y="233"/>
                </a:cubicBezTo>
                <a:cubicBezTo>
                  <a:pt x="3261" y="232"/>
                  <a:pt x="3261" y="231"/>
                  <a:pt x="3260" y="230"/>
                </a:cubicBezTo>
                <a:cubicBezTo>
                  <a:pt x="3259" y="230"/>
                  <a:pt x="3257" y="232"/>
                  <a:pt x="3254" y="231"/>
                </a:cubicBezTo>
                <a:cubicBezTo>
                  <a:pt x="3254" y="230"/>
                  <a:pt x="3254" y="230"/>
                  <a:pt x="3254" y="230"/>
                </a:cubicBezTo>
                <a:cubicBezTo>
                  <a:pt x="3251" y="229"/>
                  <a:pt x="3249" y="230"/>
                  <a:pt x="3247" y="228"/>
                </a:cubicBezTo>
                <a:cubicBezTo>
                  <a:pt x="3245" y="228"/>
                  <a:pt x="3243" y="229"/>
                  <a:pt x="3242" y="230"/>
                </a:cubicBezTo>
                <a:cubicBezTo>
                  <a:pt x="3242" y="230"/>
                  <a:pt x="3241" y="231"/>
                  <a:pt x="3241" y="231"/>
                </a:cubicBezTo>
                <a:cubicBezTo>
                  <a:pt x="3240" y="232"/>
                  <a:pt x="3239" y="232"/>
                  <a:pt x="3238" y="232"/>
                </a:cubicBezTo>
                <a:cubicBezTo>
                  <a:pt x="3237" y="234"/>
                  <a:pt x="3236" y="235"/>
                  <a:pt x="3234" y="236"/>
                </a:cubicBezTo>
                <a:cubicBezTo>
                  <a:pt x="3233" y="236"/>
                  <a:pt x="3233" y="236"/>
                  <a:pt x="3233" y="236"/>
                </a:cubicBezTo>
                <a:cubicBezTo>
                  <a:pt x="3233" y="237"/>
                  <a:pt x="3233" y="237"/>
                  <a:pt x="3233" y="237"/>
                </a:cubicBezTo>
                <a:cubicBezTo>
                  <a:pt x="3231" y="237"/>
                  <a:pt x="3231" y="237"/>
                  <a:pt x="3231" y="237"/>
                </a:cubicBezTo>
                <a:cubicBezTo>
                  <a:pt x="3231" y="238"/>
                  <a:pt x="3230" y="239"/>
                  <a:pt x="3230" y="240"/>
                </a:cubicBezTo>
                <a:cubicBezTo>
                  <a:pt x="3229" y="240"/>
                  <a:pt x="3229" y="240"/>
                  <a:pt x="3229" y="240"/>
                </a:cubicBezTo>
                <a:cubicBezTo>
                  <a:pt x="3228" y="241"/>
                  <a:pt x="3229" y="241"/>
                  <a:pt x="3227" y="243"/>
                </a:cubicBezTo>
                <a:cubicBezTo>
                  <a:pt x="3227" y="246"/>
                  <a:pt x="3227" y="246"/>
                  <a:pt x="3227" y="246"/>
                </a:cubicBezTo>
                <a:cubicBezTo>
                  <a:pt x="3228" y="247"/>
                  <a:pt x="3229" y="247"/>
                  <a:pt x="3230" y="247"/>
                </a:cubicBezTo>
                <a:cubicBezTo>
                  <a:pt x="3230" y="248"/>
                  <a:pt x="3231" y="250"/>
                  <a:pt x="3231" y="251"/>
                </a:cubicBezTo>
                <a:cubicBezTo>
                  <a:pt x="3230" y="251"/>
                  <a:pt x="3230" y="251"/>
                  <a:pt x="3230" y="251"/>
                </a:cubicBezTo>
                <a:cubicBezTo>
                  <a:pt x="3230" y="253"/>
                  <a:pt x="3230" y="253"/>
                  <a:pt x="3230" y="253"/>
                </a:cubicBezTo>
                <a:cubicBezTo>
                  <a:pt x="3230" y="253"/>
                  <a:pt x="3230" y="253"/>
                  <a:pt x="3230" y="253"/>
                </a:cubicBezTo>
                <a:cubicBezTo>
                  <a:pt x="3228" y="255"/>
                  <a:pt x="3227" y="257"/>
                  <a:pt x="3225" y="259"/>
                </a:cubicBezTo>
                <a:cubicBezTo>
                  <a:pt x="3224" y="259"/>
                  <a:pt x="3224" y="260"/>
                  <a:pt x="3224" y="261"/>
                </a:cubicBezTo>
                <a:cubicBezTo>
                  <a:pt x="3225" y="261"/>
                  <a:pt x="3225" y="261"/>
                  <a:pt x="3225" y="261"/>
                </a:cubicBezTo>
                <a:cubicBezTo>
                  <a:pt x="3225" y="263"/>
                  <a:pt x="3225" y="263"/>
                  <a:pt x="3225" y="263"/>
                </a:cubicBezTo>
                <a:cubicBezTo>
                  <a:pt x="3223" y="263"/>
                  <a:pt x="3223" y="263"/>
                  <a:pt x="3223" y="263"/>
                </a:cubicBezTo>
                <a:cubicBezTo>
                  <a:pt x="3223" y="261"/>
                  <a:pt x="3222" y="260"/>
                  <a:pt x="3222" y="259"/>
                </a:cubicBezTo>
                <a:cubicBezTo>
                  <a:pt x="3223" y="259"/>
                  <a:pt x="3223" y="259"/>
                  <a:pt x="3223" y="259"/>
                </a:cubicBezTo>
                <a:cubicBezTo>
                  <a:pt x="3224" y="256"/>
                  <a:pt x="3225" y="257"/>
                  <a:pt x="3225" y="253"/>
                </a:cubicBezTo>
                <a:cubicBezTo>
                  <a:pt x="3224" y="252"/>
                  <a:pt x="3225" y="253"/>
                  <a:pt x="3224" y="252"/>
                </a:cubicBezTo>
                <a:cubicBezTo>
                  <a:pt x="3223" y="252"/>
                  <a:pt x="3223" y="252"/>
                  <a:pt x="3223" y="252"/>
                </a:cubicBezTo>
                <a:cubicBezTo>
                  <a:pt x="3223" y="251"/>
                  <a:pt x="3223" y="251"/>
                  <a:pt x="3223" y="251"/>
                </a:cubicBezTo>
                <a:cubicBezTo>
                  <a:pt x="3224" y="251"/>
                  <a:pt x="3224" y="251"/>
                  <a:pt x="3224" y="251"/>
                </a:cubicBezTo>
                <a:cubicBezTo>
                  <a:pt x="3224" y="250"/>
                  <a:pt x="3224" y="250"/>
                  <a:pt x="3224" y="250"/>
                </a:cubicBezTo>
                <a:cubicBezTo>
                  <a:pt x="3227" y="250"/>
                  <a:pt x="3227" y="250"/>
                  <a:pt x="3227" y="250"/>
                </a:cubicBezTo>
                <a:cubicBezTo>
                  <a:pt x="3227" y="250"/>
                  <a:pt x="3227" y="250"/>
                  <a:pt x="3227" y="250"/>
                </a:cubicBezTo>
                <a:cubicBezTo>
                  <a:pt x="3228" y="249"/>
                  <a:pt x="3227" y="250"/>
                  <a:pt x="3228" y="248"/>
                </a:cubicBezTo>
                <a:cubicBezTo>
                  <a:pt x="3226" y="246"/>
                  <a:pt x="3227" y="246"/>
                  <a:pt x="3225" y="245"/>
                </a:cubicBezTo>
                <a:cubicBezTo>
                  <a:pt x="3225" y="243"/>
                  <a:pt x="3225" y="242"/>
                  <a:pt x="3226" y="240"/>
                </a:cubicBezTo>
                <a:cubicBezTo>
                  <a:pt x="3226" y="234"/>
                  <a:pt x="3224" y="235"/>
                  <a:pt x="3222" y="231"/>
                </a:cubicBezTo>
                <a:cubicBezTo>
                  <a:pt x="3221" y="231"/>
                  <a:pt x="3221" y="231"/>
                  <a:pt x="3221" y="231"/>
                </a:cubicBezTo>
                <a:cubicBezTo>
                  <a:pt x="3221" y="238"/>
                  <a:pt x="3221" y="238"/>
                  <a:pt x="3221" y="238"/>
                </a:cubicBezTo>
                <a:cubicBezTo>
                  <a:pt x="3210" y="238"/>
                  <a:pt x="3210" y="238"/>
                  <a:pt x="3210" y="238"/>
                </a:cubicBezTo>
                <a:cubicBezTo>
                  <a:pt x="3210" y="239"/>
                  <a:pt x="3210" y="239"/>
                  <a:pt x="3210" y="239"/>
                </a:cubicBezTo>
                <a:cubicBezTo>
                  <a:pt x="3209" y="239"/>
                  <a:pt x="3209" y="239"/>
                  <a:pt x="3209" y="239"/>
                </a:cubicBezTo>
                <a:cubicBezTo>
                  <a:pt x="3209" y="238"/>
                  <a:pt x="3209" y="238"/>
                  <a:pt x="3209" y="238"/>
                </a:cubicBezTo>
                <a:cubicBezTo>
                  <a:pt x="3207" y="238"/>
                  <a:pt x="3207" y="238"/>
                  <a:pt x="3207" y="238"/>
                </a:cubicBezTo>
                <a:cubicBezTo>
                  <a:pt x="3207" y="234"/>
                  <a:pt x="3205" y="233"/>
                  <a:pt x="3204" y="229"/>
                </a:cubicBezTo>
                <a:cubicBezTo>
                  <a:pt x="3200" y="230"/>
                  <a:pt x="3203" y="230"/>
                  <a:pt x="3202" y="232"/>
                </a:cubicBezTo>
                <a:cubicBezTo>
                  <a:pt x="3201" y="232"/>
                  <a:pt x="3201" y="232"/>
                  <a:pt x="3201" y="232"/>
                </a:cubicBezTo>
                <a:cubicBezTo>
                  <a:pt x="3201" y="233"/>
                  <a:pt x="3201" y="233"/>
                  <a:pt x="3201" y="233"/>
                </a:cubicBezTo>
                <a:cubicBezTo>
                  <a:pt x="3199" y="233"/>
                  <a:pt x="3199" y="231"/>
                  <a:pt x="3198" y="230"/>
                </a:cubicBezTo>
                <a:cubicBezTo>
                  <a:pt x="3197" y="230"/>
                  <a:pt x="3197" y="230"/>
                  <a:pt x="3197" y="230"/>
                </a:cubicBezTo>
                <a:cubicBezTo>
                  <a:pt x="3196" y="230"/>
                  <a:pt x="3197" y="230"/>
                  <a:pt x="3195" y="230"/>
                </a:cubicBezTo>
                <a:cubicBezTo>
                  <a:pt x="3194" y="232"/>
                  <a:pt x="3192" y="234"/>
                  <a:pt x="3191" y="236"/>
                </a:cubicBezTo>
                <a:cubicBezTo>
                  <a:pt x="3189" y="236"/>
                  <a:pt x="3189" y="236"/>
                  <a:pt x="3189" y="236"/>
                </a:cubicBezTo>
                <a:cubicBezTo>
                  <a:pt x="3189" y="238"/>
                  <a:pt x="3189" y="237"/>
                  <a:pt x="3188" y="238"/>
                </a:cubicBezTo>
                <a:cubicBezTo>
                  <a:pt x="3188" y="243"/>
                  <a:pt x="3190" y="243"/>
                  <a:pt x="3195" y="243"/>
                </a:cubicBezTo>
                <a:cubicBezTo>
                  <a:pt x="3195" y="244"/>
                  <a:pt x="3195" y="244"/>
                  <a:pt x="3195" y="244"/>
                </a:cubicBezTo>
                <a:cubicBezTo>
                  <a:pt x="3194" y="245"/>
                  <a:pt x="3193" y="245"/>
                  <a:pt x="3192" y="246"/>
                </a:cubicBezTo>
                <a:cubicBezTo>
                  <a:pt x="3189" y="246"/>
                  <a:pt x="3187" y="246"/>
                  <a:pt x="3186" y="244"/>
                </a:cubicBezTo>
                <a:cubicBezTo>
                  <a:pt x="3185" y="244"/>
                  <a:pt x="3185" y="244"/>
                  <a:pt x="3185" y="244"/>
                </a:cubicBezTo>
                <a:cubicBezTo>
                  <a:pt x="3185" y="245"/>
                  <a:pt x="3186" y="245"/>
                  <a:pt x="3186" y="246"/>
                </a:cubicBezTo>
                <a:cubicBezTo>
                  <a:pt x="3185" y="246"/>
                  <a:pt x="3185" y="246"/>
                  <a:pt x="3185" y="246"/>
                </a:cubicBezTo>
                <a:cubicBezTo>
                  <a:pt x="3184" y="248"/>
                  <a:pt x="3184" y="248"/>
                  <a:pt x="3183" y="250"/>
                </a:cubicBezTo>
                <a:cubicBezTo>
                  <a:pt x="3181" y="250"/>
                  <a:pt x="3178" y="251"/>
                  <a:pt x="3175" y="252"/>
                </a:cubicBezTo>
                <a:cubicBezTo>
                  <a:pt x="3175" y="254"/>
                  <a:pt x="3175" y="254"/>
                  <a:pt x="3175" y="254"/>
                </a:cubicBezTo>
                <a:cubicBezTo>
                  <a:pt x="3173" y="253"/>
                  <a:pt x="3169" y="251"/>
                  <a:pt x="3167" y="253"/>
                </a:cubicBezTo>
                <a:cubicBezTo>
                  <a:pt x="3160" y="253"/>
                  <a:pt x="3160" y="253"/>
                  <a:pt x="3160" y="253"/>
                </a:cubicBezTo>
                <a:cubicBezTo>
                  <a:pt x="3160" y="254"/>
                  <a:pt x="3160" y="254"/>
                  <a:pt x="3160" y="254"/>
                </a:cubicBezTo>
                <a:cubicBezTo>
                  <a:pt x="3160" y="254"/>
                  <a:pt x="3160" y="254"/>
                  <a:pt x="3160" y="254"/>
                </a:cubicBezTo>
                <a:cubicBezTo>
                  <a:pt x="3160" y="256"/>
                  <a:pt x="3160" y="256"/>
                  <a:pt x="3160" y="256"/>
                </a:cubicBezTo>
                <a:cubicBezTo>
                  <a:pt x="3158" y="256"/>
                  <a:pt x="3157" y="257"/>
                  <a:pt x="3156" y="257"/>
                </a:cubicBezTo>
                <a:cubicBezTo>
                  <a:pt x="3156" y="258"/>
                  <a:pt x="3156" y="258"/>
                  <a:pt x="3155" y="259"/>
                </a:cubicBezTo>
                <a:cubicBezTo>
                  <a:pt x="3151" y="259"/>
                  <a:pt x="3151" y="259"/>
                  <a:pt x="3151" y="259"/>
                </a:cubicBezTo>
                <a:cubicBezTo>
                  <a:pt x="3151" y="259"/>
                  <a:pt x="3151" y="259"/>
                  <a:pt x="3151" y="259"/>
                </a:cubicBezTo>
                <a:cubicBezTo>
                  <a:pt x="3148" y="260"/>
                  <a:pt x="3144" y="258"/>
                  <a:pt x="3141" y="260"/>
                </a:cubicBezTo>
                <a:cubicBezTo>
                  <a:pt x="3135" y="260"/>
                  <a:pt x="3135" y="260"/>
                  <a:pt x="3135" y="260"/>
                </a:cubicBezTo>
                <a:cubicBezTo>
                  <a:pt x="3135" y="259"/>
                  <a:pt x="3135" y="259"/>
                  <a:pt x="3135" y="259"/>
                </a:cubicBezTo>
                <a:cubicBezTo>
                  <a:pt x="3139" y="259"/>
                  <a:pt x="3144" y="258"/>
                  <a:pt x="3149" y="257"/>
                </a:cubicBezTo>
                <a:cubicBezTo>
                  <a:pt x="3151" y="256"/>
                  <a:pt x="3153" y="255"/>
                  <a:pt x="3155" y="255"/>
                </a:cubicBezTo>
                <a:cubicBezTo>
                  <a:pt x="3156" y="252"/>
                  <a:pt x="3157" y="251"/>
                  <a:pt x="3158" y="249"/>
                </a:cubicBezTo>
                <a:cubicBezTo>
                  <a:pt x="3161" y="248"/>
                  <a:pt x="3164" y="247"/>
                  <a:pt x="3168" y="246"/>
                </a:cubicBezTo>
                <a:cubicBezTo>
                  <a:pt x="3168" y="246"/>
                  <a:pt x="3168" y="245"/>
                  <a:pt x="3169" y="245"/>
                </a:cubicBezTo>
                <a:cubicBezTo>
                  <a:pt x="3171" y="245"/>
                  <a:pt x="3171" y="245"/>
                  <a:pt x="3171" y="245"/>
                </a:cubicBezTo>
                <a:cubicBezTo>
                  <a:pt x="3171" y="244"/>
                  <a:pt x="3171" y="244"/>
                  <a:pt x="3171" y="244"/>
                </a:cubicBezTo>
                <a:cubicBezTo>
                  <a:pt x="3172" y="243"/>
                  <a:pt x="3174" y="243"/>
                  <a:pt x="3175" y="243"/>
                </a:cubicBezTo>
                <a:cubicBezTo>
                  <a:pt x="3175" y="242"/>
                  <a:pt x="3176" y="242"/>
                  <a:pt x="3176" y="241"/>
                </a:cubicBezTo>
                <a:cubicBezTo>
                  <a:pt x="3177" y="241"/>
                  <a:pt x="3178" y="240"/>
                  <a:pt x="3178" y="240"/>
                </a:cubicBezTo>
                <a:cubicBezTo>
                  <a:pt x="3178" y="237"/>
                  <a:pt x="3178" y="237"/>
                  <a:pt x="3178" y="237"/>
                </a:cubicBezTo>
                <a:cubicBezTo>
                  <a:pt x="3179" y="236"/>
                  <a:pt x="3182" y="235"/>
                  <a:pt x="3184" y="235"/>
                </a:cubicBezTo>
                <a:cubicBezTo>
                  <a:pt x="3184" y="230"/>
                  <a:pt x="3184" y="230"/>
                  <a:pt x="3184" y="230"/>
                </a:cubicBezTo>
                <a:cubicBezTo>
                  <a:pt x="3183" y="230"/>
                  <a:pt x="3183" y="230"/>
                  <a:pt x="3183" y="230"/>
                </a:cubicBezTo>
                <a:cubicBezTo>
                  <a:pt x="3184" y="228"/>
                  <a:pt x="3184" y="228"/>
                  <a:pt x="3184" y="226"/>
                </a:cubicBezTo>
                <a:cubicBezTo>
                  <a:pt x="3186" y="226"/>
                  <a:pt x="3186" y="226"/>
                  <a:pt x="3186" y="226"/>
                </a:cubicBezTo>
                <a:cubicBezTo>
                  <a:pt x="3186" y="225"/>
                  <a:pt x="3187" y="223"/>
                  <a:pt x="3188" y="221"/>
                </a:cubicBezTo>
                <a:cubicBezTo>
                  <a:pt x="3193" y="221"/>
                  <a:pt x="3196" y="220"/>
                  <a:pt x="3200" y="219"/>
                </a:cubicBezTo>
                <a:cubicBezTo>
                  <a:pt x="3203" y="219"/>
                  <a:pt x="3203" y="219"/>
                  <a:pt x="3203" y="219"/>
                </a:cubicBezTo>
                <a:cubicBezTo>
                  <a:pt x="3203" y="218"/>
                  <a:pt x="3203" y="218"/>
                  <a:pt x="3203" y="218"/>
                </a:cubicBezTo>
                <a:cubicBezTo>
                  <a:pt x="3205" y="218"/>
                  <a:pt x="3205" y="218"/>
                  <a:pt x="3205" y="218"/>
                </a:cubicBezTo>
                <a:cubicBezTo>
                  <a:pt x="3205" y="217"/>
                  <a:pt x="3205" y="217"/>
                  <a:pt x="3206" y="216"/>
                </a:cubicBezTo>
                <a:cubicBezTo>
                  <a:pt x="3209" y="216"/>
                  <a:pt x="3213" y="216"/>
                  <a:pt x="3216" y="216"/>
                </a:cubicBezTo>
                <a:cubicBezTo>
                  <a:pt x="3216" y="215"/>
                  <a:pt x="3216" y="215"/>
                  <a:pt x="3216" y="215"/>
                </a:cubicBezTo>
                <a:cubicBezTo>
                  <a:pt x="3219" y="215"/>
                  <a:pt x="3219" y="215"/>
                  <a:pt x="3219" y="215"/>
                </a:cubicBezTo>
                <a:cubicBezTo>
                  <a:pt x="3219" y="214"/>
                  <a:pt x="3219" y="214"/>
                  <a:pt x="3219" y="214"/>
                </a:cubicBezTo>
                <a:cubicBezTo>
                  <a:pt x="3220" y="214"/>
                  <a:pt x="3220" y="214"/>
                  <a:pt x="3220" y="214"/>
                </a:cubicBezTo>
                <a:cubicBezTo>
                  <a:pt x="3220" y="213"/>
                  <a:pt x="3220" y="213"/>
                  <a:pt x="3220" y="213"/>
                </a:cubicBezTo>
                <a:cubicBezTo>
                  <a:pt x="3224" y="213"/>
                  <a:pt x="3228" y="212"/>
                  <a:pt x="3231" y="211"/>
                </a:cubicBezTo>
                <a:cubicBezTo>
                  <a:pt x="3231" y="211"/>
                  <a:pt x="3232" y="210"/>
                  <a:pt x="3232" y="210"/>
                </a:cubicBezTo>
                <a:cubicBezTo>
                  <a:pt x="3234" y="210"/>
                  <a:pt x="3234" y="210"/>
                  <a:pt x="3234" y="210"/>
                </a:cubicBezTo>
                <a:cubicBezTo>
                  <a:pt x="3234" y="209"/>
                  <a:pt x="3234" y="209"/>
                  <a:pt x="3235" y="208"/>
                </a:cubicBezTo>
                <a:cubicBezTo>
                  <a:pt x="3235" y="204"/>
                  <a:pt x="3233" y="202"/>
                  <a:pt x="3231" y="199"/>
                </a:cubicBezTo>
                <a:cubicBezTo>
                  <a:pt x="3230" y="199"/>
                  <a:pt x="3230" y="199"/>
                  <a:pt x="3230" y="199"/>
                </a:cubicBezTo>
                <a:cubicBezTo>
                  <a:pt x="3230" y="198"/>
                  <a:pt x="3230" y="198"/>
                  <a:pt x="3230" y="198"/>
                </a:cubicBezTo>
                <a:cubicBezTo>
                  <a:pt x="3230" y="198"/>
                  <a:pt x="3229" y="199"/>
                  <a:pt x="3229" y="199"/>
                </a:cubicBezTo>
                <a:cubicBezTo>
                  <a:pt x="3228" y="199"/>
                  <a:pt x="3228" y="198"/>
                  <a:pt x="3227" y="197"/>
                </a:cubicBezTo>
                <a:cubicBezTo>
                  <a:pt x="3227" y="194"/>
                  <a:pt x="3227" y="194"/>
                  <a:pt x="3227" y="194"/>
                </a:cubicBezTo>
                <a:cubicBezTo>
                  <a:pt x="3229" y="195"/>
                  <a:pt x="3230" y="196"/>
                  <a:pt x="3234" y="197"/>
                </a:cubicBezTo>
                <a:cubicBezTo>
                  <a:pt x="3234" y="194"/>
                  <a:pt x="3235" y="192"/>
                  <a:pt x="3235" y="189"/>
                </a:cubicBezTo>
                <a:cubicBezTo>
                  <a:pt x="3234" y="189"/>
                  <a:pt x="3234" y="189"/>
                  <a:pt x="3234" y="189"/>
                </a:cubicBezTo>
                <a:cubicBezTo>
                  <a:pt x="3234" y="188"/>
                  <a:pt x="3234" y="187"/>
                  <a:pt x="3234" y="186"/>
                </a:cubicBezTo>
                <a:cubicBezTo>
                  <a:pt x="3230" y="186"/>
                  <a:pt x="3230" y="186"/>
                  <a:pt x="3230" y="186"/>
                </a:cubicBezTo>
                <a:cubicBezTo>
                  <a:pt x="3230" y="183"/>
                  <a:pt x="3229" y="182"/>
                  <a:pt x="3229" y="177"/>
                </a:cubicBezTo>
                <a:cubicBezTo>
                  <a:pt x="3227" y="177"/>
                  <a:pt x="3225" y="176"/>
                  <a:pt x="3223" y="175"/>
                </a:cubicBezTo>
                <a:cubicBezTo>
                  <a:pt x="3219" y="175"/>
                  <a:pt x="3219" y="175"/>
                  <a:pt x="3219" y="175"/>
                </a:cubicBezTo>
                <a:cubicBezTo>
                  <a:pt x="3219" y="174"/>
                  <a:pt x="3219" y="174"/>
                  <a:pt x="3219" y="174"/>
                </a:cubicBezTo>
                <a:cubicBezTo>
                  <a:pt x="3217" y="174"/>
                  <a:pt x="3217" y="174"/>
                  <a:pt x="3217" y="174"/>
                </a:cubicBezTo>
                <a:cubicBezTo>
                  <a:pt x="3217" y="174"/>
                  <a:pt x="3216" y="173"/>
                  <a:pt x="3216" y="172"/>
                </a:cubicBezTo>
                <a:cubicBezTo>
                  <a:pt x="3215" y="170"/>
                  <a:pt x="3215" y="168"/>
                  <a:pt x="3215" y="165"/>
                </a:cubicBezTo>
                <a:cubicBezTo>
                  <a:pt x="3212" y="164"/>
                  <a:pt x="3213" y="164"/>
                  <a:pt x="3211" y="163"/>
                </a:cubicBezTo>
                <a:cubicBezTo>
                  <a:pt x="3210" y="163"/>
                  <a:pt x="3211" y="162"/>
                  <a:pt x="3210" y="163"/>
                </a:cubicBezTo>
                <a:cubicBezTo>
                  <a:pt x="3210" y="163"/>
                  <a:pt x="3210" y="163"/>
                  <a:pt x="3210" y="163"/>
                </a:cubicBezTo>
                <a:cubicBezTo>
                  <a:pt x="3208" y="163"/>
                  <a:pt x="3208" y="163"/>
                  <a:pt x="3208" y="163"/>
                </a:cubicBezTo>
                <a:cubicBezTo>
                  <a:pt x="3208" y="164"/>
                  <a:pt x="3208" y="164"/>
                  <a:pt x="3208" y="164"/>
                </a:cubicBezTo>
                <a:cubicBezTo>
                  <a:pt x="3202" y="164"/>
                  <a:pt x="3202" y="164"/>
                  <a:pt x="3202" y="164"/>
                </a:cubicBezTo>
                <a:cubicBezTo>
                  <a:pt x="3202" y="165"/>
                  <a:pt x="3202" y="165"/>
                  <a:pt x="3202" y="165"/>
                </a:cubicBezTo>
                <a:cubicBezTo>
                  <a:pt x="3201" y="166"/>
                  <a:pt x="3199" y="166"/>
                  <a:pt x="3197" y="167"/>
                </a:cubicBezTo>
                <a:cubicBezTo>
                  <a:pt x="3196" y="164"/>
                  <a:pt x="3196" y="164"/>
                  <a:pt x="3196" y="164"/>
                </a:cubicBezTo>
                <a:cubicBezTo>
                  <a:pt x="3192" y="163"/>
                  <a:pt x="3185" y="166"/>
                  <a:pt x="3183" y="167"/>
                </a:cubicBezTo>
                <a:cubicBezTo>
                  <a:pt x="3181" y="167"/>
                  <a:pt x="3179" y="167"/>
                  <a:pt x="3177" y="167"/>
                </a:cubicBezTo>
                <a:cubicBezTo>
                  <a:pt x="3175" y="170"/>
                  <a:pt x="3174" y="172"/>
                  <a:pt x="3172" y="174"/>
                </a:cubicBezTo>
                <a:cubicBezTo>
                  <a:pt x="3170" y="175"/>
                  <a:pt x="3166" y="174"/>
                  <a:pt x="3164" y="176"/>
                </a:cubicBezTo>
                <a:cubicBezTo>
                  <a:pt x="3164" y="176"/>
                  <a:pt x="3164" y="176"/>
                  <a:pt x="3164" y="176"/>
                </a:cubicBezTo>
                <a:cubicBezTo>
                  <a:pt x="3164" y="174"/>
                  <a:pt x="3164" y="173"/>
                  <a:pt x="3164" y="172"/>
                </a:cubicBezTo>
                <a:cubicBezTo>
                  <a:pt x="3165" y="172"/>
                  <a:pt x="3165" y="172"/>
                  <a:pt x="3165" y="172"/>
                </a:cubicBezTo>
                <a:cubicBezTo>
                  <a:pt x="3166" y="169"/>
                  <a:pt x="3165" y="169"/>
                  <a:pt x="3167" y="167"/>
                </a:cubicBezTo>
                <a:cubicBezTo>
                  <a:pt x="3167" y="164"/>
                  <a:pt x="3167" y="164"/>
                  <a:pt x="3167" y="164"/>
                </a:cubicBezTo>
                <a:cubicBezTo>
                  <a:pt x="3164" y="164"/>
                  <a:pt x="3161" y="163"/>
                  <a:pt x="3159" y="163"/>
                </a:cubicBezTo>
                <a:cubicBezTo>
                  <a:pt x="3159" y="161"/>
                  <a:pt x="3159" y="161"/>
                  <a:pt x="3159" y="161"/>
                </a:cubicBezTo>
                <a:cubicBezTo>
                  <a:pt x="3157" y="161"/>
                  <a:pt x="3156" y="161"/>
                  <a:pt x="3155" y="162"/>
                </a:cubicBezTo>
                <a:cubicBezTo>
                  <a:pt x="3155" y="163"/>
                  <a:pt x="3155" y="163"/>
                  <a:pt x="3155" y="163"/>
                </a:cubicBezTo>
                <a:cubicBezTo>
                  <a:pt x="3150" y="163"/>
                  <a:pt x="3150" y="163"/>
                  <a:pt x="3150" y="163"/>
                </a:cubicBezTo>
                <a:cubicBezTo>
                  <a:pt x="3150" y="163"/>
                  <a:pt x="3150" y="163"/>
                  <a:pt x="3150" y="163"/>
                </a:cubicBezTo>
                <a:cubicBezTo>
                  <a:pt x="3148" y="163"/>
                  <a:pt x="3148" y="163"/>
                  <a:pt x="3148" y="163"/>
                </a:cubicBezTo>
                <a:cubicBezTo>
                  <a:pt x="3149" y="163"/>
                  <a:pt x="3149" y="162"/>
                  <a:pt x="3150" y="162"/>
                </a:cubicBezTo>
                <a:cubicBezTo>
                  <a:pt x="3150" y="159"/>
                  <a:pt x="3150" y="159"/>
                  <a:pt x="3150" y="159"/>
                </a:cubicBezTo>
                <a:cubicBezTo>
                  <a:pt x="3150" y="159"/>
                  <a:pt x="3150" y="159"/>
                  <a:pt x="3150" y="159"/>
                </a:cubicBezTo>
                <a:cubicBezTo>
                  <a:pt x="3150" y="160"/>
                  <a:pt x="3150" y="160"/>
                  <a:pt x="3150" y="160"/>
                </a:cubicBezTo>
                <a:cubicBezTo>
                  <a:pt x="3146" y="160"/>
                  <a:pt x="3146" y="160"/>
                  <a:pt x="3146" y="160"/>
                </a:cubicBezTo>
                <a:cubicBezTo>
                  <a:pt x="3146" y="161"/>
                  <a:pt x="3146" y="161"/>
                  <a:pt x="3146" y="161"/>
                </a:cubicBezTo>
                <a:cubicBezTo>
                  <a:pt x="3145" y="161"/>
                  <a:pt x="3145" y="161"/>
                  <a:pt x="3145" y="161"/>
                </a:cubicBezTo>
                <a:cubicBezTo>
                  <a:pt x="3145" y="160"/>
                  <a:pt x="3145" y="160"/>
                  <a:pt x="3145" y="160"/>
                </a:cubicBezTo>
                <a:cubicBezTo>
                  <a:pt x="3147" y="159"/>
                  <a:pt x="3148" y="157"/>
                  <a:pt x="3149" y="155"/>
                </a:cubicBezTo>
                <a:cubicBezTo>
                  <a:pt x="3151" y="155"/>
                  <a:pt x="3151" y="155"/>
                  <a:pt x="3151" y="155"/>
                </a:cubicBezTo>
                <a:cubicBezTo>
                  <a:pt x="3151" y="153"/>
                  <a:pt x="3151" y="153"/>
                  <a:pt x="3150" y="152"/>
                </a:cubicBezTo>
                <a:cubicBezTo>
                  <a:pt x="3149" y="151"/>
                  <a:pt x="3147" y="151"/>
                  <a:pt x="3144" y="151"/>
                </a:cubicBezTo>
                <a:cubicBezTo>
                  <a:pt x="3144" y="150"/>
                  <a:pt x="3144" y="150"/>
                  <a:pt x="3144" y="150"/>
                </a:cubicBezTo>
                <a:cubicBezTo>
                  <a:pt x="3143" y="150"/>
                  <a:pt x="3143" y="150"/>
                  <a:pt x="3143" y="150"/>
                </a:cubicBezTo>
                <a:cubicBezTo>
                  <a:pt x="3143" y="147"/>
                  <a:pt x="3143" y="147"/>
                  <a:pt x="3143" y="147"/>
                </a:cubicBezTo>
                <a:cubicBezTo>
                  <a:pt x="3140" y="147"/>
                  <a:pt x="3137" y="149"/>
                  <a:pt x="3136" y="146"/>
                </a:cubicBezTo>
                <a:cubicBezTo>
                  <a:pt x="3131" y="146"/>
                  <a:pt x="3131" y="146"/>
                  <a:pt x="3131" y="146"/>
                </a:cubicBezTo>
                <a:cubicBezTo>
                  <a:pt x="3131" y="147"/>
                  <a:pt x="3131" y="147"/>
                  <a:pt x="3131" y="147"/>
                </a:cubicBezTo>
                <a:cubicBezTo>
                  <a:pt x="3130" y="147"/>
                  <a:pt x="3130" y="147"/>
                  <a:pt x="3130" y="147"/>
                </a:cubicBezTo>
                <a:cubicBezTo>
                  <a:pt x="3130" y="149"/>
                  <a:pt x="3130" y="149"/>
                  <a:pt x="3130" y="149"/>
                </a:cubicBezTo>
                <a:cubicBezTo>
                  <a:pt x="3128" y="150"/>
                  <a:pt x="3126" y="150"/>
                  <a:pt x="3124" y="151"/>
                </a:cubicBezTo>
                <a:cubicBezTo>
                  <a:pt x="3124" y="150"/>
                  <a:pt x="3123" y="149"/>
                  <a:pt x="3122" y="148"/>
                </a:cubicBezTo>
                <a:cubicBezTo>
                  <a:pt x="3120" y="147"/>
                  <a:pt x="3111" y="152"/>
                  <a:pt x="3110" y="153"/>
                </a:cubicBezTo>
                <a:cubicBezTo>
                  <a:pt x="3109" y="153"/>
                  <a:pt x="3109" y="153"/>
                  <a:pt x="3108" y="154"/>
                </a:cubicBezTo>
                <a:cubicBezTo>
                  <a:pt x="3109" y="154"/>
                  <a:pt x="3109" y="154"/>
                  <a:pt x="3109" y="154"/>
                </a:cubicBezTo>
                <a:cubicBezTo>
                  <a:pt x="3109" y="155"/>
                  <a:pt x="3109" y="155"/>
                  <a:pt x="3109" y="155"/>
                </a:cubicBezTo>
                <a:cubicBezTo>
                  <a:pt x="3108" y="155"/>
                  <a:pt x="3108" y="155"/>
                  <a:pt x="3108" y="155"/>
                </a:cubicBezTo>
                <a:cubicBezTo>
                  <a:pt x="3108" y="157"/>
                  <a:pt x="3108" y="157"/>
                  <a:pt x="3108" y="157"/>
                </a:cubicBezTo>
                <a:cubicBezTo>
                  <a:pt x="3107" y="159"/>
                  <a:pt x="3104" y="157"/>
                  <a:pt x="3103" y="162"/>
                </a:cubicBezTo>
                <a:cubicBezTo>
                  <a:pt x="3101" y="162"/>
                  <a:pt x="3102" y="162"/>
                  <a:pt x="3101" y="163"/>
                </a:cubicBezTo>
                <a:cubicBezTo>
                  <a:pt x="3100" y="163"/>
                  <a:pt x="3099" y="163"/>
                  <a:pt x="3099" y="163"/>
                </a:cubicBezTo>
                <a:cubicBezTo>
                  <a:pt x="3098" y="170"/>
                  <a:pt x="3098" y="167"/>
                  <a:pt x="3102" y="170"/>
                </a:cubicBezTo>
                <a:cubicBezTo>
                  <a:pt x="3102" y="171"/>
                  <a:pt x="3102" y="171"/>
                  <a:pt x="3102" y="171"/>
                </a:cubicBezTo>
                <a:cubicBezTo>
                  <a:pt x="3103" y="172"/>
                  <a:pt x="3104" y="172"/>
                  <a:pt x="3105" y="173"/>
                </a:cubicBezTo>
                <a:cubicBezTo>
                  <a:pt x="3105" y="175"/>
                  <a:pt x="3105" y="175"/>
                  <a:pt x="3105" y="175"/>
                </a:cubicBezTo>
                <a:cubicBezTo>
                  <a:pt x="3102" y="175"/>
                  <a:pt x="3101" y="175"/>
                  <a:pt x="3099" y="173"/>
                </a:cubicBezTo>
                <a:cubicBezTo>
                  <a:pt x="3098" y="173"/>
                  <a:pt x="3098" y="172"/>
                  <a:pt x="3098" y="172"/>
                </a:cubicBezTo>
                <a:cubicBezTo>
                  <a:pt x="3095" y="171"/>
                  <a:pt x="3094" y="173"/>
                  <a:pt x="3094" y="173"/>
                </a:cubicBezTo>
                <a:cubicBezTo>
                  <a:pt x="3092" y="173"/>
                  <a:pt x="3092" y="173"/>
                  <a:pt x="3092" y="173"/>
                </a:cubicBezTo>
                <a:cubicBezTo>
                  <a:pt x="3092" y="172"/>
                  <a:pt x="3092" y="172"/>
                  <a:pt x="3092" y="172"/>
                </a:cubicBezTo>
                <a:cubicBezTo>
                  <a:pt x="3091" y="172"/>
                  <a:pt x="3091" y="172"/>
                  <a:pt x="3091" y="172"/>
                </a:cubicBezTo>
                <a:cubicBezTo>
                  <a:pt x="3089" y="173"/>
                  <a:pt x="3087" y="173"/>
                  <a:pt x="3085" y="173"/>
                </a:cubicBezTo>
                <a:cubicBezTo>
                  <a:pt x="3085" y="172"/>
                  <a:pt x="3085" y="172"/>
                  <a:pt x="3085" y="172"/>
                </a:cubicBezTo>
                <a:cubicBezTo>
                  <a:pt x="3082" y="172"/>
                  <a:pt x="3080" y="173"/>
                  <a:pt x="3078" y="173"/>
                </a:cubicBezTo>
                <a:cubicBezTo>
                  <a:pt x="3079" y="177"/>
                  <a:pt x="3078" y="174"/>
                  <a:pt x="3080" y="176"/>
                </a:cubicBezTo>
                <a:cubicBezTo>
                  <a:pt x="3080" y="177"/>
                  <a:pt x="3080" y="177"/>
                  <a:pt x="3080" y="177"/>
                </a:cubicBezTo>
                <a:cubicBezTo>
                  <a:pt x="3082" y="177"/>
                  <a:pt x="3082" y="177"/>
                  <a:pt x="3082" y="177"/>
                </a:cubicBezTo>
                <a:cubicBezTo>
                  <a:pt x="3082" y="177"/>
                  <a:pt x="3082" y="177"/>
                  <a:pt x="3082" y="177"/>
                </a:cubicBezTo>
                <a:cubicBezTo>
                  <a:pt x="3083" y="177"/>
                  <a:pt x="3083" y="177"/>
                  <a:pt x="3083" y="177"/>
                </a:cubicBezTo>
                <a:cubicBezTo>
                  <a:pt x="3083" y="179"/>
                  <a:pt x="3083" y="179"/>
                  <a:pt x="3083" y="179"/>
                </a:cubicBezTo>
                <a:cubicBezTo>
                  <a:pt x="3084" y="179"/>
                  <a:pt x="3084" y="179"/>
                  <a:pt x="3084" y="179"/>
                </a:cubicBezTo>
                <a:cubicBezTo>
                  <a:pt x="3084" y="180"/>
                  <a:pt x="3084" y="182"/>
                  <a:pt x="3085" y="183"/>
                </a:cubicBezTo>
                <a:cubicBezTo>
                  <a:pt x="3085" y="183"/>
                  <a:pt x="3085" y="183"/>
                  <a:pt x="3085" y="183"/>
                </a:cubicBezTo>
                <a:cubicBezTo>
                  <a:pt x="3085" y="187"/>
                  <a:pt x="3085" y="187"/>
                  <a:pt x="3082" y="188"/>
                </a:cubicBezTo>
                <a:cubicBezTo>
                  <a:pt x="3082" y="190"/>
                  <a:pt x="3082" y="190"/>
                  <a:pt x="3082" y="190"/>
                </a:cubicBezTo>
                <a:cubicBezTo>
                  <a:pt x="3081" y="190"/>
                  <a:pt x="3081" y="190"/>
                  <a:pt x="3081" y="190"/>
                </a:cubicBezTo>
                <a:cubicBezTo>
                  <a:pt x="3081" y="187"/>
                  <a:pt x="3081" y="185"/>
                  <a:pt x="3083" y="183"/>
                </a:cubicBezTo>
                <a:cubicBezTo>
                  <a:pt x="3082" y="180"/>
                  <a:pt x="3082" y="181"/>
                  <a:pt x="3080" y="178"/>
                </a:cubicBezTo>
                <a:cubicBezTo>
                  <a:pt x="3078" y="178"/>
                  <a:pt x="3078" y="178"/>
                  <a:pt x="3076" y="177"/>
                </a:cubicBezTo>
                <a:cubicBezTo>
                  <a:pt x="3075" y="179"/>
                  <a:pt x="3073" y="179"/>
                  <a:pt x="3071" y="181"/>
                </a:cubicBezTo>
                <a:cubicBezTo>
                  <a:pt x="3070" y="182"/>
                  <a:pt x="3069" y="184"/>
                  <a:pt x="3067" y="186"/>
                </a:cubicBezTo>
                <a:cubicBezTo>
                  <a:pt x="3066" y="186"/>
                  <a:pt x="3066" y="186"/>
                  <a:pt x="3066" y="186"/>
                </a:cubicBezTo>
                <a:cubicBezTo>
                  <a:pt x="3066" y="187"/>
                  <a:pt x="3066" y="187"/>
                  <a:pt x="3066" y="187"/>
                </a:cubicBezTo>
                <a:cubicBezTo>
                  <a:pt x="3065" y="186"/>
                  <a:pt x="3064" y="185"/>
                  <a:pt x="3062" y="186"/>
                </a:cubicBezTo>
                <a:cubicBezTo>
                  <a:pt x="3062" y="187"/>
                  <a:pt x="3062" y="187"/>
                  <a:pt x="3062" y="187"/>
                </a:cubicBezTo>
                <a:cubicBezTo>
                  <a:pt x="3061" y="188"/>
                  <a:pt x="3062" y="188"/>
                  <a:pt x="3059" y="189"/>
                </a:cubicBezTo>
                <a:cubicBezTo>
                  <a:pt x="3059" y="186"/>
                  <a:pt x="3059" y="186"/>
                  <a:pt x="3057" y="185"/>
                </a:cubicBezTo>
                <a:cubicBezTo>
                  <a:pt x="3057" y="187"/>
                  <a:pt x="3057" y="187"/>
                  <a:pt x="3057" y="187"/>
                </a:cubicBezTo>
                <a:cubicBezTo>
                  <a:pt x="3056" y="187"/>
                  <a:pt x="3056" y="187"/>
                  <a:pt x="3056" y="187"/>
                </a:cubicBezTo>
                <a:cubicBezTo>
                  <a:pt x="3056" y="188"/>
                  <a:pt x="3056" y="188"/>
                  <a:pt x="3056" y="188"/>
                </a:cubicBezTo>
                <a:cubicBezTo>
                  <a:pt x="3052" y="188"/>
                  <a:pt x="3052" y="188"/>
                  <a:pt x="3052" y="188"/>
                </a:cubicBezTo>
                <a:cubicBezTo>
                  <a:pt x="3052" y="190"/>
                  <a:pt x="3052" y="190"/>
                  <a:pt x="3052" y="190"/>
                </a:cubicBezTo>
                <a:cubicBezTo>
                  <a:pt x="3049" y="190"/>
                  <a:pt x="3049" y="190"/>
                  <a:pt x="3049" y="190"/>
                </a:cubicBezTo>
                <a:cubicBezTo>
                  <a:pt x="3049" y="188"/>
                  <a:pt x="3049" y="188"/>
                  <a:pt x="3049" y="188"/>
                </a:cubicBezTo>
                <a:cubicBezTo>
                  <a:pt x="3051" y="188"/>
                  <a:pt x="3051" y="188"/>
                  <a:pt x="3051" y="188"/>
                </a:cubicBezTo>
                <a:cubicBezTo>
                  <a:pt x="3051" y="187"/>
                  <a:pt x="3051" y="187"/>
                  <a:pt x="3051" y="187"/>
                </a:cubicBezTo>
                <a:cubicBezTo>
                  <a:pt x="3051" y="187"/>
                  <a:pt x="3052" y="187"/>
                  <a:pt x="3052" y="187"/>
                </a:cubicBezTo>
                <a:cubicBezTo>
                  <a:pt x="3052" y="185"/>
                  <a:pt x="3052" y="185"/>
                  <a:pt x="3052" y="185"/>
                </a:cubicBezTo>
                <a:cubicBezTo>
                  <a:pt x="3054" y="184"/>
                  <a:pt x="3055" y="183"/>
                  <a:pt x="3056" y="182"/>
                </a:cubicBezTo>
                <a:cubicBezTo>
                  <a:pt x="3056" y="181"/>
                  <a:pt x="3056" y="181"/>
                  <a:pt x="3056" y="181"/>
                </a:cubicBezTo>
                <a:cubicBezTo>
                  <a:pt x="3054" y="180"/>
                  <a:pt x="3051" y="179"/>
                  <a:pt x="3050" y="178"/>
                </a:cubicBezTo>
                <a:cubicBezTo>
                  <a:pt x="3049" y="179"/>
                  <a:pt x="3048" y="179"/>
                  <a:pt x="3047" y="179"/>
                </a:cubicBezTo>
                <a:cubicBezTo>
                  <a:pt x="3047" y="180"/>
                  <a:pt x="3047" y="180"/>
                  <a:pt x="3047" y="180"/>
                </a:cubicBezTo>
                <a:cubicBezTo>
                  <a:pt x="3045" y="180"/>
                  <a:pt x="3045" y="179"/>
                  <a:pt x="3045" y="179"/>
                </a:cubicBezTo>
                <a:cubicBezTo>
                  <a:pt x="3042" y="178"/>
                  <a:pt x="3043" y="180"/>
                  <a:pt x="3042" y="177"/>
                </a:cubicBezTo>
                <a:cubicBezTo>
                  <a:pt x="3039" y="178"/>
                  <a:pt x="3039" y="178"/>
                  <a:pt x="3038" y="181"/>
                </a:cubicBezTo>
                <a:cubicBezTo>
                  <a:pt x="3037" y="180"/>
                  <a:pt x="3036" y="180"/>
                  <a:pt x="3035" y="179"/>
                </a:cubicBezTo>
                <a:cubicBezTo>
                  <a:pt x="3035" y="178"/>
                  <a:pt x="3035" y="178"/>
                  <a:pt x="3035" y="178"/>
                </a:cubicBezTo>
                <a:cubicBezTo>
                  <a:pt x="3030" y="178"/>
                  <a:pt x="3030" y="178"/>
                  <a:pt x="3030" y="178"/>
                </a:cubicBezTo>
                <a:cubicBezTo>
                  <a:pt x="3030" y="179"/>
                  <a:pt x="3030" y="179"/>
                  <a:pt x="3030" y="179"/>
                </a:cubicBezTo>
                <a:cubicBezTo>
                  <a:pt x="3029" y="179"/>
                  <a:pt x="3029" y="179"/>
                  <a:pt x="3028" y="178"/>
                </a:cubicBezTo>
                <a:cubicBezTo>
                  <a:pt x="3028" y="181"/>
                  <a:pt x="3028" y="181"/>
                  <a:pt x="3028" y="181"/>
                </a:cubicBezTo>
                <a:cubicBezTo>
                  <a:pt x="3027" y="180"/>
                  <a:pt x="3026" y="180"/>
                  <a:pt x="3024" y="180"/>
                </a:cubicBezTo>
                <a:cubicBezTo>
                  <a:pt x="3024" y="179"/>
                  <a:pt x="3024" y="179"/>
                  <a:pt x="3024" y="178"/>
                </a:cubicBezTo>
                <a:cubicBezTo>
                  <a:pt x="3023" y="178"/>
                  <a:pt x="3023" y="178"/>
                  <a:pt x="3023" y="178"/>
                </a:cubicBezTo>
                <a:cubicBezTo>
                  <a:pt x="3023" y="179"/>
                  <a:pt x="3023" y="179"/>
                  <a:pt x="3023" y="179"/>
                </a:cubicBezTo>
                <a:cubicBezTo>
                  <a:pt x="3020" y="180"/>
                  <a:pt x="3019" y="179"/>
                  <a:pt x="3019" y="181"/>
                </a:cubicBezTo>
                <a:cubicBezTo>
                  <a:pt x="3020" y="181"/>
                  <a:pt x="3020" y="181"/>
                  <a:pt x="3020" y="183"/>
                </a:cubicBezTo>
                <a:cubicBezTo>
                  <a:pt x="3015" y="184"/>
                  <a:pt x="3009" y="184"/>
                  <a:pt x="3004" y="185"/>
                </a:cubicBezTo>
                <a:cubicBezTo>
                  <a:pt x="3004" y="186"/>
                  <a:pt x="3004" y="186"/>
                  <a:pt x="3004" y="186"/>
                </a:cubicBezTo>
                <a:cubicBezTo>
                  <a:pt x="3002" y="186"/>
                  <a:pt x="3002" y="186"/>
                  <a:pt x="3002" y="186"/>
                </a:cubicBezTo>
                <a:cubicBezTo>
                  <a:pt x="3002" y="187"/>
                  <a:pt x="3002" y="187"/>
                  <a:pt x="3002" y="187"/>
                </a:cubicBezTo>
                <a:cubicBezTo>
                  <a:pt x="2998" y="187"/>
                  <a:pt x="2998" y="187"/>
                  <a:pt x="2998" y="187"/>
                </a:cubicBezTo>
                <a:cubicBezTo>
                  <a:pt x="2998" y="187"/>
                  <a:pt x="2998" y="188"/>
                  <a:pt x="2996" y="187"/>
                </a:cubicBezTo>
                <a:cubicBezTo>
                  <a:pt x="2996" y="187"/>
                  <a:pt x="2995" y="186"/>
                  <a:pt x="2994" y="187"/>
                </a:cubicBezTo>
                <a:cubicBezTo>
                  <a:pt x="2994" y="187"/>
                  <a:pt x="2994" y="187"/>
                  <a:pt x="2994" y="187"/>
                </a:cubicBezTo>
                <a:cubicBezTo>
                  <a:pt x="2992" y="187"/>
                  <a:pt x="2992" y="187"/>
                  <a:pt x="2992" y="187"/>
                </a:cubicBezTo>
                <a:cubicBezTo>
                  <a:pt x="2992" y="188"/>
                  <a:pt x="2992" y="188"/>
                  <a:pt x="2992" y="188"/>
                </a:cubicBezTo>
                <a:cubicBezTo>
                  <a:pt x="2987" y="190"/>
                  <a:pt x="2987" y="186"/>
                  <a:pt x="2983" y="187"/>
                </a:cubicBezTo>
                <a:cubicBezTo>
                  <a:pt x="2983" y="188"/>
                  <a:pt x="2983" y="188"/>
                  <a:pt x="2983" y="188"/>
                </a:cubicBezTo>
                <a:cubicBezTo>
                  <a:pt x="2980" y="188"/>
                  <a:pt x="2980" y="188"/>
                  <a:pt x="2980" y="188"/>
                </a:cubicBezTo>
                <a:cubicBezTo>
                  <a:pt x="2980" y="189"/>
                  <a:pt x="2980" y="189"/>
                  <a:pt x="2980" y="189"/>
                </a:cubicBezTo>
                <a:cubicBezTo>
                  <a:pt x="2978" y="189"/>
                  <a:pt x="2978" y="189"/>
                  <a:pt x="2978" y="189"/>
                </a:cubicBezTo>
                <a:cubicBezTo>
                  <a:pt x="2978" y="190"/>
                  <a:pt x="2977" y="191"/>
                  <a:pt x="2977" y="192"/>
                </a:cubicBezTo>
                <a:cubicBezTo>
                  <a:pt x="2975" y="192"/>
                  <a:pt x="2974" y="192"/>
                  <a:pt x="2973" y="192"/>
                </a:cubicBezTo>
                <a:cubicBezTo>
                  <a:pt x="2972" y="193"/>
                  <a:pt x="2972" y="193"/>
                  <a:pt x="2972" y="194"/>
                </a:cubicBezTo>
                <a:cubicBezTo>
                  <a:pt x="2966" y="194"/>
                  <a:pt x="2966" y="194"/>
                  <a:pt x="2966" y="194"/>
                </a:cubicBezTo>
                <a:cubicBezTo>
                  <a:pt x="2966" y="195"/>
                  <a:pt x="2966" y="195"/>
                  <a:pt x="2966" y="195"/>
                </a:cubicBezTo>
                <a:cubicBezTo>
                  <a:pt x="2963" y="195"/>
                  <a:pt x="2963" y="195"/>
                  <a:pt x="2963" y="195"/>
                </a:cubicBezTo>
                <a:cubicBezTo>
                  <a:pt x="2963" y="196"/>
                  <a:pt x="2963" y="196"/>
                  <a:pt x="2963" y="196"/>
                </a:cubicBezTo>
                <a:cubicBezTo>
                  <a:pt x="2962" y="196"/>
                  <a:pt x="2962" y="195"/>
                  <a:pt x="2962" y="195"/>
                </a:cubicBezTo>
                <a:cubicBezTo>
                  <a:pt x="2959" y="195"/>
                  <a:pt x="2959" y="195"/>
                  <a:pt x="2959" y="195"/>
                </a:cubicBezTo>
                <a:cubicBezTo>
                  <a:pt x="2959" y="196"/>
                  <a:pt x="2959" y="196"/>
                  <a:pt x="2959" y="196"/>
                </a:cubicBezTo>
                <a:cubicBezTo>
                  <a:pt x="2959" y="196"/>
                  <a:pt x="2959" y="196"/>
                  <a:pt x="2959" y="196"/>
                </a:cubicBezTo>
                <a:cubicBezTo>
                  <a:pt x="2959" y="195"/>
                  <a:pt x="2959" y="195"/>
                  <a:pt x="2959" y="195"/>
                </a:cubicBezTo>
                <a:cubicBezTo>
                  <a:pt x="2954" y="195"/>
                  <a:pt x="2954" y="195"/>
                  <a:pt x="2954" y="195"/>
                </a:cubicBezTo>
                <a:cubicBezTo>
                  <a:pt x="2954" y="197"/>
                  <a:pt x="2954" y="197"/>
                  <a:pt x="2954" y="197"/>
                </a:cubicBezTo>
                <a:cubicBezTo>
                  <a:pt x="2955" y="198"/>
                  <a:pt x="2957" y="196"/>
                  <a:pt x="2959" y="197"/>
                </a:cubicBezTo>
                <a:cubicBezTo>
                  <a:pt x="2959" y="198"/>
                  <a:pt x="2959" y="198"/>
                  <a:pt x="2959" y="199"/>
                </a:cubicBezTo>
                <a:cubicBezTo>
                  <a:pt x="2960" y="199"/>
                  <a:pt x="2960" y="199"/>
                  <a:pt x="2960" y="199"/>
                </a:cubicBezTo>
                <a:cubicBezTo>
                  <a:pt x="2960" y="200"/>
                  <a:pt x="2960" y="200"/>
                  <a:pt x="2960" y="200"/>
                </a:cubicBezTo>
                <a:cubicBezTo>
                  <a:pt x="2959" y="200"/>
                  <a:pt x="2959" y="200"/>
                  <a:pt x="2959" y="200"/>
                </a:cubicBezTo>
                <a:cubicBezTo>
                  <a:pt x="2959" y="201"/>
                  <a:pt x="2959" y="201"/>
                  <a:pt x="2959" y="201"/>
                </a:cubicBezTo>
                <a:cubicBezTo>
                  <a:pt x="2956" y="201"/>
                  <a:pt x="2956" y="201"/>
                  <a:pt x="2956" y="201"/>
                </a:cubicBezTo>
                <a:cubicBezTo>
                  <a:pt x="2956" y="202"/>
                  <a:pt x="2955" y="203"/>
                  <a:pt x="2955" y="204"/>
                </a:cubicBezTo>
                <a:cubicBezTo>
                  <a:pt x="2954" y="204"/>
                  <a:pt x="2954" y="204"/>
                  <a:pt x="2954" y="204"/>
                </a:cubicBezTo>
                <a:cubicBezTo>
                  <a:pt x="2954" y="206"/>
                  <a:pt x="2954" y="206"/>
                  <a:pt x="2954" y="206"/>
                </a:cubicBezTo>
                <a:cubicBezTo>
                  <a:pt x="2954" y="206"/>
                  <a:pt x="2954" y="206"/>
                  <a:pt x="2954" y="206"/>
                </a:cubicBezTo>
                <a:cubicBezTo>
                  <a:pt x="2954" y="211"/>
                  <a:pt x="2954" y="211"/>
                  <a:pt x="2954" y="211"/>
                </a:cubicBezTo>
                <a:cubicBezTo>
                  <a:pt x="2951" y="210"/>
                  <a:pt x="2952" y="209"/>
                  <a:pt x="2949" y="209"/>
                </a:cubicBezTo>
                <a:cubicBezTo>
                  <a:pt x="2949" y="207"/>
                  <a:pt x="2949" y="207"/>
                  <a:pt x="2949" y="207"/>
                </a:cubicBezTo>
                <a:cubicBezTo>
                  <a:pt x="2946" y="207"/>
                  <a:pt x="2947" y="206"/>
                  <a:pt x="2945" y="206"/>
                </a:cubicBezTo>
                <a:cubicBezTo>
                  <a:pt x="2944" y="207"/>
                  <a:pt x="2943" y="208"/>
                  <a:pt x="2943" y="210"/>
                </a:cubicBezTo>
                <a:cubicBezTo>
                  <a:pt x="2945" y="210"/>
                  <a:pt x="2947" y="210"/>
                  <a:pt x="2949" y="211"/>
                </a:cubicBezTo>
                <a:cubicBezTo>
                  <a:pt x="2949" y="212"/>
                  <a:pt x="2950" y="214"/>
                  <a:pt x="2951" y="215"/>
                </a:cubicBezTo>
                <a:cubicBezTo>
                  <a:pt x="2951" y="216"/>
                  <a:pt x="2951" y="216"/>
                  <a:pt x="2951" y="216"/>
                </a:cubicBezTo>
                <a:cubicBezTo>
                  <a:pt x="2950" y="216"/>
                  <a:pt x="2949" y="216"/>
                  <a:pt x="2949" y="216"/>
                </a:cubicBezTo>
                <a:cubicBezTo>
                  <a:pt x="2949" y="215"/>
                  <a:pt x="2949" y="215"/>
                  <a:pt x="2949" y="215"/>
                </a:cubicBezTo>
                <a:cubicBezTo>
                  <a:pt x="2947" y="214"/>
                  <a:pt x="2945" y="216"/>
                  <a:pt x="2942" y="216"/>
                </a:cubicBezTo>
                <a:cubicBezTo>
                  <a:pt x="2942" y="219"/>
                  <a:pt x="2942" y="219"/>
                  <a:pt x="2942" y="219"/>
                </a:cubicBezTo>
                <a:cubicBezTo>
                  <a:pt x="2944" y="220"/>
                  <a:pt x="2948" y="221"/>
                  <a:pt x="2949" y="222"/>
                </a:cubicBezTo>
                <a:cubicBezTo>
                  <a:pt x="2949" y="226"/>
                  <a:pt x="2949" y="226"/>
                  <a:pt x="2949" y="226"/>
                </a:cubicBezTo>
                <a:cubicBezTo>
                  <a:pt x="2949" y="226"/>
                  <a:pt x="2950" y="226"/>
                  <a:pt x="2950" y="226"/>
                </a:cubicBezTo>
                <a:cubicBezTo>
                  <a:pt x="2952" y="229"/>
                  <a:pt x="2951" y="230"/>
                  <a:pt x="2954" y="231"/>
                </a:cubicBezTo>
                <a:cubicBezTo>
                  <a:pt x="2954" y="234"/>
                  <a:pt x="2953" y="236"/>
                  <a:pt x="2953" y="237"/>
                </a:cubicBezTo>
                <a:cubicBezTo>
                  <a:pt x="2950" y="237"/>
                  <a:pt x="2948" y="237"/>
                  <a:pt x="2945" y="236"/>
                </a:cubicBezTo>
                <a:cubicBezTo>
                  <a:pt x="2947" y="234"/>
                  <a:pt x="2949" y="234"/>
                  <a:pt x="2949" y="231"/>
                </a:cubicBezTo>
                <a:cubicBezTo>
                  <a:pt x="2948" y="231"/>
                  <a:pt x="2947" y="231"/>
                  <a:pt x="2946" y="230"/>
                </a:cubicBezTo>
                <a:cubicBezTo>
                  <a:pt x="2946" y="229"/>
                  <a:pt x="2946" y="229"/>
                  <a:pt x="2946" y="229"/>
                </a:cubicBezTo>
                <a:cubicBezTo>
                  <a:pt x="2944" y="229"/>
                  <a:pt x="2944" y="229"/>
                  <a:pt x="2944" y="229"/>
                </a:cubicBezTo>
                <a:cubicBezTo>
                  <a:pt x="2944" y="228"/>
                  <a:pt x="2944" y="228"/>
                  <a:pt x="2944" y="228"/>
                </a:cubicBezTo>
                <a:cubicBezTo>
                  <a:pt x="2942" y="228"/>
                  <a:pt x="2940" y="229"/>
                  <a:pt x="2939" y="229"/>
                </a:cubicBezTo>
                <a:cubicBezTo>
                  <a:pt x="2939" y="230"/>
                  <a:pt x="2939" y="230"/>
                  <a:pt x="2939" y="230"/>
                </a:cubicBezTo>
                <a:cubicBezTo>
                  <a:pt x="2935" y="230"/>
                  <a:pt x="2935" y="230"/>
                  <a:pt x="2935" y="230"/>
                </a:cubicBezTo>
                <a:cubicBezTo>
                  <a:pt x="2935" y="230"/>
                  <a:pt x="2935" y="230"/>
                  <a:pt x="2935" y="230"/>
                </a:cubicBezTo>
                <a:cubicBezTo>
                  <a:pt x="2933" y="230"/>
                  <a:pt x="2932" y="230"/>
                  <a:pt x="2931" y="230"/>
                </a:cubicBezTo>
                <a:cubicBezTo>
                  <a:pt x="2930" y="230"/>
                  <a:pt x="2929" y="231"/>
                  <a:pt x="2929" y="232"/>
                </a:cubicBezTo>
                <a:cubicBezTo>
                  <a:pt x="2926" y="233"/>
                  <a:pt x="2923" y="227"/>
                  <a:pt x="2917" y="229"/>
                </a:cubicBezTo>
                <a:cubicBezTo>
                  <a:pt x="2917" y="230"/>
                  <a:pt x="2917" y="230"/>
                  <a:pt x="2917" y="230"/>
                </a:cubicBezTo>
                <a:cubicBezTo>
                  <a:pt x="2914" y="230"/>
                  <a:pt x="2914" y="230"/>
                  <a:pt x="2914" y="230"/>
                </a:cubicBezTo>
                <a:cubicBezTo>
                  <a:pt x="2914" y="230"/>
                  <a:pt x="2914" y="230"/>
                  <a:pt x="2914" y="230"/>
                </a:cubicBezTo>
                <a:cubicBezTo>
                  <a:pt x="2912" y="230"/>
                  <a:pt x="2912" y="230"/>
                  <a:pt x="2912" y="230"/>
                </a:cubicBezTo>
                <a:cubicBezTo>
                  <a:pt x="2912" y="231"/>
                  <a:pt x="2912" y="231"/>
                  <a:pt x="2912" y="231"/>
                </a:cubicBezTo>
                <a:cubicBezTo>
                  <a:pt x="2910" y="231"/>
                  <a:pt x="2907" y="231"/>
                  <a:pt x="2905" y="230"/>
                </a:cubicBezTo>
                <a:cubicBezTo>
                  <a:pt x="2905" y="231"/>
                  <a:pt x="2905" y="231"/>
                  <a:pt x="2905" y="231"/>
                </a:cubicBezTo>
                <a:cubicBezTo>
                  <a:pt x="2903" y="231"/>
                  <a:pt x="2903" y="231"/>
                  <a:pt x="2903" y="231"/>
                </a:cubicBezTo>
                <a:cubicBezTo>
                  <a:pt x="2903" y="232"/>
                  <a:pt x="2903" y="232"/>
                  <a:pt x="2903" y="232"/>
                </a:cubicBezTo>
                <a:cubicBezTo>
                  <a:pt x="2894" y="232"/>
                  <a:pt x="2894" y="232"/>
                  <a:pt x="2894" y="232"/>
                </a:cubicBezTo>
                <a:cubicBezTo>
                  <a:pt x="2894" y="233"/>
                  <a:pt x="2894" y="233"/>
                  <a:pt x="2894" y="233"/>
                </a:cubicBezTo>
                <a:cubicBezTo>
                  <a:pt x="2892" y="234"/>
                  <a:pt x="2891" y="234"/>
                  <a:pt x="2888" y="234"/>
                </a:cubicBezTo>
                <a:cubicBezTo>
                  <a:pt x="2888" y="234"/>
                  <a:pt x="2888" y="237"/>
                  <a:pt x="2888" y="237"/>
                </a:cubicBezTo>
                <a:cubicBezTo>
                  <a:pt x="2887" y="237"/>
                  <a:pt x="2887" y="238"/>
                  <a:pt x="2886" y="238"/>
                </a:cubicBezTo>
                <a:cubicBezTo>
                  <a:pt x="2886" y="240"/>
                  <a:pt x="2886" y="240"/>
                  <a:pt x="2886" y="240"/>
                </a:cubicBezTo>
                <a:cubicBezTo>
                  <a:pt x="2885" y="240"/>
                  <a:pt x="2885" y="240"/>
                  <a:pt x="2885" y="240"/>
                </a:cubicBezTo>
                <a:cubicBezTo>
                  <a:pt x="2885" y="241"/>
                  <a:pt x="2886" y="242"/>
                  <a:pt x="2886" y="244"/>
                </a:cubicBezTo>
                <a:cubicBezTo>
                  <a:pt x="2885" y="244"/>
                  <a:pt x="2885" y="244"/>
                  <a:pt x="2885" y="244"/>
                </a:cubicBezTo>
                <a:cubicBezTo>
                  <a:pt x="2885" y="247"/>
                  <a:pt x="2885" y="247"/>
                  <a:pt x="2885" y="247"/>
                </a:cubicBezTo>
                <a:cubicBezTo>
                  <a:pt x="2884" y="247"/>
                  <a:pt x="2884" y="247"/>
                  <a:pt x="2884" y="247"/>
                </a:cubicBezTo>
                <a:cubicBezTo>
                  <a:pt x="2884" y="250"/>
                  <a:pt x="2884" y="250"/>
                  <a:pt x="2884" y="250"/>
                </a:cubicBezTo>
                <a:cubicBezTo>
                  <a:pt x="2884" y="250"/>
                  <a:pt x="2884" y="250"/>
                  <a:pt x="2884" y="250"/>
                </a:cubicBezTo>
                <a:cubicBezTo>
                  <a:pt x="2883" y="254"/>
                  <a:pt x="2884" y="260"/>
                  <a:pt x="2885" y="261"/>
                </a:cubicBezTo>
                <a:cubicBezTo>
                  <a:pt x="2886" y="263"/>
                  <a:pt x="2888" y="265"/>
                  <a:pt x="2889" y="265"/>
                </a:cubicBezTo>
                <a:cubicBezTo>
                  <a:pt x="2892" y="265"/>
                  <a:pt x="2892" y="265"/>
                  <a:pt x="2892" y="265"/>
                </a:cubicBezTo>
                <a:cubicBezTo>
                  <a:pt x="2892" y="266"/>
                  <a:pt x="2892" y="266"/>
                  <a:pt x="2892" y="266"/>
                </a:cubicBezTo>
                <a:cubicBezTo>
                  <a:pt x="2893" y="266"/>
                  <a:pt x="2893" y="266"/>
                  <a:pt x="2893" y="266"/>
                </a:cubicBezTo>
                <a:cubicBezTo>
                  <a:pt x="2893" y="267"/>
                  <a:pt x="2893" y="267"/>
                  <a:pt x="2893" y="267"/>
                </a:cubicBezTo>
                <a:cubicBezTo>
                  <a:pt x="2901" y="267"/>
                  <a:pt x="2901" y="267"/>
                  <a:pt x="2901" y="267"/>
                </a:cubicBezTo>
                <a:cubicBezTo>
                  <a:pt x="2901" y="268"/>
                  <a:pt x="2901" y="268"/>
                  <a:pt x="2901" y="268"/>
                </a:cubicBezTo>
                <a:cubicBezTo>
                  <a:pt x="2902" y="268"/>
                  <a:pt x="2903" y="269"/>
                  <a:pt x="2903" y="269"/>
                </a:cubicBezTo>
                <a:cubicBezTo>
                  <a:pt x="2904" y="270"/>
                  <a:pt x="2904" y="271"/>
                  <a:pt x="2904" y="272"/>
                </a:cubicBezTo>
                <a:cubicBezTo>
                  <a:pt x="2907" y="273"/>
                  <a:pt x="2909" y="274"/>
                  <a:pt x="2912" y="274"/>
                </a:cubicBezTo>
                <a:cubicBezTo>
                  <a:pt x="2912" y="276"/>
                  <a:pt x="2914" y="279"/>
                  <a:pt x="2913" y="281"/>
                </a:cubicBezTo>
                <a:cubicBezTo>
                  <a:pt x="2913" y="281"/>
                  <a:pt x="2912" y="282"/>
                  <a:pt x="2912" y="282"/>
                </a:cubicBezTo>
                <a:cubicBezTo>
                  <a:pt x="2912" y="284"/>
                  <a:pt x="2912" y="284"/>
                  <a:pt x="2912" y="284"/>
                </a:cubicBezTo>
                <a:cubicBezTo>
                  <a:pt x="2911" y="284"/>
                  <a:pt x="2911" y="284"/>
                  <a:pt x="2911" y="284"/>
                </a:cubicBezTo>
                <a:cubicBezTo>
                  <a:pt x="2911" y="285"/>
                  <a:pt x="2911" y="285"/>
                  <a:pt x="2911" y="285"/>
                </a:cubicBezTo>
                <a:cubicBezTo>
                  <a:pt x="2910" y="285"/>
                  <a:pt x="2910" y="285"/>
                  <a:pt x="2910" y="285"/>
                </a:cubicBezTo>
                <a:cubicBezTo>
                  <a:pt x="2908" y="289"/>
                  <a:pt x="2910" y="296"/>
                  <a:pt x="2912" y="298"/>
                </a:cubicBezTo>
                <a:cubicBezTo>
                  <a:pt x="2912" y="301"/>
                  <a:pt x="2912" y="303"/>
                  <a:pt x="2912" y="305"/>
                </a:cubicBezTo>
                <a:cubicBezTo>
                  <a:pt x="2909" y="305"/>
                  <a:pt x="2908" y="306"/>
                  <a:pt x="2905" y="306"/>
                </a:cubicBezTo>
                <a:cubicBezTo>
                  <a:pt x="2905" y="309"/>
                  <a:pt x="2905" y="309"/>
                  <a:pt x="2905" y="309"/>
                </a:cubicBezTo>
                <a:cubicBezTo>
                  <a:pt x="2906" y="309"/>
                  <a:pt x="2906" y="309"/>
                  <a:pt x="2906" y="309"/>
                </a:cubicBezTo>
                <a:cubicBezTo>
                  <a:pt x="2906" y="311"/>
                  <a:pt x="2906" y="311"/>
                  <a:pt x="2906" y="311"/>
                </a:cubicBezTo>
                <a:cubicBezTo>
                  <a:pt x="2906" y="312"/>
                  <a:pt x="2909" y="312"/>
                  <a:pt x="2910" y="313"/>
                </a:cubicBezTo>
                <a:cubicBezTo>
                  <a:pt x="2912" y="314"/>
                  <a:pt x="2913" y="316"/>
                  <a:pt x="2916" y="317"/>
                </a:cubicBezTo>
                <a:cubicBezTo>
                  <a:pt x="2917" y="317"/>
                  <a:pt x="2917" y="318"/>
                  <a:pt x="2918" y="317"/>
                </a:cubicBezTo>
                <a:cubicBezTo>
                  <a:pt x="2918" y="317"/>
                  <a:pt x="2919" y="316"/>
                  <a:pt x="2919" y="316"/>
                </a:cubicBezTo>
                <a:cubicBezTo>
                  <a:pt x="2921" y="315"/>
                  <a:pt x="2922" y="316"/>
                  <a:pt x="2924" y="313"/>
                </a:cubicBezTo>
                <a:cubicBezTo>
                  <a:pt x="2928" y="314"/>
                  <a:pt x="2926" y="315"/>
                  <a:pt x="2929" y="317"/>
                </a:cubicBezTo>
                <a:cubicBezTo>
                  <a:pt x="2929" y="317"/>
                  <a:pt x="2929" y="317"/>
                  <a:pt x="2929" y="317"/>
                </a:cubicBezTo>
                <a:cubicBezTo>
                  <a:pt x="2931" y="317"/>
                  <a:pt x="2931" y="317"/>
                  <a:pt x="2931" y="317"/>
                </a:cubicBezTo>
                <a:cubicBezTo>
                  <a:pt x="2931" y="318"/>
                  <a:pt x="2931" y="318"/>
                  <a:pt x="2931" y="318"/>
                </a:cubicBezTo>
                <a:cubicBezTo>
                  <a:pt x="2933" y="318"/>
                  <a:pt x="2933" y="318"/>
                  <a:pt x="2933" y="318"/>
                </a:cubicBezTo>
                <a:cubicBezTo>
                  <a:pt x="2933" y="319"/>
                  <a:pt x="2934" y="319"/>
                  <a:pt x="2935" y="320"/>
                </a:cubicBezTo>
                <a:cubicBezTo>
                  <a:pt x="2935" y="326"/>
                  <a:pt x="2935" y="326"/>
                  <a:pt x="2935" y="326"/>
                </a:cubicBezTo>
                <a:cubicBezTo>
                  <a:pt x="2935" y="326"/>
                  <a:pt x="2935" y="326"/>
                  <a:pt x="2935" y="326"/>
                </a:cubicBezTo>
                <a:cubicBezTo>
                  <a:pt x="2935" y="327"/>
                  <a:pt x="2935" y="327"/>
                  <a:pt x="2935" y="327"/>
                </a:cubicBezTo>
                <a:cubicBezTo>
                  <a:pt x="2933" y="326"/>
                  <a:pt x="2933" y="326"/>
                  <a:pt x="2931" y="325"/>
                </a:cubicBezTo>
                <a:cubicBezTo>
                  <a:pt x="2931" y="320"/>
                  <a:pt x="2931" y="320"/>
                  <a:pt x="2931" y="320"/>
                </a:cubicBezTo>
                <a:cubicBezTo>
                  <a:pt x="2930" y="320"/>
                  <a:pt x="2929" y="319"/>
                  <a:pt x="2927" y="319"/>
                </a:cubicBezTo>
                <a:cubicBezTo>
                  <a:pt x="2927" y="319"/>
                  <a:pt x="2927" y="318"/>
                  <a:pt x="2926" y="317"/>
                </a:cubicBezTo>
                <a:cubicBezTo>
                  <a:pt x="2922" y="316"/>
                  <a:pt x="2922" y="320"/>
                  <a:pt x="2921" y="320"/>
                </a:cubicBezTo>
                <a:cubicBezTo>
                  <a:pt x="2919" y="320"/>
                  <a:pt x="2919" y="320"/>
                  <a:pt x="2919" y="320"/>
                </a:cubicBezTo>
                <a:cubicBezTo>
                  <a:pt x="2919" y="319"/>
                  <a:pt x="2919" y="319"/>
                  <a:pt x="2919" y="319"/>
                </a:cubicBezTo>
                <a:cubicBezTo>
                  <a:pt x="2908" y="319"/>
                  <a:pt x="2908" y="319"/>
                  <a:pt x="2908" y="319"/>
                </a:cubicBezTo>
                <a:cubicBezTo>
                  <a:pt x="2908" y="318"/>
                  <a:pt x="2908" y="318"/>
                  <a:pt x="2908" y="318"/>
                </a:cubicBezTo>
                <a:cubicBezTo>
                  <a:pt x="2907" y="318"/>
                  <a:pt x="2906" y="318"/>
                  <a:pt x="2905" y="317"/>
                </a:cubicBezTo>
                <a:cubicBezTo>
                  <a:pt x="2905" y="313"/>
                  <a:pt x="2905" y="313"/>
                  <a:pt x="2905" y="313"/>
                </a:cubicBezTo>
                <a:cubicBezTo>
                  <a:pt x="2902" y="312"/>
                  <a:pt x="2902" y="310"/>
                  <a:pt x="2899" y="308"/>
                </a:cubicBezTo>
                <a:cubicBezTo>
                  <a:pt x="2899" y="308"/>
                  <a:pt x="2899" y="308"/>
                  <a:pt x="2899" y="308"/>
                </a:cubicBezTo>
                <a:cubicBezTo>
                  <a:pt x="2898" y="308"/>
                  <a:pt x="2898" y="308"/>
                  <a:pt x="2898" y="308"/>
                </a:cubicBezTo>
                <a:cubicBezTo>
                  <a:pt x="2898" y="308"/>
                  <a:pt x="2898" y="308"/>
                  <a:pt x="2898" y="308"/>
                </a:cubicBezTo>
                <a:cubicBezTo>
                  <a:pt x="2896" y="310"/>
                  <a:pt x="2895" y="312"/>
                  <a:pt x="2893" y="313"/>
                </a:cubicBezTo>
                <a:cubicBezTo>
                  <a:pt x="2890" y="313"/>
                  <a:pt x="2890" y="313"/>
                  <a:pt x="2890" y="313"/>
                </a:cubicBezTo>
                <a:cubicBezTo>
                  <a:pt x="2891" y="312"/>
                  <a:pt x="2892" y="312"/>
                  <a:pt x="2893" y="309"/>
                </a:cubicBezTo>
                <a:cubicBezTo>
                  <a:pt x="2893" y="309"/>
                  <a:pt x="2894" y="309"/>
                  <a:pt x="2895" y="308"/>
                </a:cubicBezTo>
                <a:cubicBezTo>
                  <a:pt x="2896" y="306"/>
                  <a:pt x="2896" y="303"/>
                  <a:pt x="2897" y="301"/>
                </a:cubicBezTo>
                <a:cubicBezTo>
                  <a:pt x="2898" y="301"/>
                  <a:pt x="2898" y="301"/>
                  <a:pt x="2898" y="301"/>
                </a:cubicBezTo>
                <a:cubicBezTo>
                  <a:pt x="2898" y="299"/>
                  <a:pt x="2898" y="299"/>
                  <a:pt x="2898" y="299"/>
                </a:cubicBezTo>
                <a:cubicBezTo>
                  <a:pt x="2898" y="299"/>
                  <a:pt x="2898" y="299"/>
                  <a:pt x="2898" y="299"/>
                </a:cubicBezTo>
                <a:cubicBezTo>
                  <a:pt x="2899" y="297"/>
                  <a:pt x="2897" y="294"/>
                  <a:pt x="2898" y="293"/>
                </a:cubicBezTo>
                <a:cubicBezTo>
                  <a:pt x="2898" y="290"/>
                  <a:pt x="2899" y="288"/>
                  <a:pt x="2900" y="285"/>
                </a:cubicBezTo>
                <a:cubicBezTo>
                  <a:pt x="2904" y="284"/>
                  <a:pt x="2904" y="282"/>
                  <a:pt x="2907" y="280"/>
                </a:cubicBezTo>
                <a:cubicBezTo>
                  <a:pt x="2906" y="278"/>
                  <a:pt x="2906" y="278"/>
                  <a:pt x="2905" y="276"/>
                </a:cubicBezTo>
                <a:cubicBezTo>
                  <a:pt x="2900" y="276"/>
                  <a:pt x="2892" y="277"/>
                  <a:pt x="2888" y="275"/>
                </a:cubicBezTo>
                <a:cubicBezTo>
                  <a:pt x="2888" y="274"/>
                  <a:pt x="2888" y="274"/>
                  <a:pt x="2888" y="274"/>
                </a:cubicBezTo>
                <a:cubicBezTo>
                  <a:pt x="2886" y="274"/>
                  <a:pt x="2886" y="274"/>
                  <a:pt x="2886" y="274"/>
                </a:cubicBezTo>
                <a:cubicBezTo>
                  <a:pt x="2885" y="272"/>
                  <a:pt x="2883" y="271"/>
                  <a:pt x="2882" y="269"/>
                </a:cubicBezTo>
                <a:cubicBezTo>
                  <a:pt x="2879" y="269"/>
                  <a:pt x="2879" y="269"/>
                  <a:pt x="2879" y="269"/>
                </a:cubicBezTo>
                <a:cubicBezTo>
                  <a:pt x="2879" y="267"/>
                  <a:pt x="2878" y="266"/>
                  <a:pt x="2877" y="265"/>
                </a:cubicBezTo>
                <a:cubicBezTo>
                  <a:pt x="2874" y="265"/>
                  <a:pt x="2874" y="265"/>
                  <a:pt x="2874" y="265"/>
                </a:cubicBezTo>
                <a:cubicBezTo>
                  <a:pt x="2874" y="264"/>
                  <a:pt x="2874" y="264"/>
                  <a:pt x="2874" y="264"/>
                </a:cubicBezTo>
                <a:cubicBezTo>
                  <a:pt x="2873" y="264"/>
                  <a:pt x="2873" y="264"/>
                  <a:pt x="2873" y="264"/>
                </a:cubicBezTo>
                <a:cubicBezTo>
                  <a:pt x="2873" y="264"/>
                  <a:pt x="2873" y="264"/>
                  <a:pt x="2873" y="264"/>
                </a:cubicBezTo>
                <a:cubicBezTo>
                  <a:pt x="2870" y="264"/>
                  <a:pt x="2870" y="264"/>
                  <a:pt x="2870" y="264"/>
                </a:cubicBezTo>
                <a:cubicBezTo>
                  <a:pt x="2870" y="263"/>
                  <a:pt x="2870" y="263"/>
                  <a:pt x="2870" y="263"/>
                </a:cubicBezTo>
                <a:cubicBezTo>
                  <a:pt x="2868" y="262"/>
                  <a:pt x="2865" y="261"/>
                  <a:pt x="2862" y="262"/>
                </a:cubicBezTo>
                <a:cubicBezTo>
                  <a:pt x="2862" y="263"/>
                  <a:pt x="2862" y="263"/>
                  <a:pt x="2862" y="263"/>
                </a:cubicBezTo>
                <a:cubicBezTo>
                  <a:pt x="2861" y="263"/>
                  <a:pt x="2859" y="263"/>
                  <a:pt x="2858" y="264"/>
                </a:cubicBezTo>
                <a:cubicBezTo>
                  <a:pt x="2858" y="264"/>
                  <a:pt x="2857" y="265"/>
                  <a:pt x="2857" y="265"/>
                </a:cubicBezTo>
                <a:cubicBezTo>
                  <a:pt x="2855" y="265"/>
                  <a:pt x="2855" y="265"/>
                  <a:pt x="2855" y="265"/>
                </a:cubicBezTo>
                <a:cubicBezTo>
                  <a:pt x="2855" y="266"/>
                  <a:pt x="2855" y="266"/>
                  <a:pt x="2855" y="266"/>
                </a:cubicBezTo>
                <a:cubicBezTo>
                  <a:pt x="2853" y="267"/>
                  <a:pt x="2853" y="266"/>
                  <a:pt x="2851" y="268"/>
                </a:cubicBezTo>
                <a:cubicBezTo>
                  <a:pt x="2851" y="268"/>
                  <a:pt x="2851" y="268"/>
                  <a:pt x="2851" y="268"/>
                </a:cubicBezTo>
                <a:cubicBezTo>
                  <a:pt x="2851" y="269"/>
                  <a:pt x="2851" y="269"/>
                  <a:pt x="2851" y="269"/>
                </a:cubicBezTo>
                <a:cubicBezTo>
                  <a:pt x="2855" y="269"/>
                  <a:pt x="2855" y="269"/>
                  <a:pt x="2855" y="269"/>
                </a:cubicBezTo>
                <a:cubicBezTo>
                  <a:pt x="2855" y="269"/>
                  <a:pt x="2855" y="269"/>
                  <a:pt x="2855" y="269"/>
                </a:cubicBezTo>
                <a:cubicBezTo>
                  <a:pt x="2856" y="269"/>
                  <a:pt x="2856" y="269"/>
                  <a:pt x="2856" y="269"/>
                </a:cubicBezTo>
                <a:cubicBezTo>
                  <a:pt x="2856" y="270"/>
                  <a:pt x="2856" y="270"/>
                  <a:pt x="2856" y="270"/>
                </a:cubicBezTo>
                <a:cubicBezTo>
                  <a:pt x="2857" y="271"/>
                  <a:pt x="2858" y="271"/>
                  <a:pt x="2859" y="271"/>
                </a:cubicBezTo>
                <a:cubicBezTo>
                  <a:pt x="2858" y="274"/>
                  <a:pt x="2855" y="275"/>
                  <a:pt x="2854" y="278"/>
                </a:cubicBezTo>
                <a:cubicBezTo>
                  <a:pt x="2851" y="278"/>
                  <a:pt x="2851" y="278"/>
                  <a:pt x="2851" y="278"/>
                </a:cubicBezTo>
                <a:cubicBezTo>
                  <a:pt x="2851" y="277"/>
                  <a:pt x="2850" y="276"/>
                  <a:pt x="2849" y="274"/>
                </a:cubicBezTo>
                <a:cubicBezTo>
                  <a:pt x="2847" y="273"/>
                  <a:pt x="2845" y="274"/>
                  <a:pt x="2843" y="272"/>
                </a:cubicBezTo>
                <a:cubicBezTo>
                  <a:pt x="2837" y="272"/>
                  <a:pt x="2837" y="272"/>
                  <a:pt x="2837" y="272"/>
                </a:cubicBezTo>
                <a:cubicBezTo>
                  <a:pt x="2837" y="273"/>
                  <a:pt x="2837" y="273"/>
                  <a:pt x="2837" y="273"/>
                </a:cubicBezTo>
                <a:cubicBezTo>
                  <a:pt x="2836" y="274"/>
                  <a:pt x="2835" y="278"/>
                  <a:pt x="2835" y="281"/>
                </a:cubicBezTo>
                <a:cubicBezTo>
                  <a:pt x="2837" y="281"/>
                  <a:pt x="2840" y="282"/>
                  <a:pt x="2841" y="283"/>
                </a:cubicBezTo>
                <a:cubicBezTo>
                  <a:pt x="2841" y="284"/>
                  <a:pt x="2841" y="284"/>
                  <a:pt x="2842" y="285"/>
                </a:cubicBezTo>
                <a:cubicBezTo>
                  <a:pt x="2846" y="285"/>
                  <a:pt x="2846" y="285"/>
                  <a:pt x="2846" y="285"/>
                </a:cubicBezTo>
                <a:cubicBezTo>
                  <a:pt x="2847" y="288"/>
                  <a:pt x="2847" y="288"/>
                  <a:pt x="2847" y="288"/>
                </a:cubicBezTo>
                <a:cubicBezTo>
                  <a:pt x="2849" y="288"/>
                  <a:pt x="2849" y="288"/>
                  <a:pt x="2849" y="288"/>
                </a:cubicBezTo>
                <a:cubicBezTo>
                  <a:pt x="2849" y="288"/>
                  <a:pt x="2849" y="288"/>
                  <a:pt x="2849" y="288"/>
                </a:cubicBezTo>
                <a:cubicBezTo>
                  <a:pt x="2851" y="290"/>
                  <a:pt x="2850" y="288"/>
                  <a:pt x="2851" y="290"/>
                </a:cubicBezTo>
                <a:cubicBezTo>
                  <a:pt x="2852" y="290"/>
                  <a:pt x="2852" y="290"/>
                  <a:pt x="2852" y="290"/>
                </a:cubicBezTo>
                <a:cubicBezTo>
                  <a:pt x="2852" y="291"/>
                  <a:pt x="2852" y="292"/>
                  <a:pt x="2851" y="293"/>
                </a:cubicBezTo>
                <a:cubicBezTo>
                  <a:pt x="2852" y="293"/>
                  <a:pt x="2852" y="293"/>
                  <a:pt x="2852" y="293"/>
                </a:cubicBezTo>
                <a:cubicBezTo>
                  <a:pt x="2854" y="295"/>
                  <a:pt x="2854" y="295"/>
                  <a:pt x="2856" y="296"/>
                </a:cubicBezTo>
                <a:cubicBezTo>
                  <a:pt x="2856" y="297"/>
                  <a:pt x="2856" y="297"/>
                  <a:pt x="2856" y="297"/>
                </a:cubicBezTo>
                <a:cubicBezTo>
                  <a:pt x="2853" y="297"/>
                  <a:pt x="2853" y="297"/>
                  <a:pt x="2853" y="297"/>
                </a:cubicBezTo>
                <a:cubicBezTo>
                  <a:pt x="2853" y="298"/>
                  <a:pt x="2853" y="298"/>
                  <a:pt x="2853" y="298"/>
                </a:cubicBezTo>
                <a:cubicBezTo>
                  <a:pt x="2851" y="296"/>
                  <a:pt x="2853" y="296"/>
                  <a:pt x="2851" y="293"/>
                </a:cubicBezTo>
                <a:cubicBezTo>
                  <a:pt x="2851" y="293"/>
                  <a:pt x="2850" y="293"/>
                  <a:pt x="2850" y="292"/>
                </a:cubicBezTo>
                <a:cubicBezTo>
                  <a:pt x="2843" y="292"/>
                  <a:pt x="2843" y="292"/>
                  <a:pt x="2843" y="292"/>
                </a:cubicBezTo>
                <a:cubicBezTo>
                  <a:pt x="2843" y="293"/>
                  <a:pt x="2843" y="293"/>
                  <a:pt x="2843" y="293"/>
                </a:cubicBezTo>
                <a:cubicBezTo>
                  <a:pt x="2842" y="293"/>
                  <a:pt x="2842" y="293"/>
                  <a:pt x="2842" y="293"/>
                </a:cubicBezTo>
                <a:cubicBezTo>
                  <a:pt x="2842" y="293"/>
                  <a:pt x="2842" y="293"/>
                  <a:pt x="2842" y="293"/>
                </a:cubicBezTo>
                <a:cubicBezTo>
                  <a:pt x="2839" y="294"/>
                  <a:pt x="2839" y="292"/>
                  <a:pt x="2838" y="292"/>
                </a:cubicBezTo>
                <a:cubicBezTo>
                  <a:pt x="2834" y="292"/>
                  <a:pt x="2834" y="292"/>
                  <a:pt x="2834" y="292"/>
                </a:cubicBezTo>
                <a:cubicBezTo>
                  <a:pt x="2834" y="293"/>
                  <a:pt x="2834" y="293"/>
                  <a:pt x="2834" y="293"/>
                </a:cubicBezTo>
                <a:cubicBezTo>
                  <a:pt x="2834" y="292"/>
                  <a:pt x="2833" y="292"/>
                  <a:pt x="2832" y="292"/>
                </a:cubicBezTo>
                <a:cubicBezTo>
                  <a:pt x="2832" y="293"/>
                  <a:pt x="2831" y="293"/>
                  <a:pt x="2831" y="294"/>
                </a:cubicBezTo>
                <a:cubicBezTo>
                  <a:pt x="2827" y="294"/>
                  <a:pt x="2825" y="293"/>
                  <a:pt x="2823" y="290"/>
                </a:cubicBezTo>
                <a:cubicBezTo>
                  <a:pt x="2823" y="290"/>
                  <a:pt x="2823" y="290"/>
                  <a:pt x="2823" y="290"/>
                </a:cubicBezTo>
                <a:cubicBezTo>
                  <a:pt x="2823" y="288"/>
                  <a:pt x="2824" y="287"/>
                  <a:pt x="2824" y="285"/>
                </a:cubicBezTo>
                <a:cubicBezTo>
                  <a:pt x="2823" y="285"/>
                  <a:pt x="2823" y="285"/>
                  <a:pt x="2823" y="285"/>
                </a:cubicBezTo>
                <a:cubicBezTo>
                  <a:pt x="2823" y="284"/>
                  <a:pt x="2823" y="282"/>
                  <a:pt x="2823" y="281"/>
                </a:cubicBezTo>
                <a:cubicBezTo>
                  <a:pt x="2822" y="281"/>
                  <a:pt x="2822" y="280"/>
                  <a:pt x="2821" y="280"/>
                </a:cubicBezTo>
                <a:cubicBezTo>
                  <a:pt x="2821" y="279"/>
                  <a:pt x="2821" y="279"/>
                  <a:pt x="2821" y="279"/>
                </a:cubicBezTo>
                <a:cubicBezTo>
                  <a:pt x="2820" y="279"/>
                  <a:pt x="2820" y="279"/>
                  <a:pt x="2820" y="279"/>
                </a:cubicBezTo>
                <a:cubicBezTo>
                  <a:pt x="2820" y="274"/>
                  <a:pt x="2820" y="274"/>
                  <a:pt x="2820" y="274"/>
                </a:cubicBezTo>
                <a:cubicBezTo>
                  <a:pt x="2819" y="274"/>
                  <a:pt x="2819" y="274"/>
                  <a:pt x="2819" y="274"/>
                </a:cubicBezTo>
                <a:cubicBezTo>
                  <a:pt x="2819" y="270"/>
                  <a:pt x="2819" y="270"/>
                  <a:pt x="2819" y="270"/>
                </a:cubicBezTo>
                <a:cubicBezTo>
                  <a:pt x="2820" y="270"/>
                  <a:pt x="2820" y="270"/>
                  <a:pt x="2821" y="269"/>
                </a:cubicBezTo>
                <a:cubicBezTo>
                  <a:pt x="2821" y="268"/>
                  <a:pt x="2821" y="268"/>
                  <a:pt x="2821" y="268"/>
                </a:cubicBezTo>
                <a:cubicBezTo>
                  <a:pt x="2822" y="268"/>
                  <a:pt x="2822" y="268"/>
                  <a:pt x="2822" y="268"/>
                </a:cubicBezTo>
                <a:cubicBezTo>
                  <a:pt x="2822" y="267"/>
                  <a:pt x="2822" y="266"/>
                  <a:pt x="2823" y="265"/>
                </a:cubicBezTo>
                <a:cubicBezTo>
                  <a:pt x="2822" y="264"/>
                  <a:pt x="2820" y="264"/>
                  <a:pt x="2819" y="263"/>
                </a:cubicBezTo>
                <a:cubicBezTo>
                  <a:pt x="2819" y="259"/>
                  <a:pt x="2819" y="259"/>
                  <a:pt x="2819" y="259"/>
                </a:cubicBezTo>
                <a:cubicBezTo>
                  <a:pt x="2820" y="258"/>
                  <a:pt x="2820" y="258"/>
                  <a:pt x="2821" y="258"/>
                </a:cubicBezTo>
                <a:cubicBezTo>
                  <a:pt x="2821" y="257"/>
                  <a:pt x="2820" y="256"/>
                  <a:pt x="2820" y="255"/>
                </a:cubicBezTo>
                <a:cubicBezTo>
                  <a:pt x="2818" y="255"/>
                  <a:pt x="2818" y="255"/>
                  <a:pt x="2818" y="255"/>
                </a:cubicBezTo>
                <a:cubicBezTo>
                  <a:pt x="2818" y="252"/>
                  <a:pt x="2818" y="252"/>
                  <a:pt x="2817" y="250"/>
                </a:cubicBezTo>
                <a:cubicBezTo>
                  <a:pt x="2815" y="250"/>
                  <a:pt x="2815" y="250"/>
                  <a:pt x="2815" y="250"/>
                </a:cubicBezTo>
                <a:cubicBezTo>
                  <a:pt x="2815" y="251"/>
                  <a:pt x="2815" y="251"/>
                  <a:pt x="2815" y="251"/>
                </a:cubicBezTo>
                <a:cubicBezTo>
                  <a:pt x="2814" y="251"/>
                  <a:pt x="2814" y="251"/>
                  <a:pt x="2814" y="251"/>
                </a:cubicBezTo>
                <a:cubicBezTo>
                  <a:pt x="2816" y="259"/>
                  <a:pt x="2818" y="266"/>
                  <a:pt x="2814" y="274"/>
                </a:cubicBezTo>
                <a:cubicBezTo>
                  <a:pt x="2814" y="275"/>
                  <a:pt x="2814" y="275"/>
                  <a:pt x="2814" y="275"/>
                </a:cubicBezTo>
                <a:cubicBezTo>
                  <a:pt x="2814" y="276"/>
                  <a:pt x="2813" y="276"/>
                  <a:pt x="2813" y="276"/>
                </a:cubicBezTo>
                <a:cubicBezTo>
                  <a:pt x="2813" y="278"/>
                  <a:pt x="2813" y="278"/>
                  <a:pt x="2813" y="278"/>
                </a:cubicBezTo>
                <a:cubicBezTo>
                  <a:pt x="2812" y="278"/>
                  <a:pt x="2811" y="279"/>
                  <a:pt x="2810" y="279"/>
                </a:cubicBezTo>
                <a:cubicBezTo>
                  <a:pt x="2810" y="280"/>
                  <a:pt x="2810" y="280"/>
                  <a:pt x="2810" y="280"/>
                </a:cubicBezTo>
                <a:cubicBezTo>
                  <a:pt x="2809" y="280"/>
                  <a:pt x="2809" y="280"/>
                  <a:pt x="2809" y="280"/>
                </a:cubicBezTo>
                <a:cubicBezTo>
                  <a:pt x="2809" y="281"/>
                  <a:pt x="2809" y="281"/>
                  <a:pt x="2809" y="281"/>
                </a:cubicBezTo>
                <a:cubicBezTo>
                  <a:pt x="2808" y="281"/>
                  <a:pt x="2807" y="282"/>
                  <a:pt x="2807" y="282"/>
                </a:cubicBezTo>
                <a:cubicBezTo>
                  <a:pt x="2807" y="286"/>
                  <a:pt x="2807" y="286"/>
                  <a:pt x="2807" y="286"/>
                </a:cubicBezTo>
                <a:cubicBezTo>
                  <a:pt x="2806" y="288"/>
                  <a:pt x="2805" y="291"/>
                  <a:pt x="2804" y="292"/>
                </a:cubicBezTo>
                <a:cubicBezTo>
                  <a:pt x="2804" y="295"/>
                  <a:pt x="2805" y="296"/>
                  <a:pt x="2807" y="298"/>
                </a:cubicBezTo>
                <a:cubicBezTo>
                  <a:pt x="2808" y="298"/>
                  <a:pt x="2808" y="298"/>
                  <a:pt x="2808" y="298"/>
                </a:cubicBezTo>
                <a:cubicBezTo>
                  <a:pt x="2808" y="299"/>
                  <a:pt x="2808" y="299"/>
                  <a:pt x="2808" y="299"/>
                </a:cubicBezTo>
                <a:cubicBezTo>
                  <a:pt x="2809" y="299"/>
                  <a:pt x="2809" y="299"/>
                  <a:pt x="2809" y="299"/>
                </a:cubicBezTo>
                <a:cubicBezTo>
                  <a:pt x="2809" y="301"/>
                  <a:pt x="2809" y="301"/>
                  <a:pt x="2809" y="301"/>
                </a:cubicBezTo>
                <a:cubicBezTo>
                  <a:pt x="2809" y="301"/>
                  <a:pt x="2809" y="301"/>
                  <a:pt x="2809" y="301"/>
                </a:cubicBezTo>
                <a:cubicBezTo>
                  <a:pt x="2810" y="303"/>
                  <a:pt x="2809" y="303"/>
                  <a:pt x="2811" y="305"/>
                </a:cubicBezTo>
                <a:cubicBezTo>
                  <a:pt x="2811" y="306"/>
                  <a:pt x="2810" y="308"/>
                  <a:pt x="2810" y="309"/>
                </a:cubicBezTo>
                <a:cubicBezTo>
                  <a:pt x="2810" y="309"/>
                  <a:pt x="2809" y="310"/>
                  <a:pt x="2809" y="310"/>
                </a:cubicBezTo>
                <a:cubicBezTo>
                  <a:pt x="2809" y="313"/>
                  <a:pt x="2809" y="313"/>
                  <a:pt x="2809" y="313"/>
                </a:cubicBezTo>
                <a:cubicBezTo>
                  <a:pt x="2808" y="313"/>
                  <a:pt x="2808" y="313"/>
                  <a:pt x="2808" y="313"/>
                </a:cubicBezTo>
                <a:cubicBezTo>
                  <a:pt x="2808" y="313"/>
                  <a:pt x="2808" y="313"/>
                  <a:pt x="2808" y="313"/>
                </a:cubicBezTo>
                <a:cubicBezTo>
                  <a:pt x="2809" y="313"/>
                  <a:pt x="2809" y="313"/>
                  <a:pt x="2809" y="313"/>
                </a:cubicBezTo>
                <a:cubicBezTo>
                  <a:pt x="2809" y="321"/>
                  <a:pt x="2809" y="321"/>
                  <a:pt x="2809" y="321"/>
                </a:cubicBezTo>
                <a:cubicBezTo>
                  <a:pt x="2809" y="321"/>
                  <a:pt x="2810" y="321"/>
                  <a:pt x="2810" y="322"/>
                </a:cubicBezTo>
                <a:cubicBezTo>
                  <a:pt x="2810" y="328"/>
                  <a:pt x="2810" y="328"/>
                  <a:pt x="2810" y="328"/>
                </a:cubicBezTo>
                <a:cubicBezTo>
                  <a:pt x="2811" y="328"/>
                  <a:pt x="2811" y="328"/>
                  <a:pt x="2811" y="328"/>
                </a:cubicBezTo>
                <a:cubicBezTo>
                  <a:pt x="2811" y="329"/>
                  <a:pt x="2811" y="329"/>
                  <a:pt x="2811" y="329"/>
                </a:cubicBezTo>
                <a:cubicBezTo>
                  <a:pt x="2814" y="329"/>
                  <a:pt x="2814" y="329"/>
                  <a:pt x="2814" y="329"/>
                </a:cubicBezTo>
                <a:cubicBezTo>
                  <a:pt x="2814" y="327"/>
                  <a:pt x="2814" y="327"/>
                  <a:pt x="2814" y="327"/>
                </a:cubicBezTo>
                <a:cubicBezTo>
                  <a:pt x="2817" y="327"/>
                  <a:pt x="2820" y="327"/>
                  <a:pt x="2823" y="327"/>
                </a:cubicBezTo>
                <a:cubicBezTo>
                  <a:pt x="2823" y="326"/>
                  <a:pt x="2823" y="326"/>
                  <a:pt x="2823" y="326"/>
                </a:cubicBezTo>
                <a:cubicBezTo>
                  <a:pt x="2825" y="325"/>
                  <a:pt x="2831" y="322"/>
                  <a:pt x="2834" y="323"/>
                </a:cubicBezTo>
                <a:cubicBezTo>
                  <a:pt x="2834" y="324"/>
                  <a:pt x="2834" y="324"/>
                  <a:pt x="2834" y="324"/>
                </a:cubicBezTo>
                <a:cubicBezTo>
                  <a:pt x="2836" y="324"/>
                  <a:pt x="2836" y="324"/>
                  <a:pt x="2836" y="324"/>
                </a:cubicBezTo>
                <a:cubicBezTo>
                  <a:pt x="2836" y="325"/>
                  <a:pt x="2836" y="325"/>
                  <a:pt x="2836" y="325"/>
                </a:cubicBezTo>
                <a:cubicBezTo>
                  <a:pt x="2840" y="326"/>
                  <a:pt x="2843" y="324"/>
                  <a:pt x="2846" y="327"/>
                </a:cubicBezTo>
                <a:cubicBezTo>
                  <a:pt x="2847" y="327"/>
                  <a:pt x="2847" y="327"/>
                  <a:pt x="2847" y="327"/>
                </a:cubicBezTo>
                <a:cubicBezTo>
                  <a:pt x="2848" y="328"/>
                  <a:pt x="2849" y="332"/>
                  <a:pt x="2850" y="333"/>
                </a:cubicBezTo>
                <a:cubicBezTo>
                  <a:pt x="2851" y="333"/>
                  <a:pt x="2851" y="333"/>
                  <a:pt x="2851" y="333"/>
                </a:cubicBezTo>
                <a:cubicBezTo>
                  <a:pt x="2851" y="337"/>
                  <a:pt x="2851" y="337"/>
                  <a:pt x="2851" y="337"/>
                </a:cubicBezTo>
                <a:cubicBezTo>
                  <a:pt x="2851" y="337"/>
                  <a:pt x="2851" y="337"/>
                  <a:pt x="2851" y="337"/>
                </a:cubicBezTo>
                <a:cubicBezTo>
                  <a:pt x="2852" y="339"/>
                  <a:pt x="2852" y="339"/>
                  <a:pt x="2854" y="339"/>
                </a:cubicBezTo>
                <a:cubicBezTo>
                  <a:pt x="2854" y="342"/>
                  <a:pt x="2855" y="344"/>
                  <a:pt x="2857" y="346"/>
                </a:cubicBezTo>
                <a:cubicBezTo>
                  <a:pt x="2857" y="347"/>
                  <a:pt x="2857" y="347"/>
                  <a:pt x="2857" y="347"/>
                </a:cubicBezTo>
                <a:cubicBezTo>
                  <a:pt x="2855" y="348"/>
                  <a:pt x="2853" y="350"/>
                  <a:pt x="2851" y="351"/>
                </a:cubicBezTo>
                <a:cubicBezTo>
                  <a:pt x="2849" y="353"/>
                  <a:pt x="2850" y="355"/>
                  <a:pt x="2851" y="357"/>
                </a:cubicBezTo>
                <a:cubicBezTo>
                  <a:pt x="2853" y="358"/>
                  <a:pt x="2854" y="359"/>
                  <a:pt x="2856" y="361"/>
                </a:cubicBezTo>
                <a:cubicBezTo>
                  <a:pt x="2856" y="361"/>
                  <a:pt x="2856" y="361"/>
                  <a:pt x="2856" y="361"/>
                </a:cubicBezTo>
                <a:cubicBezTo>
                  <a:pt x="2861" y="361"/>
                  <a:pt x="2861" y="361"/>
                  <a:pt x="2861" y="361"/>
                </a:cubicBezTo>
                <a:cubicBezTo>
                  <a:pt x="2861" y="362"/>
                  <a:pt x="2861" y="362"/>
                  <a:pt x="2861" y="362"/>
                </a:cubicBezTo>
                <a:cubicBezTo>
                  <a:pt x="2863" y="362"/>
                  <a:pt x="2863" y="362"/>
                  <a:pt x="2863" y="362"/>
                </a:cubicBezTo>
                <a:cubicBezTo>
                  <a:pt x="2863" y="363"/>
                  <a:pt x="2863" y="363"/>
                  <a:pt x="2863" y="363"/>
                </a:cubicBezTo>
                <a:cubicBezTo>
                  <a:pt x="2865" y="363"/>
                  <a:pt x="2865" y="363"/>
                  <a:pt x="2865" y="363"/>
                </a:cubicBezTo>
                <a:cubicBezTo>
                  <a:pt x="2865" y="364"/>
                  <a:pt x="2865" y="364"/>
                  <a:pt x="2865" y="364"/>
                </a:cubicBezTo>
                <a:cubicBezTo>
                  <a:pt x="2868" y="364"/>
                  <a:pt x="2868" y="364"/>
                  <a:pt x="2868" y="364"/>
                </a:cubicBezTo>
                <a:cubicBezTo>
                  <a:pt x="2868" y="365"/>
                  <a:pt x="2868" y="365"/>
                  <a:pt x="2868" y="365"/>
                </a:cubicBezTo>
                <a:cubicBezTo>
                  <a:pt x="2870" y="365"/>
                  <a:pt x="2870" y="365"/>
                  <a:pt x="2870" y="365"/>
                </a:cubicBezTo>
                <a:cubicBezTo>
                  <a:pt x="2871" y="365"/>
                  <a:pt x="2871" y="366"/>
                  <a:pt x="2872" y="366"/>
                </a:cubicBezTo>
                <a:cubicBezTo>
                  <a:pt x="2872" y="367"/>
                  <a:pt x="2872" y="367"/>
                  <a:pt x="2872" y="367"/>
                </a:cubicBezTo>
                <a:cubicBezTo>
                  <a:pt x="2870" y="367"/>
                  <a:pt x="2869" y="368"/>
                  <a:pt x="2867" y="368"/>
                </a:cubicBezTo>
                <a:cubicBezTo>
                  <a:pt x="2867" y="367"/>
                  <a:pt x="2867" y="367"/>
                  <a:pt x="2867" y="367"/>
                </a:cubicBezTo>
                <a:cubicBezTo>
                  <a:pt x="2865" y="367"/>
                  <a:pt x="2865" y="367"/>
                  <a:pt x="2865" y="367"/>
                </a:cubicBezTo>
                <a:cubicBezTo>
                  <a:pt x="2865" y="366"/>
                  <a:pt x="2865" y="366"/>
                  <a:pt x="2865" y="366"/>
                </a:cubicBezTo>
                <a:cubicBezTo>
                  <a:pt x="2860" y="365"/>
                  <a:pt x="2860" y="367"/>
                  <a:pt x="2857" y="363"/>
                </a:cubicBezTo>
                <a:cubicBezTo>
                  <a:pt x="2855" y="363"/>
                  <a:pt x="2855" y="363"/>
                  <a:pt x="2855" y="363"/>
                </a:cubicBezTo>
                <a:cubicBezTo>
                  <a:pt x="2855" y="364"/>
                  <a:pt x="2855" y="364"/>
                  <a:pt x="2855" y="364"/>
                </a:cubicBezTo>
                <a:cubicBezTo>
                  <a:pt x="2854" y="364"/>
                  <a:pt x="2853" y="364"/>
                  <a:pt x="2852" y="365"/>
                </a:cubicBezTo>
                <a:cubicBezTo>
                  <a:pt x="2852" y="368"/>
                  <a:pt x="2852" y="368"/>
                  <a:pt x="2852" y="368"/>
                </a:cubicBezTo>
                <a:cubicBezTo>
                  <a:pt x="2853" y="368"/>
                  <a:pt x="2853" y="368"/>
                  <a:pt x="2853" y="368"/>
                </a:cubicBezTo>
                <a:cubicBezTo>
                  <a:pt x="2853" y="370"/>
                  <a:pt x="2853" y="370"/>
                  <a:pt x="2853" y="370"/>
                </a:cubicBezTo>
                <a:cubicBezTo>
                  <a:pt x="2850" y="367"/>
                  <a:pt x="2846" y="365"/>
                  <a:pt x="2843" y="362"/>
                </a:cubicBezTo>
                <a:cubicBezTo>
                  <a:pt x="2844" y="358"/>
                  <a:pt x="2845" y="351"/>
                  <a:pt x="2845" y="349"/>
                </a:cubicBezTo>
                <a:cubicBezTo>
                  <a:pt x="2845" y="341"/>
                  <a:pt x="2845" y="341"/>
                  <a:pt x="2845" y="341"/>
                </a:cubicBezTo>
                <a:cubicBezTo>
                  <a:pt x="2844" y="341"/>
                  <a:pt x="2844" y="341"/>
                  <a:pt x="2844" y="341"/>
                </a:cubicBezTo>
                <a:cubicBezTo>
                  <a:pt x="2844" y="339"/>
                  <a:pt x="2844" y="339"/>
                  <a:pt x="2844" y="339"/>
                </a:cubicBezTo>
                <a:cubicBezTo>
                  <a:pt x="2843" y="339"/>
                  <a:pt x="2843" y="338"/>
                  <a:pt x="2842" y="338"/>
                </a:cubicBezTo>
                <a:cubicBezTo>
                  <a:pt x="2842" y="337"/>
                  <a:pt x="2842" y="337"/>
                  <a:pt x="2842" y="337"/>
                </a:cubicBezTo>
                <a:cubicBezTo>
                  <a:pt x="2842" y="337"/>
                  <a:pt x="2842" y="337"/>
                  <a:pt x="2842" y="337"/>
                </a:cubicBezTo>
                <a:cubicBezTo>
                  <a:pt x="2841" y="335"/>
                  <a:pt x="2842" y="333"/>
                  <a:pt x="2841" y="331"/>
                </a:cubicBezTo>
                <a:cubicBezTo>
                  <a:pt x="2841" y="331"/>
                  <a:pt x="2839" y="330"/>
                  <a:pt x="2839" y="329"/>
                </a:cubicBezTo>
                <a:cubicBezTo>
                  <a:pt x="2832" y="329"/>
                  <a:pt x="2832" y="329"/>
                  <a:pt x="2832" y="329"/>
                </a:cubicBezTo>
                <a:cubicBezTo>
                  <a:pt x="2832" y="330"/>
                  <a:pt x="2831" y="331"/>
                  <a:pt x="2831" y="332"/>
                </a:cubicBezTo>
                <a:cubicBezTo>
                  <a:pt x="2828" y="332"/>
                  <a:pt x="2828" y="332"/>
                  <a:pt x="2828" y="332"/>
                </a:cubicBezTo>
                <a:cubicBezTo>
                  <a:pt x="2828" y="332"/>
                  <a:pt x="2828" y="332"/>
                  <a:pt x="2828" y="332"/>
                </a:cubicBezTo>
                <a:cubicBezTo>
                  <a:pt x="2826" y="332"/>
                  <a:pt x="2826" y="332"/>
                  <a:pt x="2826" y="332"/>
                </a:cubicBezTo>
                <a:cubicBezTo>
                  <a:pt x="2823" y="333"/>
                  <a:pt x="2821" y="335"/>
                  <a:pt x="2818" y="336"/>
                </a:cubicBezTo>
                <a:cubicBezTo>
                  <a:pt x="2817" y="339"/>
                  <a:pt x="2815" y="342"/>
                  <a:pt x="2814" y="345"/>
                </a:cubicBezTo>
                <a:cubicBezTo>
                  <a:pt x="2816" y="346"/>
                  <a:pt x="2816" y="347"/>
                  <a:pt x="2818" y="348"/>
                </a:cubicBezTo>
                <a:cubicBezTo>
                  <a:pt x="2817" y="352"/>
                  <a:pt x="2816" y="355"/>
                  <a:pt x="2815" y="359"/>
                </a:cubicBezTo>
                <a:cubicBezTo>
                  <a:pt x="2814" y="359"/>
                  <a:pt x="2814" y="359"/>
                  <a:pt x="2814" y="359"/>
                </a:cubicBezTo>
                <a:cubicBezTo>
                  <a:pt x="2814" y="361"/>
                  <a:pt x="2814" y="361"/>
                  <a:pt x="2814" y="361"/>
                </a:cubicBezTo>
                <a:cubicBezTo>
                  <a:pt x="2814" y="361"/>
                  <a:pt x="2814" y="361"/>
                  <a:pt x="2814" y="361"/>
                </a:cubicBezTo>
                <a:cubicBezTo>
                  <a:pt x="2814" y="362"/>
                  <a:pt x="2814" y="364"/>
                  <a:pt x="2814" y="366"/>
                </a:cubicBezTo>
                <a:cubicBezTo>
                  <a:pt x="2814" y="366"/>
                  <a:pt x="2813" y="367"/>
                  <a:pt x="2812" y="367"/>
                </a:cubicBezTo>
                <a:cubicBezTo>
                  <a:pt x="2812" y="368"/>
                  <a:pt x="2811" y="369"/>
                  <a:pt x="2811" y="371"/>
                </a:cubicBezTo>
                <a:cubicBezTo>
                  <a:pt x="2810" y="371"/>
                  <a:pt x="2810" y="371"/>
                  <a:pt x="2809" y="371"/>
                </a:cubicBezTo>
                <a:cubicBezTo>
                  <a:pt x="2809" y="373"/>
                  <a:pt x="2809" y="373"/>
                  <a:pt x="2809" y="373"/>
                </a:cubicBezTo>
                <a:cubicBezTo>
                  <a:pt x="2809" y="374"/>
                  <a:pt x="2808" y="374"/>
                  <a:pt x="2808" y="375"/>
                </a:cubicBezTo>
                <a:cubicBezTo>
                  <a:pt x="2802" y="376"/>
                  <a:pt x="2793" y="378"/>
                  <a:pt x="2790" y="381"/>
                </a:cubicBezTo>
                <a:cubicBezTo>
                  <a:pt x="2790" y="381"/>
                  <a:pt x="2790" y="381"/>
                  <a:pt x="2790" y="381"/>
                </a:cubicBezTo>
                <a:cubicBezTo>
                  <a:pt x="2790" y="382"/>
                  <a:pt x="2790" y="382"/>
                  <a:pt x="2790" y="382"/>
                </a:cubicBezTo>
                <a:cubicBezTo>
                  <a:pt x="2792" y="382"/>
                  <a:pt x="2793" y="383"/>
                  <a:pt x="2795" y="383"/>
                </a:cubicBezTo>
                <a:cubicBezTo>
                  <a:pt x="2795" y="387"/>
                  <a:pt x="2796" y="387"/>
                  <a:pt x="2797" y="390"/>
                </a:cubicBezTo>
                <a:cubicBezTo>
                  <a:pt x="2797" y="395"/>
                  <a:pt x="2797" y="395"/>
                  <a:pt x="2797" y="395"/>
                </a:cubicBezTo>
                <a:cubicBezTo>
                  <a:pt x="2798" y="395"/>
                  <a:pt x="2798" y="395"/>
                  <a:pt x="2799" y="395"/>
                </a:cubicBezTo>
                <a:cubicBezTo>
                  <a:pt x="2799" y="398"/>
                  <a:pt x="2799" y="398"/>
                  <a:pt x="2799" y="398"/>
                </a:cubicBezTo>
                <a:cubicBezTo>
                  <a:pt x="2798" y="398"/>
                  <a:pt x="2798" y="398"/>
                  <a:pt x="2798" y="398"/>
                </a:cubicBezTo>
                <a:cubicBezTo>
                  <a:pt x="2798" y="397"/>
                  <a:pt x="2797" y="396"/>
                  <a:pt x="2797" y="395"/>
                </a:cubicBezTo>
                <a:cubicBezTo>
                  <a:pt x="2796" y="396"/>
                  <a:pt x="2795" y="396"/>
                  <a:pt x="2794" y="396"/>
                </a:cubicBezTo>
                <a:cubicBezTo>
                  <a:pt x="2793" y="393"/>
                  <a:pt x="2792" y="390"/>
                  <a:pt x="2789" y="389"/>
                </a:cubicBezTo>
                <a:cubicBezTo>
                  <a:pt x="2789" y="388"/>
                  <a:pt x="2788" y="387"/>
                  <a:pt x="2788" y="385"/>
                </a:cubicBezTo>
                <a:cubicBezTo>
                  <a:pt x="2785" y="385"/>
                  <a:pt x="2781" y="385"/>
                  <a:pt x="2778" y="385"/>
                </a:cubicBezTo>
                <a:cubicBezTo>
                  <a:pt x="2778" y="385"/>
                  <a:pt x="2778" y="385"/>
                  <a:pt x="2778" y="385"/>
                </a:cubicBezTo>
                <a:cubicBezTo>
                  <a:pt x="2777" y="386"/>
                  <a:pt x="2776" y="386"/>
                  <a:pt x="2775" y="386"/>
                </a:cubicBezTo>
                <a:cubicBezTo>
                  <a:pt x="2775" y="385"/>
                  <a:pt x="2775" y="385"/>
                  <a:pt x="2775" y="385"/>
                </a:cubicBezTo>
                <a:cubicBezTo>
                  <a:pt x="2772" y="385"/>
                  <a:pt x="2772" y="385"/>
                  <a:pt x="2772" y="385"/>
                </a:cubicBezTo>
                <a:cubicBezTo>
                  <a:pt x="2772" y="385"/>
                  <a:pt x="2772" y="385"/>
                  <a:pt x="2772" y="385"/>
                </a:cubicBezTo>
                <a:cubicBezTo>
                  <a:pt x="2768" y="385"/>
                  <a:pt x="2768" y="385"/>
                  <a:pt x="2768" y="385"/>
                </a:cubicBezTo>
                <a:cubicBezTo>
                  <a:pt x="2768" y="384"/>
                  <a:pt x="2768" y="384"/>
                  <a:pt x="2767" y="383"/>
                </a:cubicBezTo>
                <a:cubicBezTo>
                  <a:pt x="2766" y="383"/>
                  <a:pt x="2766" y="383"/>
                  <a:pt x="2766" y="383"/>
                </a:cubicBezTo>
                <a:cubicBezTo>
                  <a:pt x="2766" y="382"/>
                  <a:pt x="2766" y="382"/>
                  <a:pt x="2766" y="382"/>
                </a:cubicBezTo>
                <a:cubicBezTo>
                  <a:pt x="2765" y="382"/>
                  <a:pt x="2764" y="382"/>
                  <a:pt x="2763" y="381"/>
                </a:cubicBezTo>
                <a:cubicBezTo>
                  <a:pt x="2763" y="380"/>
                  <a:pt x="2763" y="378"/>
                  <a:pt x="2762" y="376"/>
                </a:cubicBezTo>
                <a:cubicBezTo>
                  <a:pt x="2765" y="376"/>
                  <a:pt x="2768" y="376"/>
                  <a:pt x="2771" y="375"/>
                </a:cubicBezTo>
                <a:cubicBezTo>
                  <a:pt x="2773" y="376"/>
                  <a:pt x="2777" y="378"/>
                  <a:pt x="2780" y="377"/>
                </a:cubicBezTo>
                <a:cubicBezTo>
                  <a:pt x="2780" y="376"/>
                  <a:pt x="2780" y="376"/>
                  <a:pt x="2780" y="376"/>
                </a:cubicBezTo>
                <a:cubicBezTo>
                  <a:pt x="2781" y="376"/>
                  <a:pt x="2783" y="376"/>
                  <a:pt x="2784" y="375"/>
                </a:cubicBezTo>
                <a:cubicBezTo>
                  <a:pt x="2784" y="373"/>
                  <a:pt x="2785" y="372"/>
                  <a:pt x="2786" y="371"/>
                </a:cubicBezTo>
                <a:cubicBezTo>
                  <a:pt x="2790" y="371"/>
                  <a:pt x="2790" y="371"/>
                  <a:pt x="2791" y="373"/>
                </a:cubicBezTo>
                <a:cubicBezTo>
                  <a:pt x="2794" y="373"/>
                  <a:pt x="2794" y="372"/>
                  <a:pt x="2795" y="371"/>
                </a:cubicBezTo>
                <a:cubicBezTo>
                  <a:pt x="2796" y="371"/>
                  <a:pt x="2796" y="371"/>
                  <a:pt x="2796" y="371"/>
                </a:cubicBezTo>
                <a:cubicBezTo>
                  <a:pt x="2797" y="369"/>
                  <a:pt x="2795" y="368"/>
                  <a:pt x="2795" y="367"/>
                </a:cubicBezTo>
                <a:cubicBezTo>
                  <a:pt x="2796" y="367"/>
                  <a:pt x="2798" y="366"/>
                  <a:pt x="2799" y="366"/>
                </a:cubicBezTo>
                <a:cubicBezTo>
                  <a:pt x="2799" y="361"/>
                  <a:pt x="2799" y="361"/>
                  <a:pt x="2799" y="361"/>
                </a:cubicBezTo>
                <a:cubicBezTo>
                  <a:pt x="2800" y="361"/>
                  <a:pt x="2800" y="361"/>
                  <a:pt x="2800" y="361"/>
                </a:cubicBezTo>
                <a:cubicBezTo>
                  <a:pt x="2800" y="361"/>
                  <a:pt x="2800" y="361"/>
                  <a:pt x="2800" y="361"/>
                </a:cubicBezTo>
                <a:cubicBezTo>
                  <a:pt x="2801" y="360"/>
                  <a:pt x="2802" y="360"/>
                  <a:pt x="2804" y="360"/>
                </a:cubicBezTo>
                <a:cubicBezTo>
                  <a:pt x="2803" y="359"/>
                  <a:pt x="2803" y="358"/>
                  <a:pt x="2803" y="357"/>
                </a:cubicBezTo>
                <a:cubicBezTo>
                  <a:pt x="2802" y="357"/>
                  <a:pt x="2802" y="357"/>
                  <a:pt x="2802" y="357"/>
                </a:cubicBezTo>
                <a:cubicBezTo>
                  <a:pt x="2802" y="355"/>
                  <a:pt x="2802" y="355"/>
                  <a:pt x="2802" y="355"/>
                </a:cubicBezTo>
                <a:cubicBezTo>
                  <a:pt x="2801" y="355"/>
                  <a:pt x="2801" y="355"/>
                  <a:pt x="2801" y="355"/>
                </a:cubicBezTo>
                <a:cubicBezTo>
                  <a:pt x="2801" y="353"/>
                  <a:pt x="2801" y="353"/>
                  <a:pt x="2801" y="353"/>
                </a:cubicBezTo>
                <a:cubicBezTo>
                  <a:pt x="2800" y="353"/>
                  <a:pt x="2800" y="353"/>
                  <a:pt x="2800" y="353"/>
                </a:cubicBezTo>
                <a:cubicBezTo>
                  <a:pt x="2800" y="352"/>
                  <a:pt x="2800" y="352"/>
                  <a:pt x="2800" y="352"/>
                </a:cubicBezTo>
                <a:cubicBezTo>
                  <a:pt x="2801" y="352"/>
                  <a:pt x="2801" y="352"/>
                  <a:pt x="2801" y="352"/>
                </a:cubicBezTo>
                <a:cubicBezTo>
                  <a:pt x="2801" y="348"/>
                  <a:pt x="2801" y="348"/>
                  <a:pt x="2801" y="348"/>
                </a:cubicBezTo>
                <a:cubicBezTo>
                  <a:pt x="2802" y="348"/>
                  <a:pt x="2802" y="348"/>
                  <a:pt x="2803" y="347"/>
                </a:cubicBezTo>
                <a:cubicBezTo>
                  <a:pt x="2803" y="346"/>
                  <a:pt x="2803" y="345"/>
                  <a:pt x="2804" y="343"/>
                </a:cubicBezTo>
                <a:cubicBezTo>
                  <a:pt x="2804" y="343"/>
                  <a:pt x="2804" y="343"/>
                  <a:pt x="2804" y="343"/>
                </a:cubicBezTo>
                <a:cubicBezTo>
                  <a:pt x="2804" y="340"/>
                  <a:pt x="2804" y="340"/>
                  <a:pt x="2804" y="340"/>
                </a:cubicBezTo>
                <a:cubicBezTo>
                  <a:pt x="2802" y="338"/>
                  <a:pt x="2800" y="337"/>
                  <a:pt x="2798" y="335"/>
                </a:cubicBezTo>
                <a:cubicBezTo>
                  <a:pt x="2798" y="333"/>
                  <a:pt x="2798" y="333"/>
                  <a:pt x="2798" y="333"/>
                </a:cubicBezTo>
                <a:cubicBezTo>
                  <a:pt x="2797" y="333"/>
                  <a:pt x="2797" y="333"/>
                  <a:pt x="2796" y="332"/>
                </a:cubicBezTo>
                <a:cubicBezTo>
                  <a:pt x="2796" y="331"/>
                  <a:pt x="2796" y="330"/>
                  <a:pt x="2795" y="328"/>
                </a:cubicBezTo>
                <a:cubicBezTo>
                  <a:pt x="2795" y="328"/>
                  <a:pt x="2795" y="328"/>
                  <a:pt x="2795" y="328"/>
                </a:cubicBezTo>
                <a:cubicBezTo>
                  <a:pt x="2794" y="327"/>
                  <a:pt x="2794" y="327"/>
                  <a:pt x="2794" y="326"/>
                </a:cubicBezTo>
                <a:cubicBezTo>
                  <a:pt x="2793" y="326"/>
                  <a:pt x="2793" y="326"/>
                  <a:pt x="2793" y="326"/>
                </a:cubicBezTo>
                <a:cubicBezTo>
                  <a:pt x="2793" y="325"/>
                  <a:pt x="2793" y="324"/>
                  <a:pt x="2794" y="322"/>
                </a:cubicBezTo>
                <a:cubicBezTo>
                  <a:pt x="2795" y="322"/>
                  <a:pt x="2795" y="322"/>
                  <a:pt x="2795" y="322"/>
                </a:cubicBezTo>
                <a:cubicBezTo>
                  <a:pt x="2795" y="321"/>
                  <a:pt x="2793" y="319"/>
                  <a:pt x="2794" y="317"/>
                </a:cubicBezTo>
                <a:cubicBezTo>
                  <a:pt x="2795" y="317"/>
                  <a:pt x="2795" y="317"/>
                  <a:pt x="2795" y="317"/>
                </a:cubicBezTo>
                <a:cubicBezTo>
                  <a:pt x="2795" y="314"/>
                  <a:pt x="2795" y="314"/>
                  <a:pt x="2795" y="314"/>
                </a:cubicBezTo>
                <a:cubicBezTo>
                  <a:pt x="2795" y="314"/>
                  <a:pt x="2795" y="314"/>
                  <a:pt x="2795" y="314"/>
                </a:cubicBezTo>
                <a:cubicBezTo>
                  <a:pt x="2796" y="313"/>
                  <a:pt x="2796" y="312"/>
                  <a:pt x="2796" y="311"/>
                </a:cubicBezTo>
                <a:cubicBezTo>
                  <a:pt x="2797" y="311"/>
                  <a:pt x="2797" y="311"/>
                  <a:pt x="2797" y="311"/>
                </a:cubicBezTo>
                <a:cubicBezTo>
                  <a:pt x="2797" y="310"/>
                  <a:pt x="2796" y="309"/>
                  <a:pt x="2796" y="308"/>
                </a:cubicBezTo>
                <a:cubicBezTo>
                  <a:pt x="2797" y="308"/>
                  <a:pt x="2797" y="308"/>
                  <a:pt x="2797" y="308"/>
                </a:cubicBezTo>
                <a:cubicBezTo>
                  <a:pt x="2797" y="304"/>
                  <a:pt x="2797" y="304"/>
                  <a:pt x="2797" y="304"/>
                </a:cubicBezTo>
                <a:cubicBezTo>
                  <a:pt x="2796" y="304"/>
                  <a:pt x="2795" y="303"/>
                  <a:pt x="2795" y="303"/>
                </a:cubicBezTo>
                <a:cubicBezTo>
                  <a:pt x="2795" y="303"/>
                  <a:pt x="2795" y="298"/>
                  <a:pt x="2795" y="297"/>
                </a:cubicBezTo>
                <a:cubicBezTo>
                  <a:pt x="2793" y="296"/>
                  <a:pt x="2792" y="296"/>
                  <a:pt x="2790" y="294"/>
                </a:cubicBezTo>
                <a:cubicBezTo>
                  <a:pt x="2790" y="294"/>
                  <a:pt x="2790" y="294"/>
                  <a:pt x="2790" y="294"/>
                </a:cubicBezTo>
                <a:cubicBezTo>
                  <a:pt x="2789" y="293"/>
                  <a:pt x="2789" y="291"/>
                  <a:pt x="2789" y="289"/>
                </a:cubicBezTo>
                <a:cubicBezTo>
                  <a:pt x="2788" y="289"/>
                  <a:pt x="2788" y="289"/>
                  <a:pt x="2788" y="289"/>
                </a:cubicBezTo>
                <a:cubicBezTo>
                  <a:pt x="2788" y="286"/>
                  <a:pt x="2788" y="286"/>
                  <a:pt x="2790" y="284"/>
                </a:cubicBezTo>
                <a:cubicBezTo>
                  <a:pt x="2790" y="284"/>
                  <a:pt x="2790" y="284"/>
                  <a:pt x="2790" y="284"/>
                </a:cubicBezTo>
                <a:cubicBezTo>
                  <a:pt x="2791" y="283"/>
                  <a:pt x="2791" y="282"/>
                  <a:pt x="2791" y="281"/>
                </a:cubicBezTo>
                <a:cubicBezTo>
                  <a:pt x="2792" y="281"/>
                  <a:pt x="2792" y="280"/>
                  <a:pt x="2793" y="280"/>
                </a:cubicBezTo>
                <a:cubicBezTo>
                  <a:pt x="2794" y="278"/>
                  <a:pt x="2793" y="277"/>
                  <a:pt x="2794" y="274"/>
                </a:cubicBezTo>
                <a:cubicBezTo>
                  <a:pt x="2795" y="274"/>
                  <a:pt x="2795" y="274"/>
                  <a:pt x="2795" y="274"/>
                </a:cubicBezTo>
                <a:cubicBezTo>
                  <a:pt x="2795" y="273"/>
                  <a:pt x="2795" y="273"/>
                  <a:pt x="2795" y="273"/>
                </a:cubicBezTo>
                <a:cubicBezTo>
                  <a:pt x="2795" y="273"/>
                  <a:pt x="2795" y="273"/>
                  <a:pt x="2795" y="273"/>
                </a:cubicBezTo>
                <a:cubicBezTo>
                  <a:pt x="2795" y="271"/>
                  <a:pt x="2795" y="268"/>
                  <a:pt x="2795" y="266"/>
                </a:cubicBezTo>
                <a:cubicBezTo>
                  <a:pt x="2795" y="266"/>
                  <a:pt x="2795" y="266"/>
                  <a:pt x="2795" y="266"/>
                </a:cubicBezTo>
                <a:cubicBezTo>
                  <a:pt x="2796" y="265"/>
                  <a:pt x="2796" y="264"/>
                  <a:pt x="2796" y="263"/>
                </a:cubicBezTo>
                <a:cubicBezTo>
                  <a:pt x="2797" y="263"/>
                  <a:pt x="2797" y="263"/>
                  <a:pt x="2797" y="263"/>
                </a:cubicBezTo>
                <a:cubicBezTo>
                  <a:pt x="2797" y="261"/>
                  <a:pt x="2796" y="261"/>
                  <a:pt x="2796" y="261"/>
                </a:cubicBezTo>
                <a:cubicBezTo>
                  <a:pt x="2796" y="259"/>
                  <a:pt x="2797" y="258"/>
                  <a:pt x="2797" y="256"/>
                </a:cubicBezTo>
                <a:cubicBezTo>
                  <a:pt x="2796" y="256"/>
                  <a:pt x="2796" y="256"/>
                  <a:pt x="2796" y="256"/>
                </a:cubicBezTo>
                <a:cubicBezTo>
                  <a:pt x="2796" y="255"/>
                  <a:pt x="2796" y="255"/>
                  <a:pt x="2796" y="255"/>
                </a:cubicBezTo>
                <a:cubicBezTo>
                  <a:pt x="2795" y="255"/>
                  <a:pt x="2795" y="255"/>
                  <a:pt x="2795" y="255"/>
                </a:cubicBezTo>
                <a:cubicBezTo>
                  <a:pt x="2795" y="253"/>
                  <a:pt x="2795" y="251"/>
                  <a:pt x="2795" y="249"/>
                </a:cubicBezTo>
                <a:cubicBezTo>
                  <a:pt x="2792" y="248"/>
                  <a:pt x="2790" y="248"/>
                  <a:pt x="2787" y="247"/>
                </a:cubicBezTo>
                <a:cubicBezTo>
                  <a:pt x="2787" y="247"/>
                  <a:pt x="2787" y="246"/>
                  <a:pt x="2786" y="245"/>
                </a:cubicBezTo>
                <a:cubicBezTo>
                  <a:pt x="2780" y="246"/>
                  <a:pt x="2774" y="247"/>
                  <a:pt x="2768" y="247"/>
                </a:cubicBezTo>
                <a:cubicBezTo>
                  <a:pt x="2768" y="245"/>
                  <a:pt x="2768" y="246"/>
                  <a:pt x="2767" y="245"/>
                </a:cubicBezTo>
                <a:cubicBezTo>
                  <a:pt x="2767" y="247"/>
                  <a:pt x="2767" y="247"/>
                  <a:pt x="2767" y="247"/>
                </a:cubicBezTo>
                <a:cubicBezTo>
                  <a:pt x="2765" y="248"/>
                  <a:pt x="2763" y="250"/>
                  <a:pt x="2761" y="251"/>
                </a:cubicBezTo>
                <a:cubicBezTo>
                  <a:pt x="2761" y="253"/>
                  <a:pt x="2761" y="253"/>
                  <a:pt x="2761" y="253"/>
                </a:cubicBezTo>
                <a:cubicBezTo>
                  <a:pt x="2760" y="253"/>
                  <a:pt x="2760" y="253"/>
                  <a:pt x="2760" y="253"/>
                </a:cubicBezTo>
                <a:cubicBezTo>
                  <a:pt x="2760" y="255"/>
                  <a:pt x="2760" y="255"/>
                  <a:pt x="2760" y="255"/>
                </a:cubicBezTo>
                <a:cubicBezTo>
                  <a:pt x="2759" y="255"/>
                  <a:pt x="2759" y="255"/>
                  <a:pt x="2759" y="255"/>
                </a:cubicBezTo>
                <a:cubicBezTo>
                  <a:pt x="2759" y="257"/>
                  <a:pt x="2759" y="257"/>
                  <a:pt x="2759" y="257"/>
                </a:cubicBezTo>
                <a:cubicBezTo>
                  <a:pt x="2758" y="257"/>
                  <a:pt x="2758" y="257"/>
                  <a:pt x="2758" y="257"/>
                </a:cubicBezTo>
                <a:cubicBezTo>
                  <a:pt x="2758" y="259"/>
                  <a:pt x="2758" y="259"/>
                  <a:pt x="2758" y="259"/>
                </a:cubicBezTo>
                <a:cubicBezTo>
                  <a:pt x="2758" y="259"/>
                  <a:pt x="2758" y="259"/>
                  <a:pt x="2758" y="259"/>
                </a:cubicBezTo>
                <a:cubicBezTo>
                  <a:pt x="2758" y="260"/>
                  <a:pt x="2758" y="260"/>
                  <a:pt x="2758" y="260"/>
                </a:cubicBezTo>
                <a:cubicBezTo>
                  <a:pt x="2757" y="260"/>
                  <a:pt x="2757" y="260"/>
                  <a:pt x="2757" y="260"/>
                </a:cubicBezTo>
                <a:cubicBezTo>
                  <a:pt x="2757" y="262"/>
                  <a:pt x="2757" y="262"/>
                  <a:pt x="2757" y="262"/>
                </a:cubicBezTo>
                <a:cubicBezTo>
                  <a:pt x="2756" y="262"/>
                  <a:pt x="2756" y="262"/>
                  <a:pt x="2756" y="262"/>
                </a:cubicBezTo>
                <a:cubicBezTo>
                  <a:pt x="2756" y="264"/>
                  <a:pt x="2756" y="264"/>
                  <a:pt x="2756" y="264"/>
                </a:cubicBezTo>
                <a:cubicBezTo>
                  <a:pt x="2755" y="264"/>
                  <a:pt x="2754" y="265"/>
                  <a:pt x="2753" y="265"/>
                </a:cubicBezTo>
                <a:cubicBezTo>
                  <a:pt x="2753" y="267"/>
                  <a:pt x="2753" y="267"/>
                  <a:pt x="2753" y="267"/>
                </a:cubicBezTo>
                <a:cubicBezTo>
                  <a:pt x="2751" y="269"/>
                  <a:pt x="2749" y="271"/>
                  <a:pt x="2747" y="273"/>
                </a:cubicBezTo>
                <a:cubicBezTo>
                  <a:pt x="2746" y="274"/>
                  <a:pt x="2746" y="276"/>
                  <a:pt x="2745" y="278"/>
                </a:cubicBezTo>
                <a:cubicBezTo>
                  <a:pt x="2744" y="278"/>
                  <a:pt x="2744" y="278"/>
                  <a:pt x="2744" y="278"/>
                </a:cubicBezTo>
                <a:cubicBezTo>
                  <a:pt x="2744" y="278"/>
                  <a:pt x="2744" y="279"/>
                  <a:pt x="2744" y="279"/>
                </a:cubicBezTo>
                <a:cubicBezTo>
                  <a:pt x="2742" y="279"/>
                  <a:pt x="2742" y="279"/>
                  <a:pt x="2742" y="279"/>
                </a:cubicBezTo>
                <a:cubicBezTo>
                  <a:pt x="2742" y="280"/>
                  <a:pt x="2741" y="280"/>
                  <a:pt x="2741" y="281"/>
                </a:cubicBezTo>
                <a:cubicBezTo>
                  <a:pt x="2738" y="281"/>
                  <a:pt x="2738" y="281"/>
                  <a:pt x="2738" y="281"/>
                </a:cubicBezTo>
                <a:cubicBezTo>
                  <a:pt x="2738" y="281"/>
                  <a:pt x="2737" y="282"/>
                  <a:pt x="2736" y="283"/>
                </a:cubicBezTo>
                <a:cubicBezTo>
                  <a:pt x="2736" y="285"/>
                  <a:pt x="2737" y="287"/>
                  <a:pt x="2737" y="288"/>
                </a:cubicBezTo>
                <a:cubicBezTo>
                  <a:pt x="2736" y="288"/>
                  <a:pt x="2736" y="288"/>
                  <a:pt x="2736" y="288"/>
                </a:cubicBezTo>
                <a:cubicBezTo>
                  <a:pt x="2736" y="292"/>
                  <a:pt x="2736" y="292"/>
                  <a:pt x="2736" y="292"/>
                </a:cubicBezTo>
                <a:cubicBezTo>
                  <a:pt x="2737" y="292"/>
                  <a:pt x="2737" y="292"/>
                  <a:pt x="2738" y="293"/>
                </a:cubicBezTo>
                <a:cubicBezTo>
                  <a:pt x="2738" y="295"/>
                  <a:pt x="2738" y="295"/>
                  <a:pt x="2738" y="295"/>
                </a:cubicBezTo>
                <a:cubicBezTo>
                  <a:pt x="2739" y="295"/>
                  <a:pt x="2739" y="295"/>
                  <a:pt x="2739" y="295"/>
                </a:cubicBezTo>
                <a:cubicBezTo>
                  <a:pt x="2739" y="298"/>
                  <a:pt x="2739" y="298"/>
                  <a:pt x="2739" y="298"/>
                </a:cubicBezTo>
                <a:cubicBezTo>
                  <a:pt x="2739" y="298"/>
                  <a:pt x="2739" y="298"/>
                  <a:pt x="2739" y="298"/>
                </a:cubicBezTo>
                <a:cubicBezTo>
                  <a:pt x="2740" y="301"/>
                  <a:pt x="2737" y="302"/>
                  <a:pt x="2740" y="305"/>
                </a:cubicBezTo>
                <a:cubicBezTo>
                  <a:pt x="2740" y="307"/>
                  <a:pt x="2739" y="307"/>
                  <a:pt x="2739" y="308"/>
                </a:cubicBezTo>
                <a:cubicBezTo>
                  <a:pt x="2735" y="308"/>
                  <a:pt x="2735" y="308"/>
                  <a:pt x="2735" y="308"/>
                </a:cubicBezTo>
                <a:cubicBezTo>
                  <a:pt x="2735" y="311"/>
                  <a:pt x="2734" y="315"/>
                  <a:pt x="2734" y="318"/>
                </a:cubicBezTo>
                <a:cubicBezTo>
                  <a:pt x="2737" y="318"/>
                  <a:pt x="2738" y="318"/>
                  <a:pt x="2741" y="319"/>
                </a:cubicBezTo>
                <a:cubicBezTo>
                  <a:pt x="2741" y="320"/>
                  <a:pt x="2742" y="320"/>
                  <a:pt x="2742" y="321"/>
                </a:cubicBezTo>
                <a:cubicBezTo>
                  <a:pt x="2744" y="321"/>
                  <a:pt x="2744" y="321"/>
                  <a:pt x="2744" y="321"/>
                </a:cubicBezTo>
                <a:cubicBezTo>
                  <a:pt x="2744" y="322"/>
                  <a:pt x="2744" y="322"/>
                  <a:pt x="2744" y="322"/>
                </a:cubicBezTo>
                <a:cubicBezTo>
                  <a:pt x="2745" y="322"/>
                  <a:pt x="2745" y="320"/>
                  <a:pt x="2745" y="320"/>
                </a:cubicBezTo>
                <a:cubicBezTo>
                  <a:pt x="2747" y="320"/>
                  <a:pt x="2747" y="320"/>
                  <a:pt x="2747" y="320"/>
                </a:cubicBezTo>
                <a:cubicBezTo>
                  <a:pt x="2747" y="321"/>
                  <a:pt x="2747" y="321"/>
                  <a:pt x="2747" y="321"/>
                </a:cubicBezTo>
                <a:cubicBezTo>
                  <a:pt x="2748" y="321"/>
                  <a:pt x="2748" y="321"/>
                  <a:pt x="2748" y="321"/>
                </a:cubicBezTo>
                <a:cubicBezTo>
                  <a:pt x="2747" y="324"/>
                  <a:pt x="2746" y="325"/>
                  <a:pt x="2744" y="326"/>
                </a:cubicBezTo>
                <a:cubicBezTo>
                  <a:pt x="2744" y="329"/>
                  <a:pt x="2745" y="330"/>
                  <a:pt x="2746" y="332"/>
                </a:cubicBezTo>
                <a:cubicBezTo>
                  <a:pt x="2747" y="332"/>
                  <a:pt x="2747" y="332"/>
                  <a:pt x="2747" y="332"/>
                </a:cubicBezTo>
                <a:cubicBezTo>
                  <a:pt x="2747" y="336"/>
                  <a:pt x="2747" y="336"/>
                  <a:pt x="2747" y="336"/>
                </a:cubicBezTo>
                <a:cubicBezTo>
                  <a:pt x="2748" y="336"/>
                  <a:pt x="2748" y="336"/>
                  <a:pt x="2748" y="336"/>
                </a:cubicBezTo>
                <a:cubicBezTo>
                  <a:pt x="2749" y="337"/>
                  <a:pt x="2748" y="336"/>
                  <a:pt x="2749" y="336"/>
                </a:cubicBezTo>
                <a:cubicBezTo>
                  <a:pt x="2749" y="335"/>
                  <a:pt x="2749" y="335"/>
                  <a:pt x="2749" y="335"/>
                </a:cubicBezTo>
                <a:cubicBezTo>
                  <a:pt x="2752" y="335"/>
                  <a:pt x="2752" y="335"/>
                  <a:pt x="2752" y="335"/>
                </a:cubicBezTo>
                <a:cubicBezTo>
                  <a:pt x="2751" y="337"/>
                  <a:pt x="2750" y="340"/>
                  <a:pt x="2749" y="342"/>
                </a:cubicBezTo>
                <a:cubicBezTo>
                  <a:pt x="2749" y="345"/>
                  <a:pt x="2749" y="345"/>
                  <a:pt x="2749" y="345"/>
                </a:cubicBezTo>
                <a:cubicBezTo>
                  <a:pt x="2749" y="345"/>
                  <a:pt x="2748" y="345"/>
                  <a:pt x="2748" y="346"/>
                </a:cubicBezTo>
                <a:cubicBezTo>
                  <a:pt x="2748" y="347"/>
                  <a:pt x="2748" y="347"/>
                  <a:pt x="2748" y="347"/>
                </a:cubicBezTo>
                <a:cubicBezTo>
                  <a:pt x="2747" y="347"/>
                  <a:pt x="2747" y="347"/>
                  <a:pt x="2747" y="347"/>
                </a:cubicBezTo>
                <a:cubicBezTo>
                  <a:pt x="2746" y="348"/>
                  <a:pt x="2746" y="349"/>
                  <a:pt x="2745" y="350"/>
                </a:cubicBezTo>
                <a:cubicBezTo>
                  <a:pt x="2743" y="350"/>
                  <a:pt x="2743" y="350"/>
                  <a:pt x="2743" y="350"/>
                </a:cubicBezTo>
                <a:cubicBezTo>
                  <a:pt x="2742" y="348"/>
                  <a:pt x="2742" y="346"/>
                  <a:pt x="2742" y="345"/>
                </a:cubicBezTo>
                <a:cubicBezTo>
                  <a:pt x="2741" y="345"/>
                  <a:pt x="2741" y="345"/>
                  <a:pt x="2741" y="345"/>
                </a:cubicBezTo>
                <a:cubicBezTo>
                  <a:pt x="2741" y="344"/>
                  <a:pt x="2741" y="344"/>
                  <a:pt x="2741" y="344"/>
                </a:cubicBezTo>
                <a:cubicBezTo>
                  <a:pt x="2739" y="344"/>
                  <a:pt x="2739" y="344"/>
                  <a:pt x="2739" y="344"/>
                </a:cubicBezTo>
                <a:cubicBezTo>
                  <a:pt x="2739" y="342"/>
                  <a:pt x="2739" y="342"/>
                  <a:pt x="2739" y="342"/>
                </a:cubicBezTo>
                <a:cubicBezTo>
                  <a:pt x="2737" y="342"/>
                  <a:pt x="2736" y="341"/>
                  <a:pt x="2735" y="340"/>
                </a:cubicBezTo>
                <a:cubicBezTo>
                  <a:pt x="2735" y="338"/>
                  <a:pt x="2735" y="338"/>
                  <a:pt x="2735" y="338"/>
                </a:cubicBezTo>
                <a:cubicBezTo>
                  <a:pt x="2734" y="337"/>
                  <a:pt x="2733" y="336"/>
                  <a:pt x="2731" y="335"/>
                </a:cubicBezTo>
                <a:cubicBezTo>
                  <a:pt x="2731" y="334"/>
                  <a:pt x="2731" y="334"/>
                  <a:pt x="2731" y="334"/>
                </a:cubicBezTo>
                <a:cubicBezTo>
                  <a:pt x="2730" y="334"/>
                  <a:pt x="2730" y="334"/>
                  <a:pt x="2730" y="334"/>
                </a:cubicBezTo>
                <a:cubicBezTo>
                  <a:pt x="2730" y="333"/>
                  <a:pt x="2730" y="333"/>
                  <a:pt x="2730" y="333"/>
                </a:cubicBezTo>
                <a:cubicBezTo>
                  <a:pt x="2725" y="332"/>
                  <a:pt x="2724" y="335"/>
                  <a:pt x="2722" y="330"/>
                </a:cubicBezTo>
                <a:cubicBezTo>
                  <a:pt x="2724" y="329"/>
                  <a:pt x="2723" y="330"/>
                  <a:pt x="2724" y="329"/>
                </a:cubicBezTo>
                <a:cubicBezTo>
                  <a:pt x="2719" y="328"/>
                  <a:pt x="2718" y="327"/>
                  <a:pt x="2715" y="325"/>
                </a:cubicBezTo>
                <a:cubicBezTo>
                  <a:pt x="2714" y="327"/>
                  <a:pt x="2713" y="329"/>
                  <a:pt x="2712" y="332"/>
                </a:cubicBezTo>
                <a:cubicBezTo>
                  <a:pt x="2711" y="332"/>
                  <a:pt x="2711" y="332"/>
                  <a:pt x="2711" y="332"/>
                </a:cubicBezTo>
                <a:cubicBezTo>
                  <a:pt x="2710" y="330"/>
                  <a:pt x="2710" y="329"/>
                  <a:pt x="2710" y="328"/>
                </a:cubicBezTo>
                <a:cubicBezTo>
                  <a:pt x="2711" y="328"/>
                  <a:pt x="2711" y="328"/>
                  <a:pt x="2711" y="328"/>
                </a:cubicBezTo>
                <a:cubicBezTo>
                  <a:pt x="2711" y="326"/>
                  <a:pt x="2711" y="324"/>
                  <a:pt x="2711" y="322"/>
                </a:cubicBezTo>
                <a:cubicBezTo>
                  <a:pt x="2710" y="321"/>
                  <a:pt x="2709" y="321"/>
                  <a:pt x="2707" y="321"/>
                </a:cubicBezTo>
                <a:cubicBezTo>
                  <a:pt x="2707" y="320"/>
                  <a:pt x="2707" y="320"/>
                  <a:pt x="2707" y="320"/>
                </a:cubicBezTo>
                <a:cubicBezTo>
                  <a:pt x="2700" y="320"/>
                  <a:pt x="2700" y="320"/>
                  <a:pt x="2700" y="320"/>
                </a:cubicBezTo>
                <a:cubicBezTo>
                  <a:pt x="2700" y="320"/>
                  <a:pt x="2700" y="319"/>
                  <a:pt x="2698" y="319"/>
                </a:cubicBezTo>
                <a:cubicBezTo>
                  <a:pt x="2698" y="317"/>
                  <a:pt x="2698" y="317"/>
                  <a:pt x="2698" y="317"/>
                </a:cubicBezTo>
                <a:cubicBezTo>
                  <a:pt x="2697" y="317"/>
                  <a:pt x="2697" y="317"/>
                  <a:pt x="2695" y="317"/>
                </a:cubicBezTo>
                <a:cubicBezTo>
                  <a:pt x="2695" y="315"/>
                  <a:pt x="2695" y="315"/>
                  <a:pt x="2695" y="315"/>
                </a:cubicBezTo>
                <a:cubicBezTo>
                  <a:pt x="2693" y="314"/>
                  <a:pt x="2693" y="315"/>
                  <a:pt x="2692" y="313"/>
                </a:cubicBezTo>
                <a:cubicBezTo>
                  <a:pt x="2687" y="313"/>
                  <a:pt x="2688" y="314"/>
                  <a:pt x="2687" y="317"/>
                </a:cubicBezTo>
                <a:cubicBezTo>
                  <a:pt x="2680" y="317"/>
                  <a:pt x="2677" y="316"/>
                  <a:pt x="2672" y="315"/>
                </a:cubicBezTo>
                <a:cubicBezTo>
                  <a:pt x="2672" y="316"/>
                  <a:pt x="2672" y="316"/>
                  <a:pt x="2672" y="316"/>
                </a:cubicBezTo>
                <a:cubicBezTo>
                  <a:pt x="2671" y="316"/>
                  <a:pt x="2671" y="316"/>
                  <a:pt x="2671" y="316"/>
                </a:cubicBezTo>
                <a:cubicBezTo>
                  <a:pt x="2671" y="318"/>
                  <a:pt x="2671" y="318"/>
                  <a:pt x="2671" y="318"/>
                </a:cubicBezTo>
                <a:cubicBezTo>
                  <a:pt x="2670" y="318"/>
                  <a:pt x="2670" y="318"/>
                  <a:pt x="2670" y="318"/>
                </a:cubicBezTo>
                <a:cubicBezTo>
                  <a:pt x="2670" y="319"/>
                  <a:pt x="2670" y="319"/>
                  <a:pt x="2670" y="319"/>
                </a:cubicBezTo>
                <a:cubicBezTo>
                  <a:pt x="2665" y="319"/>
                  <a:pt x="2665" y="319"/>
                  <a:pt x="2665" y="319"/>
                </a:cubicBezTo>
                <a:cubicBezTo>
                  <a:pt x="2665" y="320"/>
                  <a:pt x="2665" y="320"/>
                  <a:pt x="2665" y="320"/>
                </a:cubicBezTo>
                <a:cubicBezTo>
                  <a:pt x="2664" y="320"/>
                  <a:pt x="2664" y="320"/>
                  <a:pt x="2664" y="320"/>
                </a:cubicBezTo>
                <a:cubicBezTo>
                  <a:pt x="2665" y="323"/>
                  <a:pt x="2666" y="323"/>
                  <a:pt x="2667" y="326"/>
                </a:cubicBezTo>
                <a:cubicBezTo>
                  <a:pt x="2668" y="326"/>
                  <a:pt x="2668" y="326"/>
                  <a:pt x="2668" y="326"/>
                </a:cubicBezTo>
                <a:cubicBezTo>
                  <a:pt x="2668" y="328"/>
                  <a:pt x="2668" y="330"/>
                  <a:pt x="2669" y="332"/>
                </a:cubicBezTo>
                <a:cubicBezTo>
                  <a:pt x="2669" y="332"/>
                  <a:pt x="2669" y="332"/>
                  <a:pt x="2669" y="332"/>
                </a:cubicBezTo>
                <a:cubicBezTo>
                  <a:pt x="2669" y="337"/>
                  <a:pt x="2669" y="337"/>
                  <a:pt x="2669" y="337"/>
                </a:cubicBezTo>
                <a:cubicBezTo>
                  <a:pt x="2669" y="337"/>
                  <a:pt x="2669" y="337"/>
                  <a:pt x="2669" y="337"/>
                </a:cubicBezTo>
                <a:cubicBezTo>
                  <a:pt x="2669" y="340"/>
                  <a:pt x="2669" y="340"/>
                  <a:pt x="2669" y="340"/>
                </a:cubicBezTo>
                <a:cubicBezTo>
                  <a:pt x="2669" y="340"/>
                  <a:pt x="2667" y="341"/>
                  <a:pt x="2667" y="342"/>
                </a:cubicBezTo>
                <a:cubicBezTo>
                  <a:pt x="2664" y="341"/>
                  <a:pt x="2662" y="342"/>
                  <a:pt x="2660" y="341"/>
                </a:cubicBezTo>
                <a:cubicBezTo>
                  <a:pt x="2660" y="340"/>
                  <a:pt x="2660" y="340"/>
                  <a:pt x="2659" y="339"/>
                </a:cubicBezTo>
                <a:cubicBezTo>
                  <a:pt x="2658" y="339"/>
                  <a:pt x="2660" y="339"/>
                  <a:pt x="2659" y="340"/>
                </a:cubicBezTo>
                <a:cubicBezTo>
                  <a:pt x="2653" y="342"/>
                  <a:pt x="2658" y="344"/>
                  <a:pt x="2656" y="348"/>
                </a:cubicBezTo>
                <a:cubicBezTo>
                  <a:pt x="2655" y="348"/>
                  <a:pt x="2655" y="348"/>
                  <a:pt x="2655" y="348"/>
                </a:cubicBezTo>
                <a:cubicBezTo>
                  <a:pt x="2655" y="349"/>
                  <a:pt x="2655" y="349"/>
                  <a:pt x="2655" y="349"/>
                </a:cubicBezTo>
                <a:cubicBezTo>
                  <a:pt x="2655" y="348"/>
                  <a:pt x="2654" y="348"/>
                  <a:pt x="2653" y="347"/>
                </a:cubicBezTo>
                <a:cubicBezTo>
                  <a:pt x="2653" y="346"/>
                  <a:pt x="2653" y="346"/>
                  <a:pt x="2653" y="346"/>
                </a:cubicBezTo>
                <a:cubicBezTo>
                  <a:pt x="2652" y="345"/>
                  <a:pt x="2651" y="345"/>
                  <a:pt x="2650" y="344"/>
                </a:cubicBezTo>
                <a:cubicBezTo>
                  <a:pt x="2649" y="342"/>
                  <a:pt x="2652" y="341"/>
                  <a:pt x="2649" y="338"/>
                </a:cubicBezTo>
                <a:cubicBezTo>
                  <a:pt x="2649" y="336"/>
                  <a:pt x="2650" y="336"/>
                  <a:pt x="2650" y="334"/>
                </a:cubicBezTo>
                <a:cubicBezTo>
                  <a:pt x="2644" y="334"/>
                  <a:pt x="2641" y="337"/>
                  <a:pt x="2636" y="338"/>
                </a:cubicBezTo>
                <a:cubicBezTo>
                  <a:pt x="2635" y="340"/>
                  <a:pt x="2635" y="341"/>
                  <a:pt x="2634" y="342"/>
                </a:cubicBezTo>
                <a:cubicBezTo>
                  <a:pt x="2632" y="342"/>
                  <a:pt x="2631" y="342"/>
                  <a:pt x="2629" y="342"/>
                </a:cubicBezTo>
                <a:cubicBezTo>
                  <a:pt x="2628" y="340"/>
                  <a:pt x="2628" y="340"/>
                  <a:pt x="2627" y="338"/>
                </a:cubicBezTo>
                <a:cubicBezTo>
                  <a:pt x="2624" y="338"/>
                  <a:pt x="2621" y="338"/>
                  <a:pt x="2618" y="337"/>
                </a:cubicBezTo>
                <a:cubicBezTo>
                  <a:pt x="2614" y="339"/>
                  <a:pt x="2611" y="342"/>
                  <a:pt x="2605" y="342"/>
                </a:cubicBezTo>
                <a:cubicBezTo>
                  <a:pt x="2605" y="344"/>
                  <a:pt x="2606" y="345"/>
                  <a:pt x="2607" y="346"/>
                </a:cubicBezTo>
                <a:cubicBezTo>
                  <a:pt x="2606" y="347"/>
                  <a:pt x="2607" y="346"/>
                  <a:pt x="2606" y="347"/>
                </a:cubicBezTo>
                <a:cubicBezTo>
                  <a:pt x="2606" y="348"/>
                  <a:pt x="2606" y="348"/>
                  <a:pt x="2606" y="348"/>
                </a:cubicBezTo>
                <a:cubicBezTo>
                  <a:pt x="2603" y="347"/>
                  <a:pt x="2604" y="346"/>
                  <a:pt x="2602" y="345"/>
                </a:cubicBezTo>
                <a:cubicBezTo>
                  <a:pt x="2600" y="344"/>
                  <a:pt x="2599" y="346"/>
                  <a:pt x="2597" y="347"/>
                </a:cubicBezTo>
                <a:cubicBezTo>
                  <a:pt x="2597" y="348"/>
                  <a:pt x="2597" y="348"/>
                  <a:pt x="2597" y="348"/>
                </a:cubicBezTo>
                <a:cubicBezTo>
                  <a:pt x="2596" y="349"/>
                  <a:pt x="2595" y="347"/>
                  <a:pt x="2595" y="347"/>
                </a:cubicBezTo>
                <a:cubicBezTo>
                  <a:pt x="2592" y="347"/>
                  <a:pt x="2588" y="348"/>
                  <a:pt x="2586" y="348"/>
                </a:cubicBezTo>
                <a:cubicBezTo>
                  <a:pt x="2586" y="345"/>
                  <a:pt x="2587" y="346"/>
                  <a:pt x="2588" y="344"/>
                </a:cubicBezTo>
                <a:cubicBezTo>
                  <a:pt x="2591" y="344"/>
                  <a:pt x="2592" y="344"/>
                  <a:pt x="2594" y="345"/>
                </a:cubicBezTo>
                <a:cubicBezTo>
                  <a:pt x="2594" y="344"/>
                  <a:pt x="2594" y="344"/>
                  <a:pt x="2594" y="344"/>
                </a:cubicBezTo>
                <a:cubicBezTo>
                  <a:pt x="2594" y="344"/>
                  <a:pt x="2594" y="344"/>
                  <a:pt x="2594" y="344"/>
                </a:cubicBezTo>
                <a:cubicBezTo>
                  <a:pt x="2594" y="341"/>
                  <a:pt x="2593" y="341"/>
                  <a:pt x="2591" y="340"/>
                </a:cubicBezTo>
                <a:cubicBezTo>
                  <a:pt x="2591" y="337"/>
                  <a:pt x="2591" y="337"/>
                  <a:pt x="2591" y="337"/>
                </a:cubicBezTo>
                <a:cubicBezTo>
                  <a:pt x="2587" y="337"/>
                  <a:pt x="2587" y="337"/>
                  <a:pt x="2587" y="337"/>
                </a:cubicBezTo>
                <a:cubicBezTo>
                  <a:pt x="2588" y="334"/>
                  <a:pt x="2588" y="335"/>
                  <a:pt x="2589" y="332"/>
                </a:cubicBezTo>
                <a:cubicBezTo>
                  <a:pt x="2587" y="332"/>
                  <a:pt x="2585" y="332"/>
                  <a:pt x="2585" y="333"/>
                </a:cubicBezTo>
                <a:cubicBezTo>
                  <a:pt x="2585" y="335"/>
                  <a:pt x="2585" y="335"/>
                  <a:pt x="2585" y="335"/>
                </a:cubicBezTo>
                <a:cubicBezTo>
                  <a:pt x="2584" y="335"/>
                  <a:pt x="2583" y="335"/>
                  <a:pt x="2582" y="336"/>
                </a:cubicBezTo>
                <a:cubicBezTo>
                  <a:pt x="2582" y="336"/>
                  <a:pt x="2581" y="337"/>
                  <a:pt x="2581" y="337"/>
                </a:cubicBezTo>
                <a:cubicBezTo>
                  <a:pt x="2580" y="338"/>
                  <a:pt x="2578" y="338"/>
                  <a:pt x="2577" y="338"/>
                </a:cubicBezTo>
                <a:cubicBezTo>
                  <a:pt x="2577" y="340"/>
                  <a:pt x="2578" y="341"/>
                  <a:pt x="2578" y="342"/>
                </a:cubicBezTo>
                <a:cubicBezTo>
                  <a:pt x="2577" y="342"/>
                  <a:pt x="2577" y="342"/>
                  <a:pt x="2577" y="342"/>
                </a:cubicBezTo>
                <a:cubicBezTo>
                  <a:pt x="2577" y="343"/>
                  <a:pt x="2577" y="342"/>
                  <a:pt x="2576" y="343"/>
                </a:cubicBezTo>
                <a:cubicBezTo>
                  <a:pt x="2576" y="344"/>
                  <a:pt x="2576" y="344"/>
                  <a:pt x="2576" y="344"/>
                </a:cubicBezTo>
                <a:cubicBezTo>
                  <a:pt x="2575" y="344"/>
                  <a:pt x="2575" y="344"/>
                  <a:pt x="2575" y="344"/>
                </a:cubicBezTo>
                <a:cubicBezTo>
                  <a:pt x="2575" y="341"/>
                  <a:pt x="2575" y="341"/>
                  <a:pt x="2575" y="341"/>
                </a:cubicBezTo>
                <a:cubicBezTo>
                  <a:pt x="2572" y="341"/>
                  <a:pt x="2568" y="341"/>
                  <a:pt x="2566" y="342"/>
                </a:cubicBezTo>
                <a:cubicBezTo>
                  <a:pt x="2566" y="343"/>
                  <a:pt x="2566" y="343"/>
                  <a:pt x="2566" y="344"/>
                </a:cubicBezTo>
                <a:cubicBezTo>
                  <a:pt x="2561" y="344"/>
                  <a:pt x="2561" y="344"/>
                  <a:pt x="2561" y="344"/>
                </a:cubicBezTo>
                <a:cubicBezTo>
                  <a:pt x="2561" y="345"/>
                  <a:pt x="2561" y="345"/>
                  <a:pt x="2561" y="345"/>
                </a:cubicBezTo>
                <a:cubicBezTo>
                  <a:pt x="2559" y="345"/>
                  <a:pt x="2559" y="345"/>
                  <a:pt x="2559" y="345"/>
                </a:cubicBezTo>
                <a:cubicBezTo>
                  <a:pt x="2558" y="346"/>
                  <a:pt x="2558" y="346"/>
                  <a:pt x="2557" y="347"/>
                </a:cubicBezTo>
                <a:cubicBezTo>
                  <a:pt x="2556" y="348"/>
                  <a:pt x="2555" y="348"/>
                  <a:pt x="2553" y="348"/>
                </a:cubicBezTo>
                <a:cubicBezTo>
                  <a:pt x="2553" y="349"/>
                  <a:pt x="2553" y="349"/>
                  <a:pt x="2553" y="349"/>
                </a:cubicBezTo>
                <a:cubicBezTo>
                  <a:pt x="2552" y="349"/>
                  <a:pt x="2552" y="349"/>
                  <a:pt x="2552" y="349"/>
                </a:cubicBezTo>
                <a:cubicBezTo>
                  <a:pt x="2551" y="350"/>
                  <a:pt x="2551" y="350"/>
                  <a:pt x="2551" y="351"/>
                </a:cubicBezTo>
                <a:cubicBezTo>
                  <a:pt x="2548" y="352"/>
                  <a:pt x="2546" y="351"/>
                  <a:pt x="2543" y="354"/>
                </a:cubicBezTo>
                <a:cubicBezTo>
                  <a:pt x="2541" y="354"/>
                  <a:pt x="2540" y="354"/>
                  <a:pt x="2538" y="353"/>
                </a:cubicBezTo>
                <a:cubicBezTo>
                  <a:pt x="2538" y="356"/>
                  <a:pt x="2538" y="356"/>
                  <a:pt x="2538" y="356"/>
                </a:cubicBezTo>
                <a:cubicBezTo>
                  <a:pt x="2537" y="357"/>
                  <a:pt x="2536" y="357"/>
                  <a:pt x="2536" y="357"/>
                </a:cubicBezTo>
                <a:cubicBezTo>
                  <a:pt x="2536" y="358"/>
                  <a:pt x="2536" y="358"/>
                  <a:pt x="2536" y="358"/>
                </a:cubicBezTo>
                <a:cubicBezTo>
                  <a:pt x="2535" y="358"/>
                  <a:pt x="2534" y="358"/>
                  <a:pt x="2533" y="357"/>
                </a:cubicBezTo>
                <a:cubicBezTo>
                  <a:pt x="2533" y="358"/>
                  <a:pt x="2533" y="358"/>
                  <a:pt x="2533" y="358"/>
                </a:cubicBezTo>
                <a:cubicBezTo>
                  <a:pt x="2532" y="358"/>
                  <a:pt x="2531" y="359"/>
                  <a:pt x="2530" y="359"/>
                </a:cubicBezTo>
                <a:cubicBezTo>
                  <a:pt x="2529" y="358"/>
                  <a:pt x="2530" y="359"/>
                  <a:pt x="2528" y="358"/>
                </a:cubicBezTo>
                <a:cubicBezTo>
                  <a:pt x="2528" y="360"/>
                  <a:pt x="2528" y="363"/>
                  <a:pt x="2528" y="365"/>
                </a:cubicBezTo>
                <a:cubicBezTo>
                  <a:pt x="2527" y="365"/>
                  <a:pt x="2527" y="365"/>
                  <a:pt x="2527" y="365"/>
                </a:cubicBezTo>
                <a:cubicBezTo>
                  <a:pt x="2526" y="368"/>
                  <a:pt x="2528" y="373"/>
                  <a:pt x="2526" y="375"/>
                </a:cubicBezTo>
                <a:cubicBezTo>
                  <a:pt x="2526" y="375"/>
                  <a:pt x="2526" y="375"/>
                  <a:pt x="2526" y="375"/>
                </a:cubicBezTo>
                <a:cubicBezTo>
                  <a:pt x="2525" y="376"/>
                  <a:pt x="2523" y="375"/>
                  <a:pt x="2523" y="375"/>
                </a:cubicBezTo>
                <a:cubicBezTo>
                  <a:pt x="2522" y="375"/>
                  <a:pt x="2522" y="376"/>
                  <a:pt x="2522" y="377"/>
                </a:cubicBezTo>
                <a:cubicBezTo>
                  <a:pt x="2520" y="377"/>
                  <a:pt x="2519" y="378"/>
                  <a:pt x="2517" y="378"/>
                </a:cubicBezTo>
                <a:cubicBezTo>
                  <a:pt x="2517" y="379"/>
                  <a:pt x="2517" y="379"/>
                  <a:pt x="2517" y="379"/>
                </a:cubicBezTo>
                <a:cubicBezTo>
                  <a:pt x="2511" y="379"/>
                  <a:pt x="2511" y="379"/>
                  <a:pt x="2511" y="379"/>
                </a:cubicBezTo>
                <a:cubicBezTo>
                  <a:pt x="2511" y="379"/>
                  <a:pt x="2511" y="380"/>
                  <a:pt x="2510" y="380"/>
                </a:cubicBezTo>
                <a:cubicBezTo>
                  <a:pt x="2507" y="380"/>
                  <a:pt x="2507" y="380"/>
                  <a:pt x="2507" y="380"/>
                </a:cubicBezTo>
                <a:cubicBezTo>
                  <a:pt x="2507" y="380"/>
                  <a:pt x="2507" y="380"/>
                  <a:pt x="2507" y="380"/>
                </a:cubicBezTo>
                <a:cubicBezTo>
                  <a:pt x="2504" y="377"/>
                  <a:pt x="2508" y="373"/>
                  <a:pt x="2503" y="370"/>
                </a:cubicBezTo>
                <a:cubicBezTo>
                  <a:pt x="2503" y="366"/>
                  <a:pt x="2503" y="366"/>
                  <a:pt x="2505" y="364"/>
                </a:cubicBezTo>
                <a:cubicBezTo>
                  <a:pt x="2505" y="364"/>
                  <a:pt x="2505" y="364"/>
                  <a:pt x="2505" y="364"/>
                </a:cubicBezTo>
                <a:cubicBezTo>
                  <a:pt x="2505" y="361"/>
                  <a:pt x="2505" y="361"/>
                  <a:pt x="2505" y="361"/>
                </a:cubicBezTo>
                <a:cubicBezTo>
                  <a:pt x="2506" y="361"/>
                  <a:pt x="2507" y="361"/>
                  <a:pt x="2507" y="360"/>
                </a:cubicBezTo>
                <a:cubicBezTo>
                  <a:pt x="2508" y="360"/>
                  <a:pt x="2510" y="360"/>
                  <a:pt x="2511" y="361"/>
                </a:cubicBezTo>
                <a:cubicBezTo>
                  <a:pt x="2511" y="360"/>
                  <a:pt x="2511" y="360"/>
                  <a:pt x="2511" y="360"/>
                </a:cubicBezTo>
                <a:cubicBezTo>
                  <a:pt x="2513" y="359"/>
                  <a:pt x="2517" y="359"/>
                  <a:pt x="2519" y="358"/>
                </a:cubicBezTo>
                <a:cubicBezTo>
                  <a:pt x="2519" y="358"/>
                  <a:pt x="2519" y="358"/>
                  <a:pt x="2519" y="358"/>
                </a:cubicBezTo>
                <a:cubicBezTo>
                  <a:pt x="2519" y="357"/>
                  <a:pt x="2519" y="356"/>
                  <a:pt x="2519" y="356"/>
                </a:cubicBezTo>
                <a:cubicBezTo>
                  <a:pt x="2518" y="356"/>
                  <a:pt x="2518" y="356"/>
                  <a:pt x="2518" y="356"/>
                </a:cubicBezTo>
                <a:cubicBezTo>
                  <a:pt x="2518" y="354"/>
                  <a:pt x="2518" y="354"/>
                  <a:pt x="2518" y="354"/>
                </a:cubicBezTo>
                <a:cubicBezTo>
                  <a:pt x="2517" y="354"/>
                  <a:pt x="2517" y="354"/>
                  <a:pt x="2517" y="354"/>
                </a:cubicBezTo>
                <a:cubicBezTo>
                  <a:pt x="2517" y="351"/>
                  <a:pt x="2517" y="351"/>
                  <a:pt x="2517" y="351"/>
                </a:cubicBezTo>
                <a:cubicBezTo>
                  <a:pt x="2515" y="350"/>
                  <a:pt x="2514" y="349"/>
                  <a:pt x="2512" y="347"/>
                </a:cubicBezTo>
                <a:cubicBezTo>
                  <a:pt x="2512" y="345"/>
                  <a:pt x="2512" y="345"/>
                  <a:pt x="2512" y="345"/>
                </a:cubicBezTo>
                <a:cubicBezTo>
                  <a:pt x="2510" y="343"/>
                  <a:pt x="2509" y="341"/>
                  <a:pt x="2507" y="339"/>
                </a:cubicBezTo>
                <a:cubicBezTo>
                  <a:pt x="2504" y="339"/>
                  <a:pt x="2500" y="338"/>
                  <a:pt x="2497" y="338"/>
                </a:cubicBezTo>
                <a:cubicBezTo>
                  <a:pt x="2497" y="337"/>
                  <a:pt x="2497" y="337"/>
                  <a:pt x="2497" y="337"/>
                </a:cubicBezTo>
                <a:cubicBezTo>
                  <a:pt x="2496" y="337"/>
                  <a:pt x="2496" y="337"/>
                  <a:pt x="2496" y="337"/>
                </a:cubicBezTo>
                <a:cubicBezTo>
                  <a:pt x="2496" y="337"/>
                  <a:pt x="2496" y="337"/>
                  <a:pt x="2496" y="337"/>
                </a:cubicBezTo>
                <a:cubicBezTo>
                  <a:pt x="2492" y="337"/>
                  <a:pt x="2492" y="337"/>
                  <a:pt x="2492" y="337"/>
                </a:cubicBezTo>
                <a:cubicBezTo>
                  <a:pt x="2490" y="336"/>
                  <a:pt x="2487" y="334"/>
                  <a:pt x="2486" y="332"/>
                </a:cubicBezTo>
                <a:cubicBezTo>
                  <a:pt x="2485" y="332"/>
                  <a:pt x="2485" y="332"/>
                  <a:pt x="2485" y="332"/>
                </a:cubicBezTo>
                <a:cubicBezTo>
                  <a:pt x="2485" y="336"/>
                  <a:pt x="2488" y="340"/>
                  <a:pt x="2491" y="341"/>
                </a:cubicBezTo>
                <a:cubicBezTo>
                  <a:pt x="2491" y="342"/>
                  <a:pt x="2491" y="342"/>
                  <a:pt x="2491" y="342"/>
                </a:cubicBezTo>
                <a:cubicBezTo>
                  <a:pt x="2493" y="342"/>
                  <a:pt x="2493" y="342"/>
                  <a:pt x="2493" y="342"/>
                </a:cubicBezTo>
                <a:cubicBezTo>
                  <a:pt x="2493" y="347"/>
                  <a:pt x="2493" y="347"/>
                  <a:pt x="2493" y="347"/>
                </a:cubicBezTo>
                <a:cubicBezTo>
                  <a:pt x="2492" y="347"/>
                  <a:pt x="2492" y="347"/>
                  <a:pt x="2492" y="347"/>
                </a:cubicBezTo>
                <a:cubicBezTo>
                  <a:pt x="2492" y="349"/>
                  <a:pt x="2492" y="349"/>
                  <a:pt x="2492" y="349"/>
                </a:cubicBezTo>
                <a:cubicBezTo>
                  <a:pt x="2491" y="349"/>
                  <a:pt x="2491" y="349"/>
                  <a:pt x="2491" y="349"/>
                </a:cubicBezTo>
                <a:cubicBezTo>
                  <a:pt x="2491" y="351"/>
                  <a:pt x="2491" y="351"/>
                  <a:pt x="2491" y="351"/>
                </a:cubicBezTo>
                <a:cubicBezTo>
                  <a:pt x="2491" y="351"/>
                  <a:pt x="2491" y="351"/>
                  <a:pt x="2491" y="351"/>
                </a:cubicBezTo>
                <a:cubicBezTo>
                  <a:pt x="2490" y="352"/>
                  <a:pt x="2490" y="352"/>
                  <a:pt x="2490" y="354"/>
                </a:cubicBezTo>
                <a:cubicBezTo>
                  <a:pt x="2488" y="354"/>
                  <a:pt x="2489" y="354"/>
                  <a:pt x="2488" y="355"/>
                </a:cubicBezTo>
                <a:cubicBezTo>
                  <a:pt x="2487" y="355"/>
                  <a:pt x="2487" y="355"/>
                  <a:pt x="2487" y="355"/>
                </a:cubicBezTo>
                <a:cubicBezTo>
                  <a:pt x="2486" y="357"/>
                  <a:pt x="2489" y="357"/>
                  <a:pt x="2485" y="360"/>
                </a:cubicBezTo>
                <a:cubicBezTo>
                  <a:pt x="2485" y="363"/>
                  <a:pt x="2485" y="363"/>
                  <a:pt x="2485" y="363"/>
                </a:cubicBezTo>
                <a:cubicBezTo>
                  <a:pt x="2486" y="363"/>
                  <a:pt x="2486" y="363"/>
                  <a:pt x="2486" y="363"/>
                </a:cubicBezTo>
                <a:cubicBezTo>
                  <a:pt x="2487" y="365"/>
                  <a:pt x="2488" y="364"/>
                  <a:pt x="2489" y="367"/>
                </a:cubicBezTo>
                <a:cubicBezTo>
                  <a:pt x="2490" y="367"/>
                  <a:pt x="2490" y="367"/>
                  <a:pt x="2490" y="367"/>
                </a:cubicBezTo>
                <a:cubicBezTo>
                  <a:pt x="2490" y="368"/>
                  <a:pt x="2489" y="369"/>
                  <a:pt x="2489" y="370"/>
                </a:cubicBezTo>
                <a:cubicBezTo>
                  <a:pt x="2490" y="370"/>
                  <a:pt x="2490" y="370"/>
                  <a:pt x="2490" y="370"/>
                </a:cubicBezTo>
                <a:cubicBezTo>
                  <a:pt x="2490" y="373"/>
                  <a:pt x="2487" y="373"/>
                  <a:pt x="2486" y="375"/>
                </a:cubicBezTo>
                <a:cubicBezTo>
                  <a:pt x="2485" y="376"/>
                  <a:pt x="2485" y="377"/>
                  <a:pt x="2485" y="379"/>
                </a:cubicBezTo>
                <a:cubicBezTo>
                  <a:pt x="2484" y="379"/>
                  <a:pt x="2484" y="379"/>
                  <a:pt x="2484" y="379"/>
                </a:cubicBezTo>
                <a:cubicBezTo>
                  <a:pt x="2483" y="382"/>
                  <a:pt x="2482" y="384"/>
                  <a:pt x="2482" y="389"/>
                </a:cubicBezTo>
                <a:cubicBezTo>
                  <a:pt x="2477" y="389"/>
                  <a:pt x="2477" y="389"/>
                  <a:pt x="2477" y="389"/>
                </a:cubicBezTo>
                <a:cubicBezTo>
                  <a:pt x="2478" y="387"/>
                  <a:pt x="2478" y="387"/>
                  <a:pt x="2479" y="385"/>
                </a:cubicBezTo>
                <a:cubicBezTo>
                  <a:pt x="2478" y="385"/>
                  <a:pt x="2478" y="384"/>
                  <a:pt x="2477" y="384"/>
                </a:cubicBezTo>
                <a:cubicBezTo>
                  <a:pt x="2476" y="384"/>
                  <a:pt x="2476" y="384"/>
                  <a:pt x="2476" y="384"/>
                </a:cubicBezTo>
                <a:cubicBezTo>
                  <a:pt x="2475" y="383"/>
                  <a:pt x="2475" y="382"/>
                  <a:pt x="2474" y="381"/>
                </a:cubicBezTo>
                <a:cubicBezTo>
                  <a:pt x="2471" y="381"/>
                  <a:pt x="2471" y="381"/>
                  <a:pt x="2471" y="381"/>
                </a:cubicBezTo>
                <a:cubicBezTo>
                  <a:pt x="2470" y="380"/>
                  <a:pt x="2469" y="379"/>
                  <a:pt x="2468" y="378"/>
                </a:cubicBezTo>
                <a:cubicBezTo>
                  <a:pt x="2465" y="378"/>
                  <a:pt x="2465" y="378"/>
                  <a:pt x="2465" y="378"/>
                </a:cubicBezTo>
                <a:cubicBezTo>
                  <a:pt x="2465" y="379"/>
                  <a:pt x="2464" y="380"/>
                  <a:pt x="2463" y="380"/>
                </a:cubicBezTo>
                <a:cubicBezTo>
                  <a:pt x="2462" y="380"/>
                  <a:pt x="2462" y="380"/>
                  <a:pt x="2462" y="380"/>
                </a:cubicBezTo>
                <a:cubicBezTo>
                  <a:pt x="2461" y="381"/>
                  <a:pt x="2461" y="382"/>
                  <a:pt x="2460" y="383"/>
                </a:cubicBezTo>
                <a:cubicBezTo>
                  <a:pt x="2458" y="383"/>
                  <a:pt x="2457" y="384"/>
                  <a:pt x="2455" y="384"/>
                </a:cubicBezTo>
                <a:cubicBezTo>
                  <a:pt x="2455" y="386"/>
                  <a:pt x="2454" y="386"/>
                  <a:pt x="2454" y="388"/>
                </a:cubicBezTo>
                <a:cubicBezTo>
                  <a:pt x="2450" y="389"/>
                  <a:pt x="2451" y="391"/>
                  <a:pt x="2449" y="392"/>
                </a:cubicBezTo>
                <a:cubicBezTo>
                  <a:pt x="2447" y="392"/>
                  <a:pt x="2447" y="392"/>
                  <a:pt x="2447" y="392"/>
                </a:cubicBezTo>
                <a:cubicBezTo>
                  <a:pt x="2447" y="393"/>
                  <a:pt x="2447" y="393"/>
                  <a:pt x="2447" y="393"/>
                </a:cubicBezTo>
                <a:cubicBezTo>
                  <a:pt x="2446" y="393"/>
                  <a:pt x="2445" y="394"/>
                  <a:pt x="2444" y="395"/>
                </a:cubicBezTo>
                <a:cubicBezTo>
                  <a:pt x="2445" y="399"/>
                  <a:pt x="2446" y="401"/>
                  <a:pt x="2449" y="403"/>
                </a:cubicBezTo>
                <a:cubicBezTo>
                  <a:pt x="2449" y="404"/>
                  <a:pt x="2449" y="404"/>
                  <a:pt x="2449" y="404"/>
                </a:cubicBezTo>
                <a:cubicBezTo>
                  <a:pt x="2449" y="404"/>
                  <a:pt x="2450" y="404"/>
                  <a:pt x="2451" y="405"/>
                </a:cubicBezTo>
                <a:cubicBezTo>
                  <a:pt x="2453" y="406"/>
                  <a:pt x="2452" y="408"/>
                  <a:pt x="2454" y="409"/>
                </a:cubicBezTo>
                <a:cubicBezTo>
                  <a:pt x="2454" y="413"/>
                  <a:pt x="2454" y="413"/>
                  <a:pt x="2454" y="413"/>
                </a:cubicBezTo>
                <a:cubicBezTo>
                  <a:pt x="2453" y="413"/>
                  <a:pt x="2451" y="412"/>
                  <a:pt x="2449" y="412"/>
                </a:cubicBezTo>
                <a:cubicBezTo>
                  <a:pt x="2449" y="411"/>
                  <a:pt x="2449" y="411"/>
                  <a:pt x="2449" y="411"/>
                </a:cubicBezTo>
                <a:cubicBezTo>
                  <a:pt x="2444" y="411"/>
                  <a:pt x="2444" y="411"/>
                  <a:pt x="2444" y="411"/>
                </a:cubicBezTo>
                <a:cubicBezTo>
                  <a:pt x="2444" y="410"/>
                  <a:pt x="2444" y="410"/>
                  <a:pt x="2444" y="410"/>
                </a:cubicBezTo>
                <a:cubicBezTo>
                  <a:pt x="2443" y="410"/>
                  <a:pt x="2441" y="410"/>
                  <a:pt x="2440" y="409"/>
                </a:cubicBezTo>
                <a:cubicBezTo>
                  <a:pt x="2440" y="409"/>
                  <a:pt x="2440" y="409"/>
                  <a:pt x="2440" y="409"/>
                </a:cubicBezTo>
                <a:cubicBezTo>
                  <a:pt x="2437" y="409"/>
                  <a:pt x="2437" y="409"/>
                  <a:pt x="2437" y="409"/>
                </a:cubicBezTo>
                <a:cubicBezTo>
                  <a:pt x="2437" y="408"/>
                  <a:pt x="2437" y="408"/>
                  <a:pt x="2437" y="408"/>
                </a:cubicBezTo>
                <a:cubicBezTo>
                  <a:pt x="2434" y="408"/>
                  <a:pt x="2434" y="408"/>
                  <a:pt x="2434" y="410"/>
                </a:cubicBezTo>
                <a:cubicBezTo>
                  <a:pt x="2432" y="410"/>
                  <a:pt x="2432" y="410"/>
                  <a:pt x="2432" y="410"/>
                </a:cubicBezTo>
                <a:cubicBezTo>
                  <a:pt x="2432" y="409"/>
                  <a:pt x="2432" y="409"/>
                  <a:pt x="2432" y="409"/>
                </a:cubicBezTo>
                <a:cubicBezTo>
                  <a:pt x="2433" y="409"/>
                  <a:pt x="2433" y="409"/>
                  <a:pt x="2433" y="409"/>
                </a:cubicBezTo>
                <a:cubicBezTo>
                  <a:pt x="2434" y="407"/>
                  <a:pt x="2435" y="408"/>
                  <a:pt x="2435" y="405"/>
                </a:cubicBezTo>
                <a:cubicBezTo>
                  <a:pt x="2435" y="405"/>
                  <a:pt x="2434" y="405"/>
                  <a:pt x="2433" y="405"/>
                </a:cubicBezTo>
                <a:cubicBezTo>
                  <a:pt x="2433" y="404"/>
                  <a:pt x="2433" y="404"/>
                  <a:pt x="2433" y="404"/>
                </a:cubicBezTo>
                <a:cubicBezTo>
                  <a:pt x="2432" y="403"/>
                  <a:pt x="2430" y="403"/>
                  <a:pt x="2429" y="403"/>
                </a:cubicBezTo>
                <a:cubicBezTo>
                  <a:pt x="2428" y="402"/>
                  <a:pt x="2427" y="401"/>
                  <a:pt x="2426" y="400"/>
                </a:cubicBezTo>
                <a:cubicBezTo>
                  <a:pt x="2425" y="399"/>
                  <a:pt x="2423" y="398"/>
                  <a:pt x="2421" y="398"/>
                </a:cubicBezTo>
                <a:cubicBezTo>
                  <a:pt x="2421" y="400"/>
                  <a:pt x="2421" y="402"/>
                  <a:pt x="2421" y="405"/>
                </a:cubicBezTo>
                <a:cubicBezTo>
                  <a:pt x="2419" y="405"/>
                  <a:pt x="2419" y="405"/>
                  <a:pt x="2419" y="405"/>
                </a:cubicBezTo>
                <a:cubicBezTo>
                  <a:pt x="2419" y="406"/>
                  <a:pt x="2419" y="406"/>
                  <a:pt x="2419" y="406"/>
                </a:cubicBezTo>
                <a:cubicBezTo>
                  <a:pt x="2418" y="406"/>
                  <a:pt x="2418" y="406"/>
                  <a:pt x="2418" y="406"/>
                </a:cubicBezTo>
                <a:cubicBezTo>
                  <a:pt x="2418" y="408"/>
                  <a:pt x="2419" y="409"/>
                  <a:pt x="2419" y="410"/>
                </a:cubicBezTo>
                <a:cubicBezTo>
                  <a:pt x="2421" y="410"/>
                  <a:pt x="2421" y="410"/>
                  <a:pt x="2421" y="410"/>
                </a:cubicBezTo>
                <a:cubicBezTo>
                  <a:pt x="2422" y="415"/>
                  <a:pt x="2424" y="415"/>
                  <a:pt x="2429" y="417"/>
                </a:cubicBezTo>
                <a:cubicBezTo>
                  <a:pt x="2429" y="425"/>
                  <a:pt x="2429" y="425"/>
                  <a:pt x="2429" y="425"/>
                </a:cubicBezTo>
                <a:cubicBezTo>
                  <a:pt x="2429" y="426"/>
                  <a:pt x="2428" y="425"/>
                  <a:pt x="2428" y="426"/>
                </a:cubicBezTo>
                <a:cubicBezTo>
                  <a:pt x="2429" y="426"/>
                  <a:pt x="2429" y="426"/>
                  <a:pt x="2429" y="426"/>
                </a:cubicBezTo>
                <a:cubicBezTo>
                  <a:pt x="2429" y="429"/>
                  <a:pt x="2429" y="429"/>
                  <a:pt x="2429" y="429"/>
                </a:cubicBezTo>
                <a:cubicBezTo>
                  <a:pt x="2425" y="429"/>
                  <a:pt x="2425" y="429"/>
                  <a:pt x="2425" y="429"/>
                </a:cubicBezTo>
                <a:cubicBezTo>
                  <a:pt x="2425" y="431"/>
                  <a:pt x="2425" y="431"/>
                  <a:pt x="2425" y="431"/>
                </a:cubicBezTo>
                <a:cubicBezTo>
                  <a:pt x="2422" y="431"/>
                  <a:pt x="2422" y="431"/>
                  <a:pt x="2422" y="431"/>
                </a:cubicBezTo>
                <a:cubicBezTo>
                  <a:pt x="2422" y="429"/>
                  <a:pt x="2422" y="429"/>
                  <a:pt x="2422" y="429"/>
                </a:cubicBezTo>
                <a:cubicBezTo>
                  <a:pt x="2418" y="428"/>
                  <a:pt x="2413" y="426"/>
                  <a:pt x="2408" y="428"/>
                </a:cubicBezTo>
                <a:cubicBezTo>
                  <a:pt x="2407" y="427"/>
                  <a:pt x="2407" y="427"/>
                  <a:pt x="2407" y="427"/>
                </a:cubicBezTo>
                <a:cubicBezTo>
                  <a:pt x="2407" y="422"/>
                  <a:pt x="2407" y="422"/>
                  <a:pt x="2407" y="422"/>
                </a:cubicBezTo>
                <a:cubicBezTo>
                  <a:pt x="2407" y="422"/>
                  <a:pt x="2405" y="420"/>
                  <a:pt x="2405" y="419"/>
                </a:cubicBezTo>
                <a:cubicBezTo>
                  <a:pt x="2403" y="420"/>
                  <a:pt x="2403" y="420"/>
                  <a:pt x="2402" y="420"/>
                </a:cubicBezTo>
                <a:cubicBezTo>
                  <a:pt x="2402" y="421"/>
                  <a:pt x="2402" y="421"/>
                  <a:pt x="2402" y="421"/>
                </a:cubicBezTo>
                <a:cubicBezTo>
                  <a:pt x="2400" y="421"/>
                  <a:pt x="2400" y="420"/>
                  <a:pt x="2398" y="420"/>
                </a:cubicBezTo>
                <a:cubicBezTo>
                  <a:pt x="2398" y="416"/>
                  <a:pt x="2398" y="416"/>
                  <a:pt x="2398" y="416"/>
                </a:cubicBezTo>
                <a:cubicBezTo>
                  <a:pt x="2398" y="416"/>
                  <a:pt x="2398" y="416"/>
                  <a:pt x="2398" y="414"/>
                </a:cubicBezTo>
                <a:cubicBezTo>
                  <a:pt x="2398" y="414"/>
                  <a:pt x="2398" y="413"/>
                  <a:pt x="2398" y="413"/>
                </a:cubicBezTo>
                <a:cubicBezTo>
                  <a:pt x="2398" y="413"/>
                  <a:pt x="2398" y="413"/>
                  <a:pt x="2398" y="413"/>
                </a:cubicBezTo>
                <a:cubicBezTo>
                  <a:pt x="2398" y="411"/>
                  <a:pt x="2398" y="411"/>
                  <a:pt x="2398" y="411"/>
                </a:cubicBezTo>
                <a:cubicBezTo>
                  <a:pt x="2397" y="411"/>
                  <a:pt x="2397" y="411"/>
                  <a:pt x="2397" y="411"/>
                </a:cubicBezTo>
                <a:cubicBezTo>
                  <a:pt x="2397" y="405"/>
                  <a:pt x="2397" y="405"/>
                  <a:pt x="2397" y="405"/>
                </a:cubicBezTo>
                <a:cubicBezTo>
                  <a:pt x="2396" y="405"/>
                  <a:pt x="2396" y="405"/>
                  <a:pt x="2396" y="405"/>
                </a:cubicBezTo>
                <a:cubicBezTo>
                  <a:pt x="2396" y="403"/>
                  <a:pt x="2395" y="402"/>
                  <a:pt x="2395" y="400"/>
                </a:cubicBezTo>
                <a:cubicBezTo>
                  <a:pt x="2394" y="400"/>
                  <a:pt x="2394" y="400"/>
                  <a:pt x="2394" y="400"/>
                </a:cubicBezTo>
                <a:cubicBezTo>
                  <a:pt x="2394" y="399"/>
                  <a:pt x="2395" y="397"/>
                  <a:pt x="2395" y="395"/>
                </a:cubicBezTo>
                <a:cubicBezTo>
                  <a:pt x="2396" y="395"/>
                  <a:pt x="2396" y="395"/>
                  <a:pt x="2397" y="395"/>
                </a:cubicBezTo>
                <a:cubicBezTo>
                  <a:pt x="2396" y="393"/>
                  <a:pt x="2396" y="392"/>
                  <a:pt x="2396" y="391"/>
                </a:cubicBezTo>
                <a:cubicBezTo>
                  <a:pt x="2392" y="391"/>
                  <a:pt x="2393" y="390"/>
                  <a:pt x="2391" y="388"/>
                </a:cubicBezTo>
                <a:cubicBezTo>
                  <a:pt x="2391" y="387"/>
                  <a:pt x="2391" y="387"/>
                  <a:pt x="2391" y="387"/>
                </a:cubicBezTo>
                <a:cubicBezTo>
                  <a:pt x="2385" y="387"/>
                  <a:pt x="2385" y="387"/>
                  <a:pt x="2385" y="387"/>
                </a:cubicBezTo>
                <a:cubicBezTo>
                  <a:pt x="2385" y="386"/>
                  <a:pt x="2385" y="386"/>
                  <a:pt x="2385" y="386"/>
                </a:cubicBezTo>
                <a:cubicBezTo>
                  <a:pt x="2383" y="386"/>
                  <a:pt x="2383" y="386"/>
                  <a:pt x="2383" y="386"/>
                </a:cubicBezTo>
                <a:cubicBezTo>
                  <a:pt x="2383" y="385"/>
                  <a:pt x="2383" y="385"/>
                  <a:pt x="2383" y="385"/>
                </a:cubicBezTo>
                <a:cubicBezTo>
                  <a:pt x="2379" y="385"/>
                  <a:pt x="2379" y="385"/>
                  <a:pt x="2379" y="385"/>
                </a:cubicBezTo>
                <a:cubicBezTo>
                  <a:pt x="2379" y="385"/>
                  <a:pt x="2379" y="384"/>
                  <a:pt x="2379" y="384"/>
                </a:cubicBezTo>
                <a:cubicBezTo>
                  <a:pt x="2377" y="384"/>
                  <a:pt x="2375" y="383"/>
                  <a:pt x="2373" y="383"/>
                </a:cubicBezTo>
                <a:cubicBezTo>
                  <a:pt x="2373" y="382"/>
                  <a:pt x="2373" y="382"/>
                  <a:pt x="2373" y="382"/>
                </a:cubicBezTo>
                <a:cubicBezTo>
                  <a:pt x="2377" y="382"/>
                  <a:pt x="2377" y="382"/>
                  <a:pt x="2377" y="382"/>
                </a:cubicBezTo>
                <a:cubicBezTo>
                  <a:pt x="2377" y="381"/>
                  <a:pt x="2377" y="381"/>
                  <a:pt x="2377" y="381"/>
                </a:cubicBezTo>
                <a:cubicBezTo>
                  <a:pt x="2378" y="381"/>
                  <a:pt x="2378" y="381"/>
                  <a:pt x="2378" y="381"/>
                </a:cubicBezTo>
                <a:cubicBezTo>
                  <a:pt x="2378" y="379"/>
                  <a:pt x="2378" y="379"/>
                  <a:pt x="2378" y="379"/>
                </a:cubicBezTo>
                <a:cubicBezTo>
                  <a:pt x="2377" y="379"/>
                  <a:pt x="2377" y="379"/>
                  <a:pt x="2377" y="379"/>
                </a:cubicBezTo>
                <a:cubicBezTo>
                  <a:pt x="2377" y="380"/>
                  <a:pt x="2377" y="380"/>
                  <a:pt x="2377" y="380"/>
                </a:cubicBezTo>
                <a:cubicBezTo>
                  <a:pt x="2375" y="380"/>
                  <a:pt x="2373" y="379"/>
                  <a:pt x="2372" y="379"/>
                </a:cubicBezTo>
                <a:cubicBezTo>
                  <a:pt x="2372" y="378"/>
                  <a:pt x="2371" y="377"/>
                  <a:pt x="2371" y="375"/>
                </a:cubicBezTo>
                <a:cubicBezTo>
                  <a:pt x="2372" y="375"/>
                  <a:pt x="2373" y="375"/>
                  <a:pt x="2374" y="375"/>
                </a:cubicBezTo>
                <a:cubicBezTo>
                  <a:pt x="2374" y="374"/>
                  <a:pt x="2374" y="374"/>
                  <a:pt x="2374" y="373"/>
                </a:cubicBezTo>
                <a:cubicBezTo>
                  <a:pt x="2371" y="372"/>
                  <a:pt x="2372" y="371"/>
                  <a:pt x="2368" y="373"/>
                </a:cubicBezTo>
                <a:cubicBezTo>
                  <a:pt x="2368" y="372"/>
                  <a:pt x="2368" y="372"/>
                  <a:pt x="2368" y="372"/>
                </a:cubicBezTo>
                <a:cubicBezTo>
                  <a:pt x="2367" y="372"/>
                  <a:pt x="2367" y="372"/>
                  <a:pt x="2367" y="372"/>
                </a:cubicBezTo>
                <a:cubicBezTo>
                  <a:pt x="2367" y="372"/>
                  <a:pt x="2369" y="371"/>
                  <a:pt x="2369" y="370"/>
                </a:cubicBezTo>
                <a:cubicBezTo>
                  <a:pt x="2369" y="369"/>
                  <a:pt x="2368" y="369"/>
                  <a:pt x="2367" y="369"/>
                </a:cubicBezTo>
                <a:cubicBezTo>
                  <a:pt x="2367" y="367"/>
                  <a:pt x="2367" y="367"/>
                  <a:pt x="2365" y="366"/>
                </a:cubicBezTo>
                <a:cubicBezTo>
                  <a:pt x="2365" y="363"/>
                  <a:pt x="2365" y="364"/>
                  <a:pt x="2363" y="363"/>
                </a:cubicBezTo>
                <a:cubicBezTo>
                  <a:pt x="2363" y="361"/>
                  <a:pt x="2363" y="361"/>
                  <a:pt x="2363" y="361"/>
                </a:cubicBezTo>
                <a:cubicBezTo>
                  <a:pt x="2364" y="361"/>
                  <a:pt x="2365" y="361"/>
                  <a:pt x="2365" y="361"/>
                </a:cubicBezTo>
                <a:cubicBezTo>
                  <a:pt x="2366" y="361"/>
                  <a:pt x="2366" y="362"/>
                  <a:pt x="2366" y="362"/>
                </a:cubicBezTo>
                <a:cubicBezTo>
                  <a:pt x="2367" y="363"/>
                  <a:pt x="2368" y="363"/>
                  <a:pt x="2369" y="363"/>
                </a:cubicBezTo>
                <a:cubicBezTo>
                  <a:pt x="2369" y="366"/>
                  <a:pt x="2369" y="366"/>
                  <a:pt x="2369" y="366"/>
                </a:cubicBezTo>
                <a:cubicBezTo>
                  <a:pt x="2370" y="366"/>
                  <a:pt x="2370" y="366"/>
                  <a:pt x="2370" y="366"/>
                </a:cubicBezTo>
                <a:cubicBezTo>
                  <a:pt x="2372" y="368"/>
                  <a:pt x="2371" y="366"/>
                  <a:pt x="2373" y="367"/>
                </a:cubicBezTo>
                <a:cubicBezTo>
                  <a:pt x="2373" y="368"/>
                  <a:pt x="2373" y="368"/>
                  <a:pt x="2373" y="368"/>
                </a:cubicBezTo>
                <a:cubicBezTo>
                  <a:pt x="2375" y="368"/>
                  <a:pt x="2375" y="368"/>
                  <a:pt x="2375" y="368"/>
                </a:cubicBezTo>
                <a:cubicBezTo>
                  <a:pt x="2376" y="369"/>
                  <a:pt x="2376" y="369"/>
                  <a:pt x="2376" y="370"/>
                </a:cubicBezTo>
                <a:cubicBezTo>
                  <a:pt x="2377" y="369"/>
                  <a:pt x="2379" y="369"/>
                  <a:pt x="2380" y="369"/>
                </a:cubicBezTo>
                <a:cubicBezTo>
                  <a:pt x="2380" y="370"/>
                  <a:pt x="2380" y="370"/>
                  <a:pt x="2380" y="370"/>
                </a:cubicBezTo>
                <a:cubicBezTo>
                  <a:pt x="2382" y="371"/>
                  <a:pt x="2383" y="372"/>
                  <a:pt x="2386" y="373"/>
                </a:cubicBezTo>
                <a:cubicBezTo>
                  <a:pt x="2386" y="375"/>
                  <a:pt x="2386" y="375"/>
                  <a:pt x="2386" y="375"/>
                </a:cubicBezTo>
                <a:cubicBezTo>
                  <a:pt x="2388" y="375"/>
                  <a:pt x="2388" y="375"/>
                  <a:pt x="2388" y="375"/>
                </a:cubicBezTo>
                <a:cubicBezTo>
                  <a:pt x="2388" y="371"/>
                  <a:pt x="2388" y="371"/>
                  <a:pt x="2388" y="371"/>
                </a:cubicBezTo>
                <a:cubicBezTo>
                  <a:pt x="2388" y="371"/>
                  <a:pt x="2388" y="371"/>
                  <a:pt x="2388" y="371"/>
                </a:cubicBezTo>
                <a:cubicBezTo>
                  <a:pt x="2389" y="370"/>
                  <a:pt x="2388" y="371"/>
                  <a:pt x="2390" y="371"/>
                </a:cubicBezTo>
                <a:cubicBezTo>
                  <a:pt x="2391" y="372"/>
                  <a:pt x="2391" y="374"/>
                  <a:pt x="2392" y="376"/>
                </a:cubicBezTo>
                <a:cubicBezTo>
                  <a:pt x="2394" y="377"/>
                  <a:pt x="2397" y="377"/>
                  <a:pt x="2400" y="378"/>
                </a:cubicBezTo>
                <a:cubicBezTo>
                  <a:pt x="2400" y="379"/>
                  <a:pt x="2401" y="379"/>
                  <a:pt x="2401" y="380"/>
                </a:cubicBezTo>
                <a:cubicBezTo>
                  <a:pt x="2407" y="380"/>
                  <a:pt x="2407" y="380"/>
                  <a:pt x="2407" y="380"/>
                </a:cubicBezTo>
                <a:cubicBezTo>
                  <a:pt x="2408" y="380"/>
                  <a:pt x="2408" y="381"/>
                  <a:pt x="2408" y="381"/>
                </a:cubicBezTo>
                <a:cubicBezTo>
                  <a:pt x="2410" y="382"/>
                  <a:pt x="2411" y="382"/>
                  <a:pt x="2412" y="382"/>
                </a:cubicBezTo>
                <a:cubicBezTo>
                  <a:pt x="2412" y="383"/>
                  <a:pt x="2412" y="383"/>
                  <a:pt x="2412" y="383"/>
                </a:cubicBezTo>
                <a:cubicBezTo>
                  <a:pt x="2420" y="383"/>
                  <a:pt x="2420" y="383"/>
                  <a:pt x="2420" y="383"/>
                </a:cubicBezTo>
                <a:cubicBezTo>
                  <a:pt x="2420" y="384"/>
                  <a:pt x="2420" y="384"/>
                  <a:pt x="2420" y="384"/>
                </a:cubicBezTo>
                <a:cubicBezTo>
                  <a:pt x="2422" y="384"/>
                  <a:pt x="2422" y="384"/>
                  <a:pt x="2422" y="384"/>
                </a:cubicBezTo>
                <a:cubicBezTo>
                  <a:pt x="2422" y="385"/>
                  <a:pt x="2422" y="385"/>
                  <a:pt x="2422" y="385"/>
                </a:cubicBezTo>
                <a:cubicBezTo>
                  <a:pt x="2427" y="385"/>
                  <a:pt x="2432" y="385"/>
                  <a:pt x="2436" y="385"/>
                </a:cubicBezTo>
                <a:cubicBezTo>
                  <a:pt x="2436" y="385"/>
                  <a:pt x="2436" y="385"/>
                  <a:pt x="2436" y="385"/>
                </a:cubicBezTo>
                <a:cubicBezTo>
                  <a:pt x="2438" y="385"/>
                  <a:pt x="2438" y="385"/>
                  <a:pt x="2438" y="385"/>
                </a:cubicBezTo>
                <a:cubicBezTo>
                  <a:pt x="2438" y="384"/>
                  <a:pt x="2438" y="384"/>
                  <a:pt x="2439" y="383"/>
                </a:cubicBezTo>
                <a:cubicBezTo>
                  <a:pt x="2440" y="383"/>
                  <a:pt x="2440" y="383"/>
                  <a:pt x="2440" y="383"/>
                </a:cubicBezTo>
                <a:cubicBezTo>
                  <a:pt x="2440" y="382"/>
                  <a:pt x="2440" y="382"/>
                  <a:pt x="2440" y="382"/>
                </a:cubicBezTo>
                <a:cubicBezTo>
                  <a:pt x="2442" y="382"/>
                  <a:pt x="2442" y="382"/>
                  <a:pt x="2442" y="382"/>
                </a:cubicBezTo>
                <a:cubicBezTo>
                  <a:pt x="2442" y="381"/>
                  <a:pt x="2442" y="381"/>
                  <a:pt x="2442" y="381"/>
                </a:cubicBezTo>
                <a:cubicBezTo>
                  <a:pt x="2444" y="381"/>
                  <a:pt x="2444" y="381"/>
                  <a:pt x="2444" y="381"/>
                </a:cubicBezTo>
                <a:cubicBezTo>
                  <a:pt x="2446" y="380"/>
                  <a:pt x="2447" y="379"/>
                  <a:pt x="2448" y="377"/>
                </a:cubicBezTo>
                <a:cubicBezTo>
                  <a:pt x="2449" y="377"/>
                  <a:pt x="2449" y="377"/>
                  <a:pt x="2450" y="376"/>
                </a:cubicBezTo>
                <a:cubicBezTo>
                  <a:pt x="2450" y="375"/>
                  <a:pt x="2450" y="375"/>
                  <a:pt x="2450" y="375"/>
                </a:cubicBezTo>
                <a:cubicBezTo>
                  <a:pt x="2452" y="372"/>
                  <a:pt x="2455" y="373"/>
                  <a:pt x="2456" y="369"/>
                </a:cubicBezTo>
                <a:cubicBezTo>
                  <a:pt x="2457" y="369"/>
                  <a:pt x="2457" y="369"/>
                  <a:pt x="2457" y="369"/>
                </a:cubicBezTo>
                <a:cubicBezTo>
                  <a:pt x="2457" y="365"/>
                  <a:pt x="2456" y="362"/>
                  <a:pt x="2456" y="358"/>
                </a:cubicBezTo>
                <a:cubicBezTo>
                  <a:pt x="2455" y="358"/>
                  <a:pt x="2455" y="358"/>
                  <a:pt x="2455" y="358"/>
                </a:cubicBezTo>
                <a:cubicBezTo>
                  <a:pt x="2455" y="358"/>
                  <a:pt x="2455" y="357"/>
                  <a:pt x="2454" y="356"/>
                </a:cubicBezTo>
                <a:cubicBezTo>
                  <a:pt x="2453" y="356"/>
                  <a:pt x="2453" y="356"/>
                  <a:pt x="2453" y="356"/>
                </a:cubicBezTo>
                <a:cubicBezTo>
                  <a:pt x="2452" y="356"/>
                  <a:pt x="2452" y="355"/>
                  <a:pt x="2452" y="354"/>
                </a:cubicBezTo>
                <a:cubicBezTo>
                  <a:pt x="2451" y="353"/>
                  <a:pt x="2450" y="353"/>
                  <a:pt x="2449" y="352"/>
                </a:cubicBezTo>
                <a:cubicBezTo>
                  <a:pt x="2449" y="351"/>
                  <a:pt x="2449" y="351"/>
                  <a:pt x="2449" y="351"/>
                </a:cubicBezTo>
                <a:cubicBezTo>
                  <a:pt x="2446" y="350"/>
                  <a:pt x="2442" y="350"/>
                  <a:pt x="2441" y="348"/>
                </a:cubicBezTo>
                <a:cubicBezTo>
                  <a:pt x="2441" y="346"/>
                  <a:pt x="2441" y="346"/>
                  <a:pt x="2441" y="346"/>
                </a:cubicBezTo>
                <a:cubicBezTo>
                  <a:pt x="2440" y="346"/>
                  <a:pt x="2440" y="346"/>
                  <a:pt x="2440" y="346"/>
                </a:cubicBezTo>
                <a:cubicBezTo>
                  <a:pt x="2440" y="345"/>
                  <a:pt x="2440" y="345"/>
                  <a:pt x="2440" y="345"/>
                </a:cubicBezTo>
                <a:cubicBezTo>
                  <a:pt x="2440" y="345"/>
                  <a:pt x="2440" y="345"/>
                  <a:pt x="2440" y="345"/>
                </a:cubicBezTo>
                <a:cubicBezTo>
                  <a:pt x="2439" y="344"/>
                  <a:pt x="2440" y="344"/>
                  <a:pt x="2439" y="344"/>
                </a:cubicBezTo>
                <a:cubicBezTo>
                  <a:pt x="2439" y="345"/>
                  <a:pt x="2439" y="345"/>
                  <a:pt x="2439" y="345"/>
                </a:cubicBezTo>
                <a:cubicBezTo>
                  <a:pt x="2438" y="345"/>
                  <a:pt x="2438" y="345"/>
                  <a:pt x="2437" y="346"/>
                </a:cubicBezTo>
                <a:cubicBezTo>
                  <a:pt x="2435" y="341"/>
                  <a:pt x="2431" y="341"/>
                  <a:pt x="2427" y="338"/>
                </a:cubicBezTo>
                <a:cubicBezTo>
                  <a:pt x="2427" y="338"/>
                  <a:pt x="2427" y="337"/>
                  <a:pt x="2426" y="337"/>
                </a:cubicBezTo>
                <a:cubicBezTo>
                  <a:pt x="2425" y="337"/>
                  <a:pt x="2425" y="337"/>
                  <a:pt x="2425" y="337"/>
                </a:cubicBezTo>
                <a:cubicBezTo>
                  <a:pt x="2425" y="336"/>
                  <a:pt x="2425" y="336"/>
                  <a:pt x="2425" y="336"/>
                </a:cubicBezTo>
                <a:cubicBezTo>
                  <a:pt x="2423" y="335"/>
                  <a:pt x="2421" y="335"/>
                  <a:pt x="2420" y="335"/>
                </a:cubicBezTo>
                <a:cubicBezTo>
                  <a:pt x="2419" y="334"/>
                  <a:pt x="2418" y="333"/>
                  <a:pt x="2417" y="332"/>
                </a:cubicBezTo>
                <a:cubicBezTo>
                  <a:pt x="2415" y="331"/>
                  <a:pt x="2413" y="331"/>
                  <a:pt x="2412" y="331"/>
                </a:cubicBezTo>
                <a:cubicBezTo>
                  <a:pt x="2412" y="330"/>
                  <a:pt x="2412" y="330"/>
                  <a:pt x="2412" y="330"/>
                </a:cubicBezTo>
                <a:cubicBezTo>
                  <a:pt x="2408" y="329"/>
                  <a:pt x="2405" y="328"/>
                  <a:pt x="2402" y="327"/>
                </a:cubicBezTo>
                <a:cubicBezTo>
                  <a:pt x="2402" y="327"/>
                  <a:pt x="2402" y="327"/>
                  <a:pt x="2402" y="327"/>
                </a:cubicBezTo>
                <a:cubicBezTo>
                  <a:pt x="2402" y="327"/>
                  <a:pt x="2402" y="327"/>
                  <a:pt x="2402" y="327"/>
                </a:cubicBezTo>
                <a:cubicBezTo>
                  <a:pt x="2402" y="327"/>
                  <a:pt x="2402" y="327"/>
                  <a:pt x="2402" y="327"/>
                </a:cubicBezTo>
                <a:cubicBezTo>
                  <a:pt x="2400" y="327"/>
                  <a:pt x="2400" y="327"/>
                  <a:pt x="2400" y="327"/>
                </a:cubicBezTo>
                <a:cubicBezTo>
                  <a:pt x="2399" y="326"/>
                  <a:pt x="2398" y="324"/>
                  <a:pt x="2398" y="323"/>
                </a:cubicBezTo>
                <a:cubicBezTo>
                  <a:pt x="2396" y="322"/>
                  <a:pt x="2394" y="324"/>
                  <a:pt x="2393" y="324"/>
                </a:cubicBezTo>
                <a:cubicBezTo>
                  <a:pt x="2393" y="323"/>
                  <a:pt x="2393" y="323"/>
                  <a:pt x="2393" y="323"/>
                </a:cubicBezTo>
                <a:cubicBezTo>
                  <a:pt x="2393" y="323"/>
                  <a:pt x="2392" y="323"/>
                  <a:pt x="2391" y="322"/>
                </a:cubicBezTo>
                <a:cubicBezTo>
                  <a:pt x="2391" y="322"/>
                  <a:pt x="2390" y="321"/>
                  <a:pt x="2390" y="321"/>
                </a:cubicBezTo>
                <a:cubicBezTo>
                  <a:pt x="2388" y="321"/>
                  <a:pt x="2388" y="321"/>
                  <a:pt x="2388" y="321"/>
                </a:cubicBezTo>
                <a:cubicBezTo>
                  <a:pt x="2384" y="319"/>
                  <a:pt x="2383" y="318"/>
                  <a:pt x="2379" y="319"/>
                </a:cubicBezTo>
                <a:cubicBezTo>
                  <a:pt x="2379" y="317"/>
                  <a:pt x="2379" y="317"/>
                  <a:pt x="2379" y="317"/>
                </a:cubicBezTo>
                <a:cubicBezTo>
                  <a:pt x="2377" y="317"/>
                  <a:pt x="2377" y="317"/>
                  <a:pt x="2377" y="317"/>
                </a:cubicBezTo>
                <a:cubicBezTo>
                  <a:pt x="2377" y="317"/>
                  <a:pt x="2377" y="317"/>
                  <a:pt x="2377" y="317"/>
                </a:cubicBezTo>
                <a:cubicBezTo>
                  <a:pt x="2376" y="318"/>
                  <a:pt x="2375" y="317"/>
                  <a:pt x="2375" y="317"/>
                </a:cubicBezTo>
                <a:cubicBezTo>
                  <a:pt x="2372" y="316"/>
                  <a:pt x="2371" y="317"/>
                  <a:pt x="2369" y="317"/>
                </a:cubicBezTo>
                <a:cubicBezTo>
                  <a:pt x="2369" y="316"/>
                  <a:pt x="2369" y="316"/>
                  <a:pt x="2369" y="316"/>
                </a:cubicBezTo>
                <a:cubicBezTo>
                  <a:pt x="2364" y="316"/>
                  <a:pt x="2364" y="316"/>
                  <a:pt x="2364" y="316"/>
                </a:cubicBezTo>
                <a:cubicBezTo>
                  <a:pt x="2364" y="313"/>
                  <a:pt x="2364" y="313"/>
                  <a:pt x="2364" y="313"/>
                </a:cubicBezTo>
                <a:cubicBezTo>
                  <a:pt x="2368" y="313"/>
                  <a:pt x="2368" y="313"/>
                  <a:pt x="2368" y="313"/>
                </a:cubicBezTo>
                <a:cubicBezTo>
                  <a:pt x="2369" y="312"/>
                  <a:pt x="2370" y="312"/>
                  <a:pt x="2370" y="311"/>
                </a:cubicBezTo>
                <a:cubicBezTo>
                  <a:pt x="2371" y="311"/>
                  <a:pt x="2371" y="311"/>
                  <a:pt x="2371" y="311"/>
                </a:cubicBezTo>
                <a:cubicBezTo>
                  <a:pt x="2369" y="309"/>
                  <a:pt x="2369" y="310"/>
                  <a:pt x="2366" y="309"/>
                </a:cubicBezTo>
                <a:cubicBezTo>
                  <a:pt x="2365" y="309"/>
                  <a:pt x="2363" y="307"/>
                  <a:pt x="2361" y="306"/>
                </a:cubicBezTo>
                <a:cubicBezTo>
                  <a:pt x="2361" y="306"/>
                  <a:pt x="2361" y="307"/>
                  <a:pt x="2360" y="308"/>
                </a:cubicBezTo>
                <a:cubicBezTo>
                  <a:pt x="2361" y="308"/>
                  <a:pt x="2361" y="308"/>
                  <a:pt x="2361" y="308"/>
                </a:cubicBezTo>
                <a:cubicBezTo>
                  <a:pt x="2358" y="308"/>
                  <a:pt x="2358" y="308"/>
                  <a:pt x="2358" y="308"/>
                </a:cubicBezTo>
                <a:cubicBezTo>
                  <a:pt x="2358" y="310"/>
                  <a:pt x="2358" y="310"/>
                  <a:pt x="2358" y="310"/>
                </a:cubicBezTo>
                <a:cubicBezTo>
                  <a:pt x="2356" y="310"/>
                  <a:pt x="2356" y="310"/>
                  <a:pt x="2355" y="309"/>
                </a:cubicBezTo>
                <a:cubicBezTo>
                  <a:pt x="2355" y="308"/>
                  <a:pt x="2355" y="308"/>
                  <a:pt x="2355" y="308"/>
                </a:cubicBezTo>
                <a:cubicBezTo>
                  <a:pt x="2349" y="308"/>
                  <a:pt x="2349" y="308"/>
                  <a:pt x="2349" y="308"/>
                </a:cubicBezTo>
                <a:cubicBezTo>
                  <a:pt x="2349" y="308"/>
                  <a:pt x="2349" y="308"/>
                  <a:pt x="2349" y="308"/>
                </a:cubicBezTo>
                <a:cubicBezTo>
                  <a:pt x="2348" y="307"/>
                  <a:pt x="2347" y="307"/>
                  <a:pt x="2346" y="307"/>
                </a:cubicBezTo>
                <a:cubicBezTo>
                  <a:pt x="2346" y="308"/>
                  <a:pt x="2346" y="308"/>
                  <a:pt x="2345" y="309"/>
                </a:cubicBezTo>
                <a:cubicBezTo>
                  <a:pt x="2345" y="310"/>
                  <a:pt x="2345" y="310"/>
                  <a:pt x="2345" y="310"/>
                </a:cubicBezTo>
                <a:cubicBezTo>
                  <a:pt x="2344" y="309"/>
                  <a:pt x="2343" y="308"/>
                  <a:pt x="2341" y="308"/>
                </a:cubicBezTo>
                <a:cubicBezTo>
                  <a:pt x="2341" y="310"/>
                  <a:pt x="2341" y="309"/>
                  <a:pt x="2341" y="311"/>
                </a:cubicBezTo>
                <a:cubicBezTo>
                  <a:pt x="2339" y="311"/>
                  <a:pt x="2338" y="311"/>
                  <a:pt x="2337" y="312"/>
                </a:cubicBezTo>
                <a:cubicBezTo>
                  <a:pt x="2336" y="308"/>
                  <a:pt x="2335" y="308"/>
                  <a:pt x="2334" y="305"/>
                </a:cubicBezTo>
                <a:cubicBezTo>
                  <a:pt x="2337" y="305"/>
                  <a:pt x="2337" y="305"/>
                  <a:pt x="2337" y="305"/>
                </a:cubicBezTo>
                <a:cubicBezTo>
                  <a:pt x="2337" y="306"/>
                  <a:pt x="2337" y="306"/>
                  <a:pt x="2337" y="306"/>
                </a:cubicBezTo>
                <a:cubicBezTo>
                  <a:pt x="2338" y="306"/>
                  <a:pt x="2338" y="306"/>
                  <a:pt x="2338" y="306"/>
                </a:cubicBezTo>
                <a:cubicBezTo>
                  <a:pt x="2338" y="305"/>
                  <a:pt x="2338" y="305"/>
                  <a:pt x="2338" y="305"/>
                </a:cubicBezTo>
                <a:cubicBezTo>
                  <a:pt x="2340" y="305"/>
                  <a:pt x="2341" y="304"/>
                  <a:pt x="2343" y="304"/>
                </a:cubicBezTo>
                <a:cubicBezTo>
                  <a:pt x="2344" y="302"/>
                  <a:pt x="2344" y="302"/>
                  <a:pt x="2345" y="301"/>
                </a:cubicBezTo>
                <a:cubicBezTo>
                  <a:pt x="2351" y="301"/>
                  <a:pt x="2351" y="301"/>
                  <a:pt x="2351" y="301"/>
                </a:cubicBezTo>
                <a:cubicBezTo>
                  <a:pt x="2351" y="300"/>
                  <a:pt x="2351" y="298"/>
                  <a:pt x="2351" y="297"/>
                </a:cubicBezTo>
                <a:cubicBezTo>
                  <a:pt x="2349" y="297"/>
                  <a:pt x="2349" y="297"/>
                  <a:pt x="2349" y="297"/>
                </a:cubicBezTo>
                <a:cubicBezTo>
                  <a:pt x="2349" y="296"/>
                  <a:pt x="2348" y="295"/>
                  <a:pt x="2348" y="294"/>
                </a:cubicBezTo>
                <a:cubicBezTo>
                  <a:pt x="2346" y="295"/>
                  <a:pt x="2344" y="295"/>
                  <a:pt x="2342" y="295"/>
                </a:cubicBezTo>
                <a:cubicBezTo>
                  <a:pt x="2343" y="293"/>
                  <a:pt x="2344" y="293"/>
                  <a:pt x="2345" y="291"/>
                </a:cubicBezTo>
                <a:cubicBezTo>
                  <a:pt x="2344" y="291"/>
                  <a:pt x="2344" y="290"/>
                  <a:pt x="2343" y="290"/>
                </a:cubicBezTo>
                <a:cubicBezTo>
                  <a:pt x="2343" y="289"/>
                  <a:pt x="2343" y="289"/>
                  <a:pt x="2343" y="289"/>
                </a:cubicBezTo>
                <a:cubicBezTo>
                  <a:pt x="2342" y="289"/>
                  <a:pt x="2342" y="289"/>
                  <a:pt x="2342" y="289"/>
                </a:cubicBezTo>
                <a:cubicBezTo>
                  <a:pt x="2341" y="291"/>
                  <a:pt x="2341" y="292"/>
                  <a:pt x="2338" y="293"/>
                </a:cubicBezTo>
                <a:cubicBezTo>
                  <a:pt x="2338" y="290"/>
                  <a:pt x="2338" y="290"/>
                  <a:pt x="2338" y="290"/>
                </a:cubicBezTo>
                <a:cubicBezTo>
                  <a:pt x="2337" y="290"/>
                  <a:pt x="2337" y="290"/>
                  <a:pt x="2336" y="289"/>
                </a:cubicBezTo>
                <a:cubicBezTo>
                  <a:pt x="2336" y="286"/>
                  <a:pt x="2336" y="286"/>
                  <a:pt x="2333" y="285"/>
                </a:cubicBezTo>
                <a:cubicBezTo>
                  <a:pt x="2332" y="284"/>
                  <a:pt x="2333" y="285"/>
                  <a:pt x="2332" y="284"/>
                </a:cubicBezTo>
                <a:cubicBezTo>
                  <a:pt x="2331" y="286"/>
                  <a:pt x="2331" y="287"/>
                  <a:pt x="2329" y="288"/>
                </a:cubicBezTo>
                <a:cubicBezTo>
                  <a:pt x="2330" y="293"/>
                  <a:pt x="2332" y="294"/>
                  <a:pt x="2328" y="296"/>
                </a:cubicBezTo>
                <a:cubicBezTo>
                  <a:pt x="2328" y="297"/>
                  <a:pt x="2328" y="297"/>
                  <a:pt x="2328" y="297"/>
                </a:cubicBezTo>
                <a:cubicBezTo>
                  <a:pt x="2327" y="297"/>
                  <a:pt x="2327" y="296"/>
                  <a:pt x="2326" y="296"/>
                </a:cubicBezTo>
                <a:cubicBezTo>
                  <a:pt x="2326" y="291"/>
                  <a:pt x="2328" y="292"/>
                  <a:pt x="2328" y="288"/>
                </a:cubicBezTo>
                <a:cubicBezTo>
                  <a:pt x="2325" y="289"/>
                  <a:pt x="2326" y="290"/>
                  <a:pt x="2323" y="291"/>
                </a:cubicBezTo>
                <a:cubicBezTo>
                  <a:pt x="2323" y="290"/>
                  <a:pt x="2323" y="288"/>
                  <a:pt x="2323" y="287"/>
                </a:cubicBezTo>
                <a:cubicBezTo>
                  <a:pt x="2324" y="286"/>
                  <a:pt x="2326" y="286"/>
                  <a:pt x="2327" y="285"/>
                </a:cubicBezTo>
                <a:cubicBezTo>
                  <a:pt x="2327" y="284"/>
                  <a:pt x="2327" y="284"/>
                  <a:pt x="2327" y="284"/>
                </a:cubicBezTo>
                <a:cubicBezTo>
                  <a:pt x="2326" y="284"/>
                  <a:pt x="2326" y="284"/>
                  <a:pt x="2326" y="284"/>
                </a:cubicBezTo>
                <a:cubicBezTo>
                  <a:pt x="2326" y="280"/>
                  <a:pt x="2326" y="280"/>
                  <a:pt x="2326" y="280"/>
                </a:cubicBezTo>
                <a:cubicBezTo>
                  <a:pt x="2324" y="281"/>
                  <a:pt x="2325" y="280"/>
                  <a:pt x="2324" y="281"/>
                </a:cubicBezTo>
                <a:cubicBezTo>
                  <a:pt x="2321" y="281"/>
                  <a:pt x="2322" y="281"/>
                  <a:pt x="2321" y="279"/>
                </a:cubicBezTo>
                <a:cubicBezTo>
                  <a:pt x="2318" y="279"/>
                  <a:pt x="2318" y="279"/>
                  <a:pt x="2318" y="279"/>
                </a:cubicBezTo>
                <a:cubicBezTo>
                  <a:pt x="2318" y="283"/>
                  <a:pt x="2318" y="283"/>
                  <a:pt x="2318" y="283"/>
                </a:cubicBezTo>
                <a:cubicBezTo>
                  <a:pt x="2317" y="283"/>
                  <a:pt x="2317" y="283"/>
                  <a:pt x="2317" y="283"/>
                </a:cubicBezTo>
                <a:cubicBezTo>
                  <a:pt x="2317" y="284"/>
                  <a:pt x="2317" y="284"/>
                  <a:pt x="2317" y="284"/>
                </a:cubicBezTo>
                <a:cubicBezTo>
                  <a:pt x="2314" y="284"/>
                  <a:pt x="2314" y="284"/>
                  <a:pt x="2314" y="284"/>
                </a:cubicBezTo>
                <a:cubicBezTo>
                  <a:pt x="2315" y="286"/>
                  <a:pt x="2315" y="287"/>
                  <a:pt x="2316" y="288"/>
                </a:cubicBezTo>
                <a:cubicBezTo>
                  <a:pt x="2315" y="289"/>
                  <a:pt x="2313" y="289"/>
                  <a:pt x="2313" y="289"/>
                </a:cubicBezTo>
                <a:cubicBezTo>
                  <a:pt x="2312" y="289"/>
                  <a:pt x="2312" y="291"/>
                  <a:pt x="2311" y="291"/>
                </a:cubicBezTo>
                <a:cubicBezTo>
                  <a:pt x="2311" y="295"/>
                  <a:pt x="2311" y="295"/>
                  <a:pt x="2311" y="295"/>
                </a:cubicBezTo>
                <a:cubicBezTo>
                  <a:pt x="2308" y="296"/>
                  <a:pt x="2306" y="298"/>
                  <a:pt x="2306" y="301"/>
                </a:cubicBezTo>
                <a:cubicBezTo>
                  <a:pt x="2305" y="301"/>
                  <a:pt x="2305" y="301"/>
                  <a:pt x="2305" y="301"/>
                </a:cubicBezTo>
                <a:cubicBezTo>
                  <a:pt x="2306" y="299"/>
                  <a:pt x="2306" y="298"/>
                  <a:pt x="2306" y="296"/>
                </a:cubicBezTo>
                <a:cubicBezTo>
                  <a:pt x="2306" y="296"/>
                  <a:pt x="2305" y="295"/>
                  <a:pt x="2305" y="293"/>
                </a:cubicBezTo>
                <a:cubicBezTo>
                  <a:pt x="2306" y="293"/>
                  <a:pt x="2306" y="293"/>
                  <a:pt x="2306" y="293"/>
                </a:cubicBezTo>
                <a:cubicBezTo>
                  <a:pt x="2306" y="291"/>
                  <a:pt x="2306" y="291"/>
                  <a:pt x="2306" y="291"/>
                </a:cubicBezTo>
                <a:cubicBezTo>
                  <a:pt x="2307" y="291"/>
                  <a:pt x="2307" y="290"/>
                  <a:pt x="2308" y="290"/>
                </a:cubicBezTo>
                <a:cubicBezTo>
                  <a:pt x="2308" y="288"/>
                  <a:pt x="2308" y="288"/>
                  <a:pt x="2308" y="288"/>
                </a:cubicBezTo>
                <a:cubicBezTo>
                  <a:pt x="2309" y="288"/>
                  <a:pt x="2309" y="288"/>
                  <a:pt x="2309" y="288"/>
                </a:cubicBezTo>
                <a:cubicBezTo>
                  <a:pt x="2308" y="287"/>
                  <a:pt x="2308" y="286"/>
                  <a:pt x="2308" y="285"/>
                </a:cubicBezTo>
                <a:cubicBezTo>
                  <a:pt x="2306" y="285"/>
                  <a:pt x="2306" y="285"/>
                  <a:pt x="2306" y="285"/>
                </a:cubicBezTo>
                <a:cubicBezTo>
                  <a:pt x="2306" y="288"/>
                  <a:pt x="2306" y="288"/>
                  <a:pt x="2306" y="288"/>
                </a:cubicBezTo>
                <a:cubicBezTo>
                  <a:pt x="2304" y="288"/>
                  <a:pt x="2304" y="288"/>
                  <a:pt x="2304" y="288"/>
                </a:cubicBezTo>
                <a:cubicBezTo>
                  <a:pt x="2304" y="290"/>
                  <a:pt x="2303" y="290"/>
                  <a:pt x="2303" y="292"/>
                </a:cubicBezTo>
                <a:cubicBezTo>
                  <a:pt x="2301" y="292"/>
                  <a:pt x="2301" y="292"/>
                  <a:pt x="2301" y="292"/>
                </a:cubicBezTo>
                <a:cubicBezTo>
                  <a:pt x="2301" y="293"/>
                  <a:pt x="2299" y="299"/>
                  <a:pt x="2298" y="299"/>
                </a:cubicBezTo>
                <a:cubicBezTo>
                  <a:pt x="2296" y="299"/>
                  <a:pt x="2296" y="299"/>
                  <a:pt x="2296" y="299"/>
                </a:cubicBezTo>
                <a:cubicBezTo>
                  <a:pt x="2296" y="300"/>
                  <a:pt x="2296" y="300"/>
                  <a:pt x="2295" y="301"/>
                </a:cubicBezTo>
                <a:cubicBezTo>
                  <a:pt x="2295" y="301"/>
                  <a:pt x="2295" y="301"/>
                  <a:pt x="2295" y="301"/>
                </a:cubicBezTo>
                <a:cubicBezTo>
                  <a:pt x="2294" y="303"/>
                  <a:pt x="2294" y="304"/>
                  <a:pt x="2294" y="306"/>
                </a:cubicBezTo>
                <a:cubicBezTo>
                  <a:pt x="2293" y="306"/>
                  <a:pt x="2293" y="306"/>
                  <a:pt x="2293" y="306"/>
                </a:cubicBezTo>
                <a:cubicBezTo>
                  <a:pt x="2292" y="307"/>
                  <a:pt x="2292" y="307"/>
                  <a:pt x="2291" y="309"/>
                </a:cubicBezTo>
                <a:cubicBezTo>
                  <a:pt x="2290" y="309"/>
                  <a:pt x="2291" y="309"/>
                  <a:pt x="2290" y="308"/>
                </a:cubicBezTo>
                <a:cubicBezTo>
                  <a:pt x="2289" y="308"/>
                  <a:pt x="2289" y="308"/>
                  <a:pt x="2289" y="308"/>
                </a:cubicBezTo>
                <a:cubicBezTo>
                  <a:pt x="2290" y="306"/>
                  <a:pt x="2291" y="302"/>
                  <a:pt x="2291" y="298"/>
                </a:cubicBezTo>
                <a:cubicBezTo>
                  <a:pt x="2294" y="298"/>
                  <a:pt x="2294" y="297"/>
                  <a:pt x="2296" y="296"/>
                </a:cubicBezTo>
                <a:cubicBezTo>
                  <a:pt x="2296" y="294"/>
                  <a:pt x="2296" y="292"/>
                  <a:pt x="2297" y="291"/>
                </a:cubicBezTo>
                <a:cubicBezTo>
                  <a:pt x="2296" y="291"/>
                  <a:pt x="2296" y="291"/>
                  <a:pt x="2296" y="291"/>
                </a:cubicBezTo>
                <a:cubicBezTo>
                  <a:pt x="2296" y="290"/>
                  <a:pt x="2296" y="290"/>
                  <a:pt x="2296" y="290"/>
                </a:cubicBezTo>
                <a:cubicBezTo>
                  <a:pt x="2295" y="291"/>
                  <a:pt x="2295" y="291"/>
                  <a:pt x="2293" y="291"/>
                </a:cubicBezTo>
                <a:cubicBezTo>
                  <a:pt x="2293" y="288"/>
                  <a:pt x="2293" y="288"/>
                  <a:pt x="2293" y="288"/>
                </a:cubicBezTo>
                <a:cubicBezTo>
                  <a:pt x="2291" y="288"/>
                  <a:pt x="2291" y="288"/>
                  <a:pt x="2291" y="288"/>
                </a:cubicBezTo>
                <a:cubicBezTo>
                  <a:pt x="2291" y="290"/>
                  <a:pt x="2291" y="290"/>
                  <a:pt x="2291" y="290"/>
                </a:cubicBezTo>
                <a:cubicBezTo>
                  <a:pt x="2289" y="290"/>
                  <a:pt x="2289" y="290"/>
                  <a:pt x="2289" y="290"/>
                </a:cubicBezTo>
                <a:cubicBezTo>
                  <a:pt x="2288" y="289"/>
                  <a:pt x="2288" y="288"/>
                  <a:pt x="2288" y="288"/>
                </a:cubicBezTo>
                <a:cubicBezTo>
                  <a:pt x="2285" y="287"/>
                  <a:pt x="2286" y="287"/>
                  <a:pt x="2284" y="286"/>
                </a:cubicBezTo>
                <a:cubicBezTo>
                  <a:pt x="2283" y="288"/>
                  <a:pt x="2283" y="294"/>
                  <a:pt x="2284" y="295"/>
                </a:cubicBezTo>
                <a:cubicBezTo>
                  <a:pt x="2284" y="296"/>
                  <a:pt x="2284" y="296"/>
                  <a:pt x="2284" y="296"/>
                </a:cubicBezTo>
                <a:cubicBezTo>
                  <a:pt x="2281" y="296"/>
                  <a:pt x="2281" y="296"/>
                  <a:pt x="2281" y="296"/>
                </a:cubicBezTo>
                <a:cubicBezTo>
                  <a:pt x="2280" y="294"/>
                  <a:pt x="2280" y="292"/>
                  <a:pt x="2280" y="291"/>
                </a:cubicBezTo>
                <a:cubicBezTo>
                  <a:pt x="2276" y="291"/>
                  <a:pt x="2276" y="291"/>
                  <a:pt x="2276" y="291"/>
                </a:cubicBezTo>
                <a:cubicBezTo>
                  <a:pt x="2277" y="292"/>
                  <a:pt x="2277" y="293"/>
                  <a:pt x="2277" y="293"/>
                </a:cubicBezTo>
                <a:cubicBezTo>
                  <a:pt x="2276" y="293"/>
                  <a:pt x="2276" y="293"/>
                  <a:pt x="2276" y="293"/>
                </a:cubicBezTo>
                <a:cubicBezTo>
                  <a:pt x="2276" y="294"/>
                  <a:pt x="2276" y="295"/>
                  <a:pt x="2276" y="296"/>
                </a:cubicBezTo>
                <a:cubicBezTo>
                  <a:pt x="2275" y="296"/>
                  <a:pt x="2274" y="297"/>
                  <a:pt x="2274" y="297"/>
                </a:cubicBezTo>
                <a:cubicBezTo>
                  <a:pt x="2274" y="298"/>
                  <a:pt x="2274" y="298"/>
                  <a:pt x="2274" y="298"/>
                </a:cubicBezTo>
                <a:cubicBezTo>
                  <a:pt x="2273" y="298"/>
                  <a:pt x="2272" y="298"/>
                  <a:pt x="2271" y="298"/>
                </a:cubicBezTo>
                <a:cubicBezTo>
                  <a:pt x="2271" y="299"/>
                  <a:pt x="2271" y="300"/>
                  <a:pt x="2271" y="300"/>
                </a:cubicBezTo>
                <a:cubicBezTo>
                  <a:pt x="2269" y="301"/>
                  <a:pt x="2268" y="300"/>
                  <a:pt x="2267" y="301"/>
                </a:cubicBezTo>
                <a:cubicBezTo>
                  <a:pt x="2267" y="303"/>
                  <a:pt x="2267" y="303"/>
                  <a:pt x="2267" y="303"/>
                </a:cubicBezTo>
                <a:cubicBezTo>
                  <a:pt x="2267" y="303"/>
                  <a:pt x="2267" y="303"/>
                  <a:pt x="2267" y="303"/>
                </a:cubicBezTo>
                <a:cubicBezTo>
                  <a:pt x="2267" y="304"/>
                  <a:pt x="2267" y="304"/>
                  <a:pt x="2267" y="304"/>
                </a:cubicBezTo>
                <a:cubicBezTo>
                  <a:pt x="2266" y="304"/>
                  <a:pt x="2266" y="304"/>
                  <a:pt x="2266" y="304"/>
                </a:cubicBezTo>
                <a:cubicBezTo>
                  <a:pt x="2266" y="303"/>
                  <a:pt x="2266" y="303"/>
                  <a:pt x="2266" y="303"/>
                </a:cubicBezTo>
                <a:cubicBezTo>
                  <a:pt x="2261" y="303"/>
                  <a:pt x="2262" y="302"/>
                  <a:pt x="2259" y="300"/>
                </a:cubicBezTo>
                <a:cubicBezTo>
                  <a:pt x="2259" y="298"/>
                  <a:pt x="2259" y="298"/>
                  <a:pt x="2259" y="298"/>
                </a:cubicBezTo>
                <a:cubicBezTo>
                  <a:pt x="2257" y="298"/>
                  <a:pt x="2256" y="298"/>
                  <a:pt x="2255" y="298"/>
                </a:cubicBezTo>
                <a:cubicBezTo>
                  <a:pt x="2255" y="298"/>
                  <a:pt x="2254" y="297"/>
                  <a:pt x="2254" y="296"/>
                </a:cubicBezTo>
                <a:cubicBezTo>
                  <a:pt x="2253" y="296"/>
                  <a:pt x="2252" y="295"/>
                  <a:pt x="2251" y="295"/>
                </a:cubicBezTo>
                <a:cubicBezTo>
                  <a:pt x="2251" y="296"/>
                  <a:pt x="2250" y="297"/>
                  <a:pt x="2250" y="298"/>
                </a:cubicBezTo>
                <a:cubicBezTo>
                  <a:pt x="2246" y="298"/>
                  <a:pt x="2246" y="298"/>
                  <a:pt x="2246" y="298"/>
                </a:cubicBezTo>
                <a:cubicBezTo>
                  <a:pt x="2246" y="300"/>
                  <a:pt x="2246" y="300"/>
                  <a:pt x="2248" y="301"/>
                </a:cubicBezTo>
                <a:cubicBezTo>
                  <a:pt x="2248" y="302"/>
                  <a:pt x="2248" y="302"/>
                  <a:pt x="2248" y="302"/>
                </a:cubicBezTo>
                <a:cubicBezTo>
                  <a:pt x="2249" y="301"/>
                  <a:pt x="2249" y="301"/>
                  <a:pt x="2250" y="300"/>
                </a:cubicBezTo>
                <a:cubicBezTo>
                  <a:pt x="2252" y="301"/>
                  <a:pt x="2254" y="306"/>
                  <a:pt x="2254" y="308"/>
                </a:cubicBezTo>
                <a:cubicBezTo>
                  <a:pt x="2251" y="307"/>
                  <a:pt x="2250" y="305"/>
                  <a:pt x="2247" y="304"/>
                </a:cubicBezTo>
                <a:cubicBezTo>
                  <a:pt x="2246" y="303"/>
                  <a:pt x="2247" y="304"/>
                  <a:pt x="2245" y="303"/>
                </a:cubicBezTo>
                <a:cubicBezTo>
                  <a:pt x="2245" y="304"/>
                  <a:pt x="2245" y="304"/>
                  <a:pt x="2245" y="304"/>
                </a:cubicBezTo>
                <a:cubicBezTo>
                  <a:pt x="2244" y="304"/>
                  <a:pt x="2244" y="304"/>
                  <a:pt x="2244" y="304"/>
                </a:cubicBezTo>
                <a:cubicBezTo>
                  <a:pt x="2245" y="306"/>
                  <a:pt x="2246" y="307"/>
                  <a:pt x="2248" y="308"/>
                </a:cubicBezTo>
                <a:cubicBezTo>
                  <a:pt x="2247" y="309"/>
                  <a:pt x="2246" y="310"/>
                  <a:pt x="2245" y="311"/>
                </a:cubicBezTo>
                <a:cubicBezTo>
                  <a:pt x="2243" y="311"/>
                  <a:pt x="2243" y="311"/>
                  <a:pt x="2243" y="311"/>
                </a:cubicBezTo>
                <a:cubicBezTo>
                  <a:pt x="2243" y="310"/>
                  <a:pt x="2243" y="310"/>
                  <a:pt x="2243" y="310"/>
                </a:cubicBezTo>
                <a:cubicBezTo>
                  <a:pt x="2242" y="310"/>
                  <a:pt x="2242" y="310"/>
                  <a:pt x="2242" y="310"/>
                </a:cubicBezTo>
                <a:cubicBezTo>
                  <a:pt x="2242" y="308"/>
                  <a:pt x="2242" y="306"/>
                  <a:pt x="2243" y="304"/>
                </a:cubicBezTo>
                <a:cubicBezTo>
                  <a:pt x="2242" y="304"/>
                  <a:pt x="2242" y="304"/>
                  <a:pt x="2242" y="304"/>
                </a:cubicBezTo>
                <a:cubicBezTo>
                  <a:pt x="2242" y="305"/>
                  <a:pt x="2242" y="305"/>
                  <a:pt x="2242" y="305"/>
                </a:cubicBezTo>
                <a:cubicBezTo>
                  <a:pt x="2239" y="307"/>
                  <a:pt x="2242" y="307"/>
                  <a:pt x="2240" y="309"/>
                </a:cubicBezTo>
                <a:cubicBezTo>
                  <a:pt x="2239" y="310"/>
                  <a:pt x="2239" y="310"/>
                  <a:pt x="2238" y="311"/>
                </a:cubicBezTo>
                <a:cubicBezTo>
                  <a:pt x="2238" y="313"/>
                  <a:pt x="2238" y="313"/>
                  <a:pt x="2238" y="313"/>
                </a:cubicBezTo>
                <a:cubicBezTo>
                  <a:pt x="2236" y="311"/>
                  <a:pt x="2237" y="309"/>
                  <a:pt x="2238" y="306"/>
                </a:cubicBezTo>
                <a:cubicBezTo>
                  <a:pt x="2237" y="306"/>
                  <a:pt x="2236" y="305"/>
                  <a:pt x="2235" y="305"/>
                </a:cubicBezTo>
                <a:cubicBezTo>
                  <a:pt x="2235" y="307"/>
                  <a:pt x="2235" y="307"/>
                  <a:pt x="2235" y="307"/>
                </a:cubicBezTo>
                <a:cubicBezTo>
                  <a:pt x="2234" y="307"/>
                  <a:pt x="2234" y="307"/>
                  <a:pt x="2234" y="307"/>
                </a:cubicBezTo>
                <a:cubicBezTo>
                  <a:pt x="2234" y="310"/>
                  <a:pt x="2234" y="310"/>
                  <a:pt x="2234" y="310"/>
                </a:cubicBezTo>
                <a:cubicBezTo>
                  <a:pt x="2231" y="311"/>
                  <a:pt x="2230" y="313"/>
                  <a:pt x="2228" y="314"/>
                </a:cubicBezTo>
                <a:cubicBezTo>
                  <a:pt x="2227" y="313"/>
                  <a:pt x="2227" y="311"/>
                  <a:pt x="2227" y="308"/>
                </a:cubicBezTo>
                <a:cubicBezTo>
                  <a:pt x="2226" y="308"/>
                  <a:pt x="2226" y="308"/>
                  <a:pt x="2226" y="308"/>
                </a:cubicBezTo>
                <a:cubicBezTo>
                  <a:pt x="2226" y="309"/>
                  <a:pt x="2226" y="309"/>
                  <a:pt x="2226" y="309"/>
                </a:cubicBezTo>
                <a:cubicBezTo>
                  <a:pt x="2224" y="309"/>
                  <a:pt x="2224" y="309"/>
                  <a:pt x="2224" y="309"/>
                </a:cubicBezTo>
                <a:cubicBezTo>
                  <a:pt x="2223" y="310"/>
                  <a:pt x="2223" y="311"/>
                  <a:pt x="2223" y="312"/>
                </a:cubicBezTo>
                <a:cubicBezTo>
                  <a:pt x="2222" y="312"/>
                  <a:pt x="2222" y="312"/>
                  <a:pt x="2222" y="312"/>
                </a:cubicBezTo>
                <a:cubicBezTo>
                  <a:pt x="2222" y="315"/>
                  <a:pt x="2222" y="315"/>
                  <a:pt x="2225" y="316"/>
                </a:cubicBezTo>
                <a:cubicBezTo>
                  <a:pt x="2225" y="322"/>
                  <a:pt x="2225" y="322"/>
                  <a:pt x="2225" y="322"/>
                </a:cubicBezTo>
                <a:cubicBezTo>
                  <a:pt x="2224" y="322"/>
                  <a:pt x="2224" y="322"/>
                  <a:pt x="2224" y="322"/>
                </a:cubicBezTo>
                <a:cubicBezTo>
                  <a:pt x="2224" y="320"/>
                  <a:pt x="2224" y="320"/>
                  <a:pt x="2224" y="320"/>
                </a:cubicBezTo>
                <a:cubicBezTo>
                  <a:pt x="2223" y="320"/>
                  <a:pt x="2223" y="320"/>
                  <a:pt x="2223" y="320"/>
                </a:cubicBezTo>
                <a:cubicBezTo>
                  <a:pt x="2222" y="318"/>
                  <a:pt x="2222" y="318"/>
                  <a:pt x="2220" y="317"/>
                </a:cubicBezTo>
                <a:cubicBezTo>
                  <a:pt x="2220" y="317"/>
                  <a:pt x="2220" y="317"/>
                  <a:pt x="2220" y="317"/>
                </a:cubicBezTo>
                <a:cubicBezTo>
                  <a:pt x="2218" y="317"/>
                  <a:pt x="2218" y="317"/>
                  <a:pt x="2218" y="317"/>
                </a:cubicBezTo>
                <a:cubicBezTo>
                  <a:pt x="2219" y="318"/>
                  <a:pt x="2220" y="319"/>
                  <a:pt x="2221" y="320"/>
                </a:cubicBezTo>
                <a:cubicBezTo>
                  <a:pt x="2221" y="321"/>
                  <a:pt x="2221" y="321"/>
                  <a:pt x="2220" y="322"/>
                </a:cubicBezTo>
                <a:cubicBezTo>
                  <a:pt x="2220" y="322"/>
                  <a:pt x="2220" y="322"/>
                  <a:pt x="2220" y="322"/>
                </a:cubicBezTo>
                <a:cubicBezTo>
                  <a:pt x="2218" y="322"/>
                  <a:pt x="2218" y="322"/>
                  <a:pt x="2216" y="322"/>
                </a:cubicBezTo>
                <a:cubicBezTo>
                  <a:pt x="2216" y="320"/>
                  <a:pt x="2216" y="321"/>
                  <a:pt x="2215" y="320"/>
                </a:cubicBezTo>
                <a:cubicBezTo>
                  <a:pt x="2215" y="319"/>
                  <a:pt x="2215" y="319"/>
                  <a:pt x="2215" y="319"/>
                </a:cubicBezTo>
                <a:cubicBezTo>
                  <a:pt x="2215" y="319"/>
                  <a:pt x="2215" y="319"/>
                  <a:pt x="2215" y="319"/>
                </a:cubicBezTo>
                <a:cubicBezTo>
                  <a:pt x="2214" y="321"/>
                  <a:pt x="2214" y="323"/>
                  <a:pt x="2214" y="326"/>
                </a:cubicBezTo>
                <a:cubicBezTo>
                  <a:pt x="2211" y="326"/>
                  <a:pt x="2211" y="326"/>
                  <a:pt x="2211" y="326"/>
                </a:cubicBezTo>
                <a:cubicBezTo>
                  <a:pt x="2211" y="327"/>
                  <a:pt x="2211" y="328"/>
                  <a:pt x="2210" y="329"/>
                </a:cubicBezTo>
                <a:cubicBezTo>
                  <a:pt x="2210" y="329"/>
                  <a:pt x="2210" y="329"/>
                  <a:pt x="2210" y="329"/>
                </a:cubicBezTo>
                <a:cubicBezTo>
                  <a:pt x="2210" y="332"/>
                  <a:pt x="2210" y="332"/>
                  <a:pt x="2210" y="332"/>
                </a:cubicBezTo>
                <a:cubicBezTo>
                  <a:pt x="2209" y="333"/>
                  <a:pt x="2209" y="333"/>
                  <a:pt x="2208" y="333"/>
                </a:cubicBezTo>
                <a:cubicBezTo>
                  <a:pt x="2207" y="335"/>
                  <a:pt x="2209" y="336"/>
                  <a:pt x="2209" y="336"/>
                </a:cubicBezTo>
                <a:cubicBezTo>
                  <a:pt x="2209" y="337"/>
                  <a:pt x="2208" y="338"/>
                  <a:pt x="2208" y="339"/>
                </a:cubicBezTo>
                <a:cubicBezTo>
                  <a:pt x="2206" y="339"/>
                  <a:pt x="2206" y="339"/>
                  <a:pt x="2205" y="340"/>
                </a:cubicBezTo>
                <a:cubicBezTo>
                  <a:pt x="2205" y="341"/>
                  <a:pt x="2205" y="341"/>
                  <a:pt x="2205" y="341"/>
                </a:cubicBezTo>
                <a:cubicBezTo>
                  <a:pt x="2203" y="341"/>
                  <a:pt x="2203" y="341"/>
                  <a:pt x="2203" y="341"/>
                </a:cubicBezTo>
                <a:cubicBezTo>
                  <a:pt x="2203" y="342"/>
                  <a:pt x="2203" y="342"/>
                  <a:pt x="2203" y="342"/>
                </a:cubicBezTo>
                <a:cubicBezTo>
                  <a:pt x="2199" y="342"/>
                  <a:pt x="2199" y="342"/>
                  <a:pt x="2199" y="342"/>
                </a:cubicBezTo>
                <a:cubicBezTo>
                  <a:pt x="2199" y="342"/>
                  <a:pt x="2198" y="343"/>
                  <a:pt x="2198" y="344"/>
                </a:cubicBezTo>
                <a:cubicBezTo>
                  <a:pt x="2196" y="344"/>
                  <a:pt x="2196" y="344"/>
                  <a:pt x="2196" y="344"/>
                </a:cubicBezTo>
                <a:cubicBezTo>
                  <a:pt x="2196" y="346"/>
                  <a:pt x="2196" y="346"/>
                  <a:pt x="2196" y="346"/>
                </a:cubicBezTo>
                <a:cubicBezTo>
                  <a:pt x="2201" y="347"/>
                  <a:pt x="2203" y="347"/>
                  <a:pt x="2205" y="344"/>
                </a:cubicBezTo>
                <a:cubicBezTo>
                  <a:pt x="2207" y="344"/>
                  <a:pt x="2207" y="344"/>
                  <a:pt x="2208" y="345"/>
                </a:cubicBezTo>
                <a:cubicBezTo>
                  <a:pt x="2208" y="345"/>
                  <a:pt x="2207" y="346"/>
                  <a:pt x="2207" y="346"/>
                </a:cubicBezTo>
                <a:cubicBezTo>
                  <a:pt x="2199" y="349"/>
                  <a:pt x="2200" y="345"/>
                  <a:pt x="2201" y="356"/>
                </a:cubicBezTo>
                <a:cubicBezTo>
                  <a:pt x="2200" y="356"/>
                  <a:pt x="2200" y="356"/>
                  <a:pt x="2200" y="356"/>
                </a:cubicBezTo>
                <a:cubicBezTo>
                  <a:pt x="2199" y="353"/>
                  <a:pt x="2198" y="352"/>
                  <a:pt x="2196" y="350"/>
                </a:cubicBezTo>
                <a:cubicBezTo>
                  <a:pt x="2192" y="350"/>
                  <a:pt x="2191" y="349"/>
                  <a:pt x="2190" y="352"/>
                </a:cubicBezTo>
                <a:cubicBezTo>
                  <a:pt x="2191" y="352"/>
                  <a:pt x="2192" y="352"/>
                  <a:pt x="2192" y="351"/>
                </a:cubicBezTo>
                <a:cubicBezTo>
                  <a:pt x="2192" y="352"/>
                  <a:pt x="2192" y="352"/>
                  <a:pt x="2192" y="352"/>
                </a:cubicBezTo>
                <a:cubicBezTo>
                  <a:pt x="2194" y="352"/>
                  <a:pt x="2194" y="352"/>
                  <a:pt x="2194" y="352"/>
                </a:cubicBezTo>
                <a:cubicBezTo>
                  <a:pt x="2194" y="354"/>
                  <a:pt x="2194" y="354"/>
                  <a:pt x="2194" y="354"/>
                </a:cubicBezTo>
                <a:cubicBezTo>
                  <a:pt x="2192" y="354"/>
                  <a:pt x="2192" y="354"/>
                  <a:pt x="2192" y="354"/>
                </a:cubicBezTo>
                <a:cubicBezTo>
                  <a:pt x="2192" y="356"/>
                  <a:pt x="2192" y="356"/>
                  <a:pt x="2192" y="356"/>
                </a:cubicBezTo>
                <a:cubicBezTo>
                  <a:pt x="2193" y="356"/>
                  <a:pt x="2194" y="356"/>
                  <a:pt x="2196" y="356"/>
                </a:cubicBezTo>
                <a:cubicBezTo>
                  <a:pt x="2195" y="359"/>
                  <a:pt x="2195" y="358"/>
                  <a:pt x="2194" y="361"/>
                </a:cubicBezTo>
                <a:cubicBezTo>
                  <a:pt x="2196" y="361"/>
                  <a:pt x="2196" y="361"/>
                  <a:pt x="2196" y="361"/>
                </a:cubicBezTo>
                <a:cubicBezTo>
                  <a:pt x="2196" y="363"/>
                  <a:pt x="2196" y="363"/>
                  <a:pt x="2196" y="363"/>
                </a:cubicBezTo>
                <a:cubicBezTo>
                  <a:pt x="2189" y="363"/>
                  <a:pt x="2189" y="363"/>
                  <a:pt x="2189" y="363"/>
                </a:cubicBezTo>
                <a:cubicBezTo>
                  <a:pt x="2189" y="366"/>
                  <a:pt x="2189" y="365"/>
                  <a:pt x="2187" y="366"/>
                </a:cubicBezTo>
                <a:cubicBezTo>
                  <a:pt x="2188" y="368"/>
                  <a:pt x="2189" y="368"/>
                  <a:pt x="2190" y="369"/>
                </a:cubicBezTo>
                <a:cubicBezTo>
                  <a:pt x="2188" y="372"/>
                  <a:pt x="2188" y="369"/>
                  <a:pt x="2186" y="371"/>
                </a:cubicBezTo>
                <a:cubicBezTo>
                  <a:pt x="2185" y="371"/>
                  <a:pt x="2185" y="373"/>
                  <a:pt x="2183" y="374"/>
                </a:cubicBezTo>
                <a:cubicBezTo>
                  <a:pt x="2183" y="375"/>
                  <a:pt x="2183" y="375"/>
                  <a:pt x="2183" y="375"/>
                </a:cubicBezTo>
                <a:cubicBezTo>
                  <a:pt x="2182" y="374"/>
                  <a:pt x="2182" y="374"/>
                  <a:pt x="2181" y="374"/>
                </a:cubicBezTo>
                <a:cubicBezTo>
                  <a:pt x="2181" y="375"/>
                  <a:pt x="2181" y="375"/>
                  <a:pt x="2181" y="375"/>
                </a:cubicBezTo>
                <a:cubicBezTo>
                  <a:pt x="2177" y="375"/>
                  <a:pt x="2177" y="375"/>
                  <a:pt x="2177" y="375"/>
                </a:cubicBezTo>
                <a:cubicBezTo>
                  <a:pt x="2177" y="377"/>
                  <a:pt x="2177" y="377"/>
                  <a:pt x="2177" y="377"/>
                </a:cubicBezTo>
                <a:cubicBezTo>
                  <a:pt x="2178" y="377"/>
                  <a:pt x="2178" y="377"/>
                  <a:pt x="2178" y="377"/>
                </a:cubicBezTo>
                <a:cubicBezTo>
                  <a:pt x="2178" y="378"/>
                  <a:pt x="2178" y="378"/>
                  <a:pt x="2178" y="378"/>
                </a:cubicBezTo>
                <a:cubicBezTo>
                  <a:pt x="2175" y="378"/>
                  <a:pt x="2175" y="378"/>
                  <a:pt x="2175" y="378"/>
                </a:cubicBezTo>
                <a:cubicBezTo>
                  <a:pt x="2175" y="379"/>
                  <a:pt x="2175" y="379"/>
                  <a:pt x="2174" y="380"/>
                </a:cubicBezTo>
                <a:cubicBezTo>
                  <a:pt x="2171" y="380"/>
                  <a:pt x="2171" y="380"/>
                  <a:pt x="2171" y="380"/>
                </a:cubicBezTo>
                <a:cubicBezTo>
                  <a:pt x="2171" y="380"/>
                  <a:pt x="2170" y="381"/>
                  <a:pt x="2169" y="381"/>
                </a:cubicBezTo>
                <a:cubicBezTo>
                  <a:pt x="2169" y="384"/>
                  <a:pt x="2169" y="384"/>
                  <a:pt x="2169" y="384"/>
                </a:cubicBezTo>
                <a:cubicBezTo>
                  <a:pt x="2172" y="384"/>
                  <a:pt x="2172" y="384"/>
                  <a:pt x="2172" y="384"/>
                </a:cubicBezTo>
                <a:cubicBezTo>
                  <a:pt x="2172" y="385"/>
                  <a:pt x="2172" y="385"/>
                  <a:pt x="2172" y="385"/>
                </a:cubicBezTo>
                <a:cubicBezTo>
                  <a:pt x="2169" y="385"/>
                  <a:pt x="2169" y="385"/>
                  <a:pt x="2169" y="385"/>
                </a:cubicBezTo>
                <a:cubicBezTo>
                  <a:pt x="2169" y="388"/>
                  <a:pt x="2169" y="388"/>
                  <a:pt x="2169" y="388"/>
                </a:cubicBezTo>
                <a:cubicBezTo>
                  <a:pt x="2171" y="388"/>
                  <a:pt x="2171" y="388"/>
                  <a:pt x="2171" y="388"/>
                </a:cubicBezTo>
                <a:cubicBezTo>
                  <a:pt x="2170" y="390"/>
                  <a:pt x="2170" y="389"/>
                  <a:pt x="2171" y="391"/>
                </a:cubicBezTo>
                <a:cubicBezTo>
                  <a:pt x="2170" y="392"/>
                  <a:pt x="2169" y="392"/>
                  <a:pt x="2168" y="393"/>
                </a:cubicBezTo>
                <a:cubicBezTo>
                  <a:pt x="2168" y="394"/>
                  <a:pt x="2168" y="394"/>
                  <a:pt x="2168" y="394"/>
                </a:cubicBezTo>
                <a:cubicBezTo>
                  <a:pt x="2166" y="395"/>
                  <a:pt x="2166" y="393"/>
                  <a:pt x="2164" y="396"/>
                </a:cubicBezTo>
                <a:cubicBezTo>
                  <a:pt x="2161" y="396"/>
                  <a:pt x="2161" y="396"/>
                  <a:pt x="2161" y="396"/>
                </a:cubicBezTo>
                <a:cubicBezTo>
                  <a:pt x="2161" y="399"/>
                  <a:pt x="2161" y="399"/>
                  <a:pt x="2161" y="399"/>
                </a:cubicBezTo>
                <a:cubicBezTo>
                  <a:pt x="2156" y="399"/>
                  <a:pt x="2156" y="400"/>
                  <a:pt x="2154" y="401"/>
                </a:cubicBezTo>
                <a:cubicBezTo>
                  <a:pt x="2154" y="403"/>
                  <a:pt x="2155" y="404"/>
                  <a:pt x="2156" y="405"/>
                </a:cubicBezTo>
                <a:cubicBezTo>
                  <a:pt x="2156" y="407"/>
                  <a:pt x="2156" y="407"/>
                  <a:pt x="2154" y="408"/>
                </a:cubicBezTo>
                <a:cubicBezTo>
                  <a:pt x="2153" y="409"/>
                  <a:pt x="2150" y="408"/>
                  <a:pt x="2148" y="407"/>
                </a:cubicBezTo>
                <a:cubicBezTo>
                  <a:pt x="2147" y="408"/>
                  <a:pt x="2146" y="408"/>
                  <a:pt x="2145" y="409"/>
                </a:cubicBezTo>
                <a:cubicBezTo>
                  <a:pt x="2146" y="410"/>
                  <a:pt x="2146" y="410"/>
                  <a:pt x="2147" y="410"/>
                </a:cubicBezTo>
                <a:cubicBezTo>
                  <a:pt x="2147" y="411"/>
                  <a:pt x="2147" y="411"/>
                  <a:pt x="2147" y="411"/>
                </a:cubicBezTo>
                <a:cubicBezTo>
                  <a:pt x="2146" y="411"/>
                  <a:pt x="2144" y="412"/>
                  <a:pt x="2143" y="412"/>
                </a:cubicBezTo>
                <a:cubicBezTo>
                  <a:pt x="2143" y="414"/>
                  <a:pt x="2143" y="414"/>
                  <a:pt x="2143" y="414"/>
                </a:cubicBezTo>
                <a:cubicBezTo>
                  <a:pt x="2142" y="414"/>
                  <a:pt x="2141" y="414"/>
                  <a:pt x="2140" y="414"/>
                </a:cubicBezTo>
                <a:cubicBezTo>
                  <a:pt x="2140" y="414"/>
                  <a:pt x="2140" y="414"/>
                  <a:pt x="2140" y="414"/>
                </a:cubicBezTo>
                <a:cubicBezTo>
                  <a:pt x="2139" y="414"/>
                  <a:pt x="2139" y="414"/>
                  <a:pt x="2139" y="414"/>
                </a:cubicBezTo>
                <a:cubicBezTo>
                  <a:pt x="2139" y="418"/>
                  <a:pt x="2139" y="418"/>
                  <a:pt x="2139" y="418"/>
                </a:cubicBezTo>
                <a:cubicBezTo>
                  <a:pt x="2135" y="419"/>
                  <a:pt x="2134" y="422"/>
                  <a:pt x="2132" y="425"/>
                </a:cubicBezTo>
                <a:cubicBezTo>
                  <a:pt x="2132" y="426"/>
                  <a:pt x="2131" y="426"/>
                  <a:pt x="2131" y="427"/>
                </a:cubicBezTo>
                <a:cubicBezTo>
                  <a:pt x="2127" y="427"/>
                  <a:pt x="2127" y="427"/>
                  <a:pt x="2127" y="427"/>
                </a:cubicBezTo>
                <a:cubicBezTo>
                  <a:pt x="2127" y="429"/>
                  <a:pt x="2127" y="429"/>
                  <a:pt x="2127" y="429"/>
                </a:cubicBezTo>
                <a:cubicBezTo>
                  <a:pt x="2129" y="429"/>
                  <a:pt x="2129" y="429"/>
                  <a:pt x="2129" y="429"/>
                </a:cubicBezTo>
                <a:cubicBezTo>
                  <a:pt x="2129" y="429"/>
                  <a:pt x="2129" y="429"/>
                  <a:pt x="2129" y="429"/>
                </a:cubicBezTo>
                <a:cubicBezTo>
                  <a:pt x="2128" y="429"/>
                  <a:pt x="2128" y="430"/>
                  <a:pt x="2128" y="431"/>
                </a:cubicBezTo>
                <a:cubicBezTo>
                  <a:pt x="2129" y="431"/>
                  <a:pt x="2129" y="431"/>
                  <a:pt x="2129" y="431"/>
                </a:cubicBezTo>
                <a:cubicBezTo>
                  <a:pt x="2130" y="432"/>
                  <a:pt x="2129" y="431"/>
                  <a:pt x="2131" y="432"/>
                </a:cubicBezTo>
                <a:cubicBezTo>
                  <a:pt x="2132" y="430"/>
                  <a:pt x="2132" y="431"/>
                  <a:pt x="2134" y="430"/>
                </a:cubicBezTo>
                <a:cubicBezTo>
                  <a:pt x="2134" y="429"/>
                  <a:pt x="2134" y="429"/>
                  <a:pt x="2134" y="429"/>
                </a:cubicBezTo>
                <a:cubicBezTo>
                  <a:pt x="2136" y="429"/>
                  <a:pt x="2136" y="429"/>
                  <a:pt x="2136" y="429"/>
                </a:cubicBezTo>
                <a:cubicBezTo>
                  <a:pt x="2136" y="429"/>
                  <a:pt x="2136" y="428"/>
                  <a:pt x="2136" y="428"/>
                </a:cubicBezTo>
                <a:cubicBezTo>
                  <a:pt x="2137" y="427"/>
                  <a:pt x="2138" y="427"/>
                  <a:pt x="2139" y="427"/>
                </a:cubicBezTo>
                <a:cubicBezTo>
                  <a:pt x="2139" y="426"/>
                  <a:pt x="2139" y="426"/>
                  <a:pt x="2139" y="426"/>
                </a:cubicBezTo>
                <a:cubicBezTo>
                  <a:pt x="2140" y="425"/>
                  <a:pt x="2141" y="424"/>
                  <a:pt x="2143" y="424"/>
                </a:cubicBezTo>
                <a:cubicBezTo>
                  <a:pt x="2143" y="425"/>
                  <a:pt x="2143" y="425"/>
                  <a:pt x="2143" y="425"/>
                </a:cubicBezTo>
                <a:cubicBezTo>
                  <a:pt x="2142" y="426"/>
                  <a:pt x="2141" y="426"/>
                  <a:pt x="2140" y="427"/>
                </a:cubicBezTo>
                <a:cubicBezTo>
                  <a:pt x="2140" y="429"/>
                  <a:pt x="2140" y="429"/>
                  <a:pt x="2140" y="429"/>
                </a:cubicBezTo>
                <a:cubicBezTo>
                  <a:pt x="2140" y="429"/>
                  <a:pt x="2139" y="429"/>
                  <a:pt x="2139" y="429"/>
                </a:cubicBezTo>
                <a:cubicBezTo>
                  <a:pt x="2139" y="430"/>
                  <a:pt x="2139" y="430"/>
                  <a:pt x="2139" y="430"/>
                </a:cubicBezTo>
                <a:cubicBezTo>
                  <a:pt x="2138" y="431"/>
                  <a:pt x="2135" y="431"/>
                  <a:pt x="2135" y="432"/>
                </a:cubicBezTo>
                <a:cubicBezTo>
                  <a:pt x="2134" y="433"/>
                  <a:pt x="2134" y="435"/>
                  <a:pt x="2134" y="436"/>
                </a:cubicBezTo>
                <a:cubicBezTo>
                  <a:pt x="2131" y="436"/>
                  <a:pt x="2128" y="435"/>
                  <a:pt x="2126" y="435"/>
                </a:cubicBezTo>
                <a:cubicBezTo>
                  <a:pt x="2126" y="432"/>
                  <a:pt x="2126" y="431"/>
                  <a:pt x="2124" y="430"/>
                </a:cubicBezTo>
                <a:cubicBezTo>
                  <a:pt x="2124" y="429"/>
                  <a:pt x="2124" y="429"/>
                  <a:pt x="2124" y="429"/>
                </a:cubicBezTo>
                <a:cubicBezTo>
                  <a:pt x="2123" y="429"/>
                  <a:pt x="2123" y="429"/>
                  <a:pt x="2123" y="429"/>
                </a:cubicBezTo>
                <a:cubicBezTo>
                  <a:pt x="2122" y="431"/>
                  <a:pt x="2122" y="431"/>
                  <a:pt x="2122" y="433"/>
                </a:cubicBezTo>
                <a:cubicBezTo>
                  <a:pt x="2118" y="432"/>
                  <a:pt x="2118" y="431"/>
                  <a:pt x="2115" y="431"/>
                </a:cubicBezTo>
                <a:cubicBezTo>
                  <a:pt x="2114" y="433"/>
                  <a:pt x="2115" y="432"/>
                  <a:pt x="2114" y="433"/>
                </a:cubicBezTo>
                <a:cubicBezTo>
                  <a:pt x="2114" y="435"/>
                  <a:pt x="2114" y="435"/>
                  <a:pt x="2116" y="436"/>
                </a:cubicBezTo>
                <a:cubicBezTo>
                  <a:pt x="2115" y="440"/>
                  <a:pt x="2113" y="438"/>
                  <a:pt x="2110" y="439"/>
                </a:cubicBezTo>
                <a:cubicBezTo>
                  <a:pt x="2110" y="440"/>
                  <a:pt x="2111" y="442"/>
                  <a:pt x="2111" y="443"/>
                </a:cubicBezTo>
                <a:cubicBezTo>
                  <a:pt x="2113" y="443"/>
                  <a:pt x="2113" y="443"/>
                  <a:pt x="2113" y="443"/>
                </a:cubicBezTo>
                <a:cubicBezTo>
                  <a:pt x="2113" y="444"/>
                  <a:pt x="2113" y="444"/>
                  <a:pt x="2113" y="444"/>
                </a:cubicBezTo>
                <a:cubicBezTo>
                  <a:pt x="2110" y="443"/>
                  <a:pt x="2111" y="442"/>
                  <a:pt x="2108" y="441"/>
                </a:cubicBezTo>
                <a:cubicBezTo>
                  <a:pt x="2108" y="445"/>
                  <a:pt x="2108" y="445"/>
                  <a:pt x="2108" y="445"/>
                </a:cubicBezTo>
                <a:cubicBezTo>
                  <a:pt x="2107" y="445"/>
                  <a:pt x="2106" y="443"/>
                  <a:pt x="2106" y="443"/>
                </a:cubicBezTo>
                <a:cubicBezTo>
                  <a:pt x="2102" y="442"/>
                  <a:pt x="2101" y="446"/>
                  <a:pt x="2098" y="443"/>
                </a:cubicBezTo>
                <a:cubicBezTo>
                  <a:pt x="2096" y="443"/>
                  <a:pt x="2096" y="443"/>
                  <a:pt x="2096" y="443"/>
                </a:cubicBezTo>
                <a:cubicBezTo>
                  <a:pt x="2096" y="445"/>
                  <a:pt x="2097" y="445"/>
                  <a:pt x="2097" y="447"/>
                </a:cubicBezTo>
                <a:cubicBezTo>
                  <a:pt x="2099" y="447"/>
                  <a:pt x="2099" y="447"/>
                  <a:pt x="2099" y="447"/>
                </a:cubicBezTo>
                <a:cubicBezTo>
                  <a:pt x="2099" y="448"/>
                  <a:pt x="2099" y="448"/>
                  <a:pt x="2099" y="448"/>
                </a:cubicBezTo>
                <a:cubicBezTo>
                  <a:pt x="2100" y="448"/>
                  <a:pt x="2100" y="448"/>
                  <a:pt x="2100" y="448"/>
                </a:cubicBezTo>
                <a:cubicBezTo>
                  <a:pt x="2100" y="449"/>
                  <a:pt x="2100" y="449"/>
                  <a:pt x="2100" y="449"/>
                </a:cubicBezTo>
                <a:cubicBezTo>
                  <a:pt x="2098" y="451"/>
                  <a:pt x="2100" y="451"/>
                  <a:pt x="2097" y="452"/>
                </a:cubicBezTo>
                <a:cubicBezTo>
                  <a:pt x="2097" y="454"/>
                  <a:pt x="2097" y="454"/>
                  <a:pt x="2097" y="454"/>
                </a:cubicBezTo>
                <a:cubicBezTo>
                  <a:pt x="2094" y="453"/>
                  <a:pt x="2093" y="452"/>
                  <a:pt x="2089" y="453"/>
                </a:cubicBezTo>
                <a:cubicBezTo>
                  <a:pt x="2089" y="456"/>
                  <a:pt x="2089" y="456"/>
                  <a:pt x="2089" y="456"/>
                </a:cubicBezTo>
                <a:cubicBezTo>
                  <a:pt x="2088" y="456"/>
                  <a:pt x="2088" y="456"/>
                  <a:pt x="2088" y="456"/>
                </a:cubicBezTo>
                <a:cubicBezTo>
                  <a:pt x="2088" y="457"/>
                  <a:pt x="2088" y="457"/>
                  <a:pt x="2088" y="457"/>
                </a:cubicBezTo>
                <a:cubicBezTo>
                  <a:pt x="2094" y="457"/>
                  <a:pt x="2094" y="457"/>
                  <a:pt x="2094" y="457"/>
                </a:cubicBezTo>
                <a:cubicBezTo>
                  <a:pt x="2094" y="458"/>
                  <a:pt x="2094" y="458"/>
                  <a:pt x="2094" y="458"/>
                </a:cubicBezTo>
                <a:cubicBezTo>
                  <a:pt x="2095" y="459"/>
                  <a:pt x="2094" y="459"/>
                  <a:pt x="2097" y="460"/>
                </a:cubicBezTo>
                <a:cubicBezTo>
                  <a:pt x="2097" y="461"/>
                  <a:pt x="2097" y="461"/>
                  <a:pt x="2097" y="461"/>
                </a:cubicBezTo>
                <a:cubicBezTo>
                  <a:pt x="2096" y="461"/>
                  <a:pt x="2096" y="461"/>
                  <a:pt x="2096" y="461"/>
                </a:cubicBezTo>
                <a:cubicBezTo>
                  <a:pt x="2096" y="463"/>
                  <a:pt x="2096" y="462"/>
                  <a:pt x="2095" y="463"/>
                </a:cubicBezTo>
                <a:cubicBezTo>
                  <a:pt x="2095" y="463"/>
                  <a:pt x="2095" y="463"/>
                  <a:pt x="2095" y="463"/>
                </a:cubicBezTo>
                <a:cubicBezTo>
                  <a:pt x="2094" y="463"/>
                  <a:pt x="2094" y="463"/>
                  <a:pt x="2094" y="463"/>
                </a:cubicBezTo>
                <a:cubicBezTo>
                  <a:pt x="2094" y="459"/>
                  <a:pt x="2094" y="459"/>
                  <a:pt x="2094" y="459"/>
                </a:cubicBezTo>
                <a:cubicBezTo>
                  <a:pt x="2090" y="459"/>
                  <a:pt x="2092" y="460"/>
                  <a:pt x="2089" y="462"/>
                </a:cubicBezTo>
                <a:cubicBezTo>
                  <a:pt x="2089" y="461"/>
                  <a:pt x="2089" y="460"/>
                  <a:pt x="2089" y="459"/>
                </a:cubicBezTo>
                <a:cubicBezTo>
                  <a:pt x="2087" y="459"/>
                  <a:pt x="2087" y="459"/>
                  <a:pt x="2087" y="459"/>
                </a:cubicBezTo>
                <a:cubicBezTo>
                  <a:pt x="2087" y="463"/>
                  <a:pt x="2087" y="463"/>
                  <a:pt x="2087" y="463"/>
                </a:cubicBezTo>
                <a:cubicBezTo>
                  <a:pt x="2083" y="463"/>
                  <a:pt x="2083" y="463"/>
                  <a:pt x="2083" y="463"/>
                </a:cubicBezTo>
                <a:cubicBezTo>
                  <a:pt x="2083" y="461"/>
                  <a:pt x="2083" y="461"/>
                  <a:pt x="2083" y="461"/>
                </a:cubicBezTo>
                <a:cubicBezTo>
                  <a:pt x="2081" y="461"/>
                  <a:pt x="2080" y="461"/>
                  <a:pt x="2079" y="462"/>
                </a:cubicBezTo>
                <a:cubicBezTo>
                  <a:pt x="2078" y="462"/>
                  <a:pt x="2078" y="464"/>
                  <a:pt x="2077" y="463"/>
                </a:cubicBezTo>
                <a:cubicBezTo>
                  <a:pt x="2077" y="463"/>
                  <a:pt x="2076" y="462"/>
                  <a:pt x="2076" y="462"/>
                </a:cubicBezTo>
                <a:cubicBezTo>
                  <a:pt x="2075" y="462"/>
                  <a:pt x="2075" y="462"/>
                  <a:pt x="2075" y="462"/>
                </a:cubicBezTo>
                <a:cubicBezTo>
                  <a:pt x="2075" y="466"/>
                  <a:pt x="2075" y="466"/>
                  <a:pt x="2075" y="466"/>
                </a:cubicBezTo>
                <a:cubicBezTo>
                  <a:pt x="2078" y="466"/>
                  <a:pt x="2083" y="466"/>
                  <a:pt x="2084" y="467"/>
                </a:cubicBezTo>
                <a:cubicBezTo>
                  <a:pt x="2086" y="468"/>
                  <a:pt x="2085" y="467"/>
                  <a:pt x="2086" y="468"/>
                </a:cubicBezTo>
                <a:cubicBezTo>
                  <a:pt x="2083" y="469"/>
                  <a:pt x="2082" y="469"/>
                  <a:pt x="2080" y="468"/>
                </a:cubicBezTo>
                <a:cubicBezTo>
                  <a:pt x="2077" y="469"/>
                  <a:pt x="2074" y="469"/>
                  <a:pt x="2071" y="469"/>
                </a:cubicBezTo>
                <a:cubicBezTo>
                  <a:pt x="2071" y="472"/>
                  <a:pt x="2071" y="472"/>
                  <a:pt x="2071" y="472"/>
                </a:cubicBezTo>
                <a:cubicBezTo>
                  <a:pt x="2072" y="473"/>
                  <a:pt x="2072" y="473"/>
                  <a:pt x="2073" y="473"/>
                </a:cubicBezTo>
                <a:cubicBezTo>
                  <a:pt x="2073" y="475"/>
                  <a:pt x="2071" y="474"/>
                  <a:pt x="2071" y="475"/>
                </a:cubicBezTo>
                <a:cubicBezTo>
                  <a:pt x="2072" y="476"/>
                  <a:pt x="2072" y="477"/>
                  <a:pt x="2072" y="478"/>
                </a:cubicBezTo>
                <a:cubicBezTo>
                  <a:pt x="2075" y="478"/>
                  <a:pt x="2076" y="475"/>
                  <a:pt x="2078" y="476"/>
                </a:cubicBezTo>
                <a:cubicBezTo>
                  <a:pt x="2078" y="477"/>
                  <a:pt x="2079" y="477"/>
                  <a:pt x="2080" y="478"/>
                </a:cubicBezTo>
                <a:cubicBezTo>
                  <a:pt x="2081" y="478"/>
                  <a:pt x="2081" y="478"/>
                  <a:pt x="2081" y="478"/>
                </a:cubicBezTo>
                <a:cubicBezTo>
                  <a:pt x="2081" y="479"/>
                  <a:pt x="2081" y="479"/>
                  <a:pt x="2081" y="479"/>
                </a:cubicBezTo>
                <a:cubicBezTo>
                  <a:pt x="2083" y="479"/>
                  <a:pt x="2084" y="479"/>
                  <a:pt x="2084" y="477"/>
                </a:cubicBezTo>
                <a:cubicBezTo>
                  <a:pt x="2084" y="476"/>
                  <a:pt x="2084" y="476"/>
                  <a:pt x="2084" y="476"/>
                </a:cubicBezTo>
                <a:cubicBezTo>
                  <a:pt x="2085" y="476"/>
                  <a:pt x="2085" y="476"/>
                  <a:pt x="2085" y="476"/>
                </a:cubicBezTo>
                <a:cubicBezTo>
                  <a:pt x="2086" y="475"/>
                  <a:pt x="2086" y="476"/>
                  <a:pt x="2088" y="477"/>
                </a:cubicBezTo>
                <a:cubicBezTo>
                  <a:pt x="2088" y="477"/>
                  <a:pt x="2088" y="477"/>
                  <a:pt x="2088" y="477"/>
                </a:cubicBezTo>
                <a:cubicBezTo>
                  <a:pt x="2089" y="477"/>
                  <a:pt x="2089" y="477"/>
                  <a:pt x="2091" y="477"/>
                </a:cubicBezTo>
                <a:cubicBezTo>
                  <a:pt x="2092" y="478"/>
                  <a:pt x="2091" y="477"/>
                  <a:pt x="2092" y="478"/>
                </a:cubicBezTo>
                <a:cubicBezTo>
                  <a:pt x="2092" y="479"/>
                  <a:pt x="2092" y="479"/>
                  <a:pt x="2092" y="479"/>
                </a:cubicBezTo>
                <a:cubicBezTo>
                  <a:pt x="2093" y="479"/>
                  <a:pt x="2093" y="479"/>
                  <a:pt x="2093" y="479"/>
                </a:cubicBezTo>
                <a:cubicBezTo>
                  <a:pt x="2093" y="478"/>
                  <a:pt x="2093" y="477"/>
                  <a:pt x="2094" y="477"/>
                </a:cubicBezTo>
                <a:cubicBezTo>
                  <a:pt x="2095" y="477"/>
                  <a:pt x="2095" y="477"/>
                  <a:pt x="2095" y="477"/>
                </a:cubicBezTo>
                <a:cubicBezTo>
                  <a:pt x="2095" y="479"/>
                  <a:pt x="2095" y="479"/>
                  <a:pt x="2095" y="479"/>
                </a:cubicBezTo>
                <a:cubicBezTo>
                  <a:pt x="2094" y="479"/>
                  <a:pt x="2092" y="480"/>
                  <a:pt x="2091" y="480"/>
                </a:cubicBezTo>
                <a:cubicBezTo>
                  <a:pt x="2091" y="480"/>
                  <a:pt x="2091" y="481"/>
                  <a:pt x="2090" y="482"/>
                </a:cubicBezTo>
                <a:cubicBezTo>
                  <a:pt x="2088" y="482"/>
                  <a:pt x="2089" y="480"/>
                  <a:pt x="2086" y="480"/>
                </a:cubicBezTo>
                <a:cubicBezTo>
                  <a:pt x="2086" y="481"/>
                  <a:pt x="2086" y="481"/>
                  <a:pt x="2086" y="481"/>
                </a:cubicBezTo>
                <a:cubicBezTo>
                  <a:pt x="2084" y="481"/>
                  <a:pt x="2084" y="481"/>
                  <a:pt x="2084" y="481"/>
                </a:cubicBezTo>
                <a:cubicBezTo>
                  <a:pt x="2084" y="480"/>
                  <a:pt x="2084" y="480"/>
                  <a:pt x="2084" y="480"/>
                </a:cubicBezTo>
                <a:cubicBezTo>
                  <a:pt x="2075" y="480"/>
                  <a:pt x="2075" y="480"/>
                  <a:pt x="2075" y="480"/>
                </a:cubicBezTo>
                <a:cubicBezTo>
                  <a:pt x="2075" y="481"/>
                  <a:pt x="2075" y="481"/>
                  <a:pt x="2075" y="481"/>
                </a:cubicBezTo>
                <a:cubicBezTo>
                  <a:pt x="2074" y="481"/>
                  <a:pt x="2074" y="481"/>
                  <a:pt x="2074" y="481"/>
                </a:cubicBezTo>
                <a:cubicBezTo>
                  <a:pt x="2074" y="482"/>
                  <a:pt x="2074" y="482"/>
                  <a:pt x="2074" y="482"/>
                </a:cubicBezTo>
                <a:cubicBezTo>
                  <a:pt x="2073" y="481"/>
                  <a:pt x="2072" y="481"/>
                  <a:pt x="2071" y="481"/>
                </a:cubicBezTo>
                <a:cubicBezTo>
                  <a:pt x="2071" y="482"/>
                  <a:pt x="2071" y="482"/>
                  <a:pt x="2071" y="482"/>
                </a:cubicBezTo>
                <a:cubicBezTo>
                  <a:pt x="2073" y="483"/>
                  <a:pt x="2075" y="483"/>
                  <a:pt x="2076" y="483"/>
                </a:cubicBezTo>
                <a:cubicBezTo>
                  <a:pt x="2076" y="484"/>
                  <a:pt x="2076" y="484"/>
                  <a:pt x="2076" y="484"/>
                </a:cubicBezTo>
                <a:cubicBezTo>
                  <a:pt x="2077" y="484"/>
                  <a:pt x="2077" y="484"/>
                  <a:pt x="2077" y="484"/>
                </a:cubicBezTo>
                <a:cubicBezTo>
                  <a:pt x="2076" y="485"/>
                  <a:pt x="2076" y="485"/>
                  <a:pt x="2076" y="487"/>
                </a:cubicBezTo>
                <a:cubicBezTo>
                  <a:pt x="2073" y="487"/>
                  <a:pt x="2073" y="487"/>
                  <a:pt x="2073" y="487"/>
                </a:cubicBezTo>
                <a:cubicBezTo>
                  <a:pt x="2073" y="489"/>
                  <a:pt x="2073" y="488"/>
                  <a:pt x="2074" y="489"/>
                </a:cubicBezTo>
                <a:cubicBezTo>
                  <a:pt x="2074" y="490"/>
                  <a:pt x="2074" y="490"/>
                  <a:pt x="2074" y="490"/>
                </a:cubicBezTo>
                <a:cubicBezTo>
                  <a:pt x="2070" y="490"/>
                  <a:pt x="2070" y="490"/>
                  <a:pt x="2070" y="490"/>
                </a:cubicBezTo>
                <a:cubicBezTo>
                  <a:pt x="2071" y="490"/>
                  <a:pt x="2071" y="491"/>
                  <a:pt x="2071" y="492"/>
                </a:cubicBezTo>
                <a:cubicBezTo>
                  <a:pt x="2076" y="492"/>
                  <a:pt x="2075" y="492"/>
                  <a:pt x="2079" y="491"/>
                </a:cubicBezTo>
                <a:cubicBezTo>
                  <a:pt x="2079" y="492"/>
                  <a:pt x="2079" y="492"/>
                  <a:pt x="2080" y="493"/>
                </a:cubicBezTo>
                <a:cubicBezTo>
                  <a:pt x="2077" y="493"/>
                  <a:pt x="2077" y="493"/>
                  <a:pt x="2077" y="493"/>
                </a:cubicBezTo>
                <a:cubicBezTo>
                  <a:pt x="2077" y="494"/>
                  <a:pt x="2076" y="495"/>
                  <a:pt x="2076" y="496"/>
                </a:cubicBezTo>
                <a:cubicBezTo>
                  <a:pt x="2078" y="495"/>
                  <a:pt x="2080" y="495"/>
                  <a:pt x="2081" y="495"/>
                </a:cubicBezTo>
                <a:cubicBezTo>
                  <a:pt x="2081" y="497"/>
                  <a:pt x="2081" y="497"/>
                  <a:pt x="2081" y="497"/>
                </a:cubicBezTo>
                <a:cubicBezTo>
                  <a:pt x="2082" y="498"/>
                  <a:pt x="2083" y="498"/>
                  <a:pt x="2084" y="498"/>
                </a:cubicBezTo>
                <a:cubicBezTo>
                  <a:pt x="2084" y="496"/>
                  <a:pt x="2085" y="495"/>
                  <a:pt x="2086" y="493"/>
                </a:cubicBezTo>
                <a:cubicBezTo>
                  <a:pt x="2087" y="493"/>
                  <a:pt x="2088" y="493"/>
                  <a:pt x="2089" y="492"/>
                </a:cubicBezTo>
                <a:cubicBezTo>
                  <a:pt x="2089" y="492"/>
                  <a:pt x="2089" y="492"/>
                  <a:pt x="2089" y="492"/>
                </a:cubicBezTo>
                <a:cubicBezTo>
                  <a:pt x="2093" y="492"/>
                  <a:pt x="2093" y="492"/>
                  <a:pt x="2093" y="492"/>
                </a:cubicBezTo>
                <a:cubicBezTo>
                  <a:pt x="2093" y="491"/>
                  <a:pt x="2093" y="490"/>
                  <a:pt x="2094" y="490"/>
                </a:cubicBezTo>
                <a:cubicBezTo>
                  <a:pt x="2094" y="490"/>
                  <a:pt x="2094" y="490"/>
                  <a:pt x="2094" y="490"/>
                </a:cubicBezTo>
                <a:cubicBezTo>
                  <a:pt x="2094" y="492"/>
                  <a:pt x="2093" y="493"/>
                  <a:pt x="2091" y="494"/>
                </a:cubicBezTo>
                <a:cubicBezTo>
                  <a:pt x="2089" y="494"/>
                  <a:pt x="2089" y="494"/>
                  <a:pt x="2089" y="494"/>
                </a:cubicBezTo>
                <a:cubicBezTo>
                  <a:pt x="2086" y="500"/>
                  <a:pt x="2086" y="500"/>
                  <a:pt x="2086" y="500"/>
                </a:cubicBezTo>
                <a:cubicBezTo>
                  <a:pt x="2084" y="500"/>
                  <a:pt x="2084" y="500"/>
                  <a:pt x="2084" y="500"/>
                </a:cubicBezTo>
                <a:cubicBezTo>
                  <a:pt x="2084" y="503"/>
                  <a:pt x="2084" y="502"/>
                  <a:pt x="2084" y="505"/>
                </a:cubicBezTo>
                <a:cubicBezTo>
                  <a:pt x="2084" y="505"/>
                  <a:pt x="2083" y="505"/>
                  <a:pt x="2082" y="506"/>
                </a:cubicBezTo>
                <a:cubicBezTo>
                  <a:pt x="2082" y="506"/>
                  <a:pt x="2082" y="506"/>
                  <a:pt x="2082" y="506"/>
                </a:cubicBezTo>
                <a:cubicBezTo>
                  <a:pt x="2080" y="507"/>
                  <a:pt x="2078" y="507"/>
                  <a:pt x="2076" y="507"/>
                </a:cubicBezTo>
                <a:cubicBezTo>
                  <a:pt x="2076" y="508"/>
                  <a:pt x="2076" y="508"/>
                  <a:pt x="2076" y="508"/>
                </a:cubicBezTo>
                <a:cubicBezTo>
                  <a:pt x="2076" y="508"/>
                  <a:pt x="2075" y="509"/>
                  <a:pt x="2075" y="509"/>
                </a:cubicBezTo>
                <a:cubicBezTo>
                  <a:pt x="2075" y="511"/>
                  <a:pt x="2075" y="511"/>
                  <a:pt x="2075" y="511"/>
                </a:cubicBezTo>
                <a:cubicBezTo>
                  <a:pt x="2076" y="512"/>
                  <a:pt x="2077" y="512"/>
                  <a:pt x="2079" y="512"/>
                </a:cubicBezTo>
                <a:cubicBezTo>
                  <a:pt x="2079" y="515"/>
                  <a:pt x="2079" y="515"/>
                  <a:pt x="2079" y="515"/>
                </a:cubicBezTo>
                <a:cubicBezTo>
                  <a:pt x="2080" y="515"/>
                  <a:pt x="2080" y="515"/>
                  <a:pt x="2080" y="515"/>
                </a:cubicBezTo>
                <a:cubicBezTo>
                  <a:pt x="2080" y="514"/>
                  <a:pt x="2080" y="514"/>
                  <a:pt x="2080" y="514"/>
                </a:cubicBezTo>
                <a:cubicBezTo>
                  <a:pt x="2080" y="514"/>
                  <a:pt x="2080" y="514"/>
                  <a:pt x="2080" y="514"/>
                </a:cubicBezTo>
                <a:cubicBezTo>
                  <a:pt x="2080" y="511"/>
                  <a:pt x="2080" y="511"/>
                  <a:pt x="2080" y="511"/>
                </a:cubicBezTo>
                <a:cubicBezTo>
                  <a:pt x="2081" y="511"/>
                  <a:pt x="2081" y="511"/>
                  <a:pt x="2081" y="511"/>
                </a:cubicBezTo>
                <a:cubicBezTo>
                  <a:pt x="2081" y="511"/>
                  <a:pt x="2081" y="511"/>
                  <a:pt x="2081" y="511"/>
                </a:cubicBezTo>
                <a:cubicBezTo>
                  <a:pt x="2082" y="511"/>
                  <a:pt x="2082" y="512"/>
                  <a:pt x="2083" y="512"/>
                </a:cubicBezTo>
                <a:cubicBezTo>
                  <a:pt x="2084" y="512"/>
                  <a:pt x="2084" y="512"/>
                  <a:pt x="2085" y="511"/>
                </a:cubicBezTo>
                <a:cubicBezTo>
                  <a:pt x="2086" y="510"/>
                  <a:pt x="2085" y="511"/>
                  <a:pt x="2086" y="510"/>
                </a:cubicBezTo>
                <a:cubicBezTo>
                  <a:pt x="2086" y="509"/>
                  <a:pt x="2086" y="509"/>
                  <a:pt x="2086" y="509"/>
                </a:cubicBezTo>
                <a:cubicBezTo>
                  <a:pt x="2087" y="509"/>
                  <a:pt x="2087" y="509"/>
                  <a:pt x="2087" y="509"/>
                </a:cubicBezTo>
                <a:cubicBezTo>
                  <a:pt x="2087" y="510"/>
                  <a:pt x="2086" y="511"/>
                  <a:pt x="2086" y="512"/>
                </a:cubicBezTo>
                <a:cubicBezTo>
                  <a:pt x="2085" y="512"/>
                  <a:pt x="2085" y="512"/>
                  <a:pt x="2085" y="512"/>
                </a:cubicBezTo>
                <a:cubicBezTo>
                  <a:pt x="2086" y="514"/>
                  <a:pt x="2086" y="516"/>
                  <a:pt x="2086" y="517"/>
                </a:cubicBezTo>
                <a:cubicBezTo>
                  <a:pt x="2085" y="517"/>
                  <a:pt x="2085" y="517"/>
                  <a:pt x="2085" y="517"/>
                </a:cubicBezTo>
                <a:cubicBezTo>
                  <a:pt x="2085" y="521"/>
                  <a:pt x="2084" y="521"/>
                  <a:pt x="2083" y="523"/>
                </a:cubicBezTo>
                <a:cubicBezTo>
                  <a:pt x="2080" y="523"/>
                  <a:pt x="2080" y="523"/>
                  <a:pt x="2080" y="523"/>
                </a:cubicBezTo>
                <a:cubicBezTo>
                  <a:pt x="2080" y="531"/>
                  <a:pt x="2083" y="528"/>
                  <a:pt x="2084" y="533"/>
                </a:cubicBezTo>
                <a:cubicBezTo>
                  <a:pt x="2087" y="533"/>
                  <a:pt x="2089" y="534"/>
                  <a:pt x="2092" y="534"/>
                </a:cubicBezTo>
                <a:cubicBezTo>
                  <a:pt x="2092" y="532"/>
                  <a:pt x="2092" y="532"/>
                  <a:pt x="2092" y="532"/>
                </a:cubicBezTo>
                <a:cubicBezTo>
                  <a:pt x="2094" y="532"/>
                  <a:pt x="2094" y="532"/>
                  <a:pt x="2094" y="532"/>
                </a:cubicBezTo>
                <a:cubicBezTo>
                  <a:pt x="2093" y="534"/>
                  <a:pt x="2093" y="535"/>
                  <a:pt x="2093" y="536"/>
                </a:cubicBezTo>
                <a:cubicBezTo>
                  <a:pt x="2101" y="536"/>
                  <a:pt x="2101" y="536"/>
                  <a:pt x="2101" y="536"/>
                </a:cubicBezTo>
                <a:cubicBezTo>
                  <a:pt x="2101" y="535"/>
                  <a:pt x="2102" y="535"/>
                  <a:pt x="2103" y="534"/>
                </a:cubicBezTo>
                <a:cubicBezTo>
                  <a:pt x="2104" y="534"/>
                  <a:pt x="2104" y="534"/>
                  <a:pt x="2104" y="534"/>
                </a:cubicBezTo>
                <a:cubicBezTo>
                  <a:pt x="2104" y="533"/>
                  <a:pt x="2104" y="533"/>
                  <a:pt x="2104" y="533"/>
                </a:cubicBezTo>
                <a:cubicBezTo>
                  <a:pt x="2108" y="533"/>
                  <a:pt x="2108" y="533"/>
                  <a:pt x="2108" y="533"/>
                </a:cubicBezTo>
                <a:cubicBezTo>
                  <a:pt x="2108" y="532"/>
                  <a:pt x="2108" y="532"/>
                  <a:pt x="2108" y="531"/>
                </a:cubicBezTo>
                <a:cubicBezTo>
                  <a:pt x="2109" y="531"/>
                  <a:pt x="2110" y="531"/>
                  <a:pt x="2111" y="530"/>
                </a:cubicBezTo>
                <a:cubicBezTo>
                  <a:pt x="2111" y="530"/>
                  <a:pt x="2111" y="530"/>
                  <a:pt x="2111" y="530"/>
                </a:cubicBezTo>
                <a:cubicBezTo>
                  <a:pt x="2113" y="530"/>
                  <a:pt x="2113" y="530"/>
                  <a:pt x="2113" y="530"/>
                </a:cubicBezTo>
                <a:cubicBezTo>
                  <a:pt x="2114" y="529"/>
                  <a:pt x="2114" y="529"/>
                  <a:pt x="2114" y="528"/>
                </a:cubicBezTo>
                <a:cubicBezTo>
                  <a:pt x="2117" y="528"/>
                  <a:pt x="2117" y="528"/>
                  <a:pt x="2117" y="528"/>
                </a:cubicBezTo>
                <a:cubicBezTo>
                  <a:pt x="2117" y="527"/>
                  <a:pt x="2118" y="526"/>
                  <a:pt x="2118" y="525"/>
                </a:cubicBezTo>
                <a:cubicBezTo>
                  <a:pt x="2120" y="525"/>
                  <a:pt x="2120" y="525"/>
                  <a:pt x="2120" y="525"/>
                </a:cubicBezTo>
                <a:cubicBezTo>
                  <a:pt x="2120" y="525"/>
                  <a:pt x="2121" y="524"/>
                  <a:pt x="2122" y="524"/>
                </a:cubicBezTo>
                <a:cubicBezTo>
                  <a:pt x="2122" y="523"/>
                  <a:pt x="2122" y="523"/>
                  <a:pt x="2122" y="523"/>
                </a:cubicBezTo>
                <a:cubicBezTo>
                  <a:pt x="2126" y="523"/>
                  <a:pt x="2126" y="523"/>
                  <a:pt x="2126" y="523"/>
                </a:cubicBezTo>
                <a:cubicBezTo>
                  <a:pt x="2126" y="522"/>
                  <a:pt x="2126" y="522"/>
                  <a:pt x="2126" y="522"/>
                </a:cubicBezTo>
                <a:cubicBezTo>
                  <a:pt x="2128" y="522"/>
                  <a:pt x="2129" y="522"/>
                  <a:pt x="2130" y="521"/>
                </a:cubicBezTo>
                <a:cubicBezTo>
                  <a:pt x="2130" y="521"/>
                  <a:pt x="2130" y="521"/>
                  <a:pt x="2130" y="521"/>
                </a:cubicBezTo>
                <a:cubicBezTo>
                  <a:pt x="2131" y="521"/>
                  <a:pt x="2131" y="521"/>
                  <a:pt x="2131" y="521"/>
                </a:cubicBezTo>
                <a:cubicBezTo>
                  <a:pt x="2132" y="520"/>
                  <a:pt x="2132" y="519"/>
                  <a:pt x="2132" y="519"/>
                </a:cubicBezTo>
                <a:cubicBezTo>
                  <a:pt x="2134" y="519"/>
                  <a:pt x="2134" y="519"/>
                  <a:pt x="2134" y="519"/>
                </a:cubicBezTo>
                <a:cubicBezTo>
                  <a:pt x="2134" y="518"/>
                  <a:pt x="2134" y="518"/>
                  <a:pt x="2135" y="517"/>
                </a:cubicBezTo>
                <a:cubicBezTo>
                  <a:pt x="2136" y="517"/>
                  <a:pt x="2136" y="517"/>
                  <a:pt x="2136" y="517"/>
                </a:cubicBezTo>
                <a:cubicBezTo>
                  <a:pt x="2136" y="516"/>
                  <a:pt x="2136" y="516"/>
                  <a:pt x="2136" y="516"/>
                </a:cubicBezTo>
                <a:cubicBezTo>
                  <a:pt x="2137" y="516"/>
                  <a:pt x="2138" y="516"/>
                  <a:pt x="2140" y="516"/>
                </a:cubicBezTo>
                <a:cubicBezTo>
                  <a:pt x="2140" y="521"/>
                  <a:pt x="2140" y="521"/>
                  <a:pt x="2140" y="521"/>
                </a:cubicBezTo>
                <a:cubicBezTo>
                  <a:pt x="2139" y="521"/>
                  <a:pt x="2139" y="521"/>
                  <a:pt x="2139" y="521"/>
                </a:cubicBezTo>
                <a:cubicBezTo>
                  <a:pt x="2139" y="526"/>
                  <a:pt x="2139" y="526"/>
                  <a:pt x="2139" y="526"/>
                </a:cubicBezTo>
                <a:cubicBezTo>
                  <a:pt x="2140" y="526"/>
                  <a:pt x="2140" y="526"/>
                  <a:pt x="2140" y="526"/>
                </a:cubicBezTo>
                <a:cubicBezTo>
                  <a:pt x="2140" y="527"/>
                  <a:pt x="2140" y="527"/>
                  <a:pt x="2140" y="527"/>
                </a:cubicBezTo>
                <a:cubicBezTo>
                  <a:pt x="2142" y="527"/>
                  <a:pt x="2142" y="527"/>
                  <a:pt x="2142" y="527"/>
                </a:cubicBezTo>
                <a:cubicBezTo>
                  <a:pt x="2143" y="529"/>
                  <a:pt x="2144" y="531"/>
                  <a:pt x="2145" y="532"/>
                </a:cubicBezTo>
                <a:cubicBezTo>
                  <a:pt x="2145" y="533"/>
                  <a:pt x="2144" y="534"/>
                  <a:pt x="2144" y="534"/>
                </a:cubicBezTo>
                <a:cubicBezTo>
                  <a:pt x="2142" y="536"/>
                  <a:pt x="2145" y="536"/>
                  <a:pt x="2142" y="538"/>
                </a:cubicBezTo>
                <a:cubicBezTo>
                  <a:pt x="2143" y="540"/>
                  <a:pt x="2144" y="540"/>
                  <a:pt x="2145" y="544"/>
                </a:cubicBezTo>
                <a:cubicBezTo>
                  <a:pt x="2148" y="544"/>
                  <a:pt x="2148" y="544"/>
                  <a:pt x="2148" y="544"/>
                </a:cubicBezTo>
                <a:cubicBezTo>
                  <a:pt x="2149" y="550"/>
                  <a:pt x="2154" y="551"/>
                  <a:pt x="2155" y="557"/>
                </a:cubicBezTo>
                <a:cubicBezTo>
                  <a:pt x="2156" y="557"/>
                  <a:pt x="2158" y="558"/>
                  <a:pt x="2159" y="558"/>
                </a:cubicBezTo>
                <a:cubicBezTo>
                  <a:pt x="2158" y="559"/>
                  <a:pt x="2159" y="559"/>
                  <a:pt x="2158" y="559"/>
                </a:cubicBezTo>
                <a:cubicBezTo>
                  <a:pt x="2158" y="560"/>
                  <a:pt x="2158" y="560"/>
                  <a:pt x="2158" y="560"/>
                </a:cubicBezTo>
                <a:cubicBezTo>
                  <a:pt x="2155" y="560"/>
                  <a:pt x="2155" y="560"/>
                  <a:pt x="2155" y="560"/>
                </a:cubicBezTo>
                <a:cubicBezTo>
                  <a:pt x="2155" y="564"/>
                  <a:pt x="2155" y="564"/>
                  <a:pt x="2155" y="564"/>
                </a:cubicBezTo>
                <a:cubicBezTo>
                  <a:pt x="2156" y="564"/>
                  <a:pt x="2156" y="564"/>
                  <a:pt x="2156" y="564"/>
                </a:cubicBezTo>
                <a:cubicBezTo>
                  <a:pt x="2155" y="565"/>
                  <a:pt x="2154" y="566"/>
                  <a:pt x="2154" y="566"/>
                </a:cubicBezTo>
                <a:cubicBezTo>
                  <a:pt x="2154" y="572"/>
                  <a:pt x="2154" y="572"/>
                  <a:pt x="2154" y="572"/>
                </a:cubicBezTo>
                <a:cubicBezTo>
                  <a:pt x="2154" y="572"/>
                  <a:pt x="2155" y="572"/>
                  <a:pt x="2155" y="573"/>
                </a:cubicBezTo>
                <a:cubicBezTo>
                  <a:pt x="2155" y="575"/>
                  <a:pt x="2155" y="577"/>
                  <a:pt x="2154" y="579"/>
                </a:cubicBezTo>
                <a:cubicBezTo>
                  <a:pt x="2155" y="579"/>
                  <a:pt x="2155" y="579"/>
                  <a:pt x="2155" y="579"/>
                </a:cubicBezTo>
                <a:cubicBezTo>
                  <a:pt x="2155" y="579"/>
                  <a:pt x="2155" y="579"/>
                  <a:pt x="2155" y="579"/>
                </a:cubicBezTo>
                <a:cubicBezTo>
                  <a:pt x="2158" y="579"/>
                  <a:pt x="2158" y="579"/>
                  <a:pt x="2158" y="579"/>
                </a:cubicBezTo>
                <a:cubicBezTo>
                  <a:pt x="2158" y="580"/>
                  <a:pt x="2158" y="580"/>
                  <a:pt x="2158" y="580"/>
                </a:cubicBezTo>
                <a:cubicBezTo>
                  <a:pt x="2159" y="580"/>
                  <a:pt x="2159" y="580"/>
                  <a:pt x="2159" y="580"/>
                </a:cubicBezTo>
                <a:cubicBezTo>
                  <a:pt x="2159" y="579"/>
                  <a:pt x="2159" y="579"/>
                  <a:pt x="2159" y="579"/>
                </a:cubicBezTo>
                <a:cubicBezTo>
                  <a:pt x="2163" y="579"/>
                  <a:pt x="2166" y="580"/>
                  <a:pt x="2168" y="578"/>
                </a:cubicBezTo>
                <a:cubicBezTo>
                  <a:pt x="2174" y="576"/>
                  <a:pt x="2169" y="574"/>
                  <a:pt x="2170" y="571"/>
                </a:cubicBezTo>
                <a:cubicBezTo>
                  <a:pt x="2171" y="571"/>
                  <a:pt x="2171" y="571"/>
                  <a:pt x="2171" y="571"/>
                </a:cubicBezTo>
                <a:cubicBezTo>
                  <a:pt x="2171" y="570"/>
                  <a:pt x="2172" y="569"/>
                  <a:pt x="2172" y="568"/>
                </a:cubicBezTo>
                <a:cubicBezTo>
                  <a:pt x="2175" y="568"/>
                  <a:pt x="2175" y="568"/>
                  <a:pt x="2175" y="568"/>
                </a:cubicBezTo>
                <a:cubicBezTo>
                  <a:pt x="2175" y="564"/>
                  <a:pt x="2175" y="564"/>
                  <a:pt x="2175" y="564"/>
                </a:cubicBezTo>
                <a:cubicBezTo>
                  <a:pt x="2177" y="564"/>
                  <a:pt x="2178" y="564"/>
                  <a:pt x="2180" y="564"/>
                </a:cubicBezTo>
                <a:cubicBezTo>
                  <a:pt x="2180" y="564"/>
                  <a:pt x="2180" y="564"/>
                  <a:pt x="2180" y="564"/>
                </a:cubicBezTo>
                <a:cubicBezTo>
                  <a:pt x="2186" y="565"/>
                  <a:pt x="2188" y="565"/>
                  <a:pt x="2192" y="563"/>
                </a:cubicBezTo>
                <a:cubicBezTo>
                  <a:pt x="2192" y="561"/>
                  <a:pt x="2192" y="561"/>
                  <a:pt x="2192" y="561"/>
                </a:cubicBezTo>
                <a:cubicBezTo>
                  <a:pt x="2192" y="561"/>
                  <a:pt x="2192" y="561"/>
                  <a:pt x="2192" y="561"/>
                </a:cubicBezTo>
                <a:cubicBezTo>
                  <a:pt x="2192" y="563"/>
                  <a:pt x="2192" y="563"/>
                  <a:pt x="2192" y="563"/>
                </a:cubicBezTo>
                <a:cubicBezTo>
                  <a:pt x="2193" y="563"/>
                  <a:pt x="2194" y="563"/>
                  <a:pt x="2195" y="564"/>
                </a:cubicBezTo>
                <a:cubicBezTo>
                  <a:pt x="2196" y="561"/>
                  <a:pt x="2197" y="559"/>
                  <a:pt x="2198" y="556"/>
                </a:cubicBezTo>
                <a:cubicBezTo>
                  <a:pt x="2198" y="554"/>
                  <a:pt x="2198" y="554"/>
                  <a:pt x="2198" y="554"/>
                </a:cubicBezTo>
                <a:cubicBezTo>
                  <a:pt x="2196" y="555"/>
                  <a:pt x="2196" y="556"/>
                  <a:pt x="2194" y="558"/>
                </a:cubicBezTo>
                <a:cubicBezTo>
                  <a:pt x="2194" y="559"/>
                  <a:pt x="2194" y="559"/>
                  <a:pt x="2194" y="559"/>
                </a:cubicBezTo>
                <a:cubicBezTo>
                  <a:pt x="2193" y="559"/>
                  <a:pt x="2193" y="559"/>
                  <a:pt x="2193" y="559"/>
                </a:cubicBezTo>
                <a:cubicBezTo>
                  <a:pt x="2193" y="557"/>
                  <a:pt x="2194" y="555"/>
                  <a:pt x="2194" y="553"/>
                </a:cubicBezTo>
                <a:cubicBezTo>
                  <a:pt x="2195" y="553"/>
                  <a:pt x="2195" y="553"/>
                  <a:pt x="2195" y="553"/>
                </a:cubicBezTo>
                <a:cubicBezTo>
                  <a:pt x="2195" y="547"/>
                  <a:pt x="2195" y="547"/>
                  <a:pt x="2195" y="547"/>
                </a:cubicBezTo>
                <a:cubicBezTo>
                  <a:pt x="2196" y="547"/>
                  <a:pt x="2196" y="547"/>
                  <a:pt x="2196" y="547"/>
                </a:cubicBezTo>
                <a:cubicBezTo>
                  <a:pt x="2196" y="546"/>
                  <a:pt x="2196" y="545"/>
                  <a:pt x="2196" y="544"/>
                </a:cubicBezTo>
                <a:cubicBezTo>
                  <a:pt x="2197" y="544"/>
                  <a:pt x="2197" y="544"/>
                  <a:pt x="2197" y="544"/>
                </a:cubicBezTo>
                <a:cubicBezTo>
                  <a:pt x="2197" y="542"/>
                  <a:pt x="2197" y="541"/>
                  <a:pt x="2196" y="540"/>
                </a:cubicBezTo>
                <a:cubicBezTo>
                  <a:pt x="2197" y="539"/>
                  <a:pt x="2198" y="539"/>
                  <a:pt x="2198" y="539"/>
                </a:cubicBezTo>
                <a:cubicBezTo>
                  <a:pt x="2198" y="534"/>
                  <a:pt x="2198" y="534"/>
                  <a:pt x="2198" y="534"/>
                </a:cubicBezTo>
                <a:cubicBezTo>
                  <a:pt x="2199" y="529"/>
                  <a:pt x="2199" y="529"/>
                  <a:pt x="2197" y="525"/>
                </a:cubicBezTo>
                <a:cubicBezTo>
                  <a:pt x="2199" y="525"/>
                  <a:pt x="2199" y="525"/>
                  <a:pt x="2201" y="525"/>
                </a:cubicBezTo>
                <a:cubicBezTo>
                  <a:pt x="2201" y="524"/>
                  <a:pt x="2201" y="524"/>
                  <a:pt x="2201" y="524"/>
                </a:cubicBezTo>
                <a:cubicBezTo>
                  <a:pt x="2200" y="524"/>
                  <a:pt x="2200" y="524"/>
                  <a:pt x="2200" y="524"/>
                </a:cubicBezTo>
                <a:cubicBezTo>
                  <a:pt x="2198" y="521"/>
                  <a:pt x="2198" y="524"/>
                  <a:pt x="2196" y="522"/>
                </a:cubicBezTo>
                <a:cubicBezTo>
                  <a:pt x="2196" y="521"/>
                  <a:pt x="2196" y="521"/>
                  <a:pt x="2196" y="521"/>
                </a:cubicBezTo>
                <a:cubicBezTo>
                  <a:pt x="2194" y="521"/>
                  <a:pt x="2194" y="521"/>
                  <a:pt x="2194" y="521"/>
                </a:cubicBezTo>
                <a:cubicBezTo>
                  <a:pt x="2194" y="521"/>
                  <a:pt x="2194" y="521"/>
                  <a:pt x="2194" y="521"/>
                </a:cubicBezTo>
                <a:cubicBezTo>
                  <a:pt x="2197" y="521"/>
                  <a:pt x="2200" y="522"/>
                  <a:pt x="2202" y="521"/>
                </a:cubicBezTo>
                <a:cubicBezTo>
                  <a:pt x="2203" y="520"/>
                  <a:pt x="2203" y="519"/>
                  <a:pt x="2203" y="519"/>
                </a:cubicBezTo>
                <a:cubicBezTo>
                  <a:pt x="2208" y="519"/>
                  <a:pt x="2208" y="519"/>
                  <a:pt x="2208" y="519"/>
                </a:cubicBezTo>
                <a:cubicBezTo>
                  <a:pt x="2208" y="518"/>
                  <a:pt x="2208" y="518"/>
                  <a:pt x="2208" y="518"/>
                </a:cubicBezTo>
                <a:cubicBezTo>
                  <a:pt x="2209" y="518"/>
                  <a:pt x="2209" y="518"/>
                  <a:pt x="2209" y="518"/>
                </a:cubicBezTo>
                <a:cubicBezTo>
                  <a:pt x="2209" y="519"/>
                  <a:pt x="2209" y="520"/>
                  <a:pt x="2210" y="521"/>
                </a:cubicBezTo>
                <a:cubicBezTo>
                  <a:pt x="2210" y="521"/>
                  <a:pt x="2210" y="521"/>
                  <a:pt x="2210" y="521"/>
                </a:cubicBezTo>
                <a:cubicBezTo>
                  <a:pt x="2211" y="519"/>
                  <a:pt x="2212" y="519"/>
                  <a:pt x="2212" y="517"/>
                </a:cubicBezTo>
                <a:cubicBezTo>
                  <a:pt x="2214" y="517"/>
                  <a:pt x="2215" y="517"/>
                  <a:pt x="2217" y="516"/>
                </a:cubicBezTo>
                <a:cubicBezTo>
                  <a:pt x="2217" y="516"/>
                  <a:pt x="2217" y="516"/>
                  <a:pt x="2217" y="516"/>
                </a:cubicBezTo>
                <a:cubicBezTo>
                  <a:pt x="2218" y="516"/>
                  <a:pt x="2218" y="516"/>
                  <a:pt x="2218" y="516"/>
                </a:cubicBezTo>
                <a:cubicBezTo>
                  <a:pt x="2218" y="513"/>
                  <a:pt x="2218" y="513"/>
                  <a:pt x="2218" y="513"/>
                </a:cubicBezTo>
                <a:cubicBezTo>
                  <a:pt x="2219" y="513"/>
                  <a:pt x="2219" y="513"/>
                  <a:pt x="2219" y="513"/>
                </a:cubicBezTo>
                <a:cubicBezTo>
                  <a:pt x="2219" y="512"/>
                  <a:pt x="2219" y="512"/>
                  <a:pt x="2219" y="512"/>
                </a:cubicBezTo>
                <a:cubicBezTo>
                  <a:pt x="2221" y="512"/>
                  <a:pt x="2221" y="512"/>
                  <a:pt x="2221" y="512"/>
                </a:cubicBezTo>
                <a:cubicBezTo>
                  <a:pt x="2221" y="511"/>
                  <a:pt x="2221" y="512"/>
                  <a:pt x="2220" y="511"/>
                </a:cubicBezTo>
                <a:cubicBezTo>
                  <a:pt x="2220" y="510"/>
                  <a:pt x="2220" y="510"/>
                  <a:pt x="2220" y="510"/>
                </a:cubicBezTo>
                <a:cubicBezTo>
                  <a:pt x="2215" y="510"/>
                  <a:pt x="2215" y="510"/>
                  <a:pt x="2215" y="510"/>
                </a:cubicBezTo>
                <a:cubicBezTo>
                  <a:pt x="2215" y="509"/>
                  <a:pt x="2215" y="509"/>
                  <a:pt x="2215" y="509"/>
                </a:cubicBezTo>
                <a:cubicBezTo>
                  <a:pt x="2218" y="508"/>
                  <a:pt x="2220" y="507"/>
                  <a:pt x="2223" y="506"/>
                </a:cubicBezTo>
                <a:cubicBezTo>
                  <a:pt x="2223" y="504"/>
                  <a:pt x="2223" y="503"/>
                  <a:pt x="2224" y="501"/>
                </a:cubicBezTo>
                <a:cubicBezTo>
                  <a:pt x="2223" y="501"/>
                  <a:pt x="2223" y="501"/>
                  <a:pt x="2222" y="501"/>
                </a:cubicBezTo>
                <a:cubicBezTo>
                  <a:pt x="2222" y="496"/>
                  <a:pt x="2222" y="496"/>
                  <a:pt x="2222" y="496"/>
                </a:cubicBezTo>
                <a:cubicBezTo>
                  <a:pt x="2221" y="496"/>
                  <a:pt x="2219" y="495"/>
                  <a:pt x="2218" y="495"/>
                </a:cubicBezTo>
                <a:cubicBezTo>
                  <a:pt x="2218" y="494"/>
                  <a:pt x="2217" y="493"/>
                  <a:pt x="2217" y="492"/>
                </a:cubicBezTo>
                <a:cubicBezTo>
                  <a:pt x="2218" y="492"/>
                  <a:pt x="2218" y="492"/>
                  <a:pt x="2218" y="492"/>
                </a:cubicBezTo>
                <a:cubicBezTo>
                  <a:pt x="2217" y="491"/>
                  <a:pt x="2216" y="491"/>
                  <a:pt x="2215" y="491"/>
                </a:cubicBezTo>
                <a:cubicBezTo>
                  <a:pt x="2215" y="492"/>
                  <a:pt x="2215" y="492"/>
                  <a:pt x="2215" y="492"/>
                </a:cubicBezTo>
                <a:cubicBezTo>
                  <a:pt x="2215" y="491"/>
                  <a:pt x="2215" y="491"/>
                  <a:pt x="2215" y="491"/>
                </a:cubicBezTo>
                <a:cubicBezTo>
                  <a:pt x="2212" y="489"/>
                  <a:pt x="2214" y="488"/>
                  <a:pt x="2210" y="487"/>
                </a:cubicBezTo>
                <a:cubicBezTo>
                  <a:pt x="2210" y="488"/>
                  <a:pt x="2211" y="487"/>
                  <a:pt x="2210" y="488"/>
                </a:cubicBezTo>
                <a:cubicBezTo>
                  <a:pt x="2210" y="489"/>
                  <a:pt x="2210" y="489"/>
                  <a:pt x="2210" y="489"/>
                </a:cubicBezTo>
                <a:cubicBezTo>
                  <a:pt x="2208" y="489"/>
                  <a:pt x="2207" y="488"/>
                  <a:pt x="2206" y="488"/>
                </a:cubicBezTo>
                <a:cubicBezTo>
                  <a:pt x="2206" y="487"/>
                  <a:pt x="2206" y="487"/>
                  <a:pt x="2206" y="487"/>
                </a:cubicBezTo>
                <a:cubicBezTo>
                  <a:pt x="2205" y="487"/>
                  <a:pt x="2205" y="487"/>
                  <a:pt x="2205" y="487"/>
                </a:cubicBezTo>
                <a:cubicBezTo>
                  <a:pt x="2204" y="486"/>
                  <a:pt x="2204" y="485"/>
                  <a:pt x="2204" y="483"/>
                </a:cubicBezTo>
                <a:cubicBezTo>
                  <a:pt x="2205" y="483"/>
                  <a:pt x="2205" y="483"/>
                  <a:pt x="2205" y="483"/>
                </a:cubicBezTo>
                <a:cubicBezTo>
                  <a:pt x="2205" y="482"/>
                  <a:pt x="2205" y="482"/>
                  <a:pt x="2206" y="481"/>
                </a:cubicBezTo>
                <a:cubicBezTo>
                  <a:pt x="2205" y="480"/>
                  <a:pt x="2204" y="480"/>
                  <a:pt x="2204" y="480"/>
                </a:cubicBezTo>
                <a:cubicBezTo>
                  <a:pt x="2204" y="478"/>
                  <a:pt x="2204" y="477"/>
                  <a:pt x="2205" y="475"/>
                </a:cubicBezTo>
                <a:cubicBezTo>
                  <a:pt x="2204" y="475"/>
                  <a:pt x="2204" y="474"/>
                  <a:pt x="2203" y="474"/>
                </a:cubicBezTo>
                <a:cubicBezTo>
                  <a:pt x="2203" y="473"/>
                  <a:pt x="2204" y="472"/>
                  <a:pt x="2204" y="472"/>
                </a:cubicBezTo>
                <a:cubicBezTo>
                  <a:pt x="2204" y="471"/>
                  <a:pt x="2204" y="471"/>
                  <a:pt x="2204" y="471"/>
                </a:cubicBezTo>
                <a:cubicBezTo>
                  <a:pt x="2203" y="471"/>
                  <a:pt x="2203" y="471"/>
                  <a:pt x="2203" y="471"/>
                </a:cubicBezTo>
                <a:cubicBezTo>
                  <a:pt x="2203" y="467"/>
                  <a:pt x="2203" y="467"/>
                  <a:pt x="2203" y="467"/>
                </a:cubicBezTo>
                <a:cubicBezTo>
                  <a:pt x="2205" y="467"/>
                  <a:pt x="2204" y="468"/>
                  <a:pt x="2205" y="467"/>
                </a:cubicBezTo>
                <a:cubicBezTo>
                  <a:pt x="2206" y="467"/>
                  <a:pt x="2206" y="467"/>
                  <a:pt x="2206" y="467"/>
                </a:cubicBezTo>
                <a:cubicBezTo>
                  <a:pt x="2206" y="466"/>
                  <a:pt x="2204" y="463"/>
                  <a:pt x="2205" y="461"/>
                </a:cubicBezTo>
                <a:cubicBezTo>
                  <a:pt x="2206" y="461"/>
                  <a:pt x="2206" y="461"/>
                  <a:pt x="2206" y="461"/>
                </a:cubicBezTo>
                <a:cubicBezTo>
                  <a:pt x="2206" y="459"/>
                  <a:pt x="2206" y="459"/>
                  <a:pt x="2206" y="459"/>
                </a:cubicBezTo>
                <a:cubicBezTo>
                  <a:pt x="2206" y="459"/>
                  <a:pt x="2206" y="459"/>
                  <a:pt x="2206" y="459"/>
                </a:cubicBezTo>
                <a:cubicBezTo>
                  <a:pt x="2207" y="456"/>
                  <a:pt x="2206" y="453"/>
                  <a:pt x="2205" y="452"/>
                </a:cubicBezTo>
                <a:cubicBezTo>
                  <a:pt x="2205" y="449"/>
                  <a:pt x="2205" y="449"/>
                  <a:pt x="2205" y="449"/>
                </a:cubicBezTo>
                <a:cubicBezTo>
                  <a:pt x="2206" y="449"/>
                  <a:pt x="2206" y="449"/>
                  <a:pt x="2206" y="449"/>
                </a:cubicBezTo>
                <a:cubicBezTo>
                  <a:pt x="2206" y="449"/>
                  <a:pt x="2207" y="451"/>
                  <a:pt x="2208" y="450"/>
                </a:cubicBezTo>
                <a:cubicBezTo>
                  <a:pt x="2208" y="449"/>
                  <a:pt x="2208" y="449"/>
                  <a:pt x="2208" y="449"/>
                </a:cubicBezTo>
                <a:cubicBezTo>
                  <a:pt x="2209" y="448"/>
                  <a:pt x="2210" y="448"/>
                  <a:pt x="2212" y="448"/>
                </a:cubicBezTo>
                <a:cubicBezTo>
                  <a:pt x="2213" y="445"/>
                  <a:pt x="2213" y="446"/>
                  <a:pt x="2214" y="443"/>
                </a:cubicBezTo>
                <a:cubicBezTo>
                  <a:pt x="2212" y="443"/>
                  <a:pt x="2212" y="443"/>
                  <a:pt x="2212" y="443"/>
                </a:cubicBezTo>
                <a:cubicBezTo>
                  <a:pt x="2212" y="442"/>
                  <a:pt x="2212" y="442"/>
                  <a:pt x="2212" y="442"/>
                </a:cubicBezTo>
                <a:cubicBezTo>
                  <a:pt x="2216" y="442"/>
                  <a:pt x="2216" y="441"/>
                  <a:pt x="2219" y="440"/>
                </a:cubicBezTo>
                <a:cubicBezTo>
                  <a:pt x="2219" y="438"/>
                  <a:pt x="2219" y="438"/>
                  <a:pt x="2219" y="438"/>
                </a:cubicBezTo>
                <a:cubicBezTo>
                  <a:pt x="2220" y="438"/>
                  <a:pt x="2220" y="438"/>
                  <a:pt x="2220" y="438"/>
                </a:cubicBezTo>
                <a:cubicBezTo>
                  <a:pt x="2220" y="438"/>
                  <a:pt x="2220" y="438"/>
                  <a:pt x="2220" y="438"/>
                </a:cubicBezTo>
                <a:cubicBezTo>
                  <a:pt x="2219" y="438"/>
                  <a:pt x="2219" y="438"/>
                  <a:pt x="2219" y="438"/>
                </a:cubicBezTo>
                <a:cubicBezTo>
                  <a:pt x="2218" y="437"/>
                  <a:pt x="2218" y="437"/>
                  <a:pt x="2218" y="436"/>
                </a:cubicBezTo>
                <a:cubicBezTo>
                  <a:pt x="2219" y="436"/>
                  <a:pt x="2219" y="436"/>
                  <a:pt x="2219" y="436"/>
                </a:cubicBezTo>
                <a:cubicBezTo>
                  <a:pt x="2220" y="434"/>
                  <a:pt x="2221" y="434"/>
                  <a:pt x="2221" y="432"/>
                </a:cubicBezTo>
                <a:cubicBezTo>
                  <a:pt x="2223" y="432"/>
                  <a:pt x="2224" y="433"/>
                  <a:pt x="2225" y="433"/>
                </a:cubicBezTo>
                <a:cubicBezTo>
                  <a:pt x="2225" y="432"/>
                  <a:pt x="2225" y="432"/>
                  <a:pt x="2225" y="432"/>
                </a:cubicBezTo>
                <a:cubicBezTo>
                  <a:pt x="2226" y="432"/>
                  <a:pt x="2227" y="431"/>
                  <a:pt x="2228" y="431"/>
                </a:cubicBezTo>
                <a:cubicBezTo>
                  <a:pt x="2228" y="430"/>
                  <a:pt x="2228" y="430"/>
                  <a:pt x="2228" y="430"/>
                </a:cubicBezTo>
                <a:cubicBezTo>
                  <a:pt x="2228" y="430"/>
                  <a:pt x="2229" y="431"/>
                  <a:pt x="2229" y="431"/>
                </a:cubicBezTo>
                <a:cubicBezTo>
                  <a:pt x="2230" y="430"/>
                  <a:pt x="2231" y="429"/>
                  <a:pt x="2232" y="428"/>
                </a:cubicBezTo>
                <a:cubicBezTo>
                  <a:pt x="2233" y="427"/>
                  <a:pt x="2235" y="427"/>
                  <a:pt x="2236" y="427"/>
                </a:cubicBezTo>
                <a:cubicBezTo>
                  <a:pt x="2236" y="428"/>
                  <a:pt x="2236" y="428"/>
                  <a:pt x="2236" y="428"/>
                </a:cubicBezTo>
                <a:cubicBezTo>
                  <a:pt x="2237" y="428"/>
                  <a:pt x="2237" y="428"/>
                  <a:pt x="2237" y="428"/>
                </a:cubicBezTo>
                <a:cubicBezTo>
                  <a:pt x="2237" y="427"/>
                  <a:pt x="2237" y="427"/>
                  <a:pt x="2238" y="426"/>
                </a:cubicBezTo>
                <a:cubicBezTo>
                  <a:pt x="2239" y="426"/>
                  <a:pt x="2239" y="426"/>
                  <a:pt x="2239" y="426"/>
                </a:cubicBezTo>
                <a:cubicBezTo>
                  <a:pt x="2243" y="423"/>
                  <a:pt x="2240" y="419"/>
                  <a:pt x="2247" y="418"/>
                </a:cubicBezTo>
                <a:cubicBezTo>
                  <a:pt x="2247" y="417"/>
                  <a:pt x="2247" y="416"/>
                  <a:pt x="2248" y="414"/>
                </a:cubicBezTo>
                <a:cubicBezTo>
                  <a:pt x="2246" y="414"/>
                  <a:pt x="2247" y="415"/>
                  <a:pt x="2246" y="414"/>
                </a:cubicBezTo>
                <a:cubicBezTo>
                  <a:pt x="2245" y="414"/>
                  <a:pt x="2245" y="414"/>
                  <a:pt x="2245" y="414"/>
                </a:cubicBezTo>
                <a:cubicBezTo>
                  <a:pt x="2245" y="413"/>
                  <a:pt x="2246" y="411"/>
                  <a:pt x="2246" y="410"/>
                </a:cubicBezTo>
                <a:cubicBezTo>
                  <a:pt x="2245" y="410"/>
                  <a:pt x="2245" y="410"/>
                  <a:pt x="2244" y="409"/>
                </a:cubicBezTo>
                <a:cubicBezTo>
                  <a:pt x="2245" y="409"/>
                  <a:pt x="2245" y="409"/>
                  <a:pt x="2245" y="409"/>
                </a:cubicBezTo>
                <a:cubicBezTo>
                  <a:pt x="2245" y="407"/>
                  <a:pt x="2245" y="405"/>
                  <a:pt x="2244" y="404"/>
                </a:cubicBezTo>
                <a:cubicBezTo>
                  <a:pt x="2247" y="403"/>
                  <a:pt x="2247" y="402"/>
                  <a:pt x="2248" y="400"/>
                </a:cubicBezTo>
                <a:cubicBezTo>
                  <a:pt x="2248" y="400"/>
                  <a:pt x="2248" y="400"/>
                  <a:pt x="2248" y="400"/>
                </a:cubicBezTo>
                <a:cubicBezTo>
                  <a:pt x="2248" y="399"/>
                  <a:pt x="2248" y="398"/>
                  <a:pt x="2248" y="397"/>
                </a:cubicBezTo>
                <a:cubicBezTo>
                  <a:pt x="2249" y="397"/>
                  <a:pt x="2248" y="397"/>
                  <a:pt x="2249" y="396"/>
                </a:cubicBezTo>
                <a:cubicBezTo>
                  <a:pt x="2250" y="396"/>
                  <a:pt x="2250" y="396"/>
                  <a:pt x="2250" y="396"/>
                </a:cubicBezTo>
                <a:cubicBezTo>
                  <a:pt x="2250" y="395"/>
                  <a:pt x="2249" y="395"/>
                  <a:pt x="2249" y="394"/>
                </a:cubicBezTo>
                <a:cubicBezTo>
                  <a:pt x="2250" y="393"/>
                  <a:pt x="2251" y="393"/>
                  <a:pt x="2252" y="393"/>
                </a:cubicBezTo>
                <a:cubicBezTo>
                  <a:pt x="2252" y="393"/>
                  <a:pt x="2252" y="394"/>
                  <a:pt x="2253" y="394"/>
                </a:cubicBezTo>
                <a:cubicBezTo>
                  <a:pt x="2253" y="393"/>
                  <a:pt x="2253" y="393"/>
                  <a:pt x="2253" y="393"/>
                </a:cubicBezTo>
                <a:cubicBezTo>
                  <a:pt x="2254" y="392"/>
                  <a:pt x="2256" y="391"/>
                  <a:pt x="2257" y="390"/>
                </a:cubicBezTo>
                <a:cubicBezTo>
                  <a:pt x="2257" y="390"/>
                  <a:pt x="2257" y="390"/>
                  <a:pt x="2257" y="390"/>
                </a:cubicBezTo>
                <a:cubicBezTo>
                  <a:pt x="2257" y="389"/>
                  <a:pt x="2257" y="388"/>
                  <a:pt x="2257" y="387"/>
                </a:cubicBezTo>
                <a:cubicBezTo>
                  <a:pt x="2257" y="387"/>
                  <a:pt x="2257" y="387"/>
                  <a:pt x="2257" y="387"/>
                </a:cubicBezTo>
                <a:cubicBezTo>
                  <a:pt x="2258" y="386"/>
                  <a:pt x="2258" y="386"/>
                  <a:pt x="2258" y="384"/>
                </a:cubicBezTo>
                <a:cubicBezTo>
                  <a:pt x="2260" y="385"/>
                  <a:pt x="2259" y="387"/>
                  <a:pt x="2262" y="386"/>
                </a:cubicBezTo>
                <a:cubicBezTo>
                  <a:pt x="2262" y="386"/>
                  <a:pt x="2262" y="385"/>
                  <a:pt x="2263" y="385"/>
                </a:cubicBezTo>
                <a:cubicBezTo>
                  <a:pt x="2263" y="385"/>
                  <a:pt x="2263" y="385"/>
                  <a:pt x="2263" y="385"/>
                </a:cubicBezTo>
                <a:cubicBezTo>
                  <a:pt x="2264" y="386"/>
                  <a:pt x="2264" y="386"/>
                  <a:pt x="2265" y="386"/>
                </a:cubicBezTo>
                <a:cubicBezTo>
                  <a:pt x="2265" y="388"/>
                  <a:pt x="2265" y="388"/>
                  <a:pt x="2265" y="388"/>
                </a:cubicBezTo>
                <a:cubicBezTo>
                  <a:pt x="2266" y="388"/>
                  <a:pt x="2266" y="388"/>
                  <a:pt x="2266" y="388"/>
                </a:cubicBezTo>
                <a:cubicBezTo>
                  <a:pt x="2266" y="387"/>
                  <a:pt x="2266" y="386"/>
                  <a:pt x="2267" y="385"/>
                </a:cubicBezTo>
                <a:cubicBezTo>
                  <a:pt x="2272" y="386"/>
                  <a:pt x="2275" y="387"/>
                  <a:pt x="2281" y="386"/>
                </a:cubicBezTo>
                <a:cubicBezTo>
                  <a:pt x="2281" y="387"/>
                  <a:pt x="2281" y="387"/>
                  <a:pt x="2282" y="388"/>
                </a:cubicBezTo>
                <a:cubicBezTo>
                  <a:pt x="2282" y="390"/>
                  <a:pt x="2282" y="390"/>
                  <a:pt x="2282" y="390"/>
                </a:cubicBezTo>
                <a:cubicBezTo>
                  <a:pt x="2283" y="389"/>
                  <a:pt x="2284" y="389"/>
                  <a:pt x="2285" y="389"/>
                </a:cubicBezTo>
                <a:cubicBezTo>
                  <a:pt x="2286" y="390"/>
                  <a:pt x="2286" y="390"/>
                  <a:pt x="2286" y="391"/>
                </a:cubicBezTo>
                <a:cubicBezTo>
                  <a:pt x="2287" y="391"/>
                  <a:pt x="2287" y="391"/>
                  <a:pt x="2287" y="391"/>
                </a:cubicBezTo>
                <a:cubicBezTo>
                  <a:pt x="2287" y="392"/>
                  <a:pt x="2286" y="393"/>
                  <a:pt x="2285" y="395"/>
                </a:cubicBezTo>
                <a:cubicBezTo>
                  <a:pt x="2286" y="395"/>
                  <a:pt x="2286" y="395"/>
                  <a:pt x="2286" y="395"/>
                </a:cubicBezTo>
                <a:cubicBezTo>
                  <a:pt x="2287" y="396"/>
                  <a:pt x="2285" y="397"/>
                  <a:pt x="2285" y="398"/>
                </a:cubicBezTo>
                <a:cubicBezTo>
                  <a:pt x="2286" y="398"/>
                  <a:pt x="2287" y="399"/>
                  <a:pt x="2288" y="400"/>
                </a:cubicBezTo>
                <a:cubicBezTo>
                  <a:pt x="2288" y="400"/>
                  <a:pt x="2288" y="400"/>
                  <a:pt x="2288" y="400"/>
                </a:cubicBezTo>
                <a:cubicBezTo>
                  <a:pt x="2288" y="401"/>
                  <a:pt x="2287" y="402"/>
                  <a:pt x="2287" y="403"/>
                </a:cubicBezTo>
                <a:cubicBezTo>
                  <a:pt x="2286" y="403"/>
                  <a:pt x="2286" y="403"/>
                  <a:pt x="2286" y="403"/>
                </a:cubicBezTo>
                <a:cubicBezTo>
                  <a:pt x="2287" y="403"/>
                  <a:pt x="2287" y="404"/>
                  <a:pt x="2287" y="405"/>
                </a:cubicBezTo>
                <a:cubicBezTo>
                  <a:pt x="2286" y="405"/>
                  <a:pt x="2286" y="405"/>
                  <a:pt x="2286" y="405"/>
                </a:cubicBezTo>
                <a:cubicBezTo>
                  <a:pt x="2286" y="406"/>
                  <a:pt x="2286" y="406"/>
                  <a:pt x="2286" y="406"/>
                </a:cubicBezTo>
                <a:cubicBezTo>
                  <a:pt x="2285" y="406"/>
                  <a:pt x="2285" y="406"/>
                  <a:pt x="2285" y="406"/>
                </a:cubicBezTo>
                <a:cubicBezTo>
                  <a:pt x="2285" y="405"/>
                  <a:pt x="2285" y="405"/>
                  <a:pt x="2285" y="405"/>
                </a:cubicBezTo>
                <a:cubicBezTo>
                  <a:pt x="2282" y="405"/>
                  <a:pt x="2283" y="406"/>
                  <a:pt x="2281" y="407"/>
                </a:cubicBezTo>
                <a:cubicBezTo>
                  <a:pt x="2277" y="416"/>
                  <a:pt x="2277" y="416"/>
                  <a:pt x="2277" y="416"/>
                </a:cubicBezTo>
                <a:cubicBezTo>
                  <a:pt x="2273" y="417"/>
                  <a:pt x="2276" y="417"/>
                  <a:pt x="2275" y="419"/>
                </a:cubicBezTo>
                <a:cubicBezTo>
                  <a:pt x="2274" y="420"/>
                  <a:pt x="2274" y="420"/>
                  <a:pt x="2273" y="420"/>
                </a:cubicBezTo>
                <a:cubicBezTo>
                  <a:pt x="2273" y="422"/>
                  <a:pt x="2273" y="422"/>
                  <a:pt x="2273" y="422"/>
                </a:cubicBezTo>
                <a:cubicBezTo>
                  <a:pt x="2272" y="422"/>
                  <a:pt x="2272" y="422"/>
                  <a:pt x="2272" y="422"/>
                </a:cubicBezTo>
                <a:cubicBezTo>
                  <a:pt x="2272" y="424"/>
                  <a:pt x="2272" y="424"/>
                  <a:pt x="2272" y="424"/>
                </a:cubicBezTo>
                <a:cubicBezTo>
                  <a:pt x="2272" y="425"/>
                  <a:pt x="2271" y="425"/>
                  <a:pt x="2271" y="425"/>
                </a:cubicBezTo>
                <a:cubicBezTo>
                  <a:pt x="2271" y="426"/>
                  <a:pt x="2271" y="426"/>
                  <a:pt x="2271" y="426"/>
                </a:cubicBezTo>
                <a:cubicBezTo>
                  <a:pt x="2269" y="426"/>
                  <a:pt x="2269" y="426"/>
                  <a:pt x="2269" y="426"/>
                </a:cubicBezTo>
                <a:cubicBezTo>
                  <a:pt x="2269" y="427"/>
                  <a:pt x="2268" y="427"/>
                  <a:pt x="2268" y="428"/>
                </a:cubicBezTo>
                <a:cubicBezTo>
                  <a:pt x="2266" y="428"/>
                  <a:pt x="2266" y="428"/>
                  <a:pt x="2266" y="428"/>
                </a:cubicBezTo>
                <a:cubicBezTo>
                  <a:pt x="2264" y="429"/>
                  <a:pt x="2263" y="431"/>
                  <a:pt x="2262" y="433"/>
                </a:cubicBezTo>
                <a:cubicBezTo>
                  <a:pt x="2260" y="433"/>
                  <a:pt x="2260" y="433"/>
                  <a:pt x="2260" y="433"/>
                </a:cubicBezTo>
                <a:cubicBezTo>
                  <a:pt x="2260" y="436"/>
                  <a:pt x="2260" y="436"/>
                  <a:pt x="2260" y="436"/>
                </a:cubicBezTo>
                <a:cubicBezTo>
                  <a:pt x="2256" y="436"/>
                  <a:pt x="2255" y="436"/>
                  <a:pt x="2254" y="438"/>
                </a:cubicBezTo>
                <a:cubicBezTo>
                  <a:pt x="2254" y="441"/>
                  <a:pt x="2254" y="441"/>
                  <a:pt x="2254" y="441"/>
                </a:cubicBezTo>
                <a:cubicBezTo>
                  <a:pt x="2254" y="441"/>
                  <a:pt x="2250" y="444"/>
                  <a:pt x="2249" y="444"/>
                </a:cubicBezTo>
                <a:cubicBezTo>
                  <a:pt x="2249" y="446"/>
                  <a:pt x="2249" y="448"/>
                  <a:pt x="2250" y="449"/>
                </a:cubicBezTo>
                <a:cubicBezTo>
                  <a:pt x="2251" y="450"/>
                  <a:pt x="2252" y="450"/>
                  <a:pt x="2253" y="450"/>
                </a:cubicBezTo>
                <a:cubicBezTo>
                  <a:pt x="2252" y="451"/>
                  <a:pt x="2252" y="453"/>
                  <a:pt x="2252" y="454"/>
                </a:cubicBezTo>
                <a:cubicBezTo>
                  <a:pt x="2252" y="455"/>
                  <a:pt x="2253" y="455"/>
                  <a:pt x="2253" y="455"/>
                </a:cubicBezTo>
                <a:cubicBezTo>
                  <a:pt x="2254" y="457"/>
                  <a:pt x="2254" y="458"/>
                  <a:pt x="2254" y="460"/>
                </a:cubicBezTo>
                <a:cubicBezTo>
                  <a:pt x="2255" y="460"/>
                  <a:pt x="2255" y="460"/>
                  <a:pt x="2255" y="460"/>
                </a:cubicBezTo>
                <a:cubicBezTo>
                  <a:pt x="2255" y="462"/>
                  <a:pt x="2254" y="464"/>
                  <a:pt x="2253" y="465"/>
                </a:cubicBezTo>
                <a:cubicBezTo>
                  <a:pt x="2253" y="465"/>
                  <a:pt x="2253" y="465"/>
                  <a:pt x="2253" y="465"/>
                </a:cubicBezTo>
                <a:cubicBezTo>
                  <a:pt x="2253" y="466"/>
                  <a:pt x="2253" y="468"/>
                  <a:pt x="2253" y="469"/>
                </a:cubicBezTo>
                <a:cubicBezTo>
                  <a:pt x="2253" y="469"/>
                  <a:pt x="2253" y="469"/>
                  <a:pt x="2253" y="469"/>
                </a:cubicBezTo>
                <a:cubicBezTo>
                  <a:pt x="2253" y="473"/>
                  <a:pt x="2253" y="473"/>
                  <a:pt x="2253" y="473"/>
                </a:cubicBezTo>
                <a:cubicBezTo>
                  <a:pt x="2252" y="473"/>
                  <a:pt x="2252" y="473"/>
                  <a:pt x="2252" y="473"/>
                </a:cubicBezTo>
                <a:cubicBezTo>
                  <a:pt x="2252" y="474"/>
                  <a:pt x="2252" y="474"/>
                  <a:pt x="2252" y="474"/>
                </a:cubicBezTo>
                <a:cubicBezTo>
                  <a:pt x="2253" y="474"/>
                  <a:pt x="2253" y="474"/>
                  <a:pt x="2253" y="474"/>
                </a:cubicBezTo>
                <a:cubicBezTo>
                  <a:pt x="2253" y="475"/>
                  <a:pt x="2253" y="476"/>
                  <a:pt x="2253" y="477"/>
                </a:cubicBezTo>
                <a:cubicBezTo>
                  <a:pt x="2254" y="477"/>
                  <a:pt x="2256" y="477"/>
                  <a:pt x="2257" y="477"/>
                </a:cubicBezTo>
                <a:cubicBezTo>
                  <a:pt x="2257" y="480"/>
                  <a:pt x="2257" y="482"/>
                  <a:pt x="2257" y="484"/>
                </a:cubicBezTo>
                <a:cubicBezTo>
                  <a:pt x="2260" y="484"/>
                  <a:pt x="2260" y="484"/>
                  <a:pt x="2260" y="484"/>
                </a:cubicBezTo>
                <a:cubicBezTo>
                  <a:pt x="2259" y="482"/>
                  <a:pt x="2260" y="483"/>
                  <a:pt x="2258" y="482"/>
                </a:cubicBezTo>
                <a:cubicBezTo>
                  <a:pt x="2258" y="479"/>
                  <a:pt x="2258" y="479"/>
                  <a:pt x="2258" y="479"/>
                </a:cubicBezTo>
                <a:cubicBezTo>
                  <a:pt x="2261" y="480"/>
                  <a:pt x="2263" y="481"/>
                  <a:pt x="2266" y="482"/>
                </a:cubicBezTo>
                <a:cubicBezTo>
                  <a:pt x="2266" y="486"/>
                  <a:pt x="2266" y="486"/>
                  <a:pt x="2266" y="486"/>
                </a:cubicBezTo>
                <a:cubicBezTo>
                  <a:pt x="2267" y="485"/>
                  <a:pt x="2268" y="485"/>
                  <a:pt x="2270" y="485"/>
                </a:cubicBezTo>
                <a:cubicBezTo>
                  <a:pt x="2270" y="488"/>
                  <a:pt x="2270" y="488"/>
                  <a:pt x="2270" y="488"/>
                </a:cubicBezTo>
                <a:cubicBezTo>
                  <a:pt x="2267" y="488"/>
                  <a:pt x="2265" y="489"/>
                  <a:pt x="2262" y="489"/>
                </a:cubicBezTo>
                <a:cubicBezTo>
                  <a:pt x="2262" y="490"/>
                  <a:pt x="2262" y="490"/>
                  <a:pt x="2262" y="490"/>
                </a:cubicBezTo>
                <a:cubicBezTo>
                  <a:pt x="2262" y="490"/>
                  <a:pt x="2262" y="490"/>
                  <a:pt x="2262" y="490"/>
                </a:cubicBezTo>
                <a:cubicBezTo>
                  <a:pt x="2262" y="491"/>
                  <a:pt x="2262" y="492"/>
                  <a:pt x="2262" y="492"/>
                </a:cubicBezTo>
                <a:cubicBezTo>
                  <a:pt x="2262" y="492"/>
                  <a:pt x="2262" y="492"/>
                  <a:pt x="2262" y="492"/>
                </a:cubicBezTo>
                <a:cubicBezTo>
                  <a:pt x="2262" y="495"/>
                  <a:pt x="2262" y="495"/>
                  <a:pt x="2262" y="495"/>
                </a:cubicBezTo>
                <a:cubicBezTo>
                  <a:pt x="2262" y="495"/>
                  <a:pt x="2262" y="495"/>
                  <a:pt x="2262" y="495"/>
                </a:cubicBezTo>
                <a:cubicBezTo>
                  <a:pt x="2262" y="496"/>
                  <a:pt x="2262" y="496"/>
                  <a:pt x="2262" y="496"/>
                </a:cubicBezTo>
                <a:cubicBezTo>
                  <a:pt x="2264" y="495"/>
                  <a:pt x="2265" y="495"/>
                  <a:pt x="2267" y="495"/>
                </a:cubicBezTo>
                <a:cubicBezTo>
                  <a:pt x="2267" y="494"/>
                  <a:pt x="2267" y="494"/>
                  <a:pt x="2267" y="494"/>
                </a:cubicBezTo>
                <a:cubicBezTo>
                  <a:pt x="2267" y="494"/>
                  <a:pt x="2267" y="494"/>
                  <a:pt x="2267" y="494"/>
                </a:cubicBezTo>
                <a:cubicBezTo>
                  <a:pt x="2267" y="491"/>
                  <a:pt x="2267" y="491"/>
                  <a:pt x="2267" y="491"/>
                </a:cubicBezTo>
                <a:cubicBezTo>
                  <a:pt x="2268" y="491"/>
                  <a:pt x="2268" y="491"/>
                  <a:pt x="2268" y="491"/>
                </a:cubicBezTo>
                <a:cubicBezTo>
                  <a:pt x="2268" y="490"/>
                  <a:pt x="2268" y="490"/>
                  <a:pt x="2268" y="490"/>
                </a:cubicBezTo>
                <a:cubicBezTo>
                  <a:pt x="2269" y="490"/>
                  <a:pt x="2269" y="490"/>
                  <a:pt x="2269" y="490"/>
                </a:cubicBezTo>
                <a:cubicBezTo>
                  <a:pt x="2269" y="492"/>
                  <a:pt x="2269" y="492"/>
                  <a:pt x="2269" y="492"/>
                </a:cubicBezTo>
                <a:cubicBezTo>
                  <a:pt x="2270" y="492"/>
                  <a:pt x="2271" y="492"/>
                  <a:pt x="2271" y="492"/>
                </a:cubicBezTo>
                <a:cubicBezTo>
                  <a:pt x="2271" y="493"/>
                  <a:pt x="2271" y="495"/>
                  <a:pt x="2271" y="496"/>
                </a:cubicBezTo>
                <a:cubicBezTo>
                  <a:pt x="2273" y="496"/>
                  <a:pt x="2273" y="496"/>
                  <a:pt x="2273" y="496"/>
                </a:cubicBezTo>
                <a:cubicBezTo>
                  <a:pt x="2273" y="498"/>
                  <a:pt x="2273" y="498"/>
                  <a:pt x="2273" y="498"/>
                </a:cubicBezTo>
                <a:cubicBezTo>
                  <a:pt x="2275" y="498"/>
                  <a:pt x="2276" y="498"/>
                  <a:pt x="2278" y="497"/>
                </a:cubicBezTo>
                <a:cubicBezTo>
                  <a:pt x="2278" y="496"/>
                  <a:pt x="2278" y="496"/>
                  <a:pt x="2278" y="496"/>
                </a:cubicBezTo>
                <a:cubicBezTo>
                  <a:pt x="2282" y="496"/>
                  <a:pt x="2282" y="496"/>
                  <a:pt x="2282" y="496"/>
                </a:cubicBezTo>
                <a:cubicBezTo>
                  <a:pt x="2282" y="496"/>
                  <a:pt x="2283" y="495"/>
                  <a:pt x="2283" y="494"/>
                </a:cubicBezTo>
                <a:cubicBezTo>
                  <a:pt x="2284" y="494"/>
                  <a:pt x="2285" y="493"/>
                  <a:pt x="2285" y="493"/>
                </a:cubicBezTo>
                <a:cubicBezTo>
                  <a:pt x="2287" y="492"/>
                  <a:pt x="2288" y="490"/>
                  <a:pt x="2289" y="489"/>
                </a:cubicBezTo>
                <a:cubicBezTo>
                  <a:pt x="2291" y="489"/>
                  <a:pt x="2293" y="488"/>
                  <a:pt x="2295" y="488"/>
                </a:cubicBezTo>
                <a:cubicBezTo>
                  <a:pt x="2295" y="485"/>
                  <a:pt x="2295" y="485"/>
                  <a:pt x="2295" y="485"/>
                </a:cubicBezTo>
                <a:cubicBezTo>
                  <a:pt x="2300" y="486"/>
                  <a:pt x="2299" y="484"/>
                  <a:pt x="2302" y="484"/>
                </a:cubicBezTo>
                <a:cubicBezTo>
                  <a:pt x="2302" y="485"/>
                  <a:pt x="2302" y="485"/>
                  <a:pt x="2302" y="485"/>
                </a:cubicBezTo>
                <a:cubicBezTo>
                  <a:pt x="2303" y="485"/>
                  <a:pt x="2305" y="485"/>
                  <a:pt x="2306" y="486"/>
                </a:cubicBezTo>
                <a:cubicBezTo>
                  <a:pt x="2306" y="483"/>
                  <a:pt x="2306" y="483"/>
                  <a:pt x="2306" y="483"/>
                </a:cubicBezTo>
                <a:cubicBezTo>
                  <a:pt x="2307" y="483"/>
                  <a:pt x="2308" y="482"/>
                  <a:pt x="2309" y="482"/>
                </a:cubicBezTo>
                <a:cubicBezTo>
                  <a:pt x="2309" y="483"/>
                  <a:pt x="2309" y="483"/>
                  <a:pt x="2309" y="483"/>
                </a:cubicBezTo>
                <a:cubicBezTo>
                  <a:pt x="2317" y="483"/>
                  <a:pt x="2316" y="480"/>
                  <a:pt x="2322" y="479"/>
                </a:cubicBezTo>
                <a:cubicBezTo>
                  <a:pt x="2322" y="482"/>
                  <a:pt x="2322" y="482"/>
                  <a:pt x="2322" y="482"/>
                </a:cubicBezTo>
                <a:cubicBezTo>
                  <a:pt x="2319" y="482"/>
                  <a:pt x="2319" y="482"/>
                  <a:pt x="2319" y="482"/>
                </a:cubicBezTo>
                <a:cubicBezTo>
                  <a:pt x="2322" y="487"/>
                  <a:pt x="2327" y="487"/>
                  <a:pt x="2329" y="492"/>
                </a:cubicBezTo>
                <a:cubicBezTo>
                  <a:pt x="2333" y="491"/>
                  <a:pt x="2332" y="490"/>
                  <a:pt x="2337" y="490"/>
                </a:cubicBezTo>
                <a:cubicBezTo>
                  <a:pt x="2337" y="491"/>
                  <a:pt x="2337" y="491"/>
                  <a:pt x="2337" y="491"/>
                </a:cubicBezTo>
                <a:cubicBezTo>
                  <a:pt x="2338" y="491"/>
                  <a:pt x="2338" y="491"/>
                  <a:pt x="2338" y="491"/>
                </a:cubicBezTo>
                <a:cubicBezTo>
                  <a:pt x="2340" y="492"/>
                  <a:pt x="2341" y="494"/>
                  <a:pt x="2342" y="496"/>
                </a:cubicBezTo>
                <a:cubicBezTo>
                  <a:pt x="2345" y="496"/>
                  <a:pt x="2345" y="496"/>
                  <a:pt x="2345" y="496"/>
                </a:cubicBezTo>
                <a:cubicBezTo>
                  <a:pt x="2345" y="496"/>
                  <a:pt x="2345" y="496"/>
                  <a:pt x="2345" y="496"/>
                </a:cubicBezTo>
                <a:cubicBezTo>
                  <a:pt x="2346" y="496"/>
                  <a:pt x="2346" y="496"/>
                  <a:pt x="2346" y="496"/>
                </a:cubicBezTo>
                <a:cubicBezTo>
                  <a:pt x="2345" y="497"/>
                  <a:pt x="2345" y="498"/>
                  <a:pt x="2345" y="498"/>
                </a:cubicBezTo>
                <a:cubicBezTo>
                  <a:pt x="2341" y="498"/>
                  <a:pt x="2338" y="497"/>
                  <a:pt x="2335" y="496"/>
                </a:cubicBezTo>
                <a:cubicBezTo>
                  <a:pt x="2335" y="497"/>
                  <a:pt x="2335" y="497"/>
                  <a:pt x="2335" y="497"/>
                </a:cubicBezTo>
                <a:cubicBezTo>
                  <a:pt x="2333" y="497"/>
                  <a:pt x="2333" y="497"/>
                  <a:pt x="2333" y="497"/>
                </a:cubicBezTo>
                <a:cubicBezTo>
                  <a:pt x="2333" y="498"/>
                  <a:pt x="2332" y="499"/>
                  <a:pt x="2332" y="500"/>
                </a:cubicBezTo>
                <a:cubicBezTo>
                  <a:pt x="2330" y="500"/>
                  <a:pt x="2330" y="500"/>
                  <a:pt x="2330" y="500"/>
                </a:cubicBezTo>
                <a:cubicBezTo>
                  <a:pt x="2330" y="501"/>
                  <a:pt x="2330" y="501"/>
                  <a:pt x="2330" y="501"/>
                </a:cubicBezTo>
                <a:cubicBezTo>
                  <a:pt x="2328" y="500"/>
                  <a:pt x="2326" y="500"/>
                  <a:pt x="2324" y="500"/>
                </a:cubicBezTo>
                <a:cubicBezTo>
                  <a:pt x="2323" y="501"/>
                  <a:pt x="2323" y="501"/>
                  <a:pt x="2323" y="501"/>
                </a:cubicBezTo>
                <a:cubicBezTo>
                  <a:pt x="2322" y="500"/>
                  <a:pt x="2322" y="500"/>
                  <a:pt x="2321" y="499"/>
                </a:cubicBezTo>
                <a:cubicBezTo>
                  <a:pt x="2320" y="501"/>
                  <a:pt x="2319" y="504"/>
                  <a:pt x="2318" y="506"/>
                </a:cubicBezTo>
                <a:cubicBezTo>
                  <a:pt x="2315" y="506"/>
                  <a:pt x="2313" y="506"/>
                  <a:pt x="2311" y="506"/>
                </a:cubicBezTo>
                <a:cubicBezTo>
                  <a:pt x="2311" y="504"/>
                  <a:pt x="2311" y="504"/>
                  <a:pt x="2311" y="504"/>
                </a:cubicBezTo>
                <a:cubicBezTo>
                  <a:pt x="2309" y="503"/>
                  <a:pt x="2310" y="504"/>
                  <a:pt x="2309" y="503"/>
                </a:cubicBezTo>
                <a:cubicBezTo>
                  <a:pt x="2307" y="503"/>
                  <a:pt x="2307" y="503"/>
                  <a:pt x="2307" y="503"/>
                </a:cubicBezTo>
                <a:cubicBezTo>
                  <a:pt x="2307" y="504"/>
                  <a:pt x="2307" y="504"/>
                  <a:pt x="2307" y="504"/>
                </a:cubicBezTo>
                <a:cubicBezTo>
                  <a:pt x="2306" y="504"/>
                  <a:pt x="2306" y="504"/>
                  <a:pt x="2306" y="504"/>
                </a:cubicBezTo>
                <a:cubicBezTo>
                  <a:pt x="2306" y="506"/>
                  <a:pt x="2306" y="506"/>
                  <a:pt x="2306" y="506"/>
                </a:cubicBezTo>
                <a:cubicBezTo>
                  <a:pt x="2298" y="506"/>
                  <a:pt x="2298" y="506"/>
                  <a:pt x="2298" y="506"/>
                </a:cubicBezTo>
                <a:cubicBezTo>
                  <a:pt x="2298" y="506"/>
                  <a:pt x="2298" y="507"/>
                  <a:pt x="2296" y="507"/>
                </a:cubicBezTo>
                <a:cubicBezTo>
                  <a:pt x="2296" y="506"/>
                  <a:pt x="2296" y="506"/>
                  <a:pt x="2296" y="506"/>
                </a:cubicBezTo>
                <a:cubicBezTo>
                  <a:pt x="2295" y="506"/>
                  <a:pt x="2295" y="506"/>
                  <a:pt x="2295" y="506"/>
                </a:cubicBezTo>
                <a:cubicBezTo>
                  <a:pt x="2295" y="505"/>
                  <a:pt x="2295" y="505"/>
                  <a:pt x="2295" y="505"/>
                </a:cubicBezTo>
                <a:cubicBezTo>
                  <a:pt x="2293" y="505"/>
                  <a:pt x="2292" y="505"/>
                  <a:pt x="2291" y="506"/>
                </a:cubicBezTo>
                <a:cubicBezTo>
                  <a:pt x="2291" y="508"/>
                  <a:pt x="2291" y="508"/>
                  <a:pt x="2291" y="508"/>
                </a:cubicBezTo>
                <a:cubicBezTo>
                  <a:pt x="2285" y="508"/>
                  <a:pt x="2285" y="508"/>
                  <a:pt x="2285" y="508"/>
                </a:cubicBezTo>
                <a:cubicBezTo>
                  <a:pt x="2285" y="507"/>
                  <a:pt x="2285" y="507"/>
                  <a:pt x="2285" y="507"/>
                </a:cubicBezTo>
                <a:cubicBezTo>
                  <a:pt x="2285" y="507"/>
                  <a:pt x="2285" y="507"/>
                  <a:pt x="2285" y="507"/>
                </a:cubicBezTo>
                <a:cubicBezTo>
                  <a:pt x="2284" y="508"/>
                  <a:pt x="2284" y="508"/>
                  <a:pt x="2284" y="509"/>
                </a:cubicBezTo>
                <a:cubicBezTo>
                  <a:pt x="2282" y="509"/>
                  <a:pt x="2282" y="509"/>
                  <a:pt x="2282" y="509"/>
                </a:cubicBezTo>
                <a:cubicBezTo>
                  <a:pt x="2282" y="510"/>
                  <a:pt x="2282" y="510"/>
                  <a:pt x="2282" y="510"/>
                </a:cubicBezTo>
                <a:cubicBezTo>
                  <a:pt x="2278" y="510"/>
                  <a:pt x="2278" y="510"/>
                  <a:pt x="2278" y="510"/>
                </a:cubicBezTo>
                <a:cubicBezTo>
                  <a:pt x="2278" y="510"/>
                  <a:pt x="2277" y="511"/>
                  <a:pt x="2277" y="511"/>
                </a:cubicBezTo>
                <a:cubicBezTo>
                  <a:pt x="2276" y="511"/>
                  <a:pt x="2276" y="511"/>
                  <a:pt x="2275" y="511"/>
                </a:cubicBezTo>
                <a:cubicBezTo>
                  <a:pt x="2275" y="511"/>
                  <a:pt x="2275" y="511"/>
                  <a:pt x="2275" y="511"/>
                </a:cubicBezTo>
                <a:cubicBezTo>
                  <a:pt x="2274" y="512"/>
                  <a:pt x="2273" y="512"/>
                  <a:pt x="2272" y="512"/>
                </a:cubicBezTo>
                <a:cubicBezTo>
                  <a:pt x="2273" y="514"/>
                  <a:pt x="2273" y="516"/>
                  <a:pt x="2273" y="518"/>
                </a:cubicBezTo>
                <a:cubicBezTo>
                  <a:pt x="2272" y="518"/>
                  <a:pt x="2272" y="518"/>
                  <a:pt x="2272" y="518"/>
                </a:cubicBezTo>
                <a:cubicBezTo>
                  <a:pt x="2272" y="520"/>
                  <a:pt x="2272" y="520"/>
                  <a:pt x="2272" y="520"/>
                </a:cubicBezTo>
                <a:cubicBezTo>
                  <a:pt x="2271" y="520"/>
                  <a:pt x="2271" y="520"/>
                  <a:pt x="2271" y="520"/>
                </a:cubicBezTo>
                <a:cubicBezTo>
                  <a:pt x="2272" y="522"/>
                  <a:pt x="2272" y="525"/>
                  <a:pt x="2272" y="527"/>
                </a:cubicBezTo>
                <a:cubicBezTo>
                  <a:pt x="2273" y="527"/>
                  <a:pt x="2274" y="528"/>
                  <a:pt x="2275" y="528"/>
                </a:cubicBezTo>
                <a:cubicBezTo>
                  <a:pt x="2275" y="527"/>
                  <a:pt x="2275" y="527"/>
                  <a:pt x="2275" y="527"/>
                </a:cubicBezTo>
                <a:cubicBezTo>
                  <a:pt x="2276" y="527"/>
                  <a:pt x="2276" y="527"/>
                  <a:pt x="2276" y="527"/>
                </a:cubicBezTo>
                <a:cubicBezTo>
                  <a:pt x="2276" y="530"/>
                  <a:pt x="2276" y="533"/>
                  <a:pt x="2276" y="535"/>
                </a:cubicBezTo>
                <a:cubicBezTo>
                  <a:pt x="2275" y="535"/>
                  <a:pt x="2275" y="535"/>
                  <a:pt x="2275" y="535"/>
                </a:cubicBezTo>
                <a:cubicBezTo>
                  <a:pt x="2274" y="538"/>
                  <a:pt x="2274" y="543"/>
                  <a:pt x="2276" y="545"/>
                </a:cubicBezTo>
                <a:cubicBezTo>
                  <a:pt x="2276" y="547"/>
                  <a:pt x="2275" y="549"/>
                  <a:pt x="2275" y="550"/>
                </a:cubicBezTo>
                <a:cubicBezTo>
                  <a:pt x="2272" y="551"/>
                  <a:pt x="2269" y="552"/>
                  <a:pt x="2268" y="551"/>
                </a:cubicBezTo>
                <a:cubicBezTo>
                  <a:pt x="2261" y="551"/>
                  <a:pt x="2264" y="551"/>
                  <a:pt x="2262" y="547"/>
                </a:cubicBezTo>
                <a:cubicBezTo>
                  <a:pt x="2261" y="547"/>
                  <a:pt x="2261" y="547"/>
                  <a:pt x="2261" y="547"/>
                </a:cubicBezTo>
                <a:cubicBezTo>
                  <a:pt x="2260" y="546"/>
                  <a:pt x="2259" y="545"/>
                  <a:pt x="2258" y="544"/>
                </a:cubicBezTo>
                <a:cubicBezTo>
                  <a:pt x="2257" y="544"/>
                  <a:pt x="2257" y="544"/>
                  <a:pt x="2257" y="544"/>
                </a:cubicBezTo>
                <a:cubicBezTo>
                  <a:pt x="2258" y="542"/>
                  <a:pt x="2258" y="540"/>
                  <a:pt x="2258" y="539"/>
                </a:cubicBezTo>
                <a:cubicBezTo>
                  <a:pt x="2256" y="540"/>
                  <a:pt x="2253" y="540"/>
                  <a:pt x="2251" y="541"/>
                </a:cubicBezTo>
                <a:cubicBezTo>
                  <a:pt x="2251" y="542"/>
                  <a:pt x="2250" y="543"/>
                  <a:pt x="2250" y="544"/>
                </a:cubicBezTo>
                <a:cubicBezTo>
                  <a:pt x="2249" y="544"/>
                  <a:pt x="2249" y="544"/>
                  <a:pt x="2249" y="544"/>
                </a:cubicBezTo>
                <a:cubicBezTo>
                  <a:pt x="2249" y="545"/>
                  <a:pt x="2249" y="545"/>
                  <a:pt x="2249" y="545"/>
                </a:cubicBezTo>
                <a:cubicBezTo>
                  <a:pt x="2248" y="545"/>
                  <a:pt x="2248" y="545"/>
                  <a:pt x="2248" y="545"/>
                </a:cubicBezTo>
                <a:cubicBezTo>
                  <a:pt x="2248" y="547"/>
                  <a:pt x="2248" y="547"/>
                  <a:pt x="2248" y="547"/>
                </a:cubicBezTo>
                <a:cubicBezTo>
                  <a:pt x="2248" y="547"/>
                  <a:pt x="2247" y="548"/>
                  <a:pt x="2247" y="548"/>
                </a:cubicBezTo>
                <a:cubicBezTo>
                  <a:pt x="2247" y="550"/>
                  <a:pt x="2247" y="550"/>
                  <a:pt x="2247" y="550"/>
                </a:cubicBezTo>
                <a:cubicBezTo>
                  <a:pt x="2246" y="550"/>
                  <a:pt x="2246" y="550"/>
                  <a:pt x="2246" y="550"/>
                </a:cubicBezTo>
                <a:cubicBezTo>
                  <a:pt x="2245" y="551"/>
                  <a:pt x="2245" y="553"/>
                  <a:pt x="2244" y="555"/>
                </a:cubicBezTo>
                <a:cubicBezTo>
                  <a:pt x="2243" y="555"/>
                  <a:pt x="2243" y="555"/>
                  <a:pt x="2243" y="555"/>
                </a:cubicBezTo>
                <a:cubicBezTo>
                  <a:pt x="2243" y="556"/>
                  <a:pt x="2243" y="558"/>
                  <a:pt x="2243" y="559"/>
                </a:cubicBezTo>
                <a:cubicBezTo>
                  <a:pt x="2242" y="559"/>
                  <a:pt x="2242" y="559"/>
                  <a:pt x="2242" y="559"/>
                </a:cubicBezTo>
                <a:cubicBezTo>
                  <a:pt x="2242" y="564"/>
                  <a:pt x="2242" y="564"/>
                  <a:pt x="2242" y="564"/>
                </a:cubicBezTo>
                <a:cubicBezTo>
                  <a:pt x="2241" y="566"/>
                  <a:pt x="2240" y="572"/>
                  <a:pt x="2241" y="574"/>
                </a:cubicBezTo>
                <a:cubicBezTo>
                  <a:pt x="2242" y="574"/>
                  <a:pt x="2242" y="574"/>
                  <a:pt x="2242" y="574"/>
                </a:cubicBezTo>
                <a:cubicBezTo>
                  <a:pt x="2242" y="576"/>
                  <a:pt x="2242" y="576"/>
                  <a:pt x="2242" y="576"/>
                </a:cubicBezTo>
                <a:cubicBezTo>
                  <a:pt x="2243" y="576"/>
                  <a:pt x="2243" y="576"/>
                  <a:pt x="2243" y="576"/>
                </a:cubicBezTo>
                <a:cubicBezTo>
                  <a:pt x="2243" y="577"/>
                  <a:pt x="2242" y="576"/>
                  <a:pt x="2242" y="577"/>
                </a:cubicBezTo>
                <a:cubicBezTo>
                  <a:pt x="2242" y="578"/>
                  <a:pt x="2242" y="578"/>
                  <a:pt x="2242" y="578"/>
                </a:cubicBezTo>
                <a:cubicBezTo>
                  <a:pt x="2243" y="578"/>
                  <a:pt x="2243" y="578"/>
                  <a:pt x="2243" y="578"/>
                </a:cubicBezTo>
                <a:cubicBezTo>
                  <a:pt x="2243" y="582"/>
                  <a:pt x="2243" y="582"/>
                  <a:pt x="2243" y="582"/>
                </a:cubicBezTo>
                <a:cubicBezTo>
                  <a:pt x="2241" y="582"/>
                  <a:pt x="2241" y="582"/>
                  <a:pt x="2241" y="582"/>
                </a:cubicBezTo>
                <a:cubicBezTo>
                  <a:pt x="2243" y="584"/>
                  <a:pt x="2239" y="584"/>
                  <a:pt x="2238" y="586"/>
                </a:cubicBezTo>
                <a:cubicBezTo>
                  <a:pt x="2236" y="586"/>
                  <a:pt x="2236" y="586"/>
                  <a:pt x="2236" y="586"/>
                </a:cubicBezTo>
                <a:cubicBezTo>
                  <a:pt x="2237" y="585"/>
                  <a:pt x="2237" y="584"/>
                  <a:pt x="2238" y="584"/>
                </a:cubicBezTo>
                <a:cubicBezTo>
                  <a:pt x="2238" y="580"/>
                  <a:pt x="2238" y="580"/>
                  <a:pt x="2238" y="580"/>
                </a:cubicBezTo>
                <a:cubicBezTo>
                  <a:pt x="2235" y="582"/>
                  <a:pt x="2234" y="584"/>
                  <a:pt x="2230" y="585"/>
                </a:cubicBezTo>
                <a:cubicBezTo>
                  <a:pt x="2230" y="587"/>
                  <a:pt x="2230" y="588"/>
                  <a:pt x="2229" y="590"/>
                </a:cubicBezTo>
                <a:cubicBezTo>
                  <a:pt x="2232" y="590"/>
                  <a:pt x="2232" y="590"/>
                  <a:pt x="2232" y="590"/>
                </a:cubicBezTo>
                <a:cubicBezTo>
                  <a:pt x="2232" y="591"/>
                  <a:pt x="2232" y="591"/>
                  <a:pt x="2232" y="591"/>
                </a:cubicBezTo>
                <a:cubicBezTo>
                  <a:pt x="2231" y="591"/>
                  <a:pt x="2230" y="592"/>
                  <a:pt x="2229" y="592"/>
                </a:cubicBezTo>
                <a:cubicBezTo>
                  <a:pt x="2229" y="596"/>
                  <a:pt x="2227" y="596"/>
                  <a:pt x="2226" y="600"/>
                </a:cubicBezTo>
                <a:cubicBezTo>
                  <a:pt x="2225" y="600"/>
                  <a:pt x="2225" y="600"/>
                  <a:pt x="2225" y="599"/>
                </a:cubicBezTo>
                <a:cubicBezTo>
                  <a:pt x="2224" y="599"/>
                  <a:pt x="2224" y="599"/>
                  <a:pt x="2224" y="599"/>
                </a:cubicBezTo>
                <a:cubicBezTo>
                  <a:pt x="2224" y="598"/>
                  <a:pt x="2224" y="598"/>
                  <a:pt x="2225" y="598"/>
                </a:cubicBezTo>
                <a:cubicBezTo>
                  <a:pt x="2225" y="597"/>
                  <a:pt x="2225" y="597"/>
                  <a:pt x="2225" y="597"/>
                </a:cubicBezTo>
                <a:cubicBezTo>
                  <a:pt x="2221" y="597"/>
                  <a:pt x="2220" y="600"/>
                  <a:pt x="2215" y="600"/>
                </a:cubicBezTo>
                <a:cubicBezTo>
                  <a:pt x="2214" y="599"/>
                  <a:pt x="2214" y="597"/>
                  <a:pt x="2214" y="596"/>
                </a:cubicBezTo>
                <a:cubicBezTo>
                  <a:pt x="2215" y="596"/>
                  <a:pt x="2215" y="596"/>
                  <a:pt x="2215" y="596"/>
                </a:cubicBezTo>
                <a:cubicBezTo>
                  <a:pt x="2215" y="597"/>
                  <a:pt x="2215" y="597"/>
                  <a:pt x="2215" y="597"/>
                </a:cubicBezTo>
                <a:cubicBezTo>
                  <a:pt x="2217" y="597"/>
                  <a:pt x="2217" y="596"/>
                  <a:pt x="2217" y="596"/>
                </a:cubicBezTo>
                <a:cubicBezTo>
                  <a:pt x="2218" y="596"/>
                  <a:pt x="2218" y="596"/>
                  <a:pt x="2218" y="596"/>
                </a:cubicBezTo>
                <a:cubicBezTo>
                  <a:pt x="2218" y="595"/>
                  <a:pt x="2218" y="595"/>
                  <a:pt x="2218" y="595"/>
                </a:cubicBezTo>
                <a:cubicBezTo>
                  <a:pt x="2216" y="594"/>
                  <a:pt x="2216" y="594"/>
                  <a:pt x="2214" y="593"/>
                </a:cubicBezTo>
                <a:cubicBezTo>
                  <a:pt x="2213" y="593"/>
                  <a:pt x="2214" y="592"/>
                  <a:pt x="2212" y="593"/>
                </a:cubicBezTo>
                <a:cubicBezTo>
                  <a:pt x="2212" y="593"/>
                  <a:pt x="2212" y="593"/>
                  <a:pt x="2212" y="593"/>
                </a:cubicBezTo>
                <a:cubicBezTo>
                  <a:pt x="2210" y="594"/>
                  <a:pt x="2208" y="594"/>
                  <a:pt x="2206" y="594"/>
                </a:cubicBezTo>
                <a:cubicBezTo>
                  <a:pt x="2206" y="595"/>
                  <a:pt x="2206" y="595"/>
                  <a:pt x="2206" y="595"/>
                </a:cubicBezTo>
                <a:cubicBezTo>
                  <a:pt x="2203" y="595"/>
                  <a:pt x="2203" y="595"/>
                  <a:pt x="2203" y="595"/>
                </a:cubicBezTo>
                <a:cubicBezTo>
                  <a:pt x="2203" y="596"/>
                  <a:pt x="2203" y="596"/>
                  <a:pt x="2202" y="597"/>
                </a:cubicBezTo>
                <a:cubicBezTo>
                  <a:pt x="2201" y="597"/>
                  <a:pt x="2201" y="597"/>
                  <a:pt x="2201" y="597"/>
                </a:cubicBezTo>
                <a:cubicBezTo>
                  <a:pt x="2201" y="598"/>
                  <a:pt x="2201" y="598"/>
                  <a:pt x="2201" y="598"/>
                </a:cubicBezTo>
                <a:cubicBezTo>
                  <a:pt x="2199" y="598"/>
                  <a:pt x="2199" y="598"/>
                  <a:pt x="2199" y="598"/>
                </a:cubicBezTo>
                <a:cubicBezTo>
                  <a:pt x="2199" y="598"/>
                  <a:pt x="2199" y="598"/>
                  <a:pt x="2199" y="598"/>
                </a:cubicBezTo>
                <a:cubicBezTo>
                  <a:pt x="2195" y="598"/>
                  <a:pt x="2195" y="598"/>
                  <a:pt x="2195" y="598"/>
                </a:cubicBezTo>
                <a:cubicBezTo>
                  <a:pt x="2194" y="600"/>
                  <a:pt x="2193" y="601"/>
                  <a:pt x="2192" y="602"/>
                </a:cubicBezTo>
                <a:cubicBezTo>
                  <a:pt x="2191" y="602"/>
                  <a:pt x="2191" y="602"/>
                  <a:pt x="2191" y="602"/>
                </a:cubicBezTo>
                <a:cubicBezTo>
                  <a:pt x="2191" y="603"/>
                  <a:pt x="2191" y="603"/>
                  <a:pt x="2191" y="603"/>
                </a:cubicBezTo>
                <a:cubicBezTo>
                  <a:pt x="2189" y="602"/>
                  <a:pt x="2188" y="602"/>
                  <a:pt x="2187" y="602"/>
                </a:cubicBezTo>
                <a:cubicBezTo>
                  <a:pt x="2187" y="603"/>
                  <a:pt x="2187" y="603"/>
                  <a:pt x="2187" y="603"/>
                </a:cubicBezTo>
                <a:cubicBezTo>
                  <a:pt x="2185" y="603"/>
                  <a:pt x="2185" y="603"/>
                  <a:pt x="2185" y="603"/>
                </a:cubicBezTo>
                <a:cubicBezTo>
                  <a:pt x="2185" y="603"/>
                  <a:pt x="2185" y="603"/>
                  <a:pt x="2185" y="603"/>
                </a:cubicBezTo>
                <a:cubicBezTo>
                  <a:pt x="2180" y="604"/>
                  <a:pt x="2175" y="605"/>
                  <a:pt x="2170" y="606"/>
                </a:cubicBezTo>
                <a:cubicBezTo>
                  <a:pt x="2170" y="605"/>
                  <a:pt x="2170" y="605"/>
                  <a:pt x="2170" y="605"/>
                </a:cubicBezTo>
                <a:cubicBezTo>
                  <a:pt x="2168" y="605"/>
                  <a:pt x="2168" y="605"/>
                  <a:pt x="2168" y="605"/>
                </a:cubicBezTo>
                <a:cubicBezTo>
                  <a:pt x="2168" y="604"/>
                  <a:pt x="2168" y="604"/>
                  <a:pt x="2168" y="604"/>
                </a:cubicBezTo>
                <a:cubicBezTo>
                  <a:pt x="2166" y="604"/>
                  <a:pt x="2166" y="604"/>
                  <a:pt x="2166" y="604"/>
                </a:cubicBezTo>
                <a:cubicBezTo>
                  <a:pt x="2166" y="604"/>
                  <a:pt x="2165" y="603"/>
                  <a:pt x="2165" y="603"/>
                </a:cubicBezTo>
                <a:cubicBezTo>
                  <a:pt x="2163" y="603"/>
                  <a:pt x="2163" y="603"/>
                  <a:pt x="2163" y="603"/>
                </a:cubicBezTo>
                <a:cubicBezTo>
                  <a:pt x="2163" y="602"/>
                  <a:pt x="2163" y="602"/>
                  <a:pt x="2163" y="602"/>
                </a:cubicBezTo>
                <a:cubicBezTo>
                  <a:pt x="2162" y="602"/>
                  <a:pt x="2162" y="602"/>
                  <a:pt x="2161" y="603"/>
                </a:cubicBezTo>
                <a:cubicBezTo>
                  <a:pt x="2161" y="602"/>
                  <a:pt x="2161" y="602"/>
                  <a:pt x="2161" y="602"/>
                </a:cubicBezTo>
                <a:cubicBezTo>
                  <a:pt x="2159" y="601"/>
                  <a:pt x="2156" y="601"/>
                  <a:pt x="2154" y="600"/>
                </a:cubicBezTo>
                <a:cubicBezTo>
                  <a:pt x="2154" y="599"/>
                  <a:pt x="2154" y="599"/>
                  <a:pt x="2154" y="599"/>
                </a:cubicBezTo>
                <a:cubicBezTo>
                  <a:pt x="2147" y="599"/>
                  <a:pt x="2149" y="601"/>
                  <a:pt x="2146" y="604"/>
                </a:cubicBezTo>
                <a:cubicBezTo>
                  <a:pt x="2146" y="605"/>
                  <a:pt x="2146" y="605"/>
                  <a:pt x="2146" y="605"/>
                </a:cubicBezTo>
                <a:cubicBezTo>
                  <a:pt x="2146" y="605"/>
                  <a:pt x="2145" y="604"/>
                  <a:pt x="2145" y="604"/>
                </a:cubicBezTo>
                <a:cubicBezTo>
                  <a:pt x="2145" y="605"/>
                  <a:pt x="2145" y="605"/>
                  <a:pt x="2145" y="605"/>
                </a:cubicBezTo>
                <a:cubicBezTo>
                  <a:pt x="2142" y="605"/>
                  <a:pt x="2142" y="605"/>
                  <a:pt x="2142" y="605"/>
                </a:cubicBezTo>
                <a:cubicBezTo>
                  <a:pt x="2142" y="606"/>
                  <a:pt x="2142" y="606"/>
                  <a:pt x="2142" y="606"/>
                </a:cubicBezTo>
                <a:cubicBezTo>
                  <a:pt x="2141" y="606"/>
                  <a:pt x="2141" y="606"/>
                  <a:pt x="2141" y="606"/>
                </a:cubicBezTo>
                <a:cubicBezTo>
                  <a:pt x="2142" y="607"/>
                  <a:pt x="2142" y="608"/>
                  <a:pt x="2142" y="609"/>
                </a:cubicBezTo>
                <a:cubicBezTo>
                  <a:pt x="2138" y="609"/>
                  <a:pt x="2140" y="607"/>
                  <a:pt x="2136" y="607"/>
                </a:cubicBezTo>
                <a:cubicBezTo>
                  <a:pt x="2136" y="603"/>
                  <a:pt x="2136" y="603"/>
                  <a:pt x="2136" y="603"/>
                </a:cubicBezTo>
                <a:cubicBezTo>
                  <a:pt x="2135" y="603"/>
                  <a:pt x="2135" y="603"/>
                  <a:pt x="2135" y="603"/>
                </a:cubicBezTo>
                <a:cubicBezTo>
                  <a:pt x="2135" y="603"/>
                  <a:pt x="2135" y="603"/>
                  <a:pt x="2135" y="603"/>
                </a:cubicBezTo>
                <a:cubicBezTo>
                  <a:pt x="2133" y="603"/>
                  <a:pt x="2131" y="604"/>
                  <a:pt x="2129" y="604"/>
                </a:cubicBezTo>
                <a:cubicBezTo>
                  <a:pt x="2129" y="603"/>
                  <a:pt x="2129" y="603"/>
                  <a:pt x="2129" y="603"/>
                </a:cubicBezTo>
                <a:cubicBezTo>
                  <a:pt x="2128" y="603"/>
                  <a:pt x="2128" y="603"/>
                  <a:pt x="2127" y="603"/>
                </a:cubicBezTo>
                <a:cubicBezTo>
                  <a:pt x="2127" y="599"/>
                  <a:pt x="2127" y="599"/>
                  <a:pt x="2127" y="599"/>
                </a:cubicBezTo>
                <a:cubicBezTo>
                  <a:pt x="2126" y="599"/>
                  <a:pt x="2126" y="599"/>
                  <a:pt x="2126" y="599"/>
                </a:cubicBezTo>
                <a:cubicBezTo>
                  <a:pt x="2126" y="598"/>
                  <a:pt x="2126" y="598"/>
                  <a:pt x="2126" y="598"/>
                </a:cubicBezTo>
                <a:cubicBezTo>
                  <a:pt x="2126" y="598"/>
                  <a:pt x="2126" y="598"/>
                  <a:pt x="2126" y="598"/>
                </a:cubicBezTo>
                <a:cubicBezTo>
                  <a:pt x="2124" y="595"/>
                  <a:pt x="2127" y="596"/>
                  <a:pt x="2124" y="593"/>
                </a:cubicBezTo>
                <a:cubicBezTo>
                  <a:pt x="2124" y="593"/>
                  <a:pt x="2124" y="593"/>
                  <a:pt x="2124" y="593"/>
                </a:cubicBezTo>
                <a:cubicBezTo>
                  <a:pt x="2122" y="593"/>
                  <a:pt x="2122" y="593"/>
                  <a:pt x="2122" y="593"/>
                </a:cubicBezTo>
                <a:cubicBezTo>
                  <a:pt x="2122" y="592"/>
                  <a:pt x="2122" y="592"/>
                  <a:pt x="2122" y="592"/>
                </a:cubicBezTo>
                <a:cubicBezTo>
                  <a:pt x="2125" y="592"/>
                  <a:pt x="2125" y="592"/>
                  <a:pt x="2125" y="592"/>
                </a:cubicBezTo>
                <a:cubicBezTo>
                  <a:pt x="2126" y="590"/>
                  <a:pt x="2126" y="589"/>
                  <a:pt x="2127" y="588"/>
                </a:cubicBezTo>
                <a:cubicBezTo>
                  <a:pt x="2126" y="588"/>
                  <a:pt x="2126" y="588"/>
                  <a:pt x="2126" y="588"/>
                </a:cubicBezTo>
                <a:cubicBezTo>
                  <a:pt x="2126" y="587"/>
                  <a:pt x="2126" y="587"/>
                  <a:pt x="2126" y="587"/>
                </a:cubicBezTo>
                <a:cubicBezTo>
                  <a:pt x="2126" y="588"/>
                  <a:pt x="2126" y="588"/>
                  <a:pt x="2126" y="588"/>
                </a:cubicBezTo>
                <a:cubicBezTo>
                  <a:pt x="2125" y="589"/>
                  <a:pt x="2123" y="589"/>
                  <a:pt x="2122" y="589"/>
                </a:cubicBezTo>
                <a:cubicBezTo>
                  <a:pt x="2122" y="587"/>
                  <a:pt x="2122" y="586"/>
                  <a:pt x="2122" y="585"/>
                </a:cubicBezTo>
                <a:cubicBezTo>
                  <a:pt x="2123" y="585"/>
                  <a:pt x="2123" y="585"/>
                  <a:pt x="2123" y="585"/>
                </a:cubicBezTo>
                <a:cubicBezTo>
                  <a:pt x="2123" y="584"/>
                  <a:pt x="2123" y="582"/>
                  <a:pt x="2122" y="581"/>
                </a:cubicBezTo>
                <a:cubicBezTo>
                  <a:pt x="2123" y="581"/>
                  <a:pt x="2123" y="580"/>
                  <a:pt x="2124" y="580"/>
                </a:cubicBezTo>
                <a:cubicBezTo>
                  <a:pt x="2124" y="579"/>
                  <a:pt x="2124" y="579"/>
                  <a:pt x="2124" y="579"/>
                </a:cubicBezTo>
                <a:cubicBezTo>
                  <a:pt x="2125" y="579"/>
                  <a:pt x="2125" y="579"/>
                  <a:pt x="2125" y="579"/>
                </a:cubicBezTo>
                <a:cubicBezTo>
                  <a:pt x="2126" y="577"/>
                  <a:pt x="2126" y="576"/>
                  <a:pt x="2126" y="574"/>
                </a:cubicBezTo>
                <a:cubicBezTo>
                  <a:pt x="2127" y="574"/>
                  <a:pt x="2127" y="574"/>
                  <a:pt x="2127" y="574"/>
                </a:cubicBezTo>
                <a:cubicBezTo>
                  <a:pt x="2128" y="571"/>
                  <a:pt x="2129" y="570"/>
                  <a:pt x="2129" y="565"/>
                </a:cubicBezTo>
                <a:cubicBezTo>
                  <a:pt x="2131" y="566"/>
                  <a:pt x="2131" y="565"/>
                  <a:pt x="2131" y="568"/>
                </a:cubicBezTo>
                <a:cubicBezTo>
                  <a:pt x="2134" y="568"/>
                  <a:pt x="2134" y="568"/>
                  <a:pt x="2134" y="568"/>
                </a:cubicBezTo>
                <a:cubicBezTo>
                  <a:pt x="2134" y="565"/>
                  <a:pt x="2135" y="565"/>
                  <a:pt x="2136" y="563"/>
                </a:cubicBezTo>
                <a:cubicBezTo>
                  <a:pt x="2134" y="562"/>
                  <a:pt x="2132" y="562"/>
                  <a:pt x="2130" y="561"/>
                </a:cubicBezTo>
                <a:cubicBezTo>
                  <a:pt x="2129" y="558"/>
                  <a:pt x="2129" y="554"/>
                  <a:pt x="2129" y="550"/>
                </a:cubicBezTo>
                <a:cubicBezTo>
                  <a:pt x="2127" y="550"/>
                  <a:pt x="2126" y="550"/>
                  <a:pt x="2126" y="550"/>
                </a:cubicBezTo>
                <a:cubicBezTo>
                  <a:pt x="2126" y="550"/>
                  <a:pt x="2126" y="550"/>
                  <a:pt x="2126" y="550"/>
                </a:cubicBezTo>
                <a:cubicBezTo>
                  <a:pt x="2124" y="550"/>
                  <a:pt x="2124" y="550"/>
                  <a:pt x="2124" y="550"/>
                </a:cubicBezTo>
                <a:cubicBezTo>
                  <a:pt x="2124" y="550"/>
                  <a:pt x="2124" y="550"/>
                  <a:pt x="2124" y="550"/>
                </a:cubicBezTo>
                <a:cubicBezTo>
                  <a:pt x="2125" y="549"/>
                  <a:pt x="2125" y="549"/>
                  <a:pt x="2125" y="549"/>
                </a:cubicBezTo>
                <a:cubicBezTo>
                  <a:pt x="2129" y="549"/>
                  <a:pt x="2129" y="549"/>
                  <a:pt x="2129" y="549"/>
                </a:cubicBezTo>
                <a:cubicBezTo>
                  <a:pt x="2129" y="548"/>
                  <a:pt x="2129" y="548"/>
                  <a:pt x="2129" y="548"/>
                </a:cubicBezTo>
                <a:cubicBezTo>
                  <a:pt x="2130" y="547"/>
                  <a:pt x="2131" y="546"/>
                  <a:pt x="2132" y="545"/>
                </a:cubicBezTo>
                <a:cubicBezTo>
                  <a:pt x="2132" y="542"/>
                  <a:pt x="2131" y="539"/>
                  <a:pt x="2132" y="538"/>
                </a:cubicBezTo>
                <a:cubicBezTo>
                  <a:pt x="2132" y="535"/>
                  <a:pt x="2132" y="535"/>
                  <a:pt x="2132" y="535"/>
                </a:cubicBezTo>
                <a:cubicBezTo>
                  <a:pt x="2131" y="536"/>
                  <a:pt x="2131" y="537"/>
                  <a:pt x="2131" y="537"/>
                </a:cubicBezTo>
                <a:cubicBezTo>
                  <a:pt x="2129" y="537"/>
                  <a:pt x="2129" y="537"/>
                  <a:pt x="2129" y="537"/>
                </a:cubicBezTo>
                <a:cubicBezTo>
                  <a:pt x="2129" y="538"/>
                  <a:pt x="2129" y="538"/>
                  <a:pt x="2129" y="538"/>
                </a:cubicBezTo>
                <a:cubicBezTo>
                  <a:pt x="2127" y="539"/>
                  <a:pt x="2125" y="538"/>
                  <a:pt x="2124" y="540"/>
                </a:cubicBezTo>
                <a:cubicBezTo>
                  <a:pt x="2124" y="541"/>
                  <a:pt x="2124" y="541"/>
                  <a:pt x="2124" y="541"/>
                </a:cubicBezTo>
                <a:cubicBezTo>
                  <a:pt x="2124" y="542"/>
                  <a:pt x="2121" y="546"/>
                  <a:pt x="2121" y="546"/>
                </a:cubicBezTo>
                <a:cubicBezTo>
                  <a:pt x="2118" y="546"/>
                  <a:pt x="2116" y="547"/>
                  <a:pt x="2113" y="547"/>
                </a:cubicBezTo>
                <a:cubicBezTo>
                  <a:pt x="2113" y="546"/>
                  <a:pt x="2113" y="546"/>
                  <a:pt x="2113" y="546"/>
                </a:cubicBezTo>
                <a:cubicBezTo>
                  <a:pt x="2112" y="546"/>
                  <a:pt x="2112" y="546"/>
                  <a:pt x="2112" y="546"/>
                </a:cubicBezTo>
                <a:cubicBezTo>
                  <a:pt x="2112" y="547"/>
                  <a:pt x="2112" y="547"/>
                  <a:pt x="2112" y="547"/>
                </a:cubicBezTo>
                <a:cubicBezTo>
                  <a:pt x="2109" y="548"/>
                  <a:pt x="2108" y="550"/>
                  <a:pt x="2106" y="552"/>
                </a:cubicBezTo>
                <a:cubicBezTo>
                  <a:pt x="2106" y="554"/>
                  <a:pt x="2106" y="554"/>
                  <a:pt x="2105" y="555"/>
                </a:cubicBezTo>
                <a:cubicBezTo>
                  <a:pt x="2106" y="556"/>
                  <a:pt x="2106" y="556"/>
                  <a:pt x="2108" y="556"/>
                </a:cubicBezTo>
                <a:cubicBezTo>
                  <a:pt x="2109" y="553"/>
                  <a:pt x="2111" y="551"/>
                  <a:pt x="2114" y="550"/>
                </a:cubicBezTo>
                <a:cubicBezTo>
                  <a:pt x="2114" y="550"/>
                  <a:pt x="2114" y="550"/>
                  <a:pt x="2114" y="550"/>
                </a:cubicBezTo>
                <a:cubicBezTo>
                  <a:pt x="2116" y="550"/>
                  <a:pt x="2117" y="550"/>
                  <a:pt x="2120" y="550"/>
                </a:cubicBezTo>
                <a:cubicBezTo>
                  <a:pt x="2120" y="552"/>
                  <a:pt x="2119" y="554"/>
                  <a:pt x="2121" y="556"/>
                </a:cubicBezTo>
                <a:cubicBezTo>
                  <a:pt x="2121" y="559"/>
                  <a:pt x="2121" y="559"/>
                  <a:pt x="2121" y="559"/>
                </a:cubicBezTo>
                <a:cubicBezTo>
                  <a:pt x="2120" y="559"/>
                  <a:pt x="2120" y="559"/>
                  <a:pt x="2120" y="559"/>
                </a:cubicBezTo>
                <a:cubicBezTo>
                  <a:pt x="2120" y="558"/>
                  <a:pt x="2120" y="558"/>
                  <a:pt x="2120" y="558"/>
                </a:cubicBezTo>
                <a:cubicBezTo>
                  <a:pt x="2119" y="557"/>
                  <a:pt x="2119" y="557"/>
                  <a:pt x="2118" y="555"/>
                </a:cubicBezTo>
                <a:cubicBezTo>
                  <a:pt x="2116" y="555"/>
                  <a:pt x="2116" y="555"/>
                  <a:pt x="2116" y="555"/>
                </a:cubicBezTo>
                <a:cubicBezTo>
                  <a:pt x="2115" y="559"/>
                  <a:pt x="2113" y="558"/>
                  <a:pt x="2112" y="561"/>
                </a:cubicBezTo>
                <a:cubicBezTo>
                  <a:pt x="2110" y="561"/>
                  <a:pt x="2108" y="560"/>
                  <a:pt x="2105" y="559"/>
                </a:cubicBezTo>
                <a:cubicBezTo>
                  <a:pt x="2104" y="562"/>
                  <a:pt x="2104" y="566"/>
                  <a:pt x="2104" y="569"/>
                </a:cubicBezTo>
                <a:cubicBezTo>
                  <a:pt x="2107" y="569"/>
                  <a:pt x="2107" y="569"/>
                  <a:pt x="2107" y="569"/>
                </a:cubicBezTo>
                <a:cubicBezTo>
                  <a:pt x="2107" y="570"/>
                  <a:pt x="2107" y="571"/>
                  <a:pt x="2108" y="572"/>
                </a:cubicBezTo>
                <a:cubicBezTo>
                  <a:pt x="2108" y="572"/>
                  <a:pt x="2108" y="572"/>
                  <a:pt x="2108" y="572"/>
                </a:cubicBezTo>
                <a:cubicBezTo>
                  <a:pt x="2108" y="574"/>
                  <a:pt x="2108" y="574"/>
                  <a:pt x="2106" y="574"/>
                </a:cubicBezTo>
                <a:cubicBezTo>
                  <a:pt x="2106" y="580"/>
                  <a:pt x="2106" y="580"/>
                  <a:pt x="2108" y="584"/>
                </a:cubicBezTo>
                <a:cubicBezTo>
                  <a:pt x="2111" y="584"/>
                  <a:pt x="2111" y="584"/>
                  <a:pt x="2111" y="584"/>
                </a:cubicBezTo>
                <a:cubicBezTo>
                  <a:pt x="2111" y="585"/>
                  <a:pt x="2113" y="587"/>
                  <a:pt x="2112" y="589"/>
                </a:cubicBezTo>
                <a:cubicBezTo>
                  <a:pt x="2111" y="589"/>
                  <a:pt x="2111" y="589"/>
                  <a:pt x="2111" y="589"/>
                </a:cubicBezTo>
                <a:cubicBezTo>
                  <a:pt x="2110" y="591"/>
                  <a:pt x="2110" y="591"/>
                  <a:pt x="2110" y="593"/>
                </a:cubicBezTo>
                <a:cubicBezTo>
                  <a:pt x="2112" y="593"/>
                  <a:pt x="2112" y="593"/>
                  <a:pt x="2112" y="593"/>
                </a:cubicBezTo>
                <a:cubicBezTo>
                  <a:pt x="2112" y="594"/>
                  <a:pt x="2112" y="595"/>
                  <a:pt x="2112" y="597"/>
                </a:cubicBezTo>
                <a:cubicBezTo>
                  <a:pt x="2113" y="597"/>
                  <a:pt x="2113" y="597"/>
                  <a:pt x="2113" y="597"/>
                </a:cubicBezTo>
                <a:cubicBezTo>
                  <a:pt x="2113" y="602"/>
                  <a:pt x="2113" y="602"/>
                  <a:pt x="2113" y="602"/>
                </a:cubicBezTo>
                <a:cubicBezTo>
                  <a:pt x="2112" y="602"/>
                  <a:pt x="2112" y="602"/>
                  <a:pt x="2112" y="602"/>
                </a:cubicBezTo>
                <a:cubicBezTo>
                  <a:pt x="2111" y="606"/>
                  <a:pt x="2114" y="609"/>
                  <a:pt x="2116" y="610"/>
                </a:cubicBezTo>
                <a:cubicBezTo>
                  <a:pt x="2116" y="611"/>
                  <a:pt x="2116" y="611"/>
                  <a:pt x="2116" y="611"/>
                </a:cubicBezTo>
                <a:cubicBezTo>
                  <a:pt x="2114" y="611"/>
                  <a:pt x="2112" y="610"/>
                  <a:pt x="2111" y="610"/>
                </a:cubicBezTo>
                <a:cubicBezTo>
                  <a:pt x="2111" y="615"/>
                  <a:pt x="2111" y="615"/>
                  <a:pt x="2111" y="615"/>
                </a:cubicBezTo>
                <a:cubicBezTo>
                  <a:pt x="2110" y="616"/>
                  <a:pt x="2109" y="617"/>
                  <a:pt x="2108" y="617"/>
                </a:cubicBezTo>
                <a:cubicBezTo>
                  <a:pt x="2108" y="618"/>
                  <a:pt x="2108" y="618"/>
                  <a:pt x="2108" y="618"/>
                </a:cubicBezTo>
                <a:cubicBezTo>
                  <a:pt x="2108" y="618"/>
                  <a:pt x="2108" y="618"/>
                  <a:pt x="2108" y="618"/>
                </a:cubicBezTo>
                <a:cubicBezTo>
                  <a:pt x="2108" y="616"/>
                  <a:pt x="2108" y="616"/>
                  <a:pt x="2108" y="616"/>
                </a:cubicBezTo>
                <a:cubicBezTo>
                  <a:pt x="2107" y="615"/>
                  <a:pt x="2106" y="615"/>
                  <a:pt x="2106" y="614"/>
                </a:cubicBezTo>
                <a:cubicBezTo>
                  <a:pt x="2102" y="615"/>
                  <a:pt x="2100" y="617"/>
                  <a:pt x="2097" y="618"/>
                </a:cubicBezTo>
                <a:cubicBezTo>
                  <a:pt x="2097" y="621"/>
                  <a:pt x="2098" y="622"/>
                  <a:pt x="2100" y="623"/>
                </a:cubicBezTo>
                <a:cubicBezTo>
                  <a:pt x="2100" y="625"/>
                  <a:pt x="2100" y="625"/>
                  <a:pt x="2100" y="625"/>
                </a:cubicBezTo>
                <a:cubicBezTo>
                  <a:pt x="2099" y="624"/>
                  <a:pt x="2097" y="623"/>
                  <a:pt x="2096" y="622"/>
                </a:cubicBezTo>
                <a:cubicBezTo>
                  <a:pt x="2096" y="619"/>
                  <a:pt x="2096" y="619"/>
                  <a:pt x="2096" y="619"/>
                </a:cubicBezTo>
                <a:cubicBezTo>
                  <a:pt x="2094" y="619"/>
                  <a:pt x="2092" y="618"/>
                  <a:pt x="2089" y="618"/>
                </a:cubicBezTo>
                <a:cubicBezTo>
                  <a:pt x="2089" y="618"/>
                  <a:pt x="2089" y="620"/>
                  <a:pt x="2087" y="619"/>
                </a:cubicBezTo>
                <a:cubicBezTo>
                  <a:pt x="2087" y="618"/>
                  <a:pt x="2087" y="618"/>
                  <a:pt x="2087" y="618"/>
                </a:cubicBezTo>
                <a:cubicBezTo>
                  <a:pt x="2085" y="618"/>
                  <a:pt x="2085" y="618"/>
                  <a:pt x="2085" y="618"/>
                </a:cubicBezTo>
                <a:cubicBezTo>
                  <a:pt x="2085" y="617"/>
                  <a:pt x="2085" y="617"/>
                  <a:pt x="2085" y="617"/>
                </a:cubicBezTo>
                <a:cubicBezTo>
                  <a:pt x="2083" y="618"/>
                  <a:pt x="2081" y="618"/>
                  <a:pt x="2080" y="618"/>
                </a:cubicBezTo>
                <a:cubicBezTo>
                  <a:pt x="2079" y="619"/>
                  <a:pt x="2079" y="620"/>
                  <a:pt x="2079" y="621"/>
                </a:cubicBezTo>
                <a:cubicBezTo>
                  <a:pt x="2078" y="621"/>
                  <a:pt x="2078" y="621"/>
                  <a:pt x="2078" y="621"/>
                </a:cubicBezTo>
                <a:cubicBezTo>
                  <a:pt x="2076" y="623"/>
                  <a:pt x="2075" y="624"/>
                  <a:pt x="2070" y="624"/>
                </a:cubicBezTo>
                <a:cubicBezTo>
                  <a:pt x="2070" y="625"/>
                  <a:pt x="2070" y="626"/>
                  <a:pt x="2070" y="627"/>
                </a:cubicBezTo>
                <a:cubicBezTo>
                  <a:pt x="2069" y="627"/>
                  <a:pt x="2069" y="627"/>
                  <a:pt x="2069" y="627"/>
                </a:cubicBezTo>
                <a:cubicBezTo>
                  <a:pt x="2069" y="628"/>
                  <a:pt x="2069" y="628"/>
                  <a:pt x="2069" y="628"/>
                </a:cubicBezTo>
                <a:cubicBezTo>
                  <a:pt x="2068" y="628"/>
                  <a:pt x="2068" y="628"/>
                  <a:pt x="2068" y="628"/>
                </a:cubicBezTo>
                <a:cubicBezTo>
                  <a:pt x="2066" y="632"/>
                  <a:pt x="2068" y="634"/>
                  <a:pt x="2065" y="636"/>
                </a:cubicBezTo>
                <a:cubicBezTo>
                  <a:pt x="2065" y="638"/>
                  <a:pt x="2065" y="637"/>
                  <a:pt x="2066" y="638"/>
                </a:cubicBezTo>
                <a:cubicBezTo>
                  <a:pt x="2066" y="639"/>
                  <a:pt x="2063" y="642"/>
                  <a:pt x="2063" y="642"/>
                </a:cubicBezTo>
                <a:cubicBezTo>
                  <a:pt x="2062" y="644"/>
                  <a:pt x="2066" y="644"/>
                  <a:pt x="2062" y="646"/>
                </a:cubicBezTo>
                <a:cubicBezTo>
                  <a:pt x="2062" y="647"/>
                  <a:pt x="2062" y="647"/>
                  <a:pt x="2062" y="647"/>
                </a:cubicBezTo>
                <a:cubicBezTo>
                  <a:pt x="2061" y="647"/>
                  <a:pt x="2060" y="646"/>
                  <a:pt x="2058" y="646"/>
                </a:cubicBezTo>
                <a:cubicBezTo>
                  <a:pt x="2058" y="647"/>
                  <a:pt x="2058" y="648"/>
                  <a:pt x="2056" y="647"/>
                </a:cubicBezTo>
                <a:cubicBezTo>
                  <a:pt x="2056" y="647"/>
                  <a:pt x="2056" y="645"/>
                  <a:pt x="2052" y="646"/>
                </a:cubicBezTo>
                <a:cubicBezTo>
                  <a:pt x="2052" y="646"/>
                  <a:pt x="2052" y="646"/>
                  <a:pt x="2052" y="646"/>
                </a:cubicBezTo>
                <a:cubicBezTo>
                  <a:pt x="2051" y="647"/>
                  <a:pt x="2049" y="647"/>
                  <a:pt x="2047" y="647"/>
                </a:cubicBezTo>
                <a:cubicBezTo>
                  <a:pt x="2047" y="648"/>
                  <a:pt x="2047" y="648"/>
                  <a:pt x="2047" y="648"/>
                </a:cubicBezTo>
                <a:cubicBezTo>
                  <a:pt x="2044" y="648"/>
                  <a:pt x="2044" y="648"/>
                  <a:pt x="2044" y="648"/>
                </a:cubicBezTo>
                <a:cubicBezTo>
                  <a:pt x="2044" y="649"/>
                  <a:pt x="2044" y="649"/>
                  <a:pt x="2044" y="649"/>
                </a:cubicBezTo>
                <a:cubicBezTo>
                  <a:pt x="2041" y="649"/>
                  <a:pt x="2041" y="649"/>
                  <a:pt x="2041" y="649"/>
                </a:cubicBezTo>
                <a:cubicBezTo>
                  <a:pt x="2041" y="650"/>
                  <a:pt x="2040" y="650"/>
                  <a:pt x="2040" y="651"/>
                </a:cubicBezTo>
                <a:cubicBezTo>
                  <a:pt x="2038" y="651"/>
                  <a:pt x="2036" y="651"/>
                  <a:pt x="2034" y="651"/>
                </a:cubicBezTo>
                <a:cubicBezTo>
                  <a:pt x="2034" y="652"/>
                  <a:pt x="2034" y="652"/>
                  <a:pt x="2034" y="652"/>
                </a:cubicBezTo>
                <a:cubicBezTo>
                  <a:pt x="2033" y="653"/>
                  <a:pt x="2033" y="653"/>
                  <a:pt x="2032" y="653"/>
                </a:cubicBezTo>
                <a:cubicBezTo>
                  <a:pt x="2032" y="656"/>
                  <a:pt x="2032" y="659"/>
                  <a:pt x="2033" y="661"/>
                </a:cubicBezTo>
                <a:cubicBezTo>
                  <a:pt x="2032" y="662"/>
                  <a:pt x="2031" y="663"/>
                  <a:pt x="2032" y="665"/>
                </a:cubicBezTo>
                <a:cubicBezTo>
                  <a:pt x="2033" y="665"/>
                  <a:pt x="2033" y="665"/>
                  <a:pt x="2033" y="665"/>
                </a:cubicBezTo>
                <a:cubicBezTo>
                  <a:pt x="2033" y="667"/>
                  <a:pt x="2033" y="667"/>
                  <a:pt x="2033" y="667"/>
                </a:cubicBezTo>
                <a:cubicBezTo>
                  <a:pt x="2031" y="665"/>
                  <a:pt x="2022" y="671"/>
                  <a:pt x="2020" y="671"/>
                </a:cubicBezTo>
                <a:cubicBezTo>
                  <a:pt x="2019" y="674"/>
                  <a:pt x="2019" y="673"/>
                  <a:pt x="2020" y="675"/>
                </a:cubicBezTo>
                <a:cubicBezTo>
                  <a:pt x="2019" y="675"/>
                  <a:pt x="2019" y="675"/>
                  <a:pt x="2019" y="675"/>
                </a:cubicBezTo>
                <a:cubicBezTo>
                  <a:pt x="2019" y="676"/>
                  <a:pt x="2019" y="676"/>
                  <a:pt x="2019" y="676"/>
                </a:cubicBezTo>
                <a:cubicBezTo>
                  <a:pt x="2016" y="676"/>
                  <a:pt x="2016" y="676"/>
                  <a:pt x="2016" y="676"/>
                </a:cubicBezTo>
                <a:cubicBezTo>
                  <a:pt x="2016" y="677"/>
                  <a:pt x="2016" y="677"/>
                  <a:pt x="2015" y="678"/>
                </a:cubicBezTo>
                <a:cubicBezTo>
                  <a:pt x="2005" y="678"/>
                  <a:pt x="2005" y="678"/>
                  <a:pt x="2005" y="678"/>
                </a:cubicBezTo>
                <a:cubicBezTo>
                  <a:pt x="2005" y="678"/>
                  <a:pt x="2005" y="679"/>
                  <a:pt x="2004" y="679"/>
                </a:cubicBezTo>
                <a:cubicBezTo>
                  <a:pt x="2003" y="677"/>
                  <a:pt x="2003" y="674"/>
                  <a:pt x="2003" y="672"/>
                </a:cubicBezTo>
                <a:cubicBezTo>
                  <a:pt x="2001" y="672"/>
                  <a:pt x="1999" y="673"/>
                  <a:pt x="1996" y="673"/>
                </a:cubicBezTo>
                <a:cubicBezTo>
                  <a:pt x="1997" y="675"/>
                  <a:pt x="1998" y="675"/>
                  <a:pt x="1998" y="675"/>
                </a:cubicBezTo>
                <a:cubicBezTo>
                  <a:pt x="1998" y="679"/>
                  <a:pt x="1998" y="679"/>
                  <a:pt x="1998" y="679"/>
                </a:cubicBezTo>
                <a:cubicBezTo>
                  <a:pt x="1999" y="679"/>
                  <a:pt x="1999" y="679"/>
                  <a:pt x="1999" y="679"/>
                </a:cubicBezTo>
                <a:cubicBezTo>
                  <a:pt x="1999" y="680"/>
                  <a:pt x="1999" y="680"/>
                  <a:pt x="1999" y="680"/>
                </a:cubicBezTo>
                <a:cubicBezTo>
                  <a:pt x="2000" y="680"/>
                  <a:pt x="2000" y="680"/>
                  <a:pt x="2000" y="680"/>
                </a:cubicBezTo>
                <a:cubicBezTo>
                  <a:pt x="2001" y="685"/>
                  <a:pt x="1997" y="687"/>
                  <a:pt x="2002" y="690"/>
                </a:cubicBezTo>
                <a:cubicBezTo>
                  <a:pt x="2002" y="690"/>
                  <a:pt x="2002" y="691"/>
                  <a:pt x="2001" y="691"/>
                </a:cubicBezTo>
                <a:cubicBezTo>
                  <a:pt x="1995" y="691"/>
                  <a:pt x="1995" y="691"/>
                  <a:pt x="1995" y="691"/>
                </a:cubicBezTo>
                <a:cubicBezTo>
                  <a:pt x="1995" y="690"/>
                  <a:pt x="1995" y="690"/>
                  <a:pt x="1995" y="690"/>
                </a:cubicBezTo>
                <a:cubicBezTo>
                  <a:pt x="1995" y="689"/>
                  <a:pt x="1995" y="690"/>
                  <a:pt x="1995" y="690"/>
                </a:cubicBezTo>
                <a:cubicBezTo>
                  <a:pt x="1992" y="690"/>
                  <a:pt x="1992" y="690"/>
                  <a:pt x="1992" y="690"/>
                </a:cubicBezTo>
                <a:cubicBezTo>
                  <a:pt x="1992" y="691"/>
                  <a:pt x="1992" y="691"/>
                  <a:pt x="1991" y="692"/>
                </a:cubicBezTo>
                <a:cubicBezTo>
                  <a:pt x="1990" y="692"/>
                  <a:pt x="1989" y="691"/>
                  <a:pt x="1987" y="691"/>
                </a:cubicBezTo>
                <a:cubicBezTo>
                  <a:pt x="1987" y="693"/>
                  <a:pt x="1986" y="693"/>
                  <a:pt x="1986" y="695"/>
                </a:cubicBezTo>
                <a:cubicBezTo>
                  <a:pt x="1984" y="695"/>
                  <a:pt x="1984" y="695"/>
                  <a:pt x="1984" y="695"/>
                </a:cubicBezTo>
                <a:cubicBezTo>
                  <a:pt x="1983" y="693"/>
                  <a:pt x="1982" y="691"/>
                  <a:pt x="1981" y="690"/>
                </a:cubicBezTo>
                <a:cubicBezTo>
                  <a:pt x="1979" y="690"/>
                  <a:pt x="1977" y="690"/>
                  <a:pt x="1975" y="690"/>
                </a:cubicBezTo>
                <a:cubicBezTo>
                  <a:pt x="1975" y="692"/>
                  <a:pt x="1975" y="692"/>
                  <a:pt x="1975" y="692"/>
                </a:cubicBezTo>
                <a:cubicBezTo>
                  <a:pt x="1973" y="692"/>
                  <a:pt x="1974" y="692"/>
                  <a:pt x="1973" y="691"/>
                </a:cubicBezTo>
                <a:cubicBezTo>
                  <a:pt x="1970" y="691"/>
                  <a:pt x="1968" y="691"/>
                  <a:pt x="1967" y="693"/>
                </a:cubicBezTo>
                <a:cubicBezTo>
                  <a:pt x="1965" y="694"/>
                  <a:pt x="1966" y="693"/>
                  <a:pt x="1965" y="695"/>
                </a:cubicBezTo>
                <a:cubicBezTo>
                  <a:pt x="1967" y="696"/>
                  <a:pt x="1968" y="697"/>
                  <a:pt x="1970" y="698"/>
                </a:cubicBezTo>
                <a:cubicBezTo>
                  <a:pt x="1970" y="699"/>
                  <a:pt x="1970" y="699"/>
                  <a:pt x="1970" y="699"/>
                </a:cubicBezTo>
                <a:cubicBezTo>
                  <a:pt x="1969" y="699"/>
                  <a:pt x="1969" y="699"/>
                  <a:pt x="1969" y="699"/>
                </a:cubicBezTo>
                <a:cubicBezTo>
                  <a:pt x="1969" y="700"/>
                  <a:pt x="1969" y="700"/>
                  <a:pt x="1969" y="700"/>
                </a:cubicBezTo>
                <a:cubicBezTo>
                  <a:pt x="1968" y="699"/>
                  <a:pt x="1968" y="699"/>
                  <a:pt x="1966" y="699"/>
                </a:cubicBezTo>
                <a:cubicBezTo>
                  <a:pt x="1966" y="702"/>
                  <a:pt x="1967" y="702"/>
                  <a:pt x="1964" y="703"/>
                </a:cubicBezTo>
                <a:cubicBezTo>
                  <a:pt x="1964" y="703"/>
                  <a:pt x="1965" y="704"/>
                  <a:pt x="1965" y="704"/>
                </a:cubicBezTo>
                <a:cubicBezTo>
                  <a:pt x="1967" y="704"/>
                  <a:pt x="1970" y="703"/>
                  <a:pt x="1972" y="703"/>
                </a:cubicBezTo>
                <a:cubicBezTo>
                  <a:pt x="1973" y="704"/>
                  <a:pt x="1974" y="705"/>
                  <a:pt x="1974" y="706"/>
                </a:cubicBezTo>
                <a:cubicBezTo>
                  <a:pt x="1975" y="706"/>
                  <a:pt x="1975" y="706"/>
                  <a:pt x="1976" y="705"/>
                </a:cubicBezTo>
                <a:cubicBezTo>
                  <a:pt x="1976" y="706"/>
                  <a:pt x="1976" y="706"/>
                  <a:pt x="1977" y="707"/>
                </a:cubicBezTo>
                <a:cubicBezTo>
                  <a:pt x="1979" y="709"/>
                  <a:pt x="1980" y="708"/>
                  <a:pt x="1981" y="713"/>
                </a:cubicBezTo>
                <a:cubicBezTo>
                  <a:pt x="1981" y="713"/>
                  <a:pt x="1981" y="713"/>
                  <a:pt x="1981" y="713"/>
                </a:cubicBezTo>
                <a:cubicBezTo>
                  <a:pt x="1982" y="712"/>
                  <a:pt x="1982" y="711"/>
                  <a:pt x="1982" y="709"/>
                </a:cubicBezTo>
                <a:cubicBezTo>
                  <a:pt x="1984" y="709"/>
                  <a:pt x="1984" y="709"/>
                  <a:pt x="1984" y="709"/>
                </a:cubicBezTo>
                <a:cubicBezTo>
                  <a:pt x="1985" y="709"/>
                  <a:pt x="1984" y="708"/>
                  <a:pt x="1986" y="708"/>
                </a:cubicBezTo>
                <a:cubicBezTo>
                  <a:pt x="1986" y="709"/>
                  <a:pt x="1986" y="709"/>
                  <a:pt x="1986" y="709"/>
                </a:cubicBezTo>
                <a:cubicBezTo>
                  <a:pt x="1987" y="709"/>
                  <a:pt x="1986" y="709"/>
                  <a:pt x="1987" y="709"/>
                </a:cubicBezTo>
                <a:cubicBezTo>
                  <a:pt x="1986" y="710"/>
                  <a:pt x="1986" y="711"/>
                  <a:pt x="1984" y="711"/>
                </a:cubicBezTo>
                <a:cubicBezTo>
                  <a:pt x="1984" y="713"/>
                  <a:pt x="1984" y="713"/>
                  <a:pt x="1984" y="713"/>
                </a:cubicBezTo>
                <a:cubicBezTo>
                  <a:pt x="1988" y="713"/>
                  <a:pt x="1988" y="713"/>
                  <a:pt x="1988" y="713"/>
                </a:cubicBezTo>
                <a:cubicBezTo>
                  <a:pt x="1988" y="715"/>
                  <a:pt x="1988" y="715"/>
                  <a:pt x="1987" y="716"/>
                </a:cubicBezTo>
                <a:cubicBezTo>
                  <a:pt x="1988" y="716"/>
                  <a:pt x="1988" y="716"/>
                  <a:pt x="1988" y="716"/>
                </a:cubicBezTo>
                <a:cubicBezTo>
                  <a:pt x="1988" y="717"/>
                  <a:pt x="1988" y="717"/>
                  <a:pt x="1988" y="717"/>
                </a:cubicBezTo>
                <a:cubicBezTo>
                  <a:pt x="1992" y="717"/>
                  <a:pt x="1992" y="717"/>
                  <a:pt x="1992" y="717"/>
                </a:cubicBezTo>
                <a:cubicBezTo>
                  <a:pt x="1992" y="719"/>
                  <a:pt x="1992" y="718"/>
                  <a:pt x="1991" y="719"/>
                </a:cubicBezTo>
                <a:cubicBezTo>
                  <a:pt x="1991" y="720"/>
                  <a:pt x="1991" y="720"/>
                  <a:pt x="1992" y="720"/>
                </a:cubicBezTo>
                <a:cubicBezTo>
                  <a:pt x="1992" y="725"/>
                  <a:pt x="1992" y="725"/>
                  <a:pt x="1992" y="725"/>
                </a:cubicBezTo>
                <a:cubicBezTo>
                  <a:pt x="1993" y="725"/>
                  <a:pt x="1993" y="726"/>
                  <a:pt x="1994" y="726"/>
                </a:cubicBezTo>
                <a:cubicBezTo>
                  <a:pt x="1994" y="728"/>
                  <a:pt x="1994" y="728"/>
                  <a:pt x="1994" y="728"/>
                </a:cubicBezTo>
                <a:cubicBezTo>
                  <a:pt x="1995" y="728"/>
                  <a:pt x="1995" y="728"/>
                  <a:pt x="1996" y="729"/>
                </a:cubicBezTo>
                <a:cubicBezTo>
                  <a:pt x="1997" y="729"/>
                  <a:pt x="1997" y="730"/>
                  <a:pt x="1998" y="731"/>
                </a:cubicBezTo>
                <a:cubicBezTo>
                  <a:pt x="2000" y="732"/>
                  <a:pt x="2001" y="732"/>
                  <a:pt x="2003" y="733"/>
                </a:cubicBezTo>
                <a:cubicBezTo>
                  <a:pt x="2003" y="733"/>
                  <a:pt x="2004" y="734"/>
                  <a:pt x="2005" y="735"/>
                </a:cubicBezTo>
                <a:cubicBezTo>
                  <a:pt x="2005" y="735"/>
                  <a:pt x="2006" y="735"/>
                  <a:pt x="2006" y="734"/>
                </a:cubicBezTo>
                <a:cubicBezTo>
                  <a:pt x="2006" y="737"/>
                  <a:pt x="2007" y="740"/>
                  <a:pt x="2007" y="743"/>
                </a:cubicBezTo>
                <a:cubicBezTo>
                  <a:pt x="2007" y="743"/>
                  <a:pt x="2006" y="743"/>
                  <a:pt x="2006" y="744"/>
                </a:cubicBezTo>
                <a:cubicBezTo>
                  <a:pt x="2007" y="744"/>
                  <a:pt x="2007" y="744"/>
                  <a:pt x="2007" y="744"/>
                </a:cubicBezTo>
                <a:cubicBezTo>
                  <a:pt x="2007" y="745"/>
                  <a:pt x="2008" y="746"/>
                  <a:pt x="2008" y="747"/>
                </a:cubicBezTo>
                <a:cubicBezTo>
                  <a:pt x="2007" y="747"/>
                  <a:pt x="2007" y="747"/>
                  <a:pt x="2006" y="748"/>
                </a:cubicBezTo>
                <a:cubicBezTo>
                  <a:pt x="2006" y="755"/>
                  <a:pt x="2006" y="755"/>
                  <a:pt x="2006" y="755"/>
                </a:cubicBezTo>
                <a:cubicBezTo>
                  <a:pt x="2007" y="755"/>
                  <a:pt x="2008" y="756"/>
                  <a:pt x="2009" y="756"/>
                </a:cubicBezTo>
                <a:cubicBezTo>
                  <a:pt x="2008" y="758"/>
                  <a:pt x="2006" y="760"/>
                  <a:pt x="2005" y="762"/>
                </a:cubicBezTo>
                <a:cubicBezTo>
                  <a:pt x="2005" y="764"/>
                  <a:pt x="2006" y="762"/>
                  <a:pt x="2006" y="763"/>
                </a:cubicBezTo>
                <a:cubicBezTo>
                  <a:pt x="2006" y="766"/>
                  <a:pt x="2006" y="768"/>
                  <a:pt x="2005" y="770"/>
                </a:cubicBezTo>
                <a:cubicBezTo>
                  <a:pt x="2004" y="773"/>
                  <a:pt x="2001" y="773"/>
                  <a:pt x="2000" y="776"/>
                </a:cubicBezTo>
                <a:cubicBezTo>
                  <a:pt x="1990" y="776"/>
                  <a:pt x="1990" y="776"/>
                  <a:pt x="1990" y="776"/>
                </a:cubicBezTo>
                <a:cubicBezTo>
                  <a:pt x="1989" y="775"/>
                  <a:pt x="1989" y="774"/>
                  <a:pt x="1988" y="773"/>
                </a:cubicBezTo>
                <a:cubicBezTo>
                  <a:pt x="1986" y="773"/>
                  <a:pt x="1984" y="773"/>
                  <a:pt x="1981" y="772"/>
                </a:cubicBezTo>
                <a:cubicBezTo>
                  <a:pt x="1981" y="772"/>
                  <a:pt x="1981" y="772"/>
                  <a:pt x="1981" y="772"/>
                </a:cubicBezTo>
                <a:cubicBezTo>
                  <a:pt x="1981" y="772"/>
                  <a:pt x="1979" y="773"/>
                  <a:pt x="1977" y="772"/>
                </a:cubicBezTo>
                <a:cubicBezTo>
                  <a:pt x="1977" y="772"/>
                  <a:pt x="1977" y="772"/>
                  <a:pt x="1977" y="772"/>
                </a:cubicBezTo>
                <a:cubicBezTo>
                  <a:pt x="1970" y="772"/>
                  <a:pt x="1970" y="772"/>
                  <a:pt x="1970" y="772"/>
                </a:cubicBezTo>
                <a:cubicBezTo>
                  <a:pt x="1970" y="772"/>
                  <a:pt x="1970" y="772"/>
                  <a:pt x="1970" y="772"/>
                </a:cubicBezTo>
                <a:cubicBezTo>
                  <a:pt x="1967" y="772"/>
                  <a:pt x="1967" y="772"/>
                  <a:pt x="1967" y="772"/>
                </a:cubicBezTo>
                <a:cubicBezTo>
                  <a:pt x="1967" y="772"/>
                  <a:pt x="1967" y="772"/>
                  <a:pt x="1967" y="772"/>
                </a:cubicBezTo>
                <a:cubicBezTo>
                  <a:pt x="1965" y="772"/>
                  <a:pt x="1965" y="772"/>
                  <a:pt x="1965" y="772"/>
                </a:cubicBezTo>
                <a:cubicBezTo>
                  <a:pt x="1965" y="771"/>
                  <a:pt x="1965" y="771"/>
                  <a:pt x="1965" y="771"/>
                </a:cubicBezTo>
                <a:cubicBezTo>
                  <a:pt x="1962" y="771"/>
                  <a:pt x="1962" y="771"/>
                  <a:pt x="1962" y="771"/>
                </a:cubicBezTo>
                <a:cubicBezTo>
                  <a:pt x="1962" y="770"/>
                  <a:pt x="1962" y="770"/>
                  <a:pt x="1962" y="770"/>
                </a:cubicBezTo>
                <a:cubicBezTo>
                  <a:pt x="1956" y="770"/>
                  <a:pt x="1951" y="771"/>
                  <a:pt x="1945" y="771"/>
                </a:cubicBezTo>
                <a:cubicBezTo>
                  <a:pt x="1945" y="772"/>
                  <a:pt x="1945" y="772"/>
                  <a:pt x="1945" y="772"/>
                </a:cubicBezTo>
                <a:cubicBezTo>
                  <a:pt x="1944" y="772"/>
                  <a:pt x="1943" y="769"/>
                  <a:pt x="1942" y="768"/>
                </a:cubicBezTo>
                <a:cubicBezTo>
                  <a:pt x="1940" y="767"/>
                  <a:pt x="1935" y="768"/>
                  <a:pt x="1933" y="769"/>
                </a:cubicBezTo>
                <a:cubicBezTo>
                  <a:pt x="1933" y="770"/>
                  <a:pt x="1933" y="770"/>
                  <a:pt x="1933" y="770"/>
                </a:cubicBezTo>
                <a:cubicBezTo>
                  <a:pt x="1930" y="770"/>
                  <a:pt x="1930" y="770"/>
                  <a:pt x="1930" y="770"/>
                </a:cubicBezTo>
                <a:cubicBezTo>
                  <a:pt x="1930" y="771"/>
                  <a:pt x="1930" y="771"/>
                  <a:pt x="1930" y="771"/>
                </a:cubicBezTo>
                <a:cubicBezTo>
                  <a:pt x="1930" y="771"/>
                  <a:pt x="1930" y="771"/>
                  <a:pt x="1930" y="771"/>
                </a:cubicBezTo>
                <a:cubicBezTo>
                  <a:pt x="1930" y="773"/>
                  <a:pt x="1930" y="773"/>
                  <a:pt x="1930" y="773"/>
                </a:cubicBezTo>
                <a:cubicBezTo>
                  <a:pt x="1925" y="773"/>
                  <a:pt x="1925" y="773"/>
                  <a:pt x="1925" y="773"/>
                </a:cubicBezTo>
                <a:cubicBezTo>
                  <a:pt x="1924" y="774"/>
                  <a:pt x="1925" y="774"/>
                  <a:pt x="1924" y="774"/>
                </a:cubicBezTo>
                <a:cubicBezTo>
                  <a:pt x="1924" y="773"/>
                  <a:pt x="1924" y="773"/>
                  <a:pt x="1924" y="773"/>
                </a:cubicBezTo>
                <a:cubicBezTo>
                  <a:pt x="1922" y="773"/>
                  <a:pt x="1922" y="773"/>
                  <a:pt x="1922" y="773"/>
                </a:cubicBezTo>
                <a:cubicBezTo>
                  <a:pt x="1920" y="776"/>
                  <a:pt x="1918" y="775"/>
                  <a:pt x="1917" y="778"/>
                </a:cubicBezTo>
                <a:cubicBezTo>
                  <a:pt x="1916" y="778"/>
                  <a:pt x="1916" y="778"/>
                  <a:pt x="1916" y="778"/>
                </a:cubicBezTo>
                <a:cubicBezTo>
                  <a:pt x="1916" y="780"/>
                  <a:pt x="1918" y="780"/>
                  <a:pt x="1918" y="781"/>
                </a:cubicBezTo>
                <a:cubicBezTo>
                  <a:pt x="1918" y="782"/>
                  <a:pt x="1918" y="782"/>
                  <a:pt x="1918" y="782"/>
                </a:cubicBezTo>
                <a:cubicBezTo>
                  <a:pt x="1920" y="782"/>
                  <a:pt x="1920" y="782"/>
                  <a:pt x="1920" y="782"/>
                </a:cubicBezTo>
                <a:cubicBezTo>
                  <a:pt x="1919" y="783"/>
                  <a:pt x="1919" y="784"/>
                  <a:pt x="1919" y="785"/>
                </a:cubicBezTo>
                <a:cubicBezTo>
                  <a:pt x="1920" y="785"/>
                  <a:pt x="1921" y="785"/>
                  <a:pt x="1921" y="786"/>
                </a:cubicBezTo>
                <a:cubicBezTo>
                  <a:pt x="1922" y="790"/>
                  <a:pt x="1922" y="788"/>
                  <a:pt x="1924" y="791"/>
                </a:cubicBezTo>
                <a:cubicBezTo>
                  <a:pt x="1922" y="792"/>
                  <a:pt x="1921" y="793"/>
                  <a:pt x="1921" y="796"/>
                </a:cubicBezTo>
                <a:cubicBezTo>
                  <a:pt x="1922" y="796"/>
                  <a:pt x="1922" y="796"/>
                  <a:pt x="1922" y="796"/>
                </a:cubicBezTo>
                <a:cubicBezTo>
                  <a:pt x="1922" y="799"/>
                  <a:pt x="1923" y="802"/>
                  <a:pt x="1923" y="805"/>
                </a:cubicBezTo>
                <a:cubicBezTo>
                  <a:pt x="1924" y="805"/>
                  <a:pt x="1924" y="805"/>
                  <a:pt x="1925" y="806"/>
                </a:cubicBezTo>
                <a:cubicBezTo>
                  <a:pt x="1924" y="806"/>
                  <a:pt x="1924" y="807"/>
                  <a:pt x="1924" y="807"/>
                </a:cubicBezTo>
                <a:cubicBezTo>
                  <a:pt x="1925" y="807"/>
                  <a:pt x="1925" y="807"/>
                  <a:pt x="1925" y="807"/>
                </a:cubicBezTo>
                <a:cubicBezTo>
                  <a:pt x="1925" y="811"/>
                  <a:pt x="1925" y="811"/>
                  <a:pt x="1925" y="811"/>
                </a:cubicBezTo>
                <a:cubicBezTo>
                  <a:pt x="1924" y="811"/>
                  <a:pt x="1924" y="811"/>
                  <a:pt x="1924" y="811"/>
                </a:cubicBezTo>
                <a:cubicBezTo>
                  <a:pt x="1924" y="817"/>
                  <a:pt x="1924" y="817"/>
                  <a:pt x="1924" y="817"/>
                </a:cubicBezTo>
                <a:cubicBezTo>
                  <a:pt x="1923" y="817"/>
                  <a:pt x="1923" y="817"/>
                  <a:pt x="1923" y="817"/>
                </a:cubicBezTo>
                <a:cubicBezTo>
                  <a:pt x="1923" y="819"/>
                  <a:pt x="1923" y="819"/>
                  <a:pt x="1923" y="819"/>
                </a:cubicBezTo>
                <a:cubicBezTo>
                  <a:pt x="1922" y="819"/>
                  <a:pt x="1921" y="820"/>
                  <a:pt x="1921" y="820"/>
                </a:cubicBezTo>
                <a:cubicBezTo>
                  <a:pt x="1921" y="822"/>
                  <a:pt x="1922" y="823"/>
                  <a:pt x="1921" y="825"/>
                </a:cubicBezTo>
                <a:cubicBezTo>
                  <a:pt x="1921" y="825"/>
                  <a:pt x="1921" y="825"/>
                  <a:pt x="1921" y="825"/>
                </a:cubicBezTo>
                <a:cubicBezTo>
                  <a:pt x="1919" y="827"/>
                  <a:pt x="1919" y="828"/>
                  <a:pt x="1919" y="831"/>
                </a:cubicBezTo>
                <a:cubicBezTo>
                  <a:pt x="1918" y="832"/>
                  <a:pt x="1917" y="832"/>
                  <a:pt x="1916" y="832"/>
                </a:cubicBezTo>
                <a:cubicBezTo>
                  <a:pt x="1917" y="835"/>
                  <a:pt x="1917" y="836"/>
                  <a:pt x="1916" y="838"/>
                </a:cubicBezTo>
                <a:cubicBezTo>
                  <a:pt x="1916" y="842"/>
                  <a:pt x="1916" y="842"/>
                  <a:pt x="1916" y="842"/>
                </a:cubicBezTo>
                <a:cubicBezTo>
                  <a:pt x="1916" y="842"/>
                  <a:pt x="1916" y="842"/>
                  <a:pt x="1916" y="842"/>
                </a:cubicBezTo>
                <a:cubicBezTo>
                  <a:pt x="1916" y="843"/>
                  <a:pt x="1916" y="843"/>
                  <a:pt x="1916" y="843"/>
                </a:cubicBezTo>
                <a:cubicBezTo>
                  <a:pt x="1917" y="843"/>
                  <a:pt x="1917" y="843"/>
                  <a:pt x="1917" y="843"/>
                </a:cubicBezTo>
                <a:cubicBezTo>
                  <a:pt x="1917" y="842"/>
                  <a:pt x="1918" y="841"/>
                  <a:pt x="1918" y="840"/>
                </a:cubicBezTo>
                <a:cubicBezTo>
                  <a:pt x="1920" y="840"/>
                  <a:pt x="1920" y="840"/>
                  <a:pt x="1920" y="840"/>
                </a:cubicBezTo>
                <a:cubicBezTo>
                  <a:pt x="1920" y="844"/>
                  <a:pt x="1920" y="844"/>
                  <a:pt x="1920" y="844"/>
                </a:cubicBezTo>
                <a:cubicBezTo>
                  <a:pt x="1918" y="844"/>
                  <a:pt x="1919" y="844"/>
                  <a:pt x="1918" y="845"/>
                </a:cubicBezTo>
                <a:cubicBezTo>
                  <a:pt x="1917" y="845"/>
                  <a:pt x="1917" y="845"/>
                  <a:pt x="1917" y="845"/>
                </a:cubicBezTo>
                <a:cubicBezTo>
                  <a:pt x="1917" y="847"/>
                  <a:pt x="1917" y="847"/>
                  <a:pt x="1917" y="847"/>
                </a:cubicBezTo>
                <a:cubicBezTo>
                  <a:pt x="1920" y="847"/>
                  <a:pt x="1920" y="847"/>
                  <a:pt x="1920" y="847"/>
                </a:cubicBezTo>
                <a:cubicBezTo>
                  <a:pt x="1920" y="850"/>
                  <a:pt x="1921" y="853"/>
                  <a:pt x="1921" y="856"/>
                </a:cubicBezTo>
                <a:cubicBezTo>
                  <a:pt x="1921" y="856"/>
                  <a:pt x="1921" y="856"/>
                  <a:pt x="1921" y="856"/>
                </a:cubicBezTo>
                <a:cubicBezTo>
                  <a:pt x="1920" y="860"/>
                  <a:pt x="1919" y="863"/>
                  <a:pt x="1919" y="867"/>
                </a:cubicBezTo>
                <a:cubicBezTo>
                  <a:pt x="1921" y="867"/>
                  <a:pt x="1922" y="865"/>
                  <a:pt x="1925" y="866"/>
                </a:cubicBezTo>
                <a:cubicBezTo>
                  <a:pt x="1925" y="867"/>
                  <a:pt x="1925" y="867"/>
                  <a:pt x="1925" y="867"/>
                </a:cubicBezTo>
                <a:cubicBezTo>
                  <a:pt x="1929" y="867"/>
                  <a:pt x="1929" y="867"/>
                  <a:pt x="1929" y="867"/>
                </a:cubicBezTo>
                <a:cubicBezTo>
                  <a:pt x="1929" y="868"/>
                  <a:pt x="1930" y="869"/>
                  <a:pt x="1930" y="869"/>
                </a:cubicBezTo>
                <a:cubicBezTo>
                  <a:pt x="1932" y="870"/>
                  <a:pt x="1936" y="867"/>
                  <a:pt x="1936" y="867"/>
                </a:cubicBezTo>
                <a:cubicBezTo>
                  <a:pt x="1939" y="867"/>
                  <a:pt x="1939" y="867"/>
                  <a:pt x="1939" y="867"/>
                </a:cubicBezTo>
                <a:cubicBezTo>
                  <a:pt x="1939" y="866"/>
                  <a:pt x="1939" y="866"/>
                  <a:pt x="1939" y="866"/>
                </a:cubicBezTo>
                <a:cubicBezTo>
                  <a:pt x="1944" y="866"/>
                  <a:pt x="1944" y="866"/>
                  <a:pt x="1944" y="866"/>
                </a:cubicBezTo>
                <a:cubicBezTo>
                  <a:pt x="1945" y="868"/>
                  <a:pt x="1946" y="869"/>
                  <a:pt x="1948" y="871"/>
                </a:cubicBezTo>
                <a:cubicBezTo>
                  <a:pt x="1949" y="871"/>
                  <a:pt x="1949" y="871"/>
                  <a:pt x="1949" y="871"/>
                </a:cubicBezTo>
                <a:cubicBezTo>
                  <a:pt x="1949" y="872"/>
                  <a:pt x="1949" y="874"/>
                  <a:pt x="1949" y="875"/>
                </a:cubicBezTo>
                <a:cubicBezTo>
                  <a:pt x="1950" y="875"/>
                  <a:pt x="1950" y="875"/>
                  <a:pt x="1950" y="875"/>
                </a:cubicBezTo>
                <a:cubicBezTo>
                  <a:pt x="1951" y="876"/>
                  <a:pt x="1951" y="878"/>
                  <a:pt x="1952" y="879"/>
                </a:cubicBezTo>
                <a:cubicBezTo>
                  <a:pt x="1954" y="880"/>
                  <a:pt x="1956" y="880"/>
                  <a:pt x="1958" y="881"/>
                </a:cubicBezTo>
                <a:cubicBezTo>
                  <a:pt x="1959" y="879"/>
                  <a:pt x="1961" y="879"/>
                  <a:pt x="1963" y="878"/>
                </a:cubicBezTo>
                <a:cubicBezTo>
                  <a:pt x="1963" y="877"/>
                  <a:pt x="1963" y="877"/>
                  <a:pt x="1963" y="877"/>
                </a:cubicBezTo>
                <a:cubicBezTo>
                  <a:pt x="1965" y="877"/>
                  <a:pt x="1967" y="876"/>
                  <a:pt x="1968" y="876"/>
                </a:cubicBezTo>
                <a:cubicBezTo>
                  <a:pt x="1969" y="875"/>
                  <a:pt x="1969" y="874"/>
                  <a:pt x="1970" y="873"/>
                </a:cubicBezTo>
                <a:cubicBezTo>
                  <a:pt x="1972" y="873"/>
                  <a:pt x="1973" y="873"/>
                  <a:pt x="1974" y="874"/>
                </a:cubicBezTo>
                <a:cubicBezTo>
                  <a:pt x="1974" y="874"/>
                  <a:pt x="1974" y="874"/>
                  <a:pt x="1974" y="874"/>
                </a:cubicBezTo>
                <a:cubicBezTo>
                  <a:pt x="1976" y="875"/>
                  <a:pt x="1976" y="873"/>
                  <a:pt x="1977" y="874"/>
                </a:cubicBezTo>
                <a:cubicBezTo>
                  <a:pt x="1977" y="874"/>
                  <a:pt x="1977" y="874"/>
                  <a:pt x="1977" y="874"/>
                </a:cubicBezTo>
                <a:cubicBezTo>
                  <a:pt x="1979" y="875"/>
                  <a:pt x="1981" y="875"/>
                  <a:pt x="1982" y="875"/>
                </a:cubicBezTo>
                <a:cubicBezTo>
                  <a:pt x="1982" y="874"/>
                  <a:pt x="1982" y="874"/>
                  <a:pt x="1982" y="874"/>
                </a:cubicBezTo>
                <a:cubicBezTo>
                  <a:pt x="1984" y="874"/>
                  <a:pt x="1984" y="874"/>
                  <a:pt x="1984" y="874"/>
                </a:cubicBezTo>
                <a:cubicBezTo>
                  <a:pt x="1984" y="874"/>
                  <a:pt x="1984" y="874"/>
                  <a:pt x="1984" y="874"/>
                </a:cubicBezTo>
                <a:cubicBezTo>
                  <a:pt x="1990" y="874"/>
                  <a:pt x="1990" y="874"/>
                  <a:pt x="1990" y="874"/>
                </a:cubicBezTo>
                <a:cubicBezTo>
                  <a:pt x="1990" y="873"/>
                  <a:pt x="1990" y="872"/>
                  <a:pt x="1991" y="872"/>
                </a:cubicBezTo>
                <a:cubicBezTo>
                  <a:pt x="1992" y="872"/>
                  <a:pt x="1992" y="872"/>
                  <a:pt x="1992" y="872"/>
                </a:cubicBezTo>
                <a:cubicBezTo>
                  <a:pt x="1993" y="867"/>
                  <a:pt x="1995" y="866"/>
                  <a:pt x="1997" y="864"/>
                </a:cubicBezTo>
                <a:cubicBezTo>
                  <a:pt x="1997" y="863"/>
                  <a:pt x="1998" y="862"/>
                  <a:pt x="1998" y="862"/>
                </a:cubicBezTo>
                <a:cubicBezTo>
                  <a:pt x="1999" y="862"/>
                  <a:pt x="2000" y="861"/>
                  <a:pt x="2001" y="861"/>
                </a:cubicBezTo>
                <a:cubicBezTo>
                  <a:pt x="2002" y="861"/>
                  <a:pt x="2002" y="860"/>
                  <a:pt x="2002" y="859"/>
                </a:cubicBezTo>
                <a:cubicBezTo>
                  <a:pt x="2005" y="859"/>
                  <a:pt x="2005" y="859"/>
                  <a:pt x="2005" y="859"/>
                </a:cubicBezTo>
                <a:cubicBezTo>
                  <a:pt x="2006" y="859"/>
                  <a:pt x="2005" y="858"/>
                  <a:pt x="2008" y="858"/>
                </a:cubicBezTo>
                <a:cubicBezTo>
                  <a:pt x="2008" y="854"/>
                  <a:pt x="2008" y="854"/>
                  <a:pt x="2008" y="854"/>
                </a:cubicBezTo>
                <a:cubicBezTo>
                  <a:pt x="2009" y="854"/>
                  <a:pt x="2009" y="854"/>
                  <a:pt x="2009" y="854"/>
                </a:cubicBezTo>
                <a:cubicBezTo>
                  <a:pt x="2009" y="851"/>
                  <a:pt x="2009" y="851"/>
                  <a:pt x="2009" y="851"/>
                </a:cubicBezTo>
                <a:cubicBezTo>
                  <a:pt x="2010" y="850"/>
                  <a:pt x="2011" y="849"/>
                  <a:pt x="2012" y="849"/>
                </a:cubicBezTo>
                <a:cubicBezTo>
                  <a:pt x="2012" y="847"/>
                  <a:pt x="2012" y="847"/>
                  <a:pt x="2012" y="847"/>
                </a:cubicBezTo>
                <a:cubicBezTo>
                  <a:pt x="2013" y="846"/>
                  <a:pt x="2014" y="846"/>
                  <a:pt x="2014" y="845"/>
                </a:cubicBezTo>
                <a:cubicBezTo>
                  <a:pt x="2017" y="843"/>
                  <a:pt x="2016" y="842"/>
                  <a:pt x="2019" y="840"/>
                </a:cubicBezTo>
                <a:cubicBezTo>
                  <a:pt x="2019" y="838"/>
                  <a:pt x="2019" y="838"/>
                  <a:pt x="2019" y="838"/>
                </a:cubicBezTo>
                <a:cubicBezTo>
                  <a:pt x="2019" y="838"/>
                  <a:pt x="2018" y="837"/>
                  <a:pt x="2017" y="837"/>
                </a:cubicBezTo>
                <a:cubicBezTo>
                  <a:pt x="2016" y="835"/>
                  <a:pt x="2016" y="833"/>
                  <a:pt x="2014" y="831"/>
                </a:cubicBezTo>
                <a:cubicBezTo>
                  <a:pt x="2015" y="829"/>
                  <a:pt x="2015" y="829"/>
                  <a:pt x="2017" y="828"/>
                </a:cubicBezTo>
                <a:cubicBezTo>
                  <a:pt x="2017" y="827"/>
                  <a:pt x="2017" y="827"/>
                  <a:pt x="2017" y="827"/>
                </a:cubicBezTo>
                <a:cubicBezTo>
                  <a:pt x="2018" y="827"/>
                  <a:pt x="2019" y="827"/>
                  <a:pt x="2019" y="826"/>
                </a:cubicBezTo>
                <a:cubicBezTo>
                  <a:pt x="2019" y="825"/>
                  <a:pt x="2019" y="825"/>
                  <a:pt x="2019" y="825"/>
                </a:cubicBezTo>
                <a:cubicBezTo>
                  <a:pt x="2021" y="823"/>
                  <a:pt x="2021" y="823"/>
                  <a:pt x="2021" y="823"/>
                </a:cubicBezTo>
                <a:cubicBezTo>
                  <a:pt x="2021" y="821"/>
                  <a:pt x="2021" y="821"/>
                  <a:pt x="2021" y="821"/>
                </a:cubicBezTo>
                <a:cubicBezTo>
                  <a:pt x="2022" y="821"/>
                  <a:pt x="2022" y="821"/>
                  <a:pt x="2022" y="821"/>
                </a:cubicBezTo>
                <a:cubicBezTo>
                  <a:pt x="2022" y="820"/>
                  <a:pt x="2022" y="820"/>
                  <a:pt x="2022" y="820"/>
                </a:cubicBezTo>
                <a:cubicBezTo>
                  <a:pt x="2023" y="819"/>
                  <a:pt x="2023" y="819"/>
                  <a:pt x="2024" y="819"/>
                </a:cubicBezTo>
                <a:cubicBezTo>
                  <a:pt x="2026" y="818"/>
                  <a:pt x="2026" y="816"/>
                  <a:pt x="2026" y="814"/>
                </a:cubicBezTo>
                <a:cubicBezTo>
                  <a:pt x="2030" y="813"/>
                  <a:pt x="2030" y="811"/>
                  <a:pt x="2033" y="809"/>
                </a:cubicBezTo>
                <a:cubicBezTo>
                  <a:pt x="2033" y="808"/>
                  <a:pt x="2033" y="808"/>
                  <a:pt x="2033" y="808"/>
                </a:cubicBezTo>
                <a:cubicBezTo>
                  <a:pt x="2034" y="808"/>
                  <a:pt x="2034" y="808"/>
                  <a:pt x="2034" y="808"/>
                </a:cubicBezTo>
                <a:cubicBezTo>
                  <a:pt x="2035" y="807"/>
                  <a:pt x="2035" y="806"/>
                  <a:pt x="2036" y="806"/>
                </a:cubicBezTo>
                <a:cubicBezTo>
                  <a:pt x="2038" y="806"/>
                  <a:pt x="2038" y="806"/>
                  <a:pt x="2038" y="806"/>
                </a:cubicBezTo>
                <a:cubicBezTo>
                  <a:pt x="2038" y="805"/>
                  <a:pt x="2038" y="805"/>
                  <a:pt x="2038" y="805"/>
                </a:cubicBezTo>
                <a:cubicBezTo>
                  <a:pt x="2041" y="803"/>
                  <a:pt x="2041" y="806"/>
                  <a:pt x="2042" y="802"/>
                </a:cubicBezTo>
                <a:cubicBezTo>
                  <a:pt x="2046" y="801"/>
                  <a:pt x="2050" y="799"/>
                  <a:pt x="2052" y="796"/>
                </a:cubicBezTo>
                <a:cubicBezTo>
                  <a:pt x="2052" y="796"/>
                  <a:pt x="2052" y="796"/>
                  <a:pt x="2052" y="796"/>
                </a:cubicBezTo>
                <a:cubicBezTo>
                  <a:pt x="2052" y="794"/>
                  <a:pt x="2052" y="791"/>
                  <a:pt x="2052" y="788"/>
                </a:cubicBezTo>
                <a:cubicBezTo>
                  <a:pt x="2051" y="788"/>
                  <a:pt x="2051" y="788"/>
                  <a:pt x="2051" y="788"/>
                </a:cubicBezTo>
                <a:cubicBezTo>
                  <a:pt x="2052" y="779"/>
                  <a:pt x="2052" y="779"/>
                  <a:pt x="2052" y="779"/>
                </a:cubicBezTo>
                <a:cubicBezTo>
                  <a:pt x="2053" y="779"/>
                  <a:pt x="2054" y="779"/>
                  <a:pt x="2056" y="778"/>
                </a:cubicBezTo>
                <a:cubicBezTo>
                  <a:pt x="2056" y="776"/>
                  <a:pt x="2056" y="777"/>
                  <a:pt x="2057" y="776"/>
                </a:cubicBezTo>
                <a:cubicBezTo>
                  <a:pt x="2057" y="775"/>
                  <a:pt x="2057" y="775"/>
                  <a:pt x="2057" y="775"/>
                </a:cubicBezTo>
                <a:cubicBezTo>
                  <a:pt x="2059" y="775"/>
                  <a:pt x="2059" y="775"/>
                  <a:pt x="2059" y="775"/>
                </a:cubicBezTo>
                <a:cubicBezTo>
                  <a:pt x="2059" y="774"/>
                  <a:pt x="2059" y="774"/>
                  <a:pt x="2059" y="774"/>
                </a:cubicBezTo>
                <a:cubicBezTo>
                  <a:pt x="2060" y="774"/>
                  <a:pt x="2061" y="774"/>
                  <a:pt x="2061" y="773"/>
                </a:cubicBezTo>
                <a:cubicBezTo>
                  <a:pt x="2064" y="771"/>
                  <a:pt x="2067" y="773"/>
                  <a:pt x="2070" y="774"/>
                </a:cubicBezTo>
                <a:cubicBezTo>
                  <a:pt x="2070" y="775"/>
                  <a:pt x="2070" y="775"/>
                  <a:pt x="2070" y="775"/>
                </a:cubicBezTo>
                <a:cubicBezTo>
                  <a:pt x="2070" y="774"/>
                  <a:pt x="2071" y="774"/>
                  <a:pt x="2072" y="773"/>
                </a:cubicBezTo>
                <a:cubicBezTo>
                  <a:pt x="2073" y="774"/>
                  <a:pt x="2073" y="775"/>
                  <a:pt x="2074" y="776"/>
                </a:cubicBezTo>
                <a:cubicBezTo>
                  <a:pt x="2076" y="776"/>
                  <a:pt x="2076" y="776"/>
                  <a:pt x="2076" y="776"/>
                </a:cubicBezTo>
                <a:cubicBezTo>
                  <a:pt x="2076" y="777"/>
                  <a:pt x="2076" y="777"/>
                  <a:pt x="2076" y="777"/>
                </a:cubicBezTo>
                <a:cubicBezTo>
                  <a:pt x="2077" y="777"/>
                  <a:pt x="2078" y="777"/>
                  <a:pt x="2079" y="777"/>
                </a:cubicBezTo>
                <a:cubicBezTo>
                  <a:pt x="2079" y="779"/>
                  <a:pt x="2079" y="778"/>
                  <a:pt x="2080" y="779"/>
                </a:cubicBezTo>
                <a:cubicBezTo>
                  <a:pt x="2081" y="780"/>
                  <a:pt x="2085" y="778"/>
                  <a:pt x="2088" y="778"/>
                </a:cubicBezTo>
                <a:cubicBezTo>
                  <a:pt x="2088" y="777"/>
                  <a:pt x="2088" y="777"/>
                  <a:pt x="2088" y="777"/>
                </a:cubicBezTo>
                <a:cubicBezTo>
                  <a:pt x="2092" y="775"/>
                  <a:pt x="2089" y="776"/>
                  <a:pt x="2090" y="773"/>
                </a:cubicBezTo>
                <a:cubicBezTo>
                  <a:pt x="2091" y="773"/>
                  <a:pt x="2091" y="773"/>
                  <a:pt x="2091" y="773"/>
                </a:cubicBezTo>
                <a:cubicBezTo>
                  <a:pt x="2091" y="772"/>
                  <a:pt x="2091" y="772"/>
                  <a:pt x="2091" y="772"/>
                </a:cubicBezTo>
                <a:cubicBezTo>
                  <a:pt x="2093" y="772"/>
                  <a:pt x="2093" y="772"/>
                  <a:pt x="2093" y="772"/>
                </a:cubicBezTo>
                <a:cubicBezTo>
                  <a:pt x="2093" y="772"/>
                  <a:pt x="2093" y="772"/>
                  <a:pt x="2093" y="772"/>
                </a:cubicBezTo>
                <a:cubicBezTo>
                  <a:pt x="2094" y="772"/>
                  <a:pt x="2094" y="772"/>
                  <a:pt x="2094" y="772"/>
                </a:cubicBezTo>
                <a:cubicBezTo>
                  <a:pt x="2095" y="771"/>
                  <a:pt x="2095" y="771"/>
                  <a:pt x="2095" y="770"/>
                </a:cubicBezTo>
                <a:cubicBezTo>
                  <a:pt x="2098" y="770"/>
                  <a:pt x="2098" y="770"/>
                  <a:pt x="2098" y="770"/>
                </a:cubicBezTo>
                <a:cubicBezTo>
                  <a:pt x="2098" y="769"/>
                  <a:pt x="2098" y="769"/>
                  <a:pt x="2098" y="769"/>
                </a:cubicBezTo>
                <a:cubicBezTo>
                  <a:pt x="2102" y="769"/>
                  <a:pt x="2102" y="769"/>
                  <a:pt x="2102" y="769"/>
                </a:cubicBezTo>
                <a:cubicBezTo>
                  <a:pt x="2102" y="768"/>
                  <a:pt x="2102" y="767"/>
                  <a:pt x="2103" y="767"/>
                </a:cubicBezTo>
                <a:cubicBezTo>
                  <a:pt x="2104" y="766"/>
                  <a:pt x="2105" y="765"/>
                  <a:pt x="2106" y="764"/>
                </a:cubicBezTo>
                <a:cubicBezTo>
                  <a:pt x="2106" y="761"/>
                  <a:pt x="2106" y="761"/>
                  <a:pt x="2106" y="761"/>
                </a:cubicBezTo>
                <a:cubicBezTo>
                  <a:pt x="2108" y="761"/>
                  <a:pt x="2108" y="761"/>
                  <a:pt x="2108" y="761"/>
                </a:cubicBezTo>
                <a:cubicBezTo>
                  <a:pt x="2108" y="760"/>
                  <a:pt x="2108" y="760"/>
                  <a:pt x="2108" y="759"/>
                </a:cubicBezTo>
                <a:cubicBezTo>
                  <a:pt x="2110" y="759"/>
                  <a:pt x="2113" y="760"/>
                  <a:pt x="2114" y="760"/>
                </a:cubicBezTo>
                <a:cubicBezTo>
                  <a:pt x="2114" y="761"/>
                  <a:pt x="2115" y="761"/>
                  <a:pt x="2115" y="762"/>
                </a:cubicBezTo>
                <a:cubicBezTo>
                  <a:pt x="2116" y="762"/>
                  <a:pt x="2118" y="762"/>
                  <a:pt x="2119" y="762"/>
                </a:cubicBezTo>
                <a:cubicBezTo>
                  <a:pt x="2119" y="763"/>
                  <a:pt x="2120" y="764"/>
                  <a:pt x="2120" y="764"/>
                </a:cubicBezTo>
                <a:cubicBezTo>
                  <a:pt x="2122" y="764"/>
                  <a:pt x="2122" y="764"/>
                  <a:pt x="2122" y="764"/>
                </a:cubicBezTo>
                <a:cubicBezTo>
                  <a:pt x="2122" y="765"/>
                  <a:pt x="2122" y="765"/>
                  <a:pt x="2122" y="765"/>
                </a:cubicBezTo>
                <a:cubicBezTo>
                  <a:pt x="2123" y="766"/>
                  <a:pt x="2124" y="767"/>
                  <a:pt x="2126" y="767"/>
                </a:cubicBezTo>
                <a:cubicBezTo>
                  <a:pt x="2126" y="769"/>
                  <a:pt x="2126" y="769"/>
                  <a:pt x="2126" y="769"/>
                </a:cubicBezTo>
                <a:cubicBezTo>
                  <a:pt x="2126" y="773"/>
                  <a:pt x="2126" y="773"/>
                  <a:pt x="2126" y="773"/>
                </a:cubicBezTo>
                <a:cubicBezTo>
                  <a:pt x="2127" y="774"/>
                  <a:pt x="2128" y="774"/>
                  <a:pt x="2129" y="775"/>
                </a:cubicBezTo>
                <a:cubicBezTo>
                  <a:pt x="2129" y="777"/>
                  <a:pt x="2129" y="777"/>
                  <a:pt x="2129" y="777"/>
                </a:cubicBezTo>
                <a:cubicBezTo>
                  <a:pt x="2130" y="777"/>
                  <a:pt x="2130" y="777"/>
                  <a:pt x="2130" y="777"/>
                </a:cubicBezTo>
                <a:cubicBezTo>
                  <a:pt x="2130" y="781"/>
                  <a:pt x="2130" y="781"/>
                  <a:pt x="2130" y="781"/>
                </a:cubicBezTo>
                <a:cubicBezTo>
                  <a:pt x="2131" y="781"/>
                  <a:pt x="2131" y="782"/>
                  <a:pt x="2132" y="782"/>
                </a:cubicBezTo>
                <a:cubicBezTo>
                  <a:pt x="2132" y="785"/>
                  <a:pt x="2132" y="785"/>
                  <a:pt x="2132" y="785"/>
                </a:cubicBezTo>
                <a:cubicBezTo>
                  <a:pt x="2134" y="789"/>
                  <a:pt x="2136" y="794"/>
                  <a:pt x="2140" y="796"/>
                </a:cubicBezTo>
                <a:cubicBezTo>
                  <a:pt x="2141" y="796"/>
                  <a:pt x="2141" y="797"/>
                  <a:pt x="2141" y="798"/>
                </a:cubicBezTo>
                <a:cubicBezTo>
                  <a:pt x="2143" y="798"/>
                  <a:pt x="2143" y="798"/>
                  <a:pt x="2143" y="798"/>
                </a:cubicBezTo>
                <a:cubicBezTo>
                  <a:pt x="2143" y="799"/>
                  <a:pt x="2144" y="799"/>
                  <a:pt x="2144" y="800"/>
                </a:cubicBezTo>
                <a:cubicBezTo>
                  <a:pt x="2145" y="800"/>
                  <a:pt x="2145" y="800"/>
                  <a:pt x="2145" y="800"/>
                </a:cubicBezTo>
                <a:cubicBezTo>
                  <a:pt x="2145" y="801"/>
                  <a:pt x="2145" y="801"/>
                  <a:pt x="2145" y="801"/>
                </a:cubicBezTo>
                <a:cubicBezTo>
                  <a:pt x="2146" y="803"/>
                  <a:pt x="2147" y="805"/>
                  <a:pt x="2149" y="806"/>
                </a:cubicBezTo>
                <a:cubicBezTo>
                  <a:pt x="2151" y="807"/>
                  <a:pt x="2153" y="808"/>
                  <a:pt x="2154" y="808"/>
                </a:cubicBezTo>
                <a:cubicBezTo>
                  <a:pt x="2155" y="809"/>
                  <a:pt x="2155" y="809"/>
                  <a:pt x="2155" y="810"/>
                </a:cubicBezTo>
                <a:cubicBezTo>
                  <a:pt x="2157" y="810"/>
                  <a:pt x="2157" y="810"/>
                  <a:pt x="2157" y="810"/>
                </a:cubicBezTo>
                <a:cubicBezTo>
                  <a:pt x="2157" y="811"/>
                  <a:pt x="2157" y="811"/>
                  <a:pt x="2157" y="811"/>
                </a:cubicBezTo>
                <a:cubicBezTo>
                  <a:pt x="2159" y="810"/>
                  <a:pt x="2160" y="810"/>
                  <a:pt x="2162" y="810"/>
                </a:cubicBezTo>
                <a:cubicBezTo>
                  <a:pt x="2162" y="810"/>
                  <a:pt x="2162" y="811"/>
                  <a:pt x="2163" y="811"/>
                </a:cubicBezTo>
                <a:cubicBezTo>
                  <a:pt x="2165" y="813"/>
                  <a:pt x="2166" y="815"/>
                  <a:pt x="2168" y="816"/>
                </a:cubicBezTo>
                <a:cubicBezTo>
                  <a:pt x="2168" y="818"/>
                  <a:pt x="2168" y="818"/>
                  <a:pt x="2168" y="818"/>
                </a:cubicBezTo>
                <a:cubicBezTo>
                  <a:pt x="2171" y="819"/>
                  <a:pt x="2173" y="819"/>
                  <a:pt x="2174" y="821"/>
                </a:cubicBezTo>
                <a:cubicBezTo>
                  <a:pt x="2174" y="825"/>
                  <a:pt x="2174" y="825"/>
                  <a:pt x="2174" y="825"/>
                </a:cubicBezTo>
                <a:cubicBezTo>
                  <a:pt x="2175" y="826"/>
                  <a:pt x="2181" y="828"/>
                  <a:pt x="2182" y="829"/>
                </a:cubicBezTo>
                <a:cubicBezTo>
                  <a:pt x="2183" y="831"/>
                  <a:pt x="2184" y="834"/>
                  <a:pt x="2185" y="836"/>
                </a:cubicBezTo>
                <a:cubicBezTo>
                  <a:pt x="2186" y="836"/>
                  <a:pt x="2186" y="836"/>
                  <a:pt x="2186" y="836"/>
                </a:cubicBezTo>
                <a:cubicBezTo>
                  <a:pt x="2186" y="837"/>
                  <a:pt x="2184" y="839"/>
                  <a:pt x="2185" y="841"/>
                </a:cubicBezTo>
                <a:cubicBezTo>
                  <a:pt x="2186" y="841"/>
                  <a:pt x="2186" y="841"/>
                  <a:pt x="2186" y="841"/>
                </a:cubicBezTo>
                <a:cubicBezTo>
                  <a:pt x="2186" y="843"/>
                  <a:pt x="2186" y="845"/>
                  <a:pt x="2187" y="846"/>
                </a:cubicBezTo>
                <a:cubicBezTo>
                  <a:pt x="2185" y="847"/>
                  <a:pt x="2186" y="846"/>
                  <a:pt x="2185" y="847"/>
                </a:cubicBezTo>
                <a:cubicBezTo>
                  <a:pt x="2184" y="847"/>
                  <a:pt x="2184" y="847"/>
                  <a:pt x="2184" y="847"/>
                </a:cubicBezTo>
                <a:cubicBezTo>
                  <a:pt x="2184" y="853"/>
                  <a:pt x="2184" y="853"/>
                  <a:pt x="2184" y="853"/>
                </a:cubicBezTo>
                <a:cubicBezTo>
                  <a:pt x="2183" y="853"/>
                  <a:pt x="2183" y="853"/>
                  <a:pt x="2183" y="853"/>
                </a:cubicBezTo>
                <a:cubicBezTo>
                  <a:pt x="2182" y="855"/>
                  <a:pt x="2182" y="857"/>
                  <a:pt x="2182" y="860"/>
                </a:cubicBezTo>
                <a:cubicBezTo>
                  <a:pt x="2185" y="861"/>
                  <a:pt x="2184" y="861"/>
                  <a:pt x="2187" y="860"/>
                </a:cubicBezTo>
                <a:cubicBezTo>
                  <a:pt x="2187" y="858"/>
                  <a:pt x="2187" y="858"/>
                  <a:pt x="2187" y="858"/>
                </a:cubicBezTo>
                <a:cubicBezTo>
                  <a:pt x="2188" y="858"/>
                  <a:pt x="2188" y="858"/>
                  <a:pt x="2188" y="858"/>
                </a:cubicBezTo>
                <a:cubicBezTo>
                  <a:pt x="2189" y="855"/>
                  <a:pt x="2190" y="855"/>
                  <a:pt x="2191" y="854"/>
                </a:cubicBezTo>
                <a:cubicBezTo>
                  <a:pt x="2192" y="854"/>
                  <a:pt x="2192" y="854"/>
                  <a:pt x="2192" y="854"/>
                </a:cubicBezTo>
                <a:cubicBezTo>
                  <a:pt x="2192" y="849"/>
                  <a:pt x="2192" y="849"/>
                  <a:pt x="2192" y="849"/>
                </a:cubicBezTo>
                <a:cubicBezTo>
                  <a:pt x="2193" y="848"/>
                  <a:pt x="2193" y="847"/>
                  <a:pt x="2194" y="846"/>
                </a:cubicBezTo>
                <a:cubicBezTo>
                  <a:pt x="2196" y="846"/>
                  <a:pt x="2196" y="846"/>
                  <a:pt x="2196" y="846"/>
                </a:cubicBezTo>
                <a:cubicBezTo>
                  <a:pt x="2196" y="846"/>
                  <a:pt x="2196" y="845"/>
                  <a:pt x="2197" y="845"/>
                </a:cubicBezTo>
                <a:cubicBezTo>
                  <a:pt x="2197" y="843"/>
                  <a:pt x="2197" y="842"/>
                  <a:pt x="2196" y="840"/>
                </a:cubicBezTo>
                <a:cubicBezTo>
                  <a:pt x="2197" y="840"/>
                  <a:pt x="2197" y="840"/>
                  <a:pt x="2197" y="840"/>
                </a:cubicBezTo>
                <a:cubicBezTo>
                  <a:pt x="2197" y="836"/>
                  <a:pt x="2196" y="838"/>
                  <a:pt x="2194" y="835"/>
                </a:cubicBezTo>
                <a:cubicBezTo>
                  <a:pt x="2192" y="833"/>
                  <a:pt x="2194" y="831"/>
                  <a:pt x="2190" y="830"/>
                </a:cubicBezTo>
                <a:cubicBezTo>
                  <a:pt x="2191" y="826"/>
                  <a:pt x="2194" y="823"/>
                  <a:pt x="2196" y="820"/>
                </a:cubicBezTo>
                <a:cubicBezTo>
                  <a:pt x="2197" y="820"/>
                  <a:pt x="2197" y="820"/>
                  <a:pt x="2197" y="820"/>
                </a:cubicBezTo>
                <a:cubicBezTo>
                  <a:pt x="2198" y="820"/>
                  <a:pt x="2198" y="821"/>
                  <a:pt x="2198" y="822"/>
                </a:cubicBezTo>
                <a:cubicBezTo>
                  <a:pt x="2201" y="823"/>
                  <a:pt x="2202" y="824"/>
                  <a:pt x="2206" y="824"/>
                </a:cubicBezTo>
                <a:cubicBezTo>
                  <a:pt x="2206" y="825"/>
                  <a:pt x="2206" y="827"/>
                  <a:pt x="2206" y="829"/>
                </a:cubicBezTo>
                <a:cubicBezTo>
                  <a:pt x="2209" y="829"/>
                  <a:pt x="2209" y="829"/>
                  <a:pt x="2209" y="829"/>
                </a:cubicBezTo>
                <a:cubicBezTo>
                  <a:pt x="2209" y="827"/>
                  <a:pt x="2209" y="827"/>
                  <a:pt x="2209" y="827"/>
                </a:cubicBezTo>
                <a:cubicBezTo>
                  <a:pt x="2209" y="826"/>
                  <a:pt x="2211" y="827"/>
                  <a:pt x="2210" y="825"/>
                </a:cubicBezTo>
                <a:cubicBezTo>
                  <a:pt x="2210" y="825"/>
                  <a:pt x="2210" y="825"/>
                  <a:pt x="2210" y="825"/>
                </a:cubicBezTo>
                <a:cubicBezTo>
                  <a:pt x="2209" y="819"/>
                  <a:pt x="2208" y="821"/>
                  <a:pt x="2206" y="819"/>
                </a:cubicBezTo>
                <a:cubicBezTo>
                  <a:pt x="2204" y="817"/>
                  <a:pt x="2203" y="816"/>
                  <a:pt x="2201" y="814"/>
                </a:cubicBezTo>
                <a:cubicBezTo>
                  <a:pt x="2200" y="814"/>
                  <a:pt x="2200" y="814"/>
                  <a:pt x="2200" y="814"/>
                </a:cubicBezTo>
                <a:cubicBezTo>
                  <a:pt x="2200" y="813"/>
                  <a:pt x="2199" y="813"/>
                  <a:pt x="2199" y="812"/>
                </a:cubicBezTo>
                <a:cubicBezTo>
                  <a:pt x="2197" y="812"/>
                  <a:pt x="2197" y="812"/>
                  <a:pt x="2197" y="812"/>
                </a:cubicBezTo>
                <a:cubicBezTo>
                  <a:pt x="2194" y="810"/>
                  <a:pt x="2190" y="809"/>
                  <a:pt x="2187" y="806"/>
                </a:cubicBezTo>
                <a:cubicBezTo>
                  <a:pt x="2187" y="806"/>
                  <a:pt x="2187" y="806"/>
                  <a:pt x="2187" y="806"/>
                </a:cubicBezTo>
                <a:cubicBezTo>
                  <a:pt x="2187" y="804"/>
                  <a:pt x="2188" y="802"/>
                  <a:pt x="2188" y="801"/>
                </a:cubicBezTo>
                <a:cubicBezTo>
                  <a:pt x="2187" y="800"/>
                  <a:pt x="2185" y="800"/>
                  <a:pt x="2183" y="800"/>
                </a:cubicBezTo>
                <a:cubicBezTo>
                  <a:pt x="2183" y="799"/>
                  <a:pt x="2183" y="799"/>
                  <a:pt x="2183" y="799"/>
                </a:cubicBezTo>
                <a:cubicBezTo>
                  <a:pt x="2182" y="799"/>
                  <a:pt x="2182" y="800"/>
                  <a:pt x="2181" y="800"/>
                </a:cubicBezTo>
                <a:cubicBezTo>
                  <a:pt x="2181" y="799"/>
                  <a:pt x="2181" y="799"/>
                  <a:pt x="2181" y="799"/>
                </a:cubicBezTo>
                <a:cubicBezTo>
                  <a:pt x="2176" y="799"/>
                  <a:pt x="2176" y="799"/>
                  <a:pt x="2176" y="799"/>
                </a:cubicBezTo>
                <a:cubicBezTo>
                  <a:pt x="2176" y="798"/>
                  <a:pt x="2175" y="798"/>
                  <a:pt x="2175" y="797"/>
                </a:cubicBezTo>
                <a:cubicBezTo>
                  <a:pt x="2173" y="797"/>
                  <a:pt x="2173" y="797"/>
                  <a:pt x="2173" y="797"/>
                </a:cubicBezTo>
                <a:cubicBezTo>
                  <a:pt x="2173" y="796"/>
                  <a:pt x="2173" y="796"/>
                  <a:pt x="2173" y="796"/>
                </a:cubicBezTo>
                <a:cubicBezTo>
                  <a:pt x="2172" y="796"/>
                  <a:pt x="2171" y="795"/>
                  <a:pt x="2170" y="794"/>
                </a:cubicBezTo>
                <a:cubicBezTo>
                  <a:pt x="2170" y="792"/>
                  <a:pt x="2170" y="792"/>
                  <a:pt x="2170" y="792"/>
                </a:cubicBezTo>
                <a:cubicBezTo>
                  <a:pt x="2169" y="791"/>
                  <a:pt x="2167" y="790"/>
                  <a:pt x="2166" y="789"/>
                </a:cubicBezTo>
                <a:cubicBezTo>
                  <a:pt x="2166" y="787"/>
                  <a:pt x="2166" y="787"/>
                  <a:pt x="2166" y="787"/>
                </a:cubicBezTo>
                <a:cubicBezTo>
                  <a:pt x="2165" y="787"/>
                  <a:pt x="2165" y="787"/>
                  <a:pt x="2165" y="787"/>
                </a:cubicBezTo>
                <a:cubicBezTo>
                  <a:pt x="2165" y="786"/>
                  <a:pt x="2165" y="785"/>
                  <a:pt x="2164" y="784"/>
                </a:cubicBezTo>
                <a:cubicBezTo>
                  <a:pt x="2164" y="784"/>
                  <a:pt x="2164" y="784"/>
                  <a:pt x="2164" y="784"/>
                </a:cubicBezTo>
                <a:cubicBezTo>
                  <a:pt x="2164" y="782"/>
                  <a:pt x="2164" y="782"/>
                  <a:pt x="2164" y="782"/>
                </a:cubicBezTo>
                <a:cubicBezTo>
                  <a:pt x="2163" y="782"/>
                  <a:pt x="2163" y="782"/>
                  <a:pt x="2163" y="782"/>
                </a:cubicBezTo>
                <a:cubicBezTo>
                  <a:pt x="2163" y="780"/>
                  <a:pt x="2163" y="780"/>
                  <a:pt x="2163" y="780"/>
                </a:cubicBezTo>
                <a:cubicBezTo>
                  <a:pt x="2162" y="780"/>
                  <a:pt x="2162" y="780"/>
                  <a:pt x="2162" y="780"/>
                </a:cubicBezTo>
                <a:cubicBezTo>
                  <a:pt x="2162" y="777"/>
                  <a:pt x="2162" y="777"/>
                  <a:pt x="2162" y="777"/>
                </a:cubicBezTo>
                <a:cubicBezTo>
                  <a:pt x="2161" y="777"/>
                  <a:pt x="2160" y="776"/>
                  <a:pt x="2159" y="776"/>
                </a:cubicBezTo>
                <a:cubicBezTo>
                  <a:pt x="2159" y="774"/>
                  <a:pt x="2159" y="774"/>
                  <a:pt x="2159" y="774"/>
                </a:cubicBezTo>
                <a:cubicBezTo>
                  <a:pt x="2158" y="774"/>
                  <a:pt x="2158" y="774"/>
                  <a:pt x="2158" y="774"/>
                </a:cubicBezTo>
                <a:cubicBezTo>
                  <a:pt x="2158" y="772"/>
                  <a:pt x="2158" y="772"/>
                  <a:pt x="2158" y="772"/>
                </a:cubicBezTo>
                <a:cubicBezTo>
                  <a:pt x="2157" y="772"/>
                  <a:pt x="2156" y="771"/>
                  <a:pt x="2155" y="771"/>
                </a:cubicBezTo>
                <a:cubicBezTo>
                  <a:pt x="2155" y="770"/>
                  <a:pt x="2155" y="770"/>
                  <a:pt x="2155" y="770"/>
                </a:cubicBezTo>
                <a:cubicBezTo>
                  <a:pt x="2153" y="770"/>
                  <a:pt x="2153" y="770"/>
                  <a:pt x="2153" y="770"/>
                </a:cubicBezTo>
                <a:cubicBezTo>
                  <a:pt x="2153" y="769"/>
                  <a:pt x="2153" y="769"/>
                  <a:pt x="2153" y="769"/>
                </a:cubicBezTo>
                <a:cubicBezTo>
                  <a:pt x="2150" y="769"/>
                  <a:pt x="2150" y="769"/>
                  <a:pt x="2150" y="769"/>
                </a:cubicBezTo>
                <a:cubicBezTo>
                  <a:pt x="2150" y="768"/>
                  <a:pt x="2150" y="768"/>
                  <a:pt x="2150" y="768"/>
                </a:cubicBezTo>
                <a:cubicBezTo>
                  <a:pt x="2149" y="768"/>
                  <a:pt x="2149" y="768"/>
                  <a:pt x="2149" y="768"/>
                </a:cubicBezTo>
                <a:cubicBezTo>
                  <a:pt x="2149" y="767"/>
                  <a:pt x="2149" y="767"/>
                  <a:pt x="2149" y="767"/>
                </a:cubicBezTo>
                <a:cubicBezTo>
                  <a:pt x="2147" y="767"/>
                  <a:pt x="2147" y="767"/>
                  <a:pt x="2147" y="767"/>
                </a:cubicBezTo>
                <a:cubicBezTo>
                  <a:pt x="2146" y="767"/>
                  <a:pt x="2146" y="765"/>
                  <a:pt x="2145" y="764"/>
                </a:cubicBezTo>
                <a:cubicBezTo>
                  <a:pt x="2145" y="763"/>
                  <a:pt x="2145" y="758"/>
                  <a:pt x="2145" y="757"/>
                </a:cubicBezTo>
                <a:cubicBezTo>
                  <a:pt x="2146" y="757"/>
                  <a:pt x="2146" y="757"/>
                  <a:pt x="2146" y="757"/>
                </a:cubicBezTo>
                <a:cubicBezTo>
                  <a:pt x="2148" y="753"/>
                  <a:pt x="2151" y="749"/>
                  <a:pt x="2146" y="747"/>
                </a:cubicBezTo>
                <a:cubicBezTo>
                  <a:pt x="2146" y="744"/>
                  <a:pt x="2146" y="744"/>
                  <a:pt x="2146" y="744"/>
                </a:cubicBezTo>
                <a:cubicBezTo>
                  <a:pt x="2147" y="744"/>
                  <a:pt x="2147" y="744"/>
                  <a:pt x="2147" y="744"/>
                </a:cubicBezTo>
                <a:cubicBezTo>
                  <a:pt x="2147" y="743"/>
                  <a:pt x="2147" y="743"/>
                  <a:pt x="2147" y="743"/>
                </a:cubicBezTo>
                <a:cubicBezTo>
                  <a:pt x="2148" y="744"/>
                  <a:pt x="2149" y="745"/>
                  <a:pt x="2150" y="745"/>
                </a:cubicBezTo>
                <a:cubicBezTo>
                  <a:pt x="2150" y="744"/>
                  <a:pt x="2150" y="744"/>
                  <a:pt x="2150" y="744"/>
                </a:cubicBezTo>
                <a:cubicBezTo>
                  <a:pt x="2151" y="744"/>
                  <a:pt x="2151" y="744"/>
                  <a:pt x="2151" y="744"/>
                </a:cubicBezTo>
                <a:cubicBezTo>
                  <a:pt x="2151" y="744"/>
                  <a:pt x="2152" y="743"/>
                  <a:pt x="2152" y="743"/>
                </a:cubicBezTo>
                <a:cubicBezTo>
                  <a:pt x="2155" y="743"/>
                  <a:pt x="2155" y="743"/>
                  <a:pt x="2155" y="743"/>
                </a:cubicBezTo>
                <a:cubicBezTo>
                  <a:pt x="2156" y="742"/>
                  <a:pt x="2156" y="742"/>
                  <a:pt x="2156" y="741"/>
                </a:cubicBezTo>
                <a:cubicBezTo>
                  <a:pt x="2160" y="741"/>
                  <a:pt x="2160" y="741"/>
                  <a:pt x="2160" y="741"/>
                </a:cubicBezTo>
                <a:cubicBezTo>
                  <a:pt x="2160" y="740"/>
                  <a:pt x="2160" y="740"/>
                  <a:pt x="2160" y="740"/>
                </a:cubicBezTo>
                <a:cubicBezTo>
                  <a:pt x="2161" y="741"/>
                  <a:pt x="2161" y="740"/>
                  <a:pt x="2161" y="742"/>
                </a:cubicBezTo>
                <a:cubicBezTo>
                  <a:pt x="2162" y="742"/>
                  <a:pt x="2162" y="742"/>
                  <a:pt x="2162" y="742"/>
                </a:cubicBezTo>
                <a:cubicBezTo>
                  <a:pt x="2161" y="743"/>
                  <a:pt x="2160" y="744"/>
                  <a:pt x="2159" y="745"/>
                </a:cubicBezTo>
                <a:cubicBezTo>
                  <a:pt x="2159" y="747"/>
                  <a:pt x="2159" y="747"/>
                  <a:pt x="2159" y="748"/>
                </a:cubicBezTo>
                <a:cubicBezTo>
                  <a:pt x="2160" y="748"/>
                  <a:pt x="2160" y="748"/>
                  <a:pt x="2160" y="748"/>
                </a:cubicBezTo>
                <a:cubicBezTo>
                  <a:pt x="2162" y="752"/>
                  <a:pt x="2159" y="754"/>
                  <a:pt x="2162" y="757"/>
                </a:cubicBezTo>
                <a:cubicBezTo>
                  <a:pt x="2163" y="758"/>
                  <a:pt x="2162" y="757"/>
                  <a:pt x="2164" y="758"/>
                </a:cubicBezTo>
                <a:cubicBezTo>
                  <a:pt x="2164" y="757"/>
                  <a:pt x="2164" y="757"/>
                  <a:pt x="2164" y="757"/>
                </a:cubicBezTo>
                <a:cubicBezTo>
                  <a:pt x="2164" y="757"/>
                  <a:pt x="2164" y="757"/>
                  <a:pt x="2164" y="757"/>
                </a:cubicBezTo>
                <a:cubicBezTo>
                  <a:pt x="2164" y="754"/>
                  <a:pt x="2164" y="754"/>
                  <a:pt x="2164" y="754"/>
                </a:cubicBezTo>
                <a:cubicBezTo>
                  <a:pt x="2165" y="754"/>
                  <a:pt x="2165" y="754"/>
                  <a:pt x="2165" y="754"/>
                </a:cubicBezTo>
                <a:cubicBezTo>
                  <a:pt x="2165" y="753"/>
                  <a:pt x="2165" y="753"/>
                  <a:pt x="2165" y="753"/>
                </a:cubicBezTo>
                <a:cubicBezTo>
                  <a:pt x="2168" y="753"/>
                  <a:pt x="2168" y="753"/>
                  <a:pt x="2168" y="753"/>
                </a:cubicBezTo>
                <a:cubicBezTo>
                  <a:pt x="2168" y="751"/>
                  <a:pt x="2169" y="748"/>
                  <a:pt x="2169" y="746"/>
                </a:cubicBezTo>
                <a:cubicBezTo>
                  <a:pt x="2172" y="747"/>
                  <a:pt x="2173" y="747"/>
                  <a:pt x="2173" y="750"/>
                </a:cubicBezTo>
                <a:cubicBezTo>
                  <a:pt x="2175" y="752"/>
                  <a:pt x="2173" y="755"/>
                  <a:pt x="2173" y="758"/>
                </a:cubicBezTo>
                <a:cubicBezTo>
                  <a:pt x="2176" y="759"/>
                  <a:pt x="2176" y="761"/>
                  <a:pt x="2178" y="763"/>
                </a:cubicBezTo>
                <a:cubicBezTo>
                  <a:pt x="2178" y="764"/>
                  <a:pt x="2180" y="765"/>
                  <a:pt x="2181" y="766"/>
                </a:cubicBezTo>
                <a:cubicBezTo>
                  <a:pt x="2180" y="766"/>
                  <a:pt x="2179" y="766"/>
                  <a:pt x="2178" y="767"/>
                </a:cubicBezTo>
                <a:cubicBezTo>
                  <a:pt x="2178" y="769"/>
                  <a:pt x="2178" y="769"/>
                  <a:pt x="2178" y="769"/>
                </a:cubicBezTo>
                <a:cubicBezTo>
                  <a:pt x="2178" y="769"/>
                  <a:pt x="2179" y="770"/>
                  <a:pt x="2180" y="770"/>
                </a:cubicBezTo>
                <a:cubicBezTo>
                  <a:pt x="2180" y="771"/>
                  <a:pt x="2180" y="771"/>
                  <a:pt x="2180" y="771"/>
                </a:cubicBezTo>
                <a:cubicBezTo>
                  <a:pt x="2182" y="771"/>
                  <a:pt x="2182" y="771"/>
                  <a:pt x="2182" y="771"/>
                </a:cubicBezTo>
                <a:cubicBezTo>
                  <a:pt x="2182" y="771"/>
                  <a:pt x="2182" y="772"/>
                  <a:pt x="2182" y="772"/>
                </a:cubicBezTo>
                <a:cubicBezTo>
                  <a:pt x="2185" y="772"/>
                  <a:pt x="2185" y="772"/>
                  <a:pt x="2185" y="772"/>
                </a:cubicBezTo>
                <a:cubicBezTo>
                  <a:pt x="2185" y="773"/>
                  <a:pt x="2185" y="773"/>
                  <a:pt x="2185" y="773"/>
                </a:cubicBezTo>
                <a:cubicBezTo>
                  <a:pt x="2186" y="773"/>
                  <a:pt x="2186" y="773"/>
                  <a:pt x="2186" y="773"/>
                </a:cubicBezTo>
                <a:cubicBezTo>
                  <a:pt x="2186" y="775"/>
                  <a:pt x="2186" y="775"/>
                  <a:pt x="2186" y="775"/>
                </a:cubicBezTo>
                <a:cubicBezTo>
                  <a:pt x="2187" y="775"/>
                  <a:pt x="2188" y="775"/>
                  <a:pt x="2189" y="776"/>
                </a:cubicBezTo>
                <a:cubicBezTo>
                  <a:pt x="2189" y="775"/>
                  <a:pt x="2189" y="775"/>
                  <a:pt x="2189" y="775"/>
                </a:cubicBezTo>
                <a:cubicBezTo>
                  <a:pt x="2190" y="775"/>
                  <a:pt x="2190" y="775"/>
                  <a:pt x="2190" y="775"/>
                </a:cubicBezTo>
                <a:cubicBezTo>
                  <a:pt x="2190" y="776"/>
                  <a:pt x="2190" y="776"/>
                  <a:pt x="2190" y="776"/>
                </a:cubicBezTo>
                <a:cubicBezTo>
                  <a:pt x="2191" y="776"/>
                  <a:pt x="2193" y="775"/>
                  <a:pt x="2193" y="775"/>
                </a:cubicBezTo>
                <a:cubicBezTo>
                  <a:pt x="2193" y="776"/>
                  <a:pt x="2193" y="776"/>
                  <a:pt x="2193" y="776"/>
                </a:cubicBezTo>
                <a:cubicBezTo>
                  <a:pt x="2195" y="777"/>
                  <a:pt x="2195" y="777"/>
                  <a:pt x="2196" y="779"/>
                </a:cubicBezTo>
                <a:cubicBezTo>
                  <a:pt x="2199" y="780"/>
                  <a:pt x="2200" y="782"/>
                  <a:pt x="2202" y="784"/>
                </a:cubicBezTo>
                <a:cubicBezTo>
                  <a:pt x="2202" y="785"/>
                  <a:pt x="2202" y="785"/>
                  <a:pt x="2202" y="785"/>
                </a:cubicBezTo>
                <a:cubicBezTo>
                  <a:pt x="2204" y="785"/>
                  <a:pt x="2204" y="785"/>
                  <a:pt x="2204" y="785"/>
                </a:cubicBezTo>
                <a:cubicBezTo>
                  <a:pt x="2204" y="785"/>
                  <a:pt x="2204" y="786"/>
                  <a:pt x="2205" y="787"/>
                </a:cubicBezTo>
                <a:cubicBezTo>
                  <a:pt x="2206" y="786"/>
                  <a:pt x="2206" y="786"/>
                  <a:pt x="2207" y="786"/>
                </a:cubicBezTo>
                <a:cubicBezTo>
                  <a:pt x="2209" y="788"/>
                  <a:pt x="2210" y="790"/>
                  <a:pt x="2212" y="792"/>
                </a:cubicBezTo>
                <a:cubicBezTo>
                  <a:pt x="2214" y="793"/>
                  <a:pt x="2216" y="791"/>
                  <a:pt x="2218" y="792"/>
                </a:cubicBezTo>
                <a:cubicBezTo>
                  <a:pt x="2218" y="793"/>
                  <a:pt x="2218" y="793"/>
                  <a:pt x="2219" y="794"/>
                </a:cubicBezTo>
                <a:cubicBezTo>
                  <a:pt x="2220" y="794"/>
                  <a:pt x="2220" y="794"/>
                  <a:pt x="2220" y="794"/>
                </a:cubicBezTo>
                <a:cubicBezTo>
                  <a:pt x="2222" y="796"/>
                  <a:pt x="2222" y="796"/>
                  <a:pt x="2222" y="796"/>
                </a:cubicBezTo>
                <a:cubicBezTo>
                  <a:pt x="2222" y="796"/>
                  <a:pt x="2223" y="797"/>
                  <a:pt x="2223" y="798"/>
                </a:cubicBezTo>
                <a:cubicBezTo>
                  <a:pt x="2226" y="798"/>
                  <a:pt x="2226" y="798"/>
                  <a:pt x="2226" y="798"/>
                </a:cubicBezTo>
                <a:cubicBezTo>
                  <a:pt x="2226" y="799"/>
                  <a:pt x="2226" y="799"/>
                  <a:pt x="2226" y="799"/>
                </a:cubicBezTo>
                <a:cubicBezTo>
                  <a:pt x="2227" y="799"/>
                  <a:pt x="2227" y="799"/>
                  <a:pt x="2227" y="799"/>
                </a:cubicBezTo>
                <a:cubicBezTo>
                  <a:pt x="2227" y="803"/>
                  <a:pt x="2227" y="803"/>
                  <a:pt x="2227" y="803"/>
                </a:cubicBezTo>
                <a:cubicBezTo>
                  <a:pt x="2226" y="803"/>
                  <a:pt x="2226" y="803"/>
                  <a:pt x="2226" y="803"/>
                </a:cubicBezTo>
                <a:cubicBezTo>
                  <a:pt x="2226" y="805"/>
                  <a:pt x="2226" y="805"/>
                  <a:pt x="2226" y="805"/>
                </a:cubicBezTo>
                <a:cubicBezTo>
                  <a:pt x="2225" y="805"/>
                  <a:pt x="2225" y="805"/>
                  <a:pt x="2225" y="805"/>
                </a:cubicBezTo>
                <a:cubicBezTo>
                  <a:pt x="2225" y="807"/>
                  <a:pt x="2227" y="806"/>
                  <a:pt x="2227" y="808"/>
                </a:cubicBezTo>
                <a:cubicBezTo>
                  <a:pt x="2226" y="808"/>
                  <a:pt x="2226" y="808"/>
                  <a:pt x="2226" y="808"/>
                </a:cubicBezTo>
                <a:cubicBezTo>
                  <a:pt x="2226" y="812"/>
                  <a:pt x="2226" y="812"/>
                  <a:pt x="2226" y="812"/>
                </a:cubicBezTo>
                <a:cubicBezTo>
                  <a:pt x="2225" y="812"/>
                  <a:pt x="2225" y="812"/>
                  <a:pt x="2225" y="812"/>
                </a:cubicBezTo>
                <a:cubicBezTo>
                  <a:pt x="2225" y="813"/>
                  <a:pt x="2224" y="817"/>
                  <a:pt x="2225" y="819"/>
                </a:cubicBezTo>
                <a:cubicBezTo>
                  <a:pt x="2225" y="819"/>
                  <a:pt x="2225" y="819"/>
                  <a:pt x="2225" y="819"/>
                </a:cubicBezTo>
                <a:cubicBezTo>
                  <a:pt x="2226" y="822"/>
                  <a:pt x="2226" y="824"/>
                  <a:pt x="2229" y="825"/>
                </a:cubicBezTo>
                <a:cubicBezTo>
                  <a:pt x="2230" y="825"/>
                  <a:pt x="2230" y="825"/>
                  <a:pt x="2230" y="825"/>
                </a:cubicBezTo>
                <a:cubicBezTo>
                  <a:pt x="2230" y="826"/>
                  <a:pt x="2230" y="826"/>
                  <a:pt x="2230" y="826"/>
                </a:cubicBezTo>
                <a:cubicBezTo>
                  <a:pt x="2231" y="827"/>
                  <a:pt x="2232" y="827"/>
                  <a:pt x="2233" y="828"/>
                </a:cubicBezTo>
                <a:cubicBezTo>
                  <a:pt x="2233" y="830"/>
                  <a:pt x="2233" y="830"/>
                  <a:pt x="2233" y="830"/>
                </a:cubicBezTo>
                <a:cubicBezTo>
                  <a:pt x="2234" y="830"/>
                  <a:pt x="2234" y="830"/>
                  <a:pt x="2234" y="830"/>
                </a:cubicBezTo>
                <a:cubicBezTo>
                  <a:pt x="2234" y="831"/>
                  <a:pt x="2234" y="831"/>
                  <a:pt x="2234" y="831"/>
                </a:cubicBezTo>
                <a:cubicBezTo>
                  <a:pt x="2234" y="831"/>
                  <a:pt x="2234" y="831"/>
                  <a:pt x="2234" y="831"/>
                </a:cubicBezTo>
                <a:cubicBezTo>
                  <a:pt x="2234" y="834"/>
                  <a:pt x="2234" y="834"/>
                  <a:pt x="2234" y="834"/>
                </a:cubicBezTo>
                <a:cubicBezTo>
                  <a:pt x="2235" y="834"/>
                  <a:pt x="2235" y="834"/>
                  <a:pt x="2235" y="834"/>
                </a:cubicBezTo>
                <a:cubicBezTo>
                  <a:pt x="2235" y="836"/>
                  <a:pt x="2235" y="836"/>
                  <a:pt x="2235" y="836"/>
                </a:cubicBezTo>
                <a:cubicBezTo>
                  <a:pt x="2236" y="837"/>
                  <a:pt x="2237" y="837"/>
                  <a:pt x="2239" y="838"/>
                </a:cubicBezTo>
                <a:cubicBezTo>
                  <a:pt x="2239" y="840"/>
                  <a:pt x="2239" y="840"/>
                  <a:pt x="2239" y="840"/>
                </a:cubicBezTo>
                <a:cubicBezTo>
                  <a:pt x="2240" y="841"/>
                  <a:pt x="2241" y="842"/>
                  <a:pt x="2242" y="843"/>
                </a:cubicBezTo>
                <a:cubicBezTo>
                  <a:pt x="2242" y="844"/>
                  <a:pt x="2242" y="844"/>
                  <a:pt x="2242" y="844"/>
                </a:cubicBezTo>
                <a:cubicBezTo>
                  <a:pt x="2243" y="843"/>
                  <a:pt x="2244" y="843"/>
                  <a:pt x="2246" y="843"/>
                </a:cubicBezTo>
                <a:cubicBezTo>
                  <a:pt x="2246" y="845"/>
                  <a:pt x="2246" y="845"/>
                  <a:pt x="2246" y="845"/>
                </a:cubicBezTo>
                <a:cubicBezTo>
                  <a:pt x="2245" y="845"/>
                  <a:pt x="2244" y="845"/>
                  <a:pt x="2243" y="845"/>
                </a:cubicBezTo>
                <a:cubicBezTo>
                  <a:pt x="2243" y="848"/>
                  <a:pt x="2243" y="852"/>
                  <a:pt x="2244" y="853"/>
                </a:cubicBezTo>
                <a:cubicBezTo>
                  <a:pt x="2246" y="854"/>
                  <a:pt x="2249" y="851"/>
                  <a:pt x="2253" y="853"/>
                </a:cubicBezTo>
                <a:cubicBezTo>
                  <a:pt x="2253" y="853"/>
                  <a:pt x="2253" y="854"/>
                  <a:pt x="2253" y="854"/>
                </a:cubicBezTo>
                <a:cubicBezTo>
                  <a:pt x="2257" y="854"/>
                  <a:pt x="2257" y="854"/>
                  <a:pt x="2257" y="854"/>
                </a:cubicBezTo>
                <a:cubicBezTo>
                  <a:pt x="2258" y="855"/>
                  <a:pt x="2259" y="856"/>
                  <a:pt x="2259" y="857"/>
                </a:cubicBezTo>
                <a:cubicBezTo>
                  <a:pt x="2262" y="857"/>
                  <a:pt x="2262" y="857"/>
                  <a:pt x="2262" y="857"/>
                </a:cubicBezTo>
                <a:cubicBezTo>
                  <a:pt x="2262" y="858"/>
                  <a:pt x="2262" y="858"/>
                  <a:pt x="2262" y="858"/>
                </a:cubicBezTo>
                <a:cubicBezTo>
                  <a:pt x="2262" y="858"/>
                  <a:pt x="2262" y="858"/>
                  <a:pt x="2262" y="858"/>
                </a:cubicBezTo>
                <a:cubicBezTo>
                  <a:pt x="2262" y="858"/>
                  <a:pt x="2262" y="859"/>
                  <a:pt x="2262" y="859"/>
                </a:cubicBezTo>
                <a:cubicBezTo>
                  <a:pt x="2260" y="859"/>
                  <a:pt x="2258" y="859"/>
                  <a:pt x="2257" y="859"/>
                </a:cubicBezTo>
                <a:cubicBezTo>
                  <a:pt x="2256" y="858"/>
                  <a:pt x="2256" y="857"/>
                  <a:pt x="2255" y="856"/>
                </a:cubicBezTo>
                <a:cubicBezTo>
                  <a:pt x="2253" y="856"/>
                  <a:pt x="2253" y="856"/>
                  <a:pt x="2253" y="856"/>
                </a:cubicBezTo>
                <a:cubicBezTo>
                  <a:pt x="2253" y="855"/>
                  <a:pt x="2253" y="855"/>
                  <a:pt x="2253" y="855"/>
                </a:cubicBezTo>
                <a:cubicBezTo>
                  <a:pt x="2250" y="855"/>
                  <a:pt x="2250" y="855"/>
                  <a:pt x="2250" y="855"/>
                </a:cubicBezTo>
                <a:cubicBezTo>
                  <a:pt x="2250" y="856"/>
                  <a:pt x="2250" y="856"/>
                  <a:pt x="2250" y="856"/>
                </a:cubicBezTo>
                <a:cubicBezTo>
                  <a:pt x="2249" y="856"/>
                  <a:pt x="2248" y="856"/>
                  <a:pt x="2248" y="855"/>
                </a:cubicBezTo>
                <a:cubicBezTo>
                  <a:pt x="2247" y="856"/>
                  <a:pt x="2247" y="856"/>
                  <a:pt x="2246" y="857"/>
                </a:cubicBezTo>
                <a:cubicBezTo>
                  <a:pt x="2246" y="858"/>
                  <a:pt x="2245" y="859"/>
                  <a:pt x="2245" y="859"/>
                </a:cubicBezTo>
                <a:cubicBezTo>
                  <a:pt x="2246" y="859"/>
                  <a:pt x="2246" y="859"/>
                  <a:pt x="2246" y="859"/>
                </a:cubicBezTo>
                <a:cubicBezTo>
                  <a:pt x="2246" y="861"/>
                  <a:pt x="2246" y="861"/>
                  <a:pt x="2246" y="861"/>
                </a:cubicBezTo>
                <a:cubicBezTo>
                  <a:pt x="2247" y="861"/>
                  <a:pt x="2247" y="861"/>
                  <a:pt x="2247" y="861"/>
                </a:cubicBezTo>
                <a:cubicBezTo>
                  <a:pt x="2248" y="863"/>
                  <a:pt x="2250" y="865"/>
                  <a:pt x="2248" y="868"/>
                </a:cubicBezTo>
                <a:cubicBezTo>
                  <a:pt x="2248" y="871"/>
                  <a:pt x="2248" y="872"/>
                  <a:pt x="2251" y="873"/>
                </a:cubicBezTo>
                <a:cubicBezTo>
                  <a:pt x="2251" y="871"/>
                  <a:pt x="2251" y="871"/>
                  <a:pt x="2251" y="871"/>
                </a:cubicBezTo>
                <a:cubicBezTo>
                  <a:pt x="2254" y="872"/>
                  <a:pt x="2258" y="872"/>
                  <a:pt x="2262" y="873"/>
                </a:cubicBezTo>
                <a:cubicBezTo>
                  <a:pt x="2261" y="871"/>
                  <a:pt x="2261" y="869"/>
                  <a:pt x="2261" y="868"/>
                </a:cubicBezTo>
                <a:cubicBezTo>
                  <a:pt x="2264" y="868"/>
                  <a:pt x="2266" y="868"/>
                  <a:pt x="2268" y="869"/>
                </a:cubicBezTo>
                <a:cubicBezTo>
                  <a:pt x="2268" y="868"/>
                  <a:pt x="2269" y="867"/>
                  <a:pt x="2269" y="867"/>
                </a:cubicBezTo>
                <a:cubicBezTo>
                  <a:pt x="2270" y="867"/>
                  <a:pt x="2270" y="867"/>
                  <a:pt x="2270" y="867"/>
                </a:cubicBezTo>
                <a:cubicBezTo>
                  <a:pt x="2269" y="865"/>
                  <a:pt x="2269" y="866"/>
                  <a:pt x="2268" y="864"/>
                </a:cubicBezTo>
                <a:cubicBezTo>
                  <a:pt x="2267" y="863"/>
                  <a:pt x="2267" y="864"/>
                  <a:pt x="2267" y="863"/>
                </a:cubicBezTo>
                <a:cubicBezTo>
                  <a:pt x="2266" y="863"/>
                  <a:pt x="2266" y="863"/>
                  <a:pt x="2266" y="863"/>
                </a:cubicBezTo>
                <a:cubicBezTo>
                  <a:pt x="2266" y="860"/>
                  <a:pt x="2266" y="860"/>
                  <a:pt x="2266" y="860"/>
                </a:cubicBezTo>
                <a:cubicBezTo>
                  <a:pt x="2269" y="860"/>
                  <a:pt x="2269" y="860"/>
                  <a:pt x="2269" y="860"/>
                </a:cubicBezTo>
                <a:cubicBezTo>
                  <a:pt x="2269" y="859"/>
                  <a:pt x="2269" y="859"/>
                  <a:pt x="2269" y="859"/>
                </a:cubicBezTo>
                <a:cubicBezTo>
                  <a:pt x="2270" y="859"/>
                  <a:pt x="2270" y="859"/>
                  <a:pt x="2270" y="859"/>
                </a:cubicBezTo>
                <a:cubicBezTo>
                  <a:pt x="2270" y="860"/>
                  <a:pt x="2270" y="860"/>
                  <a:pt x="2270" y="860"/>
                </a:cubicBezTo>
                <a:cubicBezTo>
                  <a:pt x="2272" y="861"/>
                  <a:pt x="2272" y="863"/>
                  <a:pt x="2275" y="864"/>
                </a:cubicBezTo>
                <a:cubicBezTo>
                  <a:pt x="2275" y="861"/>
                  <a:pt x="2275" y="860"/>
                  <a:pt x="2276" y="858"/>
                </a:cubicBezTo>
                <a:cubicBezTo>
                  <a:pt x="2275" y="858"/>
                  <a:pt x="2275" y="858"/>
                  <a:pt x="2275" y="858"/>
                </a:cubicBezTo>
                <a:cubicBezTo>
                  <a:pt x="2274" y="857"/>
                  <a:pt x="2274" y="856"/>
                  <a:pt x="2274" y="855"/>
                </a:cubicBezTo>
                <a:cubicBezTo>
                  <a:pt x="2271" y="855"/>
                  <a:pt x="2271" y="855"/>
                  <a:pt x="2271" y="855"/>
                </a:cubicBezTo>
                <a:cubicBezTo>
                  <a:pt x="2271" y="854"/>
                  <a:pt x="2270" y="854"/>
                  <a:pt x="2270" y="853"/>
                </a:cubicBezTo>
                <a:cubicBezTo>
                  <a:pt x="2268" y="853"/>
                  <a:pt x="2268" y="853"/>
                  <a:pt x="2268" y="853"/>
                </a:cubicBezTo>
                <a:cubicBezTo>
                  <a:pt x="2268" y="852"/>
                  <a:pt x="2268" y="852"/>
                  <a:pt x="2268" y="852"/>
                </a:cubicBezTo>
                <a:cubicBezTo>
                  <a:pt x="2268" y="852"/>
                  <a:pt x="2267" y="851"/>
                  <a:pt x="2267" y="851"/>
                </a:cubicBezTo>
                <a:cubicBezTo>
                  <a:pt x="2267" y="849"/>
                  <a:pt x="2267" y="849"/>
                  <a:pt x="2267" y="849"/>
                </a:cubicBezTo>
                <a:cubicBezTo>
                  <a:pt x="2266" y="849"/>
                  <a:pt x="2266" y="849"/>
                  <a:pt x="2266" y="849"/>
                </a:cubicBezTo>
                <a:cubicBezTo>
                  <a:pt x="2266" y="847"/>
                  <a:pt x="2266" y="847"/>
                  <a:pt x="2266" y="847"/>
                </a:cubicBezTo>
                <a:cubicBezTo>
                  <a:pt x="2268" y="848"/>
                  <a:pt x="2268" y="850"/>
                  <a:pt x="2271" y="850"/>
                </a:cubicBezTo>
                <a:cubicBezTo>
                  <a:pt x="2271" y="852"/>
                  <a:pt x="2271" y="852"/>
                  <a:pt x="2272" y="853"/>
                </a:cubicBezTo>
                <a:cubicBezTo>
                  <a:pt x="2273" y="853"/>
                  <a:pt x="2273" y="854"/>
                  <a:pt x="2273" y="854"/>
                </a:cubicBezTo>
                <a:cubicBezTo>
                  <a:pt x="2278" y="854"/>
                  <a:pt x="2278" y="854"/>
                  <a:pt x="2278" y="854"/>
                </a:cubicBezTo>
                <a:cubicBezTo>
                  <a:pt x="2278" y="855"/>
                  <a:pt x="2278" y="855"/>
                  <a:pt x="2278" y="855"/>
                </a:cubicBezTo>
                <a:cubicBezTo>
                  <a:pt x="2280" y="857"/>
                  <a:pt x="2281" y="858"/>
                  <a:pt x="2283" y="859"/>
                </a:cubicBezTo>
                <a:cubicBezTo>
                  <a:pt x="2283" y="859"/>
                  <a:pt x="2283" y="859"/>
                  <a:pt x="2283" y="859"/>
                </a:cubicBezTo>
                <a:cubicBezTo>
                  <a:pt x="2284" y="859"/>
                  <a:pt x="2284" y="859"/>
                  <a:pt x="2284" y="859"/>
                </a:cubicBezTo>
                <a:cubicBezTo>
                  <a:pt x="2284" y="857"/>
                  <a:pt x="2283" y="858"/>
                  <a:pt x="2282" y="857"/>
                </a:cubicBezTo>
                <a:cubicBezTo>
                  <a:pt x="2282" y="855"/>
                  <a:pt x="2282" y="855"/>
                  <a:pt x="2282" y="855"/>
                </a:cubicBezTo>
                <a:cubicBezTo>
                  <a:pt x="2282" y="855"/>
                  <a:pt x="2281" y="855"/>
                  <a:pt x="2281" y="854"/>
                </a:cubicBezTo>
                <a:cubicBezTo>
                  <a:pt x="2280" y="853"/>
                  <a:pt x="2280" y="852"/>
                  <a:pt x="2280" y="851"/>
                </a:cubicBezTo>
                <a:cubicBezTo>
                  <a:pt x="2276" y="850"/>
                  <a:pt x="2275" y="849"/>
                  <a:pt x="2272" y="848"/>
                </a:cubicBezTo>
                <a:cubicBezTo>
                  <a:pt x="2272" y="845"/>
                  <a:pt x="2271" y="845"/>
                  <a:pt x="2269" y="845"/>
                </a:cubicBezTo>
                <a:cubicBezTo>
                  <a:pt x="2269" y="843"/>
                  <a:pt x="2269" y="843"/>
                  <a:pt x="2269" y="843"/>
                </a:cubicBezTo>
                <a:cubicBezTo>
                  <a:pt x="2266" y="843"/>
                  <a:pt x="2267" y="844"/>
                  <a:pt x="2264" y="845"/>
                </a:cubicBezTo>
                <a:cubicBezTo>
                  <a:pt x="2265" y="846"/>
                  <a:pt x="2264" y="845"/>
                  <a:pt x="2265" y="846"/>
                </a:cubicBezTo>
                <a:cubicBezTo>
                  <a:pt x="2265" y="847"/>
                  <a:pt x="2265" y="847"/>
                  <a:pt x="2265" y="847"/>
                </a:cubicBezTo>
                <a:cubicBezTo>
                  <a:pt x="2262" y="847"/>
                  <a:pt x="2262" y="847"/>
                  <a:pt x="2262" y="847"/>
                </a:cubicBezTo>
                <a:cubicBezTo>
                  <a:pt x="2262" y="846"/>
                  <a:pt x="2262" y="846"/>
                  <a:pt x="2262" y="846"/>
                </a:cubicBezTo>
                <a:cubicBezTo>
                  <a:pt x="2261" y="846"/>
                  <a:pt x="2261" y="846"/>
                  <a:pt x="2261" y="846"/>
                </a:cubicBezTo>
                <a:cubicBezTo>
                  <a:pt x="2261" y="845"/>
                  <a:pt x="2261" y="845"/>
                  <a:pt x="2261" y="845"/>
                </a:cubicBezTo>
                <a:cubicBezTo>
                  <a:pt x="2263" y="844"/>
                  <a:pt x="2262" y="846"/>
                  <a:pt x="2264" y="844"/>
                </a:cubicBezTo>
                <a:cubicBezTo>
                  <a:pt x="2265" y="844"/>
                  <a:pt x="2265" y="844"/>
                  <a:pt x="2265" y="844"/>
                </a:cubicBezTo>
                <a:cubicBezTo>
                  <a:pt x="2265" y="843"/>
                  <a:pt x="2264" y="842"/>
                  <a:pt x="2264" y="841"/>
                </a:cubicBezTo>
                <a:cubicBezTo>
                  <a:pt x="2263" y="841"/>
                  <a:pt x="2263" y="841"/>
                  <a:pt x="2262" y="840"/>
                </a:cubicBezTo>
                <a:cubicBezTo>
                  <a:pt x="2262" y="837"/>
                  <a:pt x="2262" y="837"/>
                  <a:pt x="2262" y="837"/>
                </a:cubicBezTo>
                <a:cubicBezTo>
                  <a:pt x="2264" y="837"/>
                  <a:pt x="2264" y="837"/>
                  <a:pt x="2264" y="837"/>
                </a:cubicBezTo>
                <a:cubicBezTo>
                  <a:pt x="2264" y="838"/>
                  <a:pt x="2265" y="839"/>
                  <a:pt x="2265" y="840"/>
                </a:cubicBezTo>
                <a:cubicBezTo>
                  <a:pt x="2268" y="840"/>
                  <a:pt x="2268" y="840"/>
                  <a:pt x="2268" y="840"/>
                </a:cubicBezTo>
                <a:cubicBezTo>
                  <a:pt x="2267" y="835"/>
                  <a:pt x="2263" y="835"/>
                  <a:pt x="2262" y="828"/>
                </a:cubicBezTo>
                <a:cubicBezTo>
                  <a:pt x="2260" y="827"/>
                  <a:pt x="2261" y="828"/>
                  <a:pt x="2260" y="826"/>
                </a:cubicBezTo>
                <a:cubicBezTo>
                  <a:pt x="2259" y="826"/>
                  <a:pt x="2259" y="826"/>
                  <a:pt x="2259" y="826"/>
                </a:cubicBezTo>
                <a:cubicBezTo>
                  <a:pt x="2260" y="825"/>
                  <a:pt x="2260" y="824"/>
                  <a:pt x="2261" y="822"/>
                </a:cubicBezTo>
                <a:cubicBezTo>
                  <a:pt x="2262" y="822"/>
                  <a:pt x="2262" y="822"/>
                  <a:pt x="2262" y="822"/>
                </a:cubicBezTo>
                <a:cubicBezTo>
                  <a:pt x="2262" y="819"/>
                  <a:pt x="2262" y="819"/>
                  <a:pt x="2262" y="819"/>
                </a:cubicBezTo>
                <a:cubicBezTo>
                  <a:pt x="2262" y="819"/>
                  <a:pt x="2262" y="819"/>
                  <a:pt x="2262" y="819"/>
                </a:cubicBezTo>
                <a:cubicBezTo>
                  <a:pt x="2263" y="817"/>
                  <a:pt x="2262" y="818"/>
                  <a:pt x="2263" y="817"/>
                </a:cubicBezTo>
                <a:cubicBezTo>
                  <a:pt x="2264" y="820"/>
                  <a:pt x="2265" y="821"/>
                  <a:pt x="2266" y="822"/>
                </a:cubicBezTo>
                <a:cubicBezTo>
                  <a:pt x="2267" y="822"/>
                  <a:pt x="2267" y="822"/>
                  <a:pt x="2267" y="822"/>
                </a:cubicBezTo>
                <a:cubicBezTo>
                  <a:pt x="2267" y="825"/>
                  <a:pt x="2267" y="825"/>
                  <a:pt x="2267" y="825"/>
                </a:cubicBezTo>
                <a:cubicBezTo>
                  <a:pt x="2267" y="825"/>
                  <a:pt x="2267" y="825"/>
                  <a:pt x="2267" y="825"/>
                </a:cubicBezTo>
                <a:cubicBezTo>
                  <a:pt x="2268" y="825"/>
                  <a:pt x="2268" y="826"/>
                  <a:pt x="2268" y="827"/>
                </a:cubicBezTo>
                <a:cubicBezTo>
                  <a:pt x="2271" y="827"/>
                  <a:pt x="2271" y="827"/>
                  <a:pt x="2271" y="827"/>
                </a:cubicBezTo>
                <a:cubicBezTo>
                  <a:pt x="2270" y="826"/>
                  <a:pt x="2270" y="825"/>
                  <a:pt x="2269" y="825"/>
                </a:cubicBezTo>
                <a:cubicBezTo>
                  <a:pt x="2270" y="824"/>
                  <a:pt x="2270" y="824"/>
                  <a:pt x="2271" y="824"/>
                </a:cubicBezTo>
                <a:cubicBezTo>
                  <a:pt x="2271" y="823"/>
                  <a:pt x="2271" y="823"/>
                  <a:pt x="2271" y="823"/>
                </a:cubicBezTo>
                <a:cubicBezTo>
                  <a:pt x="2272" y="824"/>
                  <a:pt x="2273" y="824"/>
                  <a:pt x="2274" y="825"/>
                </a:cubicBezTo>
                <a:cubicBezTo>
                  <a:pt x="2274" y="824"/>
                  <a:pt x="2274" y="824"/>
                  <a:pt x="2274" y="824"/>
                </a:cubicBezTo>
                <a:cubicBezTo>
                  <a:pt x="2275" y="824"/>
                  <a:pt x="2275" y="824"/>
                  <a:pt x="2275" y="824"/>
                </a:cubicBezTo>
                <a:cubicBezTo>
                  <a:pt x="2274" y="823"/>
                  <a:pt x="2274" y="822"/>
                  <a:pt x="2274" y="821"/>
                </a:cubicBezTo>
                <a:cubicBezTo>
                  <a:pt x="2275" y="822"/>
                  <a:pt x="2277" y="822"/>
                  <a:pt x="2278" y="822"/>
                </a:cubicBezTo>
                <a:cubicBezTo>
                  <a:pt x="2277" y="819"/>
                  <a:pt x="2276" y="820"/>
                  <a:pt x="2274" y="818"/>
                </a:cubicBezTo>
                <a:cubicBezTo>
                  <a:pt x="2273" y="818"/>
                  <a:pt x="2273" y="817"/>
                  <a:pt x="2272" y="816"/>
                </a:cubicBezTo>
                <a:cubicBezTo>
                  <a:pt x="2272" y="813"/>
                  <a:pt x="2272" y="813"/>
                  <a:pt x="2272" y="813"/>
                </a:cubicBezTo>
                <a:cubicBezTo>
                  <a:pt x="2274" y="813"/>
                  <a:pt x="2280" y="812"/>
                  <a:pt x="2280" y="812"/>
                </a:cubicBezTo>
                <a:cubicBezTo>
                  <a:pt x="2280" y="813"/>
                  <a:pt x="2280" y="813"/>
                  <a:pt x="2280" y="813"/>
                </a:cubicBezTo>
                <a:cubicBezTo>
                  <a:pt x="2281" y="813"/>
                  <a:pt x="2281" y="813"/>
                  <a:pt x="2281" y="813"/>
                </a:cubicBezTo>
                <a:cubicBezTo>
                  <a:pt x="2281" y="814"/>
                  <a:pt x="2281" y="814"/>
                  <a:pt x="2281" y="814"/>
                </a:cubicBezTo>
                <a:cubicBezTo>
                  <a:pt x="2286" y="814"/>
                  <a:pt x="2286" y="814"/>
                  <a:pt x="2286" y="814"/>
                </a:cubicBezTo>
                <a:cubicBezTo>
                  <a:pt x="2286" y="813"/>
                  <a:pt x="2286" y="813"/>
                  <a:pt x="2286" y="813"/>
                </a:cubicBezTo>
                <a:cubicBezTo>
                  <a:pt x="2288" y="813"/>
                  <a:pt x="2289" y="814"/>
                  <a:pt x="2290" y="814"/>
                </a:cubicBezTo>
                <a:cubicBezTo>
                  <a:pt x="2292" y="813"/>
                  <a:pt x="2294" y="812"/>
                  <a:pt x="2297" y="812"/>
                </a:cubicBezTo>
                <a:cubicBezTo>
                  <a:pt x="2297" y="815"/>
                  <a:pt x="2297" y="815"/>
                  <a:pt x="2297" y="815"/>
                </a:cubicBezTo>
                <a:cubicBezTo>
                  <a:pt x="2299" y="816"/>
                  <a:pt x="2299" y="817"/>
                  <a:pt x="2302" y="817"/>
                </a:cubicBezTo>
                <a:cubicBezTo>
                  <a:pt x="2302" y="818"/>
                  <a:pt x="2302" y="818"/>
                  <a:pt x="2302" y="818"/>
                </a:cubicBezTo>
                <a:cubicBezTo>
                  <a:pt x="2300" y="819"/>
                  <a:pt x="2301" y="819"/>
                  <a:pt x="2299" y="820"/>
                </a:cubicBezTo>
                <a:cubicBezTo>
                  <a:pt x="2299" y="824"/>
                  <a:pt x="2299" y="824"/>
                  <a:pt x="2299" y="824"/>
                </a:cubicBezTo>
                <a:cubicBezTo>
                  <a:pt x="2299" y="824"/>
                  <a:pt x="2300" y="823"/>
                  <a:pt x="2301" y="823"/>
                </a:cubicBezTo>
                <a:cubicBezTo>
                  <a:pt x="2301" y="822"/>
                  <a:pt x="2301" y="822"/>
                  <a:pt x="2301" y="822"/>
                </a:cubicBezTo>
                <a:cubicBezTo>
                  <a:pt x="2302" y="822"/>
                  <a:pt x="2303" y="822"/>
                  <a:pt x="2304" y="821"/>
                </a:cubicBezTo>
                <a:cubicBezTo>
                  <a:pt x="2304" y="821"/>
                  <a:pt x="2304" y="820"/>
                  <a:pt x="2304" y="820"/>
                </a:cubicBezTo>
                <a:cubicBezTo>
                  <a:pt x="2306" y="820"/>
                  <a:pt x="2306" y="820"/>
                  <a:pt x="2306" y="820"/>
                </a:cubicBezTo>
                <a:cubicBezTo>
                  <a:pt x="2306" y="819"/>
                  <a:pt x="2307" y="819"/>
                  <a:pt x="2307" y="818"/>
                </a:cubicBezTo>
                <a:cubicBezTo>
                  <a:pt x="2309" y="817"/>
                  <a:pt x="2311" y="817"/>
                  <a:pt x="2313" y="816"/>
                </a:cubicBezTo>
                <a:cubicBezTo>
                  <a:pt x="2313" y="815"/>
                  <a:pt x="2314" y="814"/>
                  <a:pt x="2315" y="813"/>
                </a:cubicBezTo>
                <a:cubicBezTo>
                  <a:pt x="2322" y="813"/>
                  <a:pt x="2322" y="813"/>
                  <a:pt x="2322" y="813"/>
                </a:cubicBezTo>
                <a:cubicBezTo>
                  <a:pt x="2322" y="812"/>
                  <a:pt x="2322" y="812"/>
                  <a:pt x="2322" y="812"/>
                </a:cubicBezTo>
                <a:cubicBezTo>
                  <a:pt x="2323" y="812"/>
                  <a:pt x="2323" y="812"/>
                  <a:pt x="2323" y="812"/>
                </a:cubicBezTo>
                <a:cubicBezTo>
                  <a:pt x="2323" y="811"/>
                  <a:pt x="2323" y="811"/>
                  <a:pt x="2323" y="811"/>
                </a:cubicBezTo>
                <a:cubicBezTo>
                  <a:pt x="2327" y="811"/>
                  <a:pt x="2327" y="811"/>
                  <a:pt x="2327" y="811"/>
                </a:cubicBezTo>
                <a:cubicBezTo>
                  <a:pt x="2327" y="811"/>
                  <a:pt x="2327" y="811"/>
                  <a:pt x="2327" y="811"/>
                </a:cubicBezTo>
                <a:cubicBezTo>
                  <a:pt x="2327" y="810"/>
                  <a:pt x="2328" y="810"/>
                  <a:pt x="2328" y="810"/>
                </a:cubicBezTo>
                <a:cubicBezTo>
                  <a:pt x="2328" y="808"/>
                  <a:pt x="2328" y="808"/>
                  <a:pt x="2328" y="808"/>
                </a:cubicBezTo>
                <a:cubicBezTo>
                  <a:pt x="2326" y="807"/>
                  <a:pt x="2324" y="805"/>
                  <a:pt x="2320" y="805"/>
                </a:cubicBezTo>
                <a:cubicBezTo>
                  <a:pt x="2320" y="803"/>
                  <a:pt x="2319" y="803"/>
                  <a:pt x="2318" y="801"/>
                </a:cubicBezTo>
                <a:cubicBezTo>
                  <a:pt x="2318" y="801"/>
                  <a:pt x="2318" y="801"/>
                  <a:pt x="2318" y="801"/>
                </a:cubicBezTo>
                <a:cubicBezTo>
                  <a:pt x="2318" y="799"/>
                  <a:pt x="2318" y="799"/>
                  <a:pt x="2318" y="799"/>
                </a:cubicBezTo>
                <a:cubicBezTo>
                  <a:pt x="2317" y="799"/>
                  <a:pt x="2317" y="799"/>
                  <a:pt x="2317" y="799"/>
                </a:cubicBezTo>
                <a:cubicBezTo>
                  <a:pt x="2317" y="796"/>
                  <a:pt x="2317" y="796"/>
                  <a:pt x="2317" y="796"/>
                </a:cubicBezTo>
                <a:cubicBezTo>
                  <a:pt x="2316" y="796"/>
                  <a:pt x="2316" y="796"/>
                  <a:pt x="2316" y="796"/>
                </a:cubicBezTo>
                <a:cubicBezTo>
                  <a:pt x="2315" y="794"/>
                  <a:pt x="2315" y="794"/>
                  <a:pt x="2315" y="794"/>
                </a:cubicBezTo>
                <a:cubicBezTo>
                  <a:pt x="2314" y="794"/>
                  <a:pt x="2313" y="793"/>
                  <a:pt x="2313" y="793"/>
                </a:cubicBezTo>
                <a:cubicBezTo>
                  <a:pt x="2313" y="790"/>
                  <a:pt x="2314" y="792"/>
                  <a:pt x="2315" y="790"/>
                </a:cubicBezTo>
                <a:cubicBezTo>
                  <a:pt x="2316" y="790"/>
                  <a:pt x="2316" y="790"/>
                  <a:pt x="2316" y="790"/>
                </a:cubicBezTo>
                <a:cubicBezTo>
                  <a:pt x="2317" y="788"/>
                  <a:pt x="2316" y="786"/>
                  <a:pt x="2317" y="784"/>
                </a:cubicBezTo>
                <a:cubicBezTo>
                  <a:pt x="2318" y="783"/>
                  <a:pt x="2318" y="783"/>
                  <a:pt x="2319" y="782"/>
                </a:cubicBezTo>
                <a:cubicBezTo>
                  <a:pt x="2319" y="781"/>
                  <a:pt x="2319" y="781"/>
                  <a:pt x="2319" y="781"/>
                </a:cubicBezTo>
                <a:cubicBezTo>
                  <a:pt x="2320" y="781"/>
                  <a:pt x="2320" y="781"/>
                  <a:pt x="2320" y="781"/>
                </a:cubicBezTo>
                <a:cubicBezTo>
                  <a:pt x="2321" y="780"/>
                  <a:pt x="2322" y="779"/>
                  <a:pt x="2323" y="777"/>
                </a:cubicBezTo>
                <a:cubicBezTo>
                  <a:pt x="2324" y="777"/>
                  <a:pt x="2324" y="777"/>
                  <a:pt x="2324" y="777"/>
                </a:cubicBezTo>
                <a:cubicBezTo>
                  <a:pt x="2324" y="773"/>
                  <a:pt x="2325" y="770"/>
                  <a:pt x="2324" y="766"/>
                </a:cubicBezTo>
                <a:cubicBezTo>
                  <a:pt x="2326" y="766"/>
                  <a:pt x="2326" y="766"/>
                  <a:pt x="2326" y="766"/>
                </a:cubicBezTo>
                <a:cubicBezTo>
                  <a:pt x="2326" y="764"/>
                  <a:pt x="2327" y="764"/>
                  <a:pt x="2327" y="762"/>
                </a:cubicBezTo>
                <a:cubicBezTo>
                  <a:pt x="2328" y="762"/>
                  <a:pt x="2328" y="762"/>
                  <a:pt x="2328" y="762"/>
                </a:cubicBezTo>
                <a:cubicBezTo>
                  <a:pt x="2328" y="761"/>
                  <a:pt x="2328" y="760"/>
                  <a:pt x="2327" y="759"/>
                </a:cubicBezTo>
                <a:cubicBezTo>
                  <a:pt x="2328" y="759"/>
                  <a:pt x="2329" y="759"/>
                  <a:pt x="2329" y="757"/>
                </a:cubicBezTo>
                <a:cubicBezTo>
                  <a:pt x="2330" y="757"/>
                  <a:pt x="2331" y="758"/>
                  <a:pt x="2332" y="758"/>
                </a:cubicBezTo>
                <a:cubicBezTo>
                  <a:pt x="2332" y="758"/>
                  <a:pt x="2332" y="757"/>
                  <a:pt x="2332" y="757"/>
                </a:cubicBezTo>
                <a:cubicBezTo>
                  <a:pt x="2333" y="757"/>
                  <a:pt x="2333" y="757"/>
                  <a:pt x="2333" y="757"/>
                </a:cubicBezTo>
                <a:cubicBezTo>
                  <a:pt x="2333" y="756"/>
                  <a:pt x="2333" y="754"/>
                  <a:pt x="2332" y="753"/>
                </a:cubicBezTo>
                <a:cubicBezTo>
                  <a:pt x="2333" y="753"/>
                  <a:pt x="2333" y="753"/>
                  <a:pt x="2333" y="753"/>
                </a:cubicBezTo>
                <a:cubicBezTo>
                  <a:pt x="2333" y="752"/>
                  <a:pt x="2333" y="752"/>
                  <a:pt x="2333" y="752"/>
                </a:cubicBezTo>
                <a:cubicBezTo>
                  <a:pt x="2334" y="752"/>
                  <a:pt x="2334" y="752"/>
                  <a:pt x="2334" y="752"/>
                </a:cubicBezTo>
                <a:cubicBezTo>
                  <a:pt x="2334" y="751"/>
                  <a:pt x="2334" y="750"/>
                  <a:pt x="2333" y="749"/>
                </a:cubicBezTo>
                <a:cubicBezTo>
                  <a:pt x="2333" y="749"/>
                  <a:pt x="2335" y="748"/>
                  <a:pt x="2335" y="748"/>
                </a:cubicBezTo>
                <a:cubicBezTo>
                  <a:pt x="2333" y="748"/>
                  <a:pt x="2333" y="748"/>
                  <a:pt x="2333" y="748"/>
                </a:cubicBezTo>
                <a:cubicBezTo>
                  <a:pt x="2333" y="745"/>
                  <a:pt x="2333" y="745"/>
                  <a:pt x="2333" y="745"/>
                </a:cubicBezTo>
                <a:cubicBezTo>
                  <a:pt x="2334" y="745"/>
                  <a:pt x="2334" y="745"/>
                  <a:pt x="2334" y="745"/>
                </a:cubicBezTo>
                <a:cubicBezTo>
                  <a:pt x="2335" y="744"/>
                  <a:pt x="2335" y="744"/>
                  <a:pt x="2336" y="746"/>
                </a:cubicBezTo>
                <a:cubicBezTo>
                  <a:pt x="2337" y="746"/>
                  <a:pt x="2337" y="746"/>
                  <a:pt x="2337" y="746"/>
                </a:cubicBezTo>
                <a:cubicBezTo>
                  <a:pt x="2336" y="745"/>
                  <a:pt x="2336" y="743"/>
                  <a:pt x="2336" y="742"/>
                </a:cubicBezTo>
                <a:cubicBezTo>
                  <a:pt x="2339" y="741"/>
                  <a:pt x="2340" y="739"/>
                  <a:pt x="2342" y="738"/>
                </a:cubicBezTo>
                <a:cubicBezTo>
                  <a:pt x="2343" y="736"/>
                  <a:pt x="2343" y="735"/>
                  <a:pt x="2343" y="733"/>
                </a:cubicBezTo>
                <a:cubicBezTo>
                  <a:pt x="2345" y="733"/>
                  <a:pt x="2345" y="733"/>
                  <a:pt x="2345" y="733"/>
                </a:cubicBezTo>
                <a:cubicBezTo>
                  <a:pt x="2345" y="731"/>
                  <a:pt x="2346" y="732"/>
                  <a:pt x="2346" y="729"/>
                </a:cubicBezTo>
                <a:cubicBezTo>
                  <a:pt x="2348" y="729"/>
                  <a:pt x="2349" y="729"/>
                  <a:pt x="2350" y="729"/>
                </a:cubicBezTo>
                <a:cubicBezTo>
                  <a:pt x="2350" y="728"/>
                  <a:pt x="2350" y="728"/>
                  <a:pt x="2350" y="728"/>
                </a:cubicBezTo>
                <a:cubicBezTo>
                  <a:pt x="2351" y="728"/>
                  <a:pt x="2351" y="728"/>
                  <a:pt x="2351" y="728"/>
                </a:cubicBezTo>
                <a:cubicBezTo>
                  <a:pt x="2351" y="729"/>
                  <a:pt x="2351" y="729"/>
                  <a:pt x="2351" y="729"/>
                </a:cubicBezTo>
                <a:cubicBezTo>
                  <a:pt x="2353" y="728"/>
                  <a:pt x="2356" y="728"/>
                  <a:pt x="2358" y="728"/>
                </a:cubicBezTo>
                <a:cubicBezTo>
                  <a:pt x="2358" y="726"/>
                  <a:pt x="2358" y="727"/>
                  <a:pt x="2359" y="726"/>
                </a:cubicBezTo>
                <a:cubicBezTo>
                  <a:pt x="2359" y="725"/>
                  <a:pt x="2359" y="725"/>
                  <a:pt x="2359" y="725"/>
                </a:cubicBezTo>
                <a:cubicBezTo>
                  <a:pt x="2361" y="728"/>
                  <a:pt x="2358" y="728"/>
                  <a:pt x="2364" y="729"/>
                </a:cubicBezTo>
                <a:cubicBezTo>
                  <a:pt x="2364" y="729"/>
                  <a:pt x="2364" y="729"/>
                  <a:pt x="2364" y="729"/>
                </a:cubicBezTo>
                <a:cubicBezTo>
                  <a:pt x="2363" y="730"/>
                  <a:pt x="2363" y="730"/>
                  <a:pt x="2363" y="730"/>
                </a:cubicBezTo>
                <a:cubicBezTo>
                  <a:pt x="2357" y="730"/>
                  <a:pt x="2357" y="730"/>
                  <a:pt x="2357" y="730"/>
                </a:cubicBezTo>
                <a:cubicBezTo>
                  <a:pt x="2357" y="731"/>
                  <a:pt x="2357" y="731"/>
                  <a:pt x="2357" y="731"/>
                </a:cubicBezTo>
                <a:cubicBezTo>
                  <a:pt x="2356" y="731"/>
                  <a:pt x="2356" y="731"/>
                  <a:pt x="2356" y="731"/>
                </a:cubicBezTo>
                <a:cubicBezTo>
                  <a:pt x="2356" y="732"/>
                  <a:pt x="2356" y="732"/>
                  <a:pt x="2356" y="732"/>
                </a:cubicBezTo>
                <a:cubicBezTo>
                  <a:pt x="2358" y="732"/>
                  <a:pt x="2359" y="732"/>
                  <a:pt x="2360" y="733"/>
                </a:cubicBezTo>
                <a:cubicBezTo>
                  <a:pt x="2360" y="734"/>
                  <a:pt x="2360" y="734"/>
                  <a:pt x="2360" y="734"/>
                </a:cubicBezTo>
                <a:cubicBezTo>
                  <a:pt x="2364" y="734"/>
                  <a:pt x="2365" y="735"/>
                  <a:pt x="2366" y="738"/>
                </a:cubicBezTo>
                <a:cubicBezTo>
                  <a:pt x="2368" y="738"/>
                  <a:pt x="2368" y="738"/>
                  <a:pt x="2368" y="738"/>
                </a:cubicBezTo>
                <a:cubicBezTo>
                  <a:pt x="2368" y="736"/>
                  <a:pt x="2369" y="736"/>
                  <a:pt x="2369" y="734"/>
                </a:cubicBezTo>
                <a:cubicBezTo>
                  <a:pt x="2372" y="734"/>
                  <a:pt x="2373" y="734"/>
                  <a:pt x="2375" y="733"/>
                </a:cubicBezTo>
                <a:cubicBezTo>
                  <a:pt x="2376" y="734"/>
                  <a:pt x="2376" y="735"/>
                  <a:pt x="2376" y="736"/>
                </a:cubicBezTo>
                <a:cubicBezTo>
                  <a:pt x="2377" y="736"/>
                  <a:pt x="2378" y="735"/>
                  <a:pt x="2379" y="735"/>
                </a:cubicBezTo>
                <a:cubicBezTo>
                  <a:pt x="2380" y="737"/>
                  <a:pt x="2381" y="738"/>
                  <a:pt x="2381" y="741"/>
                </a:cubicBezTo>
                <a:cubicBezTo>
                  <a:pt x="2380" y="741"/>
                  <a:pt x="2378" y="740"/>
                  <a:pt x="2377" y="740"/>
                </a:cubicBezTo>
                <a:cubicBezTo>
                  <a:pt x="2377" y="741"/>
                  <a:pt x="2376" y="741"/>
                  <a:pt x="2376" y="742"/>
                </a:cubicBezTo>
                <a:cubicBezTo>
                  <a:pt x="2374" y="742"/>
                  <a:pt x="2373" y="742"/>
                  <a:pt x="2371" y="743"/>
                </a:cubicBezTo>
                <a:cubicBezTo>
                  <a:pt x="2371" y="743"/>
                  <a:pt x="2371" y="744"/>
                  <a:pt x="2370" y="744"/>
                </a:cubicBezTo>
                <a:cubicBezTo>
                  <a:pt x="2368" y="746"/>
                  <a:pt x="2367" y="745"/>
                  <a:pt x="2366" y="748"/>
                </a:cubicBezTo>
                <a:cubicBezTo>
                  <a:pt x="2370" y="748"/>
                  <a:pt x="2370" y="748"/>
                  <a:pt x="2370" y="748"/>
                </a:cubicBezTo>
                <a:cubicBezTo>
                  <a:pt x="2370" y="748"/>
                  <a:pt x="2370" y="748"/>
                  <a:pt x="2370" y="748"/>
                </a:cubicBezTo>
                <a:cubicBezTo>
                  <a:pt x="2371" y="748"/>
                  <a:pt x="2371" y="748"/>
                  <a:pt x="2371" y="748"/>
                </a:cubicBezTo>
                <a:cubicBezTo>
                  <a:pt x="2371" y="748"/>
                  <a:pt x="2371" y="748"/>
                  <a:pt x="2371" y="748"/>
                </a:cubicBezTo>
                <a:cubicBezTo>
                  <a:pt x="2374" y="748"/>
                  <a:pt x="2374" y="748"/>
                  <a:pt x="2374" y="748"/>
                </a:cubicBezTo>
                <a:cubicBezTo>
                  <a:pt x="2374" y="749"/>
                  <a:pt x="2374" y="749"/>
                  <a:pt x="2374" y="749"/>
                </a:cubicBezTo>
                <a:cubicBezTo>
                  <a:pt x="2375" y="750"/>
                  <a:pt x="2375" y="750"/>
                  <a:pt x="2377" y="750"/>
                </a:cubicBezTo>
                <a:cubicBezTo>
                  <a:pt x="2377" y="753"/>
                  <a:pt x="2378" y="756"/>
                  <a:pt x="2379" y="758"/>
                </a:cubicBezTo>
                <a:cubicBezTo>
                  <a:pt x="2378" y="758"/>
                  <a:pt x="2378" y="758"/>
                  <a:pt x="2378" y="758"/>
                </a:cubicBezTo>
                <a:cubicBezTo>
                  <a:pt x="2377" y="760"/>
                  <a:pt x="2376" y="759"/>
                  <a:pt x="2376" y="762"/>
                </a:cubicBezTo>
                <a:cubicBezTo>
                  <a:pt x="2379" y="762"/>
                  <a:pt x="2378" y="761"/>
                  <a:pt x="2379" y="761"/>
                </a:cubicBezTo>
                <a:cubicBezTo>
                  <a:pt x="2381" y="761"/>
                  <a:pt x="2383" y="760"/>
                  <a:pt x="2385" y="760"/>
                </a:cubicBezTo>
                <a:cubicBezTo>
                  <a:pt x="2385" y="759"/>
                  <a:pt x="2385" y="759"/>
                  <a:pt x="2385" y="759"/>
                </a:cubicBezTo>
                <a:cubicBezTo>
                  <a:pt x="2387" y="759"/>
                  <a:pt x="2388" y="758"/>
                  <a:pt x="2390" y="758"/>
                </a:cubicBezTo>
                <a:cubicBezTo>
                  <a:pt x="2390" y="757"/>
                  <a:pt x="2390" y="757"/>
                  <a:pt x="2390" y="757"/>
                </a:cubicBezTo>
                <a:cubicBezTo>
                  <a:pt x="2393" y="757"/>
                  <a:pt x="2393" y="757"/>
                  <a:pt x="2393" y="757"/>
                </a:cubicBezTo>
                <a:cubicBezTo>
                  <a:pt x="2394" y="756"/>
                  <a:pt x="2394" y="756"/>
                  <a:pt x="2394" y="755"/>
                </a:cubicBezTo>
                <a:cubicBezTo>
                  <a:pt x="2396" y="754"/>
                  <a:pt x="2398" y="754"/>
                  <a:pt x="2399" y="753"/>
                </a:cubicBezTo>
                <a:cubicBezTo>
                  <a:pt x="2399" y="753"/>
                  <a:pt x="2399" y="753"/>
                  <a:pt x="2399" y="753"/>
                </a:cubicBezTo>
                <a:cubicBezTo>
                  <a:pt x="2400" y="752"/>
                  <a:pt x="2401" y="753"/>
                  <a:pt x="2401" y="753"/>
                </a:cubicBezTo>
                <a:cubicBezTo>
                  <a:pt x="2404" y="754"/>
                  <a:pt x="2403" y="752"/>
                  <a:pt x="2404" y="752"/>
                </a:cubicBezTo>
                <a:cubicBezTo>
                  <a:pt x="2408" y="752"/>
                  <a:pt x="2408" y="752"/>
                  <a:pt x="2408" y="752"/>
                </a:cubicBezTo>
                <a:cubicBezTo>
                  <a:pt x="2408" y="751"/>
                  <a:pt x="2408" y="751"/>
                  <a:pt x="2408" y="751"/>
                </a:cubicBezTo>
                <a:cubicBezTo>
                  <a:pt x="2409" y="751"/>
                  <a:pt x="2409" y="751"/>
                  <a:pt x="2409" y="751"/>
                </a:cubicBezTo>
                <a:cubicBezTo>
                  <a:pt x="2409" y="750"/>
                  <a:pt x="2410" y="748"/>
                  <a:pt x="2410" y="747"/>
                </a:cubicBezTo>
                <a:cubicBezTo>
                  <a:pt x="2409" y="747"/>
                  <a:pt x="2409" y="747"/>
                  <a:pt x="2409" y="747"/>
                </a:cubicBezTo>
                <a:cubicBezTo>
                  <a:pt x="2409" y="746"/>
                  <a:pt x="2409" y="746"/>
                  <a:pt x="2409" y="746"/>
                </a:cubicBezTo>
                <a:cubicBezTo>
                  <a:pt x="2407" y="746"/>
                  <a:pt x="2406" y="746"/>
                  <a:pt x="2404" y="747"/>
                </a:cubicBezTo>
                <a:cubicBezTo>
                  <a:pt x="2404" y="748"/>
                  <a:pt x="2404" y="748"/>
                  <a:pt x="2404" y="748"/>
                </a:cubicBezTo>
                <a:cubicBezTo>
                  <a:pt x="2403" y="747"/>
                  <a:pt x="2401" y="747"/>
                  <a:pt x="2400" y="747"/>
                </a:cubicBezTo>
                <a:cubicBezTo>
                  <a:pt x="2400" y="748"/>
                  <a:pt x="2400" y="748"/>
                  <a:pt x="2400" y="748"/>
                </a:cubicBezTo>
                <a:cubicBezTo>
                  <a:pt x="2398" y="748"/>
                  <a:pt x="2398" y="747"/>
                  <a:pt x="2398" y="747"/>
                </a:cubicBezTo>
                <a:cubicBezTo>
                  <a:pt x="2396" y="747"/>
                  <a:pt x="2394" y="747"/>
                  <a:pt x="2393" y="748"/>
                </a:cubicBezTo>
                <a:cubicBezTo>
                  <a:pt x="2392" y="744"/>
                  <a:pt x="2391" y="745"/>
                  <a:pt x="2392" y="741"/>
                </a:cubicBezTo>
                <a:cubicBezTo>
                  <a:pt x="2390" y="741"/>
                  <a:pt x="2389" y="740"/>
                  <a:pt x="2388" y="740"/>
                </a:cubicBezTo>
                <a:cubicBezTo>
                  <a:pt x="2386" y="736"/>
                  <a:pt x="2387" y="739"/>
                  <a:pt x="2384" y="738"/>
                </a:cubicBezTo>
                <a:cubicBezTo>
                  <a:pt x="2384" y="737"/>
                  <a:pt x="2384" y="737"/>
                  <a:pt x="2384" y="737"/>
                </a:cubicBezTo>
                <a:cubicBezTo>
                  <a:pt x="2383" y="736"/>
                  <a:pt x="2383" y="736"/>
                  <a:pt x="2382" y="735"/>
                </a:cubicBezTo>
                <a:cubicBezTo>
                  <a:pt x="2382" y="732"/>
                  <a:pt x="2382" y="732"/>
                  <a:pt x="2382" y="732"/>
                </a:cubicBezTo>
                <a:cubicBezTo>
                  <a:pt x="2385" y="732"/>
                  <a:pt x="2384" y="732"/>
                  <a:pt x="2388" y="732"/>
                </a:cubicBezTo>
                <a:cubicBezTo>
                  <a:pt x="2388" y="733"/>
                  <a:pt x="2388" y="733"/>
                  <a:pt x="2388" y="733"/>
                </a:cubicBezTo>
                <a:cubicBezTo>
                  <a:pt x="2397" y="733"/>
                  <a:pt x="2397" y="733"/>
                  <a:pt x="2397" y="733"/>
                </a:cubicBezTo>
                <a:cubicBezTo>
                  <a:pt x="2398" y="730"/>
                  <a:pt x="2397" y="732"/>
                  <a:pt x="2399" y="731"/>
                </a:cubicBezTo>
                <a:cubicBezTo>
                  <a:pt x="2399" y="730"/>
                  <a:pt x="2399" y="730"/>
                  <a:pt x="2399" y="730"/>
                </a:cubicBezTo>
                <a:cubicBezTo>
                  <a:pt x="2401" y="730"/>
                  <a:pt x="2401" y="730"/>
                  <a:pt x="2401" y="730"/>
                </a:cubicBezTo>
                <a:cubicBezTo>
                  <a:pt x="2402" y="729"/>
                  <a:pt x="2402" y="728"/>
                  <a:pt x="2403" y="727"/>
                </a:cubicBezTo>
                <a:cubicBezTo>
                  <a:pt x="2405" y="727"/>
                  <a:pt x="2405" y="727"/>
                  <a:pt x="2405" y="727"/>
                </a:cubicBezTo>
                <a:cubicBezTo>
                  <a:pt x="2405" y="729"/>
                  <a:pt x="2405" y="729"/>
                  <a:pt x="2405" y="729"/>
                </a:cubicBezTo>
                <a:cubicBezTo>
                  <a:pt x="2406" y="728"/>
                  <a:pt x="2408" y="728"/>
                  <a:pt x="2409" y="728"/>
                </a:cubicBezTo>
                <a:cubicBezTo>
                  <a:pt x="2409" y="727"/>
                  <a:pt x="2410" y="727"/>
                  <a:pt x="2410" y="726"/>
                </a:cubicBezTo>
                <a:cubicBezTo>
                  <a:pt x="2412" y="726"/>
                  <a:pt x="2414" y="725"/>
                  <a:pt x="2416" y="725"/>
                </a:cubicBezTo>
                <a:cubicBezTo>
                  <a:pt x="2416" y="724"/>
                  <a:pt x="2417" y="724"/>
                  <a:pt x="2417" y="723"/>
                </a:cubicBezTo>
                <a:cubicBezTo>
                  <a:pt x="2420" y="722"/>
                  <a:pt x="2422" y="722"/>
                  <a:pt x="2425" y="721"/>
                </a:cubicBezTo>
                <a:cubicBezTo>
                  <a:pt x="2426" y="719"/>
                  <a:pt x="2426" y="719"/>
                  <a:pt x="2426" y="719"/>
                </a:cubicBezTo>
                <a:cubicBezTo>
                  <a:pt x="2427" y="719"/>
                  <a:pt x="2429" y="718"/>
                  <a:pt x="2430" y="718"/>
                </a:cubicBezTo>
                <a:cubicBezTo>
                  <a:pt x="2430" y="719"/>
                  <a:pt x="2430" y="719"/>
                  <a:pt x="2430" y="719"/>
                </a:cubicBezTo>
                <a:cubicBezTo>
                  <a:pt x="2433" y="718"/>
                  <a:pt x="2435" y="718"/>
                  <a:pt x="2438" y="718"/>
                </a:cubicBezTo>
                <a:cubicBezTo>
                  <a:pt x="2439" y="717"/>
                  <a:pt x="2438" y="716"/>
                  <a:pt x="2440" y="716"/>
                </a:cubicBezTo>
                <a:cubicBezTo>
                  <a:pt x="2440" y="717"/>
                  <a:pt x="2440" y="717"/>
                  <a:pt x="2440" y="717"/>
                </a:cubicBezTo>
                <a:cubicBezTo>
                  <a:pt x="2441" y="717"/>
                  <a:pt x="2441" y="717"/>
                  <a:pt x="2441" y="717"/>
                </a:cubicBezTo>
                <a:cubicBezTo>
                  <a:pt x="2441" y="719"/>
                  <a:pt x="2441" y="719"/>
                  <a:pt x="2441" y="719"/>
                </a:cubicBezTo>
                <a:cubicBezTo>
                  <a:pt x="2440" y="719"/>
                  <a:pt x="2439" y="719"/>
                  <a:pt x="2438" y="719"/>
                </a:cubicBezTo>
                <a:cubicBezTo>
                  <a:pt x="2438" y="720"/>
                  <a:pt x="2437" y="721"/>
                  <a:pt x="2437" y="721"/>
                </a:cubicBezTo>
                <a:cubicBezTo>
                  <a:pt x="2435" y="721"/>
                  <a:pt x="2435" y="721"/>
                  <a:pt x="2435" y="721"/>
                </a:cubicBezTo>
                <a:cubicBezTo>
                  <a:pt x="2435" y="722"/>
                  <a:pt x="2435" y="722"/>
                  <a:pt x="2435" y="722"/>
                </a:cubicBezTo>
                <a:cubicBezTo>
                  <a:pt x="2433" y="723"/>
                  <a:pt x="2433" y="723"/>
                  <a:pt x="2431" y="724"/>
                </a:cubicBezTo>
                <a:cubicBezTo>
                  <a:pt x="2431" y="724"/>
                  <a:pt x="2431" y="724"/>
                  <a:pt x="2431" y="724"/>
                </a:cubicBezTo>
                <a:cubicBezTo>
                  <a:pt x="2430" y="724"/>
                  <a:pt x="2430" y="724"/>
                  <a:pt x="2430" y="724"/>
                </a:cubicBezTo>
                <a:cubicBezTo>
                  <a:pt x="2430" y="724"/>
                  <a:pt x="2430" y="724"/>
                  <a:pt x="2430" y="724"/>
                </a:cubicBezTo>
                <a:cubicBezTo>
                  <a:pt x="2429" y="724"/>
                  <a:pt x="2429" y="724"/>
                  <a:pt x="2429" y="724"/>
                </a:cubicBezTo>
                <a:cubicBezTo>
                  <a:pt x="2429" y="725"/>
                  <a:pt x="2428" y="727"/>
                  <a:pt x="2428" y="727"/>
                </a:cubicBezTo>
                <a:cubicBezTo>
                  <a:pt x="2429" y="727"/>
                  <a:pt x="2429" y="727"/>
                  <a:pt x="2429" y="727"/>
                </a:cubicBezTo>
                <a:cubicBezTo>
                  <a:pt x="2429" y="729"/>
                  <a:pt x="2429" y="729"/>
                  <a:pt x="2429" y="729"/>
                </a:cubicBezTo>
                <a:cubicBezTo>
                  <a:pt x="2425" y="728"/>
                  <a:pt x="2422" y="729"/>
                  <a:pt x="2420" y="729"/>
                </a:cubicBezTo>
                <a:cubicBezTo>
                  <a:pt x="2421" y="730"/>
                  <a:pt x="2421" y="732"/>
                  <a:pt x="2422" y="733"/>
                </a:cubicBezTo>
                <a:cubicBezTo>
                  <a:pt x="2426" y="733"/>
                  <a:pt x="2426" y="733"/>
                  <a:pt x="2426" y="733"/>
                </a:cubicBezTo>
                <a:cubicBezTo>
                  <a:pt x="2426" y="733"/>
                  <a:pt x="2426" y="734"/>
                  <a:pt x="2427" y="734"/>
                </a:cubicBezTo>
                <a:cubicBezTo>
                  <a:pt x="2427" y="736"/>
                  <a:pt x="2427" y="736"/>
                  <a:pt x="2427" y="736"/>
                </a:cubicBezTo>
                <a:cubicBezTo>
                  <a:pt x="2426" y="736"/>
                  <a:pt x="2426" y="736"/>
                  <a:pt x="2426" y="736"/>
                </a:cubicBezTo>
                <a:cubicBezTo>
                  <a:pt x="2425" y="740"/>
                  <a:pt x="2425" y="738"/>
                  <a:pt x="2423" y="740"/>
                </a:cubicBezTo>
                <a:cubicBezTo>
                  <a:pt x="2422" y="740"/>
                  <a:pt x="2422" y="740"/>
                  <a:pt x="2422" y="740"/>
                </a:cubicBezTo>
                <a:cubicBezTo>
                  <a:pt x="2422" y="744"/>
                  <a:pt x="2422" y="744"/>
                  <a:pt x="2422" y="744"/>
                </a:cubicBezTo>
                <a:cubicBezTo>
                  <a:pt x="2421" y="744"/>
                  <a:pt x="2419" y="745"/>
                  <a:pt x="2419" y="745"/>
                </a:cubicBezTo>
                <a:cubicBezTo>
                  <a:pt x="2419" y="744"/>
                  <a:pt x="2419" y="744"/>
                  <a:pt x="2419" y="744"/>
                </a:cubicBezTo>
                <a:cubicBezTo>
                  <a:pt x="2416" y="744"/>
                  <a:pt x="2416" y="744"/>
                  <a:pt x="2416" y="744"/>
                </a:cubicBezTo>
                <a:cubicBezTo>
                  <a:pt x="2416" y="748"/>
                  <a:pt x="2416" y="748"/>
                  <a:pt x="2416" y="748"/>
                </a:cubicBezTo>
                <a:cubicBezTo>
                  <a:pt x="2414" y="748"/>
                  <a:pt x="2412" y="748"/>
                  <a:pt x="2411" y="748"/>
                </a:cubicBezTo>
                <a:cubicBezTo>
                  <a:pt x="2411" y="751"/>
                  <a:pt x="2411" y="751"/>
                  <a:pt x="2411" y="751"/>
                </a:cubicBezTo>
                <a:cubicBezTo>
                  <a:pt x="2413" y="750"/>
                  <a:pt x="2416" y="749"/>
                  <a:pt x="2418" y="748"/>
                </a:cubicBezTo>
                <a:cubicBezTo>
                  <a:pt x="2418" y="751"/>
                  <a:pt x="2418" y="751"/>
                  <a:pt x="2419" y="753"/>
                </a:cubicBezTo>
                <a:cubicBezTo>
                  <a:pt x="2420" y="753"/>
                  <a:pt x="2420" y="753"/>
                  <a:pt x="2420" y="753"/>
                </a:cubicBezTo>
                <a:cubicBezTo>
                  <a:pt x="2421" y="754"/>
                  <a:pt x="2420" y="754"/>
                  <a:pt x="2421" y="756"/>
                </a:cubicBezTo>
                <a:cubicBezTo>
                  <a:pt x="2421" y="757"/>
                  <a:pt x="2421" y="757"/>
                  <a:pt x="2421" y="757"/>
                </a:cubicBezTo>
                <a:cubicBezTo>
                  <a:pt x="2422" y="756"/>
                  <a:pt x="2424" y="756"/>
                  <a:pt x="2425" y="756"/>
                </a:cubicBezTo>
                <a:cubicBezTo>
                  <a:pt x="2425" y="758"/>
                  <a:pt x="2426" y="758"/>
                  <a:pt x="2426" y="760"/>
                </a:cubicBezTo>
                <a:cubicBezTo>
                  <a:pt x="2428" y="760"/>
                  <a:pt x="2428" y="760"/>
                  <a:pt x="2428" y="760"/>
                </a:cubicBezTo>
                <a:cubicBezTo>
                  <a:pt x="2428" y="761"/>
                  <a:pt x="2429" y="761"/>
                  <a:pt x="2429" y="762"/>
                </a:cubicBezTo>
                <a:cubicBezTo>
                  <a:pt x="2430" y="762"/>
                  <a:pt x="2430" y="762"/>
                  <a:pt x="2431" y="762"/>
                </a:cubicBezTo>
                <a:cubicBezTo>
                  <a:pt x="2431" y="764"/>
                  <a:pt x="2431" y="764"/>
                  <a:pt x="2431" y="764"/>
                </a:cubicBezTo>
                <a:cubicBezTo>
                  <a:pt x="2432" y="764"/>
                  <a:pt x="2432" y="764"/>
                  <a:pt x="2432" y="764"/>
                </a:cubicBezTo>
                <a:cubicBezTo>
                  <a:pt x="2433" y="767"/>
                  <a:pt x="2433" y="767"/>
                  <a:pt x="2433" y="767"/>
                </a:cubicBezTo>
                <a:cubicBezTo>
                  <a:pt x="2434" y="767"/>
                  <a:pt x="2434" y="767"/>
                  <a:pt x="2434" y="767"/>
                </a:cubicBezTo>
                <a:cubicBezTo>
                  <a:pt x="2434" y="767"/>
                  <a:pt x="2434" y="767"/>
                  <a:pt x="2434" y="767"/>
                </a:cubicBezTo>
                <a:cubicBezTo>
                  <a:pt x="2436" y="767"/>
                  <a:pt x="2436" y="767"/>
                  <a:pt x="2436" y="767"/>
                </a:cubicBezTo>
                <a:cubicBezTo>
                  <a:pt x="2437" y="768"/>
                  <a:pt x="2437" y="769"/>
                  <a:pt x="2438" y="770"/>
                </a:cubicBezTo>
                <a:cubicBezTo>
                  <a:pt x="2439" y="770"/>
                  <a:pt x="2439" y="770"/>
                  <a:pt x="2439" y="770"/>
                </a:cubicBezTo>
                <a:cubicBezTo>
                  <a:pt x="2439" y="772"/>
                  <a:pt x="2439" y="772"/>
                  <a:pt x="2439" y="772"/>
                </a:cubicBezTo>
                <a:cubicBezTo>
                  <a:pt x="2440" y="772"/>
                  <a:pt x="2441" y="773"/>
                  <a:pt x="2442" y="774"/>
                </a:cubicBezTo>
                <a:cubicBezTo>
                  <a:pt x="2442" y="775"/>
                  <a:pt x="2442" y="775"/>
                  <a:pt x="2442" y="775"/>
                </a:cubicBezTo>
                <a:cubicBezTo>
                  <a:pt x="2444" y="775"/>
                  <a:pt x="2444" y="775"/>
                  <a:pt x="2444" y="775"/>
                </a:cubicBezTo>
                <a:cubicBezTo>
                  <a:pt x="2444" y="775"/>
                  <a:pt x="2444" y="776"/>
                  <a:pt x="2444" y="777"/>
                </a:cubicBezTo>
                <a:cubicBezTo>
                  <a:pt x="2446" y="777"/>
                  <a:pt x="2446" y="777"/>
                  <a:pt x="2446" y="777"/>
                </a:cubicBezTo>
                <a:cubicBezTo>
                  <a:pt x="2446" y="777"/>
                  <a:pt x="2447" y="778"/>
                  <a:pt x="2447" y="778"/>
                </a:cubicBezTo>
                <a:cubicBezTo>
                  <a:pt x="2450" y="778"/>
                  <a:pt x="2450" y="778"/>
                  <a:pt x="2450" y="778"/>
                </a:cubicBezTo>
                <a:cubicBezTo>
                  <a:pt x="2451" y="779"/>
                  <a:pt x="2451" y="779"/>
                  <a:pt x="2451" y="780"/>
                </a:cubicBezTo>
                <a:cubicBezTo>
                  <a:pt x="2453" y="780"/>
                  <a:pt x="2453" y="780"/>
                  <a:pt x="2453" y="780"/>
                </a:cubicBezTo>
                <a:cubicBezTo>
                  <a:pt x="2453" y="780"/>
                  <a:pt x="2453" y="781"/>
                  <a:pt x="2454" y="782"/>
                </a:cubicBezTo>
                <a:cubicBezTo>
                  <a:pt x="2455" y="782"/>
                  <a:pt x="2455" y="782"/>
                  <a:pt x="2455" y="782"/>
                </a:cubicBezTo>
                <a:cubicBezTo>
                  <a:pt x="2455" y="782"/>
                  <a:pt x="2455" y="782"/>
                  <a:pt x="2455" y="782"/>
                </a:cubicBezTo>
                <a:cubicBezTo>
                  <a:pt x="2456" y="783"/>
                  <a:pt x="2456" y="783"/>
                  <a:pt x="2457" y="783"/>
                </a:cubicBezTo>
                <a:cubicBezTo>
                  <a:pt x="2457" y="785"/>
                  <a:pt x="2457" y="785"/>
                  <a:pt x="2457" y="785"/>
                </a:cubicBezTo>
                <a:cubicBezTo>
                  <a:pt x="2458" y="785"/>
                  <a:pt x="2458" y="785"/>
                  <a:pt x="2459" y="786"/>
                </a:cubicBezTo>
                <a:cubicBezTo>
                  <a:pt x="2460" y="788"/>
                  <a:pt x="2463" y="795"/>
                  <a:pt x="2463" y="798"/>
                </a:cubicBezTo>
                <a:cubicBezTo>
                  <a:pt x="2462" y="798"/>
                  <a:pt x="2462" y="798"/>
                  <a:pt x="2462" y="798"/>
                </a:cubicBezTo>
                <a:cubicBezTo>
                  <a:pt x="2461" y="800"/>
                  <a:pt x="2461" y="801"/>
                  <a:pt x="2461" y="802"/>
                </a:cubicBezTo>
                <a:cubicBezTo>
                  <a:pt x="2458" y="803"/>
                  <a:pt x="2460" y="803"/>
                  <a:pt x="2458" y="805"/>
                </a:cubicBezTo>
                <a:cubicBezTo>
                  <a:pt x="2458" y="805"/>
                  <a:pt x="2457" y="805"/>
                  <a:pt x="2457" y="806"/>
                </a:cubicBezTo>
                <a:cubicBezTo>
                  <a:pt x="2457" y="806"/>
                  <a:pt x="2457" y="806"/>
                  <a:pt x="2457" y="806"/>
                </a:cubicBezTo>
                <a:cubicBezTo>
                  <a:pt x="2455" y="806"/>
                  <a:pt x="2455" y="806"/>
                  <a:pt x="2455" y="806"/>
                </a:cubicBezTo>
                <a:cubicBezTo>
                  <a:pt x="2455" y="807"/>
                  <a:pt x="2455" y="807"/>
                  <a:pt x="2455" y="807"/>
                </a:cubicBezTo>
                <a:cubicBezTo>
                  <a:pt x="2454" y="807"/>
                  <a:pt x="2454" y="807"/>
                  <a:pt x="2454" y="807"/>
                </a:cubicBezTo>
                <a:cubicBezTo>
                  <a:pt x="2454" y="808"/>
                  <a:pt x="2454" y="808"/>
                  <a:pt x="2454" y="808"/>
                </a:cubicBezTo>
                <a:cubicBezTo>
                  <a:pt x="2451" y="808"/>
                  <a:pt x="2451" y="808"/>
                  <a:pt x="2451" y="808"/>
                </a:cubicBezTo>
                <a:cubicBezTo>
                  <a:pt x="2451" y="809"/>
                  <a:pt x="2451" y="809"/>
                  <a:pt x="2451" y="809"/>
                </a:cubicBezTo>
                <a:cubicBezTo>
                  <a:pt x="2450" y="810"/>
                  <a:pt x="2450" y="810"/>
                  <a:pt x="2448" y="811"/>
                </a:cubicBezTo>
                <a:cubicBezTo>
                  <a:pt x="2445" y="813"/>
                  <a:pt x="2442" y="807"/>
                  <a:pt x="2439" y="808"/>
                </a:cubicBezTo>
                <a:cubicBezTo>
                  <a:pt x="2439" y="809"/>
                  <a:pt x="2439" y="809"/>
                  <a:pt x="2439" y="809"/>
                </a:cubicBezTo>
                <a:cubicBezTo>
                  <a:pt x="2437" y="809"/>
                  <a:pt x="2437" y="809"/>
                  <a:pt x="2437" y="809"/>
                </a:cubicBezTo>
                <a:cubicBezTo>
                  <a:pt x="2437" y="809"/>
                  <a:pt x="2436" y="810"/>
                  <a:pt x="2436" y="811"/>
                </a:cubicBezTo>
                <a:cubicBezTo>
                  <a:pt x="2432" y="811"/>
                  <a:pt x="2432" y="811"/>
                  <a:pt x="2432" y="811"/>
                </a:cubicBezTo>
                <a:cubicBezTo>
                  <a:pt x="2432" y="811"/>
                  <a:pt x="2432" y="811"/>
                  <a:pt x="2432" y="811"/>
                </a:cubicBezTo>
                <a:cubicBezTo>
                  <a:pt x="2429" y="811"/>
                  <a:pt x="2427" y="811"/>
                  <a:pt x="2424" y="811"/>
                </a:cubicBezTo>
                <a:cubicBezTo>
                  <a:pt x="2424" y="810"/>
                  <a:pt x="2423" y="809"/>
                  <a:pt x="2423" y="809"/>
                </a:cubicBezTo>
                <a:cubicBezTo>
                  <a:pt x="2419" y="809"/>
                  <a:pt x="2419" y="809"/>
                  <a:pt x="2419" y="809"/>
                </a:cubicBezTo>
                <a:cubicBezTo>
                  <a:pt x="2419" y="809"/>
                  <a:pt x="2419" y="808"/>
                  <a:pt x="2417" y="808"/>
                </a:cubicBezTo>
                <a:cubicBezTo>
                  <a:pt x="2417" y="807"/>
                  <a:pt x="2417" y="806"/>
                  <a:pt x="2416" y="806"/>
                </a:cubicBezTo>
                <a:cubicBezTo>
                  <a:pt x="2415" y="805"/>
                  <a:pt x="2416" y="806"/>
                  <a:pt x="2415" y="805"/>
                </a:cubicBezTo>
                <a:cubicBezTo>
                  <a:pt x="2411" y="805"/>
                  <a:pt x="2410" y="804"/>
                  <a:pt x="2409" y="807"/>
                </a:cubicBezTo>
                <a:cubicBezTo>
                  <a:pt x="2408" y="807"/>
                  <a:pt x="2406" y="807"/>
                  <a:pt x="2405" y="806"/>
                </a:cubicBezTo>
                <a:cubicBezTo>
                  <a:pt x="2405" y="805"/>
                  <a:pt x="2404" y="802"/>
                  <a:pt x="2402" y="801"/>
                </a:cubicBezTo>
                <a:cubicBezTo>
                  <a:pt x="2402" y="800"/>
                  <a:pt x="2402" y="800"/>
                  <a:pt x="2402" y="800"/>
                </a:cubicBezTo>
                <a:cubicBezTo>
                  <a:pt x="2401" y="799"/>
                  <a:pt x="2399" y="801"/>
                  <a:pt x="2397" y="801"/>
                </a:cubicBezTo>
                <a:cubicBezTo>
                  <a:pt x="2397" y="800"/>
                  <a:pt x="2397" y="800"/>
                  <a:pt x="2397" y="800"/>
                </a:cubicBezTo>
                <a:cubicBezTo>
                  <a:pt x="2396" y="800"/>
                  <a:pt x="2395" y="799"/>
                  <a:pt x="2394" y="799"/>
                </a:cubicBezTo>
                <a:cubicBezTo>
                  <a:pt x="2394" y="798"/>
                  <a:pt x="2394" y="798"/>
                  <a:pt x="2393" y="796"/>
                </a:cubicBezTo>
                <a:cubicBezTo>
                  <a:pt x="2391" y="796"/>
                  <a:pt x="2392" y="797"/>
                  <a:pt x="2391" y="797"/>
                </a:cubicBezTo>
                <a:cubicBezTo>
                  <a:pt x="2388" y="797"/>
                  <a:pt x="2388" y="797"/>
                  <a:pt x="2388" y="797"/>
                </a:cubicBezTo>
                <a:cubicBezTo>
                  <a:pt x="2388" y="797"/>
                  <a:pt x="2387" y="799"/>
                  <a:pt x="2385" y="798"/>
                </a:cubicBezTo>
                <a:cubicBezTo>
                  <a:pt x="2385" y="797"/>
                  <a:pt x="2385" y="797"/>
                  <a:pt x="2385" y="797"/>
                </a:cubicBezTo>
                <a:cubicBezTo>
                  <a:pt x="2384" y="797"/>
                  <a:pt x="2383" y="797"/>
                  <a:pt x="2382" y="796"/>
                </a:cubicBezTo>
                <a:cubicBezTo>
                  <a:pt x="2382" y="796"/>
                  <a:pt x="2382" y="796"/>
                  <a:pt x="2382" y="796"/>
                </a:cubicBezTo>
                <a:cubicBezTo>
                  <a:pt x="2374" y="796"/>
                  <a:pt x="2374" y="796"/>
                  <a:pt x="2374" y="796"/>
                </a:cubicBezTo>
                <a:cubicBezTo>
                  <a:pt x="2373" y="796"/>
                  <a:pt x="2373" y="797"/>
                  <a:pt x="2373" y="797"/>
                </a:cubicBezTo>
                <a:cubicBezTo>
                  <a:pt x="2370" y="798"/>
                  <a:pt x="2367" y="798"/>
                  <a:pt x="2365" y="799"/>
                </a:cubicBezTo>
                <a:cubicBezTo>
                  <a:pt x="2364" y="801"/>
                  <a:pt x="2364" y="801"/>
                  <a:pt x="2363" y="802"/>
                </a:cubicBezTo>
                <a:cubicBezTo>
                  <a:pt x="2360" y="803"/>
                  <a:pt x="2359" y="804"/>
                  <a:pt x="2356" y="804"/>
                </a:cubicBezTo>
                <a:cubicBezTo>
                  <a:pt x="2356" y="806"/>
                  <a:pt x="2356" y="806"/>
                  <a:pt x="2356" y="806"/>
                </a:cubicBezTo>
                <a:cubicBezTo>
                  <a:pt x="2355" y="806"/>
                  <a:pt x="2355" y="806"/>
                  <a:pt x="2355" y="806"/>
                </a:cubicBezTo>
                <a:cubicBezTo>
                  <a:pt x="2354" y="806"/>
                  <a:pt x="2354" y="807"/>
                  <a:pt x="2353" y="808"/>
                </a:cubicBezTo>
                <a:cubicBezTo>
                  <a:pt x="2352" y="809"/>
                  <a:pt x="2346" y="810"/>
                  <a:pt x="2344" y="809"/>
                </a:cubicBezTo>
                <a:cubicBezTo>
                  <a:pt x="2344" y="808"/>
                  <a:pt x="2343" y="808"/>
                  <a:pt x="2343" y="807"/>
                </a:cubicBezTo>
                <a:cubicBezTo>
                  <a:pt x="2340" y="807"/>
                  <a:pt x="2340" y="810"/>
                  <a:pt x="2337" y="808"/>
                </a:cubicBezTo>
                <a:cubicBezTo>
                  <a:pt x="2334" y="808"/>
                  <a:pt x="2332" y="808"/>
                  <a:pt x="2330" y="809"/>
                </a:cubicBezTo>
                <a:cubicBezTo>
                  <a:pt x="2330" y="810"/>
                  <a:pt x="2329" y="811"/>
                  <a:pt x="2329" y="811"/>
                </a:cubicBezTo>
                <a:cubicBezTo>
                  <a:pt x="2331" y="812"/>
                  <a:pt x="2334" y="813"/>
                  <a:pt x="2337" y="813"/>
                </a:cubicBezTo>
                <a:cubicBezTo>
                  <a:pt x="2337" y="814"/>
                  <a:pt x="2337" y="814"/>
                  <a:pt x="2337" y="814"/>
                </a:cubicBezTo>
                <a:cubicBezTo>
                  <a:pt x="2334" y="814"/>
                  <a:pt x="2333" y="815"/>
                  <a:pt x="2330" y="814"/>
                </a:cubicBezTo>
                <a:cubicBezTo>
                  <a:pt x="2330" y="814"/>
                  <a:pt x="2329" y="815"/>
                  <a:pt x="2329" y="816"/>
                </a:cubicBezTo>
                <a:cubicBezTo>
                  <a:pt x="2330" y="816"/>
                  <a:pt x="2330" y="816"/>
                  <a:pt x="2330" y="816"/>
                </a:cubicBezTo>
                <a:cubicBezTo>
                  <a:pt x="2329" y="817"/>
                  <a:pt x="2330" y="815"/>
                  <a:pt x="2329" y="816"/>
                </a:cubicBezTo>
                <a:cubicBezTo>
                  <a:pt x="2328" y="818"/>
                  <a:pt x="2323" y="819"/>
                  <a:pt x="2320" y="819"/>
                </a:cubicBezTo>
                <a:cubicBezTo>
                  <a:pt x="2320" y="817"/>
                  <a:pt x="2320" y="817"/>
                  <a:pt x="2320" y="817"/>
                </a:cubicBezTo>
                <a:cubicBezTo>
                  <a:pt x="2316" y="817"/>
                  <a:pt x="2316" y="817"/>
                  <a:pt x="2316" y="817"/>
                </a:cubicBezTo>
                <a:cubicBezTo>
                  <a:pt x="2316" y="820"/>
                  <a:pt x="2316" y="820"/>
                  <a:pt x="2316" y="820"/>
                </a:cubicBezTo>
                <a:cubicBezTo>
                  <a:pt x="2313" y="820"/>
                  <a:pt x="2311" y="819"/>
                  <a:pt x="2309" y="820"/>
                </a:cubicBezTo>
                <a:cubicBezTo>
                  <a:pt x="2306" y="821"/>
                  <a:pt x="2304" y="822"/>
                  <a:pt x="2304" y="825"/>
                </a:cubicBezTo>
                <a:cubicBezTo>
                  <a:pt x="2301" y="825"/>
                  <a:pt x="2301" y="826"/>
                  <a:pt x="2299" y="827"/>
                </a:cubicBezTo>
                <a:cubicBezTo>
                  <a:pt x="2300" y="830"/>
                  <a:pt x="2301" y="832"/>
                  <a:pt x="2299" y="834"/>
                </a:cubicBezTo>
                <a:cubicBezTo>
                  <a:pt x="2299" y="835"/>
                  <a:pt x="2299" y="835"/>
                  <a:pt x="2299" y="835"/>
                </a:cubicBezTo>
                <a:cubicBezTo>
                  <a:pt x="2300" y="835"/>
                  <a:pt x="2303" y="835"/>
                  <a:pt x="2306" y="835"/>
                </a:cubicBezTo>
                <a:cubicBezTo>
                  <a:pt x="2306" y="840"/>
                  <a:pt x="2309" y="843"/>
                  <a:pt x="2305" y="845"/>
                </a:cubicBezTo>
                <a:cubicBezTo>
                  <a:pt x="2306" y="847"/>
                  <a:pt x="2306" y="847"/>
                  <a:pt x="2309" y="848"/>
                </a:cubicBezTo>
                <a:cubicBezTo>
                  <a:pt x="2308" y="850"/>
                  <a:pt x="2308" y="850"/>
                  <a:pt x="2306" y="851"/>
                </a:cubicBezTo>
                <a:cubicBezTo>
                  <a:pt x="2306" y="852"/>
                  <a:pt x="2306" y="852"/>
                  <a:pt x="2306" y="852"/>
                </a:cubicBezTo>
                <a:cubicBezTo>
                  <a:pt x="2303" y="851"/>
                  <a:pt x="2304" y="850"/>
                  <a:pt x="2301" y="849"/>
                </a:cubicBezTo>
                <a:cubicBezTo>
                  <a:pt x="2302" y="852"/>
                  <a:pt x="2304" y="853"/>
                  <a:pt x="2302" y="855"/>
                </a:cubicBezTo>
                <a:cubicBezTo>
                  <a:pt x="2302" y="856"/>
                  <a:pt x="2302" y="856"/>
                  <a:pt x="2302" y="856"/>
                </a:cubicBezTo>
                <a:cubicBezTo>
                  <a:pt x="2303" y="856"/>
                  <a:pt x="2305" y="856"/>
                  <a:pt x="2306" y="855"/>
                </a:cubicBezTo>
                <a:cubicBezTo>
                  <a:pt x="2307" y="856"/>
                  <a:pt x="2308" y="856"/>
                  <a:pt x="2309" y="856"/>
                </a:cubicBezTo>
                <a:cubicBezTo>
                  <a:pt x="2309" y="859"/>
                  <a:pt x="2309" y="862"/>
                  <a:pt x="2309" y="864"/>
                </a:cubicBezTo>
                <a:cubicBezTo>
                  <a:pt x="2311" y="864"/>
                  <a:pt x="2311" y="864"/>
                  <a:pt x="2311" y="864"/>
                </a:cubicBezTo>
                <a:cubicBezTo>
                  <a:pt x="2311" y="868"/>
                  <a:pt x="2311" y="868"/>
                  <a:pt x="2311" y="868"/>
                </a:cubicBezTo>
                <a:cubicBezTo>
                  <a:pt x="2309" y="868"/>
                  <a:pt x="2309" y="868"/>
                  <a:pt x="2309" y="868"/>
                </a:cubicBezTo>
                <a:cubicBezTo>
                  <a:pt x="2309" y="870"/>
                  <a:pt x="2309" y="870"/>
                  <a:pt x="2309" y="870"/>
                </a:cubicBezTo>
                <a:cubicBezTo>
                  <a:pt x="2312" y="870"/>
                  <a:pt x="2315" y="871"/>
                  <a:pt x="2318" y="871"/>
                </a:cubicBezTo>
                <a:cubicBezTo>
                  <a:pt x="2318" y="873"/>
                  <a:pt x="2319" y="872"/>
                  <a:pt x="2318" y="873"/>
                </a:cubicBezTo>
                <a:cubicBezTo>
                  <a:pt x="2318" y="874"/>
                  <a:pt x="2317" y="873"/>
                  <a:pt x="2318" y="874"/>
                </a:cubicBezTo>
                <a:cubicBezTo>
                  <a:pt x="2318" y="875"/>
                  <a:pt x="2318" y="875"/>
                  <a:pt x="2318" y="875"/>
                </a:cubicBezTo>
                <a:cubicBezTo>
                  <a:pt x="2321" y="875"/>
                  <a:pt x="2321" y="875"/>
                  <a:pt x="2321" y="875"/>
                </a:cubicBezTo>
                <a:cubicBezTo>
                  <a:pt x="2321" y="874"/>
                  <a:pt x="2321" y="874"/>
                  <a:pt x="2321" y="874"/>
                </a:cubicBezTo>
                <a:cubicBezTo>
                  <a:pt x="2323" y="874"/>
                  <a:pt x="2323" y="874"/>
                  <a:pt x="2323" y="874"/>
                </a:cubicBezTo>
                <a:cubicBezTo>
                  <a:pt x="2324" y="875"/>
                  <a:pt x="2323" y="874"/>
                  <a:pt x="2324" y="875"/>
                </a:cubicBezTo>
                <a:cubicBezTo>
                  <a:pt x="2326" y="881"/>
                  <a:pt x="2326" y="876"/>
                  <a:pt x="2329" y="878"/>
                </a:cubicBezTo>
                <a:cubicBezTo>
                  <a:pt x="2329" y="879"/>
                  <a:pt x="2329" y="879"/>
                  <a:pt x="2329" y="879"/>
                </a:cubicBezTo>
                <a:cubicBezTo>
                  <a:pt x="2330" y="879"/>
                  <a:pt x="2330" y="879"/>
                  <a:pt x="2330" y="879"/>
                </a:cubicBezTo>
                <a:cubicBezTo>
                  <a:pt x="2330" y="879"/>
                  <a:pt x="2329" y="880"/>
                  <a:pt x="2329" y="881"/>
                </a:cubicBezTo>
                <a:cubicBezTo>
                  <a:pt x="2330" y="881"/>
                  <a:pt x="2330" y="881"/>
                  <a:pt x="2330" y="881"/>
                </a:cubicBezTo>
                <a:cubicBezTo>
                  <a:pt x="2331" y="882"/>
                  <a:pt x="2331" y="883"/>
                  <a:pt x="2332" y="883"/>
                </a:cubicBezTo>
                <a:cubicBezTo>
                  <a:pt x="2333" y="883"/>
                  <a:pt x="2333" y="883"/>
                  <a:pt x="2333" y="883"/>
                </a:cubicBezTo>
                <a:cubicBezTo>
                  <a:pt x="2334" y="885"/>
                  <a:pt x="2335" y="886"/>
                  <a:pt x="2337" y="888"/>
                </a:cubicBezTo>
                <a:cubicBezTo>
                  <a:pt x="2338" y="887"/>
                  <a:pt x="2339" y="887"/>
                  <a:pt x="2340" y="886"/>
                </a:cubicBezTo>
                <a:cubicBezTo>
                  <a:pt x="2340" y="885"/>
                  <a:pt x="2340" y="885"/>
                  <a:pt x="2340" y="885"/>
                </a:cubicBezTo>
                <a:cubicBezTo>
                  <a:pt x="2341" y="885"/>
                  <a:pt x="2342" y="885"/>
                  <a:pt x="2343" y="884"/>
                </a:cubicBezTo>
                <a:cubicBezTo>
                  <a:pt x="2344" y="883"/>
                  <a:pt x="2346" y="878"/>
                  <a:pt x="2346" y="876"/>
                </a:cubicBezTo>
                <a:cubicBezTo>
                  <a:pt x="2348" y="876"/>
                  <a:pt x="2349" y="877"/>
                  <a:pt x="2350" y="877"/>
                </a:cubicBezTo>
                <a:cubicBezTo>
                  <a:pt x="2350" y="877"/>
                  <a:pt x="2350" y="875"/>
                  <a:pt x="2352" y="876"/>
                </a:cubicBezTo>
                <a:cubicBezTo>
                  <a:pt x="2352" y="877"/>
                  <a:pt x="2352" y="877"/>
                  <a:pt x="2352" y="877"/>
                </a:cubicBezTo>
                <a:cubicBezTo>
                  <a:pt x="2354" y="877"/>
                  <a:pt x="2354" y="877"/>
                  <a:pt x="2354" y="877"/>
                </a:cubicBezTo>
                <a:cubicBezTo>
                  <a:pt x="2354" y="878"/>
                  <a:pt x="2354" y="878"/>
                  <a:pt x="2354" y="878"/>
                </a:cubicBezTo>
                <a:cubicBezTo>
                  <a:pt x="2357" y="878"/>
                  <a:pt x="2357" y="878"/>
                  <a:pt x="2357" y="878"/>
                </a:cubicBezTo>
                <a:cubicBezTo>
                  <a:pt x="2357" y="878"/>
                  <a:pt x="2358" y="879"/>
                  <a:pt x="2358" y="879"/>
                </a:cubicBezTo>
                <a:cubicBezTo>
                  <a:pt x="2360" y="879"/>
                  <a:pt x="2360" y="879"/>
                  <a:pt x="2360" y="879"/>
                </a:cubicBezTo>
                <a:cubicBezTo>
                  <a:pt x="2360" y="880"/>
                  <a:pt x="2360" y="880"/>
                  <a:pt x="2360" y="880"/>
                </a:cubicBezTo>
                <a:cubicBezTo>
                  <a:pt x="2361" y="880"/>
                  <a:pt x="2361" y="880"/>
                  <a:pt x="2361" y="880"/>
                </a:cubicBezTo>
                <a:cubicBezTo>
                  <a:pt x="2362" y="881"/>
                  <a:pt x="2362" y="882"/>
                  <a:pt x="2363" y="883"/>
                </a:cubicBezTo>
                <a:cubicBezTo>
                  <a:pt x="2365" y="884"/>
                  <a:pt x="2367" y="884"/>
                  <a:pt x="2368" y="886"/>
                </a:cubicBezTo>
                <a:cubicBezTo>
                  <a:pt x="2378" y="886"/>
                  <a:pt x="2385" y="884"/>
                  <a:pt x="2388" y="878"/>
                </a:cubicBezTo>
                <a:cubicBezTo>
                  <a:pt x="2393" y="878"/>
                  <a:pt x="2393" y="878"/>
                  <a:pt x="2393" y="878"/>
                </a:cubicBezTo>
                <a:cubicBezTo>
                  <a:pt x="2393" y="879"/>
                  <a:pt x="2393" y="879"/>
                  <a:pt x="2393" y="879"/>
                </a:cubicBezTo>
                <a:cubicBezTo>
                  <a:pt x="2396" y="878"/>
                  <a:pt x="2398" y="876"/>
                  <a:pt x="2399" y="873"/>
                </a:cubicBezTo>
                <a:cubicBezTo>
                  <a:pt x="2402" y="873"/>
                  <a:pt x="2402" y="873"/>
                  <a:pt x="2402" y="873"/>
                </a:cubicBezTo>
                <a:cubicBezTo>
                  <a:pt x="2402" y="875"/>
                  <a:pt x="2403" y="878"/>
                  <a:pt x="2402" y="881"/>
                </a:cubicBezTo>
                <a:cubicBezTo>
                  <a:pt x="2401" y="882"/>
                  <a:pt x="2400" y="882"/>
                  <a:pt x="2399" y="883"/>
                </a:cubicBezTo>
                <a:cubicBezTo>
                  <a:pt x="2399" y="884"/>
                  <a:pt x="2400" y="886"/>
                  <a:pt x="2400" y="888"/>
                </a:cubicBezTo>
                <a:cubicBezTo>
                  <a:pt x="2401" y="888"/>
                  <a:pt x="2401" y="888"/>
                  <a:pt x="2401" y="888"/>
                </a:cubicBezTo>
                <a:cubicBezTo>
                  <a:pt x="2401" y="889"/>
                  <a:pt x="2400" y="887"/>
                  <a:pt x="2400" y="888"/>
                </a:cubicBezTo>
                <a:cubicBezTo>
                  <a:pt x="2400" y="892"/>
                  <a:pt x="2400" y="892"/>
                  <a:pt x="2400" y="892"/>
                </a:cubicBezTo>
                <a:cubicBezTo>
                  <a:pt x="2401" y="892"/>
                  <a:pt x="2401" y="892"/>
                  <a:pt x="2401" y="892"/>
                </a:cubicBezTo>
                <a:cubicBezTo>
                  <a:pt x="2401" y="893"/>
                  <a:pt x="2400" y="895"/>
                  <a:pt x="2400" y="896"/>
                </a:cubicBezTo>
                <a:cubicBezTo>
                  <a:pt x="2401" y="896"/>
                  <a:pt x="2402" y="896"/>
                  <a:pt x="2402" y="897"/>
                </a:cubicBezTo>
                <a:cubicBezTo>
                  <a:pt x="2403" y="900"/>
                  <a:pt x="2403" y="902"/>
                  <a:pt x="2401" y="903"/>
                </a:cubicBezTo>
                <a:cubicBezTo>
                  <a:pt x="2402" y="906"/>
                  <a:pt x="2403" y="905"/>
                  <a:pt x="2403" y="908"/>
                </a:cubicBezTo>
                <a:cubicBezTo>
                  <a:pt x="2404" y="908"/>
                  <a:pt x="2404" y="908"/>
                  <a:pt x="2404" y="908"/>
                </a:cubicBezTo>
                <a:cubicBezTo>
                  <a:pt x="2404" y="910"/>
                  <a:pt x="2403" y="909"/>
                  <a:pt x="2402" y="910"/>
                </a:cubicBezTo>
                <a:cubicBezTo>
                  <a:pt x="2402" y="912"/>
                  <a:pt x="2402" y="913"/>
                  <a:pt x="2402" y="915"/>
                </a:cubicBezTo>
                <a:cubicBezTo>
                  <a:pt x="2401" y="915"/>
                  <a:pt x="2400" y="916"/>
                  <a:pt x="2399" y="916"/>
                </a:cubicBezTo>
                <a:cubicBezTo>
                  <a:pt x="2399" y="917"/>
                  <a:pt x="2398" y="917"/>
                  <a:pt x="2398" y="917"/>
                </a:cubicBezTo>
                <a:cubicBezTo>
                  <a:pt x="2398" y="922"/>
                  <a:pt x="2398" y="922"/>
                  <a:pt x="2398" y="922"/>
                </a:cubicBezTo>
                <a:cubicBezTo>
                  <a:pt x="2398" y="922"/>
                  <a:pt x="2398" y="922"/>
                  <a:pt x="2398" y="922"/>
                </a:cubicBezTo>
                <a:cubicBezTo>
                  <a:pt x="2398" y="928"/>
                  <a:pt x="2398" y="928"/>
                  <a:pt x="2398" y="928"/>
                </a:cubicBezTo>
                <a:cubicBezTo>
                  <a:pt x="2397" y="929"/>
                  <a:pt x="2396" y="928"/>
                  <a:pt x="2396" y="931"/>
                </a:cubicBezTo>
                <a:cubicBezTo>
                  <a:pt x="2394" y="931"/>
                  <a:pt x="2394" y="931"/>
                  <a:pt x="2394" y="931"/>
                </a:cubicBezTo>
                <a:cubicBezTo>
                  <a:pt x="2394" y="934"/>
                  <a:pt x="2394" y="937"/>
                  <a:pt x="2393" y="941"/>
                </a:cubicBezTo>
                <a:cubicBezTo>
                  <a:pt x="2393" y="941"/>
                  <a:pt x="2392" y="941"/>
                  <a:pt x="2392" y="941"/>
                </a:cubicBezTo>
                <a:cubicBezTo>
                  <a:pt x="2392" y="943"/>
                  <a:pt x="2392" y="943"/>
                  <a:pt x="2392" y="943"/>
                </a:cubicBezTo>
                <a:cubicBezTo>
                  <a:pt x="2391" y="943"/>
                  <a:pt x="2391" y="944"/>
                  <a:pt x="2390" y="944"/>
                </a:cubicBezTo>
                <a:cubicBezTo>
                  <a:pt x="2389" y="946"/>
                  <a:pt x="2390" y="949"/>
                  <a:pt x="2389" y="951"/>
                </a:cubicBezTo>
                <a:cubicBezTo>
                  <a:pt x="2388" y="951"/>
                  <a:pt x="2388" y="951"/>
                  <a:pt x="2388" y="951"/>
                </a:cubicBezTo>
                <a:cubicBezTo>
                  <a:pt x="2387" y="952"/>
                  <a:pt x="2386" y="953"/>
                  <a:pt x="2385" y="955"/>
                </a:cubicBezTo>
                <a:cubicBezTo>
                  <a:pt x="2379" y="955"/>
                  <a:pt x="2376" y="956"/>
                  <a:pt x="2371" y="957"/>
                </a:cubicBezTo>
                <a:cubicBezTo>
                  <a:pt x="2371" y="955"/>
                  <a:pt x="2371" y="955"/>
                  <a:pt x="2371" y="955"/>
                </a:cubicBezTo>
                <a:cubicBezTo>
                  <a:pt x="2369" y="955"/>
                  <a:pt x="2366" y="956"/>
                  <a:pt x="2364" y="956"/>
                </a:cubicBezTo>
                <a:cubicBezTo>
                  <a:pt x="2363" y="957"/>
                  <a:pt x="2363" y="958"/>
                  <a:pt x="2363" y="958"/>
                </a:cubicBezTo>
                <a:cubicBezTo>
                  <a:pt x="2362" y="958"/>
                  <a:pt x="2362" y="957"/>
                  <a:pt x="2361" y="956"/>
                </a:cubicBezTo>
                <a:cubicBezTo>
                  <a:pt x="2357" y="956"/>
                  <a:pt x="2357" y="956"/>
                  <a:pt x="2357" y="956"/>
                </a:cubicBezTo>
                <a:cubicBezTo>
                  <a:pt x="2357" y="955"/>
                  <a:pt x="2358" y="954"/>
                  <a:pt x="2358" y="953"/>
                </a:cubicBezTo>
                <a:cubicBezTo>
                  <a:pt x="2356" y="953"/>
                  <a:pt x="2354" y="953"/>
                  <a:pt x="2352" y="952"/>
                </a:cubicBezTo>
                <a:cubicBezTo>
                  <a:pt x="2352" y="955"/>
                  <a:pt x="2353" y="955"/>
                  <a:pt x="2354" y="956"/>
                </a:cubicBezTo>
                <a:cubicBezTo>
                  <a:pt x="2353" y="958"/>
                  <a:pt x="2354" y="957"/>
                  <a:pt x="2353" y="958"/>
                </a:cubicBezTo>
                <a:cubicBezTo>
                  <a:pt x="2352" y="959"/>
                  <a:pt x="2353" y="958"/>
                  <a:pt x="2351" y="959"/>
                </a:cubicBezTo>
                <a:cubicBezTo>
                  <a:pt x="2351" y="956"/>
                  <a:pt x="2350" y="957"/>
                  <a:pt x="2351" y="955"/>
                </a:cubicBezTo>
                <a:cubicBezTo>
                  <a:pt x="2348" y="955"/>
                  <a:pt x="2347" y="957"/>
                  <a:pt x="2345" y="955"/>
                </a:cubicBezTo>
                <a:cubicBezTo>
                  <a:pt x="2341" y="955"/>
                  <a:pt x="2341" y="956"/>
                  <a:pt x="2341" y="960"/>
                </a:cubicBezTo>
                <a:cubicBezTo>
                  <a:pt x="2339" y="959"/>
                  <a:pt x="2338" y="957"/>
                  <a:pt x="2335" y="958"/>
                </a:cubicBezTo>
                <a:cubicBezTo>
                  <a:pt x="2335" y="959"/>
                  <a:pt x="2335" y="959"/>
                  <a:pt x="2335" y="959"/>
                </a:cubicBezTo>
                <a:cubicBezTo>
                  <a:pt x="2334" y="959"/>
                  <a:pt x="2330" y="960"/>
                  <a:pt x="2328" y="960"/>
                </a:cubicBezTo>
                <a:cubicBezTo>
                  <a:pt x="2328" y="959"/>
                  <a:pt x="2328" y="959"/>
                  <a:pt x="2327" y="958"/>
                </a:cubicBezTo>
                <a:cubicBezTo>
                  <a:pt x="2327" y="958"/>
                  <a:pt x="2326" y="958"/>
                  <a:pt x="2325" y="957"/>
                </a:cubicBezTo>
                <a:cubicBezTo>
                  <a:pt x="2325" y="956"/>
                  <a:pt x="2325" y="956"/>
                  <a:pt x="2325" y="956"/>
                </a:cubicBezTo>
                <a:cubicBezTo>
                  <a:pt x="2323" y="956"/>
                  <a:pt x="2323" y="957"/>
                  <a:pt x="2323" y="957"/>
                </a:cubicBezTo>
                <a:cubicBezTo>
                  <a:pt x="2320" y="957"/>
                  <a:pt x="2318" y="957"/>
                  <a:pt x="2316" y="956"/>
                </a:cubicBezTo>
                <a:cubicBezTo>
                  <a:pt x="2316" y="957"/>
                  <a:pt x="2316" y="957"/>
                  <a:pt x="2316" y="957"/>
                </a:cubicBezTo>
                <a:cubicBezTo>
                  <a:pt x="2312" y="957"/>
                  <a:pt x="2312" y="957"/>
                  <a:pt x="2312" y="957"/>
                </a:cubicBezTo>
                <a:cubicBezTo>
                  <a:pt x="2312" y="957"/>
                  <a:pt x="2311" y="956"/>
                  <a:pt x="2311" y="956"/>
                </a:cubicBezTo>
                <a:cubicBezTo>
                  <a:pt x="2309" y="956"/>
                  <a:pt x="2309" y="956"/>
                  <a:pt x="2309" y="956"/>
                </a:cubicBezTo>
                <a:cubicBezTo>
                  <a:pt x="2309" y="955"/>
                  <a:pt x="2309" y="955"/>
                  <a:pt x="2309" y="955"/>
                </a:cubicBezTo>
                <a:cubicBezTo>
                  <a:pt x="2307" y="955"/>
                  <a:pt x="2307" y="955"/>
                  <a:pt x="2307" y="955"/>
                </a:cubicBezTo>
                <a:cubicBezTo>
                  <a:pt x="2307" y="954"/>
                  <a:pt x="2307" y="954"/>
                  <a:pt x="2307" y="954"/>
                </a:cubicBezTo>
                <a:cubicBezTo>
                  <a:pt x="2304" y="954"/>
                  <a:pt x="2304" y="954"/>
                  <a:pt x="2304" y="954"/>
                </a:cubicBezTo>
                <a:cubicBezTo>
                  <a:pt x="2304" y="953"/>
                  <a:pt x="2303" y="952"/>
                  <a:pt x="2303" y="951"/>
                </a:cubicBezTo>
                <a:cubicBezTo>
                  <a:pt x="2302" y="951"/>
                  <a:pt x="2295" y="949"/>
                  <a:pt x="2294" y="950"/>
                </a:cubicBezTo>
                <a:cubicBezTo>
                  <a:pt x="2294" y="951"/>
                  <a:pt x="2294" y="951"/>
                  <a:pt x="2294" y="951"/>
                </a:cubicBezTo>
                <a:cubicBezTo>
                  <a:pt x="2292" y="951"/>
                  <a:pt x="2290" y="951"/>
                  <a:pt x="2289" y="951"/>
                </a:cubicBezTo>
                <a:cubicBezTo>
                  <a:pt x="2288" y="950"/>
                  <a:pt x="2288" y="950"/>
                  <a:pt x="2287" y="950"/>
                </a:cubicBezTo>
                <a:cubicBezTo>
                  <a:pt x="2287" y="948"/>
                  <a:pt x="2287" y="947"/>
                  <a:pt x="2286" y="946"/>
                </a:cubicBezTo>
                <a:cubicBezTo>
                  <a:pt x="2283" y="945"/>
                  <a:pt x="2280" y="945"/>
                  <a:pt x="2276" y="945"/>
                </a:cubicBezTo>
                <a:cubicBezTo>
                  <a:pt x="2276" y="942"/>
                  <a:pt x="2276" y="942"/>
                  <a:pt x="2276" y="942"/>
                </a:cubicBezTo>
                <a:cubicBezTo>
                  <a:pt x="2274" y="942"/>
                  <a:pt x="2269" y="940"/>
                  <a:pt x="2267" y="942"/>
                </a:cubicBezTo>
                <a:cubicBezTo>
                  <a:pt x="2265" y="942"/>
                  <a:pt x="2265" y="942"/>
                  <a:pt x="2265" y="942"/>
                </a:cubicBezTo>
                <a:cubicBezTo>
                  <a:pt x="2265" y="941"/>
                  <a:pt x="2265" y="941"/>
                  <a:pt x="2265" y="941"/>
                </a:cubicBezTo>
                <a:cubicBezTo>
                  <a:pt x="2264" y="941"/>
                  <a:pt x="2264" y="941"/>
                  <a:pt x="2264" y="941"/>
                </a:cubicBezTo>
                <a:cubicBezTo>
                  <a:pt x="2264" y="941"/>
                  <a:pt x="2265" y="940"/>
                  <a:pt x="2265" y="939"/>
                </a:cubicBezTo>
                <a:cubicBezTo>
                  <a:pt x="2264" y="939"/>
                  <a:pt x="2263" y="938"/>
                  <a:pt x="2262" y="938"/>
                </a:cubicBezTo>
                <a:cubicBezTo>
                  <a:pt x="2262" y="937"/>
                  <a:pt x="2263" y="937"/>
                  <a:pt x="2262" y="937"/>
                </a:cubicBezTo>
                <a:cubicBezTo>
                  <a:pt x="2262" y="936"/>
                  <a:pt x="2262" y="936"/>
                  <a:pt x="2262" y="936"/>
                </a:cubicBezTo>
                <a:cubicBezTo>
                  <a:pt x="2257" y="936"/>
                  <a:pt x="2257" y="936"/>
                  <a:pt x="2257" y="936"/>
                </a:cubicBezTo>
                <a:cubicBezTo>
                  <a:pt x="2253" y="934"/>
                  <a:pt x="2249" y="932"/>
                  <a:pt x="2246" y="931"/>
                </a:cubicBezTo>
                <a:cubicBezTo>
                  <a:pt x="2244" y="933"/>
                  <a:pt x="2245" y="931"/>
                  <a:pt x="2243" y="932"/>
                </a:cubicBezTo>
                <a:cubicBezTo>
                  <a:pt x="2243" y="933"/>
                  <a:pt x="2243" y="933"/>
                  <a:pt x="2243" y="933"/>
                </a:cubicBezTo>
                <a:cubicBezTo>
                  <a:pt x="2241" y="933"/>
                  <a:pt x="2241" y="933"/>
                  <a:pt x="2241" y="933"/>
                </a:cubicBezTo>
                <a:cubicBezTo>
                  <a:pt x="2240" y="934"/>
                  <a:pt x="2240" y="935"/>
                  <a:pt x="2239" y="936"/>
                </a:cubicBezTo>
                <a:cubicBezTo>
                  <a:pt x="2238" y="936"/>
                  <a:pt x="2238" y="936"/>
                  <a:pt x="2238" y="936"/>
                </a:cubicBezTo>
                <a:cubicBezTo>
                  <a:pt x="2238" y="937"/>
                  <a:pt x="2238" y="937"/>
                  <a:pt x="2238" y="937"/>
                </a:cubicBezTo>
                <a:cubicBezTo>
                  <a:pt x="2234" y="937"/>
                  <a:pt x="2234" y="937"/>
                  <a:pt x="2234" y="937"/>
                </a:cubicBezTo>
                <a:cubicBezTo>
                  <a:pt x="2233" y="939"/>
                  <a:pt x="2231" y="942"/>
                  <a:pt x="2229" y="945"/>
                </a:cubicBezTo>
                <a:cubicBezTo>
                  <a:pt x="2228" y="945"/>
                  <a:pt x="2228" y="945"/>
                  <a:pt x="2228" y="945"/>
                </a:cubicBezTo>
                <a:cubicBezTo>
                  <a:pt x="2228" y="947"/>
                  <a:pt x="2229" y="948"/>
                  <a:pt x="2230" y="950"/>
                </a:cubicBezTo>
                <a:cubicBezTo>
                  <a:pt x="2231" y="950"/>
                  <a:pt x="2231" y="950"/>
                  <a:pt x="2232" y="951"/>
                </a:cubicBezTo>
                <a:cubicBezTo>
                  <a:pt x="2232" y="953"/>
                  <a:pt x="2232" y="953"/>
                  <a:pt x="2232" y="953"/>
                </a:cubicBezTo>
                <a:cubicBezTo>
                  <a:pt x="2233" y="953"/>
                  <a:pt x="2233" y="953"/>
                  <a:pt x="2233" y="953"/>
                </a:cubicBezTo>
                <a:cubicBezTo>
                  <a:pt x="2232" y="960"/>
                  <a:pt x="2227" y="961"/>
                  <a:pt x="2225" y="966"/>
                </a:cubicBezTo>
                <a:cubicBezTo>
                  <a:pt x="2217" y="965"/>
                  <a:pt x="2210" y="963"/>
                  <a:pt x="2203" y="961"/>
                </a:cubicBezTo>
                <a:cubicBezTo>
                  <a:pt x="2203" y="961"/>
                  <a:pt x="2203" y="961"/>
                  <a:pt x="2203" y="961"/>
                </a:cubicBezTo>
                <a:cubicBezTo>
                  <a:pt x="2201" y="961"/>
                  <a:pt x="2201" y="961"/>
                  <a:pt x="2201" y="961"/>
                </a:cubicBezTo>
                <a:cubicBezTo>
                  <a:pt x="2201" y="960"/>
                  <a:pt x="2201" y="960"/>
                  <a:pt x="2201" y="960"/>
                </a:cubicBezTo>
                <a:cubicBezTo>
                  <a:pt x="2198" y="960"/>
                  <a:pt x="2198" y="960"/>
                  <a:pt x="2198" y="960"/>
                </a:cubicBezTo>
                <a:cubicBezTo>
                  <a:pt x="2198" y="959"/>
                  <a:pt x="2198" y="959"/>
                  <a:pt x="2197" y="958"/>
                </a:cubicBezTo>
                <a:cubicBezTo>
                  <a:pt x="2196" y="958"/>
                  <a:pt x="2196" y="958"/>
                  <a:pt x="2196" y="958"/>
                </a:cubicBezTo>
                <a:cubicBezTo>
                  <a:pt x="2196" y="957"/>
                  <a:pt x="2196" y="957"/>
                  <a:pt x="2196" y="957"/>
                </a:cubicBezTo>
                <a:cubicBezTo>
                  <a:pt x="2194" y="958"/>
                  <a:pt x="2192" y="958"/>
                  <a:pt x="2191" y="958"/>
                </a:cubicBezTo>
                <a:cubicBezTo>
                  <a:pt x="2190" y="957"/>
                  <a:pt x="2190" y="956"/>
                  <a:pt x="2189" y="956"/>
                </a:cubicBezTo>
                <a:cubicBezTo>
                  <a:pt x="2187" y="956"/>
                  <a:pt x="2187" y="956"/>
                  <a:pt x="2187" y="956"/>
                </a:cubicBezTo>
                <a:cubicBezTo>
                  <a:pt x="2185" y="953"/>
                  <a:pt x="2182" y="950"/>
                  <a:pt x="2180" y="947"/>
                </a:cubicBezTo>
                <a:cubicBezTo>
                  <a:pt x="2179" y="947"/>
                  <a:pt x="2178" y="946"/>
                  <a:pt x="2177" y="946"/>
                </a:cubicBezTo>
                <a:cubicBezTo>
                  <a:pt x="2176" y="944"/>
                  <a:pt x="2177" y="943"/>
                  <a:pt x="2176" y="941"/>
                </a:cubicBezTo>
                <a:cubicBezTo>
                  <a:pt x="2174" y="941"/>
                  <a:pt x="2172" y="940"/>
                  <a:pt x="2170" y="940"/>
                </a:cubicBezTo>
                <a:cubicBezTo>
                  <a:pt x="2170" y="939"/>
                  <a:pt x="2170" y="939"/>
                  <a:pt x="2169" y="938"/>
                </a:cubicBezTo>
                <a:cubicBezTo>
                  <a:pt x="2166" y="938"/>
                  <a:pt x="2166" y="938"/>
                  <a:pt x="2166" y="938"/>
                </a:cubicBezTo>
                <a:cubicBezTo>
                  <a:pt x="2166" y="938"/>
                  <a:pt x="2165" y="937"/>
                  <a:pt x="2165" y="937"/>
                </a:cubicBezTo>
                <a:cubicBezTo>
                  <a:pt x="2164" y="936"/>
                  <a:pt x="2162" y="936"/>
                  <a:pt x="2161" y="936"/>
                </a:cubicBezTo>
                <a:cubicBezTo>
                  <a:pt x="2161" y="935"/>
                  <a:pt x="2161" y="935"/>
                  <a:pt x="2160" y="934"/>
                </a:cubicBezTo>
                <a:cubicBezTo>
                  <a:pt x="2158" y="934"/>
                  <a:pt x="2158" y="934"/>
                  <a:pt x="2158" y="934"/>
                </a:cubicBezTo>
                <a:cubicBezTo>
                  <a:pt x="2158" y="933"/>
                  <a:pt x="2158" y="933"/>
                  <a:pt x="2158" y="933"/>
                </a:cubicBezTo>
                <a:cubicBezTo>
                  <a:pt x="2155" y="932"/>
                  <a:pt x="2152" y="934"/>
                  <a:pt x="2150" y="934"/>
                </a:cubicBezTo>
                <a:cubicBezTo>
                  <a:pt x="2150" y="933"/>
                  <a:pt x="2150" y="933"/>
                  <a:pt x="2150" y="933"/>
                </a:cubicBezTo>
                <a:cubicBezTo>
                  <a:pt x="2146" y="933"/>
                  <a:pt x="2146" y="933"/>
                  <a:pt x="2146" y="933"/>
                </a:cubicBezTo>
                <a:cubicBezTo>
                  <a:pt x="2146" y="933"/>
                  <a:pt x="2146" y="933"/>
                  <a:pt x="2145" y="932"/>
                </a:cubicBezTo>
                <a:cubicBezTo>
                  <a:pt x="2144" y="928"/>
                  <a:pt x="2143" y="931"/>
                  <a:pt x="2140" y="929"/>
                </a:cubicBezTo>
                <a:cubicBezTo>
                  <a:pt x="2140" y="928"/>
                  <a:pt x="2140" y="928"/>
                  <a:pt x="2140" y="928"/>
                </a:cubicBezTo>
                <a:cubicBezTo>
                  <a:pt x="2139" y="928"/>
                  <a:pt x="2138" y="928"/>
                  <a:pt x="2137" y="927"/>
                </a:cubicBezTo>
                <a:cubicBezTo>
                  <a:pt x="2137" y="927"/>
                  <a:pt x="2137" y="926"/>
                  <a:pt x="2136" y="926"/>
                </a:cubicBezTo>
                <a:cubicBezTo>
                  <a:pt x="2137" y="926"/>
                  <a:pt x="2137" y="926"/>
                  <a:pt x="2137" y="926"/>
                </a:cubicBezTo>
                <a:cubicBezTo>
                  <a:pt x="2137" y="925"/>
                  <a:pt x="2137" y="926"/>
                  <a:pt x="2136" y="925"/>
                </a:cubicBezTo>
                <a:cubicBezTo>
                  <a:pt x="2136" y="924"/>
                  <a:pt x="2135" y="922"/>
                  <a:pt x="2133" y="922"/>
                </a:cubicBezTo>
                <a:cubicBezTo>
                  <a:pt x="2133" y="922"/>
                  <a:pt x="2133" y="922"/>
                  <a:pt x="2133" y="922"/>
                </a:cubicBezTo>
                <a:cubicBezTo>
                  <a:pt x="2132" y="922"/>
                  <a:pt x="2132" y="922"/>
                  <a:pt x="2132" y="922"/>
                </a:cubicBezTo>
                <a:cubicBezTo>
                  <a:pt x="2131" y="921"/>
                  <a:pt x="2131" y="921"/>
                  <a:pt x="2131" y="921"/>
                </a:cubicBezTo>
                <a:cubicBezTo>
                  <a:pt x="2129" y="921"/>
                  <a:pt x="2129" y="921"/>
                  <a:pt x="2129" y="921"/>
                </a:cubicBezTo>
                <a:cubicBezTo>
                  <a:pt x="2129" y="920"/>
                  <a:pt x="2129" y="920"/>
                  <a:pt x="2129" y="920"/>
                </a:cubicBezTo>
                <a:cubicBezTo>
                  <a:pt x="2128" y="920"/>
                  <a:pt x="2128" y="919"/>
                  <a:pt x="2127" y="919"/>
                </a:cubicBezTo>
                <a:cubicBezTo>
                  <a:pt x="2126" y="918"/>
                  <a:pt x="2128" y="919"/>
                  <a:pt x="2126" y="917"/>
                </a:cubicBezTo>
                <a:cubicBezTo>
                  <a:pt x="2126" y="913"/>
                  <a:pt x="2126" y="913"/>
                  <a:pt x="2126" y="913"/>
                </a:cubicBezTo>
                <a:cubicBezTo>
                  <a:pt x="2127" y="913"/>
                  <a:pt x="2127" y="913"/>
                  <a:pt x="2127" y="913"/>
                </a:cubicBezTo>
                <a:cubicBezTo>
                  <a:pt x="2127" y="912"/>
                  <a:pt x="2127" y="912"/>
                  <a:pt x="2127" y="912"/>
                </a:cubicBezTo>
                <a:cubicBezTo>
                  <a:pt x="2128" y="911"/>
                  <a:pt x="2128" y="911"/>
                  <a:pt x="2129" y="911"/>
                </a:cubicBezTo>
                <a:cubicBezTo>
                  <a:pt x="2129" y="910"/>
                  <a:pt x="2129" y="910"/>
                  <a:pt x="2129" y="910"/>
                </a:cubicBezTo>
                <a:cubicBezTo>
                  <a:pt x="2129" y="910"/>
                  <a:pt x="2130" y="909"/>
                  <a:pt x="2131" y="909"/>
                </a:cubicBezTo>
                <a:cubicBezTo>
                  <a:pt x="2131" y="908"/>
                  <a:pt x="2131" y="908"/>
                  <a:pt x="2131" y="908"/>
                </a:cubicBezTo>
                <a:cubicBezTo>
                  <a:pt x="2131" y="908"/>
                  <a:pt x="2131" y="908"/>
                  <a:pt x="2131" y="908"/>
                </a:cubicBezTo>
                <a:cubicBezTo>
                  <a:pt x="2132" y="906"/>
                  <a:pt x="2132" y="905"/>
                  <a:pt x="2132" y="903"/>
                </a:cubicBezTo>
                <a:cubicBezTo>
                  <a:pt x="2135" y="903"/>
                  <a:pt x="2135" y="903"/>
                  <a:pt x="2135" y="903"/>
                </a:cubicBezTo>
                <a:cubicBezTo>
                  <a:pt x="2134" y="901"/>
                  <a:pt x="2134" y="898"/>
                  <a:pt x="2133" y="895"/>
                </a:cubicBezTo>
                <a:cubicBezTo>
                  <a:pt x="2134" y="895"/>
                  <a:pt x="2134" y="895"/>
                  <a:pt x="2134" y="895"/>
                </a:cubicBezTo>
                <a:cubicBezTo>
                  <a:pt x="2134" y="894"/>
                  <a:pt x="2134" y="893"/>
                  <a:pt x="2135" y="892"/>
                </a:cubicBezTo>
                <a:cubicBezTo>
                  <a:pt x="2131" y="892"/>
                  <a:pt x="2131" y="892"/>
                  <a:pt x="2131" y="892"/>
                </a:cubicBezTo>
                <a:cubicBezTo>
                  <a:pt x="2131" y="884"/>
                  <a:pt x="2131" y="884"/>
                  <a:pt x="2131" y="884"/>
                </a:cubicBezTo>
                <a:cubicBezTo>
                  <a:pt x="2131" y="884"/>
                  <a:pt x="2132" y="883"/>
                  <a:pt x="2133" y="883"/>
                </a:cubicBezTo>
                <a:cubicBezTo>
                  <a:pt x="2135" y="880"/>
                  <a:pt x="2135" y="879"/>
                  <a:pt x="2137" y="878"/>
                </a:cubicBezTo>
                <a:cubicBezTo>
                  <a:pt x="2137" y="876"/>
                  <a:pt x="2138" y="874"/>
                  <a:pt x="2138" y="872"/>
                </a:cubicBezTo>
                <a:cubicBezTo>
                  <a:pt x="2136" y="872"/>
                  <a:pt x="2134" y="872"/>
                  <a:pt x="2132" y="873"/>
                </a:cubicBezTo>
                <a:cubicBezTo>
                  <a:pt x="2132" y="874"/>
                  <a:pt x="2132" y="874"/>
                  <a:pt x="2132" y="874"/>
                </a:cubicBezTo>
                <a:cubicBezTo>
                  <a:pt x="2127" y="873"/>
                  <a:pt x="2130" y="871"/>
                  <a:pt x="2127" y="869"/>
                </a:cubicBezTo>
                <a:cubicBezTo>
                  <a:pt x="2127" y="868"/>
                  <a:pt x="2127" y="868"/>
                  <a:pt x="2127" y="868"/>
                </a:cubicBezTo>
                <a:cubicBezTo>
                  <a:pt x="2126" y="868"/>
                  <a:pt x="2126" y="868"/>
                  <a:pt x="2125" y="869"/>
                </a:cubicBezTo>
                <a:cubicBezTo>
                  <a:pt x="2124" y="868"/>
                  <a:pt x="2124" y="866"/>
                  <a:pt x="2122" y="867"/>
                </a:cubicBezTo>
                <a:cubicBezTo>
                  <a:pt x="2122" y="868"/>
                  <a:pt x="2122" y="868"/>
                  <a:pt x="2122" y="868"/>
                </a:cubicBezTo>
                <a:cubicBezTo>
                  <a:pt x="2119" y="868"/>
                  <a:pt x="2119" y="868"/>
                  <a:pt x="2119" y="868"/>
                </a:cubicBezTo>
                <a:cubicBezTo>
                  <a:pt x="2119" y="868"/>
                  <a:pt x="2119" y="869"/>
                  <a:pt x="2118" y="869"/>
                </a:cubicBezTo>
                <a:cubicBezTo>
                  <a:pt x="2116" y="869"/>
                  <a:pt x="2116" y="869"/>
                  <a:pt x="2116" y="869"/>
                </a:cubicBezTo>
                <a:cubicBezTo>
                  <a:pt x="2116" y="870"/>
                  <a:pt x="2116" y="870"/>
                  <a:pt x="2116" y="870"/>
                </a:cubicBezTo>
                <a:cubicBezTo>
                  <a:pt x="2112" y="870"/>
                  <a:pt x="2109" y="871"/>
                  <a:pt x="2106" y="871"/>
                </a:cubicBezTo>
                <a:cubicBezTo>
                  <a:pt x="2106" y="870"/>
                  <a:pt x="2106" y="870"/>
                  <a:pt x="2106" y="870"/>
                </a:cubicBezTo>
                <a:cubicBezTo>
                  <a:pt x="2104" y="870"/>
                  <a:pt x="2102" y="871"/>
                  <a:pt x="2100" y="871"/>
                </a:cubicBezTo>
                <a:cubicBezTo>
                  <a:pt x="2100" y="870"/>
                  <a:pt x="2100" y="870"/>
                  <a:pt x="2100" y="870"/>
                </a:cubicBezTo>
                <a:cubicBezTo>
                  <a:pt x="2099" y="870"/>
                  <a:pt x="2097" y="870"/>
                  <a:pt x="2096" y="869"/>
                </a:cubicBezTo>
                <a:cubicBezTo>
                  <a:pt x="2096" y="871"/>
                  <a:pt x="2095" y="872"/>
                  <a:pt x="2095" y="874"/>
                </a:cubicBezTo>
                <a:cubicBezTo>
                  <a:pt x="2094" y="874"/>
                  <a:pt x="2094" y="874"/>
                  <a:pt x="2094" y="874"/>
                </a:cubicBezTo>
                <a:cubicBezTo>
                  <a:pt x="2093" y="874"/>
                  <a:pt x="2094" y="874"/>
                  <a:pt x="2093" y="874"/>
                </a:cubicBezTo>
                <a:cubicBezTo>
                  <a:pt x="2092" y="873"/>
                  <a:pt x="2091" y="871"/>
                  <a:pt x="2090" y="870"/>
                </a:cubicBezTo>
                <a:cubicBezTo>
                  <a:pt x="2088" y="868"/>
                  <a:pt x="2086" y="869"/>
                  <a:pt x="2083" y="870"/>
                </a:cubicBezTo>
                <a:cubicBezTo>
                  <a:pt x="2083" y="872"/>
                  <a:pt x="2083" y="872"/>
                  <a:pt x="2083" y="872"/>
                </a:cubicBezTo>
                <a:cubicBezTo>
                  <a:pt x="2081" y="872"/>
                  <a:pt x="2079" y="871"/>
                  <a:pt x="2077" y="871"/>
                </a:cubicBezTo>
                <a:cubicBezTo>
                  <a:pt x="2077" y="872"/>
                  <a:pt x="2077" y="872"/>
                  <a:pt x="2077" y="872"/>
                </a:cubicBezTo>
                <a:cubicBezTo>
                  <a:pt x="2075" y="872"/>
                  <a:pt x="2074" y="872"/>
                  <a:pt x="2072" y="873"/>
                </a:cubicBezTo>
                <a:cubicBezTo>
                  <a:pt x="2072" y="872"/>
                  <a:pt x="2072" y="872"/>
                  <a:pt x="2071" y="871"/>
                </a:cubicBezTo>
                <a:cubicBezTo>
                  <a:pt x="2069" y="870"/>
                  <a:pt x="2067" y="872"/>
                  <a:pt x="2066" y="872"/>
                </a:cubicBezTo>
                <a:cubicBezTo>
                  <a:pt x="2063" y="872"/>
                  <a:pt x="2063" y="871"/>
                  <a:pt x="2063" y="871"/>
                </a:cubicBezTo>
                <a:cubicBezTo>
                  <a:pt x="2060" y="871"/>
                  <a:pt x="2057" y="872"/>
                  <a:pt x="2054" y="872"/>
                </a:cubicBezTo>
                <a:cubicBezTo>
                  <a:pt x="2054" y="872"/>
                  <a:pt x="2053" y="873"/>
                  <a:pt x="2053" y="874"/>
                </a:cubicBezTo>
                <a:cubicBezTo>
                  <a:pt x="2051" y="874"/>
                  <a:pt x="2051" y="874"/>
                  <a:pt x="2051" y="874"/>
                </a:cubicBezTo>
                <a:cubicBezTo>
                  <a:pt x="2051" y="874"/>
                  <a:pt x="2051" y="874"/>
                  <a:pt x="2051" y="874"/>
                </a:cubicBezTo>
                <a:cubicBezTo>
                  <a:pt x="2046" y="874"/>
                  <a:pt x="2041" y="873"/>
                  <a:pt x="2036" y="873"/>
                </a:cubicBezTo>
                <a:cubicBezTo>
                  <a:pt x="2035" y="874"/>
                  <a:pt x="2035" y="874"/>
                  <a:pt x="2034" y="875"/>
                </a:cubicBezTo>
                <a:cubicBezTo>
                  <a:pt x="2033" y="875"/>
                  <a:pt x="2033" y="875"/>
                  <a:pt x="2033" y="875"/>
                </a:cubicBezTo>
                <a:cubicBezTo>
                  <a:pt x="2033" y="876"/>
                  <a:pt x="2033" y="876"/>
                  <a:pt x="2033" y="876"/>
                </a:cubicBezTo>
                <a:cubicBezTo>
                  <a:pt x="2030" y="876"/>
                  <a:pt x="2030" y="876"/>
                  <a:pt x="2030" y="876"/>
                </a:cubicBezTo>
                <a:cubicBezTo>
                  <a:pt x="2030" y="877"/>
                  <a:pt x="2030" y="877"/>
                  <a:pt x="2029" y="878"/>
                </a:cubicBezTo>
                <a:cubicBezTo>
                  <a:pt x="2027" y="879"/>
                  <a:pt x="2028" y="877"/>
                  <a:pt x="2027" y="880"/>
                </a:cubicBezTo>
                <a:cubicBezTo>
                  <a:pt x="2023" y="880"/>
                  <a:pt x="2021" y="880"/>
                  <a:pt x="2019" y="882"/>
                </a:cubicBezTo>
                <a:cubicBezTo>
                  <a:pt x="2019" y="882"/>
                  <a:pt x="2019" y="883"/>
                  <a:pt x="2019" y="883"/>
                </a:cubicBezTo>
                <a:cubicBezTo>
                  <a:pt x="2017" y="883"/>
                  <a:pt x="2017" y="883"/>
                  <a:pt x="2017" y="883"/>
                </a:cubicBezTo>
                <a:cubicBezTo>
                  <a:pt x="2017" y="884"/>
                  <a:pt x="2016" y="885"/>
                  <a:pt x="2016" y="885"/>
                </a:cubicBezTo>
                <a:cubicBezTo>
                  <a:pt x="2015" y="885"/>
                  <a:pt x="2013" y="885"/>
                  <a:pt x="2012" y="884"/>
                </a:cubicBezTo>
                <a:cubicBezTo>
                  <a:pt x="2012" y="885"/>
                  <a:pt x="2011" y="885"/>
                  <a:pt x="2011" y="886"/>
                </a:cubicBezTo>
                <a:cubicBezTo>
                  <a:pt x="2009" y="887"/>
                  <a:pt x="2007" y="886"/>
                  <a:pt x="2005" y="887"/>
                </a:cubicBezTo>
                <a:cubicBezTo>
                  <a:pt x="2005" y="888"/>
                  <a:pt x="2005" y="888"/>
                  <a:pt x="2005" y="888"/>
                </a:cubicBezTo>
                <a:cubicBezTo>
                  <a:pt x="2005" y="888"/>
                  <a:pt x="2004" y="888"/>
                  <a:pt x="2004" y="888"/>
                </a:cubicBezTo>
                <a:cubicBezTo>
                  <a:pt x="2004" y="890"/>
                  <a:pt x="2004" y="890"/>
                  <a:pt x="2004" y="890"/>
                </a:cubicBezTo>
                <a:cubicBezTo>
                  <a:pt x="2003" y="890"/>
                  <a:pt x="2003" y="890"/>
                  <a:pt x="2003" y="890"/>
                </a:cubicBezTo>
                <a:cubicBezTo>
                  <a:pt x="2002" y="891"/>
                  <a:pt x="2001" y="893"/>
                  <a:pt x="2000" y="894"/>
                </a:cubicBezTo>
                <a:cubicBezTo>
                  <a:pt x="1995" y="894"/>
                  <a:pt x="1995" y="894"/>
                  <a:pt x="1995" y="894"/>
                </a:cubicBezTo>
                <a:cubicBezTo>
                  <a:pt x="1995" y="895"/>
                  <a:pt x="1995" y="895"/>
                  <a:pt x="1995" y="895"/>
                </a:cubicBezTo>
                <a:cubicBezTo>
                  <a:pt x="1994" y="895"/>
                  <a:pt x="1994" y="895"/>
                  <a:pt x="1994" y="895"/>
                </a:cubicBezTo>
                <a:cubicBezTo>
                  <a:pt x="1994" y="896"/>
                  <a:pt x="1994" y="896"/>
                  <a:pt x="1994" y="896"/>
                </a:cubicBezTo>
                <a:cubicBezTo>
                  <a:pt x="1993" y="896"/>
                  <a:pt x="1992" y="896"/>
                  <a:pt x="1991" y="897"/>
                </a:cubicBezTo>
                <a:cubicBezTo>
                  <a:pt x="1990" y="896"/>
                  <a:pt x="1989" y="895"/>
                  <a:pt x="1988" y="894"/>
                </a:cubicBezTo>
                <a:cubicBezTo>
                  <a:pt x="1987" y="894"/>
                  <a:pt x="1987" y="894"/>
                  <a:pt x="1987" y="894"/>
                </a:cubicBezTo>
                <a:cubicBezTo>
                  <a:pt x="1987" y="892"/>
                  <a:pt x="1987" y="892"/>
                  <a:pt x="1987" y="892"/>
                </a:cubicBezTo>
                <a:cubicBezTo>
                  <a:pt x="1985" y="892"/>
                  <a:pt x="1985" y="892"/>
                  <a:pt x="1984" y="893"/>
                </a:cubicBezTo>
                <a:cubicBezTo>
                  <a:pt x="1984" y="894"/>
                  <a:pt x="1984" y="894"/>
                  <a:pt x="1984" y="894"/>
                </a:cubicBezTo>
                <a:cubicBezTo>
                  <a:pt x="1982" y="894"/>
                  <a:pt x="1982" y="894"/>
                  <a:pt x="1982" y="894"/>
                </a:cubicBezTo>
                <a:cubicBezTo>
                  <a:pt x="1982" y="895"/>
                  <a:pt x="1982" y="895"/>
                  <a:pt x="1982" y="895"/>
                </a:cubicBezTo>
                <a:cubicBezTo>
                  <a:pt x="1979" y="895"/>
                  <a:pt x="1976" y="895"/>
                  <a:pt x="1972" y="894"/>
                </a:cubicBezTo>
                <a:cubicBezTo>
                  <a:pt x="1972" y="895"/>
                  <a:pt x="1972" y="895"/>
                  <a:pt x="1972" y="895"/>
                </a:cubicBezTo>
                <a:cubicBezTo>
                  <a:pt x="1971" y="896"/>
                  <a:pt x="1967" y="897"/>
                  <a:pt x="1966" y="895"/>
                </a:cubicBezTo>
                <a:cubicBezTo>
                  <a:pt x="1962" y="894"/>
                  <a:pt x="1960" y="890"/>
                  <a:pt x="1959" y="886"/>
                </a:cubicBezTo>
                <a:cubicBezTo>
                  <a:pt x="1956" y="886"/>
                  <a:pt x="1956" y="886"/>
                  <a:pt x="1956" y="886"/>
                </a:cubicBezTo>
                <a:cubicBezTo>
                  <a:pt x="1956" y="887"/>
                  <a:pt x="1956" y="887"/>
                  <a:pt x="1956" y="887"/>
                </a:cubicBezTo>
                <a:cubicBezTo>
                  <a:pt x="1955" y="888"/>
                  <a:pt x="1953" y="889"/>
                  <a:pt x="1952" y="890"/>
                </a:cubicBezTo>
                <a:cubicBezTo>
                  <a:pt x="1952" y="892"/>
                  <a:pt x="1951" y="893"/>
                  <a:pt x="1951" y="895"/>
                </a:cubicBezTo>
                <a:cubicBezTo>
                  <a:pt x="1950" y="895"/>
                  <a:pt x="1950" y="895"/>
                  <a:pt x="1950" y="895"/>
                </a:cubicBezTo>
                <a:cubicBezTo>
                  <a:pt x="1950" y="897"/>
                  <a:pt x="1950" y="897"/>
                  <a:pt x="1950" y="897"/>
                </a:cubicBezTo>
                <a:cubicBezTo>
                  <a:pt x="1950" y="897"/>
                  <a:pt x="1949" y="897"/>
                  <a:pt x="1949" y="898"/>
                </a:cubicBezTo>
                <a:cubicBezTo>
                  <a:pt x="1949" y="903"/>
                  <a:pt x="1949" y="903"/>
                  <a:pt x="1949" y="903"/>
                </a:cubicBezTo>
                <a:cubicBezTo>
                  <a:pt x="1948" y="903"/>
                  <a:pt x="1948" y="903"/>
                  <a:pt x="1948" y="903"/>
                </a:cubicBezTo>
                <a:cubicBezTo>
                  <a:pt x="1947" y="904"/>
                  <a:pt x="1947" y="906"/>
                  <a:pt x="1947" y="907"/>
                </a:cubicBezTo>
                <a:cubicBezTo>
                  <a:pt x="1946" y="907"/>
                  <a:pt x="1946" y="907"/>
                  <a:pt x="1946" y="907"/>
                </a:cubicBezTo>
                <a:cubicBezTo>
                  <a:pt x="1946" y="908"/>
                  <a:pt x="1946" y="908"/>
                  <a:pt x="1946" y="908"/>
                </a:cubicBezTo>
                <a:cubicBezTo>
                  <a:pt x="1945" y="909"/>
                  <a:pt x="1944" y="909"/>
                  <a:pt x="1944" y="910"/>
                </a:cubicBezTo>
                <a:cubicBezTo>
                  <a:pt x="1943" y="911"/>
                  <a:pt x="1943" y="913"/>
                  <a:pt x="1943" y="914"/>
                </a:cubicBezTo>
                <a:cubicBezTo>
                  <a:pt x="1942" y="915"/>
                  <a:pt x="1941" y="916"/>
                  <a:pt x="1939" y="917"/>
                </a:cubicBezTo>
                <a:cubicBezTo>
                  <a:pt x="1939" y="917"/>
                  <a:pt x="1939" y="917"/>
                  <a:pt x="1939" y="917"/>
                </a:cubicBezTo>
                <a:cubicBezTo>
                  <a:pt x="1938" y="917"/>
                  <a:pt x="1938" y="917"/>
                  <a:pt x="1938" y="917"/>
                </a:cubicBezTo>
                <a:cubicBezTo>
                  <a:pt x="1938" y="918"/>
                  <a:pt x="1937" y="919"/>
                  <a:pt x="1937" y="919"/>
                </a:cubicBezTo>
                <a:cubicBezTo>
                  <a:pt x="1935" y="919"/>
                  <a:pt x="1935" y="919"/>
                  <a:pt x="1935" y="919"/>
                </a:cubicBezTo>
                <a:cubicBezTo>
                  <a:pt x="1935" y="920"/>
                  <a:pt x="1935" y="920"/>
                  <a:pt x="1935" y="920"/>
                </a:cubicBezTo>
                <a:cubicBezTo>
                  <a:pt x="1934" y="920"/>
                  <a:pt x="1934" y="920"/>
                  <a:pt x="1934" y="920"/>
                </a:cubicBezTo>
                <a:cubicBezTo>
                  <a:pt x="1933" y="921"/>
                  <a:pt x="1933" y="921"/>
                  <a:pt x="1933" y="922"/>
                </a:cubicBezTo>
                <a:cubicBezTo>
                  <a:pt x="1932" y="922"/>
                  <a:pt x="1931" y="922"/>
                  <a:pt x="1930" y="922"/>
                </a:cubicBezTo>
                <a:cubicBezTo>
                  <a:pt x="1930" y="923"/>
                  <a:pt x="1930" y="923"/>
                  <a:pt x="1930" y="923"/>
                </a:cubicBezTo>
                <a:cubicBezTo>
                  <a:pt x="1925" y="923"/>
                  <a:pt x="1925" y="923"/>
                  <a:pt x="1925" y="923"/>
                </a:cubicBezTo>
                <a:cubicBezTo>
                  <a:pt x="1925" y="924"/>
                  <a:pt x="1924" y="925"/>
                  <a:pt x="1924" y="926"/>
                </a:cubicBezTo>
                <a:cubicBezTo>
                  <a:pt x="1921" y="926"/>
                  <a:pt x="1921" y="926"/>
                  <a:pt x="1921" y="926"/>
                </a:cubicBezTo>
                <a:cubicBezTo>
                  <a:pt x="1921" y="927"/>
                  <a:pt x="1921" y="927"/>
                  <a:pt x="1921" y="928"/>
                </a:cubicBezTo>
                <a:cubicBezTo>
                  <a:pt x="1919" y="930"/>
                  <a:pt x="1917" y="931"/>
                  <a:pt x="1916" y="932"/>
                </a:cubicBezTo>
                <a:cubicBezTo>
                  <a:pt x="1915" y="935"/>
                  <a:pt x="1915" y="938"/>
                  <a:pt x="1915" y="941"/>
                </a:cubicBezTo>
                <a:cubicBezTo>
                  <a:pt x="1914" y="941"/>
                  <a:pt x="1914" y="941"/>
                  <a:pt x="1914" y="941"/>
                </a:cubicBezTo>
                <a:cubicBezTo>
                  <a:pt x="1914" y="942"/>
                  <a:pt x="1913" y="943"/>
                  <a:pt x="1913" y="944"/>
                </a:cubicBezTo>
                <a:cubicBezTo>
                  <a:pt x="1912" y="945"/>
                  <a:pt x="1911" y="945"/>
                  <a:pt x="1911" y="946"/>
                </a:cubicBezTo>
                <a:cubicBezTo>
                  <a:pt x="1911" y="952"/>
                  <a:pt x="1911" y="952"/>
                  <a:pt x="1911" y="952"/>
                </a:cubicBezTo>
                <a:cubicBezTo>
                  <a:pt x="1910" y="953"/>
                  <a:pt x="1908" y="952"/>
                  <a:pt x="1909" y="956"/>
                </a:cubicBezTo>
                <a:cubicBezTo>
                  <a:pt x="1910" y="956"/>
                  <a:pt x="1910" y="956"/>
                  <a:pt x="1910" y="956"/>
                </a:cubicBezTo>
                <a:cubicBezTo>
                  <a:pt x="1910" y="961"/>
                  <a:pt x="1910" y="961"/>
                  <a:pt x="1910" y="961"/>
                </a:cubicBezTo>
                <a:cubicBezTo>
                  <a:pt x="1911" y="961"/>
                  <a:pt x="1911" y="962"/>
                  <a:pt x="1912" y="962"/>
                </a:cubicBezTo>
                <a:cubicBezTo>
                  <a:pt x="1912" y="973"/>
                  <a:pt x="1912" y="973"/>
                  <a:pt x="1912" y="973"/>
                </a:cubicBezTo>
                <a:cubicBezTo>
                  <a:pt x="1911" y="973"/>
                  <a:pt x="1911" y="973"/>
                  <a:pt x="1911" y="973"/>
                </a:cubicBezTo>
                <a:cubicBezTo>
                  <a:pt x="1911" y="975"/>
                  <a:pt x="1911" y="975"/>
                  <a:pt x="1911" y="975"/>
                </a:cubicBezTo>
                <a:cubicBezTo>
                  <a:pt x="1911" y="975"/>
                  <a:pt x="1911" y="975"/>
                  <a:pt x="1911" y="975"/>
                </a:cubicBezTo>
                <a:cubicBezTo>
                  <a:pt x="1910" y="976"/>
                  <a:pt x="1910" y="977"/>
                  <a:pt x="1910" y="979"/>
                </a:cubicBezTo>
                <a:cubicBezTo>
                  <a:pt x="1909" y="979"/>
                  <a:pt x="1908" y="980"/>
                  <a:pt x="1907" y="980"/>
                </a:cubicBezTo>
                <a:cubicBezTo>
                  <a:pt x="1907" y="982"/>
                  <a:pt x="1907" y="983"/>
                  <a:pt x="1907" y="984"/>
                </a:cubicBezTo>
                <a:cubicBezTo>
                  <a:pt x="1906" y="984"/>
                  <a:pt x="1905" y="985"/>
                  <a:pt x="1904" y="985"/>
                </a:cubicBezTo>
                <a:cubicBezTo>
                  <a:pt x="1904" y="987"/>
                  <a:pt x="1904" y="987"/>
                  <a:pt x="1904" y="987"/>
                </a:cubicBezTo>
                <a:cubicBezTo>
                  <a:pt x="1903" y="989"/>
                  <a:pt x="1901" y="991"/>
                  <a:pt x="1900" y="993"/>
                </a:cubicBezTo>
                <a:cubicBezTo>
                  <a:pt x="1899" y="993"/>
                  <a:pt x="1898" y="993"/>
                  <a:pt x="1897" y="994"/>
                </a:cubicBezTo>
                <a:cubicBezTo>
                  <a:pt x="1894" y="996"/>
                  <a:pt x="1892" y="999"/>
                  <a:pt x="1890" y="1001"/>
                </a:cubicBezTo>
                <a:cubicBezTo>
                  <a:pt x="1889" y="1001"/>
                  <a:pt x="1888" y="1002"/>
                  <a:pt x="1887" y="1002"/>
                </a:cubicBezTo>
                <a:cubicBezTo>
                  <a:pt x="1886" y="1003"/>
                  <a:pt x="1886" y="1004"/>
                  <a:pt x="1886" y="1004"/>
                </a:cubicBezTo>
                <a:cubicBezTo>
                  <a:pt x="1885" y="1005"/>
                  <a:pt x="1884" y="1005"/>
                  <a:pt x="1883" y="1005"/>
                </a:cubicBezTo>
                <a:cubicBezTo>
                  <a:pt x="1883" y="1006"/>
                  <a:pt x="1882" y="1008"/>
                  <a:pt x="1881" y="1009"/>
                </a:cubicBezTo>
                <a:cubicBezTo>
                  <a:pt x="1881" y="1009"/>
                  <a:pt x="1881" y="1009"/>
                  <a:pt x="1881" y="1009"/>
                </a:cubicBezTo>
                <a:cubicBezTo>
                  <a:pt x="1881" y="1009"/>
                  <a:pt x="1876" y="1009"/>
                  <a:pt x="1875" y="1009"/>
                </a:cubicBezTo>
                <a:cubicBezTo>
                  <a:pt x="1875" y="1012"/>
                  <a:pt x="1874" y="1012"/>
                  <a:pt x="1873" y="1014"/>
                </a:cubicBezTo>
                <a:cubicBezTo>
                  <a:pt x="1872" y="1014"/>
                  <a:pt x="1872" y="1014"/>
                  <a:pt x="1872" y="1014"/>
                </a:cubicBezTo>
                <a:cubicBezTo>
                  <a:pt x="1872" y="1018"/>
                  <a:pt x="1872" y="1018"/>
                  <a:pt x="1872" y="1018"/>
                </a:cubicBezTo>
                <a:cubicBezTo>
                  <a:pt x="1871" y="1018"/>
                  <a:pt x="1871" y="1018"/>
                  <a:pt x="1870" y="1019"/>
                </a:cubicBezTo>
                <a:cubicBezTo>
                  <a:pt x="1870" y="1021"/>
                  <a:pt x="1870" y="1021"/>
                  <a:pt x="1870" y="1021"/>
                </a:cubicBezTo>
                <a:cubicBezTo>
                  <a:pt x="1869" y="1021"/>
                  <a:pt x="1869" y="1022"/>
                  <a:pt x="1868" y="1022"/>
                </a:cubicBezTo>
                <a:cubicBezTo>
                  <a:pt x="1866" y="1024"/>
                  <a:pt x="1866" y="1024"/>
                  <a:pt x="1866" y="1024"/>
                </a:cubicBezTo>
                <a:cubicBezTo>
                  <a:pt x="1866" y="1025"/>
                  <a:pt x="1866" y="1025"/>
                  <a:pt x="1866" y="1025"/>
                </a:cubicBezTo>
                <a:cubicBezTo>
                  <a:pt x="1865" y="1026"/>
                  <a:pt x="1863" y="1027"/>
                  <a:pt x="1862" y="1028"/>
                </a:cubicBezTo>
                <a:cubicBezTo>
                  <a:pt x="1862" y="1030"/>
                  <a:pt x="1862" y="1030"/>
                  <a:pt x="1862" y="1030"/>
                </a:cubicBezTo>
                <a:cubicBezTo>
                  <a:pt x="1861" y="1030"/>
                  <a:pt x="1861" y="1031"/>
                  <a:pt x="1860" y="1031"/>
                </a:cubicBezTo>
                <a:cubicBezTo>
                  <a:pt x="1860" y="1036"/>
                  <a:pt x="1860" y="1036"/>
                  <a:pt x="1860" y="1036"/>
                </a:cubicBezTo>
                <a:cubicBezTo>
                  <a:pt x="1860" y="1036"/>
                  <a:pt x="1859" y="1037"/>
                  <a:pt x="1859" y="1037"/>
                </a:cubicBezTo>
                <a:cubicBezTo>
                  <a:pt x="1859" y="1038"/>
                  <a:pt x="1859" y="1038"/>
                  <a:pt x="1860" y="1039"/>
                </a:cubicBezTo>
                <a:cubicBezTo>
                  <a:pt x="1859" y="1040"/>
                  <a:pt x="1858" y="1040"/>
                  <a:pt x="1857" y="1041"/>
                </a:cubicBezTo>
                <a:cubicBezTo>
                  <a:pt x="1857" y="1043"/>
                  <a:pt x="1857" y="1043"/>
                  <a:pt x="1857" y="1043"/>
                </a:cubicBezTo>
                <a:cubicBezTo>
                  <a:pt x="1856" y="1043"/>
                  <a:pt x="1856" y="1043"/>
                  <a:pt x="1856" y="1043"/>
                </a:cubicBezTo>
                <a:cubicBezTo>
                  <a:pt x="1856" y="1045"/>
                  <a:pt x="1856" y="1045"/>
                  <a:pt x="1856" y="1045"/>
                </a:cubicBezTo>
                <a:cubicBezTo>
                  <a:pt x="1855" y="1045"/>
                  <a:pt x="1855" y="1045"/>
                  <a:pt x="1855" y="1045"/>
                </a:cubicBezTo>
                <a:cubicBezTo>
                  <a:pt x="1855" y="1047"/>
                  <a:pt x="1855" y="1047"/>
                  <a:pt x="1855" y="1047"/>
                </a:cubicBezTo>
                <a:cubicBezTo>
                  <a:pt x="1855" y="1047"/>
                  <a:pt x="1855" y="1047"/>
                  <a:pt x="1855" y="1047"/>
                </a:cubicBezTo>
                <a:cubicBezTo>
                  <a:pt x="1855" y="1049"/>
                  <a:pt x="1855" y="1049"/>
                  <a:pt x="1855" y="1049"/>
                </a:cubicBezTo>
                <a:cubicBezTo>
                  <a:pt x="1854" y="1049"/>
                  <a:pt x="1854" y="1049"/>
                  <a:pt x="1854" y="1049"/>
                </a:cubicBezTo>
                <a:cubicBezTo>
                  <a:pt x="1854" y="1052"/>
                  <a:pt x="1854" y="1052"/>
                  <a:pt x="1854" y="1052"/>
                </a:cubicBezTo>
                <a:cubicBezTo>
                  <a:pt x="1853" y="1052"/>
                  <a:pt x="1853" y="1052"/>
                  <a:pt x="1852" y="1053"/>
                </a:cubicBezTo>
                <a:cubicBezTo>
                  <a:pt x="1851" y="1054"/>
                  <a:pt x="1852" y="1056"/>
                  <a:pt x="1850" y="1057"/>
                </a:cubicBezTo>
                <a:cubicBezTo>
                  <a:pt x="1849" y="1057"/>
                  <a:pt x="1849" y="1057"/>
                  <a:pt x="1849" y="1057"/>
                </a:cubicBezTo>
                <a:cubicBezTo>
                  <a:pt x="1849" y="1057"/>
                  <a:pt x="1848" y="1058"/>
                  <a:pt x="1848" y="1058"/>
                </a:cubicBezTo>
                <a:cubicBezTo>
                  <a:pt x="1847" y="1058"/>
                  <a:pt x="1847" y="1058"/>
                  <a:pt x="1847" y="1058"/>
                </a:cubicBezTo>
                <a:cubicBezTo>
                  <a:pt x="1847" y="1060"/>
                  <a:pt x="1847" y="1060"/>
                  <a:pt x="1847" y="1060"/>
                </a:cubicBezTo>
                <a:cubicBezTo>
                  <a:pt x="1846" y="1060"/>
                  <a:pt x="1846" y="1060"/>
                  <a:pt x="1846" y="1060"/>
                </a:cubicBezTo>
                <a:cubicBezTo>
                  <a:pt x="1847" y="1061"/>
                  <a:pt x="1847" y="1062"/>
                  <a:pt x="1847" y="1062"/>
                </a:cubicBezTo>
                <a:cubicBezTo>
                  <a:pt x="1847" y="1063"/>
                  <a:pt x="1846" y="1063"/>
                  <a:pt x="1846" y="1063"/>
                </a:cubicBezTo>
                <a:cubicBezTo>
                  <a:pt x="1846" y="1065"/>
                  <a:pt x="1846" y="1065"/>
                  <a:pt x="1846" y="1065"/>
                </a:cubicBezTo>
                <a:cubicBezTo>
                  <a:pt x="1845" y="1065"/>
                  <a:pt x="1845" y="1065"/>
                  <a:pt x="1845" y="1065"/>
                </a:cubicBezTo>
                <a:cubicBezTo>
                  <a:pt x="1844" y="1067"/>
                  <a:pt x="1844" y="1068"/>
                  <a:pt x="1844" y="1070"/>
                </a:cubicBezTo>
                <a:cubicBezTo>
                  <a:pt x="1843" y="1070"/>
                  <a:pt x="1843" y="1071"/>
                  <a:pt x="1842" y="1071"/>
                </a:cubicBezTo>
                <a:cubicBezTo>
                  <a:pt x="1842" y="1074"/>
                  <a:pt x="1842" y="1074"/>
                  <a:pt x="1842" y="1074"/>
                </a:cubicBezTo>
                <a:cubicBezTo>
                  <a:pt x="1842" y="1074"/>
                  <a:pt x="1841" y="1075"/>
                  <a:pt x="1841" y="1075"/>
                </a:cubicBezTo>
                <a:cubicBezTo>
                  <a:pt x="1839" y="1077"/>
                  <a:pt x="1840" y="1080"/>
                  <a:pt x="1838" y="1082"/>
                </a:cubicBezTo>
                <a:cubicBezTo>
                  <a:pt x="1837" y="1082"/>
                  <a:pt x="1837" y="1082"/>
                  <a:pt x="1837" y="1082"/>
                </a:cubicBezTo>
                <a:cubicBezTo>
                  <a:pt x="1836" y="1082"/>
                  <a:pt x="1835" y="1083"/>
                  <a:pt x="1835" y="1084"/>
                </a:cubicBezTo>
                <a:cubicBezTo>
                  <a:pt x="1834" y="1084"/>
                  <a:pt x="1834" y="1084"/>
                  <a:pt x="1834" y="1084"/>
                </a:cubicBezTo>
                <a:cubicBezTo>
                  <a:pt x="1834" y="1086"/>
                  <a:pt x="1835" y="1087"/>
                  <a:pt x="1835" y="1089"/>
                </a:cubicBezTo>
                <a:cubicBezTo>
                  <a:pt x="1834" y="1089"/>
                  <a:pt x="1834" y="1089"/>
                  <a:pt x="1834" y="1089"/>
                </a:cubicBezTo>
                <a:cubicBezTo>
                  <a:pt x="1834" y="1091"/>
                  <a:pt x="1834" y="1091"/>
                  <a:pt x="1834" y="1091"/>
                </a:cubicBezTo>
                <a:cubicBezTo>
                  <a:pt x="1833" y="1091"/>
                  <a:pt x="1833" y="1091"/>
                  <a:pt x="1833" y="1091"/>
                </a:cubicBezTo>
                <a:cubicBezTo>
                  <a:pt x="1833" y="1092"/>
                  <a:pt x="1834" y="1093"/>
                  <a:pt x="1834" y="1093"/>
                </a:cubicBezTo>
                <a:cubicBezTo>
                  <a:pt x="1834" y="1094"/>
                  <a:pt x="1833" y="1095"/>
                  <a:pt x="1833" y="1096"/>
                </a:cubicBezTo>
                <a:cubicBezTo>
                  <a:pt x="1835" y="1096"/>
                  <a:pt x="1835" y="1096"/>
                  <a:pt x="1835" y="1096"/>
                </a:cubicBezTo>
                <a:cubicBezTo>
                  <a:pt x="1835" y="1099"/>
                  <a:pt x="1836" y="1100"/>
                  <a:pt x="1837" y="1102"/>
                </a:cubicBezTo>
                <a:cubicBezTo>
                  <a:pt x="1838" y="1103"/>
                  <a:pt x="1838" y="1103"/>
                  <a:pt x="1839" y="1103"/>
                </a:cubicBezTo>
                <a:cubicBezTo>
                  <a:pt x="1839" y="1105"/>
                  <a:pt x="1839" y="1105"/>
                  <a:pt x="1839" y="1105"/>
                </a:cubicBezTo>
                <a:cubicBezTo>
                  <a:pt x="1840" y="1105"/>
                  <a:pt x="1840" y="1105"/>
                  <a:pt x="1840" y="1105"/>
                </a:cubicBezTo>
                <a:cubicBezTo>
                  <a:pt x="1841" y="1108"/>
                  <a:pt x="1837" y="1107"/>
                  <a:pt x="1838" y="1111"/>
                </a:cubicBezTo>
                <a:cubicBezTo>
                  <a:pt x="1839" y="1111"/>
                  <a:pt x="1839" y="1111"/>
                  <a:pt x="1839" y="1111"/>
                </a:cubicBezTo>
                <a:cubicBezTo>
                  <a:pt x="1839" y="1112"/>
                  <a:pt x="1840" y="1115"/>
                  <a:pt x="1840" y="1116"/>
                </a:cubicBezTo>
                <a:cubicBezTo>
                  <a:pt x="1839" y="1117"/>
                  <a:pt x="1839" y="1117"/>
                  <a:pt x="1838" y="1117"/>
                </a:cubicBezTo>
                <a:cubicBezTo>
                  <a:pt x="1838" y="1123"/>
                  <a:pt x="1838" y="1123"/>
                  <a:pt x="1838" y="1123"/>
                </a:cubicBezTo>
                <a:cubicBezTo>
                  <a:pt x="1839" y="1123"/>
                  <a:pt x="1839" y="1123"/>
                  <a:pt x="1839" y="1123"/>
                </a:cubicBezTo>
                <a:cubicBezTo>
                  <a:pt x="1839" y="1124"/>
                  <a:pt x="1840" y="1125"/>
                  <a:pt x="1840" y="1126"/>
                </a:cubicBezTo>
                <a:cubicBezTo>
                  <a:pt x="1841" y="1126"/>
                  <a:pt x="1841" y="1126"/>
                  <a:pt x="1841" y="1126"/>
                </a:cubicBezTo>
                <a:cubicBezTo>
                  <a:pt x="1841" y="1129"/>
                  <a:pt x="1841" y="1129"/>
                  <a:pt x="1841" y="1129"/>
                </a:cubicBezTo>
                <a:cubicBezTo>
                  <a:pt x="1841" y="1129"/>
                  <a:pt x="1841" y="1129"/>
                  <a:pt x="1841" y="1129"/>
                </a:cubicBezTo>
                <a:cubicBezTo>
                  <a:pt x="1841" y="1132"/>
                  <a:pt x="1841" y="1135"/>
                  <a:pt x="1841" y="1138"/>
                </a:cubicBezTo>
                <a:cubicBezTo>
                  <a:pt x="1841" y="1138"/>
                  <a:pt x="1842" y="1138"/>
                  <a:pt x="1842" y="1139"/>
                </a:cubicBezTo>
                <a:cubicBezTo>
                  <a:pt x="1843" y="1141"/>
                  <a:pt x="1841" y="1141"/>
                  <a:pt x="1841" y="1141"/>
                </a:cubicBezTo>
                <a:cubicBezTo>
                  <a:pt x="1841" y="1151"/>
                  <a:pt x="1841" y="1151"/>
                  <a:pt x="1841" y="1151"/>
                </a:cubicBezTo>
                <a:cubicBezTo>
                  <a:pt x="1841" y="1151"/>
                  <a:pt x="1841" y="1151"/>
                  <a:pt x="1841" y="1151"/>
                </a:cubicBezTo>
                <a:cubicBezTo>
                  <a:pt x="1841" y="1154"/>
                  <a:pt x="1841" y="1154"/>
                  <a:pt x="1841" y="1154"/>
                </a:cubicBezTo>
                <a:cubicBezTo>
                  <a:pt x="1840" y="1154"/>
                  <a:pt x="1840" y="1154"/>
                  <a:pt x="1840" y="1154"/>
                </a:cubicBezTo>
                <a:cubicBezTo>
                  <a:pt x="1840" y="1157"/>
                  <a:pt x="1840" y="1157"/>
                  <a:pt x="1840" y="1157"/>
                </a:cubicBezTo>
                <a:cubicBezTo>
                  <a:pt x="1839" y="1157"/>
                  <a:pt x="1839" y="1157"/>
                  <a:pt x="1839" y="1157"/>
                </a:cubicBezTo>
                <a:cubicBezTo>
                  <a:pt x="1839" y="1159"/>
                  <a:pt x="1839" y="1159"/>
                  <a:pt x="1839" y="1159"/>
                </a:cubicBezTo>
                <a:cubicBezTo>
                  <a:pt x="1838" y="1159"/>
                  <a:pt x="1838" y="1159"/>
                  <a:pt x="1838" y="1159"/>
                </a:cubicBezTo>
                <a:cubicBezTo>
                  <a:pt x="1838" y="1161"/>
                  <a:pt x="1838" y="1164"/>
                  <a:pt x="1837" y="1167"/>
                </a:cubicBezTo>
                <a:cubicBezTo>
                  <a:pt x="1838" y="1167"/>
                  <a:pt x="1838" y="1167"/>
                  <a:pt x="1838" y="1167"/>
                </a:cubicBezTo>
                <a:cubicBezTo>
                  <a:pt x="1838" y="1172"/>
                  <a:pt x="1838" y="1172"/>
                  <a:pt x="1838" y="1172"/>
                </a:cubicBezTo>
                <a:cubicBezTo>
                  <a:pt x="1837" y="1172"/>
                  <a:pt x="1837" y="1172"/>
                  <a:pt x="1837" y="1172"/>
                </a:cubicBezTo>
                <a:cubicBezTo>
                  <a:pt x="1836" y="1174"/>
                  <a:pt x="1835" y="1175"/>
                  <a:pt x="1835" y="1178"/>
                </a:cubicBezTo>
                <a:cubicBezTo>
                  <a:pt x="1833" y="1178"/>
                  <a:pt x="1834" y="1178"/>
                  <a:pt x="1833" y="1178"/>
                </a:cubicBezTo>
                <a:cubicBezTo>
                  <a:pt x="1832" y="1178"/>
                  <a:pt x="1832" y="1178"/>
                  <a:pt x="1832" y="1178"/>
                </a:cubicBezTo>
                <a:cubicBezTo>
                  <a:pt x="1832" y="1180"/>
                  <a:pt x="1832" y="1181"/>
                  <a:pt x="1832" y="1183"/>
                </a:cubicBezTo>
                <a:cubicBezTo>
                  <a:pt x="1830" y="1183"/>
                  <a:pt x="1831" y="1183"/>
                  <a:pt x="1830" y="1183"/>
                </a:cubicBezTo>
                <a:cubicBezTo>
                  <a:pt x="1829" y="1183"/>
                  <a:pt x="1829" y="1183"/>
                  <a:pt x="1829" y="1183"/>
                </a:cubicBezTo>
                <a:cubicBezTo>
                  <a:pt x="1830" y="1185"/>
                  <a:pt x="1830" y="1185"/>
                  <a:pt x="1832" y="1186"/>
                </a:cubicBezTo>
                <a:cubicBezTo>
                  <a:pt x="1833" y="1189"/>
                  <a:pt x="1833" y="1193"/>
                  <a:pt x="1834" y="1196"/>
                </a:cubicBezTo>
                <a:cubicBezTo>
                  <a:pt x="1835" y="1196"/>
                  <a:pt x="1835" y="1196"/>
                  <a:pt x="1836" y="1197"/>
                </a:cubicBezTo>
                <a:cubicBezTo>
                  <a:pt x="1836" y="1198"/>
                  <a:pt x="1837" y="1200"/>
                  <a:pt x="1837" y="1202"/>
                </a:cubicBezTo>
                <a:cubicBezTo>
                  <a:pt x="1836" y="1202"/>
                  <a:pt x="1836" y="1202"/>
                  <a:pt x="1836" y="1202"/>
                </a:cubicBezTo>
                <a:cubicBezTo>
                  <a:pt x="1836" y="1203"/>
                  <a:pt x="1836" y="1205"/>
                  <a:pt x="1837" y="1207"/>
                </a:cubicBezTo>
                <a:cubicBezTo>
                  <a:pt x="1837" y="1207"/>
                  <a:pt x="1838" y="1207"/>
                  <a:pt x="1838" y="1208"/>
                </a:cubicBezTo>
                <a:cubicBezTo>
                  <a:pt x="1838" y="1208"/>
                  <a:pt x="1838" y="1208"/>
                  <a:pt x="1838" y="1208"/>
                </a:cubicBezTo>
                <a:cubicBezTo>
                  <a:pt x="1838" y="1209"/>
                  <a:pt x="1837" y="1209"/>
                  <a:pt x="1837" y="1209"/>
                </a:cubicBezTo>
                <a:cubicBezTo>
                  <a:pt x="1837" y="1211"/>
                  <a:pt x="1837" y="1211"/>
                  <a:pt x="1837" y="1211"/>
                </a:cubicBezTo>
                <a:cubicBezTo>
                  <a:pt x="1838" y="1212"/>
                  <a:pt x="1837" y="1213"/>
                  <a:pt x="1840" y="1213"/>
                </a:cubicBezTo>
                <a:cubicBezTo>
                  <a:pt x="1840" y="1214"/>
                  <a:pt x="1839" y="1215"/>
                  <a:pt x="1839" y="1216"/>
                </a:cubicBezTo>
                <a:cubicBezTo>
                  <a:pt x="1840" y="1217"/>
                  <a:pt x="1841" y="1218"/>
                  <a:pt x="1842" y="1219"/>
                </a:cubicBezTo>
                <a:cubicBezTo>
                  <a:pt x="1846" y="1219"/>
                  <a:pt x="1846" y="1219"/>
                  <a:pt x="1846" y="1219"/>
                </a:cubicBezTo>
                <a:cubicBezTo>
                  <a:pt x="1846" y="1221"/>
                  <a:pt x="1846" y="1221"/>
                  <a:pt x="1846" y="1221"/>
                </a:cubicBezTo>
                <a:cubicBezTo>
                  <a:pt x="1849" y="1221"/>
                  <a:pt x="1849" y="1221"/>
                  <a:pt x="1849" y="1221"/>
                </a:cubicBezTo>
                <a:cubicBezTo>
                  <a:pt x="1849" y="1222"/>
                  <a:pt x="1848" y="1222"/>
                  <a:pt x="1848" y="1223"/>
                </a:cubicBezTo>
                <a:cubicBezTo>
                  <a:pt x="1848" y="1224"/>
                  <a:pt x="1850" y="1224"/>
                  <a:pt x="1850" y="1225"/>
                </a:cubicBezTo>
                <a:cubicBezTo>
                  <a:pt x="1850" y="1225"/>
                  <a:pt x="1848" y="1226"/>
                  <a:pt x="1849" y="1227"/>
                </a:cubicBezTo>
                <a:cubicBezTo>
                  <a:pt x="1850" y="1227"/>
                  <a:pt x="1850" y="1227"/>
                  <a:pt x="1850" y="1227"/>
                </a:cubicBezTo>
                <a:cubicBezTo>
                  <a:pt x="1851" y="1229"/>
                  <a:pt x="1852" y="1229"/>
                  <a:pt x="1854" y="1230"/>
                </a:cubicBezTo>
                <a:cubicBezTo>
                  <a:pt x="1854" y="1232"/>
                  <a:pt x="1854" y="1232"/>
                  <a:pt x="1854" y="1232"/>
                </a:cubicBezTo>
                <a:cubicBezTo>
                  <a:pt x="1856" y="1232"/>
                  <a:pt x="1856" y="1232"/>
                  <a:pt x="1856" y="1232"/>
                </a:cubicBezTo>
                <a:cubicBezTo>
                  <a:pt x="1857" y="1234"/>
                  <a:pt x="1858" y="1234"/>
                  <a:pt x="1859" y="1236"/>
                </a:cubicBezTo>
                <a:cubicBezTo>
                  <a:pt x="1860" y="1236"/>
                  <a:pt x="1860" y="1236"/>
                  <a:pt x="1860" y="1236"/>
                </a:cubicBezTo>
                <a:cubicBezTo>
                  <a:pt x="1860" y="1237"/>
                  <a:pt x="1859" y="1238"/>
                  <a:pt x="1859" y="1239"/>
                </a:cubicBezTo>
                <a:cubicBezTo>
                  <a:pt x="1860" y="1239"/>
                  <a:pt x="1860" y="1239"/>
                  <a:pt x="1860" y="1239"/>
                </a:cubicBezTo>
                <a:cubicBezTo>
                  <a:pt x="1860" y="1241"/>
                  <a:pt x="1860" y="1241"/>
                  <a:pt x="1860" y="1241"/>
                </a:cubicBezTo>
                <a:cubicBezTo>
                  <a:pt x="1860" y="1241"/>
                  <a:pt x="1860" y="1241"/>
                  <a:pt x="1860" y="1241"/>
                </a:cubicBezTo>
                <a:cubicBezTo>
                  <a:pt x="1861" y="1241"/>
                  <a:pt x="1861" y="1242"/>
                  <a:pt x="1861" y="1243"/>
                </a:cubicBezTo>
                <a:cubicBezTo>
                  <a:pt x="1863" y="1243"/>
                  <a:pt x="1864" y="1244"/>
                  <a:pt x="1865" y="1244"/>
                </a:cubicBezTo>
                <a:cubicBezTo>
                  <a:pt x="1865" y="1246"/>
                  <a:pt x="1864" y="1248"/>
                  <a:pt x="1864" y="1251"/>
                </a:cubicBezTo>
                <a:cubicBezTo>
                  <a:pt x="1866" y="1251"/>
                  <a:pt x="1866" y="1251"/>
                  <a:pt x="1866" y="1251"/>
                </a:cubicBezTo>
                <a:cubicBezTo>
                  <a:pt x="1866" y="1256"/>
                  <a:pt x="1866" y="1256"/>
                  <a:pt x="1866" y="1256"/>
                </a:cubicBezTo>
                <a:cubicBezTo>
                  <a:pt x="1870" y="1256"/>
                  <a:pt x="1869" y="1256"/>
                  <a:pt x="1871" y="1257"/>
                </a:cubicBezTo>
                <a:cubicBezTo>
                  <a:pt x="1871" y="1259"/>
                  <a:pt x="1871" y="1260"/>
                  <a:pt x="1870" y="1261"/>
                </a:cubicBezTo>
                <a:cubicBezTo>
                  <a:pt x="1870" y="1261"/>
                  <a:pt x="1872" y="1262"/>
                  <a:pt x="1871" y="1263"/>
                </a:cubicBezTo>
                <a:cubicBezTo>
                  <a:pt x="1870" y="1263"/>
                  <a:pt x="1870" y="1263"/>
                  <a:pt x="1870" y="1263"/>
                </a:cubicBezTo>
                <a:cubicBezTo>
                  <a:pt x="1871" y="1264"/>
                  <a:pt x="1871" y="1265"/>
                  <a:pt x="1871" y="1265"/>
                </a:cubicBezTo>
                <a:cubicBezTo>
                  <a:pt x="1872" y="1265"/>
                  <a:pt x="1872" y="1265"/>
                  <a:pt x="1872" y="1265"/>
                </a:cubicBezTo>
                <a:cubicBezTo>
                  <a:pt x="1873" y="1268"/>
                  <a:pt x="1871" y="1267"/>
                  <a:pt x="1874" y="1268"/>
                </a:cubicBezTo>
                <a:cubicBezTo>
                  <a:pt x="1874" y="1270"/>
                  <a:pt x="1874" y="1270"/>
                  <a:pt x="1874" y="1270"/>
                </a:cubicBezTo>
                <a:cubicBezTo>
                  <a:pt x="1873" y="1270"/>
                  <a:pt x="1874" y="1270"/>
                  <a:pt x="1873" y="1270"/>
                </a:cubicBezTo>
                <a:cubicBezTo>
                  <a:pt x="1872" y="1270"/>
                  <a:pt x="1872" y="1270"/>
                  <a:pt x="1872" y="1270"/>
                </a:cubicBezTo>
                <a:cubicBezTo>
                  <a:pt x="1872" y="1271"/>
                  <a:pt x="1872" y="1271"/>
                  <a:pt x="1872" y="1271"/>
                </a:cubicBezTo>
                <a:cubicBezTo>
                  <a:pt x="1874" y="1272"/>
                  <a:pt x="1875" y="1272"/>
                  <a:pt x="1877" y="1273"/>
                </a:cubicBezTo>
                <a:cubicBezTo>
                  <a:pt x="1877" y="1278"/>
                  <a:pt x="1877" y="1278"/>
                  <a:pt x="1877" y="1278"/>
                </a:cubicBezTo>
                <a:cubicBezTo>
                  <a:pt x="1878" y="1278"/>
                  <a:pt x="1879" y="1279"/>
                  <a:pt x="1880" y="1280"/>
                </a:cubicBezTo>
                <a:cubicBezTo>
                  <a:pt x="1882" y="1281"/>
                  <a:pt x="1881" y="1285"/>
                  <a:pt x="1883" y="1286"/>
                </a:cubicBezTo>
                <a:cubicBezTo>
                  <a:pt x="1884" y="1286"/>
                  <a:pt x="1884" y="1286"/>
                  <a:pt x="1884" y="1286"/>
                </a:cubicBezTo>
                <a:cubicBezTo>
                  <a:pt x="1885" y="1287"/>
                  <a:pt x="1885" y="1287"/>
                  <a:pt x="1885" y="1288"/>
                </a:cubicBezTo>
                <a:cubicBezTo>
                  <a:pt x="1890" y="1288"/>
                  <a:pt x="1890" y="1288"/>
                  <a:pt x="1890" y="1288"/>
                </a:cubicBezTo>
                <a:cubicBezTo>
                  <a:pt x="1891" y="1290"/>
                  <a:pt x="1893" y="1291"/>
                  <a:pt x="1894" y="1293"/>
                </a:cubicBezTo>
                <a:cubicBezTo>
                  <a:pt x="1894" y="1295"/>
                  <a:pt x="1894" y="1295"/>
                  <a:pt x="1894" y="1295"/>
                </a:cubicBezTo>
                <a:cubicBezTo>
                  <a:pt x="1895" y="1295"/>
                  <a:pt x="1896" y="1296"/>
                  <a:pt x="1897" y="1296"/>
                </a:cubicBezTo>
                <a:cubicBezTo>
                  <a:pt x="1897" y="1298"/>
                  <a:pt x="1897" y="1298"/>
                  <a:pt x="1897" y="1298"/>
                </a:cubicBezTo>
                <a:cubicBezTo>
                  <a:pt x="1897" y="1298"/>
                  <a:pt x="1897" y="1298"/>
                  <a:pt x="1897" y="1298"/>
                </a:cubicBezTo>
                <a:cubicBezTo>
                  <a:pt x="1898" y="1298"/>
                  <a:pt x="1898" y="1299"/>
                  <a:pt x="1898" y="1299"/>
                </a:cubicBezTo>
                <a:cubicBezTo>
                  <a:pt x="1901" y="1299"/>
                  <a:pt x="1901" y="1299"/>
                  <a:pt x="1901" y="1299"/>
                </a:cubicBezTo>
                <a:cubicBezTo>
                  <a:pt x="1901" y="1300"/>
                  <a:pt x="1902" y="1301"/>
                  <a:pt x="1902" y="1302"/>
                </a:cubicBezTo>
                <a:cubicBezTo>
                  <a:pt x="1903" y="1302"/>
                  <a:pt x="1905" y="1303"/>
                  <a:pt x="1906" y="1303"/>
                </a:cubicBezTo>
                <a:cubicBezTo>
                  <a:pt x="1908" y="1304"/>
                  <a:pt x="1907" y="1306"/>
                  <a:pt x="1911" y="1307"/>
                </a:cubicBezTo>
                <a:cubicBezTo>
                  <a:pt x="1912" y="1313"/>
                  <a:pt x="1915" y="1314"/>
                  <a:pt x="1920" y="1317"/>
                </a:cubicBezTo>
                <a:cubicBezTo>
                  <a:pt x="1920" y="1318"/>
                  <a:pt x="1921" y="1319"/>
                  <a:pt x="1921" y="1319"/>
                </a:cubicBezTo>
                <a:cubicBezTo>
                  <a:pt x="1925" y="1319"/>
                  <a:pt x="1925" y="1319"/>
                  <a:pt x="1925" y="1319"/>
                </a:cubicBezTo>
                <a:cubicBezTo>
                  <a:pt x="1925" y="1320"/>
                  <a:pt x="1925" y="1320"/>
                  <a:pt x="1925" y="1320"/>
                </a:cubicBezTo>
                <a:cubicBezTo>
                  <a:pt x="1927" y="1321"/>
                  <a:pt x="1929" y="1322"/>
                  <a:pt x="1930" y="1324"/>
                </a:cubicBezTo>
                <a:cubicBezTo>
                  <a:pt x="1937" y="1323"/>
                  <a:pt x="1948" y="1317"/>
                  <a:pt x="1951" y="1312"/>
                </a:cubicBezTo>
                <a:cubicBezTo>
                  <a:pt x="1968" y="1312"/>
                  <a:pt x="1968" y="1312"/>
                  <a:pt x="1968" y="1312"/>
                </a:cubicBezTo>
                <a:cubicBezTo>
                  <a:pt x="1968" y="1313"/>
                  <a:pt x="1968" y="1313"/>
                  <a:pt x="1968" y="1313"/>
                </a:cubicBezTo>
                <a:cubicBezTo>
                  <a:pt x="1969" y="1313"/>
                  <a:pt x="1970" y="1313"/>
                  <a:pt x="1972" y="1314"/>
                </a:cubicBezTo>
                <a:cubicBezTo>
                  <a:pt x="1972" y="1314"/>
                  <a:pt x="1972" y="1314"/>
                  <a:pt x="1972" y="1314"/>
                </a:cubicBezTo>
                <a:cubicBezTo>
                  <a:pt x="1973" y="1314"/>
                  <a:pt x="1973" y="1314"/>
                  <a:pt x="1973" y="1314"/>
                </a:cubicBezTo>
                <a:cubicBezTo>
                  <a:pt x="1974" y="1315"/>
                  <a:pt x="1974" y="1316"/>
                  <a:pt x="1974" y="1316"/>
                </a:cubicBezTo>
                <a:cubicBezTo>
                  <a:pt x="1984" y="1316"/>
                  <a:pt x="1984" y="1316"/>
                  <a:pt x="1984" y="1316"/>
                </a:cubicBezTo>
                <a:cubicBezTo>
                  <a:pt x="1984" y="1315"/>
                  <a:pt x="1984" y="1315"/>
                  <a:pt x="1984" y="1315"/>
                </a:cubicBezTo>
                <a:cubicBezTo>
                  <a:pt x="1986" y="1315"/>
                  <a:pt x="1987" y="1314"/>
                  <a:pt x="1989" y="1314"/>
                </a:cubicBezTo>
                <a:cubicBezTo>
                  <a:pt x="1989" y="1313"/>
                  <a:pt x="1989" y="1313"/>
                  <a:pt x="1989" y="1313"/>
                </a:cubicBezTo>
                <a:cubicBezTo>
                  <a:pt x="1991" y="1313"/>
                  <a:pt x="1991" y="1313"/>
                  <a:pt x="1991" y="1313"/>
                </a:cubicBezTo>
                <a:cubicBezTo>
                  <a:pt x="1991" y="1312"/>
                  <a:pt x="1991" y="1312"/>
                  <a:pt x="1991" y="1312"/>
                </a:cubicBezTo>
                <a:cubicBezTo>
                  <a:pt x="1993" y="1312"/>
                  <a:pt x="1993" y="1312"/>
                  <a:pt x="1993" y="1312"/>
                </a:cubicBezTo>
                <a:cubicBezTo>
                  <a:pt x="1993" y="1311"/>
                  <a:pt x="1993" y="1311"/>
                  <a:pt x="1993" y="1311"/>
                </a:cubicBezTo>
                <a:cubicBezTo>
                  <a:pt x="1998" y="1311"/>
                  <a:pt x="1998" y="1311"/>
                  <a:pt x="1998" y="1311"/>
                </a:cubicBezTo>
                <a:cubicBezTo>
                  <a:pt x="1999" y="1310"/>
                  <a:pt x="1999" y="1309"/>
                  <a:pt x="2000" y="1309"/>
                </a:cubicBezTo>
                <a:cubicBezTo>
                  <a:pt x="2002" y="1309"/>
                  <a:pt x="2002" y="1309"/>
                  <a:pt x="2002" y="1309"/>
                </a:cubicBezTo>
                <a:cubicBezTo>
                  <a:pt x="2002" y="1308"/>
                  <a:pt x="2002" y="1308"/>
                  <a:pt x="2002" y="1308"/>
                </a:cubicBezTo>
                <a:cubicBezTo>
                  <a:pt x="2004" y="1308"/>
                  <a:pt x="2004" y="1308"/>
                  <a:pt x="2004" y="1308"/>
                </a:cubicBezTo>
                <a:cubicBezTo>
                  <a:pt x="2004" y="1307"/>
                  <a:pt x="2004" y="1307"/>
                  <a:pt x="2004" y="1307"/>
                </a:cubicBezTo>
                <a:cubicBezTo>
                  <a:pt x="2013" y="1307"/>
                  <a:pt x="2013" y="1307"/>
                  <a:pt x="2013" y="1307"/>
                </a:cubicBezTo>
                <a:cubicBezTo>
                  <a:pt x="2013" y="1306"/>
                  <a:pt x="2013" y="1306"/>
                  <a:pt x="2013" y="1306"/>
                </a:cubicBezTo>
                <a:cubicBezTo>
                  <a:pt x="2016" y="1306"/>
                  <a:pt x="2016" y="1306"/>
                  <a:pt x="2016" y="1306"/>
                </a:cubicBezTo>
                <a:cubicBezTo>
                  <a:pt x="2016" y="1306"/>
                  <a:pt x="2017" y="1305"/>
                  <a:pt x="2017" y="1304"/>
                </a:cubicBezTo>
                <a:cubicBezTo>
                  <a:pt x="2022" y="1304"/>
                  <a:pt x="2022" y="1304"/>
                  <a:pt x="2022" y="1304"/>
                </a:cubicBezTo>
                <a:cubicBezTo>
                  <a:pt x="2022" y="1300"/>
                  <a:pt x="2021" y="1299"/>
                  <a:pt x="2019" y="1298"/>
                </a:cubicBezTo>
                <a:cubicBezTo>
                  <a:pt x="2019" y="1297"/>
                  <a:pt x="2019" y="1297"/>
                  <a:pt x="2019" y="1297"/>
                </a:cubicBezTo>
                <a:cubicBezTo>
                  <a:pt x="2020" y="1297"/>
                  <a:pt x="2021" y="1298"/>
                  <a:pt x="2023" y="1298"/>
                </a:cubicBezTo>
                <a:cubicBezTo>
                  <a:pt x="2023" y="1300"/>
                  <a:pt x="2023" y="1300"/>
                  <a:pt x="2024" y="1301"/>
                </a:cubicBezTo>
                <a:cubicBezTo>
                  <a:pt x="2024" y="1302"/>
                  <a:pt x="2024" y="1302"/>
                  <a:pt x="2024" y="1302"/>
                </a:cubicBezTo>
                <a:cubicBezTo>
                  <a:pt x="2027" y="1302"/>
                  <a:pt x="2027" y="1302"/>
                  <a:pt x="2027" y="1302"/>
                </a:cubicBezTo>
                <a:cubicBezTo>
                  <a:pt x="2027" y="1300"/>
                  <a:pt x="2027" y="1300"/>
                  <a:pt x="2028" y="1299"/>
                </a:cubicBezTo>
                <a:cubicBezTo>
                  <a:pt x="2028" y="1298"/>
                  <a:pt x="2028" y="1298"/>
                  <a:pt x="2028" y="1298"/>
                </a:cubicBezTo>
                <a:cubicBezTo>
                  <a:pt x="2029" y="1298"/>
                  <a:pt x="2029" y="1298"/>
                  <a:pt x="2029" y="1298"/>
                </a:cubicBezTo>
                <a:cubicBezTo>
                  <a:pt x="2029" y="1300"/>
                  <a:pt x="2029" y="1300"/>
                  <a:pt x="2029" y="1300"/>
                </a:cubicBezTo>
                <a:cubicBezTo>
                  <a:pt x="2030" y="1301"/>
                  <a:pt x="2030" y="1300"/>
                  <a:pt x="2030" y="1301"/>
                </a:cubicBezTo>
                <a:cubicBezTo>
                  <a:pt x="2029" y="1301"/>
                  <a:pt x="2028" y="1302"/>
                  <a:pt x="2028" y="1302"/>
                </a:cubicBezTo>
                <a:cubicBezTo>
                  <a:pt x="2028" y="1304"/>
                  <a:pt x="2028" y="1304"/>
                  <a:pt x="2028" y="1304"/>
                </a:cubicBezTo>
                <a:cubicBezTo>
                  <a:pt x="2031" y="1303"/>
                  <a:pt x="2029" y="1304"/>
                  <a:pt x="2031" y="1302"/>
                </a:cubicBezTo>
                <a:cubicBezTo>
                  <a:pt x="2032" y="1302"/>
                  <a:pt x="2032" y="1302"/>
                  <a:pt x="2032" y="1302"/>
                </a:cubicBezTo>
                <a:cubicBezTo>
                  <a:pt x="2032" y="1300"/>
                  <a:pt x="2032" y="1300"/>
                  <a:pt x="2032" y="1300"/>
                </a:cubicBezTo>
                <a:cubicBezTo>
                  <a:pt x="2032" y="1301"/>
                  <a:pt x="2033" y="1301"/>
                  <a:pt x="2033" y="1301"/>
                </a:cubicBezTo>
                <a:cubicBezTo>
                  <a:pt x="2033" y="1300"/>
                  <a:pt x="2033" y="1300"/>
                  <a:pt x="2033" y="1300"/>
                </a:cubicBezTo>
                <a:cubicBezTo>
                  <a:pt x="2036" y="1300"/>
                  <a:pt x="2036" y="1300"/>
                  <a:pt x="2036" y="1300"/>
                </a:cubicBezTo>
                <a:cubicBezTo>
                  <a:pt x="2036" y="1298"/>
                  <a:pt x="2037" y="1298"/>
                  <a:pt x="2038" y="1296"/>
                </a:cubicBezTo>
                <a:cubicBezTo>
                  <a:pt x="2041" y="1296"/>
                  <a:pt x="2043" y="1295"/>
                  <a:pt x="2046" y="1295"/>
                </a:cubicBezTo>
                <a:cubicBezTo>
                  <a:pt x="2046" y="1294"/>
                  <a:pt x="2046" y="1293"/>
                  <a:pt x="2047" y="1293"/>
                </a:cubicBezTo>
                <a:cubicBezTo>
                  <a:pt x="2049" y="1293"/>
                  <a:pt x="2049" y="1293"/>
                  <a:pt x="2049" y="1293"/>
                </a:cubicBezTo>
                <a:cubicBezTo>
                  <a:pt x="2049" y="1292"/>
                  <a:pt x="2049" y="1292"/>
                  <a:pt x="2049" y="1292"/>
                </a:cubicBezTo>
                <a:cubicBezTo>
                  <a:pt x="2053" y="1292"/>
                  <a:pt x="2053" y="1292"/>
                  <a:pt x="2053" y="1292"/>
                </a:cubicBezTo>
                <a:cubicBezTo>
                  <a:pt x="2053" y="1293"/>
                  <a:pt x="2053" y="1293"/>
                  <a:pt x="2053" y="1293"/>
                </a:cubicBezTo>
                <a:cubicBezTo>
                  <a:pt x="2052" y="1293"/>
                  <a:pt x="2052" y="1293"/>
                  <a:pt x="2052" y="1293"/>
                </a:cubicBezTo>
                <a:cubicBezTo>
                  <a:pt x="2052" y="1295"/>
                  <a:pt x="2052" y="1295"/>
                  <a:pt x="2052" y="1295"/>
                </a:cubicBezTo>
                <a:cubicBezTo>
                  <a:pt x="2063" y="1295"/>
                  <a:pt x="2063" y="1295"/>
                  <a:pt x="2063" y="1295"/>
                </a:cubicBezTo>
                <a:cubicBezTo>
                  <a:pt x="2064" y="1295"/>
                  <a:pt x="2064" y="1296"/>
                  <a:pt x="2065" y="1297"/>
                </a:cubicBezTo>
                <a:cubicBezTo>
                  <a:pt x="2067" y="1299"/>
                  <a:pt x="2066" y="1296"/>
                  <a:pt x="2067" y="1299"/>
                </a:cubicBezTo>
                <a:cubicBezTo>
                  <a:pt x="2070" y="1300"/>
                  <a:pt x="2069" y="1301"/>
                  <a:pt x="2073" y="1301"/>
                </a:cubicBezTo>
                <a:cubicBezTo>
                  <a:pt x="2073" y="1304"/>
                  <a:pt x="2073" y="1304"/>
                  <a:pt x="2073" y="1304"/>
                </a:cubicBezTo>
                <a:cubicBezTo>
                  <a:pt x="2075" y="1304"/>
                  <a:pt x="2075" y="1304"/>
                  <a:pt x="2075" y="1304"/>
                </a:cubicBezTo>
                <a:cubicBezTo>
                  <a:pt x="2075" y="1307"/>
                  <a:pt x="2076" y="1308"/>
                  <a:pt x="2077" y="1309"/>
                </a:cubicBezTo>
                <a:cubicBezTo>
                  <a:pt x="2076" y="1310"/>
                  <a:pt x="2075" y="1311"/>
                  <a:pt x="2074" y="1312"/>
                </a:cubicBezTo>
                <a:cubicBezTo>
                  <a:pt x="2074" y="1313"/>
                  <a:pt x="2074" y="1314"/>
                  <a:pt x="2075" y="1314"/>
                </a:cubicBezTo>
                <a:cubicBezTo>
                  <a:pt x="2075" y="1314"/>
                  <a:pt x="2075" y="1314"/>
                  <a:pt x="2075" y="1314"/>
                </a:cubicBezTo>
                <a:cubicBezTo>
                  <a:pt x="2075" y="1317"/>
                  <a:pt x="2075" y="1317"/>
                  <a:pt x="2075" y="1317"/>
                </a:cubicBezTo>
                <a:cubicBezTo>
                  <a:pt x="2076" y="1317"/>
                  <a:pt x="2076" y="1317"/>
                  <a:pt x="2076" y="1317"/>
                </a:cubicBezTo>
                <a:cubicBezTo>
                  <a:pt x="2076" y="1319"/>
                  <a:pt x="2076" y="1319"/>
                  <a:pt x="2076" y="1319"/>
                </a:cubicBezTo>
                <a:cubicBezTo>
                  <a:pt x="2077" y="1319"/>
                  <a:pt x="2077" y="1319"/>
                  <a:pt x="2078" y="1319"/>
                </a:cubicBezTo>
                <a:cubicBezTo>
                  <a:pt x="2079" y="1321"/>
                  <a:pt x="2077" y="1321"/>
                  <a:pt x="2080" y="1322"/>
                </a:cubicBezTo>
                <a:cubicBezTo>
                  <a:pt x="2080" y="1324"/>
                  <a:pt x="2080" y="1324"/>
                  <a:pt x="2080" y="1324"/>
                </a:cubicBezTo>
                <a:cubicBezTo>
                  <a:pt x="2083" y="1323"/>
                  <a:pt x="2086" y="1323"/>
                  <a:pt x="2089" y="1323"/>
                </a:cubicBezTo>
                <a:cubicBezTo>
                  <a:pt x="2089" y="1321"/>
                  <a:pt x="2089" y="1321"/>
                  <a:pt x="2089" y="1321"/>
                </a:cubicBezTo>
                <a:cubicBezTo>
                  <a:pt x="2090" y="1322"/>
                  <a:pt x="2089" y="1321"/>
                  <a:pt x="2090" y="1322"/>
                </a:cubicBezTo>
                <a:cubicBezTo>
                  <a:pt x="2092" y="1322"/>
                  <a:pt x="2092" y="1322"/>
                  <a:pt x="2094" y="1321"/>
                </a:cubicBezTo>
                <a:cubicBezTo>
                  <a:pt x="2094" y="1320"/>
                  <a:pt x="2094" y="1320"/>
                  <a:pt x="2094" y="1320"/>
                </a:cubicBezTo>
                <a:cubicBezTo>
                  <a:pt x="2095" y="1320"/>
                  <a:pt x="2095" y="1322"/>
                  <a:pt x="2097" y="1320"/>
                </a:cubicBezTo>
                <a:cubicBezTo>
                  <a:pt x="2097" y="1319"/>
                  <a:pt x="2097" y="1319"/>
                  <a:pt x="2097" y="1319"/>
                </a:cubicBezTo>
                <a:cubicBezTo>
                  <a:pt x="2097" y="1318"/>
                  <a:pt x="2098" y="1318"/>
                  <a:pt x="2098" y="1317"/>
                </a:cubicBezTo>
                <a:cubicBezTo>
                  <a:pt x="2102" y="1317"/>
                  <a:pt x="2102" y="1317"/>
                  <a:pt x="2102" y="1317"/>
                </a:cubicBezTo>
                <a:cubicBezTo>
                  <a:pt x="2102" y="1318"/>
                  <a:pt x="2102" y="1318"/>
                  <a:pt x="2102" y="1318"/>
                </a:cubicBezTo>
                <a:cubicBezTo>
                  <a:pt x="2103" y="1318"/>
                  <a:pt x="2103" y="1318"/>
                  <a:pt x="2103" y="1318"/>
                </a:cubicBezTo>
                <a:cubicBezTo>
                  <a:pt x="2103" y="1320"/>
                  <a:pt x="2103" y="1320"/>
                  <a:pt x="2103" y="1320"/>
                </a:cubicBezTo>
                <a:cubicBezTo>
                  <a:pt x="2104" y="1320"/>
                  <a:pt x="2104" y="1320"/>
                  <a:pt x="2104" y="1320"/>
                </a:cubicBezTo>
                <a:cubicBezTo>
                  <a:pt x="2104" y="1317"/>
                  <a:pt x="2104" y="1317"/>
                  <a:pt x="2104" y="1317"/>
                </a:cubicBezTo>
                <a:cubicBezTo>
                  <a:pt x="2105" y="1317"/>
                  <a:pt x="2105" y="1317"/>
                  <a:pt x="2105" y="1317"/>
                </a:cubicBezTo>
                <a:cubicBezTo>
                  <a:pt x="2105" y="1318"/>
                  <a:pt x="2105" y="1318"/>
                  <a:pt x="2105" y="1318"/>
                </a:cubicBezTo>
                <a:cubicBezTo>
                  <a:pt x="2106" y="1319"/>
                  <a:pt x="2106" y="1318"/>
                  <a:pt x="2107" y="1320"/>
                </a:cubicBezTo>
                <a:cubicBezTo>
                  <a:pt x="2109" y="1320"/>
                  <a:pt x="2110" y="1319"/>
                  <a:pt x="2111" y="1318"/>
                </a:cubicBezTo>
                <a:cubicBezTo>
                  <a:pt x="2112" y="1318"/>
                  <a:pt x="2112" y="1318"/>
                  <a:pt x="2112" y="1318"/>
                </a:cubicBezTo>
                <a:cubicBezTo>
                  <a:pt x="2111" y="1320"/>
                  <a:pt x="2111" y="1321"/>
                  <a:pt x="2111" y="1324"/>
                </a:cubicBezTo>
                <a:cubicBezTo>
                  <a:pt x="2113" y="1324"/>
                  <a:pt x="2115" y="1326"/>
                  <a:pt x="2117" y="1325"/>
                </a:cubicBezTo>
                <a:cubicBezTo>
                  <a:pt x="2117" y="1325"/>
                  <a:pt x="2117" y="1324"/>
                  <a:pt x="2117" y="1324"/>
                </a:cubicBezTo>
                <a:cubicBezTo>
                  <a:pt x="2120" y="1324"/>
                  <a:pt x="2120" y="1324"/>
                  <a:pt x="2120" y="1324"/>
                </a:cubicBezTo>
                <a:cubicBezTo>
                  <a:pt x="2120" y="1325"/>
                  <a:pt x="2120" y="1325"/>
                  <a:pt x="2120" y="1325"/>
                </a:cubicBezTo>
                <a:cubicBezTo>
                  <a:pt x="2118" y="1325"/>
                  <a:pt x="2118" y="1325"/>
                  <a:pt x="2118" y="1325"/>
                </a:cubicBezTo>
                <a:cubicBezTo>
                  <a:pt x="2118" y="1328"/>
                  <a:pt x="2117" y="1327"/>
                  <a:pt x="2118" y="1329"/>
                </a:cubicBezTo>
                <a:cubicBezTo>
                  <a:pt x="2119" y="1329"/>
                  <a:pt x="2119" y="1329"/>
                  <a:pt x="2119" y="1329"/>
                </a:cubicBezTo>
                <a:cubicBezTo>
                  <a:pt x="2119" y="1333"/>
                  <a:pt x="2119" y="1333"/>
                  <a:pt x="2119" y="1333"/>
                </a:cubicBezTo>
                <a:cubicBezTo>
                  <a:pt x="2120" y="1333"/>
                  <a:pt x="2120" y="1333"/>
                  <a:pt x="2121" y="1333"/>
                </a:cubicBezTo>
                <a:cubicBezTo>
                  <a:pt x="2121" y="1335"/>
                  <a:pt x="2121" y="1335"/>
                  <a:pt x="2121" y="1335"/>
                </a:cubicBezTo>
                <a:cubicBezTo>
                  <a:pt x="2122" y="1335"/>
                  <a:pt x="2122" y="1335"/>
                  <a:pt x="2122" y="1335"/>
                </a:cubicBezTo>
                <a:cubicBezTo>
                  <a:pt x="2122" y="1336"/>
                  <a:pt x="2123" y="1337"/>
                  <a:pt x="2122" y="1339"/>
                </a:cubicBezTo>
                <a:cubicBezTo>
                  <a:pt x="2122" y="1339"/>
                  <a:pt x="2122" y="1339"/>
                  <a:pt x="2122" y="1339"/>
                </a:cubicBezTo>
                <a:cubicBezTo>
                  <a:pt x="2122" y="1343"/>
                  <a:pt x="2122" y="1343"/>
                  <a:pt x="2122" y="1343"/>
                </a:cubicBezTo>
                <a:cubicBezTo>
                  <a:pt x="2121" y="1343"/>
                  <a:pt x="2121" y="1343"/>
                  <a:pt x="2121" y="1343"/>
                </a:cubicBezTo>
                <a:cubicBezTo>
                  <a:pt x="2121" y="1348"/>
                  <a:pt x="2121" y="1348"/>
                  <a:pt x="2121" y="1348"/>
                </a:cubicBezTo>
                <a:cubicBezTo>
                  <a:pt x="2120" y="1349"/>
                  <a:pt x="2120" y="1349"/>
                  <a:pt x="2119" y="1349"/>
                </a:cubicBezTo>
                <a:cubicBezTo>
                  <a:pt x="2119" y="1350"/>
                  <a:pt x="2121" y="1353"/>
                  <a:pt x="2120" y="1356"/>
                </a:cubicBezTo>
                <a:cubicBezTo>
                  <a:pt x="2119" y="1356"/>
                  <a:pt x="2119" y="1356"/>
                  <a:pt x="2119" y="1356"/>
                </a:cubicBezTo>
                <a:cubicBezTo>
                  <a:pt x="2118" y="1359"/>
                  <a:pt x="2117" y="1362"/>
                  <a:pt x="2116" y="1366"/>
                </a:cubicBezTo>
                <a:cubicBezTo>
                  <a:pt x="2116" y="1366"/>
                  <a:pt x="2117" y="1366"/>
                  <a:pt x="2117" y="1367"/>
                </a:cubicBezTo>
                <a:cubicBezTo>
                  <a:pt x="2118" y="1369"/>
                  <a:pt x="2119" y="1372"/>
                  <a:pt x="2119" y="1374"/>
                </a:cubicBezTo>
                <a:cubicBezTo>
                  <a:pt x="2114" y="1374"/>
                  <a:pt x="2114" y="1374"/>
                  <a:pt x="2114" y="1374"/>
                </a:cubicBezTo>
                <a:cubicBezTo>
                  <a:pt x="2114" y="1376"/>
                  <a:pt x="2114" y="1376"/>
                  <a:pt x="2114" y="1376"/>
                </a:cubicBezTo>
                <a:cubicBezTo>
                  <a:pt x="2115" y="1376"/>
                  <a:pt x="2115" y="1376"/>
                  <a:pt x="2115" y="1376"/>
                </a:cubicBezTo>
                <a:cubicBezTo>
                  <a:pt x="2116" y="1377"/>
                  <a:pt x="2117" y="1376"/>
                  <a:pt x="2117" y="1379"/>
                </a:cubicBezTo>
                <a:cubicBezTo>
                  <a:pt x="2114" y="1379"/>
                  <a:pt x="2114" y="1379"/>
                  <a:pt x="2114" y="1379"/>
                </a:cubicBezTo>
                <a:cubicBezTo>
                  <a:pt x="2116" y="1384"/>
                  <a:pt x="2114" y="1386"/>
                  <a:pt x="2112" y="1392"/>
                </a:cubicBezTo>
                <a:cubicBezTo>
                  <a:pt x="2109" y="1392"/>
                  <a:pt x="2109" y="1392"/>
                  <a:pt x="2109" y="1392"/>
                </a:cubicBezTo>
                <a:cubicBezTo>
                  <a:pt x="2109" y="1396"/>
                  <a:pt x="2109" y="1396"/>
                  <a:pt x="2109" y="1396"/>
                </a:cubicBezTo>
                <a:cubicBezTo>
                  <a:pt x="2110" y="1396"/>
                  <a:pt x="2110" y="1396"/>
                  <a:pt x="2110" y="1396"/>
                </a:cubicBezTo>
                <a:cubicBezTo>
                  <a:pt x="2110" y="1396"/>
                  <a:pt x="2110" y="1396"/>
                  <a:pt x="2110" y="1396"/>
                </a:cubicBezTo>
                <a:cubicBezTo>
                  <a:pt x="2112" y="1396"/>
                  <a:pt x="2112" y="1396"/>
                  <a:pt x="2112" y="1396"/>
                </a:cubicBezTo>
                <a:cubicBezTo>
                  <a:pt x="2112" y="1398"/>
                  <a:pt x="2112" y="1398"/>
                  <a:pt x="2112" y="1400"/>
                </a:cubicBezTo>
                <a:cubicBezTo>
                  <a:pt x="2113" y="1400"/>
                  <a:pt x="2114" y="1401"/>
                  <a:pt x="2117" y="1401"/>
                </a:cubicBezTo>
                <a:cubicBezTo>
                  <a:pt x="2116" y="1401"/>
                  <a:pt x="2116" y="1402"/>
                  <a:pt x="2116" y="1403"/>
                </a:cubicBezTo>
                <a:cubicBezTo>
                  <a:pt x="2118" y="1403"/>
                  <a:pt x="2118" y="1403"/>
                  <a:pt x="2118" y="1403"/>
                </a:cubicBezTo>
                <a:cubicBezTo>
                  <a:pt x="2118" y="1405"/>
                  <a:pt x="2118" y="1405"/>
                  <a:pt x="2118" y="1405"/>
                </a:cubicBezTo>
                <a:cubicBezTo>
                  <a:pt x="2114" y="1405"/>
                  <a:pt x="2114" y="1405"/>
                  <a:pt x="2114" y="1405"/>
                </a:cubicBezTo>
                <a:cubicBezTo>
                  <a:pt x="2115" y="1410"/>
                  <a:pt x="2117" y="1407"/>
                  <a:pt x="2118" y="1410"/>
                </a:cubicBezTo>
                <a:cubicBezTo>
                  <a:pt x="2118" y="1411"/>
                  <a:pt x="2118" y="1411"/>
                  <a:pt x="2118" y="1411"/>
                </a:cubicBezTo>
                <a:cubicBezTo>
                  <a:pt x="2120" y="1411"/>
                  <a:pt x="2120" y="1411"/>
                  <a:pt x="2120" y="1411"/>
                </a:cubicBezTo>
                <a:cubicBezTo>
                  <a:pt x="2121" y="1415"/>
                  <a:pt x="2122" y="1415"/>
                  <a:pt x="2125" y="1416"/>
                </a:cubicBezTo>
                <a:cubicBezTo>
                  <a:pt x="2125" y="1417"/>
                  <a:pt x="2126" y="1418"/>
                  <a:pt x="2126" y="1419"/>
                </a:cubicBezTo>
                <a:cubicBezTo>
                  <a:pt x="2128" y="1419"/>
                  <a:pt x="2128" y="1419"/>
                  <a:pt x="2128" y="1419"/>
                </a:cubicBezTo>
                <a:cubicBezTo>
                  <a:pt x="2129" y="1420"/>
                  <a:pt x="2129" y="1420"/>
                  <a:pt x="2130" y="1421"/>
                </a:cubicBezTo>
                <a:cubicBezTo>
                  <a:pt x="2130" y="1422"/>
                  <a:pt x="2131" y="1422"/>
                  <a:pt x="2131" y="1422"/>
                </a:cubicBezTo>
                <a:cubicBezTo>
                  <a:pt x="2131" y="1424"/>
                  <a:pt x="2131" y="1425"/>
                  <a:pt x="2131" y="1426"/>
                </a:cubicBezTo>
                <a:cubicBezTo>
                  <a:pt x="2131" y="1426"/>
                  <a:pt x="2131" y="1426"/>
                  <a:pt x="2131" y="1426"/>
                </a:cubicBezTo>
                <a:cubicBezTo>
                  <a:pt x="2131" y="1428"/>
                  <a:pt x="2131" y="1428"/>
                  <a:pt x="2131" y="1428"/>
                </a:cubicBezTo>
                <a:cubicBezTo>
                  <a:pt x="2134" y="1430"/>
                  <a:pt x="2136" y="1431"/>
                  <a:pt x="2138" y="1433"/>
                </a:cubicBezTo>
                <a:cubicBezTo>
                  <a:pt x="2138" y="1434"/>
                  <a:pt x="2139" y="1435"/>
                  <a:pt x="2139" y="1435"/>
                </a:cubicBezTo>
                <a:cubicBezTo>
                  <a:pt x="2140" y="1435"/>
                  <a:pt x="2140" y="1435"/>
                  <a:pt x="2140" y="1435"/>
                </a:cubicBezTo>
                <a:cubicBezTo>
                  <a:pt x="2140" y="1438"/>
                  <a:pt x="2140" y="1438"/>
                  <a:pt x="2140" y="1438"/>
                </a:cubicBezTo>
                <a:cubicBezTo>
                  <a:pt x="2142" y="1438"/>
                  <a:pt x="2142" y="1438"/>
                  <a:pt x="2142" y="1438"/>
                </a:cubicBezTo>
                <a:cubicBezTo>
                  <a:pt x="2142" y="1442"/>
                  <a:pt x="2143" y="1441"/>
                  <a:pt x="2144" y="1444"/>
                </a:cubicBezTo>
                <a:cubicBezTo>
                  <a:pt x="2145" y="1444"/>
                  <a:pt x="2145" y="1444"/>
                  <a:pt x="2145" y="1444"/>
                </a:cubicBezTo>
                <a:cubicBezTo>
                  <a:pt x="2145" y="1446"/>
                  <a:pt x="2145" y="1446"/>
                  <a:pt x="2145" y="1446"/>
                </a:cubicBezTo>
                <a:cubicBezTo>
                  <a:pt x="2147" y="1446"/>
                  <a:pt x="2147" y="1446"/>
                  <a:pt x="2147" y="1446"/>
                </a:cubicBezTo>
                <a:cubicBezTo>
                  <a:pt x="2147" y="1449"/>
                  <a:pt x="2147" y="1449"/>
                  <a:pt x="2147" y="1449"/>
                </a:cubicBezTo>
                <a:cubicBezTo>
                  <a:pt x="2147" y="1449"/>
                  <a:pt x="2145" y="1449"/>
                  <a:pt x="2145" y="1452"/>
                </a:cubicBezTo>
                <a:cubicBezTo>
                  <a:pt x="2146" y="1452"/>
                  <a:pt x="2146" y="1452"/>
                  <a:pt x="2146" y="1452"/>
                </a:cubicBezTo>
                <a:cubicBezTo>
                  <a:pt x="2146" y="1454"/>
                  <a:pt x="2146" y="1454"/>
                  <a:pt x="2146" y="1454"/>
                </a:cubicBezTo>
                <a:cubicBezTo>
                  <a:pt x="2147" y="1454"/>
                  <a:pt x="2148" y="1455"/>
                  <a:pt x="2150" y="1456"/>
                </a:cubicBezTo>
                <a:cubicBezTo>
                  <a:pt x="2149" y="1457"/>
                  <a:pt x="2149" y="1458"/>
                  <a:pt x="2149" y="1459"/>
                </a:cubicBezTo>
                <a:cubicBezTo>
                  <a:pt x="2150" y="1459"/>
                  <a:pt x="2150" y="1459"/>
                  <a:pt x="2150" y="1459"/>
                </a:cubicBezTo>
                <a:cubicBezTo>
                  <a:pt x="2150" y="1461"/>
                  <a:pt x="2150" y="1462"/>
                  <a:pt x="2150" y="1464"/>
                </a:cubicBezTo>
                <a:cubicBezTo>
                  <a:pt x="2151" y="1464"/>
                  <a:pt x="2151" y="1464"/>
                  <a:pt x="2151" y="1464"/>
                </a:cubicBezTo>
                <a:cubicBezTo>
                  <a:pt x="2151" y="1466"/>
                  <a:pt x="2151" y="1466"/>
                  <a:pt x="2151" y="1466"/>
                </a:cubicBezTo>
                <a:cubicBezTo>
                  <a:pt x="2152" y="1466"/>
                  <a:pt x="2152" y="1466"/>
                  <a:pt x="2152" y="1466"/>
                </a:cubicBezTo>
                <a:cubicBezTo>
                  <a:pt x="2152" y="1469"/>
                  <a:pt x="2152" y="1469"/>
                  <a:pt x="2152" y="1469"/>
                </a:cubicBezTo>
                <a:cubicBezTo>
                  <a:pt x="2153" y="1469"/>
                  <a:pt x="2153" y="1469"/>
                  <a:pt x="2153" y="1469"/>
                </a:cubicBezTo>
                <a:cubicBezTo>
                  <a:pt x="2153" y="1470"/>
                  <a:pt x="2153" y="1471"/>
                  <a:pt x="2154" y="1473"/>
                </a:cubicBezTo>
                <a:cubicBezTo>
                  <a:pt x="2154" y="1473"/>
                  <a:pt x="2155" y="1473"/>
                  <a:pt x="2155" y="1474"/>
                </a:cubicBezTo>
                <a:cubicBezTo>
                  <a:pt x="2155" y="1475"/>
                  <a:pt x="2155" y="1475"/>
                  <a:pt x="2155" y="1475"/>
                </a:cubicBezTo>
                <a:cubicBezTo>
                  <a:pt x="2156" y="1475"/>
                  <a:pt x="2156" y="1475"/>
                  <a:pt x="2156" y="1475"/>
                </a:cubicBezTo>
                <a:cubicBezTo>
                  <a:pt x="2156" y="1478"/>
                  <a:pt x="2157" y="1480"/>
                  <a:pt x="2157" y="1483"/>
                </a:cubicBezTo>
                <a:cubicBezTo>
                  <a:pt x="2158" y="1483"/>
                  <a:pt x="2158" y="1483"/>
                  <a:pt x="2159" y="1483"/>
                </a:cubicBezTo>
                <a:cubicBezTo>
                  <a:pt x="2159" y="1485"/>
                  <a:pt x="2159" y="1485"/>
                  <a:pt x="2159" y="1485"/>
                </a:cubicBezTo>
                <a:cubicBezTo>
                  <a:pt x="2159" y="1485"/>
                  <a:pt x="2159" y="1485"/>
                  <a:pt x="2159" y="1485"/>
                </a:cubicBezTo>
                <a:cubicBezTo>
                  <a:pt x="2159" y="1487"/>
                  <a:pt x="2159" y="1488"/>
                  <a:pt x="2159" y="1490"/>
                </a:cubicBezTo>
                <a:cubicBezTo>
                  <a:pt x="2159" y="1490"/>
                  <a:pt x="2159" y="1490"/>
                  <a:pt x="2159" y="1490"/>
                </a:cubicBezTo>
                <a:cubicBezTo>
                  <a:pt x="2160" y="1493"/>
                  <a:pt x="2160" y="1493"/>
                  <a:pt x="2160" y="1493"/>
                </a:cubicBezTo>
                <a:cubicBezTo>
                  <a:pt x="2161" y="1493"/>
                  <a:pt x="2161" y="1493"/>
                  <a:pt x="2161" y="1493"/>
                </a:cubicBezTo>
                <a:cubicBezTo>
                  <a:pt x="2162" y="1495"/>
                  <a:pt x="2160" y="1494"/>
                  <a:pt x="2159" y="1495"/>
                </a:cubicBezTo>
                <a:cubicBezTo>
                  <a:pt x="2160" y="1498"/>
                  <a:pt x="2160" y="1498"/>
                  <a:pt x="2160" y="1498"/>
                </a:cubicBezTo>
                <a:cubicBezTo>
                  <a:pt x="2159" y="1498"/>
                  <a:pt x="2159" y="1499"/>
                  <a:pt x="2158" y="1499"/>
                </a:cubicBezTo>
                <a:cubicBezTo>
                  <a:pt x="2158" y="1501"/>
                  <a:pt x="2158" y="1503"/>
                  <a:pt x="2159" y="1505"/>
                </a:cubicBezTo>
                <a:cubicBezTo>
                  <a:pt x="2158" y="1505"/>
                  <a:pt x="2158" y="1505"/>
                  <a:pt x="2158" y="1505"/>
                </a:cubicBezTo>
                <a:cubicBezTo>
                  <a:pt x="2158" y="1508"/>
                  <a:pt x="2158" y="1508"/>
                  <a:pt x="2158" y="1508"/>
                </a:cubicBezTo>
                <a:cubicBezTo>
                  <a:pt x="2159" y="1508"/>
                  <a:pt x="2159" y="1508"/>
                  <a:pt x="2159" y="1508"/>
                </a:cubicBezTo>
                <a:cubicBezTo>
                  <a:pt x="2159" y="1512"/>
                  <a:pt x="2159" y="1512"/>
                  <a:pt x="2159" y="1512"/>
                </a:cubicBezTo>
                <a:cubicBezTo>
                  <a:pt x="2159" y="1512"/>
                  <a:pt x="2159" y="1512"/>
                  <a:pt x="2159" y="1512"/>
                </a:cubicBezTo>
                <a:cubicBezTo>
                  <a:pt x="2159" y="1513"/>
                  <a:pt x="2159" y="1515"/>
                  <a:pt x="2159" y="1517"/>
                </a:cubicBezTo>
                <a:cubicBezTo>
                  <a:pt x="2159" y="1517"/>
                  <a:pt x="2160" y="1518"/>
                  <a:pt x="2161" y="1518"/>
                </a:cubicBezTo>
                <a:cubicBezTo>
                  <a:pt x="2161" y="1521"/>
                  <a:pt x="2161" y="1521"/>
                  <a:pt x="2161" y="1521"/>
                </a:cubicBezTo>
                <a:cubicBezTo>
                  <a:pt x="2162" y="1521"/>
                  <a:pt x="2162" y="1521"/>
                  <a:pt x="2163" y="1522"/>
                </a:cubicBezTo>
                <a:cubicBezTo>
                  <a:pt x="2163" y="1525"/>
                  <a:pt x="2163" y="1525"/>
                  <a:pt x="2163" y="1525"/>
                </a:cubicBezTo>
                <a:cubicBezTo>
                  <a:pt x="2164" y="1525"/>
                  <a:pt x="2164" y="1525"/>
                  <a:pt x="2164" y="1525"/>
                </a:cubicBezTo>
                <a:cubicBezTo>
                  <a:pt x="2164" y="1531"/>
                  <a:pt x="2164" y="1531"/>
                  <a:pt x="2164" y="1531"/>
                </a:cubicBezTo>
                <a:cubicBezTo>
                  <a:pt x="2164" y="1531"/>
                  <a:pt x="2164" y="1531"/>
                  <a:pt x="2164" y="1531"/>
                </a:cubicBezTo>
                <a:cubicBezTo>
                  <a:pt x="2164" y="1534"/>
                  <a:pt x="2164" y="1538"/>
                  <a:pt x="2164" y="1541"/>
                </a:cubicBezTo>
                <a:cubicBezTo>
                  <a:pt x="2163" y="1541"/>
                  <a:pt x="2163" y="1541"/>
                  <a:pt x="2163" y="1541"/>
                </a:cubicBezTo>
                <a:cubicBezTo>
                  <a:pt x="2163" y="1546"/>
                  <a:pt x="2163" y="1546"/>
                  <a:pt x="2163" y="1546"/>
                </a:cubicBezTo>
                <a:cubicBezTo>
                  <a:pt x="2162" y="1546"/>
                  <a:pt x="2162" y="1546"/>
                  <a:pt x="2162" y="1546"/>
                </a:cubicBezTo>
                <a:cubicBezTo>
                  <a:pt x="2161" y="1547"/>
                  <a:pt x="2161" y="1549"/>
                  <a:pt x="2160" y="1550"/>
                </a:cubicBezTo>
                <a:cubicBezTo>
                  <a:pt x="2159" y="1550"/>
                  <a:pt x="2159" y="1550"/>
                  <a:pt x="2159" y="1550"/>
                </a:cubicBezTo>
                <a:cubicBezTo>
                  <a:pt x="2159" y="1551"/>
                  <a:pt x="2159" y="1551"/>
                  <a:pt x="2159" y="1551"/>
                </a:cubicBezTo>
                <a:cubicBezTo>
                  <a:pt x="2158" y="1551"/>
                  <a:pt x="2158" y="1551"/>
                  <a:pt x="2157" y="1551"/>
                </a:cubicBezTo>
                <a:cubicBezTo>
                  <a:pt x="2157" y="1556"/>
                  <a:pt x="2157" y="1556"/>
                  <a:pt x="2157" y="1556"/>
                </a:cubicBezTo>
                <a:cubicBezTo>
                  <a:pt x="2156" y="1556"/>
                  <a:pt x="2156" y="1556"/>
                  <a:pt x="2156" y="1556"/>
                </a:cubicBezTo>
                <a:cubicBezTo>
                  <a:pt x="2155" y="1557"/>
                  <a:pt x="2154" y="1559"/>
                  <a:pt x="2154" y="1560"/>
                </a:cubicBezTo>
                <a:cubicBezTo>
                  <a:pt x="2152" y="1560"/>
                  <a:pt x="2152" y="1560"/>
                  <a:pt x="2152" y="1560"/>
                </a:cubicBezTo>
                <a:cubicBezTo>
                  <a:pt x="2152" y="1562"/>
                  <a:pt x="2151" y="1565"/>
                  <a:pt x="2151" y="1568"/>
                </a:cubicBezTo>
                <a:cubicBezTo>
                  <a:pt x="2150" y="1568"/>
                  <a:pt x="2150" y="1568"/>
                  <a:pt x="2150" y="1568"/>
                </a:cubicBezTo>
                <a:cubicBezTo>
                  <a:pt x="2150" y="1571"/>
                  <a:pt x="2150" y="1574"/>
                  <a:pt x="2150" y="1576"/>
                </a:cubicBezTo>
                <a:cubicBezTo>
                  <a:pt x="2150" y="1577"/>
                  <a:pt x="2149" y="1577"/>
                  <a:pt x="2148" y="1578"/>
                </a:cubicBezTo>
                <a:cubicBezTo>
                  <a:pt x="2147" y="1580"/>
                  <a:pt x="2148" y="1582"/>
                  <a:pt x="2147" y="1584"/>
                </a:cubicBezTo>
                <a:cubicBezTo>
                  <a:pt x="2146" y="1584"/>
                  <a:pt x="2146" y="1584"/>
                  <a:pt x="2146" y="1584"/>
                </a:cubicBezTo>
                <a:cubicBezTo>
                  <a:pt x="2146" y="1585"/>
                  <a:pt x="2146" y="1585"/>
                  <a:pt x="2145" y="1587"/>
                </a:cubicBezTo>
                <a:cubicBezTo>
                  <a:pt x="2144" y="1587"/>
                  <a:pt x="2144" y="1587"/>
                  <a:pt x="2144" y="1587"/>
                </a:cubicBezTo>
                <a:cubicBezTo>
                  <a:pt x="2143" y="1589"/>
                  <a:pt x="2143" y="1591"/>
                  <a:pt x="2142" y="1593"/>
                </a:cubicBezTo>
                <a:cubicBezTo>
                  <a:pt x="2141" y="1593"/>
                  <a:pt x="2141" y="1593"/>
                  <a:pt x="2141" y="1593"/>
                </a:cubicBezTo>
                <a:cubicBezTo>
                  <a:pt x="2140" y="1597"/>
                  <a:pt x="2144" y="1602"/>
                  <a:pt x="2143" y="1605"/>
                </a:cubicBezTo>
                <a:cubicBezTo>
                  <a:pt x="2142" y="1606"/>
                  <a:pt x="2142" y="1606"/>
                  <a:pt x="2141" y="1606"/>
                </a:cubicBezTo>
                <a:cubicBezTo>
                  <a:pt x="2142" y="1607"/>
                  <a:pt x="2142" y="1607"/>
                  <a:pt x="2142" y="1607"/>
                </a:cubicBezTo>
                <a:cubicBezTo>
                  <a:pt x="2142" y="1613"/>
                  <a:pt x="2142" y="1613"/>
                  <a:pt x="2142" y="1613"/>
                </a:cubicBezTo>
                <a:cubicBezTo>
                  <a:pt x="2143" y="1613"/>
                  <a:pt x="2143" y="1613"/>
                  <a:pt x="2143" y="1613"/>
                </a:cubicBezTo>
                <a:cubicBezTo>
                  <a:pt x="2143" y="1614"/>
                  <a:pt x="2142" y="1615"/>
                  <a:pt x="2142" y="1616"/>
                </a:cubicBezTo>
                <a:cubicBezTo>
                  <a:pt x="2141" y="1616"/>
                  <a:pt x="2141" y="1616"/>
                  <a:pt x="2141" y="1616"/>
                </a:cubicBezTo>
                <a:cubicBezTo>
                  <a:pt x="2142" y="1620"/>
                  <a:pt x="2142" y="1623"/>
                  <a:pt x="2142" y="1627"/>
                </a:cubicBezTo>
                <a:cubicBezTo>
                  <a:pt x="2144" y="1627"/>
                  <a:pt x="2144" y="1628"/>
                  <a:pt x="2146" y="1628"/>
                </a:cubicBezTo>
                <a:cubicBezTo>
                  <a:pt x="2147" y="1631"/>
                  <a:pt x="2148" y="1633"/>
                  <a:pt x="2150" y="1634"/>
                </a:cubicBezTo>
                <a:cubicBezTo>
                  <a:pt x="2150" y="1635"/>
                  <a:pt x="2151" y="1635"/>
                  <a:pt x="2151" y="1635"/>
                </a:cubicBezTo>
                <a:cubicBezTo>
                  <a:pt x="2151" y="1636"/>
                  <a:pt x="2152" y="1637"/>
                  <a:pt x="2152" y="1638"/>
                </a:cubicBezTo>
                <a:cubicBezTo>
                  <a:pt x="2153" y="1638"/>
                  <a:pt x="2154" y="1638"/>
                  <a:pt x="2154" y="1638"/>
                </a:cubicBezTo>
                <a:cubicBezTo>
                  <a:pt x="2156" y="1641"/>
                  <a:pt x="2154" y="1645"/>
                  <a:pt x="2154" y="1646"/>
                </a:cubicBezTo>
                <a:cubicBezTo>
                  <a:pt x="2154" y="1646"/>
                  <a:pt x="2154" y="1646"/>
                  <a:pt x="2154" y="1646"/>
                </a:cubicBezTo>
                <a:cubicBezTo>
                  <a:pt x="2154" y="1648"/>
                  <a:pt x="2154" y="1648"/>
                  <a:pt x="2154" y="1648"/>
                </a:cubicBezTo>
                <a:cubicBezTo>
                  <a:pt x="2155" y="1648"/>
                  <a:pt x="2155" y="1648"/>
                  <a:pt x="2155" y="1648"/>
                </a:cubicBezTo>
                <a:cubicBezTo>
                  <a:pt x="2156" y="1651"/>
                  <a:pt x="2156" y="1653"/>
                  <a:pt x="2156" y="1656"/>
                </a:cubicBezTo>
                <a:cubicBezTo>
                  <a:pt x="2157" y="1656"/>
                  <a:pt x="2157" y="1656"/>
                  <a:pt x="2158" y="1657"/>
                </a:cubicBezTo>
                <a:cubicBezTo>
                  <a:pt x="2158" y="1658"/>
                  <a:pt x="2158" y="1658"/>
                  <a:pt x="2158" y="1658"/>
                </a:cubicBezTo>
                <a:cubicBezTo>
                  <a:pt x="2159" y="1658"/>
                  <a:pt x="2159" y="1658"/>
                  <a:pt x="2159" y="1658"/>
                </a:cubicBezTo>
                <a:cubicBezTo>
                  <a:pt x="2159" y="1660"/>
                  <a:pt x="2160" y="1662"/>
                  <a:pt x="2160" y="1663"/>
                </a:cubicBezTo>
                <a:cubicBezTo>
                  <a:pt x="2161" y="1664"/>
                  <a:pt x="2162" y="1664"/>
                  <a:pt x="2164" y="1664"/>
                </a:cubicBezTo>
                <a:cubicBezTo>
                  <a:pt x="2164" y="1666"/>
                  <a:pt x="2164" y="1666"/>
                  <a:pt x="2164" y="1667"/>
                </a:cubicBezTo>
                <a:cubicBezTo>
                  <a:pt x="2165" y="1667"/>
                  <a:pt x="2165" y="1667"/>
                  <a:pt x="2165" y="1667"/>
                </a:cubicBezTo>
                <a:cubicBezTo>
                  <a:pt x="2166" y="1670"/>
                  <a:pt x="2165" y="1672"/>
                  <a:pt x="2164" y="1674"/>
                </a:cubicBezTo>
                <a:cubicBezTo>
                  <a:pt x="2166" y="1674"/>
                  <a:pt x="2166" y="1674"/>
                  <a:pt x="2166" y="1674"/>
                </a:cubicBezTo>
                <a:cubicBezTo>
                  <a:pt x="2167" y="1676"/>
                  <a:pt x="2167" y="1678"/>
                  <a:pt x="2168" y="1679"/>
                </a:cubicBezTo>
                <a:cubicBezTo>
                  <a:pt x="2169" y="1679"/>
                  <a:pt x="2170" y="1680"/>
                  <a:pt x="2170" y="1680"/>
                </a:cubicBezTo>
                <a:cubicBezTo>
                  <a:pt x="2170" y="1681"/>
                  <a:pt x="2171" y="1683"/>
                  <a:pt x="2171" y="1685"/>
                </a:cubicBezTo>
                <a:cubicBezTo>
                  <a:pt x="2172" y="1685"/>
                  <a:pt x="2172" y="1685"/>
                  <a:pt x="2172" y="1685"/>
                </a:cubicBezTo>
                <a:cubicBezTo>
                  <a:pt x="2172" y="1686"/>
                  <a:pt x="2172" y="1686"/>
                  <a:pt x="2172" y="1686"/>
                </a:cubicBezTo>
                <a:cubicBezTo>
                  <a:pt x="2170" y="1686"/>
                  <a:pt x="2170" y="1686"/>
                  <a:pt x="2170" y="1686"/>
                </a:cubicBezTo>
                <a:cubicBezTo>
                  <a:pt x="2170" y="1687"/>
                  <a:pt x="2170" y="1688"/>
                  <a:pt x="2169" y="1689"/>
                </a:cubicBezTo>
                <a:cubicBezTo>
                  <a:pt x="2171" y="1689"/>
                  <a:pt x="2171" y="1689"/>
                  <a:pt x="2171" y="1689"/>
                </a:cubicBezTo>
                <a:cubicBezTo>
                  <a:pt x="2171" y="1690"/>
                  <a:pt x="2171" y="1690"/>
                  <a:pt x="2171" y="1690"/>
                </a:cubicBezTo>
                <a:cubicBezTo>
                  <a:pt x="2170" y="1690"/>
                  <a:pt x="2170" y="1694"/>
                  <a:pt x="2170" y="1696"/>
                </a:cubicBezTo>
                <a:cubicBezTo>
                  <a:pt x="2170" y="1696"/>
                  <a:pt x="2171" y="1696"/>
                  <a:pt x="2172" y="1698"/>
                </a:cubicBezTo>
                <a:cubicBezTo>
                  <a:pt x="2170" y="1698"/>
                  <a:pt x="2170" y="1698"/>
                  <a:pt x="2170" y="1698"/>
                </a:cubicBezTo>
                <a:cubicBezTo>
                  <a:pt x="2170" y="1700"/>
                  <a:pt x="2171" y="1702"/>
                  <a:pt x="2171" y="1705"/>
                </a:cubicBezTo>
                <a:cubicBezTo>
                  <a:pt x="2172" y="1705"/>
                  <a:pt x="2172" y="1705"/>
                  <a:pt x="2172" y="1705"/>
                </a:cubicBezTo>
                <a:cubicBezTo>
                  <a:pt x="2172" y="1705"/>
                  <a:pt x="2170" y="1708"/>
                  <a:pt x="2171" y="1710"/>
                </a:cubicBezTo>
                <a:cubicBezTo>
                  <a:pt x="2172" y="1710"/>
                  <a:pt x="2172" y="1710"/>
                  <a:pt x="2172" y="1710"/>
                </a:cubicBezTo>
                <a:cubicBezTo>
                  <a:pt x="2172" y="1711"/>
                  <a:pt x="2173" y="1713"/>
                  <a:pt x="2173" y="1715"/>
                </a:cubicBezTo>
                <a:cubicBezTo>
                  <a:pt x="2174" y="1715"/>
                  <a:pt x="2174" y="1715"/>
                  <a:pt x="2174" y="1715"/>
                </a:cubicBezTo>
                <a:cubicBezTo>
                  <a:pt x="2174" y="1718"/>
                  <a:pt x="2174" y="1718"/>
                  <a:pt x="2174" y="1718"/>
                </a:cubicBezTo>
                <a:cubicBezTo>
                  <a:pt x="2175" y="1718"/>
                  <a:pt x="2175" y="1718"/>
                  <a:pt x="2175" y="1718"/>
                </a:cubicBezTo>
                <a:cubicBezTo>
                  <a:pt x="2175" y="1719"/>
                  <a:pt x="2175" y="1719"/>
                  <a:pt x="2175" y="1719"/>
                </a:cubicBezTo>
                <a:cubicBezTo>
                  <a:pt x="2174" y="1719"/>
                  <a:pt x="2174" y="1719"/>
                  <a:pt x="2174" y="1719"/>
                </a:cubicBezTo>
                <a:cubicBezTo>
                  <a:pt x="2175" y="1722"/>
                  <a:pt x="2175" y="1724"/>
                  <a:pt x="2175" y="1727"/>
                </a:cubicBezTo>
                <a:cubicBezTo>
                  <a:pt x="2175" y="1728"/>
                  <a:pt x="2173" y="1727"/>
                  <a:pt x="2173" y="1730"/>
                </a:cubicBezTo>
                <a:cubicBezTo>
                  <a:pt x="2174" y="1730"/>
                  <a:pt x="2175" y="1730"/>
                  <a:pt x="2175" y="1730"/>
                </a:cubicBezTo>
                <a:cubicBezTo>
                  <a:pt x="2175" y="1733"/>
                  <a:pt x="2175" y="1733"/>
                  <a:pt x="2175" y="1733"/>
                </a:cubicBezTo>
                <a:cubicBezTo>
                  <a:pt x="2176" y="1733"/>
                  <a:pt x="2176" y="1733"/>
                  <a:pt x="2176" y="1733"/>
                </a:cubicBezTo>
                <a:cubicBezTo>
                  <a:pt x="2176" y="1735"/>
                  <a:pt x="2174" y="1735"/>
                  <a:pt x="2174" y="1737"/>
                </a:cubicBezTo>
                <a:cubicBezTo>
                  <a:pt x="2175" y="1737"/>
                  <a:pt x="2175" y="1738"/>
                  <a:pt x="2176" y="1738"/>
                </a:cubicBezTo>
                <a:cubicBezTo>
                  <a:pt x="2176" y="1744"/>
                  <a:pt x="2176" y="1744"/>
                  <a:pt x="2176" y="1744"/>
                </a:cubicBezTo>
                <a:cubicBezTo>
                  <a:pt x="2176" y="1744"/>
                  <a:pt x="2177" y="1744"/>
                  <a:pt x="2178" y="1744"/>
                </a:cubicBezTo>
                <a:cubicBezTo>
                  <a:pt x="2178" y="1747"/>
                  <a:pt x="2178" y="1747"/>
                  <a:pt x="2178" y="1747"/>
                </a:cubicBezTo>
                <a:cubicBezTo>
                  <a:pt x="2178" y="1747"/>
                  <a:pt x="2178" y="1747"/>
                  <a:pt x="2178" y="1747"/>
                </a:cubicBezTo>
                <a:cubicBezTo>
                  <a:pt x="2179" y="1749"/>
                  <a:pt x="2179" y="1752"/>
                  <a:pt x="2179" y="1754"/>
                </a:cubicBezTo>
                <a:cubicBezTo>
                  <a:pt x="2180" y="1754"/>
                  <a:pt x="2180" y="1754"/>
                  <a:pt x="2180" y="1754"/>
                </a:cubicBezTo>
                <a:cubicBezTo>
                  <a:pt x="2180" y="1756"/>
                  <a:pt x="2180" y="1756"/>
                  <a:pt x="2180" y="1756"/>
                </a:cubicBezTo>
                <a:cubicBezTo>
                  <a:pt x="2181" y="1756"/>
                  <a:pt x="2181" y="1757"/>
                  <a:pt x="2182" y="1757"/>
                </a:cubicBezTo>
                <a:cubicBezTo>
                  <a:pt x="2182" y="1758"/>
                  <a:pt x="2182" y="1759"/>
                  <a:pt x="2182" y="1760"/>
                </a:cubicBezTo>
                <a:cubicBezTo>
                  <a:pt x="2183" y="1760"/>
                  <a:pt x="2183" y="1760"/>
                  <a:pt x="2183" y="1760"/>
                </a:cubicBezTo>
                <a:cubicBezTo>
                  <a:pt x="2184" y="1761"/>
                  <a:pt x="2184" y="1762"/>
                  <a:pt x="2185" y="1763"/>
                </a:cubicBezTo>
                <a:cubicBezTo>
                  <a:pt x="2189" y="1763"/>
                  <a:pt x="2189" y="1763"/>
                  <a:pt x="2189" y="1763"/>
                </a:cubicBezTo>
                <a:cubicBezTo>
                  <a:pt x="2190" y="1766"/>
                  <a:pt x="2191" y="1769"/>
                  <a:pt x="2192" y="1773"/>
                </a:cubicBezTo>
                <a:cubicBezTo>
                  <a:pt x="2193" y="1773"/>
                  <a:pt x="2193" y="1773"/>
                  <a:pt x="2194" y="1773"/>
                </a:cubicBezTo>
                <a:cubicBezTo>
                  <a:pt x="2194" y="1775"/>
                  <a:pt x="2195" y="1776"/>
                  <a:pt x="2195" y="1777"/>
                </a:cubicBezTo>
                <a:cubicBezTo>
                  <a:pt x="2196" y="1777"/>
                  <a:pt x="2196" y="1777"/>
                  <a:pt x="2196" y="1777"/>
                </a:cubicBezTo>
                <a:cubicBezTo>
                  <a:pt x="2197" y="1778"/>
                  <a:pt x="2197" y="1779"/>
                  <a:pt x="2197" y="1780"/>
                </a:cubicBezTo>
                <a:cubicBezTo>
                  <a:pt x="2197" y="1780"/>
                  <a:pt x="2196" y="1780"/>
                  <a:pt x="2196" y="1782"/>
                </a:cubicBezTo>
                <a:cubicBezTo>
                  <a:pt x="2197" y="1782"/>
                  <a:pt x="2198" y="1782"/>
                  <a:pt x="2198" y="1783"/>
                </a:cubicBezTo>
                <a:cubicBezTo>
                  <a:pt x="2198" y="1786"/>
                  <a:pt x="2199" y="1789"/>
                  <a:pt x="2199" y="1793"/>
                </a:cubicBezTo>
                <a:cubicBezTo>
                  <a:pt x="2200" y="1793"/>
                  <a:pt x="2200" y="1793"/>
                  <a:pt x="2200" y="1793"/>
                </a:cubicBezTo>
                <a:cubicBezTo>
                  <a:pt x="2200" y="1794"/>
                  <a:pt x="2200" y="1795"/>
                  <a:pt x="2201" y="1797"/>
                </a:cubicBezTo>
                <a:cubicBezTo>
                  <a:pt x="2202" y="1797"/>
                  <a:pt x="2201" y="1797"/>
                  <a:pt x="2202" y="1798"/>
                </a:cubicBezTo>
                <a:cubicBezTo>
                  <a:pt x="2205" y="1800"/>
                  <a:pt x="2203" y="1800"/>
                  <a:pt x="2205" y="1803"/>
                </a:cubicBezTo>
                <a:cubicBezTo>
                  <a:pt x="2206" y="1803"/>
                  <a:pt x="2206" y="1803"/>
                  <a:pt x="2206" y="1803"/>
                </a:cubicBezTo>
                <a:cubicBezTo>
                  <a:pt x="2206" y="1805"/>
                  <a:pt x="2206" y="1805"/>
                  <a:pt x="2206" y="1805"/>
                </a:cubicBezTo>
                <a:cubicBezTo>
                  <a:pt x="2206" y="1805"/>
                  <a:pt x="2207" y="1806"/>
                  <a:pt x="2207" y="1806"/>
                </a:cubicBezTo>
                <a:cubicBezTo>
                  <a:pt x="2208" y="1810"/>
                  <a:pt x="2209" y="1815"/>
                  <a:pt x="2210" y="1819"/>
                </a:cubicBezTo>
                <a:cubicBezTo>
                  <a:pt x="2209" y="1819"/>
                  <a:pt x="2209" y="1820"/>
                  <a:pt x="2208" y="1820"/>
                </a:cubicBezTo>
                <a:cubicBezTo>
                  <a:pt x="2207" y="1822"/>
                  <a:pt x="2208" y="1823"/>
                  <a:pt x="2208" y="1825"/>
                </a:cubicBezTo>
                <a:cubicBezTo>
                  <a:pt x="2207" y="1825"/>
                  <a:pt x="2207" y="1825"/>
                  <a:pt x="2207" y="1825"/>
                </a:cubicBezTo>
                <a:cubicBezTo>
                  <a:pt x="2207" y="1826"/>
                  <a:pt x="2207" y="1826"/>
                  <a:pt x="2207" y="1826"/>
                </a:cubicBezTo>
                <a:cubicBezTo>
                  <a:pt x="2206" y="1825"/>
                  <a:pt x="2206" y="1825"/>
                  <a:pt x="2205" y="1825"/>
                </a:cubicBezTo>
                <a:cubicBezTo>
                  <a:pt x="2205" y="1825"/>
                  <a:pt x="2204" y="1826"/>
                  <a:pt x="2203" y="1827"/>
                </a:cubicBezTo>
                <a:cubicBezTo>
                  <a:pt x="2203" y="1829"/>
                  <a:pt x="2203" y="1829"/>
                  <a:pt x="2203" y="1829"/>
                </a:cubicBezTo>
                <a:cubicBezTo>
                  <a:pt x="2204" y="1831"/>
                  <a:pt x="2208" y="1832"/>
                  <a:pt x="2204" y="1835"/>
                </a:cubicBezTo>
                <a:cubicBezTo>
                  <a:pt x="2205" y="1837"/>
                  <a:pt x="2206" y="1839"/>
                  <a:pt x="2208" y="1840"/>
                </a:cubicBezTo>
                <a:cubicBezTo>
                  <a:pt x="2208" y="1844"/>
                  <a:pt x="2208" y="1843"/>
                  <a:pt x="2206" y="1846"/>
                </a:cubicBezTo>
                <a:cubicBezTo>
                  <a:pt x="2208" y="1847"/>
                  <a:pt x="2207" y="1848"/>
                  <a:pt x="2208" y="1850"/>
                </a:cubicBezTo>
                <a:cubicBezTo>
                  <a:pt x="2209" y="1850"/>
                  <a:pt x="2209" y="1850"/>
                  <a:pt x="2209" y="1850"/>
                </a:cubicBezTo>
                <a:cubicBezTo>
                  <a:pt x="2209" y="1851"/>
                  <a:pt x="2209" y="1851"/>
                  <a:pt x="2209" y="1851"/>
                </a:cubicBezTo>
                <a:cubicBezTo>
                  <a:pt x="2211" y="1851"/>
                  <a:pt x="2211" y="1851"/>
                  <a:pt x="2211" y="1851"/>
                </a:cubicBezTo>
                <a:cubicBezTo>
                  <a:pt x="2211" y="1848"/>
                  <a:pt x="2211" y="1848"/>
                  <a:pt x="2211" y="1848"/>
                </a:cubicBezTo>
                <a:cubicBezTo>
                  <a:pt x="2214" y="1848"/>
                  <a:pt x="2214" y="1848"/>
                  <a:pt x="2214" y="1848"/>
                </a:cubicBezTo>
                <a:cubicBezTo>
                  <a:pt x="2214" y="1850"/>
                  <a:pt x="2214" y="1849"/>
                  <a:pt x="2215" y="1850"/>
                </a:cubicBezTo>
                <a:cubicBezTo>
                  <a:pt x="2215" y="1851"/>
                  <a:pt x="2215" y="1851"/>
                  <a:pt x="2215" y="1851"/>
                </a:cubicBezTo>
                <a:cubicBezTo>
                  <a:pt x="2215" y="1850"/>
                  <a:pt x="2216" y="1850"/>
                  <a:pt x="2216" y="1850"/>
                </a:cubicBezTo>
                <a:cubicBezTo>
                  <a:pt x="2216" y="1851"/>
                  <a:pt x="2216" y="1851"/>
                  <a:pt x="2216" y="1851"/>
                </a:cubicBezTo>
                <a:cubicBezTo>
                  <a:pt x="2218" y="1851"/>
                  <a:pt x="2218" y="1851"/>
                  <a:pt x="2218" y="1851"/>
                </a:cubicBezTo>
                <a:cubicBezTo>
                  <a:pt x="2218" y="1851"/>
                  <a:pt x="2218" y="1852"/>
                  <a:pt x="2219" y="1852"/>
                </a:cubicBezTo>
                <a:cubicBezTo>
                  <a:pt x="2221" y="1854"/>
                  <a:pt x="2221" y="1851"/>
                  <a:pt x="2223" y="1855"/>
                </a:cubicBezTo>
                <a:cubicBezTo>
                  <a:pt x="2229" y="1854"/>
                  <a:pt x="2231" y="1851"/>
                  <a:pt x="2237" y="1850"/>
                </a:cubicBezTo>
                <a:cubicBezTo>
                  <a:pt x="2237" y="1847"/>
                  <a:pt x="2237" y="1847"/>
                  <a:pt x="2237" y="1847"/>
                </a:cubicBezTo>
                <a:cubicBezTo>
                  <a:pt x="2240" y="1848"/>
                  <a:pt x="2243" y="1848"/>
                  <a:pt x="2246" y="1848"/>
                </a:cubicBezTo>
                <a:cubicBezTo>
                  <a:pt x="2246" y="1849"/>
                  <a:pt x="2246" y="1849"/>
                  <a:pt x="2247" y="1850"/>
                </a:cubicBezTo>
                <a:cubicBezTo>
                  <a:pt x="2248" y="1849"/>
                  <a:pt x="2249" y="1849"/>
                  <a:pt x="2251" y="1849"/>
                </a:cubicBezTo>
                <a:cubicBezTo>
                  <a:pt x="2251" y="1848"/>
                  <a:pt x="2251" y="1847"/>
                  <a:pt x="2252" y="1846"/>
                </a:cubicBezTo>
                <a:cubicBezTo>
                  <a:pt x="2253" y="1846"/>
                  <a:pt x="2253" y="1846"/>
                  <a:pt x="2253" y="1846"/>
                </a:cubicBezTo>
                <a:cubicBezTo>
                  <a:pt x="2253" y="1846"/>
                  <a:pt x="2253" y="1846"/>
                  <a:pt x="2253" y="1846"/>
                </a:cubicBezTo>
                <a:cubicBezTo>
                  <a:pt x="2255" y="1847"/>
                  <a:pt x="2255" y="1845"/>
                  <a:pt x="2256" y="1845"/>
                </a:cubicBezTo>
                <a:cubicBezTo>
                  <a:pt x="2257" y="1845"/>
                  <a:pt x="2257" y="1845"/>
                  <a:pt x="2257" y="1845"/>
                </a:cubicBezTo>
                <a:cubicBezTo>
                  <a:pt x="2257" y="1844"/>
                  <a:pt x="2257" y="1844"/>
                  <a:pt x="2257" y="1844"/>
                </a:cubicBezTo>
                <a:cubicBezTo>
                  <a:pt x="2259" y="1844"/>
                  <a:pt x="2261" y="1845"/>
                  <a:pt x="2263" y="1846"/>
                </a:cubicBezTo>
                <a:cubicBezTo>
                  <a:pt x="2263" y="1845"/>
                  <a:pt x="2263" y="1845"/>
                  <a:pt x="2263" y="1845"/>
                </a:cubicBezTo>
                <a:cubicBezTo>
                  <a:pt x="2265" y="1845"/>
                  <a:pt x="2265" y="1845"/>
                  <a:pt x="2265" y="1845"/>
                </a:cubicBezTo>
                <a:cubicBezTo>
                  <a:pt x="2265" y="1844"/>
                  <a:pt x="2265" y="1844"/>
                  <a:pt x="2266" y="1843"/>
                </a:cubicBezTo>
                <a:cubicBezTo>
                  <a:pt x="2268" y="1842"/>
                  <a:pt x="2274" y="1846"/>
                  <a:pt x="2276" y="1846"/>
                </a:cubicBezTo>
                <a:cubicBezTo>
                  <a:pt x="2279" y="1847"/>
                  <a:pt x="2281" y="1846"/>
                  <a:pt x="2282" y="1845"/>
                </a:cubicBezTo>
                <a:cubicBezTo>
                  <a:pt x="2282" y="1844"/>
                  <a:pt x="2282" y="1844"/>
                  <a:pt x="2282" y="1844"/>
                </a:cubicBezTo>
                <a:cubicBezTo>
                  <a:pt x="2284" y="1843"/>
                  <a:pt x="2288" y="1844"/>
                  <a:pt x="2291" y="1844"/>
                </a:cubicBezTo>
                <a:cubicBezTo>
                  <a:pt x="2291" y="1841"/>
                  <a:pt x="2291" y="1841"/>
                  <a:pt x="2291" y="1841"/>
                </a:cubicBezTo>
                <a:cubicBezTo>
                  <a:pt x="2292" y="1841"/>
                  <a:pt x="2292" y="1841"/>
                  <a:pt x="2292" y="1841"/>
                </a:cubicBezTo>
                <a:cubicBezTo>
                  <a:pt x="2295" y="1838"/>
                  <a:pt x="2296" y="1842"/>
                  <a:pt x="2299" y="1841"/>
                </a:cubicBezTo>
                <a:cubicBezTo>
                  <a:pt x="2299" y="1840"/>
                  <a:pt x="2299" y="1840"/>
                  <a:pt x="2299" y="1840"/>
                </a:cubicBezTo>
                <a:cubicBezTo>
                  <a:pt x="2301" y="1840"/>
                  <a:pt x="2301" y="1840"/>
                  <a:pt x="2301" y="1840"/>
                </a:cubicBezTo>
                <a:cubicBezTo>
                  <a:pt x="2301" y="1839"/>
                  <a:pt x="2302" y="1839"/>
                  <a:pt x="2302" y="1838"/>
                </a:cubicBezTo>
                <a:cubicBezTo>
                  <a:pt x="2303" y="1838"/>
                  <a:pt x="2305" y="1838"/>
                  <a:pt x="2306" y="1837"/>
                </a:cubicBezTo>
                <a:cubicBezTo>
                  <a:pt x="2307" y="1836"/>
                  <a:pt x="2308" y="1835"/>
                  <a:pt x="2309" y="1834"/>
                </a:cubicBezTo>
                <a:cubicBezTo>
                  <a:pt x="2310" y="1834"/>
                  <a:pt x="2310" y="1834"/>
                  <a:pt x="2310" y="1834"/>
                </a:cubicBezTo>
                <a:cubicBezTo>
                  <a:pt x="2312" y="1833"/>
                  <a:pt x="2314" y="1829"/>
                  <a:pt x="2314" y="1827"/>
                </a:cubicBezTo>
                <a:cubicBezTo>
                  <a:pt x="2318" y="1826"/>
                  <a:pt x="2317" y="1825"/>
                  <a:pt x="2319" y="1822"/>
                </a:cubicBezTo>
                <a:cubicBezTo>
                  <a:pt x="2321" y="1820"/>
                  <a:pt x="2323" y="1823"/>
                  <a:pt x="2324" y="1817"/>
                </a:cubicBezTo>
                <a:cubicBezTo>
                  <a:pt x="2327" y="1817"/>
                  <a:pt x="2327" y="1817"/>
                  <a:pt x="2327" y="1814"/>
                </a:cubicBezTo>
                <a:cubicBezTo>
                  <a:pt x="2331" y="1813"/>
                  <a:pt x="2332" y="1811"/>
                  <a:pt x="2332" y="1807"/>
                </a:cubicBezTo>
                <a:cubicBezTo>
                  <a:pt x="2334" y="1807"/>
                  <a:pt x="2334" y="1807"/>
                  <a:pt x="2334" y="1807"/>
                </a:cubicBezTo>
                <a:cubicBezTo>
                  <a:pt x="2334" y="1806"/>
                  <a:pt x="2334" y="1806"/>
                  <a:pt x="2334" y="1806"/>
                </a:cubicBezTo>
                <a:cubicBezTo>
                  <a:pt x="2338" y="1805"/>
                  <a:pt x="2340" y="1800"/>
                  <a:pt x="2341" y="1796"/>
                </a:cubicBezTo>
                <a:cubicBezTo>
                  <a:pt x="2344" y="1795"/>
                  <a:pt x="2343" y="1794"/>
                  <a:pt x="2345" y="1791"/>
                </a:cubicBezTo>
                <a:cubicBezTo>
                  <a:pt x="2345" y="1791"/>
                  <a:pt x="2346" y="1790"/>
                  <a:pt x="2346" y="1790"/>
                </a:cubicBezTo>
                <a:cubicBezTo>
                  <a:pt x="2346" y="1786"/>
                  <a:pt x="2346" y="1786"/>
                  <a:pt x="2346" y="1786"/>
                </a:cubicBezTo>
                <a:cubicBezTo>
                  <a:pt x="2347" y="1786"/>
                  <a:pt x="2347" y="1786"/>
                  <a:pt x="2347" y="1786"/>
                </a:cubicBezTo>
                <a:cubicBezTo>
                  <a:pt x="2348" y="1785"/>
                  <a:pt x="2348" y="1784"/>
                  <a:pt x="2348" y="1783"/>
                </a:cubicBezTo>
                <a:cubicBezTo>
                  <a:pt x="2349" y="1783"/>
                  <a:pt x="2349" y="1783"/>
                  <a:pt x="2349" y="1783"/>
                </a:cubicBezTo>
                <a:cubicBezTo>
                  <a:pt x="2350" y="1781"/>
                  <a:pt x="2350" y="1780"/>
                  <a:pt x="2351" y="1778"/>
                </a:cubicBezTo>
                <a:cubicBezTo>
                  <a:pt x="2354" y="1778"/>
                  <a:pt x="2355" y="1778"/>
                  <a:pt x="2356" y="1775"/>
                </a:cubicBezTo>
                <a:cubicBezTo>
                  <a:pt x="2358" y="1774"/>
                  <a:pt x="2359" y="1773"/>
                  <a:pt x="2361" y="1773"/>
                </a:cubicBezTo>
                <a:cubicBezTo>
                  <a:pt x="2361" y="1770"/>
                  <a:pt x="2361" y="1768"/>
                  <a:pt x="2360" y="1765"/>
                </a:cubicBezTo>
                <a:cubicBezTo>
                  <a:pt x="2360" y="1765"/>
                  <a:pt x="2360" y="1765"/>
                  <a:pt x="2360" y="1765"/>
                </a:cubicBezTo>
                <a:cubicBezTo>
                  <a:pt x="2359" y="1764"/>
                  <a:pt x="2359" y="1763"/>
                  <a:pt x="2359" y="1761"/>
                </a:cubicBezTo>
                <a:cubicBezTo>
                  <a:pt x="2362" y="1761"/>
                  <a:pt x="2362" y="1761"/>
                  <a:pt x="2362" y="1761"/>
                </a:cubicBezTo>
                <a:cubicBezTo>
                  <a:pt x="2362" y="1760"/>
                  <a:pt x="2362" y="1760"/>
                  <a:pt x="2362" y="1760"/>
                </a:cubicBezTo>
                <a:cubicBezTo>
                  <a:pt x="2363" y="1759"/>
                  <a:pt x="2365" y="1750"/>
                  <a:pt x="2365" y="1746"/>
                </a:cubicBezTo>
                <a:cubicBezTo>
                  <a:pt x="2364" y="1746"/>
                  <a:pt x="2364" y="1746"/>
                  <a:pt x="2364" y="1746"/>
                </a:cubicBezTo>
                <a:cubicBezTo>
                  <a:pt x="2364" y="1740"/>
                  <a:pt x="2364" y="1740"/>
                  <a:pt x="2364" y="1740"/>
                </a:cubicBezTo>
                <a:cubicBezTo>
                  <a:pt x="2365" y="1740"/>
                  <a:pt x="2365" y="1740"/>
                  <a:pt x="2365" y="1740"/>
                </a:cubicBezTo>
                <a:cubicBezTo>
                  <a:pt x="2365" y="1738"/>
                  <a:pt x="2365" y="1737"/>
                  <a:pt x="2365" y="1735"/>
                </a:cubicBezTo>
                <a:cubicBezTo>
                  <a:pt x="2363" y="1735"/>
                  <a:pt x="2363" y="1734"/>
                  <a:pt x="2361" y="1733"/>
                </a:cubicBezTo>
                <a:cubicBezTo>
                  <a:pt x="2361" y="1730"/>
                  <a:pt x="2361" y="1730"/>
                  <a:pt x="2361" y="1730"/>
                </a:cubicBezTo>
                <a:cubicBezTo>
                  <a:pt x="2362" y="1730"/>
                  <a:pt x="2363" y="1729"/>
                  <a:pt x="2365" y="1728"/>
                </a:cubicBezTo>
                <a:cubicBezTo>
                  <a:pt x="2365" y="1727"/>
                  <a:pt x="2365" y="1726"/>
                  <a:pt x="2365" y="1725"/>
                </a:cubicBezTo>
                <a:cubicBezTo>
                  <a:pt x="2367" y="1725"/>
                  <a:pt x="2369" y="1725"/>
                  <a:pt x="2370" y="1725"/>
                </a:cubicBezTo>
                <a:cubicBezTo>
                  <a:pt x="2370" y="1724"/>
                  <a:pt x="2370" y="1724"/>
                  <a:pt x="2370" y="1724"/>
                </a:cubicBezTo>
                <a:cubicBezTo>
                  <a:pt x="2372" y="1723"/>
                  <a:pt x="2374" y="1723"/>
                  <a:pt x="2375" y="1722"/>
                </a:cubicBezTo>
                <a:cubicBezTo>
                  <a:pt x="2375" y="1721"/>
                  <a:pt x="2375" y="1721"/>
                  <a:pt x="2375" y="1721"/>
                </a:cubicBezTo>
                <a:cubicBezTo>
                  <a:pt x="2377" y="1721"/>
                  <a:pt x="2378" y="1721"/>
                  <a:pt x="2379" y="1720"/>
                </a:cubicBezTo>
                <a:cubicBezTo>
                  <a:pt x="2379" y="1720"/>
                  <a:pt x="2379" y="1720"/>
                  <a:pt x="2379" y="1720"/>
                </a:cubicBezTo>
                <a:cubicBezTo>
                  <a:pt x="2383" y="1720"/>
                  <a:pt x="2383" y="1720"/>
                  <a:pt x="2383" y="1720"/>
                </a:cubicBezTo>
                <a:cubicBezTo>
                  <a:pt x="2383" y="1719"/>
                  <a:pt x="2383" y="1719"/>
                  <a:pt x="2383" y="1718"/>
                </a:cubicBezTo>
                <a:cubicBezTo>
                  <a:pt x="2387" y="1718"/>
                  <a:pt x="2387" y="1718"/>
                  <a:pt x="2387" y="1718"/>
                </a:cubicBezTo>
                <a:cubicBezTo>
                  <a:pt x="2387" y="1717"/>
                  <a:pt x="2388" y="1716"/>
                  <a:pt x="2388" y="1715"/>
                </a:cubicBezTo>
                <a:cubicBezTo>
                  <a:pt x="2390" y="1715"/>
                  <a:pt x="2390" y="1715"/>
                  <a:pt x="2390" y="1715"/>
                </a:cubicBezTo>
                <a:cubicBezTo>
                  <a:pt x="2390" y="1715"/>
                  <a:pt x="2390" y="1715"/>
                  <a:pt x="2390" y="1715"/>
                </a:cubicBezTo>
                <a:cubicBezTo>
                  <a:pt x="2391" y="1714"/>
                  <a:pt x="2392" y="1713"/>
                  <a:pt x="2393" y="1712"/>
                </a:cubicBezTo>
                <a:cubicBezTo>
                  <a:pt x="2394" y="1711"/>
                  <a:pt x="2394" y="1709"/>
                  <a:pt x="2394" y="1707"/>
                </a:cubicBezTo>
                <a:cubicBezTo>
                  <a:pt x="2393" y="1707"/>
                  <a:pt x="2393" y="1707"/>
                  <a:pt x="2393" y="1707"/>
                </a:cubicBezTo>
                <a:cubicBezTo>
                  <a:pt x="2393" y="1705"/>
                  <a:pt x="2393" y="1705"/>
                  <a:pt x="2393" y="1705"/>
                </a:cubicBezTo>
                <a:cubicBezTo>
                  <a:pt x="2393" y="1705"/>
                  <a:pt x="2393" y="1705"/>
                  <a:pt x="2393" y="1705"/>
                </a:cubicBezTo>
                <a:cubicBezTo>
                  <a:pt x="2393" y="1704"/>
                  <a:pt x="2393" y="1703"/>
                  <a:pt x="2393" y="1702"/>
                </a:cubicBezTo>
                <a:cubicBezTo>
                  <a:pt x="2393" y="1702"/>
                  <a:pt x="2393" y="1702"/>
                  <a:pt x="2393" y="1702"/>
                </a:cubicBezTo>
                <a:cubicBezTo>
                  <a:pt x="2393" y="1699"/>
                  <a:pt x="2393" y="1696"/>
                  <a:pt x="2393" y="1692"/>
                </a:cubicBezTo>
                <a:cubicBezTo>
                  <a:pt x="2393" y="1692"/>
                  <a:pt x="2393" y="1692"/>
                  <a:pt x="2393" y="1692"/>
                </a:cubicBezTo>
                <a:cubicBezTo>
                  <a:pt x="2393" y="1689"/>
                  <a:pt x="2393" y="1689"/>
                  <a:pt x="2393" y="1689"/>
                </a:cubicBezTo>
                <a:cubicBezTo>
                  <a:pt x="2392" y="1689"/>
                  <a:pt x="2392" y="1689"/>
                  <a:pt x="2392" y="1689"/>
                </a:cubicBezTo>
                <a:cubicBezTo>
                  <a:pt x="2391" y="1687"/>
                  <a:pt x="2393" y="1684"/>
                  <a:pt x="2393" y="1684"/>
                </a:cubicBezTo>
                <a:cubicBezTo>
                  <a:pt x="2392" y="1684"/>
                  <a:pt x="2392" y="1684"/>
                  <a:pt x="2392" y="1684"/>
                </a:cubicBezTo>
                <a:cubicBezTo>
                  <a:pt x="2392" y="1681"/>
                  <a:pt x="2392" y="1681"/>
                  <a:pt x="2392" y="1681"/>
                </a:cubicBezTo>
                <a:cubicBezTo>
                  <a:pt x="2391" y="1681"/>
                  <a:pt x="2391" y="1681"/>
                  <a:pt x="2391" y="1681"/>
                </a:cubicBezTo>
                <a:cubicBezTo>
                  <a:pt x="2391" y="1680"/>
                  <a:pt x="2391" y="1680"/>
                  <a:pt x="2391" y="1680"/>
                </a:cubicBezTo>
                <a:cubicBezTo>
                  <a:pt x="2390" y="1680"/>
                  <a:pt x="2390" y="1680"/>
                  <a:pt x="2390" y="1680"/>
                </a:cubicBezTo>
                <a:cubicBezTo>
                  <a:pt x="2390" y="1676"/>
                  <a:pt x="2390" y="1676"/>
                  <a:pt x="2390" y="1676"/>
                </a:cubicBezTo>
                <a:cubicBezTo>
                  <a:pt x="2389" y="1676"/>
                  <a:pt x="2389" y="1676"/>
                  <a:pt x="2389" y="1676"/>
                </a:cubicBezTo>
                <a:cubicBezTo>
                  <a:pt x="2389" y="1674"/>
                  <a:pt x="2389" y="1674"/>
                  <a:pt x="2389" y="1674"/>
                </a:cubicBezTo>
                <a:cubicBezTo>
                  <a:pt x="2388" y="1674"/>
                  <a:pt x="2388" y="1674"/>
                  <a:pt x="2388" y="1674"/>
                </a:cubicBezTo>
                <a:cubicBezTo>
                  <a:pt x="2388" y="1671"/>
                  <a:pt x="2388" y="1667"/>
                  <a:pt x="2388" y="1664"/>
                </a:cubicBezTo>
                <a:cubicBezTo>
                  <a:pt x="2388" y="1664"/>
                  <a:pt x="2389" y="1664"/>
                  <a:pt x="2388" y="1662"/>
                </a:cubicBezTo>
                <a:cubicBezTo>
                  <a:pt x="2387" y="1662"/>
                  <a:pt x="2386" y="1661"/>
                  <a:pt x="2385" y="1661"/>
                </a:cubicBezTo>
                <a:cubicBezTo>
                  <a:pt x="2383" y="1657"/>
                  <a:pt x="2384" y="1651"/>
                  <a:pt x="2384" y="1647"/>
                </a:cubicBezTo>
                <a:cubicBezTo>
                  <a:pt x="2387" y="1646"/>
                  <a:pt x="2389" y="1644"/>
                  <a:pt x="2391" y="1643"/>
                </a:cubicBezTo>
                <a:cubicBezTo>
                  <a:pt x="2391" y="1642"/>
                  <a:pt x="2391" y="1642"/>
                  <a:pt x="2391" y="1642"/>
                </a:cubicBezTo>
                <a:cubicBezTo>
                  <a:pt x="2391" y="1641"/>
                  <a:pt x="2392" y="1641"/>
                  <a:pt x="2393" y="1641"/>
                </a:cubicBezTo>
                <a:cubicBezTo>
                  <a:pt x="2393" y="1640"/>
                  <a:pt x="2393" y="1639"/>
                  <a:pt x="2393" y="1638"/>
                </a:cubicBezTo>
                <a:cubicBezTo>
                  <a:pt x="2394" y="1637"/>
                  <a:pt x="2397" y="1636"/>
                  <a:pt x="2398" y="1636"/>
                </a:cubicBezTo>
                <a:cubicBezTo>
                  <a:pt x="2398" y="1635"/>
                  <a:pt x="2398" y="1634"/>
                  <a:pt x="2398" y="1633"/>
                </a:cubicBezTo>
                <a:cubicBezTo>
                  <a:pt x="2399" y="1633"/>
                  <a:pt x="2399" y="1633"/>
                  <a:pt x="2400" y="1633"/>
                </a:cubicBezTo>
                <a:cubicBezTo>
                  <a:pt x="2400" y="1626"/>
                  <a:pt x="2400" y="1626"/>
                  <a:pt x="2400" y="1626"/>
                </a:cubicBezTo>
                <a:cubicBezTo>
                  <a:pt x="2401" y="1626"/>
                  <a:pt x="2401" y="1626"/>
                  <a:pt x="2401" y="1626"/>
                </a:cubicBezTo>
                <a:cubicBezTo>
                  <a:pt x="2401" y="1625"/>
                  <a:pt x="2401" y="1625"/>
                  <a:pt x="2401" y="1625"/>
                </a:cubicBezTo>
                <a:cubicBezTo>
                  <a:pt x="2400" y="1625"/>
                  <a:pt x="2400" y="1625"/>
                  <a:pt x="2400" y="1625"/>
                </a:cubicBezTo>
                <a:cubicBezTo>
                  <a:pt x="2400" y="1624"/>
                  <a:pt x="2400" y="1624"/>
                  <a:pt x="2400" y="1624"/>
                </a:cubicBezTo>
                <a:cubicBezTo>
                  <a:pt x="2407" y="1624"/>
                  <a:pt x="2407" y="1624"/>
                  <a:pt x="2407" y="1624"/>
                </a:cubicBezTo>
                <a:cubicBezTo>
                  <a:pt x="2407" y="1623"/>
                  <a:pt x="2407" y="1623"/>
                  <a:pt x="2407" y="1623"/>
                </a:cubicBezTo>
                <a:cubicBezTo>
                  <a:pt x="2407" y="1623"/>
                  <a:pt x="2407" y="1623"/>
                  <a:pt x="2407" y="1623"/>
                </a:cubicBezTo>
                <a:cubicBezTo>
                  <a:pt x="2407" y="1624"/>
                  <a:pt x="2408" y="1625"/>
                  <a:pt x="2409" y="1624"/>
                </a:cubicBezTo>
                <a:cubicBezTo>
                  <a:pt x="2409" y="1624"/>
                  <a:pt x="2410" y="1623"/>
                  <a:pt x="2410" y="1623"/>
                </a:cubicBezTo>
                <a:cubicBezTo>
                  <a:pt x="2415" y="1623"/>
                  <a:pt x="2415" y="1623"/>
                  <a:pt x="2415" y="1623"/>
                </a:cubicBezTo>
                <a:cubicBezTo>
                  <a:pt x="2415" y="1621"/>
                  <a:pt x="2415" y="1621"/>
                  <a:pt x="2415" y="1621"/>
                </a:cubicBezTo>
                <a:cubicBezTo>
                  <a:pt x="2417" y="1620"/>
                  <a:pt x="2420" y="1619"/>
                  <a:pt x="2421" y="1618"/>
                </a:cubicBezTo>
                <a:cubicBezTo>
                  <a:pt x="2422" y="1617"/>
                  <a:pt x="2422" y="1617"/>
                  <a:pt x="2422" y="1616"/>
                </a:cubicBezTo>
                <a:cubicBezTo>
                  <a:pt x="2424" y="1616"/>
                  <a:pt x="2426" y="1615"/>
                  <a:pt x="2428" y="1615"/>
                </a:cubicBezTo>
                <a:cubicBezTo>
                  <a:pt x="2428" y="1614"/>
                  <a:pt x="2428" y="1614"/>
                  <a:pt x="2428" y="1614"/>
                </a:cubicBezTo>
                <a:cubicBezTo>
                  <a:pt x="2430" y="1614"/>
                  <a:pt x="2430" y="1614"/>
                  <a:pt x="2430" y="1614"/>
                </a:cubicBezTo>
                <a:cubicBezTo>
                  <a:pt x="2430" y="1614"/>
                  <a:pt x="2430" y="1614"/>
                  <a:pt x="2430" y="1614"/>
                </a:cubicBezTo>
                <a:cubicBezTo>
                  <a:pt x="2432" y="1614"/>
                  <a:pt x="2432" y="1614"/>
                  <a:pt x="2432" y="1614"/>
                </a:cubicBezTo>
                <a:cubicBezTo>
                  <a:pt x="2432" y="1613"/>
                  <a:pt x="2432" y="1613"/>
                  <a:pt x="2432" y="1613"/>
                </a:cubicBezTo>
                <a:cubicBezTo>
                  <a:pt x="2433" y="1612"/>
                  <a:pt x="2435" y="1611"/>
                  <a:pt x="2436" y="1609"/>
                </a:cubicBezTo>
                <a:cubicBezTo>
                  <a:pt x="2436" y="1609"/>
                  <a:pt x="2437" y="1608"/>
                  <a:pt x="2437" y="1607"/>
                </a:cubicBezTo>
                <a:cubicBezTo>
                  <a:pt x="2440" y="1607"/>
                  <a:pt x="2440" y="1607"/>
                  <a:pt x="2440" y="1607"/>
                </a:cubicBezTo>
                <a:cubicBezTo>
                  <a:pt x="2440" y="1606"/>
                  <a:pt x="2441" y="1605"/>
                  <a:pt x="2441" y="1604"/>
                </a:cubicBezTo>
                <a:cubicBezTo>
                  <a:pt x="2442" y="1604"/>
                  <a:pt x="2442" y="1604"/>
                  <a:pt x="2442" y="1604"/>
                </a:cubicBezTo>
                <a:cubicBezTo>
                  <a:pt x="2442" y="1603"/>
                  <a:pt x="2443" y="1601"/>
                  <a:pt x="2443" y="1599"/>
                </a:cubicBezTo>
                <a:cubicBezTo>
                  <a:pt x="2444" y="1599"/>
                  <a:pt x="2444" y="1599"/>
                  <a:pt x="2445" y="1599"/>
                </a:cubicBezTo>
                <a:cubicBezTo>
                  <a:pt x="2449" y="1594"/>
                  <a:pt x="2449" y="1594"/>
                  <a:pt x="2449" y="1594"/>
                </a:cubicBezTo>
                <a:cubicBezTo>
                  <a:pt x="2448" y="1592"/>
                  <a:pt x="2448" y="1591"/>
                  <a:pt x="2448" y="1590"/>
                </a:cubicBezTo>
                <a:cubicBezTo>
                  <a:pt x="2449" y="1590"/>
                  <a:pt x="2449" y="1590"/>
                  <a:pt x="2449" y="1590"/>
                </a:cubicBezTo>
                <a:cubicBezTo>
                  <a:pt x="2450" y="1587"/>
                  <a:pt x="2451" y="1589"/>
                  <a:pt x="2451" y="1585"/>
                </a:cubicBezTo>
                <a:cubicBezTo>
                  <a:pt x="2450" y="1585"/>
                  <a:pt x="2449" y="1585"/>
                  <a:pt x="2449" y="1585"/>
                </a:cubicBezTo>
                <a:cubicBezTo>
                  <a:pt x="2448" y="1583"/>
                  <a:pt x="2448" y="1577"/>
                  <a:pt x="2449" y="1574"/>
                </a:cubicBezTo>
                <a:cubicBezTo>
                  <a:pt x="2449" y="1574"/>
                  <a:pt x="2449" y="1574"/>
                  <a:pt x="2449" y="1574"/>
                </a:cubicBezTo>
                <a:cubicBezTo>
                  <a:pt x="2449" y="1572"/>
                  <a:pt x="2449" y="1572"/>
                  <a:pt x="2449" y="1572"/>
                </a:cubicBezTo>
                <a:cubicBezTo>
                  <a:pt x="2450" y="1572"/>
                  <a:pt x="2450" y="1572"/>
                  <a:pt x="2450" y="1572"/>
                </a:cubicBezTo>
                <a:cubicBezTo>
                  <a:pt x="2450" y="1565"/>
                  <a:pt x="2450" y="1565"/>
                  <a:pt x="2450" y="1565"/>
                </a:cubicBezTo>
                <a:cubicBezTo>
                  <a:pt x="2450" y="1564"/>
                  <a:pt x="2452" y="1564"/>
                  <a:pt x="2452" y="1563"/>
                </a:cubicBezTo>
                <a:cubicBezTo>
                  <a:pt x="2451" y="1563"/>
                  <a:pt x="2451" y="1563"/>
                  <a:pt x="2451" y="1563"/>
                </a:cubicBezTo>
                <a:cubicBezTo>
                  <a:pt x="2451" y="1561"/>
                  <a:pt x="2451" y="1561"/>
                  <a:pt x="2451" y="1561"/>
                </a:cubicBezTo>
                <a:cubicBezTo>
                  <a:pt x="2450" y="1561"/>
                  <a:pt x="2450" y="1561"/>
                  <a:pt x="2450" y="1561"/>
                </a:cubicBezTo>
                <a:cubicBezTo>
                  <a:pt x="2450" y="1559"/>
                  <a:pt x="2450" y="1556"/>
                  <a:pt x="2449" y="1553"/>
                </a:cubicBezTo>
                <a:cubicBezTo>
                  <a:pt x="2450" y="1553"/>
                  <a:pt x="2450" y="1553"/>
                  <a:pt x="2450" y="1553"/>
                </a:cubicBezTo>
                <a:cubicBezTo>
                  <a:pt x="2450" y="1550"/>
                  <a:pt x="2450" y="1550"/>
                  <a:pt x="2450" y="1550"/>
                </a:cubicBezTo>
                <a:cubicBezTo>
                  <a:pt x="2449" y="1550"/>
                  <a:pt x="2449" y="1550"/>
                  <a:pt x="2449" y="1550"/>
                </a:cubicBezTo>
                <a:cubicBezTo>
                  <a:pt x="2449" y="1541"/>
                  <a:pt x="2449" y="1541"/>
                  <a:pt x="2449" y="1541"/>
                </a:cubicBezTo>
                <a:cubicBezTo>
                  <a:pt x="2449" y="1541"/>
                  <a:pt x="2449" y="1541"/>
                  <a:pt x="2449" y="1541"/>
                </a:cubicBezTo>
                <a:cubicBezTo>
                  <a:pt x="2449" y="1540"/>
                  <a:pt x="2449" y="1539"/>
                  <a:pt x="2449" y="1538"/>
                </a:cubicBezTo>
                <a:cubicBezTo>
                  <a:pt x="2449" y="1538"/>
                  <a:pt x="2449" y="1538"/>
                  <a:pt x="2449" y="1538"/>
                </a:cubicBezTo>
                <a:cubicBezTo>
                  <a:pt x="2448" y="1536"/>
                  <a:pt x="2448" y="1534"/>
                  <a:pt x="2448" y="1531"/>
                </a:cubicBezTo>
                <a:cubicBezTo>
                  <a:pt x="2447" y="1531"/>
                  <a:pt x="2447" y="1531"/>
                  <a:pt x="2447" y="1531"/>
                </a:cubicBezTo>
                <a:cubicBezTo>
                  <a:pt x="2447" y="1530"/>
                  <a:pt x="2447" y="1529"/>
                  <a:pt x="2448" y="1527"/>
                </a:cubicBezTo>
                <a:cubicBezTo>
                  <a:pt x="2449" y="1527"/>
                  <a:pt x="2449" y="1527"/>
                  <a:pt x="2449" y="1527"/>
                </a:cubicBezTo>
                <a:cubicBezTo>
                  <a:pt x="2449" y="1522"/>
                  <a:pt x="2449" y="1522"/>
                  <a:pt x="2449" y="1522"/>
                </a:cubicBezTo>
                <a:cubicBezTo>
                  <a:pt x="2447" y="1522"/>
                  <a:pt x="2447" y="1522"/>
                  <a:pt x="2447" y="1522"/>
                </a:cubicBezTo>
                <a:cubicBezTo>
                  <a:pt x="2447" y="1518"/>
                  <a:pt x="2443" y="1515"/>
                  <a:pt x="2440" y="1514"/>
                </a:cubicBezTo>
                <a:cubicBezTo>
                  <a:pt x="2440" y="1513"/>
                  <a:pt x="2440" y="1511"/>
                  <a:pt x="2440" y="1510"/>
                </a:cubicBezTo>
                <a:cubicBezTo>
                  <a:pt x="2439" y="1510"/>
                  <a:pt x="2439" y="1510"/>
                  <a:pt x="2439" y="1510"/>
                </a:cubicBezTo>
                <a:cubicBezTo>
                  <a:pt x="2439" y="1503"/>
                  <a:pt x="2439" y="1503"/>
                  <a:pt x="2439" y="1503"/>
                </a:cubicBezTo>
                <a:cubicBezTo>
                  <a:pt x="2438" y="1503"/>
                  <a:pt x="2438" y="1503"/>
                  <a:pt x="2438" y="1503"/>
                </a:cubicBezTo>
                <a:cubicBezTo>
                  <a:pt x="2438" y="1496"/>
                  <a:pt x="2438" y="1496"/>
                  <a:pt x="2438" y="1496"/>
                </a:cubicBezTo>
                <a:cubicBezTo>
                  <a:pt x="2437" y="1496"/>
                  <a:pt x="2437" y="1496"/>
                  <a:pt x="2437" y="1496"/>
                </a:cubicBezTo>
                <a:cubicBezTo>
                  <a:pt x="2436" y="1492"/>
                  <a:pt x="2439" y="1482"/>
                  <a:pt x="2440" y="1481"/>
                </a:cubicBezTo>
                <a:cubicBezTo>
                  <a:pt x="2440" y="1478"/>
                  <a:pt x="2440" y="1478"/>
                  <a:pt x="2439" y="1476"/>
                </a:cubicBezTo>
                <a:cubicBezTo>
                  <a:pt x="2438" y="1476"/>
                  <a:pt x="2438" y="1476"/>
                  <a:pt x="2438" y="1476"/>
                </a:cubicBezTo>
                <a:cubicBezTo>
                  <a:pt x="2436" y="1474"/>
                  <a:pt x="2439" y="1474"/>
                  <a:pt x="2435" y="1474"/>
                </a:cubicBezTo>
                <a:cubicBezTo>
                  <a:pt x="2435" y="1471"/>
                  <a:pt x="2434" y="1471"/>
                  <a:pt x="2433" y="1469"/>
                </a:cubicBezTo>
                <a:cubicBezTo>
                  <a:pt x="2432" y="1469"/>
                  <a:pt x="2432" y="1469"/>
                  <a:pt x="2432" y="1469"/>
                </a:cubicBezTo>
                <a:cubicBezTo>
                  <a:pt x="2432" y="1467"/>
                  <a:pt x="2432" y="1465"/>
                  <a:pt x="2431" y="1463"/>
                </a:cubicBezTo>
                <a:cubicBezTo>
                  <a:pt x="2430" y="1463"/>
                  <a:pt x="2430" y="1463"/>
                  <a:pt x="2430" y="1463"/>
                </a:cubicBezTo>
                <a:cubicBezTo>
                  <a:pt x="2430" y="1461"/>
                  <a:pt x="2432" y="1462"/>
                  <a:pt x="2432" y="1461"/>
                </a:cubicBezTo>
                <a:cubicBezTo>
                  <a:pt x="2432" y="1459"/>
                  <a:pt x="2432" y="1459"/>
                  <a:pt x="2432" y="1459"/>
                </a:cubicBezTo>
                <a:cubicBezTo>
                  <a:pt x="2433" y="1459"/>
                  <a:pt x="2433" y="1459"/>
                  <a:pt x="2433" y="1459"/>
                </a:cubicBezTo>
                <a:cubicBezTo>
                  <a:pt x="2433" y="1456"/>
                  <a:pt x="2433" y="1456"/>
                  <a:pt x="2433" y="1456"/>
                </a:cubicBezTo>
                <a:cubicBezTo>
                  <a:pt x="2434" y="1456"/>
                  <a:pt x="2434" y="1456"/>
                  <a:pt x="2434" y="1456"/>
                </a:cubicBezTo>
                <a:cubicBezTo>
                  <a:pt x="2434" y="1454"/>
                  <a:pt x="2434" y="1453"/>
                  <a:pt x="2435" y="1451"/>
                </a:cubicBezTo>
                <a:cubicBezTo>
                  <a:pt x="2435" y="1451"/>
                  <a:pt x="2435" y="1451"/>
                  <a:pt x="2435" y="1451"/>
                </a:cubicBezTo>
                <a:cubicBezTo>
                  <a:pt x="2435" y="1450"/>
                  <a:pt x="2435" y="1449"/>
                  <a:pt x="2435" y="1449"/>
                </a:cubicBezTo>
                <a:cubicBezTo>
                  <a:pt x="2435" y="1448"/>
                  <a:pt x="2436" y="1448"/>
                  <a:pt x="2436" y="1448"/>
                </a:cubicBezTo>
                <a:cubicBezTo>
                  <a:pt x="2437" y="1446"/>
                  <a:pt x="2437" y="1444"/>
                  <a:pt x="2438" y="1442"/>
                </a:cubicBezTo>
                <a:cubicBezTo>
                  <a:pt x="2438" y="1442"/>
                  <a:pt x="2439" y="1441"/>
                  <a:pt x="2440" y="1441"/>
                </a:cubicBezTo>
                <a:cubicBezTo>
                  <a:pt x="2440" y="1440"/>
                  <a:pt x="2440" y="1440"/>
                  <a:pt x="2440" y="1440"/>
                </a:cubicBezTo>
                <a:cubicBezTo>
                  <a:pt x="2440" y="1440"/>
                  <a:pt x="2440" y="1440"/>
                  <a:pt x="2440" y="1440"/>
                </a:cubicBezTo>
                <a:cubicBezTo>
                  <a:pt x="2440" y="1438"/>
                  <a:pt x="2439" y="1436"/>
                  <a:pt x="2439" y="1434"/>
                </a:cubicBezTo>
                <a:cubicBezTo>
                  <a:pt x="2439" y="1433"/>
                  <a:pt x="2440" y="1433"/>
                  <a:pt x="2440" y="1433"/>
                </a:cubicBezTo>
                <a:cubicBezTo>
                  <a:pt x="2440" y="1429"/>
                  <a:pt x="2440" y="1429"/>
                  <a:pt x="2440" y="1429"/>
                </a:cubicBezTo>
                <a:cubicBezTo>
                  <a:pt x="2442" y="1429"/>
                  <a:pt x="2442" y="1429"/>
                  <a:pt x="2442" y="1429"/>
                </a:cubicBezTo>
                <a:cubicBezTo>
                  <a:pt x="2443" y="1425"/>
                  <a:pt x="2446" y="1420"/>
                  <a:pt x="2449" y="1419"/>
                </a:cubicBezTo>
                <a:cubicBezTo>
                  <a:pt x="2452" y="1419"/>
                  <a:pt x="2452" y="1419"/>
                  <a:pt x="2452" y="1419"/>
                </a:cubicBezTo>
                <a:cubicBezTo>
                  <a:pt x="2453" y="1418"/>
                  <a:pt x="2453" y="1416"/>
                  <a:pt x="2454" y="1415"/>
                </a:cubicBezTo>
                <a:cubicBezTo>
                  <a:pt x="2454" y="1414"/>
                  <a:pt x="2455" y="1414"/>
                  <a:pt x="2456" y="1413"/>
                </a:cubicBezTo>
                <a:cubicBezTo>
                  <a:pt x="2456" y="1411"/>
                  <a:pt x="2456" y="1411"/>
                  <a:pt x="2456" y="1411"/>
                </a:cubicBezTo>
                <a:cubicBezTo>
                  <a:pt x="2457" y="1411"/>
                  <a:pt x="2457" y="1411"/>
                  <a:pt x="2457" y="1411"/>
                </a:cubicBezTo>
                <a:cubicBezTo>
                  <a:pt x="2457" y="1410"/>
                  <a:pt x="2457" y="1410"/>
                  <a:pt x="2457" y="1410"/>
                </a:cubicBezTo>
                <a:cubicBezTo>
                  <a:pt x="2459" y="1411"/>
                  <a:pt x="2459" y="1409"/>
                  <a:pt x="2462" y="1409"/>
                </a:cubicBezTo>
                <a:cubicBezTo>
                  <a:pt x="2462" y="1407"/>
                  <a:pt x="2462" y="1405"/>
                  <a:pt x="2463" y="1403"/>
                </a:cubicBezTo>
                <a:cubicBezTo>
                  <a:pt x="2463" y="1403"/>
                  <a:pt x="2463" y="1403"/>
                  <a:pt x="2463" y="1403"/>
                </a:cubicBezTo>
                <a:cubicBezTo>
                  <a:pt x="2463" y="1400"/>
                  <a:pt x="2463" y="1400"/>
                  <a:pt x="2463" y="1400"/>
                </a:cubicBezTo>
                <a:cubicBezTo>
                  <a:pt x="2465" y="1399"/>
                  <a:pt x="2466" y="1398"/>
                  <a:pt x="2468" y="1396"/>
                </a:cubicBezTo>
                <a:cubicBezTo>
                  <a:pt x="2467" y="1395"/>
                  <a:pt x="2467" y="1394"/>
                  <a:pt x="2467" y="1393"/>
                </a:cubicBezTo>
                <a:cubicBezTo>
                  <a:pt x="2468" y="1393"/>
                  <a:pt x="2468" y="1392"/>
                  <a:pt x="2469" y="1391"/>
                </a:cubicBezTo>
                <a:cubicBezTo>
                  <a:pt x="2469" y="1390"/>
                  <a:pt x="2469" y="1390"/>
                  <a:pt x="2469" y="1390"/>
                </a:cubicBezTo>
                <a:cubicBezTo>
                  <a:pt x="2470" y="1390"/>
                  <a:pt x="2470" y="1389"/>
                  <a:pt x="2471" y="1389"/>
                </a:cubicBezTo>
                <a:cubicBezTo>
                  <a:pt x="2472" y="1388"/>
                  <a:pt x="2471" y="1386"/>
                  <a:pt x="2471" y="1386"/>
                </a:cubicBezTo>
                <a:cubicBezTo>
                  <a:pt x="2472" y="1385"/>
                  <a:pt x="2474" y="1383"/>
                  <a:pt x="2475" y="1382"/>
                </a:cubicBezTo>
                <a:cubicBezTo>
                  <a:pt x="2475" y="1380"/>
                  <a:pt x="2475" y="1380"/>
                  <a:pt x="2475" y="1380"/>
                </a:cubicBezTo>
                <a:cubicBezTo>
                  <a:pt x="2476" y="1380"/>
                  <a:pt x="2476" y="1380"/>
                  <a:pt x="2476" y="1380"/>
                </a:cubicBezTo>
                <a:cubicBezTo>
                  <a:pt x="2476" y="1379"/>
                  <a:pt x="2476" y="1379"/>
                  <a:pt x="2477" y="1378"/>
                </a:cubicBezTo>
                <a:cubicBezTo>
                  <a:pt x="2478" y="1378"/>
                  <a:pt x="2478" y="1378"/>
                  <a:pt x="2478" y="1378"/>
                </a:cubicBezTo>
                <a:cubicBezTo>
                  <a:pt x="2479" y="1377"/>
                  <a:pt x="2481" y="1374"/>
                  <a:pt x="2482" y="1372"/>
                </a:cubicBezTo>
                <a:cubicBezTo>
                  <a:pt x="2484" y="1372"/>
                  <a:pt x="2484" y="1371"/>
                  <a:pt x="2485" y="1370"/>
                </a:cubicBezTo>
                <a:cubicBezTo>
                  <a:pt x="2486" y="1370"/>
                  <a:pt x="2486" y="1370"/>
                  <a:pt x="2486" y="1370"/>
                </a:cubicBezTo>
                <a:cubicBezTo>
                  <a:pt x="2486" y="1369"/>
                  <a:pt x="2486" y="1368"/>
                  <a:pt x="2486" y="1367"/>
                </a:cubicBezTo>
                <a:cubicBezTo>
                  <a:pt x="2487" y="1367"/>
                  <a:pt x="2488" y="1367"/>
                  <a:pt x="2489" y="1367"/>
                </a:cubicBezTo>
                <a:cubicBezTo>
                  <a:pt x="2489" y="1365"/>
                  <a:pt x="2489" y="1365"/>
                  <a:pt x="2489" y="1365"/>
                </a:cubicBezTo>
                <a:cubicBezTo>
                  <a:pt x="2490" y="1365"/>
                  <a:pt x="2490" y="1365"/>
                  <a:pt x="2490" y="1365"/>
                </a:cubicBezTo>
                <a:cubicBezTo>
                  <a:pt x="2490" y="1364"/>
                  <a:pt x="2491" y="1363"/>
                  <a:pt x="2491" y="1362"/>
                </a:cubicBezTo>
                <a:cubicBezTo>
                  <a:pt x="2493" y="1362"/>
                  <a:pt x="2493" y="1362"/>
                  <a:pt x="2493" y="1362"/>
                </a:cubicBezTo>
                <a:cubicBezTo>
                  <a:pt x="2493" y="1362"/>
                  <a:pt x="2494" y="1361"/>
                  <a:pt x="2494" y="1361"/>
                </a:cubicBezTo>
                <a:cubicBezTo>
                  <a:pt x="2496" y="1361"/>
                  <a:pt x="2496" y="1361"/>
                  <a:pt x="2496" y="1361"/>
                </a:cubicBezTo>
                <a:cubicBezTo>
                  <a:pt x="2496" y="1360"/>
                  <a:pt x="2497" y="1359"/>
                  <a:pt x="2497" y="1358"/>
                </a:cubicBezTo>
                <a:cubicBezTo>
                  <a:pt x="2499" y="1358"/>
                  <a:pt x="2500" y="1358"/>
                  <a:pt x="2501" y="1357"/>
                </a:cubicBezTo>
                <a:cubicBezTo>
                  <a:pt x="2501" y="1357"/>
                  <a:pt x="2501" y="1357"/>
                  <a:pt x="2501" y="1357"/>
                </a:cubicBezTo>
                <a:cubicBezTo>
                  <a:pt x="2502" y="1356"/>
                  <a:pt x="2502" y="1356"/>
                  <a:pt x="2503" y="1356"/>
                </a:cubicBezTo>
                <a:cubicBezTo>
                  <a:pt x="2503" y="1354"/>
                  <a:pt x="2503" y="1354"/>
                  <a:pt x="2503" y="1354"/>
                </a:cubicBezTo>
                <a:cubicBezTo>
                  <a:pt x="2507" y="1351"/>
                  <a:pt x="2511" y="1347"/>
                  <a:pt x="2514" y="1343"/>
                </a:cubicBezTo>
                <a:cubicBezTo>
                  <a:pt x="2514" y="1341"/>
                  <a:pt x="2514" y="1341"/>
                  <a:pt x="2514" y="1341"/>
                </a:cubicBezTo>
                <a:cubicBezTo>
                  <a:pt x="2515" y="1340"/>
                  <a:pt x="2517" y="1341"/>
                  <a:pt x="2518" y="1340"/>
                </a:cubicBezTo>
                <a:cubicBezTo>
                  <a:pt x="2518" y="1339"/>
                  <a:pt x="2518" y="1339"/>
                  <a:pt x="2518" y="1339"/>
                </a:cubicBezTo>
                <a:cubicBezTo>
                  <a:pt x="2519" y="1338"/>
                  <a:pt x="2521" y="1337"/>
                  <a:pt x="2522" y="1336"/>
                </a:cubicBezTo>
                <a:cubicBezTo>
                  <a:pt x="2522" y="1331"/>
                  <a:pt x="2522" y="1331"/>
                  <a:pt x="2522" y="1331"/>
                </a:cubicBezTo>
                <a:cubicBezTo>
                  <a:pt x="2522" y="1330"/>
                  <a:pt x="2523" y="1331"/>
                  <a:pt x="2524" y="1328"/>
                </a:cubicBezTo>
                <a:cubicBezTo>
                  <a:pt x="2525" y="1328"/>
                  <a:pt x="2526" y="1328"/>
                  <a:pt x="2528" y="1328"/>
                </a:cubicBezTo>
                <a:cubicBezTo>
                  <a:pt x="2528" y="1327"/>
                  <a:pt x="2528" y="1327"/>
                  <a:pt x="2528" y="1327"/>
                </a:cubicBezTo>
                <a:cubicBezTo>
                  <a:pt x="2533" y="1325"/>
                  <a:pt x="2528" y="1325"/>
                  <a:pt x="2530" y="1322"/>
                </a:cubicBezTo>
                <a:cubicBezTo>
                  <a:pt x="2531" y="1322"/>
                  <a:pt x="2531" y="1321"/>
                  <a:pt x="2532" y="1321"/>
                </a:cubicBezTo>
                <a:cubicBezTo>
                  <a:pt x="2532" y="1319"/>
                  <a:pt x="2532" y="1319"/>
                  <a:pt x="2532" y="1319"/>
                </a:cubicBezTo>
                <a:cubicBezTo>
                  <a:pt x="2533" y="1319"/>
                  <a:pt x="2533" y="1319"/>
                  <a:pt x="2533" y="1319"/>
                </a:cubicBezTo>
                <a:cubicBezTo>
                  <a:pt x="2533" y="1318"/>
                  <a:pt x="2533" y="1318"/>
                  <a:pt x="2533" y="1318"/>
                </a:cubicBezTo>
                <a:cubicBezTo>
                  <a:pt x="2534" y="1316"/>
                  <a:pt x="2534" y="1316"/>
                  <a:pt x="2534" y="1316"/>
                </a:cubicBezTo>
                <a:cubicBezTo>
                  <a:pt x="2534" y="1314"/>
                  <a:pt x="2534" y="1314"/>
                  <a:pt x="2534" y="1314"/>
                </a:cubicBezTo>
                <a:cubicBezTo>
                  <a:pt x="2535" y="1314"/>
                  <a:pt x="2536" y="1313"/>
                  <a:pt x="2537" y="1313"/>
                </a:cubicBezTo>
                <a:cubicBezTo>
                  <a:pt x="2538" y="1310"/>
                  <a:pt x="2536" y="1307"/>
                  <a:pt x="2538" y="1305"/>
                </a:cubicBezTo>
                <a:cubicBezTo>
                  <a:pt x="2539" y="1304"/>
                  <a:pt x="2540" y="1304"/>
                  <a:pt x="2541" y="1303"/>
                </a:cubicBezTo>
                <a:cubicBezTo>
                  <a:pt x="2541" y="1301"/>
                  <a:pt x="2541" y="1298"/>
                  <a:pt x="2542" y="1296"/>
                </a:cubicBezTo>
                <a:cubicBezTo>
                  <a:pt x="2542" y="1296"/>
                  <a:pt x="2542" y="1296"/>
                  <a:pt x="2542" y="1296"/>
                </a:cubicBezTo>
                <a:cubicBezTo>
                  <a:pt x="2543" y="1294"/>
                  <a:pt x="2543" y="1292"/>
                  <a:pt x="2543" y="1290"/>
                </a:cubicBezTo>
                <a:cubicBezTo>
                  <a:pt x="2544" y="1290"/>
                  <a:pt x="2544" y="1290"/>
                  <a:pt x="2544" y="1290"/>
                </a:cubicBezTo>
                <a:cubicBezTo>
                  <a:pt x="2544" y="1288"/>
                  <a:pt x="2544" y="1288"/>
                  <a:pt x="2544" y="1288"/>
                </a:cubicBezTo>
                <a:cubicBezTo>
                  <a:pt x="2545" y="1288"/>
                  <a:pt x="2545" y="1288"/>
                  <a:pt x="2545" y="1288"/>
                </a:cubicBezTo>
                <a:cubicBezTo>
                  <a:pt x="2547" y="1280"/>
                  <a:pt x="2547" y="1280"/>
                  <a:pt x="2547" y="1280"/>
                </a:cubicBezTo>
                <a:cubicBezTo>
                  <a:pt x="2547" y="1279"/>
                  <a:pt x="2548" y="1279"/>
                  <a:pt x="2548" y="1279"/>
                </a:cubicBezTo>
                <a:cubicBezTo>
                  <a:pt x="2549" y="1277"/>
                  <a:pt x="2549" y="1276"/>
                  <a:pt x="2549" y="1275"/>
                </a:cubicBezTo>
                <a:cubicBezTo>
                  <a:pt x="2552" y="1272"/>
                  <a:pt x="2552" y="1272"/>
                  <a:pt x="2552" y="1272"/>
                </a:cubicBezTo>
                <a:cubicBezTo>
                  <a:pt x="2552" y="1270"/>
                  <a:pt x="2552" y="1270"/>
                  <a:pt x="2552" y="1270"/>
                </a:cubicBezTo>
                <a:cubicBezTo>
                  <a:pt x="2553" y="1269"/>
                  <a:pt x="2555" y="1268"/>
                  <a:pt x="2556" y="1267"/>
                </a:cubicBezTo>
                <a:cubicBezTo>
                  <a:pt x="2556" y="1265"/>
                  <a:pt x="2556" y="1262"/>
                  <a:pt x="2556" y="1260"/>
                </a:cubicBezTo>
                <a:cubicBezTo>
                  <a:pt x="2557" y="1259"/>
                  <a:pt x="2558" y="1259"/>
                  <a:pt x="2558" y="1259"/>
                </a:cubicBezTo>
                <a:cubicBezTo>
                  <a:pt x="2558" y="1256"/>
                  <a:pt x="2559" y="1254"/>
                  <a:pt x="2559" y="1251"/>
                </a:cubicBezTo>
                <a:cubicBezTo>
                  <a:pt x="2560" y="1251"/>
                  <a:pt x="2560" y="1251"/>
                  <a:pt x="2560" y="1251"/>
                </a:cubicBezTo>
                <a:cubicBezTo>
                  <a:pt x="2560" y="1247"/>
                  <a:pt x="2560" y="1247"/>
                  <a:pt x="2560" y="1247"/>
                </a:cubicBezTo>
                <a:cubicBezTo>
                  <a:pt x="2561" y="1247"/>
                  <a:pt x="2561" y="1247"/>
                  <a:pt x="2561" y="1247"/>
                </a:cubicBezTo>
                <a:cubicBezTo>
                  <a:pt x="2561" y="1246"/>
                  <a:pt x="2561" y="1246"/>
                  <a:pt x="2561" y="1246"/>
                </a:cubicBezTo>
                <a:cubicBezTo>
                  <a:pt x="2561" y="1246"/>
                  <a:pt x="2561" y="1246"/>
                  <a:pt x="2561" y="1246"/>
                </a:cubicBezTo>
                <a:cubicBezTo>
                  <a:pt x="2561" y="1241"/>
                  <a:pt x="2561" y="1241"/>
                  <a:pt x="2561" y="1241"/>
                </a:cubicBezTo>
                <a:cubicBezTo>
                  <a:pt x="2562" y="1241"/>
                  <a:pt x="2562" y="1241"/>
                  <a:pt x="2562" y="1241"/>
                </a:cubicBezTo>
                <a:cubicBezTo>
                  <a:pt x="2562" y="1229"/>
                  <a:pt x="2562" y="1229"/>
                  <a:pt x="2562" y="1229"/>
                </a:cubicBezTo>
                <a:cubicBezTo>
                  <a:pt x="2563" y="1229"/>
                  <a:pt x="2563" y="1229"/>
                  <a:pt x="2563" y="1229"/>
                </a:cubicBezTo>
                <a:cubicBezTo>
                  <a:pt x="2563" y="1228"/>
                  <a:pt x="2564" y="1227"/>
                  <a:pt x="2564" y="1226"/>
                </a:cubicBezTo>
                <a:cubicBezTo>
                  <a:pt x="2563" y="1225"/>
                  <a:pt x="2562" y="1225"/>
                  <a:pt x="2561" y="1224"/>
                </a:cubicBezTo>
                <a:cubicBezTo>
                  <a:pt x="2559" y="1224"/>
                  <a:pt x="2559" y="1225"/>
                  <a:pt x="2557" y="1226"/>
                </a:cubicBezTo>
                <a:cubicBezTo>
                  <a:pt x="2557" y="1227"/>
                  <a:pt x="2557" y="1227"/>
                  <a:pt x="2557" y="1227"/>
                </a:cubicBezTo>
                <a:cubicBezTo>
                  <a:pt x="2555" y="1227"/>
                  <a:pt x="2555" y="1227"/>
                  <a:pt x="2555" y="1227"/>
                </a:cubicBezTo>
                <a:cubicBezTo>
                  <a:pt x="2555" y="1227"/>
                  <a:pt x="2555" y="1227"/>
                  <a:pt x="2555" y="1227"/>
                </a:cubicBezTo>
                <a:cubicBezTo>
                  <a:pt x="2553" y="1227"/>
                  <a:pt x="2553" y="1227"/>
                  <a:pt x="2553" y="1227"/>
                </a:cubicBezTo>
                <a:cubicBezTo>
                  <a:pt x="2553" y="1228"/>
                  <a:pt x="2553" y="1228"/>
                  <a:pt x="2553" y="1228"/>
                </a:cubicBezTo>
                <a:cubicBezTo>
                  <a:pt x="2552" y="1228"/>
                  <a:pt x="2550" y="1229"/>
                  <a:pt x="2549" y="1229"/>
                </a:cubicBezTo>
                <a:cubicBezTo>
                  <a:pt x="2549" y="1230"/>
                  <a:pt x="2549" y="1230"/>
                  <a:pt x="2549" y="1230"/>
                </a:cubicBezTo>
                <a:cubicBezTo>
                  <a:pt x="2547" y="1230"/>
                  <a:pt x="2547" y="1230"/>
                  <a:pt x="2547" y="1230"/>
                </a:cubicBezTo>
                <a:cubicBezTo>
                  <a:pt x="2547" y="1231"/>
                  <a:pt x="2547" y="1231"/>
                  <a:pt x="2547" y="1231"/>
                </a:cubicBezTo>
                <a:cubicBezTo>
                  <a:pt x="2542" y="1232"/>
                  <a:pt x="2539" y="1229"/>
                  <a:pt x="2535" y="1231"/>
                </a:cubicBezTo>
                <a:cubicBezTo>
                  <a:pt x="2535" y="1232"/>
                  <a:pt x="2535" y="1232"/>
                  <a:pt x="2535" y="1232"/>
                </a:cubicBezTo>
                <a:cubicBezTo>
                  <a:pt x="2533" y="1232"/>
                  <a:pt x="2533" y="1232"/>
                  <a:pt x="2533" y="1232"/>
                </a:cubicBezTo>
                <a:cubicBezTo>
                  <a:pt x="2533" y="1232"/>
                  <a:pt x="2533" y="1233"/>
                  <a:pt x="2533" y="1233"/>
                </a:cubicBezTo>
                <a:cubicBezTo>
                  <a:pt x="2528" y="1233"/>
                  <a:pt x="2528" y="1233"/>
                  <a:pt x="2528" y="1233"/>
                </a:cubicBezTo>
                <a:cubicBezTo>
                  <a:pt x="2528" y="1234"/>
                  <a:pt x="2528" y="1234"/>
                  <a:pt x="2528" y="1234"/>
                </a:cubicBezTo>
                <a:cubicBezTo>
                  <a:pt x="2526" y="1234"/>
                  <a:pt x="2525" y="1235"/>
                  <a:pt x="2524" y="1235"/>
                </a:cubicBezTo>
                <a:cubicBezTo>
                  <a:pt x="2523" y="1236"/>
                  <a:pt x="2522" y="1237"/>
                  <a:pt x="2522" y="1237"/>
                </a:cubicBezTo>
                <a:cubicBezTo>
                  <a:pt x="2520" y="1237"/>
                  <a:pt x="2520" y="1237"/>
                  <a:pt x="2520" y="1237"/>
                </a:cubicBezTo>
                <a:cubicBezTo>
                  <a:pt x="2520" y="1238"/>
                  <a:pt x="2520" y="1238"/>
                  <a:pt x="2520" y="1238"/>
                </a:cubicBezTo>
                <a:cubicBezTo>
                  <a:pt x="2519" y="1238"/>
                  <a:pt x="2519" y="1238"/>
                  <a:pt x="2519" y="1238"/>
                </a:cubicBezTo>
                <a:cubicBezTo>
                  <a:pt x="2519" y="1239"/>
                  <a:pt x="2519" y="1239"/>
                  <a:pt x="2519" y="1239"/>
                </a:cubicBezTo>
                <a:cubicBezTo>
                  <a:pt x="2516" y="1239"/>
                  <a:pt x="2516" y="1239"/>
                  <a:pt x="2516" y="1239"/>
                </a:cubicBezTo>
                <a:cubicBezTo>
                  <a:pt x="2516" y="1240"/>
                  <a:pt x="2516" y="1240"/>
                  <a:pt x="2515" y="1241"/>
                </a:cubicBezTo>
                <a:cubicBezTo>
                  <a:pt x="2511" y="1242"/>
                  <a:pt x="2511" y="1239"/>
                  <a:pt x="2510" y="1238"/>
                </a:cubicBezTo>
                <a:cubicBezTo>
                  <a:pt x="2506" y="1237"/>
                  <a:pt x="2496" y="1240"/>
                  <a:pt x="2495" y="1241"/>
                </a:cubicBezTo>
                <a:cubicBezTo>
                  <a:pt x="2491" y="1241"/>
                  <a:pt x="2491" y="1241"/>
                  <a:pt x="2491" y="1241"/>
                </a:cubicBezTo>
                <a:cubicBezTo>
                  <a:pt x="2491" y="1241"/>
                  <a:pt x="2491" y="1240"/>
                  <a:pt x="2491" y="1240"/>
                </a:cubicBezTo>
                <a:cubicBezTo>
                  <a:pt x="2489" y="1240"/>
                  <a:pt x="2489" y="1240"/>
                  <a:pt x="2489" y="1240"/>
                </a:cubicBezTo>
                <a:cubicBezTo>
                  <a:pt x="2489" y="1239"/>
                  <a:pt x="2489" y="1239"/>
                  <a:pt x="2489" y="1239"/>
                </a:cubicBezTo>
                <a:cubicBezTo>
                  <a:pt x="2486" y="1239"/>
                  <a:pt x="2486" y="1239"/>
                  <a:pt x="2486" y="1239"/>
                </a:cubicBezTo>
                <a:cubicBezTo>
                  <a:pt x="2486" y="1238"/>
                  <a:pt x="2486" y="1238"/>
                  <a:pt x="2486" y="1238"/>
                </a:cubicBezTo>
                <a:cubicBezTo>
                  <a:pt x="2486" y="1238"/>
                  <a:pt x="2485" y="1237"/>
                  <a:pt x="2484" y="1237"/>
                </a:cubicBezTo>
                <a:cubicBezTo>
                  <a:pt x="2484" y="1235"/>
                  <a:pt x="2483" y="1234"/>
                  <a:pt x="2483" y="1233"/>
                </a:cubicBezTo>
                <a:cubicBezTo>
                  <a:pt x="2482" y="1233"/>
                  <a:pt x="2482" y="1232"/>
                  <a:pt x="2481" y="1232"/>
                </a:cubicBezTo>
                <a:cubicBezTo>
                  <a:pt x="2481" y="1229"/>
                  <a:pt x="2481" y="1229"/>
                  <a:pt x="2481" y="1229"/>
                </a:cubicBezTo>
                <a:cubicBezTo>
                  <a:pt x="2480" y="1227"/>
                  <a:pt x="2479" y="1226"/>
                  <a:pt x="2476" y="1226"/>
                </a:cubicBezTo>
                <a:cubicBezTo>
                  <a:pt x="2476" y="1224"/>
                  <a:pt x="2476" y="1224"/>
                  <a:pt x="2477" y="1223"/>
                </a:cubicBezTo>
                <a:cubicBezTo>
                  <a:pt x="2477" y="1222"/>
                  <a:pt x="2477" y="1222"/>
                  <a:pt x="2477" y="1222"/>
                </a:cubicBezTo>
                <a:cubicBezTo>
                  <a:pt x="2479" y="1222"/>
                  <a:pt x="2479" y="1222"/>
                  <a:pt x="2479" y="1222"/>
                </a:cubicBezTo>
                <a:cubicBezTo>
                  <a:pt x="2480" y="1221"/>
                  <a:pt x="2480" y="1220"/>
                  <a:pt x="2481" y="1219"/>
                </a:cubicBezTo>
                <a:cubicBezTo>
                  <a:pt x="2482" y="1219"/>
                  <a:pt x="2482" y="1219"/>
                  <a:pt x="2482" y="1219"/>
                </a:cubicBezTo>
                <a:cubicBezTo>
                  <a:pt x="2480" y="1217"/>
                  <a:pt x="2482" y="1216"/>
                  <a:pt x="2482" y="1215"/>
                </a:cubicBezTo>
                <a:cubicBezTo>
                  <a:pt x="2481" y="1215"/>
                  <a:pt x="2481" y="1215"/>
                  <a:pt x="2481" y="1215"/>
                </a:cubicBezTo>
                <a:cubicBezTo>
                  <a:pt x="2481" y="1212"/>
                  <a:pt x="2481" y="1212"/>
                  <a:pt x="2481" y="1212"/>
                </a:cubicBezTo>
                <a:cubicBezTo>
                  <a:pt x="2480" y="1211"/>
                  <a:pt x="2479" y="1211"/>
                  <a:pt x="2478" y="1211"/>
                </a:cubicBezTo>
                <a:cubicBezTo>
                  <a:pt x="2478" y="1210"/>
                  <a:pt x="2478" y="1210"/>
                  <a:pt x="2478" y="1210"/>
                </a:cubicBezTo>
                <a:cubicBezTo>
                  <a:pt x="2476" y="1208"/>
                  <a:pt x="2473" y="1204"/>
                  <a:pt x="2470" y="1203"/>
                </a:cubicBezTo>
                <a:cubicBezTo>
                  <a:pt x="2470" y="1201"/>
                  <a:pt x="2469" y="1199"/>
                  <a:pt x="2469" y="1198"/>
                </a:cubicBezTo>
                <a:cubicBezTo>
                  <a:pt x="2468" y="1198"/>
                  <a:pt x="2468" y="1198"/>
                  <a:pt x="2468" y="1198"/>
                </a:cubicBezTo>
                <a:cubicBezTo>
                  <a:pt x="2467" y="1194"/>
                  <a:pt x="2468" y="1197"/>
                  <a:pt x="2465" y="1195"/>
                </a:cubicBezTo>
                <a:cubicBezTo>
                  <a:pt x="2465" y="1194"/>
                  <a:pt x="2464" y="1193"/>
                  <a:pt x="2463" y="1193"/>
                </a:cubicBezTo>
                <a:cubicBezTo>
                  <a:pt x="2463" y="1192"/>
                  <a:pt x="2462" y="1192"/>
                  <a:pt x="2461" y="1192"/>
                </a:cubicBezTo>
                <a:cubicBezTo>
                  <a:pt x="2460" y="1188"/>
                  <a:pt x="2458" y="1185"/>
                  <a:pt x="2457" y="1182"/>
                </a:cubicBezTo>
                <a:cubicBezTo>
                  <a:pt x="2455" y="1181"/>
                  <a:pt x="2454" y="1181"/>
                  <a:pt x="2451" y="1181"/>
                </a:cubicBezTo>
                <a:cubicBezTo>
                  <a:pt x="2451" y="1180"/>
                  <a:pt x="2451" y="1180"/>
                  <a:pt x="2451" y="1180"/>
                </a:cubicBezTo>
                <a:cubicBezTo>
                  <a:pt x="2450" y="1180"/>
                  <a:pt x="2450" y="1180"/>
                  <a:pt x="2450" y="1180"/>
                </a:cubicBezTo>
                <a:cubicBezTo>
                  <a:pt x="2450" y="1177"/>
                  <a:pt x="2450" y="1177"/>
                  <a:pt x="2450" y="1177"/>
                </a:cubicBezTo>
                <a:cubicBezTo>
                  <a:pt x="2444" y="1176"/>
                  <a:pt x="2448" y="1175"/>
                  <a:pt x="2444" y="1172"/>
                </a:cubicBezTo>
                <a:cubicBezTo>
                  <a:pt x="2444" y="1171"/>
                  <a:pt x="2445" y="1171"/>
                  <a:pt x="2444" y="1171"/>
                </a:cubicBezTo>
                <a:cubicBezTo>
                  <a:pt x="2444" y="1172"/>
                  <a:pt x="2444" y="1172"/>
                  <a:pt x="2444" y="1172"/>
                </a:cubicBezTo>
                <a:cubicBezTo>
                  <a:pt x="2443" y="1172"/>
                  <a:pt x="2443" y="1172"/>
                  <a:pt x="2442" y="1173"/>
                </a:cubicBezTo>
                <a:cubicBezTo>
                  <a:pt x="2441" y="1171"/>
                  <a:pt x="2440" y="1170"/>
                  <a:pt x="2439" y="1169"/>
                </a:cubicBezTo>
                <a:cubicBezTo>
                  <a:pt x="2439" y="1165"/>
                  <a:pt x="2438" y="1163"/>
                  <a:pt x="2437" y="1160"/>
                </a:cubicBezTo>
                <a:cubicBezTo>
                  <a:pt x="2437" y="1152"/>
                  <a:pt x="2437" y="1152"/>
                  <a:pt x="2437" y="1152"/>
                </a:cubicBezTo>
                <a:cubicBezTo>
                  <a:pt x="2436" y="1152"/>
                  <a:pt x="2436" y="1152"/>
                  <a:pt x="2436" y="1152"/>
                </a:cubicBezTo>
                <a:cubicBezTo>
                  <a:pt x="2436" y="1151"/>
                  <a:pt x="2437" y="1149"/>
                  <a:pt x="2437" y="1148"/>
                </a:cubicBezTo>
                <a:cubicBezTo>
                  <a:pt x="2436" y="1148"/>
                  <a:pt x="2436" y="1148"/>
                  <a:pt x="2436" y="1148"/>
                </a:cubicBezTo>
                <a:cubicBezTo>
                  <a:pt x="2436" y="1146"/>
                  <a:pt x="2436" y="1146"/>
                  <a:pt x="2436" y="1146"/>
                </a:cubicBezTo>
                <a:cubicBezTo>
                  <a:pt x="2435" y="1146"/>
                  <a:pt x="2435" y="1146"/>
                  <a:pt x="2435" y="1146"/>
                </a:cubicBezTo>
                <a:cubicBezTo>
                  <a:pt x="2435" y="1144"/>
                  <a:pt x="2435" y="1144"/>
                  <a:pt x="2435" y="1144"/>
                </a:cubicBezTo>
                <a:cubicBezTo>
                  <a:pt x="2435" y="1144"/>
                  <a:pt x="2435" y="1144"/>
                  <a:pt x="2435" y="1144"/>
                </a:cubicBezTo>
                <a:cubicBezTo>
                  <a:pt x="2435" y="1142"/>
                  <a:pt x="2435" y="1142"/>
                  <a:pt x="2435" y="1142"/>
                </a:cubicBezTo>
                <a:cubicBezTo>
                  <a:pt x="2434" y="1142"/>
                  <a:pt x="2434" y="1142"/>
                  <a:pt x="2434" y="1142"/>
                </a:cubicBezTo>
                <a:cubicBezTo>
                  <a:pt x="2434" y="1138"/>
                  <a:pt x="2434" y="1138"/>
                  <a:pt x="2434" y="1138"/>
                </a:cubicBezTo>
                <a:cubicBezTo>
                  <a:pt x="2433" y="1138"/>
                  <a:pt x="2433" y="1138"/>
                  <a:pt x="2433" y="1138"/>
                </a:cubicBezTo>
                <a:cubicBezTo>
                  <a:pt x="2432" y="1134"/>
                  <a:pt x="2431" y="1137"/>
                  <a:pt x="2429" y="1135"/>
                </a:cubicBezTo>
                <a:cubicBezTo>
                  <a:pt x="2425" y="1131"/>
                  <a:pt x="2426" y="1127"/>
                  <a:pt x="2419" y="1126"/>
                </a:cubicBezTo>
                <a:cubicBezTo>
                  <a:pt x="2419" y="1125"/>
                  <a:pt x="2418" y="1121"/>
                  <a:pt x="2417" y="1120"/>
                </a:cubicBezTo>
                <a:cubicBezTo>
                  <a:pt x="2417" y="1119"/>
                  <a:pt x="2416" y="1119"/>
                  <a:pt x="2416" y="1119"/>
                </a:cubicBezTo>
                <a:cubicBezTo>
                  <a:pt x="2416" y="1111"/>
                  <a:pt x="2416" y="1111"/>
                  <a:pt x="2416" y="1111"/>
                </a:cubicBezTo>
                <a:cubicBezTo>
                  <a:pt x="2416" y="1111"/>
                  <a:pt x="2416" y="1111"/>
                  <a:pt x="2416" y="1111"/>
                </a:cubicBezTo>
                <a:cubicBezTo>
                  <a:pt x="2416" y="1110"/>
                  <a:pt x="2416" y="1109"/>
                  <a:pt x="2416" y="1107"/>
                </a:cubicBezTo>
                <a:cubicBezTo>
                  <a:pt x="2416" y="1107"/>
                  <a:pt x="2417" y="1107"/>
                  <a:pt x="2417" y="1106"/>
                </a:cubicBezTo>
                <a:cubicBezTo>
                  <a:pt x="2417" y="1104"/>
                  <a:pt x="2417" y="1102"/>
                  <a:pt x="2416" y="1100"/>
                </a:cubicBezTo>
                <a:cubicBezTo>
                  <a:pt x="2416" y="1100"/>
                  <a:pt x="2418" y="1099"/>
                  <a:pt x="2417" y="1098"/>
                </a:cubicBezTo>
                <a:cubicBezTo>
                  <a:pt x="2416" y="1098"/>
                  <a:pt x="2416" y="1098"/>
                  <a:pt x="2416" y="1098"/>
                </a:cubicBezTo>
                <a:cubicBezTo>
                  <a:pt x="2416" y="1096"/>
                  <a:pt x="2416" y="1096"/>
                  <a:pt x="2416" y="1096"/>
                </a:cubicBezTo>
                <a:cubicBezTo>
                  <a:pt x="2416" y="1096"/>
                  <a:pt x="2416" y="1096"/>
                  <a:pt x="2416" y="1096"/>
                </a:cubicBezTo>
                <a:cubicBezTo>
                  <a:pt x="2416" y="1091"/>
                  <a:pt x="2416" y="1091"/>
                  <a:pt x="2416" y="1091"/>
                </a:cubicBezTo>
                <a:cubicBezTo>
                  <a:pt x="2416" y="1091"/>
                  <a:pt x="2416" y="1091"/>
                  <a:pt x="2416" y="1091"/>
                </a:cubicBezTo>
                <a:cubicBezTo>
                  <a:pt x="2416" y="1091"/>
                  <a:pt x="2416" y="1091"/>
                  <a:pt x="2416" y="1091"/>
                </a:cubicBezTo>
                <a:cubicBezTo>
                  <a:pt x="2415" y="1090"/>
                  <a:pt x="2414" y="1089"/>
                  <a:pt x="2413" y="1088"/>
                </a:cubicBezTo>
                <a:cubicBezTo>
                  <a:pt x="2413" y="1085"/>
                  <a:pt x="2413" y="1085"/>
                  <a:pt x="2413" y="1085"/>
                </a:cubicBezTo>
                <a:cubicBezTo>
                  <a:pt x="2412" y="1085"/>
                  <a:pt x="2412" y="1085"/>
                  <a:pt x="2412" y="1085"/>
                </a:cubicBezTo>
                <a:cubicBezTo>
                  <a:pt x="2412" y="1082"/>
                  <a:pt x="2412" y="1082"/>
                  <a:pt x="2412" y="1082"/>
                </a:cubicBezTo>
                <a:cubicBezTo>
                  <a:pt x="2412" y="1082"/>
                  <a:pt x="2412" y="1082"/>
                  <a:pt x="2412" y="1082"/>
                </a:cubicBezTo>
                <a:cubicBezTo>
                  <a:pt x="2412" y="1079"/>
                  <a:pt x="2412" y="1079"/>
                  <a:pt x="2412" y="1079"/>
                </a:cubicBezTo>
                <a:cubicBezTo>
                  <a:pt x="2411" y="1079"/>
                  <a:pt x="2411" y="1079"/>
                  <a:pt x="2411" y="1079"/>
                </a:cubicBezTo>
                <a:cubicBezTo>
                  <a:pt x="2410" y="1078"/>
                  <a:pt x="2410" y="1077"/>
                  <a:pt x="2409" y="1077"/>
                </a:cubicBezTo>
                <a:cubicBezTo>
                  <a:pt x="2407" y="1077"/>
                  <a:pt x="2407" y="1077"/>
                  <a:pt x="2407" y="1077"/>
                </a:cubicBezTo>
                <a:cubicBezTo>
                  <a:pt x="2407" y="1076"/>
                  <a:pt x="2407" y="1075"/>
                  <a:pt x="2407" y="1075"/>
                </a:cubicBezTo>
                <a:cubicBezTo>
                  <a:pt x="2405" y="1074"/>
                  <a:pt x="2403" y="1072"/>
                  <a:pt x="2402" y="1071"/>
                </a:cubicBezTo>
                <a:cubicBezTo>
                  <a:pt x="2401" y="1070"/>
                  <a:pt x="2401" y="1069"/>
                  <a:pt x="2401" y="1068"/>
                </a:cubicBezTo>
                <a:cubicBezTo>
                  <a:pt x="2400" y="1068"/>
                  <a:pt x="2400" y="1068"/>
                  <a:pt x="2400" y="1068"/>
                </a:cubicBezTo>
                <a:cubicBezTo>
                  <a:pt x="2400" y="1064"/>
                  <a:pt x="2400" y="1064"/>
                  <a:pt x="2400" y="1064"/>
                </a:cubicBezTo>
                <a:cubicBezTo>
                  <a:pt x="2398" y="1064"/>
                  <a:pt x="2398" y="1064"/>
                  <a:pt x="2398" y="1064"/>
                </a:cubicBezTo>
                <a:cubicBezTo>
                  <a:pt x="2398" y="1061"/>
                  <a:pt x="2397" y="1057"/>
                  <a:pt x="2397" y="1053"/>
                </a:cubicBezTo>
                <a:cubicBezTo>
                  <a:pt x="2400" y="1053"/>
                  <a:pt x="2400" y="1053"/>
                  <a:pt x="2400" y="1053"/>
                </a:cubicBezTo>
                <a:cubicBezTo>
                  <a:pt x="2399" y="1052"/>
                  <a:pt x="2398" y="1051"/>
                  <a:pt x="2398" y="1050"/>
                </a:cubicBezTo>
                <a:cubicBezTo>
                  <a:pt x="2397" y="1050"/>
                  <a:pt x="2397" y="1050"/>
                  <a:pt x="2397" y="1050"/>
                </a:cubicBezTo>
                <a:cubicBezTo>
                  <a:pt x="2397" y="1047"/>
                  <a:pt x="2397" y="1047"/>
                  <a:pt x="2397" y="1047"/>
                </a:cubicBezTo>
                <a:cubicBezTo>
                  <a:pt x="2396" y="1047"/>
                  <a:pt x="2396" y="1047"/>
                  <a:pt x="2396" y="1047"/>
                </a:cubicBezTo>
                <a:cubicBezTo>
                  <a:pt x="2395" y="1045"/>
                  <a:pt x="2395" y="1043"/>
                  <a:pt x="2394" y="1042"/>
                </a:cubicBezTo>
                <a:cubicBezTo>
                  <a:pt x="2393" y="1042"/>
                  <a:pt x="2393" y="1042"/>
                  <a:pt x="2393" y="1042"/>
                </a:cubicBezTo>
                <a:cubicBezTo>
                  <a:pt x="2393" y="1040"/>
                  <a:pt x="2393" y="1040"/>
                  <a:pt x="2393" y="1040"/>
                </a:cubicBezTo>
                <a:cubicBezTo>
                  <a:pt x="2393" y="1040"/>
                  <a:pt x="2393" y="1040"/>
                  <a:pt x="2393" y="1040"/>
                </a:cubicBezTo>
                <a:cubicBezTo>
                  <a:pt x="2393" y="1038"/>
                  <a:pt x="2393" y="1038"/>
                  <a:pt x="2393" y="1038"/>
                </a:cubicBezTo>
                <a:cubicBezTo>
                  <a:pt x="2392" y="1038"/>
                  <a:pt x="2392" y="1038"/>
                  <a:pt x="2392" y="1038"/>
                </a:cubicBezTo>
                <a:cubicBezTo>
                  <a:pt x="2391" y="1037"/>
                  <a:pt x="2391" y="1035"/>
                  <a:pt x="2390" y="1033"/>
                </a:cubicBezTo>
                <a:cubicBezTo>
                  <a:pt x="2389" y="1033"/>
                  <a:pt x="2389" y="1033"/>
                  <a:pt x="2389" y="1033"/>
                </a:cubicBezTo>
                <a:cubicBezTo>
                  <a:pt x="2388" y="1032"/>
                  <a:pt x="2389" y="1032"/>
                  <a:pt x="2387" y="1032"/>
                </a:cubicBezTo>
                <a:cubicBezTo>
                  <a:pt x="2386" y="1029"/>
                  <a:pt x="2384" y="1028"/>
                  <a:pt x="2383" y="1026"/>
                </a:cubicBezTo>
                <a:cubicBezTo>
                  <a:pt x="2382" y="1020"/>
                  <a:pt x="2380" y="1014"/>
                  <a:pt x="2379" y="1009"/>
                </a:cubicBezTo>
                <a:cubicBezTo>
                  <a:pt x="2378" y="1008"/>
                  <a:pt x="2377" y="1008"/>
                  <a:pt x="2376" y="1008"/>
                </a:cubicBezTo>
                <a:cubicBezTo>
                  <a:pt x="2376" y="1006"/>
                  <a:pt x="2376" y="1004"/>
                  <a:pt x="2375" y="1003"/>
                </a:cubicBezTo>
                <a:cubicBezTo>
                  <a:pt x="2374" y="1003"/>
                  <a:pt x="2374" y="1003"/>
                  <a:pt x="2374" y="1003"/>
                </a:cubicBezTo>
                <a:cubicBezTo>
                  <a:pt x="2375" y="1001"/>
                  <a:pt x="2375" y="1000"/>
                  <a:pt x="2375" y="999"/>
                </a:cubicBezTo>
                <a:cubicBezTo>
                  <a:pt x="2374" y="998"/>
                  <a:pt x="2374" y="998"/>
                  <a:pt x="2373" y="997"/>
                </a:cubicBezTo>
                <a:cubicBezTo>
                  <a:pt x="2373" y="995"/>
                  <a:pt x="2373" y="995"/>
                  <a:pt x="2373" y="995"/>
                </a:cubicBezTo>
                <a:cubicBezTo>
                  <a:pt x="2372" y="995"/>
                  <a:pt x="2371" y="994"/>
                  <a:pt x="2370" y="994"/>
                </a:cubicBezTo>
                <a:cubicBezTo>
                  <a:pt x="2369" y="992"/>
                  <a:pt x="2369" y="990"/>
                  <a:pt x="2367" y="989"/>
                </a:cubicBezTo>
                <a:cubicBezTo>
                  <a:pt x="2367" y="987"/>
                  <a:pt x="2366" y="985"/>
                  <a:pt x="2366" y="983"/>
                </a:cubicBezTo>
                <a:cubicBezTo>
                  <a:pt x="2367" y="983"/>
                  <a:pt x="2367" y="983"/>
                  <a:pt x="2367" y="983"/>
                </a:cubicBezTo>
                <a:cubicBezTo>
                  <a:pt x="2367" y="981"/>
                  <a:pt x="2367" y="981"/>
                  <a:pt x="2367" y="981"/>
                </a:cubicBezTo>
                <a:cubicBezTo>
                  <a:pt x="2368" y="981"/>
                  <a:pt x="2368" y="981"/>
                  <a:pt x="2368" y="981"/>
                </a:cubicBezTo>
                <a:cubicBezTo>
                  <a:pt x="2369" y="982"/>
                  <a:pt x="2369" y="983"/>
                  <a:pt x="2370" y="985"/>
                </a:cubicBezTo>
                <a:cubicBezTo>
                  <a:pt x="2371" y="985"/>
                  <a:pt x="2371" y="985"/>
                  <a:pt x="2371" y="985"/>
                </a:cubicBezTo>
                <a:cubicBezTo>
                  <a:pt x="2371" y="986"/>
                  <a:pt x="2371" y="986"/>
                  <a:pt x="2371" y="986"/>
                </a:cubicBezTo>
                <a:cubicBezTo>
                  <a:pt x="2372" y="987"/>
                  <a:pt x="2372" y="987"/>
                  <a:pt x="2373" y="987"/>
                </a:cubicBezTo>
                <a:cubicBezTo>
                  <a:pt x="2373" y="988"/>
                  <a:pt x="2373" y="989"/>
                  <a:pt x="2374" y="990"/>
                </a:cubicBezTo>
                <a:cubicBezTo>
                  <a:pt x="2374" y="990"/>
                  <a:pt x="2374" y="990"/>
                  <a:pt x="2374" y="990"/>
                </a:cubicBezTo>
                <a:cubicBezTo>
                  <a:pt x="2374" y="995"/>
                  <a:pt x="2374" y="995"/>
                  <a:pt x="2374" y="995"/>
                </a:cubicBezTo>
                <a:cubicBezTo>
                  <a:pt x="2375" y="995"/>
                  <a:pt x="2376" y="995"/>
                  <a:pt x="2376" y="995"/>
                </a:cubicBezTo>
                <a:cubicBezTo>
                  <a:pt x="2378" y="997"/>
                  <a:pt x="2379" y="999"/>
                  <a:pt x="2381" y="1001"/>
                </a:cubicBezTo>
                <a:cubicBezTo>
                  <a:pt x="2385" y="1001"/>
                  <a:pt x="2385" y="1001"/>
                  <a:pt x="2385" y="1001"/>
                </a:cubicBezTo>
                <a:cubicBezTo>
                  <a:pt x="2386" y="999"/>
                  <a:pt x="2387" y="996"/>
                  <a:pt x="2388" y="994"/>
                </a:cubicBezTo>
                <a:cubicBezTo>
                  <a:pt x="2388" y="994"/>
                  <a:pt x="2388" y="994"/>
                  <a:pt x="2388" y="994"/>
                </a:cubicBezTo>
                <a:cubicBezTo>
                  <a:pt x="2388" y="992"/>
                  <a:pt x="2388" y="992"/>
                  <a:pt x="2388" y="992"/>
                </a:cubicBezTo>
                <a:cubicBezTo>
                  <a:pt x="2389" y="992"/>
                  <a:pt x="2389" y="992"/>
                  <a:pt x="2389" y="992"/>
                </a:cubicBezTo>
                <a:cubicBezTo>
                  <a:pt x="2389" y="994"/>
                  <a:pt x="2389" y="996"/>
                  <a:pt x="2388" y="998"/>
                </a:cubicBezTo>
                <a:cubicBezTo>
                  <a:pt x="2391" y="998"/>
                  <a:pt x="2393" y="998"/>
                  <a:pt x="2396" y="999"/>
                </a:cubicBezTo>
                <a:cubicBezTo>
                  <a:pt x="2396" y="1000"/>
                  <a:pt x="2396" y="1001"/>
                  <a:pt x="2397" y="1002"/>
                </a:cubicBezTo>
                <a:cubicBezTo>
                  <a:pt x="2398" y="1002"/>
                  <a:pt x="2398" y="1002"/>
                  <a:pt x="2398" y="1002"/>
                </a:cubicBezTo>
                <a:cubicBezTo>
                  <a:pt x="2399" y="1004"/>
                  <a:pt x="2399" y="1004"/>
                  <a:pt x="2399" y="1004"/>
                </a:cubicBezTo>
                <a:cubicBezTo>
                  <a:pt x="2399" y="1008"/>
                  <a:pt x="2399" y="1008"/>
                  <a:pt x="2399" y="1008"/>
                </a:cubicBezTo>
                <a:cubicBezTo>
                  <a:pt x="2400" y="1008"/>
                  <a:pt x="2400" y="1008"/>
                  <a:pt x="2400" y="1008"/>
                </a:cubicBezTo>
                <a:cubicBezTo>
                  <a:pt x="2400" y="1009"/>
                  <a:pt x="2401" y="1010"/>
                  <a:pt x="2401" y="1011"/>
                </a:cubicBezTo>
                <a:cubicBezTo>
                  <a:pt x="2402" y="1011"/>
                  <a:pt x="2402" y="1011"/>
                  <a:pt x="2402" y="1011"/>
                </a:cubicBezTo>
                <a:cubicBezTo>
                  <a:pt x="2402" y="1014"/>
                  <a:pt x="2402" y="1014"/>
                  <a:pt x="2402" y="1014"/>
                </a:cubicBezTo>
                <a:cubicBezTo>
                  <a:pt x="2403" y="1014"/>
                  <a:pt x="2404" y="1015"/>
                  <a:pt x="2405" y="1015"/>
                </a:cubicBezTo>
                <a:cubicBezTo>
                  <a:pt x="2405" y="1017"/>
                  <a:pt x="2405" y="1019"/>
                  <a:pt x="2406" y="1020"/>
                </a:cubicBezTo>
                <a:cubicBezTo>
                  <a:pt x="2407" y="1021"/>
                  <a:pt x="2408" y="1021"/>
                  <a:pt x="2409" y="1022"/>
                </a:cubicBezTo>
                <a:cubicBezTo>
                  <a:pt x="2409" y="1025"/>
                  <a:pt x="2409" y="1025"/>
                  <a:pt x="2409" y="1025"/>
                </a:cubicBezTo>
                <a:cubicBezTo>
                  <a:pt x="2411" y="1026"/>
                  <a:pt x="2412" y="1027"/>
                  <a:pt x="2414" y="1028"/>
                </a:cubicBezTo>
                <a:cubicBezTo>
                  <a:pt x="2414" y="1030"/>
                  <a:pt x="2414" y="1030"/>
                  <a:pt x="2414" y="1030"/>
                </a:cubicBezTo>
                <a:cubicBezTo>
                  <a:pt x="2416" y="1030"/>
                  <a:pt x="2416" y="1030"/>
                  <a:pt x="2416" y="1030"/>
                </a:cubicBezTo>
                <a:cubicBezTo>
                  <a:pt x="2416" y="1032"/>
                  <a:pt x="2416" y="1033"/>
                  <a:pt x="2416" y="1034"/>
                </a:cubicBezTo>
                <a:cubicBezTo>
                  <a:pt x="2417" y="1034"/>
                  <a:pt x="2417" y="1034"/>
                  <a:pt x="2417" y="1034"/>
                </a:cubicBezTo>
                <a:cubicBezTo>
                  <a:pt x="2417" y="1041"/>
                  <a:pt x="2417" y="1041"/>
                  <a:pt x="2417" y="1041"/>
                </a:cubicBezTo>
                <a:cubicBezTo>
                  <a:pt x="2418" y="1043"/>
                  <a:pt x="2419" y="1044"/>
                  <a:pt x="2420" y="1047"/>
                </a:cubicBezTo>
                <a:cubicBezTo>
                  <a:pt x="2421" y="1047"/>
                  <a:pt x="2421" y="1047"/>
                  <a:pt x="2421" y="1047"/>
                </a:cubicBezTo>
                <a:cubicBezTo>
                  <a:pt x="2421" y="1048"/>
                  <a:pt x="2421" y="1048"/>
                  <a:pt x="2421" y="1048"/>
                </a:cubicBezTo>
                <a:cubicBezTo>
                  <a:pt x="2424" y="1049"/>
                  <a:pt x="2426" y="1051"/>
                  <a:pt x="2429" y="1053"/>
                </a:cubicBezTo>
                <a:cubicBezTo>
                  <a:pt x="2429" y="1056"/>
                  <a:pt x="2429" y="1056"/>
                  <a:pt x="2429" y="1056"/>
                </a:cubicBezTo>
                <a:cubicBezTo>
                  <a:pt x="2429" y="1056"/>
                  <a:pt x="2430" y="1056"/>
                  <a:pt x="2430" y="1057"/>
                </a:cubicBezTo>
                <a:cubicBezTo>
                  <a:pt x="2430" y="1058"/>
                  <a:pt x="2430" y="1058"/>
                  <a:pt x="2430" y="1058"/>
                </a:cubicBezTo>
                <a:cubicBezTo>
                  <a:pt x="2431" y="1058"/>
                  <a:pt x="2431" y="1058"/>
                  <a:pt x="2431" y="1058"/>
                </a:cubicBezTo>
                <a:cubicBezTo>
                  <a:pt x="2431" y="1061"/>
                  <a:pt x="2431" y="1061"/>
                  <a:pt x="2431" y="1061"/>
                </a:cubicBezTo>
                <a:cubicBezTo>
                  <a:pt x="2432" y="1061"/>
                  <a:pt x="2432" y="1061"/>
                  <a:pt x="2432" y="1061"/>
                </a:cubicBezTo>
                <a:cubicBezTo>
                  <a:pt x="2432" y="1062"/>
                  <a:pt x="2432" y="1062"/>
                  <a:pt x="2432" y="1062"/>
                </a:cubicBezTo>
                <a:cubicBezTo>
                  <a:pt x="2433" y="1062"/>
                  <a:pt x="2433" y="1062"/>
                  <a:pt x="2433" y="1062"/>
                </a:cubicBezTo>
                <a:cubicBezTo>
                  <a:pt x="2433" y="1072"/>
                  <a:pt x="2433" y="1072"/>
                  <a:pt x="2433" y="1072"/>
                </a:cubicBezTo>
                <a:cubicBezTo>
                  <a:pt x="2433" y="1072"/>
                  <a:pt x="2435" y="1078"/>
                  <a:pt x="2435" y="1078"/>
                </a:cubicBezTo>
                <a:cubicBezTo>
                  <a:pt x="2434" y="1078"/>
                  <a:pt x="2433" y="1079"/>
                  <a:pt x="2433" y="1079"/>
                </a:cubicBezTo>
                <a:cubicBezTo>
                  <a:pt x="2432" y="1081"/>
                  <a:pt x="2431" y="1082"/>
                  <a:pt x="2431" y="1086"/>
                </a:cubicBezTo>
                <a:cubicBezTo>
                  <a:pt x="2435" y="1086"/>
                  <a:pt x="2435" y="1086"/>
                  <a:pt x="2435" y="1086"/>
                </a:cubicBezTo>
                <a:cubicBezTo>
                  <a:pt x="2435" y="1087"/>
                  <a:pt x="2435" y="1087"/>
                  <a:pt x="2435" y="1087"/>
                </a:cubicBezTo>
                <a:cubicBezTo>
                  <a:pt x="2435" y="1087"/>
                  <a:pt x="2435" y="1087"/>
                  <a:pt x="2435" y="1087"/>
                </a:cubicBezTo>
                <a:cubicBezTo>
                  <a:pt x="2435" y="1097"/>
                  <a:pt x="2435" y="1097"/>
                  <a:pt x="2435" y="1097"/>
                </a:cubicBezTo>
                <a:cubicBezTo>
                  <a:pt x="2436" y="1097"/>
                  <a:pt x="2436" y="1097"/>
                  <a:pt x="2436" y="1097"/>
                </a:cubicBezTo>
                <a:cubicBezTo>
                  <a:pt x="2436" y="1101"/>
                  <a:pt x="2436" y="1101"/>
                  <a:pt x="2436" y="1101"/>
                </a:cubicBezTo>
                <a:cubicBezTo>
                  <a:pt x="2437" y="1103"/>
                  <a:pt x="2438" y="1104"/>
                  <a:pt x="2439" y="1107"/>
                </a:cubicBezTo>
                <a:cubicBezTo>
                  <a:pt x="2441" y="1108"/>
                  <a:pt x="2440" y="1108"/>
                  <a:pt x="2441" y="1109"/>
                </a:cubicBezTo>
                <a:cubicBezTo>
                  <a:pt x="2442" y="1109"/>
                  <a:pt x="2442" y="1109"/>
                  <a:pt x="2442" y="1109"/>
                </a:cubicBezTo>
                <a:cubicBezTo>
                  <a:pt x="2442" y="1111"/>
                  <a:pt x="2442" y="1111"/>
                  <a:pt x="2442" y="1111"/>
                </a:cubicBezTo>
                <a:cubicBezTo>
                  <a:pt x="2443" y="1111"/>
                  <a:pt x="2444" y="1112"/>
                  <a:pt x="2444" y="1112"/>
                </a:cubicBezTo>
                <a:cubicBezTo>
                  <a:pt x="2444" y="1113"/>
                  <a:pt x="2444" y="1113"/>
                  <a:pt x="2444" y="1113"/>
                </a:cubicBezTo>
                <a:cubicBezTo>
                  <a:pt x="2445" y="1113"/>
                  <a:pt x="2446" y="1112"/>
                  <a:pt x="2447" y="1112"/>
                </a:cubicBezTo>
                <a:cubicBezTo>
                  <a:pt x="2447" y="1113"/>
                  <a:pt x="2447" y="1113"/>
                  <a:pt x="2447" y="1113"/>
                </a:cubicBezTo>
                <a:cubicBezTo>
                  <a:pt x="2449" y="1113"/>
                  <a:pt x="2449" y="1113"/>
                  <a:pt x="2449" y="1113"/>
                </a:cubicBezTo>
                <a:cubicBezTo>
                  <a:pt x="2449" y="1113"/>
                  <a:pt x="2449" y="1114"/>
                  <a:pt x="2450" y="1115"/>
                </a:cubicBezTo>
                <a:cubicBezTo>
                  <a:pt x="2450" y="1116"/>
                  <a:pt x="2450" y="1116"/>
                  <a:pt x="2450" y="1116"/>
                </a:cubicBezTo>
                <a:cubicBezTo>
                  <a:pt x="2452" y="1117"/>
                  <a:pt x="2452" y="1117"/>
                  <a:pt x="2453" y="1118"/>
                </a:cubicBezTo>
                <a:cubicBezTo>
                  <a:pt x="2454" y="1118"/>
                  <a:pt x="2454" y="1118"/>
                  <a:pt x="2454" y="1118"/>
                </a:cubicBezTo>
                <a:cubicBezTo>
                  <a:pt x="2454" y="1120"/>
                  <a:pt x="2454" y="1120"/>
                  <a:pt x="2454" y="1120"/>
                </a:cubicBezTo>
                <a:cubicBezTo>
                  <a:pt x="2454" y="1120"/>
                  <a:pt x="2454" y="1120"/>
                  <a:pt x="2454" y="1120"/>
                </a:cubicBezTo>
                <a:cubicBezTo>
                  <a:pt x="2455" y="1121"/>
                  <a:pt x="2456" y="1121"/>
                  <a:pt x="2456" y="1123"/>
                </a:cubicBezTo>
                <a:cubicBezTo>
                  <a:pt x="2457" y="1123"/>
                  <a:pt x="2457" y="1123"/>
                  <a:pt x="2457" y="1123"/>
                </a:cubicBezTo>
                <a:cubicBezTo>
                  <a:pt x="2457" y="1127"/>
                  <a:pt x="2457" y="1127"/>
                  <a:pt x="2457" y="1127"/>
                </a:cubicBezTo>
                <a:cubicBezTo>
                  <a:pt x="2457" y="1127"/>
                  <a:pt x="2457" y="1127"/>
                  <a:pt x="2458" y="1129"/>
                </a:cubicBezTo>
                <a:cubicBezTo>
                  <a:pt x="2459" y="1129"/>
                  <a:pt x="2458" y="1129"/>
                  <a:pt x="2459" y="1130"/>
                </a:cubicBezTo>
                <a:cubicBezTo>
                  <a:pt x="2462" y="1132"/>
                  <a:pt x="2460" y="1138"/>
                  <a:pt x="2461" y="1140"/>
                </a:cubicBezTo>
                <a:cubicBezTo>
                  <a:pt x="2462" y="1140"/>
                  <a:pt x="2463" y="1140"/>
                  <a:pt x="2463" y="1140"/>
                </a:cubicBezTo>
                <a:cubicBezTo>
                  <a:pt x="2464" y="1141"/>
                  <a:pt x="2465" y="1142"/>
                  <a:pt x="2465" y="1143"/>
                </a:cubicBezTo>
                <a:cubicBezTo>
                  <a:pt x="2466" y="1143"/>
                  <a:pt x="2466" y="1143"/>
                  <a:pt x="2466" y="1143"/>
                </a:cubicBezTo>
                <a:cubicBezTo>
                  <a:pt x="2466" y="1145"/>
                  <a:pt x="2466" y="1145"/>
                  <a:pt x="2466" y="1145"/>
                </a:cubicBezTo>
                <a:cubicBezTo>
                  <a:pt x="2467" y="1146"/>
                  <a:pt x="2468" y="1146"/>
                  <a:pt x="2468" y="1147"/>
                </a:cubicBezTo>
                <a:cubicBezTo>
                  <a:pt x="2468" y="1149"/>
                  <a:pt x="2468" y="1149"/>
                  <a:pt x="2468" y="1149"/>
                </a:cubicBezTo>
                <a:cubicBezTo>
                  <a:pt x="2469" y="1150"/>
                  <a:pt x="2471" y="1151"/>
                  <a:pt x="2472" y="1152"/>
                </a:cubicBezTo>
                <a:cubicBezTo>
                  <a:pt x="2472" y="1153"/>
                  <a:pt x="2472" y="1154"/>
                  <a:pt x="2472" y="1154"/>
                </a:cubicBezTo>
                <a:cubicBezTo>
                  <a:pt x="2473" y="1155"/>
                  <a:pt x="2474" y="1155"/>
                  <a:pt x="2474" y="1155"/>
                </a:cubicBezTo>
                <a:cubicBezTo>
                  <a:pt x="2474" y="1169"/>
                  <a:pt x="2474" y="1169"/>
                  <a:pt x="2474" y="1169"/>
                </a:cubicBezTo>
                <a:cubicBezTo>
                  <a:pt x="2473" y="1169"/>
                  <a:pt x="2473" y="1169"/>
                  <a:pt x="2473" y="1169"/>
                </a:cubicBezTo>
                <a:cubicBezTo>
                  <a:pt x="2473" y="1169"/>
                  <a:pt x="2473" y="1169"/>
                  <a:pt x="2473" y="1169"/>
                </a:cubicBezTo>
                <a:cubicBezTo>
                  <a:pt x="2475" y="1170"/>
                  <a:pt x="2475" y="1170"/>
                  <a:pt x="2475" y="1170"/>
                </a:cubicBezTo>
                <a:cubicBezTo>
                  <a:pt x="2475" y="1177"/>
                  <a:pt x="2475" y="1177"/>
                  <a:pt x="2475" y="1177"/>
                </a:cubicBezTo>
                <a:cubicBezTo>
                  <a:pt x="2475" y="1178"/>
                  <a:pt x="2473" y="1177"/>
                  <a:pt x="2473" y="1179"/>
                </a:cubicBezTo>
                <a:cubicBezTo>
                  <a:pt x="2474" y="1179"/>
                  <a:pt x="2474" y="1179"/>
                  <a:pt x="2474" y="1179"/>
                </a:cubicBezTo>
                <a:cubicBezTo>
                  <a:pt x="2474" y="1181"/>
                  <a:pt x="2475" y="1183"/>
                  <a:pt x="2475" y="1185"/>
                </a:cubicBezTo>
                <a:cubicBezTo>
                  <a:pt x="2476" y="1185"/>
                  <a:pt x="2476" y="1185"/>
                  <a:pt x="2476" y="1185"/>
                </a:cubicBezTo>
                <a:cubicBezTo>
                  <a:pt x="2476" y="1187"/>
                  <a:pt x="2476" y="1187"/>
                  <a:pt x="2476" y="1187"/>
                </a:cubicBezTo>
                <a:cubicBezTo>
                  <a:pt x="2477" y="1187"/>
                  <a:pt x="2477" y="1187"/>
                  <a:pt x="2477" y="1187"/>
                </a:cubicBezTo>
                <a:cubicBezTo>
                  <a:pt x="2476" y="1188"/>
                  <a:pt x="2476" y="1190"/>
                  <a:pt x="2476" y="1192"/>
                </a:cubicBezTo>
                <a:cubicBezTo>
                  <a:pt x="2476" y="1192"/>
                  <a:pt x="2477" y="1192"/>
                  <a:pt x="2477" y="1193"/>
                </a:cubicBezTo>
                <a:cubicBezTo>
                  <a:pt x="2477" y="1194"/>
                  <a:pt x="2477" y="1194"/>
                  <a:pt x="2477" y="1194"/>
                </a:cubicBezTo>
                <a:cubicBezTo>
                  <a:pt x="2478" y="1195"/>
                  <a:pt x="2479" y="1195"/>
                  <a:pt x="2480" y="1196"/>
                </a:cubicBezTo>
                <a:cubicBezTo>
                  <a:pt x="2480" y="1199"/>
                  <a:pt x="2479" y="1201"/>
                  <a:pt x="2479" y="1204"/>
                </a:cubicBezTo>
                <a:cubicBezTo>
                  <a:pt x="2480" y="1204"/>
                  <a:pt x="2480" y="1204"/>
                  <a:pt x="2480" y="1204"/>
                </a:cubicBezTo>
                <a:cubicBezTo>
                  <a:pt x="2480" y="1206"/>
                  <a:pt x="2480" y="1208"/>
                  <a:pt x="2481" y="1209"/>
                </a:cubicBezTo>
                <a:cubicBezTo>
                  <a:pt x="2485" y="1210"/>
                  <a:pt x="2489" y="1211"/>
                  <a:pt x="2493" y="1212"/>
                </a:cubicBezTo>
                <a:cubicBezTo>
                  <a:pt x="2493" y="1211"/>
                  <a:pt x="2494" y="1211"/>
                  <a:pt x="2494" y="1210"/>
                </a:cubicBezTo>
                <a:cubicBezTo>
                  <a:pt x="2498" y="1210"/>
                  <a:pt x="2498" y="1210"/>
                  <a:pt x="2498" y="1210"/>
                </a:cubicBezTo>
                <a:cubicBezTo>
                  <a:pt x="2498" y="1209"/>
                  <a:pt x="2498" y="1209"/>
                  <a:pt x="2498" y="1209"/>
                </a:cubicBezTo>
                <a:cubicBezTo>
                  <a:pt x="2500" y="1209"/>
                  <a:pt x="2500" y="1209"/>
                  <a:pt x="2500" y="1209"/>
                </a:cubicBezTo>
                <a:cubicBezTo>
                  <a:pt x="2502" y="1207"/>
                  <a:pt x="2503" y="1205"/>
                  <a:pt x="2504" y="1203"/>
                </a:cubicBezTo>
                <a:cubicBezTo>
                  <a:pt x="2507" y="1203"/>
                  <a:pt x="2507" y="1203"/>
                  <a:pt x="2507" y="1203"/>
                </a:cubicBezTo>
                <a:cubicBezTo>
                  <a:pt x="2507" y="1203"/>
                  <a:pt x="2507" y="1203"/>
                  <a:pt x="2507" y="1203"/>
                </a:cubicBezTo>
                <a:cubicBezTo>
                  <a:pt x="2510" y="1202"/>
                  <a:pt x="2512" y="1202"/>
                  <a:pt x="2514" y="1202"/>
                </a:cubicBezTo>
                <a:cubicBezTo>
                  <a:pt x="2514" y="1203"/>
                  <a:pt x="2514" y="1203"/>
                  <a:pt x="2514" y="1203"/>
                </a:cubicBezTo>
                <a:cubicBezTo>
                  <a:pt x="2518" y="1203"/>
                  <a:pt x="2518" y="1203"/>
                  <a:pt x="2518" y="1203"/>
                </a:cubicBezTo>
                <a:cubicBezTo>
                  <a:pt x="2518" y="1202"/>
                  <a:pt x="2518" y="1202"/>
                  <a:pt x="2518" y="1202"/>
                </a:cubicBezTo>
                <a:cubicBezTo>
                  <a:pt x="2519" y="1201"/>
                  <a:pt x="2520" y="1201"/>
                  <a:pt x="2521" y="1201"/>
                </a:cubicBezTo>
                <a:cubicBezTo>
                  <a:pt x="2521" y="1200"/>
                  <a:pt x="2522" y="1200"/>
                  <a:pt x="2522" y="1199"/>
                </a:cubicBezTo>
                <a:cubicBezTo>
                  <a:pt x="2524" y="1199"/>
                  <a:pt x="2524" y="1199"/>
                  <a:pt x="2524" y="1199"/>
                </a:cubicBezTo>
                <a:cubicBezTo>
                  <a:pt x="2524" y="1199"/>
                  <a:pt x="2524" y="1198"/>
                  <a:pt x="2524" y="1198"/>
                </a:cubicBezTo>
                <a:cubicBezTo>
                  <a:pt x="2525" y="1197"/>
                  <a:pt x="2526" y="1197"/>
                  <a:pt x="2527" y="1197"/>
                </a:cubicBezTo>
                <a:cubicBezTo>
                  <a:pt x="2527" y="1195"/>
                  <a:pt x="2527" y="1195"/>
                  <a:pt x="2527" y="1195"/>
                </a:cubicBezTo>
                <a:cubicBezTo>
                  <a:pt x="2528" y="1195"/>
                  <a:pt x="2530" y="1195"/>
                  <a:pt x="2532" y="1194"/>
                </a:cubicBezTo>
                <a:cubicBezTo>
                  <a:pt x="2533" y="1194"/>
                  <a:pt x="2531" y="1195"/>
                  <a:pt x="2533" y="1195"/>
                </a:cubicBezTo>
                <a:cubicBezTo>
                  <a:pt x="2533" y="1194"/>
                  <a:pt x="2533" y="1194"/>
                  <a:pt x="2533" y="1194"/>
                </a:cubicBezTo>
                <a:cubicBezTo>
                  <a:pt x="2538" y="1194"/>
                  <a:pt x="2538" y="1194"/>
                  <a:pt x="2538" y="1194"/>
                </a:cubicBezTo>
                <a:cubicBezTo>
                  <a:pt x="2538" y="1191"/>
                  <a:pt x="2541" y="1190"/>
                  <a:pt x="2543" y="1188"/>
                </a:cubicBezTo>
                <a:cubicBezTo>
                  <a:pt x="2543" y="1188"/>
                  <a:pt x="2543" y="1188"/>
                  <a:pt x="2543" y="1188"/>
                </a:cubicBezTo>
                <a:cubicBezTo>
                  <a:pt x="2545" y="1188"/>
                  <a:pt x="2545" y="1188"/>
                  <a:pt x="2545" y="1188"/>
                </a:cubicBezTo>
                <a:cubicBezTo>
                  <a:pt x="2545" y="1187"/>
                  <a:pt x="2546" y="1187"/>
                  <a:pt x="2546" y="1186"/>
                </a:cubicBezTo>
                <a:cubicBezTo>
                  <a:pt x="2549" y="1186"/>
                  <a:pt x="2549" y="1186"/>
                  <a:pt x="2549" y="1186"/>
                </a:cubicBezTo>
                <a:cubicBezTo>
                  <a:pt x="2549" y="1185"/>
                  <a:pt x="2549" y="1185"/>
                  <a:pt x="2549" y="1185"/>
                </a:cubicBezTo>
                <a:cubicBezTo>
                  <a:pt x="2551" y="1185"/>
                  <a:pt x="2552" y="1184"/>
                  <a:pt x="2554" y="1183"/>
                </a:cubicBezTo>
                <a:cubicBezTo>
                  <a:pt x="2554" y="1183"/>
                  <a:pt x="2554" y="1183"/>
                  <a:pt x="2554" y="1183"/>
                </a:cubicBezTo>
                <a:cubicBezTo>
                  <a:pt x="2556" y="1183"/>
                  <a:pt x="2556" y="1183"/>
                  <a:pt x="2556" y="1183"/>
                </a:cubicBezTo>
                <a:cubicBezTo>
                  <a:pt x="2556" y="1182"/>
                  <a:pt x="2556" y="1182"/>
                  <a:pt x="2556" y="1182"/>
                </a:cubicBezTo>
                <a:cubicBezTo>
                  <a:pt x="2558" y="1182"/>
                  <a:pt x="2558" y="1182"/>
                  <a:pt x="2558" y="1182"/>
                </a:cubicBezTo>
                <a:cubicBezTo>
                  <a:pt x="2558" y="1181"/>
                  <a:pt x="2558" y="1181"/>
                  <a:pt x="2558" y="1181"/>
                </a:cubicBezTo>
                <a:cubicBezTo>
                  <a:pt x="2561" y="1181"/>
                  <a:pt x="2561" y="1181"/>
                  <a:pt x="2561" y="1181"/>
                </a:cubicBezTo>
                <a:cubicBezTo>
                  <a:pt x="2561" y="1180"/>
                  <a:pt x="2561" y="1180"/>
                  <a:pt x="2561" y="1179"/>
                </a:cubicBezTo>
                <a:cubicBezTo>
                  <a:pt x="2562" y="1179"/>
                  <a:pt x="2563" y="1179"/>
                  <a:pt x="2564" y="1178"/>
                </a:cubicBezTo>
                <a:cubicBezTo>
                  <a:pt x="2564" y="1178"/>
                  <a:pt x="2564" y="1178"/>
                  <a:pt x="2564" y="1178"/>
                </a:cubicBezTo>
                <a:cubicBezTo>
                  <a:pt x="2566" y="1178"/>
                  <a:pt x="2566" y="1178"/>
                  <a:pt x="2566" y="1178"/>
                </a:cubicBezTo>
                <a:cubicBezTo>
                  <a:pt x="2569" y="1176"/>
                  <a:pt x="2573" y="1173"/>
                  <a:pt x="2574" y="1169"/>
                </a:cubicBezTo>
                <a:cubicBezTo>
                  <a:pt x="2576" y="1169"/>
                  <a:pt x="2576" y="1169"/>
                  <a:pt x="2576" y="1169"/>
                </a:cubicBezTo>
                <a:cubicBezTo>
                  <a:pt x="2576" y="1169"/>
                  <a:pt x="2576" y="1169"/>
                  <a:pt x="2576" y="1169"/>
                </a:cubicBezTo>
                <a:cubicBezTo>
                  <a:pt x="2577" y="1169"/>
                  <a:pt x="2577" y="1169"/>
                  <a:pt x="2577" y="1169"/>
                </a:cubicBezTo>
                <a:cubicBezTo>
                  <a:pt x="2577" y="1168"/>
                  <a:pt x="2577" y="1167"/>
                  <a:pt x="2576" y="1166"/>
                </a:cubicBezTo>
                <a:cubicBezTo>
                  <a:pt x="2575" y="1166"/>
                  <a:pt x="2575" y="1166"/>
                  <a:pt x="2575" y="1166"/>
                </a:cubicBezTo>
                <a:cubicBezTo>
                  <a:pt x="2575" y="1165"/>
                  <a:pt x="2575" y="1165"/>
                  <a:pt x="2575" y="1165"/>
                </a:cubicBezTo>
                <a:cubicBezTo>
                  <a:pt x="2576" y="1165"/>
                  <a:pt x="2576" y="1165"/>
                  <a:pt x="2576" y="1165"/>
                </a:cubicBezTo>
                <a:cubicBezTo>
                  <a:pt x="2576" y="1162"/>
                  <a:pt x="2576" y="1162"/>
                  <a:pt x="2576" y="1162"/>
                </a:cubicBezTo>
                <a:cubicBezTo>
                  <a:pt x="2577" y="1162"/>
                  <a:pt x="2578" y="1161"/>
                  <a:pt x="2579" y="1161"/>
                </a:cubicBezTo>
                <a:cubicBezTo>
                  <a:pt x="2579" y="1161"/>
                  <a:pt x="2579" y="1160"/>
                  <a:pt x="2580" y="1159"/>
                </a:cubicBezTo>
                <a:cubicBezTo>
                  <a:pt x="2581" y="1159"/>
                  <a:pt x="2581" y="1159"/>
                  <a:pt x="2581" y="1159"/>
                </a:cubicBezTo>
                <a:cubicBezTo>
                  <a:pt x="2581" y="1159"/>
                  <a:pt x="2581" y="1159"/>
                  <a:pt x="2581" y="1159"/>
                </a:cubicBezTo>
                <a:cubicBezTo>
                  <a:pt x="2585" y="1159"/>
                  <a:pt x="2585" y="1159"/>
                  <a:pt x="2585" y="1159"/>
                </a:cubicBezTo>
                <a:cubicBezTo>
                  <a:pt x="2585" y="1158"/>
                  <a:pt x="2586" y="1157"/>
                  <a:pt x="2586" y="1156"/>
                </a:cubicBezTo>
                <a:cubicBezTo>
                  <a:pt x="2589" y="1156"/>
                  <a:pt x="2591" y="1156"/>
                  <a:pt x="2594" y="1155"/>
                </a:cubicBezTo>
                <a:cubicBezTo>
                  <a:pt x="2594" y="1154"/>
                  <a:pt x="2594" y="1154"/>
                  <a:pt x="2594" y="1154"/>
                </a:cubicBezTo>
                <a:cubicBezTo>
                  <a:pt x="2595" y="1153"/>
                  <a:pt x="2596" y="1153"/>
                  <a:pt x="2598" y="1153"/>
                </a:cubicBezTo>
                <a:cubicBezTo>
                  <a:pt x="2598" y="1152"/>
                  <a:pt x="2598" y="1152"/>
                  <a:pt x="2598" y="1152"/>
                </a:cubicBezTo>
                <a:cubicBezTo>
                  <a:pt x="2603" y="1152"/>
                  <a:pt x="2603" y="1152"/>
                  <a:pt x="2603" y="1152"/>
                </a:cubicBezTo>
                <a:cubicBezTo>
                  <a:pt x="2603" y="1151"/>
                  <a:pt x="2603" y="1151"/>
                  <a:pt x="2603" y="1150"/>
                </a:cubicBezTo>
                <a:cubicBezTo>
                  <a:pt x="2605" y="1150"/>
                  <a:pt x="2605" y="1150"/>
                  <a:pt x="2605" y="1150"/>
                </a:cubicBezTo>
                <a:cubicBezTo>
                  <a:pt x="2605" y="1149"/>
                  <a:pt x="2605" y="1149"/>
                  <a:pt x="2605" y="1149"/>
                </a:cubicBezTo>
                <a:cubicBezTo>
                  <a:pt x="2606" y="1149"/>
                  <a:pt x="2606" y="1149"/>
                  <a:pt x="2607" y="1149"/>
                </a:cubicBezTo>
                <a:cubicBezTo>
                  <a:pt x="2607" y="1145"/>
                  <a:pt x="2607" y="1145"/>
                  <a:pt x="2607" y="1145"/>
                </a:cubicBezTo>
                <a:cubicBezTo>
                  <a:pt x="2607" y="1145"/>
                  <a:pt x="2608" y="1145"/>
                  <a:pt x="2608" y="1145"/>
                </a:cubicBezTo>
                <a:cubicBezTo>
                  <a:pt x="2609" y="1143"/>
                  <a:pt x="2609" y="1142"/>
                  <a:pt x="2609" y="1141"/>
                </a:cubicBezTo>
                <a:cubicBezTo>
                  <a:pt x="2613" y="1141"/>
                  <a:pt x="2618" y="1142"/>
                  <a:pt x="2620" y="1140"/>
                </a:cubicBezTo>
                <a:cubicBezTo>
                  <a:pt x="2623" y="1138"/>
                  <a:pt x="2620" y="1138"/>
                  <a:pt x="2622" y="1135"/>
                </a:cubicBezTo>
                <a:cubicBezTo>
                  <a:pt x="2622" y="1135"/>
                  <a:pt x="2623" y="1135"/>
                  <a:pt x="2623" y="1135"/>
                </a:cubicBezTo>
                <a:cubicBezTo>
                  <a:pt x="2623" y="1133"/>
                  <a:pt x="2623" y="1133"/>
                  <a:pt x="2623" y="1133"/>
                </a:cubicBezTo>
                <a:cubicBezTo>
                  <a:pt x="2624" y="1133"/>
                  <a:pt x="2624" y="1132"/>
                  <a:pt x="2625" y="1132"/>
                </a:cubicBezTo>
                <a:cubicBezTo>
                  <a:pt x="2625" y="1131"/>
                  <a:pt x="2625" y="1130"/>
                  <a:pt x="2626" y="1130"/>
                </a:cubicBezTo>
                <a:cubicBezTo>
                  <a:pt x="2629" y="1129"/>
                  <a:pt x="2632" y="1128"/>
                  <a:pt x="2636" y="1128"/>
                </a:cubicBezTo>
                <a:cubicBezTo>
                  <a:pt x="2636" y="1127"/>
                  <a:pt x="2637" y="1127"/>
                  <a:pt x="2636" y="1125"/>
                </a:cubicBezTo>
                <a:cubicBezTo>
                  <a:pt x="2636" y="1125"/>
                  <a:pt x="2636" y="1125"/>
                  <a:pt x="2636" y="1125"/>
                </a:cubicBezTo>
                <a:cubicBezTo>
                  <a:pt x="2636" y="1116"/>
                  <a:pt x="2636" y="1116"/>
                  <a:pt x="2636" y="1116"/>
                </a:cubicBezTo>
                <a:cubicBezTo>
                  <a:pt x="2636" y="1116"/>
                  <a:pt x="2636" y="1116"/>
                  <a:pt x="2636" y="1116"/>
                </a:cubicBezTo>
                <a:cubicBezTo>
                  <a:pt x="2636" y="1114"/>
                  <a:pt x="2636" y="1114"/>
                  <a:pt x="2636" y="1114"/>
                </a:cubicBezTo>
                <a:cubicBezTo>
                  <a:pt x="2637" y="1114"/>
                  <a:pt x="2638" y="1113"/>
                  <a:pt x="2638" y="1113"/>
                </a:cubicBezTo>
                <a:cubicBezTo>
                  <a:pt x="2638" y="1110"/>
                  <a:pt x="2638" y="1110"/>
                  <a:pt x="2638" y="1110"/>
                </a:cubicBezTo>
                <a:cubicBezTo>
                  <a:pt x="2639" y="1110"/>
                  <a:pt x="2639" y="1110"/>
                  <a:pt x="2639" y="1110"/>
                </a:cubicBezTo>
                <a:cubicBezTo>
                  <a:pt x="2639" y="1109"/>
                  <a:pt x="2639" y="1109"/>
                  <a:pt x="2639" y="1109"/>
                </a:cubicBezTo>
                <a:cubicBezTo>
                  <a:pt x="2640" y="1109"/>
                  <a:pt x="2641" y="1109"/>
                  <a:pt x="2642" y="1110"/>
                </a:cubicBezTo>
                <a:cubicBezTo>
                  <a:pt x="2642" y="1106"/>
                  <a:pt x="2642" y="1105"/>
                  <a:pt x="2644" y="1103"/>
                </a:cubicBezTo>
                <a:cubicBezTo>
                  <a:pt x="2644" y="1103"/>
                  <a:pt x="2645" y="1103"/>
                  <a:pt x="2645" y="1102"/>
                </a:cubicBezTo>
                <a:cubicBezTo>
                  <a:pt x="2646" y="1101"/>
                  <a:pt x="2646" y="1097"/>
                  <a:pt x="2647" y="1096"/>
                </a:cubicBezTo>
                <a:cubicBezTo>
                  <a:pt x="2650" y="1093"/>
                  <a:pt x="2650" y="1093"/>
                  <a:pt x="2650" y="1093"/>
                </a:cubicBezTo>
                <a:cubicBezTo>
                  <a:pt x="2650" y="1091"/>
                  <a:pt x="2650" y="1091"/>
                  <a:pt x="2650" y="1091"/>
                </a:cubicBezTo>
                <a:cubicBezTo>
                  <a:pt x="2651" y="1091"/>
                  <a:pt x="2651" y="1091"/>
                  <a:pt x="2651" y="1091"/>
                </a:cubicBezTo>
                <a:cubicBezTo>
                  <a:pt x="2651" y="1089"/>
                  <a:pt x="2651" y="1089"/>
                  <a:pt x="2651" y="1089"/>
                </a:cubicBezTo>
                <a:cubicBezTo>
                  <a:pt x="2652" y="1089"/>
                  <a:pt x="2652" y="1088"/>
                  <a:pt x="2653" y="1088"/>
                </a:cubicBezTo>
                <a:cubicBezTo>
                  <a:pt x="2653" y="1085"/>
                  <a:pt x="2653" y="1085"/>
                  <a:pt x="2653" y="1085"/>
                </a:cubicBezTo>
                <a:cubicBezTo>
                  <a:pt x="2654" y="1085"/>
                  <a:pt x="2654" y="1085"/>
                  <a:pt x="2654" y="1085"/>
                </a:cubicBezTo>
                <a:cubicBezTo>
                  <a:pt x="2654" y="1083"/>
                  <a:pt x="2654" y="1083"/>
                  <a:pt x="2654" y="1083"/>
                </a:cubicBezTo>
                <a:cubicBezTo>
                  <a:pt x="2655" y="1081"/>
                  <a:pt x="2656" y="1080"/>
                  <a:pt x="2656" y="1077"/>
                </a:cubicBezTo>
                <a:cubicBezTo>
                  <a:pt x="2655" y="1077"/>
                  <a:pt x="2655" y="1077"/>
                  <a:pt x="2655" y="1077"/>
                </a:cubicBezTo>
                <a:cubicBezTo>
                  <a:pt x="2654" y="1076"/>
                  <a:pt x="2654" y="1075"/>
                  <a:pt x="2654" y="1075"/>
                </a:cubicBezTo>
                <a:cubicBezTo>
                  <a:pt x="2653" y="1075"/>
                  <a:pt x="2652" y="1074"/>
                  <a:pt x="2651" y="1074"/>
                </a:cubicBezTo>
                <a:cubicBezTo>
                  <a:pt x="2651" y="1070"/>
                  <a:pt x="2651" y="1070"/>
                  <a:pt x="2651" y="1070"/>
                </a:cubicBezTo>
                <a:cubicBezTo>
                  <a:pt x="2650" y="1069"/>
                  <a:pt x="2650" y="1069"/>
                  <a:pt x="2649" y="1068"/>
                </a:cubicBezTo>
                <a:cubicBezTo>
                  <a:pt x="2648" y="1067"/>
                  <a:pt x="2649" y="1066"/>
                  <a:pt x="2648" y="1065"/>
                </a:cubicBezTo>
                <a:cubicBezTo>
                  <a:pt x="2645" y="1065"/>
                  <a:pt x="2645" y="1065"/>
                  <a:pt x="2645" y="1065"/>
                </a:cubicBezTo>
                <a:cubicBezTo>
                  <a:pt x="2644" y="1063"/>
                  <a:pt x="2643" y="1062"/>
                  <a:pt x="2641" y="1060"/>
                </a:cubicBezTo>
                <a:cubicBezTo>
                  <a:pt x="2639" y="1060"/>
                  <a:pt x="2639" y="1060"/>
                  <a:pt x="2639" y="1060"/>
                </a:cubicBezTo>
                <a:cubicBezTo>
                  <a:pt x="2639" y="1059"/>
                  <a:pt x="2639" y="1059"/>
                  <a:pt x="2639" y="1059"/>
                </a:cubicBezTo>
                <a:cubicBezTo>
                  <a:pt x="2637" y="1059"/>
                  <a:pt x="2636" y="1058"/>
                  <a:pt x="2634" y="1058"/>
                </a:cubicBezTo>
                <a:cubicBezTo>
                  <a:pt x="2634" y="1057"/>
                  <a:pt x="2634" y="1057"/>
                  <a:pt x="2634" y="1057"/>
                </a:cubicBezTo>
                <a:cubicBezTo>
                  <a:pt x="2631" y="1057"/>
                  <a:pt x="2631" y="1057"/>
                  <a:pt x="2631" y="1057"/>
                </a:cubicBezTo>
                <a:cubicBezTo>
                  <a:pt x="2631" y="1056"/>
                  <a:pt x="2631" y="1056"/>
                  <a:pt x="2631" y="1056"/>
                </a:cubicBezTo>
                <a:cubicBezTo>
                  <a:pt x="2629" y="1054"/>
                  <a:pt x="2627" y="1053"/>
                  <a:pt x="2626" y="1052"/>
                </a:cubicBezTo>
                <a:cubicBezTo>
                  <a:pt x="2626" y="1050"/>
                  <a:pt x="2626" y="1050"/>
                  <a:pt x="2626" y="1050"/>
                </a:cubicBezTo>
                <a:cubicBezTo>
                  <a:pt x="2625" y="1049"/>
                  <a:pt x="2624" y="1049"/>
                  <a:pt x="2623" y="1048"/>
                </a:cubicBezTo>
                <a:cubicBezTo>
                  <a:pt x="2623" y="1048"/>
                  <a:pt x="2623" y="1048"/>
                  <a:pt x="2623" y="1048"/>
                </a:cubicBezTo>
                <a:cubicBezTo>
                  <a:pt x="2622" y="1048"/>
                  <a:pt x="2622" y="1048"/>
                  <a:pt x="2622" y="1048"/>
                </a:cubicBezTo>
                <a:cubicBezTo>
                  <a:pt x="2621" y="1047"/>
                  <a:pt x="2621" y="1046"/>
                  <a:pt x="2621" y="1045"/>
                </a:cubicBezTo>
                <a:cubicBezTo>
                  <a:pt x="2620" y="1045"/>
                  <a:pt x="2620" y="1045"/>
                  <a:pt x="2619" y="1044"/>
                </a:cubicBezTo>
                <a:cubicBezTo>
                  <a:pt x="2619" y="1043"/>
                  <a:pt x="2619" y="1042"/>
                  <a:pt x="2618" y="1041"/>
                </a:cubicBezTo>
                <a:cubicBezTo>
                  <a:pt x="2617" y="1041"/>
                  <a:pt x="2617" y="1041"/>
                  <a:pt x="2617" y="1041"/>
                </a:cubicBezTo>
                <a:cubicBezTo>
                  <a:pt x="2617" y="1026"/>
                  <a:pt x="2617" y="1026"/>
                  <a:pt x="2617" y="1026"/>
                </a:cubicBezTo>
                <a:cubicBezTo>
                  <a:pt x="2613" y="1027"/>
                  <a:pt x="2615" y="1029"/>
                  <a:pt x="2613" y="1032"/>
                </a:cubicBezTo>
                <a:cubicBezTo>
                  <a:pt x="2611" y="1034"/>
                  <a:pt x="2608" y="1036"/>
                  <a:pt x="2606" y="1038"/>
                </a:cubicBezTo>
                <a:cubicBezTo>
                  <a:pt x="2606" y="1040"/>
                  <a:pt x="2606" y="1040"/>
                  <a:pt x="2606" y="1040"/>
                </a:cubicBezTo>
                <a:cubicBezTo>
                  <a:pt x="2605" y="1041"/>
                  <a:pt x="2604" y="1041"/>
                  <a:pt x="2603" y="1042"/>
                </a:cubicBezTo>
                <a:cubicBezTo>
                  <a:pt x="2603" y="1043"/>
                  <a:pt x="2603" y="1043"/>
                  <a:pt x="2603" y="1043"/>
                </a:cubicBezTo>
                <a:cubicBezTo>
                  <a:pt x="2602" y="1045"/>
                  <a:pt x="2602" y="1045"/>
                  <a:pt x="2602" y="1045"/>
                </a:cubicBezTo>
                <a:cubicBezTo>
                  <a:pt x="2600" y="1045"/>
                  <a:pt x="2600" y="1045"/>
                  <a:pt x="2600" y="1045"/>
                </a:cubicBezTo>
                <a:cubicBezTo>
                  <a:pt x="2599" y="1048"/>
                  <a:pt x="2599" y="1048"/>
                  <a:pt x="2599" y="1048"/>
                </a:cubicBezTo>
                <a:cubicBezTo>
                  <a:pt x="2597" y="1049"/>
                  <a:pt x="2595" y="1049"/>
                  <a:pt x="2594" y="1051"/>
                </a:cubicBezTo>
                <a:cubicBezTo>
                  <a:pt x="2591" y="1051"/>
                  <a:pt x="2591" y="1051"/>
                  <a:pt x="2591" y="1051"/>
                </a:cubicBezTo>
                <a:cubicBezTo>
                  <a:pt x="2591" y="1053"/>
                  <a:pt x="2591" y="1053"/>
                  <a:pt x="2591" y="1053"/>
                </a:cubicBezTo>
                <a:cubicBezTo>
                  <a:pt x="2589" y="1053"/>
                  <a:pt x="2587" y="1053"/>
                  <a:pt x="2585" y="1053"/>
                </a:cubicBezTo>
                <a:cubicBezTo>
                  <a:pt x="2585" y="1052"/>
                  <a:pt x="2585" y="1051"/>
                  <a:pt x="2585" y="1051"/>
                </a:cubicBezTo>
                <a:cubicBezTo>
                  <a:pt x="2582" y="1050"/>
                  <a:pt x="2582" y="1051"/>
                  <a:pt x="2580" y="1049"/>
                </a:cubicBezTo>
                <a:cubicBezTo>
                  <a:pt x="2576" y="1050"/>
                  <a:pt x="2576" y="1050"/>
                  <a:pt x="2575" y="1053"/>
                </a:cubicBezTo>
                <a:cubicBezTo>
                  <a:pt x="2573" y="1052"/>
                  <a:pt x="2571" y="1052"/>
                  <a:pt x="2569" y="1052"/>
                </a:cubicBezTo>
                <a:cubicBezTo>
                  <a:pt x="2568" y="1049"/>
                  <a:pt x="2567" y="1049"/>
                  <a:pt x="2564" y="1048"/>
                </a:cubicBezTo>
                <a:cubicBezTo>
                  <a:pt x="2564" y="1045"/>
                  <a:pt x="2565" y="1044"/>
                  <a:pt x="2566" y="1042"/>
                </a:cubicBezTo>
                <a:cubicBezTo>
                  <a:pt x="2566" y="1042"/>
                  <a:pt x="2566" y="1042"/>
                  <a:pt x="2566" y="1042"/>
                </a:cubicBezTo>
                <a:cubicBezTo>
                  <a:pt x="2566" y="1042"/>
                  <a:pt x="2566" y="1035"/>
                  <a:pt x="2566" y="1034"/>
                </a:cubicBezTo>
                <a:cubicBezTo>
                  <a:pt x="2565" y="1034"/>
                  <a:pt x="2565" y="1034"/>
                  <a:pt x="2565" y="1034"/>
                </a:cubicBezTo>
                <a:cubicBezTo>
                  <a:pt x="2565" y="1033"/>
                  <a:pt x="2566" y="1033"/>
                  <a:pt x="2566" y="1033"/>
                </a:cubicBezTo>
                <a:cubicBezTo>
                  <a:pt x="2566" y="1031"/>
                  <a:pt x="2565" y="1029"/>
                  <a:pt x="2565" y="1028"/>
                </a:cubicBezTo>
                <a:cubicBezTo>
                  <a:pt x="2562" y="1028"/>
                  <a:pt x="2562" y="1028"/>
                  <a:pt x="2562" y="1028"/>
                </a:cubicBezTo>
                <a:cubicBezTo>
                  <a:pt x="2562" y="1029"/>
                  <a:pt x="2562" y="1034"/>
                  <a:pt x="2561" y="1034"/>
                </a:cubicBezTo>
                <a:cubicBezTo>
                  <a:pt x="2558" y="1034"/>
                  <a:pt x="2558" y="1034"/>
                  <a:pt x="2558" y="1034"/>
                </a:cubicBezTo>
                <a:cubicBezTo>
                  <a:pt x="2558" y="1035"/>
                  <a:pt x="2557" y="1035"/>
                  <a:pt x="2556" y="1036"/>
                </a:cubicBezTo>
                <a:cubicBezTo>
                  <a:pt x="2556" y="1038"/>
                  <a:pt x="2556" y="1038"/>
                  <a:pt x="2556" y="1038"/>
                </a:cubicBezTo>
                <a:cubicBezTo>
                  <a:pt x="2554" y="1038"/>
                  <a:pt x="2555" y="1038"/>
                  <a:pt x="2554" y="1036"/>
                </a:cubicBezTo>
                <a:cubicBezTo>
                  <a:pt x="2552" y="1036"/>
                  <a:pt x="2552" y="1036"/>
                  <a:pt x="2552" y="1036"/>
                </a:cubicBezTo>
                <a:cubicBezTo>
                  <a:pt x="2553" y="1031"/>
                  <a:pt x="2553" y="1025"/>
                  <a:pt x="2552" y="1019"/>
                </a:cubicBezTo>
                <a:cubicBezTo>
                  <a:pt x="2548" y="1018"/>
                  <a:pt x="2550" y="1016"/>
                  <a:pt x="2547" y="1014"/>
                </a:cubicBezTo>
                <a:cubicBezTo>
                  <a:pt x="2545" y="1013"/>
                  <a:pt x="2544" y="1014"/>
                  <a:pt x="2543" y="1010"/>
                </a:cubicBezTo>
                <a:cubicBezTo>
                  <a:pt x="2542" y="1010"/>
                  <a:pt x="2542" y="1010"/>
                  <a:pt x="2542" y="1010"/>
                </a:cubicBezTo>
                <a:cubicBezTo>
                  <a:pt x="2543" y="1009"/>
                  <a:pt x="2543" y="1008"/>
                  <a:pt x="2543" y="1006"/>
                </a:cubicBezTo>
                <a:cubicBezTo>
                  <a:pt x="2542" y="1006"/>
                  <a:pt x="2542" y="1006"/>
                  <a:pt x="2542" y="1006"/>
                </a:cubicBezTo>
                <a:cubicBezTo>
                  <a:pt x="2539" y="1004"/>
                  <a:pt x="2543" y="1003"/>
                  <a:pt x="2538" y="1002"/>
                </a:cubicBezTo>
                <a:cubicBezTo>
                  <a:pt x="2537" y="998"/>
                  <a:pt x="2536" y="999"/>
                  <a:pt x="2535" y="996"/>
                </a:cubicBezTo>
                <a:cubicBezTo>
                  <a:pt x="2535" y="994"/>
                  <a:pt x="2535" y="994"/>
                  <a:pt x="2535" y="994"/>
                </a:cubicBezTo>
                <a:cubicBezTo>
                  <a:pt x="2534" y="994"/>
                  <a:pt x="2534" y="994"/>
                  <a:pt x="2534" y="994"/>
                </a:cubicBezTo>
                <a:cubicBezTo>
                  <a:pt x="2534" y="992"/>
                  <a:pt x="2534" y="992"/>
                  <a:pt x="2534" y="992"/>
                </a:cubicBezTo>
                <a:cubicBezTo>
                  <a:pt x="2533" y="992"/>
                  <a:pt x="2533" y="992"/>
                  <a:pt x="2533" y="992"/>
                </a:cubicBezTo>
                <a:cubicBezTo>
                  <a:pt x="2533" y="989"/>
                  <a:pt x="2533" y="989"/>
                  <a:pt x="2533" y="989"/>
                </a:cubicBezTo>
                <a:cubicBezTo>
                  <a:pt x="2533" y="988"/>
                  <a:pt x="2532" y="988"/>
                  <a:pt x="2532" y="988"/>
                </a:cubicBezTo>
                <a:cubicBezTo>
                  <a:pt x="2532" y="985"/>
                  <a:pt x="2532" y="985"/>
                  <a:pt x="2532" y="985"/>
                </a:cubicBezTo>
                <a:cubicBezTo>
                  <a:pt x="2531" y="985"/>
                  <a:pt x="2531" y="985"/>
                  <a:pt x="2530" y="985"/>
                </a:cubicBezTo>
                <a:cubicBezTo>
                  <a:pt x="2530" y="983"/>
                  <a:pt x="2530" y="982"/>
                  <a:pt x="2529" y="981"/>
                </a:cubicBezTo>
                <a:cubicBezTo>
                  <a:pt x="2528" y="981"/>
                  <a:pt x="2528" y="981"/>
                  <a:pt x="2528" y="981"/>
                </a:cubicBezTo>
                <a:cubicBezTo>
                  <a:pt x="2528" y="979"/>
                  <a:pt x="2528" y="973"/>
                  <a:pt x="2529" y="972"/>
                </a:cubicBezTo>
                <a:cubicBezTo>
                  <a:pt x="2531" y="971"/>
                  <a:pt x="2532" y="973"/>
                  <a:pt x="2534" y="974"/>
                </a:cubicBezTo>
                <a:cubicBezTo>
                  <a:pt x="2534" y="973"/>
                  <a:pt x="2534" y="973"/>
                  <a:pt x="2534" y="973"/>
                </a:cubicBezTo>
                <a:cubicBezTo>
                  <a:pt x="2535" y="972"/>
                  <a:pt x="2535" y="972"/>
                  <a:pt x="2535" y="972"/>
                </a:cubicBezTo>
                <a:cubicBezTo>
                  <a:pt x="2533" y="972"/>
                  <a:pt x="2533" y="972"/>
                  <a:pt x="2533" y="972"/>
                </a:cubicBezTo>
                <a:cubicBezTo>
                  <a:pt x="2533" y="971"/>
                  <a:pt x="2533" y="971"/>
                  <a:pt x="2533" y="971"/>
                </a:cubicBezTo>
                <a:cubicBezTo>
                  <a:pt x="2533" y="971"/>
                  <a:pt x="2532" y="971"/>
                  <a:pt x="2532" y="971"/>
                </a:cubicBezTo>
                <a:cubicBezTo>
                  <a:pt x="2532" y="969"/>
                  <a:pt x="2531" y="968"/>
                  <a:pt x="2531" y="966"/>
                </a:cubicBezTo>
                <a:cubicBezTo>
                  <a:pt x="2530" y="966"/>
                  <a:pt x="2530" y="966"/>
                  <a:pt x="2530" y="966"/>
                </a:cubicBezTo>
                <a:cubicBezTo>
                  <a:pt x="2530" y="966"/>
                  <a:pt x="2530" y="966"/>
                  <a:pt x="2530" y="966"/>
                </a:cubicBezTo>
                <a:cubicBezTo>
                  <a:pt x="2533" y="966"/>
                  <a:pt x="2533" y="966"/>
                  <a:pt x="2533" y="966"/>
                </a:cubicBezTo>
                <a:cubicBezTo>
                  <a:pt x="2533" y="968"/>
                  <a:pt x="2533" y="967"/>
                  <a:pt x="2534" y="969"/>
                </a:cubicBezTo>
                <a:cubicBezTo>
                  <a:pt x="2536" y="969"/>
                  <a:pt x="2535" y="969"/>
                  <a:pt x="2536" y="970"/>
                </a:cubicBezTo>
                <a:cubicBezTo>
                  <a:pt x="2539" y="969"/>
                  <a:pt x="2539" y="970"/>
                  <a:pt x="2539" y="967"/>
                </a:cubicBezTo>
                <a:cubicBezTo>
                  <a:pt x="2541" y="968"/>
                  <a:pt x="2545" y="972"/>
                  <a:pt x="2548" y="971"/>
                </a:cubicBezTo>
                <a:cubicBezTo>
                  <a:pt x="2548" y="971"/>
                  <a:pt x="2548" y="971"/>
                  <a:pt x="2548" y="971"/>
                </a:cubicBezTo>
                <a:cubicBezTo>
                  <a:pt x="2550" y="970"/>
                  <a:pt x="2552" y="970"/>
                  <a:pt x="2553" y="970"/>
                </a:cubicBezTo>
                <a:cubicBezTo>
                  <a:pt x="2554" y="973"/>
                  <a:pt x="2555" y="974"/>
                  <a:pt x="2556" y="976"/>
                </a:cubicBezTo>
                <a:cubicBezTo>
                  <a:pt x="2556" y="978"/>
                  <a:pt x="2556" y="978"/>
                  <a:pt x="2556" y="978"/>
                </a:cubicBezTo>
                <a:cubicBezTo>
                  <a:pt x="2557" y="978"/>
                  <a:pt x="2557" y="978"/>
                  <a:pt x="2557" y="978"/>
                </a:cubicBezTo>
                <a:cubicBezTo>
                  <a:pt x="2558" y="980"/>
                  <a:pt x="2557" y="982"/>
                  <a:pt x="2558" y="984"/>
                </a:cubicBezTo>
                <a:cubicBezTo>
                  <a:pt x="2559" y="984"/>
                  <a:pt x="2560" y="985"/>
                  <a:pt x="2561" y="985"/>
                </a:cubicBezTo>
                <a:cubicBezTo>
                  <a:pt x="2562" y="987"/>
                  <a:pt x="2560" y="988"/>
                  <a:pt x="2561" y="989"/>
                </a:cubicBezTo>
                <a:cubicBezTo>
                  <a:pt x="2561" y="989"/>
                  <a:pt x="2562" y="990"/>
                  <a:pt x="2563" y="990"/>
                </a:cubicBezTo>
                <a:cubicBezTo>
                  <a:pt x="2563" y="992"/>
                  <a:pt x="2563" y="992"/>
                  <a:pt x="2563" y="992"/>
                </a:cubicBezTo>
                <a:cubicBezTo>
                  <a:pt x="2564" y="992"/>
                  <a:pt x="2564" y="993"/>
                  <a:pt x="2565" y="993"/>
                </a:cubicBezTo>
                <a:cubicBezTo>
                  <a:pt x="2565" y="997"/>
                  <a:pt x="2565" y="997"/>
                  <a:pt x="2565" y="997"/>
                </a:cubicBezTo>
                <a:cubicBezTo>
                  <a:pt x="2566" y="998"/>
                  <a:pt x="2567" y="998"/>
                  <a:pt x="2569" y="999"/>
                </a:cubicBezTo>
                <a:cubicBezTo>
                  <a:pt x="2569" y="1001"/>
                  <a:pt x="2569" y="1001"/>
                  <a:pt x="2569" y="1001"/>
                </a:cubicBezTo>
                <a:cubicBezTo>
                  <a:pt x="2570" y="1001"/>
                  <a:pt x="2570" y="1001"/>
                  <a:pt x="2570" y="1001"/>
                </a:cubicBezTo>
                <a:cubicBezTo>
                  <a:pt x="2570" y="1004"/>
                  <a:pt x="2570" y="1004"/>
                  <a:pt x="2570" y="1004"/>
                </a:cubicBezTo>
                <a:cubicBezTo>
                  <a:pt x="2571" y="1004"/>
                  <a:pt x="2571" y="1005"/>
                  <a:pt x="2572" y="1005"/>
                </a:cubicBezTo>
                <a:cubicBezTo>
                  <a:pt x="2574" y="1008"/>
                  <a:pt x="2573" y="1009"/>
                  <a:pt x="2576" y="1009"/>
                </a:cubicBezTo>
                <a:cubicBezTo>
                  <a:pt x="2577" y="1015"/>
                  <a:pt x="2578" y="1014"/>
                  <a:pt x="2581" y="1016"/>
                </a:cubicBezTo>
                <a:cubicBezTo>
                  <a:pt x="2582" y="1017"/>
                  <a:pt x="2583" y="1018"/>
                  <a:pt x="2584" y="1019"/>
                </a:cubicBezTo>
                <a:cubicBezTo>
                  <a:pt x="2585" y="1020"/>
                  <a:pt x="2587" y="1020"/>
                  <a:pt x="2589" y="1020"/>
                </a:cubicBezTo>
                <a:cubicBezTo>
                  <a:pt x="2589" y="1021"/>
                  <a:pt x="2589" y="1021"/>
                  <a:pt x="2589" y="1022"/>
                </a:cubicBezTo>
                <a:cubicBezTo>
                  <a:pt x="2593" y="1022"/>
                  <a:pt x="2593" y="1022"/>
                  <a:pt x="2593" y="1022"/>
                </a:cubicBezTo>
                <a:cubicBezTo>
                  <a:pt x="2593" y="1023"/>
                  <a:pt x="2593" y="1023"/>
                  <a:pt x="2593" y="1023"/>
                </a:cubicBezTo>
                <a:cubicBezTo>
                  <a:pt x="2594" y="1023"/>
                  <a:pt x="2596" y="1023"/>
                  <a:pt x="2597" y="1024"/>
                </a:cubicBezTo>
                <a:cubicBezTo>
                  <a:pt x="2597" y="1024"/>
                  <a:pt x="2597" y="1024"/>
                  <a:pt x="2597" y="1024"/>
                </a:cubicBezTo>
                <a:cubicBezTo>
                  <a:pt x="2601" y="1024"/>
                  <a:pt x="2602" y="1024"/>
                  <a:pt x="2604" y="1023"/>
                </a:cubicBezTo>
                <a:cubicBezTo>
                  <a:pt x="2604" y="1022"/>
                  <a:pt x="2604" y="1022"/>
                  <a:pt x="2604" y="1022"/>
                </a:cubicBezTo>
                <a:cubicBezTo>
                  <a:pt x="2605" y="1022"/>
                  <a:pt x="2606" y="1021"/>
                  <a:pt x="2608" y="1021"/>
                </a:cubicBezTo>
                <a:cubicBezTo>
                  <a:pt x="2608" y="1020"/>
                  <a:pt x="2608" y="1020"/>
                  <a:pt x="2608" y="1020"/>
                </a:cubicBezTo>
                <a:cubicBezTo>
                  <a:pt x="2609" y="1020"/>
                  <a:pt x="2610" y="1020"/>
                  <a:pt x="2611" y="1019"/>
                </a:cubicBezTo>
                <a:cubicBezTo>
                  <a:pt x="2611" y="1019"/>
                  <a:pt x="2611" y="1018"/>
                  <a:pt x="2612" y="1018"/>
                </a:cubicBezTo>
                <a:cubicBezTo>
                  <a:pt x="2613" y="1018"/>
                  <a:pt x="2613" y="1018"/>
                  <a:pt x="2613" y="1018"/>
                </a:cubicBezTo>
                <a:cubicBezTo>
                  <a:pt x="2614" y="1017"/>
                  <a:pt x="2614" y="1017"/>
                  <a:pt x="2614" y="1016"/>
                </a:cubicBezTo>
                <a:cubicBezTo>
                  <a:pt x="2617" y="1015"/>
                  <a:pt x="2617" y="1017"/>
                  <a:pt x="2619" y="1014"/>
                </a:cubicBezTo>
                <a:cubicBezTo>
                  <a:pt x="2621" y="1014"/>
                  <a:pt x="2621" y="1014"/>
                  <a:pt x="2621" y="1014"/>
                </a:cubicBezTo>
                <a:cubicBezTo>
                  <a:pt x="2621" y="1014"/>
                  <a:pt x="2621" y="1014"/>
                  <a:pt x="2621" y="1014"/>
                </a:cubicBezTo>
                <a:cubicBezTo>
                  <a:pt x="2622" y="1015"/>
                  <a:pt x="2622" y="1015"/>
                  <a:pt x="2623" y="1015"/>
                </a:cubicBezTo>
                <a:cubicBezTo>
                  <a:pt x="2624" y="1016"/>
                  <a:pt x="2625" y="1017"/>
                  <a:pt x="2626" y="1019"/>
                </a:cubicBezTo>
                <a:cubicBezTo>
                  <a:pt x="2627" y="1019"/>
                  <a:pt x="2627" y="1019"/>
                  <a:pt x="2627" y="1019"/>
                </a:cubicBezTo>
                <a:cubicBezTo>
                  <a:pt x="2627" y="1020"/>
                  <a:pt x="2627" y="1021"/>
                  <a:pt x="2627" y="1022"/>
                </a:cubicBezTo>
                <a:cubicBezTo>
                  <a:pt x="2628" y="1022"/>
                  <a:pt x="2628" y="1022"/>
                  <a:pt x="2628" y="1022"/>
                </a:cubicBezTo>
                <a:cubicBezTo>
                  <a:pt x="2628" y="1025"/>
                  <a:pt x="2628" y="1025"/>
                  <a:pt x="2628" y="1025"/>
                </a:cubicBezTo>
                <a:cubicBezTo>
                  <a:pt x="2629" y="1025"/>
                  <a:pt x="2629" y="1025"/>
                  <a:pt x="2629" y="1025"/>
                </a:cubicBezTo>
                <a:cubicBezTo>
                  <a:pt x="2629" y="1027"/>
                  <a:pt x="2630" y="1029"/>
                  <a:pt x="2630" y="1031"/>
                </a:cubicBezTo>
                <a:cubicBezTo>
                  <a:pt x="2631" y="1031"/>
                  <a:pt x="2631" y="1031"/>
                  <a:pt x="2631" y="1031"/>
                </a:cubicBezTo>
                <a:cubicBezTo>
                  <a:pt x="2632" y="1035"/>
                  <a:pt x="2637" y="1036"/>
                  <a:pt x="2641" y="1038"/>
                </a:cubicBezTo>
                <a:cubicBezTo>
                  <a:pt x="2649" y="1038"/>
                  <a:pt x="2649" y="1038"/>
                  <a:pt x="2649" y="1038"/>
                </a:cubicBezTo>
                <a:cubicBezTo>
                  <a:pt x="2649" y="1038"/>
                  <a:pt x="2649" y="1039"/>
                  <a:pt x="2651" y="1039"/>
                </a:cubicBezTo>
                <a:cubicBezTo>
                  <a:pt x="2660" y="1039"/>
                  <a:pt x="2660" y="1039"/>
                  <a:pt x="2660" y="1039"/>
                </a:cubicBezTo>
                <a:cubicBezTo>
                  <a:pt x="2660" y="1039"/>
                  <a:pt x="2661" y="1038"/>
                  <a:pt x="2663" y="1038"/>
                </a:cubicBezTo>
                <a:cubicBezTo>
                  <a:pt x="2663" y="1039"/>
                  <a:pt x="2663" y="1039"/>
                  <a:pt x="2663" y="1039"/>
                </a:cubicBezTo>
                <a:cubicBezTo>
                  <a:pt x="2668" y="1041"/>
                  <a:pt x="2668" y="1041"/>
                  <a:pt x="2668" y="1041"/>
                </a:cubicBezTo>
                <a:cubicBezTo>
                  <a:pt x="2668" y="1043"/>
                  <a:pt x="2668" y="1043"/>
                  <a:pt x="2668" y="1043"/>
                </a:cubicBezTo>
                <a:cubicBezTo>
                  <a:pt x="2669" y="1042"/>
                  <a:pt x="2671" y="1042"/>
                  <a:pt x="2673" y="1042"/>
                </a:cubicBezTo>
                <a:cubicBezTo>
                  <a:pt x="2673" y="1043"/>
                  <a:pt x="2673" y="1043"/>
                  <a:pt x="2673" y="1043"/>
                </a:cubicBezTo>
                <a:cubicBezTo>
                  <a:pt x="2676" y="1043"/>
                  <a:pt x="2676" y="1043"/>
                  <a:pt x="2676" y="1043"/>
                </a:cubicBezTo>
                <a:cubicBezTo>
                  <a:pt x="2676" y="1042"/>
                  <a:pt x="2677" y="1041"/>
                  <a:pt x="2677" y="1041"/>
                </a:cubicBezTo>
                <a:cubicBezTo>
                  <a:pt x="2678" y="1041"/>
                  <a:pt x="2680" y="1041"/>
                  <a:pt x="2681" y="1042"/>
                </a:cubicBezTo>
                <a:cubicBezTo>
                  <a:pt x="2681" y="1041"/>
                  <a:pt x="2682" y="1040"/>
                  <a:pt x="2683" y="1039"/>
                </a:cubicBezTo>
                <a:cubicBezTo>
                  <a:pt x="2683" y="1040"/>
                  <a:pt x="2684" y="1040"/>
                  <a:pt x="2685" y="1040"/>
                </a:cubicBezTo>
                <a:cubicBezTo>
                  <a:pt x="2685" y="1041"/>
                  <a:pt x="2685" y="1041"/>
                  <a:pt x="2685" y="1041"/>
                </a:cubicBezTo>
                <a:cubicBezTo>
                  <a:pt x="2687" y="1041"/>
                  <a:pt x="2690" y="1041"/>
                  <a:pt x="2692" y="1042"/>
                </a:cubicBezTo>
                <a:cubicBezTo>
                  <a:pt x="2693" y="1040"/>
                  <a:pt x="2692" y="1041"/>
                  <a:pt x="2693" y="1040"/>
                </a:cubicBezTo>
                <a:cubicBezTo>
                  <a:pt x="2695" y="1039"/>
                  <a:pt x="2699" y="1041"/>
                  <a:pt x="2702" y="1040"/>
                </a:cubicBezTo>
                <a:cubicBezTo>
                  <a:pt x="2702" y="1039"/>
                  <a:pt x="2702" y="1039"/>
                  <a:pt x="2702" y="1039"/>
                </a:cubicBezTo>
                <a:cubicBezTo>
                  <a:pt x="2707" y="1039"/>
                  <a:pt x="2707" y="1039"/>
                  <a:pt x="2707" y="1039"/>
                </a:cubicBezTo>
                <a:cubicBezTo>
                  <a:pt x="2707" y="1038"/>
                  <a:pt x="2707" y="1038"/>
                  <a:pt x="2707" y="1038"/>
                </a:cubicBezTo>
                <a:cubicBezTo>
                  <a:pt x="2708" y="1038"/>
                  <a:pt x="2709" y="1038"/>
                  <a:pt x="2711" y="1038"/>
                </a:cubicBezTo>
                <a:cubicBezTo>
                  <a:pt x="2711" y="1037"/>
                  <a:pt x="2711" y="1037"/>
                  <a:pt x="2711" y="1037"/>
                </a:cubicBezTo>
                <a:cubicBezTo>
                  <a:pt x="2713" y="1037"/>
                  <a:pt x="2713" y="1037"/>
                  <a:pt x="2713" y="1037"/>
                </a:cubicBezTo>
                <a:cubicBezTo>
                  <a:pt x="2713" y="1036"/>
                  <a:pt x="2713" y="1036"/>
                  <a:pt x="2713" y="1036"/>
                </a:cubicBezTo>
                <a:cubicBezTo>
                  <a:pt x="2715" y="1036"/>
                  <a:pt x="2716" y="1037"/>
                  <a:pt x="2718" y="1037"/>
                </a:cubicBezTo>
                <a:cubicBezTo>
                  <a:pt x="2720" y="1036"/>
                  <a:pt x="2722" y="1035"/>
                  <a:pt x="2725" y="1035"/>
                </a:cubicBezTo>
                <a:cubicBezTo>
                  <a:pt x="2725" y="1039"/>
                  <a:pt x="2725" y="1039"/>
                  <a:pt x="2725" y="1039"/>
                </a:cubicBezTo>
                <a:cubicBezTo>
                  <a:pt x="2727" y="1039"/>
                  <a:pt x="2727" y="1039"/>
                  <a:pt x="2727" y="1039"/>
                </a:cubicBezTo>
                <a:cubicBezTo>
                  <a:pt x="2727" y="1040"/>
                  <a:pt x="2729" y="1044"/>
                  <a:pt x="2728" y="1045"/>
                </a:cubicBezTo>
                <a:cubicBezTo>
                  <a:pt x="2727" y="1045"/>
                  <a:pt x="2727" y="1045"/>
                  <a:pt x="2727" y="1045"/>
                </a:cubicBezTo>
                <a:cubicBezTo>
                  <a:pt x="2727" y="1046"/>
                  <a:pt x="2728" y="1047"/>
                  <a:pt x="2728" y="1048"/>
                </a:cubicBezTo>
                <a:cubicBezTo>
                  <a:pt x="2732" y="1048"/>
                  <a:pt x="2732" y="1048"/>
                  <a:pt x="2732" y="1048"/>
                </a:cubicBezTo>
                <a:cubicBezTo>
                  <a:pt x="2732" y="1048"/>
                  <a:pt x="2732" y="1048"/>
                  <a:pt x="2732" y="1048"/>
                </a:cubicBezTo>
                <a:cubicBezTo>
                  <a:pt x="2734" y="1048"/>
                  <a:pt x="2734" y="1048"/>
                  <a:pt x="2734" y="1048"/>
                </a:cubicBezTo>
                <a:cubicBezTo>
                  <a:pt x="2734" y="1049"/>
                  <a:pt x="2734" y="1049"/>
                  <a:pt x="2734" y="1049"/>
                </a:cubicBezTo>
                <a:cubicBezTo>
                  <a:pt x="2734" y="1049"/>
                  <a:pt x="2735" y="1050"/>
                  <a:pt x="2736" y="1050"/>
                </a:cubicBezTo>
                <a:cubicBezTo>
                  <a:pt x="2737" y="1053"/>
                  <a:pt x="2738" y="1055"/>
                  <a:pt x="2739" y="1058"/>
                </a:cubicBezTo>
                <a:cubicBezTo>
                  <a:pt x="2740" y="1058"/>
                  <a:pt x="2740" y="1058"/>
                  <a:pt x="2740" y="1058"/>
                </a:cubicBezTo>
                <a:cubicBezTo>
                  <a:pt x="2740" y="1058"/>
                  <a:pt x="2740" y="1058"/>
                  <a:pt x="2740" y="1058"/>
                </a:cubicBezTo>
                <a:cubicBezTo>
                  <a:pt x="2741" y="1058"/>
                  <a:pt x="2742" y="1058"/>
                  <a:pt x="2744" y="1058"/>
                </a:cubicBezTo>
                <a:cubicBezTo>
                  <a:pt x="2744" y="1060"/>
                  <a:pt x="2744" y="1060"/>
                  <a:pt x="2744" y="1060"/>
                </a:cubicBezTo>
                <a:cubicBezTo>
                  <a:pt x="2744" y="1060"/>
                  <a:pt x="2744" y="1060"/>
                  <a:pt x="2744" y="1060"/>
                </a:cubicBezTo>
                <a:cubicBezTo>
                  <a:pt x="2744" y="1061"/>
                  <a:pt x="2744" y="1061"/>
                  <a:pt x="2744" y="1061"/>
                </a:cubicBezTo>
                <a:cubicBezTo>
                  <a:pt x="2747" y="1061"/>
                  <a:pt x="2749" y="1061"/>
                  <a:pt x="2750" y="1059"/>
                </a:cubicBezTo>
                <a:cubicBezTo>
                  <a:pt x="2751" y="1059"/>
                  <a:pt x="2751" y="1059"/>
                  <a:pt x="2751" y="1059"/>
                </a:cubicBezTo>
                <a:cubicBezTo>
                  <a:pt x="2750" y="1060"/>
                  <a:pt x="2750" y="1061"/>
                  <a:pt x="2748" y="1062"/>
                </a:cubicBezTo>
                <a:cubicBezTo>
                  <a:pt x="2749" y="1066"/>
                  <a:pt x="2751" y="1067"/>
                  <a:pt x="2749" y="1071"/>
                </a:cubicBezTo>
                <a:cubicBezTo>
                  <a:pt x="2751" y="1072"/>
                  <a:pt x="2755" y="1073"/>
                  <a:pt x="2757" y="1074"/>
                </a:cubicBezTo>
                <a:cubicBezTo>
                  <a:pt x="2768" y="1074"/>
                  <a:pt x="2768" y="1074"/>
                  <a:pt x="2768" y="1074"/>
                </a:cubicBezTo>
                <a:cubicBezTo>
                  <a:pt x="2768" y="1073"/>
                  <a:pt x="2768" y="1073"/>
                  <a:pt x="2768" y="1073"/>
                </a:cubicBezTo>
                <a:cubicBezTo>
                  <a:pt x="2770" y="1072"/>
                  <a:pt x="2770" y="1072"/>
                  <a:pt x="2770" y="1072"/>
                </a:cubicBezTo>
                <a:cubicBezTo>
                  <a:pt x="2770" y="1071"/>
                  <a:pt x="2770" y="1071"/>
                  <a:pt x="2770" y="1071"/>
                </a:cubicBezTo>
                <a:cubicBezTo>
                  <a:pt x="2771" y="1071"/>
                  <a:pt x="2771" y="1071"/>
                  <a:pt x="2771" y="1071"/>
                </a:cubicBezTo>
                <a:cubicBezTo>
                  <a:pt x="2771" y="1070"/>
                  <a:pt x="2772" y="1069"/>
                  <a:pt x="2772" y="1068"/>
                </a:cubicBezTo>
                <a:cubicBezTo>
                  <a:pt x="2775" y="1068"/>
                  <a:pt x="2775" y="1068"/>
                  <a:pt x="2775" y="1068"/>
                </a:cubicBezTo>
                <a:cubicBezTo>
                  <a:pt x="2774" y="1071"/>
                  <a:pt x="2772" y="1072"/>
                  <a:pt x="2772" y="1075"/>
                </a:cubicBezTo>
                <a:cubicBezTo>
                  <a:pt x="2768" y="1076"/>
                  <a:pt x="2769" y="1078"/>
                  <a:pt x="2767" y="1080"/>
                </a:cubicBezTo>
                <a:cubicBezTo>
                  <a:pt x="2767" y="1081"/>
                  <a:pt x="2767" y="1081"/>
                  <a:pt x="2767" y="1081"/>
                </a:cubicBezTo>
                <a:cubicBezTo>
                  <a:pt x="2762" y="1081"/>
                  <a:pt x="2762" y="1081"/>
                  <a:pt x="2762" y="1081"/>
                </a:cubicBezTo>
                <a:cubicBezTo>
                  <a:pt x="2762" y="1082"/>
                  <a:pt x="2762" y="1082"/>
                  <a:pt x="2762" y="1082"/>
                </a:cubicBezTo>
                <a:cubicBezTo>
                  <a:pt x="2761" y="1082"/>
                  <a:pt x="2761" y="1082"/>
                  <a:pt x="2761" y="1082"/>
                </a:cubicBezTo>
                <a:cubicBezTo>
                  <a:pt x="2761" y="1082"/>
                  <a:pt x="2760" y="1083"/>
                  <a:pt x="2760" y="1083"/>
                </a:cubicBezTo>
                <a:cubicBezTo>
                  <a:pt x="2759" y="1083"/>
                  <a:pt x="2758" y="1083"/>
                  <a:pt x="2757" y="1082"/>
                </a:cubicBezTo>
                <a:cubicBezTo>
                  <a:pt x="2757" y="1083"/>
                  <a:pt x="2757" y="1083"/>
                  <a:pt x="2757" y="1083"/>
                </a:cubicBezTo>
                <a:cubicBezTo>
                  <a:pt x="2756" y="1083"/>
                  <a:pt x="2755" y="1084"/>
                  <a:pt x="2754" y="1084"/>
                </a:cubicBezTo>
                <a:cubicBezTo>
                  <a:pt x="2757" y="1094"/>
                  <a:pt x="2767" y="1098"/>
                  <a:pt x="2771" y="1106"/>
                </a:cubicBezTo>
                <a:cubicBezTo>
                  <a:pt x="2773" y="1105"/>
                  <a:pt x="2775" y="1106"/>
                  <a:pt x="2776" y="1105"/>
                </a:cubicBezTo>
                <a:cubicBezTo>
                  <a:pt x="2777" y="1104"/>
                  <a:pt x="2777" y="1104"/>
                  <a:pt x="2777" y="1103"/>
                </a:cubicBezTo>
                <a:cubicBezTo>
                  <a:pt x="2778" y="1103"/>
                  <a:pt x="2779" y="1103"/>
                  <a:pt x="2781" y="1102"/>
                </a:cubicBezTo>
                <a:cubicBezTo>
                  <a:pt x="2781" y="1102"/>
                  <a:pt x="2781" y="1101"/>
                  <a:pt x="2781" y="1101"/>
                </a:cubicBezTo>
                <a:cubicBezTo>
                  <a:pt x="2784" y="1101"/>
                  <a:pt x="2784" y="1101"/>
                  <a:pt x="2784" y="1101"/>
                </a:cubicBezTo>
                <a:cubicBezTo>
                  <a:pt x="2784" y="1100"/>
                  <a:pt x="2785" y="1099"/>
                  <a:pt x="2786" y="1099"/>
                </a:cubicBezTo>
                <a:cubicBezTo>
                  <a:pt x="2786" y="1097"/>
                  <a:pt x="2787" y="1095"/>
                  <a:pt x="2788" y="1093"/>
                </a:cubicBezTo>
                <a:cubicBezTo>
                  <a:pt x="2788" y="1091"/>
                  <a:pt x="2787" y="1088"/>
                  <a:pt x="2787" y="1086"/>
                </a:cubicBezTo>
                <a:cubicBezTo>
                  <a:pt x="2788" y="1086"/>
                  <a:pt x="2788" y="1086"/>
                  <a:pt x="2788" y="1086"/>
                </a:cubicBezTo>
                <a:cubicBezTo>
                  <a:pt x="2788" y="1084"/>
                  <a:pt x="2789" y="1082"/>
                  <a:pt x="2789" y="1081"/>
                </a:cubicBezTo>
                <a:cubicBezTo>
                  <a:pt x="2790" y="1081"/>
                  <a:pt x="2791" y="1081"/>
                  <a:pt x="2792" y="1082"/>
                </a:cubicBezTo>
                <a:cubicBezTo>
                  <a:pt x="2792" y="1082"/>
                  <a:pt x="2792" y="1083"/>
                  <a:pt x="2791" y="1084"/>
                </a:cubicBezTo>
                <a:cubicBezTo>
                  <a:pt x="2792" y="1084"/>
                  <a:pt x="2792" y="1085"/>
                  <a:pt x="2793" y="1085"/>
                </a:cubicBezTo>
                <a:cubicBezTo>
                  <a:pt x="2793" y="1086"/>
                  <a:pt x="2792" y="1086"/>
                  <a:pt x="2791" y="1087"/>
                </a:cubicBezTo>
                <a:cubicBezTo>
                  <a:pt x="2792" y="1089"/>
                  <a:pt x="2791" y="1089"/>
                  <a:pt x="2794" y="1090"/>
                </a:cubicBezTo>
                <a:cubicBezTo>
                  <a:pt x="2793" y="1092"/>
                  <a:pt x="2794" y="1091"/>
                  <a:pt x="2792" y="1092"/>
                </a:cubicBezTo>
                <a:cubicBezTo>
                  <a:pt x="2792" y="1094"/>
                  <a:pt x="2793" y="1096"/>
                  <a:pt x="2793" y="1097"/>
                </a:cubicBezTo>
                <a:cubicBezTo>
                  <a:pt x="2794" y="1098"/>
                  <a:pt x="2795" y="1098"/>
                  <a:pt x="2795" y="1099"/>
                </a:cubicBezTo>
                <a:cubicBezTo>
                  <a:pt x="2795" y="1101"/>
                  <a:pt x="2795" y="1101"/>
                  <a:pt x="2795" y="1101"/>
                </a:cubicBezTo>
                <a:cubicBezTo>
                  <a:pt x="2796" y="1101"/>
                  <a:pt x="2796" y="1101"/>
                  <a:pt x="2796" y="1101"/>
                </a:cubicBezTo>
                <a:cubicBezTo>
                  <a:pt x="2796" y="1102"/>
                  <a:pt x="2796" y="1103"/>
                  <a:pt x="2795" y="1104"/>
                </a:cubicBezTo>
                <a:cubicBezTo>
                  <a:pt x="2795" y="1104"/>
                  <a:pt x="2795" y="1104"/>
                  <a:pt x="2795" y="1104"/>
                </a:cubicBezTo>
                <a:cubicBezTo>
                  <a:pt x="2795" y="1107"/>
                  <a:pt x="2795" y="1107"/>
                  <a:pt x="2795" y="1107"/>
                </a:cubicBezTo>
                <a:cubicBezTo>
                  <a:pt x="2794" y="1108"/>
                  <a:pt x="2793" y="1108"/>
                  <a:pt x="2793" y="1108"/>
                </a:cubicBezTo>
                <a:cubicBezTo>
                  <a:pt x="2791" y="1112"/>
                  <a:pt x="2794" y="1113"/>
                  <a:pt x="2790" y="1116"/>
                </a:cubicBezTo>
                <a:cubicBezTo>
                  <a:pt x="2791" y="1117"/>
                  <a:pt x="2791" y="1118"/>
                  <a:pt x="2791" y="1119"/>
                </a:cubicBezTo>
                <a:cubicBezTo>
                  <a:pt x="2792" y="1119"/>
                  <a:pt x="2792" y="1119"/>
                  <a:pt x="2792" y="1119"/>
                </a:cubicBezTo>
                <a:cubicBezTo>
                  <a:pt x="2792" y="1121"/>
                  <a:pt x="2792" y="1121"/>
                  <a:pt x="2792" y="1121"/>
                </a:cubicBezTo>
                <a:cubicBezTo>
                  <a:pt x="2793" y="1122"/>
                  <a:pt x="2794" y="1122"/>
                  <a:pt x="2795" y="1123"/>
                </a:cubicBezTo>
                <a:cubicBezTo>
                  <a:pt x="2794" y="1124"/>
                  <a:pt x="2794" y="1125"/>
                  <a:pt x="2794" y="1125"/>
                </a:cubicBezTo>
                <a:cubicBezTo>
                  <a:pt x="2795" y="1125"/>
                  <a:pt x="2795" y="1125"/>
                  <a:pt x="2795" y="1125"/>
                </a:cubicBezTo>
                <a:cubicBezTo>
                  <a:pt x="2795" y="1127"/>
                  <a:pt x="2795" y="1129"/>
                  <a:pt x="2795" y="1130"/>
                </a:cubicBezTo>
                <a:cubicBezTo>
                  <a:pt x="2795" y="1131"/>
                  <a:pt x="2794" y="1131"/>
                  <a:pt x="2794" y="1131"/>
                </a:cubicBezTo>
                <a:cubicBezTo>
                  <a:pt x="2794" y="1134"/>
                  <a:pt x="2794" y="1134"/>
                  <a:pt x="2794" y="1134"/>
                </a:cubicBezTo>
                <a:cubicBezTo>
                  <a:pt x="2795" y="1134"/>
                  <a:pt x="2795" y="1134"/>
                  <a:pt x="2795" y="1134"/>
                </a:cubicBezTo>
                <a:cubicBezTo>
                  <a:pt x="2795" y="1136"/>
                  <a:pt x="2795" y="1139"/>
                  <a:pt x="2795" y="1141"/>
                </a:cubicBezTo>
                <a:cubicBezTo>
                  <a:pt x="2795" y="1141"/>
                  <a:pt x="2795" y="1141"/>
                  <a:pt x="2795" y="1141"/>
                </a:cubicBezTo>
                <a:cubicBezTo>
                  <a:pt x="2795" y="1144"/>
                  <a:pt x="2795" y="1144"/>
                  <a:pt x="2795" y="1144"/>
                </a:cubicBezTo>
                <a:cubicBezTo>
                  <a:pt x="2796" y="1144"/>
                  <a:pt x="2796" y="1144"/>
                  <a:pt x="2796" y="1144"/>
                </a:cubicBezTo>
                <a:cubicBezTo>
                  <a:pt x="2796" y="1146"/>
                  <a:pt x="2796" y="1146"/>
                  <a:pt x="2796" y="1146"/>
                </a:cubicBezTo>
                <a:cubicBezTo>
                  <a:pt x="2797" y="1146"/>
                  <a:pt x="2797" y="1146"/>
                  <a:pt x="2797" y="1146"/>
                </a:cubicBezTo>
                <a:cubicBezTo>
                  <a:pt x="2797" y="1147"/>
                  <a:pt x="2797" y="1147"/>
                  <a:pt x="2797" y="1147"/>
                </a:cubicBezTo>
                <a:cubicBezTo>
                  <a:pt x="2797" y="1147"/>
                  <a:pt x="2796" y="1147"/>
                  <a:pt x="2796" y="1149"/>
                </a:cubicBezTo>
                <a:cubicBezTo>
                  <a:pt x="2797" y="1149"/>
                  <a:pt x="2797" y="1149"/>
                  <a:pt x="2797" y="1149"/>
                </a:cubicBezTo>
                <a:cubicBezTo>
                  <a:pt x="2797" y="1150"/>
                  <a:pt x="2797" y="1150"/>
                  <a:pt x="2797" y="1150"/>
                </a:cubicBezTo>
                <a:cubicBezTo>
                  <a:pt x="2798" y="1150"/>
                  <a:pt x="2798" y="1150"/>
                  <a:pt x="2798" y="1150"/>
                </a:cubicBezTo>
                <a:cubicBezTo>
                  <a:pt x="2798" y="1153"/>
                  <a:pt x="2798" y="1153"/>
                  <a:pt x="2798" y="1153"/>
                </a:cubicBezTo>
                <a:cubicBezTo>
                  <a:pt x="2799" y="1153"/>
                  <a:pt x="2799" y="1153"/>
                  <a:pt x="2799" y="1153"/>
                </a:cubicBezTo>
                <a:cubicBezTo>
                  <a:pt x="2799" y="1158"/>
                  <a:pt x="2799" y="1158"/>
                  <a:pt x="2799" y="1158"/>
                </a:cubicBezTo>
                <a:cubicBezTo>
                  <a:pt x="2800" y="1158"/>
                  <a:pt x="2800" y="1158"/>
                  <a:pt x="2800" y="1158"/>
                </a:cubicBezTo>
                <a:cubicBezTo>
                  <a:pt x="2800" y="1164"/>
                  <a:pt x="2800" y="1164"/>
                  <a:pt x="2800" y="1164"/>
                </a:cubicBezTo>
                <a:cubicBezTo>
                  <a:pt x="2800" y="1164"/>
                  <a:pt x="2800" y="1164"/>
                  <a:pt x="2800" y="1164"/>
                </a:cubicBezTo>
                <a:cubicBezTo>
                  <a:pt x="2800" y="1167"/>
                  <a:pt x="2800" y="1167"/>
                  <a:pt x="2800" y="1167"/>
                </a:cubicBezTo>
                <a:cubicBezTo>
                  <a:pt x="2801" y="1167"/>
                  <a:pt x="2801" y="1167"/>
                  <a:pt x="2801" y="1167"/>
                </a:cubicBezTo>
                <a:cubicBezTo>
                  <a:pt x="2801" y="1170"/>
                  <a:pt x="2801" y="1170"/>
                  <a:pt x="2801" y="1170"/>
                </a:cubicBezTo>
                <a:cubicBezTo>
                  <a:pt x="2802" y="1170"/>
                  <a:pt x="2802" y="1170"/>
                  <a:pt x="2802" y="1170"/>
                </a:cubicBezTo>
                <a:cubicBezTo>
                  <a:pt x="2802" y="1172"/>
                  <a:pt x="2802" y="1172"/>
                  <a:pt x="2802" y="1172"/>
                </a:cubicBezTo>
                <a:cubicBezTo>
                  <a:pt x="2803" y="1172"/>
                  <a:pt x="2803" y="1172"/>
                  <a:pt x="2803" y="1172"/>
                </a:cubicBezTo>
                <a:cubicBezTo>
                  <a:pt x="2803" y="1174"/>
                  <a:pt x="2803" y="1175"/>
                  <a:pt x="2804" y="1177"/>
                </a:cubicBezTo>
                <a:cubicBezTo>
                  <a:pt x="2804" y="1177"/>
                  <a:pt x="2804" y="1177"/>
                  <a:pt x="2804" y="1177"/>
                </a:cubicBezTo>
                <a:cubicBezTo>
                  <a:pt x="2804" y="1178"/>
                  <a:pt x="2804" y="1178"/>
                  <a:pt x="2804" y="1178"/>
                </a:cubicBezTo>
                <a:cubicBezTo>
                  <a:pt x="2805" y="1178"/>
                  <a:pt x="2805" y="1178"/>
                  <a:pt x="2805" y="1178"/>
                </a:cubicBezTo>
                <a:cubicBezTo>
                  <a:pt x="2805" y="1180"/>
                  <a:pt x="2805" y="1180"/>
                  <a:pt x="2805" y="1180"/>
                </a:cubicBezTo>
                <a:cubicBezTo>
                  <a:pt x="2806" y="1180"/>
                  <a:pt x="2806" y="1180"/>
                  <a:pt x="2806" y="1180"/>
                </a:cubicBezTo>
                <a:cubicBezTo>
                  <a:pt x="2806" y="1182"/>
                  <a:pt x="2806" y="1182"/>
                  <a:pt x="2806" y="1182"/>
                </a:cubicBezTo>
                <a:cubicBezTo>
                  <a:pt x="2807" y="1182"/>
                  <a:pt x="2807" y="1182"/>
                  <a:pt x="2807" y="1182"/>
                </a:cubicBezTo>
                <a:cubicBezTo>
                  <a:pt x="2807" y="1184"/>
                  <a:pt x="2807" y="1184"/>
                  <a:pt x="2807" y="1184"/>
                </a:cubicBezTo>
                <a:cubicBezTo>
                  <a:pt x="2808" y="1184"/>
                  <a:pt x="2808" y="1184"/>
                  <a:pt x="2808" y="1184"/>
                </a:cubicBezTo>
                <a:cubicBezTo>
                  <a:pt x="2808" y="1187"/>
                  <a:pt x="2808" y="1187"/>
                  <a:pt x="2808" y="1187"/>
                </a:cubicBezTo>
                <a:cubicBezTo>
                  <a:pt x="2809" y="1187"/>
                  <a:pt x="2809" y="1187"/>
                  <a:pt x="2809" y="1187"/>
                </a:cubicBezTo>
                <a:cubicBezTo>
                  <a:pt x="2809" y="1189"/>
                  <a:pt x="2809" y="1189"/>
                  <a:pt x="2809" y="1189"/>
                </a:cubicBezTo>
                <a:cubicBezTo>
                  <a:pt x="2809" y="1189"/>
                  <a:pt x="2809" y="1189"/>
                  <a:pt x="2809" y="1189"/>
                </a:cubicBezTo>
                <a:cubicBezTo>
                  <a:pt x="2809" y="1193"/>
                  <a:pt x="2809" y="1193"/>
                  <a:pt x="2809" y="1193"/>
                </a:cubicBezTo>
                <a:cubicBezTo>
                  <a:pt x="2810" y="1193"/>
                  <a:pt x="2810" y="1193"/>
                  <a:pt x="2810" y="1193"/>
                </a:cubicBezTo>
                <a:cubicBezTo>
                  <a:pt x="2810" y="1196"/>
                  <a:pt x="2811" y="1198"/>
                  <a:pt x="2811" y="1201"/>
                </a:cubicBezTo>
                <a:cubicBezTo>
                  <a:pt x="2812" y="1201"/>
                  <a:pt x="2812" y="1201"/>
                  <a:pt x="2812" y="1201"/>
                </a:cubicBezTo>
                <a:cubicBezTo>
                  <a:pt x="2812" y="1208"/>
                  <a:pt x="2812" y="1208"/>
                  <a:pt x="2812" y="1208"/>
                </a:cubicBezTo>
                <a:cubicBezTo>
                  <a:pt x="2813" y="1208"/>
                  <a:pt x="2813" y="1208"/>
                  <a:pt x="2813" y="1208"/>
                </a:cubicBezTo>
                <a:cubicBezTo>
                  <a:pt x="2813" y="1211"/>
                  <a:pt x="2813" y="1211"/>
                  <a:pt x="2813" y="1211"/>
                </a:cubicBezTo>
                <a:cubicBezTo>
                  <a:pt x="2814" y="1211"/>
                  <a:pt x="2814" y="1211"/>
                  <a:pt x="2814" y="1211"/>
                </a:cubicBezTo>
                <a:cubicBezTo>
                  <a:pt x="2814" y="1212"/>
                  <a:pt x="2814" y="1212"/>
                  <a:pt x="2814" y="1212"/>
                </a:cubicBezTo>
                <a:cubicBezTo>
                  <a:pt x="2814" y="1212"/>
                  <a:pt x="2814" y="1212"/>
                  <a:pt x="2814" y="1212"/>
                </a:cubicBezTo>
                <a:cubicBezTo>
                  <a:pt x="2815" y="1214"/>
                  <a:pt x="2815" y="1216"/>
                  <a:pt x="2815" y="1218"/>
                </a:cubicBezTo>
                <a:cubicBezTo>
                  <a:pt x="2816" y="1218"/>
                  <a:pt x="2816" y="1218"/>
                  <a:pt x="2816" y="1218"/>
                </a:cubicBezTo>
                <a:cubicBezTo>
                  <a:pt x="2816" y="1220"/>
                  <a:pt x="2816" y="1220"/>
                  <a:pt x="2816" y="1220"/>
                </a:cubicBezTo>
                <a:cubicBezTo>
                  <a:pt x="2817" y="1220"/>
                  <a:pt x="2818" y="1221"/>
                  <a:pt x="2819" y="1222"/>
                </a:cubicBezTo>
                <a:cubicBezTo>
                  <a:pt x="2820" y="1223"/>
                  <a:pt x="2820" y="1225"/>
                  <a:pt x="2820" y="1227"/>
                </a:cubicBezTo>
                <a:cubicBezTo>
                  <a:pt x="2821" y="1227"/>
                  <a:pt x="2821" y="1227"/>
                  <a:pt x="2821" y="1227"/>
                </a:cubicBezTo>
                <a:cubicBezTo>
                  <a:pt x="2821" y="1228"/>
                  <a:pt x="2821" y="1228"/>
                  <a:pt x="2821" y="1228"/>
                </a:cubicBezTo>
                <a:cubicBezTo>
                  <a:pt x="2822" y="1228"/>
                  <a:pt x="2822" y="1229"/>
                  <a:pt x="2823" y="1229"/>
                </a:cubicBezTo>
                <a:cubicBezTo>
                  <a:pt x="2823" y="1230"/>
                  <a:pt x="2823" y="1231"/>
                  <a:pt x="2823" y="1232"/>
                </a:cubicBezTo>
                <a:cubicBezTo>
                  <a:pt x="2824" y="1232"/>
                  <a:pt x="2824" y="1232"/>
                  <a:pt x="2824" y="1232"/>
                </a:cubicBezTo>
                <a:cubicBezTo>
                  <a:pt x="2825" y="1235"/>
                  <a:pt x="2825" y="1237"/>
                  <a:pt x="2826" y="1240"/>
                </a:cubicBezTo>
                <a:cubicBezTo>
                  <a:pt x="2826" y="1240"/>
                  <a:pt x="2827" y="1240"/>
                  <a:pt x="2828" y="1241"/>
                </a:cubicBezTo>
                <a:cubicBezTo>
                  <a:pt x="2828" y="1242"/>
                  <a:pt x="2828" y="1243"/>
                  <a:pt x="2828" y="1244"/>
                </a:cubicBezTo>
                <a:cubicBezTo>
                  <a:pt x="2829" y="1244"/>
                  <a:pt x="2829" y="1245"/>
                  <a:pt x="2830" y="1245"/>
                </a:cubicBezTo>
                <a:cubicBezTo>
                  <a:pt x="2830" y="1246"/>
                  <a:pt x="2830" y="1246"/>
                  <a:pt x="2830" y="1246"/>
                </a:cubicBezTo>
                <a:cubicBezTo>
                  <a:pt x="2831" y="1246"/>
                  <a:pt x="2831" y="1246"/>
                  <a:pt x="2831" y="1246"/>
                </a:cubicBezTo>
                <a:cubicBezTo>
                  <a:pt x="2831" y="1248"/>
                  <a:pt x="2831" y="1249"/>
                  <a:pt x="2832" y="1251"/>
                </a:cubicBezTo>
                <a:cubicBezTo>
                  <a:pt x="2830" y="1251"/>
                  <a:pt x="2831" y="1250"/>
                  <a:pt x="2830" y="1251"/>
                </a:cubicBezTo>
                <a:cubicBezTo>
                  <a:pt x="2829" y="1251"/>
                  <a:pt x="2829" y="1251"/>
                  <a:pt x="2829" y="1251"/>
                </a:cubicBezTo>
                <a:cubicBezTo>
                  <a:pt x="2829" y="1252"/>
                  <a:pt x="2829" y="1252"/>
                  <a:pt x="2829" y="1252"/>
                </a:cubicBezTo>
                <a:cubicBezTo>
                  <a:pt x="2831" y="1254"/>
                  <a:pt x="2830" y="1254"/>
                  <a:pt x="2831" y="1256"/>
                </a:cubicBezTo>
                <a:cubicBezTo>
                  <a:pt x="2831" y="1256"/>
                  <a:pt x="2832" y="1256"/>
                  <a:pt x="2832" y="1256"/>
                </a:cubicBezTo>
                <a:cubicBezTo>
                  <a:pt x="2833" y="1257"/>
                  <a:pt x="2833" y="1258"/>
                  <a:pt x="2833" y="1259"/>
                </a:cubicBezTo>
                <a:cubicBezTo>
                  <a:pt x="2834" y="1259"/>
                  <a:pt x="2834" y="1259"/>
                  <a:pt x="2834" y="1259"/>
                </a:cubicBezTo>
                <a:cubicBezTo>
                  <a:pt x="2834" y="1261"/>
                  <a:pt x="2834" y="1261"/>
                  <a:pt x="2834" y="1261"/>
                </a:cubicBezTo>
                <a:cubicBezTo>
                  <a:pt x="2836" y="1262"/>
                  <a:pt x="2836" y="1262"/>
                  <a:pt x="2836" y="1262"/>
                </a:cubicBezTo>
                <a:cubicBezTo>
                  <a:pt x="2836" y="1264"/>
                  <a:pt x="2836" y="1264"/>
                  <a:pt x="2836" y="1264"/>
                </a:cubicBezTo>
                <a:cubicBezTo>
                  <a:pt x="2837" y="1264"/>
                  <a:pt x="2837" y="1264"/>
                  <a:pt x="2837" y="1264"/>
                </a:cubicBezTo>
                <a:cubicBezTo>
                  <a:pt x="2837" y="1265"/>
                  <a:pt x="2837" y="1265"/>
                  <a:pt x="2837" y="1265"/>
                </a:cubicBezTo>
                <a:cubicBezTo>
                  <a:pt x="2837" y="1265"/>
                  <a:pt x="2837" y="1265"/>
                  <a:pt x="2837" y="1265"/>
                </a:cubicBezTo>
                <a:cubicBezTo>
                  <a:pt x="2837" y="1267"/>
                  <a:pt x="2837" y="1267"/>
                  <a:pt x="2837" y="1267"/>
                </a:cubicBezTo>
                <a:cubicBezTo>
                  <a:pt x="2838" y="1267"/>
                  <a:pt x="2839" y="1268"/>
                  <a:pt x="2839" y="1268"/>
                </a:cubicBezTo>
                <a:cubicBezTo>
                  <a:pt x="2839" y="1270"/>
                  <a:pt x="2839" y="1270"/>
                  <a:pt x="2839" y="1270"/>
                </a:cubicBezTo>
                <a:cubicBezTo>
                  <a:pt x="2840" y="1270"/>
                  <a:pt x="2840" y="1270"/>
                  <a:pt x="2840" y="1270"/>
                </a:cubicBezTo>
                <a:cubicBezTo>
                  <a:pt x="2840" y="1271"/>
                  <a:pt x="2840" y="1271"/>
                  <a:pt x="2840" y="1271"/>
                </a:cubicBezTo>
                <a:cubicBezTo>
                  <a:pt x="2840" y="1272"/>
                  <a:pt x="2841" y="1272"/>
                  <a:pt x="2842" y="1273"/>
                </a:cubicBezTo>
                <a:cubicBezTo>
                  <a:pt x="2845" y="1273"/>
                  <a:pt x="2845" y="1273"/>
                  <a:pt x="2845" y="1273"/>
                </a:cubicBezTo>
                <a:cubicBezTo>
                  <a:pt x="2845" y="1272"/>
                  <a:pt x="2845" y="1272"/>
                  <a:pt x="2845" y="1272"/>
                </a:cubicBezTo>
                <a:cubicBezTo>
                  <a:pt x="2848" y="1271"/>
                  <a:pt x="2849" y="1270"/>
                  <a:pt x="2850" y="1267"/>
                </a:cubicBezTo>
                <a:cubicBezTo>
                  <a:pt x="2850" y="1265"/>
                  <a:pt x="2850" y="1265"/>
                  <a:pt x="2850" y="1265"/>
                </a:cubicBezTo>
                <a:cubicBezTo>
                  <a:pt x="2852" y="1264"/>
                  <a:pt x="2854" y="1262"/>
                  <a:pt x="2856" y="1261"/>
                </a:cubicBezTo>
                <a:cubicBezTo>
                  <a:pt x="2856" y="1259"/>
                  <a:pt x="2856" y="1259"/>
                  <a:pt x="2856" y="1259"/>
                </a:cubicBezTo>
                <a:cubicBezTo>
                  <a:pt x="2856" y="1259"/>
                  <a:pt x="2856" y="1259"/>
                  <a:pt x="2856" y="1259"/>
                </a:cubicBezTo>
                <a:cubicBezTo>
                  <a:pt x="2856" y="1257"/>
                  <a:pt x="2856" y="1257"/>
                  <a:pt x="2856" y="1257"/>
                </a:cubicBezTo>
                <a:cubicBezTo>
                  <a:pt x="2858" y="1256"/>
                  <a:pt x="2858" y="1256"/>
                  <a:pt x="2858" y="1256"/>
                </a:cubicBezTo>
                <a:cubicBezTo>
                  <a:pt x="2858" y="1254"/>
                  <a:pt x="2858" y="1254"/>
                  <a:pt x="2858" y="1254"/>
                </a:cubicBezTo>
                <a:cubicBezTo>
                  <a:pt x="2859" y="1253"/>
                  <a:pt x="2860" y="1253"/>
                  <a:pt x="2861" y="1252"/>
                </a:cubicBezTo>
                <a:cubicBezTo>
                  <a:pt x="2861" y="1251"/>
                  <a:pt x="2861" y="1250"/>
                  <a:pt x="2862" y="1249"/>
                </a:cubicBezTo>
                <a:cubicBezTo>
                  <a:pt x="2862" y="1248"/>
                  <a:pt x="2862" y="1248"/>
                  <a:pt x="2862" y="1248"/>
                </a:cubicBezTo>
                <a:cubicBezTo>
                  <a:pt x="2866" y="1248"/>
                  <a:pt x="2866" y="1248"/>
                  <a:pt x="2866" y="1248"/>
                </a:cubicBezTo>
                <a:cubicBezTo>
                  <a:pt x="2867" y="1248"/>
                  <a:pt x="2866" y="1248"/>
                  <a:pt x="2867" y="1247"/>
                </a:cubicBezTo>
                <a:cubicBezTo>
                  <a:pt x="2867" y="1242"/>
                  <a:pt x="2867" y="1242"/>
                  <a:pt x="2867" y="1242"/>
                </a:cubicBezTo>
                <a:cubicBezTo>
                  <a:pt x="2866" y="1242"/>
                  <a:pt x="2866" y="1242"/>
                  <a:pt x="2866" y="1242"/>
                </a:cubicBezTo>
                <a:cubicBezTo>
                  <a:pt x="2866" y="1241"/>
                  <a:pt x="2866" y="1241"/>
                  <a:pt x="2866" y="1241"/>
                </a:cubicBezTo>
                <a:cubicBezTo>
                  <a:pt x="2865" y="1241"/>
                  <a:pt x="2865" y="1241"/>
                  <a:pt x="2865" y="1241"/>
                </a:cubicBezTo>
                <a:cubicBezTo>
                  <a:pt x="2865" y="1232"/>
                  <a:pt x="2865" y="1232"/>
                  <a:pt x="2865" y="1232"/>
                </a:cubicBezTo>
                <a:cubicBezTo>
                  <a:pt x="2865" y="1232"/>
                  <a:pt x="2865" y="1232"/>
                  <a:pt x="2865" y="1232"/>
                </a:cubicBezTo>
                <a:cubicBezTo>
                  <a:pt x="2865" y="1232"/>
                  <a:pt x="2865" y="1232"/>
                  <a:pt x="2865" y="1232"/>
                </a:cubicBezTo>
                <a:cubicBezTo>
                  <a:pt x="2865" y="1232"/>
                  <a:pt x="2865" y="1232"/>
                  <a:pt x="2865" y="1232"/>
                </a:cubicBezTo>
                <a:cubicBezTo>
                  <a:pt x="2866" y="1229"/>
                  <a:pt x="2866" y="1227"/>
                  <a:pt x="2867" y="1225"/>
                </a:cubicBezTo>
                <a:cubicBezTo>
                  <a:pt x="2868" y="1224"/>
                  <a:pt x="2869" y="1224"/>
                  <a:pt x="2870" y="1223"/>
                </a:cubicBezTo>
                <a:cubicBezTo>
                  <a:pt x="2870" y="1221"/>
                  <a:pt x="2870" y="1219"/>
                  <a:pt x="2870" y="1217"/>
                </a:cubicBezTo>
                <a:cubicBezTo>
                  <a:pt x="2871" y="1216"/>
                  <a:pt x="2871" y="1216"/>
                  <a:pt x="2872" y="1216"/>
                </a:cubicBezTo>
                <a:cubicBezTo>
                  <a:pt x="2871" y="1211"/>
                  <a:pt x="2870" y="1205"/>
                  <a:pt x="2870" y="1200"/>
                </a:cubicBezTo>
                <a:cubicBezTo>
                  <a:pt x="2870" y="1195"/>
                  <a:pt x="2870" y="1190"/>
                  <a:pt x="2870" y="1185"/>
                </a:cubicBezTo>
                <a:cubicBezTo>
                  <a:pt x="2871" y="1185"/>
                  <a:pt x="2871" y="1185"/>
                  <a:pt x="2871" y="1185"/>
                </a:cubicBezTo>
                <a:cubicBezTo>
                  <a:pt x="2871" y="1183"/>
                  <a:pt x="2871" y="1183"/>
                  <a:pt x="2871" y="1183"/>
                </a:cubicBezTo>
                <a:cubicBezTo>
                  <a:pt x="2872" y="1183"/>
                  <a:pt x="2872" y="1183"/>
                  <a:pt x="2872" y="1183"/>
                </a:cubicBezTo>
                <a:cubicBezTo>
                  <a:pt x="2873" y="1181"/>
                  <a:pt x="2871" y="1181"/>
                  <a:pt x="2870" y="1180"/>
                </a:cubicBezTo>
                <a:cubicBezTo>
                  <a:pt x="2870" y="1174"/>
                  <a:pt x="2870" y="1174"/>
                  <a:pt x="2870" y="1174"/>
                </a:cubicBezTo>
                <a:cubicBezTo>
                  <a:pt x="2872" y="1172"/>
                  <a:pt x="2872" y="1171"/>
                  <a:pt x="2874" y="1170"/>
                </a:cubicBezTo>
                <a:cubicBezTo>
                  <a:pt x="2874" y="1169"/>
                  <a:pt x="2874" y="1169"/>
                  <a:pt x="2874" y="1169"/>
                </a:cubicBezTo>
                <a:cubicBezTo>
                  <a:pt x="2876" y="1168"/>
                  <a:pt x="2879" y="1170"/>
                  <a:pt x="2881" y="1169"/>
                </a:cubicBezTo>
                <a:cubicBezTo>
                  <a:pt x="2882" y="1167"/>
                  <a:pt x="2883" y="1166"/>
                  <a:pt x="2884" y="1164"/>
                </a:cubicBezTo>
                <a:cubicBezTo>
                  <a:pt x="2886" y="1164"/>
                  <a:pt x="2888" y="1163"/>
                  <a:pt x="2891" y="1162"/>
                </a:cubicBezTo>
                <a:cubicBezTo>
                  <a:pt x="2892" y="1159"/>
                  <a:pt x="2892" y="1160"/>
                  <a:pt x="2893" y="1159"/>
                </a:cubicBezTo>
                <a:cubicBezTo>
                  <a:pt x="2893" y="1156"/>
                  <a:pt x="2893" y="1156"/>
                  <a:pt x="2893" y="1156"/>
                </a:cubicBezTo>
                <a:cubicBezTo>
                  <a:pt x="2893" y="1156"/>
                  <a:pt x="2893" y="1156"/>
                  <a:pt x="2893" y="1156"/>
                </a:cubicBezTo>
                <a:cubicBezTo>
                  <a:pt x="2893" y="1154"/>
                  <a:pt x="2893" y="1154"/>
                  <a:pt x="2893" y="1154"/>
                </a:cubicBezTo>
                <a:cubicBezTo>
                  <a:pt x="2894" y="1154"/>
                  <a:pt x="2894" y="1154"/>
                  <a:pt x="2894" y="1154"/>
                </a:cubicBezTo>
                <a:cubicBezTo>
                  <a:pt x="2894" y="1152"/>
                  <a:pt x="2894" y="1152"/>
                  <a:pt x="2894" y="1152"/>
                </a:cubicBezTo>
                <a:cubicBezTo>
                  <a:pt x="2895" y="1152"/>
                  <a:pt x="2895" y="1152"/>
                  <a:pt x="2895" y="1152"/>
                </a:cubicBezTo>
                <a:cubicBezTo>
                  <a:pt x="2896" y="1151"/>
                  <a:pt x="2895" y="1152"/>
                  <a:pt x="2896" y="1151"/>
                </a:cubicBezTo>
                <a:cubicBezTo>
                  <a:pt x="2896" y="1150"/>
                  <a:pt x="2896" y="1150"/>
                  <a:pt x="2896" y="1150"/>
                </a:cubicBezTo>
                <a:cubicBezTo>
                  <a:pt x="2898" y="1150"/>
                  <a:pt x="2898" y="1150"/>
                  <a:pt x="2898" y="1150"/>
                </a:cubicBezTo>
                <a:cubicBezTo>
                  <a:pt x="2898" y="1149"/>
                  <a:pt x="2898" y="1149"/>
                  <a:pt x="2898" y="1149"/>
                </a:cubicBezTo>
                <a:cubicBezTo>
                  <a:pt x="2900" y="1149"/>
                  <a:pt x="2902" y="1149"/>
                  <a:pt x="2904" y="1149"/>
                </a:cubicBezTo>
                <a:cubicBezTo>
                  <a:pt x="2905" y="1148"/>
                  <a:pt x="2905" y="1147"/>
                  <a:pt x="2906" y="1146"/>
                </a:cubicBezTo>
                <a:cubicBezTo>
                  <a:pt x="2908" y="1144"/>
                  <a:pt x="2911" y="1143"/>
                  <a:pt x="2914" y="1143"/>
                </a:cubicBezTo>
                <a:cubicBezTo>
                  <a:pt x="2915" y="1137"/>
                  <a:pt x="2920" y="1136"/>
                  <a:pt x="2921" y="1130"/>
                </a:cubicBezTo>
                <a:cubicBezTo>
                  <a:pt x="2923" y="1130"/>
                  <a:pt x="2923" y="1130"/>
                  <a:pt x="2923" y="1130"/>
                </a:cubicBezTo>
                <a:cubicBezTo>
                  <a:pt x="2924" y="1127"/>
                  <a:pt x="2925" y="1127"/>
                  <a:pt x="2926" y="1125"/>
                </a:cubicBezTo>
                <a:cubicBezTo>
                  <a:pt x="2927" y="1125"/>
                  <a:pt x="2927" y="1125"/>
                  <a:pt x="2927" y="1125"/>
                </a:cubicBezTo>
                <a:cubicBezTo>
                  <a:pt x="2927" y="1122"/>
                  <a:pt x="2927" y="1122"/>
                  <a:pt x="2927" y="1122"/>
                </a:cubicBezTo>
                <a:cubicBezTo>
                  <a:pt x="2928" y="1122"/>
                  <a:pt x="2928" y="1122"/>
                  <a:pt x="2928" y="1122"/>
                </a:cubicBezTo>
                <a:cubicBezTo>
                  <a:pt x="2928" y="1121"/>
                  <a:pt x="2928" y="1121"/>
                  <a:pt x="2928" y="1121"/>
                </a:cubicBezTo>
                <a:cubicBezTo>
                  <a:pt x="2929" y="1120"/>
                  <a:pt x="2929" y="1120"/>
                  <a:pt x="2929" y="1120"/>
                </a:cubicBezTo>
                <a:cubicBezTo>
                  <a:pt x="2935" y="1120"/>
                  <a:pt x="2935" y="1120"/>
                  <a:pt x="2935" y="1120"/>
                </a:cubicBezTo>
                <a:cubicBezTo>
                  <a:pt x="2935" y="1120"/>
                  <a:pt x="2935" y="1119"/>
                  <a:pt x="2935" y="1119"/>
                </a:cubicBezTo>
                <a:cubicBezTo>
                  <a:pt x="2937" y="1119"/>
                  <a:pt x="2938" y="1118"/>
                  <a:pt x="2939" y="1118"/>
                </a:cubicBezTo>
                <a:cubicBezTo>
                  <a:pt x="2939" y="1117"/>
                  <a:pt x="2939" y="1117"/>
                  <a:pt x="2940" y="1116"/>
                </a:cubicBezTo>
                <a:cubicBezTo>
                  <a:pt x="2942" y="1116"/>
                  <a:pt x="2942" y="1116"/>
                  <a:pt x="2942" y="1116"/>
                </a:cubicBezTo>
                <a:cubicBezTo>
                  <a:pt x="2942" y="1116"/>
                  <a:pt x="2943" y="1115"/>
                  <a:pt x="2943" y="1115"/>
                </a:cubicBezTo>
                <a:cubicBezTo>
                  <a:pt x="2944" y="1113"/>
                  <a:pt x="2946" y="1112"/>
                  <a:pt x="2947" y="1111"/>
                </a:cubicBezTo>
                <a:cubicBezTo>
                  <a:pt x="2947" y="1109"/>
                  <a:pt x="2947" y="1109"/>
                  <a:pt x="2947" y="1109"/>
                </a:cubicBezTo>
                <a:cubicBezTo>
                  <a:pt x="2948" y="1109"/>
                  <a:pt x="2948" y="1109"/>
                  <a:pt x="2948" y="1109"/>
                </a:cubicBezTo>
                <a:cubicBezTo>
                  <a:pt x="2948" y="1107"/>
                  <a:pt x="2947" y="1104"/>
                  <a:pt x="2947" y="1102"/>
                </a:cubicBezTo>
                <a:cubicBezTo>
                  <a:pt x="2948" y="1102"/>
                  <a:pt x="2948" y="1102"/>
                  <a:pt x="2948" y="1102"/>
                </a:cubicBezTo>
                <a:cubicBezTo>
                  <a:pt x="2948" y="1101"/>
                  <a:pt x="2948" y="1101"/>
                  <a:pt x="2948" y="1101"/>
                </a:cubicBezTo>
                <a:cubicBezTo>
                  <a:pt x="2949" y="1101"/>
                  <a:pt x="2949" y="1101"/>
                  <a:pt x="2949" y="1101"/>
                </a:cubicBezTo>
                <a:cubicBezTo>
                  <a:pt x="2949" y="1099"/>
                  <a:pt x="2949" y="1099"/>
                  <a:pt x="2949" y="1099"/>
                </a:cubicBezTo>
                <a:cubicBezTo>
                  <a:pt x="2949" y="1099"/>
                  <a:pt x="2949" y="1099"/>
                  <a:pt x="2949" y="1099"/>
                </a:cubicBezTo>
                <a:cubicBezTo>
                  <a:pt x="2950" y="1098"/>
                  <a:pt x="2950" y="1097"/>
                  <a:pt x="2950" y="1096"/>
                </a:cubicBezTo>
                <a:cubicBezTo>
                  <a:pt x="2953" y="1095"/>
                  <a:pt x="2954" y="1094"/>
                  <a:pt x="2957" y="1094"/>
                </a:cubicBezTo>
                <a:cubicBezTo>
                  <a:pt x="2957" y="1092"/>
                  <a:pt x="2957" y="1093"/>
                  <a:pt x="2958" y="1092"/>
                </a:cubicBezTo>
                <a:cubicBezTo>
                  <a:pt x="2958" y="1091"/>
                  <a:pt x="2958" y="1091"/>
                  <a:pt x="2958" y="1091"/>
                </a:cubicBezTo>
                <a:cubicBezTo>
                  <a:pt x="2959" y="1091"/>
                  <a:pt x="2959" y="1091"/>
                  <a:pt x="2959" y="1091"/>
                </a:cubicBezTo>
                <a:cubicBezTo>
                  <a:pt x="2959" y="1093"/>
                  <a:pt x="2959" y="1093"/>
                  <a:pt x="2959" y="1093"/>
                </a:cubicBezTo>
                <a:cubicBezTo>
                  <a:pt x="2960" y="1093"/>
                  <a:pt x="2962" y="1093"/>
                  <a:pt x="2964" y="1092"/>
                </a:cubicBezTo>
                <a:cubicBezTo>
                  <a:pt x="2964" y="1096"/>
                  <a:pt x="2964" y="1096"/>
                  <a:pt x="2964" y="1096"/>
                </a:cubicBezTo>
                <a:cubicBezTo>
                  <a:pt x="2969" y="1096"/>
                  <a:pt x="2970" y="1095"/>
                  <a:pt x="2971" y="1092"/>
                </a:cubicBezTo>
                <a:cubicBezTo>
                  <a:pt x="2974" y="1092"/>
                  <a:pt x="2974" y="1092"/>
                  <a:pt x="2974" y="1092"/>
                </a:cubicBezTo>
                <a:cubicBezTo>
                  <a:pt x="2974" y="1091"/>
                  <a:pt x="2974" y="1091"/>
                  <a:pt x="2974" y="1091"/>
                </a:cubicBezTo>
                <a:cubicBezTo>
                  <a:pt x="2975" y="1090"/>
                  <a:pt x="2975" y="1091"/>
                  <a:pt x="2975" y="1091"/>
                </a:cubicBezTo>
                <a:cubicBezTo>
                  <a:pt x="2976" y="1091"/>
                  <a:pt x="2977" y="1091"/>
                  <a:pt x="2977" y="1091"/>
                </a:cubicBezTo>
                <a:cubicBezTo>
                  <a:pt x="2977" y="1089"/>
                  <a:pt x="2977" y="1089"/>
                  <a:pt x="2977" y="1089"/>
                </a:cubicBezTo>
                <a:cubicBezTo>
                  <a:pt x="2980" y="1090"/>
                  <a:pt x="2979" y="1089"/>
                  <a:pt x="2980" y="1091"/>
                </a:cubicBezTo>
                <a:cubicBezTo>
                  <a:pt x="2984" y="1091"/>
                  <a:pt x="2983" y="1090"/>
                  <a:pt x="2985" y="1088"/>
                </a:cubicBezTo>
                <a:cubicBezTo>
                  <a:pt x="2984" y="1085"/>
                  <a:pt x="2983" y="1083"/>
                  <a:pt x="2982" y="1080"/>
                </a:cubicBezTo>
                <a:cubicBezTo>
                  <a:pt x="2984" y="1079"/>
                  <a:pt x="2985" y="1079"/>
                  <a:pt x="2987" y="1078"/>
                </a:cubicBezTo>
                <a:cubicBezTo>
                  <a:pt x="2986" y="1076"/>
                  <a:pt x="2986" y="1075"/>
                  <a:pt x="2985" y="1074"/>
                </a:cubicBezTo>
                <a:cubicBezTo>
                  <a:pt x="2984" y="1074"/>
                  <a:pt x="2984" y="1074"/>
                  <a:pt x="2984" y="1074"/>
                </a:cubicBezTo>
                <a:cubicBezTo>
                  <a:pt x="2984" y="1072"/>
                  <a:pt x="2984" y="1072"/>
                  <a:pt x="2984" y="1072"/>
                </a:cubicBezTo>
                <a:cubicBezTo>
                  <a:pt x="2983" y="1072"/>
                  <a:pt x="2983" y="1072"/>
                  <a:pt x="2983" y="1072"/>
                </a:cubicBezTo>
                <a:cubicBezTo>
                  <a:pt x="2983" y="1071"/>
                  <a:pt x="2983" y="1071"/>
                  <a:pt x="2983" y="1071"/>
                </a:cubicBezTo>
                <a:cubicBezTo>
                  <a:pt x="2985" y="1072"/>
                  <a:pt x="2987" y="1074"/>
                  <a:pt x="2989" y="1075"/>
                </a:cubicBezTo>
                <a:cubicBezTo>
                  <a:pt x="2989" y="1076"/>
                  <a:pt x="2990" y="1077"/>
                  <a:pt x="2990" y="1077"/>
                </a:cubicBezTo>
                <a:cubicBezTo>
                  <a:pt x="2994" y="1077"/>
                  <a:pt x="2994" y="1077"/>
                  <a:pt x="2994" y="1077"/>
                </a:cubicBezTo>
                <a:cubicBezTo>
                  <a:pt x="2994" y="1078"/>
                  <a:pt x="2994" y="1079"/>
                  <a:pt x="2995" y="1080"/>
                </a:cubicBezTo>
                <a:cubicBezTo>
                  <a:pt x="2996" y="1080"/>
                  <a:pt x="2996" y="1080"/>
                  <a:pt x="2996" y="1080"/>
                </a:cubicBezTo>
                <a:cubicBezTo>
                  <a:pt x="2997" y="1080"/>
                  <a:pt x="2997" y="1083"/>
                  <a:pt x="2997" y="1083"/>
                </a:cubicBezTo>
                <a:cubicBezTo>
                  <a:pt x="2998" y="1084"/>
                  <a:pt x="2999" y="1084"/>
                  <a:pt x="3000" y="1085"/>
                </a:cubicBezTo>
                <a:cubicBezTo>
                  <a:pt x="3000" y="1088"/>
                  <a:pt x="3000" y="1088"/>
                  <a:pt x="3000" y="1088"/>
                </a:cubicBezTo>
                <a:cubicBezTo>
                  <a:pt x="3000" y="1088"/>
                  <a:pt x="3001" y="1089"/>
                  <a:pt x="3001" y="1089"/>
                </a:cubicBezTo>
                <a:cubicBezTo>
                  <a:pt x="3003" y="1092"/>
                  <a:pt x="3001" y="1099"/>
                  <a:pt x="3002" y="1102"/>
                </a:cubicBezTo>
                <a:cubicBezTo>
                  <a:pt x="3003" y="1102"/>
                  <a:pt x="3003" y="1102"/>
                  <a:pt x="3003" y="1102"/>
                </a:cubicBezTo>
                <a:cubicBezTo>
                  <a:pt x="3003" y="1104"/>
                  <a:pt x="3003" y="1104"/>
                  <a:pt x="3003" y="1104"/>
                </a:cubicBezTo>
                <a:cubicBezTo>
                  <a:pt x="3005" y="1105"/>
                  <a:pt x="3005" y="1105"/>
                  <a:pt x="3005" y="1105"/>
                </a:cubicBezTo>
                <a:cubicBezTo>
                  <a:pt x="3005" y="1106"/>
                  <a:pt x="3005" y="1108"/>
                  <a:pt x="3005" y="1109"/>
                </a:cubicBezTo>
                <a:cubicBezTo>
                  <a:pt x="3006" y="1109"/>
                  <a:pt x="3006" y="1109"/>
                  <a:pt x="3006" y="1109"/>
                </a:cubicBezTo>
                <a:cubicBezTo>
                  <a:pt x="3006" y="1111"/>
                  <a:pt x="3006" y="1111"/>
                  <a:pt x="3006" y="1111"/>
                </a:cubicBezTo>
                <a:cubicBezTo>
                  <a:pt x="3007" y="1111"/>
                  <a:pt x="3007" y="1111"/>
                  <a:pt x="3008" y="1111"/>
                </a:cubicBezTo>
                <a:cubicBezTo>
                  <a:pt x="3008" y="1114"/>
                  <a:pt x="3008" y="1114"/>
                  <a:pt x="3008" y="1114"/>
                </a:cubicBezTo>
                <a:cubicBezTo>
                  <a:pt x="3009" y="1114"/>
                  <a:pt x="3009" y="1114"/>
                  <a:pt x="3009" y="1114"/>
                </a:cubicBezTo>
                <a:cubicBezTo>
                  <a:pt x="3009" y="1115"/>
                  <a:pt x="3009" y="1116"/>
                  <a:pt x="3010" y="1116"/>
                </a:cubicBezTo>
                <a:cubicBezTo>
                  <a:pt x="3011" y="1116"/>
                  <a:pt x="3011" y="1116"/>
                  <a:pt x="3011" y="1116"/>
                </a:cubicBezTo>
                <a:cubicBezTo>
                  <a:pt x="3012" y="1115"/>
                  <a:pt x="3011" y="1116"/>
                  <a:pt x="3012" y="1115"/>
                </a:cubicBezTo>
                <a:cubicBezTo>
                  <a:pt x="3012" y="1114"/>
                  <a:pt x="3012" y="1114"/>
                  <a:pt x="3012" y="1114"/>
                </a:cubicBezTo>
                <a:cubicBezTo>
                  <a:pt x="3015" y="1114"/>
                  <a:pt x="3015" y="1114"/>
                  <a:pt x="3015" y="1114"/>
                </a:cubicBezTo>
                <a:cubicBezTo>
                  <a:pt x="3015" y="1112"/>
                  <a:pt x="3015" y="1112"/>
                  <a:pt x="3015" y="1112"/>
                </a:cubicBezTo>
                <a:cubicBezTo>
                  <a:pt x="3018" y="1112"/>
                  <a:pt x="3018" y="1112"/>
                  <a:pt x="3018" y="1112"/>
                </a:cubicBezTo>
                <a:cubicBezTo>
                  <a:pt x="3018" y="1116"/>
                  <a:pt x="3017" y="1119"/>
                  <a:pt x="3020" y="1120"/>
                </a:cubicBezTo>
                <a:cubicBezTo>
                  <a:pt x="3020" y="1122"/>
                  <a:pt x="3020" y="1124"/>
                  <a:pt x="3021" y="1125"/>
                </a:cubicBezTo>
                <a:cubicBezTo>
                  <a:pt x="3022" y="1126"/>
                  <a:pt x="3022" y="1126"/>
                  <a:pt x="3023" y="1126"/>
                </a:cubicBezTo>
                <a:cubicBezTo>
                  <a:pt x="3022" y="1127"/>
                  <a:pt x="3022" y="1127"/>
                  <a:pt x="3022" y="1127"/>
                </a:cubicBezTo>
                <a:cubicBezTo>
                  <a:pt x="3022" y="1130"/>
                  <a:pt x="3022" y="1133"/>
                  <a:pt x="3023" y="1136"/>
                </a:cubicBezTo>
                <a:cubicBezTo>
                  <a:pt x="3024" y="1137"/>
                  <a:pt x="3025" y="1137"/>
                  <a:pt x="3026" y="1137"/>
                </a:cubicBezTo>
                <a:cubicBezTo>
                  <a:pt x="3026" y="1138"/>
                  <a:pt x="3027" y="1139"/>
                  <a:pt x="3027" y="1140"/>
                </a:cubicBezTo>
                <a:cubicBezTo>
                  <a:pt x="3027" y="1140"/>
                  <a:pt x="3026" y="1140"/>
                  <a:pt x="3026" y="1141"/>
                </a:cubicBezTo>
                <a:cubicBezTo>
                  <a:pt x="3027" y="1141"/>
                  <a:pt x="3027" y="1141"/>
                  <a:pt x="3027" y="1141"/>
                </a:cubicBezTo>
                <a:cubicBezTo>
                  <a:pt x="3027" y="1144"/>
                  <a:pt x="3027" y="1144"/>
                  <a:pt x="3027" y="1144"/>
                </a:cubicBezTo>
                <a:cubicBezTo>
                  <a:pt x="3028" y="1144"/>
                  <a:pt x="3028" y="1144"/>
                  <a:pt x="3028" y="1144"/>
                </a:cubicBezTo>
                <a:cubicBezTo>
                  <a:pt x="3027" y="1146"/>
                  <a:pt x="3027" y="1149"/>
                  <a:pt x="3027" y="1152"/>
                </a:cubicBezTo>
                <a:cubicBezTo>
                  <a:pt x="3026" y="1152"/>
                  <a:pt x="3026" y="1152"/>
                  <a:pt x="3026" y="1152"/>
                </a:cubicBezTo>
                <a:cubicBezTo>
                  <a:pt x="3026" y="1153"/>
                  <a:pt x="3026" y="1154"/>
                  <a:pt x="3025" y="1155"/>
                </a:cubicBezTo>
                <a:cubicBezTo>
                  <a:pt x="3024" y="1155"/>
                  <a:pt x="3024" y="1155"/>
                  <a:pt x="3024" y="1155"/>
                </a:cubicBezTo>
                <a:cubicBezTo>
                  <a:pt x="3024" y="1158"/>
                  <a:pt x="3024" y="1158"/>
                  <a:pt x="3024" y="1158"/>
                </a:cubicBezTo>
                <a:cubicBezTo>
                  <a:pt x="3024" y="1158"/>
                  <a:pt x="3024" y="1158"/>
                  <a:pt x="3024" y="1158"/>
                </a:cubicBezTo>
                <a:cubicBezTo>
                  <a:pt x="3024" y="1164"/>
                  <a:pt x="3024" y="1164"/>
                  <a:pt x="3024" y="1164"/>
                </a:cubicBezTo>
                <a:cubicBezTo>
                  <a:pt x="3023" y="1164"/>
                  <a:pt x="3023" y="1164"/>
                  <a:pt x="3023" y="1164"/>
                </a:cubicBezTo>
                <a:cubicBezTo>
                  <a:pt x="3023" y="1167"/>
                  <a:pt x="3024" y="1167"/>
                  <a:pt x="3025" y="1169"/>
                </a:cubicBezTo>
                <a:cubicBezTo>
                  <a:pt x="3027" y="1168"/>
                  <a:pt x="3028" y="1168"/>
                  <a:pt x="3029" y="1168"/>
                </a:cubicBezTo>
                <a:cubicBezTo>
                  <a:pt x="3029" y="1168"/>
                  <a:pt x="3029" y="1169"/>
                  <a:pt x="3029" y="1169"/>
                </a:cubicBezTo>
                <a:cubicBezTo>
                  <a:pt x="3031" y="1170"/>
                  <a:pt x="3031" y="1169"/>
                  <a:pt x="3031" y="1169"/>
                </a:cubicBezTo>
                <a:cubicBezTo>
                  <a:pt x="3033" y="1169"/>
                  <a:pt x="3035" y="1169"/>
                  <a:pt x="3038" y="1169"/>
                </a:cubicBezTo>
                <a:cubicBezTo>
                  <a:pt x="3038" y="1168"/>
                  <a:pt x="3039" y="1166"/>
                  <a:pt x="3039" y="1165"/>
                </a:cubicBezTo>
                <a:cubicBezTo>
                  <a:pt x="3042" y="1165"/>
                  <a:pt x="3042" y="1165"/>
                  <a:pt x="3042" y="1165"/>
                </a:cubicBezTo>
                <a:cubicBezTo>
                  <a:pt x="3042" y="1164"/>
                  <a:pt x="3042" y="1164"/>
                  <a:pt x="3042" y="1164"/>
                </a:cubicBezTo>
                <a:cubicBezTo>
                  <a:pt x="3043" y="1163"/>
                  <a:pt x="3043" y="1163"/>
                  <a:pt x="3045" y="1163"/>
                </a:cubicBezTo>
                <a:cubicBezTo>
                  <a:pt x="3046" y="1160"/>
                  <a:pt x="3047" y="1157"/>
                  <a:pt x="3047" y="1154"/>
                </a:cubicBezTo>
                <a:cubicBezTo>
                  <a:pt x="3049" y="1154"/>
                  <a:pt x="3049" y="1154"/>
                  <a:pt x="3049" y="1154"/>
                </a:cubicBezTo>
                <a:cubicBezTo>
                  <a:pt x="3050" y="1154"/>
                  <a:pt x="3050" y="1155"/>
                  <a:pt x="3051" y="1156"/>
                </a:cubicBezTo>
                <a:cubicBezTo>
                  <a:pt x="3052" y="1156"/>
                  <a:pt x="3052" y="1156"/>
                  <a:pt x="3052" y="1156"/>
                </a:cubicBezTo>
                <a:cubicBezTo>
                  <a:pt x="3052" y="1157"/>
                  <a:pt x="3052" y="1157"/>
                  <a:pt x="3052" y="1157"/>
                </a:cubicBezTo>
                <a:cubicBezTo>
                  <a:pt x="3053" y="1158"/>
                  <a:pt x="3054" y="1158"/>
                  <a:pt x="3055" y="1159"/>
                </a:cubicBezTo>
                <a:cubicBezTo>
                  <a:pt x="3056" y="1160"/>
                  <a:pt x="3055" y="1161"/>
                  <a:pt x="3056" y="1162"/>
                </a:cubicBezTo>
                <a:cubicBezTo>
                  <a:pt x="3059" y="1162"/>
                  <a:pt x="3059" y="1162"/>
                  <a:pt x="3059" y="1162"/>
                </a:cubicBezTo>
                <a:cubicBezTo>
                  <a:pt x="3059" y="1163"/>
                  <a:pt x="3059" y="1163"/>
                  <a:pt x="3059" y="1163"/>
                </a:cubicBezTo>
                <a:cubicBezTo>
                  <a:pt x="3060" y="1163"/>
                  <a:pt x="3060" y="1163"/>
                  <a:pt x="3060" y="1163"/>
                </a:cubicBezTo>
                <a:cubicBezTo>
                  <a:pt x="3060" y="1164"/>
                  <a:pt x="3060" y="1164"/>
                  <a:pt x="3060" y="1164"/>
                </a:cubicBezTo>
                <a:cubicBezTo>
                  <a:pt x="3059" y="1164"/>
                  <a:pt x="3059" y="1164"/>
                  <a:pt x="3059" y="1164"/>
                </a:cubicBezTo>
                <a:cubicBezTo>
                  <a:pt x="3058" y="1167"/>
                  <a:pt x="3062" y="1166"/>
                  <a:pt x="3058" y="1169"/>
                </a:cubicBezTo>
                <a:cubicBezTo>
                  <a:pt x="3059" y="1173"/>
                  <a:pt x="3059" y="1172"/>
                  <a:pt x="3061" y="1174"/>
                </a:cubicBezTo>
                <a:cubicBezTo>
                  <a:pt x="3062" y="1174"/>
                  <a:pt x="3062" y="1174"/>
                  <a:pt x="3062" y="1174"/>
                </a:cubicBezTo>
                <a:cubicBezTo>
                  <a:pt x="3062" y="1177"/>
                  <a:pt x="3062" y="1177"/>
                  <a:pt x="3062" y="1177"/>
                </a:cubicBezTo>
                <a:cubicBezTo>
                  <a:pt x="3063" y="1177"/>
                  <a:pt x="3063" y="1177"/>
                  <a:pt x="3063" y="1177"/>
                </a:cubicBezTo>
                <a:cubicBezTo>
                  <a:pt x="3063" y="1178"/>
                  <a:pt x="3063" y="1178"/>
                  <a:pt x="3063" y="1178"/>
                </a:cubicBezTo>
                <a:cubicBezTo>
                  <a:pt x="3064" y="1178"/>
                  <a:pt x="3064" y="1178"/>
                  <a:pt x="3064" y="1178"/>
                </a:cubicBezTo>
                <a:cubicBezTo>
                  <a:pt x="3064" y="1185"/>
                  <a:pt x="3064" y="1185"/>
                  <a:pt x="3064" y="1185"/>
                </a:cubicBezTo>
                <a:cubicBezTo>
                  <a:pt x="3065" y="1185"/>
                  <a:pt x="3065" y="1185"/>
                  <a:pt x="3065" y="1185"/>
                </a:cubicBezTo>
                <a:cubicBezTo>
                  <a:pt x="3065" y="1190"/>
                  <a:pt x="3065" y="1190"/>
                  <a:pt x="3065" y="1190"/>
                </a:cubicBezTo>
                <a:cubicBezTo>
                  <a:pt x="3066" y="1190"/>
                  <a:pt x="3066" y="1190"/>
                  <a:pt x="3066" y="1190"/>
                </a:cubicBezTo>
                <a:cubicBezTo>
                  <a:pt x="3066" y="1193"/>
                  <a:pt x="3066" y="1193"/>
                  <a:pt x="3066" y="1193"/>
                </a:cubicBezTo>
                <a:cubicBezTo>
                  <a:pt x="3066" y="1193"/>
                  <a:pt x="3066" y="1193"/>
                  <a:pt x="3066" y="1193"/>
                </a:cubicBezTo>
                <a:cubicBezTo>
                  <a:pt x="3066" y="1198"/>
                  <a:pt x="3066" y="1198"/>
                  <a:pt x="3066" y="1198"/>
                </a:cubicBezTo>
                <a:cubicBezTo>
                  <a:pt x="3068" y="1198"/>
                  <a:pt x="3069" y="1199"/>
                  <a:pt x="3070" y="1199"/>
                </a:cubicBezTo>
                <a:cubicBezTo>
                  <a:pt x="3070" y="1202"/>
                  <a:pt x="3070" y="1205"/>
                  <a:pt x="3071" y="1208"/>
                </a:cubicBezTo>
                <a:cubicBezTo>
                  <a:pt x="3071" y="1208"/>
                  <a:pt x="3071" y="1208"/>
                  <a:pt x="3071" y="1208"/>
                </a:cubicBezTo>
                <a:cubicBezTo>
                  <a:pt x="3071" y="1212"/>
                  <a:pt x="3071" y="1212"/>
                  <a:pt x="3071" y="1212"/>
                </a:cubicBezTo>
                <a:cubicBezTo>
                  <a:pt x="3072" y="1212"/>
                  <a:pt x="3072" y="1212"/>
                  <a:pt x="3072" y="1212"/>
                </a:cubicBezTo>
                <a:cubicBezTo>
                  <a:pt x="3072" y="1213"/>
                  <a:pt x="3072" y="1213"/>
                  <a:pt x="3072" y="1213"/>
                </a:cubicBezTo>
                <a:cubicBezTo>
                  <a:pt x="3073" y="1213"/>
                  <a:pt x="3073" y="1213"/>
                  <a:pt x="3073" y="1213"/>
                </a:cubicBezTo>
                <a:cubicBezTo>
                  <a:pt x="3074" y="1217"/>
                  <a:pt x="3072" y="1221"/>
                  <a:pt x="3071" y="1222"/>
                </a:cubicBezTo>
                <a:cubicBezTo>
                  <a:pt x="3071" y="1223"/>
                  <a:pt x="3073" y="1223"/>
                  <a:pt x="3073" y="1224"/>
                </a:cubicBezTo>
                <a:cubicBezTo>
                  <a:pt x="3073" y="1226"/>
                  <a:pt x="3073" y="1226"/>
                  <a:pt x="3073" y="1226"/>
                </a:cubicBezTo>
                <a:cubicBezTo>
                  <a:pt x="3074" y="1226"/>
                  <a:pt x="3074" y="1226"/>
                  <a:pt x="3075" y="1227"/>
                </a:cubicBezTo>
                <a:cubicBezTo>
                  <a:pt x="3075" y="1231"/>
                  <a:pt x="3075" y="1231"/>
                  <a:pt x="3075" y="1231"/>
                </a:cubicBezTo>
                <a:cubicBezTo>
                  <a:pt x="3075" y="1231"/>
                  <a:pt x="3075" y="1231"/>
                  <a:pt x="3075" y="1231"/>
                </a:cubicBezTo>
                <a:cubicBezTo>
                  <a:pt x="3075" y="1232"/>
                  <a:pt x="3075" y="1232"/>
                  <a:pt x="3075" y="1232"/>
                </a:cubicBezTo>
                <a:cubicBezTo>
                  <a:pt x="3076" y="1232"/>
                  <a:pt x="3076" y="1232"/>
                  <a:pt x="3076" y="1232"/>
                </a:cubicBezTo>
                <a:cubicBezTo>
                  <a:pt x="3077" y="1234"/>
                  <a:pt x="3075" y="1241"/>
                  <a:pt x="3075" y="1242"/>
                </a:cubicBezTo>
                <a:cubicBezTo>
                  <a:pt x="3074" y="1243"/>
                  <a:pt x="3074" y="1243"/>
                  <a:pt x="3073" y="1243"/>
                </a:cubicBezTo>
                <a:cubicBezTo>
                  <a:pt x="3073" y="1245"/>
                  <a:pt x="3074" y="1247"/>
                  <a:pt x="3074" y="1249"/>
                </a:cubicBezTo>
                <a:cubicBezTo>
                  <a:pt x="3075" y="1249"/>
                  <a:pt x="3075" y="1249"/>
                  <a:pt x="3075" y="1249"/>
                </a:cubicBezTo>
                <a:cubicBezTo>
                  <a:pt x="3075" y="1252"/>
                  <a:pt x="3075" y="1252"/>
                  <a:pt x="3075" y="1252"/>
                </a:cubicBezTo>
                <a:cubicBezTo>
                  <a:pt x="3075" y="1253"/>
                  <a:pt x="3074" y="1253"/>
                  <a:pt x="3073" y="1254"/>
                </a:cubicBezTo>
                <a:cubicBezTo>
                  <a:pt x="3072" y="1255"/>
                  <a:pt x="3070" y="1263"/>
                  <a:pt x="3071" y="1265"/>
                </a:cubicBezTo>
                <a:cubicBezTo>
                  <a:pt x="3071" y="1265"/>
                  <a:pt x="3071" y="1265"/>
                  <a:pt x="3071" y="1265"/>
                </a:cubicBezTo>
                <a:cubicBezTo>
                  <a:pt x="3071" y="1269"/>
                  <a:pt x="3071" y="1269"/>
                  <a:pt x="3071" y="1269"/>
                </a:cubicBezTo>
                <a:cubicBezTo>
                  <a:pt x="3072" y="1269"/>
                  <a:pt x="3072" y="1269"/>
                  <a:pt x="3073" y="1270"/>
                </a:cubicBezTo>
                <a:cubicBezTo>
                  <a:pt x="3073" y="1273"/>
                  <a:pt x="3073" y="1273"/>
                  <a:pt x="3073" y="1273"/>
                </a:cubicBezTo>
                <a:cubicBezTo>
                  <a:pt x="3076" y="1275"/>
                  <a:pt x="3079" y="1278"/>
                  <a:pt x="3081" y="1280"/>
                </a:cubicBezTo>
                <a:cubicBezTo>
                  <a:pt x="3081" y="1282"/>
                  <a:pt x="3081" y="1282"/>
                  <a:pt x="3081" y="1282"/>
                </a:cubicBezTo>
                <a:cubicBezTo>
                  <a:pt x="3082" y="1283"/>
                  <a:pt x="3083" y="1284"/>
                  <a:pt x="3085" y="1285"/>
                </a:cubicBezTo>
                <a:cubicBezTo>
                  <a:pt x="3085" y="1286"/>
                  <a:pt x="3085" y="1288"/>
                  <a:pt x="3085" y="1290"/>
                </a:cubicBezTo>
                <a:cubicBezTo>
                  <a:pt x="3086" y="1290"/>
                  <a:pt x="3087" y="1291"/>
                  <a:pt x="3088" y="1291"/>
                </a:cubicBezTo>
                <a:cubicBezTo>
                  <a:pt x="3088" y="1295"/>
                  <a:pt x="3088" y="1299"/>
                  <a:pt x="3089" y="1304"/>
                </a:cubicBezTo>
                <a:cubicBezTo>
                  <a:pt x="3090" y="1304"/>
                  <a:pt x="3090" y="1304"/>
                  <a:pt x="3090" y="1304"/>
                </a:cubicBezTo>
                <a:cubicBezTo>
                  <a:pt x="3090" y="1306"/>
                  <a:pt x="3090" y="1306"/>
                  <a:pt x="3090" y="1306"/>
                </a:cubicBezTo>
                <a:cubicBezTo>
                  <a:pt x="3090" y="1306"/>
                  <a:pt x="3090" y="1306"/>
                  <a:pt x="3090" y="1306"/>
                </a:cubicBezTo>
                <a:cubicBezTo>
                  <a:pt x="3090" y="1309"/>
                  <a:pt x="3090" y="1309"/>
                  <a:pt x="3090" y="1309"/>
                </a:cubicBezTo>
                <a:cubicBezTo>
                  <a:pt x="3091" y="1309"/>
                  <a:pt x="3091" y="1309"/>
                  <a:pt x="3091" y="1309"/>
                </a:cubicBezTo>
                <a:cubicBezTo>
                  <a:pt x="3091" y="1312"/>
                  <a:pt x="3091" y="1312"/>
                  <a:pt x="3091" y="1312"/>
                </a:cubicBezTo>
                <a:cubicBezTo>
                  <a:pt x="3092" y="1312"/>
                  <a:pt x="3092" y="1312"/>
                  <a:pt x="3092" y="1312"/>
                </a:cubicBezTo>
                <a:cubicBezTo>
                  <a:pt x="3092" y="1312"/>
                  <a:pt x="3090" y="1316"/>
                  <a:pt x="3091" y="1318"/>
                </a:cubicBezTo>
                <a:cubicBezTo>
                  <a:pt x="3092" y="1318"/>
                  <a:pt x="3092" y="1318"/>
                  <a:pt x="3092" y="1318"/>
                </a:cubicBezTo>
                <a:cubicBezTo>
                  <a:pt x="3092" y="1319"/>
                  <a:pt x="3092" y="1319"/>
                  <a:pt x="3092" y="1319"/>
                </a:cubicBezTo>
                <a:cubicBezTo>
                  <a:pt x="3093" y="1319"/>
                  <a:pt x="3093" y="1319"/>
                  <a:pt x="3093" y="1319"/>
                </a:cubicBezTo>
                <a:cubicBezTo>
                  <a:pt x="3093" y="1322"/>
                  <a:pt x="3093" y="1322"/>
                  <a:pt x="3093" y="1322"/>
                </a:cubicBezTo>
                <a:cubicBezTo>
                  <a:pt x="3094" y="1322"/>
                  <a:pt x="3094" y="1322"/>
                  <a:pt x="3094" y="1322"/>
                </a:cubicBezTo>
                <a:cubicBezTo>
                  <a:pt x="3094" y="1326"/>
                  <a:pt x="3095" y="1330"/>
                  <a:pt x="3095" y="1334"/>
                </a:cubicBezTo>
                <a:cubicBezTo>
                  <a:pt x="3096" y="1335"/>
                  <a:pt x="3097" y="1335"/>
                  <a:pt x="3098" y="1335"/>
                </a:cubicBezTo>
                <a:cubicBezTo>
                  <a:pt x="3099" y="1336"/>
                  <a:pt x="3099" y="1338"/>
                  <a:pt x="3099" y="1339"/>
                </a:cubicBezTo>
                <a:cubicBezTo>
                  <a:pt x="3100" y="1339"/>
                  <a:pt x="3100" y="1339"/>
                  <a:pt x="3100" y="1339"/>
                </a:cubicBezTo>
                <a:cubicBezTo>
                  <a:pt x="3101" y="1342"/>
                  <a:pt x="3100" y="1346"/>
                  <a:pt x="3102" y="1348"/>
                </a:cubicBezTo>
                <a:cubicBezTo>
                  <a:pt x="3103" y="1349"/>
                  <a:pt x="3107" y="1353"/>
                  <a:pt x="3110" y="1353"/>
                </a:cubicBezTo>
                <a:cubicBezTo>
                  <a:pt x="3111" y="1355"/>
                  <a:pt x="3111" y="1355"/>
                  <a:pt x="3112" y="1356"/>
                </a:cubicBezTo>
                <a:cubicBezTo>
                  <a:pt x="3112" y="1357"/>
                  <a:pt x="3112" y="1357"/>
                  <a:pt x="3112" y="1357"/>
                </a:cubicBezTo>
                <a:cubicBezTo>
                  <a:pt x="3113" y="1357"/>
                  <a:pt x="3113" y="1357"/>
                  <a:pt x="3113" y="1357"/>
                </a:cubicBezTo>
                <a:cubicBezTo>
                  <a:pt x="3114" y="1357"/>
                  <a:pt x="3114" y="1358"/>
                  <a:pt x="3115" y="1359"/>
                </a:cubicBezTo>
                <a:cubicBezTo>
                  <a:pt x="3117" y="1359"/>
                  <a:pt x="3117" y="1359"/>
                  <a:pt x="3117" y="1359"/>
                </a:cubicBezTo>
                <a:cubicBezTo>
                  <a:pt x="3117" y="1360"/>
                  <a:pt x="3117" y="1360"/>
                  <a:pt x="3117" y="1360"/>
                </a:cubicBezTo>
                <a:cubicBezTo>
                  <a:pt x="3118" y="1360"/>
                  <a:pt x="3118" y="1360"/>
                  <a:pt x="3118" y="1360"/>
                </a:cubicBezTo>
                <a:cubicBezTo>
                  <a:pt x="3118" y="1361"/>
                  <a:pt x="3118" y="1361"/>
                  <a:pt x="3118" y="1361"/>
                </a:cubicBezTo>
                <a:cubicBezTo>
                  <a:pt x="3120" y="1362"/>
                  <a:pt x="3120" y="1363"/>
                  <a:pt x="3122" y="1363"/>
                </a:cubicBezTo>
                <a:cubicBezTo>
                  <a:pt x="3123" y="1361"/>
                  <a:pt x="3124" y="1361"/>
                  <a:pt x="3125" y="1359"/>
                </a:cubicBezTo>
                <a:cubicBezTo>
                  <a:pt x="3131" y="1359"/>
                  <a:pt x="3131" y="1359"/>
                  <a:pt x="3131" y="1359"/>
                </a:cubicBezTo>
                <a:cubicBezTo>
                  <a:pt x="3131" y="1356"/>
                  <a:pt x="3130" y="1355"/>
                  <a:pt x="3129" y="1353"/>
                </a:cubicBezTo>
                <a:cubicBezTo>
                  <a:pt x="3128" y="1353"/>
                  <a:pt x="3128" y="1353"/>
                  <a:pt x="3128" y="1353"/>
                </a:cubicBezTo>
                <a:cubicBezTo>
                  <a:pt x="3128" y="1351"/>
                  <a:pt x="3128" y="1350"/>
                  <a:pt x="3127" y="1349"/>
                </a:cubicBezTo>
                <a:cubicBezTo>
                  <a:pt x="3127" y="1349"/>
                  <a:pt x="3127" y="1349"/>
                  <a:pt x="3127" y="1349"/>
                </a:cubicBezTo>
                <a:cubicBezTo>
                  <a:pt x="3127" y="1346"/>
                  <a:pt x="3127" y="1346"/>
                  <a:pt x="3127" y="1346"/>
                </a:cubicBezTo>
                <a:cubicBezTo>
                  <a:pt x="3126" y="1346"/>
                  <a:pt x="3125" y="1345"/>
                  <a:pt x="3124" y="1345"/>
                </a:cubicBezTo>
                <a:cubicBezTo>
                  <a:pt x="3123" y="1344"/>
                  <a:pt x="3124" y="1343"/>
                  <a:pt x="3123" y="1342"/>
                </a:cubicBezTo>
                <a:cubicBezTo>
                  <a:pt x="3122" y="1342"/>
                  <a:pt x="3122" y="1342"/>
                  <a:pt x="3122" y="1342"/>
                </a:cubicBezTo>
                <a:cubicBezTo>
                  <a:pt x="3123" y="1336"/>
                  <a:pt x="3123" y="1331"/>
                  <a:pt x="3123" y="1325"/>
                </a:cubicBezTo>
                <a:cubicBezTo>
                  <a:pt x="3123" y="1325"/>
                  <a:pt x="3122" y="1325"/>
                  <a:pt x="3122" y="1324"/>
                </a:cubicBezTo>
                <a:cubicBezTo>
                  <a:pt x="3123" y="1324"/>
                  <a:pt x="3123" y="1324"/>
                  <a:pt x="3123" y="1324"/>
                </a:cubicBezTo>
                <a:cubicBezTo>
                  <a:pt x="3123" y="1320"/>
                  <a:pt x="3123" y="1320"/>
                  <a:pt x="3123" y="1320"/>
                </a:cubicBezTo>
                <a:cubicBezTo>
                  <a:pt x="3122" y="1320"/>
                  <a:pt x="3122" y="1320"/>
                  <a:pt x="3122" y="1320"/>
                </a:cubicBezTo>
                <a:cubicBezTo>
                  <a:pt x="3122" y="1319"/>
                  <a:pt x="3122" y="1319"/>
                  <a:pt x="3122" y="1319"/>
                </a:cubicBezTo>
                <a:cubicBezTo>
                  <a:pt x="3122" y="1319"/>
                  <a:pt x="3122" y="1319"/>
                  <a:pt x="3122" y="1319"/>
                </a:cubicBezTo>
                <a:cubicBezTo>
                  <a:pt x="3122" y="1316"/>
                  <a:pt x="3122" y="1316"/>
                  <a:pt x="3122" y="1316"/>
                </a:cubicBezTo>
                <a:cubicBezTo>
                  <a:pt x="3121" y="1316"/>
                  <a:pt x="3120" y="1315"/>
                  <a:pt x="3119" y="1314"/>
                </a:cubicBezTo>
                <a:cubicBezTo>
                  <a:pt x="3118" y="1312"/>
                  <a:pt x="3117" y="1309"/>
                  <a:pt x="3117" y="1307"/>
                </a:cubicBezTo>
                <a:cubicBezTo>
                  <a:pt x="3116" y="1306"/>
                  <a:pt x="3115" y="1306"/>
                  <a:pt x="3114" y="1305"/>
                </a:cubicBezTo>
                <a:cubicBezTo>
                  <a:pt x="3114" y="1304"/>
                  <a:pt x="3114" y="1304"/>
                  <a:pt x="3114" y="1304"/>
                </a:cubicBezTo>
                <a:cubicBezTo>
                  <a:pt x="3113" y="1304"/>
                  <a:pt x="3113" y="1304"/>
                  <a:pt x="3113" y="1304"/>
                </a:cubicBezTo>
                <a:cubicBezTo>
                  <a:pt x="3112" y="1304"/>
                  <a:pt x="3112" y="1303"/>
                  <a:pt x="3112" y="1303"/>
                </a:cubicBezTo>
                <a:cubicBezTo>
                  <a:pt x="3111" y="1302"/>
                  <a:pt x="3110" y="1301"/>
                  <a:pt x="3108" y="1300"/>
                </a:cubicBezTo>
                <a:cubicBezTo>
                  <a:pt x="3108" y="1299"/>
                  <a:pt x="3108" y="1298"/>
                  <a:pt x="3108" y="1297"/>
                </a:cubicBezTo>
                <a:cubicBezTo>
                  <a:pt x="3107" y="1297"/>
                  <a:pt x="3107" y="1297"/>
                  <a:pt x="3107" y="1297"/>
                </a:cubicBezTo>
                <a:cubicBezTo>
                  <a:pt x="3107" y="1295"/>
                  <a:pt x="3107" y="1295"/>
                  <a:pt x="3107" y="1295"/>
                </a:cubicBezTo>
                <a:cubicBezTo>
                  <a:pt x="3106" y="1295"/>
                  <a:pt x="3106" y="1295"/>
                  <a:pt x="3105" y="1295"/>
                </a:cubicBezTo>
                <a:cubicBezTo>
                  <a:pt x="3103" y="1292"/>
                  <a:pt x="3102" y="1291"/>
                  <a:pt x="3101" y="1287"/>
                </a:cubicBezTo>
                <a:cubicBezTo>
                  <a:pt x="3097" y="1287"/>
                  <a:pt x="3097" y="1287"/>
                  <a:pt x="3097" y="1287"/>
                </a:cubicBezTo>
                <a:cubicBezTo>
                  <a:pt x="3097" y="1286"/>
                  <a:pt x="3097" y="1286"/>
                  <a:pt x="3097" y="1286"/>
                </a:cubicBezTo>
                <a:cubicBezTo>
                  <a:pt x="3092" y="1285"/>
                  <a:pt x="3089" y="1277"/>
                  <a:pt x="3090" y="1270"/>
                </a:cubicBezTo>
                <a:cubicBezTo>
                  <a:pt x="3088" y="1271"/>
                  <a:pt x="3087" y="1271"/>
                  <a:pt x="3086" y="1271"/>
                </a:cubicBezTo>
                <a:cubicBezTo>
                  <a:pt x="3085" y="1269"/>
                  <a:pt x="3086" y="1265"/>
                  <a:pt x="3084" y="1263"/>
                </a:cubicBezTo>
                <a:cubicBezTo>
                  <a:pt x="3084" y="1262"/>
                  <a:pt x="3084" y="1262"/>
                  <a:pt x="3084" y="1262"/>
                </a:cubicBezTo>
                <a:cubicBezTo>
                  <a:pt x="3081" y="1262"/>
                  <a:pt x="3081" y="1262"/>
                  <a:pt x="3081" y="1262"/>
                </a:cubicBezTo>
                <a:cubicBezTo>
                  <a:pt x="3081" y="1260"/>
                  <a:pt x="3079" y="1255"/>
                  <a:pt x="3080" y="1251"/>
                </a:cubicBezTo>
                <a:cubicBezTo>
                  <a:pt x="3081" y="1251"/>
                  <a:pt x="3081" y="1251"/>
                  <a:pt x="3081" y="1251"/>
                </a:cubicBezTo>
                <a:cubicBezTo>
                  <a:pt x="3081" y="1249"/>
                  <a:pt x="3081" y="1249"/>
                  <a:pt x="3081" y="1249"/>
                </a:cubicBezTo>
                <a:cubicBezTo>
                  <a:pt x="3082" y="1249"/>
                  <a:pt x="3082" y="1249"/>
                  <a:pt x="3082" y="1249"/>
                </a:cubicBezTo>
                <a:cubicBezTo>
                  <a:pt x="3082" y="1247"/>
                  <a:pt x="3083" y="1245"/>
                  <a:pt x="3083" y="1242"/>
                </a:cubicBezTo>
                <a:cubicBezTo>
                  <a:pt x="3084" y="1242"/>
                  <a:pt x="3084" y="1242"/>
                  <a:pt x="3084" y="1242"/>
                </a:cubicBezTo>
                <a:cubicBezTo>
                  <a:pt x="3084" y="1241"/>
                  <a:pt x="3084" y="1241"/>
                  <a:pt x="3084" y="1241"/>
                </a:cubicBezTo>
                <a:cubicBezTo>
                  <a:pt x="3085" y="1241"/>
                  <a:pt x="3085" y="1241"/>
                  <a:pt x="3085" y="1241"/>
                </a:cubicBezTo>
                <a:cubicBezTo>
                  <a:pt x="3085" y="1232"/>
                  <a:pt x="3085" y="1232"/>
                  <a:pt x="3085" y="1232"/>
                </a:cubicBezTo>
                <a:cubicBezTo>
                  <a:pt x="3085" y="1232"/>
                  <a:pt x="3085" y="1232"/>
                  <a:pt x="3085" y="1232"/>
                </a:cubicBezTo>
                <a:cubicBezTo>
                  <a:pt x="3085" y="1227"/>
                  <a:pt x="3085" y="1227"/>
                  <a:pt x="3085" y="1227"/>
                </a:cubicBezTo>
                <a:cubicBezTo>
                  <a:pt x="3086" y="1227"/>
                  <a:pt x="3086" y="1227"/>
                  <a:pt x="3086" y="1227"/>
                </a:cubicBezTo>
                <a:cubicBezTo>
                  <a:pt x="3086" y="1226"/>
                  <a:pt x="3087" y="1225"/>
                  <a:pt x="3087" y="1224"/>
                </a:cubicBezTo>
                <a:cubicBezTo>
                  <a:pt x="3088" y="1224"/>
                  <a:pt x="3088" y="1224"/>
                  <a:pt x="3088" y="1224"/>
                </a:cubicBezTo>
                <a:cubicBezTo>
                  <a:pt x="3088" y="1222"/>
                  <a:pt x="3087" y="1219"/>
                  <a:pt x="3087" y="1217"/>
                </a:cubicBezTo>
                <a:cubicBezTo>
                  <a:pt x="3087" y="1216"/>
                  <a:pt x="3089" y="1211"/>
                  <a:pt x="3089" y="1210"/>
                </a:cubicBezTo>
                <a:cubicBezTo>
                  <a:pt x="3088" y="1210"/>
                  <a:pt x="3088" y="1210"/>
                  <a:pt x="3088" y="1210"/>
                </a:cubicBezTo>
                <a:cubicBezTo>
                  <a:pt x="3088" y="1209"/>
                  <a:pt x="3087" y="1207"/>
                  <a:pt x="3087" y="1206"/>
                </a:cubicBezTo>
                <a:cubicBezTo>
                  <a:pt x="3089" y="1206"/>
                  <a:pt x="3089" y="1206"/>
                  <a:pt x="3089" y="1206"/>
                </a:cubicBezTo>
                <a:cubicBezTo>
                  <a:pt x="3089" y="1204"/>
                  <a:pt x="3089" y="1204"/>
                  <a:pt x="3089" y="1204"/>
                </a:cubicBezTo>
                <a:cubicBezTo>
                  <a:pt x="3093" y="1204"/>
                  <a:pt x="3093" y="1204"/>
                  <a:pt x="3093" y="1204"/>
                </a:cubicBezTo>
                <a:cubicBezTo>
                  <a:pt x="3093" y="1205"/>
                  <a:pt x="3093" y="1205"/>
                  <a:pt x="3093" y="1205"/>
                </a:cubicBezTo>
                <a:cubicBezTo>
                  <a:pt x="3097" y="1205"/>
                  <a:pt x="3097" y="1205"/>
                  <a:pt x="3097" y="1205"/>
                </a:cubicBezTo>
                <a:cubicBezTo>
                  <a:pt x="3097" y="1206"/>
                  <a:pt x="3097" y="1206"/>
                  <a:pt x="3097" y="1206"/>
                </a:cubicBezTo>
                <a:cubicBezTo>
                  <a:pt x="3098" y="1207"/>
                  <a:pt x="3099" y="1212"/>
                  <a:pt x="3099" y="1214"/>
                </a:cubicBezTo>
                <a:cubicBezTo>
                  <a:pt x="3104" y="1214"/>
                  <a:pt x="3104" y="1214"/>
                  <a:pt x="3104" y="1214"/>
                </a:cubicBezTo>
                <a:cubicBezTo>
                  <a:pt x="3104" y="1213"/>
                  <a:pt x="3104" y="1213"/>
                  <a:pt x="3104" y="1213"/>
                </a:cubicBezTo>
                <a:cubicBezTo>
                  <a:pt x="3107" y="1216"/>
                  <a:pt x="3108" y="1221"/>
                  <a:pt x="3111" y="1223"/>
                </a:cubicBezTo>
                <a:cubicBezTo>
                  <a:pt x="3111" y="1224"/>
                  <a:pt x="3111" y="1224"/>
                  <a:pt x="3111" y="1224"/>
                </a:cubicBezTo>
                <a:cubicBezTo>
                  <a:pt x="3113" y="1224"/>
                  <a:pt x="3113" y="1224"/>
                  <a:pt x="3113" y="1224"/>
                </a:cubicBezTo>
                <a:cubicBezTo>
                  <a:pt x="3114" y="1229"/>
                  <a:pt x="3117" y="1230"/>
                  <a:pt x="3118" y="1235"/>
                </a:cubicBezTo>
                <a:cubicBezTo>
                  <a:pt x="3120" y="1235"/>
                  <a:pt x="3120" y="1235"/>
                  <a:pt x="3120" y="1235"/>
                </a:cubicBezTo>
                <a:cubicBezTo>
                  <a:pt x="3122" y="1241"/>
                  <a:pt x="3122" y="1241"/>
                  <a:pt x="3122" y="1241"/>
                </a:cubicBezTo>
                <a:cubicBezTo>
                  <a:pt x="3124" y="1241"/>
                  <a:pt x="3123" y="1240"/>
                  <a:pt x="3126" y="1240"/>
                </a:cubicBezTo>
                <a:cubicBezTo>
                  <a:pt x="3126" y="1244"/>
                  <a:pt x="3126" y="1244"/>
                  <a:pt x="3126" y="1244"/>
                </a:cubicBezTo>
                <a:cubicBezTo>
                  <a:pt x="3129" y="1245"/>
                  <a:pt x="3129" y="1245"/>
                  <a:pt x="3129" y="1245"/>
                </a:cubicBezTo>
                <a:cubicBezTo>
                  <a:pt x="3129" y="1245"/>
                  <a:pt x="3130" y="1243"/>
                  <a:pt x="3132" y="1244"/>
                </a:cubicBezTo>
                <a:cubicBezTo>
                  <a:pt x="3132" y="1245"/>
                  <a:pt x="3132" y="1245"/>
                  <a:pt x="3132" y="1245"/>
                </a:cubicBezTo>
                <a:cubicBezTo>
                  <a:pt x="3133" y="1246"/>
                  <a:pt x="3138" y="1250"/>
                  <a:pt x="3136" y="1255"/>
                </a:cubicBezTo>
                <a:cubicBezTo>
                  <a:pt x="3136" y="1255"/>
                  <a:pt x="3136" y="1255"/>
                  <a:pt x="3136" y="1255"/>
                </a:cubicBezTo>
                <a:cubicBezTo>
                  <a:pt x="3136" y="1256"/>
                  <a:pt x="3136" y="1256"/>
                  <a:pt x="3136" y="1256"/>
                </a:cubicBezTo>
                <a:cubicBezTo>
                  <a:pt x="3135" y="1256"/>
                  <a:pt x="3135" y="1256"/>
                  <a:pt x="3135" y="1256"/>
                </a:cubicBezTo>
                <a:cubicBezTo>
                  <a:pt x="3135" y="1259"/>
                  <a:pt x="3135" y="1262"/>
                  <a:pt x="3136" y="1265"/>
                </a:cubicBezTo>
                <a:cubicBezTo>
                  <a:pt x="3136" y="1266"/>
                  <a:pt x="3137" y="1266"/>
                  <a:pt x="3138" y="1266"/>
                </a:cubicBezTo>
                <a:cubicBezTo>
                  <a:pt x="3138" y="1269"/>
                  <a:pt x="3137" y="1268"/>
                  <a:pt x="3136" y="1270"/>
                </a:cubicBezTo>
                <a:cubicBezTo>
                  <a:pt x="3140" y="1270"/>
                  <a:pt x="3143" y="1268"/>
                  <a:pt x="3144" y="1264"/>
                </a:cubicBezTo>
                <a:cubicBezTo>
                  <a:pt x="3147" y="1264"/>
                  <a:pt x="3147" y="1264"/>
                  <a:pt x="3147" y="1264"/>
                </a:cubicBezTo>
                <a:cubicBezTo>
                  <a:pt x="3147" y="1263"/>
                  <a:pt x="3147" y="1263"/>
                  <a:pt x="3147" y="1263"/>
                </a:cubicBezTo>
                <a:cubicBezTo>
                  <a:pt x="3148" y="1263"/>
                  <a:pt x="3148" y="1263"/>
                  <a:pt x="3148" y="1263"/>
                </a:cubicBezTo>
                <a:cubicBezTo>
                  <a:pt x="3148" y="1261"/>
                  <a:pt x="3148" y="1261"/>
                  <a:pt x="3148" y="1261"/>
                </a:cubicBezTo>
                <a:cubicBezTo>
                  <a:pt x="3147" y="1261"/>
                  <a:pt x="3147" y="1261"/>
                  <a:pt x="3147" y="1261"/>
                </a:cubicBezTo>
                <a:cubicBezTo>
                  <a:pt x="3147" y="1258"/>
                  <a:pt x="3146" y="1255"/>
                  <a:pt x="3146" y="1252"/>
                </a:cubicBezTo>
                <a:cubicBezTo>
                  <a:pt x="3145" y="1252"/>
                  <a:pt x="3145" y="1252"/>
                  <a:pt x="3145" y="1252"/>
                </a:cubicBezTo>
                <a:cubicBezTo>
                  <a:pt x="3145" y="1251"/>
                  <a:pt x="3145" y="1251"/>
                  <a:pt x="3145" y="1251"/>
                </a:cubicBezTo>
                <a:cubicBezTo>
                  <a:pt x="3144" y="1251"/>
                  <a:pt x="3144" y="1251"/>
                  <a:pt x="3144" y="1251"/>
                </a:cubicBezTo>
                <a:cubicBezTo>
                  <a:pt x="3144" y="1249"/>
                  <a:pt x="3144" y="1249"/>
                  <a:pt x="3144" y="1249"/>
                </a:cubicBezTo>
                <a:cubicBezTo>
                  <a:pt x="3147" y="1251"/>
                  <a:pt x="3146" y="1251"/>
                  <a:pt x="3147" y="1254"/>
                </a:cubicBezTo>
                <a:cubicBezTo>
                  <a:pt x="3148" y="1254"/>
                  <a:pt x="3148" y="1254"/>
                  <a:pt x="3148" y="1254"/>
                </a:cubicBezTo>
                <a:cubicBezTo>
                  <a:pt x="3149" y="1255"/>
                  <a:pt x="3150" y="1256"/>
                  <a:pt x="3150" y="1257"/>
                </a:cubicBezTo>
                <a:cubicBezTo>
                  <a:pt x="3153" y="1257"/>
                  <a:pt x="3153" y="1257"/>
                  <a:pt x="3153" y="1257"/>
                </a:cubicBezTo>
                <a:cubicBezTo>
                  <a:pt x="3153" y="1256"/>
                  <a:pt x="3153" y="1255"/>
                  <a:pt x="3154" y="1254"/>
                </a:cubicBezTo>
                <a:cubicBezTo>
                  <a:pt x="3149" y="1252"/>
                  <a:pt x="3149" y="1248"/>
                  <a:pt x="3145" y="1246"/>
                </a:cubicBezTo>
                <a:cubicBezTo>
                  <a:pt x="3145" y="1245"/>
                  <a:pt x="3145" y="1245"/>
                  <a:pt x="3145" y="1245"/>
                </a:cubicBezTo>
                <a:cubicBezTo>
                  <a:pt x="3147" y="1245"/>
                  <a:pt x="3148" y="1245"/>
                  <a:pt x="3150" y="1246"/>
                </a:cubicBezTo>
                <a:cubicBezTo>
                  <a:pt x="3150" y="1247"/>
                  <a:pt x="3150" y="1248"/>
                  <a:pt x="3150" y="1248"/>
                </a:cubicBezTo>
                <a:cubicBezTo>
                  <a:pt x="3154" y="1248"/>
                  <a:pt x="3154" y="1248"/>
                  <a:pt x="3154" y="1248"/>
                </a:cubicBezTo>
                <a:cubicBezTo>
                  <a:pt x="3154" y="1247"/>
                  <a:pt x="3154" y="1247"/>
                  <a:pt x="3154" y="1247"/>
                </a:cubicBezTo>
                <a:cubicBezTo>
                  <a:pt x="3155" y="1247"/>
                  <a:pt x="3155" y="1248"/>
                  <a:pt x="3155" y="1248"/>
                </a:cubicBezTo>
                <a:cubicBezTo>
                  <a:pt x="3156" y="1248"/>
                  <a:pt x="3157" y="1248"/>
                  <a:pt x="3158" y="1247"/>
                </a:cubicBezTo>
                <a:cubicBezTo>
                  <a:pt x="3158" y="1246"/>
                  <a:pt x="3158" y="1246"/>
                  <a:pt x="3158" y="1246"/>
                </a:cubicBezTo>
                <a:cubicBezTo>
                  <a:pt x="3159" y="1246"/>
                  <a:pt x="3158" y="1247"/>
                  <a:pt x="3159" y="1247"/>
                </a:cubicBezTo>
                <a:cubicBezTo>
                  <a:pt x="3161" y="1247"/>
                  <a:pt x="3161" y="1247"/>
                  <a:pt x="3161" y="1247"/>
                </a:cubicBezTo>
                <a:cubicBezTo>
                  <a:pt x="3161" y="1246"/>
                  <a:pt x="3161" y="1246"/>
                  <a:pt x="3160" y="1245"/>
                </a:cubicBezTo>
                <a:cubicBezTo>
                  <a:pt x="3162" y="1245"/>
                  <a:pt x="3164" y="1246"/>
                  <a:pt x="3164" y="1246"/>
                </a:cubicBezTo>
                <a:cubicBezTo>
                  <a:pt x="3164" y="1246"/>
                  <a:pt x="3164" y="1246"/>
                  <a:pt x="3164" y="1246"/>
                </a:cubicBezTo>
                <a:cubicBezTo>
                  <a:pt x="3165" y="1245"/>
                  <a:pt x="3166" y="1245"/>
                  <a:pt x="3167" y="1245"/>
                </a:cubicBezTo>
                <a:cubicBezTo>
                  <a:pt x="3167" y="1243"/>
                  <a:pt x="3167" y="1243"/>
                  <a:pt x="3169" y="1242"/>
                </a:cubicBezTo>
                <a:cubicBezTo>
                  <a:pt x="3169" y="1241"/>
                  <a:pt x="3169" y="1241"/>
                  <a:pt x="3169" y="1241"/>
                </a:cubicBezTo>
                <a:cubicBezTo>
                  <a:pt x="3170" y="1241"/>
                  <a:pt x="3170" y="1241"/>
                  <a:pt x="3170" y="1241"/>
                </a:cubicBezTo>
                <a:cubicBezTo>
                  <a:pt x="3170" y="1241"/>
                  <a:pt x="3170" y="1241"/>
                  <a:pt x="3170" y="1241"/>
                </a:cubicBezTo>
                <a:cubicBezTo>
                  <a:pt x="3173" y="1241"/>
                  <a:pt x="3173" y="1241"/>
                  <a:pt x="3173" y="1241"/>
                </a:cubicBezTo>
                <a:cubicBezTo>
                  <a:pt x="3173" y="1240"/>
                  <a:pt x="3173" y="1240"/>
                  <a:pt x="3174" y="1239"/>
                </a:cubicBezTo>
                <a:cubicBezTo>
                  <a:pt x="3174" y="1239"/>
                  <a:pt x="3175" y="1238"/>
                  <a:pt x="3176" y="1238"/>
                </a:cubicBezTo>
                <a:cubicBezTo>
                  <a:pt x="3176" y="1237"/>
                  <a:pt x="3176" y="1237"/>
                  <a:pt x="3176" y="1237"/>
                </a:cubicBezTo>
                <a:cubicBezTo>
                  <a:pt x="3177" y="1237"/>
                  <a:pt x="3178" y="1237"/>
                  <a:pt x="3178" y="1237"/>
                </a:cubicBezTo>
                <a:cubicBezTo>
                  <a:pt x="3179" y="1234"/>
                  <a:pt x="3180" y="1233"/>
                  <a:pt x="3182" y="1232"/>
                </a:cubicBezTo>
                <a:cubicBezTo>
                  <a:pt x="3183" y="1232"/>
                  <a:pt x="3183" y="1232"/>
                  <a:pt x="3183" y="1232"/>
                </a:cubicBezTo>
                <a:cubicBezTo>
                  <a:pt x="3183" y="1230"/>
                  <a:pt x="3184" y="1228"/>
                  <a:pt x="3184" y="1226"/>
                </a:cubicBezTo>
                <a:cubicBezTo>
                  <a:pt x="3186" y="1226"/>
                  <a:pt x="3186" y="1226"/>
                  <a:pt x="3186" y="1226"/>
                </a:cubicBezTo>
                <a:cubicBezTo>
                  <a:pt x="3186" y="1223"/>
                  <a:pt x="3186" y="1221"/>
                  <a:pt x="3184" y="1219"/>
                </a:cubicBezTo>
                <a:cubicBezTo>
                  <a:pt x="3185" y="1216"/>
                  <a:pt x="3185" y="1216"/>
                  <a:pt x="3188" y="1215"/>
                </a:cubicBezTo>
                <a:cubicBezTo>
                  <a:pt x="3187" y="1213"/>
                  <a:pt x="3187" y="1212"/>
                  <a:pt x="3187" y="1211"/>
                </a:cubicBezTo>
                <a:cubicBezTo>
                  <a:pt x="3186" y="1211"/>
                  <a:pt x="3186" y="1211"/>
                  <a:pt x="3186" y="1211"/>
                </a:cubicBezTo>
                <a:cubicBezTo>
                  <a:pt x="3186" y="1209"/>
                  <a:pt x="3185" y="1208"/>
                  <a:pt x="3185" y="1207"/>
                </a:cubicBezTo>
                <a:cubicBezTo>
                  <a:pt x="3184" y="1207"/>
                  <a:pt x="3184" y="1207"/>
                  <a:pt x="3184" y="1207"/>
                </a:cubicBezTo>
                <a:cubicBezTo>
                  <a:pt x="3184" y="1203"/>
                  <a:pt x="3184" y="1203"/>
                  <a:pt x="3184" y="1203"/>
                </a:cubicBezTo>
                <a:cubicBezTo>
                  <a:pt x="3183" y="1203"/>
                  <a:pt x="3183" y="1203"/>
                  <a:pt x="3183" y="1203"/>
                </a:cubicBezTo>
                <a:cubicBezTo>
                  <a:pt x="3183" y="1196"/>
                  <a:pt x="3183" y="1196"/>
                  <a:pt x="3183" y="1196"/>
                </a:cubicBezTo>
                <a:cubicBezTo>
                  <a:pt x="3183" y="1196"/>
                  <a:pt x="3182" y="1195"/>
                  <a:pt x="3182" y="1195"/>
                </a:cubicBezTo>
                <a:cubicBezTo>
                  <a:pt x="3181" y="1193"/>
                  <a:pt x="3182" y="1191"/>
                  <a:pt x="3181" y="1189"/>
                </a:cubicBezTo>
                <a:cubicBezTo>
                  <a:pt x="3180" y="1189"/>
                  <a:pt x="3180" y="1189"/>
                  <a:pt x="3179" y="1188"/>
                </a:cubicBezTo>
                <a:cubicBezTo>
                  <a:pt x="3179" y="1182"/>
                  <a:pt x="3179" y="1182"/>
                  <a:pt x="3179" y="1182"/>
                </a:cubicBezTo>
                <a:cubicBezTo>
                  <a:pt x="3178" y="1182"/>
                  <a:pt x="3178" y="1182"/>
                  <a:pt x="3178" y="1182"/>
                </a:cubicBezTo>
                <a:cubicBezTo>
                  <a:pt x="3178" y="1180"/>
                  <a:pt x="3178" y="1180"/>
                  <a:pt x="3178" y="1180"/>
                </a:cubicBezTo>
                <a:cubicBezTo>
                  <a:pt x="3174" y="1179"/>
                  <a:pt x="3175" y="1177"/>
                  <a:pt x="3173" y="1175"/>
                </a:cubicBezTo>
                <a:cubicBezTo>
                  <a:pt x="3173" y="1172"/>
                  <a:pt x="3172" y="1171"/>
                  <a:pt x="3172" y="1169"/>
                </a:cubicBezTo>
                <a:cubicBezTo>
                  <a:pt x="3170" y="1168"/>
                  <a:pt x="3170" y="1168"/>
                  <a:pt x="3169" y="1166"/>
                </a:cubicBezTo>
                <a:cubicBezTo>
                  <a:pt x="3167" y="1166"/>
                  <a:pt x="3167" y="1166"/>
                  <a:pt x="3167" y="1166"/>
                </a:cubicBezTo>
                <a:cubicBezTo>
                  <a:pt x="3167" y="1165"/>
                  <a:pt x="3166" y="1164"/>
                  <a:pt x="3166" y="1164"/>
                </a:cubicBezTo>
                <a:cubicBezTo>
                  <a:pt x="3165" y="1164"/>
                  <a:pt x="3165" y="1164"/>
                  <a:pt x="3165" y="1164"/>
                </a:cubicBezTo>
                <a:cubicBezTo>
                  <a:pt x="3165" y="1162"/>
                  <a:pt x="3165" y="1162"/>
                  <a:pt x="3165" y="1162"/>
                </a:cubicBezTo>
                <a:cubicBezTo>
                  <a:pt x="3164" y="1162"/>
                  <a:pt x="3164" y="1162"/>
                  <a:pt x="3164" y="1162"/>
                </a:cubicBezTo>
                <a:cubicBezTo>
                  <a:pt x="3164" y="1160"/>
                  <a:pt x="3164" y="1160"/>
                  <a:pt x="3164" y="1160"/>
                </a:cubicBezTo>
                <a:cubicBezTo>
                  <a:pt x="3164" y="1160"/>
                  <a:pt x="3163" y="1160"/>
                  <a:pt x="3163" y="1159"/>
                </a:cubicBezTo>
                <a:cubicBezTo>
                  <a:pt x="3163" y="1158"/>
                  <a:pt x="3163" y="1158"/>
                  <a:pt x="3163" y="1158"/>
                </a:cubicBezTo>
                <a:cubicBezTo>
                  <a:pt x="3162" y="1158"/>
                  <a:pt x="3162" y="1158"/>
                  <a:pt x="3162" y="1158"/>
                </a:cubicBezTo>
                <a:cubicBezTo>
                  <a:pt x="3162" y="1155"/>
                  <a:pt x="3162" y="1155"/>
                  <a:pt x="3162" y="1155"/>
                </a:cubicBezTo>
                <a:cubicBezTo>
                  <a:pt x="3161" y="1155"/>
                  <a:pt x="3161" y="1155"/>
                  <a:pt x="3161" y="1155"/>
                </a:cubicBezTo>
                <a:cubicBezTo>
                  <a:pt x="3161" y="1155"/>
                  <a:pt x="3161" y="1154"/>
                  <a:pt x="3160" y="1154"/>
                </a:cubicBezTo>
                <a:cubicBezTo>
                  <a:pt x="3159" y="1154"/>
                  <a:pt x="3159" y="1154"/>
                  <a:pt x="3159" y="1154"/>
                </a:cubicBezTo>
                <a:cubicBezTo>
                  <a:pt x="3158" y="1153"/>
                  <a:pt x="3157" y="1151"/>
                  <a:pt x="3156" y="1150"/>
                </a:cubicBezTo>
                <a:cubicBezTo>
                  <a:pt x="3155" y="1150"/>
                  <a:pt x="3155" y="1150"/>
                  <a:pt x="3155" y="1150"/>
                </a:cubicBezTo>
                <a:cubicBezTo>
                  <a:pt x="3155" y="1149"/>
                  <a:pt x="3155" y="1149"/>
                  <a:pt x="3155" y="1149"/>
                </a:cubicBezTo>
                <a:cubicBezTo>
                  <a:pt x="3154" y="1149"/>
                  <a:pt x="3153" y="1148"/>
                  <a:pt x="3152" y="1148"/>
                </a:cubicBezTo>
                <a:cubicBezTo>
                  <a:pt x="3152" y="1146"/>
                  <a:pt x="3152" y="1146"/>
                  <a:pt x="3152" y="1146"/>
                </a:cubicBezTo>
                <a:cubicBezTo>
                  <a:pt x="3151" y="1146"/>
                  <a:pt x="3151" y="1146"/>
                  <a:pt x="3151" y="1146"/>
                </a:cubicBezTo>
                <a:cubicBezTo>
                  <a:pt x="3151" y="1144"/>
                  <a:pt x="3151" y="1144"/>
                  <a:pt x="3151" y="1144"/>
                </a:cubicBezTo>
                <a:cubicBezTo>
                  <a:pt x="3150" y="1143"/>
                  <a:pt x="3149" y="1142"/>
                  <a:pt x="3148" y="1141"/>
                </a:cubicBezTo>
                <a:cubicBezTo>
                  <a:pt x="3148" y="1140"/>
                  <a:pt x="3148" y="1140"/>
                  <a:pt x="3148" y="1140"/>
                </a:cubicBezTo>
                <a:cubicBezTo>
                  <a:pt x="3147" y="1140"/>
                  <a:pt x="3147" y="1140"/>
                  <a:pt x="3147" y="1140"/>
                </a:cubicBezTo>
                <a:cubicBezTo>
                  <a:pt x="3147" y="1138"/>
                  <a:pt x="3147" y="1138"/>
                  <a:pt x="3147" y="1138"/>
                </a:cubicBezTo>
                <a:cubicBezTo>
                  <a:pt x="3147" y="1138"/>
                  <a:pt x="3146" y="1137"/>
                  <a:pt x="3146" y="1137"/>
                </a:cubicBezTo>
                <a:cubicBezTo>
                  <a:pt x="3146" y="1135"/>
                  <a:pt x="3146" y="1135"/>
                  <a:pt x="3146" y="1135"/>
                </a:cubicBezTo>
                <a:cubicBezTo>
                  <a:pt x="3145" y="1135"/>
                  <a:pt x="3145" y="1135"/>
                  <a:pt x="3145" y="1135"/>
                </a:cubicBezTo>
                <a:cubicBezTo>
                  <a:pt x="3145" y="1133"/>
                  <a:pt x="3145" y="1133"/>
                  <a:pt x="3145" y="1133"/>
                </a:cubicBezTo>
                <a:cubicBezTo>
                  <a:pt x="3144" y="1133"/>
                  <a:pt x="3144" y="1133"/>
                  <a:pt x="3144" y="1133"/>
                </a:cubicBezTo>
                <a:cubicBezTo>
                  <a:pt x="3143" y="1131"/>
                  <a:pt x="3145" y="1127"/>
                  <a:pt x="3146" y="1126"/>
                </a:cubicBezTo>
                <a:cubicBezTo>
                  <a:pt x="3146" y="1119"/>
                  <a:pt x="3146" y="1119"/>
                  <a:pt x="3146" y="1119"/>
                </a:cubicBezTo>
                <a:cubicBezTo>
                  <a:pt x="3146" y="1119"/>
                  <a:pt x="3146" y="1119"/>
                  <a:pt x="3146" y="1119"/>
                </a:cubicBezTo>
                <a:cubicBezTo>
                  <a:pt x="3147" y="1118"/>
                  <a:pt x="3147" y="1117"/>
                  <a:pt x="3148" y="1116"/>
                </a:cubicBezTo>
                <a:cubicBezTo>
                  <a:pt x="3150" y="1116"/>
                  <a:pt x="3150" y="1116"/>
                  <a:pt x="3150" y="1116"/>
                </a:cubicBezTo>
                <a:cubicBezTo>
                  <a:pt x="3150" y="1116"/>
                  <a:pt x="3150" y="1116"/>
                  <a:pt x="3150" y="1116"/>
                </a:cubicBezTo>
                <a:cubicBezTo>
                  <a:pt x="3151" y="1116"/>
                  <a:pt x="3151" y="1116"/>
                  <a:pt x="3151" y="1116"/>
                </a:cubicBezTo>
                <a:cubicBezTo>
                  <a:pt x="3152" y="1114"/>
                  <a:pt x="3152" y="1113"/>
                  <a:pt x="3153" y="1112"/>
                </a:cubicBezTo>
                <a:cubicBezTo>
                  <a:pt x="3154" y="1112"/>
                  <a:pt x="3154" y="1112"/>
                  <a:pt x="3154" y="1112"/>
                </a:cubicBezTo>
                <a:cubicBezTo>
                  <a:pt x="3154" y="1111"/>
                  <a:pt x="3154" y="1111"/>
                  <a:pt x="3155" y="1110"/>
                </a:cubicBezTo>
                <a:cubicBezTo>
                  <a:pt x="3155" y="1109"/>
                  <a:pt x="3156" y="1109"/>
                  <a:pt x="3156" y="1109"/>
                </a:cubicBezTo>
                <a:cubicBezTo>
                  <a:pt x="3156" y="1107"/>
                  <a:pt x="3156" y="1107"/>
                  <a:pt x="3156" y="1107"/>
                </a:cubicBezTo>
                <a:cubicBezTo>
                  <a:pt x="3157" y="1107"/>
                  <a:pt x="3158" y="1106"/>
                  <a:pt x="3159" y="1106"/>
                </a:cubicBezTo>
                <a:cubicBezTo>
                  <a:pt x="3159" y="1104"/>
                  <a:pt x="3158" y="1103"/>
                  <a:pt x="3160" y="1102"/>
                </a:cubicBezTo>
                <a:cubicBezTo>
                  <a:pt x="3161" y="1102"/>
                  <a:pt x="3163" y="1102"/>
                  <a:pt x="3164" y="1101"/>
                </a:cubicBezTo>
                <a:cubicBezTo>
                  <a:pt x="3165" y="1100"/>
                  <a:pt x="3166" y="1099"/>
                  <a:pt x="3167" y="1097"/>
                </a:cubicBezTo>
                <a:cubicBezTo>
                  <a:pt x="3171" y="1095"/>
                  <a:pt x="3172" y="1097"/>
                  <a:pt x="3174" y="1091"/>
                </a:cubicBezTo>
                <a:cubicBezTo>
                  <a:pt x="3175" y="1092"/>
                  <a:pt x="3177" y="1092"/>
                  <a:pt x="3178" y="1092"/>
                </a:cubicBezTo>
                <a:cubicBezTo>
                  <a:pt x="3178" y="1091"/>
                  <a:pt x="3178" y="1091"/>
                  <a:pt x="3178" y="1091"/>
                </a:cubicBezTo>
                <a:cubicBezTo>
                  <a:pt x="3181" y="1091"/>
                  <a:pt x="3181" y="1091"/>
                  <a:pt x="3183" y="1091"/>
                </a:cubicBezTo>
                <a:cubicBezTo>
                  <a:pt x="3183" y="1093"/>
                  <a:pt x="3183" y="1093"/>
                  <a:pt x="3183" y="1093"/>
                </a:cubicBezTo>
                <a:cubicBezTo>
                  <a:pt x="3184" y="1093"/>
                  <a:pt x="3185" y="1093"/>
                  <a:pt x="3187" y="1092"/>
                </a:cubicBezTo>
                <a:cubicBezTo>
                  <a:pt x="3187" y="1093"/>
                  <a:pt x="3187" y="1093"/>
                  <a:pt x="3187" y="1093"/>
                </a:cubicBezTo>
                <a:cubicBezTo>
                  <a:pt x="3188" y="1093"/>
                  <a:pt x="3188" y="1093"/>
                  <a:pt x="3188" y="1093"/>
                </a:cubicBezTo>
                <a:cubicBezTo>
                  <a:pt x="3187" y="1097"/>
                  <a:pt x="3186" y="1098"/>
                  <a:pt x="3186" y="1104"/>
                </a:cubicBezTo>
                <a:cubicBezTo>
                  <a:pt x="3188" y="1104"/>
                  <a:pt x="3187" y="1104"/>
                  <a:pt x="3188" y="1105"/>
                </a:cubicBezTo>
                <a:cubicBezTo>
                  <a:pt x="3189" y="1106"/>
                  <a:pt x="3190" y="1109"/>
                  <a:pt x="3190" y="1111"/>
                </a:cubicBezTo>
                <a:cubicBezTo>
                  <a:pt x="3192" y="1111"/>
                  <a:pt x="3194" y="1111"/>
                  <a:pt x="3196" y="1111"/>
                </a:cubicBezTo>
                <a:cubicBezTo>
                  <a:pt x="3196" y="1109"/>
                  <a:pt x="3196" y="1110"/>
                  <a:pt x="3197" y="1109"/>
                </a:cubicBezTo>
                <a:cubicBezTo>
                  <a:pt x="3196" y="1105"/>
                  <a:pt x="3195" y="1106"/>
                  <a:pt x="3193" y="1104"/>
                </a:cubicBezTo>
                <a:cubicBezTo>
                  <a:pt x="3192" y="1104"/>
                  <a:pt x="3192" y="1104"/>
                  <a:pt x="3192" y="1104"/>
                </a:cubicBezTo>
                <a:cubicBezTo>
                  <a:pt x="3192" y="1103"/>
                  <a:pt x="3192" y="1103"/>
                  <a:pt x="3192" y="1103"/>
                </a:cubicBezTo>
                <a:cubicBezTo>
                  <a:pt x="3195" y="1103"/>
                  <a:pt x="3195" y="1103"/>
                  <a:pt x="3195" y="1103"/>
                </a:cubicBezTo>
                <a:cubicBezTo>
                  <a:pt x="3195" y="1102"/>
                  <a:pt x="3195" y="1102"/>
                  <a:pt x="3195" y="1102"/>
                </a:cubicBezTo>
                <a:cubicBezTo>
                  <a:pt x="3196" y="1102"/>
                  <a:pt x="3196" y="1102"/>
                  <a:pt x="3196" y="1102"/>
                </a:cubicBezTo>
                <a:cubicBezTo>
                  <a:pt x="3196" y="1100"/>
                  <a:pt x="3196" y="1100"/>
                  <a:pt x="3196" y="1100"/>
                </a:cubicBezTo>
                <a:cubicBezTo>
                  <a:pt x="3200" y="1099"/>
                  <a:pt x="3205" y="1096"/>
                  <a:pt x="3206" y="1092"/>
                </a:cubicBezTo>
                <a:cubicBezTo>
                  <a:pt x="3208" y="1092"/>
                  <a:pt x="3208" y="1092"/>
                  <a:pt x="3208" y="1092"/>
                </a:cubicBezTo>
                <a:cubicBezTo>
                  <a:pt x="3208" y="1091"/>
                  <a:pt x="3208" y="1091"/>
                  <a:pt x="3208" y="1091"/>
                </a:cubicBezTo>
                <a:cubicBezTo>
                  <a:pt x="3209" y="1091"/>
                  <a:pt x="3210" y="1091"/>
                  <a:pt x="3211" y="1091"/>
                </a:cubicBezTo>
                <a:cubicBezTo>
                  <a:pt x="3211" y="1090"/>
                  <a:pt x="3211" y="1090"/>
                  <a:pt x="3212" y="1089"/>
                </a:cubicBezTo>
                <a:cubicBezTo>
                  <a:pt x="3212" y="1088"/>
                  <a:pt x="3212" y="1088"/>
                  <a:pt x="3212" y="1088"/>
                </a:cubicBezTo>
                <a:cubicBezTo>
                  <a:pt x="3213" y="1088"/>
                  <a:pt x="3214" y="1089"/>
                  <a:pt x="3215" y="1089"/>
                </a:cubicBezTo>
                <a:cubicBezTo>
                  <a:pt x="3215" y="1088"/>
                  <a:pt x="3215" y="1088"/>
                  <a:pt x="3215" y="1088"/>
                </a:cubicBezTo>
                <a:cubicBezTo>
                  <a:pt x="3216" y="1088"/>
                  <a:pt x="3216" y="1088"/>
                  <a:pt x="3216" y="1088"/>
                </a:cubicBezTo>
                <a:cubicBezTo>
                  <a:pt x="3216" y="1087"/>
                  <a:pt x="3216" y="1087"/>
                  <a:pt x="3216" y="1087"/>
                </a:cubicBezTo>
                <a:cubicBezTo>
                  <a:pt x="3222" y="1087"/>
                  <a:pt x="3222" y="1087"/>
                  <a:pt x="3222" y="1087"/>
                </a:cubicBezTo>
                <a:cubicBezTo>
                  <a:pt x="3222" y="1087"/>
                  <a:pt x="3222" y="1087"/>
                  <a:pt x="3222" y="1087"/>
                </a:cubicBezTo>
                <a:cubicBezTo>
                  <a:pt x="3224" y="1087"/>
                  <a:pt x="3224" y="1087"/>
                  <a:pt x="3224" y="1087"/>
                </a:cubicBezTo>
                <a:cubicBezTo>
                  <a:pt x="3224" y="1087"/>
                  <a:pt x="3224" y="1087"/>
                  <a:pt x="3224" y="1087"/>
                </a:cubicBezTo>
                <a:cubicBezTo>
                  <a:pt x="3227" y="1087"/>
                  <a:pt x="3228" y="1086"/>
                  <a:pt x="3229" y="1082"/>
                </a:cubicBezTo>
                <a:cubicBezTo>
                  <a:pt x="3231" y="1082"/>
                  <a:pt x="3232" y="1080"/>
                  <a:pt x="3233" y="1077"/>
                </a:cubicBezTo>
                <a:cubicBezTo>
                  <a:pt x="3234" y="1077"/>
                  <a:pt x="3234" y="1077"/>
                  <a:pt x="3234" y="1077"/>
                </a:cubicBezTo>
                <a:cubicBezTo>
                  <a:pt x="3234" y="1075"/>
                  <a:pt x="3234" y="1075"/>
                  <a:pt x="3234" y="1075"/>
                </a:cubicBezTo>
                <a:cubicBezTo>
                  <a:pt x="3233" y="1075"/>
                  <a:pt x="3233" y="1075"/>
                  <a:pt x="3233" y="1075"/>
                </a:cubicBezTo>
                <a:cubicBezTo>
                  <a:pt x="3233" y="1073"/>
                  <a:pt x="3233" y="1073"/>
                  <a:pt x="3233" y="1073"/>
                </a:cubicBezTo>
                <a:cubicBezTo>
                  <a:pt x="3234" y="1073"/>
                  <a:pt x="3234" y="1073"/>
                  <a:pt x="3234" y="1073"/>
                </a:cubicBezTo>
                <a:cubicBezTo>
                  <a:pt x="3235" y="1074"/>
                  <a:pt x="3235" y="1075"/>
                  <a:pt x="3235" y="1076"/>
                </a:cubicBezTo>
                <a:cubicBezTo>
                  <a:pt x="3236" y="1076"/>
                  <a:pt x="3236" y="1076"/>
                  <a:pt x="3237" y="1077"/>
                </a:cubicBezTo>
                <a:cubicBezTo>
                  <a:pt x="3238" y="1078"/>
                  <a:pt x="3237" y="1078"/>
                  <a:pt x="3239" y="1079"/>
                </a:cubicBezTo>
                <a:cubicBezTo>
                  <a:pt x="3239" y="1081"/>
                  <a:pt x="3239" y="1081"/>
                  <a:pt x="3239" y="1081"/>
                </a:cubicBezTo>
                <a:cubicBezTo>
                  <a:pt x="3241" y="1081"/>
                  <a:pt x="3241" y="1081"/>
                  <a:pt x="3241" y="1081"/>
                </a:cubicBezTo>
                <a:cubicBezTo>
                  <a:pt x="3241" y="1079"/>
                  <a:pt x="3241" y="1079"/>
                  <a:pt x="3241" y="1079"/>
                </a:cubicBezTo>
                <a:cubicBezTo>
                  <a:pt x="3245" y="1079"/>
                  <a:pt x="3245" y="1079"/>
                  <a:pt x="3245" y="1079"/>
                </a:cubicBezTo>
                <a:cubicBezTo>
                  <a:pt x="3245" y="1077"/>
                  <a:pt x="3245" y="1077"/>
                  <a:pt x="3245" y="1077"/>
                </a:cubicBezTo>
                <a:cubicBezTo>
                  <a:pt x="3248" y="1077"/>
                  <a:pt x="3250" y="1076"/>
                  <a:pt x="3252" y="1076"/>
                </a:cubicBezTo>
                <a:cubicBezTo>
                  <a:pt x="3254" y="1076"/>
                  <a:pt x="3256" y="1076"/>
                  <a:pt x="3258" y="1077"/>
                </a:cubicBezTo>
                <a:cubicBezTo>
                  <a:pt x="3258" y="1074"/>
                  <a:pt x="3259" y="1075"/>
                  <a:pt x="3260" y="1073"/>
                </a:cubicBezTo>
                <a:cubicBezTo>
                  <a:pt x="3261" y="1073"/>
                  <a:pt x="3261" y="1073"/>
                  <a:pt x="3261" y="1073"/>
                </a:cubicBezTo>
                <a:cubicBezTo>
                  <a:pt x="3262" y="1071"/>
                  <a:pt x="3261" y="1069"/>
                  <a:pt x="3261" y="1067"/>
                </a:cubicBezTo>
                <a:cubicBezTo>
                  <a:pt x="3263" y="1066"/>
                  <a:pt x="3264" y="1065"/>
                  <a:pt x="3266" y="1064"/>
                </a:cubicBezTo>
                <a:cubicBezTo>
                  <a:pt x="3266" y="1063"/>
                  <a:pt x="3266" y="1062"/>
                  <a:pt x="3267" y="1062"/>
                </a:cubicBezTo>
                <a:cubicBezTo>
                  <a:pt x="3267" y="1062"/>
                  <a:pt x="3268" y="1062"/>
                  <a:pt x="3269" y="1062"/>
                </a:cubicBezTo>
                <a:cubicBezTo>
                  <a:pt x="3269" y="1062"/>
                  <a:pt x="3271" y="1061"/>
                  <a:pt x="3272" y="1060"/>
                </a:cubicBezTo>
                <a:cubicBezTo>
                  <a:pt x="3272" y="1058"/>
                  <a:pt x="3272" y="1058"/>
                  <a:pt x="3272" y="1058"/>
                </a:cubicBezTo>
                <a:cubicBezTo>
                  <a:pt x="3275" y="1058"/>
                  <a:pt x="3275" y="1058"/>
                  <a:pt x="3275" y="1058"/>
                </a:cubicBezTo>
                <a:cubicBezTo>
                  <a:pt x="3275" y="1057"/>
                  <a:pt x="3275" y="1057"/>
                  <a:pt x="3275" y="1057"/>
                </a:cubicBezTo>
                <a:cubicBezTo>
                  <a:pt x="3277" y="1056"/>
                  <a:pt x="3277" y="1056"/>
                  <a:pt x="3277" y="1054"/>
                </a:cubicBezTo>
                <a:cubicBezTo>
                  <a:pt x="3278" y="1054"/>
                  <a:pt x="3278" y="1054"/>
                  <a:pt x="3278" y="1054"/>
                </a:cubicBezTo>
                <a:cubicBezTo>
                  <a:pt x="3279" y="1053"/>
                  <a:pt x="3277" y="1052"/>
                  <a:pt x="3276" y="1051"/>
                </a:cubicBezTo>
                <a:cubicBezTo>
                  <a:pt x="3279" y="1050"/>
                  <a:pt x="3281" y="1049"/>
                  <a:pt x="3285" y="1049"/>
                </a:cubicBezTo>
                <a:cubicBezTo>
                  <a:pt x="3285" y="1048"/>
                  <a:pt x="3285" y="1048"/>
                  <a:pt x="3285" y="1048"/>
                </a:cubicBezTo>
                <a:cubicBezTo>
                  <a:pt x="3289" y="1048"/>
                  <a:pt x="3289" y="1048"/>
                  <a:pt x="3289" y="1048"/>
                </a:cubicBezTo>
                <a:cubicBezTo>
                  <a:pt x="3289" y="1046"/>
                  <a:pt x="3288" y="1044"/>
                  <a:pt x="3288" y="1043"/>
                </a:cubicBezTo>
                <a:cubicBezTo>
                  <a:pt x="3291" y="1043"/>
                  <a:pt x="3291" y="1043"/>
                  <a:pt x="3291" y="1043"/>
                </a:cubicBezTo>
                <a:cubicBezTo>
                  <a:pt x="3290" y="1040"/>
                  <a:pt x="3289" y="1041"/>
                  <a:pt x="3289" y="1038"/>
                </a:cubicBezTo>
                <a:cubicBezTo>
                  <a:pt x="3291" y="1038"/>
                  <a:pt x="3293" y="1038"/>
                  <a:pt x="3295" y="1038"/>
                </a:cubicBezTo>
                <a:cubicBezTo>
                  <a:pt x="3295" y="1036"/>
                  <a:pt x="3295" y="1036"/>
                  <a:pt x="3295" y="1036"/>
                </a:cubicBezTo>
                <a:cubicBezTo>
                  <a:pt x="3296" y="1036"/>
                  <a:pt x="3296" y="1036"/>
                  <a:pt x="3296" y="1036"/>
                </a:cubicBezTo>
                <a:cubicBezTo>
                  <a:pt x="3296" y="1035"/>
                  <a:pt x="3295" y="1031"/>
                  <a:pt x="3295" y="1028"/>
                </a:cubicBezTo>
                <a:cubicBezTo>
                  <a:pt x="3294" y="1028"/>
                  <a:pt x="3293" y="1028"/>
                  <a:pt x="3291" y="1028"/>
                </a:cubicBezTo>
                <a:cubicBezTo>
                  <a:pt x="3292" y="1026"/>
                  <a:pt x="3291" y="1027"/>
                  <a:pt x="3292" y="1026"/>
                </a:cubicBezTo>
                <a:cubicBezTo>
                  <a:pt x="3292" y="1025"/>
                  <a:pt x="3292" y="1025"/>
                  <a:pt x="3292" y="1025"/>
                </a:cubicBezTo>
                <a:cubicBezTo>
                  <a:pt x="3295" y="1025"/>
                  <a:pt x="3295" y="1025"/>
                  <a:pt x="3295" y="1025"/>
                </a:cubicBezTo>
                <a:cubicBezTo>
                  <a:pt x="3295" y="1022"/>
                  <a:pt x="3294" y="1019"/>
                  <a:pt x="3296" y="1018"/>
                </a:cubicBezTo>
                <a:cubicBezTo>
                  <a:pt x="3300" y="1018"/>
                  <a:pt x="3300" y="1018"/>
                  <a:pt x="3300" y="1018"/>
                </a:cubicBezTo>
                <a:cubicBezTo>
                  <a:pt x="3300" y="1017"/>
                  <a:pt x="3299" y="1017"/>
                  <a:pt x="3302" y="1016"/>
                </a:cubicBezTo>
                <a:cubicBezTo>
                  <a:pt x="3302" y="1014"/>
                  <a:pt x="3302" y="1014"/>
                  <a:pt x="3302" y="1014"/>
                </a:cubicBezTo>
                <a:cubicBezTo>
                  <a:pt x="3304" y="1013"/>
                  <a:pt x="3304" y="1013"/>
                  <a:pt x="3305" y="1012"/>
                </a:cubicBezTo>
                <a:cubicBezTo>
                  <a:pt x="3305" y="1011"/>
                  <a:pt x="3305" y="1011"/>
                  <a:pt x="3305" y="1011"/>
                </a:cubicBezTo>
                <a:cubicBezTo>
                  <a:pt x="3306" y="1011"/>
                  <a:pt x="3306" y="1011"/>
                  <a:pt x="3306" y="1011"/>
                </a:cubicBezTo>
                <a:cubicBezTo>
                  <a:pt x="3306" y="1005"/>
                  <a:pt x="3306" y="1005"/>
                  <a:pt x="3306" y="1005"/>
                </a:cubicBezTo>
                <a:cubicBezTo>
                  <a:pt x="3307" y="1005"/>
                  <a:pt x="3308" y="1005"/>
                  <a:pt x="3309" y="1004"/>
                </a:cubicBezTo>
                <a:cubicBezTo>
                  <a:pt x="3309" y="1004"/>
                  <a:pt x="3307" y="1003"/>
                  <a:pt x="3307" y="1003"/>
                </a:cubicBezTo>
                <a:cubicBezTo>
                  <a:pt x="3307" y="1002"/>
                  <a:pt x="3307" y="1002"/>
                  <a:pt x="3307" y="1002"/>
                </a:cubicBezTo>
                <a:cubicBezTo>
                  <a:pt x="3311" y="1002"/>
                  <a:pt x="3311" y="1002"/>
                  <a:pt x="3311" y="1002"/>
                </a:cubicBezTo>
                <a:cubicBezTo>
                  <a:pt x="3312" y="1001"/>
                  <a:pt x="3311" y="1000"/>
                  <a:pt x="3312" y="999"/>
                </a:cubicBezTo>
                <a:cubicBezTo>
                  <a:pt x="3313" y="999"/>
                  <a:pt x="3313" y="999"/>
                  <a:pt x="3313" y="999"/>
                </a:cubicBezTo>
                <a:cubicBezTo>
                  <a:pt x="3313" y="998"/>
                  <a:pt x="3313" y="998"/>
                  <a:pt x="3313" y="998"/>
                </a:cubicBezTo>
                <a:cubicBezTo>
                  <a:pt x="3315" y="999"/>
                  <a:pt x="3315" y="998"/>
                  <a:pt x="3317" y="998"/>
                </a:cubicBezTo>
                <a:cubicBezTo>
                  <a:pt x="3316" y="994"/>
                  <a:pt x="3316" y="995"/>
                  <a:pt x="3314" y="993"/>
                </a:cubicBezTo>
                <a:cubicBezTo>
                  <a:pt x="3314" y="993"/>
                  <a:pt x="3314" y="993"/>
                  <a:pt x="3314" y="993"/>
                </a:cubicBezTo>
                <a:cubicBezTo>
                  <a:pt x="3313" y="991"/>
                  <a:pt x="3315" y="991"/>
                  <a:pt x="3315" y="990"/>
                </a:cubicBezTo>
                <a:cubicBezTo>
                  <a:pt x="3315" y="990"/>
                  <a:pt x="3314" y="986"/>
                  <a:pt x="3314" y="985"/>
                </a:cubicBezTo>
                <a:cubicBezTo>
                  <a:pt x="3316" y="985"/>
                  <a:pt x="3320" y="985"/>
                  <a:pt x="3320" y="985"/>
                </a:cubicBezTo>
                <a:cubicBezTo>
                  <a:pt x="3320" y="985"/>
                  <a:pt x="3320" y="985"/>
                  <a:pt x="3320" y="985"/>
                </a:cubicBezTo>
                <a:cubicBezTo>
                  <a:pt x="3321" y="985"/>
                  <a:pt x="3321" y="985"/>
                  <a:pt x="3321" y="985"/>
                </a:cubicBezTo>
                <a:cubicBezTo>
                  <a:pt x="3320" y="983"/>
                  <a:pt x="3319" y="983"/>
                  <a:pt x="3319" y="980"/>
                </a:cubicBezTo>
                <a:cubicBezTo>
                  <a:pt x="3319" y="980"/>
                  <a:pt x="3321" y="980"/>
                  <a:pt x="3321" y="979"/>
                </a:cubicBezTo>
                <a:cubicBezTo>
                  <a:pt x="3320" y="978"/>
                  <a:pt x="3320" y="978"/>
                  <a:pt x="3319" y="978"/>
                </a:cubicBezTo>
                <a:cubicBezTo>
                  <a:pt x="3319" y="976"/>
                  <a:pt x="3319" y="976"/>
                  <a:pt x="3319" y="976"/>
                </a:cubicBezTo>
                <a:cubicBezTo>
                  <a:pt x="3321" y="976"/>
                  <a:pt x="3322" y="975"/>
                  <a:pt x="3323" y="975"/>
                </a:cubicBezTo>
                <a:cubicBezTo>
                  <a:pt x="3323" y="973"/>
                  <a:pt x="3324" y="974"/>
                  <a:pt x="3323" y="973"/>
                </a:cubicBezTo>
                <a:cubicBezTo>
                  <a:pt x="3323" y="972"/>
                  <a:pt x="3323" y="972"/>
                  <a:pt x="3323" y="972"/>
                </a:cubicBezTo>
                <a:cubicBezTo>
                  <a:pt x="3321" y="972"/>
                  <a:pt x="3320" y="972"/>
                  <a:pt x="3319" y="971"/>
                </a:cubicBezTo>
                <a:cubicBezTo>
                  <a:pt x="3318" y="971"/>
                  <a:pt x="3318" y="970"/>
                  <a:pt x="3318" y="970"/>
                </a:cubicBezTo>
                <a:cubicBezTo>
                  <a:pt x="3314" y="968"/>
                  <a:pt x="3312" y="972"/>
                  <a:pt x="3309" y="970"/>
                </a:cubicBezTo>
                <a:cubicBezTo>
                  <a:pt x="3308" y="969"/>
                  <a:pt x="3308" y="970"/>
                  <a:pt x="3308" y="968"/>
                </a:cubicBezTo>
                <a:cubicBezTo>
                  <a:pt x="3310" y="967"/>
                  <a:pt x="3312" y="967"/>
                  <a:pt x="3313" y="964"/>
                </a:cubicBezTo>
                <a:cubicBezTo>
                  <a:pt x="3316" y="963"/>
                  <a:pt x="3315" y="962"/>
                  <a:pt x="3318" y="961"/>
                </a:cubicBezTo>
                <a:cubicBezTo>
                  <a:pt x="3317" y="958"/>
                  <a:pt x="3316" y="956"/>
                  <a:pt x="3314" y="953"/>
                </a:cubicBezTo>
                <a:cubicBezTo>
                  <a:pt x="3314" y="953"/>
                  <a:pt x="3313" y="953"/>
                  <a:pt x="3312" y="952"/>
                </a:cubicBezTo>
                <a:cubicBezTo>
                  <a:pt x="3312" y="951"/>
                  <a:pt x="3312" y="951"/>
                  <a:pt x="3312" y="951"/>
                </a:cubicBezTo>
                <a:cubicBezTo>
                  <a:pt x="3310" y="950"/>
                  <a:pt x="3309" y="950"/>
                  <a:pt x="3307" y="949"/>
                </a:cubicBezTo>
                <a:cubicBezTo>
                  <a:pt x="3307" y="950"/>
                  <a:pt x="3307" y="950"/>
                  <a:pt x="3307" y="950"/>
                </a:cubicBezTo>
                <a:cubicBezTo>
                  <a:pt x="3305" y="950"/>
                  <a:pt x="3305" y="950"/>
                  <a:pt x="3305" y="950"/>
                </a:cubicBezTo>
                <a:cubicBezTo>
                  <a:pt x="3305" y="951"/>
                  <a:pt x="3305" y="951"/>
                  <a:pt x="3305" y="951"/>
                </a:cubicBezTo>
                <a:cubicBezTo>
                  <a:pt x="3305" y="951"/>
                  <a:pt x="3304" y="951"/>
                  <a:pt x="3303" y="951"/>
                </a:cubicBezTo>
                <a:cubicBezTo>
                  <a:pt x="3302" y="949"/>
                  <a:pt x="3302" y="949"/>
                  <a:pt x="3300" y="948"/>
                </a:cubicBezTo>
                <a:cubicBezTo>
                  <a:pt x="3301" y="947"/>
                  <a:pt x="3305" y="946"/>
                  <a:pt x="3308" y="946"/>
                </a:cubicBezTo>
                <a:cubicBezTo>
                  <a:pt x="3308" y="947"/>
                  <a:pt x="3308" y="947"/>
                  <a:pt x="3308" y="947"/>
                </a:cubicBezTo>
                <a:cubicBezTo>
                  <a:pt x="3309" y="947"/>
                  <a:pt x="3309" y="947"/>
                  <a:pt x="3309" y="947"/>
                </a:cubicBezTo>
                <a:cubicBezTo>
                  <a:pt x="3309" y="948"/>
                  <a:pt x="3309" y="948"/>
                  <a:pt x="3309" y="948"/>
                </a:cubicBezTo>
                <a:cubicBezTo>
                  <a:pt x="3313" y="948"/>
                  <a:pt x="3313" y="948"/>
                  <a:pt x="3313" y="948"/>
                </a:cubicBezTo>
                <a:cubicBezTo>
                  <a:pt x="3313" y="944"/>
                  <a:pt x="3313" y="944"/>
                  <a:pt x="3313" y="944"/>
                </a:cubicBezTo>
                <a:cubicBezTo>
                  <a:pt x="3312" y="943"/>
                  <a:pt x="3311" y="943"/>
                  <a:pt x="3310" y="942"/>
                </a:cubicBezTo>
                <a:cubicBezTo>
                  <a:pt x="3309" y="940"/>
                  <a:pt x="3309" y="938"/>
                  <a:pt x="3307" y="937"/>
                </a:cubicBezTo>
                <a:cubicBezTo>
                  <a:pt x="3306" y="936"/>
                  <a:pt x="3305" y="935"/>
                  <a:pt x="3305" y="935"/>
                </a:cubicBezTo>
                <a:cubicBezTo>
                  <a:pt x="3302" y="931"/>
                  <a:pt x="3301" y="927"/>
                  <a:pt x="3300" y="922"/>
                </a:cubicBezTo>
                <a:cubicBezTo>
                  <a:pt x="3297" y="922"/>
                  <a:pt x="3297" y="922"/>
                  <a:pt x="3297" y="922"/>
                </a:cubicBezTo>
                <a:cubicBezTo>
                  <a:pt x="3297" y="923"/>
                  <a:pt x="3297" y="923"/>
                  <a:pt x="3297" y="923"/>
                </a:cubicBezTo>
                <a:cubicBezTo>
                  <a:pt x="3295" y="923"/>
                  <a:pt x="3295" y="923"/>
                  <a:pt x="3295" y="923"/>
                </a:cubicBezTo>
                <a:cubicBezTo>
                  <a:pt x="3296" y="922"/>
                  <a:pt x="3297" y="921"/>
                  <a:pt x="3297" y="919"/>
                </a:cubicBezTo>
                <a:cubicBezTo>
                  <a:pt x="3293" y="916"/>
                  <a:pt x="3289" y="903"/>
                  <a:pt x="3293" y="897"/>
                </a:cubicBezTo>
                <a:cubicBezTo>
                  <a:pt x="3295" y="895"/>
                  <a:pt x="3297" y="894"/>
                  <a:pt x="3299" y="893"/>
                </a:cubicBezTo>
                <a:cubicBezTo>
                  <a:pt x="3298" y="891"/>
                  <a:pt x="3298" y="890"/>
                  <a:pt x="3298" y="888"/>
                </a:cubicBezTo>
                <a:cubicBezTo>
                  <a:pt x="3298" y="888"/>
                  <a:pt x="3302" y="887"/>
                  <a:pt x="3303" y="886"/>
                </a:cubicBezTo>
                <a:cubicBezTo>
                  <a:pt x="3303" y="884"/>
                  <a:pt x="3303" y="884"/>
                  <a:pt x="3303" y="884"/>
                </a:cubicBezTo>
                <a:cubicBezTo>
                  <a:pt x="3304" y="884"/>
                  <a:pt x="3305" y="883"/>
                  <a:pt x="3305" y="883"/>
                </a:cubicBezTo>
                <a:cubicBezTo>
                  <a:pt x="3306" y="882"/>
                  <a:pt x="3306" y="881"/>
                  <a:pt x="3306" y="880"/>
                </a:cubicBezTo>
                <a:cubicBezTo>
                  <a:pt x="3308" y="880"/>
                  <a:pt x="3309" y="879"/>
                  <a:pt x="3311" y="879"/>
                </a:cubicBezTo>
                <a:cubicBezTo>
                  <a:pt x="3312" y="878"/>
                  <a:pt x="3312" y="877"/>
                  <a:pt x="3313" y="876"/>
                </a:cubicBezTo>
                <a:cubicBezTo>
                  <a:pt x="3317" y="876"/>
                  <a:pt x="3317" y="876"/>
                  <a:pt x="3317" y="876"/>
                </a:cubicBezTo>
                <a:cubicBezTo>
                  <a:pt x="3318" y="876"/>
                  <a:pt x="3318" y="874"/>
                  <a:pt x="3319" y="873"/>
                </a:cubicBezTo>
                <a:cubicBezTo>
                  <a:pt x="3320" y="872"/>
                  <a:pt x="3320" y="872"/>
                  <a:pt x="3322" y="873"/>
                </a:cubicBezTo>
                <a:cubicBezTo>
                  <a:pt x="3322" y="874"/>
                  <a:pt x="3322" y="874"/>
                  <a:pt x="3322" y="874"/>
                </a:cubicBezTo>
                <a:cubicBezTo>
                  <a:pt x="3323" y="873"/>
                  <a:pt x="3324" y="873"/>
                  <a:pt x="3325" y="873"/>
                </a:cubicBezTo>
                <a:cubicBezTo>
                  <a:pt x="3326" y="870"/>
                  <a:pt x="3328" y="868"/>
                  <a:pt x="3328" y="864"/>
                </a:cubicBezTo>
                <a:cubicBezTo>
                  <a:pt x="3324" y="864"/>
                  <a:pt x="3321" y="861"/>
                  <a:pt x="3319" y="864"/>
                </a:cubicBezTo>
                <a:cubicBezTo>
                  <a:pt x="3314" y="864"/>
                  <a:pt x="3314" y="864"/>
                  <a:pt x="3314" y="864"/>
                </a:cubicBezTo>
                <a:cubicBezTo>
                  <a:pt x="3313" y="863"/>
                  <a:pt x="3312" y="862"/>
                  <a:pt x="3311" y="861"/>
                </a:cubicBezTo>
                <a:cubicBezTo>
                  <a:pt x="3300" y="861"/>
                  <a:pt x="3300" y="861"/>
                  <a:pt x="3300" y="861"/>
                </a:cubicBezTo>
                <a:cubicBezTo>
                  <a:pt x="3300" y="862"/>
                  <a:pt x="3300" y="863"/>
                  <a:pt x="3300" y="864"/>
                </a:cubicBezTo>
                <a:cubicBezTo>
                  <a:pt x="3298" y="864"/>
                  <a:pt x="3296" y="865"/>
                  <a:pt x="3295" y="865"/>
                </a:cubicBezTo>
                <a:cubicBezTo>
                  <a:pt x="3294" y="867"/>
                  <a:pt x="3294" y="868"/>
                  <a:pt x="3293" y="869"/>
                </a:cubicBezTo>
                <a:cubicBezTo>
                  <a:pt x="3293" y="869"/>
                  <a:pt x="3293" y="869"/>
                  <a:pt x="3293" y="869"/>
                </a:cubicBezTo>
                <a:cubicBezTo>
                  <a:pt x="3289" y="869"/>
                  <a:pt x="3289" y="869"/>
                  <a:pt x="3289" y="869"/>
                </a:cubicBezTo>
                <a:cubicBezTo>
                  <a:pt x="3289" y="870"/>
                  <a:pt x="3289" y="870"/>
                  <a:pt x="3289" y="870"/>
                </a:cubicBezTo>
                <a:cubicBezTo>
                  <a:pt x="3287" y="870"/>
                  <a:pt x="3287" y="870"/>
                  <a:pt x="3287" y="870"/>
                </a:cubicBezTo>
                <a:cubicBezTo>
                  <a:pt x="3287" y="871"/>
                  <a:pt x="3287" y="871"/>
                  <a:pt x="3287" y="871"/>
                </a:cubicBezTo>
                <a:cubicBezTo>
                  <a:pt x="3286" y="871"/>
                  <a:pt x="3287" y="871"/>
                  <a:pt x="3286" y="870"/>
                </a:cubicBezTo>
                <a:cubicBezTo>
                  <a:pt x="3281" y="868"/>
                  <a:pt x="3284" y="861"/>
                  <a:pt x="3277" y="859"/>
                </a:cubicBezTo>
                <a:cubicBezTo>
                  <a:pt x="3277" y="858"/>
                  <a:pt x="3277" y="857"/>
                  <a:pt x="3276" y="856"/>
                </a:cubicBezTo>
                <a:cubicBezTo>
                  <a:pt x="3276" y="856"/>
                  <a:pt x="3276" y="856"/>
                  <a:pt x="3276" y="856"/>
                </a:cubicBezTo>
                <a:cubicBezTo>
                  <a:pt x="3276" y="854"/>
                  <a:pt x="3276" y="854"/>
                  <a:pt x="3276" y="854"/>
                </a:cubicBezTo>
                <a:cubicBezTo>
                  <a:pt x="3275" y="854"/>
                  <a:pt x="3275" y="854"/>
                  <a:pt x="3275" y="854"/>
                </a:cubicBezTo>
                <a:cubicBezTo>
                  <a:pt x="3275" y="850"/>
                  <a:pt x="3275" y="850"/>
                  <a:pt x="3275" y="850"/>
                </a:cubicBezTo>
                <a:cubicBezTo>
                  <a:pt x="3274" y="850"/>
                  <a:pt x="3274" y="850"/>
                  <a:pt x="3274" y="850"/>
                </a:cubicBezTo>
                <a:cubicBezTo>
                  <a:pt x="3274" y="849"/>
                  <a:pt x="3273" y="849"/>
                  <a:pt x="3273" y="848"/>
                </a:cubicBezTo>
                <a:cubicBezTo>
                  <a:pt x="3272" y="848"/>
                  <a:pt x="3272" y="848"/>
                  <a:pt x="3272" y="848"/>
                </a:cubicBezTo>
                <a:cubicBezTo>
                  <a:pt x="3272" y="846"/>
                  <a:pt x="3273" y="847"/>
                  <a:pt x="3273" y="846"/>
                </a:cubicBezTo>
                <a:cubicBezTo>
                  <a:pt x="3273" y="843"/>
                  <a:pt x="3274" y="843"/>
                  <a:pt x="3275" y="841"/>
                </a:cubicBezTo>
                <a:cubicBezTo>
                  <a:pt x="3286" y="841"/>
                  <a:pt x="3286" y="841"/>
                  <a:pt x="3286" y="841"/>
                </a:cubicBezTo>
                <a:cubicBezTo>
                  <a:pt x="3287" y="838"/>
                  <a:pt x="3289" y="835"/>
                  <a:pt x="3291" y="832"/>
                </a:cubicBezTo>
                <a:cubicBezTo>
                  <a:pt x="3293" y="832"/>
                  <a:pt x="3293" y="832"/>
                  <a:pt x="3293" y="832"/>
                </a:cubicBezTo>
                <a:cubicBezTo>
                  <a:pt x="3294" y="831"/>
                  <a:pt x="3294" y="830"/>
                  <a:pt x="3295" y="830"/>
                </a:cubicBezTo>
                <a:cubicBezTo>
                  <a:pt x="3296" y="829"/>
                  <a:pt x="3297" y="829"/>
                  <a:pt x="3299" y="829"/>
                </a:cubicBezTo>
                <a:cubicBezTo>
                  <a:pt x="3300" y="827"/>
                  <a:pt x="3301" y="826"/>
                  <a:pt x="3302" y="825"/>
                </a:cubicBezTo>
                <a:cubicBezTo>
                  <a:pt x="3304" y="825"/>
                  <a:pt x="3304" y="825"/>
                  <a:pt x="3304" y="825"/>
                </a:cubicBezTo>
                <a:cubicBezTo>
                  <a:pt x="3305" y="822"/>
                  <a:pt x="3305" y="820"/>
                  <a:pt x="3306" y="817"/>
                </a:cubicBezTo>
                <a:cubicBezTo>
                  <a:pt x="3307" y="817"/>
                  <a:pt x="3307" y="817"/>
                  <a:pt x="3308" y="816"/>
                </a:cubicBezTo>
                <a:cubicBezTo>
                  <a:pt x="3309" y="815"/>
                  <a:pt x="3311" y="813"/>
                  <a:pt x="3312" y="811"/>
                </a:cubicBezTo>
                <a:cubicBezTo>
                  <a:pt x="3316" y="813"/>
                  <a:pt x="3321" y="814"/>
                  <a:pt x="3325" y="816"/>
                </a:cubicBezTo>
                <a:cubicBezTo>
                  <a:pt x="3325" y="818"/>
                  <a:pt x="3324" y="818"/>
                  <a:pt x="3323" y="820"/>
                </a:cubicBezTo>
                <a:cubicBezTo>
                  <a:pt x="3322" y="820"/>
                  <a:pt x="3322" y="820"/>
                  <a:pt x="3322" y="820"/>
                </a:cubicBezTo>
                <a:cubicBezTo>
                  <a:pt x="3322" y="821"/>
                  <a:pt x="3321" y="822"/>
                  <a:pt x="3321" y="824"/>
                </a:cubicBezTo>
                <a:cubicBezTo>
                  <a:pt x="3320" y="824"/>
                  <a:pt x="3320" y="824"/>
                  <a:pt x="3319" y="825"/>
                </a:cubicBezTo>
                <a:cubicBezTo>
                  <a:pt x="3319" y="827"/>
                  <a:pt x="3319" y="827"/>
                  <a:pt x="3319" y="827"/>
                </a:cubicBezTo>
                <a:cubicBezTo>
                  <a:pt x="3318" y="829"/>
                  <a:pt x="3316" y="830"/>
                  <a:pt x="3314" y="831"/>
                </a:cubicBezTo>
                <a:cubicBezTo>
                  <a:pt x="3314" y="834"/>
                  <a:pt x="3314" y="834"/>
                  <a:pt x="3314" y="834"/>
                </a:cubicBezTo>
                <a:cubicBezTo>
                  <a:pt x="3315" y="834"/>
                  <a:pt x="3315" y="834"/>
                  <a:pt x="3315" y="834"/>
                </a:cubicBezTo>
                <a:cubicBezTo>
                  <a:pt x="3315" y="835"/>
                  <a:pt x="3315" y="836"/>
                  <a:pt x="3314" y="837"/>
                </a:cubicBezTo>
                <a:cubicBezTo>
                  <a:pt x="3315" y="837"/>
                  <a:pt x="3315" y="837"/>
                  <a:pt x="3315" y="837"/>
                </a:cubicBezTo>
                <a:cubicBezTo>
                  <a:pt x="3317" y="838"/>
                  <a:pt x="3316" y="838"/>
                  <a:pt x="3317" y="836"/>
                </a:cubicBezTo>
                <a:cubicBezTo>
                  <a:pt x="3319" y="836"/>
                  <a:pt x="3319" y="836"/>
                  <a:pt x="3319" y="836"/>
                </a:cubicBezTo>
                <a:cubicBezTo>
                  <a:pt x="3318" y="837"/>
                  <a:pt x="3318" y="838"/>
                  <a:pt x="3317" y="839"/>
                </a:cubicBezTo>
                <a:cubicBezTo>
                  <a:pt x="3316" y="841"/>
                  <a:pt x="3317" y="841"/>
                  <a:pt x="3314" y="841"/>
                </a:cubicBezTo>
                <a:cubicBezTo>
                  <a:pt x="3314" y="843"/>
                  <a:pt x="3315" y="842"/>
                  <a:pt x="3314" y="843"/>
                </a:cubicBezTo>
                <a:cubicBezTo>
                  <a:pt x="3314" y="845"/>
                  <a:pt x="3313" y="844"/>
                  <a:pt x="3314" y="845"/>
                </a:cubicBezTo>
                <a:cubicBezTo>
                  <a:pt x="3314" y="845"/>
                  <a:pt x="3314" y="845"/>
                  <a:pt x="3314" y="845"/>
                </a:cubicBezTo>
                <a:cubicBezTo>
                  <a:pt x="3316" y="845"/>
                  <a:pt x="3317" y="845"/>
                  <a:pt x="3319" y="845"/>
                </a:cubicBezTo>
                <a:cubicBezTo>
                  <a:pt x="3319" y="844"/>
                  <a:pt x="3319" y="844"/>
                  <a:pt x="3319" y="844"/>
                </a:cubicBezTo>
                <a:cubicBezTo>
                  <a:pt x="3319" y="844"/>
                  <a:pt x="3319" y="844"/>
                  <a:pt x="3319" y="844"/>
                </a:cubicBezTo>
                <a:cubicBezTo>
                  <a:pt x="3319" y="843"/>
                  <a:pt x="3319" y="842"/>
                  <a:pt x="3319" y="841"/>
                </a:cubicBezTo>
                <a:cubicBezTo>
                  <a:pt x="3319" y="841"/>
                  <a:pt x="3320" y="841"/>
                  <a:pt x="3321" y="840"/>
                </a:cubicBezTo>
                <a:cubicBezTo>
                  <a:pt x="3321" y="840"/>
                  <a:pt x="3321" y="840"/>
                  <a:pt x="3321" y="840"/>
                </a:cubicBezTo>
                <a:cubicBezTo>
                  <a:pt x="3323" y="840"/>
                  <a:pt x="3323" y="840"/>
                  <a:pt x="3323" y="840"/>
                </a:cubicBezTo>
                <a:cubicBezTo>
                  <a:pt x="3324" y="838"/>
                  <a:pt x="3325" y="836"/>
                  <a:pt x="3327" y="835"/>
                </a:cubicBezTo>
                <a:cubicBezTo>
                  <a:pt x="3328" y="835"/>
                  <a:pt x="3328" y="835"/>
                  <a:pt x="3328" y="835"/>
                </a:cubicBezTo>
                <a:cubicBezTo>
                  <a:pt x="3329" y="834"/>
                  <a:pt x="3329" y="833"/>
                  <a:pt x="3329" y="833"/>
                </a:cubicBezTo>
                <a:cubicBezTo>
                  <a:pt x="3331" y="833"/>
                  <a:pt x="3331" y="833"/>
                  <a:pt x="3331" y="833"/>
                </a:cubicBezTo>
                <a:cubicBezTo>
                  <a:pt x="3333" y="831"/>
                  <a:pt x="3333" y="831"/>
                  <a:pt x="3333" y="831"/>
                </a:cubicBezTo>
                <a:cubicBezTo>
                  <a:pt x="3334" y="831"/>
                  <a:pt x="3334" y="831"/>
                  <a:pt x="3334" y="831"/>
                </a:cubicBezTo>
                <a:cubicBezTo>
                  <a:pt x="3334" y="830"/>
                  <a:pt x="3334" y="830"/>
                  <a:pt x="3334" y="830"/>
                </a:cubicBezTo>
                <a:cubicBezTo>
                  <a:pt x="3336" y="830"/>
                  <a:pt x="3336" y="830"/>
                  <a:pt x="3336" y="830"/>
                </a:cubicBezTo>
                <a:cubicBezTo>
                  <a:pt x="3336" y="830"/>
                  <a:pt x="3336" y="830"/>
                  <a:pt x="3336" y="830"/>
                </a:cubicBezTo>
                <a:cubicBezTo>
                  <a:pt x="3337" y="830"/>
                  <a:pt x="3337" y="830"/>
                  <a:pt x="3337" y="830"/>
                </a:cubicBezTo>
                <a:cubicBezTo>
                  <a:pt x="3337" y="829"/>
                  <a:pt x="3337" y="829"/>
                  <a:pt x="3337" y="829"/>
                </a:cubicBezTo>
                <a:cubicBezTo>
                  <a:pt x="3340" y="828"/>
                  <a:pt x="3344" y="829"/>
                  <a:pt x="3345" y="830"/>
                </a:cubicBezTo>
                <a:cubicBezTo>
                  <a:pt x="3345" y="830"/>
                  <a:pt x="3345" y="831"/>
                  <a:pt x="3346" y="831"/>
                </a:cubicBezTo>
                <a:cubicBezTo>
                  <a:pt x="3348" y="832"/>
                  <a:pt x="3348" y="830"/>
                  <a:pt x="3348" y="830"/>
                </a:cubicBezTo>
                <a:cubicBezTo>
                  <a:pt x="3350" y="830"/>
                  <a:pt x="3350" y="830"/>
                  <a:pt x="3350" y="830"/>
                </a:cubicBezTo>
                <a:cubicBezTo>
                  <a:pt x="3350" y="830"/>
                  <a:pt x="3350" y="831"/>
                  <a:pt x="3351" y="832"/>
                </a:cubicBezTo>
                <a:cubicBezTo>
                  <a:pt x="3353" y="833"/>
                  <a:pt x="3353" y="834"/>
                  <a:pt x="3356" y="835"/>
                </a:cubicBezTo>
                <a:cubicBezTo>
                  <a:pt x="3355" y="838"/>
                  <a:pt x="3355" y="840"/>
                  <a:pt x="3356" y="844"/>
                </a:cubicBezTo>
                <a:cubicBezTo>
                  <a:pt x="3356" y="844"/>
                  <a:pt x="3357" y="844"/>
                  <a:pt x="3358" y="845"/>
                </a:cubicBezTo>
                <a:cubicBezTo>
                  <a:pt x="3356" y="847"/>
                  <a:pt x="3355" y="845"/>
                  <a:pt x="3352" y="846"/>
                </a:cubicBezTo>
                <a:cubicBezTo>
                  <a:pt x="3352" y="847"/>
                  <a:pt x="3352" y="847"/>
                  <a:pt x="3352" y="847"/>
                </a:cubicBezTo>
                <a:cubicBezTo>
                  <a:pt x="3350" y="848"/>
                  <a:pt x="3351" y="850"/>
                  <a:pt x="3349" y="851"/>
                </a:cubicBezTo>
                <a:cubicBezTo>
                  <a:pt x="3349" y="854"/>
                  <a:pt x="3349" y="856"/>
                  <a:pt x="3352" y="856"/>
                </a:cubicBezTo>
                <a:cubicBezTo>
                  <a:pt x="3352" y="856"/>
                  <a:pt x="3353" y="855"/>
                  <a:pt x="3354" y="855"/>
                </a:cubicBezTo>
                <a:cubicBezTo>
                  <a:pt x="3354" y="855"/>
                  <a:pt x="3355" y="857"/>
                  <a:pt x="3356" y="857"/>
                </a:cubicBezTo>
                <a:cubicBezTo>
                  <a:pt x="3355" y="858"/>
                  <a:pt x="3354" y="859"/>
                  <a:pt x="3353" y="859"/>
                </a:cubicBezTo>
                <a:cubicBezTo>
                  <a:pt x="3354" y="861"/>
                  <a:pt x="3356" y="862"/>
                  <a:pt x="3358" y="863"/>
                </a:cubicBezTo>
                <a:cubicBezTo>
                  <a:pt x="3358" y="863"/>
                  <a:pt x="3358" y="864"/>
                  <a:pt x="3359" y="864"/>
                </a:cubicBezTo>
                <a:cubicBezTo>
                  <a:pt x="3359" y="863"/>
                  <a:pt x="3359" y="863"/>
                  <a:pt x="3359" y="863"/>
                </a:cubicBezTo>
                <a:cubicBezTo>
                  <a:pt x="3360" y="862"/>
                  <a:pt x="3361" y="862"/>
                  <a:pt x="3362" y="862"/>
                </a:cubicBezTo>
                <a:cubicBezTo>
                  <a:pt x="3362" y="861"/>
                  <a:pt x="3362" y="861"/>
                  <a:pt x="3362" y="861"/>
                </a:cubicBezTo>
                <a:cubicBezTo>
                  <a:pt x="3364" y="861"/>
                  <a:pt x="3365" y="862"/>
                  <a:pt x="3367" y="862"/>
                </a:cubicBezTo>
                <a:cubicBezTo>
                  <a:pt x="3367" y="861"/>
                  <a:pt x="3367" y="861"/>
                  <a:pt x="3367" y="861"/>
                </a:cubicBezTo>
                <a:cubicBezTo>
                  <a:pt x="3369" y="861"/>
                  <a:pt x="3370" y="861"/>
                  <a:pt x="3371" y="862"/>
                </a:cubicBezTo>
                <a:cubicBezTo>
                  <a:pt x="3372" y="864"/>
                  <a:pt x="3372" y="867"/>
                  <a:pt x="3372" y="869"/>
                </a:cubicBezTo>
                <a:cubicBezTo>
                  <a:pt x="3374" y="869"/>
                  <a:pt x="3374" y="869"/>
                  <a:pt x="3374" y="869"/>
                </a:cubicBezTo>
                <a:cubicBezTo>
                  <a:pt x="3374" y="872"/>
                  <a:pt x="3374" y="872"/>
                  <a:pt x="3374" y="872"/>
                </a:cubicBezTo>
                <a:cubicBezTo>
                  <a:pt x="3373" y="873"/>
                  <a:pt x="3374" y="872"/>
                  <a:pt x="3373" y="873"/>
                </a:cubicBezTo>
                <a:cubicBezTo>
                  <a:pt x="3370" y="873"/>
                  <a:pt x="3370" y="873"/>
                  <a:pt x="3370" y="873"/>
                </a:cubicBezTo>
                <a:cubicBezTo>
                  <a:pt x="3370" y="875"/>
                  <a:pt x="3371" y="878"/>
                  <a:pt x="3373" y="879"/>
                </a:cubicBezTo>
                <a:cubicBezTo>
                  <a:pt x="3373" y="880"/>
                  <a:pt x="3373" y="880"/>
                  <a:pt x="3373" y="880"/>
                </a:cubicBezTo>
                <a:cubicBezTo>
                  <a:pt x="3372" y="880"/>
                  <a:pt x="3371" y="881"/>
                  <a:pt x="3370" y="881"/>
                </a:cubicBezTo>
                <a:cubicBezTo>
                  <a:pt x="3371" y="884"/>
                  <a:pt x="3372" y="885"/>
                  <a:pt x="3372" y="888"/>
                </a:cubicBezTo>
                <a:cubicBezTo>
                  <a:pt x="3374" y="888"/>
                  <a:pt x="3374" y="888"/>
                  <a:pt x="3374" y="888"/>
                </a:cubicBezTo>
                <a:cubicBezTo>
                  <a:pt x="3373" y="889"/>
                  <a:pt x="3373" y="889"/>
                  <a:pt x="3372" y="889"/>
                </a:cubicBezTo>
                <a:cubicBezTo>
                  <a:pt x="3372" y="890"/>
                  <a:pt x="3373" y="890"/>
                  <a:pt x="3373" y="891"/>
                </a:cubicBezTo>
                <a:cubicBezTo>
                  <a:pt x="3372" y="892"/>
                  <a:pt x="3370" y="893"/>
                  <a:pt x="3369" y="894"/>
                </a:cubicBezTo>
                <a:cubicBezTo>
                  <a:pt x="3369" y="896"/>
                  <a:pt x="3369" y="899"/>
                  <a:pt x="3370" y="901"/>
                </a:cubicBezTo>
                <a:cubicBezTo>
                  <a:pt x="3369" y="901"/>
                  <a:pt x="3369" y="901"/>
                  <a:pt x="3369" y="901"/>
                </a:cubicBezTo>
                <a:cubicBezTo>
                  <a:pt x="3369" y="903"/>
                  <a:pt x="3369" y="903"/>
                  <a:pt x="3369" y="903"/>
                </a:cubicBezTo>
                <a:cubicBezTo>
                  <a:pt x="3368" y="903"/>
                  <a:pt x="3368" y="903"/>
                  <a:pt x="3368" y="903"/>
                </a:cubicBezTo>
                <a:cubicBezTo>
                  <a:pt x="3368" y="905"/>
                  <a:pt x="3368" y="905"/>
                  <a:pt x="3368" y="905"/>
                </a:cubicBezTo>
                <a:cubicBezTo>
                  <a:pt x="3367" y="905"/>
                  <a:pt x="3367" y="905"/>
                  <a:pt x="3367" y="905"/>
                </a:cubicBezTo>
                <a:cubicBezTo>
                  <a:pt x="3367" y="907"/>
                  <a:pt x="3368" y="909"/>
                  <a:pt x="3368" y="909"/>
                </a:cubicBezTo>
                <a:cubicBezTo>
                  <a:pt x="3368" y="909"/>
                  <a:pt x="3367" y="909"/>
                  <a:pt x="3366" y="912"/>
                </a:cubicBezTo>
                <a:cubicBezTo>
                  <a:pt x="3368" y="912"/>
                  <a:pt x="3368" y="912"/>
                  <a:pt x="3369" y="913"/>
                </a:cubicBezTo>
                <a:cubicBezTo>
                  <a:pt x="3373" y="913"/>
                  <a:pt x="3373" y="911"/>
                  <a:pt x="3376" y="910"/>
                </a:cubicBezTo>
                <a:cubicBezTo>
                  <a:pt x="3376" y="909"/>
                  <a:pt x="3377" y="908"/>
                  <a:pt x="3377" y="907"/>
                </a:cubicBezTo>
                <a:cubicBezTo>
                  <a:pt x="3378" y="906"/>
                  <a:pt x="3379" y="906"/>
                  <a:pt x="3380" y="906"/>
                </a:cubicBezTo>
                <a:cubicBezTo>
                  <a:pt x="3380" y="905"/>
                  <a:pt x="3380" y="905"/>
                  <a:pt x="3380" y="905"/>
                </a:cubicBezTo>
                <a:cubicBezTo>
                  <a:pt x="3383" y="905"/>
                  <a:pt x="3386" y="904"/>
                  <a:pt x="3389" y="904"/>
                </a:cubicBezTo>
                <a:cubicBezTo>
                  <a:pt x="3390" y="903"/>
                  <a:pt x="3390" y="901"/>
                  <a:pt x="3390" y="900"/>
                </a:cubicBezTo>
                <a:cubicBezTo>
                  <a:pt x="3394" y="900"/>
                  <a:pt x="3394" y="899"/>
                  <a:pt x="3397" y="898"/>
                </a:cubicBezTo>
                <a:cubicBezTo>
                  <a:pt x="3397" y="894"/>
                  <a:pt x="3399" y="891"/>
                  <a:pt x="3399" y="886"/>
                </a:cubicBezTo>
                <a:cubicBezTo>
                  <a:pt x="3398" y="886"/>
                  <a:pt x="3398" y="886"/>
                  <a:pt x="3398" y="886"/>
                </a:cubicBezTo>
                <a:cubicBezTo>
                  <a:pt x="3398" y="881"/>
                  <a:pt x="3398" y="881"/>
                  <a:pt x="3398" y="881"/>
                </a:cubicBezTo>
                <a:cubicBezTo>
                  <a:pt x="3398" y="881"/>
                  <a:pt x="3399" y="881"/>
                  <a:pt x="3398" y="879"/>
                </a:cubicBezTo>
                <a:cubicBezTo>
                  <a:pt x="3398" y="879"/>
                  <a:pt x="3398" y="879"/>
                  <a:pt x="3398" y="879"/>
                </a:cubicBezTo>
                <a:cubicBezTo>
                  <a:pt x="3398" y="875"/>
                  <a:pt x="3398" y="875"/>
                  <a:pt x="3398" y="875"/>
                </a:cubicBezTo>
                <a:cubicBezTo>
                  <a:pt x="3398" y="875"/>
                  <a:pt x="3399" y="874"/>
                  <a:pt x="3398" y="873"/>
                </a:cubicBezTo>
                <a:cubicBezTo>
                  <a:pt x="3398" y="873"/>
                  <a:pt x="3398" y="873"/>
                  <a:pt x="3398" y="873"/>
                </a:cubicBezTo>
                <a:cubicBezTo>
                  <a:pt x="3397" y="872"/>
                  <a:pt x="3397" y="870"/>
                  <a:pt x="3397" y="869"/>
                </a:cubicBezTo>
                <a:cubicBezTo>
                  <a:pt x="3396" y="869"/>
                  <a:pt x="3395" y="868"/>
                  <a:pt x="3394" y="868"/>
                </a:cubicBezTo>
                <a:cubicBezTo>
                  <a:pt x="3394" y="866"/>
                  <a:pt x="3394" y="864"/>
                  <a:pt x="3393" y="863"/>
                </a:cubicBezTo>
                <a:cubicBezTo>
                  <a:pt x="3393" y="863"/>
                  <a:pt x="3393" y="863"/>
                  <a:pt x="3393" y="863"/>
                </a:cubicBezTo>
                <a:cubicBezTo>
                  <a:pt x="3393" y="862"/>
                  <a:pt x="3393" y="862"/>
                  <a:pt x="3393" y="862"/>
                </a:cubicBezTo>
                <a:cubicBezTo>
                  <a:pt x="3390" y="862"/>
                  <a:pt x="3390" y="862"/>
                  <a:pt x="3390" y="862"/>
                </a:cubicBezTo>
                <a:cubicBezTo>
                  <a:pt x="3390" y="861"/>
                  <a:pt x="3390" y="860"/>
                  <a:pt x="3389" y="859"/>
                </a:cubicBezTo>
                <a:cubicBezTo>
                  <a:pt x="3389" y="859"/>
                  <a:pt x="3391" y="858"/>
                  <a:pt x="3390" y="856"/>
                </a:cubicBezTo>
                <a:cubicBezTo>
                  <a:pt x="3389" y="856"/>
                  <a:pt x="3389" y="855"/>
                  <a:pt x="3388" y="854"/>
                </a:cubicBezTo>
                <a:cubicBezTo>
                  <a:pt x="3388" y="853"/>
                  <a:pt x="3388" y="853"/>
                  <a:pt x="3388" y="853"/>
                </a:cubicBezTo>
                <a:cubicBezTo>
                  <a:pt x="3387" y="853"/>
                  <a:pt x="3387" y="853"/>
                  <a:pt x="3387" y="853"/>
                </a:cubicBezTo>
                <a:cubicBezTo>
                  <a:pt x="3387" y="851"/>
                  <a:pt x="3387" y="851"/>
                  <a:pt x="3387" y="851"/>
                </a:cubicBezTo>
                <a:cubicBezTo>
                  <a:pt x="3386" y="851"/>
                  <a:pt x="3386" y="851"/>
                  <a:pt x="3386" y="851"/>
                </a:cubicBezTo>
                <a:cubicBezTo>
                  <a:pt x="3386" y="849"/>
                  <a:pt x="3386" y="849"/>
                  <a:pt x="3386" y="849"/>
                </a:cubicBezTo>
                <a:cubicBezTo>
                  <a:pt x="3385" y="849"/>
                  <a:pt x="3385" y="849"/>
                  <a:pt x="3385" y="849"/>
                </a:cubicBezTo>
                <a:cubicBezTo>
                  <a:pt x="3385" y="848"/>
                  <a:pt x="3385" y="848"/>
                  <a:pt x="3385" y="848"/>
                </a:cubicBezTo>
                <a:cubicBezTo>
                  <a:pt x="3385" y="848"/>
                  <a:pt x="3387" y="847"/>
                  <a:pt x="3386" y="845"/>
                </a:cubicBezTo>
                <a:cubicBezTo>
                  <a:pt x="3385" y="845"/>
                  <a:pt x="3385" y="845"/>
                  <a:pt x="3385" y="845"/>
                </a:cubicBezTo>
                <a:cubicBezTo>
                  <a:pt x="3383" y="843"/>
                  <a:pt x="3382" y="845"/>
                  <a:pt x="3381" y="841"/>
                </a:cubicBezTo>
                <a:cubicBezTo>
                  <a:pt x="3378" y="841"/>
                  <a:pt x="3378" y="841"/>
                  <a:pt x="3378" y="841"/>
                </a:cubicBezTo>
                <a:cubicBezTo>
                  <a:pt x="3378" y="840"/>
                  <a:pt x="3378" y="840"/>
                  <a:pt x="3378" y="840"/>
                </a:cubicBezTo>
                <a:cubicBezTo>
                  <a:pt x="3376" y="840"/>
                  <a:pt x="3376" y="840"/>
                  <a:pt x="3375" y="838"/>
                </a:cubicBezTo>
                <a:cubicBezTo>
                  <a:pt x="3378" y="838"/>
                  <a:pt x="3378" y="838"/>
                  <a:pt x="3378" y="838"/>
                </a:cubicBezTo>
                <a:cubicBezTo>
                  <a:pt x="3378" y="835"/>
                  <a:pt x="3378" y="832"/>
                  <a:pt x="3379" y="830"/>
                </a:cubicBezTo>
                <a:cubicBezTo>
                  <a:pt x="3379" y="829"/>
                  <a:pt x="3382" y="829"/>
                  <a:pt x="3383" y="828"/>
                </a:cubicBezTo>
                <a:cubicBezTo>
                  <a:pt x="3383" y="827"/>
                  <a:pt x="3383" y="827"/>
                  <a:pt x="3384" y="826"/>
                </a:cubicBezTo>
                <a:cubicBezTo>
                  <a:pt x="3386" y="826"/>
                  <a:pt x="3386" y="826"/>
                  <a:pt x="3386" y="826"/>
                </a:cubicBezTo>
                <a:cubicBezTo>
                  <a:pt x="3386" y="825"/>
                  <a:pt x="3387" y="825"/>
                  <a:pt x="3387" y="824"/>
                </a:cubicBezTo>
                <a:cubicBezTo>
                  <a:pt x="3388" y="823"/>
                  <a:pt x="3390" y="822"/>
                  <a:pt x="3391" y="820"/>
                </a:cubicBezTo>
                <a:cubicBezTo>
                  <a:pt x="3391" y="819"/>
                  <a:pt x="3391" y="819"/>
                  <a:pt x="3391" y="819"/>
                </a:cubicBezTo>
                <a:cubicBezTo>
                  <a:pt x="3392" y="819"/>
                  <a:pt x="3392" y="819"/>
                  <a:pt x="3392" y="819"/>
                </a:cubicBezTo>
                <a:cubicBezTo>
                  <a:pt x="3392" y="818"/>
                  <a:pt x="3392" y="818"/>
                  <a:pt x="3392" y="818"/>
                </a:cubicBezTo>
                <a:cubicBezTo>
                  <a:pt x="3393" y="818"/>
                  <a:pt x="3395" y="817"/>
                  <a:pt x="3397" y="817"/>
                </a:cubicBezTo>
                <a:cubicBezTo>
                  <a:pt x="3397" y="816"/>
                  <a:pt x="3397" y="816"/>
                  <a:pt x="3397" y="816"/>
                </a:cubicBezTo>
                <a:cubicBezTo>
                  <a:pt x="3397" y="816"/>
                  <a:pt x="3398" y="816"/>
                  <a:pt x="3398" y="816"/>
                </a:cubicBezTo>
                <a:cubicBezTo>
                  <a:pt x="3398" y="814"/>
                  <a:pt x="3398" y="814"/>
                  <a:pt x="3398" y="814"/>
                </a:cubicBezTo>
                <a:cubicBezTo>
                  <a:pt x="3400" y="813"/>
                  <a:pt x="3401" y="813"/>
                  <a:pt x="3402" y="812"/>
                </a:cubicBezTo>
                <a:cubicBezTo>
                  <a:pt x="3402" y="810"/>
                  <a:pt x="3401" y="805"/>
                  <a:pt x="3400" y="804"/>
                </a:cubicBezTo>
                <a:cubicBezTo>
                  <a:pt x="3400" y="800"/>
                  <a:pt x="3399" y="798"/>
                  <a:pt x="3403" y="797"/>
                </a:cubicBezTo>
                <a:cubicBezTo>
                  <a:pt x="3403" y="796"/>
                  <a:pt x="3403" y="795"/>
                  <a:pt x="3403" y="794"/>
                </a:cubicBezTo>
                <a:cubicBezTo>
                  <a:pt x="3405" y="794"/>
                  <a:pt x="3406" y="793"/>
                  <a:pt x="3407" y="793"/>
                </a:cubicBezTo>
                <a:cubicBezTo>
                  <a:pt x="3407" y="792"/>
                  <a:pt x="3407" y="792"/>
                  <a:pt x="3407" y="792"/>
                </a:cubicBezTo>
                <a:cubicBezTo>
                  <a:pt x="3408" y="791"/>
                  <a:pt x="3409" y="791"/>
                  <a:pt x="3409" y="791"/>
                </a:cubicBezTo>
                <a:cubicBezTo>
                  <a:pt x="3411" y="789"/>
                  <a:pt x="3413" y="788"/>
                  <a:pt x="3413" y="785"/>
                </a:cubicBezTo>
                <a:cubicBezTo>
                  <a:pt x="3414" y="785"/>
                  <a:pt x="3415" y="785"/>
                  <a:pt x="3416" y="786"/>
                </a:cubicBezTo>
                <a:cubicBezTo>
                  <a:pt x="3416" y="785"/>
                  <a:pt x="3416" y="785"/>
                  <a:pt x="3416" y="785"/>
                </a:cubicBezTo>
                <a:cubicBezTo>
                  <a:pt x="3417" y="785"/>
                  <a:pt x="3417" y="784"/>
                  <a:pt x="3418" y="784"/>
                </a:cubicBezTo>
                <a:cubicBezTo>
                  <a:pt x="3418" y="781"/>
                  <a:pt x="3418" y="781"/>
                  <a:pt x="3418" y="781"/>
                </a:cubicBezTo>
                <a:cubicBezTo>
                  <a:pt x="3420" y="781"/>
                  <a:pt x="3420" y="781"/>
                  <a:pt x="3421" y="780"/>
                </a:cubicBezTo>
                <a:cubicBezTo>
                  <a:pt x="3421" y="779"/>
                  <a:pt x="3421" y="779"/>
                  <a:pt x="3421" y="779"/>
                </a:cubicBezTo>
                <a:cubicBezTo>
                  <a:pt x="3423" y="779"/>
                  <a:pt x="3423" y="779"/>
                  <a:pt x="3423" y="779"/>
                </a:cubicBezTo>
                <a:cubicBezTo>
                  <a:pt x="3424" y="777"/>
                  <a:pt x="3425" y="775"/>
                  <a:pt x="3426" y="773"/>
                </a:cubicBezTo>
                <a:cubicBezTo>
                  <a:pt x="3428" y="773"/>
                  <a:pt x="3428" y="773"/>
                  <a:pt x="3428" y="773"/>
                </a:cubicBezTo>
                <a:cubicBezTo>
                  <a:pt x="3428" y="774"/>
                  <a:pt x="3428" y="774"/>
                  <a:pt x="3428" y="774"/>
                </a:cubicBezTo>
                <a:cubicBezTo>
                  <a:pt x="3429" y="774"/>
                  <a:pt x="3429" y="774"/>
                  <a:pt x="3429" y="774"/>
                </a:cubicBezTo>
                <a:cubicBezTo>
                  <a:pt x="3429" y="775"/>
                  <a:pt x="3428" y="776"/>
                  <a:pt x="3428" y="777"/>
                </a:cubicBezTo>
                <a:cubicBezTo>
                  <a:pt x="3432" y="776"/>
                  <a:pt x="3431" y="775"/>
                  <a:pt x="3434" y="774"/>
                </a:cubicBezTo>
                <a:cubicBezTo>
                  <a:pt x="3433" y="777"/>
                  <a:pt x="3433" y="776"/>
                  <a:pt x="3432" y="779"/>
                </a:cubicBezTo>
                <a:cubicBezTo>
                  <a:pt x="3434" y="780"/>
                  <a:pt x="3434" y="782"/>
                  <a:pt x="3436" y="782"/>
                </a:cubicBezTo>
                <a:cubicBezTo>
                  <a:pt x="3437" y="783"/>
                  <a:pt x="3437" y="785"/>
                  <a:pt x="3437" y="786"/>
                </a:cubicBezTo>
                <a:cubicBezTo>
                  <a:pt x="3439" y="786"/>
                  <a:pt x="3439" y="785"/>
                  <a:pt x="3440" y="785"/>
                </a:cubicBezTo>
                <a:cubicBezTo>
                  <a:pt x="3441" y="785"/>
                  <a:pt x="3442" y="789"/>
                  <a:pt x="3445" y="788"/>
                </a:cubicBezTo>
                <a:cubicBezTo>
                  <a:pt x="3445" y="787"/>
                  <a:pt x="3445" y="787"/>
                  <a:pt x="3445" y="787"/>
                </a:cubicBezTo>
                <a:cubicBezTo>
                  <a:pt x="3449" y="787"/>
                  <a:pt x="3448" y="787"/>
                  <a:pt x="3450" y="785"/>
                </a:cubicBezTo>
                <a:cubicBezTo>
                  <a:pt x="3450" y="785"/>
                  <a:pt x="3451" y="784"/>
                  <a:pt x="3451" y="784"/>
                </a:cubicBezTo>
                <a:cubicBezTo>
                  <a:pt x="3451" y="782"/>
                  <a:pt x="3451" y="782"/>
                  <a:pt x="3451" y="782"/>
                </a:cubicBezTo>
                <a:cubicBezTo>
                  <a:pt x="3452" y="782"/>
                  <a:pt x="3452" y="782"/>
                  <a:pt x="3452" y="782"/>
                </a:cubicBezTo>
                <a:cubicBezTo>
                  <a:pt x="3452" y="781"/>
                  <a:pt x="3453" y="780"/>
                  <a:pt x="3453" y="780"/>
                </a:cubicBezTo>
                <a:cubicBezTo>
                  <a:pt x="3454" y="780"/>
                  <a:pt x="3454" y="780"/>
                  <a:pt x="3454" y="780"/>
                </a:cubicBezTo>
                <a:cubicBezTo>
                  <a:pt x="3455" y="779"/>
                  <a:pt x="3455" y="778"/>
                  <a:pt x="3455" y="777"/>
                </a:cubicBezTo>
                <a:cubicBezTo>
                  <a:pt x="3456" y="777"/>
                  <a:pt x="3456" y="777"/>
                  <a:pt x="3456" y="777"/>
                </a:cubicBezTo>
                <a:cubicBezTo>
                  <a:pt x="3457" y="776"/>
                  <a:pt x="3458" y="775"/>
                  <a:pt x="3459" y="773"/>
                </a:cubicBezTo>
                <a:cubicBezTo>
                  <a:pt x="3459" y="773"/>
                  <a:pt x="3459" y="773"/>
                  <a:pt x="3459" y="773"/>
                </a:cubicBezTo>
                <a:cubicBezTo>
                  <a:pt x="3459" y="771"/>
                  <a:pt x="3459" y="771"/>
                  <a:pt x="3459" y="771"/>
                </a:cubicBezTo>
                <a:cubicBezTo>
                  <a:pt x="3460" y="771"/>
                  <a:pt x="3461" y="771"/>
                  <a:pt x="3462" y="772"/>
                </a:cubicBezTo>
                <a:cubicBezTo>
                  <a:pt x="3462" y="771"/>
                  <a:pt x="3462" y="771"/>
                  <a:pt x="3462" y="771"/>
                </a:cubicBezTo>
                <a:cubicBezTo>
                  <a:pt x="3464" y="771"/>
                  <a:pt x="3464" y="771"/>
                  <a:pt x="3464" y="771"/>
                </a:cubicBezTo>
                <a:cubicBezTo>
                  <a:pt x="3464" y="763"/>
                  <a:pt x="3467" y="763"/>
                  <a:pt x="3468" y="758"/>
                </a:cubicBezTo>
                <a:cubicBezTo>
                  <a:pt x="3471" y="757"/>
                  <a:pt x="3471" y="757"/>
                  <a:pt x="3473" y="755"/>
                </a:cubicBezTo>
                <a:cubicBezTo>
                  <a:pt x="3473" y="755"/>
                  <a:pt x="3473" y="755"/>
                  <a:pt x="3473" y="755"/>
                </a:cubicBezTo>
                <a:cubicBezTo>
                  <a:pt x="3473" y="752"/>
                  <a:pt x="3473" y="752"/>
                  <a:pt x="3473" y="752"/>
                </a:cubicBezTo>
                <a:cubicBezTo>
                  <a:pt x="3475" y="751"/>
                  <a:pt x="3476" y="750"/>
                  <a:pt x="3478" y="748"/>
                </a:cubicBezTo>
                <a:cubicBezTo>
                  <a:pt x="3478" y="748"/>
                  <a:pt x="3478" y="747"/>
                  <a:pt x="3478" y="746"/>
                </a:cubicBezTo>
                <a:cubicBezTo>
                  <a:pt x="3479" y="746"/>
                  <a:pt x="3479" y="746"/>
                  <a:pt x="3479" y="746"/>
                </a:cubicBezTo>
                <a:cubicBezTo>
                  <a:pt x="3479" y="745"/>
                  <a:pt x="3480" y="745"/>
                  <a:pt x="3480" y="744"/>
                </a:cubicBezTo>
                <a:cubicBezTo>
                  <a:pt x="3482" y="744"/>
                  <a:pt x="3482" y="744"/>
                  <a:pt x="3482" y="744"/>
                </a:cubicBezTo>
                <a:cubicBezTo>
                  <a:pt x="3482" y="743"/>
                  <a:pt x="3482" y="743"/>
                  <a:pt x="3482" y="743"/>
                </a:cubicBezTo>
                <a:cubicBezTo>
                  <a:pt x="3483" y="743"/>
                  <a:pt x="3483" y="743"/>
                  <a:pt x="3483" y="743"/>
                </a:cubicBezTo>
                <a:cubicBezTo>
                  <a:pt x="3484" y="743"/>
                  <a:pt x="3484" y="740"/>
                  <a:pt x="3485" y="739"/>
                </a:cubicBezTo>
                <a:cubicBezTo>
                  <a:pt x="3487" y="738"/>
                  <a:pt x="3488" y="737"/>
                  <a:pt x="3490" y="735"/>
                </a:cubicBezTo>
                <a:cubicBezTo>
                  <a:pt x="3490" y="733"/>
                  <a:pt x="3490" y="733"/>
                  <a:pt x="3490" y="733"/>
                </a:cubicBezTo>
                <a:cubicBezTo>
                  <a:pt x="3492" y="732"/>
                  <a:pt x="3492" y="732"/>
                  <a:pt x="3492" y="732"/>
                </a:cubicBezTo>
                <a:cubicBezTo>
                  <a:pt x="3492" y="730"/>
                  <a:pt x="3492" y="730"/>
                  <a:pt x="3492" y="730"/>
                </a:cubicBezTo>
                <a:cubicBezTo>
                  <a:pt x="3492" y="730"/>
                  <a:pt x="3492" y="730"/>
                  <a:pt x="3492" y="730"/>
                </a:cubicBezTo>
                <a:cubicBezTo>
                  <a:pt x="3492" y="729"/>
                  <a:pt x="3492" y="729"/>
                  <a:pt x="3492" y="729"/>
                </a:cubicBezTo>
                <a:cubicBezTo>
                  <a:pt x="3493" y="728"/>
                  <a:pt x="3493" y="728"/>
                  <a:pt x="3494" y="728"/>
                </a:cubicBezTo>
                <a:cubicBezTo>
                  <a:pt x="3496" y="725"/>
                  <a:pt x="3493" y="725"/>
                  <a:pt x="3494" y="723"/>
                </a:cubicBezTo>
                <a:cubicBezTo>
                  <a:pt x="3495" y="723"/>
                  <a:pt x="3495" y="723"/>
                  <a:pt x="3495" y="723"/>
                </a:cubicBezTo>
                <a:cubicBezTo>
                  <a:pt x="3495" y="721"/>
                  <a:pt x="3495" y="721"/>
                  <a:pt x="3495" y="721"/>
                </a:cubicBezTo>
                <a:cubicBezTo>
                  <a:pt x="3496" y="721"/>
                  <a:pt x="3496" y="721"/>
                  <a:pt x="3496" y="721"/>
                </a:cubicBezTo>
                <a:cubicBezTo>
                  <a:pt x="3496" y="719"/>
                  <a:pt x="3496" y="719"/>
                  <a:pt x="3496" y="719"/>
                </a:cubicBezTo>
                <a:cubicBezTo>
                  <a:pt x="3496" y="719"/>
                  <a:pt x="3496" y="719"/>
                  <a:pt x="3496" y="719"/>
                </a:cubicBezTo>
                <a:cubicBezTo>
                  <a:pt x="3496" y="717"/>
                  <a:pt x="3496" y="717"/>
                  <a:pt x="3496" y="717"/>
                </a:cubicBezTo>
                <a:cubicBezTo>
                  <a:pt x="3497" y="717"/>
                  <a:pt x="3497" y="717"/>
                  <a:pt x="3497" y="717"/>
                </a:cubicBezTo>
                <a:cubicBezTo>
                  <a:pt x="3497" y="715"/>
                  <a:pt x="3497" y="715"/>
                  <a:pt x="3497" y="715"/>
                </a:cubicBezTo>
                <a:cubicBezTo>
                  <a:pt x="3498" y="715"/>
                  <a:pt x="3499" y="714"/>
                  <a:pt x="3500" y="714"/>
                </a:cubicBezTo>
                <a:cubicBezTo>
                  <a:pt x="3500" y="713"/>
                  <a:pt x="3500" y="713"/>
                  <a:pt x="3500" y="713"/>
                </a:cubicBezTo>
                <a:cubicBezTo>
                  <a:pt x="3501" y="713"/>
                  <a:pt x="3501" y="712"/>
                  <a:pt x="3502" y="712"/>
                </a:cubicBezTo>
                <a:cubicBezTo>
                  <a:pt x="3503" y="710"/>
                  <a:pt x="3503" y="709"/>
                  <a:pt x="3503" y="707"/>
                </a:cubicBezTo>
                <a:cubicBezTo>
                  <a:pt x="3504" y="707"/>
                  <a:pt x="3504" y="707"/>
                  <a:pt x="3504" y="707"/>
                </a:cubicBezTo>
                <a:cubicBezTo>
                  <a:pt x="3504" y="705"/>
                  <a:pt x="3504" y="705"/>
                  <a:pt x="3504" y="705"/>
                </a:cubicBezTo>
                <a:cubicBezTo>
                  <a:pt x="3505" y="705"/>
                  <a:pt x="3506" y="704"/>
                  <a:pt x="3506" y="704"/>
                </a:cubicBezTo>
                <a:cubicBezTo>
                  <a:pt x="3506" y="702"/>
                  <a:pt x="3506" y="702"/>
                  <a:pt x="3506" y="702"/>
                </a:cubicBezTo>
                <a:cubicBezTo>
                  <a:pt x="3509" y="700"/>
                  <a:pt x="3511" y="699"/>
                  <a:pt x="3513" y="697"/>
                </a:cubicBezTo>
                <a:cubicBezTo>
                  <a:pt x="3513" y="695"/>
                  <a:pt x="3513" y="693"/>
                  <a:pt x="3514" y="690"/>
                </a:cubicBezTo>
                <a:cubicBezTo>
                  <a:pt x="3515" y="690"/>
                  <a:pt x="3514" y="691"/>
                  <a:pt x="3515" y="690"/>
                </a:cubicBezTo>
                <a:cubicBezTo>
                  <a:pt x="3516" y="689"/>
                  <a:pt x="3516" y="690"/>
                  <a:pt x="3516" y="688"/>
                </a:cubicBezTo>
                <a:cubicBezTo>
                  <a:pt x="3515" y="688"/>
                  <a:pt x="3515" y="687"/>
                  <a:pt x="3514" y="687"/>
                </a:cubicBezTo>
                <a:cubicBezTo>
                  <a:pt x="3514" y="686"/>
                  <a:pt x="3514" y="685"/>
                  <a:pt x="3515" y="685"/>
                </a:cubicBezTo>
                <a:cubicBezTo>
                  <a:pt x="3515" y="685"/>
                  <a:pt x="3515" y="685"/>
                  <a:pt x="3515" y="685"/>
                </a:cubicBezTo>
                <a:cubicBezTo>
                  <a:pt x="3515" y="683"/>
                  <a:pt x="3515" y="683"/>
                  <a:pt x="3515" y="683"/>
                </a:cubicBezTo>
                <a:cubicBezTo>
                  <a:pt x="3516" y="683"/>
                  <a:pt x="3516" y="683"/>
                  <a:pt x="3516" y="683"/>
                </a:cubicBezTo>
                <a:cubicBezTo>
                  <a:pt x="3516" y="680"/>
                  <a:pt x="3516" y="680"/>
                  <a:pt x="3516" y="680"/>
                </a:cubicBezTo>
                <a:cubicBezTo>
                  <a:pt x="3517" y="680"/>
                  <a:pt x="3517" y="680"/>
                  <a:pt x="3517" y="680"/>
                </a:cubicBezTo>
                <a:cubicBezTo>
                  <a:pt x="3517" y="679"/>
                  <a:pt x="3517" y="679"/>
                  <a:pt x="3517" y="679"/>
                </a:cubicBezTo>
                <a:cubicBezTo>
                  <a:pt x="3518" y="679"/>
                  <a:pt x="3518" y="679"/>
                  <a:pt x="3518" y="679"/>
                </a:cubicBezTo>
                <a:cubicBezTo>
                  <a:pt x="3519" y="677"/>
                  <a:pt x="3517" y="673"/>
                  <a:pt x="3517" y="672"/>
                </a:cubicBezTo>
                <a:cubicBezTo>
                  <a:pt x="3516" y="672"/>
                  <a:pt x="3516" y="672"/>
                  <a:pt x="3516" y="672"/>
                </a:cubicBezTo>
                <a:cubicBezTo>
                  <a:pt x="3517" y="671"/>
                  <a:pt x="3517" y="669"/>
                  <a:pt x="3518" y="667"/>
                </a:cubicBezTo>
                <a:cubicBezTo>
                  <a:pt x="3517" y="667"/>
                  <a:pt x="3516" y="667"/>
                  <a:pt x="3515" y="666"/>
                </a:cubicBezTo>
                <a:cubicBezTo>
                  <a:pt x="3516" y="664"/>
                  <a:pt x="3516" y="662"/>
                  <a:pt x="3517" y="661"/>
                </a:cubicBezTo>
                <a:cubicBezTo>
                  <a:pt x="3518" y="660"/>
                  <a:pt x="3518" y="660"/>
                  <a:pt x="3519" y="660"/>
                </a:cubicBezTo>
                <a:cubicBezTo>
                  <a:pt x="3519" y="657"/>
                  <a:pt x="3516" y="657"/>
                  <a:pt x="3517" y="655"/>
                </a:cubicBezTo>
                <a:cubicBezTo>
                  <a:pt x="3517" y="653"/>
                  <a:pt x="3517" y="653"/>
                  <a:pt x="3517" y="653"/>
                </a:cubicBezTo>
                <a:cubicBezTo>
                  <a:pt x="3519" y="653"/>
                  <a:pt x="3519" y="653"/>
                  <a:pt x="3519" y="653"/>
                </a:cubicBezTo>
                <a:cubicBezTo>
                  <a:pt x="3519" y="652"/>
                  <a:pt x="3519" y="652"/>
                  <a:pt x="3519" y="652"/>
                </a:cubicBezTo>
                <a:cubicBezTo>
                  <a:pt x="3520" y="651"/>
                  <a:pt x="3520" y="650"/>
                  <a:pt x="3521" y="649"/>
                </a:cubicBezTo>
                <a:cubicBezTo>
                  <a:pt x="3522" y="649"/>
                  <a:pt x="3522" y="649"/>
                  <a:pt x="3522" y="649"/>
                </a:cubicBezTo>
                <a:cubicBezTo>
                  <a:pt x="3522" y="646"/>
                  <a:pt x="3522" y="646"/>
                  <a:pt x="3522" y="646"/>
                </a:cubicBezTo>
                <a:cubicBezTo>
                  <a:pt x="3523" y="646"/>
                  <a:pt x="3523" y="646"/>
                  <a:pt x="3523" y="646"/>
                </a:cubicBezTo>
                <a:cubicBezTo>
                  <a:pt x="3524" y="644"/>
                  <a:pt x="3524" y="644"/>
                  <a:pt x="3524" y="642"/>
                </a:cubicBezTo>
                <a:cubicBezTo>
                  <a:pt x="3523" y="642"/>
                  <a:pt x="3524" y="642"/>
                  <a:pt x="3523" y="642"/>
                </a:cubicBezTo>
                <a:cubicBezTo>
                  <a:pt x="3522" y="642"/>
                  <a:pt x="3522" y="642"/>
                  <a:pt x="3522" y="642"/>
                </a:cubicBezTo>
                <a:cubicBezTo>
                  <a:pt x="3522" y="640"/>
                  <a:pt x="3523" y="639"/>
                  <a:pt x="3523" y="638"/>
                </a:cubicBezTo>
                <a:cubicBezTo>
                  <a:pt x="3524" y="638"/>
                  <a:pt x="3524" y="638"/>
                  <a:pt x="3524" y="638"/>
                </a:cubicBezTo>
                <a:cubicBezTo>
                  <a:pt x="3523" y="637"/>
                  <a:pt x="3523" y="637"/>
                  <a:pt x="3523" y="636"/>
                </a:cubicBezTo>
                <a:cubicBezTo>
                  <a:pt x="3521" y="636"/>
                  <a:pt x="3521" y="636"/>
                  <a:pt x="3521" y="636"/>
                </a:cubicBezTo>
                <a:cubicBezTo>
                  <a:pt x="3521" y="634"/>
                  <a:pt x="3522" y="632"/>
                  <a:pt x="3522" y="630"/>
                </a:cubicBezTo>
                <a:cubicBezTo>
                  <a:pt x="3523" y="630"/>
                  <a:pt x="3523" y="630"/>
                  <a:pt x="3523" y="630"/>
                </a:cubicBezTo>
                <a:cubicBezTo>
                  <a:pt x="3523" y="629"/>
                  <a:pt x="3523" y="629"/>
                  <a:pt x="3523" y="629"/>
                </a:cubicBezTo>
                <a:cubicBezTo>
                  <a:pt x="3527" y="629"/>
                  <a:pt x="3527" y="630"/>
                  <a:pt x="3530" y="632"/>
                </a:cubicBezTo>
                <a:cubicBezTo>
                  <a:pt x="3530" y="631"/>
                  <a:pt x="3530" y="631"/>
                  <a:pt x="3530" y="631"/>
                </a:cubicBezTo>
                <a:cubicBezTo>
                  <a:pt x="3531" y="631"/>
                  <a:pt x="3531" y="631"/>
                  <a:pt x="3531" y="631"/>
                </a:cubicBezTo>
                <a:cubicBezTo>
                  <a:pt x="3531" y="628"/>
                  <a:pt x="3531" y="628"/>
                  <a:pt x="3531" y="628"/>
                </a:cubicBezTo>
                <a:cubicBezTo>
                  <a:pt x="3530" y="628"/>
                  <a:pt x="3530" y="628"/>
                  <a:pt x="3530" y="628"/>
                </a:cubicBezTo>
                <a:cubicBezTo>
                  <a:pt x="3530" y="628"/>
                  <a:pt x="3531" y="625"/>
                  <a:pt x="3529" y="627"/>
                </a:cubicBezTo>
                <a:cubicBezTo>
                  <a:pt x="3529" y="627"/>
                  <a:pt x="3530" y="629"/>
                  <a:pt x="3529" y="628"/>
                </a:cubicBezTo>
                <a:cubicBezTo>
                  <a:pt x="3529" y="627"/>
                  <a:pt x="3529" y="627"/>
                  <a:pt x="3529" y="627"/>
                </a:cubicBezTo>
                <a:cubicBezTo>
                  <a:pt x="3525" y="627"/>
                  <a:pt x="3525" y="627"/>
                  <a:pt x="3525" y="627"/>
                </a:cubicBezTo>
                <a:cubicBezTo>
                  <a:pt x="3525" y="627"/>
                  <a:pt x="3525" y="627"/>
                  <a:pt x="3525" y="627"/>
                </a:cubicBezTo>
                <a:cubicBezTo>
                  <a:pt x="3524" y="626"/>
                  <a:pt x="3524" y="626"/>
                  <a:pt x="3523" y="626"/>
                </a:cubicBezTo>
                <a:cubicBezTo>
                  <a:pt x="3523" y="623"/>
                  <a:pt x="3523" y="623"/>
                  <a:pt x="3523" y="623"/>
                </a:cubicBezTo>
                <a:cubicBezTo>
                  <a:pt x="3522" y="624"/>
                  <a:pt x="3521" y="624"/>
                  <a:pt x="3520" y="624"/>
                </a:cubicBezTo>
                <a:cubicBezTo>
                  <a:pt x="3520" y="623"/>
                  <a:pt x="3520" y="623"/>
                  <a:pt x="3520" y="623"/>
                </a:cubicBezTo>
                <a:cubicBezTo>
                  <a:pt x="3519" y="622"/>
                  <a:pt x="3517" y="621"/>
                  <a:pt x="3515" y="619"/>
                </a:cubicBezTo>
                <a:cubicBezTo>
                  <a:pt x="3515" y="619"/>
                  <a:pt x="3515" y="619"/>
                  <a:pt x="3515" y="619"/>
                </a:cubicBezTo>
                <a:cubicBezTo>
                  <a:pt x="3515" y="615"/>
                  <a:pt x="3515" y="615"/>
                  <a:pt x="3515" y="615"/>
                </a:cubicBezTo>
                <a:cubicBezTo>
                  <a:pt x="3512" y="614"/>
                  <a:pt x="3510" y="613"/>
                  <a:pt x="3507" y="612"/>
                </a:cubicBezTo>
                <a:cubicBezTo>
                  <a:pt x="3507" y="610"/>
                  <a:pt x="3507" y="610"/>
                  <a:pt x="3507" y="610"/>
                </a:cubicBezTo>
                <a:cubicBezTo>
                  <a:pt x="3504" y="610"/>
                  <a:pt x="3500" y="609"/>
                  <a:pt x="3496" y="609"/>
                </a:cubicBezTo>
                <a:cubicBezTo>
                  <a:pt x="3496" y="617"/>
                  <a:pt x="3496" y="617"/>
                  <a:pt x="3496" y="617"/>
                </a:cubicBezTo>
                <a:cubicBezTo>
                  <a:pt x="3495" y="617"/>
                  <a:pt x="3495" y="617"/>
                  <a:pt x="3495" y="617"/>
                </a:cubicBezTo>
                <a:cubicBezTo>
                  <a:pt x="3495" y="615"/>
                  <a:pt x="3495" y="615"/>
                  <a:pt x="3495" y="615"/>
                </a:cubicBezTo>
                <a:cubicBezTo>
                  <a:pt x="3492" y="615"/>
                  <a:pt x="3492" y="615"/>
                  <a:pt x="3492" y="615"/>
                </a:cubicBezTo>
                <a:cubicBezTo>
                  <a:pt x="3492" y="616"/>
                  <a:pt x="3492" y="617"/>
                  <a:pt x="3492" y="618"/>
                </a:cubicBezTo>
                <a:cubicBezTo>
                  <a:pt x="3489" y="619"/>
                  <a:pt x="3488" y="620"/>
                  <a:pt x="3487" y="622"/>
                </a:cubicBezTo>
                <a:cubicBezTo>
                  <a:pt x="3484" y="622"/>
                  <a:pt x="3484" y="622"/>
                  <a:pt x="3484" y="622"/>
                </a:cubicBezTo>
                <a:cubicBezTo>
                  <a:pt x="3485" y="618"/>
                  <a:pt x="3487" y="617"/>
                  <a:pt x="3487" y="612"/>
                </a:cubicBezTo>
                <a:cubicBezTo>
                  <a:pt x="3485" y="612"/>
                  <a:pt x="3484" y="611"/>
                  <a:pt x="3483" y="610"/>
                </a:cubicBezTo>
                <a:cubicBezTo>
                  <a:pt x="3482" y="611"/>
                  <a:pt x="3481" y="614"/>
                  <a:pt x="3481" y="617"/>
                </a:cubicBezTo>
                <a:cubicBezTo>
                  <a:pt x="3478" y="617"/>
                  <a:pt x="3478" y="617"/>
                  <a:pt x="3478" y="617"/>
                </a:cubicBezTo>
                <a:cubicBezTo>
                  <a:pt x="3478" y="609"/>
                  <a:pt x="3478" y="609"/>
                  <a:pt x="3478" y="609"/>
                </a:cubicBezTo>
                <a:cubicBezTo>
                  <a:pt x="3478" y="609"/>
                  <a:pt x="3478" y="609"/>
                  <a:pt x="3478" y="609"/>
                </a:cubicBezTo>
                <a:cubicBezTo>
                  <a:pt x="3478" y="606"/>
                  <a:pt x="3478" y="603"/>
                  <a:pt x="3478" y="600"/>
                </a:cubicBezTo>
                <a:cubicBezTo>
                  <a:pt x="3474" y="601"/>
                  <a:pt x="3470" y="601"/>
                  <a:pt x="3467" y="602"/>
                </a:cubicBezTo>
                <a:cubicBezTo>
                  <a:pt x="3467" y="601"/>
                  <a:pt x="3466" y="601"/>
                  <a:pt x="3466" y="600"/>
                </a:cubicBezTo>
                <a:cubicBezTo>
                  <a:pt x="3461" y="600"/>
                  <a:pt x="3461" y="600"/>
                  <a:pt x="3461" y="600"/>
                </a:cubicBezTo>
                <a:cubicBezTo>
                  <a:pt x="3461" y="600"/>
                  <a:pt x="3462" y="597"/>
                  <a:pt x="3462" y="597"/>
                </a:cubicBezTo>
                <a:cubicBezTo>
                  <a:pt x="3462" y="596"/>
                  <a:pt x="3463" y="596"/>
                  <a:pt x="3464" y="596"/>
                </a:cubicBezTo>
                <a:cubicBezTo>
                  <a:pt x="3464" y="594"/>
                  <a:pt x="3464" y="594"/>
                  <a:pt x="3464" y="594"/>
                </a:cubicBezTo>
                <a:cubicBezTo>
                  <a:pt x="3464" y="594"/>
                  <a:pt x="3464" y="594"/>
                  <a:pt x="3464" y="594"/>
                </a:cubicBezTo>
                <a:cubicBezTo>
                  <a:pt x="3464" y="593"/>
                  <a:pt x="3464" y="593"/>
                  <a:pt x="3464" y="593"/>
                </a:cubicBezTo>
                <a:cubicBezTo>
                  <a:pt x="3465" y="592"/>
                  <a:pt x="3466" y="592"/>
                  <a:pt x="3467" y="591"/>
                </a:cubicBezTo>
                <a:cubicBezTo>
                  <a:pt x="3467" y="590"/>
                  <a:pt x="3467" y="590"/>
                  <a:pt x="3467" y="590"/>
                </a:cubicBezTo>
                <a:cubicBezTo>
                  <a:pt x="3468" y="590"/>
                  <a:pt x="3468" y="590"/>
                  <a:pt x="3469" y="589"/>
                </a:cubicBezTo>
                <a:cubicBezTo>
                  <a:pt x="3469" y="588"/>
                  <a:pt x="3469" y="588"/>
                  <a:pt x="3469" y="588"/>
                </a:cubicBezTo>
                <a:cubicBezTo>
                  <a:pt x="3470" y="587"/>
                  <a:pt x="3470" y="587"/>
                  <a:pt x="3471" y="587"/>
                </a:cubicBezTo>
                <a:cubicBezTo>
                  <a:pt x="3472" y="585"/>
                  <a:pt x="3473" y="584"/>
                  <a:pt x="3474" y="583"/>
                </a:cubicBezTo>
                <a:cubicBezTo>
                  <a:pt x="3475" y="582"/>
                  <a:pt x="3476" y="582"/>
                  <a:pt x="3478" y="582"/>
                </a:cubicBezTo>
                <a:cubicBezTo>
                  <a:pt x="3480" y="579"/>
                  <a:pt x="3482" y="577"/>
                  <a:pt x="3484" y="574"/>
                </a:cubicBezTo>
                <a:cubicBezTo>
                  <a:pt x="3485" y="574"/>
                  <a:pt x="3487" y="575"/>
                  <a:pt x="3487" y="574"/>
                </a:cubicBezTo>
                <a:cubicBezTo>
                  <a:pt x="3487" y="569"/>
                  <a:pt x="3487" y="569"/>
                  <a:pt x="3487" y="569"/>
                </a:cubicBezTo>
                <a:cubicBezTo>
                  <a:pt x="3489" y="568"/>
                  <a:pt x="3491" y="567"/>
                  <a:pt x="3493" y="566"/>
                </a:cubicBezTo>
                <a:cubicBezTo>
                  <a:pt x="3493" y="562"/>
                  <a:pt x="3493" y="562"/>
                  <a:pt x="3493" y="562"/>
                </a:cubicBezTo>
                <a:cubicBezTo>
                  <a:pt x="3494" y="562"/>
                  <a:pt x="3494" y="562"/>
                  <a:pt x="3494" y="562"/>
                </a:cubicBezTo>
                <a:cubicBezTo>
                  <a:pt x="3494" y="561"/>
                  <a:pt x="3495" y="560"/>
                  <a:pt x="3495" y="559"/>
                </a:cubicBezTo>
                <a:cubicBezTo>
                  <a:pt x="3496" y="559"/>
                  <a:pt x="3496" y="559"/>
                  <a:pt x="3496" y="559"/>
                </a:cubicBezTo>
                <a:cubicBezTo>
                  <a:pt x="3496" y="559"/>
                  <a:pt x="3495" y="557"/>
                  <a:pt x="3495" y="555"/>
                </a:cubicBezTo>
                <a:cubicBezTo>
                  <a:pt x="3496" y="555"/>
                  <a:pt x="3496" y="555"/>
                  <a:pt x="3497" y="555"/>
                </a:cubicBezTo>
                <a:cubicBezTo>
                  <a:pt x="3498" y="556"/>
                  <a:pt x="3497" y="555"/>
                  <a:pt x="3498" y="556"/>
                </a:cubicBezTo>
                <a:cubicBezTo>
                  <a:pt x="3499" y="554"/>
                  <a:pt x="3500" y="553"/>
                  <a:pt x="3501" y="551"/>
                </a:cubicBezTo>
                <a:cubicBezTo>
                  <a:pt x="3503" y="551"/>
                  <a:pt x="3503" y="551"/>
                  <a:pt x="3503" y="551"/>
                </a:cubicBezTo>
                <a:cubicBezTo>
                  <a:pt x="3504" y="548"/>
                  <a:pt x="3503" y="550"/>
                  <a:pt x="3506" y="549"/>
                </a:cubicBezTo>
                <a:cubicBezTo>
                  <a:pt x="3506" y="548"/>
                  <a:pt x="3506" y="548"/>
                  <a:pt x="3506" y="548"/>
                </a:cubicBezTo>
                <a:cubicBezTo>
                  <a:pt x="3507" y="548"/>
                  <a:pt x="3507" y="548"/>
                  <a:pt x="3507" y="548"/>
                </a:cubicBezTo>
                <a:cubicBezTo>
                  <a:pt x="3508" y="546"/>
                  <a:pt x="3509" y="545"/>
                  <a:pt x="3510" y="544"/>
                </a:cubicBezTo>
                <a:cubicBezTo>
                  <a:pt x="3513" y="544"/>
                  <a:pt x="3513" y="544"/>
                  <a:pt x="3513" y="544"/>
                </a:cubicBezTo>
                <a:cubicBezTo>
                  <a:pt x="3513" y="542"/>
                  <a:pt x="3513" y="541"/>
                  <a:pt x="3514" y="540"/>
                </a:cubicBezTo>
                <a:cubicBezTo>
                  <a:pt x="3515" y="539"/>
                  <a:pt x="3516" y="539"/>
                  <a:pt x="3517" y="539"/>
                </a:cubicBezTo>
                <a:cubicBezTo>
                  <a:pt x="3517" y="538"/>
                  <a:pt x="3517" y="538"/>
                  <a:pt x="3517" y="538"/>
                </a:cubicBezTo>
                <a:cubicBezTo>
                  <a:pt x="3518" y="538"/>
                  <a:pt x="3519" y="538"/>
                  <a:pt x="3520" y="539"/>
                </a:cubicBezTo>
                <a:cubicBezTo>
                  <a:pt x="3521" y="535"/>
                  <a:pt x="3522" y="530"/>
                  <a:pt x="3524" y="526"/>
                </a:cubicBezTo>
                <a:cubicBezTo>
                  <a:pt x="3524" y="526"/>
                  <a:pt x="3525" y="525"/>
                  <a:pt x="3526" y="525"/>
                </a:cubicBezTo>
                <a:cubicBezTo>
                  <a:pt x="3526" y="523"/>
                  <a:pt x="3526" y="523"/>
                  <a:pt x="3526" y="523"/>
                </a:cubicBezTo>
                <a:cubicBezTo>
                  <a:pt x="3527" y="523"/>
                  <a:pt x="3527" y="522"/>
                  <a:pt x="3528" y="522"/>
                </a:cubicBezTo>
                <a:cubicBezTo>
                  <a:pt x="3529" y="520"/>
                  <a:pt x="3527" y="521"/>
                  <a:pt x="3530" y="520"/>
                </a:cubicBezTo>
                <a:cubicBezTo>
                  <a:pt x="3531" y="518"/>
                  <a:pt x="3531" y="518"/>
                  <a:pt x="3532" y="516"/>
                </a:cubicBezTo>
                <a:cubicBezTo>
                  <a:pt x="3533" y="516"/>
                  <a:pt x="3533" y="516"/>
                  <a:pt x="3533" y="516"/>
                </a:cubicBezTo>
                <a:cubicBezTo>
                  <a:pt x="3532" y="515"/>
                  <a:pt x="3532" y="514"/>
                  <a:pt x="3532" y="512"/>
                </a:cubicBezTo>
                <a:cubicBezTo>
                  <a:pt x="3535" y="513"/>
                  <a:pt x="3534" y="513"/>
                  <a:pt x="3538" y="512"/>
                </a:cubicBezTo>
                <a:cubicBezTo>
                  <a:pt x="3539" y="509"/>
                  <a:pt x="3542" y="506"/>
                  <a:pt x="3547" y="506"/>
                </a:cubicBezTo>
                <a:cubicBezTo>
                  <a:pt x="3546" y="505"/>
                  <a:pt x="3546" y="504"/>
                  <a:pt x="3546" y="502"/>
                </a:cubicBezTo>
                <a:cubicBezTo>
                  <a:pt x="3548" y="503"/>
                  <a:pt x="3547" y="503"/>
                  <a:pt x="3548" y="504"/>
                </a:cubicBezTo>
                <a:cubicBezTo>
                  <a:pt x="3551" y="504"/>
                  <a:pt x="3551" y="504"/>
                  <a:pt x="3552" y="502"/>
                </a:cubicBezTo>
                <a:cubicBezTo>
                  <a:pt x="3552" y="502"/>
                  <a:pt x="3552" y="502"/>
                  <a:pt x="3552" y="502"/>
                </a:cubicBezTo>
                <a:cubicBezTo>
                  <a:pt x="3552" y="504"/>
                  <a:pt x="3552" y="505"/>
                  <a:pt x="3552" y="506"/>
                </a:cubicBezTo>
                <a:cubicBezTo>
                  <a:pt x="3553" y="506"/>
                  <a:pt x="3553" y="506"/>
                  <a:pt x="3553" y="506"/>
                </a:cubicBezTo>
                <a:cubicBezTo>
                  <a:pt x="3557" y="506"/>
                  <a:pt x="3557" y="506"/>
                  <a:pt x="3557" y="506"/>
                </a:cubicBezTo>
                <a:cubicBezTo>
                  <a:pt x="3557" y="505"/>
                  <a:pt x="3557" y="505"/>
                  <a:pt x="3557" y="505"/>
                </a:cubicBezTo>
                <a:cubicBezTo>
                  <a:pt x="3570" y="505"/>
                  <a:pt x="3570" y="505"/>
                  <a:pt x="3570" y="505"/>
                </a:cubicBezTo>
                <a:cubicBezTo>
                  <a:pt x="3570" y="505"/>
                  <a:pt x="3570" y="504"/>
                  <a:pt x="3571" y="504"/>
                </a:cubicBezTo>
                <a:cubicBezTo>
                  <a:pt x="3572" y="505"/>
                  <a:pt x="3572" y="505"/>
                  <a:pt x="3572" y="506"/>
                </a:cubicBezTo>
                <a:cubicBezTo>
                  <a:pt x="3573" y="505"/>
                  <a:pt x="3574" y="504"/>
                  <a:pt x="3576" y="505"/>
                </a:cubicBezTo>
                <a:cubicBezTo>
                  <a:pt x="3576" y="506"/>
                  <a:pt x="3576" y="506"/>
                  <a:pt x="3576" y="506"/>
                </a:cubicBezTo>
                <a:cubicBezTo>
                  <a:pt x="3577" y="506"/>
                  <a:pt x="3578" y="506"/>
                  <a:pt x="3580" y="506"/>
                </a:cubicBezTo>
                <a:cubicBezTo>
                  <a:pt x="3580" y="507"/>
                  <a:pt x="3581" y="508"/>
                  <a:pt x="3580" y="510"/>
                </a:cubicBezTo>
                <a:cubicBezTo>
                  <a:pt x="3580" y="510"/>
                  <a:pt x="3580" y="510"/>
                  <a:pt x="3580" y="510"/>
                </a:cubicBezTo>
                <a:cubicBezTo>
                  <a:pt x="3580" y="512"/>
                  <a:pt x="3580" y="512"/>
                  <a:pt x="3580" y="513"/>
                </a:cubicBezTo>
                <a:cubicBezTo>
                  <a:pt x="3582" y="513"/>
                  <a:pt x="3583" y="513"/>
                  <a:pt x="3585" y="512"/>
                </a:cubicBezTo>
                <a:cubicBezTo>
                  <a:pt x="3585" y="510"/>
                  <a:pt x="3585" y="510"/>
                  <a:pt x="3585" y="510"/>
                </a:cubicBezTo>
                <a:cubicBezTo>
                  <a:pt x="3585" y="510"/>
                  <a:pt x="3585" y="510"/>
                  <a:pt x="3585" y="510"/>
                </a:cubicBezTo>
                <a:cubicBezTo>
                  <a:pt x="3586" y="507"/>
                  <a:pt x="3586" y="507"/>
                  <a:pt x="3589" y="506"/>
                </a:cubicBezTo>
                <a:cubicBezTo>
                  <a:pt x="3590" y="507"/>
                  <a:pt x="3589" y="507"/>
                  <a:pt x="3590" y="507"/>
                </a:cubicBezTo>
                <a:cubicBezTo>
                  <a:pt x="3591" y="511"/>
                  <a:pt x="3591" y="508"/>
                  <a:pt x="3593" y="510"/>
                </a:cubicBezTo>
                <a:cubicBezTo>
                  <a:pt x="3593" y="511"/>
                  <a:pt x="3593" y="511"/>
                  <a:pt x="3593" y="511"/>
                </a:cubicBezTo>
                <a:cubicBezTo>
                  <a:pt x="3594" y="511"/>
                  <a:pt x="3595" y="511"/>
                  <a:pt x="3595" y="511"/>
                </a:cubicBezTo>
                <a:cubicBezTo>
                  <a:pt x="3595" y="512"/>
                  <a:pt x="3595" y="512"/>
                  <a:pt x="3595" y="512"/>
                </a:cubicBezTo>
                <a:cubicBezTo>
                  <a:pt x="3599" y="512"/>
                  <a:pt x="3604" y="511"/>
                  <a:pt x="3608" y="511"/>
                </a:cubicBezTo>
                <a:cubicBezTo>
                  <a:pt x="3608" y="513"/>
                  <a:pt x="3608" y="512"/>
                  <a:pt x="3609" y="513"/>
                </a:cubicBezTo>
                <a:cubicBezTo>
                  <a:pt x="3609" y="514"/>
                  <a:pt x="3609" y="514"/>
                  <a:pt x="3609" y="514"/>
                </a:cubicBezTo>
                <a:cubicBezTo>
                  <a:pt x="3611" y="514"/>
                  <a:pt x="3612" y="513"/>
                  <a:pt x="3613" y="513"/>
                </a:cubicBezTo>
                <a:cubicBezTo>
                  <a:pt x="3613" y="511"/>
                  <a:pt x="3612" y="511"/>
                  <a:pt x="3611" y="509"/>
                </a:cubicBezTo>
                <a:cubicBezTo>
                  <a:pt x="3612" y="509"/>
                  <a:pt x="3613" y="508"/>
                  <a:pt x="3613" y="508"/>
                </a:cubicBezTo>
                <a:cubicBezTo>
                  <a:pt x="3613" y="506"/>
                  <a:pt x="3614" y="507"/>
                  <a:pt x="3613" y="506"/>
                </a:cubicBezTo>
                <a:cubicBezTo>
                  <a:pt x="3613" y="504"/>
                  <a:pt x="3613" y="504"/>
                  <a:pt x="3614" y="502"/>
                </a:cubicBezTo>
                <a:cubicBezTo>
                  <a:pt x="3618" y="502"/>
                  <a:pt x="3620" y="503"/>
                  <a:pt x="3623" y="504"/>
                </a:cubicBezTo>
                <a:cubicBezTo>
                  <a:pt x="3623" y="505"/>
                  <a:pt x="3623" y="505"/>
                  <a:pt x="3623" y="505"/>
                </a:cubicBezTo>
                <a:cubicBezTo>
                  <a:pt x="3626" y="505"/>
                  <a:pt x="3629" y="504"/>
                  <a:pt x="3632" y="504"/>
                </a:cubicBezTo>
                <a:cubicBezTo>
                  <a:pt x="3632" y="505"/>
                  <a:pt x="3632" y="506"/>
                  <a:pt x="3632" y="506"/>
                </a:cubicBezTo>
                <a:cubicBezTo>
                  <a:pt x="3636" y="506"/>
                  <a:pt x="3634" y="506"/>
                  <a:pt x="3637" y="504"/>
                </a:cubicBezTo>
                <a:cubicBezTo>
                  <a:pt x="3637" y="503"/>
                  <a:pt x="3637" y="503"/>
                  <a:pt x="3637" y="503"/>
                </a:cubicBezTo>
                <a:cubicBezTo>
                  <a:pt x="3638" y="503"/>
                  <a:pt x="3640" y="503"/>
                  <a:pt x="3641" y="502"/>
                </a:cubicBezTo>
                <a:cubicBezTo>
                  <a:pt x="3642" y="506"/>
                  <a:pt x="3645" y="506"/>
                  <a:pt x="3646" y="510"/>
                </a:cubicBezTo>
                <a:cubicBezTo>
                  <a:pt x="3646" y="510"/>
                  <a:pt x="3647" y="510"/>
                  <a:pt x="3648" y="511"/>
                </a:cubicBezTo>
                <a:cubicBezTo>
                  <a:pt x="3648" y="512"/>
                  <a:pt x="3648" y="511"/>
                  <a:pt x="3647" y="512"/>
                </a:cubicBezTo>
                <a:cubicBezTo>
                  <a:pt x="3645" y="515"/>
                  <a:pt x="3641" y="513"/>
                  <a:pt x="3637" y="513"/>
                </a:cubicBezTo>
                <a:cubicBezTo>
                  <a:pt x="3636" y="516"/>
                  <a:pt x="3639" y="523"/>
                  <a:pt x="3641" y="522"/>
                </a:cubicBezTo>
                <a:cubicBezTo>
                  <a:pt x="3641" y="521"/>
                  <a:pt x="3641" y="521"/>
                  <a:pt x="3641" y="521"/>
                </a:cubicBezTo>
                <a:cubicBezTo>
                  <a:pt x="3644" y="521"/>
                  <a:pt x="3648" y="521"/>
                  <a:pt x="3650" y="521"/>
                </a:cubicBezTo>
                <a:cubicBezTo>
                  <a:pt x="3650" y="517"/>
                  <a:pt x="3650" y="517"/>
                  <a:pt x="3650" y="517"/>
                </a:cubicBezTo>
                <a:cubicBezTo>
                  <a:pt x="3653" y="518"/>
                  <a:pt x="3653" y="519"/>
                  <a:pt x="3657" y="520"/>
                </a:cubicBezTo>
                <a:cubicBezTo>
                  <a:pt x="3657" y="519"/>
                  <a:pt x="3658" y="517"/>
                  <a:pt x="3658" y="516"/>
                </a:cubicBezTo>
                <a:cubicBezTo>
                  <a:pt x="3661" y="516"/>
                  <a:pt x="3662" y="515"/>
                  <a:pt x="3663" y="513"/>
                </a:cubicBezTo>
                <a:cubicBezTo>
                  <a:pt x="3665" y="513"/>
                  <a:pt x="3665" y="513"/>
                  <a:pt x="3665" y="513"/>
                </a:cubicBezTo>
                <a:cubicBezTo>
                  <a:pt x="3665" y="514"/>
                  <a:pt x="3665" y="514"/>
                  <a:pt x="3665" y="514"/>
                </a:cubicBezTo>
                <a:cubicBezTo>
                  <a:pt x="3666" y="514"/>
                  <a:pt x="3666" y="514"/>
                  <a:pt x="3666" y="514"/>
                </a:cubicBezTo>
                <a:cubicBezTo>
                  <a:pt x="3666" y="516"/>
                  <a:pt x="3666" y="516"/>
                  <a:pt x="3666" y="516"/>
                </a:cubicBezTo>
                <a:cubicBezTo>
                  <a:pt x="3668" y="516"/>
                  <a:pt x="3669" y="516"/>
                  <a:pt x="3670" y="516"/>
                </a:cubicBezTo>
                <a:cubicBezTo>
                  <a:pt x="3671" y="515"/>
                  <a:pt x="3671" y="514"/>
                  <a:pt x="3671" y="514"/>
                </a:cubicBezTo>
                <a:cubicBezTo>
                  <a:pt x="3672" y="514"/>
                  <a:pt x="3673" y="514"/>
                  <a:pt x="3674" y="515"/>
                </a:cubicBezTo>
                <a:cubicBezTo>
                  <a:pt x="3674" y="514"/>
                  <a:pt x="3674" y="514"/>
                  <a:pt x="3674" y="514"/>
                </a:cubicBezTo>
                <a:cubicBezTo>
                  <a:pt x="3675" y="513"/>
                  <a:pt x="3676" y="513"/>
                  <a:pt x="3678" y="513"/>
                </a:cubicBezTo>
                <a:cubicBezTo>
                  <a:pt x="3677" y="511"/>
                  <a:pt x="3677" y="510"/>
                  <a:pt x="3677" y="508"/>
                </a:cubicBezTo>
                <a:cubicBezTo>
                  <a:pt x="3675" y="508"/>
                  <a:pt x="3676" y="508"/>
                  <a:pt x="3675" y="507"/>
                </a:cubicBezTo>
                <a:cubicBezTo>
                  <a:pt x="3672" y="507"/>
                  <a:pt x="3670" y="508"/>
                  <a:pt x="3669" y="510"/>
                </a:cubicBezTo>
                <a:cubicBezTo>
                  <a:pt x="3667" y="509"/>
                  <a:pt x="3667" y="509"/>
                  <a:pt x="3665" y="508"/>
                </a:cubicBezTo>
                <a:cubicBezTo>
                  <a:pt x="3666" y="507"/>
                  <a:pt x="3666" y="505"/>
                  <a:pt x="3666" y="504"/>
                </a:cubicBezTo>
                <a:cubicBezTo>
                  <a:pt x="3667" y="504"/>
                  <a:pt x="3667" y="504"/>
                  <a:pt x="3667" y="504"/>
                </a:cubicBezTo>
                <a:cubicBezTo>
                  <a:pt x="3667" y="502"/>
                  <a:pt x="3666" y="501"/>
                  <a:pt x="3666" y="499"/>
                </a:cubicBezTo>
                <a:cubicBezTo>
                  <a:pt x="3667" y="499"/>
                  <a:pt x="3668" y="500"/>
                  <a:pt x="3669" y="500"/>
                </a:cubicBezTo>
                <a:cubicBezTo>
                  <a:pt x="3669" y="499"/>
                  <a:pt x="3669" y="499"/>
                  <a:pt x="3669" y="499"/>
                </a:cubicBezTo>
                <a:cubicBezTo>
                  <a:pt x="3670" y="499"/>
                  <a:pt x="3670" y="499"/>
                  <a:pt x="3670" y="499"/>
                </a:cubicBezTo>
                <a:cubicBezTo>
                  <a:pt x="3670" y="498"/>
                  <a:pt x="3670" y="497"/>
                  <a:pt x="3669" y="496"/>
                </a:cubicBezTo>
                <a:cubicBezTo>
                  <a:pt x="3670" y="496"/>
                  <a:pt x="3670" y="496"/>
                  <a:pt x="3670" y="496"/>
                </a:cubicBezTo>
                <a:cubicBezTo>
                  <a:pt x="3670" y="494"/>
                  <a:pt x="3670" y="494"/>
                  <a:pt x="3670" y="494"/>
                </a:cubicBezTo>
                <a:cubicBezTo>
                  <a:pt x="3671" y="493"/>
                  <a:pt x="3671" y="494"/>
                  <a:pt x="3672" y="492"/>
                </a:cubicBezTo>
                <a:cubicBezTo>
                  <a:pt x="3674" y="491"/>
                  <a:pt x="3676" y="490"/>
                  <a:pt x="3678" y="490"/>
                </a:cubicBezTo>
                <a:cubicBezTo>
                  <a:pt x="3679" y="489"/>
                  <a:pt x="3679" y="488"/>
                  <a:pt x="3680" y="487"/>
                </a:cubicBezTo>
                <a:cubicBezTo>
                  <a:pt x="3681" y="487"/>
                  <a:pt x="3681" y="487"/>
                  <a:pt x="3681" y="487"/>
                </a:cubicBezTo>
                <a:cubicBezTo>
                  <a:pt x="3682" y="487"/>
                  <a:pt x="3684" y="487"/>
                  <a:pt x="3685" y="487"/>
                </a:cubicBezTo>
                <a:cubicBezTo>
                  <a:pt x="3686" y="484"/>
                  <a:pt x="3686" y="483"/>
                  <a:pt x="3688" y="482"/>
                </a:cubicBezTo>
                <a:cubicBezTo>
                  <a:pt x="3688" y="481"/>
                  <a:pt x="3688" y="479"/>
                  <a:pt x="3688" y="477"/>
                </a:cubicBezTo>
                <a:cubicBezTo>
                  <a:pt x="3690" y="477"/>
                  <a:pt x="3691" y="476"/>
                  <a:pt x="3693" y="475"/>
                </a:cubicBezTo>
                <a:cubicBezTo>
                  <a:pt x="3694" y="474"/>
                  <a:pt x="3694" y="472"/>
                  <a:pt x="3694" y="471"/>
                </a:cubicBezTo>
                <a:cubicBezTo>
                  <a:pt x="3695" y="471"/>
                  <a:pt x="3696" y="471"/>
                  <a:pt x="3697" y="472"/>
                </a:cubicBezTo>
                <a:cubicBezTo>
                  <a:pt x="3697" y="471"/>
                  <a:pt x="3697" y="471"/>
                  <a:pt x="3697" y="471"/>
                </a:cubicBezTo>
                <a:cubicBezTo>
                  <a:pt x="3698" y="471"/>
                  <a:pt x="3698" y="471"/>
                  <a:pt x="3698" y="471"/>
                </a:cubicBezTo>
                <a:cubicBezTo>
                  <a:pt x="3699" y="470"/>
                  <a:pt x="3699" y="470"/>
                  <a:pt x="3699" y="469"/>
                </a:cubicBezTo>
                <a:cubicBezTo>
                  <a:pt x="3700" y="469"/>
                  <a:pt x="3702" y="469"/>
                  <a:pt x="3703" y="468"/>
                </a:cubicBezTo>
                <a:cubicBezTo>
                  <a:pt x="3703" y="467"/>
                  <a:pt x="3703" y="467"/>
                  <a:pt x="3703" y="467"/>
                </a:cubicBezTo>
                <a:cubicBezTo>
                  <a:pt x="3711" y="467"/>
                  <a:pt x="3711" y="467"/>
                  <a:pt x="3711" y="467"/>
                </a:cubicBezTo>
                <a:cubicBezTo>
                  <a:pt x="3711" y="467"/>
                  <a:pt x="3711" y="467"/>
                  <a:pt x="3711" y="467"/>
                </a:cubicBezTo>
                <a:cubicBezTo>
                  <a:pt x="3712" y="467"/>
                  <a:pt x="3712" y="467"/>
                  <a:pt x="3712" y="467"/>
                </a:cubicBezTo>
                <a:cubicBezTo>
                  <a:pt x="3712" y="466"/>
                  <a:pt x="3712" y="466"/>
                  <a:pt x="3712" y="466"/>
                </a:cubicBezTo>
                <a:cubicBezTo>
                  <a:pt x="3715" y="465"/>
                  <a:pt x="3714" y="469"/>
                  <a:pt x="3717" y="465"/>
                </a:cubicBezTo>
                <a:cubicBezTo>
                  <a:pt x="3720" y="465"/>
                  <a:pt x="3720" y="466"/>
                  <a:pt x="3721" y="467"/>
                </a:cubicBezTo>
                <a:cubicBezTo>
                  <a:pt x="3721" y="468"/>
                  <a:pt x="3721" y="468"/>
                  <a:pt x="3721" y="468"/>
                </a:cubicBezTo>
                <a:cubicBezTo>
                  <a:pt x="3723" y="469"/>
                  <a:pt x="3724" y="469"/>
                  <a:pt x="3725" y="471"/>
                </a:cubicBezTo>
                <a:cubicBezTo>
                  <a:pt x="3726" y="471"/>
                  <a:pt x="3727" y="470"/>
                  <a:pt x="3729" y="470"/>
                </a:cubicBezTo>
                <a:cubicBezTo>
                  <a:pt x="3729" y="469"/>
                  <a:pt x="3729" y="469"/>
                  <a:pt x="3730" y="468"/>
                </a:cubicBezTo>
                <a:cubicBezTo>
                  <a:pt x="3730" y="468"/>
                  <a:pt x="3731" y="468"/>
                  <a:pt x="3732" y="467"/>
                </a:cubicBezTo>
                <a:cubicBezTo>
                  <a:pt x="3732" y="467"/>
                  <a:pt x="3731" y="467"/>
                  <a:pt x="3733" y="466"/>
                </a:cubicBezTo>
                <a:cubicBezTo>
                  <a:pt x="3733" y="469"/>
                  <a:pt x="3733" y="469"/>
                  <a:pt x="3733" y="473"/>
                </a:cubicBezTo>
                <a:cubicBezTo>
                  <a:pt x="3732" y="474"/>
                  <a:pt x="3731" y="474"/>
                  <a:pt x="3730" y="474"/>
                </a:cubicBezTo>
                <a:cubicBezTo>
                  <a:pt x="3730" y="478"/>
                  <a:pt x="3728" y="478"/>
                  <a:pt x="3728" y="483"/>
                </a:cubicBezTo>
                <a:cubicBezTo>
                  <a:pt x="3732" y="483"/>
                  <a:pt x="3732" y="482"/>
                  <a:pt x="3734" y="479"/>
                </a:cubicBezTo>
                <a:cubicBezTo>
                  <a:pt x="3735" y="479"/>
                  <a:pt x="3735" y="479"/>
                  <a:pt x="3735" y="479"/>
                </a:cubicBezTo>
                <a:cubicBezTo>
                  <a:pt x="3734" y="481"/>
                  <a:pt x="3734" y="482"/>
                  <a:pt x="3734" y="484"/>
                </a:cubicBezTo>
                <a:cubicBezTo>
                  <a:pt x="3733" y="484"/>
                  <a:pt x="3732" y="485"/>
                  <a:pt x="3731" y="485"/>
                </a:cubicBezTo>
                <a:cubicBezTo>
                  <a:pt x="3732" y="486"/>
                  <a:pt x="3732" y="488"/>
                  <a:pt x="3732" y="489"/>
                </a:cubicBezTo>
                <a:cubicBezTo>
                  <a:pt x="3735" y="488"/>
                  <a:pt x="3734" y="487"/>
                  <a:pt x="3737" y="487"/>
                </a:cubicBezTo>
                <a:cubicBezTo>
                  <a:pt x="3738" y="483"/>
                  <a:pt x="3739" y="484"/>
                  <a:pt x="3741" y="482"/>
                </a:cubicBezTo>
                <a:cubicBezTo>
                  <a:pt x="3741" y="482"/>
                  <a:pt x="3741" y="482"/>
                  <a:pt x="3741" y="482"/>
                </a:cubicBezTo>
                <a:cubicBezTo>
                  <a:pt x="3742" y="481"/>
                  <a:pt x="3742" y="481"/>
                  <a:pt x="3743" y="481"/>
                </a:cubicBezTo>
                <a:cubicBezTo>
                  <a:pt x="3743" y="478"/>
                  <a:pt x="3743" y="478"/>
                  <a:pt x="3743" y="478"/>
                </a:cubicBezTo>
                <a:cubicBezTo>
                  <a:pt x="3744" y="478"/>
                  <a:pt x="3744" y="478"/>
                  <a:pt x="3745" y="477"/>
                </a:cubicBezTo>
                <a:cubicBezTo>
                  <a:pt x="3747" y="476"/>
                  <a:pt x="3747" y="476"/>
                  <a:pt x="3747" y="476"/>
                </a:cubicBezTo>
                <a:cubicBezTo>
                  <a:pt x="3747" y="474"/>
                  <a:pt x="3747" y="474"/>
                  <a:pt x="3747" y="474"/>
                </a:cubicBezTo>
                <a:cubicBezTo>
                  <a:pt x="3748" y="474"/>
                  <a:pt x="3749" y="473"/>
                  <a:pt x="3749" y="472"/>
                </a:cubicBezTo>
                <a:cubicBezTo>
                  <a:pt x="3749" y="471"/>
                  <a:pt x="3749" y="471"/>
                  <a:pt x="3749" y="471"/>
                </a:cubicBezTo>
                <a:cubicBezTo>
                  <a:pt x="3753" y="470"/>
                  <a:pt x="3752" y="470"/>
                  <a:pt x="3754" y="468"/>
                </a:cubicBezTo>
                <a:cubicBezTo>
                  <a:pt x="3754" y="467"/>
                  <a:pt x="3754" y="467"/>
                  <a:pt x="3754" y="467"/>
                </a:cubicBezTo>
                <a:cubicBezTo>
                  <a:pt x="3756" y="468"/>
                  <a:pt x="3758" y="468"/>
                  <a:pt x="3760" y="468"/>
                </a:cubicBezTo>
                <a:cubicBezTo>
                  <a:pt x="3760" y="467"/>
                  <a:pt x="3760" y="467"/>
                  <a:pt x="3760" y="467"/>
                </a:cubicBezTo>
                <a:cubicBezTo>
                  <a:pt x="3761" y="467"/>
                  <a:pt x="3761" y="467"/>
                  <a:pt x="3761" y="467"/>
                </a:cubicBezTo>
                <a:cubicBezTo>
                  <a:pt x="3761" y="471"/>
                  <a:pt x="3761" y="471"/>
                  <a:pt x="3761" y="471"/>
                </a:cubicBezTo>
                <a:cubicBezTo>
                  <a:pt x="3762" y="471"/>
                  <a:pt x="3763" y="471"/>
                  <a:pt x="3763" y="472"/>
                </a:cubicBezTo>
                <a:cubicBezTo>
                  <a:pt x="3763" y="470"/>
                  <a:pt x="3763" y="470"/>
                  <a:pt x="3763" y="470"/>
                </a:cubicBezTo>
                <a:cubicBezTo>
                  <a:pt x="3764" y="470"/>
                  <a:pt x="3766" y="469"/>
                  <a:pt x="3767" y="469"/>
                </a:cubicBezTo>
                <a:cubicBezTo>
                  <a:pt x="3767" y="467"/>
                  <a:pt x="3767" y="467"/>
                  <a:pt x="3767" y="467"/>
                </a:cubicBezTo>
                <a:cubicBezTo>
                  <a:pt x="3765" y="466"/>
                  <a:pt x="3766" y="467"/>
                  <a:pt x="3765" y="466"/>
                </a:cubicBezTo>
                <a:cubicBezTo>
                  <a:pt x="3764" y="465"/>
                  <a:pt x="3763" y="460"/>
                  <a:pt x="3763" y="458"/>
                </a:cubicBezTo>
                <a:cubicBezTo>
                  <a:pt x="3766" y="458"/>
                  <a:pt x="3766" y="458"/>
                  <a:pt x="3766" y="458"/>
                </a:cubicBezTo>
                <a:cubicBezTo>
                  <a:pt x="3766" y="458"/>
                  <a:pt x="3768" y="455"/>
                  <a:pt x="3767" y="453"/>
                </a:cubicBezTo>
                <a:cubicBezTo>
                  <a:pt x="3766" y="453"/>
                  <a:pt x="3766" y="453"/>
                  <a:pt x="3766" y="453"/>
                </a:cubicBezTo>
                <a:cubicBezTo>
                  <a:pt x="3766" y="453"/>
                  <a:pt x="3766" y="453"/>
                  <a:pt x="3766" y="453"/>
                </a:cubicBezTo>
                <a:cubicBezTo>
                  <a:pt x="3771" y="453"/>
                  <a:pt x="3771" y="453"/>
                  <a:pt x="3771" y="453"/>
                </a:cubicBezTo>
                <a:cubicBezTo>
                  <a:pt x="3771" y="452"/>
                  <a:pt x="3771" y="452"/>
                  <a:pt x="3771" y="452"/>
                </a:cubicBezTo>
                <a:cubicBezTo>
                  <a:pt x="3772" y="452"/>
                  <a:pt x="3772" y="452"/>
                  <a:pt x="3772" y="452"/>
                </a:cubicBezTo>
                <a:cubicBezTo>
                  <a:pt x="3772" y="451"/>
                  <a:pt x="3772" y="451"/>
                  <a:pt x="3772" y="451"/>
                </a:cubicBezTo>
                <a:cubicBezTo>
                  <a:pt x="3776" y="451"/>
                  <a:pt x="3776" y="451"/>
                  <a:pt x="3776" y="451"/>
                </a:cubicBezTo>
                <a:cubicBezTo>
                  <a:pt x="3776" y="450"/>
                  <a:pt x="3776" y="450"/>
                  <a:pt x="3776" y="450"/>
                </a:cubicBezTo>
                <a:cubicBezTo>
                  <a:pt x="3777" y="450"/>
                  <a:pt x="3777" y="450"/>
                  <a:pt x="3777" y="450"/>
                </a:cubicBezTo>
                <a:cubicBezTo>
                  <a:pt x="3778" y="452"/>
                  <a:pt x="3783" y="455"/>
                  <a:pt x="3786" y="456"/>
                </a:cubicBezTo>
                <a:cubicBezTo>
                  <a:pt x="3786" y="457"/>
                  <a:pt x="3786" y="457"/>
                  <a:pt x="3786" y="457"/>
                </a:cubicBezTo>
                <a:cubicBezTo>
                  <a:pt x="3784" y="457"/>
                  <a:pt x="3781" y="456"/>
                  <a:pt x="3780" y="455"/>
                </a:cubicBezTo>
                <a:cubicBezTo>
                  <a:pt x="3776" y="456"/>
                  <a:pt x="3775" y="458"/>
                  <a:pt x="3772" y="460"/>
                </a:cubicBezTo>
                <a:cubicBezTo>
                  <a:pt x="3773" y="463"/>
                  <a:pt x="3774" y="466"/>
                  <a:pt x="3774" y="469"/>
                </a:cubicBezTo>
                <a:cubicBezTo>
                  <a:pt x="3773" y="469"/>
                  <a:pt x="3773" y="469"/>
                  <a:pt x="3773" y="469"/>
                </a:cubicBezTo>
                <a:cubicBezTo>
                  <a:pt x="3773" y="471"/>
                  <a:pt x="3773" y="471"/>
                  <a:pt x="3773" y="471"/>
                </a:cubicBezTo>
                <a:cubicBezTo>
                  <a:pt x="3773" y="471"/>
                  <a:pt x="3772" y="471"/>
                  <a:pt x="3772" y="472"/>
                </a:cubicBezTo>
                <a:cubicBezTo>
                  <a:pt x="3771" y="473"/>
                  <a:pt x="3770" y="476"/>
                  <a:pt x="3770" y="478"/>
                </a:cubicBezTo>
                <a:cubicBezTo>
                  <a:pt x="3772" y="478"/>
                  <a:pt x="3772" y="478"/>
                  <a:pt x="3772" y="478"/>
                </a:cubicBezTo>
                <a:cubicBezTo>
                  <a:pt x="3772" y="481"/>
                  <a:pt x="3772" y="481"/>
                  <a:pt x="3772" y="481"/>
                </a:cubicBezTo>
                <a:cubicBezTo>
                  <a:pt x="3771" y="481"/>
                  <a:pt x="3770" y="481"/>
                  <a:pt x="3769" y="482"/>
                </a:cubicBezTo>
                <a:cubicBezTo>
                  <a:pt x="3769" y="485"/>
                  <a:pt x="3769" y="485"/>
                  <a:pt x="3769" y="485"/>
                </a:cubicBezTo>
                <a:cubicBezTo>
                  <a:pt x="3766" y="485"/>
                  <a:pt x="3763" y="485"/>
                  <a:pt x="3760" y="486"/>
                </a:cubicBezTo>
                <a:cubicBezTo>
                  <a:pt x="3760" y="486"/>
                  <a:pt x="3759" y="484"/>
                  <a:pt x="3758" y="485"/>
                </a:cubicBezTo>
                <a:cubicBezTo>
                  <a:pt x="3758" y="486"/>
                  <a:pt x="3758" y="486"/>
                  <a:pt x="3758" y="486"/>
                </a:cubicBezTo>
                <a:cubicBezTo>
                  <a:pt x="3756" y="486"/>
                  <a:pt x="3756" y="486"/>
                  <a:pt x="3756" y="486"/>
                </a:cubicBezTo>
                <a:cubicBezTo>
                  <a:pt x="3756" y="486"/>
                  <a:pt x="3755" y="487"/>
                  <a:pt x="3755" y="487"/>
                </a:cubicBezTo>
                <a:cubicBezTo>
                  <a:pt x="3749" y="487"/>
                  <a:pt x="3749" y="487"/>
                  <a:pt x="3749" y="487"/>
                </a:cubicBezTo>
                <a:cubicBezTo>
                  <a:pt x="3749" y="487"/>
                  <a:pt x="3748" y="489"/>
                  <a:pt x="3748" y="489"/>
                </a:cubicBezTo>
                <a:cubicBezTo>
                  <a:pt x="3748" y="491"/>
                  <a:pt x="3748" y="491"/>
                  <a:pt x="3748" y="491"/>
                </a:cubicBezTo>
                <a:cubicBezTo>
                  <a:pt x="3747" y="491"/>
                  <a:pt x="3747" y="491"/>
                  <a:pt x="3747" y="491"/>
                </a:cubicBezTo>
                <a:cubicBezTo>
                  <a:pt x="3747" y="492"/>
                  <a:pt x="3748" y="492"/>
                  <a:pt x="3749" y="492"/>
                </a:cubicBezTo>
                <a:cubicBezTo>
                  <a:pt x="3748" y="494"/>
                  <a:pt x="3748" y="495"/>
                  <a:pt x="3748" y="496"/>
                </a:cubicBezTo>
                <a:cubicBezTo>
                  <a:pt x="3747" y="497"/>
                  <a:pt x="3746" y="497"/>
                  <a:pt x="3745" y="497"/>
                </a:cubicBezTo>
                <a:cubicBezTo>
                  <a:pt x="3742" y="499"/>
                  <a:pt x="3745" y="499"/>
                  <a:pt x="3744" y="501"/>
                </a:cubicBezTo>
                <a:cubicBezTo>
                  <a:pt x="3743" y="501"/>
                  <a:pt x="3743" y="501"/>
                  <a:pt x="3743" y="501"/>
                </a:cubicBezTo>
                <a:cubicBezTo>
                  <a:pt x="3743" y="502"/>
                  <a:pt x="3742" y="503"/>
                  <a:pt x="3742" y="504"/>
                </a:cubicBezTo>
                <a:cubicBezTo>
                  <a:pt x="3741" y="504"/>
                  <a:pt x="3741" y="505"/>
                  <a:pt x="3740" y="505"/>
                </a:cubicBezTo>
                <a:cubicBezTo>
                  <a:pt x="3740" y="506"/>
                  <a:pt x="3740" y="506"/>
                  <a:pt x="3740" y="506"/>
                </a:cubicBezTo>
                <a:cubicBezTo>
                  <a:pt x="3738" y="508"/>
                  <a:pt x="3736" y="509"/>
                  <a:pt x="3734" y="510"/>
                </a:cubicBezTo>
                <a:cubicBezTo>
                  <a:pt x="3734" y="513"/>
                  <a:pt x="3734" y="513"/>
                  <a:pt x="3734" y="513"/>
                </a:cubicBezTo>
                <a:cubicBezTo>
                  <a:pt x="3729" y="514"/>
                  <a:pt x="3729" y="516"/>
                  <a:pt x="3727" y="519"/>
                </a:cubicBezTo>
                <a:cubicBezTo>
                  <a:pt x="3727" y="519"/>
                  <a:pt x="3726" y="519"/>
                  <a:pt x="3725" y="520"/>
                </a:cubicBezTo>
                <a:cubicBezTo>
                  <a:pt x="3725" y="522"/>
                  <a:pt x="3725" y="522"/>
                  <a:pt x="3725" y="522"/>
                </a:cubicBezTo>
                <a:cubicBezTo>
                  <a:pt x="3725" y="523"/>
                  <a:pt x="3724" y="523"/>
                  <a:pt x="3723" y="524"/>
                </a:cubicBezTo>
                <a:cubicBezTo>
                  <a:pt x="3721" y="526"/>
                  <a:pt x="3719" y="528"/>
                  <a:pt x="3717" y="530"/>
                </a:cubicBezTo>
                <a:cubicBezTo>
                  <a:pt x="3716" y="530"/>
                  <a:pt x="3716" y="530"/>
                  <a:pt x="3716" y="530"/>
                </a:cubicBezTo>
                <a:cubicBezTo>
                  <a:pt x="3714" y="532"/>
                  <a:pt x="3713" y="534"/>
                  <a:pt x="3712" y="535"/>
                </a:cubicBezTo>
                <a:cubicBezTo>
                  <a:pt x="3708" y="535"/>
                  <a:pt x="3709" y="535"/>
                  <a:pt x="3706" y="535"/>
                </a:cubicBezTo>
                <a:cubicBezTo>
                  <a:pt x="3705" y="538"/>
                  <a:pt x="3704" y="538"/>
                  <a:pt x="3703" y="540"/>
                </a:cubicBezTo>
                <a:cubicBezTo>
                  <a:pt x="3699" y="540"/>
                  <a:pt x="3699" y="540"/>
                  <a:pt x="3699" y="540"/>
                </a:cubicBezTo>
                <a:cubicBezTo>
                  <a:pt x="3699" y="539"/>
                  <a:pt x="3699" y="539"/>
                  <a:pt x="3699" y="539"/>
                </a:cubicBezTo>
                <a:cubicBezTo>
                  <a:pt x="3697" y="539"/>
                  <a:pt x="3696" y="539"/>
                  <a:pt x="3694" y="540"/>
                </a:cubicBezTo>
                <a:cubicBezTo>
                  <a:pt x="3695" y="542"/>
                  <a:pt x="3696" y="542"/>
                  <a:pt x="3697" y="543"/>
                </a:cubicBezTo>
                <a:cubicBezTo>
                  <a:pt x="3697" y="545"/>
                  <a:pt x="3697" y="546"/>
                  <a:pt x="3697" y="548"/>
                </a:cubicBezTo>
                <a:cubicBezTo>
                  <a:pt x="3696" y="548"/>
                  <a:pt x="3696" y="548"/>
                  <a:pt x="3696" y="548"/>
                </a:cubicBezTo>
                <a:cubicBezTo>
                  <a:pt x="3695" y="551"/>
                  <a:pt x="3696" y="555"/>
                  <a:pt x="3694" y="557"/>
                </a:cubicBezTo>
                <a:cubicBezTo>
                  <a:pt x="3694" y="558"/>
                  <a:pt x="3694" y="558"/>
                  <a:pt x="3694" y="558"/>
                </a:cubicBezTo>
                <a:cubicBezTo>
                  <a:pt x="3693" y="558"/>
                  <a:pt x="3692" y="556"/>
                  <a:pt x="3690" y="557"/>
                </a:cubicBezTo>
                <a:cubicBezTo>
                  <a:pt x="3690" y="558"/>
                  <a:pt x="3690" y="558"/>
                  <a:pt x="3690" y="558"/>
                </a:cubicBezTo>
                <a:cubicBezTo>
                  <a:pt x="3689" y="559"/>
                  <a:pt x="3687" y="560"/>
                  <a:pt x="3686" y="561"/>
                </a:cubicBezTo>
                <a:cubicBezTo>
                  <a:pt x="3684" y="564"/>
                  <a:pt x="3685" y="567"/>
                  <a:pt x="3684" y="570"/>
                </a:cubicBezTo>
                <a:cubicBezTo>
                  <a:pt x="3683" y="570"/>
                  <a:pt x="3683" y="570"/>
                  <a:pt x="3683" y="570"/>
                </a:cubicBezTo>
                <a:cubicBezTo>
                  <a:pt x="3683" y="574"/>
                  <a:pt x="3683" y="574"/>
                  <a:pt x="3683" y="574"/>
                </a:cubicBezTo>
                <a:cubicBezTo>
                  <a:pt x="3683" y="574"/>
                  <a:pt x="3683" y="574"/>
                  <a:pt x="3683" y="574"/>
                </a:cubicBezTo>
                <a:cubicBezTo>
                  <a:pt x="3682" y="575"/>
                  <a:pt x="3682" y="576"/>
                  <a:pt x="3682" y="577"/>
                </a:cubicBezTo>
                <a:cubicBezTo>
                  <a:pt x="3681" y="577"/>
                  <a:pt x="3681" y="577"/>
                  <a:pt x="3681" y="577"/>
                </a:cubicBezTo>
                <a:cubicBezTo>
                  <a:pt x="3681" y="583"/>
                  <a:pt x="3682" y="588"/>
                  <a:pt x="3682" y="594"/>
                </a:cubicBezTo>
                <a:cubicBezTo>
                  <a:pt x="3683" y="594"/>
                  <a:pt x="3683" y="594"/>
                  <a:pt x="3683" y="594"/>
                </a:cubicBezTo>
                <a:cubicBezTo>
                  <a:pt x="3683" y="598"/>
                  <a:pt x="3683" y="598"/>
                  <a:pt x="3683" y="598"/>
                </a:cubicBezTo>
                <a:cubicBezTo>
                  <a:pt x="3683" y="598"/>
                  <a:pt x="3683" y="598"/>
                  <a:pt x="3683" y="598"/>
                </a:cubicBezTo>
                <a:cubicBezTo>
                  <a:pt x="3683" y="600"/>
                  <a:pt x="3683" y="600"/>
                  <a:pt x="3683" y="600"/>
                </a:cubicBezTo>
                <a:cubicBezTo>
                  <a:pt x="3684" y="600"/>
                  <a:pt x="3684" y="600"/>
                  <a:pt x="3684" y="600"/>
                </a:cubicBezTo>
                <a:cubicBezTo>
                  <a:pt x="3685" y="602"/>
                  <a:pt x="3685" y="603"/>
                  <a:pt x="3685" y="605"/>
                </a:cubicBezTo>
                <a:cubicBezTo>
                  <a:pt x="3686" y="605"/>
                  <a:pt x="3686" y="605"/>
                  <a:pt x="3686" y="605"/>
                </a:cubicBezTo>
                <a:cubicBezTo>
                  <a:pt x="3686" y="607"/>
                  <a:pt x="3685" y="609"/>
                  <a:pt x="3685" y="612"/>
                </a:cubicBezTo>
                <a:cubicBezTo>
                  <a:pt x="3686" y="612"/>
                  <a:pt x="3686" y="612"/>
                  <a:pt x="3686" y="612"/>
                </a:cubicBezTo>
                <a:cubicBezTo>
                  <a:pt x="3686" y="617"/>
                  <a:pt x="3686" y="617"/>
                  <a:pt x="3686" y="617"/>
                </a:cubicBezTo>
                <a:cubicBezTo>
                  <a:pt x="3687" y="617"/>
                  <a:pt x="3687" y="617"/>
                  <a:pt x="3687" y="617"/>
                </a:cubicBezTo>
                <a:cubicBezTo>
                  <a:pt x="3686" y="620"/>
                  <a:pt x="3686" y="623"/>
                  <a:pt x="3686" y="626"/>
                </a:cubicBezTo>
                <a:cubicBezTo>
                  <a:pt x="3687" y="626"/>
                  <a:pt x="3687" y="626"/>
                  <a:pt x="3687" y="626"/>
                </a:cubicBezTo>
                <a:cubicBezTo>
                  <a:pt x="3687" y="629"/>
                  <a:pt x="3687" y="629"/>
                  <a:pt x="3687" y="629"/>
                </a:cubicBezTo>
                <a:cubicBezTo>
                  <a:pt x="3688" y="629"/>
                  <a:pt x="3688" y="629"/>
                  <a:pt x="3688" y="629"/>
                </a:cubicBezTo>
                <a:cubicBezTo>
                  <a:pt x="3688" y="635"/>
                  <a:pt x="3688" y="635"/>
                  <a:pt x="3688" y="635"/>
                </a:cubicBezTo>
                <a:cubicBezTo>
                  <a:pt x="3688" y="635"/>
                  <a:pt x="3688" y="635"/>
                  <a:pt x="3688" y="635"/>
                </a:cubicBezTo>
                <a:cubicBezTo>
                  <a:pt x="3688" y="637"/>
                  <a:pt x="3688" y="637"/>
                  <a:pt x="3688" y="637"/>
                </a:cubicBezTo>
                <a:cubicBezTo>
                  <a:pt x="3689" y="637"/>
                  <a:pt x="3690" y="637"/>
                  <a:pt x="3690" y="637"/>
                </a:cubicBezTo>
                <a:cubicBezTo>
                  <a:pt x="3690" y="640"/>
                  <a:pt x="3690" y="640"/>
                  <a:pt x="3690" y="640"/>
                </a:cubicBezTo>
                <a:cubicBezTo>
                  <a:pt x="3691" y="640"/>
                  <a:pt x="3691" y="640"/>
                  <a:pt x="3691" y="640"/>
                </a:cubicBezTo>
                <a:cubicBezTo>
                  <a:pt x="3691" y="643"/>
                  <a:pt x="3691" y="646"/>
                  <a:pt x="3692" y="650"/>
                </a:cubicBezTo>
                <a:cubicBezTo>
                  <a:pt x="3692" y="650"/>
                  <a:pt x="3690" y="651"/>
                  <a:pt x="3691" y="652"/>
                </a:cubicBezTo>
                <a:cubicBezTo>
                  <a:pt x="3691" y="653"/>
                  <a:pt x="3692" y="653"/>
                  <a:pt x="3693" y="653"/>
                </a:cubicBezTo>
                <a:cubicBezTo>
                  <a:pt x="3693" y="655"/>
                  <a:pt x="3693" y="657"/>
                  <a:pt x="3693" y="659"/>
                </a:cubicBezTo>
                <a:cubicBezTo>
                  <a:pt x="3698" y="658"/>
                  <a:pt x="3696" y="657"/>
                  <a:pt x="3698" y="656"/>
                </a:cubicBezTo>
                <a:cubicBezTo>
                  <a:pt x="3699" y="655"/>
                  <a:pt x="3700" y="655"/>
                  <a:pt x="3702" y="655"/>
                </a:cubicBezTo>
                <a:cubicBezTo>
                  <a:pt x="3702" y="654"/>
                  <a:pt x="3703" y="653"/>
                  <a:pt x="3703" y="652"/>
                </a:cubicBezTo>
                <a:cubicBezTo>
                  <a:pt x="3704" y="652"/>
                  <a:pt x="3704" y="652"/>
                  <a:pt x="3704" y="652"/>
                </a:cubicBezTo>
                <a:cubicBezTo>
                  <a:pt x="3704" y="651"/>
                  <a:pt x="3704" y="651"/>
                  <a:pt x="3704" y="651"/>
                </a:cubicBezTo>
                <a:cubicBezTo>
                  <a:pt x="3706" y="649"/>
                  <a:pt x="3708" y="647"/>
                  <a:pt x="3711" y="646"/>
                </a:cubicBezTo>
                <a:cubicBezTo>
                  <a:pt x="3711" y="641"/>
                  <a:pt x="3711" y="636"/>
                  <a:pt x="3711" y="631"/>
                </a:cubicBezTo>
                <a:cubicBezTo>
                  <a:pt x="3714" y="630"/>
                  <a:pt x="3714" y="630"/>
                  <a:pt x="3716" y="629"/>
                </a:cubicBezTo>
                <a:cubicBezTo>
                  <a:pt x="3716" y="628"/>
                  <a:pt x="3716" y="628"/>
                  <a:pt x="3716" y="628"/>
                </a:cubicBezTo>
                <a:cubicBezTo>
                  <a:pt x="3719" y="628"/>
                  <a:pt x="3722" y="628"/>
                  <a:pt x="3725" y="627"/>
                </a:cubicBezTo>
                <a:cubicBezTo>
                  <a:pt x="3724" y="623"/>
                  <a:pt x="3724" y="620"/>
                  <a:pt x="3724" y="614"/>
                </a:cubicBezTo>
                <a:cubicBezTo>
                  <a:pt x="3725" y="613"/>
                  <a:pt x="3725" y="612"/>
                  <a:pt x="3726" y="611"/>
                </a:cubicBezTo>
                <a:cubicBezTo>
                  <a:pt x="3727" y="611"/>
                  <a:pt x="3727" y="610"/>
                  <a:pt x="3728" y="610"/>
                </a:cubicBezTo>
                <a:cubicBezTo>
                  <a:pt x="3728" y="608"/>
                  <a:pt x="3728" y="608"/>
                  <a:pt x="3728" y="608"/>
                </a:cubicBezTo>
                <a:cubicBezTo>
                  <a:pt x="3729" y="608"/>
                  <a:pt x="3730" y="607"/>
                  <a:pt x="3730" y="607"/>
                </a:cubicBezTo>
                <a:cubicBezTo>
                  <a:pt x="3730" y="605"/>
                  <a:pt x="3730" y="605"/>
                  <a:pt x="3730" y="605"/>
                </a:cubicBezTo>
                <a:cubicBezTo>
                  <a:pt x="3731" y="605"/>
                  <a:pt x="3732" y="604"/>
                  <a:pt x="3733" y="604"/>
                </a:cubicBezTo>
                <a:cubicBezTo>
                  <a:pt x="3733" y="604"/>
                  <a:pt x="3733" y="603"/>
                  <a:pt x="3734" y="603"/>
                </a:cubicBezTo>
                <a:cubicBezTo>
                  <a:pt x="3735" y="601"/>
                  <a:pt x="3735" y="603"/>
                  <a:pt x="3736" y="601"/>
                </a:cubicBezTo>
                <a:cubicBezTo>
                  <a:pt x="3740" y="601"/>
                  <a:pt x="3741" y="600"/>
                  <a:pt x="3742" y="603"/>
                </a:cubicBezTo>
                <a:cubicBezTo>
                  <a:pt x="3744" y="602"/>
                  <a:pt x="3745" y="603"/>
                  <a:pt x="3746" y="602"/>
                </a:cubicBezTo>
                <a:cubicBezTo>
                  <a:pt x="3746" y="600"/>
                  <a:pt x="3746" y="600"/>
                  <a:pt x="3746" y="600"/>
                </a:cubicBezTo>
                <a:cubicBezTo>
                  <a:pt x="3747" y="600"/>
                  <a:pt x="3747" y="600"/>
                  <a:pt x="3747" y="600"/>
                </a:cubicBezTo>
                <a:cubicBezTo>
                  <a:pt x="3747" y="599"/>
                  <a:pt x="3748" y="598"/>
                  <a:pt x="3749" y="598"/>
                </a:cubicBezTo>
                <a:cubicBezTo>
                  <a:pt x="3750" y="598"/>
                  <a:pt x="3750" y="598"/>
                  <a:pt x="3750" y="598"/>
                </a:cubicBezTo>
                <a:cubicBezTo>
                  <a:pt x="3750" y="593"/>
                  <a:pt x="3746" y="590"/>
                  <a:pt x="3744" y="588"/>
                </a:cubicBezTo>
                <a:cubicBezTo>
                  <a:pt x="3744" y="587"/>
                  <a:pt x="3744" y="586"/>
                  <a:pt x="3744" y="584"/>
                </a:cubicBezTo>
                <a:cubicBezTo>
                  <a:pt x="3745" y="584"/>
                  <a:pt x="3745" y="584"/>
                  <a:pt x="3745" y="584"/>
                </a:cubicBezTo>
                <a:cubicBezTo>
                  <a:pt x="3745" y="575"/>
                  <a:pt x="3745" y="575"/>
                  <a:pt x="3745" y="575"/>
                </a:cubicBezTo>
                <a:cubicBezTo>
                  <a:pt x="3748" y="574"/>
                  <a:pt x="3751" y="572"/>
                  <a:pt x="3754" y="571"/>
                </a:cubicBezTo>
                <a:cubicBezTo>
                  <a:pt x="3754" y="570"/>
                  <a:pt x="3754" y="570"/>
                  <a:pt x="3754" y="570"/>
                </a:cubicBezTo>
                <a:cubicBezTo>
                  <a:pt x="3756" y="570"/>
                  <a:pt x="3758" y="572"/>
                  <a:pt x="3758" y="573"/>
                </a:cubicBezTo>
                <a:cubicBezTo>
                  <a:pt x="3761" y="572"/>
                  <a:pt x="3761" y="571"/>
                  <a:pt x="3763" y="570"/>
                </a:cubicBezTo>
                <a:cubicBezTo>
                  <a:pt x="3763" y="564"/>
                  <a:pt x="3763" y="564"/>
                  <a:pt x="3763" y="564"/>
                </a:cubicBezTo>
                <a:cubicBezTo>
                  <a:pt x="3760" y="565"/>
                  <a:pt x="3758" y="565"/>
                  <a:pt x="3756" y="565"/>
                </a:cubicBezTo>
                <a:cubicBezTo>
                  <a:pt x="3756" y="562"/>
                  <a:pt x="3756" y="562"/>
                  <a:pt x="3756" y="562"/>
                </a:cubicBezTo>
                <a:cubicBezTo>
                  <a:pt x="3755" y="560"/>
                  <a:pt x="3752" y="558"/>
                  <a:pt x="3753" y="555"/>
                </a:cubicBezTo>
                <a:cubicBezTo>
                  <a:pt x="3753" y="555"/>
                  <a:pt x="3753" y="555"/>
                  <a:pt x="3753" y="555"/>
                </a:cubicBezTo>
                <a:cubicBezTo>
                  <a:pt x="3754" y="553"/>
                  <a:pt x="3755" y="550"/>
                  <a:pt x="3755" y="548"/>
                </a:cubicBezTo>
                <a:cubicBezTo>
                  <a:pt x="3757" y="547"/>
                  <a:pt x="3758" y="546"/>
                  <a:pt x="3759" y="545"/>
                </a:cubicBezTo>
                <a:cubicBezTo>
                  <a:pt x="3760" y="543"/>
                  <a:pt x="3760" y="540"/>
                  <a:pt x="3761" y="538"/>
                </a:cubicBezTo>
                <a:cubicBezTo>
                  <a:pt x="3758" y="537"/>
                  <a:pt x="3758" y="536"/>
                  <a:pt x="3753" y="535"/>
                </a:cubicBezTo>
                <a:cubicBezTo>
                  <a:pt x="3753" y="537"/>
                  <a:pt x="3753" y="537"/>
                  <a:pt x="3753" y="537"/>
                </a:cubicBezTo>
                <a:cubicBezTo>
                  <a:pt x="3753" y="537"/>
                  <a:pt x="3752" y="537"/>
                  <a:pt x="3751" y="536"/>
                </a:cubicBezTo>
                <a:cubicBezTo>
                  <a:pt x="3751" y="535"/>
                  <a:pt x="3750" y="534"/>
                  <a:pt x="3750" y="533"/>
                </a:cubicBezTo>
                <a:cubicBezTo>
                  <a:pt x="3749" y="533"/>
                  <a:pt x="3749" y="533"/>
                  <a:pt x="3749" y="533"/>
                </a:cubicBezTo>
                <a:cubicBezTo>
                  <a:pt x="3747" y="525"/>
                  <a:pt x="3754" y="521"/>
                  <a:pt x="3757" y="518"/>
                </a:cubicBezTo>
                <a:cubicBezTo>
                  <a:pt x="3757" y="517"/>
                  <a:pt x="3757" y="517"/>
                  <a:pt x="3757" y="517"/>
                </a:cubicBezTo>
                <a:cubicBezTo>
                  <a:pt x="3757" y="517"/>
                  <a:pt x="3758" y="517"/>
                  <a:pt x="3758" y="516"/>
                </a:cubicBezTo>
                <a:cubicBezTo>
                  <a:pt x="3758" y="514"/>
                  <a:pt x="3758" y="514"/>
                  <a:pt x="3758" y="514"/>
                </a:cubicBezTo>
                <a:cubicBezTo>
                  <a:pt x="3759" y="514"/>
                  <a:pt x="3759" y="514"/>
                  <a:pt x="3759" y="514"/>
                </a:cubicBezTo>
                <a:cubicBezTo>
                  <a:pt x="3759" y="513"/>
                  <a:pt x="3759" y="513"/>
                  <a:pt x="3759" y="513"/>
                </a:cubicBezTo>
                <a:cubicBezTo>
                  <a:pt x="3760" y="513"/>
                  <a:pt x="3760" y="514"/>
                  <a:pt x="3761" y="514"/>
                </a:cubicBezTo>
                <a:cubicBezTo>
                  <a:pt x="3761" y="513"/>
                  <a:pt x="3762" y="512"/>
                  <a:pt x="3762" y="510"/>
                </a:cubicBezTo>
                <a:cubicBezTo>
                  <a:pt x="3764" y="510"/>
                  <a:pt x="3764" y="510"/>
                  <a:pt x="3764" y="510"/>
                </a:cubicBezTo>
                <a:cubicBezTo>
                  <a:pt x="3764" y="508"/>
                  <a:pt x="3764" y="506"/>
                  <a:pt x="3763" y="505"/>
                </a:cubicBezTo>
                <a:cubicBezTo>
                  <a:pt x="3764" y="505"/>
                  <a:pt x="3765" y="504"/>
                  <a:pt x="3766" y="504"/>
                </a:cubicBezTo>
                <a:cubicBezTo>
                  <a:pt x="3767" y="501"/>
                  <a:pt x="3768" y="501"/>
                  <a:pt x="3768" y="497"/>
                </a:cubicBezTo>
                <a:cubicBezTo>
                  <a:pt x="3770" y="498"/>
                  <a:pt x="3771" y="498"/>
                  <a:pt x="3772" y="498"/>
                </a:cubicBezTo>
                <a:cubicBezTo>
                  <a:pt x="3772" y="500"/>
                  <a:pt x="3772" y="500"/>
                  <a:pt x="3772" y="500"/>
                </a:cubicBezTo>
                <a:cubicBezTo>
                  <a:pt x="3776" y="499"/>
                  <a:pt x="3776" y="499"/>
                  <a:pt x="3779" y="500"/>
                </a:cubicBezTo>
                <a:cubicBezTo>
                  <a:pt x="3779" y="501"/>
                  <a:pt x="3779" y="501"/>
                  <a:pt x="3779" y="501"/>
                </a:cubicBezTo>
                <a:cubicBezTo>
                  <a:pt x="3782" y="501"/>
                  <a:pt x="3782" y="501"/>
                  <a:pt x="3782" y="501"/>
                </a:cubicBezTo>
                <a:cubicBezTo>
                  <a:pt x="3782" y="501"/>
                  <a:pt x="3782" y="501"/>
                  <a:pt x="3782" y="501"/>
                </a:cubicBezTo>
                <a:cubicBezTo>
                  <a:pt x="3782" y="501"/>
                  <a:pt x="3782" y="501"/>
                  <a:pt x="3782" y="501"/>
                </a:cubicBezTo>
                <a:cubicBezTo>
                  <a:pt x="3782" y="497"/>
                  <a:pt x="3782" y="497"/>
                  <a:pt x="3782" y="497"/>
                </a:cubicBezTo>
                <a:cubicBezTo>
                  <a:pt x="3786" y="497"/>
                  <a:pt x="3793" y="492"/>
                  <a:pt x="3794" y="488"/>
                </a:cubicBezTo>
                <a:cubicBezTo>
                  <a:pt x="3796" y="488"/>
                  <a:pt x="3796" y="488"/>
                  <a:pt x="3796" y="488"/>
                </a:cubicBezTo>
                <a:cubicBezTo>
                  <a:pt x="3796" y="489"/>
                  <a:pt x="3795" y="490"/>
                  <a:pt x="3795" y="490"/>
                </a:cubicBezTo>
                <a:cubicBezTo>
                  <a:pt x="3795" y="492"/>
                  <a:pt x="3795" y="492"/>
                  <a:pt x="3795" y="492"/>
                </a:cubicBezTo>
                <a:cubicBezTo>
                  <a:pt x="3793" y="497"/>
                  <a:pt x="3794" y="498"/>
                  <a:pt x="3794" y="503"/>
                </a:cubicBezTo>
                <a:cubicBezTo>
                  <a:pt x="3796" y="503"/>
                  <a:pt x="3796" y="503"/>
                  <a:pt x="3797" y="501"/>
                </a:cubicBezTo>
                <a:cubicBezTo>
                  <a:pt x="3799" y="501"/>
                  <a:pt x="3799" y="501"/>
                  <a:pt x="3799" y="501"/>
                </a:cubicBezTo>
                <a:cubicBezTo>
                  <a:pt x="3799" y="501"/>
                  <a:pt x="3799" y="501"/>
                  <a:pt x="3799" y="501"/>
                </a:cubicBezTo>
                <a:cubicBezTo>
                  <a:pt x="3800" y="500"/>
                  <a:pt x="3800" y="498"/>
                  <a:pt x="3801" y="497"/>
                </a:cubicBezTo>
                <a:cubicBezTo>
                  <a:pt x="3802" y="497"/>
                  <a:pt x="3802" y="497"/>
                  <a:pt x="3802" y="497"/>
                </a:cubicBezTo>
                <a:cubicBezTo>
                  <a:pt x="3802" y="496"/>
                  <a:pt x="3802" y="496"/>
                  <a:pt x="3802" y="496"/>
                </a:cubicBezTo>
                <a:cubicBezTo>
                  <a:pt x="3803" y="495"/>
                  <a:pt x="3804" y="495"/>
                  <a:pt x="3805" y="495"/>
                </a:cubicBezTo>
                <a:cubicBezTo>
                  <a:pt x="3805" y="493"/>
                  <a:pt x="3805" y="492"/>
                  <a:pt x="3805" y="489"/>
                </a:cubicBezTo>
                <a:cubicBezTo>
                  <a:pt x="3806" y="489"/>
                  <a:pt x="3807" y="490"/>
                  <a:pt x="3808" y="490"/>
                </a:cubicBezTo>
                <a:cubicBezTo>
                  <a:pt x="3808" y="489"/>
                  <a:pt x="3808" y="489"/>
                  <a:pt x="3808" y="489"/>
                </a:cubicBezTo>
                <a:cubicBezTo>
                  <a:pt x="3809" y="488"/>
                  <a:pt x="3809" y="488"/>
                  <a:pt x="3811" y="488"/>
                </a:cubicBezTo>
                <a:cubicBezTo>
                  <a:pt x="3811" y="487"/>
                  <a:pt x="3812" y="487"/>
                  <a:pt x="3812" y="486"/>
                </a:cubicBezTo>
                <a:cubicBezTo>
                  <a:pt x="3816" y="485"/>
                  <a:pt x="3817" y="485"/>
                  <a:pt x="3820" y="487"/>
                </a:cubicBezTo>
                <a:cubicBezTo>
                  <a:pt x="3820" y="487"/>
                  <a:pt x="3820" y="487"/>
                  <a:pt x="3820" y="487"/>
                </a:cubicBezTo>
                <a:cubicBezTo>
                  <a:pt x="3822" y="487"/>
                  <a:pt x="3822" y="487"/>
                  <a:pt x="3822" y="487"/>
                </a:cubicBezTo>
                <a:cubicBezTo>
                  <a:pt x="3822" y="488"/>
                  <a:pt x="3822" y="488"/>
                  <a:pt x="3822" y="488"/>
                </a:cubicBezTo>
                <a:cubicBezTo>
                  <a:pt x="3824" y="488"/>
                  <a:pt x="3824" y="488"/>
                  <a:pt x="3824" y="488"/>
                </a:cubicBezTo>
                <a:cubicBezTo>
                  <a:pt x="3824" y="489"/>
                  <a:pt x="3825" y="490"/>
                  <a:pt x="3825" y="491"/>
                </a:cubicBezTo>
                <a:cubicBezTo>
                  <a:pt x="3829" y="491"/>
                  <a:pt x="3829" y="491"/>
                  <a:pt x="3829" y="491"/>
                </a:cubicBezTo>
                <a:cubicBezTo>
                  <a:pt x="3829" y="492"/>
                  <a:pt x="3829" y="492"/>
                  <a:pt x="3829" y="492"/>
                </a:cubicBezTo>
                <a:cubicBezTo>
                  <a:pt x="3830" y="492"/>
                  <a:pt x="3830" y="492"/>
                  <a:pt x="3830" y="492"/>
                </a:cubicBezTo>
                <a:cubicBezTo>
                  <a:pt x="3830" y="496"/>
                  <a:pt x="3830" y="496"/>
                  <a:pt x="3830" y="496"/>
                </a:cubicBezTo>
                <a:cubicBezTo>
                  <a:pt x="3832" y="497"/>
                  <a:pt x="3833" y="498"/>
                  <a:pt x="3834" y="499"/>
                </a:cubicBezTo>
                <a:cubicBezTo>
                  <a:pt x="3834" y="500"/>
                  <a:pt x="3834" y="500"/>
                  <a:pt x="3834" y="500"/>
                </a:cubicBezTo>
                <a:cubicBezTo>
                  <a:pt x="3836" y="500"/>
                  <a:pt x="3838" y="501"/>
                  <a:pt x="3839" y="501"/>
                </a:cubicBezTo>
                <a:cubicBezTo>
                  <a:pt x="3840" y="498"/>
                  <a:pt x="3841" y="495"/>
                  <a:pt x="3842" y="492"/>
                </a:cubicBezTo>
                <a:cubicBezTo>
                  <a:pt x="3842" y="492"/>
                  <a:pt x="3842" y="492"/>
                  <a:pt x="3842" y="492"/>
                </a:cubicBezTo>
                <a:cubicBezTo>
                  <a:pt x="3844" y="491"/>
                  <a:pt x="3845" y="490"/>
                  <a:pt x="3846" y="487"/>
                </a:cubicBezTo>
                <a:cubicBezTo>
                  <a:pt x="3849" y="487"/>
                  <a:pt x="3851" y="486"/>
                  <a:pt x="3852" y="484"/>
                </a:cubicBezTo>
                <a:cubicBezTo>
                  <a:pt x="3853" y="484"/>
                  <a:pt x="3853" y="484"/>
                  <a:pt x="3853" y="484"/>
                </a:cubicBezTo>
                <a:cubicBezTo>
                  <a:pt x="3852" y="483"/>
                  <a:pt x="3852" y="483"/>
                  <a:pt x="3852" y="481"/>
                </a:cubicBezTo>
                <a:cubicBezTo>
                  <a:pt x="3855" y="481"/>
                  <a:pt x="3855" y="481"/>
                  <a:pt x="3855" y="481"/>
                </a:cubicBezTo>
                <a:cubicBezTo>
                  <a:pt x="3855" y="479"/>
                  <a:pt x="3855" y="479"/>
                  <a:pt x="3855" y="479"/>
                </a:cubicBezTo>
                <a:cubicBezTo>
                  <a:pt x="3856" y="480"/>
                  <a:pt x="3856" y="479"/>
                  <a:pt x="3856" y="480"/>
                </a:cubicBezTo>
                <a:cubicBezTo>
                  <a:pt x="3860" y="480"/>
                  <a:pt x="3861" y="479"/>
                  <a:pt x="3862" y="477"/>
                </a:cubicBezTo>
                <a:cubicBezTo>
                  <a:pt x="3863" y="477"/>
                  <a:pt x="3863" y="477"/>
                  <a:pt x="3863" y="477"/>
                </a:cubicBezTo>
                <a:cubicBezTo>
                  <a:pt x="3863" y="475"/>
                  <a:pt x="3861" y="475"/>
                  <a:pt x="3861" y="474"/>
                </a:cubicBezTo>
                <a:cubicBezTo>
                  <a:pt x="3861" y="472"/>
                  <a:pt x="3861" y="472"/>
                  <a:pt x="3861" y="472"/>
                </a:cubicBezTo>
                <a:cubicBezTo>
                  <a:pt x="3863" y="473"/>
                  <a:pt x="3865" y="474"/>
                  <a:pt x="3867" y="475"/>
                </a:cubicBezTo>
                <a:cubicBezTo>
                  <a:pt x="3868" y="474"/>
                  <a:pt x="3869" y="473"/>
                  <a:pt x="3870" y="472"/>
                </a:cubicBezTo>
                <a:cubicBezTo>
                  <a:pt x="3870" y="471"/>
                  <a:pt x="3870" y="470"/>
                  <a:pt x="3869" y="469"/>
                </a:cubicBezTo>
                <a:cubicBezTo>
                  <a:pt x="3869" y="467"/>
                  <a:pt x="3869" y="467"/>
                  <a:pt x="3869" y="467"/>
                </a:cubicBezTo>
                <a:cubicBezTo>
                  <a:pt x="3871" y="468"/>
                  <a:pt x="3872" y="468"/>
                  <a:pt x="3873" y="470"/>
                </a:cubicBezTo>
                <a:cubicBezTo>
                  <a:pt x="3875" y="469"/>
                  <a:pt x="3875" y="469"/>
                  <a:pt x="3876" y="468"/>
                </a:cubicBezTo>
                <a:cubicBezTo>
                  <a:pt x="3876" y="467"/>
                  <a:pt x="3876" y="467"/>
                  <a:pt x="3876" y="467"/>
                </a:cubicBezTo>
                <a:cubicBezTo>
                  <a:pt x="3878" y="467"/>
                  <a:pt x="3878" y="467"/>
                  <a:pt x="3878" y="467"/>
                </a:cubicBezTo>
                <a:cubicBezTo>
                  <a:pt x="3878" y="467"/>
                  <a:pt x="3878" y="466"/>
                  <a:pt x="3879" y="466"/>
                </a:cubicBezTo>
                <a:cubicBezTo>
                  <a:pt x="3881" y="466"/>
                  <a:pt x="3881" y="466"/>
                  <a:pt x="3881" y="466"/>
                </a:cubicBezTo>
                <a:cubicBezTo>
                  <a:pt x="3881" y="465"/>
                  <a:pt x="3881" y="465"/>
                  <a:pt x="3881" y="465"/>
                </a:cubicBezTo>
                <a:cubicBezTo>
                  <a:pt x="3883" y="465"/>
                  <a:pt x="3883" y="465"/>
                  <a:pt x="3883" y="465"/>
                </a:cubicBezTo>
                <a:cubicBezTo>
                  <a:pt x="3883" y="464"/>
                  <a:pt x="3883" y="464"/>
                  <a:pt x="3883" y="464"/>
                </a:cubicBezTo>
                <a:cubicBezTo>
                  <a:pt x="3884" y="464"/>
                  <a:pt x="3886" y="464"/>
                  <a:pt x="3888" y="463"/>
                </a:cubicBezTo>
                <a:cubicBezTo>
                  <a:pt x="3888" y="463"/>
                  <a:pt x="3888" y="463"/>
                  <a:pt x="3888" y="463"/>
                </a:cubicBezTo>
                <a:cubicBezTo>
                  <a:pt x="3890" y="463"/>
                  <a:pt x="3890" y="463"/>
                  <a:pt x="3890" y="463"/>
                </a:cubicBezTo>
                <a:cubicBezTo>
                  <a:pt x="3891" y="462"/>
                  <a:pt x="3891" y="461"/>
                  <a:pt x="3891" y="461"/>
                </a:cubicBezTo>
                <a:cubicBezTo>
                  <a:pt x="3893" y="461"/>
                  <a:pt x="3893" y="461"/>
                  <a:pt x="3893" y="461"/>
                </a:cubicBezTo>
                <a:cubicBezTo>
                  <a:pt x="3893" y="460"/>
                  <a:pt x="3893" y="460"/>
                  <a:pt x="3893" y="460"/>
                </a:cubicBezTo>
                <a:cubicBezTo>
                  <a:pt x="3894" y="460"/>
                  <a:pt x="3894" y="460"/>
                  <a:pt x="3894" y="460"/>
                </a:cubicBezTo>
                <a:cubicBezTo>
                  <a:pt x="3894" y="459"/>
                  <a:pt x="3894" y="459"/>
                  <a:pt x="3894" y="459"/>
                </a:cubicBezTo>
                <a:cubicBezTo>
                  <a:pt x="3897" y="459"/>
                  <a:pt x="3897" y="459"/>
                  <a:pt x="3897" y="459"/>
                </a:cubicBezTo>
                <a:cubicBezTo>
                  <a:pt x="3897" y="459"/>
                  <a:pt x="3897" y="458"/>
                  <a:pt x="3898" y="458"/>
                </a:cubicBezTo>
                <a:cubicBezTo>
                  <a:pt x="3899" y="458"/>
                  <a:pt x="3899" y="458"/>
                  <a:pt x="3899" y="458"/>
                </a:cubicBezTo>
                <a:cubicBezTo>
                  <a:pt x="3899" y="457"/>
                  <a:pt x="3899" y="457"/>
                  <a:pt x="3899" y="457"/>
                </a:cubicBezTo>
                <a:cubicBezTo>
                  <a:pt x="3901" y="456"/>
                  <a:pt x="3903" y="456"/>
                  <a:pt x="3905" y="456"/>
                </a:cubicBezTo>
                <a:cubicBezTo>
                  <a:pt x="3905" y="455"/>
                  <a:pt x="3905" y="455"/>
                  <a:pt x="3905" y="455"/>
                </a:cubicBezTo>
                <a:cubicBezTo>
                  <a:pt x="3907" y="455"/>
                  <a:pt x="3907" y="455"/>
                  <a:pt x="3907" y="455"/>
                </a:cubicBezTo>
                <a:cubicBezTo>
                  <a:pt x="3907" y="454"/>
                  <a:pt x="3907" y="454"/>
                  <a:pt x="3907" y="454"/>
                </a:cubicBezTo>
                <a:cubicBezTo>
                  <a:pt x="3908" y="454"/>
                  <a:pt x="3908" y="456"/>
                  <a:pt x="3908" y="456"/>
                </a:cubicBezTo>
                <a:cubicBezTo>
                  <a:pt x="3911" y="455"/>
                  <a:pt x="3914" y="455"/>
                  <a:pt x="3917" y="454"/>
                </a:cubicBezTo>
                <a:cubicBezTo>
                  <a:pt x="3917" y="455"/>
                  <a:pt x="3917" y="455"/>
                  <a:pt x="3917" y="455"/>
                </a:cubicBezTo>
                <a:cubicBezTo>
                  <a:pt x="3919" y="455"/>
                  <a:pt x="3919" y="455"/>
                  <a:pt x="3919" y="455"/>
                </a:cubicBezTo>
                <a:cubicBezTo>
                  <a:pt x="3919" y="456"/>
                  <a:pt x="3920" y="456"/>
                  <a:pt x="3920" y="457"/>
                </a:cubicBezTo>
                <a:cubicBezTo>
                  <a:pt x="3922" y="457"/>
                  <a:pt x="3922" y="457"/>
                  <a:pt x="3922" y="457"/>
                </a:cubicBezTo>
                <a:cubicBezTo>
                  <a:pt x="3922" y="458"/>
                  <a:pt x="3922" y="458"/>
                  <a:pt x="3922" y="458"/>
                </a:cubicBezTo>
                <a:cubicBezTo>
                  <a:pt x="3927" y="458"/>
                  <a:pt x="3927" y="458"/>
                  <a:pt x="3927" y="458"/>
                </a:cubicBezTo>
                <a:cubicBezTo>
                  <a:pt x="3928" y="458"/>
                  <a:pt x="3928" y="458"/>
                  <a:pt x="3928" y="458"/>
                </a:cubicBezTo>
                <a:cubicBezTo>
                  <a:pt x="3929" y="456"/>
                  <a:pt x="3932" y="456"/>
                  <a:pt x="3933" y="453"/>
                </a:cubicBezTo>
                <a:cubicBezTo>
                  <a:pt x="3934" y="453"/>
                  <a:pt x="3934" y="453"/>
                  <a:pt x="3934" y="453"/>
                </a:cubicBezTo>
                <a:cubicBezTo>
                  <a:pt x="3934" y="453"/>
                  <a:pt x="3934" y="453"/>
                  <a:pt x="3934" y="453"/>
                </a:cubicBezTo>
                <a:cubicBezTo>
                  <a:pt x="3933" y="452"/>
                  <a:pt x="3933" y="452"/>
                  <a:pt x="3932" y="452"/>
                </a:cubicBezTo>
                <a:cubicBezTo>
                  <a:pt x="3933" y="450"/>
                  <a:pt x="3933" y="448"/>
                  <a:pt x="3933" y="447"/>
                </a:cubicBezTo>
                <a:cubicBezTo>
                  <a:pt x="3931" y="446"/>
                  <a:pt x="3930" y="446"/>
                  <a:pt x="3928" y="446"/>
                </a:cubicBezTo>
                <a:cubicBezTo>
                  <a:pt x="3928" y="445"/>
                  <a:pt x="3928" y="445"/>
                  <a:pt x="3928" y="445"/>
                </a:cubicBezTo>
                <a:cubicBezTo>
                  <a:pt x="3927" y="445"/>
                  <a:pt x="3927" y="445"/>
                  <a:pt x="3927" y="445"/>
                </a:cubicBezTo>
                <a:cubicBezTo>
                  <a:pt x="3926" y="443"/>
                  <a:pt x="3928" y="443"/>
                  <a:pt x="3928" y="442"/>
                </a:cubicBezTo>
                <a:cubicBezTo>
                  <a:pt x="3927" y="442"/>
                  <a:pt x="3927" y="442"/>
                  <a:pt x="3927" y="442"/>
                </a:cubicBezTo>
                <a:cubicBezTo>
                  <a:pt x="3927" y="440"/>
                  <a:pt x="3927" y="440"/>
                  <a:pt x="3927" y="440"/>
                </a:cubicBezTo>
                <a:cubicBezTo>
                  <a:pt x="3926" y="440"/>
                  <a:pt x="3926" y="440"/>
                  <a:pt x="3926" y="440"/>
                </a:cubicBezTo>
                <a:cubicBezTo>
                  <a:pt x="3926" y="438"/>
                  <a:pt x="3926" y="437"/>
                  <a:pt x="3926" y="435"/>
                </a:cubicBezTo>
                <a:cubicBezTo>
                  <a:pt x="3925" y="435"/>
                  <a:pt x="3925" y="435"/>
                  <a:pt x="3924" y="434"/>
                </a:cubicBezTo>
                <a:cubicBezTo>
                  <a:pt x="3924" y="432"/>
                  <a:pt x="3924" y="432"/>
                  <a:pt x="3924" y="432"/>
                </a:cubicBezTo>
                <a:cubicBezTo>
                  <a:pt x="3923" y="431"/>
                  <a:pt x="3922" y="431"/>
                  <a:pt x="3922" y="430"/>
                </a:cubicBezTo>
                <a:cubicBezTo>
                  <a:pt x="3921" y="428"/>
                  <a:pt x="3920" y="426"/>
                  <a:pt x="3920" y="424"/>
                </a:cubicBezTo>
                <a:cubicBezTo>
                  <a:pt x="3918" y="425"/>
                  <a:pt x="3917" y="425"/>
                  <a:pt x="3916" y="427"/>
                </a:cubicBezTo>
                <a:cubicBezTo>
                  <a:pt x="3912" y="427"/>
                  <a:pt x="3912" y="427"/>
                  <a:pt x="3912" y="427"/>
                </a:cubicBezTo>
                <a:cubicBezTo>
                  <a:pt x="3912" y="426"/>
                  <a:pt x="3912" y="426"/>
                  <a:pt x="3912" y="426"/>
                </a:cubicBezTo>
                <a:cubicBezTo>
                  <a:pt x="3912" y="426"/>
                  <a:pt x="3912" y="426"/>
                  <a:pt x="3912" y="426"/>
                </a:cubicBezTo>
                <a:cubicBezTo>
                  <a:pt x="3911" y="424"/>
                  <a:pt x="3913" y="424"/>
                  <a:pt x="3913" y="424"/>
                </a:cubicBezTo>
                <a:cubicBezTo>
                  <a:pt x="3913" y="422"/>
                  <a:pt x="3913" y="422"/>
                  <a:pt x="3913" y="422"/>
                </a:cubicBezTo>
                <a:cubicBezTo>
                  <a:pt x="3914" y="422"/>
                  <a:pt x="3915" y="421"/>
                  <a:pt x="3916" y="421"/>
                </a:cubicBezTo>
                <a:cubicBezTo>
                  <a:pt x="3916" y="419"/>
                  <a:pt x="3916" y="419"/>
                  <a:pt x="3916" y="419"/>
                </a:cubicBezTo>
                <a:cubicBezTo>
                  <a:pt x="3915" y="419"/>
                  <a:pt x="3915" y="419"/>
                  <a:pt x="3915" y="419"/>
                </a:cubicBezTo>
                <a:cubicBezTo>
                  <a:pt x="3915" y="418"/>
                  <a:pt x="3915" y="418"/>
                  <a:pt x="3915" y="418"/>
                </a:cubicBezTo>
                <a:cubicBezTo>
                  <a:pt x="3914" y="418"/>
                  <a:pt x="3913" y="418"/>
                  <a:pt x="3912" y="419"/>
                </a:cubicBezTo>
                <a:cubicBezTo>
                  <a:pt x="3912" y="420"/>
                  <a:pt x="3912" y="420"/>
                  <a:pt x="3912" y="420"/>
                </a:cubicBezTo>
                <a:cubicBezTo>
                  <a:pt x="3909" y="420"/>
                  <a:pt x="3909" y="420"/>
                  <a:pt x="3909" y="420"/>
                </a:cubicBezTo>
                <a:cubicBezTo>
                  <a:pt x="3909" y="419"/>
                  <a:pt x="3909" y="419"/>
                  <a:pt x="3909" y="419"/>
                </a:cubicBezTo>
                <a:cubicBezTo>
                  <a:pt x="3907" y="418"/>
                  <a:pt x="3904" y="415"/>
                  <a:pt x="3902" y="418"/>
                </a:cubicBezTo>
                <a:cubicBezTo>
                  <a:pt x="3899" y="418"/>
                  <a:pt x="3899" y="418"/>
                  <a:pt x="3899" y="418"/>
                </a:cubicBezTo>
                <a:cubicBezTo>
                  <a:pt x="3899" y="417"/>
                  <a:pt x="3899" y="417"/>
                  <a:pt x="3899" y="417"/>
                </a:cubicBezTo>
                <a:cubicBezTo>
                  <a:pt x="3900" y="417"/>
                  <a:pt x="3901" y="416"/>
                  <a:pt x="3902" y="416"/>
                </a:cubicBezTo>
                <a:cubicBezTo>
                  <a:pt x="3902" y="415"/>
                  <a:pt x="3902" y="415"/>
                  <a:pt x="3902" y="415"/>
                </a:cubicBezTo>
                <a:cubicBezTo>
                  <a:pt x="3905" y="416"/>
                  <a:pt x="3908" y="416"/>
                  <a:pt x="3912" y="416"/>
                </a:cubicBezTo>
                <a:cubicBezTo>
                  <a:pt x="3912" y="414"/>
                  <a:pt x="3912" y="414"/>
                  <a:pt x="3912" y="414"/>
                </a:cubicBezTo>
                <a:cubicBezTo>
                  <a:pt x="3912" y="414"/>
                  <a:pt x="3912" y="414"/>
                  <a:pt x="3912" y="414"/>
                </a:cubicBezTo>
                <a:cubicBezTo>
                  <a:pt x="3912" y="416"/>
                  <a:pt x="3915" y="416"/>
                  <a:pt x="3917" y="416"/>
                </a:cubicBezTo>
                <a:cubicBezTo>
                  <a:pt x="3917" y="417"/>
                  <a:pt x="3917" y="417"/>
                  <a:pt x="3917" y="417"/>
                </a:cubicBezTo>
                <a:cubicBezTo>
                  <a:pt x="3918" y="417"/>
                  <a:pt x="3918" y="417"/>
                  <a:pt x="3918" y="417"/>
                </a:cubicBezTo>
                <a:cubicBezTo>
                  <a:pt x="3918" y="418"/>
                  <a:pt x="3918" y="418"/>
                  <a:pt x="3918" y="418"/>
                </a:cubicBezTo>
                <a:cubicBezTo>
                  <a:pt x="3922" y="418"/>
                  <a:pt x="3926" y="419"/>
                  <a:pt x="3930" y="419"/>
                </a:cubicBezTo>
                <a:cubicBezTo>
                  <a:pt x="3930" y="419"/>
                  <a:pt x="3930" y="419"/>
                  <a:pt x="3930" y="419"/>
                </a:cubicBezTo>
                <a:cubicBezTo>
                  <a:pt x="3932" y="419"/>
                  <a:pt x="3932" y="419"/>
                  <a:pt x="3932" y="419"/>
                </a:cubicBezTo>
                <a:cubicBezTo>
                  <a:pt x="3932" y="418"/>
                  <a:pt x="3932" y="418"/>
                  <a:pt x="3932" y="418"/>
                </a:cubicBezTo>
                <a:cubicBezTo>
                  <a:pt x="3934" y="417"/>
                  <a:pt x="3934" y="419"/>
                  <a:pt x="3936" y="419"/>
                </a:cubicBezTo>
                <a:cubicBezTo>
                  <a:pt x="3936" y="418"/>
                  <a:pt x="3936" y="418"/>
                  <a:pt x="3936" y="418"/>
                </a:cubicBezTo>
                <a:cubicBezTo>
                  <a:pt x="3937" y="418"/>
                  <a:pt x="3937" y="418"/>
                  <a:pt x="3937" y="418"/>
                </a:cubicBezTo>
                <a:cubicBezTo>
                  <a:pt x="3937" y="417"/>
                  <a:pt x="3938" y="417"/>
                  <a:pt x="3938" y="416"/>
                </a:cubicBezTo>
                <a:cubicBezTo>
                  <a:pt x="3940" y="416"/>
                  <a:pt x="3940" y="416"/>
                  <a:pt x="3940" y="416"/>
                </a:cubicBezTo>
                <a:cubicBezTo>
                  <a:pt x="3940" y="415"/>
                  <a:pt x="3940" y="415"/>
                  <a:pt x="3940" y="415"/>
                </a:cubicBezTo>
                <a:cubicBezTo>
                  <a:pt x="3941" y="415"/>
                  <a:pt x="3941" y="415"/>
                  <a:pt x="3941" y="415"/>
                </a:cubicBezTo>
                <a:cubicBezTo>
                  <a:pt x="3941" y="414"/>
                  <a:pt x="3941" y="414"/>
                  <a:pt x="3941" y="414"/>
                </a:cubicBezTo>
                <a:cubicBezTo>
                  <a:pt x="3942" y="414"/>
                  <a:pt x="3943" y="414"/>
                  <a:pt x="3944" y="414"/>
                </a:cubicBezTo>
                <a:cubicBezTo>
                  <a:pt x="3944" y="410"/>
                  <a:pt x="3945" y="407"/>
                  <a:pt x="3948" y="405"/>
                </a:cubicBezTo>
                <a:cubicBezTo>
                  <a:pt x="3948" y="402"/>
                  <a:pt x="3948" y="402"/>
                  <a:pt x="3946" y="401"/>
                </a:cubicBezTo>
                <a:cubicBezTo>
                  <a:pt x="3945" y="401"/>
                  <a:pt x="3945" y="401"/>
                  <a:pt x="3945" y="401"/>
                </a:cubicBezTo>
                <a:cubicBezTo>
                  <a:pt x="3944" y="400"/>
                  <a:pt x="3944" y="400"/>
                  <a:pt x="3943" y="399"/>
                </a:cubicBezTo>
                <a:cubicBezTo>
                  <a:pt x="3942" y="398"/>
                  <a:pt x="3943" y="399"/>
                  <a:pt x="3942" y="397"/>
                </a:cubicBezTo>
                <a:cubicBezTo>
                  <a:pt x="3943" y="396"/>
                  <a:pt x="3942" y="397"/>
                  <a:pt x="3943" y="395"/>
                </a:cubicBezTo>
                <a:cubicBezTo>
                  <a:pt x="3945" y="395"/>
                  <a:pt x="3945" y="395"/>
                  <a:pt x="3945" y="395"/>
                </a:cubicBezTo>
                <a:cubicBezTo>
                  <a:pt x="3945" y="393"/>
                  <a:pt x="3944" y="392"/>
                  <a:pt x="3944" y="390"/>
                </a:cubicBezTo>
                <a:cubicBezTo>
                  <a:pt x="3945" y="389"/>
                  <a:pt x="3946" y="388"/>
                  <a:pt x="3947" y="388"/>
                </a:cubicBezTo>
                <a:cubicBezTo>
                  <a:pt x="3947" y="387"/>
                  <a:pt x="3947" y="387"/>
                  <a:pt x="3947" y="387"/>
                </a:cubicBezTo>
                <a:cubicBezTo>
                  <a:pt x="3948" y="388"/>
                  <a:pt x="3949" y="388"/>
                  <a:pt x="3951" y="388"/>
                </a:cubicBezTo>
                <a:cubicBezTo>
                  <a:pt x="3951" y="386"/>
                  <a:pt x="3951" y="386"/>
                  <a:pt x="3951" y="386"/>
                </a:cubicBezTo>
                <a:cubicBezTo>
                  <a:pt x="3952" y="386"/>
                  <a:pt x="3952" y="386"/>
                  <a:pt x="3952" y="386"/>
                </a:cubicBezTo>
                <a:cubicBezTo>
                  <a:pt x="3951" y="390"/>
                  <a:pt x="3950" y="388"/>
                  <a:pt x="3950" y="393"/>
                </a:cubicBezTo>
                <a:cubicBezTo>
                  <a:pt x="3952" y="393"/>
                  <a:pt x="3952" y="393"/>
                  <a:pt x="3952" y="393"/>
                </a:cubicBezTo>
                <a:cubicBezTo>
                  <a:pt x="3952" y="395"/>
                  <a:pt x="3951" y="396"/>
                  <a:pt x="3951" y="398"/>
                </a:cubicBezTo>
                <a:cubicBezTo>
                  <a:pt x="3951" y="398"/>
                  <a:pt x="3950" y="398"/>
                  <a:pt x="3950" y="399"/>
                </a:cubicBezTo>
                <a:cubicBezTo>
                  <a:pt x="3950" y="403"/>
                  <a:pt x="3950" y="403"/>
                  <a:pt x="3950" y="403"/>
                </a:cubicBezTo>
                <a:cubicBezTo>
                  <a:pt x="3953" y="404"/>
                  <a:pt x="3955" y="404"/>
                  <a:pt x="3957" y="407"/>
                </a:cubicBezTo>
                <a:cubicBezTo>
                  <a:pt x="3962" y="407"/>
                  <a:pt x="3963" y="405"/>
                  <a:pt x="3967" y="404"/>
                </a:cubicBezTo>
                <a:cubicBezTo>
                  <a:pt x="3967" y="402"/>
                  <a:pt x="3968" y="402"/>
                  <a:pt x="3969" y="400"/>
                </a:cubicBezTo>
                <a:cubicBezTo>
                  <a:pt x="3970" y="400"/>
                  <a:pt x="3970" y="400"/>
                  <a:pt x="3970" y="400"/>
                </a:cubicBezTo>
                <a:cubicBezTo>
                  <a:pt x="3970" y="401"/>
                  <a:pt x="3971" y="401"/>
                  <a:pt x="3971" y="402"/>
                </a:cubicBezTo>
                <a:cubicBezTo>
                  <a:pt x="3978" y="402"/>
                  <a:pt x="3978" y="402"/>
                  <a:pt x="3978" y="402"/>
                </a:cubicBezTo>
                <a:cubicBezTo>
                  <a:pt x="3980" y="405"/>
                  <a:pt x="3982" y="407"/>
                  <a:pt x="3983" y="410"/>
                </a:cubicBezTo>
                <a:cubicBezTo>
                  <a:pt x="3984" y="410"/>
                  <a:pt x="3984" y="410"/>
                  <a:pt x="3984" y="410"/>
                </a:cubicBezTo>
                <a:cubicBezTo>
                  <a:pt x="3985" y="412"/>
                  <a:pt x="3983" y="415"/>
                  <a:pt x="3983" y="415"/>
                </a:cubicBezTo>
                <a:cubicBezTo>
                  <a:pt x="3985" y="416"/>
                  <a:pt x="3988" y="418"/>
                  <a:pt x="3989" y="420"/>
                </a:cubicBezTo>
                <a:cubicBezTo>
                  <a:pt x="3991" y="420"/>
                  <a:pt x="3992" y="420"/>
                  <a:pt x="3993" y="419"/>
                </a:cubicBezTo>
                <a:cubicBezTo>
                  <a:pt x="3996" y="419"/>
                  <a:pt x="3997" y="419"/>
                  <a:pt x="3998" y="420"/>
                </a:cubicBezTo>
                <a:cubicBezTo>
                  <a:pt x="3998" y="421"/>
                  <a:pt x="3998" y="421"/>
                  <a:pt x="3998" y="421"/>
                </a:cubicBezTo>
                <a:cubicBezTo>
                  <a:pt x="4001" y="421"/>
                  <a:pt x="4001" y="421"/>
                  <a:pt x="4001" y="421"/>
                </a:cubicBezTo>
                <a:cubicBezTo>
                  <a:pt x="4001" y="422"/>
                  <a:pt x="4001" y="422"/>
                  <a:pt x="4001" y="423"/>
                </a:cubicBezTo>
                <a:cubicBezTo>
                  <a:pt x="4005" y="425"/>
                  <a:pt x="4004" y="423"/>
                  <a:pt x="4006" y="428"/>
                </a:cubicBezTo>
                <a:cubicBezTo>
                  <a:pt x="4011" y="427"/>
                  <a:pt x="4010" y="425"/>
                  <a:pt x="4014" y="424"/>
                </a:cubicBezTo>
                <a:cubicBezTo>
                  <a:pt x="4014" y="428"/>
                  <a:pt x="4015" y="428"/>
                  <a:pt x="4018" y="429"/>
                </a:cubicBezTo>
                <a:close/>
                <a:moveTo>
                  <a:pt x="2105" y="449"/>
                </a:moveTo>
                <a:cubicBezTo>
                  <a:pt x="2107" y="450"/>
                  <a:pt x="2106" y="449"/>
                  <a:pt x="2107" y="450"/>
                </a:cubicBezTo>
                <a:cubicBezTo>
                  <a:pt x="2105" y="450"/>
                  <a:pt x="2106" y="450"/>
                  <a:pt x="2105" y="449"/>
                </a:cubicBezTo>
                <a:close/>
                <a:moveTo>
                  <a:pt x="2168" y="515"/>
                </a:moveTo>
                <a:cubicBezTo>
                  <a:pt x="2168" y="519"/>
                  <a:pt x="2167" y="518"/>
                  <a:pt x="2164" y="520"/>
                </a:cubicBezTo>
                <a:cubicBezTo>
                  <a:pt x="2164" y="521"/>
                  <a:pt x="2164" y="521"/>
                  <a:pt x="2164" y="521"/>
                </a:cubicBezTo>
                <a:cubicBezTo>
                  <a:pt x="2164" y="521"/>
                  <a:pt x="2163" y="522"/>
                  <a:pt x="2162" y="522"/>
                </a:cubicBezTo>
                <a:cubicBezTo>
                  <a:pt x="2162" y="523"/>
                  <a:pt x="2162" y="523"/>
                  <a:pt x="2162" y="523"/>
                </a:cubicBezTo>
                <a:cubicBezTo>
                  <a:pt x="2161" y="523"/>
                  <a:pt x="2160" y="522"/>
                  <a:pt x="2159" y="522"/>
                </a:cubicBezTo>
                <a:cubicBezTo>
                  <a:pt x="2159" y="523"/>
                  <a:pt x="2159" y="523"/>
                  <a:pt x="2159" y="523"/>
                </a:cubicBezTo>
                <a:cubicBezTo>
                  <a:pt x="2156" y="524"/>
                  <a:pt x="2156" y="525"/>
                  <a:pt x="2152" y="525"/>
                </a:cubicBezTo>
                <a:cubicBezTo>
                  <a:pt x="2152" y="522"/>
                  <a:pt x="2152" y="522"/>
                  <a:pt x="2152" y="522"/>
                </a:cubicBezTo>
                <a:cubicBezTo>
                  <a:pt x="2153" y="522"/>
                  <a:pt x="2153" y="522"/>
                  <a:pt x="2153" y="522"/>
                </a:cubicBezTo>
                <a:cubicBezTo>
                  <a:pt x="2153" y="519"/>
                  <a:pt x="2153" y="517"/>
                  <a:pt x="2154" y="516"/>
                </a:cubicBezTo>
                <a:cubicBezTo>
                  <a:pt x="2158" y="513"/>
                  <a:pt x="2159" y="518"/>
                  <a:pt x="2160" y="512"/>
                </a:cubicBezTo>
                <a:cubicBezTo>
                  <a:pt x="2161" y="512"/>
                  <a:pt x="2161" y="512"/>
                  <a:pt x="2161" y="512"/>
                </a:cubicBezTo>
                <a:cubicBezTo>
                  <a:pt x="2161" y="511"/>
                  <a:pt x="2161" y="509"/>
                  <a:pt x="2160" y="508"/>
                </a:cubicBezTo>
                <a:cubicBezTo>
                  <a:pt x="2161" y="508"/>
                  <a:pt x="2161" y="508"/>
                  <a:pt x="2161" y="508"/>
                </a:cubicBezTo>
                <a:cubicBezTo>
                  <a:pt x="2161" y="506"/>
                  <a:pt x="2161" y="506"/>
                  <a:pt x="2161" y="506"/>
                </a:cubicBezTo>
                <a:cubicBezTo>
                  <a:pt x="2164" y="506"/>
                  <a:pt x="2164" y="506"/>
                  <a:pt x="2164" y="506"/>
                </a:cubicBezTo>
                <a:cubicBezTo>
                  <a:pt x="2164" y="508"/>
                  <a:pt x="2164" y="508"/>
                  <a:pt x="2164" y="508"/>
                </a:cubicBezTo>
                <a:cubicBezTo>
                  <a:pt x="2165" y="508"/>
                  <a:pt x="2166" y="509"/>
                  <a:pt x="2168" y="509"/>
                </a:cubicBezTo>
                <a:cubicBezTo>
                  <a:pt x="2168" y="511"/>
                  <a:pt x="2169" y="514"/>
                  <a:pt x="2168" y="515"/>
                </a:cubicBezTo>
                <a:close/>
                <a:moveTo>
                  <a:pt x="2174" y="389"/>
                </a:moveTo>
                <a:cubicBezTo>
                  <a:pt x="2176" y="389"/>
                  <a:pt x="2176" y="389"/>
                  <a:pt x="2176" y="389"/>
                </a:cubicBezTo>
                <a:cubicBezTo>
                  <a:pt x="2176" y="390"/>
                  <a:pt x="2176" y="390"/>
                  <a:pt x="2176" y="390"/>
                </a:cubicBezTo>
                <a:cubicBezTo>
                  <a:pt x="2174" y="390"/>
                  <a:pt x="2174" y="390"/>
                  <a:pt x="2174" y="390"/>
                </a:cubicBezTo>
                <a:lnTo>
                  <a:pt x="2174" y="389"/>
                </a:lnTo>
                <a:close/>
                <a:moveTo>
                  <a:pt x="2177" y="525"/>
                </a:moveTo>
                <a:cubicBezTo>
                  <a:pt x="2175" y="525"/>
                  <a:pt x="2175" y="525"/>
                  <a:pt x="2175" y="525"/>
                </a:cubicBezTo>
                <a:cubicBezTo>
                  <a:pt x="2175" y="526"/>
                  <a:pt x="2175" y="528"/>
                  <a:pt x="2174" y="530"/>
                </a:cubicBezTo>
                <a:cubicBezTo>
                  <a:pt x="2173" y="530"/>
                  <a:pt x="2173" y="530"/>
                  <a:pt x="2173" y="530"/>
                </a:cubicBezTo>
                <a:cubicBezTo>
                  <a:pt x="2173" y="531"/>
                  <a:pt x="2173" y="531"/>
                  <a:pt x="2173" y="531"/>
                </a:cubicBezTo>
                <a:cubicBezTo>
                  <a:pt x="2173" y="531"/>
                  <a:pt x="2173" y="531"/>
                  <a:pt x="2173" y="531"/>
                </a:cubicBezTo>
                <a:cubicBezTo>
                  <a:pt x="2173" y="527"/>
                  <a:pt x="2174" y="523"/>
                  <a:pt x="2176" y="519"/>
                </a:cubicBezTo>
                <a:cubicBezTo>
                  <a:pt x="2176" y="519"/>
                  <a:pt x="2177" y="518"/>
                  <a:pt x="2178" y="518"/>
                </a:cubicBezTo>
                <a:cubicBezTo>
                  <a:pt x="2178" y="519"/>
                  <a:pt x="2178" y="519"/>
                  <a:pt x="2178" y="519"/>
                </a:cubicBezTo>
                <a:cubicBezTo>
                  <a:pt x="2178" y="519"/>
                  <a:pt x="2178" y="519"/>
                  <a:pt x="2178" y="519"/>
                </a:cubicBezTo>
                <a:cubicBezTo>
                  <a:pt x="2178" y="521"/>
                  <a:pt x="2177" y="523"/>
                  <a:pt x="2177" y="525"/>
                </a:cubicBezTo>
                <a:close/>
                <a:moveTo>
                  <a:pt x="2192" y="367"/>
                </a:moveTo>
                <a:cubicBezTo>
                  <a:pt x="2193" y="368"/>
                  <a:pt x="2192" y="367"/>
                  <a:pt x="2193" y="368"/>
                </a:cubicBezTo>
                <a:cubicBezTo>
                  <a:pt x="2192" y="368"/>
                  <a:pt x="2192" y="368"/>
                  <a:pt x="2192" y="367"/>
                </a:cubicBezTo>
                <a:close/>
                <a:moveTo>
                  <a:pt x="2201" y="506"/>
                </a:moveTo>
                <a:cubicBezTo>
                  <a:pt x="2200" y="506"/>
                  <a:pt x="2199" y="506"/>
                  <a:pt x="2198" y="506"/>
                </a:cubicBezTo>
                <a:cubicBezTo>
                  <a:pt x="2198" y="505"/>
                  <a:pt x="2198" y="505"/>
                  <a:pt x="2198" y="505"/>
                </a:cubicBezTo>
                <a:cubicBezTo>
                  <a:pt x="2201" y="505"/>
                  <a:pt x="2201" y="505"/>
                  <a:pt x="2201" y="505"/>
                </a:cubicBezTo>
                <a:lnTo>
                  <a:pt x="2201" y="506"/>
                </a:lnTo>
                <a:close/>
                <a:moveTo>
                  <a:pt x="2206" y="506"/>
                </a:moveTo>
                <a:cubicBezTo>
                  <a:pt x="2206" y="506"/>
                  <a:pt x="2206" y="506"/>
                  <a:pt x="2206" y="506"/>
                </a:cubicBezTo>
                <a:cubicBezTo>
                  <a:pt x="2207" y="507"/>
                  <a:pt x="2208" y="505"/>
                  <a:pt x="2210" y="506"/>
                </a:cubicBezTo>
                <a:cubicBezTo>
                  <a:pt x="2210" y="506"/>
                  <a:pt x="2211" y="508"/>
                  <a:pt x="2212" y="508"/>
                </a:cubicBezTo>
                <a:cubicBezTo>
                  <a:pt x="2212" y="509"/>
                  <a:pt x="2212" y="509"/>
                  <a:pt x="2212" y="509"/>
                </a:cubicBezTo>
                <a:cubicBezTo>
                  <a:pt x="2209" y="509"/>
                  <a:pt x="2207" y="508"/>
                  <a:pt x="2204" y="508"/>
                </a:cubicBezTo>
                <a:cubicBezTo>
                  <a:pt x="2204" y="507"/>
                  <a:pt x="2203" y="506"/>
                  <a:pt x="2203" y="505"/>
                </a:cubicBezTo>
                <a:cubicBezTo>
                  <a:pt x="2204" y="505"/>
                  <a:pt x="2205" y="505"/>
                  <a:pt x="2206" y="506"/>
                </a:cubicBezTo>
                <a:close/>
                <a:moveTo>
                  <a:pt x="2117" y="611"/>
                </a:moveTo>
                <a:cubicBezTo>
                  <a:pt x="2119" y="611"/>
                  <a:pt x="2118" y="611"/>
                  <a:pt x="2119" y="612"/>
                </a:cubicBezTo>
                <a:cubicBezTo>
                  <a:pt x="2117" y="611"/>
                  <a:pt x="2118" y="612"/>
                  <a:pt x="2117" y="611"/>
                </a:cubicBezTo>
                <a:close/>
                <a:moveTo>
                  <a:pt x="2314" y="530"/>
                </a:moveTo>
                <a:cubicBezTo>
                  <a:pt x="2314" y="528"/>
                  <a:pt x="2314" y="528"/>
                  <a:pt x="2313" y="526"/>
                </a:cubicBezTo>
                <a:cubicBezTo>
                  <a:pt x="2312" y="526"/>
                  <a:pt x="2312" y="526"/>
                  <a:pt x="2312" y="526"/>
                </a:cubicBezTo>
                <a:cubicBezTo>
                  <a:pt x="2311" y="524"/>
                  <a:pt x="2313" y="523"/>
                  <a:pt x="2310" y="521"/>
                </a:cubicBezTo>
                <a:cubicBezTo>
                  <a:pt x="2310" y="517"/>
                  <a:pt x="2311" y="518"/>
                  <a:pt x="2312" y="516"/>
                </a:cubicBezTo>
                <a:cubicBezTo>
                  <a:pt x="2316" y="516"/>
                  <a:pt x="2316" y="516"/>
                  <a:pt x="2316" y="516"/>
                </a:cubicBezTo>
                <a:cubicBezTo>
                  <a:pt x="2316" y="518"/>
                  <a:pt x="2317" y="520"/>
                  <a:pt x="2317" y="522"/>
                </a:cubicBezTo>
                <a:cubicBezTo>
                  <a:pt x="2318" y="522"/>
                  <a:pt x="2318" y="522"/>
                  <a:pt x="2318" y="522"/>
                </a:cubicBezTo>
                <a:cubicBezTo>
                  <a:pt x="2318" y="524"/>
                  <a:pt x="2318" y="524"/>
                  <a:pt x="2318" y="524"/>
                </a:cubicBezTo>
                <a:cubicBezTo>
                  <a:pt x="2318" y="524"/>
                  <a:pt x="2318" y="524"/>
                  <a:pt x="2318" y="524"/>
                </a:cubicBezTo>
                <a:cubicBezTo>
                  <a:pt x="2318" y="524"/>
                  <a:pt x="2317" y="528"/>
                  <a:pt x="2317" y="530"/>
                </a:cubicBezTo>
                <a:lnTo>
                  <a:pt x="2314" y="530"/>
                </a:lnTo>
                <a:close/>
                <a:moveTo>
                  <a:pt x="2320" y="535"/>
                </a:moveTo>
                <a:cubicBezTo>
                  <a:pt x="2319" y="535"/>
                  <a:pt x="2319" y="535"/>
                  <a:pt x="2319" y="535"/>
                </a:cubicBezTo>
                <a:cubicBezTo>
                  <a:pt x="2319" y="535"/>
                  <a:pt x="2319" y="535"/>
                  <a:pt x="2319" y="535"/>
                </a:cubicBezTo>
                <a:cubicBezTo>
                  <a:pt x="2318" y="535"/>
                  <a:pt x="2318" y="535"/>
                  <a:pt x="2318" y="535"/>
                </a:cubicBezTo>
                <a:cubicBezTo>
                  <a:pt x="2318" y="534"/>
                  <a:pt x="2318" y="534"/>
                  <a:pt x="2318" y="534"/>
                </a:cubicBezTo>
                <a:cubicBezTo>
                  <a:pt x="2320" y="534"/>
                  <a:pt x="2320" y="534"/>
                  <a:pt x="2320" y="534"/>
                </a:cubicBezTo>
                <a:lnTo>
                  <a:pt x="2320" y="535"/>
                </a:lnTo>
                <a:close/>
                <a:moveTo>
                  <a:pt x="2367" y="486"/>
                </a:moveTo>
                <a:cubicBezTo>
                  <a:pt x="2367" y="488"/>
                  <a:pt x="2367" y="489"/>
                  <a:pt x="2368" y="490"/>
                </a:cubicBezTo>
                <a:cubicBezTo>
                  <a:pt x="2363" y="492"/>
                  <a:pt x="2361" y="488"/>
                  <a:pt x="2357" y="494"/>
                </a:cubicBezTo>
                <a:cubicBezTo>
                  <a:pt x="2356" y="494"/>
                  <a:pt x="2354" y="493"/>
                  <a:pt x="2352" y="493"/>
                </a:cubicBezTo>
                <a:cubicBezTo>
                  <a:pt x="2352" y="490"/>
                  <a:pt x="2352" y="488"/>
                  <a:pt x="2351" y="487"/>
                </a:cubicBezTo>
                <a:cubicBezTo>
                  <a:pt x="2350" y="486"/>
                  <a:pt x="2349" y="486"/>
                  <a:pt x="2349" y="486"/>
                </a:cubicBezTo>
                <a:cubicBezTo>
                  <a:pt x="2349" y="484"/>
                  <a:pt x="2349" y="484"/>
                  <a:pt x="2349" y="484"/>
                </a:cubicBezTo>
                <a:cubicBezTo>
                  <a:pt x="2348" y="484"/>
                  <a:pt x="2347" y="483"/>
                  <a:pt x="2346" y="482"/>
                </a:cubicBezTo>
                <a:cubicBezTo>
                  <a:pt x="2345" y="480"/>
                  <a:pt x="2347" y="478"/>
                  <a:pt x="2345" y="476"/>
                </a:cubicBezTo>
                <a:cubicBezTo>
                  <a:pt x="2344" y="474"/>
                  <a:pt x="2344" y="474"/>
                  <a:pt x="2341" y="473"/>
                </a:cubicBezTo>
                <a:cubicBezTo>
                  <a:pt x="2341" y="471"/>
                  <a:pt x="2340" y="471"/>
                  <a:pt x="2340" y="469"/>
                </a:cubicBezTo>
                <a:cubicBezTo>
                  <a:pt x="2343" y="468"/>
                  <a:pt x="2341" y="468"/>
                  <a:pt x="2343" y="467"/>
                </a:cubicBezTo>
                <a:cubicBezTo>
                  <a:pt x="2343" y="466"/>
                  <a:pt x="2343" y="466"/>
                  <a:pt x="2343" y="466"/>
                </a:cubicBezTo>
                <a:cubicBezTo>
                  <a:pt x="2344" y="466"/>
                  <a:pt x="2345" y="467"/>
                  <a:pt x="2347" y="467"/>
                </a:cubicBezTo>
                <a:cubicBezTo>
                  <a:pt x="2347" y="464"/>
                  <a:pt x="2347" y="464"/>
                  <a:pt x="2347" y="464"/>
                </a:cubicBezTo>
                <a:cubicBezTo>
                  <a:pt x="2348" y="464"/>
                  <a:pt x="2348" y="464"/>
                  <a:pt x="2348" y="464"/>
                </a:cubicBezTo>
                <a:cubicBezTo>
                  <a:pt x="2348" y="463"/>
                  <a:pt x="2348" y="463"/>
                  <a:pt x="2348" y="463"/>
                </a:cubicBezTo>
                <a:cubicBezTo>
                  <a:pt x="2351" y="463"/>
                  <a:pt x="2351" y="463"/>
                  <a:pt x="2351" y="463"/>
                </a:cubicBezTo>
                <a:cubicBezTo>
                  <a:pt x="2351" y="465"/>
                  <a:pt x="2351" y="465"/>
                  <a:pt x="2351" y="465"/>
                </a:cubicBezTo>
                <a:cubicBezTo>
                  <a:pt x="2353" y="465"/>
                  <a:pt x="2355" y="465"/>
                  <a:pt x="2356" y="466"/>
                </a:cubicBezTo>
                <a:cubicBezTo>
                  <a:pt x="2357" y="467"/>
                  <a:pt x="2356" y="468"/>
                  <a:pt x="2357" y="469"/>
                </a:cubicBezTo>
                <a:cubicBezTo>
                  <a:pt x="2360" y="469"/>
                  <a:pt x="2360" y="469"/>
                  <a:pt x="2360" y="469"/>
                </a:cubicBezTo>
                <a:cubicBezTo>
                  <a:pt x="2360" y="470"/>
                  <a:pt x="2361" y="471"/>
                  <a:pt x="2361" y="472"/>
                </a:cubicBezTo>
                <a:cubicBezTo>
                  <a:pt x="2362" y="472"/>
                  <a:pt x="2363" y="472"/>
                  <a:pt x="2364" y="472"/>
                </a:cubicBezTo>
                <a:cubicBezTo>
                  <a:pt x="2365" y="474"/>
                  <a:pt x="2365" y="474"/>
                  <a:pt x="2365" y="474"/>
                </a:cubicBezTo>
                <a:cubicBezTo>
                  <a:pt x="2365" y="476"/>
                  <a:pt x="2365" y="476"/>
                  <a:pt x="2365" y="476"/>
                </a:cubicBezTo>
                <a:cubicBezTo>
                  <a:pt x="2368" y="479"/>
                  <a:pt x="2371" y="482"/>
                  <a:pt x="2371" y="487"/>
                </a:cubicBezTo>
                <a:cubicBezTo>
                  <a:pt x="2369" y="487"/>
                  <a:pt x="2369" y="486"/>
                  <a:pt x="2367" y="486"/>
                </a:cubicBezTo>
                <a:close/>
                <a:moveTo>
                  <a:pt x="2384" y="429"/>
                </a:moveTo>
                <a:cubicBezTo>
                  <a:pt x="2387" y="429"/>
                  <a:pt x="2389" y="430"/>
                  <a:pt x="2392" y="430"/>
                </a:cubicBezTo>
                <a:cubicBezTo>
                  <a:pt x="2392" y="431"/>
                  <a:pt x="2392" y="431"/>
                  <a:pt x="2392" y="431"/>
                </a:cubicBezTo>
                <a:cubicBezTo>
                  <a:pt x="2393" y="432"/>
                  <a:pt x="2393" y="432"/>
                  <a:pt x="2394" y="433"/>
                </a:cubicBezTo>
                <a:cubicBezTo>
                  <a:pt x="2394" y="434"/>
                  <a:pt x="2394" y="434"/>
                  <a:pt x="2394" y="434"/>
                </a:cubicBezTo>
                <a:cubicBezTo>
                  <a:pt x="2395" y="435"/>
                  <a:pt x="2396" y="435"/>
                  <a:pt x="2398" y="435"/>
                </a:cubicBezTo>
                <a:cubicBezTo>
                  <a:pt x="2398" y="437"/>
                  <a:pt x="2398" y="437"/>
                  <a:pt x="2398" y="437"/>
                </a:cubicBezTo>
                <a:cubicBezTo>
                  <a:pt x="2397" y="438"/>
                  <a:pt x="2391" y="438"/>
                  <a:pt x="2388" y="438"/>
                </a:cubicBezTo>
                <a:cubicBezTo>
                  <a:pt x="2388" y="432"/>
                  <a:pt x="2385" y="433"/>
                  <a:pt x="2384" y="429"/>
                </a:cubicBezTo>
                <a:close/>
                <a:moveTo>
                  <a:pt x="2409" y="474"/>
                </a:moveTo>
                <a:cubicBezTo>
                  <a:pt x="2408" y="474"/>
                  <a:pt x="2408" y="474"/>
                  <a:pt x="2408" y="474"/>
                </a:cubicBezTo>
                <a:cubicBezTo>
                  <a:pt x="2407" y="478"/>
                  <a:pt x="2409" y="478"/>
                  <a:pt x="2405" y="480"/>
                </a:cubicBezTo>
                <a:cubicBezTo>
                  <a:pt x="2405" y="481"/>
                  <a:pt x="2405" y="481"/>
                  <a:pt x="2405" y="481"/>
                </a:cubicBezTo>
                <a:cubicBezTo>
                  <a:pt x="2404" y="481"/>
                  <a:pt x="2404" y="481"/>
                  <a:pt x="2404" y="481"/>
                </a:cubicBezTo>
                <a:cubicBezTo>
                  <a:pt x="2404" y="480"/>
                  <a:pt x="2404" y="480"/>
                  <a:pt x="2404" y="480"/>
                </a:cubicBezTo>
                <a:cubicBezTo>
                  <a:pt x="2403" y="480"/>
                  <a:pt x="2403" y="480"/>
                  <a:pt x="2403" y="480"/>
                </a:cubicBezTo>
                <a:cubicBezTo>
                  <a:pt x="2403" y="477"/>
                  <a:pt x="2403" y="477"/>
                  <a:pt x="2403" y="477"/>
                </a:cubicBezTo>
                <a:cubicBezTo>
                  <a:pt x="2402" y="477"/>
                  <a:pt x="2402" y="477"/>
                  <a:pt x="2402" y="477"/>
                </a:cubicBezTo>
                <a:cubicBezTo>
                  <a:pt x="2401" y="475"/>
                  <a:pt x="2399" y="473"/>
                  <a:pt x="2398" y="471"/>
                </a:cubicBezTo>
                <a:cubicBezTo>
                  <a:pt x="2395" y="471"/>
                  <a:pt x="2395" y="471"/>
                  <a:pt x="2395" y="471"/>
                </a:cubicBezTo>
                <a:cubicBezTo>
                  <a:pt x="2394" y="470"/>
                  <a:pt x="2395" y="469"/>
                  <a:pt x="2394" y="467"/>
                </a:cubicBezTo>
                <a:cubicBezTo>
                  <a:pt x="2394" y="467"/>
                  <a:pt x="2393" y="467"/>
                  <a:pt x="2393" y="467"/>
                </a:cubicBezTo>
                <a:cubicBezTo>
                  <a:pt x="2393" y="466"/>
                  <a:pt x="2393" y="466"/>
                  <a:pt x="2393" y="466"/>
                </a:cubicBezTo>
                <a:cubicBezTo>
                  <a:pt x="2390" y="466"/>
                  <a:pt x="2390" y="466"/>
                  <a:pt x="2390" y="466"/>
                </a:cubicBezTo>
                <a:cubicBezTo>
                  <a:pt x="2390" y="465"/>
                  <a:pt x="2390" y="465"/>
                  <a:pt x="2390" y="465"/>
                </a:cubicBezTo>
                <a:cubicBezTo>
                  <a:pt x="2389" y="465"/>
                  <a:pt x="2389" y="465"/>
                  <a:pt x="2389" y="465"/>
                </a:cubicBezTo>
                <a:cubicBezTo>
                  <a:pt x="2389" y="463"/>
                  <a:pt x="2389" y="463"/>
                  <a:pt x="2389" y="463"/>
                </a:cubicBezTo>
                <a:cubicBezTo>
                  <a:pt x="2391" y="462"/>
                  <a:pt x="2392" y="463"/>
                  <a:pt x="2393" y="462"/>
                </a:cubicBezTo>
                <a:cubicBezTo>
                  <a:pt x="2393" y="460"/>
                  <a:pt x="2393" y="460"/>
                  <a:pt x="2393" y="460"/>
                </a:cubicBezTo>
                <a:cubicBezTo>
                  <a:pt x="2394" y="460"/>
                  <a:pt x="2396" y="461"/>
                  <a:pt x="2398" y="461"/>
                </a:cubicBezTo>
                <a:cubicBezTo>
                  <a:pt x="2398" y="461"/>
                  <a:pt x="2399" y="459"/>
                  <a:pt x="2399" y="459"/>
                </a:cubicBezTo>
                <a:cubicBezTo>
                  <a:pt x="2399" y="453"/>
                  <a:pt x="2399" y="453"/>
                  <a:pt x="2399" y="453"/>
                </a:cubicBezTo>
                <a:cubicBezTo>
                  <a:pt x="2398" y="453"/>
                  <a:pt x="2398" y="453"/>
                  <a:pt x="2398" y="453"/>
                </a:cubicBezTo>
                <a:cubicBezTo>
                  <a:pt x="2398" y="453"/>
                  <a:pt x="2398" y="453"/>
                  <a:pt x="2398" y="453"/>
                </a:cubicBezTo>
                <a:cubicBezTo>
                  <a:pt x="2397" y="453"/>
                  <a:pt x="2395" y="454"/>
                  <a:pt x="2393" y="454"/>
                </a:cubicBezTo>
                <a:cubicBezTo>
                  <a:pt x="2393" y="453"/>
                  <a:pt x="2393" y="453"/>
                  <a:pt x="2392" y="453"/>
                </a:cubicBezTo>
                <a:cubicBezTo>
                  <a:pt x="2392" y="449"/>
                  <a:pt x="2392" y="449"/>
                  <a:pt x="2392" y="449"/>
                </a:cubicBezTo>
                <a:cubicBezTo>
                  <a:pt x="2391" y="449"/>
                  <a:pt x="2391" y="449"/>
                  <a:pt x="2391" y="449"/>
                </a:cubicBezTo>
                <a:cubicBezTo>
                  <a:pt x="2391" y="448"/>
                  <a:pt x="2391" y="448"/>
                  <a:pt x="2391" y="448"/>
                </a:cubicBezTo>
                <a:cubicBezTo>
                  <a:pt x="2395" y="449"/>
                  <a:pt x="2399" y="450"/>
                  <a:pt x="2402" y="451"/>
                </a:cubicBezTo>
                <a:cubicBezTo>
                  <a:pt x="2403" y="453"/>
                  <a:pt x="2403" y="454"/>
                  <a:pt x="2403" y="456"/>
                </a:cubicBezTo>
                <a:cubicBezTo>
                  <a:pt x="2402" y="456"/>
                  <a:pt x="2402" y="456"/>
                  <a:pt x="2402" y="456"/>
                </a:cubicBezTo>
                <a:cubicBezTo>
                  <a:pt x="2402" y="460"/>
                  <a:pt x="2402" y="460"/>
                  <a:pt x="2402" y="460"/>
                </a:cubicBezTo>
                <a:cubicBezTo>
                  <a:pt x="2403" y="460"/>
                  <a:pt x="2403" y="460"/>
                  <a:pt x="2403" y="460"/>
                </a:cubicBezTo>
                <a:cubicBezTo>
                  <a:pt x="2403" y="463"/>
                  <a:pt x="2403" y="463"/>
                  <a:pt x="2403" y="463"/>
                </a:cubicBezTo>
                <a:cubicBezTo>
                  <a:pt x="2404" y="464"/>
                  <a:pt x="2404" y="464"/>
                  <a:pt x="2405" y="464"/>
                </a:cubicBezTo>
                <a:cubicBezTo>
                  <a:pt x="2407" y="466"/>
                  <a:pt x="2408" y="468"/>
                  <a:pt x="2409" y="471"/>
                </a:cubicBezTo>
                <a:cubicBezTo>
                  <a:pt x="2410" y="471"/>
                  <a:pt x="2410" y="471"/>
                  <a:pt x="2410" y="471"/>
                </a:cubicBezTo>
                <a:cubicBezTo>
                  <a:pt x="2410" y="472"/>
                  <a:pt x="2409" y="473"/>
                  <a:pt x="2409" y="474"/>
                </a:cubicBezTo>
                <a:close/>
                <a:moveTo>
                  <a:pt x="2414" y="487"/>
                </a:moveTo>
                <a:cubicBezTo>
                  <a:pt x="2417" y="487"/>
                  <a:pt x="2417" y="487"/>
                  <a:pt x="2417" y="487"/>
                </a:cubicBezTo>
                <a:cubicBezTo>
                  <a:pt x="2417" y="487"/>
                  <a:pt x="2417" y="487"/>
                  <a:pt x="2417" y="487"/>
                </a:cubicBezTo>
                <a:cubicBezTo>
                  <a:pt x="2421" y="487"/>
                  <a:pt x="2421" y="488"/>
                  <a:pt x="2423" y="489"/>
                </a:cubicBezTo>
                <a:cubicBezTo>
                  <a:pt x="2423" y="490"/>
                  <a:pt x="2422" y="491"/>
                  <a:pt x="2422" y="492"/>
                </a:cubicBezTo>
                <a:cubicBezTo>
                  <a:pt x="2417" y="492"/>
                  <a:pt x="2417" y="492"/>
                  <a:pt x="2417" y="492"/>
                </a:cubicBezTo>
                <a:cubicBezTo>
                  <a:pt x="2417" y="491"/>
                  <a:pt x="2417" y="491"/>
                  <a:pt x="2417" y="491"/>
                </a:cubicBezTo>
                <a:cubicBezTo>
                  <a:pt x="2415" y="490"/>
                  <a:pt x="2415" y="490"/>
                  <a:pt x="2414" y="489"/>
                </a:cubicBezTo>
                <a:lnTo>
                  <a:pt x="2414" y="487"/>
                </a:lnTo>
                <a:close/>
                <a:moveTo>
                  <a:pt x="2436" y="521"/>
                </a:moveTo>
                <a:cubicBezTo>
                  <a:pt x="2435" y="521"/>
                  <a:pt x="2435" y="521"/>
                  <a:pt x="2434" y="521"/>
                </a:cubicBezTo>
                <a:cubicBezTo>
                  <a:pt x="2434" y="523"/>
                  <a:pt x="2434" y="525"/>
                  <a:pt x="2435" y="526"/>
                </a:cubicBezTo>
                <a:cubicBezTo>
                  <a:pt x="2433" y="526"/>
                  <a:pt x="2432" y="526"/>
                  <a:pt x="2431" y="525"/>
                </a:cubicBezTo>
                <a:cubicBezTo>
                  <a:pt x="2431" y="529"/>
                  <a:pt x="2431" y="529"/>
                  <a:pt x="2431" y="529"/>
                </a:cubicBezTo>
                <a:cubicBezTo>
                  <a:pt x="2429" y="529"/>
                  <a:pt x="2428" y="529"/>
                  <a:pt x="2427" y="530"/>
                </a:cubicBezTo>
                <a:cubicBezTo>
                  <a:pt x="2426" y="529"/>
                  <a:pt x="2426" y="529"/>
                  <a:pt x="2425" y="528"/>
                </a:cubicBezTo>
                <a:cubicBezTo>
                  <a:pt x="2425" y="527"/>
                  <a:pt x="2425" y="527"/>
                  <a:pt x="2425" y="527"/>
                </a:cubicBezTo>
                <a:cubicBezTo>
                  <a:pt x="2422" y="527"/>
                  <a:pt x="2422" y="527"/>
                  <a:pt x="2422" y="527"/>
                </a:cubicBezTo>
                <a:cubicBezTo>
                  <a:pt x="2422" y="526"/>
                  <a:pt x="2421" y="525"/>
                  <a:pt x="2421" y="525"/>
                </a:cubicBezTo>
                <a:cubicBezTo>
                  <a:pt x="2420" y="525"/>
                  <a:pt x="2420" y="525"/>
                  <a:pt x="2420" y="525"/>
                </a:cubicBezTo>
                <a:cubicBezTo>
                  <a:pt x="2420" y="523"/>
                  <a:pt x="2420" y="523"/>
                  <a:pt x="2420" y="523"/>
                </a:cubicBezTo>
                <a:cubicBezTo>
                  <a:pt x="2418" y="522"/>
                  <a:pt x="2416" y="520"/>
                  <a:pt x="2415" y="519"/>
                </a:cubicBezTo>
                <a:cubicBezTo>
                  <a:pt x="2415" y="517"/>
                  <a:pt x="2415" y="517"/>
                  <a:pt x="2415" y="517"/>
                </a:cubicBezTo>
                <a:cubicBezTo>
                  <a:pt x="2417" y="517"/>
                  <a:pt x="2417" y="517"/>
                  <a:pt x="2418" y="518"/>
                </a:cubicBezTo>
                <a:cubicBezTo>
                  <a:pt x="2418" y="519"/>
                  <a:pt x="2418" y="519"/>
                  <a:pt x="2418" y="519"/>
                </a:cubicBezTo>
                <a:cubicBezTo>
                  <a:pt x="2421" y="519"/>
                  <a:pt x="2421" y="519"/>
                  <a:pt x="2421" y="519"/>
                </a:cubicBezTo>
                <a:cubicBezTo>
                  <a:pt x="2421" y="520"/>
                  <a:pt x="2421" y="520"/>
                  <a:pt x="2421" y="520"/>
                </a:cubicBezTo>
                <a:cubicBezTo>
                  <a:pt x="2422" y="520"/>
                  <a:pt x="2420" y="519"/>
                  <a:pt x="2421" y="519"/>
                </a:cubicBezTo>
                <a:cubicBezTo>
                  <a:pt x="2425" y="519"/>
                  <a:pt x="2425" y="519"/>
                  <a:pt x="2425" y="519"/>
                </a:cubicBezTo>
                <a:cubicBezTo>
                  <a:pt x="2425" y="513"/>
                  <a:pt x="2425" y="513"/>
                  <a:pt x="2425" y="513"/>
                </a:cubicBezTo>
                <a:cubicBezTo>
                  <a:pt x="2423" y="513"/>
                  <a:pt x="2423" y="512"/>
                  <a:pt x="2421" y="511"/>
                </a:cubicBezTo>
                <a:cubicBezTo>
                  <a:pt x="2421" y="511"/>
                  <a:pt x="2421" y="511"/>
                  <a:pt x="2421" y="511"/>
                </a:cubicBezTo>
                <a:cubicBezTo>
                  <a:pt x="2420" y="511"/>
                  <a:pt x="2419" y="511"/>
                  <a:pt x="2417" y="511"/>
                </a:cubicBezTo>
                <a:cubicBezTo>
                  <a:pt x="2417" y="510"/>
                  <a:pt x="2417" y="510"/>
                  <a:pt x="2417" y="510"/>
                </a:cubicBezTo>
                <a:cubicBezTo>
                  <a:pt x="2421" y="510"/>
                  <a:pt x="2421" y="510"/>
                  <a:pt x="2421" y="510"/>
                </a:cubicBezTo>
                <a:cubicBezTo>
                  <a:pt x="2421" y="508"/>
                  <a:pt x="2420" y="509"/>
                  <a:pt x="2421" y="508"/>
                </a:cubicBezTo>
                <a:cubicBezTo>
                  <a:pt x="2421" y="507"/>
                  <a:pt x="2421" y="507"/>
                  <a:pt x="2421" y="507"/>
                </a:cubicBezTo>
                <a:cubicBezTo>
                  <a:pt x="2423" y="506"/>
                  <a:pt x="2424" y="512"/>
                  <a:pt x="2425" y="513"/>
                </a:cubicBezTo>
                <a:cubicBezTo>
                  <a:pt x="2425" y="513"/>
                  <a:pt x="2426" y="514"/>
                  <a:pt x="2426" y="514"/>
                </a:cubicBezTo>
                <a:cubicBezTo>
                  <a:pt x="2427" y="515"/>
                  <a:pt x="2428" y="516"/>
                  <a:pt x="2429" y="517"/>
                </a:cubicBezTo>
                <a:cubicBezTo>
                  <a:pt x="2431" y="518"/>
                  <a:pt x="2434" y="518"/>
                  <a:pt x="2436" y="519"/>
                </a:cubicBezTo>
                <a:lnTo>
                  <a:pt x="2436" y="521"/>
                </a:lnTo>
                <a:close/>
                <a:moveTo>
                  <a:pt x="2173" y="1648"/>
                </a:moveTo>
                <a:cubicBezTo>
                  <a:pt x="2171" y="1648"/>
                  <a:pt x="2171" y="1648"/>
                  <a:pt x="2171" y="1648"/>
                </a:cubicBezTo>
                <a:cubicBezTo>
                  <a:pt x="2170" y="1648"/>
                  <a:pt x="2172" y="1648"/>
                  <a:pt x="2172" y="1648"/>
                </a:cubicBezTo>
                <a:cubicBezTo>
                  <a:pt x="2172" y="1647"/>
                  <a:pt x="2171" y="1646"/>
                  <a:pt x="2171" y="1646"/>
                </a:cubicBezTo>
                <a:cubicBezTo>
                  <a:pt x="2173" y="1646"/>
                  <a:pt x="2173" y="1646"/>
                  <a:pt x="2173" y="1646"/>
                </a:cubicBezTo>
                <a:lnTo>
                  <a:pt x="2173" y="1648"/>
                </a:lnTo>
                <a:close/>
                <a:moveTo>
                  <a:pt x="2182" y="1198"/>
                </a:moveTo>
                <a:cubicBezTo>
                  <a:pt x="2182" y="1198"/>
                  <a:pt x="2182" y="1198"/>
                  <a:pt x="2182" y="1198"/>
                </a:cubicBezTo>
                <a:cubicBezTo>
                  <a:pt x="2182" y="1199"/>
                  <a:pt x="2182" y="1199"/>
                  <a:pt x="2182" y="1199"/>
                </a:cubicBezTo>
                <a:cubicBezTo>
                  <a:pt x="2181" y="1199"/>
                  <a:pt x="2180" y="1199"/>
                  <a:pt x="2179" y="1198"/>
                </a:cubicBezTo>
                <a:cubicBezTo>
                  <a:pt x="2179" y="1198"/>
                  <a:pt x="2179" y="1197"/>
                  <a:pt x="2178" y="1197"/>
                </a:cubicBezTo>
                <a:cubicBezTo>
                  <a:pt x="2174" y="1195"/>
                  <a:pt x="2172" y="1199"/>
                  <a:pt x="2170" y="1198"/>
                </a:cubicBezTo>
                <a:cubicBezTo>
                  <a:pt x="2168" y="1196"/>
                  <a:pt x="2170" y="1197"/>
                  <a:pt x="2168" y="1195"/>
                </a:cubicBezTo>
                <a:cubicBezTo>
                  <a:pt x="2168" y="1195"/>
                  <a:pt x="2168" y="1195"/>
                  <a:pt x="2168" y="1195"/>
                </a:cubicBezTo>
                <a:cubicBezTo>
                  <a:pt x="2168" y="1193"/>
                  <a:pt x="2168" y="1193"/>
                  <a:pt x="2168" y="1193"/>
                </a:cubicBezTo>
                <a:cubicBezTo>
                  <a:pt x="2167" y="1191"/>
                  <a:pt x="2165" y="1189"/>
                  <a:pt x="2164" y="1188"/>
                </a:cubicBezTo>
                <a:cubicBezTo>
                  <a:pt x="2164" y="1188"/>
                  <a:pt x="2164" y="1188"/>
                  <a:pt x="2164" y="1188"/>
                </a:cubicBezTo>
                <a:cubicBezTo>
                  <a:pt x="2168" y="1188"/>
                  <a:pt x="2168" y="1188"/>
                  <a:pt x="2168" y="1188"/>
                </a:cubicBezTo>
                <a:cubicBezTo>
                  <a:pt x="2168" y="1191"/>
                  <a:pt x="2168" y="1191"/>
                  <a:pt x="2168" y="1191"/>
                </a:cubicBezTo>
                <a:cubicBezTo>
                  <a:pt x="2169" y="1191"/>
                  <a:pt x="2170" y="1191"/>
                  <a:pt x="2171" y="1192"/>
                </a:cubicBezTo>
                <a:cubicBezTo>
                  <a:pt x="2171" y="1193"/>
                  <a:pt x="2171" y="1193"/>
                  <a:pt x="2171" y="1193"/>
                </a:cubicBezTo>
                <a:cubicBezTo>
                  <a:pt x="2173" y="1193"/>
                  <a:pt x="2173" y="1193"/>
                  <a:pt x="2173" y="1193"/>
                </a:cubicBezTo>
                <a:cubicBezTo>
                  <a:pt x="2174" y="1193"/>
                  <a:pt x="2174" y="1194"/>
                  <a:pt x="2174" y="1194"/>
                </a:cubicBezTo>
                <a:cubicBezTo>
                  <a:pt x="2176" y="1195"/>
                  <a:pt x="2178" y="1192"/>
                  <a:pt x="2180" y="1193"/>
                </a:cubicBezTo>
                <a:cubicBezTo>
                  <a:pt x="2180" y="1194"/>
                  <a:pt x="2180" y="1194"/>
                  <a:pt x="2180" y="1194"/>
                </a:cubicBezTo>
                <a:cubicBezTo>
                  <a:pt x="2181" y="1195"/>
                  <a:pt x="2182" y="1195"/>
                  <a:pt x="2182" y="1195"/>
                </a:cubicBezTo>
                <a:lnTo>
                  <a:pt x="2182" y="1198"/>
                </a:lnTo>
                <a:close/>
                <a:moveTo>
                  <a:pt x="2412" y="1227"/>
                </a:moveTo>
                <a:cubicBezTo>
                  <a:pt x="2414" y="1227"/>
                  <a:pt x="2416" y="1227"/>
                  <a:pt x="2419" y="1227"/>
                </a:cubicBezTo>
                <a:cubicBezTo>
                  <a:pt x="2419" y="1230"/>
                  <a:pt x="2418" y="1232"/>
                  <a:pt x="2416" y="1233"/>
                </a:cubicBezTo>
                <a:cubicBezTo>
                  <a:pt x="2416" y="1234"/>
                  <a:pt x="2416" y="1234"/>
                  <a:pt x="2416" y="1234"/>
                </a:cubicBezTo>
                <a:cubicBezTo>
                  <a:pt x="2414" y="1233"/>
                  <a:pt x="2413" y="1232"/>
                  <a:pt x="2412" y="1232"/>
                </a:cubicBezTo>
                <a:lnTo>
                  <a:pt x="2412" y="1227"/>
                </a:lnTo>
                <a:close/>
                <a:moveTo>
                  <a:pt x="2402" y="1331"/>
                </a:moveTo>
                <a:cubicBezTo>
                  <a:pt x="2402" y="1331"/>
                  <a:pt x="2402" y="1331"/>
                  <a:pt x="2402" y="1331"/>
                </a:cubicBezTo>
                <a:cubicBezTo>
                  <a:pt x="2402" y="1328"/>
                  <a:pt x="2402" y="1328"/>
                  <a:pt x="2402" y="1328"/>
                </a:cubicBezTo>
                <a:cubicBezTo>
                  <a:pt x="2402" y="1328"/>
                  <a:pt x="2402" y="1328"/>
                  <a:pt x="2402" y="1328"/>
                </a:cubicBezTo>
                <a:cubicBezTo>
                  <a:pt x="2402" y="1327"/>
                  <a:pt x="2402" y="1327"/>
                  <a:pt x="2402" y="1327"/>
                </a:cubicBezTo>
                <a:cubicBezTo>
                  <a:pt x="2402" y="1327"/>
                  <a:pt x="2402" y="1327"/>
                  <a:pt x="2402" y="1327"/>
                </a:cubicBezTo>
                <a:cubicBezTo>
                  <a:pt x="2402" y="1324"/>
                  <a:pt x="2402" y="1324"/>
                  <a:pt x="2402" y="1324"/>
                </a:cubicBezTo>
                <a:cubicBezTo>
                  <a:pt x="2403" y="1324"/>
                  <a:pt x="2404" y="1324"/>
                  <a:pt x="2405" y="1324"/>
                </a:cubicBezTo>
                <a:cubicBezTo>
                  <a:pt x="2406" y="1325"/>
                  <a:pt x="2406" y="1325"/>
                  <a:pt x="2406" y="1325"/>
                </a:cubicBezTo>
                <a:cubicBezTo>
                  <a:pt x="2406" y="1329"/>
                  <a:pt x="2406" y="1329"/>
                  <a:pt x="2406" y="1329"/>
                </a:cubicBezTo>
                <a:cubicBezTo>
                  <a:pt x="2407" y="1329"/>
                  <a:pt x="2407" y="1329"/>
                  <a:pt x="2407" y="1329"/>
                </a:cubicBezTo>
                <a:cubicBezTo>
                  <a:pt x="2407" y="1331"/>
                  <a:pt x="2407" y="1331"/>
                  <a:pt x="2407" y="1331"/>
                </a:cubicBezTo>
                <a:cubicBezTo>
                  <a:pt x="2407" y="1331"/>
                  <a:pt x="2407" y="1331"/>
                  <a:pt x="2407" y="1331"/>
                </a:cubicBezTo>
                <a:cubicBezTo>
                  <a:pt x="2407" y="1333"/>
                  <a:pt x="2407" y="1335"/>
                  <a:pt x="2407" y="1338"/>
                </a:cubicBezTo>
                <a:cubicBezTo>
                  <a:pt x="2407" y="1338"/>
                  <a:pt x="2407" y="1338"/>
                  <a:pt x="2407" y="1338"/>
                </a:cubicBezTo>
                <a:cubicBezTo>
                  <a:pt x="2408" y="1339"/>
                  <a:pt x="2408" y="1341"/>
                  <a:pt x="2409" y="1343"/>
                </a:cubicBezTo>
                <a:cubicBezTo>
                  <a:pt x="2410" y="1343"/>
                  <a:pt x="2411" y="1344"/>
                  <a:pt x="2412" y="1344"/>
                </a:cubicBezTo>
                <a:cubicBezTo>
                  <a:pt x="2412" y="1350"/>
                  <a:pt x="2412" y="1350"/>
                  <a:pt x="2412" y="1350"/>
                </a:cubicBezTo>
                <a:cubicBezTo>
                  <a:pt x="2407" y="1349"/>
                  <a:pt x="2410" y="1347"/>
                  <a:pt x="2407" y="1343"/>
                </a:cubicBezTo>
                <a:cubicBezTo>
                  <a:pt x="2406" y="1342"/>
                  <a:pt x="2404" y="1341"/>
                  <a:pt x="2402" y="1339"/>
                </a:cubicBezTo>
                <a:cubicBezTo>
                  <a:pt x="2402" y="1337"/>
                  <a:pt x="2402" y="1337"/>
                  <a:pt x="2402" y="1337"/>
                </a:cubicBezTo>
                <a:cubicBezTo>
                  <a:pt x="2401" y="1337"/>
                  <a:pt x="2401" y="1337"/>
                  <a:pt x="2401" y="1337"/>
                </a:cubicBezTo>
                <a:cubicBezTo>
                  <a:pt x="2401" y="1335"/>
                  <a:pt x="2401" y="1333"/>
                  <a:pt x="2402" y="1331"/>
                </a:cubicBezTo>
                <a:close/>
                <a:moveTo>
                  <a:pt x="2364" y="1227"/>
                </a:moveTo>
                <a:cubicBezTo>
                  <a:pt x="2365" y="1227"/>
                  <a:pt x="2365" y="1227"/>
                  <a:pt x="2365" y="1227"/>
                </a:cubicBezTo>
                <a:cubicBezTo>
                  <a:pt x="2365" y="1228"/>
                  <a:pt x="2365" y="1228"/>
                  <a:pt x="2365" y="1228"/>
                </a:cubicBezTo>
                <a:cubicBezTo>
                  <a:pt x="2365" y="1228"/>
                  <a:pt x="2365" y="1228"/>
                  <a:pt x="2365" y="1228"/>
                </a:cubicBezTo>
                <a:cubicBezTo>
                  <a:pt x="2365" y="1229"/>
                  <a:pt x="2365" y="1229"/>
                  <a:pt x="2365" y="1229"/>
                </a:cubicBezTo>
                <a:cubicBezTo>
                  <a:pt x="2364" y="1229"/>
                  <a:pt x="2364" y="1229"/>
                  <a:pt x="2364" y="1229"/>
                </a:cubicBezTo>
                <a:lnTo>
                  <a:pt x="2364" y="1227"/>
                </a:lnTo>
                <a:close/>
                <a:moveTo>
                  <a:pt x="2346" y="1362"/>
                </a:moveTo>
                <a:cubicBezTo>
                  <a:pt x="2347" y="1362"/>
                  <a:pt x="2347" y="1362"/>
                  <a:pt x="2347" y="1362"/>
                </a:cubicBezTo>
                <a:cubicBezTo>
                  <a:pt x="2348" y="1362"/>
                  <a:pt x="2348" y="1361"/>
                  <a:pt x="2348" y="1360"/>
                </a:cubicBezTo>
                <a:cubicBezTo>
                  <a:pt x="2349" y="1360"/>
                  <a:pt x="2349" y="1360"/>
                  <a:pt x="2349" y="1360"/>
                </a:cubicBezTo>
                <a:cubicBezTo>
                  <a:pt x="2350" y="1359"/>
                  <a:pt x="2350" y="1358"/>
                  <a:pt x="2351" y="1357"/>
                </a:cubicBezTo>
                <a:cubicBezTo>
                  <a:pt x="2352" y="1357"/>
                  <a:pt x="2352" y="1357"/>
                  <a:pt x="2352" y="1357"/>
                </a:cubicBezTo>
                <a:cubicBezTo>
                  <a:pt x="2352" y="1361"/>
                  <a:pt x="2352" y="1361"/>
                  <a:pt x="2352" y="1361"/>
                </a:cubicBezTo>
                <a:cubicBezTo>
                  <a:pt x="2349" y="1362"/>
                  <a:pt x="2347" y="1365"/>
                  <a:pt x="2346" y="1368"/>
                </a:cubicBezTo>
                <a:cubicBezTo>
                  <a:pt x="2344" y="1368"/>
                  <a:pt x="2344" y="1368"/>
                  <a:pt x="2344" y="1368"/>
                </a:cubicBezTo>
                <a:cubicBezTo>
                  <a:pt x="2344" y="1367"/>
                  <a:pt x="2344" y="1367"/>
                  <a:pt x="2344" y="1367"/>
                </a:cubicBezTo>
                <a:cubicBezTo>
                  <a:pt x="2343" y="1366"/>
                  <a:pt x="2344" y="1367"/>
                  <a:pt x="2343" y="1366"/>
                </a:cubicBezTo>
                <a:cubicBezTo>
                  <a:pt x="2344" y="1365"/>
                  <a:pt x="2345" y="1363"/>
                  <a:pt x="2346" y="1362"/>
                </a:cubicBezTo>
                <a:close/>
                <a:moveTo>
                  <a:pt x="2326" y="1392"/>
                </a:moveTo>
                <a:cubicBezTo>
                  <a:pt x="2327" y="1392"/>
                  <a:pt x="2327" y="1392"/>
                  <a:pt x="2328" y="1391"/>
                </a:cubicBezTo>
                <a:cubicBezTo>
                  <a:pt x="2328" y="1389"/>
                  <a:pt x="2328" y="1389"/>
                  <a:pt x="2328" y="1389"/>
                </a:cubicBezTo>
                <a:cubicBezTo>
                  <a:pt x="2329" y="1389"/>
                  <a:pt x="2329" y="1389"/>
                  <a:pt x="2329" y="1389"/>
                </a:cubicBezTo>
                <a:cubicBezTo>
                  <a:pt x="2329" y="1388"/>
                  <a:pt x="2330" y="1387"/>
                  <a:pt x="2330" y="1386"/>
                </a:cubicBezTo>
                <a:cubicBezTo>
                  <a:pt x="2334" y="1386"/>
                  <a:pt x="2334" y="1386"/>
                  <a:pt x="2334" y="1386"/>
                </a:cubicBezTo>
                <a:cubicBezTo>
                  <a:pt x="2334" y="1389"/>
                  <a:pt x="2334" y="1389"/>
                  <a:pt x="2334" y="1389"/>
                </a:cubicBezTo>
                <a:cubicBezTo>
                  <a:pt x="2333" y="1390"/>
                  <a:pt x="2330" y="1394"/>
                  <a:pt x="2329" y="1396"/>
                </a:cubicBezTo>
                <a:cubicBezTo>
                  <a:pt x="2327" y="1396"/>
                  <a:pt x="2327" y="1396"/>
                  <a:pt x="2327" y="1396"/>
                </a:cubicBezTo>
                <a:cubicBezTo>
                  <a:pt x="2327" y="1395"/>
                  <a:pt x="2327" y="1395"/>
                  <a:pt x="2326" y="1394"/>
                </a:cubicBezTo>
                <a:lnTo>
                  <a:pt x="2326" y="1392"/>
                </a:lnTo>
                <a:close/>
                <a:moveTo>
                  <a:pt x="2322" y="1502"/>
                </a:moveTo>
                <a:cubicBezTo>
                  <a:pt x="2322" y="1503"/>
                  <a:pt x="2322" y="1503"/>
                  <a:pt x="2322" y="1503"/>
                </a:cubicBezTo>
                <a:cubicBezTo>
                  <a:pt x="2321" y="1503"/>
                  <a:pt x="2321" y="1503"/>
                  <a:pt x="2321" y="1503"/>
                </a:cubicBezTo>
                <a:cubicBezTo>
                  <a:pt x="2319" y="1505"/>
                  <a:pt x="2319" y="1504"/>
                  <a:pt x="2318" y="1507"/>
                </a:cubicBezTo>
                <a:cubicBezTo>
                  <a:pt x="2316" y="1507"/>
                  <a:pt x="2316" y="1507"/>
                  <a:pt x="2316" y="1507"/>
                </a:cubicBezTo>
                <a:cubicBezTo>
                  <a:pt x="2315" y="1505"/>
                  <a:pt x="2316" y="1506"/>
                  <a:pt x="2315" y="1505"/>
                </a:cubicBezTo>
                <a:cubicBezTo>
                  <a:pt x="2316" y="1498"/>
                  <a:pt x="2318" y="1502"/>
                  <a:pt x="2321" y="1498"/>
                </a:cubicBezTo>
                <a:cubicBezTo>
                  <a:pt x="2323" y="1498"/>
                  <a:pt x="2323" y="1498"/>
                  <a:pt x="2323" y="1498"/>
                </a:cubicBezTo>
                <a:cubicBezTo>
                  <a:pt x="2323" y="1500"/>
                  <a:pt x="2323" y="1500"/>
                  <a:pt x="2323" y="1502"/>
                </a:cubicBezTo>
                <a:lnTo>
                  <a:pt x="2322" y="1502"/>
                </a:lnTo>
                <a:close/>
                <a:moveTo>
                  <a:pt x="2323" y="1415"/>
                </a:moveTo>
                <a:cubicBezTo>
                  <a:pt x="2323" y="1412"/>
                  <a:pt x="2323" y="1406"/>
                  <a:pt x="2324" y="1405"/>
                </a:cubicBezTo>
                <a:cubicBezTo>
                  <a:pt x="2324" y="1404"/>
                  <a:pt x="2324" y="1404"/>
                  <a:pt x="2324" y="1404"/>
                </a:cubicBezTo>
                <a:cubicBezTo>
                  <a:pt x="2325" y="1404"/>
                  <a:pt x="2326" y="1404"/>
                  <a:pt x="2327" y="1405"/>
                </a:cubicBezTo>
                <a:cubicBezTo>
                  <a:pt x="2328" y="1405"/>
                  <a:pt x="2328" y="1406"/>
                  <a:pt x="2328" y="1406"/>
                </a:cubicBezTo>
                <a:cubicBezTo>
                  <a:pt x="2329" y="1406"/>
                  <a:pt x="2329" y="1406"/>
                  <a:pt x="2329" y="1406"/>
                </a:cubicBezTo>
                <a:cubicBezTo>
                  <a:pt x="2329" y="1409"/>
                  <a:pt x="2329" y="1409"/>
                  <a:pt x="2329" y="1409"/>
                </a:cubicBezTo>
                <a:cubicBezTo>
                  <a:pt x="2330" y="1409"/>
                  <a:pt x="2330" y="1409"/>
                  <a:pt x="2330" y="1409"/>
                </a:cubicBezTo>
                <a:cubicBezTo>
                  <a:pt x="2330" y="1412"/>
                  <a:pt x="2329" y="1411"/>
                  <a:pt x="2328" y="1414"/>
                </a:cubicBezTo>
                <a:cubicBezTo>
                  <a:pt x="2327" y="1414"/>
                  <a:pt x="2325" y="1414"/>
                  <a:pt x="2323" y="1415"/>
                </a:cubicBezTo>
                <a:close/>
                <a:moveTo>
                  <a:pt x="2356" y="1498"/>
                </a:moveTo>
                <a:cubicBezTo>
                  <a:pt x="2356" y="1498"/>
                  <a:pt x="2356" y="1498"/>
                  <a:pt x="2356" y="1498"/>
                </a:cubicBezTo>
                <a:cubicBezTo>
                  <a:pt x="2352" y="1498"/>
                  <a:pt x="2352" y="1498"/>
                  <a:pt x="2352" y="1498"/>
                </a:cubicBezTo>
                <a:cubicBezTo>
                  <a:pt x="2352" y="1497"/>
                  <a:pt x="2352" y="1497"/>
                  <a:pt x="2352" y="1497"/>
                </a:cubicBezTo>
                <a:cubicBezTo>
                  <a:pt x="2349" y="1497"/>
                  <a:pt x="2349" y="1497"/>
                  <a:pt x="2348" y="1498"/>
                </a:cubicBezTo>
                <a:cubicBezTo>
                  <a:pt x="2346" y="1498"/>
                  <a:pt x="2346" y="1498"/>
                  <a:pt x="2346" y="1498"/>
                </a:cubicBezTo>
                <a:cubicBezTo>
                  <a:pt x="2346" y="1498"/>
                  <a:pt x="2347" y="1494"/>
                  <a:pt x="2346" y="1493"/>
                </a:cubicBezTo>
                <a:cubicBezTo>
                  <a:pt x="2346" y="1493"/>
                  <a:pt x="2346" y="1493"/>
                  <a:pt x="2346" y="1493"/>
                </a:cubicBezTo>
                <a:cubicBezTo>
                  <a:pt x="2346" y="1491"/>
                  <a:pt x="2346" y="1491"/>
                  <a:pt x="2346" y="1491"/>
                </a:cubicBezTo>
                <a:cubicBezTo>
                  <a:pt x="2345" y="1491"/>
                  <a:pt x="2345" y="1491"/>
                  <a:pt x="2345" y="1491"/>
                </a:cubicBezTo>
                <a:cubicBezTo>
                  <a:pt x="2345" y="1487"/>
                  <a:pt x="2345" y="1487"/>
                  <a:pt x="2345" y="1487"/>
                </a:cubicBezTo>
                <a:cubicBezTo>
                  <a:pt x="2344" y="1487"/>
                  <a:pt x="2344" y="1487"/>
                  <a:pt x="2344" y="1487"/>
                </a:cubicBezTo>
                <a:cubicBezTo>
                  <a:pt x="2344" y="1486"/>
                  <a:pt x="2343" y="1485"/>
                  <a:pt x="2343" y="1483"/>
                </a:cubicBezTo>
                <a:cubicBezTo>
                  <a:pt x="2342" y="1483"/>
                  <a:pt x="2342" y="1483"/>
                  <a:pt x="2342" y="1483"/>
                </a:cubicBezTo>
                <a:cubicBezTo>
                  <a:pt x="2342" y="1481"/>
                  <a:pt x="2342" y="1481"/>
                  <a:pt x="2342" y="1481"/>
                </a:cubicBezTo>
                <a:cubicBezTo>
                  <a:pt x="2341" y="1480"/>
                  <a:pt x="2339" y="1478"/>
                  <a:pt x="2337" y="1477"/>
                </a:cubicBezTo>
                <a:cubicBezTo>
                  <a:pt x="2337" y="1476"/>
                  <a:pt x="2337" y="1476"/>
                  <a:pt x="2337" y="1475"/>
                </a:cubicBezTo>
                <a:cubicBezTo>
                  <a:pt x="2335" y="1475"/>
                  <a:pt x="2335" y="1475"/>
                  <a:pt x="2335" y="1475"/>
                </a:cubicBezTo>
                <a:cubicBezTo>
                  <a:pt x="2335" y="1475"/>
                  <a:pt x="2334" y="1474"/>
                  <a:pt x="2334" y="1474"/>
                </a:cubicBezTo>
                <a:cubicBezTo>
                  <a:pt x="2333" y="1474"/>
                  <a:pt x="2333" y="1474"/>
                  <a:pt x="2333" y="1474"/>
                </a:cubicBezTo>
                <a:cubicBezTo>
                  <a:pt x="2332" y="1472"/>
                  <a:pt x="2332" y="1469"/>
                  <a:pt x="2332" y="1467"/>
                </a:cubicBezTo>
                <a:cubicBezTo>
                  <a:pt x="2331" y="1467"/>
                  <a:pt x="2331" y="1467"/>
                  <a:pt x="2331" y="1467"/>
                </a:cubicBezTo>
                <a:cubicBezTo>
                  <a:pt x="2331" y="1464"/>
                  <a:pt x="2331" y="1464"/>
                  <a:pt x="2331" y="1464"/>
                </a:cubicBezTo>
                <a:cubicBezTo>
                  <a:pt x="2330" y="1463"/>
                  <a:pt x="2330" y="1463"/>
                  <a:pt x="2329" y="1463"/>
                </a:cubicBezTo>
                <a:cubicBezTo>
                  <a:pt x="2329" y="1461"/>
                  <a:pt x="2329" y="1461"/>
                  <a:pt x="2329" y="1461"/>
                </a:cubicBezTo>
                <a:cubicBezTo>
                  <a:pt x="2328" y="1461"/>
                  <a:pt x="2328" y="1461"/>
                  <a:pt x="2328" y="1461"/>
                </a:cubicBezTo>
                <a:cubicBezTo>
                  <a:pt x="2327" y="1457"/>
                  <a:pt x="2332" y="1455"/>
                  <a:pt x="2330" y="1450"/>
                </a:cubicBezTo>
                <a:cubicBezTo>
                  <a:pt x="2329" y="1450"/>
                  <a:pt x="2329" y="1450"/>
                  <a:pt x="2329" y="1450"/>
                </a:cubicBezTo>
                <a:cubicBezTo>
                  <a:pt x="2329" y="1448"/>
                  <a:pt x="2329" y="1448"/>
                  <a:pt x="2329" y="1448"/>
                </a:cubicBezTo>
                <a:cubicBezTo>
                  <a:pt x="2328" y="1448"/>
                  <a:pt x="2328" y="1448"/>
                  <a:pt x="2328" y="1448"/>
                </a:cubicBezTo>
                <a:cubicBezTo>
                  <a:pt x="2328" y="1446"/>
                  <a:pt x="2328" y="1446"/>
                  <a:pt x="2328" y="1446"/>
                </a:cubicBezTo>
                <a:cubicBezTo>
                  <a:pt x="2327" y="1446"/>
                  <a:pt x="2327" y="1446"/>
                  <a:pt x="2327" y="1446"/>
                </a:cubicBezTo>
                <a:cubicBezTo>
                  <a:pt x="2328" y="1444"/>
                  <a:pt x="2328" y="1442"/>
                  <a:pt x="2328" y="1440"/>
                </a:cubicBezTo>
                <a:cubicBezTo>
                  <a:pt x="2327" y="1439"/>
                  <a:pt x="2327" y="1439"/>
                  <a:pt x="2326" y="1439"/>
                </a:cubicBezTo>
                <a:cubicBezTo>
                  <a:pt x="2326" y="1437"/>
                  <a:pt x="2326" y="1436"/>
                  <a:pt x="2327" y="1435"/>
                </a:cubicBezTo>
                <a:cubicBezTo>
                  <a:pt x="2327" y="1435"/>
                  <a:pt x="2327" y="1435"/>
                  <a:pt x="2327" y="1435"/>
                </a:cubicBezTo>
                <a:cubicBezTo>
                  <a:pt x="2328" y="1432"/>
                  <a:pt x="2327" y="1429"/>
                  <a:pt x="2328" y="1427"/>
                </a:cubicBezTo>
                <a:cubicBezTo>
                  <a:pt x="2328" y="1426"/>
                  <a:pt x="2328" y="1426"/>
                  <a:pt x="2328" y="1426"/>
                </a:cubicBezTo>
                <a:cubicBezTo>
                  <a:pt x="2330" y="1427"/>
                  <a:pt x="2331" y="1427"/>
                  <a:pt x="2333" y="1427"/>
                </a:cubicBezTo>
                <a:cubicBezTo>
                  <a:pt x="2333" y="1435"/>
                  <a:pt x="2335" y="1438"/>
                  <a:pt x="2335" y="1446"/>
                </a:cubicBezTo>
                <a:cubicBezTo>
                  <a:pt x="2335" y="1448"/>
                  <a:pt x="2335" y="1449"/>
                  <a:pt x="2336" y="1450"/>
                </a:cubicBezTo>
                <a:cubicBezTo>
                  <a:pt x="2335" y="1451"/>
                  <a:pt x="2335" y="1451"/>
                  <a:pt x="2334" y="1451"/>
                </a:cubicBezTo>
                <a:cubicBezTo>
                  <a:pt x="2333" y="1454"/>
                  <a:pt x="2338" y="1454"/>
                  <a:pt x="2334" y="1458"/>
                </a:cubicBezTo>
                <a:cubicBezTo>
                  <a:pt x="2334" y="1464"/>
                  <a:pt x="2334" y="1464"/>
                  <a:pt x="2334" y="1464"/>
                </a:cubicBezTo>
                <a:cubicBezTo>
                  <a:pt x="2336" y="1464"/>
                  <a:pt x="2337" y="1465"/>
                  <a:pt x="2339" y="1465"/>
                </a:cubicBezTo>
                <a:cubicBezTo>
                  <a:pt x="2339" y="1466"/>
                  <a:pt x="2339" y="1466"/>
                  <a:pt x="2339" y="1466"/>
                </a:cubicBezTo>
                <a:cubicBezTo>
                  <a:pt x="2340" y="1466"/>
                  <a:pt x="2340" y="1467"/>
                  <a:pt x="2341" y="1467"/>
                </a:cubicBezTo>
                <a:cubicBezTo>
                  <a:pt x="2341" y="1469"/>
                  <a:pt x="2341" y="1469"/>
                  <a:pt x="2341" y="1469"/>
                </a:cubicBezTo>
                <a:cubicBezTo>
                  <a:pt x="2341" y="1469"/>
                  <a:pt x="2341" y="1469"/>
                  <a:pt x="2341" y="1469"/>
                </a:cubicBezTo>
                <a:cubicBezTo>
                  <a:pt x="2342" y="1469"/>
                  <a:pt x="2343" y="1470"/>
                  <a:pt x="2343" y="1471"/>
                </a:cubicBezTo>
                <a:cubicBezTo>
                  <a:pt x="2346" y="1471"/>
                  <a:pt x="2346" y="1471"/>
                  <a:pt x="2346" y="1471"/>
                </a:cubicBezTo>
                <a:cubicBezTo>
                  <a:pt x="2346" y="1472"/>
                  <a:pt x="2346" y="1472"/>
                  <a:pt x="2346" y="1472"/>
                </a:cubicBezTo>
                <a:cubicBezTo>
                  <a:pt x="2346" y="1472"/>
                  <a:pt x="2346" y="1472"/>
                  <a:pt x="2346" y="1472"/>
                </a:cubicBezTo>
                <a:cubicBezTo>
                  <a:pt x="2345" y="1475"/>
                  <a:pt x="2345" y="1478"/>
                  <a:pt x="2345" y="1482"/>
                </a:cubicBezTo>
                <a:cubicBezTo>
                  <a:pt x="2349" y="1483"/>
                  <a:pt x="2347" y="1484"/>
                  <a:pt x="2349" y="1487"/>
                </a:cubicBezTo>
                <a:cubicBezTo>
                  <a:pt x="2350" y="1487"/>
                  <a:pt x="2350" y="1487"/>
                  <a:pt x="2350" y="1487"/>
                </a:cubicBezTo>
                <a:cubicBezTo>
                  <a:pt x="2350" y="1488"/>
                  <a:pt x="2350" y="1488"/>
                  <a:pt x="2351" y="1489"/>
                </a:cubicBezTo>
                <a:cubicBezTo>
                  <a:pt x="2352" y="1489"/>
                  <a:pt x="2352" y="1489"/>
                  <a:pt x="2352" y="1489"/>
                </a:cubicBezTo>
                <a:cubicBezTo>
                  <a:pt x="2352" y="1493"/>
                  <a:pt x="2352" y="1493"/>
                  <a:pt x="2352" y="1493"/>
                </a:cubicBezTo>
                <a:cubicBezTo>
                  <a:pt x="2353" y="1493"/>
                  <a:pt x="2354" y="1493"/>
                  <a:pt x="2356" y="1493"/>
                </a:cubicBezTo>
                <a:cubicBezTo>
                  <a:pt x="2356" y="1495"/>
                  <a:pt x="2356" y="1496"/>
                  <a:pt x="2357" y="1498"/>
                </a:cubicBezTo>
                <a:lnTo>
                  <a:pt x="2356" y="1498"/>
                </a:lnTo>
                <a:close/>
                <a:moveTo>
                  <a:pt x="2374" y="1488"/>
                </a:moveTo>
                <a:cubicBezTo>
                  <a:pt x="2370" y="1488"/>
                  <a:pt x="2370" y="1488"/>
                  <a:pt x="2370" y="1488"/>
                </a:cubicBezTo>
                <a:cubicBezTo>
                  <a:pt x="2370" y="1488"/>
                  <a:pt x="2370" y="1487"/>
                  <a:pt x="2369" y="1487"/>
                </a:cubicBezTo>
                <a:cubicBezTo>
                  <a:pt x="2368" y="1487"/>
                  <a:pt x="2368" y="1487"/>
                  <a:pt x="2368" y="1487"/>
                </a:cubicBezTo>
                <a:cubicBezTo>
                  <a:pt x="2368" y="1484"/>
                  <a:pt x="2368" y="1484"/>
                  <a:pt x="2368" y="1484"/>
                </a:cubicBezTo>
                <a:cubicBezTo>
                  <a:pt x="2369" y="1484"/>
                  <a:pt x="2369" y="1484"/>
                  <a:pt x="2369" y="1484"/>
                </a:cubicBezTo>
                <a:cubicBezTo>
                  <a:pt x="2369" y="1483"/>
                  <a:pt x="2369" y="1483"/>
                  <a:pt x="2369" y="1483"/>
                </a:cubicBezTo>
                <a:cubicBezTo>
                  <a:pt x="2371" y="1484"/>
                  <a:pt x="2372" y="1486"/>
                  <a:pt x="2374" y="1487"/>
                </a:cubicBezTo>
                <a:lnTo>
                  <a:pt x="2374" y="1488"/>
                </a:lnTo>
                <a:close/>
                <a:moveTo>
                  <a:pt x="2390" y="1570"/>
                </a:moveTo>
                <a:cubicBezTo>
                  <a:pt x="2389" y="1569"/>
                  <a:pt x="2387" y="1568"/>
                  <a:pt x="2386" y="1567"/>
                </a:cubicBezTo>
                <a:cubicBezTo>
                  <a:pt x="2386" y="1567"/>
                  <a:pt x="2386" y="1568"/>
                  <a:pt x="2384" y="1568"/>
                </a:cubicBezTo>
                <a:cubicBezTo>
                  <a:pt x="2384" y="1561"/>
                  <a:pt x="2384" y="1561"/>
                  <a:pt x="2384" y="1561"/>
                </a:cubicBezTo>
                <a:cubicBezTo>
                  <a:pt x="2383" y="1561"/>
                  <a:pt x="2383" y="1560"/>
                  <a:pt x="2382" y="1560"/>
                </a:cubicBezTo>
                <a:cubicBezTo>
                  <a:pt x="2382" y="1557"/>
                  <a:pt x="2382" y="1554"/>
                  <a:pt x="2383" y="1551"/>
                </a:cubicBezTo>
                <a:cubicBezTo>
                  <a:pt x="2382" y="1550"/>
                  <a:pt x="2381" y="1550"/>
                  <a:pt x="2381" y="1550"/>
                </a:cubicBezTo>
                <a:cubicBezTo>
                  <a:pt x="2380" y="1547"/>
                  <a:pt x="2382" y="1544"/>
                  <a:pt x="2382" y="1542"/>
                </a:cubicBezTo>
                <a:cubicBezTo>
                  <a:pt x="2381" y="1542"/>
                  <a:pt x="2381" y="1542"/>
                  <a:pt x="2379" y="1541"/>
                </a:cubicBezTo>
                <a:cubicBezTo>
                  <a:pt x="2379" y="1540"/>
                  <a:pt x="2379" y="1539"/>
                  <a:pt x="2379" y="1538"/>
                </a:cubicBezTo>
                <a:cubicBezTo>
                  <a:pt x="2380" y="1538"/>
                  <a:pt x="2380" y="1538"/>
                  <a:pt x="2380" y="1538"/>
                </a:cubicBezTo>
                <a:cubicBezTo>
                  <a:pt x="2380" y="1534"/>
                  <a:pt x="2380" y="1534"/>
                  <a:pt x="2380" y="1534"/>
                </a:cubicBezTo>
                <a:cubicBezTo>
                  <a:pt x="2381" y="1534"/>
                  <a:pt x="2381" y="1533"/>
                  <a:pt x="2382" y="1533"/>
                </a:cubicBezTo>
                <a:cubicBezTo>
                  <a:pt x="2382" y="1528"/>
                  <a:pt x="2382" y="1528"/>
                  <a:pt x="2382" y="1528"/>
                </a:cubicBezTo>
                <a:cubicBezTo>
                  <a:pt x="2381" y="1528"/>
                  <a:pt x="2381" y="1528"/>
                  <a:pt x="2381" y="1528"/>
                </a:cubicBezTo>
                <a:cubicBezTo>
                  <a:pt x="2381" y="1516"/>
                  <a:pt x="2381" y="1516"/>
                  <a:pt x="2381" y="1516"/>
                </a:cubicBezTo>
                <a:cubicBezTo>
                  <a:pt x="2380" y="1516"/>
                  <a:pt x="2380" y="1516"/>
                  <a:pt x="2380" y="1516"/>
                </a:cubicBezTo>
                <a:cubicBezTo>
                  <a:pt x="2380" y="1514"/>
                  <a:pt x="2380" y="1511"/>
                  <a:pt x="2379" y="1509"/>
                </a:cubicBezTo>
                <a:cubicBezTo>
                  <a:pt x="2382" y="1510"/>
                  <a:pt x="2382" y="1510"/>
                  <a:pt x="2383" y="1512"/>
                </a:cubicBezTo>
                <a:cubicBezTo>
                  <a:pt x="2385" y="1513"/>
                  <a:pt x="2385" y="1514"/>
                  <a:pt x="2387" y="1515"/>
                </a:cubicBezTo>
                <a:cubicBezTo>
                  <a:pt x="2387" y="1517"/>
                  <a:pt x="2386" y="1519"/>
                  <a:pt x="2386" y="1522"/>
                </a:cubicBezTo>
                <a:cubicBezTo>
                  <a:pt x="2387" y="1522"/>
                  <a:pt x="2387" y="1522"/>
                  <a:pt x="2387" y="1522"/>
                </a:cubicBezTo>
                <a:cubicBezTo>
                  <a:pt x="2387" y="1523"/>
                  <a:pt x="2387" y="1524"/>
                  <a:pt x="2388" y="1525"/>
                </a:cubicBezTo>
                <a:cubicBezTo>
                  <a:pt x="2387" y="1525"/>
                  <a:pt x="2387" y="1525"/>
                  <a:pt x="2387" y="1525"/>
                </a:cubicBezTo>
                <a:cubicBezTo>
                  <a:pt x="2387" y="1527"/>
                  <a:pt x="2387" y="1527"/>
                  <a:pt x="2387" y="1527"/>
                </a:cubicBezTo>
                <a:cubicBezTo>
                  <a:pt x="2386" y="1527"/>
                  <a:pt x="2386" y="1527"/>
                  <a:pt x="2386" y="1527"/>
                </a:cubicBezTo>
                <a:cubicBezTo>
                  <a:pt x="2386" y="1530"/>
                  <a:pt x="2387" y="1534"/>
                  <a:pt x="2387" y="1538"/>
                </a:cubicBezTo>
                <a:cubicBezTo>
                  <a:pt x="2386" y="1538"/>
                  <a:pt x="2386" y="1538"/>
                  <a:pt x="2386" y="1538"/>
                </a:cubicBezTo>
                <a:cubicBezTo>
                  <a:pt x="2386" y="1541"/>
                  <a:pt x="2385" y="1545"/>
                  <a:pt x="2385" y="1548"/>
                </a:cubicBezTo>
                <a:cubicBezTo>
                  <a:pt x="2386" y="1548"/>
                  <a:pt x="2386" y="1549"/>
                  <a:pt x="2387" y="1549"/>
                </a:cubicBezTo>
                <a:cubicBezTo>
                  <a:pt x="2387" y="1551"/>
                  <a:pt x="2387" y="1551"/>
                  <a:pt x="2387" y="1551"/>
                </a:cubicBezTo>
                <a:cubicBezTo>
                  <a:pt x="2388" y="1551"/>
                  <a:pt x="2388" y="1551"/>
                  <a:pt x="2388" y="1551"/>
                </a:cubicBezTo>
                <a:cubicBezTo>
                  <a:pt x="2388" y="1556"/>
                  <a:pt x="2388" y="1556"/>
                  <a:pt x="2388" y="1556"/>
                </a:cubicBezTo>
                <a:cubicBezTo>
                  <a:pt x="2387" y="1556"/>
                  <a:pt x="2387" y="1556"/>
                  <a:pt x="2387" y="1556"/>
                </a:cubicBezTo>
                <a:cubicBezTo>
                  <a:pt x="2387" y="1557"/>
                  <a:pt x="2388" y="1557"/>
                  <a:pt x="2388" y="1557"/>
                </a:cubicBezTo>
                <a:cubicBezTo>
                  <a:pt x="2389" y="1562"/>
                  <a:pt x="2387" y="1563"/>
                  <a:pt x="2390" y="1565"/>
                </a:cubicBezTo>
                <a:lnTo>
                  <a:pt x="2390" y="1570"/>
                </a:lnTo>
                <a:close/>
                <a:moveTo>
                  <a:pt x="2393" y="1435"/>
                </a:moveTo>
                <a:cubicBezTo>
                  <a:pt x="2393" y="1437"/>
                  <a:pt x="2392" y="1437"/>
                  <a:pt x="2391" y="1439"/>
                </a:cubicBezTo>
                <a:cubicBezTo>
                  <a:pt x="2388" y="1439"/>
                  <a:pt x="2388" y="1439"/>
                  <a:pt x="2388" y="1439"/>
                </a:cubicBezTo>
                <a:cubicBezTo>
                  <a:pt x="2389" y="1437"/>
                  <a:pt x="2390" y="1436"/>
                  <a:pt x="2391" y="1435"/>
                </a:cubicBezTo>
                <a:lnTo>
                  <a:pt x="2393" y="1435"/>
                </a:lnTo>
                <a:close/>
                <a:moveTo>
                  <a:pt x="2369" y="1381"/>
                </a:moveTo>
                <a:cubicBezTo>
                  <a:pt x="2369" y="1381"/>
                  <a:pt x="2369" y="1381"/>
                  <a:pt x="2369" y="1381"/>
                </a:cubicBezTo>
                <a:cubicBezTo>
                  <a:pt x="2370" y="1381"/>
                  <a:pt x="2370" y="1382"/>
                  <a:pt x="2370" y="1382"/>
                </a:cubicBezTo>
                <a:cubicBezTo>
                  <a:pt x="2374" y="1382"/>
                  <a:pt x="2374" y="1382"/>
                  <a:pt x="2374" y="1382"/>
                </a:cubicBezTo>
                <a:cubicBezTo>
                  <a:pt x="2374" y="1381"/>
                  <a:pt x="2374" y="1380"/>
                  <a:pt x="2374" y="1378"/>
                </a:cubicBezTo>
                <a:cubicBezTo>
                  <a:pt x="2377" y="1378"/>
                  <a:pt x="2377" y="1378"/>
                  <a:pt x="2377" y="1378"/>
                </a:cubicBezTo>
                <a:cubicBezTo>
                  <a:pt x="2377" y="1380"/>
                  <a:pt x="2377" y="1379"/>
                  <a:pt x="2378" y="1380"/>
                </a:cubicBezTo>
                <a:cubicBezTo>
                  <a:pt x="2378" y="1381"/>
                  <a:pt x="2378" y="1381"/>
                  <a:pt x="2378" y="1381"/>
                </a:cubicBezTo>
                <a:cubicBezTo>
                  <a:pt x="2380" y="1381"/>
                  <a:pt x="2380" y="1381"/>
                  <a:pt x="2380" y="1381"/>
                </a:cubicBezTo>
                <a:cubicBezTo>
                  <a:pt x="2380" y="1384"/>
                  <a:pt x="2380" y="1384"/>
                  <a:pt x="2380" y="1384"/>
                </a:cubicBezTo>
                <a:cubicBezTo>
                  <a:pt x="2379" y="1384"/>
                  <a:pt x="2379" y="1384"/>
                  <a:pt x="2379" y="1384"/>
                </a:cubicBezTo>
                <a:cubicBezTo>
                  <a:pt x="2380" y="1386"/>
                  <a:pt x="2379" y="1385"/>
                  <a:pt x="2380" y="1386"/>
                </a:cubicBezTo>
                <a:cubicBezTo>
                  <a:pt x="2380" y="1386"/>
                  <a:pt x="2380" y="1386"/>
                  <a:pt x="2380" y="1386"/>
                </a:cubicBezTo>
                <a:cubicBezTo>
                  <a:pt x="2383" y="1386"/>
                  <a:pt x="2383" y="1386"/>
                  <a:pt x="2383" y="1386"/>
                </a:cubicBezTo>
                <a:cubicBezTo>
                  <a:pt x="2383" y="1388"/>
                  <a:pt x="2383" y="1389"/>
                  <a:pt x="2384" y="1390"/>
                </a:cubicBezTo>
                <a:cubicBezTo>
                  <a:pt x="2384" y="1391"/>
                  <a:pt x="2384" y="1391"/>
                  <a:pt x="2384" y="1391"/>
                </a:cubicBezTo>
                <a:cubicBezTo>
                  <a:pt x="2386" y="1391"/>
                  <a:pt x="2387" y="1389"/>
                  <a:pt x="2388" y="1388"/>
                </a:cubicBezTo>
                <a:cubicBezTo>
                  <a:pt x="2390" y="1388"/>
                  <a:pt x="2390" y="1388"/>
                  <a:pt x="2391" y="1389"/>
                </a:cubicBezTo>
                <a:cubicBezTo>
                  <a:pt x="2391" y="1390"/>
                  <a:pt x="2391" y="1390"/>
                  <a:pt x="2391" y="1390"/>
                </a:cubicBezTo>
                <a:cubicBezTo>
                  <a:pt x="2390" y="1390"/>
                  <a:pt x="2389" y="1390"/>
                  <a:pt x="2388" y="1391"/>
                </a:cubicBezTo>
                <a:cubicBezTo>
                  <a:pt x="2388" y="1393"/>
                  <a:pt x="2388" y="1394"/>
                  <a:pt x="2388" y="1396"/>
                </a:cubicBezTo>
                <a:cubicBezTo>
                  <a:pt x="2387" y="1397"/>
                  <a:pt x="2386" y="1398"/>
                  <a:pt x="2385" y="1398"/>
                </a:cubicBezTo>
                <a:cubicBezTo>
                  <a:pt x="2385" y="1401"/>
                  <a:pt x="2385" y="1405"/>
                  <a:pt x="2384" y="1408"/>
                </a:cubicBezTo>
                <a:cubicBezTo>
                  <a:pt x="2383" y="1409"/>
                  <a:pt x="2382" y="1409"/>
                  <a:pt x="2380" y="1410"/>
                </a:cubicBezTo>
                <a:cubicBezTo>
                  <a:pt x="2380" y="1411"/>
                  <a:pt x="2380" y="1411"/>
                  <a:pt x="2380" y="1411"/>
                </a:cubicBezTo>
                <a:cubicBezTo>
                  <a:pt x="2382" y="1411"/>
                  <a:pt x="2382" y="1411"/>
                  <a:pt x="2384" y="1411"/>
                </a:cubicBezTo>
                <a:cubicBezTo>
                  <a:pt x="2384" y="1412"/>
                  <a:pt x="2384" y="1412"/>
                  <a:pt x="2383" y="1413"/>
                </a:cubicBezTo>
                <a:cubicBezTo>
                  <a:pt x="2383" y="1414"/>
                  <a:pt x="2383" y="1414"/>
                  <a:pt x="2383" y="1415"/>
                </a:cubicBezTo>
                <a:cubicBezTo>
                  <a:pt x="2388" y="1415"/>
                  <a:pt x="2388" y="1415"/>
                  <a:pt x="2388" y="1415"/>
                </a:cubicBezTo>
                <a:cubicBezTo>
                  <a:pt x="2387" y="1416"/>
                  <a:pt x="2387" y="1417"/>
                  <a:pt x="2387" y="1418"/>
                </a:cubicBezTo>
                <a:cubicBezTo>
                  <a:pt x="2383" y="1418"/>
                  <a:pt x="2384" y="1417"/>
                  <a:pt x="2380" y="1418"/>
                </a:cubicBezTo>
                <a:cubicBezTo>
                  <a:pt x="2380" y="1420"/>
                  <a:pt x="2379" y="1421"/>
                  <a:pt x="2379" y="1421"/>
                </a:cubicBezTo>
                <a:cubicBezTo>
                  <a:pt x="2380" y="1421"/>
                  <a:pt x="2380" y="1421"/>
                  <a:pt x="2380" y="1421"/>
                </a:cubicBezTo>
                <a:cubicBezTo>
                  <a:pt x="2380" y="1425"/>
                  <a:pt x="2380" y="1425"/>
                  <a:pt x="2380" y="1425"/>
                </a:cubicBezTo>
                <a:cubicBezTo>
                  <a:pt x="2381" y="1425"/>
                  <a:pt x="2381" y="1425"/>
                  <a:pt x="2381" y="1425"/>
                </a:cubicBezTo>
                <a:cubicBezTo>
                  <a:pt x="2381" y="1426"/>
                  <a:pt x="2381" y="1426"/>
                  <a:pt x="2381" y="1426"/>
                </a:cubicBezTo>
                <a:cubicBezTo>
                  <a:pt x="2380" y="1426"/>
                  <a:pt x="2380" y="1426"/>
                  <a:pt x="2380" y="1426"/>
                </a:cubicBezTo>
                <a:cubicBezTo>
                  <a:pt x="2380" y="1427"/>
                  <a:pt x="2380" y="1427"/>
                  <a:pt x="2380" y="1427"/>
                </a:cubicBezTo>
                <a:cubicBezTo>
                  <a:pt x="2379" y="1427"/>
                  <a:pt x="2379" y="1427"/>
                  <a:pt x="2379" y="1427"/>
                </a:cubicBezTo>
                <a:cubicBezTo>
                  <a:pt x="2379" y="1426"/>
                  <a:pt x="2379" y="1426"/>
                  <a:pt x="2379" y="1426"/>
                </a:cubicBezTo>
                <a:cubicBezTo>
                  <a:pt x="2377" y="1425"/>
                  <a:pt x="2378" y="1424"/>
                  <a:pt x="2378" y="1420"/>
                </a:cubicBezTo>
                <a:cubicBezTo>
                  <a:pt x="2374" y="1419"/>
                  <a:pt x="2371" y="1418"/>
                  <a:pt x="2368" y="1417"/>
                </a:cubicBezTo>
                <a:cubicBezTo>
                  <a:pt x="2368" y="1418"/>
                  <a:pt x="2368" y="1419"/>
                  <a:pt x="2369" y="1420"/>
                </a:cubicBezTo>
                <a:cubicBezTo>
                  <a:pt x="2367" y="1420"/>
                  <a:pt x="2365" y="1421"/>
                  <a:pt x="2364" y="1421"/>
                </a:cubicBezTo>
                <a:cubicBezTo>
                  <a:pt x="2364" y="1423"/>
                  <a:pt x="2364" y="1423"/>
                  <a:pt x="2365" y="1424"/>
                </a:cubicBezTo>
                <a:cubicBezTo>
                  <a:pt x="2365" y="1425"/>
                  <a:pt x="2365" y="1425"/>
                  <a:pt x="2365" y="1425"/>
                </a:cubicBezTo>
                <a:cubicBezTo>
                  <a:pt x="2363" y="1425"/>
                  <a:pt x="2363" y="1425"/>
                  <a:pt x="2363" y="1425"/>
                </a:cubicBezTo>
                <a:cubicBezTo>
                  <a:pt x="2363" y="1425"/>
                  <a:pt x="2363" y="1425"/>
                  <a:pt x="2363" y="1425"/>
                </a:cubicBezTo>
                <a:cubicBezTo>
                  <a:pt x="2362" y="1425"/>
                  <a:pt x="2362" y="1425"/>
                  <a:pt x="2362" y="1425"/>
                </a:cubicBezTo>
                <a:cubicBezTo>
                  <a:pt x="2362" y="1425"/>
                  <a:pt x="2362" y="1424"/>
                  <a:pt x="2361" y="1423"/>
                </a:cubicBezTo>
                <a:cubicBezTo>
                  <a:pt x="2360" y="1422"/>
                  <a:pt x="2360" y="1422"/>
                  <a:pt x="2359" y="1421"/>
                </a:cubicBezTo>
                <a:cubicBezTo>
                  <a:pt x="2359" y="1421"/>
                  <a:pt x="2359" y="1420"/>
                  <a:pt x="2360" y="1420"/>
                </a:cubicBezTo>
                <a:cubicBezTo>
                  <a:pt x="2359" y="1419"/>
                  <a:pt x="2358" y="1419"/>
                  <a:pt x="2357" y="1419"/>
                </a:cubicBezTo>
                <a:cubicBezTo>
                  <a:pt x="2357" y="1418"/>
                  <a:pt x="2358" y="1417"/>
                  <a:pt x="2358" y="1416"/>
                </a:cubicBezTo>
                <a:cubicBezTo>
                  <a:pt x="2358" y="1415"/>
                  <a:pt x="2356" y="1416"/>
                  <a:pt x="2356" y="1413"/>
                </a:cubicBezTo>
                <a:cubicBezTo>
                  <a:pt x="2357" y="1413"/>
                  <a:pt x="2357" y="1413"/>
                  <a:pt x="2357" y="1413"/>
                </a:cubicBezTo>
                <a:cubicBezTo>
                  <a:pt x="2357" y="1411"/>
                  <a:pt x="2357" y="1411"/>
                  <a:pt x="2357" y="1411"/>
                </a:cubicBezTo>
                <a:cubicBezTo>
                  <a:pt x="2358" y="1411"/>
                  <a:pt x="2358" y="1411"/>
                  <a:pt x="2358" y="1411"/>
                </a:cubicBezTo>
                <a:cubicBezTo>
                  <a:pt x="2359" y="1407"/>
                  <a:pt x="2356" y="1407"/>
                  <a:pt x="2360" y="1405"/>
                </a:cubicBezTo>
                <a:cubicBezTo>
                  <a:pt x="2358" y="1401"/>
                  <a:pt x="2357" y="1403"/>
                  <a:pt x="2356" y="1399"/>
                </a:cubicBezTo>
                <a:cubicBezTo>
                  <a:pt x="2355" y="1399"/>
                  <a:pt x="2355" y="1399"/>
                  <a:pt x="2355" y="1399"/>
                </a:cubicBezTo>
                <a:cubicBezTo>
                  <a:pt x="2354" y="1398"/>
                  <a:pt x="2355" y="1399"/>
                  <a:pt x="2356" y="1398"/>
                </a:cubicBezTo>
                <a:cubicBezTo>
                  <a:pt x="2356" y="1395"/>
                  <a:pt x="2360" y="1392"/>
                  <a:pt x="2356" y="1390"/>
                </a:cubicBezTo>
                <a:cubicBezTo>
                  <a:pt x="2357" y="1388"/>
                  <a:pt x="2356" y="1388"/>
                  <a:pt x="2357" y="1386"/>
                </a:cubicBezTo>
                <a:cubicBezTo>
                  <a:pt x="2358" y="1386"/>
                  <a:pt x="2358" y="1386"/>
                  <a:pt x="2358" y="1386"/>
                </a:cubicBezTo>
                <a:cubicBezTo>
                  <a:pt x="2358" y="1384"/>
                  <a:pt x="2358" y="1384"/>
                  <a:pt x="2358" y="1384"/>
                </a:cubicBezTo>
                <a:cubicBezTo>
                  <a:pt x="2359" y="1383"/>
                  <a:pt x="2361" y="1382"/>
                  <a:pt x="2362" y="1382"/>
                </a:cubicBezTo>
                <a:cubicBezTo>
                  <a:pt x="2362" y="1381"/>
                  <a:pt x="2362" y="1381"/>
                  <a:pt x="2362" y="1381"/>
                </a:cubicBezTo>
                <a:cubicBezTo>
                  <a:pt x="2364" y="1381"/>
                  <a:pt x="2365" y="1381"/>
                  <a:pt x="2367" y="1382"/>
                </a:cubicBezTo>
                <a:cubicBezTo>
                  <a:pt x="2367" y="1382"/>
                  <a:pt x="2367" y="1380"/>
                  <a:pt x="2369" y="1381"/>
                </a:cubicBezTo>
                <a:close/>
                <a:moveTo>
                  <a:pt x="2367" y="1365"/>
                </a:moveTo>
                <a:cubicBezTo>
                  <a:pt x="2366" y="1365"/>
                  <a:pt x="2366" y="1365"/>
                  <a:pt x="2366" y="1365"/>
                </a:cubicBezTo>
                <a:cubicBezTo>
                  <a:pt x="2366" y="1366"/>
                  <a:pt x="2366" y="1366"/>
                  <a:pt x="2366" y="1366"/>
                </a:cubicBezTo>
                <a:cubicBezTo>
                  <a:pt x="2363" y="1365"/>
                  <a:pt x="2364" y="1365"/>
                  <a:pt x="2360" y="1364"/>
                </a:cubicBezTo>
                <a:cubicBezTo>
                  <a:pt x="2361" y="1362"/>
                  <a:pt x="2361" y="1362"/>
                  <a:pt x="2362" y="1361"/>
                </a:cubicBezTo>
                <a:cubicBezTo>
                  <a:pt x="2365" y="1361"/>
                  <a:pt x="2365" y="1361"/>
                  <a:pt x="2365" y="1361"/>
                </a:cubicBezTo>
                <a:cubicBezTo>
                  <a:pt x="2365" y="1362"/>
                  <a:pt x="2365" y="1362"/>
                  <a:pt x="2365" y="1362"/>
                </a:cubicBezTo>
                <a:cubicBezTo>
                  <a:pt x="2366" y="1362"/>
                  <a:pt x="2366" y="1362"/>
                  <a:pt x="2366" y="1362"/>
                </a:cubicBezTo>
                <a:cubicBezTo>
                  <a:pt x="2366" y="1364"/>
                  <a:pt x="2366" y="1364"/>
                  <a:pt x="2366" y="1364"/>
                </a:cubicBezTo>
                <a:cubicBezTo>
                  <a:pt x="2367" y="1365"/>
                  <a:pt x="2367" y="1364"/>
                  <a:pt x="2367" y="1365"/>
                </a:cubicBezTo>
                <a:close/>
                <a:moveTo>
                  <a:pt x="2366" y="979"/>
                </a:moveTo>
                <a:cubicBezTo>
                  <a:pt x="2365" y="979"/>
                  <a:pt x="2365" y="979"/>
                  <a:pt x="2365" y="979"/>
                </a:cubicBezTo>
                <a:cubicBezTo>
                  <a:pt x="2365" y="975"/>
                  <a:pt x="2365" y="975"/>
                  <a:pt x="2365" y="975"/>
                </a:cubicBezTo>
                <a:cubicBezTo>
                  <a:pt x="2366" y="975"/>
                  <a:pt x="2366" y="975"/>
                  <a:pt x="2366" y="975"/>
                </a:cubicBezTo>
                <a:lnTo>
                  <a:pt x="2366" y="979"/>
                </a:lnTo>
                <a:close/>
                <a:moveTo>
                  <a:pt x="2400" y="952"/>
                </a:moveTo>
                <a:cubicBezTo>
                  <a:pt x="2398" y="952"/>
                  <a:pt x="2398" y="952"/>
                  <a:pt x="2398" y="952"/>
                </a:cubicBezTo>
                <a:cubicBezTo>
                  <a:pt x="2398" y="947"/>
                  <a:pt x="2398" y="947"/>
                  <a:pt x="2398" y="947"/>
                </a:cubicBezTo>
                <a:cubicBezTo>
                  <a:pt x="2399" y="947"/>
                  <a:pt x="2399" y="947"/>
                  <a:pt x="2399" y="947"/>
                </a:cubicBezTo>
                <a:cubicBezTo>
                  <a:pt x="2399" y="946"/>
                  <a:pt x="2399" y="946"/>
                  <a:pt x="2399" y="946"/>
                </a:cubicBezTo>
                <a:cubicBezTo>
                  <a:pt x="2400" y="946"/>
                  <a:pt x="2400" y="946"/>
                  <a:pt x="2400" y="946"/>
                </a:cubicBezTo>
                <a:cubicBezTo>
                  <a:pt x="2400" y="947"/>
                  <a:pt x="2400" y="947"/>
                  <a:pt x="2400" y="947"/>
                </a:cubicBezTo>
                <a:cubicBezTo>
                  <a:pt x="2401" y="947"/>
                  <a:pt x="2401" y="947"/>
                  <a:pt x="2401" y="947"/>
                </a:cubicBezTo>
                <a:cubicBezTo>
                  <a:pt x="2401" y="950"/>
                  <a:pt x="2401" y="951"/>
                  <a:pt x="2400" y="952"/>
                </a:cubicBezTo>
                <a:close/>
                <a:moveTo>
                  <a:pt x="2478" y="847"/>
                </a:moveTo>
                <a:cubicBezTo>
                  <a:pt x="2477" y="847"/>
                  <a:pt x="2477" y="847"/>
                  <a:pt x="2477" y="847"/>
                </a:cubicBezTo>
                <a:cubicBezTo>
                  <a:pt x="2477" y="849"/>
                  <a:pt x="2478" y="849"/>
                  <a:pt x="2479" y="849"/>
                </a:cubicBezTo>
                <a:cubicBezTo>
                  <a:pt x="2479" y="850"/>
                  <a:pt x="2479" y="851"/>
                  <a:pt x="2478" y="852"/>
                </a:cubicBezTo>
                <a:cubicBezTo>
                  <a:pt x="2475" y="851"/>
                  <a:pt x="2473" y="849"/>
                  <a:pt x="2471" y="852"/>
                </a:cubicBezTo>
                <a:cubicBezTo>
                  <a:pt x="2464" y="852"/>
                  <a:pt x="2464" y="852"/>
                  <a:pt x="2464" y="852"/>
                </a:cubicBezTo>
                <a:cubicBezTo>
                  <a:pt x="2465" y="851"/>
                  <a:pt x="2466" y="851"/>
                  <a:pt x="2466" y="850"/>
                </a:cubicBezTo>
                <a:cubicBezTo>
                  <a:pt x="2466" y="848"/>
                  <a:pt x="2466" y="848"/>
                  <a:pt x="2466" y="848"/>
                </a:cubicBezTo>
                <a:cubicBezTo>
                  <a:pt x="2467" y="848"/>
                  <a:pt x="2467" y="848"/>
                  <a:pt x="2467" y="848"/>
                </a:cubicBezTo>
                <a:cubicBezTo>
                  <a:pt x="2469" y="846"/>
                  <a:pt x="2474" y="847"/>
                  <a:pt x="2477" y="846"/>
                </a:cubicBezTo>
                <a:cubicBezTo>
                  <a:pt x="2477" y="845"/>
                  <a:pt x="2477" y="845"/>
                  <a:pt x="2477" y="845"/>
                </a:cubicBezTo>
                <a:cubicBezTo>
                  <a:pt x="2477" y="845"/>
                  <a:pt x="2477" y="845"/>
                  <a:pt x="2477" y="845"/>
                </a:cubicBezTo>
                <a:cubicBezTo>
                  <a:pt x="2477" y="843"/>
                  <a:pt x="2477" y="843"/>
                  <a:pt x="2477" y="843"/>
                </a:cubicBezTo>
                <a:cubicBezTo>
                  <a:pt x="2480" y="843"/>
                  <a:pt x="2480" y="843"/>
                  <a:pt x="2480" y="843"/>
                </a:cubicBezTo>
                <a:cubicBezTo>
                  <a:pt x="2479" y="845"/>
                  <a:pt x="2479" y="845"/>
                  <a:pt x="2478" y="847"/>
                </a:cubicBezTo>
                <a:close/>
                <a:moveTo>
                  <a:pt x="2500" y="820"/>
                </a:moveTo>
                <a:cubicBezTo>
                  <a:pt x="2500" y="821"/>
                  <a:pt x="2501" y="821"/>
                  <a:pt x="2502" y="822"/>
                </a:cubicBezTo>
                <a:cubicBezTo>
                  <a:pt x="2502" y="823"/>
                  <a:pt x="2502" y="823"/>
                  <a:pt x="2502" y="823"/>
                </a:cubicBezTo>
                <a:cubicBezTo>
                  <a:pt x="2500" y="823"/>
                  <a:pt x="2501" y="823"/>
                  <a:pt x="2500" y="824"/>
                </a:cubicBezTo>
                <a:cubicBezTo>
                  <a:pt x="2497" y="823"/>
                  <a:pt x="2496" y="822"/>
                  <a:pt x="2495" y="820"/>
                </a:cubicBezTo>
                <a:cubicBezTo>
                  <a:pt x="2498" y="820"/>
                  <a:pt x="2497" y="820"/>
                  <a:pt x="2500" y="820"/>
                </a:cubicBezTo>
                <a:close/>
                <a:moveTo>
                  <a:pt x="2511" y="871"/>
                </a:moveTo>
                <a:cubicBezTo>
                  <a:pt x="2510" y="871"/>
                  <a:pt x="2510" y="871"/>
                  <a:pt x="2510" y="871"/>
                </a:cubicBezTo>
                <a:cubicBezTo>
                  <a:pt x="2510" y="873"/>
                  <a:pt x="2509" y="873"/>
                  <a:pt x="2508" y="875"/>
                </a:cubicBezTo>
                <a:cubicBezTo>
                  <a:pt x="2500" y="875"/>
                  <a:pt x="2503" y="874"/>
                  <a:pt x="2500" y="869"/>
                </a:cubicBezTo>
                <a:cubicBezTo>
                  <a:pt x="2500" y="869"/>
                  <a:pt x="2500" y="869"/>
                  <a:pt x="2500" y="869"/>
                </a:cubicBezTo>
                <a:cubicBezTo>
                  <a:pt x="2500" y="865"/>
                  <a:pt x="2500" y="865"/>
                  <a:pt x="2500" y="865"/>
                </a:cubicBezTo>
                <a:cubicBezTo>
                  <a:pt x="2499" y="864"/>
                  <a:pt x="2497" y="864"/>
                  <a:pt x="2496" y="863"/>
                </a:cubicBezTo>
                <a:cubicBezTo>
                  <a:pt x="2495" y="861"/>
                  <a:pt x="2497" y="859"/>
                  <a:pt x="2497" y="858"/>
                </a:cubicBezTo>
                <a:cubicBezTo>
                  <a:pt x="2496" y="855"/>
                  <a:pt x="2494" y="856"/>
                  <a:pt x="2493" y="851"/>
                </a:cubicBezTo>
                <a:cubicBezTo>
                  <a:pt x="2495" y="851"/>
                  <a:pt x="2499" y="853"/>
                  <a:pt x="2500" y="854"/>
                </a:cubicBezTo>
                <a:cubicBezTo>
                  <a:pt x="2502" y="855"/>
                  <a:pt x="2501" y="857"/>
                  <a:pt x="2503" y="859"/>
                </a:cubicBezTo>
                <a:cubicBezTo>
                  <a:pt x="2504" y="860"/>
                  <a:pt x="2505" y="860"/>
                  <a:pt x="2505" y="860"/>
                </a:cubicBezTo>
                <a:cubicBezTo>
                  <a:pt x="2508" y="862"/>
                  <a:pt x="2507" y="864"/>
                  <a:pt x="2506" y="867"/>
                </a:cubicBezTo>
                <a:cubicBezTo>
                  <a:pt x="2508" y="867"/>
                  <a:pt x="2510" y="868"/>
                  <a:pt x="2511" y="869"/>
                </a:cubicBezTo>
                <a:lnTo>
                  <a:pt x="2511" y="871"/>
                </a:lnTo>
                <a:close/>
                <a:moveTo>
                  <a:pt x="2597" y="813"/>
                </a:moveTo>
                <a:cubicBezTo>
                  <a:pt x="2596" y="813"/>
                  <a:pt x="2596" y="813"/>
                  <a:pt x="2596" y="813"/>
                </a:cubicBezTo>
                <a:cubicBezTo>
                  <a:pt x="2597" y="814"/>
                  <a:pt x="2597" y="814"/>
                  <a:pt x="2597" y="816"/>
                </a:cubicBezTo>
                <a:cubicBezTo>
                  <a:pt x="2593" y="816"/>
                  <a:pt x="2593" y="817"/>
                  <a:pt x="2591" y="815"/>
                </a:cubicBezTo>
                <a:cubicBezTo>
                  <a:pt x="2585" y="815"/>
                  <a:pt x="2585" y="815"/>
                  <a:pt x="2585" y="815"/>
                </a:cubicBezTo>
                <a:cubicBezTo>
                  <a:pt x="2585" y="814"/>
                  <a:pt x="2585" y="814"/>
                  <a:pt x="2585" y="813"/>
                </a:cubicBezTo>
                <a:cubicBezTo>
                  <a:pt x="2585" y="813"/>
                  <a:pt x="2585" y="813"/>
                  <a:pt x="2585" y="813"/>
                </a:cubicBezTo>
                <a:cubicBezTo>
                  <a:pt x="2584" y="812"/>
                  <a:pt x="2584" y="811"/>
                  <a:pt x="2584" y="810"/>
                </a:cubicBezTo>
                <a:cubicBezTo>
                  <a:pt x="2581" y="810"/>
                  <a:pt x="2581" y="810"/>
                  <a:pt x="2581" y="810"/>
                </a:cubicBezTo>
                <a:cubicBezTo>
                  <a:pt x="2583" y="814"/>
                  <a:pt x="2581" y="817"/>
                  <a:pt x="2580" y="820"/>
                </a:cubicBezTo>
                <a:cubicBezTo>
                  <a:pt x="2580" y="825"/>
                  <a:pt x="2580" y="825"/>
                  <a:pt x="2580" y="825"/>
                </a:cubicBezTo>
                <a:cubicBezTo>
                  <a:pt x="2579" y="825"/>
                  <a:pt x="2578" y="825"/>
                  <a:pt x="2578" y="825"/>
                </a:cubicBezTo>
                <a:cubicBezTo>
                  <a:pt x="2579" y="827"/>
                  <a:pt x="2578" y="827"/>
                  <a:pt x="2580" y="827"/>
                </a:cubicBezTo>
                <a:cubicBezTo>
                  <a:pt x="2580" y="828"/>
                  <a:pt x="2580" y="828"/>
                  <a:pt x="2580" y="828"/>
                </a:cubicBezTo>
                <a:cubicBezTo>
                  <a:pt x="2581" y="828"/>
                  <a:pt x="2581" y="828"/>
                  <a:pt x="2581" y="828"/>
                </a:cubicBezTo>
                <a:cubicBezTo>
                  <a:pt x="2582" y="827"/>
                  <a:pt x="2582" y="826"/>
                  <a:pt x="2583" y="825"/>
                </a:cubicBezTo>
                <a:cubicBezTo>
                  <a:pt x="2585" y="825"/>
                  <a:pt x="2585" y="825"/>
                  <a:pt x="2585" y="825"/>
                </a:cubicBezTo>
                <a:cubicBezTo>
                  <a:pt x="2585" y="825"/>
                  <a:pt x="2585" y="825"/>
                  <a:pt x="2585" y="825"/>
                </a:cubicBezTo>
                <a:cubicBezTo>
                  <a:pt x="2593" y="825"/>
                  <a:pt x="2593" y="825"/>
                  <a:pt x="2593" y="825"/>
                </a:cubicBezTo>
                <a:cubicBezTo>
                  <a:pt x="2593" y="825"/>
                  <a:pt x="2593" y="825"/>
                  <a:pt x="2593" y="825"/>
                </a:cubicBezTo>
                <a:cubicBezTo>
                  <a:pt x="2591" y="826"/>
                  <a:pt x="2589" y="826"/>
                  <a:pt x="2587" y="826"/>
                </a:cubicBezTo>
                <a:cubicBezTo>
                  <a:pt x="2587" y="827"/>
                  <a:pt x="2586" y="828"/>
                  <a:pt x="2586" y="829"/>
                </a:cubicBezTo>
                <a:cubicBezTo>
                  <a:pt x="2588" y="830"/>
                  <a:pt x="2588" y="832"/>
                  <a:pt x="2590" y="833"/>
                </a:cubicBezTo>
                <a:cubicBezTo>
                  <a:pt x="2590" y="834"/>
                  <a:pt x="2589" y="835"/>
                  <a:pt x="2589" y="835"/>
                </a:cubicBezTo>
                <a:cubicBezTo>
                  <a:pt x="2589" y="835"/>
                  <a:pt x="2589" y="835"/>
                  <a:pt x="2589" y="835"/>
                </a:cubicBezTo>
                <a:cubicBezTo>
                  <a:pt x="2590" y="836"/>
                  <a:pt x="2590" y="837"/>
                  <a:pt x="2590" y="838"/>
                </a:cubicBezTo>
                <a:cubicBezTo>
                  <a:pt x="2593" y="838"/>
                  <a:pt x="2593" y="838"/>
                  <a:pt x="2593" y="838"/>
                </a:cubicBezTo>
                <a:cubicBezTo>
                  <a:pt x="2593" y="839"/>
                  <a:pt x="2593" y="839"/>
                  <a:pt x="2593" y="839"/>
                </a:cubicBezTo>
                <a:cubicBezTo>
                  <a:pt x="2594" y="839"/>
                  <a:pt x="2594" y="839"/>
                  <a:pt x="2594" y="839"/>
                </a:cubicBezTo>
                <a:cubicBezTo>
                  <a:pt x="2594" y="840"/>
                  <a:pt x="2593" y="839"/>
                  <a:pt x="2594" y="840"/>
                </a:cubicBezTo>
                <a:cubicBezTo>
                  <a:pt x="2594" y="847"/>
                  <a:pt x="2594" y="847"/>
                  <a:pt x="2594" y="847"/>
                </a:cubicBezTo>
                <a:cubicBezTo>
                  <a:pt x="2594" y="847"/>
                  <a:pt x="2594" y="847"/>
                  <a:pt x="2594" y="847"/>
                </a:cubicBezTo>
                <a:cubicBezTo>
                  <a:pt x="2594" y="848"/>
                  <a:pt x="2594" y="848"/>
                  <a:pt x="2594" y="848"/>
                </a:cubicBezTo>
                <a:cubicBezTo>
                  <a:pt x="2591" y="848"/>
                  <a:pt x="2591" y="848"/>
                  <a:pt x="2591" y="848"/>
                </a:cubicBezTo>
                <a:cubicBezTo>
                  <a:pt x="2590" y="852"/>
                  <a:pt x="2590" y="859"/>
                  <a:pt x="2593" y="862"/>
                </a:cubicBezTo>
                <a:cubicBezTo>
                  <a:pt x="2593" y="868"/>
                  <a:pt x="2593" y="870"/>
                  <a:pt x="2591" y="874"/>
                </a:cubicBezTo>
                <a:cubicBezTo>
                  <a:pt x="2587" y="874"/>
                  <a:pt x="2587" y="874"/>
                  <a:pt x="2587" y="874"/>
                </a:cubicBezTo>
                <a:cubicBezTo>
                  <a:pt x="2587" y="873"/>
                  <a:pt x="2588" y="872"/>
                  <a:pt x="2588" y="871"/>
                </a:cubicBezTo>
                <a:cubicBezTo>
                  <a:pt x="2583" y="871"/>
                  <a:pt x="2574" y="874"/>
                  <a:pt x="2572" y="877"/>
                </a:cubicBezTo>
                <a:cubicBezTo>
                  <a:pt x="2570" y="876"/>
                  <a:pt x="2570" y="876"/>
                  <a:pt x="2568" y="875"/>
                </a:cubicBezTo>
                <a:cubicBezTo>
                  <a:pt x="2568" y="874"/>
                  <a:pt x="2568" y="874"/>
                  <a:pt x="2568" y="874"/>
                </a:cubicBezTo>
                <a:cubicBezTo>
                  <a:pt x="2566" y="874"/>
                  <a:pt x="2563" y="873"/>
                  <a:pt x="2561" y="872"/>
                </a:cubicBezTo>
                <a:cubicBezTo>
                  <a:pt x="2560" y="871"/>
                  <a:pt x="2560" y="871"/>
                  <a:pt x="2560" y="870"/>
                </a:cubicBezTo>
                <a:cubicBezTo>
                  <a:pt x="2558" y="870"/>
                  <a:pt x="2558" y="870"/>
                  <a:pt x="2558" y="870"/>
                </a:cubicBezTo>
                <a:cubicBezTo>
                  <a:pt x="2556" y="868"/>
                  <a:pt x="2555" y="866"/>
                  <a:pt x="2553" y="864"/>
                </a:cubicBezTo>
                <a:cubicBezTo>
                  <a:pt x="2550" y="864"/>
                  <a:pt x="2550" y="864"/>
                  <a:pt x="2550" y="864"/>
                </a:cubicBezTo>
                <a:cubicBezTo>
                  <a:pt x="2549" y="864"/>
                  <a:pt x="2550" y="863"/>
                  <a:pt x="2547" y="863"/>
                </a:cubicBezTo>
                <a:cubicBezTo>
                  <a:pt x="2547" y="864"/>
                  <a:pt x="2547" y="864"/>
                  <a:pt x="2547" y="865"/>
                </a:cubicBezTo>
                <a:cubicBezTo>
                  <a:pt x="2542" y="865"/>
                  <a:pt x="2542" y="863"/>
                  <a:pt x="2541" y="859"/>
                </a:cubicBezTo>
                <a:cubicBezTo>
                  <a:pt x="2540" y="859"/>
                  <a:pt x="2540" y="859"/>
                  <a:pt x="2540" y="859"/>
                </a:cubicBezTo>
                <a:cubicBezTo>
                  <a:pt x="2540" y="856"/>
                  <a:pt x="2540" y="856"/>
                  <a:pt x="2540" y="856"/>
                </a:cubicBezTo>
                <a:cubicBezTo>
                  <a:pt x="2539" y="856"/>
                  <a:pt x="2539" y="856"/>
                  <a:pt x="2539" y="856"/>
                </a:cubicBezTo>
                <a:cubicBezTo>
                  <a:pt x="2539" y="854"/>
                  <a:pt x="2539" y="854"/>
                  <a:pt x="2539" y="854"/>
                </a:cubicBezTo>
                <a:cubicBezTo>
                  <a:pt x="2538" y="854"/>
                  <a:pt x="2538" y="854"/>
                  <a:pt x="2538" y="854"/>
                </a:cubicBezTo>
                <a:cubicBezTo>
                  <a:pt x="2538" y="849"/>
                  <a:pt x="2538" y="849"/>
                  <a:pt x="2538" y="849"/>
                </a:cubicBezTo>
                <a:cubicBezTo>
                  <a:pt x="2538" y="849"/>
                  <a:pt x="2538" y="849"/>
                  <a:pt x="2538" y="849"/>
                </a:cubicBezTo>
                <a:cubicBezTo>
                  <a:pt x="2538" y="846"/>
                  <a:pt x="2538" y="846"/>
                  <a:pt x="2538" y="846"/>
                </a:cubicBezTo>
                <a:cubicBezTo>
                  <a:pt x="2537" y="846"/>
                  <a:pt x="2537" y="846"/>
                  <a:pt x="2537" y="846"/>
                </a:cubicBezTo>
                <a:cubicBezTo>
                  <a:pt x="2537" y="844"/>
                  <a:pt x="2537" y="842"/>
                  <a:pt x="2538" y="840"/>
                </a:cubicBezTo>
                <a:cubicBezTo>
                  <a:pt x="2540" y="839"/>
                  <a:pt x="2540" y="839"/>
                  <a:pt x="2542" y="838"/>
                </a:cubicBezTo>
                <a:cubicBezTo>
                  <a:pt x="2542" y="835"/>
                  <a:pt x="2542" y="835"/>
                  <a:pt x="2542" y="835"/>
                </a:cubicBezTo>
                <a:cubicBezTo>
                  <a:pt x="2541" y="835"/>
                  <a:pt x="2540" y="835"/>
                  <a:pt x="2540" y="834"/>
                </a:cubicBezTo>
                <a:cubicBezTo>
                  <a:pt x="2541" y="834"/>
                  <a:pt x="2541" y="834"/>
                  <a:pt x="2541" y="834"/>
                </a:cubicBezTo>
                <a:cubicBezTo>
                  <a:pt x="2541" y="833"/>
                  <a:pt x="2542" y="832"/>
                  <a:pt x="2542" y="832"/>
                </a:cubicBezTo>
                <a:cubicBezTo>
                  <a:pt x="2542" y="830"/>
                  <a:pt x="2542" y="830"/>
                  <a:pt x="2542" y="830"/>
                </a:cubicBezTo>
                <a:cubicBezTo>
                  <a:pt x="2543" y="830"/>
                  <a:pt x="2543" y="830"/>
                  <a:pt x="2543" y="830"/>
                </a:cubicBezTo>
                <a:cubicBezTo>
                  <a:pt x="2543" y="823"/>
                  <a:pt x="2543" y="823"/>
                  <a:pt x="2543" y="823"/>
                </a:cubicBezTo>
                <a:cubicBezTo>
                  <a:pt x="2544" y="823"/>
                  <a:pt x="2544" y="823"/>
                  <a:pt x="2544" y="823"/>
                </a:cubicBezTo>
                <a:cubicBezTo>
                  <a:pt x="2546" y="821"/>
                  <a:pt x="2547" y="820"/>
                  <a:pt x="2548" y="818"/>
                </a:cubicBezTo>
                <a:cubicBezTo>
                  <a:pt x="2553" y="818"/>
                  <a:pt x="2553" y="818"/>
                  <a:pt x="2553" y="818"/>
                </a:cubicBezTo>
                <a:cubicBezTo>
                  <a:pt x="2553" y="817"/>
                  <a:pt x="2553" y="817"/>
                  <a:pt x="2553" y="817"/>
                </a:cubicBezTo>
                <a:cubicBezTo>
                  <a:pt x="2552" y="817"/>
                  <a:pt x="2552" y="817"/>
                  <a:pt x="2552" y="817"/>
                </a:cubicBezTo>
                <a:cubicBezTo>
                  <a:pt x="2551" y="813"/>
                  <a:pt x="2552" y="816"/>
                  <a:pt x="2549" y="815"/>
                </a:cubicBezTo>
                <a:cubicBezTo>
                  <a:pt x="2549" y="814"/>
                  <a:pt x="2549" y="814"/>
                  <a:pt x="2549" y="814"/>
                </a:cubicBezTo>
                <a:cubicBezTo>
                  <a:pt x="2547" y="814"/>
                  <a:pt x="2547" y="814"/>
                  <a:pt x="2547" y="814"/>
                </a:cubicBezTo>
                <a:cubicBezTo>
                  <a:pt x="2547" y="813"/>
                  <a:pt x="2547" y="813"/>
                  <a:pt x="2547" y="813"/>
                </a:cubicBezTo>
                <a:cubicBezTo>
                  <a:pt x="2546" y="813"/>
                  <a:pt x="2546" y="813"/>
                  <a:pt x="2546" y="813"/>
                </a:cubicBezTo>
                <a:cubicBezTo>
                  <a:pt x="2546" y="812"/>
                  <a:pt x="2546" y="812"/>
                  <a:pt x="2546" y="812"/>
                </a:cubicBezTo>
                <a:cubicBezTo>
                  <a:pt x="2545" y="812"/>
                  <a:pt x="2545" y="812"/>
                  <a:pt x="2544" y="811"/>
                </a:cubicBezTo>
                <a:cubicBezTo>
                  <a:pt x="2544" y="810"/>
                  <a:pt x="2544" y="810"/>
                  <a:pt x="2544" y="810"/>
                </a:cubicBezTo>
                <a:cubicBezTo>
                  <a:pt x="2544" y="809"/>
                  <a:pt x="2543" y="809"/>
                  <a:pt x="2542" y="809"/>
                </a:cubicBezTo>
                <a:cubicBezTo>
                  <a:pt x="2542" y="808"/>
                  <a:pt x="2542" y="806"/>
                  <a:pt x="2542" y="805"/>
                </a:cubicBezTo>
                <a:cubicBezTo>
                  <a:pt x="2541" y="805"/>
                  <a:pt x="2541" y="805"/>
                  <a:pt x="2541" y="805"/>
                </a:cubicBezTo>
                <a:cubicBezTo>
                  <a:pt x="2541" y="803"/>
                  <a:pt x="2541" y="803"/>
                  <a:pt x="2541" y="803"/>
                </a:cubicBezTo>
                <a:cubicBezTo>
                  <a:pt x="2540" y="803"/>
                  <a:pt x="2539" y="802"/>
                  <a:pt x="2538" y="801"/>
                </a:cubicBezTo>
                <a:cubicBezTo>
                  <a:pt x="2538" y="801"/>
                  <a:pt x="2538" y="800"/>
                  <a:pt x="2538" y="799"/>
                </a:cubicBezTo>
                <a:cubicBezTo>
                  <a:pt x="2536" y="799"/>
                  <a:pt x="2536" y="799"/>
                  <a:pt x="2536" y="799"/>
                </a:cubicBezTo>
                <a:cubicBezTo>
                  <a:pt x="2535" y="796"/>
                  <a:pt x="2534" y="795"/>
                  <a:pt x="2532" y="795"/>
                </a:cubicBezTo>
                <a:cubicBezTo>
                  <a:pt x="2532" y="794"/>
                  <a:pt x="2531" y="793"/>
                  <a:pt x="2531" y="792"/>
                </a:cubicBezTo>
                <a:cubicBezTo>
                  <a:pt x="2530" y="792"/>
                  <a:pt x="2530" y="792"/>
                  <a:pt x="2530" y="792"/>
                </a:cubicBezTo>
                <a:cubicBezTo>
                  <a:pt x="2530" y="789"/>
                  <a:pt x="2530" y="789"/>
                  <a:pt x="2530" y="789"/>
                </a:cubicBezTo>
                <a:cubicBezTo>
                  <a:pt x="2530" y="789"/>
                  <a:pt x="2529" y="788"/>
                  <a:pt x="2528" y="788"/>
                </a:cubicBezTo>
                <a:cubicBezTo>
                  <a:pt x="2528" y="787"/>
                  <a:pt x="2528" y="787"/>
                  <a:pt x="2528" y="787"/>
                </a:cubicBezTo>
                <a:cubicBezTo>
                  <a:pt x="2528" y="786"/>
                  <a:pt x="2527" y="785"/>
                  <a:pt x="2526" y="785"/>
                </a:cubicBezTo>
                <a:cubicBezTo>
                  <a:pt x="2526" y="784"/>
                  <a:pt x="2525" y="783"/>
                  <a:pt x="2525" y="782"/>
                </a:cubicBezTo>
                <a:cubicBezTo>
                  <a:pt x="2524" y="782"/>
                  <a:pt x="2524" y="782"/>
                  <a:pt x="2524" y="782"/>
                </a:cubicBezTo>
                <a:cubicBezTo>
                  <a:pt x="2523" y="779"/>
                  <a:pt x="2524" y="774"/>
                  <a:pt x="2524" y="772"/>
                </a:cubicBezTo>
                <a:cubicBezTo>
                  <a:pt x="2523" y="772"/>
                  <a:pt x="2523" y="772"/>
                  <a:pt x="2523" y="772"/>
                </a:cubicBezTo>
                <a:cubicBezTo>
                  <a:pt x="2523" y="770"/>
                  <a:pt x="2523" y="770"/>
                  <a:pt x="2523" y="770"/>
                </a:cubicBezTo>
                <a:cubicBezTo>
                  <a:pt x="2522" y="770"/>
                  <a:pt x="2522" y="770"/>
                  <a:pt x="2522" y="770"/>
                </a:cubicBezTo>
                <a:cubicBezTo>
                  <a:pt x="2522" y="768"/>
                  <a:pt x="2523" y="766"/>
                  <a:pt x="2524" y="763"/>
                </a:cubicBezTo>
                <a:cubicBezTo>
                  <a:pt x="2523" y="763"/>
                  <a:pt x="2522" y="762"/>
                  <a:pt x="2522" y="761"/>
                </a:cubicBezTo>
                <a:cubicBezTo>
                  <a:pt x="2519" y="761"/>
                  <a:pt x="2516" y="763"/>
                  <a:pt x="2514" y="761"/>
                </a:cubicBezTo>
                <a:cubicBezTo>
                  <a:pt x="2514" y="761"/>
                  <a:pt x="2514" y="761"/>
                  <a:pt x="2514" y="761"/>
                </a:cubicBezTo>
                <a:cubicBezTo>
                  <a:pt x="2514" y="760"/>
                  <a:pt x="2514" y="760"/>
                  <a:pt x="2514" y="760"/>
                </a:cubicBezTo>
                <a:cubicBezTo>
                  <a:pt x="2514" y="760"/>
                  <a:pt x="2515" y="759"/>
                  <a:pt x="2515" y="759"/>
                </a:cubicBezTo>
                <a:cubicBezTo>
                  <a:pt x="2516" y="758"/>
                  <a:pt x="2514" y="758"/>
                  <a:pt x="2514" y="758"/>
                </a:cubicBezTo>
                <a:cubicBezTo>
                  <a:pt x="2515" y="756"/>
                  <a:pt x="2515" y="755"/>
                  <a:pt x="2515" y="753"/>
                </a:cubicBezTo>
                <a:cubicBezTo>
                  <a:pt x="2517" y="753"/>
                  <a:pt x="2517" y="753"/>
                  <a:pt x="2517" y="753"/>
                </a:cubicBezTo>
                <a:cubicBezTo>
                  <a:pt x="2517" y="751"/>
                  <a:pt x="2518" y="748"/>
                  <a:pt x="2518" y="745"/>
                </a:cubicBezTo>
                <a:cubicBezTo>
                  <a:pt x="2518" y="745"/>
                  <a:pt x="2519" y="745"/>
                  <a:pt x="2519" y="744"/>
                </a:cubicBezTo>
                <a:cubicBezTo>
                  <a:pt x="2519" y="743"/>
                  <a:pt x="2519" y="743"/>
                  <a:pt x="2519" y="743"/>
                </a:cubicBezTo>
                <a:cubicBezTo>
                  <a:pt x="2520" y="743"/>
                  <a:pt x="2520" y="743"/>
                  <a:pt x="2520" y="743"/>
                </a:cubicBezTo>
                <a:cubicBezTo>
                  <a:pt x="2520" y="740"/>
                  <a:pt x="2520" y="740"/>
                  <a:pt x="2520" y="740"/>
                </a:cubicBezTo>
                <a:cubicBezTo>
                  <a:pt x="2521" y="740"/>
                  <a:pt x="2522" y="739"/>
                  <a:pt x="2523" y="738"/>
                </a:cubicBezTo>
                <a:cubicBezTo>
                  <a:pt x="2523" y="736"/>
                  <a:pt x="2521" y="736"/>
                  <a:pt x="2521" y="736"/>
                </a:cubicBezTo>
                <a:cubicBezTo>
                  <a:pt x="2521" y="735"/>
                  <a:pt x="2522" y="734"/>
                  <a:pt x="2522" y="733"/>
                </a:cubicBezTo>
                <a:cubicBezTo>
                  <a:pt x="2521" y="733"/>
                  <a:pt x="2521" y="733"/>
                  <a:pt x="2521" y="733"/>
                </a:cubicBezTo>
                <a:cubicBezTo>
                  <a:pt x="2522" y="732"/>
                  <a:pt x="2523" y="732"/>
                  <a:pt x="2524" y="732"/>
                </a:cubicBezTo>
                <a:cubicBezTo>
                  <a:pt x="2524" y="733"/>
                  <a:pt x="2524" y="733"/>
                  <a:pt x="2524" y="733"/>
                </a:cubicBezTo>
                <a:cubicBezTo>
                  <a:pt x="2524" y="732"/>
                  <a:pt x="2524" y="732"/>
                  <a:pt x="2524" y="732"/>
                </a:cubicBezTo>
                <a:cubicBezTo>
                  <a:pt x="2525" y="732"/>
                  <a:pt x="2526" y="731"/>
                  <a:pt x="2527" y="731"/>
                </a:cubicBezTo>
                <a:cubicBezTo>
                  <a:pt x="2527" y="729"/>
                  <a:pt x="2527" y="729"/>
                  <a:pt x="2527" y="729"/>
                </a:cubicBezTo>
                <a:cubicBezTo>
                  <a:pt x="2528" y="729"/>
                  <a:pt x="2528" y="729"/>
                  <a:pt x="2528" y="729"/>
                </a:cubicBezTo>
                <a:cubicBezTo>
                  <a:pt x="2528" y="732"/>
                  <a:pt x="2528" y="732"/>
                  <a:pt x="2528" y="732"/>
                </a:cubicBezTo>
                <a:cubicBezTo>
                  <a:pt x="2531" y="732"/>
                  <a:pt x="2531" y="732"/>
                  <a:pt x="2531" y="732"/>
                </a:cubicBezTo>
                <a:cubicBezTo>
                  <a:pt x="2531" y="733"/>
                  <a:pt x="2531" y="733"/>
                  <a:pt x="2531" y="733"/>
                </a:cubicBezTo>
                <a:cubicBezTo>
                  <a:pt x="2532" y="733"/>
                  <a:pt x="2532" y="733"/>
                  <a:pt x="2532" y="733"/>
                </a:cubicBezTo>
                <a:cubicBezTo>
                  <a:pt x="2532" y="733"/>
                  <a:pt x="2531" y="734"/>
                  <a:pt x="2531" y="735"/>
                </a:cubicBezTo>
                <a:cubicBezTo>
                  <a:pt x="2532" y="735"/>
                  <a:pt x="2532" y="734"/>
                  <a:pt x="2533" y="733"/>
                </a:cubicBezTo>
                <a:cubicBezTo>
                  <a:pt x="2534" y="733"/>
                  <a:pt x="2534" y="733"/>
                  <a:pt x="2534" y="733"/>
                </a:cubicBezTo>
                <a:cubicBezTo>
                  <a:pt x="2534" y="733"/>
                  <a:pt x="2534" y="733"/>
                  <a:pt x="2534" y="733"/>
                </a:cubicBezTo>
                <a:cubicBezTo>
                  <a:pt x="2536" y="731"/>
                  <a:pt x="2536" y="732"/>
                  <a:pt x="2536" y="729"/>
                </a:cubicBezTo>
                <a:cubicBezTo>
                  <a:pt x="2533" y="729"/>
                  <a:pt x="2533" y="729"/>
                  <a:pt x="2533" y="729"/>
                </a:cubicBezTo>
                <a:cubicBezTo>
                  <a:pt x="2533" y="729"/>
                  <a:pt x="2533" y="729"/>
                  <a:pt x="2533" y="729"/>
                </a:cubicBezTo>
                <a:cubicBezTo>
                  <a:pt x="2532" y="729"/>
                  <a:pt x="2532" y="729"/>
                  <a:pt x="2532" y="729"/>
                </a:cubicBezTo>
                <a:cubicBezTo>
                  <a:pt x="2532" y="728"/>
                  <a:pt x="2532" y="728"/>
                  <a:pt x="2532" y="728"/>
                </a:cubicBezTo>
                <a:cubicBezTo>
                  <a:pt x="2533" y="728"/>
                  <a:pt x="2533" y="728"/>
                  <a:pt x="2533" y="728"/>
                </a:cubicBezTo>
                <a:cubicBezTo>
                  <a:pt x="2533" y="726"/>
                  <a:pt x="2533" y="727"/>
                  <a:pt x="2533" y="726"/>
                </a:cubicBezTo>
                <a:cubicBezTo>
                  <a:pt x="2534" y="727"/>
                  <a:pt x="2534" y="728"/>
                  <a:pt x="2534" y="729"/>
                </a:cubicBezTo>
                <a:cubicBezTo>
                  <a:pt x="2537" y="729"/>
                  <a:pt x="2537" y="729"/>
                  <a:pt x="2537" y="729"/>
                </a:cubicBezTo>
                <a:cubicBezTo>
                  <a:pt x="2537" y="727"/>
                  <a:pt x="2537" y="728"/>
                  <a:pt x="2538" y="727"/>
                </a:cubicBezTo>
                <a:cubicBezTo>
                  <a:pt x="2538" y="726"/>
                  <a:pt x="2538" y="726"/>
                  <a:pt x="2538" y="726"/>
                </a:cubicBezTo>
                <a:cubicBezTo>
                  <a:pt x="2538" y="726"/>
                  <a:pt x="2539" y="727"/>
                  <a:pt x="2541" y="727"/>
                </a:cubicBezTo>
                <a:cubicBezTo>
                  <a:pt x="2541" y="726"/>
                  <a:pt x="2541" y="726"/>
                  <a:pt x="2541" y="726"/>
                </a:cubicBezTo>
                <a:cubicBezTo>
                  <a:pt x="2542" y="726"/>
                  <a:pt x="2542" y="726"/>
                  <a:pt x="2542" y="726"/>
                </a:cubicBezTo>
                <a:cubicBezTo>
                  <a:pt x="2543" y="725"/>
                  <a:pt x="2544" y="724"/>
                  <a:pt x="2545" y="723"/>
                </a:cubicBezTo>
                <a:cubicBezTo>
                  <a:pt x="2552" y="723"/>
                  <a:pt x="2552" y="723"/>
                  <a:pt x="2552" y="723"/>
                </a:cubicBezTo>
                <a:cubicBezTo>
                  <a:pt x="2553" y="720"/>
                  <a:pt x="2553" y="720"/>
                  <a:pt x="2553" y="720"/>
                </a:cubicBezTo>
                <a:cubicBezTo>
                  <a:pt x="2555" y="720"/>
                  <a:pt x="2555" y="720"/>
                  <a:pt x="2555" y="720"/>
                </a:cubicBezTo>
                <a:cubicBezTo>
                  <a:pt x="2555" y="720"/>
                  <a:pt x="2555" y="719"/>
                  <a:pt x="2556" y="719"/>
                </a:cubicBezTo>
                <a:cubicBezTo>
                  <a:pt x="2557" y="719"/>
                  <a:pt x="2557" y="719"/>
                  <a:pt x="2557" y="719"/>
                </a:cubicBezTo>
                <a:cubicBezTo>
                  <a:pt x="2558" y="718"/>
                  <a:pt x="2558" y="717"/>
                  <a:pt x="2559" y="717"/>
                </a:cubicBezTo>
                <a:cubicBezTo>
                  <a:pt x="2559" y="716"/>
                  <a:pt x="2560" y="715"/>
                  <a:pt x="2560" y="714"/>
                </a:cubicBezTo>
                <a:cubicBezTo>
                  <a:pt x="2559" y="714"/>
                  <a:pt x="2559" y="714"/>
                  <a:pt x="2559" y="714"/>
                </a:cubicBezTo>
                <a:cubicBezTo>
                  <a:pt x="2560" y="714"/>
                  <a:pt x="2560" y="714"/>
                  <a:pt x="2560" y="714"/>
                </a:cubicBezTo>
                <a:cubicBezTo>
                  <a:pt x="2560" y="713"/>
                  <a:pt x="2560" y="713"/>
                  <a:pt x="2560" y="713"/>
                </a:cubicBezTo>
                <a:cubicBezTo>
                  <a:pt x="2564" y="713"/>
                  <a:pt x="2565" y="714"/>
                  <a:pt x="2567" y="715"/>
                </a:cubicBezTo>
                <a:cubicBezTo>
                  <a:pt x="2567" y="719"/>
                  <a:pt x="2567" y="719"/>
                  <a:pt x="2567" y="719"/>
                </a:cubicBezTo>
                <a:cubicBezTo>
                  <a:pt x="2569" y="719"/>
                  <a:pt x="2573" y="718"/>
                  <a:pt x="2573" y="718"/>
                </a:cubicBezTo>
                <a:cubicBezTo>
                  <a:pt x="2573" y="719"/>
                  <a:pt x="2573" y="719"/>
                  <a:pt x="2573" y="719"/>
                </a:cubicBezTo>
                <a:cubicBezTo>
                  <a:pt x="2577" y="720"/>
                  <a:pt x="2575" y="720"/>
                  <a:pt x="2579" y="719"/>
                </a:cubicBezTo>
                <a:cubicBezTo>
                  <a:pt x="2579" y="721"/>
                  <a:pt x="2579" y="721"/>
                  <a:pt x="2579" y="721"/>
                </a:cubicBezTo>
                <a:cubicBezTo>
                  <a:pt x="2581" y="722"/>
                  <a:pt x="2581" y="722"/>
                  <a:pt x="2582" y="723"/>
                </a:cubicBezTo>
                <a:cubicBezTo>
                  <a:pt x="2582" y="724"/>
                  <a:pt x="2582" y="724"/>
                  <a:pt x="2582" y="724"/>
                </a:cubicBezTo>
                <a:cubicBezTo>
                  <a:pt x="2583" y="724"/>
                  <a:pt x="2584" y="724"/>
                  <a:pt x="2585" y="724"/>
                </a:cubicBezTo>
                <a:cubicBezTo>
                  <a:pt x="2585" y="725"/>
                  <a:pt x="2585" y="726"/>
                  <a:pt x="2585" y="727"/>
                </a:cubicBezTo>
                <a:cubicBezTo>
                  <a:pt x="2586" y="727"/>
                  <a:pt x="2586" y="727"/>
                  <a:pt x="2586" y="727"/>
                </a:cubicBezTo>
                <a:cubicBezTo>
                  <a:pt x="2586" y="729"/>
                  <a:pt x="2586" y="729"/>
                  <a:pt x="2586" y="729"/>
                </a:cubicBezTo>
                <a:cubicBezTo>
                  <a:pt x="2590" y="729"/>
                  <a:pt x="2590" y="729"/>
                  <a:pt x="2590" y="729"/>
                </a:cubicBezTo>
                <a:cubicBezTo>
                  <a:pt x="2590" y="729"/>
                  <a:pt x="2590" y="729"/>
                  <a:pt x="2590" y="729"/>
                </a:cubicBezTo>
                <a:cubicBezTo>
                  <a:pt x="2591" y="729"/>
                  <a:pt x="2591" y="729"/>
                  <a:pt x="2591" y="729"/>
                </a:cubicBezTo>
                <a:cubicBezTo>
                  <a:pt x="2591" y="734"/>
                  <a:pt x="2591" y="734"/>
                  <a:pt x="2591" y="734"/>
                </a:cubicBezTo>
                <a:cubicBezTo>
                  <a:pt x="2592" y="735"/>
                  <a:pt x="2592" y="735"/>
                  <a:pt x="2593" y="735"/>
                </a:cubicBezTo>
                <a:cubicBezTo>
                  <a:pt x="2593" y="738"/>
                  <a:pt x="2593" y="738"/>
                  <a:pt x="2593" y="738"/>
                </a:cubicBezTo>
                <a:cubicBezTo>
                  <a:pt x="2594" y="738"/>
                  <a:pt x="2594" y="738"/>
                  <a:pt x="2594" y="738"/>
                </a:cubicBezTo>
                <a:cubicBezTo>
                  <a:pt x="2595" y="740"/>
                  <a:pt x="2595" y="739"/>
                  <a:pt x="2596" y="742"/>
                </a:cubicBezTo>
                <a:cubicBezTo>
                  <a:pt x="2597" y="742"/>
                  <a:pt x="2598" y="742"/>
                  <a:pt x="2599" y="743"/>
                </a:cubicBezTo>
                <a:cubicBezTo>
                  <a:pt x="2598" y="745"/>
                  <a:pt x="2598" y="745"/>
                  <a:pt x="2598" y="747"/>
                </a:cubicBezTo>
                <a:cubicBezTo>
                  <a:pt x="2597" y="747"/>
                  <a:pt x="2597" y="747"/>
                  <a:pt x="2597" y="747"/>
                </a:cubicBezTo>
                <a:cubicBezTo>
                  <a:pt x="2597" y="751"/>
                  <a:pt x="2597" y="751"/>
                  <a:pt x="2597" y="751"/>
                </a:cubicBezTo>
                <a:cubicBezTo>
                  <a:pt x="2596" y="751"/>
                  <a:pt x="2596" y="751"/>
                  <a:pt x="2596" y="751"/>
                </a:cubicBezTo>
                <a:cubicBezTo>
                  <a:pt x="2596" y="751"/>
                  <a:pt x="2596" y="752"/>
                  <a:pt x="2595" y="753"/>
                </a:cubicBezTo>
                <a:cubicBezTo>
                  <a:pt x="2594" y="752"/>
                  <a:pt x="2592" y="752"/>
                  <a:pt x="2591" y="752"/>
                </a:cubicBezTo>
                <a:cubicBezTo>
                  <a:pt x="2589" y="754"/>
                  <a:pt x="2587" y="755"/>
                  <a:pt x="2585" y="758"/>
                </a:cubicBezTo>
                <a:cubicBezTo>
                  <a:pt x="2584" y="758"/>
                  <a:pt x="2584" y="758"/>
                  <a:pt x="2584" y="758"/>
                </a:cubicBezTo>
                <a:cubicBezTo>
                  <a:pt x="2584" y="760"/>
                  <a:pt x="2584" y="760"/>
                  <a:pt x="2584" y="760"/>
                </a:cubicBezTo>
                <a:cubicBezTo>
                  <a:pt x="2583" y="760"/>
                  <a:pt x="2583" y="760"/>
                  <a:pt x="2583" y="760"/>
                </a:cubicBezTo>
                <a:cubicBezTo>
                  <a:pt x="2583" y="762"/>
                  <a:pt x="2583" y="762"/>
                  <a:pt x="2583" y="762"/>
                </a:cubicBezTo>
                <a:cubicBezTo>
                  <a:pt x="2583" y="762"/>
                  <a:pt x="2582" y="762"/>
                  <a:pt x="2581" y="763"/>
                </a:cubicBezTo>
                <a:cubicBezTo>
                  <a:pt x="2579" y="763"/>
                  <a:pt x="2579" y="763"/>
                  <a:pt x="2578" y="762"/>
                </a:cubicBezTo>
                <a:cubicBezTo>
                  <a:pt x="2578" y="762"/>
                  <a:pt x="2578" y="762"/>
                  <a:pt x="2578" y="762"/>
                </a:cubicBezTo>
                <a:cubicBezTo>
                  <a:pt x="2575" y="762"/>
                  <a:pt x="2575" y="762"/>
                  <a:pt x="2575" y="762"/>
                </a:cubicBezTo>
                <a:cubicBezTo>
                  <a:pt x="2575" y="761"/>
                  <a:pt x="2575" y="761"/>
                  <a:pt x="2575" y="761"/>
                </a:cubicBezTo>
                <a:cubicBezTo>
                  <a:pt x="2575" y="761"/>
                  <a:pt x="2575" y="761"/>
                  <a:pt x="2575" y="761"/>
                </a:cubicBezTo>
                <a:cubicBezTo>
                  <a:pt x="2575" y="760"/>
                  <a:pt x="2575" y="760"/>
                  <a:pt x="2575" y="760"/>
                </a:cubicBezTo>
                <a:cubicBezTo>
                  <a:pt x="2576" y="760"/>
                  <a:pt x="2576" y="759"/>
                  <a:pt x="2578" y="759"/>
                </a:cubicBezTo>
                <a:cubicBezTo>
                  <a:pt x="2578" y="759"/>
                  <a:pt x="2579" y="761"/>
                  <a:pt x="2580" y="760"/>
                </a:cubicBezTo>
                <a:cubicBezTo>
                  <a:pt x="2580" y="759"/>
                  <a:pt x="2580" y="759"/>
                  <a:pt x="2580" y="759"/>
                </a:cubicBezTo>
                <a:cubicBezTo>
                  <a:pt x="2581" y="759"/>
                  <a:pt x="2581" y="759"/>
                  <a:pt x="2582" y="758"/>
                </a:cubicBezTo>
                <a:cubicBezTo>
                  <a:pt x="2582" y="757"/>
                  <a:pt x="2582" y="757"/>
                  <a:pt x="2582" y="757"/>
                </a:cubicBezTo>
                <a:cubicBezTo>
                  <a:pt x="2583" y="756"/>
                  <a:pt x="2584" y="756"/>
                  <a:pt x="2585" y="756"/>
                </a:cubicBezTo>
                <a:cubicBezTo>
                  <a:pt x="2585" y="755"/>
                  <a:pt x="2585" y="755"/>
                  <a:pt x="2585" y="754"/>
                </a:cubicBezTo>
                <a:cubicBezTo>
                  <a:pt x="2587" y="754"/>
                  <a:pt x="2587" y="754"/>
                  <a:pt x="2587" y="754"/>
                </a:cubicBezTo>
                <a:cubicBezTo>
                  <a:pt x="2587" y="753"/>
                  <a:pt x="2587" y="753"/>
                  <a:pt x="2587" y="753"/>
                </a:cubicBezTo>
                <a:cubicBezTo>
                  <a:pt x="2588" y="753"/>
                  <a:pt x="2589" y="752"/>
                  <a:pt x="2589" y="752"/>
                </a:cubicBezTo>
                <a:cubicBezTo>
                  <a:pt x="2589" y="750"/>
                  <a:pt x="2589" y="750"/>
                  <a:pt x="2589" y="750"/>
                </a:cubicBezTo>
                <a:cubicBezTo>
                  <a:pt x="2585" y="748"/>
                  <a:pt x="2580" y="749"/>
                  <a:pt x="2577" y="745"/>
                </a:cubicBezTo>
                <a:cubicBezTo>
                  <a:pt x="2575" y="745"/>
                  <a:pt x="2574" y="745"/>
                  <a:pt x="2572" y="746"/>
                </a:cubicBezTo>
                <a:cubicBezTo>
                  <a:pt x="2572" y="748"/>
                  <a:pt x="2573" y="750"/>
                  <a:pt x="2573" y="752"/>
                </a:cubicBezTo>
                <a:cubicBezTo>
                  <a:pt x="2571" y="752"/>
                  <a:pt x="2571" y="751"/>
                  <a:pt x="2570" y="751"/>
                </a:cubicBezTo>
                <a:cubicBezTo>
                  <a:pt x="2570" y="752"/>
                  <a:pt x="2570" y="752"/>
                  <a:pt x="2570" y="752"/>
                </a:cubicBezTo>
                <a:cubicBezTo>
                  <a:pt x="2568" y="752"/>
                  <a:pt x="2568" y="752"/>
                  <a:pt x="2568" y="752"/>
                </a:cubicBezTo>
                <a:cubicBezTo>
                  <a:pt x="2568" y="753"/>
                  <a:pt x="2568" y="753"/>
                  <a:pt x="2568" y="753"/>
                </a:cubicBezTo>
                <a:cubicBezTo>
                  <a:pt x="2565" y="753"/>
                  <a:pt x="2564" y="752"/>
                  <a:pt x="2562" y="751"/>
                </a:cubicBezTo>
                <a:cubicBezTo>
                  <a:pt x="2562" y="752"/>
                  <a:pt x="2562" y="752"/>
                  <a:pt x="2562" y="752"/>
                </a:cubicBezTo>
                <a:cubicBezTo>
                  <a:pt x="2561" y="752"/>
                  <a:pt x="2561" y="752"/>
                  <a:pt x="2561" y="752"/>
                </a:cubicBezTo>
                <a:cubicBezTo>
                  <a:pt x="2562" y="754"/>
                  <a:pt x="2563" y="755"/>
                  <a:pt x="2563" y="758"/>
                </a:cubicBezTo>
                <a:cubicBezTo>
                  <a:pt x="2564" y="758"/>
                  <a:pt x="2564" y="758"/>
                  <a:pt x="2564" y="758"/>
                </a:cubicBezTo>
                <a:cubicBezTo>
                  <a:pt x="2564" y="758"/>
                  <a:pt x="2564" y="758"/>
                  <a:pt x="2564" y="758"/>
                </a:cubicBezTo>
                <a:cubicBezTo>
                  <a:pt x="2569" y="758"/>
                  <a:pt x="2569" y="758"/>
                  <a:pt x="2569" y="758"/>
                </a:cubicBezTo>
                <a:cubicBezTo>
                  <a:pt x="2569" y="759"/>
                  <a:pt x="2568" y="760"/>
                  <a:pt x="2568" y="761"/>
                </a:cubicBezTo>
                <a:cubicBezTo>
                  <a:pt x="2565" y="761"/>
                  <a:pt x="2562" y="763"/>
                  <a:pt x="2560" y="760"/>
                </a:cubicBezTo>
                <a:cubicBezTo>
                  <a:pt x="2556" y="760"/>
                  <a:pt x="2557" y="760"/>
                  <a:pt x="2554" y="762"/>
                </a:cubicBezTo>
                <a:cubicBezTo>
                  <a:pt x="2555" y="766"/>
                  <a:pt x="2556" y="763"/>
                  <a:pt x="2559" y="765"/>
                </a:cubicBezTo>
                <a:cubicBezTo>
                  <a:pt x="2559" y="766"/>
                  <a:pt x="2559" y="766"/>
                  <a:pt x="2559" y="766"/>
                </a:cubicBezTo>
                <a:cubicBezTo>
                  <a:pt x="2560" y="766"/>
                  <a:pt x="2561" y="767"/>
                  <a:pt x="2561" y="767"/>
                </a:cubicBezTo>
                <a:cubicBezTo>
                  <a:pt x="2561" y="769"/>
                  <a:pt x="2561" y="769"/>
                  <a:pt x="2561" y="769"/>
                </a:cubicBezTo>
                <a:cubicBezTo>
                  <a:pt x="2562" y="769"/>
                  <a:pt x="2562" y="769"/>
                  <a:pt x="2562" y="769"/>
                </a:cubicBezTo>
                <a:cubicBezTo>
                  <a:pt x="2564" y="771"/>
                  <a:pt x="2561" y="771"/>
                  <a:pt x="2565" y="772"/>
                </a:cubicBezTo>
                <a:cubicBezTo>
                  <a:pt x="2565" y="774"/>
                  <a:pt x="2565" y="774"/>
                  <a:pt x="2566" y="775"/>
                </a:cubicBezTo>
                <a:cubicBezTo>
                  <a:pt x="2566" y="775"/>
                  <a:pt x="2566" y="775"/>
                  <a:pt x="2566" y="775"/>
                </a:cubicBezTo>
                <a:cubicBezTo>
                  <a:pt x="2566" y="776"/>
                  <a:pt x="2565" y="777"/>
                  <a:pt x="2566" y="778"/>
                </a:cubicBezTo>
                <a:cubicBezTo>
                  <a:pt x="2566" y="778"/>
                  <a:pt x="2566" y="778"/>
                  <a:pt x="2566" y="778"/>
                </a:cubicBezTo>
                <a:cubicBezTo>
                  <a:pt x="2566" y="779"/>
                  <a:pt x="2566" y="779"/>
                  <a:pt x="2566" y="779"/>
                </a:cubicBezTo>
                <a:cubicBezTo>
                  <a:pt x="2567" y="779"/>
                  <a:pt x="2568" y="778"/>
                  <a:pt x="2568" y="777"/>
                </a:cubicBezTo>
                <a:cubicBezTo>
                  <a:pt x="2569" y="778"/>
                  <a:pt x="2570" y="778"/>
                  <a:pt x="2571" y="778"/>
                </a:cubicBezTo>
                <a:cubicBezTo>
                  <a:pt x="2571" y="780"/>
                  <a:pt x="2571" y="781"/>
                  <a:pt x="2572" y="782"/>
                </a:cubicBezTo>
                <a:cubicBezTo>
                  <a:pt x="2573" y="783"/>
                  <a:pt x="2577" y="783"/>
                  <a:pt x="2580" y="783"/>
                </a:cubicBezTo>
                <a:cubicBezTo>
                  <a:pt x="2580" y="784"/>
                  <a:pt x="2580" y="784"/>
                  <a:pt x="2580" y="784"/>
                </a:cubicBezTo>
                <a:cubicBezTo>
                  <a:pt x="2580" y="784"/>
                  <a:pt x="2580" y="784"/>
                  <a:pt x="2580" y="784"/>
                </a:cubicBezTo>
                <a:cubicBezTo>
                  <a:pt x="2580" y="785"/>
                  <a:pt x="2580" y="787"/>
                  <a:pt x="2580" y="788"/>
                </a:cubicBezTo>
                <a:cubicBezTo>
                  <a:pt x="2579" y="788"/>
                  <a:pt x="2578" y="789"/>
                  <a:pt x="2578" y="789"/>
                </a:cubicBezTo>
                <a:cubicBezTo>
                  <a:pt x="2577" y="792"/>
                  <a:pt x="2579" y="793"/>
                  <a:pt x="2576" y="795"/>
                </a:cubicBezTo>
                <a:cubicBezTo>
                  <a:pt x="2576" y="799"/>
                  <a:pt x="2577" y="800"/>
                  <a:pt x="2580" y="801"/>
                </a:cubicBezTo>
                <a:cubicBezTo>
                  <a:pt x="2580" y="802"/>
                  <a:pt x="2580" y="802"/>
                  <a:pt x="2580" y="802"/>
                </a:cubicBezTo>
                <a:cubicBezTo>
                  <a:pt x="2580" y="802"/>
                  <a:pt x="2580" y="802"/>
                  <a:pt x="2580" y="802"/>
                </a:cubicBezTo>
                <a:cubicBezTo>
                  <a:pt x="2581" y="801"/>
                  <a:pt x="2581" y="801"/>
                  <a:pt x="2581" y="800"/>
                </a:cubicBezTo>
                <a:cubicBezTo>
                  <a:pt x="2581" y="800"/>
                  <a:pt x="2580" y="799"/>
                  <a:pt x="2580" y="798"/>
                </a:cubicBezTo>
                <a:cubicBezTo>
                  <a:pt x="2581" y="798"/>
                  <a:pt x="2582" y="798"/>
                  <a:pt x="2583" y="797"/>
                </a:cubicBezTo>
                <a:cubicBezTo>
                  <a:pt x="2584" y="796"/>
                  <a:pt x="2585" y="795"/>
                  <a:pt x="2585" y="793"/>
                </a:cubicBezTo>
                <a:cubicBezTo>
                  <a:pt x="2588" y="794"/>
                  <a:pt x="2590" y="794"/>
                  <a:pt x="2593" y="795"/>
                </a:cubicBezTo>
                <a:cubicBezTo>
                  <a:pt x="2594" y="796"/>
                  <a:pt x="2594" y="796"/>
                  <a:pt x="2594" y="796"/>
                </a:cubicBezTo>
                <a:cubicBezTo>
                  <a:pt x="2594" y="801"/>
                  <a:pt x="2594" y="801"/>
                  <a:pt x="2594" y="801"/>
                </a:cubicBezTo>
                <a:cubicBezTo>
                  <a:pt x="2596" y="803"/>
                  <a:pt x="2599" y="805"/>
                  <a:pt x="2602" y="807"/>
                </a:cubicBezTo>
                <a:cubicBezTo>
                  <a:pt x="2602" y="814"/>
                  <a:pt x="2600" y="810"/>
                  <a:pt x="2597" y="813"/>
                </a:cubicBezTo>
                <a:close/>
                <a:moveTo>
                  <a:pt x="2679" y="756"/>
                </a:moveTo>
                <a:cubicBezTo>
                  <a:pt x="2677" y="756"/>
                  <a:pt x="2677" y="756"/>
                  <a:pt x="2676" y="758"/>
                </a:cubicBezTo>
                <a:cubicBezTo>
                  <a:pt x="2675" y="758"/>
                  <a:pt x="2675" y="758"/>
                  <a:pt x="2675" y="758"/>
                </a:cubicBezTo>
                <a:cubicBezTo>
                  <a:pt x="2676" y="759"/>
                  <a:pt x="2676" y="760"/>
                  <a:pt x="2677" y="762"/>
                </a:cubicBezTo>
                <a:cubicBezTo>
                  <a:pt x="2674" y="762"/>
                  <a:pt x="2674" y="762"/>
                  <a:pt x="2674" y="762"/>
                </a:cubicBezTo>
                <a:cubicBezTo>
                  <a:pt x="2674" y="762"/>
                  <a:pt x="2674" y="762"/>
                  <a:pt x="2674" y="762"/>
                </a:cubicBezTo>
                <a:cubicBezTo>
                  <a:pt x="2674" y="763"/>
                  <a:pt x="2673" y="763"/>
                  <a:pt x="2673" y="763"/>
                </a:cubicBezTo>
                <a:cubicBezTo>
                  <a:pt x="2673" y="765"/>
                  <a:pt x="2673" y="765"/>
                  <a:pt x="2673" y="765"/>
                </a:cubicBezTo>
                <a:cubicBezTo>
                  <a:pt x="2672" y="765"/>
                  <a:pt x="2672" y="765"/>
                  <a:pt x="2672" y="765"/>
                </a:cubicBezTo>
                <a:cubicBezTo>
                  <a:pt x="2670" y="767"/>
                  <a:pt x="2669" y="768"/>
                  <a:pt x="2669" y="771"/>
                </a:cubicBezTo>
                <a:cubicBezTo>
                  <a:pt x="2666" y="772"/>
                  <a:pt x="2667" y="772"/>
                  <a:pt x="2665" y="773"/>
                </a:cubicBezTo>
                <a:cubicBezTo>
                  <a:pt x="2665" y="774"/>
                  <a:pt x="2665" y="774"/>
                  <a:pt x="2665" y="774"/>
                </a:cubicBezTo>
                <a:cubicBezTo>
                  <a:pt x="2663" y="775"/>
                  <a:pt x="2660" y="774"/>
                  <a:pt x="2658" y="776"/>
                </a:cubicBezTo>
                <a:cubicBezTo>
                  <a:pt x="2656" y="776"/>
                  <a:pt x="2656" y="776"/>
                  <a:pt x="2656" y="776"/>
                </a:cubicBezTo>
                <a:cubicBezTo>
                  <a:pt x="2656" y="775"/>
                  <a:pt x="2656" y="775"/>
                  <a:pt x="2656" y="775"/>
                </a:cubicBezTo>
                <a:cubicBezTo>
                  <a:pt x="2657" y="775"/>
                  <a:pt x="2657" y="773"/>
                  <a:pt x="2657" y="772"/>
                </a:cubicBezTo>
                <a:cubicBezTo>
                  <a:pt x="2656" y="772"/>
                  <a:pt x="2656" y="772"/>
                  <a:pt x="2656" y="772"/>
                </a:cubicBezTo>
                <a:cubicBezTo>
                  <a:pt x="2656" y="770"/>
                  <a:pt x="2656" y="770"/>
                  <a:pt x="2656" y="770"/>
                </a:cubicBezTo>
                <a:cubicBezTo>
                  <a:pt x="2655" y="770"/>
                  <a:pt x="2655" y="770"/>
                  <a:pt x="2655" y="770"/>
                </a:cubicBezTo>
                <a:cubicBezTo>
                  <a:pt x="2655" y="769"/>
                  <a:pt x="2655" y="769"/>
                  <a:pt x="2655" y="769"/>
                </a:cubicBezTo>
                <a:cubicBezTo>
                  <a:pt x="2655" y="769"/>
                  <a:pt x="2655" y="769"/>
                  <a:pt x="2655" y="769"/>
                </a:cubicBezTo>
                <a:cubicBezTo>
                  <a:pt x="2653" y="772"/>
                  <a:pt x="2653" y="777"/>
                  <a:pt x="2650" y="779"/>
                </a:cubicBezTo>
                <a:cubicBezTo>
                  <a:pt x="2650" y="780"/>
                  <a:pt x="2650" y="780"/>
                  <a:pt x="2650" y="780"/>
                </a:cubicBezTo>
                <a:cubicBezTo>
                  <a:pt x="2650" y="780"/>
                  <a:pt x="2650" y="780"/>
                  <a:pt x="2650" y="780"/>
                </a:cubicBezTo>
                <a:cubicBezTo>
                  <a:pt x="2649" y="779"/>
                  <a:pt x="2649" y="778"/>
                  <a:pt x="2648" y="777"/>
                </a:cubicBezTo>
                <a:cubicBezTo>
                  <a:pt x="2648" y="777"/>
                  <a:pt x="2648" y="777"/>
                  <a:pt x="2648" y="777"/>
                </a:cubicBezTo>
                <a:cubicBezTo>
                  <a:pt x="2650" y="777"/>
                  <a:pt x="2650" y="777"/>
                  <a:pt x="2650" y="777"/>
                </a:cubicBezTo>
                <a:cubicBezTo>
                  <a:pt x="2650" y="772"/>
                  <a:pt x="2649" y="773"/>
                  <a:pt x="2651" y="770"/>
                </a:cubicBezTo>
                <a:cubicBezTo>
                  <a:pt x="2650" y="769"/>
                  <a:pt x="2650" y="769"/>
                  <a:pt x="2649" y="768"/>
                </a:cubicBezTo>
                <a:cubicBezTo>
                  <a:pt x="2649" y="767"/>
                  <a:pt x="2649" y="767"/>
                  <a:pt x="2649" y="767"/>
                </a:cubicBezTo>
                <a:cubicBezTo>
                  <a:pt x="2645" y="769"/>
                  <a:pt x="2643" y="771"/>
                  <a:pt x="2639" y="772"/>
                </a:cubicBezTo>
                <a:cubicBezTo>
                  <a:pt x="2639" y="767"/>
                  <a:pt x="2639" y="767"/>
                  <a:pt x="2639" y="767"/>
                </a:cubicBezTo>
                <a:cubicBezTo>
                  <a:pt x="2639" y="766"/>
                  <a:pt x="2640" y="768"/>
                  <a:pt x="2640" y="767"/>
                </a:cubicBezTo>
                <a:cubicBezTo>
                  <a:pt x="2639" y="767"/>
                  <a:pt x="2639" y="767"/>
                  <a:pt x="2639" y="767"/>
                </a:cubicBezTo>
                <a:cubicBezTo>
                  <a:pt x="2639" y="765"/>
                  <a:pt x="2639" y="765"/>
                  <a:pt x="2639" y="765"/>
                </a:cubicBezTo>
                <a:cubicBezTo>
                  <a:pt x="2638" y="765"/>
                  <a:pt x="2638" y="765"/>
                  <a:pt x="2638" y="765"/>
                </a:cubicBezTo>
                <a:cubicBezTo>
                  <a:pt x="2638" y="764"/>
                  <a:pt x="2639" y="763"/>
                  <a:pt x="2639" y="762"/>
                </a:cubicBezTo>
                <a:cubicBezTo>
                  <a:pt x="2638" y="762"/>
                  <a:pt x="2638" y="762"/>
                  <a:pt x="2638" y="762"/>
                </a:cubicBezTo>
                <a:cubicBezTo>
                  <a:pt x="2637" y="760"/>
                  <a:pt x="2637" y="758"/>
                  <a:pt x="2638" y="756"/>
                </a:cubicBezTo>
                <a:cubicBezTo>
                  <a:pt x="2639" y="756"/>
                  <a:pt x="2639" y="755"/>
                  <a:pt x="2640" y="755"/>
                </a:cubicBezTo>
                <a:cubicBezTo>
                  <a:pt x="2639" y="754"/>
                  <a:pt x="2638" y="749"/>
                  <a:pt x="2639" y="747"/>
                </a:cubicBezTo>
                <a:cubicBezTo>
                  <a:pt x="2640" y="746"/>
                  <a:pt x="2641" y="745"/>
                  <a:pt x="2642" y="744"/>
                </a:cubicBezTo>
                <a:cubicBezTo>
                  <a:pt x="2643" y="742"/>
                  <a:pt x="2643" y="740"/>
                  <a:pt x="2644" y="738"/>
                </a:cubicBezTo>
                <a:cubicBezTo>
                  <a:pt x="2646" y="738"/>
                  <a:pt x="2647" y="737"/>
                  <a:pt x="2650" y="737"/>
                </a:cubicBezTo>
                <a:cubicBezTo>
                  <a:pt x="2649" y="738"/>
                  <a:pt x="2648" y="740"/>
                  <a:pt x="2648" y="742"/>
                </a:cubicBezTo>
                <a:cubicBezTo>
                  <a:pt x="2650" y="742"/>
                  <a:pt x="2650" y="742"/>
                  <a:pt x="2650" y="742"/>
                </a:cubicBezTo>
                <a:cubicBezTo>
                  <a:pt x="2650" y="741"/>
                  <a:pt x="2650" y="741"/>
                  <a:pt x="2650" y="741"/>
                </a:cubicBezTo>
                <a:cubicBezTo>
                  <a:pt x="2651" y="741"/>
                  <a:pt x="2651" y="741"/>
                  <a:pt x="2651" y="741"/>
                </a:cubicBezTo>
                <a:cubicBezTo>
                  <a:pt x="2652" y="738"/>
                  <a:pt x="2652" y="736"/>
                  <a:pt x="2653" y="733"/>
                </a:cubicBezTo>
                <a:cubicBezTo>
                  <a:pt x="2656" y="733"/>
                  <a:pt x="2656" y="733"/>
                  <a:pt x="2656" y="733"/>
                </a:cubicBezTo>
                <a:cubicBezTo>
                  <a:pt x="2657" y="732"/>
                  <a:pt x="2656" y="733"/>
                  <a:pt x="2657" y="732"/>
                </a:cubicBezTo>
                <a:cubicBezTo>
                  <a:pt x="2657" y="731"/>
                  <a:pt x="2657" y="731"/>
                  <a:pt x="2657" y="731"/>
                </a:cubicBezTo>
                <a:cubicBezTo>
                  <a:pt x="2658" y="730"/>
                  <a:pt x="2659" y="732"/>
                  <a:pt x="2659" y="732"/>
                </a:cubicBezTo>
                <a:cubicBezTo>
                  <a:pt x="2661" y="732"/>
                  <a:pt x="2662" y="731"/>
                  <a:pt x="2663" y="731"/>
                </a:cubicBezTo>
                <a:cubicBezTo>
                  <a:pt x="2662" y="728"/>
                  <a:pt x="2662" y="728"/>
                  <a:pt x="2661" y="726"/>
                </a:cubicBezTo>
                <a:cubicBezTo>
                  <a:pt x="2664" y="725"/>
                  <a:pt x="2666" y="726"/>
                  <a:pt x="2670" y="726"/>
                </a:cubicBezTo>
                <a:cubicBezTo>
                  <a:pt x="2670" y="724"/>
                  <a:pt x="2670" y="725"/>
                  <a:pt x="2669" y="724"/>
                </a:cubicBezTo>
                <a:cubicBezTo>
                  <a:pt x="2669" y="724"/>
                  <a:pt x="2669" y="724"/>
                  <a:pt x="2669" y="724"/>
                </a:cubicBezTo>
                <a:cubicBezTo>
                  <a:pt x="2670" y="724"/>
                  <a:pt x="2672" y="724"/>
                  <a:pt x="2673" y="724"/>
                </a:cubicBezTo>
                <a:cubicBezTo>
                  <a:pt x="2673" y="725"/>
                  <a:pt x="2673" y="725"/>
                  <a:pt x="2673" y="725"/>
                </a:cubicBezTo>
                <a:cubicBezTo>
                  <a:pt x="2674" y="725"/>
                  <a:pt x="2674" y="724"/>
                  <a:pt x="2676" y="724"/>
                </a:cubicBezTo>
                <a:cubicBezTo>
                  <a:pt x="2675" y="727"/>
                  <a:pt x="2675" y="728"/>
                  <a:pt x="2673" y="730"/>
                </a:cubicBezTo>
                <a:cubicBezTo>
                  <a:pt x="2673" y="731"/>
                  <a:pt x="2672" y="731"/>
                  <a:pt x="2671" y="732"/>
                </a:cubicBezTo>
                <a:cubicBezTo>
                  <a:pt x="2671" y="733"/>
                  <a:pt x="2670" y="734"/>
                  <a:pt x="2670" y="735"/>
                </a:cubicBezTo>
                <a:cubicBezTo>
                  <a:pt x="2669" y="735"/>
                  <a:pt x="2669" y="735"/>
                  <a:pt x="2669" y="735"/>
                </a:cubicBezTo>
                <a:cubicBezTo>
                  <a:pt x="2670" y="737"/>
                  <a:pt x="2670" y="738"/>
                  <a:pt x="2670" y="740"/>
                </a:cubicBezTo>
                <a:cubicBezTo>
                  <a:pt x="2669" y="740"/>
                  <a:pt x="2669" y="740"/>
                  <a:pt x="2669" y="740"/>
                </a:cubicBezTo>
                <a:cubicBezTo>
                  <a:pt x="2669" y="749"/>
                  <a:pt x="2671" y="747"/>
                  <a:pt x="2673" y="753"/>
                </a:cubicBezTo>
                <a:cubicBezTo>
                  <a:pt x="2676" y="753"/>
                  <a:pt x="2676" y="754"/>
                  <a:pt x="2679" y="754"/>
                </a:cubicBezTo>
                <a:lnTo>
                  <a:pt x="2679" y="756"/>
                </a:lnTo>
                <a:close/>
                <a:moveTo>
                  <a:pt x="2854" y="783"/>
                </a:moveTo>
                <a:cubicBezTo>
                  <a:pt x="2854" y="784"/>
                  <a:pt x="2854" y="784"/>
                  <a:pt x="2854" y="784"/>
                </a:cubicBezTo>
                <a:cubicBezTo>
                  <a:pt x="2851" y="784"/>
                  <a:pt x="2851" y="784"/>
                  <a:pt x="2851" y="784"/>
                </a:cubicBezTo>
                <a:cubicBezTo>
                  <a:pt x="2850" y="785"/>
                  <a:pt x="2849" y="786"/>
                  <a:pt x="2849" y="787"/>
                </a:cubicBezTo>
                <a:cubicBezTo>
                  <a:pt x="2847" y="788"/>
                  <a:pt x="2845" y="787"/>
                  <a:pt x="2843" y="788"/>
                </a:cubicBezTo>
                <a:cubicBezTo>
                  <a:pt x="2843" y="789"/>
                  <a:pt x="2843" y="789"/>
                  <a:pt x="2843" y="789"/>
                </a:cubicBezTo>
                <a:cubicBezTo>
                  <a:pt x="2839" y="789"/>
                  <a:pt x="2838" y="787"/>
                  <a:pt x="2835" y="786"/>
                </a:cubicBezTo>
                <a:cubicBezTo>
                  <a:pt x="2835" y="784"/>
                  <a:pt x="2835" y="785"/>
                  <a:pt x="2836" y="784"/>
                </a:cubicBezTo>
                <a:cubicBezTo>
                  <a:pt x="2839" y="781"/>
                  <a:pt x="2846" y="783"/>
                  <a:pt x="2849" y="780"/>
                </a:cubicBezTo>
                <a:cubicBezTo>
                  <a:pt x="2851" y="780"/>
                  <a:pt x="2853" y="780"/>
                  <a:pt x="2855" y="781"/>
                </a:cubicBezTo>
                <a:cubicBezTo>
                  <a:pt x="2854" y="783"/>
                  <a:pt x="2855" y="782"/>
                  <a:pt x="2854" y="783"/>
                </a:cubicBezTo>
                <a:close/>
                <a:moveTo>
                  <a:pt x="2869" y="714"/>
                </a:moveTo>
                <a:cubicBezTo>
                  <a:pt x="2868" y="714"/>
                  <a:pt x="2868" y="714"/>
                  <a:pt x="2868" y="714"/>
                </a:cubicBezTo>
                <a:cubicBezTo>
                  <a:pt x="2868" y="718"/>
                  <a:pt x="2868" y="718"/>
                  <a:pt x="2868" y="718"/>
                </a:cubicBezTo>
                <a:cubicBezTo>
                  <a:pt x="2867" y="718"/>
                  <a:pt x="2867" y="718"/>
                  <a:pt x="2867" y="718"/>
                </a:cubicBezTo>
                <a:cubicBezTo>
                  <a:pt x="2867" y="719"/>
                  <a:pt x="2867" y="719"/>
                  <a:pt x="2867" y="719"/>
                </a:cubicBezTo>
                <a:cubicBezTo>
                  <a:pt x="2865" y="719"/>
                  <a:pt x="2865" y="719"/>
                  <a:pt x="2865" y="719"/>
                </a:cubicBezTo>
                <a:cubicBezTo>
                  <a:pt x="2865" y="719"/>
                  <a:pt x="2865" y="719"/>
                  <a:pt x="2865" y="719"/>
                </a:cubicBezTo>
                <a:cubicBezTo>
                  <a:pt x="2864" y="719"/>
                  <a:pt x="2863" y="719"/>
                  <a:pt x="2861" y="719"/>
                </a:cubicBezTo>
                <a:cubicBezTo>
                  <a:pt x="2861" y="719"/>
                  <a:pt x="2861" y="719"/>
                  <a:pt x="2861" y="719"/>
                </a:cubicBezTo>
                <a:cubicBezTo>
                  <a:pt x="2861" y="719"/>
                  <a:pt x="2861" y="719"/>
                  <a:pt x="2861" y="719"/>
                </a:cubicBezTo>
                <a:cubicBezTo>
                  <a:pt x="2861" y="722"/>
                  <a:pt x="2861" y="722"/>
                  <a:pt x="2861" y="722"/>
                </a:cubicBezTo>
                <a:cubicBezTo>
                  <a:pt x="2859" y="722"/>
                  <a:pt x="2858" y="721"/>
                  <a:pt x="2857" y="721"/>
                </a:cubicBezTo>
                <a:cubicBezTo>
                  <a:pt x="2856" y="721"/>
                  <a:pt x="2858" y="722"/>
                  <a:pt x="2856" y="722"/>
                </a:cubicBezTo>
                <a:cubicBezTo>
                  <a:pt x="2856" y="721"/>
                  <a:pt x="2856" y="721"/>
                  <a:pt x="2856" y="720"/>
                </a:cubicBezTo>
                <a:cubicBezTo>
                  <a:pt x="2852" y="721"/>
                  <a:pt x="2848" y="721"/>
                  <a:pt x="2844" y="721"/>
                </a:cubicBezTo>
                <a:cubicBezTo>
                  <a:pt x="2844" y="722"/>
                  <a:pt x="2844" y="722"/>
                  <a:pt x="2844" y="722"/>
                </a:cubicBezTo>
                <a:cubicBezTo>
                  <a:pt x="2843" y="722"/>
                  <a:pt x="2843" y="722"/>
                  <a:pt x="2843" y="722"/>
                </a:cubicBezTo>
                <a:cubicBezTo>
                  <a:pt x="2843" y="721"/>
                  <a:pt x="2843" y="721"/>
                  <a:pt x="2842" y="720"/>
                </a:cubicBezTo>
                <a:cubicBezTo>
                  <a:pt x="2837" y="720"/>
                  <a:pt x="2837" y="720"/>
                  <a:pt x="2837" y="720"/>
                </a:cubicBezTo>
                <a:cubicBezTo>
                  <a:pt x="2837" y="719"/>
                  <a:pt x="2837" y="719"/>
                  <a:pt x="2837" y="719"/>
                </a:cubicBezTo>
                <a:cubicBezTo>
                  <a:pt x="2836" y="719"/>
                  <a:pt x="2836" y="719"/>
                  <a:pt x="2836" y="719"/>
                </a:cubicBezTo>
                <a:cubicBezTo>
                  <a:pt x="2836" y="720"/>
                  <a:pt x="2835" y="721"/>
                  <a:pt x="2835" y="721"/>
                </a:cubicBezTo>
                <a:cubicBezTo>
                  <a:pt x="2834" y="721"/>
                  <a:pt x="2834" y="721"/>
                  <a:pt x="2834" y="721"/>
                </a:cubicBezTo>
                <a:cubicBezTo>
                  <a:pt x="2834" y="719"/>
                  <a:pt x="2834" y="719"/>
                  <a:pt x="2834" y="719"/>
                </a:cubicBezTo>
                <a:cubicBezTo>
                  <a:pt x="2831" y="719"/>
                  <a:pt x="2831" y="719"/>
                  <a:pt x="2831" y="719"/>
                </a:cubicBezTo>
                <a:cubicBezTo>
                  <a:pt x="2831" y="723"/>
                  <a:pt x="2831" y="723"/>
                  <a:pt x="2831" y="723"/>
                </a:cubicBezTo>
                <a:cubicBezTo>
                  <a:pt x="2830" y="723"/>
                  <a:pt x="2829" y="724"/>
                  <a:pt x="2828" y="724"/>
                </a:cubicBezTo>
                <a:cubicBezTo>
                  <a:pt x="2828" y="725"/>
                  <a:pt x="2828" y="725"/>
                  <a:pt x="2828" y="725"/>
                </a:cubicBezTo>
                <a:cubicBezTo>
                  <a:pt x="2825" y="724"/>
                  <a:pt x="2825" y="725"/>
                  <a:pt x="2822" y="725"/>
                </a:cubicBezTo>
                <a:cubicBezTo>
                  <a:pt x="2821" y="728"/>
                  <a:pt x="2821" y="728"/>
                  <a:pt x="2818" y="729"/>
                </a:cubicBezTo>
                <a:cubicBezTo>
                  <a:pt x="2818" y="731"/>
                  <a:pt x="2818" y="730"/>
                  <a:pt x="2817" y="731"/>
                </a:cubicBezTo>
                <a:cubicBezTo>
                  <a:pt x="2817" y="732"/>
                  <a:pt x="2817" y="732"/>
                  <a:pt x="2817" y="732"/>
                </a:cubicBezTo>
                <a:cubicBezTo>
                  <a:pt x="2815" y="732"/>
                  <a:pt x="2815" y="732"/>
                  <a:pt x="2815" y="732"/>
                </a:cubicBezTo>
                <a:cubicBezTo>
                  <a:pt x="2815" y="733"/>
                  <a:pt x="2815" y="733"/>
                  <a:pt x="2815" y="733"/>
                </a:cubicBezTo>
                <a:cubicBezTo>
                  <a:pt x="2812" y="733"/>
                  <a:pt x="2812" y="733"/>
                  <a:pt x="2812" y="733"/>
                </a:cubicBezTo>
                <a:cubicBezTo>
                  <a:pt x="2812" y="733"/>
                  <a:pt x="2812" y="733"/>
                  <a:pt x="2812" y="733"/>
                </a:cubicBezTo>
                <a:cubicBezTo>
                  <a:pt x="2811" y="734"/>
                  <a:pt x="2811" y="734"/>
                  <a:pt x="2810" y="734"/>
                </a:cubicBezTo>
                <a:cubicBezTo>
                  <a:pt x="2810" y="736"/>
                  <a:pt x="2810" y="736"/>
                  <a:pt x="2810" y="736"/>
                </a:cubicBezTo>
                <a:cubicBezTo>
                  <a:pt x="2809" y="737"/>
                  <a:pt x="2808" y="737"/>
                  <a:pt x="2807" y="738"/>
                </a:cubicBezTo>
                <a:cubicBezTo>
                  <a:pt x="2805" y="738"/>
                  <a:pt x="2805" y="738"/>
                  <a:pt x="2805" y="738"/>
                </a:cubicBezTo>
                <a:cubicBezTo>
                  <a:pt x="2805" y="741"/>
                  <a:pt x="2805" y="743"/>
                  <a:pt x="2803" y="744"/>
                </a:cubicBezTo>
                <a:cubicBezTo>
                  <a:pt x="2803" y="748"/>
                  <a:pt x="2803" y="748"/>
                  <a:pt x="2803" y="748"/>
                </a:cubicBezTo>
                <a:cubicBezTo>
                  <a:pt x="2804" y="748"/>
                  <a:pt x="2804" y="748"/>
                  <a:pt x="2804" y="748"/>
                </a:cubicBezTo>
                <a:cubicBezTo>
                  <a:pt x="2804" y="748"/>
                  <a:pt x="2804" y="748"/>
                  <a:pt x="2804" y="748"/>
                </a:cubicBezTo>
                <a:cubicBezTo>
                  <a:pt x="2806" y="748"/>
                  <a:pt x="2806" y="748"/>
                  <a:pt x="2806" y="748"/>
                </a:cubicBezTo>
                <a:cubicBezTo>
                  <a:pt x="2806" y="751"/>
                  <a:pt x="2806" y="751"/>
                  <a:pt x="2806" y="751"/>
                </a:cubicBezTo>
                <a:cubicBezTo>
                  <a:pt x="2804" y="750"/>
                  <a:pt x="2802" y="749"/>
                  <a:pt x="2800" y="748"/>
                </a:cubicBezTo>
                <a:cubicBezTo>
                  <a:pt x="2800" y="748"/>
                  <a:pt x="2800" y="748"/>
                  <a:pt x="2800" y="748"/>
                </a:cubicBezTo>
                <a:cubicBezTo>
                  <a:pt x="2799" y="746"/>
                  <a:pt x="2800" y="748"/>
                  <a:pt x="2800" y="747"/>
                </a:cubicBezTo>
                <a:cubicBezTo>
                  <a:pt x="2801" y="744"/>
                  <a:pt x="2800" y="742"/>
                  <a:pt x="2800" y="740"/>
                </a:cubicBezTo>
                <a:cubicBezTo>
                  <a:pt x="2797" y="740"/>
                  <a:pt x="2797" y="740"/>
                  <a:pt x="2795" y="739"/>
                </a:cubicBezTo>
                <a:cubicBezTo>
                  <a:pt x="2796" y="736"/>
                  <a:pt x="2797" y="736"/>
                  <a:pt x="2797" y="733"/>
                </a:cubicBezTo>
                <a:cubicBezTo>
                  <a:pt x="2798" y="733"/>
                  <a:pt x="2800" y="733"/>
                  <a:pt x="2801" y="733"/>
                </a:cubicBezTo>
                <a:cubicBezTo>
                  <a:pt x="2802" y="730"/>
                  <a:pt x="2803" y="727"/>
                  <a:pt x="2805" y="726"/>
                </a:cubicBezTo>
                <a:cubicBezTo>
                  <a:pt x="2805" y="725"/>
                  <a:pt x="2805" y="725"/>
                  <a:pt x="2805" y="725"/>
                </a:cubicBezTo>
                <a:cubicBezTo>
                  <a:pt x="2806" y="726"/>
                  <a:pt x="2807" y="726"/>
                  <a:pt x="2809" y="726"/>
                </a:cubicBezTo>
                <a:cubicBezTo>
                  <a:pt x="2809" y="724"/>
                  <a:pt x="2810" y="723"/>
                  <a:pt x="2811" y="721"/>
                </a:cubicBezTo>
                <a:cubicBezTo>
                  <a:pt x="2812" y="721"/>
                  <a:pt x="2814" y="721"/>
                  <a:pt x="2815" y="720"/>
                </a:cubicBezTo>
                <a:cubicBezTo>
                  <a:pt x="2816" y="718"/>
                  <a:pt x="2816" y="718"/>
                  <a:pt x="2817" y="717"/>
                </a:cubicBezTo>
                <a:cubicBezTo>
                  <a:pt x="2820" y="717"/>
                  <a:pt x="2823" y="716"/>
                  <a:pt x="2826" y="716"/>
                </a:cubicBezTo>
                <a:cubicBezTo>
                  <a:pt x="2826" y="717"/>
                  <a:pt x="2826" y="717"/>
                  <a:pt x="2826" y="717"/>
                </a:cubicBezTo>
                <a:cubicBezTo>
                  <a:pt x="2829" y="717"/>
                  <a:pt x="2829" y="717"/>
                  <a:pt x="2829" y="717"/>
                </a:cubicBezTo>
                <a:cubicBezTo>
                  <a:pt x="2829" y="716"/>
                  <a:pt x="2829" y="716"/>
                  <a:pt x="2829" y="716"/>
                </a:cubicBezTo>
                <a:cubicBezTo>
                  <a:pt x="2831" y="716"/>
                  <a:pt x="2831" y="716"/>
                  <a:pt x="2831" y="716"/>
                </a:cubicBezTo>
                <a:cubicBezTo>
                  <a:pt x="2831" y="715"/>
                  <a:pt x="2831" y="715"/>
                  <a:pt x="2831" y="715"/>
                </a:cubicBezTo>
                <a:cubicBezTo>
                  <a:pt x="2833" y="716"/>
                  <a:pt x="2835" y="716"/>
                  <a:pt x="2837" y="716"/>
                </a:cubicBezTo>
                <a:cubicBezTo>
                  <a:pt x="2837" y="716"/>
                  <a:pt x="2838" y="716"/>
                  <a:pt x="2838" y="715"/>
                </a:cubicBezTo>
                <a:cubicBezTo>
                  <a:pt x="2839" y="716"/>
                  <a:pt x="2839" y="716"/>
                  <a:pt x="2839" y="717"/>
                </a:cubicBezTo>
                <a:cubicBezTo>
                  <a:pt x="2841" y="717"/>
                  <a:pt x="2842" y="716"/>
                  <a:pt x="2844" y="716"/>
                </a:cubicBezTo>
                <a:cubicBezTo>
                  <a:pt x="2844" y="717"/>
                  <a:pt x="2845" y="717"/>
                  <a:pt x="2845" y="718"/>
                </a:cubicBezTo>
                <a:cubicBezTo>
                  <a:pt x="2846" y="718"/>
                  <a:pt x="2846" y="718"/>
                  <a:pt x="2846" y="718"/>
                </a:cubicBezTo>
                <a:cubicBezTo>
                  <a:pt x="2846" y="719"/>
                  <a:pt x="2846" y="719"/>
                  <a:pt x="2846" y="719"/>
                </a:cubicBezTo>
                <a:cubicBezTo>
                  <a:pt x="2848" y="719"/>
                  <a:pt x="2852" y="718"/>
                  <a:pt x="2853" y="718"/>
                </a:cubicBezTo>
                <a:cubicBezTo>
                  <a:pt x="2853" y="717"/>
                  <a:pt x="2853" y="717"/>
                  <a:pt x="2853" y="717"/>
                </a:cubicBezTo>
                <a:cubicBezTo>
                  <a:pt x="2854" y="717"/>
                  <a:pt x="2857" y="719"/>
                  <a:pt x="2860" y="719"/>
                </a:cubicBezTo>
                <a:cubicBezTo>
                  <a:pt x="2860" y="717"/>
                  <a:pt x="2862" y="714"/>
                  <a:pt x="2863" y="713"/>
                </a:cubicBezTo>
                <a:cubicBezTo>
                  <a:pt x="2863" y="712"/>
                  <a:pt x="2863" y="712"/>
                  <a:pt x="2863" y="712"/>
                </a:cubicBezTo>
                <a:cubicBezTo>
                  <a:pt x="2864" y="712"/>
                  <a:pt x="2865" y="713"/>
                  <a:pt x="2865" y="713"/>
                </a:cubicBezTo>
                <a:cubicBezTo>
                  <a:pt x="2865" y="711"/>
                  <a:pt x="2865" y="711"/>
                  <a:pt x="2865" y="711"/>
                </a:cubicBezTo>
                <a:cubicBezTo>
                  <a:pt x="2867" y="711"/>
                  <a:pt x="2868" y="710"/>
                  <a:pt x="2870" y="709"/>
                </a:cubicBezTo>
                <a:cubicBezTo>
                  <a:pt x="2870" y="711"/>
                  <a:pt x="2870" y="710"/>
                  <a:pt x="2871" y="711"/>
                </a:cubicBezTo>
                <a:cubicBezTo>
                  <a:pt x="2870" y="714"/>
                  <a:pt x="2870" y="713"/>
                  <a:pt x="2869" y="714"/>
                </a:cubicBezTo>
                <a:close/>
                <a:moveTo>
                  <a:pt x="2942" y="237"/>
                </a:moveTo>
                <a:cubicBezTo>
                  <a:pt x="2941" y="237"/>
                  <a:pt x="2941" y="237"/>
                  <a:pt x="2941" y="237"/>
                </a:cubicBezTo>
                <a:cubicBezTo>
                  <a:pt x="2941" y="238"/>
                  <a:pt x="2941" y="238"/>
                  <a:pt x="2941" y="238"/>
                </a:cubicBezTo>
                <a:cubicBezTo>
                  <a:pt x="2939" y="238"/>
                  <a:pt x="2939" y="238"/>
                  <a:pt x="2939" y="238"/>
                </a:cubicBezTo>
                <a:cubicBezTo>
                  <a:pt x="2938" y="239"/>
                  <a:pt x="2938" y="240"/>
                  <a:pt x="2938" y="240"/>
                </a:cubicBezTo>
                <a:cubicBezTo>
                  <a:pt x="2937" y="240"/>
                  <a:pt x="2937" y="240"/>
                  <a:pt x="2937" y="240"/>
                </a:cubicBezTo>
                <a:cubicBezTo>
                  <a:pt x="2937" y="241"/>
                  <a:pt x="2937" y="241"/>
                  <a:pt x="2937" y="241"/>
                </a:cubicBezTo>
                <a:cubicBezTo>
                  <a:pt x="2936" y="241"/>
                  <a:pt x="2936" y="241"/>
                  <a:pt x="2936" y="241"/>
                </a:cubicBezTo>
                <a:cubicBezTo>
                  <a:pt x="2936" y="240"/>
                  <a:pt x="2936" y="240"/>
                  <a:pt x="2936" y="240"/>
                </a:cubicBezTo>
                <a:cubicBezTo>
                  <a:pt x="2937" y="239"/>
                  <a:pt x="2938" y="237"/>
                  <a:pt x="2939" y="236"/>
                </a:cubicBezTo>
                <a:cubicBezTo>
                  <a:pt x="2942" y="236"/>
                  <a:pt x="2942" y="236"/>
                  <a:pt x="2942" y="236"/>
                </a:cubicBezTo>
                <a:lnTo>
                  <a:pt x="2942" y="237"/>
                </a:lnTo>
                <a:close/>
                <a:moveTo>
                  <a:pt x="3011" y="666"/>
                </a:moveTo>
                <a:cubicBezTo>
                  <a:pt x="3010" y="667"/>
                  <a:pt x="3009" y="667"/>
                  <a:pt x="3008" y="667"/>
                </a:cubicBezTo>
                <a:cubicBezTo>
                  <a:pt x="3007" y="666"/>
                  <a:pt x="3007" y="666"/>
                  <a:pt x="3006" y="666"/>
                </a:cubicBezTo>
                <a:cubicBezTo>
                  <a:pt x="3007" y="663"/>
                  <a:pt x="3007" y="663"/>
                  <a:pt x="3009" y="662"/>
                </a:cubicBezTo>
                <a:cubicBezTo>
                  <a:pt x="3009" y="661"/>
                  <a:pt x="3009" y="661"/>
                  <a:pt x="3009" y="661"/>
                </a:cubicBezTo>
                <a:cubicBezTo>
                  <a:pt x="3011" y="662"/>
                  <a:pt x="3011" y="662"/>
                  <a:pt x="3012" y="663"/>
                </a:cubicBezTo>
                <a:cubicBezTo>
                  <a:pt x="3012" y="664"/>
                  <a:pt x="3012" y="665"/>
                  <a:pt x="3011" y="666"/>
                </a:cubicBezTo>
                <a:close/>
                <a:moveTo>
                  <a:pt x="3083" y="1133"/>
                </a:moveTo>
                <a:cubicBezTo>
                  <a:pt x="3082" y="1133"/>
                  <a:pt x="3081" y="1133"/>
                  <a:pt x="3080" y="1134"/>
                </a:cubicBezTo>
                <a:cubicBezTo>
                  <a:pt x="3080" y="1133"/>
                  <a:pt x="3080" y="1132"/>
                  <a:pt x="3080" y="1131"/>
                </a:cubicBezTo>
                <a:cubicBezTo>
                  <a:pt x="3081" y="1131"/>
                  <a:pt x="3081" y="1131"/>
                  <a:pt x="3083" y="1130"/>
                </a:cubicBezTo>
                <a:lnTo>
                  <a:pt x="3083" y="1133"/>
                </a:lnTo>
                <a:close/>
                <a:moveTo>
                  <a:pt x="3090" y="651"/>
                </a:moveTo>
                <a:cubicBezTo>
                  <a:pt x="3092" y="651"/>
                  <a:pt x="3092" y="651"/>
                  <a:pt x="3092" y="651"/>
                </a:cubicBezTo>
                <a:cubicBezTo>
                  <a:pt x="3093" y="654"/>
                  <a:pt x="3092" y="655"/>
                  <a:pt x="3092" y="659"/>
                </a:cubicBezTo>
                <a:cubicBezTo>
                  <a:pt x="3090" y="659"/>
                  <a:pt x="3090" y="659"/>
                  <a:pt x="3090" y="659"/>
                </a:cubicBezTo>
                <a:cubicBezTo>
                  <a:pt x="3090" y="656"/>
                  <a:pt x="3090" y="656"/>
                  <a:pt x="3090" y="656"/>
                </a:cubicBezTo>
                <a:cubicBezTo>
                  <a:pt x="3090" y="656"/>
                  <a:pt x="3090" y="656"/>
                  <a:pt x="3090" y="656"/>
                </a:cubicBezTo>
                <a:cubicBezTo>
                  <a:pt x="3090" y="654"/>
                  <a:pt x="3090" y="652"/>
                  <a:pt x="3090" y="651"/>
                </a:cubicBezTo>
                <a:close/>
                <a:moveTo>
                  <a:pt x="3094" y="877"/>
                </a:moveTo>
                <a:cubicBezTo>
                  <a:pt x="3092" y="876"/>
                  <a:pt x="3090" y="876"/>
                  <a:pt x="3089" y="875"/>
                </a:cubicBezTo>
                <a:cubicBezTo>
                  <a:pt x="3089" y="872"/>
                  <a:pt x="3089" y="872"/>
                  <a:pt x="3089" y="872"/>
                </a:cubicBezTo>
                <a:cubicBezTo>
                  <a:pt x="3091" y="872"/>
                  <a:pt x="3091" y="872"/>
                  <a:pt x="3091" y="872"/>
                </a:cubicBezTo>
                <a:cubicBezTo>
                  <a:pt x="3092" y="873"/>
                  <a:pt x="3092" y="874"/>
                  <a:pt x="3094" y="874"/>
                </a:cubicBezTo>
                <a:lnTo>
                  <a:pt x="3094" y="877"/>
                </a:lnTo>
                <a:close/>
                <a:moveTo>
                  <a:pt x="3108" y="273"/>
                </a:moveTo>
                <a:cubicBezTo>
                  <a:pt x="3108" y="271"/>
                  <a:pt x="3108" y="272"/>
                  <a:pt x="3108" y="271"/>
                </a:cubicBezTo>
                <a:cubicBezTo>
                  <a:pt x="3108" y="270"/>
                  <a:pt x="3108" y="270"/>
                  <a:pt x="3108" y="270"/>
                </a:cubicBezTo>
                <a:cubicBezTo>
                  <a:pt x="3109" y="270"/>
                  <a:pt x="3109" y="270"/>
                  <a:pt x="3109" y="270"/>
                </a:cubicBezTo>
                <a:cubicBezTo>
                  <a:pt x="3110" y="271"/>
                  <a:pt x="3110" y="272"/>
                  <a:pt x="3110" y="273"/>
                </a:cubicBezTo>
                <a:lnTo>
                  <a:pt x="3108" y="273"/>
                </a:lnTo>
                <a:close/>
                <a:moveTo>
                  <a:pt x="3117" y="264"/>
                </a:moveTo>
                <a:cubicBezTo>
                  <a:pt x="3118" y="264"/>
                  <a:pt x="3117" y="264"/>
                  <a:pt x="3118" y="264"/>
                </a:cubicBezTo>
                <a:cubicBezTo>
                  <a:pt x="3117" y="264"/>
                  <a:pt x="3118" y="265"/>
                  <a:pt x="3117" y="264"/>
                </a:cubicBezTo>
                <a:close/>
                <a:moveTo>
                  <a:pt x="3121" y="195"/>
                </a:moveTo>
                <a:cubicBezTo>
                  <a:pt x="3121" y="196"/>
                  <a:pt x="3121" y="196"/>
                  <a:pt x="3121" y="196"/>
                </a:cubicBezTo>
                <a:cubicBezTo>
                  <a:pt x="3118" y="197"/>
                  <a:pt x="3118" y="195"/>
                  <a:pt x="3117" y="197"/>
                </a:cubicBezTo>
                <a:cubicBezTo>
                  <a:pt x="3116" y="197"/>
                  <a:pt x="3116" y="197"/>
                  <a:pt x="3116" y="197"/>
                </a:cubicBezTo>
                <a:cubicBezTo>
                  <a:pt x="3116" y="200"/>
                  <a:pt x="3116" y="200"/>
                  <a:pt x="3116" y="200"/>
                </a:cubicBezTo>
                <a:cubicBezTo>
                  <a:pt x="3113" y="200"/>
                  <a:pt x="3113" y="201"/>
                  <a:pt x="3112" y="202"/>
                </a:cubicBezTo>
                <a:cubicBezTo>
                  <a:pt x="3111" y="202"/>
                  <a:pt x="3111" y="202"/>
                  <a:pt x="3111" y="202"/>
                </a:cubicBezTo>
                <a:cubicBezTo>
                  <a:pt x="3111" y="205"/>
                  <a:pt x="3111" y="205"/>
                  <a:pt x="3111" y="205"/>
                </a:cubicBezTo>
                <a:cubicBezTo>
                  <a:pt x="3110" y="205"/>
                  <a:pt x="3110" y="205"/>
                  <a:pt x="3110" y="205"/>
                </a:cubicBezTo>
                <a:cubicBezTo>
                  <a:pt x="3109" y="206"/>
                  <a:pt x="3110" y="205"/>
                  <a:pt x="3108" y="206"/>
                </a:cubicBezTo>
                <a:cubicBezTo>
                  <a:pt x="3108" y="205"/>
                  <a:pt x="3108" y="205"/>
                  <a:pt x="3108" y="205"/>
                </a:cubicBezTo>
                <a:cubicBezTo>
                  <a:pt x="3108" y="205"/>
                  <a:pt x="3108" y="205"/>
                  <a:pt x="3108" y="205"/>
                </a:cubicBezTo>
                <a:cubicBezTo>
                  <a:pt x="3108" y="204"/>
                  <a:pt x="3108" y="203"/>
                  <a:pt x="3108" y="202"/>
                </a:cubicBezTo>
                <a:cubicBezTo>
                  <a:pt x="3108" y="201"/>
                  <a:pt x="3108" y="201"/>
                  <a:pt x="3108" y="201"/>
                </a:cubicBezTo>
                <a:cubicBezTo>
                  <a:pt x="3103" y="201"/>
                  <a:pt x="3103" y="201"/>
                  <a:pt x="3103" y="201"/>
                </a:cubicBezTo>
                <a:cubicBezTo>
                  <a:pt x="3103" y="201"/>
                  <a:pt x="3103" y="201"/>
                  <a:pt x="3103" y="201"/>
                </a:cubicBezTo>
                <a:cubicBezTo>
                  <a:pt x="3102" y="200"/>
                  <a:pt x="3101" y="201"/>
                  <a:pt x="3102" y="199"/>
                </a:cubicBezTo>
                <a:cubicBezTo>
                  <a:pt x="3102" y="199"/>
                  <a:pt x="3103" y="198"/>
                  <a:pt x="3104" y="198"/>
                </a:cubicBezTo>
                <a:cubicBezTo>
                  <a:pt x="3104" y="196"/>
                  <a:pt x="3104" y="194"/>
                  <a:pt x="3104" y="192"/>
                </a:cubicBezTo>
                <a:cubicBezTo>
                  <a:pt x="3104" y="191"/>
                  <a:pt x="3103" y="193"/>
                  <a:pt x="3104" y="192"/>
                </a:cubicBezTo>
                <a:cubicBezTo>
                  <a:pt x="3104" y="192"/>
                  <a:pt x="3104" y="192"/>
                  <a:pt x="3104" y="192"/>
                </a:cubicBezTo>
                <a:cubicBezTo>
                  <a:pt x="3105" y="190"/>
                  <a:pt x="3105" y="191"/>
                  <a:pt x="3106" y="190"/>
                </a:cubicBezTo>
                <a:cubicBezTo>
                  <a:pt x="3107" y="191"/>
                  <a:pt x="3108" y="193"/>
                  <a:pt x="3108" y="194"/>
                </a:cubicBezTo>
                <a:cubicBezTo>
                  <a:pt x="3114" y="194"/>
                  <a:pt x="3118" y="192"/>
                  <a:pt x="3122" y="191"/>
                </a:cubicBezTo>
                <a:cubicBezTo>
                  <a:pt x="3125" y="191"/>
                  <a:pt x="3125" y="191"/>
                  <a:pt x="3125" y="191"/>
                </a:cubicBezTo>
                <a:cubicBezTo>
                  <a:pt x="3125" y="190"/>
                  <a:pt x="3125" y="190"/>
                  <a:pt x="3125" y="190"/>
                </a:cubicBezTo>
                <a:cubicBezTo>
                  <a:pt x="3126" y="189"/>
                  <a:pt x="3126" y="189"/>
                  <a:pt x="3128" y="188"/>
                </a:cubicBezTo>
                <a:cubicBezTo>
                  <a:pt x="3128" y="187"/>
                  <a:pt x="3128" y="187"/>
                  <a:pt x="3128" y="187"/>
                </a:cubicBezTo>
                <a:cubicBezTo>
                  <a:pt x="3127" y="187"/>
                  <a:pt x="3127" y="187"/>
                  <a:pt x="3127" y="187"/>
                </a:cubicBezTo>
                <a:cubicBezTo>
                  <a:pt x="3127" y="183"/>
                  <a:pt x="3127" y="183"/>
                  <a:pt x="3127" y="183"/>
                </a:cubicBezTo>
                <a:cubicBezTo>
                  <a:pt x="3132" y="184"/>
                  <a:pt x="3129" y="184"/>
                  <a:pt x="3132" y="187"/>
                </a:cubicBezTo>
                <a:cubicBezTo>
                  <a:pt x="3132" y="187"/>
                  <a:pt x="3132" y="187"/>
                  <a:pt x="3132" y="187"/>
                </a:cubicBezTo>
                <a:cubicBezTo>
                  <a:pt x="3134" y="187"/>
                  <a:pt x="3134" y="187"/>
                  <a:pt x="3134" y="187"/>
                </a:cubicBezTo>
                <a:cubicBezTo>
                  <a:pt x="3134" y="188"/>
                  <a:pt x="3133" y="189"/>
                  <a:pt x="3133" y="190"/>
                </a:cubicBezTo>
                <a:cubicBezTo>
                  <a:pt x="3131" y="190"/>
                  <a:pt x="3128" y="191"/>
                  <a:pt x="3126" y="192"/>
                </a:cubicBezTo>
                <a:cubicBezTo>
                  <a:pt x="3125" y="193"/>
                  <a:pt x="3124" y="194"/>
                  <a:pt x="3123" y="195"/>
                </a:cubicBezTo>
                <a:lnTo>
                  <a:pt x="3121" y="195"/>
                </a:lnTo>
                <a:close/>
                <a:moveTo>
                  <a:pt x="3122" y="261"/>
                </a:moveTo>
                <a:cubicBezTo>
                  <a:pt x="3125" y="261"/>
                  <a:pt x="3126" y="261"/>
                  <a:pt x="3131" y="261"/>
                </a:cubicBezTo>
                <a:cubicBezTo>
                  <a:pt x="3131" y="262"/>
                  <a:pt x="3131" y="262"/>
                  <a:pt x="3131" y="262"/>
                </a:cubicBezTo>
                <a:cubicBezTo>
                  <a:pt x="3129" y="262"/>
                  <a:pt x="3128" y="263"/>
                  <a:pt x="3127" y="263"/>
                </a:cubicBezTo>
                <a:cubicBezTo>
                  <a:pt x="3127" y="264"/>
                  <a:pt x="3127" y="264"/>
                  <a:pt x="3127" y="264"/>
                </a:cubicBezTo>
                <a:cubicBezTo>
                  <a:pt x="3125" y="263"/>
                  <a:pt x="3123" y="263"/>
                  <a:pt x="3122" y="263"/>
                </a:cubicBezTo>
                <a:lnTo>
                  <a:pt x="3122" y="261"/>
                </a:lnTo>
                <a:close/>
                <a:moveTo>
                  <a:pt x="3144" y="1243"/>
                </a:moveTo>
                <a:cubicBezTo>
                  <a:pt x="3144" y="1245"/>
                  <a:pt x="3144" y="1245"/>
                  <a:pt x="3144" y="1245"/>
                </a:cubicBezTo>
                <a:cubicBezTo>
                  <a:pt x="3143" y="1245"/>
                  <a:pt x="3142" y="1245"/>
                  <a:pt x="3141" y="1246"/>
                </a:cubicBezTo>
                <a:cubicBezTo>
                  <a:pt x="3141" y="1244"/>
                  <a:pt x="3140" y="1242"/>
                  <a:pt x="3139" y="1241"/>
                </a:cubicBezTo>
                <a:cubicBezTo>
                  <a:pt x="3139" y="1241"/>
                  <a:pt x="3139" y="1241"/>
                  <a:pt x="3139" y="1241"/>
                </a:cubicBezTo>
                <a:cubicBezTo>
                  <a:pt x="3139" y="1241"/>
                  <a:pt x="3140" y="1241"/>
                  <a:pt x="3141" y="1241"/>
                </a:cubicBezTo>
                <a:cubicBezTo>
                  <a:pt x="3141" y="1241"/>
                  <a:pt x="3141" y="1241"/>
                  <a:pt x="3141" y="1241"/>
                </a:cubicBezTo>
                <a:cubicBezTo>
                  <a:pt x="3142" y="1242"/>
                  <a:pt x="3143" y="1242"/>
                  <a:pt x="3144" y="1243"/>
                </a:cubicBezTo>
                <a:close/>
                <a:moveTo>
                  <a:pt x="3188" y="590"/>
                </a:moveTo>
                <a:cubicBezTo>
                  <a:pt x="3188" y="592"/>
                  <a:pt x="3187" y="593"/>
                  <a:pt x="3187" y="593"/>
                </a:cubicBezTo>
                <a:cubicBezTo>
                  <a:pt x="3187" y="596"/>
                  <a:pt x="3187" y="596"/>
                  <a:pt x="3187" y="596"/>
                </a:cubicBezTo>
                <a:cubicBezTo>
                  <a:pt x="3187" y="596"/>
                  <a:pt x="3188" y="596"/>
                  <a:pt x="3188" y="597"/>
                </a:cubicBezTo>
                <a:cubicBezTo>
                  <a:pt x="3188" y="603"/>
                  <a:pt x="3184" y="604"/>
                  <a:pt x="3183" y="610"/>
                </a:cubicBezTo>
                <a:cubicBezTo>
                  <a:pt x="3182" y="609"/>
                  <a:pt x="3181" y="608"/>
                  <a:pt x="3180" y="608"/>
                </a:cubicBezTo>
                <a:cubicBezTo>
                  <a:pt x="3179" y="610"/>
                  <a:pt x="3178" y="613"/>
                  <a:pt x="3176" y="614"/>
                </a:cubicBezTo>
                <a:cubicBezTo>
                  <a:pt x="3176" y="615"/>
                  <a:pt x="3176" y="615"/>
                  <a:pt x="3176" y="615"/>
                </a:cubicBezTo>
                <a:cubicBezTo>
                  <a:pt x="3177" y="615"/>
                  <a:pt x="3179" y="614"/>
                  <a:pt x="3180" y="614"/>
                </a:cubicBezTo>
                <a:cubicBezTo>
                  <a:pt x="3180" y="617"/>
                  <a:pt x="3180" y="617"/>
                  <a:pt x="3180" y="617"/>
                </a:cubicBezTo>
                <a:cubicBezTo>
                  <a:pt x="3177" y="618"/>
                  <a:pt x="3176" y="618"/>
                  <a:pt x="3174" y="621"/>
                </a:cubicBezTo>
                <a:cubicBezTo>
                  <a:pt x="3174" y="622"/>
                  <a:pt x="3174" y="622"/>
                  <a:pt x="3174" y="622"/>
                </a:cubicBezTo>
                <a:cubicBezTo>
                  <a:pt x="3174" y="622"/>
                  <a:pt x="3174" y="622"/>
                  <a:pt x="3174" y="622"/>
                </a:cubicBezTo>
                <a:cubicBezTo>
                  <a:pt x="3173" y="623"/>
                  <a:pt x="3173" y="624"/>
                  <a:pt x="3173" y="625"/>
                </a:cubicBezTo>
                <a:cubicBezTo>
                  <a:pt x="3170" y="625"/>
                  <a:pt x="3168" y="625"/>
                  <a:pt x="3166" y="626"/>
                </a:cubicBezTo>
                <a:cubicBezTo>
                  <a:pt x="3166" y="628"/>
                  <a:pt x="3166" y="628"/>
                  <a:pt x="3166" y="628"/>
                </a:cubicBezTo>
                <a:cubicBezTo>
                  <a:pt x="3165" y="629"/>
                  <a:pt x="3160" y="633"/>
                  <a:pt x="3160" y="634"/>
                </a:cubicBezTo>
                <a:cubicBezTo>
                  <a:pt x="3157" y="633"/>
                  <a:pt x="3157" y="633"/>
                  <a:pt x="3155" y="632"/>
                </a:cubicBezTo>
                <a:cubicBezTo>
                  <a:pt x="3153" y="637"/>
                  <a:pt x="3148" y="640"/>
                  <a:pt x="3147" y="646"/>
                </a:cubicBezTo>
                <a:cubicBezTo>
                  <a:pt x="3145" y="646"/>
                  <a:pt x="3143" y="648"/>
                  <a:pt x="3141" y="650"/>
                </a:cubicBezTo>
                <a:cubicBezTo>
                  <a:pt x="3141" y="650"/>
                  <a:pt x="3141" y="651"/>
                  <a:pt x="3141" y="651"/>
                </a:cubicBezTo>
                <a:cubicBezTo>
                  <a:pt x="3138" y="651"/>
                  <a:pt x="3138" y="651"/>
                  <a:pt x="3138" y="651"/>
                </a:cubicBezTo>
                <a:cubicBezTo>
                  <a:pt x="3138" y="652"/>
                  <a:pt x="3138" y="652"/>
                  <a:pt x="3138" y="652"/>
                </a:cubicBezTo>
                <a:cubicBezTo>
                  <a:pt x="3137" y="653"/>
                  <a:pt x="3137" y="653"/>
                  <a:pt x="3136" y="654"/>
                </a:cubicBezTo>
                <a:cubicBezTo>
                  <a:pt x="3129" y="654"/>
                  <a:pt x="3129" y="654"/>
                  <a:pt x="3129" y="654"/>
                </a:cubicBezTo>
                <a:cubicBezTo>
                  <a:pt x="3129" y="653"/>
                  <a:pt x="3129" y="653"/>
                  <a:pt x="3129" y="653"/>
                </a:cubicBezTo>
                <a:cubicBezTo>
                  <a:pt x="3127" y="653"/>
                  <a:pt x="3127" y="653"/>
                  <a:pt x="3127" y="653"/>
                </a:cubicBezTo>
                <a:cubicBezTo>
                  <a:pt x="3127" y="652"/>
                  <a:pt x="3127" y="652"/>
                  <a:pt x="3127" y="652"/>
                </a:cubicBezTo>
                <a:cubicBezTo>
                  <a:pt x="3126" y="652"/>
                  <a:pt x="3125" y="652"/>
                  <a:pt x="3123" y="651"/>
                </a:cubicBezTo>
                <a:cubicBezTo>
                  <a:pt x="3123" y="651"/>
                  <a:pt x="3123" y="650"/>
                  <a:pt x="3122" y="649"/>
                </a:cubicBezTo>
                <a:cubicBezTo>
                  <a:pt x="3128" y="649"/>
                  <a:pt x="3128" y="648"/>
                  <a:pt x="3132" y="646"/>
                </a:cubicBezTo>
                <a:cubicBezTo>
                  <a:pt x="3133" y="646"/>
                  <a:pt x="3133" y="646"/>
                  <a:pt x="3133" y="646"/>
                </a:cubicBezTo>
                <a:cubicBezTo>
                  <a:pt x="3134" y="645"/>
                  <a:pt x="3135" y="644"/>
                  <a:pt x="3136" y="643"/>
                </a:cubicBezTo>
                <a:cubicBezTo>
                  <a:pt x="3137" y="643"/>
                  <a:pt x="3137" y="643"/>
                  <a:pt x="3137" y="643"/>
                </a:cubicBezTo>
                <a:cubicBezTo>
                  <a:pt x="3137" y="642"/>
                  <a:pt x="3137" y="642"/>
                  <a:pt x="3137" y="642"/>
                </a:cubicBezTo>
                <a:cubicBezTo>
                  <a:pt x="3138" y="642"/>
                  <a:pt x="3139" y="641"/>
                  <a:pt x="3140" y="641"/>
                </a:cubicBezTo>
                <a:cubicBezTo>
                  <a:pt x="3140" y="639"/>
                  <a:pt x="3140" y="639"/>
                  <a:pt x="3140" y="639"/>
                </a:cubicBezTo>
                <a:cubicBezTo>
                  <a:pt x="3140" y="639"/>
                  <a:pt x="3141" y="638"/>
                  <a:pt x="3141" y="638"/>
                </a:cubicBezTo>
                <a:cubicBezTo>
                  <a:pt x="3141" y="637"/>
                  <a:pt x="3141" y="637"/>
                  <a:pt x="3141" y="637"/>
                </a:cubicBezTo>
                <a:cubicBezTo>
                  <a:pt x="3142" y="636"/>
                  <a:pt x="3143" y="635"/>
                  <a:pt x="3144" y="635"/>
                </a:cubicBezTo>
                <a:cubicBezTo>
                  <a:pt x="3146" y="630"/>
                  <a:pt x="3146" y="630"/>
                  <a:pt x="3146" y="630"/>
                </a:cubicBezTo>
                <a:cubicBezTo>
                  <a:pt x="3146" y="630"/>
                  <a:pt x="3146" y="630"/>
                  <a:pt x="3146" y="630"/>
                </a:cubicBezTo>
                <a:cubicBezTo>
                  <a:pt x="3147" y="629"/>
                  <a:pt x="3148" y="628"/>
                  <a:pt x="3149" y="627"/>
                </a:cubicBezTo>
                <a:cubicBezTo>
                  <a:pt x="3150" y="626"/>
                  <a:pt x="3152" y="626"/>
                  <a:pt x="3153" y="626"/>
                </a:cubicBezTo>
                <a:cubicBezTo>
                  <a:pt x="3153" y="625"/>
                  <a:pt x="3153" y="625"/>
                  <a:pt x="3153" y="625"/>
                </a:cubicBezTo>
                <a:cubicBezTo>
                  <a:pt x="3154" y="624"/>
                  <a:pt x="3155" y="624"/>
                  <a:pt x="3155" y="623"/>
                </a:cubicBezTo>
                <a:cubicBezTo>
                  <a:pt x="3156" y="622"/>
                  <a:pt x="3156" y="620"/>
                  <a:pt x="3157" y="619"/>
                </a:cubicBezTo>
                <a:cubicBezTo>
                  <a:pt x="3159" y="619"/>
                  <a:pt x="3159" y="619"/>
                  <a:pt x="3159" y="619"/>
                </a:cubicBezTo>
                <a:cubicBezTo>
                  <a:pt x="3159" y="618"/>
                  <a:pt x="3160" y="617"/>
                  <a:pt x="3160" y="617"/>
                </a:cubicBezTo>
                <a:cubicBezTo>
                  <a:pt x="3162" y="617"/>
                  <a:pt x="3162" y="617"/>
                  <a:pt x="3162" y="617"/>
                </a:cubicBezTo>
                <a:cubicBezTo>
                  <a:pt x="3162" y="616"/>
                  <a:pt x="3163" y="616"/>
                  <a:pt x="3163" y="615"/>
                </a:cubicBezTo>
                <a:cubicBezTo>
                  <a:pt x="3164" y="614"/>
                  <a:pt x="3166" y="613"/>
                  <a:pt x="3167" y="612"/>
                </a:cubicBezTo>
                <a:cubicBezTo>
                  <a:pt x="3167" y="610"/>
                  <a:pt x="3167" y="610"/>
                  <a:pt x="3167" y="610"/>
                </a:cubicBezTo>
                <a:cubicBezTo>
                  <a:pt x="3169" y="608"/>
                  <a:pt x="3171" y="607"/>
                  <a:pt x="3173" y="605"/>
                </a:cubicBezTo>
                <a:cubicBezTo>
                  <a:pt x="3173" y="603"/>
                  <a:pt x="3174" y="601"/>
                  <a:pt x="3174" y="599"/>
                </a:cubicBezTo>
                <a:cubicBezTo>
                  <a:pt x="3175" y="598"/>
                  <a:pt x="3177" y="598"/>
                  <a:pt x="3178" y="597"/>
                </a:cubicBezTo>
                <a:cubicBezTo>
                  <a:pt x="3178" y="594"/>
                  <a:pt x="3179" y="592"/>
                  <a:pt x="3179" y="589"/>
                </a:cubicBezTo>
                <a:cubicBezTo>
                  <a:pt x="3181" y="589"/>
                  <a:pt x="3181" y="589"/>
                  <a:pt x="3181" y="589"/>
                </a:cubicBezTo>
                <a:cubicBezTo>
                  <a:pt x="3181" y="588"/>
                  <a:pt x="3181" y="587"/>
                  <a:pt x="3182" y="586"/>
                </a:cubicBezTo>
                <a:cubicBezTo>
                  <a:pt x="3182" y="586"/>
                  <a:pt x="3183" y="585"/>
                  <a:pt x="3183" y="585"/>
                </a:cubicBezTo>
                <a:cubicBezTo>
                  <a:pt x="3183" y="581"/>
                  <a:pt x="3183" y="581"/>
                  <a:pt x="3183" y="581"/>
                </a:cubicBezTo>
                <a:cubicBezTo>
                  <a:pt x="3184" y="581"/>
                  <a:pt x="3184" y="581"/>
                  <a:pt x="3184" y="581"/>
                </a:cubicBezTo>
                <a:cubicBezTo>
                  <a:pt x="3185" y="580"/>
                  <a:pt x="3185" y="580"/>
                  <a:pt x="3186" y="578"/>
                </a:cubicBezTo>
                <a:cubicBezTo>
                  <a:pt x="3188" y="578"/>
                  <a:pt x="3188" y="578"/>
                  <a:pt x="3188" y="578"/>
                </a:cubicBezTo>
                <a:cubicBezTo>
                  <a:pt x="3189" y="579"/>
                  <a:pt x="3189" y="581"/>
                  <a:pt x="3189" y="583"/>
                </a:cubicBezTo>
                <a:cubicBezTo>
                  <a:pt x="3188" y="583"/>
                  <a:pt x="3188" y="584"/>
                  <a:pt x="3187" y="584"/>
                </a:cubicBezTo>
                <a:cubicBezTo>
                  <a:pt x="3187" y="590"/>
                  <a:pt x="3187" y="590"/>
                  <a:pt x="3187" y="590"/>
                </a:cubicBezTo>
                <a:lnTo>
                  <a:pt x="3188" y="590"/>
                </a:lnTo>
                <a:close/>
                <a:moveTo>
                  <a:pt x="3198" y="240"/>
                </a:moveTo>
                <a:cubicBezTo>
                  <a:pt x="3198" y="240"/>
                  <a:pt x="3198" y="240"/>
                  <a:pt x="3198" y="240"/>
                </a:cubicBezTo>
                <a:cubicBezTo>
                  <a:pt x="3197" y="240"/>
                  <a:pt x="3197" y="240"/>
                  <a:pt x="3197" y="240"/>
                </a:cubicBezTo>
                <a:cubicBezTo>
                  <a:pt x="3198" y="240"/>
                  <a:pt x="3198" y="239"/>
                  <a:pt x="3198" y="238"/>
                </a:cubicBezTo>
                <a:cubicBezTo>
                  <a:pt x="3199" y="238"/>
                  <a:pt x="3199" y="238"/>
                  <a:pt x="3199" y="238"/>
                </a:cubicBezTo>
                <a:cubicBezTo>
                  <a:pt x="3200" y="239"/>
                  <a:pt x="3199" y="239"/>
                  <a:pt x="3198" y="240"/>
                </a:cubicBezTo>
                <a:close/>
                <a:moveTo>
                  <a:pt x="3222" y="994"/>
                </a:moveTo>
                <a:cubicBezTo>
                  <a:pt x="3220" y="994"/>
                  <a:pt x="3220" y="994"/>
                  <a:pt x="3220" y="994"/>
                </a:cubicBezTo>
                <a:cubicBezTo>
                  <a:pt x="3219" y="995"/>
                  <a:pt x="3216" y="993"/>
                  <a:pt x="3214" y="992"/>
                </a:cubicBezTo>
                <a:cubicBezTo>
                  <a:pt x="3214" y="991"/>
                  <a:pt x="3214" y="990"/>
                  <a:pt x="3215" y="989"/>
                </a:cubicBezTo>
                <a:cubicBezTo>
                  <a:pt x="3216" y="989"/>
                  <a:pt x="3216" y="989"/>
                  <a:pt x="3216" y="989"/>
                </a:cubicBezTo>
                <a:cubicBezTo>
                  <a:pt x="3216" y="991"/>
                  <a:pt x="3216" y="991"/>
                  <a:pt x="3216" y="991"/>
                </a:cubicBezTo>
                <a:cubicBezTo>
                  <a:pt x="3219" y="991"/>
                  <a:pt x="3219" y="991"/>
                  <a:pt x="3219" y="991"/>
                </a:cubicBezTo>
                <a:cubicBezTo>
                  <a:pt x="3219" y="990"/>
                  <a:pt x="3219" y="990"/>
                  <a:pt x="3220" y="989"/>
                </a:cubicBezTo>
                <a:cubicBezTo>
                  <a:pt x="3220" y="988"/>
                  <a:pt x="3221" y="988"/>
                  <a:pt x="3222" y="988"/>
                </a:cubicBezTo>
                <a:cubicBezTo>
                  <a:pt x="3222" y="989"/>
                  <a:pt x="3222" y="989"/>
                  <a:pt x="3222" y="989"/>
                </a:cubicBezTo>
                <a:cubicBezTo>
                  <a:pt x="3224" y="989"/>
                  <a:pt x="3224" y="989"/>
                  <a:pt x="3224" y="989"/>
                </a:cubicBezTo>
                <a:cubicBezTo>
                  <a:pt x="3223" y="990"/>
                  <a:pt x="3223" y="992"/>
                  <a:pt x="3222" y="994"/>
                </a:cubicBezTo>
                <a:close/>
                <a:moveTo>
                  <a:pt x="3299" y="953"/>
                </a:moveTo>
                <a:cubicBezTo>
                  <a:pt x="3300" y="953"/>
                  <a:pt x="3299" y="953"/>
                  <a:pt x="3300" y="952"/>
                </a:cubicBezTo>
                <a:cubicBezTo>
                  <a:pt x="3302" y="952"/>
                  <a:pt x="3302" y="953"/>
                  <a:pt x="3304" y="953"/>
                </a:cubicBezTo>
                <a:cubicBezTo>
                  <a:pt x="3304" y="955"/>
                  <a:pt x="3304" y="955"/>
                  <a:pt x="3304" y="955"/>
                </a:cubicBezTo>
                <a:cubicBezTo>
                  <a:pt x="3303" y="955"/>
                  <a:pt x="3303" y="955"/>
                  <a:pt x="3303" y="955"/>
                </a:cubicBezTo>
                <a:cubicBezTo>
                  <a:pt x="3303" y="956"/>
                  <a:pt x="3303" y="956"/>
                  <a:pt x="3303" y="956"/>
                </a:cubicBezTo>
                <a:cubicBezTo>
                  <a:pt x="3304" y="956"/>
                  <a:pt x="3304" y="956"/>
                  <a:pt x="3304" y="956"/>
                </a:cubicBezTo>
                <a:cubicBezTo>
                  <a:pt x="3304" y="959"/>
                  <a:pt x="3304" y="959"/>
                  <a:pt x="3304" y="959"/>
                </a:cubicBezTo>
                <a:cubicBezTo>
                  <a:pt x="3300" y="959"/>
                  <a:pt x="3300" y="959"/>
                  <a:pt x="3300" y="959"/>
                </a:cubicBezTo>
                <a:cubicBezTo>
                  <a:pt x="3300" y="958"/>
                  <a:pt x="3300" y="958"/>
                  <a:pt x="3300" y="957"/>
                </a:cubicBezTo>
                <a:cubicBezTo>
                  <a:pt x="3298" y="957"/>
                  <a:pt x="3298" y="957"/>
                  <a:pt x="3298" y="957"/>
                </a:cubicBezTo>
                <a:cubicBezTo>
                  <a:pt x="3298" y="955"/>
                  <a:pt x="3298" y="954"/>
                  <a:pt x="3299" y="953"/>
                </a:cubicBezTo>
                <a:close/>
                <a:moveTo>
                  <a:pt x="3267" y="986"/>
                </a:moveTo>
                <a:cubicBezTo>
                  <a:pt x="3266" y="987"/>
                  <a:pt x="3265" y="987"/>
                  <a:pt x="3264" y="987"/>
                </a:cubicBezTo>
                <a:cubicBezTo>
                  <a:pt x="3263" y="986"/>
                  <a:pt x="3263" y="985"/>
                  <a:pt x="3262" y="984"/>
                </a:cubicBezTo>
                <a:cubicBezTo>
                  <a:pt x="3262" y="983"/>
                  <a:pt x="3262" y="983"/>
                  <a:pt x="3262" y="983"/>
                </a:cubicBezTo>
                <a:cubicBezTo>
                  <a:pt x="3264" y="983"/>
                  <a:pt x="3267" y="982"/>
                  <a:pt x="3269" y="982"/>
                </a:cubicBezTo>
                <a:cubicBezTo>
                  <a:pt x="3268" y="984"/>
                  <a:pt x="3268" y="984"/>
                  <a:pt x="3267" y="986"/>
                </a:cubicBezTo>
                <a:close/>
                <a:moveTo>
                  <a:pt x="3272" y="906"/>
                </a:moveTo>
                <a:cubicBezTo>
                  <a:pt x="3271" y="906"/>
                  <a:pt x="3271" y="906"/>
                  <a:pt x="3271" y="906"/>
                </a:cubicBezTo>
                <a:cubicBezTo>
                  <a:pt x="3270" y="905"/>
                  <a:pt x="3270" y="904"/>
                  <a:pt x="3270" y="903"/>
                </a:cubicBezTo>
                <a:cubicBezTo>
                  <a:pt x="3270" y="904"/>
                  <a:pt x="3271" y="904"/>
                  <a:pt x="3272" y="904"/>
                </a:cubicBezTo>
                <a:lnTo>
                  <a:pt x="3272" y="906"/>
                </a:lnTo>
                <a:close/>
                <a:moveTo>
                  <a:pt x="3431" y="751"/>
                </a:moveTo>
                <a:cubicBezTo>
                  <a:pt x="3431" y="753"/>
                  <a:pt x="3431" y="753"/>
                  <a:pt x="3431" y="753"/>
                </a:cubicBezTo>
                <a:cubicBezTo>
                  <a:pt x="3431" y="753"/>
                  <a:pt x="3431" y="753"/>
                  <a:pt x="3431" y="753"/>
                </a:cubicBezTo>
                <a:cubicBezTo>
                  <a:pt x="3431" y="755"/>
                  <a:pt x="3431" y="755"/>
                  <a:pt x="3431" y="755"/>
                </a:cubicBezTo>
                <a:cubicBezTo>
                  <a:pt x="3431" y="755"/>
                  <a:pt x="3431" y="755"/>
                  <a:pt x="3431" y="755"/>
                </a:cubicBezTo>
                <a:cubicBezTo>
                  <a:pt x="3431" y="755"/>
                  <a:pt x="3431" y="757"/>
                  <a:pt x="3431" y="758"/>
                </a:cubicBezTo>
                <a:cubicBezTo>
                  <a:pt x="3427" y="758"/>
                  <a:pt x="3428" y="758"/>
                  <a:pt x="3426" y="757"/>
                </a:cubicBezTo>
                <a:cubicBezTo>
                  <a:pt x="3426" y="754"/>
                  <a:pt x="3427" y="752"/>
                  <a:pt x="3427" y="749"/>
                </a:cubicBezTo>
                <a:cubicBezTo>
                  <a:pt x="3426" y="749"/>
                  <a:pt x="3426" y="749"/>
                  <a:pt x="3426" y="749"/>
                </a:cubicBezTo>
                <a:cubicBezTo>
                  <a:pt x="3426" y="748"/>
                  <a:pt x="3425" y="746"/>
                  <a:pt x="3425" y="744"/>
                </a:cubicBezTo>
                <a:cubicBezTo>
                  <a:pt x="3428" y="744"/>
                  <a:pt x="3429" y="745"/>
                  <a:pt x="3431" y="746"/>
                </a:cubicBezTo>
                <a:cubicBezTo>
                  <a:pt x="3431" y="748"/>
                  <a:pt x="3432" y="749"/>
                  <a:pt x="3432" y="751"/>
                </a:cubicBezTo>
                <a:lnTo>
                  <a:pt x="3431" y="751"/>
                </a:lnTo>
                <a:close/>
                <a:moveTo>
                  <a:pt x="1258" y="148"/>
                </a:moveTo>
                <a:cubicBezTo>
                  <a:pt x="1257" y="148"/>
                  <a:pt x="1256" y="148"/>
                  <a:pt x="1255" y="148"/>
                </a:cubicBezTo>
                <a:cubicBezTo>
                  <a:pt x="1256" y="149"/>
                  <a:pt x="1256" y="149"/>
                  <a:pt x="1258" y="149"/>
                </a:cubicBezTo>
                <a:lnTo>
                  <a:pt x="1258" y="148"/>
                </a:lnTo>
                <a:close/>
                <a:moveTo>
                  <a:pt x="2172" y="151"/>
                </a:moveTo>
                <a:cubicBezTo>
                  <a:pt x="2170" y="151"/>
                  <a:pt x="2170" y="151"/>
                  <a:pt x="2170" y="151"/>
                </a:cubicBezTo>
                <a:cubicBezTo>
                  <a:pt x="2171" y="152"/>
                  <a:pt x="2170" y="151"/>
                  <a:pt x="2172" y="152"/>
                </a:cubicBezTo>
                <a:lnTo>
                  <a:pt x="2172" y="151"/>
                </a:lnTo>
                <a:close/>
                <a:moveTo>
                  <a:pt x="792" y="172"/>
                </a:moveTo>
                <a:cubicBezTo>
                  <a:pt x="792" y="173"/>
                  <a:pt x="792" y="173"/>
                  <a:pt x="792" y="173"/>
                </a:cubicBezTo>
                <a:cubicBezTo>
                  <a:pt x="791" y="173"/>
                  <a:pt x="791" y="173"/>
                  <a:pt x="791" y="173"/>
                </a:cubicBezTo>
                <a:cubicBezTo>
                  <a:pt x="791" y="172"/>
                  <a:pt x="790" y="172"/>
                  <a:pt x="789" y="171"/>
                </a:cubicBezTo>
                <a:cubicBezTo>
                  <a:pt x="785" y="171"/>
                  <a:pt x="783" y="170"/>
                  <a:pt x="782" y="173"/>
                </a:cubicBezTo>
                <a:cubicBezTo>
                  <a:pt x="780" y="173"/>
                  <a:pt x="780" y="173"/>
                  <a:pt x="780" y="173"/>
                </a:cubicBezTo>
                <a:cubicBezTo>
                  <a:pt x="780" y="172"/>
                  <a:pt x="780" y="172"/>
                  <a:pt x="780" y="172"/>
                </a:cubicBezTo>
                <a:cubicBezTo>
                  <a:pt x="777" y="172"/>
                  <a:pt x="775" y="173"/>
                  <a:pt x="774" y="173"/>
                </a:cubicBezTo>
                <a:cubicBezTo>
                  <a:pt x="774" y="181"/>
                  <a:pt x="774" y="181"/>
                  <a:pt x="774" y="181"/>
                </a:cubicBezTo>
                <a:cubicBezTo>
                  <a:pt x="780" y="181"/>
                  <a:pt x="780" y="181"/>
                  <a:pt x="780" y="181"/>
                </a:cubicBezTo>
                <a:cubicBezTo>
                  <a:pt x="780" y="182"/>
                  <a:pt x="780" y="182"/>
                  <a:pt x="780" y="182"/>
                </a:cubicBezTo>
                <a:cubicBezTo>
                  <a:pt x="778" y="182"/>
                  <a:pt x="775" y="184"/>
                  <a:pt x="774" y="184"/>
                </a:cubicBezTo>
                <a:cubicBezTo>
                  <a:pt x="772" y="185"/>
                  <a:pt x="771" y="183"/>
                  <a:pt x="770" y="183"/>
                </a:cubicBezTo>
                <a:cubicBezTo>
                  <a:pt x="770" y="184"/>
                  <a:pt x="770" y="184"/>
                  <a:pt x="770" y="184"/>
                </a:cubicBezTo>
                <a:cubicBezTo>
                  <a:pt x="769" y="184"/>
                  <a:pt x="769" y="185"/>
                  <a:pt x="768" y="185"/>
                </a:cubicBezTo>
                <a:cubicBezTo>
                  <a:pt x="768" y="187"/>
                  <a:pt x="768" y="187"/>
                  <a:pt x="769" y="188"/>
                </a:cubicBezTo>
                <a:cubicBezTo>
                  <a:pt x="772" y="188"/>
                  <a:pt x="776" y="188"/>
                  <a:pt x="778" y="187"/>
                </a:cubicBezTo>
                <a:cubicBezTo>
                  <a:pt x="779" y="187"/>
                  <a:pt x="779" y="187"/>
                  <a:pt x="779" y="187"/>
                </a:cubicBezTo>
                <a:cubicBezTo>
                  <a:pt x="777" y="190"/>
                  <a:pt x="771" y="191"/>
                  <a:pt x="766" y="192"/>
                </a:cubicBezTo>
                <a:cubicBezTo>
                  <a:pt x="766" y="193"/>
                  <a:pt x="766" y="192"/>
                  <a:pt x="766" y="193"/>
                </a:cubicBezTo>
                <a:cubicBezTo>
                  <a:pt x="766" y="196"/>
                  <a:pt x="767" y="196"/>
                  <a:pt x="770" y="197"/>
                </a:cubicBezTo>
                <a:cubicBezTo>
                  <a:pt x="770" y="197"/>
                  <a:pt x="770" y="197"/>
                  <a:pt x="770" y="197"/>
                </a:cubicBezTo>
                <a:cubicBezTo>
                  <a:pt x="771" y="198"/>
                  <a:pt x="771" y="197"/>
                  <a:pt x="771" y="197"/>
                </a:cubicBezTo>
                <a:cubicBezTo>
                  <a:pt x="775" y="197"/>
                  <a:pt x="775" y="197"/>
                  <a:pt x="775" y="197"/>
                </a:cubicBezTo>
                <a:cubicBezTo>
                  <a:pt x="775" y="196"/>
                  <a:pt x="775" y="196"/>
                  <a:pt x="775" y="196"/>
                </a:cubicBezTo>
                <a:cubicBezTo>
                  <a:pt x="777" y="196"/>
                  <a:pt x="777" y="196"/>
                  <a:pt x="777" y="196"/>
                </a:cubicBezTo>
                <a:cubicBezTo>
                  <a:pt x="777" y="195"/>
                  <a:pt x="777" y="195"/>
                  <a:pt x="777" y="195"/>
                </a:cubicBezTo>
                <a:cubicBezTo>
                  <a:pt x="778" y="195"/>
                  <a:pt x="779" y="195"/>
                  <a:pt x="780" y="196"/>
                </a:cubicBezTo>
                <a:cubicBezTo>
                  <a:pt x="780" y="199"/>
                  <a:pt x="780" y="199"/>
                  <a:pt x="780" y="199"/>
                </a:cubicBezTo>
                <a:cubicBezTo>
                  <a:pt x="783" y="199"/>
                  <a:pt x="783" y="199"/>
                  <a:pt x="783" y="199"/>
                </a:cubicBezTo>
                <a:cubicBezTo>
                  <a:pt x="783" y="194"/>
                  <a:pt x="783" y="194"/>
                  <a:pt x="783" y="194"/>
                </a:cubicBezTo>
                <a:cubicBezTo>
                  <a:pt x="786" y="194"/>
                  <a:pt x="786" y="194"/>
                  <a:pt x="786" y="194"/>
                </a:cubicBezTo>
                <a:cubicBezTo>
                  <a:pt x="786" y="196"/>
                  <a:pt x="786" y="195"/>
                  <a:pt x="785" y="196"/>
                </a:cubicBezTo>
                <a:cubicBezTo>
                  <a:pt x="785" y="199"/>
                  <a:pt x="785" y="199"/>
                  <a:pt x="785" y="199"/>
                </a:cubicBezTo>
                <a:cubicBezTo>
                  <a:pt x="786" y="199"/>
                  <a:pt x="786" y="199"/>
                  <a:pt x="786" y="199"/>
                </a:cubicBezTo>
                <a:cubicBezTo>
                  <a:pt x="786" y="200"/>
                  <a:pt x="786" y="200"/>
                  <a:pt x="786" y="200"/>
                </a:cubicBezTo>
                <a:cubicBezTo>
                  <a:pt x="789" y="200"/>
                  <a:pt x="789" y="200"/>
                  <a:pt x="789" y="200"/>
                </a:cubicBezTo>
                <a:cubicBezTo>
                  <a:pt x="789" y="197"/>
                  <a:pt x="789" y="197"/>
                  <a:pt x="792" y="197"/>
                </a:cubicBezTo>
                <a:cubicBezTo>
                  <a:pt x="792" y="195"/>
                  <a:pt x="791" y="193"/>
                  <a:pt x="791" y="191"/>
                </a:cubicBezTo>
                <a:cubicBezTo>
                  <a:pt x="792" y="190"/>
                  <a:pt x="792" y="190"/>
                  <a:pt x="793" y="190"/>
                </a:cubicBezTo>
                <a:cubicBezTo>
                  <a:pt x="792" y="188"/>
                  <a:pt x="792" y="186"/>
                  <a:pt x="792" y="184"/>
                </a:cubicBezTo>
                <a:cubicBezTo>
                  <a:pt x="794" y="184"/>
                  <a:pt x="795" y="184"/>
                  <a:pt x="796" y="185"/>
                </a:cubicBezTo>
                <a:cubicBezTo>
                  <a:pt x="795" y="188"/>
                  <a:pt x="795" y="192"/>
                  <a:pt x="795" y="196"/>
                </a:cubicBezTo>
                <a:cubicBezTo>
                  <a:pt x="798" y="196"/>
                  <a:pt x="801" y="194"/>
                  <a:pt x="802" y="194"/>
                </a:cubicBezTo>
                <a:cubicBezTo>
                  <a:pt x="802" y="195"/>
                  <a:pt x="802" y="195"/>
                  <a:pt x="803" y="196"/>
                </a:cubicBezTo>
                <a:cubicBezTo>
                  <a:pt x="805" y="195"/>
                  <a:pt x="808" y="195"/>
                  <a:pt x="810" y="194"/>
                </a:cubicBezTo>
                <a:cubicBezTo>
                  <a:pt x="811" y="193"/>
                  <a:pt x="812" y="192"/>
                  <a:pt x="812" y="191"/>
                </a:cubicBezTo>
                <a:cubicBezTo>
                  <a:pt x="813" y="191"/>
                  <a:pt x="814" y="191"/>
                  <a:pt x="815" y="192"/>
                </a:cubicBezTo>
                <a:cubicBezTo>
                  <a:pt x="815" y="192"/>
                  <a:pt x="815" y="190"/>
                  <a:pt x="817" y="191"/>
                </a:cubicBezTo>
                <a:cubicBezTo>
                  <a:pt x="817" y="192"/>
                  <a:pt x="818" y="192"/>
                  <a:pt x="818" y="193"/>
                </a:cubicBezTo>
                <a:cubicBezTo>
                  <a:pt x="820" y="193"/>
                  <a:pt x="822" y="193"/>
                  <a:pt x="823" y="192"/>
                </a:cubicBezTo>
                <a:cubicBezTo>
                  <a:pt x="823" y="193"/>
                  <a:pt x="823" y="193"/>
                  <a:pt x="823" y="193"/>
                </a:cubicBezTo>
                <a:cubicBezTo>
                  <a:pt x="825" y="194"/>
                  <a:pt x="825" y="194"/>
                  <a:pt x="827" y="194"/>
                </a:cubicBezTo>
                <a:cubicBezTo>
                  <a:pt x="827" y="193"/>
                  <a:pt x="827" y="193"/>
                  <a:pt x="827" y="193"/>
                </a:cubicBezTo>
                <a:cubicBezTo>
                  <a:pt x="828" y="193"/>
                  <a:pt x="828" y="193"/>
                  <a:pt x="828" y="193"/>
                </a:cubicBezTo>
                <a:cubicBezTo>
                  <a:pt x="828" y="193"/>
                  <a:pt x="829" y="192"/>
                  <a:pt x="829" y="192"/>
                </a:cubicBezTo>
                <a:cubicBezTo>
                  <a:pt x="830" y="192"/>
                  <a:pt x="830" y="192"/>
                  <a:pt x="830" y="192"/>
                </a:cubicBezTo>
                <a:cubicBezTo>
                  <a:pt x="830" y="189"/>
                  <a:pt x="830" y="189"/>
                  <a:pt x="830" y="189"/>
                </a:cubicBezTo>
                <a:cubicBezTo>
                  <a:pt x="831" y="189"/>
                  <a:pt x="831" y="189"/>
                  <a:pt x="831" y="189"/>
                </a:cubicBezTo>
                <a:cubicBezTo>
                  <a:pt x="831" y="188"/>
                  <a:pt x="831" y="188"/>
                  <a:pt x="831" y="188"/>
                </a:cubicBezTo>
                <a:cubicBezTo>
                  <a:pt x="832" y="188"/>
                  <a:pt x="832" y="188"/>
                  <a:pt x="832" y="188"/>
                </a:cubicBezTo>
                <a:cubicBezTo>
                  <a:pt x="832" y="192"/>
                  <a:pt x="832" y="192"/>
                  <a:pt x="832" y="192"/>
                </a:cubicBezTo>
                <a:cubicBezTo>
                  <a:pt x="831" y="192"/>
                  <a:pt x="831" y="192"/>
                  <a:pt x="831" y="192"/>
                </a:cubicBezTo>
                <a:cubicBezTo>
                  <a:pt x="830" y="196"/>
                  <a:pt x="826" y="197"/>
                  <a:pt x="822" y="199"/>
                </a:cubicBezTo>
                <a:cubicBezTo>
                  <a:pt x="822" y="200"/>
                  <a:pt x="822" y="200"/>
                  <a:pt x="822" y="200"/>
                </a:cubicBezTo>
                <a:cubicBezTo>
                  <a:pt x="819" y="200"/>
                  <a:pt x="819" y="200"/>
                  <a:pt x="819" y="200"/>
                </a:cubicBezTo>
                <a:cubicBezTo>
                  <a:pt x="819" y="199"/>
                  <a:pt x="819" y="199"/>
                  <a:pt x="819" y="199"/>
                </a:cubicBezTo>
                <a:cubicBezTo>
                  <a:pt x="819" y="199"/>
                  <a:pt x="812" y="200"/>
                  <a:pt x="812" y="200"/>
                </a:cubicBezTo>
                <a:cubicBezTo>
                  <a:pt x="812" y="201"/>
                  <a:pt x="812" y="201"/>
                  <a:pt x="812" y="201"/>
                </a:cubicBezTo>
                <a:cubicBezTo>
                  <a:pt x="809" y="201"/>
                  <a:pt x="809" y="201"/>
                  <a:pt x="809" y="201"/>
                </a:cubicBezTo>
                <a:cubicBezTo>
                  <a:pt x="809" y="201"/>
                  <a:pt x="809" y="201"/>
                  <a:pt x="809" y="201"/>
                </a:cubicBezTo>
                <a:cubicBezTo>
                  <a:pt x="807" y="201"/>
                  <a:pt x="807" y="201"/>
                  <a:pt x="807" y="201"/>
                </a:cubicBezTo>
                <a:cubicBezTo>
                  <a:pt x="806" y="202"/>
                  <a:pt x="806" y="203"/>
                  <a:pt x="805" y="204"/>
                </a:cubicBezTo>
                <a:cubicBezTo>
                  <a:pt x="803" y="205"/>
                  <a:pt x="801" y="204"/>
                  <a:pt x="799" y="205"/>
                </a:cubicBezTo>
                <a:cubicBezTo>
                  <a:pt x="799" y="206"/>
                  <a:pt x="799" y="206"/>
                  <a:pt x="799" y="206"/>
                </a:cubicBezTo>
                <a:cubicBezTo>
                  <a:pt x="798" y="207"/>
                  <a:pt x="798" y="207"/>
                  <a:pt x="796" y="207"/>
                </a:cubicBezTo>
                <a:cubicBezTo>
                  <a:pt x="797" y="210"/>
                  <a:pt x="798" y="211"/>
                  <a:pt x="798" y="213"/>
                </a:cubicBezTo>
                <a:cubicBezTo>
                  <a:pt x="800" y="213"/>
                  <a:pt x="801" y="214"/>
                  <a:pt x="802" y="214"/>
                </a:cubicBezTo>
                <a:cubicBezTo>
                  <a:pt x="802" y="215"/>
                  <a:pt x="802" y="215"/>
                  <a:pt x="802" y="215"/>
                </a:cubicBezTo>
                <a:cubicBezTo>
                  <a:pt x="807" y="215"/>
                  <a:pt x="807" y="215"/>
                  <a:pt x="807" y="215"/>
                </a:cubicBezTo>
                <a:cubicBezTo>
                  <a:pt x="807" y="214"/>
                  <a:pt x="807" y="214"/>
                  <a:pt x="807" y="214"/>
                </a:cubicBezTo>
                <a:cubicBezTo>
                  <a:pt x="809" y="214"/>
                  <a:pt x="809" y="214"/>
                  <a:pt x="809" y="214"/>
                </a:cubicBezTo>
                <a:cubicBezTo>
                  <a:pt x="809" y="215"/>
                  <a:pt x="809" y="215"/>
                  <a:pt x="809" y="215"/>
                </a:cubicBezTo>
                <a:cubicBezTo>
                  <a:pt x="811" y="214"/>
                  <a:pt x="813" y="214"/>
                  <a:pt x="815" y="213"/>
                </a:cubicBezTo>
                <a:cubicBezTo>
                  <a:pt x="816" y="212"/>
                  <a:pt x="817" y="211"/>
                  <a:pt x="817" y="210"/>
                </a:cubicBezTo>
                <a:cubicBezTo>
                  <a:pt x="821" y="210"/>
                  <a:pt x="821" y="210"/>
                  <a:pt x="821" y="210"/>
                </a:cubicBezTo>
                <a:cubicBezTo>
                  <a:pt x="821" y="209"/>
                  <a:pt x="821" y="209"/>
                  <a:pt x="821" y="209"/>
                </a:cubicBezTo>
                <a:cubicBezTo>
                  <a:pt x="822" y="208"/>
                  <a:pt x="822" y="208"/>
                  <a:pt x="823" y="207"/>
                </a:cubicBezTo>
                <a:cubicBezTo>
                  <a:pt x="823" y="206"/>
                  <a:pt x="823" y="206"/>
                  <a:pt x="823" y="206"/>
                </a:cubicBezTo>
                <a:cubicBezTo>
                  <a:pt x="824" y="206"/>
                  <a:pt x="824" y="206"/>
                  <a:pt x="824" y="206"/>
                </a:cubicBezTo>
                <a:cubicBezTo>
                  <a:pt x="825" y="205"/>
                  <a:pt x="825" y="204"/>
                  <a:pt x="826" y="203"/>
                </a:cubicBezTo>
                <a:cubicBezTo>
                  <a:pt x="827" y="203"/>
                  <a:pt x="827" y="203"/>
                  <a:pt x="827" y="203"/>
                </a:cubicBezTo>
                <a:cubicBezTo>
                  <a:pt x="828" y="203"/>
                  <a:pt x="828" y="202"/>
                  <a:pt x="828" y="201"/>
                </a:cubicBezTo>
                <a:cubicBezTo>
                  <a:pt x="830" y="202"/>
                  <a:pt x="833" y="202"/>
                  <a:pt x="835" y="202"/>
                </a:cubicBezTo>
                <a:cubicBezTo>
                  <a:pt x="835" y="201"/>
                  <a:pt x="835" y="201"/>
                  <a:pt x="835" y="201"/>
                </a:cubicBezTo>
                <a:cubicBezTo>
                  <a:pt x="836" y="201"/>
                  <a:pt x="837" y="201"/>
                  <a:pt x="838" y="201"/>
                </a:cubicBezTo>
                <a:cubicBezTo>
                  <a:pt x="838" y="200"/>
                  <a:pt x="838" y="200"/>
                  <a:pt x="838" y="200"/>
                </a:cubicBezTo>
                <a:cubicBezTo>
                  <a:pt x="843" y="198"/>
                  <a:pt x="846" y="202"/>
                  <a:pt x="849" y="197"/>
                </a:cubicBezTo>
                <a:cubicBezTo>
                  <a:pt x="851" y="197"/>
                  <a:pt x="852" y="197"/>
                  <a:pt x="853" y="197"/>
                </a:cubicBezTo>
                <a:cubicBezTo>
                  <a:pt x="853" y="201"/>
                  <a:pt x="853" y="201"/>
                  <a:pt x="853" y="201"/>
                </a:cubicBezTo>
                <a:cubicBezTo>
                  <a:pt x="856" y="200"/>
                  <a:pt x="859" y="200"/>
                  <a:pt x="862" y="200"/>
                </a:cubicBezTo>
                <a:cubicBezTo>
                  <a:pt x="863" y="198"/>
                  <a:pt x="863" y="198"/>
                  <a:pt x="864" y="196"/>
                </a:cubicBezTo>
                <a:cubicBezTo>
                  <a:pt x="865" y="196"/>
                  <a:pt x="866" y="196"/>
                  <a:pt x="868" y="197"/>
                </a:cubicBezTo>
                <a:cubicBezTo>
                  <a:pt x="868" y="197"/>
                  <a:pt x="868" y="197"/>
                  <a:pt x="868" y="197"/>
                </a:cubicBezTo>
                <a:cubicBezTo>
                  <a:pt x="873" y="197"/>
                  <a:pt x="873" y="197"/>
                  <a:pt x="873" y="197"/>
                </a:cubicBezTo>
                <a:cubicBezTo>
                  <a:pt x="873" y="197"/>
                  <a:pt x="873" y="197"/>
                  <a:pt x="873" y="197"/>
                </a:cubicBezTo>
                <a:cubicBezTo>
                  <a:pt x="876" y="197"/>
                  <a:pt x="876" y="197"/>
                  <a:pt x="876" y="197"/>
                </a:cubicBezTo>
                <a:cubicBezTo>
                  <a:pt x="876" y="197"/>
                  <a:pt x="876" y="197"/>
                  <a:pt x="876" y="197"/>
                </a:cubicBezTo>
                <a:cubicBezTo>
                  <a:pt x="877" y="197"/>
                  <a:pt x="878" y="197"/>
                  <a:pt x="879" y="197"/>
                </a:cubicBezTo>
                <a:cubicBezTo>
                  <a:pt x="880" y="197"/>
                  <a:pt x="880" y="197"/>
                  <a:pt x="880" y="197"/>
                </a:cubicBezTo>
                <a:cubicBezTo>
                  <a:pt x="881" y="195"/>
                  <a:pt x="883" y="194"/>
                  <a:pt x="885" y="193"/>
                </a:cubicBezTo>
                <a:cubicBezTo>
                  <a:pt x="884" y="188"/>
                  <a:pt x="884" y="183"/>
                  <a:pt x="883" y="178"/>
                </a:cubicBezTo>
                <a:cubicBezTo>
                  <a:pt x="883" y="178"/>
                  <a:pt x="883" y="178"/>
                  <a:pt x="883" y="178"/>
                </a:cubicBezTo>
                <a:cubicBezTo>
                  <a:pt x="883" y="176"/>
                  <a:pt x="883" y="176"/>
                  <a:pt x="883" y="176"/>
                </a:cubicBezTo>
                <a:cubicBezTo>
                  <a:pt x="882" y="176"/>
                  <a:pt x="882" y="176"/>
                  <a:pt x="882" y="176"/>
                </a:cubicBezTo>
                <a:cubicBezTo>
                  <a:pt x="881" y="175"/>
                  <a:pt x="881" y="174"/>
                  <a:pt x="881" y="173"/>
                </a:cubicBezTo>
                <a:cubicBezTo>
                  <a:pt x="879" y="173"/>
                  <a:pt x="879" y="173"/>
                  <a:pt x="878" y="171"/>
                </a:cubicBezTo>
                <a:cubicBezTo>
                  <a:pt x="877" y="171"/>
                  <a:pt x="876" y="170"/>
                  <a:pt x="875" y="170"/>
                </a:cubicBezTo>
                <a:cubicBezTo>
                  <a:pt x="875" y="171"/>
                  <a:pt x="875" y="171"/>
                  <a:pt x="875" y="171"/>
                </a:cubicBezTo>
                <a:cubicBezTo>
                  <a:pt x="874" y="171"/>
                  <a:pt x="874" y="171"/>
                  <a:pt x="874" y="171"/>
                </a:cubicBezTo>
                <a:cubicBezTo>
                  <a:pt x="874" y="174"/>
                  <a:pt x="874" y="175"/>
                  <a:pt x="876" y="177"/>
                </a:cubicBezTo>
                <a:cubicBezTo>
                  <a:pt x="875" y="179"/>
                  <a:pt x="875" y="179"/>
                  <a:pt x="874" y="180"/>
                </a:cubicBezTo>
                <a:cubicBezTo>
                  <a:pt x="873" y="180"/>
                  <a:pt x="873" y="180"/>
                  <a:pt x="873" y="180"/>
                </a:cubicBezTo>
                <a:cubicBezTo>
                  <a:pt x="873" y="183"/>
                  <a:pt x="873" y="183"/>
                  <a:pt x="873" y="183"/>
                </a:cubicBezTo>
                <a:cubicBezTo>
                  <a:pt x="873" y="183"/>
                  <a:pt x="873" y="183"/>
                  <a:pt x="873" y="183"/>
                </a:cubicBezTo>
                <a:cubicBezTo>
                  <a:pt x="872" y="185"/>
                  <a:pt x="873" y="184"/>
                  <a:pt x="872" y="185"/>
                </a:cubicBezTo>
                <a:cubicBezTo>
                  <a:pt x="871" y="182"/>
                  <a:pt x="870" y="181"/>
                  <a:pt x="870" y="177"/>
                </a:cubicBezTo>
                <a:cubicBezTo>
                  <a:pt x="868" y="177"/>
                  <a:pt x="868" y="177"/>
                  <a:pt x="868" y="177"/>
                </a:cubicBezTo>
                <a:cubicBezTo>
                  <a:pt x="868" y="178"/>
                  <a:pt x="868" y="178"/>
                  <a:pt x="868" y="178"/>
                </a:cubicBezTo>
                <a:cubicBezTo>
                  <a:pt x="866" y="179"/>
                  <a:pt x="867" y="178"/>
                  <a:pt x="866" y="179"/>
                </a:cubicBezTo>
                <a:cubicBezTo>
                  <a:pt x="865" y="179"/>
                  <a:pt x="865" y="179"/>
                  <a:pt x="865" y="179"/>
                </a:cubicBezTo>
                <a:cubicBezTo>
                  <a:pt x="865" y="182"/>
                  <a:pt x="865" y="182"/>
                  <a:pt x="865" y="182"/>
                </a:cubicBezTo>
                <a:cubicBezTo>
                  <a:pt x="864" y="182"/>
                  <a:pt x="864" y="182"/>
                  <a:pt x="864" y="182"/>
                </a:cubicBezTo>
                <a:cubicBezTo>
                  <a:pt x="864" y="180"/>
                  <a:pt x="864" y="180"/>
                  <a:pt x="864" y="180"/>
                </a:cubicBezTo>
                <a:cubicBezTo>
                  <a:pt x="864" y="180"/>
                  <a:pt x="865" y="179"/>
                  <a:pt x="865" y="179"/>
                </a:cubicBezTo>
                <a:cubicBezTo>
                  <a:pt x="865" y="175"/>
                  <a:pt x="865" y="175"/>
                  <a:pt x="865" y="175"/>
                </a:cubicBezTo>
                <a:cubicBezTo>
                  <a:pt x="866" y="175"/>
                  <a:pt x="866" y="175"/>
                  <a:pt x="866" y="175"/>
                </a:cubicBezTo>
                <a:cubicBezTo>
                  <a:pt x="867" y="173"/>
                  <a:pt x="866" y="171"/>
                  <a:pt x="865" y="169"/>
                </a:cubicBezTo>
                <a:cubicBezTo>
                  <a:pt x="862" y="169"/>
                  <a:pt x="862" y="169"/>
                  <a:pt x="862" y="169"/>
                </a:cubicBezTo>
                <a:cubicBezTo>
                  <a:pt x="861" y="171"/>
                  <a:pt x="862" y="171"/>
                  <a:pt x="859" y="172"/>
                </a:cubicBezTo>
                <a:cubicBezTo>
                  <a:pt x="859" y="172"/>
                  <a:pt x="859" y="173"/>
                  <a:pt x="858" y="172"/>
                </a:cubicBezTo>
                <a:cubicBezTo>
                  <a:pt x="857" y="171"/>
                  <a:pt x="856" y="170"/>
                  <a:pt x="855" y="169"/>
                </a:cubicBezTo>
                <a:cubicBezTo>
                  <a:pt x="855" y="169"/>
                  <a:pt x="854" y="169"/>
                  <a:pt x="854" y="168"/>
                </a:cubicBezTo>
                <a:cubicBezTo>
                  <a:pt x="853" y="168"/>
                  <a:pt x="853" y="167"/>
                  <a:pt x="853" y="167"/>
                </a:cubicBezTo>
                <a:cubicBezTo>
                  <a:pt x="850" y="167"/>
                  <a:pt x="850" y="167"/>
                  <a:pt x="850" y="167"/>
                </a:cubicBezTo>
                <a:cubicBezTo>
                  <a:pt x="849" y="166"/>
                  <a:pt x="848" y="163"/>
                  <a:pt x="846" y="162"/>
                </a:cubicBezTo>
                <a:cubicBezTo>
                  <a:pt x="847" y="160"/>
                  <a:pt x="847" y="160"/>
                  <a:pt x="848" y="158"/>
                </a:cubicBezTo>
                <a:cubicBezTo>
                  <a:pt x="846" y="157"/>
                  <a:pt x="845" y="155"/>
                  <a:pt x="844" y="153"/>
                </a:cubicBezTo>
                <a:cubicBezTo>
                  <a:pt x="843" y="153"/>
                  <a:pt x="843" y="153"/>
                  <a:pt x="843" y="153"/>
                </a:cubicBezTo>
                <a:cubicBezTo>
                  <a:pt x="843" y="156"/>
                  <a:pt x="843" y="156"/>
                  <a:pt x="843" y="156"/>
                </a:cubicBezTo>
                <a:cubicBezTo>
                  <a:pt x="842" y="156"/>
                  <a:pt x="840" y="155"/>
                  <a:pt x="839" y="155"/>
                </a:cubicBezTo>
                <a:cubicBezTo>
                  <a:pt x="840" y="158"/>
                  <a:pt x="841" y="158"/>
                  <a:pt x="841" y="163"/>
                </a:cubicBezTo>
                <a:cubicBezTo>
                  <a:pt x="839" y="163"/>
                  <a:pt x="839" y="163"/>
                  <a:pt x="839" y="163"/>
                </a:cubicBezTo>
                <a:cubicBezTo>
                  <a:pt x="840" y="166"/>
                  <a:pt x="841" y="167"/>
                  <a:pt x="839" y="169"/>
                </a:cubicBezTo>
                <a:cubicBezTo>
                  <a:pt x="839" y="172"/>
                  <a:pt x="839" y="172"/>
                  <a:pt x="839" y="172"/>
                </a:cubicBezTo>
                <a:cubicBezTo>
                  <a:pt x="841" y="174"/>
                  <a:pt x="844" y="175"/>
                  <a:pt x="846" y="176"/>
                </a:cubicBezTo>
                <a:cubicBezTo>
                  <a:pt x="845" y="179"/>
                  <a:pt x="844" y="178"/>
                  <a:pt x="843" y="182"/>
                </a:cubicBezTo>
                <a:cubicBezTo>
                  <a:pt x="847" y="182"/>
                  <a:pt x="846" y="182"/>
                  <a:pt x="849" y="183"/>
                </a:cubicBezTo>
                <a:cubicBezTo>
                  <a:pt x="849" y="187"/>
                  <a:pt x="849" y="187"/>
                  <a:pt x="849" y="187"/>
                </a:cubicBezTo>
                <a:cubicBezTo>
                  <a:pt x="841" y="186"/>
                  <a:pt x="832" y="185"/>
                  <a:pt x="824" y="185"/>
                </a:cubicBezTo>
                <a:cubicBezTo>
                  <a:pt x="824" y="184"/>
                  <a:pt x="823" y="183"/>
                  <a:pt x="823" y="182"/>
                </a:cubicBezTo>
                <a:cubicBezTo>
                  <a:pt x="821" y="182"/>
                  <a:pt x="820" y="181"/>
                  <a:pt x="818" y="181"/>
                </a:cubicBezTo>
                <a:cubicBezTo>
                  <a:pt x="818" y="179"/>
                  <a:pt x="818" y="179"/>
                  <a:pt x="818" y="179"/>
                </a:cubicBezTo>
                <a:cubicBezTo>
                  <a:pt x="817" y="179"/>
                  <a:pt x="816" y="179"/>
                  <a:pt x="814" y="178"/>
                </a:cubicBezTo>
                <a:cubicBezTo>
                  <a:pt x="814" y="177"/>
                  <a:pt x="814" y="177"/>
                  <a:pt x="814" y="177"/>
                </a:cubicBezTo>
                <a:cubicBezTo>
                  <a:pt x="808" y="177"/>
                  <a:pt x="808" y="177"/>
                  <a:pt x="808" y="177"/>
                </a:cubicBezTo>
                <a:cubicBezTo>
                  <a:pt x="808" y="177"/>
                  <a:pt x="808" y="177"/>
                  <a:pt x="808" y="177"/>
                </a:cubicBezTo>
                <a:cubicBezTo>
                  <a:pt x="806" y="176"/>
                  <a:pt x="805" y="176"/>
                  <a:pt x="804" y="176"/>
                </a:cubicBezTo>
                <a:cubicBezTo>
                  <a:pt x="804" y="175"/>
                  <a:pt x="803" y="174"/>
                  <a:pt x="803" y="173"/>
                </a:cubicBezTo>
                <a:cubicBezTo>
                  <a:pt x="798" y="173"/>
                  <a:pt x="798" y="173"/>
                  <a:pt x="798" y="173"/>
                </a:cubicBezTo>
                <a:cubicBezTo>
                  <a:pt x="798" y="172"/>
                  <a:pt x="798" y="172"/>
                  <a:pt x="798" y="172"/>
                </a:cubicBezTo>
                <a:lnTo>
                  <a:pt x="792" y="172"/>
                </a:lnTo>
                <a:close/>
                <a:moveTo>
                  <a:pt x="1060" y="210"/>
                </a:moveTo>
                <a:cubicBezTo>
                  <a:pt x="1061" y="208"/>
                  <a:pt x="1061" y="207"/>
                  <a:pt x="1061" y="206"/>
                </a:cubicBezTo>
                <a:cubicBezTo>
                  <a:pt x="1064" y="205"/>
                  <a:pt x="1063" y="205"/>
                  <a:pt x="1064" y="203"/>
                </a:cubicBezTo>
                <a:cubicBezTo>
                  <a:pt x="1065" y="204"/>
                  <a:pt x="1064" y="203"/>
                  <a:pt x="1065" y="204"/>
                </a:cubicBezTo>
                <a:cubicBezTo>
                  <a:pt x="1066" y="204"/>
                  <a:pt x="1066" y="204"/>
                  <a:pt x="1066" y="204"/>
                </a:cubicBezTo>
                <a:cubicBezTo>
                  <a:pt x="1068" y="207"/>
                  <a:pt x="1065" y="208"/>
                  <a:pt x="1068" y="211"/>
                </a:cubicBezTo>
                <a:cubicBezTo>
                  <a:pt x="1068" y="211"/>
                  <a:pt x="1068" y="211"/>
                  <a:pt x="1068" y="211"/>
                </a:cubicBezTo>
                <a:cubicBezTo>
                  <a:pt x="1070" y="212"/>
                  <a:pt x="1072" y="212"/>
                  <a:pt x="1074" y="212"/>
                </a:cubicBezTo>
                <a:cubicBezTo>
                  <a:pt x="1074" y="211"/>
                  <a:pt x="1074" y="211"/>
                  <a:pt x="1074" y="211"/>
                </a:cubicBezTo>
                <a:cubicBezTo>
                  <a:pt x="1078" y="211"/>
                  <a:pt x="1078" y="211"/>
                  <a:pt x="1078" y="211"/>
                </a:cubicBezTo>
                <a:cubicBezTo>
                  <a:pt x="1078" y="210"/>
                  <a:pt x="1078" y="210"/>
                  <a:pt x="1078" y="210"/>
                </a:cubicBezTo>
                <a:cubicBezTo>
                  <a:pt x="1079" y="210"/>
                  <a:pt x="1079" y="211"/>
                  <a:pt x="1079" y="211"/>
                </a:cubicBezTo>
                <a:cubicBezTo>
                  <a:pt x="1084" y="211"/>
                  <a:pt x="1084" y="211"/>
                  <a:pt x="1084" y="211"/>
                </a:cubicBezTo>
                <a:cubicBezTo>
                  <a:pt x="1084" y="209"/>
                  <a:pt x="1084" y="209"/>
                  <a:pt x="1084" y="209"/>
                </a:cubicBezTo>
                <a:cubicBezTo>
                  <a:pt x="1086" y="208"/>
                  <a:pt x="1088" y="208"/>
                  <a:pt x="1089" y="207"/>
                </a:cubicBezTo>
                <a:cubicBezTo>
                  <a:pt x="1090" y="209"/>
                  <a:pt x="1090" y="209"/>
                  <a:pt x="1090" y="211"/>
                </a:cubicBezTo>
                <a:cubicBezTo>
                  <a:pt x="1098" y="211"/>
                  <a:pt x="1098" y="211"/>
                  <a:pt x="1098" y="211"/>
                </a:cubicBezTo>
                <a:cubicBezTo>
                  <a:pt x="1098" y="211"/>
                  <a:pt x="1098" y="210"/>
                  <a:pt x="1098" y="210"/>
                </a:cubicBezTo>
                <a:cubicBezTo>
                  <a:pt x="1099" y="210"/>
                  <a:pt x="1099" y="210"/>
                  <a:pt x="1099" y="210"/>
                </a:cubicBezTo>
                <a:cubicBezTo>
                  <a:pt x="1099" y="208"/>
                  <a:pt x="1099" y="208"/>
                  <a:pt x="1099" y="208"/>
                </a:cubicBezTo>
                <a:cubicBezTo>
                  <a:pt x="1100" y="208"/>
                  <a:pt x="1100" y="208"/>
                  <a:pt x="1100" y="208"/>
                </a:cubicBezTo>
                <a:cubicBezTo>
                  <a:pt x="1100" y="209"/>
                  <a:pt x="1101" y="210"/>
                  <a:pt x="1101" y="211"/>
                </a:cubicBezTo>
                <a:cubicBezTo>
                  <a:pt x="1102" y="211"/>
                  <a:pt x="1102" y="211"/>
                  <a:pt x="1102" y="211"/>
                </a:cubicBezTo>
                <a:cubicBezTo>
                  <a:pt x="1103" y="211"/>
                  <a:pt x="1103" y="210"/>
                  <a:pt x="1103" y="210"/>
                </a:cubicBezTo>
                <a:cubicBezTo>
                  <a:pt x="1104" y="209"/>
                  <a:pt x="1107" y="211"/>
                  <a:pt x="1110" y="211"/>
                </a:cubicBezTo>
                <a:cubicBezTo>
                  <a:pt x="1110" y="210"/>
                  <a:pt x="1110" y="210"/>
                  <a:pt x="1110" y="210"/>
                </a:cubicBezTo>
                <a:cubicBezTo>
                  <a:pt x="1118" y="210"/>
                  <a:pt x="1118" y="210"/>
                  <a:pt x="1118" y="210"/>
                </a:cubicBezTo>
                <a:cubicBezTo>
                  <a:pt x="1119" y="210"/>
                  <a:pt x="1118" y="211"/>
                  <a:pt x="1119" y="211"/>
                </a:cubicBezTo>
                <a:cubicBezTo>
                  <a:pt x="1119" y="210"/>
                  <a:pt x="1119" y="210"/>
                  <a:pt x="1119" y="210"/>
                </a:cubicBezTo>
                <a:cubicBezTo>
                  <a:pt x="1123" y="210"/>
                  <a:pt x="1123" y="210"/>
                  <a:pt x="1123" y="210"/>
                </a:cubicBezTo>
                <a:cubicBezTo>
                  <a:pt x="1123" y="210"/>
                  <a:pt x="1123" y="209"/>
                  <a:pt x="1125" y="209"/>
                </a:cubicBezTo>
                <a:cubicBezTo>
                  <a:pt x="1124" y="206"/>
                  <a:pt x="1124" y="207"/>
                  <a:pt x="1125" y="205"/>
                </a:cubicBezTo>
                <a:cubicBezTo>
                  <a:pt x="1124" y="204"/>
                  <a:pt x="1125" y="205"/>
                  <a:pt x="1124" y="204"/>
                </a:cubicBezTo>
                <a:cubicBezTo>
                  <a:pt x="1126" y="204"/>
                  <a:pt x="1126" y="204"/>
                  <a:pt x="1126" y="204"/>
                </a:cubicBezTo>
                <a:cubicBezTo>
                  <a:pt x="1126" y="208"/>
                  <a:pt x="1127" y="208"/>
                  <a:pt x="1130" y="209"/>
                </a:cubicBezTo>
                <a:cubicBezTo>
                  <a:pt x="1130" y="210"/>
                  <a:pt x="1130" y="210"/>
                  <a:pt x="1130" y="210"/>
                </a:cubicBezTo>
                <a:cubicBezTo>
                  <a:pt x="1132" y="209"/>
                  <a:pt x="1133" y="209"/>
                  <a:pt x="1134" y="209"/>
                </a:cubicBezTo>
                <a:cubicBezTo>
                  <a:pt x="1134" y="207"/>
                  <a:pt x="1134" y="207"/>
                  <a:pt x="1134" y="207"/>
                </a:cubicBezTo>
                <a:cubicBezTo>
                  <a:pt x="1135" y="207"/>
                  <a:pt x="1135" y="207"/>
                  <a:pt x="1135" y="207"/>
                </a:cubicBezTo>
                <a:cubicBezTo>
                  <a:pt x="1135" y="208"/>
                  <a:pt x="1136" y="209"/>
                  <a:pt x="1136" y="210"/>
                </a:cubicBezTo>
                <a:cubicBezTo>
                  <a:pt x="1137" y="210"/>
                  <a:pt x="1138" y="208"/>
                  <a:pt x="1140" y="209"/>
                </a:cubicBezTo>
                <a:cubicBezTo>
                  <a:pt x="1140" y="210"/>
                  <a:pt x="1140" y="210"/>
                  <a:pt x="1140" y="210"/>
                </a:cubicBezTo>
                <a:cubicBezTo>
                  <a:pt x="1144" y="210"/>
                  <a:pt x="1144" y="210"/>
                  <a:pt x="1144" y="210"/>
                </a:cubicBezTo>
                <a:cubicBezTo>
                  <a:pt x="1144" y="209"/>
                  <a:pt x="1144" y="209"/>
                  <a:pt x="1144" y="209"/>
                </a:cubicBezTo>
                <a:cubicBezTo>
                  <a:pt x="1149" y="209"/>
                  <a:pt x="1153" y="208"/>
                  <a:pt x="1157" y="208"/>
                </a:cubicBezTo>
                <a:cubicBezTo>
                  <a:pt x="1157" y="207"/>
                  <a:pt x="1159" y="205"/>
                  <a:pt x="1159" y="204"/>
                </a:cubicBezTo>
                <a:cubicBezTo>
                  <a:pt x="1158" y="204"/>
                  <a:pt x="1158" y="204"/>
                  <a:pt x="1158" y="204"/>
                </a:cubicBezTo>
                <a:cubicBezTo>
                  <a:pt x="1158" y="201"/>
                  <a:pt x="1158" y="201"/>
                  <a:pt x="1158" y="201"/>
                </a:cubicBezTo>
                <a:cubicBezTo>
                  <a:pt x="1158" y="201"/>
                  <a:pt x="1159" y="201"/>
                  <a:pt x="1159" y="201"/>
                </a:cubicBezTo>
                <a:cubicBezTo>
                  <a:pt x="1160" y="200"/>
                  <a:pt x="1162" y="199"/>
                  <a:pt x="1163" y="197"/>
                </a:cubicBezTo>
                <a:cubicBezTo>
                  <a:pt x="1164" y="197"/>
                  <a:pt x="1164" y="197"/>
                  <a:pt x="1164" y="197"/>
                </a:cubicBezTo>
                <a:cubicBezTo>
                  <a:pt x="1165" y="197"/>
                  <a:pt x="1165" y="196"/>
                  <a:pt x="1165" y="196"/>
                </a:cubicBezTo>
                <a:cubicBezTo>
                  <a:pt x="1166" y="196"/>
                  <a:pt x="1166" y="196"/>
                  <a:pt x="1166" y="196"/>
                </a:cubicBezTo>
                <a:cubicBezTo>
                  <a:pt x="1166" y="194"/>
                  <a:pt x="1166" y="194"/>
                  <a:pt x="1166" y="194"/>
                </a:cubicBezTo>
                <a:cubicBezTo>
                  <a:pt x="1167" y="194"/>
                  <a:pt x="1167" y="194"/>
                  <a:pt x="1167" y="194"/>
                </a:cubicBezTo>
                <a:cubicBezTo>
                  <a:pt x="1166" y="193"/>
                  <a:pt x="1166" y="192"/>
                  <a:pt x="1165" y="192"/>
                </a:cubicBezTo>
                <a:cubicBezTo>
                  <a:pt x="1164" y="188"/>
                  <a:pt x="1165" y="190"/>
                  <a:pt x="1162" y="189"/>
                </a:cubicBezTo>
                <a:cubicBezTo>
                  <a:pt x="1162" y="188"/>
                  <a:pt x="1162" y="188"/>
                  <a:pt x="1162" y="188"/>
                </a:cubicBezTo>
                <a:cubicBezTo>
                  <a:pt x="1159" y="188"/>
                  <a:pt x="1159" y="188"/>
                  <a:pt x="1159" y="188"/>
                </a:cubicBezTo>
                <a:cubicBezTo>
                  <a:pt x="1159" y="187"/>
                  <a:pt x="1159" y="187"/>
                  <a:pt x="1159" y="187"/>
                </a:cubicBezTo>
                <a:cubicBezTo>
                  <a:pt x="1156" y="187"/>
                  <a:pt x="1156" y="187"/>
                  <a:pt x="1156" y="187"/>
                </a:cubicBezTo>
                <a:cubicBezTo>
                  <a:pt x="1156" y="186"/>
                  <a:pt x="1155" y="185"/>
                  <a:pt x="1155" y="185"/>
                </a:cubicBezTo>
                <a:cubicBezTo>
                  <a:pt x="1153" y="185"/>
                  <a:pt x="1153" y="185"/>
                  <a:pt x="1153" y="185"/>
                </a:cubicBezTo>
                <a:cubicBezTo>
                  <a:pt x="1153" y="184"/>
                  <a:pt x="1153" y="184"/>
                  <a:pt x="1153" y="184"/>
                </a:cubicBezTo>
                <a:cubicBezTo>
                  <a:pt x="1151" y="184"/>
                  <a:pt x="1150" y="185"/>
                  <a:pt x="1150" y="185"/>
                </a:cubicBezTo>
                <a:cubicBezTo>
                  <a:pt x="1146" y="186"/>
                  <a:pt x="1145" y="186"/>
                  <a:pt x="1143" y="183"/>
                </a:cubicBezTo>
                <a:cubicBezTo>
                  <a:pt x="1142" y="183"/>
                  <a:pt x="1142" y="183"/>
                  <a:pt x="1142" y="183"/>
                </a:cubicBezTo>
                <a:cubicBezTo>
                  <a:pt x="1142" y="181"/>
                  <a:pt x="1142" y="181"/>
                  <a:pt x="1142" y="181"/>
                </a:cubicBezTo>
                <a:cubicBezTo>
                  <a:pt x="1138" y="180"/>
                  <a:pt x="1133" y="180"/>
                  <a:pt x="1129" y="180"/>
                </a:cubicBezTo>
                <a:cubicBezTo>
                  <a:pt x="1128" y="180"/>
                  <a:pt x="1128" y="183"/>
                  <a:pt x="1125" y="182"/>
                </a:cubicBezTo>
                <a:cubicBezTo>
                  <a:pt x="1125" y="181"/>
                  <a:pt x="1125" y="181"/>
                  <a:pt x="1125" y="181"/>
                </a:cubicBezTo>
                <a:cubicBezTo>
                  <a:pt x="1123" y="181"/>
                  <a:pt x="1123" y="181"/>
                  <a:pt x="1123" y="181"/>
                </a:cubicBezTo>
                <a:cubicBezTo>
                  <a:pt x="1123" y="180"/>
                  <a:pt x="1123" y="180"/>
                  <a:pt x="1122" y="179"/>
                </a:cubicBezTo>
                <a:cubicBezTo>
                  <a:pt x="1121" y="178"/>
                  <a:pt x="1117" y="180"/>
                  <a:pt x="1116" y="180"/>
                </a:cubicBezTo>
                <a:cubicBezTo>
                  <a:pt x="1116" y="181"/>
                  <a:pt x="1116" y="181"/>
                  <a:pt x="1116" y="181"/>
                </a:cubicBezTo>
                <a:cubicBezTo>
                  <a:pt x="1111" y="181"/>
                  <a:pt x="1111" y="181"/>
                  <a:pt x="1111" y="181"/>
                </a:cubicBezTo>
                <a:cubicBezTo>
                  <a:pt x="1110" y="182"/>
                  <a:pt x="1110" y="182"/>
                  <a:pt x="1110" y="183"/>
                </a:cubicBezTo>
                <a:cubicBezTo>
                  <a:pt x="1103" y="182"/>
                  <a:pt x="1101" y="184"/>
                  <a:pt x="1095" y="185"/>
                </a:cubicBezTo>
                <a:cubicBezTo>
                  <a:pt x="1095" y="187"/>
                  <a:pt x="1095" y="187"/>
                  <a:pt x="1095" y="187"/>
                </a:cubicBezTo>
                <a:cubicBezTo>
                  <a:pt x="1093" y="187"/>
                  <a:pt x="1091" y="187"/>
                  <a:pt x="1089" y="187"/>
                </a:cubicBezTo>
                <a:cubicBezTo>
                  <a:pt x="1089" y="186"/>
                  <a:pt x="1089" y="186"/>
                  <a:pt x="1089" y="186"/>
                </a:cubicBezTo>
                <a:cubicBezTo>
                  <a:pt x="1088" y="186"/>
                  <a:pt x="1088" y="187"/>
                  <a:pt x="1088" y="187"/>
                </a:cubicBezTo>
                <a:cubicBezTo>
                  <a:pt x="1086" y="187"/>
                  <a:pt x="1084" y="185"/>
                  <a:pt x="1084" y="184"/>
                </a:cubicBezTo>
                <a:cubicBezTo>
                  <a:pt x="1082" y="184"/>
                  <a:pt x="1082" y="184"/>
                  <a:pt x="1080" y="185"/>
                </a:cubicBezTo>
                <a:cubicBezTo>
                  <a:pt x="1081" y="186"/>
                  <a:pt x="1081" y="187"/>
                  <a:pt x="1081" y="188"/>
                </a:cubicBezTo>
                <a:cubicBezTo>
                  <a:pt x="1079" y="188"/>
                  <a:pt x="1078" y="185"/>
                  <a:pt x="1075" y="186"/>
                </a:cubicBezTo>
                <a:cubicBezTo>
                  <a:pt x="1075" y="186"/>
                  <a:pt x="1075" y="187"/>
                  <a:pt x="1074" y="187"/>
                </a:cubicBezTo>
                <a:cubicBezTo>
                  <a:pt x="1073" y="187"/>
                  <a:pt x="1073" y="187"/>
                  <a:pt x="1073" y="187"/>
                </a:cubicBezTo>
                <a:cubicBezTo>
                  <a:pt x="1073" y="186"/>
                  <a:pt x="1073" y="186"/>
                  <a:pt x="1073" y="186"/>
                </a:cubicBezTo>
                <a:cubicBezTo>
                  <a:pt x="1069" y="185"/>
                  <a:pt x="1066" y="184"/>
                  <a:pt x="1062" y="182"/>
                </a:cubicBezTo>
                <a:cubicBezTo>
                  <a:pt x="1062" y="183"/>
                  <a:pt x="1062" y="184"/>
                  <a:pt x="1061" y="185"/>
                </a:cubicBezTo>
                <a:cubicBezTo>
                  <a:pt x="1060" y="185"/>
                  <a:pt x="1060" y="185"/>
                  <a:pt x="1060" y="185"/>
                </a:cubicBezTo>
                <a:cubicBezTo>
                  <a:pt x="1060" y="180"/>
                  <a:pt x="1060" y="180"/>
                  <a:pt x="1060" y="180"/>
                </a:cubicBezTo>
                <a:cubicBezTo>
                  <a:pt x="1060" y="179"/>
                  <a:pt x="1060" y="180"/>
                  <a:pt x="1060" y="179"/>
                </a:cubicBezTo>
                <a:cubicBezTo>
                  <a:pt x="1056" y="180"/>
                  <a:pt x="1058" y="180"/>
                  <a:pt x="1056" y="182"/>
                </a:cubicBezTo>
                <a:cubicBezTo>
                  <a:pt x="1056" y="182"/>
                  <a:pt x="1056" y="182"/>
                  <a:pt x="1056" y="182"/>
                </a:cubicBezTo>
                <a:cubicBezTo>
                  <a:pt x="1055" y="182"/>
                  <a:pt x="1055" y="182"/>
                  <a:pt x="1055" y="182"/>
                </a:cubicBezTo>
                <a:cubicBezTo>
                  <a:pt x="1055" y="181"/>
                  <a:pt x="1056" y="180"/>
                  <a:pt x="1056" y="179"/>
                </a:cubicBezTo>
                <a:cubicBezTo>
                  <a:pt x="1055" y="178"/>
                  <a:pt x="1056" y="179"/>
                  <a:pt x="1056" y="178"/>
                </a:cubicBezTo>
                <a:cubicBezTo>
                  <a:pt x="1051" y="179"/>
                  <a:pt x="1051" y="181"/>
                  <a:pt x="1047" y="182"/>
                </a:cubicBezTo>
                <a:cubicBezTo>
                  <a:pt x="1048" y="180"/>
                  <a:pt x="1049" y="180"/>
                  <a:pt x="1050" y="178"/>
                </a:cubicBezTo>
                <a:cubicBezTo>
                  <a:pt x="1048" y="178"/>
                  <a:pt x="1048" y="178"/>
                  <a:pt x="1046" y="177"/>
                </a:cubicBezTo>
                <a:cubicBezTo>
                  <a:pt x="1046" y="176"/>
                  <a:pt x="1046" y="177"/>
                  <a:pt x="1046" y="176"/>
                </a:cubicBezTo>
                <a:cubicBezTo>
                  <a:pt x="1048" y="174"/>
                  <a:pt x="1050" y="178"/>
                  <a:pt x="1053" y="177"/>
                </a:cubicBezTo>
                <a:cubicBezTo>
                  <a:pt x="1053" y="176"/>
                  <a:pt x="1054" y="176"/>
                  <a:pt x="1054" y="175"/>
                </a:cubicBezTo>
                <a:cubicBezTo>
                  <a:pt x="1055" y="175"/>
                  <a:pt x="1057" y="174"/>
                  <a:pt x="1058" y="174"/>
                </a:cubicBezTo>
                <a:cubicBezTo>
                  <a:pt x="1058" y="172"/>
                  <a:pt x="1058" y="172"/>
                  <a:pt x="1058" y="172"/>
                </a:cubicBezTo>
                <a:cubicBezTo>
                  <a:pt x="1056" y="171"/>
                  <a:pt x="1054" y="170"/>
                  <a:pt x="1052" y="169"/>
                </a:cubicBezTo>
                <a:cubicBezTo>
                  <a:pt x="1050" y="169"/>
                  <a:pt x="1050" y="169"/>
                  <a:pt x="1050" y="169"/>
                </a:cubicBezTo>
                <a:cubicBezTo>
                  <a:pt x="1050" y="168"/>
                  <a:pt x="1050" y="168"/>
                  <a:pt x="1050" y="168"/>
                </a:cubicBezTo>
                <a:cubicBezTo>
                  <a:pt x="1048" y="168"/>
                  <a:pt x="1048" y="168"/>
                  <a:pt x="1048" y="168"/>
                </a:cubicBezTo>
                <a:cubicBezTo>
                  <a:pt x="1048" y="168"/>
                  <a:pt x="1048" y="167"/>
                  <a:pt x="1047" y="167"/>
                </a:cubicBezTo>
                <a:cubicBezTo>
                  <a:pt x="1046" y="166"/>
                  <a:pt x="1043" y="167"/>
                  <a:pt x="1042" y="166"/>
                </a:cubicBezTo>
                <a:cubicBezTo>
                  <a:pt x="1041" y="164"/>
                  <a:pt x="1040" y="163"/>
                  <a:pt x="1040" y="162"/>
                </a:cubicBezTo>
                <a:cubicBezTo>
                  <a:pt x="1035" y="162"/>
                  <a:pt x="1035" y="162"/>
                  <a:pt x="1035" y="162"/>
                </a:cubicBezTo>
                <a:cubicBezTo>
                  <a:pt x="1035" y="163"/>
                  <a:pt x="1035" y="163"/>
                  <a:pt x="1035" y="163"/>
                </a:cubicBezTo>
                <a:cubicBezTo>
                  <a:pt x="1033" y="163"/>
                  <a:pt x="1033" y="163"/>
                  <a:pt x="1033" y="163"/>
                </a:cubicBezTo>
                <a:cubicBezTo>
                  <a:pt x="1033" y="163"/>
                  <a:pt x="1033" y="163"/>
                  <a:pt x="1033" y="163"/>
                </a:cubicBezTo>
                <a:cubicBezTo>
                  <a:pt x="1029" y="163"/>
                  <a:pt x="1029" y="163"/>
                  <a:pt x="1029" y="163"/>
                </a:cubicBezTo>
                <a:cubicBezTo>
                  <a:pt x="1029" y="164"/>
                  <a:pt x="1029" y="164"/>
                  <a:pt x="1029" y="164"/>
                </a:cubicBezTo>
                <a:cubicBezTo>
                  <a:pt x="1023" y="164"/>
                  <a:pt x="1023" y="164"/>
                  <a:pt x="1023" y="164"/>
                </a:cubicBezTo>
                <a:cubicBezTo>
                  <a:pt x="1023" y="163"/>
                  <a:pt x="1023" y="163"/>
                  <a:pt x="1023" y="163"/>
                </a:cubicBezTo>
                <a:cubicBezTo>
                  <a:pt x="1022" y="164"/>
                  <a:pt x="1021" y="164"/>
                  <a:pt x="1020" y="164"/>
                </a:cubicBezTo>
                <a:cubicBezTo>
                  <a:pt x="1020" y="160"/>
                  <a:pt x="1018" y="160"/>
                  <a:pt x="1016" y="158"/>
                </a:cubicBezTo>
                <a:cubicBezTo>
                  <a:pt x="1011" y="158"/>
                  <a:pt x="1005" y="159"/>
                  <a:pt x="1000" y="157"/>
                </a:cubicBezTo>
                <a:cubicBezTo>
                  <a:pt x="1000" y="156"/>
                  <a:pt x="1000" y="156"/>
                  <a:pt x="1000" y="155"/>
                </a:cubicBezTo>
                <a:cubicBezTo>
                  <a:pt x="995" y="153"/>
                  <a:pt x="997" y="158"/>
                  <a:pt x="995" y="154"/>
                </a:cubicBezTo>
                <a:cubicBezTo>
                  <a:pt x="989" y="155"/>
                  <a:pt x="990" y="158"/>
                  <a:pt x="986" y="160"/>
                </a:cubicBezTo>
                <a:cubicBezTo>
                  <a:pt x="987" y="163"/>
                  <a:pt x="987" y="161"/>
                  <a:pt x="989" y="163"/>
                </a:cubicBezTo>
                <a:cubicBezTo>
                  <a:pt x="989" y="163"/>
                  <a:pt x="989" y="163"/>
                  <a:pt x="989" y="163"/>
                </a:cubicBezTo>
                <a:cubicBezTo>
                  <a:pt x="990" y="163"/>
                  <a:pt x="990" y="163"/>
                  <a:pt x="990" y="163"/>
                </a:cubicBezTo>
                <a:cubicBezTo>
                  <a:pt x="990" y="164"/>
                  <a:pt x="990" y="164"/>
                  <a:pt x="990" y="164"/>
                </a:cubicBezTo>
                <a:cubicBezTo>
                  <a:pt x="991" y="164"/>
                  <a:pt x="991" y="164"/>
                  <a:pt x="991" y="164"/>
                </a:cubicBezTo>
                <a:cubicBezTo>
                  <a:pt x="991" y="166"/>
                  <a:pt x="991" y="166"/>
                  <a:pt x="991" y="166"/>
                </a:cubicBezTo>
                <a:cubicBezTo>
                  <a:pt x="992" y="166"/>
                  <a:pt x="992" y="166"/>
                  <a:pt x="992" y="166"/>
                </a:cubicBezTo>
                <a:cubicBezTo>
                  <a:pt x="992" y="167"/>
                  <a:pt x="992" y="167"/>
                  <a:pt x="992" y="167"/>
                </a:cubicBezTo>
                <a:cubicBezTo>
                  <a:pt x="993" y="168"/>
                  <a:pt x="994" y="169"/>
                  <a:pt x="995" y="169"/>
                </a:cubicBezTo>
                <a:cubicBezTo>
                  <a:pt x="995" y="170"/>
                  <a:pt x="995" y="170"/>
                  <a:pt x="995" y="170"/>
                </a:cubicBezTo>
                <a:cubicBezTo>
                  <a:pt x="997" y="170"/>
                  <a:pt x="997" y="170"/>
                  <a:pt x="997" y="170"/>
                </a:cubicBezTo>
                <a:cubicBezTo>
                  <a:pt x="997" y="171"/>
                  <a:pt x="997" y="171"/>
                  <a:pt x="997" y="171"/>
                </a:cubicBezTo>
                <a:cubicBezTo>
                  <a:pt x="1004" y="171"/>
                  <a:pt x="1004" y="171"/>
                  <a:pt x="1004" y="171"/>
                </a:cubicBezTo>
                <a:cubicBezTo>
                  <a:pt x="1007" y="172"/>
                  <a:pt x="1010" y="173"/>
                  <a:pt x="1012" y="175"/>
                </a:cubicBezTo>
                <a:cubicBezTo>
                  <a:pt x="1016" y="175"/>
                  <a:pt x="1015" y="174"/>
                  <a:pt x="1016" y="171"/>
                </a:cubicBezTo>
                <a:cubicBezTo>
                  <a:pt x="1019" y="171"/>
                  <a:pt x="1019" y="171"/>
                  <a:pt x="1019" y="171"/>
                </a:cubicBezTo>
                <a:cubicBezTo>
                  <a:pt x="1019" y="173"/>
                  <a:pt x="1019" y="173"/>
                  <a:pt x="1019" y="173"/>
                </a:cubicBezTo>
                <a:cubicBezTo>
                  <a:pt x="1023" y="173"/>
                  <a:pt x="1023" y="173"/>
                  <a:pt x="1023" y="173"/>
                </a:cubicBezTo>
                <a:cubicBezTo>
                  <a:pt x="1023" y="174"/>
                  <a:pt x="1023" y="174"/>
                  <a:pt x="1023" y="174"/>
                </a:cubicBezTo>
                <a:cubicBezTo>
                  <a:pt x="1027" y="174"/>
                  <a:pt x="1027" y="174"/>
                  <a:pt x="1027" y="174"/>
                </a:cubicBezTo>
                <a:cubicBezTo>
                  <a:pt x="1027" y="175"/>
                  <a:pt x="1027" y="175"/>
                  <a:pt x="1028" y="176"/>
                </a:cubicBezTo>
                <a:cubicBezTo>
                  <a:pt x="1029" y="176"/>
                  <a:pt x="1029" y="176"/>
                  <a:pt x="1029" y="176"/>
                </a:cubicBezTo>
                <a:cubicBezTo>
                  <a:pt x="1029" y="177"/>
                  <a:pt x="1029" y="177"/>
                  <a:pt x="1029" y="177"/>
                </a:cubicBezTo>
                <a:cubicBezTo>
                  <a:pt x="1032" y="178"/>
                  <a:pt x="1030" y="176"/>
                  <a:pt x="1032" y="178"/>
                </a:cubicBezTo>
                <a:cubicBezTo>
                  <a:pt x="1032" y="178"/>
                  <a:pt x="1032" y="178"/>
                  <a:pt x="1032" y="178"/>
                </a:cubicBezTo>
                <a:cubicBezTo>
                  <a:pt x="1032" y="180"/>
                  <a:pt x="1032" y="180"/>
                  <a:pt x="1032" y="180"/>
                </a:cubicBezTo>
                <a:cubicBezTo>
                  <a:pt x="1033" y="181"/>
                  <a:pt x="1034" y="182"/>
                  <a:pt x="1036" y="182"/>
                </a:cubicBezTo>
                <a:cubicBezTo>
                  <a:pt x="1036" y="185"/>
                  <a:pt x="1036" y="187"/>
                  <a:pt x="1037" y="189"/>
                </a:cubicBezTo>
                <a:cubicBezTo>
                  <a:pt x="1036" y="189"/>
                  <a:pt x="1036" y="189"/>
                  <a:pt x="1036" y="189"/>
                </a:cubicBezTo>
                <a:cubicBezTo>
                  <a:pt x="1035" y="190"/>
                  <a:pt x="1035" y="191"/>
                  <a:pt x="1035" y="192"/>
                </a:cubicBezTo>
                <a:cubicBezTo>
                  <a:pt x="1034" y="192"/>
                  <a:pt x="1034" y="192"/>
                  <a:pt x="1034" y="192"/>
                </a:cubicBezTo>
                <a:cubicBezTo>
                  <a:pt x="1034" y="195"/>
                  <a:pt x="1035" y="197"/>
                  <a:pt x="1035" y="199"/>
                </a:cubicBezTo>
                <a:cubicBezTo>
                  <a:pt x="1034" y="199"/>
                  <a:pt x="1034" y="200"/>
                  <a:pt x="1033" y="200"/>
                </a:cubicBezTo>
                <a:cubicBezTo>
                  <a:pt x="1033" y="201"/>
                  <a:pt x="1034" y="201"/>
                  <a:pt x="1034" y="201"/>
                </a:cubicBezTo>
                <a:cubicBezTo>
                  <a:pt x="1034" y="206"/>
                  <a:pt x="1034" y="206"/>
                  <a:pt x="1034" y="206"/>
                </a:cubicBezTo>
                <a:cubicBezTo>
                  <a:pt x="1035" y="206"/>
                  <a:pt x="1035" y="206"/>
                  <a:pt x="1036" y="206"/>
                </a:cubicBezTo>
                <a:cubicBezTo>
                  <a:pt x="1036" y="207"/>
                  <a:pt x="1035" y="211"/>
                  <a:pt x="1035" y="212"/>
                </a:cubicBezTo>
                <a:cubicBezTo>
                  <a:pt x="1036" y="213"/>
                  <a:pt x="1035" y="212"/>
                  <a:pt x="1036" y="213"/>
                </a:cubicBezTo>
                <a:cubicBezTo>
                  <a:pt x="1039" y="213"/>
                  <a:pt x="1039" y="213"/>
                  <a:pt x="1039" y="213"/>
                </a:cubicBezTo>
                <a:cubicBezTo>
                  <a:pt x="1039" y="212"/>
                  <a:pt x="1039" y="212"/>
                  <a:pt x="1039" y="212"/>
                </a:cubicBezTo>
                <a:cubicBezTo>
                  <a:pt x="1041" y="212"/>
                  <a:pt x="1041" y="212"/>
                  <a:pt x="1042" y="210"/>
                </a:cubicBezTo>
                <a:cubicBezTo>
                  <a:pt x="1046" y="210"/>
                  <a:pt x="1046" y="210"/>
                  <a:pt x="1046" y="210"/>
                </a:cubicBezTo>
                <a:cubicBezTo>
                  <a:pt x="1046" y="213"/>
                  <a:pt x="1046" y="213"/>
                  <a:pt x="1046" y="213"/>
                </a:cubicBezTo>
                <a:cubicBezTo>
                  <a:pt x="1051" y="212"/>
                  <a:pt x="1054" y="210"/>
                  <a:pt x="1060" y="210"/>
                </a:cubicBezTo>
                <a:close/>
                <a:moveTo>
                  <a:pt x="790" y="156"/>
                </a:moveTo>
                <a:cubicBezTo>
                  <a:pt x="786" y="156"/>
                  <a:pt x="786" y="156"/>
                  <a:pt x="786" y="156"/>
                </a:cubicBezTo>
                <a:cubicBezTo>
                  <a:pt x="786" y="158"/>
                  <a:pt x="786" y="160"/>
                  <a:pt x="785" y="162"/>
                </a:cubicBezTo>
                <a:cubicBezTo>
                  <a:pt x="787" y="161"/>
                  <a:pt x="789" y="161"/>
                  <a:pt x="790" y="161"/>
                </a:cubicBezTo>
                <a:cubicBezTo>
                  <a:pt x="791" y="158"/>
                  <a:pt x="791" y="159"/>
                  <a:pt x="790" y="156"/>
                </a:cubicBezTo>
                <a:close/>
                <a:moveTo>
                  <a:pt x="958" y="158"/>
                </a:moveTo>
                <a:cubicBezTo>
                  <a:pt x="958" y="158"/>
                  <a:pt x="958" y="158"/>
                  <a:pt x="958" y="158"/>
                </a:cubicBezTo>
                <a:cubicBezTo>
                  <a:pt x="957" y="158"/>
                  <a:pt x="957" y="158"/>
                  <a:pt x="957" y="158"/>
                </a:cubicBezTo>
                <a:cubicBezTo>
                  <a:pt x="957" y="162"/>
                  <a:pt x="957" y="162"/>
                  <a:pt x="957" y="162"/>
                </a:cubicBezTo>
                <a:cubicBezTo>
                  <a:pt x="957" y="162"/>
                  <a:pt x="957" y="162"/>
                  <a:pt x="957" y="162"/>
                </a:cubicBezTo>
                <a:cubicBezTo>
                  <a:pt x="957" y="164"/>
                  <a:pt x="958" y="164"/>
                  <a:pt x="959" y="165"/>
                </a:cubicBezTo>
                <a:cubicBezTo>
                  <a:pt x="958" y="166"/>
                  <a:pt x="956" y="167"/>
                  <a:pt x="953" y="167"/>
                </a:cubicBezTo>
                <a:cubicBezTo>
                  <a:pt x="952" y="166"/>
                  <a:pt x="952" y="165"/>
                  <a:pt x="952" y="164"/>
                </a:cubicBezTo>
                <a:cubicBezTo>
                  <a:pt x="952" y="164"/>
                  <a:pt x="954" y="164"/>
                  <a:pt x="953" y="163"/>
                </a:cubicBezTo>
                <a:cubicBezTo>
                  <a:pt x="953" y="163"/>
                  <a:pt x="953" y="163"/>
                  <a:pt x="953" y="163"/>
                </a:cubicBezTo>
                <a:cubicBezTo>
                  <a:pt x="953" y="161"/>
                  <a:pt x="953" y="161"/>
                  <a:pt x="953" y="161"/>
                </a:cubicBezTo>
                <a:cubicBezTo>
                  <a:pt x="952" y="161"/>
                  <a:pt x="951" y="160"/>
                  <a:pt x="951" y="160"/>
                </a:cubicBezTo>
                <a:cubicBezTo>
                  <a:pt x="951" y="159"/>
                  <a:pt x="950" y="157"/>
                  <a:pt x="950" y="156"/>
                </a:cubicBezTo>
                <a:cubicBezTo>
                  <a:pt x="948" y="157"/>
                  <a:pt x="946" y="158"/>
                  <a:pt x="943" y="158"/>
                </a:cubicBezTo>
                <a:cubicBezTo>
                  <a:pt x="943" y="160"/>
                  <a:pt x="944" y="159"/>
                  <a:pt x="943" y="160"/>
                </a:cubicBezTo>
                <a:cubicBezTo>
                  <a:pt x="943" y="162"/>
                  <a:pt x="943" y="161"/>
                  <a:pt x="943" y="162"/>
                </a:cubicBezTo>
                <a:cubicBezTo>
                  <a:pt x="944" y="163"/>
                  <a:pt x="949" y="163"/>
                  <a:pt x="951" y="163"/>
                </a:cubicBezTo>
                <a:cubicBezTo>
                  <a:pt x="951" y="164"/>
                  <a:pt x="950" y="165"/>
                  <a:pt x="950" y="166"/>
                </a:cubicBezTo>
                <a:cubicBezTo>
                  <a:pt x="947" y="166"/>
                  <a:pt x="945" y="166"/>
                  <a:pt x="942" y="167"/>
                </a:cubicBezTo>
                <a:cubicBezTo>
                  <a:pt x="942" y="169"/>
                  <a:pt x="942" y="169"/>
                  <a:pt x="942" y="169"/>
                </a:cubicBezTo>
                <a:cubicBezTo>
                  <a:pt x="943" y="169"/>
                  <a:pt x="943" y="169"/>
                  <a:pt x="943" y="169"/>
                </a:cubicBezTo>
                <a:cubicBezTo>
                  <a:pt x="944" y="171"/>
                  <a:pt x="945" y="172"/>
                  <a:pt x="948" y="172"/>
                </a:cubicBezTo>
                <a:cubicBezTo>
                  <a:pt x="947" y="175"/>
                  <a:pt x="947" y="176"/>
                  <a:pt x="947" y="179"/>
                </a:cubicBezTo>
                <a:cubicBezTo>
                  <a:pt x="949" y="179"/>
                  <a:pt x="949" y="179"/>
                  <a:pt x="949" y="179"/>
                </a:cubicBezTo>
                <a:cubicBezTo>
                  <a:pt x="949" y="182"/>
                  <a:pt x="949" y="182"/>
                  <a:pt x="949" y="182"/>
                </a:cubicBezTo>
                <a:cubicBezTo>
                  <a:pt x="949" y="182"/>
                  <a:pt x="948" y="182"/>
                  <a:pt x="948" y="182"/>
                </a:cubicBezTo>
                <a:cubicBezTo>
                  <a:pt x="948" y="183"/>
                  <a:pt x="948" y="183"/>
                  <a:pt x="948" y="183"/>
                </a:cubicBezTo>
                <a:cubicBezTo>
                  <a:pt x="946" y="183"/>
                  <a:pt x="946" y="182"/>
                  <a:pt x="943" y="182"/>
                </a:cubicBezTo>
                <a:cubicBezTo>
                  <a:pt x="944" y="181"/>
                  <a:pt x="944" y="179"/>
                  <a:pt x="944" y="177"/>
                </a:cubicBezTo>
                <a:cubicBezTo>
                  <a:pt x="940" y="176"/>
                  <a:pt x="936" y="172"/>
                  <a:pt x="934" y="168"/>
                </a:cubicBezTo>
                <a:cubicBezTo>
                  <a:pt x="934" y="166"/>
                  <a:pt x="934" y="166"/>
                  <a:pt x="934" y="166"/>
                </a:cubicBezTo>
                <a:cubicBezTo>
                  <a:pt x="934" y="166"/>
                  <a:pt x="933" y="165"/>
                  <a:pt x="933" y="164"/>
                </a:cubicBezTo>
                <a:cubicBezTo>
                  <a:pt x="930" y="164"/>
                  <a:pt x="929" y="164"/>
                  <a:pt x="928" y="165"/>
                </a:cubicBezTo>
                <a:cubicBezTo>
                  <a:pt x="928" y="166"/>
                  <a:pt x="927" y="168"/>
                  <a:pt x="927" y="169"/>
                </a:cubicBezTo>
                <a:cubicBezTo>
                  <a:pt x="929" y="169"/>
                  <a:pt x="929" y="169"/>
                  <a:pt x="929" y="169"/>
                </a:cubicBezTo>
                <a:cubicBezTo>
                  <a:pt x="929" y="173"/>
                  <a:pt x="929" y="172"/>
                  <a:pt x="928" y="174"/>
                </a:cubicBezTo>
                <a:cubicBezTo>
                  <a:pt x="929" y="175"/>
                  <a:pt x="929" y="176"/>
                  <a:pt x="930" y="177"/>
                </a:cubicBezTo>
                <a:cubicBezTo>
                  <a:pt x="930" y="178"/>
                  <a:pt x="930" y="178"/>
                  <a:pt x="930" y="178"/>
                </a:cubicBezTo>
                <a:cubicBezTo>
                  <a:pt x="933" y="178"/>
                  <a:pt x="933" y="178"/>
                  <a:pt x="933" y="178"/>
                </a:cubicBezTo>
                <a:cubicBezTo>
                  <a:pt x="933" y="181"/>
                  <a:pt x="934" y="182"/>
                  <a:pt x="934" y="184"/>
                </a:cubicBezTo>
                <a:cubicBezTo>
                  <a:pt x="934" y="185"/>
                  <a:pt x="934" y="184"/>
                  <a:pt x="934" y="185"/>
                </a:cubicBezTo>
                <a:cubicBezTo>
                  <a:pt x="932" y="185"/>
                  <a:pt x="932" y="185"/>
                  <a:pt x="930" y="184"/>
                </a:cubicBezTo>
                <a:cubicBezTo>
                  <a:pt x="930" y="183"/>
                  <a:pt x="930" y="183"/>
                  <a:pt x="930" y="183"/>
                </a:cubicBezTo>
                <a:cubicBezTo>
                  <a:pt x="928" y="184"/>
                  <a:pt x="925" y="184"/>
                  <a:pt x="923" y="184"/>
                </a:cubicBezTo>
                <a:cubicBezTo>
                  <a:pt x="922" y="187"/>
                  <a:pt x="922" y="187"/>
                  <a:pt x="922" y="187"/>
                </a:cubicBezTo>
                <a:cubicBezTo>
                  <a:pt x="925" y="187"/>
                  <a:pt x="925" y="187"/>
                  <a:pt x="925" y="187"/>
                </a:cubicBezTo>
                <a:cubicBezTo>
                  <a:pt x="924" y="187"/>
                  <a:pt x="924" y="188"/>
                  <a:pt x="924" y="189"/>
                </a:cubicBezTo>
                <a:cubicBezTo>
                  <a:pt x="920" y="189"/>
                  <a:pt x="920" y="189"/>
                  <a:pt x="920" y="189"/>
                </a:cubicBezTo>
                <a:cubicBezTo>
                  <a:pt x="920" y="193"/>
                  <a:pt x="920" y="193"/>
                  <a:pt x="920" y="193"/>
                </a:cubicBezTo>
                <a:cubicBezTo>
                  <a:pt x="922" y="193"/>
                  <a:pt x="922" y="193"/>
                  <a:pt x="922" y="193"/>
                </a:cubicBezTo>
                <a:cubicBezTo>
                  <a:pt x="922" y="195"/>
                  <a:pt x="922" y="195"/>
                  <a:pt x="922" y="195"/>
                </a:cubicBezTo>
                <a:cubicBezTo>
                  <a:pt x="925" y="194"/>
                  <a:pt x="927" y="194"/>
                  <a:pt x="929" y="193"/>
                </a:cubicBezTo>
                <a:cubicBezTo>
                  <a:pt x="930" y="192"/>
                  <a:pt x="931" y="192"/>
                  <a:pt x="931" y="191"/>
                </a:cubicBezTo>
                <a:cubicBezTo>
                  <a:pt x="933" y="190"/>
                  <a:pt x="934" y="190"/>
                  <a:pt x="935" y="190"/>
                </a:cubicBezTo>
                <a:cubicBezTo>
                  <a:pt x="935" y="189"/>
                  <a:pt x="935" y="189"/>
                  <a:pt x="935" y="189"/>
                </a:cubicBezTo>
                <a:cubicBezTo>
                  <a:pt x="938" y="189"/>
                  <a:pt x="941" y="190"/>
                  <a:pt x="943" y="190"/>
                </a:cubicBezTo>
                <a:cubicBezTo>
                  <a:pt x="945" y="189"/>
                  <a:pt x="947" y="188"/>
                  <a:pt x="949" y="187"/>
                </a:cubicBezTo>
                <a:cubicBezTo>
                  <a:pt x="949" y="190"/>
                  <a:pt x="949" y="190"/>
                  <a:pt x="949" y="190"/>
                </a:cubicBezTo>
                <a:cubicBezTo>
                  <a:pt x="948" y="190"/>
                  <a:pt x="947" y="190"/>
                  <a:pt x="946" y="191"/>
                </a:cubicBezTo>
                <a:cubicBezTo>
                  <a:pt x="945" y="194"/>
                  <a:pt x="944" y="194"/>
                  <a:pt x="941" y="195"/>
                </a:cubicBezTo>
                <a:cubicBezTo>
                  <a:pt x="942" y="198"/>
                  <a:pt x="941" y="197"/>
                  <a:pt x="941" y="201"/>
                </a:cubicBezTo>
                <a:cubicBezTo>
                  <a:pt x="944" y="202"/>
                  <a:pt x="949" y="203"/>
                  <a:pt x="953" y="202"/>
                </a:cubicBezTo>
                <a:cubicBezTo>
                  <a:pt x="953" y="202"/>
                  <a:pt x="953" y="202"/>
                  <a:pt x="954" y="201"/>
                </a:cubicBezTo>
                <a:cubicBezTo>
                  <a:pt x="956" y="202"/>
                  <a:pt x="958" y="202"/>
                  <a:pt x="960" y="202"/>
                </a:cubicBezTo>
                <a:cubicBezTo>
                  <a:pt x="960" y="201"/>
                  <a:pt x="960" y="201"/>
                  <a:pt x="960" y="201"/>
                </a:cubicBezTo>
                <a:cubicBezTo>
                  <a:pt x="962" y="201"/>
                  <a:pt x="966" y="201"/>
                  <a:pt x="967" y="201"/>
                </a:cubicBezTo>
                <a:cubicBezTo>
                  <a:pt x="972" y="202"/>
                  <a:pt x="974" y="201"/>
                  <a:pt x="977" y="200"/>
                </a:cubicBezTo>
                <a:cubicBezTo>
                  <a:pt x="977" y="198"/>
                  <a:pt x="977" y="198"/>
                  <a:pt x="976" y="197"/>
                </a:cubicBezTo>
                <a:cubicBezTo>
                  <a:pt x="976" y="197"/>
                  <a:pt x="976" y="197"/>
                  <a:pt x="976" y="197"/>
                </a:cubicBezTo>
                <a:cubicBezTo>
                  <a:pt x="978" y="197"/>
                  <a:pt x="978" y="197"/>
                  <a:pt x="978" y="197"/>
                </a:cubicBezTo>
                <a:cubicBezTo>
                  <a:pt x="978" y="196"/>
                  <a:pt x="978" y="196"/>
                  <a:pt x="978" y="196"/>
                </a:cubicBezTo>
                <a:cubicBezTo>
                  <a:pt x="979" y="196"/>
                  <a:pt x="979" y="196"/>
                  <a:pt x="979" y="196"/>
                </a:cubicBezTo>
                <a:cubicBezTo>
                  <a:pt x="979" y="195"/>
                  <a:pt x="978" y="194"/>
                  <a:pt x="978" y="193"/>
                </a:cubicBezTo>
                <a:cubicBezTo>
                  <a:pt x="976" y="193"/>
                  <a:pt x="976" y="192"/>
                  <a:pt x="975" y="192"/>
                </a:cubicBezTo>
                <a:cubicBezTo>
                  <a:pt x="975" y="187"/>
                  <a:pt x="975" y="187"/>
                  <a:pt x="975" y="187"/>
                </a:cubicBezTo>
                <a:cubicBezTo>
                  <a:pt x="976" y="187"/>
                  <a:pt x="976" y="187"/>
                  <a:pt x="976" y="187"/>
                </a:cubicBezTo>
                <a:cubicBezTo>
                  <a:pt x="976" y="185"/>
                  <a:pt x="976" y="185"/>
                  <a:pt x="976" y="185"/>
                </a:cubicBezTo>
                <a:cubicBezTo>
                  <a:pt x="976" y="185"/>
                  <a:pt x="976" y="185"/>
                  <a:pt x="976" y="185"/>
                </a:cubicBezTo>
                <a:cubicBezTo>
                  <a:pt x="976" y="184"/>
                  <a:pt x="976" y="184"/>
                  <a:pt x="976" y="184"/>
                </a:cubicBezTo>
                <a:cubicBezTo>
                  <a:pt x="972" y="184"/>
                  <a:pt x="972" y="184"/>
                  <a:pt x="972" y="184"/>
                </a:cubicBezTo>
                <a:cubicBezTo>
                  <a:pt x="972" y="183"/>
                  <a:pt x="972" y="183"/>
                  <a:pt x="972" y="183"/>
                </a:cubicBezTo>
                <a:cubicBezTo>
                  <a:pt x="971" y="182"/>
                  <a:pt x="973" y="180"/>
                  <a:pt x="972" y="177"/>
                </a:cubicBezTo>
                <a:cubicBezTo>
                  <a:pt x="971" y="177"/>
                  <a:pt x="971" y="177"/>
                  <a:pt x="971" y="177"/>
                </a:cubicBezTo>
                <a:cubicBezTo>
                  <a:pt x="971" y="174"/>
                  <a:pt x="971" y="174"/>
                  <a:pt x="971" y="174"/>
                </a:cubicBezTo>
                <a:cubicBezTo>
                  <a:pt x="971" y="174"/>
                  <a:pt x="971" y="174"/>
                  <a:pt x="971" y="174"/>
                </a:cubicBezTo>
                <a:cubicBezTo>
                  <a:pt x="970" y="172"/>
                  <a:pt x="970" y="171"/>
                  <a:pt x="970" y="169"/>
                </a:cubicBezTo>
                <a:cubicBezTo>
                  <a:pt x="971" y="169"/>
                  <a:pt x="971" y="169"/>
                  <a:pt x="971" y="169"/>
                </a:cubicBezTo>
                <a:cubicBezTo>
                  <a:pt x="970" y="164"/>
                  <a:pt x="970" y="167"/>
                  <a:pt x="967" y="166"/>
                </a:cubicBezTo>
                <a:cubicBezTo>
                  <a:pt x="967" y="165"/>
                  <a:pt x="967" y="165"/>
                  <a:pt x="967" y="165"/>
                </a:cubicBezTo>
                <a:cubicBezTo>
                  <a:pt x="965" y="165"/>
                  <a:pt x="964" y="164"/>
                  <a:pt x="963" y="164"/>
                </a:cubicBezTo>
                <a:cubicBezTo>
                  <a:pt x="964" y="163"/>
                  <a:pt x="964" y="163"/>
                  <a:pt x="965" y="162"/>
                </a:cubicBezTo>
                <a:cubicBezTo>
                  <a:pt x="963" y="161"/>
                  <a:pt x="961" y="159"/>
                  <a:pt x="960" y="158"/>
                </a:cubicBezTo>
                <a:lnTo>
                  <a:pt x="958" y="158"/>
                </a:lnTo>
                <a:close/>
                <a:moveTo>
                  <a:pt x="904" y="158"/>
                </a:moveTo>
                <a:cubicBezTo>
                  <a:pt x="903" y="160"/>
                  <a:pt x="903" y="163"/>
                  <a:pt x="901" y="165"/>
                </a:cubicBezTo>
                <a:cubicBezTo>
                  <a:pt x="901" y="166"/>
                  <a:pt x="901" y="166"/>
                  <a:pt x="901" y="166"/>
                </a:cubicBezTo>
                <a:cubicBezTo>
                  <a:pt x="904" y="165"/>
                  <a:pt x="908" y="164"/>
                  <a:pt x="911" y="163"/>
                </a:cubicBezTo>
                <a:cubicBezTo>
                  <a:pt x="911" y="163"/>
                  <a:pt x="911" y="163"/>
                  <a:pt x="911" y="163"/>
                </a:cubicBezTo>
                <a:cubicBezTo>
                  <a:pt x="912" y="163"/>
                  <a:pt x="912" y="163"/>
                  <a:pt x="912" y="163"/>
                </a:cubicBezTo>
                <a:cubicBezTo>
                  <a:pt x="911" y="158"/>
                  <a:pt x="911" y="161"/>
                  <a:pt x="907" y="159"/>
                </a:cubicBezTo>
                <a:cubicBezTo>
                  <a:pt x="907" y="158"/>
                  <a:pt x="907" y="158"/>
                  <a:pt x="907" y="158"/>
                </a:cubicBezTo>
                <a:cubicBezTo>
                  <a:pt x="906" y="158"/>
                  <a:pt x="905" y="158"/>
                  <a:pt x="904" y="158"/>
                </a:cubicBezTo>
                <a:close/>
                <a:moveTo>
                  <a:pt x="1046" y="159"/>
                </a:moveTo>
                <a:cubicBezTo>
                  <a:pt x="1046" y="159"/>
                  <a:pt x="1046" y="159"/>
                  <a:pt x="1046" y="159"/>
                </a:cubicBezTo>
                <a:cubicBezTo>
                  <a:pt x="1046" y="162"/>
                  <a:pt x="1047" y="163"/>
                  <a:pt x="1048" y="165"/>
                </a:cubicBezTo>
                <a:cubicBezTo>
                  <a:pt x="1050" y="166"/>
                  <a:pt x="1049" y="165"/>
                  <a:pt x="1050" y="166"/>
                </a:cubicBezTo>
                <a:cubicBezTo>
                  <a:pt x="1054" y="166"/>
                  <a:pt x="1054" y="166"/>
                  <a:pt x="1054" y="166"/>
                </a:cubicBezTo>
                <a:cubicBezTo>
                  <a:pt x="1053" y="163"/>
                  <a:pt x="1052" y="162"/>
                  <a:pt x="1052" y="158"/>
                </a:cubicBezTo>
                <a:cubicBezTo>
                  <a:pt x="1050" y="158"/>
                  <a:pt x="1048" y="158"/>
                  <a:pt x="1046" y="158"/>
                </a:cubicBezTo>
                <a:lnTo>
                  <a:pt x="1046" y="159"/>
                </a:lnTo>
                <a:close/>
                <a:moveTo>
                  <a:pt x="2566" y="269"/>
                </a:moveTo>
                <a:cubicBezTo>
                  <a:pt x="2566" y="274"/>
                  <a:pt x="2568" y="275"/>
                  <a:pt x="2568" y="279"/>
                </a:cubicBezTo>
                <a:cubicBezTo>
                  <a:pt x="2569" y="279"/>
                  <a:pt x="2569" y="279"/>
                  <a:pt x="2569" y="279"/>
                </a:cubicBezTo>
                <a:cubicBezTo>
                  <a:pt x="2569" y="280"/>
                  <a:pt x="2569" y="280"/>
                  <a:pt x="2569" y="280"/>
                </a:cubicBezTo>
                <a:cubicBezTo>
                  <a:pt x="2572" y="280"/>
                  <a:pt x="2572" y="280"/>
                  <a:pt x="2572" y="280"/>
                </a:cubicBezTo>
                <a:cubicBezTo>
                  <a:pt x="2572" y="278"/>
                  <a:pt x="2572" y="278"/>
                  <a:pt x="2572" y="278"/>
                </a:cubicBezTo>
                <a:cubicBezTo>
                  <a:pt x="2572" y="278"/>
                  <a:pt x="2577" y="278"/>
                  <a:pt x="2575" y="277"/>
                </a:cubicBezTo>
                <a:cubicBezTo>
                  <a:pt x="2575" y="277"/>
                  <a:pt x="2575" y="277"/>
                  <a:pt x="2575" y="277"/>
                </a:cubicBezTo>
                <a:cubicBezTo>
                  <a:pt x="2575" y="276"/>
                  <a:pt x="2575" y="275"/>
                  <a:pt x="2575" y="274"/>
                </a:cubicBezTo>
                <a:cubicBezTo>
                  <a:pt x="2578" y="275"/>
                  <a:pt x="2578" y="275"/>
                  <a:pt x="2579" y="278"/>
                </a:cubicBezTo>
                <a:cubicBezTo>
                  <a:pt x="2581" y="277"/>
                  <a:pt x="2581" y="277"/>
                  <a:pt x="2583" y="276"/>
                </a:cubicBezTo>
                <a:cubicBezTo>
                  <a:pt x="2583" y="275"/>
                  <a:pt x="2583" y="275"/>
                  <a:pt x="2583" y="275"/>
                </a:cubicBezTo>
                <a:cubicBezTo>
                  <a:pt x="2585" y="275"/>
                  <a:pt x="2586" y="275"/>
                  <a:pt x="2588" y="274"/>
                </a:cubicBezTo>
                <a:cubicBezTo>
                  <a:pt x="2587" y="277"/>
                  <a:pt x="2586" y="277"/>
                  <a:pt x="2585" y="279"/>
                </a:cubicBezTo>
                <a:cubicBezTo>
                  <a:pt x="2586" y="280"/>
                  <a:pt x="2587" y="281"/>
                  <a:pt x="2588" y="283"/>
                </a:cubicBezTo>
                <a:cubicBezTo>
                  <a:pt x="2589" y="283"/>
                  <a:pt x="2591" y="283"/>
                  <a:pt x="2593" y="284"/>
                </a:cubicBezTo>
                <a:cubicBezTo>
                  <a:pt x="2593" y="283"/>
                  <a:pt x="2593" y="283"/>
                  <a:pt x="2593" y="283"/>
                </a:cubicBezTo>
                <a:cubicBezTo>
                  <a:pt x="2594" y="282"/>
                  <a:pt x="2595" y="282"/>
                  <a:pt x="2596" y="282"/>
                </a:cubicBezTo>
                <a:cubicBezTo>
                  <a:pt x="2596" y="287"/>
                  <a:pt x="2596" y="287"/>
                  <a:pt x="2596" y="287"/>
                </a:cubicBezTo>
                <a:cubicBezTo>
                  <a:pt x="2595" y="287"/>
                  <a:pt x="2594" y="286"/>
                  <a:pt x="2593" y="286"/>
                </a:cubicBezTo>
                <a:cubicBezTo>
                  <a:pt x="2592" y="288"/>
                  <a:pt x="2593" y="287"/>
                  <a:pt x="2592" y="288"/>
                </a:cubicBezTo>
                <a:cubicBezTo>
                  <a:pt x="2592" y="288"/>
                  <a:pt x="2592" y="288"/>
                  <a:pt x="2592" y="288"/>
                </a:cubicBezTo>
                <a:cubicBezTo>
                  <a:pt x="2591" y="288"/>
                  <a:pt x="2590" y="288"/>
                  <a:pt x="2589" y="288"/>
                </a:cubicBezTo>
                <a:cubicBezTo>
                  <a:pt x="2589" y="288"/>
                  <a:pt x="2589" y="288"/>
                  <a:pt x="2589" y="288"/>
                </a:cubicBezTo>
                <a:cubicBezTo>
                  <a:pt x="2588" y="288"/>
                  <a:pt x="2588" y="288"/>
                  <a:pt x="2588" y="288"/>
                </a:cubicBezTo>
                <a:cubicBezTo>
                  <a:pt x="2588" y="290"/>
                  <a:pt x="2588" y="291"/>
                  <a:pt x="2589" y="292"/>
                </a:cubicBezTo>
                <a:cubicBezTo>
                  <a:pt x="2591" y="292"/>
                  <a:pt x="2591" y="292"/>
                  <a:pt x="2591" y="292"/>
                </a:cubicBezTo>
                <a:cubicBezTo>
                  <a:pt x="2591" y="294"/>
                  <a:pt x="2591" y="294"/>
                  <a:pt x="2591" y="294"/>
                </a:cubicBezTo>
                <a:cubicBezTo>
                  <a:pt x="2590" y="294"/>
                  <a:pt x="2590" y="294"/>
                  <a:pt x="2590" y="294"/>
                </a:cubicBezTo>
                <a:cubicBezTo>
                  <a:pt x="2590" y="295"/>
                  <a:pt x="2590" y="295"/>
                  <a:pt x="2590" y="295"/>
                </a:cubicBezTo>
                <a:cubicBezTo>
                  <a:pt x="2587" y="295"/>
                  <a:pt x="2587" y="295"/>
                  <a:pt x="2587" y="295"/>
                </a:cubicBezTo>
                <a:cubicBezTo>
                  <a:pt x="2587" y="298"/>
                  <a:pt x="2587" y="298"/>
                  <a:pt x="2587" y="298"/>
                </a:cubicBezTo>
                <a:cubicBezTo>
                  <a:pt x="2588" y="298"/>
                  <a:pt x="2588" y="298"/>
                  <a:pt x="2588" y="298"/>
                </a:cubicBezTo>
                <a:cubicBezTo>
                  <a:pt x="2588" y="298"/>
                  <a:pt x="2588" y="298"/>
                  <a:pt x="2588" y="298"/>
                </a:cubicBezTo>
                <a:cubicBezTo>
                  <a:pt x="2591" y="298"/>
                  <a:pt x="2593" y="298"/>
                  <a:pt x="2594" y="297"/>
                </a:cubicBezTo>
                <a:cubicBezTo>
                  <a:pt x="2599" y="297"/>
                  <a:pt x="2599" y="297"/>
                  <a:pt x="2599" y="297"/>
                </a:cubicBezTo>
                <a:cubicBezTo>
                  <a:pt x="2600" y="299"/>
                  <a:pt x="2600" y="299"/>
                  <a:pt x="2600" y="299"/>
                </a:cubicBezTo>
                <a:cubicBezTo>
                  <a:pt x="2603" y="299"/>
                  <a:pt x="2603" y="299"/>
                  <a:pt x="2603" y="299"/>
                </a:cubicBezTo>
                <a:cubicBezTo>
                  <a:pt x="2603" y="300"/>
                  <a:pt x="2603" y="300"/>
                  <a:pt x="2603" y="300"/>
                </a:cubicBezTo>
                <a:cubicBezTo>
                  <a:pt x="2603" y="300"/>
                  <a:pt x="2604" y="301"/>
                  <a:pt x="2605" y="301"/>
                </a:cubicBezTo>
                <a:cubicBezTo>
                  <a:pt x="2605" y="298"/>
                  <a:pt x="2605" y="298"/>
                  <a:pt x="2605" y="298"/>
                </a:cubicBezTo>
                <a:cubicBezTo>
                  <a:pt x="2607" y="297"/>
                  <a:pt x="2607" y="297"/>
                  <a:pt x="2608" y="295"/>
                </a:cubicBezTo>
                <a:cubicBezTo>
                  <a:pt x="2610" y="296"/>
                  <a:pt x="2610" y="297"/>
                  <a:pt x="2612" y="298"/>
                </a:cubicBezTo>
                <a:cubicBezTo>
                  <a:pt x="2612" y="298"/>
                  <a:pt x="2612" y="298"/>
                  <a:pt x="2612" y="298"/>
                </a:cubicBezTo>
                <a:cubicBezTo>
                  <a:pt x="2614" y="299"/>
                  <a:pt x="2619" y="297"/>
                  <a:pt x="2621" y="297"/>
                </a:cubicBezTo>
                <a:cubicBezTo>
                  <a:pt x="2621" y="298"/>
                  <a:pt x="2621" y="297"/>
                  <a:pt x="2622" y="298"/>
                </a:cubicBezTo>
                <a:cubicBezTo>
                  <a:pt x="2622" y="299"/>
                  <a:pt x="2622" y="299"/>
                  <a:pt x="2622" y="299"/>
                </a:cubicBezTo>
                <a:cubicBezTo>
                  <a:pt x="2622" y="299"/>
                  <a:pt x="2622" y="299"/>
                  <a:pt x="2622" y="299"/>
                </a:cubicBezTo>
                <a:cubicBezTo>
                  <a:pt x="2622" y="297"/>
                  <a:pt x="2622" y="297"/>
                  <a:pt x="2622" y="297"/>
                </a:cubicBezTo>
                <a:cubicBezTo>
                  <a:pt x="2622" y="297"/>
                  <a:pt x="2622" y="297"/>
                  <a:pt x="2622" y="297"/>
                </a:cubicBezTo>
                <a:cubicBezTo>
                  <a:pt x="2620" y="295"/>
                  <a:pt x="2620" y="295"/>
                  <a:pt x="2620" y="292"/>
                </a:cubicBezTo>
                <a:cubicBezTo>
                  <a:pt x="2622" y="292"/>
                  <a:pt x="2624" y="292"/>
                  <a:pt x="2627" y="293"/>
                </a:cubicBezTo>
                <a:cubicBezTo>
                  <a:pt x="2627" y="293"/>
                  <a:pt x="2627" y="293"/>
                  <a:pt x="2627" y="293"/>
                </a:cubicBezTo>
                <a:cubicBezTo>
                  <a:pt x="2627" y="294"/>
                  <a:pt x="2630" y="296"/>
                  <a:pt x="2631" y="295"/>
                </a:cubicBezTo>
                <a:cubicBezTo>
                  <a:pt x="2632" y="295"/>
                  <a:pt x="2632" y="294"/>
                  <a:pt x="2632" y="293"/>
                </a:cubicBezTo>
                <a:cubicBezTo>
                  <a:pt x="2636" y="293"/>
                  <a:pt x="2636" y="293"/>
                  <a:pt x="2636" y="293"/>
                </a:cubicBezTo>
                <a:cubicBezTo>
                  <a:pt x="2636" y="293"/>
                  <a:pt x="2636" y="293"/>
                  <a:pt x="2636" y="293"/>
                </a:cubicBezTo>
                <a:cubicBezTo>
                  <a:pt x="2636" y="293"/>
                  <a:pt x="2636" y="293"/>
                  <a:pt x="2636" y="293"/>
                </a:cubicBezTo>
                <a:cubicBezTo>
                  <a:pt x="2636" y="292"/>
                  <a:pt x="2636" y="292"/>
                  <a:pt x="2636" y="292"/>
                </a:cubicBezTo>
                <a:cubicBezTo>
                  <a:pt x="2636" y="292"/>
                  <a:pt x="2635" y="291"/>
                  <a:pt x="2634" y="291"/>
                </a:cubicBezTo>
                <a:cubicBezTo>
                  <a:pt x="2634" y="290"/>
                  <a:pt x="2634" y="290"/>
                  <a:pt x="2634" y="290"/>
                </a:cubicBezTo>
                <a:cubicBezTo>
                  <a:pt x="2629" y="290"/>
                  <a:pt x="2629" y="290"/>
                  <a:pt x="2629" y="290"/>
                </a:cubicBezTo>
                <a:cubicBezTo>
                  <a:pt x="2629" y="289"/>
                  <a:pt x="2629" y="289"/>
                  <a:pt x="2629" y="289"/>
                </a:cubicBezTo>
                <a:cubicBezTo>
                  <a:pt x="2627" y="289"/>
                  <a:pt x="2627" y="289"/>
                  <a:pt x="2627" y="289"/>
                </a:cubicBezTo>
                <a:cubicBezTo>
                  <a:pt x="2627" y="288"/>
                  <a:pt x="2627" y="288"/>
                  <a:pt x="2627" y="288"/>
                </a:cubicBezTo>
                <a:cubicBezTo>
                  <a:pt x="2625" y="288"/>
                  <a:pt x="2625" y="288"/>
                  <a:pt x="2625" y="288"/>
                </a:cubicBezTo>
                <a:cubicBezTo>
                  <a:pt x="2624" y="287"/>
                  <a:pt x="2623" y="286"/>
                  <a:pt x="2622" y="285"/>
                </a:cubicBezTo>
                <a:cubicBezTo>
                  <a:pt x="2620" y="285"/>
                  <a:pt x="2620" y="285"/>
                  <a:pt x="2620" y="285"/>
                </a:cubicBezTo>
                <a:cubicBezTo>
                  <a:pt x="2620" y="284"/>
                  <a:pt x="2620" y="284"/>
                  <a:pt x="2620" y="284"/>
                </a:cubicBezTo>
                <a:cubicBezTo>
                  <a:pt x="2618" y="283"/>
                  <a:pt x="2617" y="282"/>
                  <a:pt x="2615" y="280"/>
                </a:cubicBezTo>
                <a:cubicBezTo>
                  <a:pt x="2615" y="277"/>
                  <a:pt x="2615" y="277"/>
                  <a:pt x="2615" y="277"/>
                </a:cubicBezTo>
                <a:cubicBezTo>
                  <a:pt x="2614" y="277"/>
                  <a:pt x="2614" y="277"/>
                  <a:pt x="2614" y="277"/>
                </a:cubicBezTo>
                <a:cubicBezTo>
                  <a:pt x="2613" y="274"/>
                  <a:pt x="2614" y="274"/>
                  <a:pt x="2611" y="273"/>
                </a:cubicBezTo>
                <a:cubicBezTo>
                  <a:pt x="2611" y="270"/>
                  <a:pt x="2612" y="268"/>
                  <a:pt x="2612" y="265"/>
                </a:cubicBezTo>
                <a:cubicBezTo>
                  <a:pt x="2610" y="265"/>
                  <a:pt x="2610" y="265"/>
                  <a:pt x="2610" y="265"/>
                </a:cubicBezTo>
                <a:cubicBezTo>
                  <a:pt x="2611" y="263"/>
                  <a:pt x="2610" y="263"/>
                  <a:pt x="2613" y="263"/>
                </a:cubicBezTo>
                <a:cubicBezTo>
                  <a:pt x="2613" y="261"/>
                  <a:pt x="2612" y="262"/>
                  <a:pt x="2613" y="261"/>
                </a:cubicBezTo>
                <a:cubicBezTo>
                  <a:pt x="2613" y="258"/>
                  <a:pt x="2613" y="258"/>
                  <a:pt x="2612" y="257"/>
                </a:cubicBezTo>
                <a:cubicBezTo>
                  <a:pt x="2612" y="255"/>
                  <a:pt x="2613" y="255"/>
                  <a:pt x="2613" y="254"/>
                </a:cubicBezTo>
                <a:cubicBezTo>
                  <a:pt x="2615" y="254"/>
                  <a:pt x="2615" y="254"/>
                  <a:pt x="2615" y="254"/>
                </a:cubicBezTo>
                <a:cubicBezTo>
                  <a:pt x="2615" y="253"/>
                  <a:pt x="2614" y="250"/>
                  <a:pt x="2614" y="250"/>
                </a:cubicBezTo>
                <a:cubicBezTo>
                  <a:pt x="2615" y="250"/>
                  <a:pt x="2615" y="250"/>
                  <a:pt x="2616" y="250"/>
                </a:cubicBezTo>
                <a:cubicBezTo>
                  <a:pt x="2616" y="248"/>
                  <a:pt x="2615" y="248"/>
                  <a:pt x="2615" y="248"/>
                </a:cubicBezTo>
                <a:cubicBezTo>
                  <a:pt x="2615" y="245"/>
                  <a:pt x="2617" y="245"/>
                  <a:pt x="2618" y="245"/>
                </a:cubicBezTo>
                <a:cubicBezTo>
                  <a:pt x="2617" y="238"/>
                  <a:pt x="2616" y="242"/>
                  <a:pt x="2612" y="240"/>
                </a:cubicBezTo>
                <a:cubicBezTo>
                  <a:pt x="2612" y="240"/>
                  <a:pt x="2612" y="240"/>
                  <a:pt x="2612" y="240"/>
                </a:cubicBezTo>
                <a:cubicBezTo>
                  <a:pt x="2610" y="240"/>
                  <a:pt x="2610" y="240"/>
                  <a:pt x="2610" y="240"/>
                </a:cubicBezTo>
                <a:cubicBezTo>
                  <a:pt x="2610" y="239"/>
                  <a:pt x="2609" y="238"/>
                  <a:pt x="2609" y="238"/>
                </a:cubicBezTo>
                <a:cubicBezTo>
                  <a:pt x="2607" y="237"/>
                  <a:pt x="2602" y="238"/>
                  <a:pt x="2601" y="239"/>
                </a:cubicBezTo>
                <a:cubicBezTo>
                  <a:pt x="2601" y="238"/>
                  <a:pt x="2601" y="238"/>
                  <a:pt x="2601" y="238"/>
                </a:cubicBezTo>
                <a:cubicBezTo>
                  <a:pt x="2600" y="238"/>
                  <a:pt x="2600" y="237"/>
                  <a:pt x="2599" y="237"/>
                </a:cubicBezTo>
                <a:cubicBezTo>
                  <a:pt x="2599" y="235"/>
                  <a:pt x="2599" y="235"/>
                  <a:pt x="2599" y="235"/>
                </a:cubicBezTo>
                <a:cubicBezTo>
                  <a:pt x="2600" y="235"/>
                  <a:pt x="2601" y="235"/>
                  <a:pt x="2602" y="235"/>
                </a:cubicBezTo>
                <a:cubicBezTo>
                  <a:pt x="2602" y="236"/>
                  <a:pt x="2602" y="236"/>
                  <a:pt x="2602" y="236"/>
                </a:cubicBezTo>
                <a:cubicBezTo>
                  <a:pt x="2603" y="236"/>
                  <a:pt x="2603" y="236"/>
                  <a:pt x="2603" y="236"/>
                </a:cubicBezTo>
                <a:cubicBezTo>
                  <a:pt x="2603" y="237"/>
                  <a:pt x="2603" y="237"/>
                  <a:pt x="2603" y="237"/>
                </a:cubicBezTo>
                <a:cubicBezTo>
                  <a:pt x="2609" y="237"/>
                  <a:pt x="2609" y="237"/>
                  <a:pt x="2609" y="237"/>
                </a:cubicBezTo>
                <a:cubicBezTo>
                  <a:pt x="2609" y="235"/>
                  <a:pt x="2609" y="235"/>
                  <a:pt x="2609" y="235"/>
                </a:cubicBezTo>
                <a:cubicBezTo>
                  <a:pt x="2612" y="236"/>
                  <a:pt x="2612" y="237"/>
                  <a:pt x="2613" y="239"/>
                </a:cubicBezTo>
                <a:cubicBezTo>
                  <a:pt x="2618" y="239"/>
                  <a:pt x="2619" y="238"/>
                  <a:pt x="2622" y="236"/>
                </a:cubicBezTo>
                <a:cubicBezTo>
                  <a:pt x="2622" y="233"/>
                  <a:pt x="2622" y="233"/>
                  <a:pt x="2622" y="229"/>
                </a:cubicBezTo>
                <a:cubicBezTo>
                  <a:pt x="2625" y="231"/>
                  <a:pt x="2623" y="231"/>
                  <a:pt x="2628" y="230"/>
                </a:cubicBezTo>
                <a:cubicBezTo>
                  <a:pt x="2628" y="229"/>
                  <a:pt x="2628" y="228"/>
                  <a:pt x="2627" y="226"/>
                </a:cubicBezTo>
                <a:cubicBezTo>
                  <a:pt x="2631" y="226"/>
                  <a:pt x="2631" y="226"/>
                  <a:pt x="2631" y="226"/>
                </a:cubicBezTo>
                <a:cubicBezTo>
                  <a:pt x="2631" y="224"/>
                  <a:pt x="2630" y="221"/>
                  <a:pt x="2630" y="219"/>
                </a:cubicBezTo>
                <a:cubicBezTo>
                  <a:pt x="2633" y="219"/>
                  <a:pt x="2633" y="219"/>
                  <a:pt x="2633" y="219"/>
                </a:cubicBezTo>
                <a:cubicBezTo>
                  <a:pt x="2633" y="221"/>
                  <a:pt x="2633" y="221"/>
                  <a:pt x="2633" y="221"/>
                </a:cubicBezTo>
                <a:cubicBezTo>
                  <a:pt x="2634" y="221"/>
                  <a:pt x="2634" y="221"/>
                  <a:pt x="2634" y="221"/>
                </a:cubicBezTo>
                <a:cubicBezTo>
                  <a:pt x="2634" y="222"/>
                  <a:pt x="2634" y="222"/>
                  <a:pt x="2634" y="222"/>
                </a:cubicBezTo>
                <a:cubicBezTo>
                  <a:pt x="2635" y="222"/>
                  <a:pt x="2636" y="220"/>
                  <a:pt x="2636" y="220"/>
                </a:cubicBezTo>
                <a:cubicBezTo>
                  <a:pt x="2638" y="220"/>
                  <a:pt x="2638" y="220"/>
                  <a:pt x="2638" y="220"/>
                </a:cubicBezTo>
                <a:cubicBezTo>
                  <a:pt x="2638" y="216"/>
                  <a:pt x="2639" y="215"/>
                  <a:pt x="2642" y="215"/>
                </a:cubicBezTo>
                <a:cubicBezTo>
                  <a:pt x="2642" y="213"/>
                  <a:pt x="2642" y="212"/>
                  <a:pt x="2641" y="211"/>
                </a:cubicBezTo>
                <a:cubicBezTo>
                  <a:pt x="2641" y="211"/>
                  <a:pt x="2641" y="211"/>
                  <a:pt x="2641" y="211"/>
                </a:cubicBezTo>
                <a:cubicBezTo>
                  <a:pt x="2642" y="210"/>
                  <a:pt x="2644" y="210"/>
                  <a:pt x="2645" y="210"/>
                </a:cubicBezTo>
                <a:cubicBezTo>
                  <a:pt x="2646" y="209"/>
                  <a:pt x="2647" y="208"/>
                  <a:pt x="2647" y="206"/>
                </a:cubicBezTo>
                <a:cubicBezTo>
                  <a:pt x="2648" y="206"/>
                  <a:pt x="2649" y="207"/>
                  <a:pt x="2649" y="207"/>
                </a:cubicBezTo>
                <a:cubicBezTo>
                  <a:pt x="2654" y="207"/>
                  <a:pt x="2654" y="207"/>
                  <a:pt x="2654" y="207"/>
                </a:cubicBezTo>
                <a:cubicBezTo>
                  <a:pt x="2654" y="205"/>
                  <a:pt x="2654" y="205"/>
                  <a:pt x="2654" y="205"/>
                </a:cubicBezTo>
                <a:cubicBezTo>
                  <a:pt x="2655" y="205"/>
                  <a:pt x="2655" y="205"/>
                  <a:pt x="2655" y="205"/>
                </a:cubicBezTo>
                <a:cubicBezTo>
                  <a:pt x="2655" y="204"/>
                  <a:pt x="2655" y="204"/>
                  <a:pt x="2655" y="204"/>
                </a:cubicBezTo>
                <a:cubicBezTo>
                  <a:pt x="2655" y="204"/>
                  <a:pt x="2657" y="204"/>
                  <a:pt x="2658" y="205"/>
                </a:cubicBezTo>
                <a:cubicBezTo>
                  <a:pt x="2658" y="206"/>
                  <a:pt x="2658" y="206"/>
                  <a:pt x="2658" y="206"/>
                </a:cubicBezTo>
                <a:cubicBezTo>
                  <a:pt x="2660" y="206"/>
                  <a:pt x="2661" y="205"/>
                  <a:pt x="2662" y="205"/>
                </a:cubicBezTo>
                <a:cubicBezTo>
                  <a:pt x="2662" y="201"/>
                  <a:pt x="2662" y="201"/>
                  <a:pt x="2662" y="201"/>
                </a:cubicBezTo>
                <a:cubicBezTo>
                  <a:pt x="2667" y="201"/>
                  <a:pt x="2665" y="200"/>
                  <a:pt x="2668" y="198"/>
                </a:cubicBezTo>
                <a:cubicBezTo>
                  <a:pt x="2668" y="197"/>
                  <a:pt x="2668" y="197"/>
                  <a:pt x="2668" y="197"/>
                </a:cubicBezTo>
                <a:cubicBezTo>
                  <a:pt x="2672" y="197"/>
                  <a:pt x="2672" y="197"/>
                  <a:pt x="2672" y="197"/>
                </a:cubicBezTo>
                <a:cubicBezTo>
                  <a:pt x="2672" y="197"/>
                  <a:pt x="2672" y="196"/>
                  <a:pt x="2673" y="196"/>
                </a:cubicBezTo>
                <a:cubicBezTo>
                  <a:pt x="2674" y="196"/>
                  <a:pt x="2674" y="196"/>
                  <a:pt x="2674" y="196"/>
                </a:cubicBezTo>
                <a:cubicBezTo>
                  <a:pt x="2674" y="195"/>
                  <a:pt x="2674" y="195"/>
                  <a:pt x="2674" y="195"/>
                </a:cubicBezTo>
                <a:cubicBezTo>
                  <a:pt x="2676" y="195"/>
                  <a:pt x="2678" y="194"/>
                  <a:pt x="2679" y="194"/>
                </a:cubicBezTo>
                <a:cubicBezTo>
                  <a:pt x="2679" y="193"/>
                  <a:pt x="2679" y="193"/>
                  <a:pt x="2679" y="193"/>
                </a:cubicBezTo>
                <a:cubicBezTo>
                  <a:pt x="2681" y="193"/>
                  <a:pt x="2681" y="193"/>
                  <a:pt x="2681" y="193"/>
                </a:cubicBezTo>
                <a:cubicBezTo>
                  <a:pt x="2681" y="192"/>
                  <a:pt x="2681" y="192"/>
                  <a:pt x="2681" y="192"/>
                </a:cubicBezTo>
                <a:cubicBezTo>
                  <a:pt x="2683" y="193"/>
                  <a:pt x="2685" y="193"/>
                  <a:pt x="2687" y="193"/>
                </a:cubicBezTo>
                <a:cubicBezTo>
                  <a:pt x="2691" y="192"/>
                  <a:pt x="2695" y="189"/>
                  <a:pt x="2699" y="188"/>
                </a:cubicBezTo>
                <a:cubicBezTo>
                  <a:pt x="2700" y="190"/>
                  <a:pt x="2699" y="189"/>
                  <a:pt x="2700" y="190"/>
                </a:cubicBezTo>
                <a:cubicBezTo>
                  <a:pt x="2701" y="191"/>
                  <a:pt x="2701" y="191"/>
                  <a:pt x="2701" y="191"/>
                </a:cubicBezTo>
                <a:cubicBezTo>
                  <a:pt x="2701" y="190"/>
                  <a:pt x="2702" y="189"/>
                  <a:pt x="2702" y="188"/>
                </a:cubicBezTo>
                <a:cubicBezTo>
                  <a:pt x="2706" y="188"/>
                  <a:pt x="2706" y="188"/>
                  <a:pt x="2706" y="188"/>
                </a:cubicBezTo>
                <a:cubicBezTo>
                  <a:pt x="2706" y="187"/>
                  <a:pt x="2706" y="187"/>
                  <a:pt x="2706" y="187"/>
                </a:cubicBezTo>
                <a:cubicBezTo>
                  <a:pt x="2707" y="187"/>
                  <a:pt x="2708" y="187"/>
                  <a:pt x="2709" y="187"/>
                </a:cubicBezTo>
                <a:cubicBezTo>
                  <a:pt x="2709" y="186"/>
                  <a:pt x="2709" y="186"/>
                  <a:pt x="2709" y="186"/>
                </a:cubicBezTo>
                <a:cubicBezTo>
                  <a:pt x="2712" y="185"/>
                  <a:pt x="2714" y="185"/>
                  <a:pt x="2717" y="185"/>
                </a:cubicBezTo>
                <a:cubicBezTo>
                  <a:pt x="2717" y="184"/>
                  <a:pt x="2717" y="184"/>
                  <a:pt x="2717" y="184"/>
                </a:cubicBezTo>
                <a:cubicBezTo>
                  <a:pt x="2723" y="184"/>
                  <a:pt x="2723" y="184"/>
                  <a:pt x="2723" y="184"/>
                </a:cubicBezTo>
                <a:cubicBezTo>
                  <a:pt x="2723" y="183"/>
                  <a:pt x="2723" y="183"/>
                  <a:pt x="2723" y="183"/>
                </a:cubicBezTo>
                <a:cubicBezTo>
                  <a:pt x="2725" y="183"/>
                  <a:pt x="2725" y="183"/>
                  <a:pt x="2725" y="183"/>
                </a:cubicBezTo>
                <a:cubicBezTo>
                  <a:pt x="2725" y="182"/>
                  <a:pt x="2725" y="182"/>
                  <a:pt x="2725" y="182"/>
                </a:cubicBezTo>
                <a:cubicBezTo>
                  <a:pt x="2727" y="182"/>
                  <a:pt x="2727" y="182"/>
                  <a:pt x="2727" y="182"/>
                </a:cubicBezTo>
                <a:cubicBezTo>
                  <a:pt x="2727" y="182"/>
                  <a:pt x="2727" y="182"/>
                  <a:pt x="2727" y="182"/>
                </a:cubicBezTo>
                <a:cubicBezTo>
                  <a:pt x="2732" y="182"/>
                  <a:pt x="2732" y="182"/>
                  <a:pt x="2732" y="182"/>
                </a:cubicBezTo>
                <a:cubicBezTo>
                  <a:pt x="2732" y="181"/>
                  <a:pt x="2733" y="180"/>
                  <a:pt x="2733" y="180"/>
                </a:cubicBezTo>
                <a:cubicBezTo>
                  <a:pt x="2734" y="180"/>
                  <a:pt x="2736" y="179"/>
                  <a:pt x="2738" y="179"/>
                </a:cubicBezTo>
                <a:cubicBezTo>
                  <a:pt x="2738" y="178"/>
                  <a:pt x="2738" y="177"/>
                  <a:pt x="2739" y="177"/>
                </a:cubicBezTo>
                <a:cubicBezTo>
                  <a:pt x="2741" y="177"/>
                  <a:pt x="2741" y="177"/>
                  <a:pt x="2741" y="177"/>
                </a:cubicBezTo>
                <a:cubicBezTo>
                  <a:pt x="2741" y="176"/>
                  <a:pt x="2741" y="176"/>
                  <a:pt x="2741" y="176"/>
                </a:cubicBezTo>
                <a:cubicBezTo>
                  <a:pt x="2743" y="175"/>
                  <a:pt x="2743" y="176"/>
                  <a:pt x="2744" y="173"/>
                </a:cubicBezTo>
                <a:cubicBezTo>
                  <a:pt x="2744" y="173"/>
                  <a:pt x="2744" y="173"/>
                  <a:pt x="2744" y="173"/>
                </a:cubicBezTo>
                <a:cubicBezTo>
                  <a:pt x="2744" y="172"/>
                  <a:pt x="2744" y="170"/>
                  <a:pt x="2744" y="168"/>
                </a:cubicBezTo>
                <a:cubicBezTo>
                  <a:pt x="2744" y="168"/>
                  <a:pt x="2745" y="168"/>
                  <a:pt x="2744" y="167"/>
                </a:cubicBezTo>
                <a:cubicBezTo>
                  <a:pt x="2744" y="166"/>
                  <a:pt x="2743" y="166"/>
                  <a:pt x="2742" y="166"/>
                </a:cubicBezTo>
                <a:cubicBezTo>
                  <a:pt x="2741" y="165"/>
                  <a:pt x="2741" y="163"/>
                  <a:pt x="2740" y="162"/>
                </a:cubicBezTo>
                <a:cubicBezTo>
                  <a:pt x="2736" y="161"/>
                  <a:pt x="2735" y="161"/>
                  <a:pt x="2732" y="163"/>
                </a:cubicBezTo>
                <a:cubicBezTo>
                  <a:pt x="2732" y="163"/>
                  <a:pt x="2731" y="164"/>
                  <a:pt x="2731" y="164"/>
                </a:cubicBezTo>
                <a:cubicBezTo>
                  <a:pt x="2728" y="164"/>
                  <a:pt x="2728" y="164"/>
                  <a:pt x="2728" y="164"/>
                </a:cubicBezTo>
                <a:cubicBezTo>
                  <a:pt x="2728" y="165"/>
                  <a:pt x="2728" y="165"/>
                  <a:pt x="2728" y="165"/>
                </a:cubicBezTo>
                <a:cubicBezTo>
                  <a:pt x="2726" y="166"/>
                  <a:pt x="2724" y="167"/>
                  <a:pt x="2724" y="170"/>
                </a:cubicBezTo>
                <a:cubicBezTo>
                  <a:pt x="2722" y="169"/>
                  <a:pt x="2722" y="170"/>
                  <a:pt x="2721" y="168"/>
                </a:cubicBezTo>
                <a:cubicBezTo>
                  <a:pt x="2719" y="169"/>
                  <a:pt x="2719" y="168"/>
                  <a:pt x="2718" y="169"/>
                </a:cubicBezTo>
                <a:cubicBezTo>
                  <a:pt x="2718" y="170"/>
                  <a:pt x="2718" y="170"/>
                  <a:pt x="2718" y="170"/>
                </a:cubicBezTo>
                <a:cubicBezTo>
                  <a:pt x="2716" y="170"/>
                  <a:pt x="2716" y="170"/>
                  <a:pt x="2716" y="170"/>
                </a:cubicBezTo>
                <a:cubicBezTo>
                  <a:pt x="2716" y="171"/>
                  <a:pt x="2716" y="171"/>
                  <a:pt x="2716" y="171"/>
                </a:cubicBezTo>
                <a:cubicBezTo>
                  <a:pt x="2715" y="171"/>
                  <a:pt x="2715" y="171"/>
                  <a:pt x="2715" y="171"/>
                </a:cubicBezTo>
                <a:cubicBezTo>
                  <a:pt x="2715" y="172"/>
                  <a:pt x="2715" y="172"/>
                  <a:pt x="2715" y="172"/>
                </a:cubicBezTo>
                <a:cubicBezTo>
                  <a:pt x="2712" y="173"/>
                  <a:pt x="2712" y="171"/>
                  <a:pt x="2711" y="172"/>
                </a:cubicBezTo>
                <a:cubicBezTo>
                  <a:pt x="2710" y="172"/>
                  <a:pt x="2710" y="173"/>
                  <a:pt x="2710" y="173"/>
                </a:cubicBezTo>
                <a:cubicBezTo>
                  <a:pt x="2708" y="173"/>
                  <a:pt x="2708" y="173"/>
                  <a:pt x="2708" y="173"/>
                </a:cubicBezTo>
                <a:cubicBezTo>
                  <a:pt x="2708" y="174"/>
                  <a:pt x="2708" y="174"/>
                  <a:pt x="2708" y="174"/>
                </a:cubicBezTo>
                <a:cubicBezTo>
                  <a:pt x="2707" y="174"/>
                  <a:pt x="2706" y="175"/>
                  <a:pt x="2705" y="175"/>
                </a:cubicBezTo>
                <a:cubicBezTo>
                  <a:pt x="2705" y="176"/>
                  <a:pt x="2705" y="176"/>
                  <a:pt x="2705" y="176"/>
                </a:cubicBezTo>
                <a:cubicBezTo>
                  <a:pt x="2703" y="176"/>
                  <a:pt x="2701" y="176"/>
                  <a:pt x="2699" y="177"/>
                </a:cubicBezTo>
                <a:cubicBezTo>
                  <a:pt x="2699" y="177"/>
                  <a:pt x="2698" y="175"/>
                  <a:pt x="2697" y="176"/>
                </a:cubicBezTo>
                <a:cubicBezTo>
                  <a:pt x="2697" y="177"/>
                  <a:pt x="2697" y="177"/>
                  <a:pt x="2697" y="177"/>
                </a:cubicBezTo>
                <a:cubicBezTo>
                  <a:pt x="2695" y="177"/>
                  <a:pt x="2695" y="177"/>
                  <a:pt x="2695" y="177"/>
                </a:cubicBezTo>
                <a:cubicBezTo>
                  <a:pt x="2695" y="177"/>
                  <a:pt x="2694" y="178"/>
                  <a:pt x="2694" y="178"/>
                </a:cubicBezTo>
                <a:cubicBezTo>
                  <a:pt x="2693" y="179"/>
                  <a:pt x="2691" y="179"/>
                  <a:pt x="2690" y="179"/>
                </a:cubicBezTo>
                <a:cubicBezTo>
                  <a:pt x="2690" y="179"/>
                  <a:pt x="2689" y="178"/>
                  <a:pt x="2689" y="177"/>
                </a:cubicBezTo>
                <a:cubicBezTo>
                  <a:pt x="2688" y="178"/>
                  <a:pt x="2686" y="178"/>
                  <a:pt x="2685" y="178"/>
                </a:cubicBezTo>
                <a:cubicBezTo>
                  <a:pt x="2685" y="177"/>
                  <a:pt x="2685" y="177"/>
                  <a:pt x="2685" y="177"/>
                </a:cubicBezTo>
                <a:cubicBezTo>
                  <a:pt x="2683" y="176"/>
                  <a:pt x="2681" y="175"/>
                  <a:pt x="2679" y="174"/>
                </a:cubicBezTo>
                <a:cubicBezTo>
                  <a:pt x="2677" y="174"/>
                  <a:pt x="2675" y="175"/>
                  <a:pt x="2673" y="175"/>
                </a:cubicBezTo>
                <a:cubicBezTo>
                  <a:pt x="2673" y="176"/>
                  <a:pt x="2673" y="176"/>
                  <a:pt x="2673" y="176"/>
                </a:cubicBezTo>
                <a:cubicBezTo>
                  <a:pt x="2673" y="176"/>
                  <a:pt x="2673" y="176"/>
                  <a:pt x="2673" y="176"/>
                </a:cubicBezTo>
                <a:cubicBezTo>
                  <a:pt x="2673" y="178"/>
                  <a:pt x="2673" y="180"/>
                  <a:pt x="2673" y="182"/>
                </a:cubicBezTo>
                <a:cubicBezTo>
                  <a:pt x="2671" y="182"/>
                  <a:pt x="2669" y="182"/>
                  <a:pt x="2667" y="182"/>
                </a:cubicBezTo>
                <a:cubicBezTo>
                  <a:pt x="2666" y="182"/>
                  <a:pt x="2667" y="180"/>
                  <a:pt x="2665" y="181"/>
                </a:cubicBezTo>
                <a:cubicBezTo>
                  <a:pt x="2665" y="182"/>
                  <a:pt x="2665" y="182"/>
                  <a:pt x="2665" y="182"/>
                </a:cubicBezTo>
                <a:cubicBezTo>
                  <a:pt x="2664" y="182"/>
                  <a:pt x="2664" y="182"/>
                  <a:pt x="2664" y="182"/>
                </a:cubicBezTo>
                <a:cubicBezTo>
                  <a:pt x="2664" y="182"/>
                  <a:pt x="2664" y="182"/>
                  <a:pt x="2664" y="182"/>
                </a:cubicBezTo>
                <a:cubicBezTo>
                  <a:pt x="2661" y="182"/>
                  <a:pt x="2661" y="182"/>
                  <a:pt x="2661" y="182"/>
                </a:cubicBezTo>
                <a:cubicBezTo>
                  <a:pt x="2661" y="182"/>
                  <a:pt x="2661" y="182"/>
                  <a:pt x="2661" y="182"/>
                </a:cubicBezTo>
                <a:cubicBezTo>
                  <a:pt x="2660" y="182"/>
                  <a:pt x="2660" y="182"/>
                  <a:pt x="2660" y="182"/>
                </a:cubicBezTo>
                <a:cubicBezTo>
                  <a:pt x="2660" y="182"/>
                  <a:pt x="2660" y="182"/>
                  <a:pt x="2660" y="182"/>
                </a:cubicBezTo>
                <a:cubicBezTo>
                  <a:pt x="2658" y="182"/>
                  <a:pt x="2658" y="182"/>
                  <a:pt x="2658" y="182"/>
                </a:cubicBezTo>
                <a:cubicBezTo>
                  <a:pt x="2658" y="183"/>
                  <a:pt x="2657" y="184"/>
                  <a:pt x="2657" y="184"/>
                </a:cubicBezTo>
                <a:cubicBezTo>
                  <a:pt x="2655" y="184"/>
                  <a:pt x="2655" y="184"/>
                  <a:pt x="2655" y="184"/>
                </a:cubicBezTo>
                <a:cubicBezTo>
                  <a:pt x="2655" y="185"/>
                  <a:pt x="2655" y="185"/>
                  <a:pt x="2655" y="185"/>
                </a:cubicBezTo>
                <a:cubicBezTo>
                  <a:pt x="2651" y="185"/>
                  <a:pt x="2651" y="185"/>
                  <a:pt x="2651" y="185"/>
                </a:cubicBezTo>
                <a:cubicBezTo>
                  <a:pt x="2651" y="186"/>
                  <a:pt x="2651" y="186"/>
                  <a:pt x="2651" y="186"/>
                </a:cubicBezTo>
                <a:cubicBezTo>
                  <a:pt x="2649" y="186"/>
                  <a:pt x="2649" y="186"/>
                  <a:pt x="2649" y="188"/>
                </a:cubicBezTo>
                <a:cubicBezTo>
                  <a:pt x="2646" y="189"/>
                  <a:pt x="2643" y="190"/>
                  <a:pt x="2640" y="191"/>
                </a:cubicBezTo>
                <a:cubicBezTo>
                  <a:pt x="2639" y="195"/>
                  <a:pt x="2639" y="192"/>
                  <a:pt x="2636" y="193"/>
                </a:cubicBezTo>
                <a:cubicBezTo>
                  <a:pt x="2636" y="194"/>
                  <a:pt x="2635" y="195"/>
                  <a:pt x="2635" y="196"/>
                </a:cubicBezTo>
                <a:cubicBezTo>
                  <a:pt x="2631" y="195"/>
                  <a:pt x="2631" y="193"/>
                  <a:pt x="2626" y="195"/>
                </a:cubicBezTo>
                <a:cubicBezTo>
                  <a:pt x="2622" y="195"/>
                  <a:pt x="2622" y="195"/>
                  <a:pt x="2622" y="195"/>
                </a:cubicBezTo>
                <a:cubicBezTo>
                  <a:pt x="2622" y="196"/>
                  <a:pt x="2622" y="196"/>
                  <a:pt x="2622" y="196"/>
                </a:cubicBezTo>
                <a:cubicBezTo>
                  <a:pt x="2622" y="196"/>
                  <a:pt x="2621" y="196"/>
                  <a:pt x="2621" y="197"/>
                </a:cubicBezTo>
                <a:cubicBezTo>
                  <a:pt x="2621" y="198"/>
                  <a:pt x="2621" y="198"/>
                  <a:pt x="2621" y="198"/>
                </a:cubicBezTo>
                <a:cubicBezTo>
                  <a:pt x="2620" y="198"/>
                  <a:pt x="2619" y="199"/>
                  <a:pt x="2618" y="199"/>
                </a:cubicBezTo>
                <a:cubicBezTo>
                  <a:pt x="2615" y="201"/>
                  <a:pt x="2614" y="199"/>
                  <a:pt x="2612" y="198"/>
                </a:cubicBezTo>
                <a:cubicBezTo>
                  <a:pt x="2611" y="200"/>
                  <a:pt x="2611" y="199"/>
                  <a:pt x="2610" y="201"/>
                </a:cubicBezTo>
                <a:cubicBezTo>
                  <a:pt x="2613" y="201"/>
                  <a:pt x="2613" y="201"/>
                  <a:pt x="2613" y="201"/>
                </a:cubicBezTo>
                <a:cubicBezTo>
                  <a:pt x="2613" y="202"/>
                  <a:pt x="2613" y="202"/>
                  <a:pt x="2613" y="202"/>
                </a:cubicBezTo>
                <a:cubicBezTo>
                  <a:pt x="2612" y="203"/>
                  <a:pt x="2611" y="204"/>
                  <a:pt x="2609" y="204"/>
                </a:cubicBezTo>
                <a:cubicBezTo>
                  <a:pt x="2609" y="206"/>
                  <a:pt x="2609" y="206"/>
                  <a:pt x="2609" y="206"/>
                </a:cubicBezTo>
                <a:cubicBezTo>
                  <a:pt x="2611" y="207"/>
                  <a:pt x="2612" y="207"/>
                  <a:pt x="2613" y="209"/>
                </a:cubicBezTo>
                <a:cubicBezTo>
                  <a:pt x="2610" y="208"/>
                  <a:pt x="2608" y="207"/>
                  <a:pt x="2605" y="206"/>
                </a:cubicBezTo>
                <a:cubicBezTo>
                  <a:pt x="2604" y="208"/>
                  <a:pt x="2605" y="207"/>
                  <a:pt x="2603" y="208"/>
                </a:cubicBezTo>
                <a:cubicBezTo>
                  <a:pt x="2603" y="212"/>
                  <a:pt x="2603" y="212"/>
                  <a:pt x="2603" y="212"/>
                </a:cubicBezTo>
                <a:cubicBezTo>
                  <a:pt x="2601" y="212"/>
                  <a:pt x="2601" y="212"/>
                  <a:pt x="2601" y="212"/>
                </a:cubicBezTo>
                <a:cubicBezTo>
                  <a:pt x="2601" y="211"/>
                  <a:pt x="2601" y="211"/>
                  <a:pt x="2601" y="211"/>
                </a:cubicBezTo>
                <a:cubicBezTo>
                  <a:pt x="2600" y="211"/>
                  <a:pt x="2600" y="211"/>
                  <a:pt x="2600" y="211"/>
                </a:cubicBezTo>
                <a:cubicBezTo>
                  <a:pt x="2600" y="216"/>
                  <a:pt x="2600" y="216"/>
                  <a:pt x="2600" y="216"/>
                </a:cubicBezTo>
                <a:cubicBezTo>
                  <a:pt x="2600" y="216"/>
                  <a:pt x="2600" y="216"/>
                  <a:pt x="2599" y="217"/>
                </a:cubicBezTo>
                <a:cubicBezTo>
                  <a:pt x="2598" y="217"/>
                  <a:pt x="2599" y="217"/>
                  <a:pt x="2598" y="216"/>
                </a:cubicBezTo>
                <a:cubicBezTo>
                  <a:pt x="2595" y="217"/>
                  <a:pt x="2593" y="217"/>
                  <a:pt x="2592" y="219"/>
                </a:cubicBezTo>
                <a:cubicBezTo>
                  <a:pt x="2592" y="220"/>
                  <a:pt x="2591" y="221"/>
                  <a:pt x="2591" y="221"/>
                </a:cubicBezTo>
                <a:cubicBezTo>
                  <a:pt x="2589" y="221"/>
                  <a:pt x="2589" y="221"/>
                  <a:pt x="2589" y="221"/>
                </a:cubicBezTo>
                <a:cubicBezTo>
                  <a:pt x="2588" y="222"/>
                  <a:pt x="2588" y="222"/>
                  <a:pt x="2588" y="223"/>
                </a:cubicBezTo>
                <a:cubicBezTo>
                  <a:pt x="2583" y="223"/>
                  <a:pt x="2583" y="223"/>
                  <a:pt x="2583" y="223"/>
                </a:cubicBezTo>
                <a:cubicBezTo>
                  <a:pt x="2583" y="224"/>
                  <a:pt x="2582" y="225"/>
                  <a:pt x="2582" y="226"/>
                </a:cubicBezTo>
                <a:cubicBezTo>
                  <a:pt x="2583" y="226"/>
                  <a:pt x="2585" y="226"/>
                  <a:pt x="2585" y="226"/>
                </a:cubicBezTo>
                <a:cubicBezTo>
                  <a:pt x="2586" y="227"/>
                  <a:pt x="2586" y="227"/>
                  <a:pt x="2586" y="228"/>
                </a:cubicBezTo>
                <a:cubicBezTo>
                  <a:pt x="2588" y="228"/>
                  <a:pt x="2590" y="227"/>
                  <a:pt x="2592" y="227"/>
                </a:cubicBezTo>
                <a:cubicBezTo>
                  <a:pt x="2592" y="226"/>
                  <a:pt x="2592" y="226"/>
                  <a:pt x="2592" y="226"/>
                </a:cubicBezTo>
                <a:cubicBezTo>
                  <a:pt x="2594" y="227"/>
                  <a:pt x="2595" y="227"/>
                  <a:pt x="2597" y="227"/>
                </a:cubicBezTo>
                <a:cubicBezTo>
                  <a:pt x="2597" y="228"/>
                  <a:pt x="2597" y="228"/>
                  <a:pt x="2597" y="228"/>
                </a:cubicBezTo>
                <a:cubicBezTo>
                  <a:pt x="2591" y="228"/>
                  <a:pt x="2591" y="228"/>
                  <a:pt x="2591" y="228"/>
                </a:cubicBezTo>
                <a:cubicBezTo>
                  <a:pt x="2591" y="230"/>
                  <a:pt x="2590" y="230"/>
                  <a:pt x="2589" y="231"/>
                </a:cubicBezTo>
                <a:cubicBezTo>
                  <a:pt x="2589" y="231"/>
                  <a:pt x="2589" y="231"/>
                  <a:pt x="2589" y="231"/>
                </a:cubicBezTo>
                <a:cubicBezTo>
                  <a:pt x="2589" y="235"/>
                  <a:pt x="2589" y="235"/>
                  <a:pt x="2589" y="235"/>
                </a:cubicBezTo>
                <a:cubicBezTo>
                  <a:pt x="2588" y="235"/>
                  <a:pt x="2588" y="235"/>
                  <a:pt x="2588" y="235"/>
                </a:cubicBezTo>
                <a:cubicBezTo>
                  <a:pt x="2588" y="236"/>
                  <a:pt x="2588" y="236"/>
                  <a:pt x="2589" y="236"/>
                </a:cubicBezTo>
                <a:cubicBezTo>
                  <a:pt x="2589" y="237"/>
                  <a:pt x="2589" y="237"/>
                  <a:pt x="2589" y="237"/>
                </a:cubicBezTo>
                <a:cubicBezTo>
                  <a:pt x="2591" y="236"/>
                  <a:pt x="2591" y="236"/>
                  <a:pt x="2592" y="235"/>
                </a:cubicBezTo>
                <a:cubicBezTo>
                  <a:pt x="2594" y="235"/>
                  <a:pt x="2594" y="235"/>
                  <a:pt x="2594" y="235"/>
                </a:cubicBezTo>
                <a:cubicBezTo>
                  <a:pt x="2594" y="236"/>
                  <a:pt x="2594" y="236"/>
                  <a:pt x="2594" y="236"/>
                </a:cubicBezTo>
                <a:cubicBezTo>
                  <a:pt x="2592" y="238"/>
                  <a:pt x="2590" y="239"/>
                  <a:pt x="2589" y="240"/>
                </a:cubicBezTo>
                <a:cubicBezTo>
                  <a:pt x="2589" y="241"/>
                  <a:pt x="2589" y="241"/>
                  <a:pt x="2589" y="241"/>
                </a:cubicBezTo>
                <a:cubicBezTo>
                  <a:pt x="2587" y="241"/>
                  <a:pt x="2584" y="240"/>
                  <a:pt x="2581" y="241"/>
                </a:cubicBezTo>
                <a:cubicBezTo>
                  <a:pt x="2581" y="241"/>
                  <a:pt x="2581" y="242"/>
                  <a:pt x="2579" y="243"/>
                </a:cubicBezTo>
                <a:cubicBezTo>
                  <a:pt x="2579" y="245"/>
                  <a:pt x="2579" y="245"/>
                  <a:pt x="2579" y="245"/>
                </a:cubicBezTo>
                <a:cubicBezTo>
                  <a:pt x="2578" y="245"/>
                  <a:pt x="2578" y="245"/>
                  <a:pt x="2578" y="245"/>
                </a:cubicBezTo>
                <a:cubicBezTo>
                  <a:pt x="2580" y="251"/>
                  <a:pt x="2580" y="251"/>
                  <a:pt x="2580" y="251"/>
                </a:cubicBezTo>
                <a:cubicBezTo>
                  <a:pt x="2580" y="251"/>
                  <a:pt x="2581" y="252"/>
                  <a:pt x="2581" y="252"/>
                </a:cubicBezTo>
                <a:cubicBezTo>
                  <a:pt x="2581" y="253"/>
                  <a:pt x="2581" y="253"/>
                  <a:pt x="2581" y="253"/>
                </a:cubicBezTo>
                <a:cubicBezTo>
                  <a:pt x="2577" y="253"/>
                  <a:pt x="2577" y="253"/>
                  <a:pt x="2577" y="253"/>
                </a:cubicBezTo>
                <a:cubicBezTo>
                  <a:pt x="2577" y="258"/>
                  <a:pt x="2577" y="258"/>
                  <a:pt x="2577" y="258"/>
                </a:cubicBezTo>
                <a:cubicBezTo>
                  <a:pt x="2575" y="258"/>
                  <a:pt x="2576" y="258"/>
                  <a:pt x="2575" y="259"/>
                </a:cubicBezTo>
                <a:cubicBezTo>
                  <a:pt x="2575" y="259"/>
                  <a:pt x="2575" y="259"/>
                  <a:pt x="2575" y="259"/>
                </a:cubicBezTo>
                <a:cubicBezTo>
                  <a:pt x="2576" y="260"/>
                  <a:pt x="2577" y="260"/>
                  <a:pt x="2577" y="263"/>
                </a:cubicBezTo>
                <a:cubicBezTo>
                  <a:pt x="2576" y="264"/>
                  <a:pt x="2577" y="263"/>
                  <a:pt x="2576" y="264"/>
                </a:cubicBezTo>
                <a:cubicBezTo>
                  <a:pt x="2575" y="264"/>
                  <a:pt x="2575" y="264"/>
                  <a:pt x="2574" y="264"/>
                </a:cubicBezTo>
                <a:cubicBezTo>
                  <a:pt x="2574" y="265"/>
                  <a:pt x="2574" y="265"/>
                  <a:pt x="2574" y="265"/>
                </a:cubicBezTo>
                <a:cubicBezTo>
                  <a:pt x="2571" y="265"/>
                  <a:pt x="2572" y="264"/>
                  <a:pt x="2568" y="264"/>
                </a:cubicBezTo>
                <a:cubicBezTo>
                  <a:pt x="2568" y="266"/>
                  <a:pt x="2567" y="267"/>
                  <a:pt x="2566" y="269"/>
                </a:cubicBezTo>
                <a:close/>
                <a:moveTo>
                  <a:pt x="901" y="174"/>
                </a:moveTo>
                <a:cubicBezTo>
                  <a:pt x="903" y="174"/>
                  <a:pt x="905" y="176"/>
                  <a:pt x="908" y="175"/>
                </a:cubicBezTo>
                <a:cubicBezTo>
                  <a:pt x="908" y="174"/>
                  <a:pt x="908" y="174"/>
                  <a:pt x="908" y="174"/>
                </a:cubicBezTo>
                <a:cubicBezTo>
                  <a:pt x="910" y="174"/>
                  <a:pt x="912" y="174"/>
                  <a:pt x="915" y="173"/>
                </a:cubicBezTo>
                <a:cubicBezTo>
                  <a:pt x="915" y="174"/>
                  <a:pt x="915" y="174"/>
                  <a:pt x="915" y="174"/>
                </a:cubicBezTo>
                <a:cubicBezTo>
                  <a:pt x="910" y="175"/>
                  <a:pt x="905" y="177"/>
                  <a:pt x="904" y="181"/>
                </a:cubicBezTo>
                <a:cubicBezTo>
                  <a:pt x="906" y="180"/>
                  <a:pt x="907" y="180"/>
                  <a:pt x="909" y="180"/>
                </a:cubicBezTo>
                <a:cubicBezTo>
                  <a:pt x="909" y="179"/>
                  <a:pt x="909" y="179"/>
                  <a:pt x="909" y="179"/>
                </a:cubicBezTo>
                <a:cubicBezTo>
                  <a:pt x="915" y="179"/>
                  <a:pt x="915" y="179"/>
                  <a:pt x="915" y="179"/>
                </a:cubicBezTo>
                <a:cubicBezTo>
                  <a:pt x="915" y="180"/>
                  <a:pt x="915" y="180"/>
                  <a:pt x="915" y="180"/>
                </a:cubicBezTo>
                <a:cubicBezTo>
                  <a:pt x="913" y="181"/>
                  <a:pt x="912" y="182"/>
                  <a:pt x="911" y="182"/>
                </a:cubicBezTo>
                <a:cubicBezTo>
                  <a:pt x="911" y="184"/>
                  <a:pt x="911" y="184"/>
                  <a:pt x="911" y="184"/>
                </a:cubicBezTo>
                <a:cubicBezTo>
                  <a:pt x="910" y="185"/>
                  <a:pt x="909" y="185"/>
                  <a:pt x="908" y="186"/>
                </a:cubicBezTo>
                <a:cubicBezTo>
                  <a:pt x="906" y="186"/>
                  <a:pt x="906" y="186"/>
                  <a:pt x="906" y="186"/>
                </a:cubicBezTo>
                <a:cubicBezTo>
                  <a:pt x="906" y="188"/>
                  <a:pt x="906" y="188"/>
                  <a:pt x="906" y="188"/>
                </a:cubicBezTo>
                <a:cubicBezTo>
                  <a:pt x="910" y="188"/>
                  <a:pt x="913" y="188"/>
                  <a:pt x="916" y="187"/>
                </a:cubicBezTo>
                <a:cubicBezTo>
                  <a:pt x="917" y="186"/>
                  <a:pt x="918" y="186"/>
                  <a:pt x="919" y="186"/>
                </a:cubicBezTo>
                <a:cubicBezTo>
                  <a:pt x="919" y="185"/>
                  <a:pt x="919" y="184"/>
                  <a:pt x="920" y="183"/>
                </a:cubicBezTo>
                <a:cubicBezTo>
                  <a:pt x="921" y="183"/>
                  <a:pt x="921" y="183"/>
                  <a:pt x="921" y="183"/>
                </a:cubicBezTo>
                <a:cubicBezTo>
                  <a:pt x="921" y="182"/>
                  <a:pt x="921" y="182"/>
                  <a:pt x="921" y="182"/>
                </a:cubicBezTo>
                <a:cubicBezTo>
                  <a:pt x="923" y="182"/>
                  <a:pt x="923" y="182"/>
                  <a:pt x="923" y="182"/>
                </a:cubicBezTo>
                <a:cubicBezTo>
                  <a:pt x="923" y="182"/>
                  <a:pt x="923" y="182"/>
                  <a:pt x="923" y="182"/>
                </a:cubicBezTo>
                <a:cubicBezTo>
                  <a:pt x="925" y="180"/>
                  <a:pt x="924" y="182"/>
                  <a:pt x="925" y="179"/>
                </a:cubicBezTo>
                <a:cubicBezTo>
                  <a:pt x="924" y="179"/>
                  <a:pt x="924" y="179"/>
                  <a:pt x="924" y="179"/>
                </a:cubicBezTo>
                <a:cubicBezTo>
                  <a:pt x="924" y="177"/>
                  <a:pt x="924" y="177"/>
                  <a:pt x="925" y="176"/>
                </a:cubicBezTo>
                <a:cubicBezTo>
                  <a:pt x="925" y="174"/>
                  <a:pt x="925" y="173"/>
                  <a:pt x="925" y="172"/>
                </a:cubicBezTo>
                <a:cubicBezTo>
                  <a:pt x="920" y="172"/>
                  <a:pt x="920" y="172"/>
                  <a:pt x="920" y="172"/>
                </a:cubicBezTo>
                <a:cubicBezTo>
                  <a:pt x="920" y="172"/>
                  <a:pt x="920" y="172"/>
                  <a:pt x="920" y="172"/>
                </a:cubicBezTo>
                <a:cubicBezTo>
                  <a:pt x="917" y="172"/>
                  <a:pt x="917" y="172"/>
                  <a:pt x="917" y="172"/>
                </a:cubicBezTo>
                <a:cubicBezTo>
                  <a:pt x="918" y="171"/>
                  <a:pt x="919" y="170"/>
                  <a:pt x="920" y="169"/>
                </a:cubicBezTo>
                <a:cubicBezTo>
                  <a:pt x="920" y="166"/>
                  <a:pt x="920" y="166"/>
                  <a:pt x="917" y="165"/>
                </a:cubicBezTo>
                <a:cubicBezTo>
                  <a:pt x="917" y="164"/>
                  <a:pt x="917" y="164"/>
                  <a:pt x="917" y="164"/>
                </a:cubicBezTo>
                <a:cubicBezTo>
                  <a:pt x="915" y="165"/>
                  <a:pt x="912" y="165"/>
                  <a:pt x="910" y="166"/>
                </a:cubicBezTo>
                <a:cubicBezTo>
                  <a:pt x="910" y="167"/>
                  <a:pt x="910" y="167"/>
                  <a:pt x="910" y="167"/>
                </a:cubicBezTo>
                <a:cubicBezTo>
                  <a:pt x="905" y="167"/>
                  <a:pt x="905" y="167"/>
                  <a:pt x="905" y="167"/>
                </a:cubicBezTo>
                <a:cubicBezTo>
                  <a:pt x="905" y="167"/>
                  <a:pt x="905" y="167"/>
                  <a:pt x="905" y="167"/>
                </a:cubicBezTo>
                <a:cubicBezTo>
                  <a:pt x="903" y="169"/>
                  <a:pt x="903" y="169"/>
                  <a:pt x="901" y="170"/>
                </a:cubicBezTo>
                <a:cubicBezTo>
                  <a:pt x="901" y="172"/>
                  <a:pt x="901" y="173"/>
                  <a:pt x="901" y="174"/>
                </a:cubicBezTo>
                <a:close/>
                <a:moveTo>
                  <a:pt x="777" y="167"/>
                </a:moveTo>
                <a:cubicBezTo>
                  <a:pt x="777" y="169"/>
                  <a:pt x="777" y="169"/>
                  <a:pt x="777" y="169"/>
                </a:cubicBezTo>
                <a:cubicBezTo>
                  <a:pt x="776" y="169"/>
                  <a:pt x="776" y="169"/>
                  <a:pt x="776" y="169"/>
                </a:cubicBezTo>
                <a:cubicBezTo>
                  <a:pt x="777" y="170"/>
                  <a:pt x="776" y="170"/>
                  <a:pt x="778" y="170"/>
                </a:cubicBezTo>
                <a:cubicBezTo>
                  <a:pt x="779" y="171"/>
                  <a:pt x="778" y="170"/>
                  <a:pt x="780" y="171"/>
                </a:cubicBezTo>
                <a:cubicBezTo>
                  <a:pt x="780" y="170"/>
                  <a:pt x="780" y="170"/>
                  <a:pt x="780" y="170"/>
                </a:cubicBezTo>
                <a:cubicBezTo>
                  <a:pt x="780" y="170"/>
                  <a:pt x="780" y="170"/>
                  <a:pt x="780" y="170"/>
                </a:cubicBezTo>
                <a:cubicBezTo>
                  <a:pt x="780" y="167"/>
                  <a:pt x="781" y="167"/>
                  <a:pt x="778" y="166"/>
                </a:cubicBezTo>
                <a:cubicBezTo>
                  <a:pt x="777" y="167"/>
                  <a:pt x="778" y="166"/>
                  <a:pt x="777" y="167"/>
                </a:cubicBezTo>
                <a:close/>
                <a:moveTo>
                  <a:pt x="1813" y="166"/>
                </a:moveTo>
                <a:cubicBezTo>
                  <a:pt x="1813" y="167"/>
                  <a:pt x="1813" y="167"/>
                  <a:pt x="1813" y="167"/>
                </a:cubicBezTo>
                <a:cubicBezTo>
                  <a:pt x="1813" y="167"/>
                  <a:pt x="1813" y="167"/>
                  <a:pt x="1813" y="167"/>
                </a:cubicBezTo>
                <a:cubicBezTo>
                  <a:pt x="1813" y="166"/>
                  <a:pt x="1814" y="167"/>
                  <a:pt x="1813" y="166"/>
                </a:cubicBezTo>
                <a:close/>
                <a:moveTo>
                  <a:pt x="1813" y="170"/>
                </a:moveTo>
                <a:cubicBezTo>
                  <a:pt x="1814" y="172"/>
                  <a:pt x="1815" y="174"/>
                  <a:pt x="1816" y="177"/>
                </a:cubicBezTo>
                <a:cubicBezTo>
                  <a:pt x="1817" y="177"/>
                  <a:pt x="1817" y="177"/>
                  <a:pt x="1817" y="177"/>
                </a:cubicBezTo>
                <a:cubicBezTo>
                  <a:pt x="1817" y="179"/>
                  <a:pt x="1817" y="179"/>
                  <a:pt x="1817" y="179"/>
                </a:cubicBezTo>
                <a:cubicBezTo>
                  <a:pt x="1818" y="179"/>
                  <a:pt x="1818" y="179"/>
                  <a:pt x="1818" y="179"/>
                </a:cubicBezTo>
                <a:cubicBezTo>
                  <a:pt x="1818" y="180"/>
                  <a:pt x="1818" y="180"/>
                  <a:pt x="1818" y="180"/>
                </a:cubicBezTo>
                <a:cubicBezTo>
                  <a:pt x="1818" y="180"/>
                  <a:pt x="1818" y="180"/>
                  <a:pt x="1818" y="180"/>
                </a:cubicBezTo>
                <a:cubicBezTo>
                  <a:pt x="1818" y="177"/>
                  <a:pt x="1817" y="175"/>
                  <a:pt x="1817" y="172"/>
                </a:cubicBezTo>
                <a:cubicBezTo>
                  <a:pt x="1816" y="172"/>
                  <a:pt x="1816" y="172"/>
                  <a:pt x="1815" y="172"/>
                </a:cubicBezTo>
                <a:cubicBezTo>
                  <a:pt x="1815" y="171"/>
                  <a:pt x="1816" y="170"/>
                  <a:pt x="1816" y="169"/>
                </a:cubicBezTo>
                <a:cubicBezTo>
                  <a:pt x="1815" y="169"/>
                  <a:pt x="1814" y="169"/>
                  <a:pt x="1813" y="168"/>
                </a:cubicBezTo>
                <a:cubicBezTo>
                  <a:pt x="1813" y="169"/>
                  <a:pt x="1813" y="169"/>
                  <a:pt x="1813" y="170"/>
                </a:cubicBezTo>
                <a:close/>
                <a:moveTo>
                  <a:pt x="3043" y="173"/>
                </a:moveTo>
                <a:cubicBezTo>
                  <a:pt x="3044" y="175"/>
                  <a:pt x="3044" y="175"/>
                  <a:pt x="3045" y="177"/>
                </a:cubicBezTo>
                <a:cubicBezTo>
                  <a:pt x="3048" y="177"/>
                  <a:pt x="3051" y="177"/>
                  <a:pt x="3054" y="177"/>
                </a:cubicBezTo>
                <a:cubicBezTo>
                  <a:pt x="3054" y="177"/>
                  <a:pt x="3055" y="176"/>
                  <a:pt x="3055" y="176"/>
                </a:cubicBezTo>
                <a:cubicBezTo>
                  <a:pt x="3056" y="176"/>
                  <a:pt x="3057" y="175"/>
                  <a:pt x="3058" y="175"/>
                </a:cubicBezTo>
                <a:cubicBezTo>
                  <a:pt x="3058" y="172"/>
                  <a:pt x="3058" y="172"/>
                  <a:pt x="3058" y="172"/>
                </a:cubicBezTo>
                <a:cubicBezTo>
                  <a:pt x="3055" y="172"/>
                  <a:pt x="3055" y="172"/>
                  <a:pt x="3055" y="172"/>
                </a:cubicBezTo>
                <a:cubicBezTo>
                  <a:pt x="3055" y="172"/>
                  <a:pt x="3054" y="173"/>
                  <a:pt x="3054" y="173"/>
                </a:cubicBezTo>
                <a:cubicBezTo>
                  <a:pt x="3049" y="173"/>
                  <a:pt x="3049" y="173"/>
                  <a:pt x="3049" y="173"/>
                </a:cubicBezTo>
                <a:cubicBezTo>
                  <a:pt x="3049" y="172"/>
                  <a:pt x="3049" y="172"/>
                  <a:pt x="3049" y="172"/>
                </a:cubicBezTo>
                <a:cubicBezTo>
                  <a:pt x="3047" y="172"/>
                  <a:pt x="3045" y="173"/>
                  <a:pt x="3043" y="173"/>
                </a:cubicBezTo>
                <a:close/>
                <a:moveTo>
                  <a:pt x="754" y="179"/>
                </a:moveTo>
                <a:cubicBezTo>
                  <a:pt x="750" y="180"/>
                  <a:pt x="748" y="185"/>
                  <a:pt x="745" y="187"/>
                </a:cubicBezTo>
                <a:cubicBezTo>
                  <a:pt x="745" y="191"/>
                  <a:pt x="745" y="191"/>
                  <a:pt x="745" y="191"/>
                </a:cubicBezTo>
                <a:cubicBezTo>
                  <a:pt x="748" y="191"/>
                  <a:pt x="751" y="191"/>
                  <a:pt x="754" y="192"/>
                </a:cubicBezTo>
                <a:cubicBezTo>
                  <a:pt x="754" y="188"/>
                  <a:pt x="756" y="187"/>
                  <a:pt x="756" y="182"/>
                </a:cubicBezTo>
                <a:cubicBezTo>
                  <a:pt x="756" y="182"/>
                  <a:pt x="757" y="182"/>
                  <a:pt x="758" y="182"/>
                </a:cubicBezTo>
                <a:cubicBezTo>
                  <a:pt x="758" y="180"/>
                  <a:pt x="759" y="179"/>
                  <a:pt x="759" y="177"/>
                </a:cubicBezTo>
                <a:cubicBezTo>
                  <a:pt x="760" y="177"/>
                  <a:pt x="760" y="177"/>
                  <a:pt x="760" y="177"/>
                </a:cubicBezTo>
                <a:cubicBezTo>
                  <a:pt x="760" y="175"/>
                  <a:pt x="759" y="175"/>
                  <a:pt x="759" y="173"/>
                </a:cubicBezTo>
                <a:cubicBezTo>
                  <a:pt x="755" y="174"/>
                  <a:pt x="756" y="174"/>
                  <a:pt x="754" y="176"/>
                </a:cubicBezTo>
                <a:lnTo>
                  <a:pt x="754" y="179"/>
                </a:lnTo>
                <a:close/>
                <a:moveTo>
                  <a:pt x="1162" y="178"/>
                </a:moveTo>
                <a:cubicBezTo>
                  <a:pt x="1161" y="178"/>
                  <a:pt x="1161" y="178"/>
                  <a:pt x="1161" y="178"/>
                </a:cubicBezTo>
                <a:cubicBezTo>
                  <a:pt x="1161" y="180"/>
                  <a:pt x="1161" y="179"/>
                  <a:pt x="1162" y="180"/>
                </a:cubicBezTo>
                <a:cubicBezTo>
                  <a:pt x="1164" y="182"/>
                  <a:pt x="1164" y="179"/>
                  <a:pt x="1167" y="182"/>
                </a:cubicBezTo>
                <a:cubicBezTo>
                  <a:pt x="1168" y="182"/>
                  <a:pt x="1168" y="182"/>
                  <a:pt x="1168" y="182"/>
                </a:cubicBezTo>
                <a:cubicBezTo>
                  <a:pt x="1168" y="179"/>
                  <a:pt x="1168" y="179"/>
                  <a:pt x="1168" y="179"/>
                </a:cubicBezTo>
                <a:cubicBezTo>
                  <a:pt x="1168" y="179"/>
                  <a:pt x="1168" y="179"/>
                  <a:pt x="1168" y="179"/>
                </a:cubicBezTo>
                <a:cubicBezTo>
                  <a:pt x="1170" y="177"/>
                  <a:pt x="1170" y="179"/>
                  <a:pt x="1171" y="175"/>
                </a:cubicBezTo>
                <a:cubicBezTo>
                  <a:pt x="1166" y="175"/>
                  <a:pt x="1166" y="177"/>
                  <a:pt x="1162" y="177"/>
                </a:cubicBezTo>
                <a:lnTo>
                  <a:pt x="1162" y="178"/>
                </a:lnTo>
                <a:close/>
                <a:moveTo>
                  <a:pt x="1003" y="182"/>
                </a:moveTo>
                <a:cubicBezTo>
                  <a:pt x="1003" y="181"/>
                  <a:pt x="1003" y="180"/>
                  <a:pt x="1004" y="179"/>
                </a:cubicBezTo>
                <a:cubicBezTo>
                  <a:pt x="1002" y="180"/>
                  <a:pt x="1003" y="179"/>
                  <a:pt x="1002" y="180"/>
                </a:cubicBezTo>
                <a:cubicBezTo>
                  <a:pt x="1001" y="180"/>
                  <a:pt x="1001" y="180"/>
                  <a:pt x="1001" y="180"/>
                </a:cubicBezTo>
                <a:cubicBezTo>
                  <a:pt x="1001" y="181"/>
                  <a:pt x="1001" y="181"/>
                  <a:pt x="1001" y="181"/>
                </a:cubicBezTo>
                <a:cubicBezTo>
                  <a:pt x="1002" y="181"/>
                  <a:pt x="1002" y="181"/>
                  <a:pt x="1002" y="181"/>
                </a:cubicBezTo>
                <a:cubicBezTo>
                  <a:pt x="1002" y="182"/>
                  <a:pt x="1002" y="182"/>
                  <a:pt x="1002" y="182"/>
                </a:cubicBezTo>
                <a:lnTo>
                  <a:pt x="1003" y="182"/>
                </a:lnTo>
                <a:close/>
                <a:moveTo>
                  <a:pt x="3015" y="180"/>
                </a:moveTo>
                <a:cubicBezTo>
                  <a:pt x="3015" y="181"/>
                  <a:pt x="3015" y="182"/>
                  <a:pt x="3017" y="182"/>
                </a:cubicBezTo>
                <a:cubicBezTo>
                  <a:pt x="3017" y="181"/>
                  <a:pt x="3017" y="181"/>
                  <a:pt x="3017" y="181"/>
                </a:cubicBezTo>
                <a:cubicBezTo>
                  <a:pt x="3018" y="181"/>
                  <a:pt x="3018" y="181"/>
                  <a:pt x="3018" y="181"/>
                </a:cubicBezTo>
                <a:cubicBezTo>
                  <a:pt x="3018" y="180"/>
                  <a:pt x="3018" y="180"/>
                  <a:pt x="3018" y="180"/>
                </a:cubicBezTo>
                <a:cubicBezTo>
                  <a:pt x="3017" y="180"/>
                  <a:pt x="3016" y="179"/>
                  <a:pt x="3015" y="179"/>
                </a:cubicBezTo>
                <a:cubicBezTo>
                  <a:pt x="3015" y="180"/>
                  <a:pt x="3015" y="180"/>
                  <a:pt x="3015" y="180"/>
                </a:cubicBezTo>
                <a:close/>
                <a:moveTo>
                  <a:pt x="980" y="181"/>
                </a:moveTo>
                <a:cubicBezTo>
                  <a:pt x="980" y="183"/>
                  <a:pt x="980" y="183"/>
                  <a:pt x="980" y="183"/>
                </a:cubicBezTo>
                <a:cubicBezTo>
                  <a:pt x="980" y="183"/>
                  <a:pt x="983" y="183"/>
                  <a:pt x="981" y="182"/>
                </a:cubicBezTo>
                <a:cubicBezTo>
                  <a:pt x="981" y="182"/>
                  <a:pt x="981" y="182"/>
                  <a:pt x="981" y="182"/>
                </a:cubicBezTo>
                <a:cubicBezTo>
                  <a:pt x="981" y="181"/>
                  <a:pt x="981" y="181"/>
                  <a:pt x="981" y="181"/>
                </a:cubicBezTo>
                <a:lnTo>
                  <a:pt x="980" y="181"/>
                </a:lnTo>
                <a:close/>
                <a:moveTo>
                  <a:pt x="984" y="181"/>
                </a:moveTo>
                <a:cubicBezTo>
                  <a:pt x="984" y="182"/>
                  <a:pt x="984" y="182"/>
                  <a:pt x="984" y="182"/>
                </a:cubicBezTo>
                <a:cubicBezTo>
                  <a:pt x="985" y="182"/>
                  <a:pt x="985" y="182"/>
                  <a:pt x="985" y="182"/>
                </a:cubicBezTo>
                <a:cubicBezTo>
                  <a:pt x="984" y="181"/>
                  <a:pt x="985" y="182"/>
                  <a:pt x="984" y="181"/>
                </a:cubicBezTo>
                <a:close/>
                <a:moveTo>
                  <a:pt x="982" y="191"/>
                </a:moveTo>
                <a:cubicBezTo>
                  <a:pt x="983" y="190"/>
                  <a:pt x="984" y="190"/>
                  <a:pt x="986" y="190"/>
                </a:cubicBezTo>
                <a:cubicBezTo>
                  <a:pt x="986" y="188"/>
                  <a:pt x="986" y="188"/>
                  <a:pt x="987" y="187"/>
                </a:cubicBezTo>
                <a:cubicBezTo>
                  <a:pt x="991" y="187"/>
                  <a:pt x="991" y="187"/>
                  <a:pt x="991" y="187"/>
                </a:cubicBezTo>
                <a:cubicBezTo>
                  <a:pt x="992" y="185"/>
                  <a:pt x="992" y="184"/>
                  <a:pt x="992" y="182"/>
                </a:cubicBezTo>
                <a:cubicBezTo>
                  <a:pt x="991" y="182"/>
                  <a:pt x="991" y="182"/>
                  <a:pt x="991" y="182"/>
                </a:cubicBezTo>
                <a:cubicBezTo>
                  <a:pt x="991" y="182"/>
                  <a:pt x="991" y="182"/>
                  <a:pt x="991" y="182"/>
                </a:cubicBezTo>
                <a:cubicBezTo>
                  <a:pt x="990" y="182"/>
                  <a:pt x="990" y="182"/>
                  <a:pt x="990" y="182"/>
                </a:cubicBezTo>
                <a:cubicBezTo>
                  <a:pt x="990" y="183"/>
                  <a:pt x="990" y="183"/>
                  <a:pt x="990" y="183"/>
                </a:cubicBezTo>
                <a:cubicBezTo>
                  <a:pt x="989" y="185"/>
                  <a:pt x="986" y="186"/>
                  <a:pt x="982" y="187"/>
                </a:cubicBezTo>
                <a:lnTo>
                  <a:pt x="982" y="191"/>
                </a:lnTo>
                <a:close/>
                <a:moveTo>
                  <a:pt x="3488" y="210"/>
                </a:moveTo>
                <a:cubicBezTo>
                  <a:pt x="3490" y="210"/>
                  <a:pt x="3490" y="210"/>
                  <a:pt x="3490" y="210"/>
                </a:cubicBezTo>
                <a:cubicBezTo>
                  <a:pt x="3489" y="212"/>
                  <a:pt x="3490" y="212"/>
                  <a:pt x="3487" y="212"/>
                </a:cubicBezTo>
                <a:cubicBezTo>
                  <a:pt x="3488" y="213"/>
                  <a:pt x="3489" y="214"/>
                  <a:pt x="3491" y="214"/>
                </a:cubicBezTo>
                <a:cubicBezTo>
                  <a:pt x="3491" y="216"/>
                  <a:pt x="3492" y="217"/>
                  <a:pt x="3493" y="219"/>
                </a:cubicBezTo>
                <a:cubicBezTo>
                  <a:pt x="3495" y="220"/>
                  <a:pt x="3497" y="220"/>
                  <a:pt x="3498" y="221"/>
                </a:cubicBezTo>
                <a:cubicBezTo>
                  <a:pt x="3502" y="221"/>
                  <a:pt x="3506" y="217"/>
                  <a:pt x="3507" y="214"/>
                </a:cubicBezTo>
                <a:cubicBezTo>
                  <a:pt x="3508" y="214"/>
                  <a:pt x="3508" y="214"/>
                  <a:pt x="3508" y="214"/>
                </a:cubicBezTo>
                <a:cubicBezTo>
                  <a:pt x="3508" y="211"/>
                  <a:pt x="3508" y="211"/>
                  <a:pt x="3508" y="211"/>
                </a:cubicBezTo>
                <a:cubicBezTo>
                  <a:pt x="3512" y="209"/>
                  <a:pt x="3512" y="205"/>
                  <a:pt x="3515" y="203"/>
                </a:cubicBezTo>
                <a:cubicBezTo>
                  <a:pt x="3515" y="199"/>
                  <a:pt x="3514" y="198"/>
                  <a:pt x="3514" y="195"/>
                </a:cubicBezTo>
                <a:cubicBezTo>
                  <a:pt x="3511" y="194"/>
                  <a:pt x="3511" y="193"/>
                  <a:pt x="3510" y="192"/>
                </a:cubicBezTo>
                <a:cubicBezTo>
                  <a:pt x="3509" y="191"/>
                  <a:pt x="3509" y="190"/>
                  <a:pt x="3509" y="188"/>
                </a:cubicBezTo>
                <a:cubicBezTo>
                  <a:pt x="3503" y="188"/>
                  <a:pt x="3504" y="184"/>
                  <a:pt x="3499" y="183"/>
                </a:cubicBezTo>
                <a:cubicBezTo>
                  <a:pt x="3498" y="182"/>
                  <a:pt x="3499" y="183"/>
                  <a:pt x="3498" y="182"/>
                </a:cubicBezTo>
                <a:cubicBezTo>
                  <a:pt x="3497" y="183"/>
                  <a:pt x="3494" y="186"/>
                  <a:pt x="3492" y="187"/>
                </a:cubicBezTo>
                <a:cubicBezTo>
                  <a:pt x="3492" y="189"/>
                  <a:pt x="3492" y="189"/>
                  <a:pt x="3492" y="189"/>
                </a:cubicBezTo>
                <a:cubicBezTo>
                  <a:pt x="3492" y="189"/>
                  <a:pt x="3491" y="190"/>
                  <a:pt x="3490" y="190"/>
                </a:cubicBezTo>
                <a:cubicBezTo>
                  <a:pt x="3490" y="191"/>
                  <a:pt x="3490" y="191"/>
                  <a:pt x="3490" y="191"/>
                </a:cubicBezTo>
                <a:cubicBezTo>
                  <a:pt x="3489" y="191"/>
                  <a:pt x="3489" y="191"/>
                  <a:pt x="3489" y="191"/>
                </a:cubicBezTo>
                <a:cubicBezTo>
                  <a:pt x="3489" y="195"/>
                  <a:pt x="3489" y="195"/>
                  <a:pt x="3489" y="195"/>
                </a:cubicBezTo>
                <a:cubicBezTo>
                  <a:pt x="3488" y="195"/>
                  <a:pt x="3487" y="196"/>
                  <a:pt x="3487" y="197"/>
                </a:cubicBezTo>
                <a:cubicBezTo>
                  <a:pt x="3485" y="200"/>
                  <a:pt x="3487" y="202"/>
                  <a:pt x="3487" y="205"/>
                </a:cubicBezTo>
                <a:cubicBezTo>
                  <a:pt x="3486" y="205"/>
                  <a:pt x="3486" y="205"/>
                  <a:pt x="3486" y="205"/>
                </a:cubicBezTo>
                <a:cubicBezTo>
                  <a:pt x="3487" y="207"/>
                  <a:pt x="3488" y="206"/>
                  <a:pt x="3488" y="210"/>
                </a:cubicBezTo>
                <a:close/>
                <a:moveTo>
                  <a:pt x="1003" y="208"/>
                </a:moveTo>
                <a:cubicBezTo>
                  <a:pt x="1003" y="206"/>
                  <a:pt x="1003" y="206"/>
                  <a:pt x="1003" y="206"/>
                </a:cubicBezTo>
                <a:cubicBezTo>
                  <a:pt x="1006" y="207"/>
                  <a:pt x="1007" y="208"/>
                  <a:pt x="1008" y="210"/>
                </a:cubicBezTo>
                <a:cubicBezTo>
                  <a:pt x="1010" y="210"/>
                  <a:pt x="1010" y="210"/>
                  <a:pt x="1010" y="210"/>
                </a:cubicBezTo>
                <a:cubicBezTo>
                  <a:pt x="1010" y="209"/>
                  <a:pt x="1010" y="209"/>
                  <a:pt x="1010" y="209"/>
                </a:cubicBezTo>
                <a:cubicBezTo>
                  <a:pt x="1011" y="209"/>
                  <a:pt x="1012" y="208"/>
                  <a:pt x="1013" y="208"/>
                </a:cubicBezTo>
                <a:cubicBezTo>
                  <a:pt x="1013" y="204"/>
                  <a:pt x="1014" y="200"/>
                  <a:pt x="1014" y="196"/>
                </a:cubicBezTo>
                <a:cubicBezTo>
                  <a:pt x="1014" y="196"/>
                  <a:pt x="1014" y="196"/>
                  <a:pt x="1014" y="196"/>
                </a:cubicBezTo>
                <a:cubicBezTo>
                  <a:pt x="1013" y="192"/>
                  <a:pt x="1014" y="193"/>
                  <a:pt x="1012" y="191"/>
                </a:cubicBezTo>
                <a:cubicBezTo>
                  <a:pt x="1012" y="190"/>
                  <a:pt x="1012" y="190"/>
                  <a:pt x="1012" y="190"/>
                </a:cubicBezTo>
                <a:cubicBezTo>
                  <a:pt x="1011" y="190"/>
                  <a:pt x="1010" y="189"/>
                  <a:pt x="1009" y="189"/>
                </a:cubicBezTo>
                <a:cubicBezTo>
                  <a:pt x="1009" y="187"/>
                  <a:pt x="1009" y="187"/>
                  <a:pt x="1009" y="187"/>
                </a:cubicBezTo>
                <a:cubicBezTo>
                  <a:pt x="1009" y="187"/>
                  <a:pt x="1009" y="187"/>
                  <a:pt x="1009" y="187"/>
                </a:cubicBezTo>
                <a:cubicBezTo>
                  <a:pt x="1008" y="187"/>
                  <a:pt x="1008" y="186"/>
                  <a:pt x="1008" y="185"/>
                </a:cubicBezTo>
                <a:cubicBezTo>
                  <a:pt x="1006" y="185"/>
                  <a:pt x="1006" y="185"/>
                  <a:pt x="1006" y="185"/>
                </a:cubicBezTo>
                <a:cubicBezTo>
                  <a:pt x="1006" y="184"/>
                  <a:pt x="1006" y="184"/>
                  <a:pt x="1006" y="184"/>
                </a:cubicBezTo>
                <a:cubicBezTo>
                  <a:pt x="1002" y="183"/>
                  <a:pt x="1001" y="186"/>
                  <a:pt x="996" y="184"/>
                </a:cubicBezTo>
                <a:cubicBezTo>
                  <a:pt x="996" y="185"/>
                  <a:pt x="996" y="186"/>
                  <a:pt x="995" y="187"/>
                </a:cubicBezTo>
                <a:cubicBezTo>
                  <a:pt x="995" y="187"/>
                  <a:pt x="995" y="187"/>
                  <a:pt x="995" y="187"/>
                </a:cubicBezTo>
                <a:cubicBezTo>
                  <a:pt x="995" y="190"/>
                  <a:pt x="995" y="190"/>
                  <a:pt x="995" y="190"/>
                </a:cubicBezTo>
                <a:cubicBezTo>
                  <a:pt x="994" y="190"/>
                  <a:pt x="994" y="190"/>
                  <a:pt x="994" y="190"/>
                </a:cubicBezTo>
                <a:cubicBezTo>
                  <a:pt x="993" y="191"/>
                  <a:pt x="993" y="192"/>
                  <a:pt x="992" y="192"/>
                </a:cubicBezTo>
                <a:cubicBezTo>
                  <a:pt x="991" y="193"/>
                  <a:pt x="990" y="192"/>
                  <a:pt x="989" y="193"/>
                </a:cubicBezTo>
                <a:cubicBezTo>
                  <a:pt x="987" y="196"/>
                  <a:pt x="990" y="197"/>
                  <a:pt x="986" y="199"/>
                </a:cubicBezTo>
                <a:cubicBezTo>
                  <a:pt x="986" y="202"/>
                  <a:pt x="986" y="202"/>
                  <a:pt x="986" y="202"/>
                </a:cubicBezTo>
                <a:cubicBezTo>
                  <a:pt x="987" y="202"/>
                  <a:pt x="987" y="202"/>
                  <a:pt x="987" y="202"/>
                </a:cubicBezTo>
                <a:cubicBezTo>
                  <a:pt x="987" y="203"/>
                  <a:pt x="987" y="203"/>
                  <a:pt x="987" y="203"/>
                </a:cubicBezTo>
                <a:cubicBezTo>
                  <a:pt x="989" y="202"/>
                  <a:pt x="988" y="202"/>
                  <a:pt x="990" y="201"/>
                </a:cubicBezTo>
                <a:cubicBezTo>
                  <a:pt x="991" y="203"/>
                  <a:pt x="993" y="203"/>
                  <a:pt x="994" y="204"/>
                </a:cubicBezTo>
                <a:cubicBezTo>
                  <a:pt x="994" y="205"/>
                  <a:pt x="994" y="205"/>
                  <a:pt x="994" y="205"/>
                </a:cubicBezTo>
                <a:cubicBezTo>
                  <a:pt x="996" y="205"/>
                  <a:pt x="996" y="205"/>
                  <a:pt x="996" y="205"/>
                </a:cubicBezTo>
                <a:cubicBezTo>
                  <a:pt x="996" y="205"/>
                  <a:pt x="997" y="206"/>
                  <a:pt x="997" y="206"/>
                </a:cubicBezTo>
                <a:cubicBezTo>
                  <a:pt x="1000" y="206"/>
                  <a:pt x="1000" y="206"/>
                  <a:pt x="1000" y="206"/>
                </a:cubicBezTo>
                <a:cubicBezTo>
                  <a:pt x="1000" y="207"/>
                  <a:pt x="1000" y="207"/>
                  <a:pt x="1000" y="207"/>
                </a:cubicBezTo>
                <a:cubicBezTo>
                  <a:pt x="1001" y="208"/>
                  <a:pt x="1001" y="208"/>
                  <a:pt x="1003" y="208"/>
                </a:cubicBezTo>
                <a:close/>
                <a:moveTo>
                  <a:pt x="1826" y="199"/>
                </a:moveTo>
                <a:cubicBezTo>
                  <a:pt x="1828" y="197"/>
                  <a:pt x="1828" y="198"/>
                  <a:pt x="1832" y="198"/>
                </a:cubicBezTo>
                <a:cubicBezTo>
                  <a:pt x="1832" y="197"/>
                  <a:pt x="1832" y="197"/>
                  <a:pt x="1832" y="197"/>
                </a:cubicBezTo>
                <a:cubicBezTo>
                  <a:pt x="1832" y="197"/>
                  <a:pt x="1832" y="197"/>
                  <a:pt x="1832" y="197"/>
                </a:cubicBezTo>
                <a:cubicBezTo>
                  <a:pt x="1832" y="193"/>
                  <a:pt x="1832" y="193"/>
                  <a:pt x="1832" y="193"/>
                </a:cubicBezTo>
                <a:cubicBezTo>
                  <a:pt x="1832" y="193"/>
                  <a:pt x="1832" y="193"/>
                  <a:pt x="1832" y="193"/>
                </a:cubicBezTo>
                <a:cubicBezTo>
                  <a:pt x="1832" y="192"/>
                  <a:pt x="1832" y="192"/>
                  <a:pt x="1832" y="192"/>
                </a:cubicBezTo>
                <a:cubicBezTo>
                  <a:pt x="1830" y="193"/>
                  <a:pt x="1830" y="194"/>
                  <a:pt x="1829" y="195"/>
                </a:cubicBezTo>
                <a:cubicBezTo>
                  <a:pt x="1826" y="194"/>
                  <a:pt x="1826" y="193"/>
                  <a:pt x="1823" y="192"/>
                </a:cubicBezTo>
                <a:cubicBezTo>
                  <a:pt x="1823" y="187"/>
                  <a:pt x="1823" y="187"/>
                  <a:pt x="1823" y="187"/>
                </a:cubicBezTo>
                <a:cubicBezTo>
                  <a:pt x="1820" y="188"/>
                  <a:pt x="1821" y="190"/>
                  <a:pt x="1817" y="190"/>
                </a:cubicBezTo>
                <a:cubicBezTo>
                  <a:pt x="1817" y="193"/>
                  <a:pt x="1817" y="197"/>
                  <a:pt x="1818" y="200"/>
                </a:cubicBezTo>
                <a:cubicBezTo>
                  <a:pt x="1819" y="200"/>
                  <a:pt x="1818" y="200"/>
                  <a:pt x="1819" y="201"/>
                </a:cubicBezTo>
                <a:cubicBezTo>
                  <a:pt x="1825" y="201"/>
                  <a:pt x="1825" y="201"/>
                  <a:pt x="1825" y="201"/>
                </a:cubicBezTo>
                <a:cubicBezTo>
                  <a:pt x="1825" y="200"/>
                  <a:pt x="1826" y="200"/>
                  <a:pt x="1826" y="199"/>
                </a:cubicBezTo>
                <a:close/>
                <a:moveTo>
                  <a:pt x="3546" y="191"/>
                </a:moveTo>
                <a:cubicBezTo>
                  <a:pt x="3546" y="192"/>
                  <a:pt x="3546" y="192"/>
                  <a:pt x="3546" y="192"/>
                </a:cubicBezTo>
                <a:cubicBezTo>
                  <a:pt x="3547" y="192"/>
                  <a:pt x="3547" y="192"/>
                  <a:pt x="3547" y="192"/>
                </a:cubicBezTo>
                <a:cubicBezTo>
                  <a:pt x="3548" y="195"/>
                  <a:pt x="3546" y="200"/>
                  <a:pt x="3546" y="202"/>
                </a:cubicBezTo>
                <a:cubicBezTo>
                  <a:pt x="3547" y="202"/>
                  <a:pt x="3547" y="202"/>
                  <a:pt x="3547" y="202"/>
                </a:cubicBezTo>
                <a:cubicBezTo>
                  <a:pt x="3548" y="205"/>
                  <a:pt x="3548" y="206"/>
                  <a:pt x="3549" y="208"/>
                </a:cubicBezTo>
                <a:cubicBezTo>
                  <a:pt x="3557" y="208"/>
                  <a:pt x="3554" y="203"/>
                  <a:pt x="3562" y="203"/>
                </a:cubicBezTo>
                <a:cubicBezTo>
                  <a:pt x="3562" y="201"/>
                  <a:pt x="3562" y="199"/>
                  <a:pt x="3562" y="197"/>
                </a:cubicBezTo>
                <a:cubicBezTo>
                  <a:pt x="3561" y="196"/>
                  <a:pt x="3561" y="194"/>
                  <a:pt x="3560" y="193"/>
                </a:cubicBezTo>
                <a:cubicBezTo>
                  <a:pt x="3556" y="193"/>
                  <a:pt x="3556" y="192"/>
                  <a:pt x="3554" y="194"/>
                </a:cubicBezTo>
                <a:cubicBezTo>
                  <a:pt x="3552" y="194"/>
                  <a:pt x="3552" y="194"/>
                  <a:pt x="3552" y="194"/>
                </a:cubicBezTo>
                <a:cubicBezTo>
                  <a:pt x="3551" y="193"/>
                  <a:pt x="3551" y="192"/>
                  <a:pt x="3550" y="192"/>
                </a:cubicBezTo>
                <a:cubicBezTo>
                  <a:pt x="3548" y="192"/>
                  <a:pt x="3548" y="192"/>
                  <a:pt x="3548" y="192"/>
                </a:cubicBezTo>
                <a:cubicBezTo>
                  <a:pt x="3548" y="191"/>
                  <a:pt x="3548" y="190"/>
                  <a:pt x="3548" y="190"/>
                </a:cubicBezTo>
                <a:cubicBezTo>
                  <a:pt x="3546" y="190"/>
                  <a:pt x="3546" y="190"/>
                  <a:pt x="3546" y="190"/>
                </a:cubicBezTo>
                <a:cubicBezTo>
                  <a:pt x="3546" y="189"/>
                  <a:pt x="3546" y="189"/>
                  <a:pt x="3546" y="189"/>
                </a:cubicBezTo>
                <a:cubicBezTo>
                  <a:pt x="3544" y="189"/>
                  <a:pt x="3544" y="189"/>
                  <a:pt x="3544" y="189"/>
                </a:cubicBezTo>
                <a:cubicBezTo>
                  <a:pt x="3545" y="190"/>
                  <a:pt x="3546" y="190"/>
                  <a:pt x="3546" y="191"/>
                </a:cubicBezTo>
                <a:close/>
                <a:moveTo>
                  <a:pt x="3594" y="202"/>
                </a:moveTo>
                <a:cubicBezTo>
                  <a:pt x="3595" y="202"/>
                  <a:pt x="3595" y="202"/>
                  <a:pt x="3595" y="202"/>
                </a:cubicBezTo>
                <a:cubicBezTo>
                  <a:pt x="3595" y="203"/>
                  <a:pt x="3595" y="203"/>
                  <a:pt x="3595" y="203"/>
                </a:cubicBezTo>
                <a:cubicBezTo>
                  <a:pt x="3597" y="203"/>
                  <a:pt x="3597" y="203"/>
                  <a:pt x="3597" y="203"/>
                </a:cubicBezTo>
                <a:cubicBezTo>
                  <a:pt x="3597" y="204"/>
                  <a:pt x="3598" y="204"/>
                  <a:pt x="3598" y="205"/>
                </a:cubicBezTo>
                <a:cubicBezTo>
                  <a:pt x="3605" y="205"/>
                  <a:pt x="3605" y="205"/>
                  <a:pt x="3605" y="205"/>
                </a:cubicBezTo>
                <a:cubicBezTo>
                  <a:pt x="3606" y="206"/>
                  <a:pt x="3606" y="206"/>
                  <a:pt x="3607" y="207"/>
                </a:cubicBezTo>
                <a:cubicBezTo>
                  <a:pt x="3608" y="207"/>
                  <a:pt x="3608" y="206"/>
                  <a:pt x="3610" y="206"/>
                </a:cubicBezTo>
                <a:cubicBezTo>
                  <a:pt x="3610" y="207"/>
                  <a:pt x="3610" y="207"/>
                  <a:pt x="3610" y="207"/>
                </a:cubicBezTo>
                <a:cubicBezTo>
                  <a:pt x="3613" y="207"/>
                  <a:pt x="3613" y="207"/>
                  <a:pt x="3613" y="207"/>
                </a:cubicBezTo>
                <a:cubicBezTo>
                  <a:pt x="3613" y="206"/>
                  <a:pt x="3613" y="206"/>
                  <a:pt x="3613" y="206"/>
                </a:cubicBezTo>
                <a:cubicBezTo>
                  <a:pt x="3615" y="206"/>
                  <a:pt x="3617" y="206"/>
                  <a:pt x="3618" y="206"/>
                </a:cubicBezTo>
                <a:cubicBezTo>
                  <a:pt x="3619" y="205"/>
                  <a:pt x="3619" y="204"/>
                  <a:pt x="3619" y="203"/>
                </a:cubicBezTo>
                <a:cubicBezTo>
                  <a:pt x="3620" y="203"/>
                  <a:pt x="3621" y="203"/>
                  <a:pt x="3622" y="202"/>
                </a:cubicBezTo>
                <a:cubicBezTo>
                  <a:pt x="3622" y="201"/>
                  <a:pt x="3622" y="201"/>
                  <a:pt x="3622" y="201"/>
                </a:cubicBezTo>
                <a:cubicBezTo>
                  <a:pt x="3623" y="201"/>
                  <a:pt x="3623" y="201"/>
                  <a:pt x="3623" y="201"/>
                </a:cubicBezTo>
                <a:cubicBezTo>
                  <a:pt x="3623" y="201"/>
                  <a:pt x="3623" y="201"/>
                  <a:pt x="3623" y="201"/>
                </a:cubicBezTo>
                <a:cubicBezTo>
                  <a:pt x="3627" y="201"/>
                  <a:pt x="3627" y="201"/>
                  <a:pt x="3627" y="201"/>
                </a:cubicBezTo>
                <a:cubicBezTo>
                  <a:pt x="3627" y="200"/>
                  <a:pt x="3627" y="200"/>
                  <a:pt x="3627" y="200"/>
                </a:cubicBezTo>
                <a:cubicBezTo>
                  <a:pt x="3628" y="200"/>
                  <a:pt x="3628" y="200"/>
                  <a:pt x="3628" y="200"/>
                </a:cubicBezTo>
                <a:cubicBezTo>
                  <a:pt x="3628" y="199"/>
                  <a:pt x="3628" y="199"/>
                  <a:pt x="3628" y="199"/>
                </a:cubicBezTo>
                <a:cubicBezTo>
                  <a:pt x="3626" y="198"/>
                  <a:pt x="3627" y="196"/>
                  <a:pt x="3625" y="195"/>
                </a:cubicBezTo>
                <a:cubicBezTo>
                  <a:pt x="3623" y="193"/>
                  <a:pt x="3618" y="194"/>
                  <a:pt x="3615" y="193"/>
                </a:cubicBezTo>
                <a:cubicBezTo>
                  <a:pt x="3615" y="192"/>
                  <a:pt x="3615" y="192"/>
                  <a:pt x="3615" y="192"/>
                </a:cubicBezTo>
                <a:cubicBezTo>
                  <a:pt x="3613" y="192"/>
                  <a:pt x="3613" y="192"/>
                  <a:pt x="3613" y="192"/>
                </a:cubicBezTo>
                <a:cubicBezTo>
                  <a:pt x="3613" y="192"/>
                  <a:pt x="3613" y="192"/>
                  <a:pt x="3613" y="192"/>
                </a:cubicBezTo>
                <a:cubicBezTo>
                  <a:pt x="3610" y="192"/>
                  <a:pt x="3610" y="192"/>
                  <a:pt x="3610" y="192"/>
                </a:cubicBezTo>
                <a:cubicBezTo>
                  <a:pt x="3610" y="191"/>
                  <a:pt x="3610" y="190"/>
                  <a:pt x="3609" y="190"/>
                </a:cubicBezTo>
                <a:cubicBezTo>
                  <a:pt x="3608" y="190"/>
                  <a:pt x="3603" y="191"/>
                  <a:pt x="3602" y="192"/>
                </a:cubicBezTo>
                <a:cubicBezTo>
                  <a:pt x="3597" y="193"/>
                  <a:pt x="3594" y="190"/>
                  <a:pt x="3591" y="190"/>
                </a:cubicBezTo>
                <a:cubicBezTo>
                  <a:pt x="3591" y="191"/>
                  <a:pt x="3591" y="191"/>
                  <a:pt x="3591" y="191"/>
                </a:cubicBezTo>
                <a:cubicBezTo>
                  <a:pt x="3590" y="191"/>
                  <a:pt x="3590" y="191"/>
                  <a:pt x="3590" y="191"/>
                </a:cubicBezTo>
                <a:cubicBezTo>
                  <a:pt x="3591" y="193"/>
                  <a:pt x="3592" y="196"/>
                  <a:pt x="3590" y="197"/>
                </a:cubicBezTo>
                <a:cubicBezTo>
                  <a:pt x="3590" y="200"/>
                  <a:pt x="3590" y="200"/>
                  <a:pt x="3590" y="200"/>
                </a:cubicBezTo>
                <a:cubicBezTo>
                  <a:pt x="3591" y="200"/>
                  <a:pt x="3592" y="200"/>
                  <a:pt x="3593" y="201"/>
                </a:cubicBezTo>
                <a:cubicBezTo>
                  <a:pt x="3593" y="201"/>
                  <a:pt x="3593" y="202"/>
                  <a:pt x="3594" y="202"/>
                </a:cubicBezTo>
                <a:close/>
                <a:moveTo>
                  <a:pt x="905" y="199"/>
                </a:moveTo>
                <a:cubicBezTo>
                  <a:pt x="906" y="199"/>
                  <a:pt x="906" y="199"/>
                  <a:pt x="906" y="199"/>
                </a:cubicBezTo>
                <a:cubicBezTo>
                  <a:pt x="906" y="198"/>
                  <a:pt x="906" y="198"/>
                  <a:pt x="906" y="198"/>
                </a:cubicBezTo>
                <a:cubicBezTo>
                  <a:pt x="907" y="198"/>
                  <a:pt x="907" y="198"/>
                  <a:pt x="907" y="198"/>
                </a:cubicBezTo>
                <a:cubicBezTo>
                  <a:pt x="907" y="195"/>
                  <a:pt x="906" y="194"/>
                  <a:pt x="906" y="192"/>
                </a:cubicBezTo>
                <a:cubicBezTo>
                  <a:pt x="900" y="193"/>
                  <a:pt x="903" y="197"/>
                  <a:pt x="905" y="199"/>
                </a:cubicBezTo>
                <a:close/>
                <a:moveTo>
                  <a:pt x="846" y="203"/>
                </a:moveTo>
                <a:cubicBezTo>
                  <a:pt x="846" y="202"/>
                  <a:pt x="846" y="202"/>
                  <a:pt x="846" y="202"/>
                </a:cubicBezTo>
                <a:cubicBezTo>
                  <a:pt x="847" y="202"/>
                  <a:pt x="847" y="202"/>
                  <a:pt x="847" y="202"/>
                </a:cubicBezTo>
                <a:cubicBezTo>
                  <a:pt x="847" y="201"/>
                  <a:pt x="847" y="201"/>
                  <a:pt x="847" y="201"/>
                </a:cubicBezTo>
                <a:cubicBezTo>
                  <a:pt x="845" y="201"/>
                  <a:pt x="845" y="201"/>
                  <a:pt x="845" y="201"/>
                </a:cubicBezTo>
                <a:cubicBezTo>
                  <a:pt x="844" y="202"/>
                  <a:pt x="844" y="203"/>
                  <a:pt x="843" y="204"/>
                </a:cubicBezTo>
                <a:cubicBezTo>
                  <a:pt x="844" y="205"/>
                  <a:pt x="846" y="203"/>
                  <a:pt x="846" y="203"/>
                </a:cubicBezTo>
                <a:close/>
                <a:moveTo>
                  <a:pt x="1165" y="204"/>
                </a:moveTo>
                <a:cubicBezTo>
                  <a:pt x="1165" y="203"/>
                  <a:pt x="1166" y="203"/>
                  <a:pt x="1166" y="202"/>
                </a:cubicBezTo>
                <a:cubicBezTo>
                  <a:pt x="1165" y="202"/>
                  <a:pt x="1164" y="202"/>
                  <a:pt x="1162" y="201"/>
                </a:cubicBezTo>
                <a:cubicBezTo>
                  <a:pt x="1162" y="204"/>
                  <a:pt x="1162" y="204"/>
                  <a:pt x="1162" y="204"/>
                </a:cubicBezTo>
                <a:cubicBezTo>
                  <a:pt x="1163" y="204"/>
                  <a:pt x="1163" y="204"/>
                  <a:pt x="1163" y="204"/>
                </a:cubicBezTo>
                <a:cubicBezTo>
                  <a:pt x="1163" y="205"/>
                  <a:pt x="1163" y="205"/>
                  <a:pt x="1163" y="205"/>
                </a:cubicBezTo>
                <a:cubicBezTo>
                  <a:pt x="1163" y="205"/>
                  <a:pt x="1164" y="204"/>
                  <a:pt x="1165" y="204"/>
                </a:cubicBezTo>
                <a:close/>
                <a:moveTo>
                  <a:pt x="1806" y="201"/>
                </a:moveTo>
                <a:cubicBezTo>
                  <a:pt x="1805" y="201"/>
                  <a:pt x="1805" y="201"/>
                  <a:pt x="1805" y="201"/>
                </a:cubicBezTo>
                <a:cubicBezTo>
                  <a:pt x="1805" y="205"/>
                  <a:pt x="1804" y="207"/>
                  <a:pt x="1807" y="209"/>
                </a:cubicBezTo>
                <a:cubicBezTo>
                  <a:pt x="1808" y="210"/>
                  <a:pt x="1807" y="209"/>
                  <a:pt x="1808" y="210"/>
                </a:cubicBezTo>
                <a:cubicBezTo>
                  <a:pt x="1810" y="208"/>
                  <a:pt x="1811" y="208"/>
                  <a:pt x="1812" y="205"/>
                </a:cubicBezTo>
                <a:cubicBezTo>
                  <a:pt x="1810" y="205"/>
                  <a:pt x="1809" y="204"/>
                  <a:pt x="1808" y="204"/>
                </a:cubicBezTo>
                <a:cubicBezTo>
                  <a:pt x="1808" y="202"/>
                  <a:pt x="1808" y="202"/>
                  <a:pt x="1808" y="202"/>
                </a:cubicBezTo>
                <a:cubicBezTo>
                  <a:pt x="1806" y="202"/>
                  <a:pt x="1807" y="202"/>
                  <a:pt x="1806" y="201"/>
                </a:cubicBezTo>
                <a:close/>
                <a:moveTo>
                  <a:pt x="696" y="276"/>
                </a:moveTo>
                <a:cubicBezTo>
                  <a:pt x="696" y="278"/>
                  <a:pt x="696" y="278"/>
                  <a:pt x="696" y="278"/>
                </a:cubicBezTo>
                <a:cubicBezTo>
                  <a:pt x="696" y="278"/>
                  <a:pt x="696" y="278"/>
                  <a:pt x="696" y="278"/>
                </a:cubicBezTo>
                <a:cubicBezTo>
                  <a:pt x="697" y="279"/>
                  <a:pt x="697" y="279"/>
                  <a:pt x="698" y="280"/>
                </a:cubicBezTo>
                <a:cubicBezTo>
                  <a:pt x="706" y="280"/>
                  <a:pt x="706" y="280"/>
                  <a:pt x="706" y="280"/>
                </a:cubicBezTo>
                <a:cubicBezTo>
                  <a:pt x="707" y="280"/>
                  <a:pt x="707" y="279"/>
                  <a:pt x="707" y="279"/>
                </a:cubicBezTo>
                <a:cubicBezTo>
                  <a:pt x="708" y="279"/>
                  <a:pt x="708" y="279"/>
                  <a:pt x="708" y="279"/>
                </a:cubicBezTo>
                <a:cubicBezTo>
                  <a:pt x="708" y="277"/>
                  <a:pt x="708" y="277"/>
                  <a:pt x="708" y="277"/>
                </a:cubicBezTo>
                <a:cubicBezTo>
                  <a:pt x="710" y="275"/>
                  <a:pt x="712" y="273"/>
                  <a:pt x="714" y="271"/>
                </a:cubicBezTo>
                <a:cubicBezTo>
                  <a:pt x="714" y="269"/>
                  <a:pt x="714" y="269"/>
                  <a:pt x="714" y="269"/>
                </a:cubicBezTo>
                <a:cubicBezTo>
                  <a:pt x="717" y="269"/>
                  <a:pt x="717" y="269"/>
                  <a:pt x="717" y="269"/>
                </a:cubicBezTo>
                <a:cubicBezTo>
                  <a:pt x="717" y="271"/>
                  <a:pt x="717" y="270"/>
                  <a:pt x="718" y="271"/>
                </a:cubicBezTo>
                <a:cubicBezTo>
                  <a:pt x="722" y="275"/>
                  <a:pt x="728" y="271"/>
                  <a:pt x="733" y="270"/>
                </a:cubicBezTo>
                <a:cubicBezTo>
                  <a:pt x="733" y="269"/>
                  <a:pt x="733" y="269"/>
                  <a:pt x="733" y="268"/>
                </a:cubicBezTo>
                <a:cubicBezTo>
                  <a:pt x="734" y="268"/>
                  <a:pt x="734" y="268"/>
                  <a:pt x="734" y="268"/>
                </a:cubicBezTo>
                <a:cubicBezTo>
                  <a:pt x="734" y="265"/>
                  <a:pt x="734" y="265"/>
                  <a:pt x="734" y="265"/>
                </a:cubicBezTo>
                <a:cubicBezTo>
                  <a:pt x="735" y="265"/>
                  <a:pt x="736" y="264"/>
                  <a:pt x="737" y="264"/>
                </a:cubicBezTo>
                <a:cubicBezTo>
                  <a:pt x="738" y="261"/>
                  <a:pt x="737" y="259"/>
                  <a:pt x="737" y="256"/>
                </a:cubicBezTo>
                <a:cubicBezTo>
                  <a:pt x="742" y="255"/>
                  <a:pt x="739" y="254"/>
                  <a:pt x="742" y="251"/>
                </a:cubicBezTo>
                <a:cubicBezTo>
                  <a:pt x="742" y="251"/>
                  <a:pt x="743" y="251"/>
                  <a:pt x="744" y="250"/>
                </a:cubicBezTo>
                <a:cubicBezTo>
                  <a:pt x="744" y="250"/>
                  <a:pt x="745" y="249"/>
                  <a:pt x="745" y="249"/>
                </a:cubicBezTo>
                <a:cubicBezTo>
                  <a:pt x="747" y="249"/>
                  <a:pt x="747" y="249"/>
                  <a:pt x="747" y="249"/>
                </a:cubicBezTo>
                <a:cubicBezTo>
                  <a:pt x="747" y="248"/>
                  <a:pt x="747" y="247"/>
                  <a:pt x="747" y="246"/>
                </a:cubicBezTo>
                <a:cubicBezTo>
                  <a:pt x="748" y="246"/>
                  <a:pt x="749" y="246"/>
                  <a:pt x="749" y="245"/>
                </a:cubicBezTo>
                <a:cubicBezTo>
                  <a:pt x="750" y="245"/>
                  <a:pt x="750" y="244"/>
                  <a:pt x="751" y="243"/>
                </a:cubicBezTo>
                <a:cubicBezTo>
                  <a:pt x="752" y="243"/>
                  <a:pt x="752" y="243"/>
                  <a:pt x="752" y="243"/>
                </a:cubicBezTo>
                <a:cubicBezTo>
                  <a:pt x="753" y="242"/>
                  <a:pt x="753" y="241"/>
                  <a:pt x="754" y="240"/>
                </a:cubicBezTo>
                <a:cubicBezTo>
                  <a:pt x="755" y="240"/>
                  <a:pt x="757" y="240"/>
                  <a:pt x="758" y="240"/>
                </a:cubicBezTo>
                <a:cubicBezTo>
                  <a:pt x="758" y="239"/>
                  <a:pt x="758" y="239"/>
                  <a:pt x="758" y="239"/>
                </a:cubicBezTo>
                <a:cubicBezTo>
                  <a:pt x="761" y="239"/>
                  <a:pt x="761" y="239"/>
                  <a:pt x="761" y="239"/>
                </a:cubicBezTo>
                <a:cubicBezTo>
                  <a:pt x="761" y="238"/>
                  <a:pt x="761" y="238"/>
                  <a:pt x="761" y="237"/>
                </a:cubicBezTo>
                <a:cubicBezTo>
                  <a:pt x="763" y="237"/>
                  <a:pt x="764" y="237"/>
                  <a:pt x="765" y="236"/>
                </a:cubicBezTo>
                <a:cubicBezTo>
                  <a:pt x="765" y="236"/>
                  <a:pt x="765" y="235"/>
                  <a:pt x="766" y="235"/>
                </a:cubicBezTo>
                <a:cubicBezTo>
                  <a:pt x="767" y="234"/>
                  <a:pt x="769" y="234"/>
                  <a:pt x="771" y="234"/>
                </a:cubicBezTo>
                <a:cubicBezTo>
                  <a:pt x="771" y="235"/>
                  <a:pt x="771" y="235"/>
                  <a:pt x="771" y="235"/>
                </a:cubicBezTo>
                <a:cubicBezTo>
                  <a:pt x="772" y="235"/>
                  <a:pt x="772" y="235"/>
                  <a:pt x="772" y="235"/>
                </a:cubicBezTo>
                <a:cubicBezTo>
                  <a:pt x="772" y="234"/>
                  <a:pt x="772" y="234"/>
                  <a:pt x="772" y="234"/>
                </a:cubicBezTo>
                <a:cubicBezTo>
                  <a:pt x="775" y="234"/>
                  <a:pt x="775" y="234"/>
                  <a:pt x="775" y="234"/>
                </a:cubicBezTo>
                <a:cubicBezTo>
                  <a:pt x="775" y="233"/>
                  <a:pt x="775" y="233"/>
                  <a:pt x="775" y="233"/>
                </a:cubicBezTo>
                <a:cubicBezTo>
                  <a:pt x="781" y="233"/>
                  <a:pt x="781" y="233"/>
                  <a:pt x="781" y="233"/>
                </a:cubicBezTo>
                <a:cubicBezTo>
                  <a:pt x="781" y="232"/>
                  <a:pt x="782" y="232"/>
                  <a:pt x="782" y="231"/>
                </a:cubicBezTo>
                <a:cubicBezTo>
                  <a:pt x="783" y="231"/>
                  <a:pt x="784" y="231"/>
                  <a:pt x="785" y="230"/>
                </a:cubicBezTo>
                <a:cubicBezTo>
                  <a:pt x="785" y="227"/>
                  <a:pt x="785" y="227"/>
                  <a:pt x="785" y="227"/>
                </a:cubicBezTo>
                <a:cubicBezTo>
                  <a:pt x="782" y="227"/>
                  <a:pt x="781" y="225"/>
                  <a:pt x="778" y="225"/>
                </a:cubicBezTo>
                <a:cubicBezTo>
                  <a:pt x="777" y="223"/>
                  <a:pt x="777" y="222"/>
                  <a:pt x="775" y="221"/>
                </a:cubicBezTo>
                <a:cubicBezTo>
                  <a:pt x="775" y="220"/>
                  <a:pt x="775" y="220"/>
                  <a:pt x="775" y="220"/>
                </a:cubicBezTo>
                <a:cubicBezTo>
                  <a:pt x="774" y="219"/>
                  <a:pt x="772" y="219"/>
                  <a:pt x="770" y="219"/>
                </a:cubicBezTo>
                <a:cubicBezTo>
                  <a:pt x="770" y="218"/>
                  <a:pt x="770" y="218"/>
                  <a:pt x="770" y="218"/>
                </a:cubicBezTo>
                <a:cubicBezTo>
                  <a:pt x="769" y="218"/>
                  <a:pt x="769" y="218"/>
                  <a:pt x="769" y="218"/>
                </a:cubicBezTo>
                <a:cubicBezTo>
                  <a:pt x="769" y="217"/>
                  <a:pt x="769" y="217"/>
                  <a:pt x="769" y="217"/>
                </a:cubicBezTo>
                <a:cubicBezTo>
                  <a:pt x="764" y="217"/>
                  <a:pt x="758" y="216"/>
                  <a:pt x="753" y="216"/>
                </a:cubicBezTo>
                <a:cubicBezTo>
                  <a:pt x="752" y="216"/>
                  <a:pt x="752" y="218"/>
                  <a:pt x="750" y="218"/>
                </a:cubicBezTo>
                <a:cubicBezTo>
                  <a:pt x="750" y="217"/>
                  <a:pt x="750" y="217"/>
                  <a:pt x="750" y="217"/>
                </a:cubicBezTo>
                <a:cubicBezTo>
                  <a:pt x="748" y="217"/>
                  <a:pt x="748" y="217"/>
                  <a:pt x="748" y="217"/>
                </a:cubicBezTo>
                <a:cubicBezTo>
                  <a:pt x="748" y="216"/>
                  <a:pt x="748" y="216"/>
                  <a:pt x="748" y="216"/>
                </a:cubicBezTo>
                <a:cubicBezTo>
                  <a:pt x="747" y="217"/>
                  <a:pt x="746" y="217"/>
                  <a:pt x="744" y="217"/>
                </a:cubicBezTo>
                <a:cubicBezTo>
                  <a:pt x="744" y="217"/>
                  <a:pt x="744" y="216"/>
                  <a:pt x="743" y="216"/>
                </a:cubicBezTo>
                <a:cubicBezTo>
                  <a:pt x="740" y="215"/>
                  <a:pt x="737" y="214"/>
                  <a:pt x="733" y="214"/>
                </a:cubicBezTo>
                <a:cubicBezTo>
                  <a:pt x="729" y="212"/>
                  <a:pt x="725" y="209"/>
                  <a:pt x="721" y="207"/>
                </a:cubicBezTo>
                <a:cubicBezTo>
                  <a:pt x="721" y="206"/>
                  <a:pt x="721" y="206"/>
                  <a:pt x="721" y="206"/>
                </a:cubicBezTo>
                <a:cubicBezTo>
                  <a:pt x="720" y="207"/>
                  <a:pt x="719" y="207"/>
                  <a:pt x="719" y="207"/>
                </a:cubicBezTo>
                <a:cubicBezTo>
                  <a:pt x="719" y="208"/>
                  <a:pt x="719" y="208"/>
                  <a:pt x="719" y="208"/>
                </a:cubicBezTo>
                <a:cubicBezTo>
                  <a:pt x="717" y="208"/>
                  <a:pt x="716" y="209"/>
                  <a:pt x="714" y="209"/>
                </a:cubicBezTo>
                <a:cubicBezTo>
                  <a:pt x="714" y="210"/>
                  <a:pt x="714" y="210"/>
                  <a:pt x="714" y="210"/>
                </a:cubicBezTo>
                <a:cubicBezTo>
                  <a:pt x="711" y="210"/>
                  <a:pt x="711" y="210"/>
                  <a:pt x="711" y="210"/>
                </a:cubicBezTo>
                <a:cubicBezTo>
                  <a:pt x="711" y="211"/>
                  <a:pt x="711" y="211"/>
                  <a:pt x="711" y="211"/>
                </a:cubicBezTo>
                <a:cubicBezTo>
                  <a:pt x="709" y="211"/>
                  <a:pt x="709" y="211"/>
                  <a:pt x="709" y="211"/>
                </a:cubicBezTo>
                <a:cubicBezTo>
                  <a:pt x="709" y="211"/>
                  <a:pt x="709" y="211"/>
                  <a:pt x="709" y="211"/>
                </a:cubicBezTo>
                <a:cubicBezTo>
                  <a:pt x="703" y="211"/>
                  <a:pt x="703" y="211"/>
                  <a:pt x="703" y="211"/>
                </a:cubicBezTo>
                <a:cubicBezTo>
                  <a:pt x="703" y="212"/>
                  <a:pt x="703" y="212"/>
                  <a:pt x="703" y="212"/>
                </a:cubicBezTo>
                <a:cubicBezTo>
                  <a:pt x="701" y="212"/>
                  <a:pt x="701" y="212"/>
                  <a:pt x="701" y="212"/>
                </a:cubicBezTo>
                <a:cubicBezTo>
                  <a:pt x="701" y="213"/>
                  <a:pt x="701" y="213"/>
                  <a:pt x="701" y="213"/>
                </a:cubicBezTo>
                <a:cubicBezTo>
                  <a:pt x="699" y="213"/>
                  <a:pt x="697" y="214"/>
                  <a:pt x="696" y="214"/>
                </a:cubicBezTo>
                <a:cubicBezTo>
                  <a:pt x="696" y="215"/>
                  <a:pt x="696" y="215"/>
                  <a:pt x="696" y="215"/>
                </a:cubicBezTo>
                <a:cubicBezTo>
                  <a:pt x="694" y="215"/>
                  <a:pt x="694" y="215"/>
                  <a:pt x="694" y="215"/>
                </a:cubicBezTo>
                <a:cubicBezTo>
                  <a:pt x="694" y="216"/>
                  <a:pt x="694" y="216"/>
                  <a:pt x="694" y="216"/>
                </a:cubicBezTo>
                <a:cubicBezTo>
                  <a:pt x="692" y="216"/>
                  <a:pt x="689" y="217"/>
                  <a:pt x="687" y="218"/>
                </a:cubicBezTo>
                <a:cubicBezTo>
                  <a:pt x="688" y="220"/>
                  <a:pt x="688" y="223"/>
                  <a:pt x="689" y="225"/>
                </a:cubicBezTo>
                <a:cubicBezTo>
                  <a:pt x="690" y="225"/>
                  <a:pt x="690" y="225"/>
                  <a:pt x="690" y="225"/>
                </a:cubicBezTo>
                <a:cubicBezTo>
                  <a:pt x="690" y="226"/>
                  <a:pt x="690" y="226"/>
                  <a:pt x="690" y="226"/>
                </a:cubicBezTo>
                <a:cubicBezTo>
                  <a:pt x="691" y="226"/>
                  <a:pt x="691" y="226"/>
                  <a:pt x="691" y="226"/>
                </a:cubicBezTo>
                <a:cubicBezTo>
                  <a:pt x="691" y="227"/>
                  <a:pt x="691" y="227"/>
                  <a:pt x="691" y="227"/>
                </a:cubicBezTo>
                <a:cubicBezTo>
                  <a:pt x="690" y="227"/>
                  <a:pt x="690" y="227"/>
                  <a:pt x="690" y="227"/>
                </a:cubicBezTo>
                <a:cubicBezTo>
                  <a:pt x="690" y="230"/>
                  <a:pt x="690" y="230"/>
                  <a:pt x="690" y="230"/>
                </a:cubicBezTo>
                <a:cubicBezTo>
                  <a:pt x="689" y="230"/>
                  <a:pt x="689" y="230"/>
                  <a:pt x="689" y="230"/>
                </a:cubicBezTo>
                <a:cubicBezTo>
                  <a:pt x="688" y="234"/>
                  <a:pt x="689" y="238"/>
                  <a:pt x="689" y="240"/>
                </a:cubicBezTo>
                <a:cubicBezTo>
                  <a:pt x="691" y="240"/>
                  <a:pt x="691" y="240"/>
                  <a:pt x="691" y="240"/>
                </a:cubicBezTo>
                <a:cubicBezTo>
                  <a:pt x="691" y="242"/>
                  <a:pt x="691" y="242"/>
                  <a:pt x="691" y="242"/>
                </a:cubicBezTo>
                <a:cubicBezTo>
                  <a:pt x="686" y="242"/>
                  <a:pt x="686" y="242"/>
                  <a:pt x="686" y="242"/>
                </a:cubicBezTo>
                <a:cubicBezTo>
                  <a:pt x="687" y="245"/>
                  <a:pt x="688" y="248"/>
                  <a:pt x="689" y="251"/>
                </a:cubicBezTo>
                <a:cubicBezTo>
                  <a:pt x="688" y="251"/>
                  <a:pt x="688" y="251"/>
                  <a:pt x="688" y="251"/>
                </a:cubicBezTo>
                <a:cubicBezTo>
                  <a:pt x="688" y="255"/>
                  <a:pt x="688" y="255"/>
                  <a:pt x="688" y="255"/>
                </a:cubicBezTo>
                <a:cubicBezTo>
                  <a:pt x="687" y="255"/>
                  <a:pt x="686" y="256"/>
                  <a:pt x="685" y="257"/>
                </a:cubicBezTo>
                <a:cubicBezTo>
                  <a:pt x="684" y="259"/>
                  <a:pt x="684" y="262"/>
                  <a:pt x="683" y="264"/>
                </a:cubicBezTo>
                <a:cubicBezTo>
                  <a:pt x="688" y="266"/>
                  <a:pt x="688" y="269"/>
                  <a:pt x="692" y="270"/>
                </a:cubicBezTo>
                <a:cubicBezTo>
                  <a:pt x="693" y="273"/>
                  <a:pt x="694" y="274"/>
                  <a:pt x="696" y="276"/>
                </a:cubicBezTo>
                <a:close/>
                <a:moveTo>
                  <a:pt x="975" y="209"/>
                </a:moveTo>
                <a:cubicBezTo>
                  <a:pt x="975" y="206"/>
                  <a:pt x="975" y="206"/>
                  <a:pt x="975" y="206"/>
                </a:cubicBezTo>
                <a:cubicBezTo>
                  <a:pt x="972" y="207"/>
                  <a:pt x="972" y="207"/>
                  <a:pt x="971" y="210"/>
                </a:cubicBezTo>
                <a:cubicBezTo>
                  <a:pt x="974" y="210"/>
                  <a:pt x="974" y="210"/>
                  <a:pt x="974" y="210"/>
                </a:cubicBezTo>
                <a:cubicBezTo>
                  <a:pt x="974" y="209"/>
                  <a:pt x="974" y="209"/>
                  <a:pt x="974" y="209"/>
                </a:cubicBezTo>
                <a:lnTo>
                  <a:pt x="975" y="209"/>
                </a:lnTo>
                <a:close/>
                <a:moveTo>
                  <a:pt x="1819" y="208"/>
                </a:moveTo>
                <a:cubicBezTo>
                  <a:pt x="1819" y="209"/>
                  <a:pt x="1819" y="209"/>
                  <a:pt x="1819" y="209"/>
                </a:cubicBezTo>
                <a:cubicBezTo>
                  <a:pt x="1820" y="209"/>
                  <a:pt x="1821" y="209"/>
                  <a:pt x="1822" y="210"/>
                </a:cubicBezTo>
                <a:cubicBezTo>
                  <a:pt x="1822" y="207"/>
                  <a:pt x="1822" y="207"/>
                  <a:pt x="1822" y="207"/>
                </a:cubicBezTo>
                <a:cubicBezTo>
                  <a:pt x="1820" y="208"/>
                  <a:pt x="1821" y="207"/>
                  <a:pt x="1820" y="208"/>
                </a:cubicBezTo>
                <a:lnTo>
                  <a:pt x="1819" y="208"/>
                </a:lnTo>
                <a:close/>
                <a:moveTo>
                  <a:pt x="1414" y="210"/>
                </a:moveTo>
                <a:cubicBezTo>
                  <a:pt x="1413" y="209"/>
                  <a:pt x="1414" y="210"/>
                  <a:pt x="1413" y="209"/>
                </a:cubicBezTo>
                <a:cubicBezTo>
                  <a:pt x="1410" y="209"/>
                  <a:pt x="1409" y="210"/>
                  <a:pt x="1406" y="211"/>
                </a:cubicBezTo>
                <a:cubicBezTo>
                  <a:pt x="1406" y="212"/>
                  <a:pt x="1406" y="212"/>
                  <a:pt x="1406" y="212"/>
                </a:cubicBezTo>
                <a:cubicBezTo>
                  <a:pt x="1409" y="212"/>
                  <a:pt x="1411" y="211"/>
                  <a:pt x="1414" y="211"/>
                </a:cubicBezTo>
                <a:lnTo>
                  <a:pt x="1414" y="210"/>
                </a:lnTo>
                <a:close/>
                <a:moveTo>
                  <a:pt x="992" y="211"/>
                </a:moveTo>
                <a:cubicBezTo>
                  <a:pt x="992" y="212"/>
                  <a:pt x="994" y="212"/>
                  <a:pt x="995" y="212"/>
                </a:cubicBezTo>
                <a:cubicBezTo>
                  <a:pt x="995" y="211"/>
                  <a:pt x="995" y="211"/>
                  <a:pt x="995" y="211"/>
                </a:cubicBezTo>
                <a:cubicBezTo>
                  <a:pt x="995" y="211"/>
                  <a:pt x="995" y="212"/>
                  <a:pt x="995" y="211"/>
                </a:cubicBezTo>
                <a:cubicBezTo>
                  <a:pt x="995" y="210"/>
                  <a:pt x="994" y="210"/>
                  <a:pt x="993" y="210"/>
                </a:cubicBezTo>
                <a:lnTo>
                  <a:pt x="992" y="211"/>
                </a:lnTo>
                <a:close/>
                <a:moveTo>
                  <a:pt x="1786" y="215"/>
                </a:moveTo>
                <a:cubicBezTo>
                  <a:pt x="1786" y="217"/>
                  <a:pt x="1786" y="219"/>
                  <a:pt x="1787" y="221"/>
                </a:cubicBezTo>
                <a:cubicBezTo>
                  <a:pt x="1788" y="221"/>
                  <a:pt x="1790" y="221"/>
                  <a:pt x="1791" y="221"/>
                </a:cubicBezTo>
                <a:cubicBezTo>
                  <a:pt x="1791" y="221"/>
                  <a:pt x="1791" y="221"/>
                  <a:pt x="1791" y="221"/>
                </a:cubicBezTo>
                <a:cubicBezTo>
                  <a:pt x="1794" y="220"/>
                  <a:pt x="1796" y="220"/>
                  <a:pt x="1799" y="220"/>
                </a:cubicBezTo>
                <a:cubicBezTo>
                  <a:pt x="1799" y="217"/>
                  <a:pt x="1799" y="217"/>
                  <a:pt x="1799" y="217"/>
                </a:cubicBezTo>
                <a:cubicBezTo>
                  <a:pt x="1796" y="217"/>
                  <a:pt x="1792" y="216"/>
                  <a:pt x="1790" y="214"/>
                </a:cubicBezTo>
                <a:cubicBezTo>
                  <a:pt x="1788" y="214"/>
                  <a:pt x="1788" y="214"/>
                  <a:pt x="1786" y="215"/>
                </a:cubicBezTo>
                <a:close/>
                <a:moveTo>
                  <a:pt x="2597" y="216"/>
                </a:moveTo>
                <a:cubicBezTo>
                  <a:pt x="2599" y="216"/>
                  <a:pt x="2599" y="216"/>
                  <a:pt x="2599" y="216"/>
                </a:cubicBezTo>
                <a:cubicBezTo>
                  <a:pt x="2599" y="215"/>
                  <a:pt x="2599" y="215"/>
                  <a:pt x="2599" y="215"/>
                </a:cubicBezTo>
                <a:cubicBezTo>
                  <a:pt x="2599" y="214"/>
                  <a:pt x="2598" y="214"/>
                  <a:pt x="2597" y="214"/>
                </a:cubicBezTo>
                <a:lnTo>
                  <a:pt x="2597" y="216"/>
                </a:lnTo>
                <a:close/>
                <a:moveTo>
                  <a:pt x="988" y="256"/>
                </a:moveTo>
                <a:cubicBezTo>
                  <a:pt x="989" y="256"/>
                  <a:pt x="989" y="256"/>
                  <a:pt x="989" y="256"/>
                </a:cubicBezTo>
                <a:cubicBezTo>
                  <a:pt x="990" y="253"/>
                  <a:pt x="986" y="252"/>
                  <a:pt x="988" y="249"/>
                </a:cubicBezTo>
                <a:cubicBezTo>
                  <a:pt x="988" y="246"/>
                  <a:pt x="988" y="246"/>
                  <a:pt x="986" y="245"/>
                </a:cubicBezTo>
                <a:cubicBezTo>
                  <a:pt x="986" y="245"/>
                  <a:pt x="986" y="245"/>
                  <a:pt x="986" y="245"/>
                </a:cubicBezTo>
                <a:cubicBezTo>
                  <a:pt x="982" y="246"/>
                  <a:pt x="983" y="249"/>
                  <a:pt x="978" y="250"/>
                </a:cubicBezTo>
                <a:cubicBezTo>
                  <a:pt x="978" y="246"/>
                  <a:pt x="978" y="246"/>
                  <a:pt x="978" y="246"/>
                </a:cubicBezTo>
                <a:cubicBezTo>
                  <a:pt x="978" y="246"/>
                  <a:pt x="977" y="246"/>
                  <a:pt x="976" y="245"/>
                </a:cubicBezTo>
                <a:cubicBezTo>
                  <a:pt x="976" y="243"/>
                  <a:pt x="976" y="242"/>
                  <a:pt x="976" y="240"/>
                </a:cubicBezTo>
                <a:cubicBezTo>
                  <a:pt x="973" y="240"/>
                  <a:pt x="974" y="240"/>
                  <a:pt x="973" y="242"/>
                </a:cubicBezTo>
                <a:cubicBezTo>
                  <a:pt x="970" y="242"/>
                  <a:pt x="970" y="242"/>
                  <a:pt x="970" y="242"/>
                </a:cubicBezTo>
                <a:cubicBezTo>
                  <a:pt x="970" y="241"/>
                  <a:pt x="970" y="241"/>
                  <a:pt x="970" y="241"/>
                </a:cubicBezTo>
                <a:cubicBezTo>
                  <a:pt x="969" y="241"/>
                  <a:pt x="969" y="241"/>
                  <a:pt x="969" y="241"/>
                </a:cubicBezTo>
                <a:cubicBezTo>
                  <a:pt x="969" y="240"/>
                  <a:pt x="968" y="238"/>
                  <a:pt x="968" y="236"/>
                </a:cubicBezTo>
                <a:cubicBezTo>
                  <a:pt x="967" y="236"/>
                  <a:pt x="967" y="236"/>
                  <a:pt x="967" y="236"/>
                </a:cubicBezTo>
                <a:cubicBezTo>
                  <a:pt x="967" y="235"/>
                  <a:pt x="966" y="236"/>
                  <a:pt x="967" y="235"/>
                </a:cubicBezTo>
                <a:cubicBezTo>
                  <a:pt x="969" y="233"/>
                  <a:pt x="974" y="233"/>
                  <a:pt x="977" y="233"/>
                </a:cubicBezTo>
                <a:cubicBezTo>
                  <a:pt x="977" y="229"/>
                  <a:pt x="977" y="229"/>
                  <a:pt x="977" y="226"/>
                </a:cubicBezTo>
                <a:cubicBezTo>
                  <a:pt x="974" y="225"/>
                  <a:pt x="971" y="221"/>
                  <a:pt x="967" y="222"/>
                </a:cubicBezTo>
                <a:cubicBezTo>
                  <a:pt x="967" y="223"/>
                  <a:pt x="967" y="223"/>
                  <a:pt x="967" y="223"/>
                </a:cubicBezTo>
                <a:cubicBezTo>
                  <a:pt x="964" y="224"/>
                  <a:pt x="964" y="222"/>
                  <a:pt x="962" y="225"/>
                </a:cubicBezTo>
                <a:cubicBezTo>
                  <a:pt x="957" y="225"/>
                  <a:pt x="957" y="225"/>
                  <a:pt x="957" y="225"/>
                </a:cubicBezTo>
                <a:cubicBezTo>
                  <a:pt x="957" y="224"/>
                  <a:pt x="957" y="224"/>
                  <a:pt x="957" y="224"/>
                </a:cubicBezTo>
                <a:cubicBezTo>
                  <a:pt x="963" y="223"/>
                  <a:pt x="966" y="220"/>
                  <a:pt x="970" y="218"/>
                </a:cubicBezTo>
                <a:cubicBezTo>
                  <a:pt x="970" y="215"/>
                  <a:pt x="970" y="215"/>
                  <a:pt x="970" y="215"/>
                </a:cubicBezTo>
                <a:cubicBezTo>
                  <a:pt x="965" y="215"/>
                  <a:pt x="965" y="215"/>
                  <a:pt x="965" y="215"/>
                </a:cubicBezTo>
                <a:cubicBezTo>
                  <a:pt x="965" y="216"/>
                  <a:pt x="964" y="216"/>
                  <a:pt x="964" y="217"/>
                </a:cubicBezTo>
                <a:cubicBezTo>
                  <a:pt x="962" y="217"/>
                  <a:pt x="962" y="217"/>
                  <a:pt x="962" y="217"/>
                </a:cubicBezTo>
                <a:cubicBezTo>
                  <a:pt x="962" y="218"/>
                  <a:pt x="961" y="219"/>
                  <a:pt x="961" y="220"/>
                </a:cubicBezTo>
                <a:cubicBezTo>
                  <a:pt x="959" y="221"/>
                  <a:pt x="957" y="220"/>
                  <a:pt x="954" y="221"/>
                </a:cubicBezTo>
                <a:cubicBezTo>
                  <a:pt x="954" y="221"/>
                  <a:pt x="954" y="221"/>
                  <a:pt x="954" y="221"/>
                </a:cubicBezTo>
                <a:cubicBezTo>
                  <a:pt x="951" y="221"/>
                  <a:pt x="951" y="221"/>
                  <a:pt x="951" y="221"/>
                </a:cubicBezTo>
                <a:cubicBezTo>
                  <a:pt x="951" y="222"/>
                  <a:pt x="951" y="222"/>
                  <a:pt x="951" y="222"/>
                </a:cubicBezTo>
                <a:cubicBezTo>
                  <a:pt x="950" y="222"/>
                  <a:pt x="950" y="222"/>
                  <a:pt x="950" y="222"/>
                </a:cubicBezTo>
                <a:cubicBezTo>
                  <a:pt x="950" y="223"/>
                  <a:pt x="950" y="223"/>
                  <a:pt x="950" y="223"/>
                </a:cubicBezTo>
                <a:cubicBezTo>
                  <a:pt x="951" y="223"/>
                  <a:pt x="951" y="223"/>
                  <a:pt x="951" y="223"/>
                </a:cubicBezTo>
                <a:cubicBezTo>
                  <a:pt x="951" y="224"/>
                  <a:pt x="951" y="224"/>
                  <a:pt x="951" y="224"/>
                </a:cubicBezTo>
                <a:cubicBezTo>
                  <a:pt x="953" y="224"/>
                  <a:pt x="953" y="224"/>
                  <a:pt x="953" y="224"/>
                </a:cubicBezTo>
                <a:cubicBezTo>
                  <a:pt x="953" y="225"/>
                  <a:pt x="953" y="226"/>
                  <a:pt x="953" y="226"/>
                </a:cubicBezTo>
                <a:cubicBezTo>
                  <a:pt x="950" y="226"/>
                  <a:pt x="947" y="225"/>
                  <a:pt x="944" y="225"/>
                </a:cubicBezTo>
                <a:cubicBezTo>
                  <a:pt x="944" y="224"/>
                  <a:pt x="944" y="223"/>
                  <a:pt x="943" y="222"/>
                </a:cubicBezTo>
                <a:cubicBezTo>
                  <a:pt x="943" y="222"/>
                  <a:pt x="943" y="222"/>
                  <a:pt x="943" y="222"/>
                </a:cubicBezTo>
                <a:cubicBezTo>
                  <a:pt x="943" y="221"/>
                  <a:pt x="943" y="221"/>
                  <a:pt x="943" y="221"/>
                </a:cubicBezTo>
                <a:cubicBezTo>
                  <a:pt x="942" y="222"/>
                  <a:pt x="941" y="223"/>
                  <a:pt x="941" y="223"/>
                </a:cubicBezTo>
                <a:cubicBezTo>
                  <a:pt x="940" y="223"/>
                  <a:pt x="938" y="224"/>
                  <a:pt x="937" y="224"/>
                </a:cubicBezTo>
                <a:cubicBezTo>
                  <a:pt x="937" y="225"/>
                  <a:pt x="936" y="226"/>
                  <a:pt x="936" y="226"/>
                </a:cubicBezTo>
                <a:cubicBezTo>
                  <a:pt x="935" y="228"/>
                  <a:pt x="933" y="228"/>
                  <a:pt x="933" y="231"/>
                </a:cubicBezTo>
                <a:cubicBezTo>
                  <a:pt x="932" y="232"/>
                  <a:pt x="932" y="231"/>
                  <a:pt x="932" y="233"/>
                </a:cubicBezTo>
                <a:cubicBezTo>
                  <a:pt x="933" y="234"/>
                  <a:pt x="933" y="234"/>
                  <a:pt x="934" y="235"/>
                </a:cubicBezTo>
                <a:cubicBezTo>
                  <a:pt x="934" y="235"/>
                  <a:pt x="934" y="235"/>
                  <a:pt x="934" y="235"/>
                </a:cubicBezTo>
                <a:cubicBezTo>
                  <a:pt x="939" y="235"/>
                  <a:pt x="939" y="235"/>
                  <a:pt x="939" y="235"/>
                </a:cubicBezTo>
                <a:cubicBezTo>
                  <a:pt x="939" y="236"/>
                  <a:pt x="939" y="236"/>
                  <a:pt x="939" y="236"/>
                </a:cubicBezTo>
                <a:cubicBezTo>
                  <a:pt x="941" y="237"/>
                  <a:pt x="943" y="237"/>
                  <a:pt x="944" y="237"/>
                </a:cubicBezTo>
                <a:cubicBezTo>
                  <a:pt x="944" y="238"/>
                  <a:pt x="944" y="238"/>
                  <a:pt x="944" y="238"/>
                </a:cubicBezTo>
                <a:cubicBezTo>
                  <a:pt x="945" y="238"/>
                  <a:pt x="945" y="238"/>
                  <a:pt x="945" y="238"/>
                </a:cubicBezTo>
                <a:cubicBezTo>
                  <a:pt x="945" y="240"/>
                  <a:pt x="945" y="241"/>
                  <a:pt x="944" y="243"/>
                </a:cubicBezTo>
                <a:cubicBezTo>
                  <a:pt x="943" y="243"/>
                  <a:pt x="943" y="243"/>
                  <a:pt x="943" y="243"/>
                </a:cubicBezTo>
                <a:cubicBezTo>
                  <a:pt x="944" y="244"/>
                  <a:pt x="944" y="245"/>
                  <a:pt x="944" y="246"/>
                </a:cubicBezTo>
                <a:cubicBezTo>
                  <a:pt x="944" y="246"/>
                  <a:pt x="943" y="247"/>
                  <a:pt x="943" y="248"/>
                </a:cubicBezTo>
                <a:cubicBezTo>
                  <a:pt x="936" y="248"/>
                  <a:pt x="936" y="248"/>
                  <a:pt x="936" y="248"/>
                </a:cubicBezTo>
                <a:cubicBezTo>
                  <a:pt x="936" y="247"/>
                  <a:pt x="936" y="247"/>
                  <a:pt x="936" y="247"/>
                </a:cubicBezTo>
                <a:cubicBezTo>
                  <a:pt x="933" y="247"/>
                  <a:pt x="930" y="248"/>
                  <a:pt x="927" y="248"/>
                </a:cubicBezTo>
                <a:cubicBezTo>
                  <a:pt x="927" y="246"/>
                  <a:pt x="927" y="246"/>
                  <a:pt x="927" y="246"/>
                </a:cubicBezTo>
                <a:cubicBezTo>
                  <a:pt x="925" y="246"/>
                  <a:pt x="925" y="246"/>
                  <a:pt x="925" y="246"/>
                </a:cubicBezTo>
                <a:cubicBezTo>
                  <a:pt x="925" y="243"/>
                  <a:pt x="925" y="242"/>
                  <a:pt x="923" y="241"/>
                </a:cubicBezTo>
                <a:cubicBezTo>
                  <a:pt x="923" y="240"/>
                  <a:pt x="923" y="240"/>
                  <a:pt x="923" y="240"/>
                </a:cubicBezTo>
                <a:cubicBezTo>
                  <a:pt x="921" y="242"/>
                  <a:pt x="920" y="242"/>
                  <a:pt x="917" y="241"/>
                </a:cubicBezTo>
                <a:cubicBezTo>
                  <a:pt x="917" y="242"/>
                  <a:pt x="917" y="242"/>
                  <a:pt x="917" y="242"/>
                </a:cubicBezTo>
                <a:cubicBezTo>
                  <a:pt x="916" y="242"/>
                  <a:pt x="916" y="242"/>
                  <a:pt x="916" y="242"/>
                </a:cubicBezTo>
                <a:cubicBezTo>
                  <a:pt x="916" y="245"/>
                  <a:pt x="916" y="245"/>
                  <a:pt x="916" y="245"/>
                </a:cubicBezTo>
                <a:cubicBezTo>
                  <a:pt x="917" y="245"/>
                  <a:pt x="917" y="245"/>
                  <a:pt x="917" y="245"/>
                </a:cubicBezTo>
                <a:cubicBezTo>
                  <a:pt x="917" y="246"/>
                  <a:pt x="918" y="247"/>
                  <a:pt x="918" y="248"/>
                </a:cubicBezTo>
                <a:cubicBezTo>
                  <a:pt x="917" y="248"/>
                  <a:pt x="917" y="248"/>
                  <a:pt x="917" y="248"/>
                </a:cubicBezTo>
                <a:cubicBezTo>
                  <a:pt x="917" y="250"/>
                  <a:pt x="917" y="250"/>
                  <a:pt x="917" y="250"/>
                </a:cubicBezTo>
                <a:cubicBezTo>
                  <a:pt x="919" y="252"/>
                  <a:pt x="921" y="254"/>
                  <a:pt x="923" y="255"/>
                </a:cubicBezTo>
                <a:cubicBezTo>
                  <a:pt x="923" y="256"/>
                  <a:pt x="923" y="257"/>
                  <a:pt x="924" y="258"/>
                </a:cubicBezTo>
                <a:cubicBezTo>
                  <a:pt x="928" y="258"/>
                  <a:pt x="928" y="258"/>
                  <a:pt x="928" y="258"/>
                </a:cubicBezTo>
                <a:cubicBezTo>
                  <a:pt x="928" y="258"/>
                  <a:pt x="928" y="259"/>
                  <a:pt x="929" y="259"/>
                </a:cubicBezTo>
                <a:cubicBezTo>
                  <a:pt x="930" y="260"/>
                  <a:pt x="931" y="260"/>
                  <a:pt x="932" y="260"/>
                </a:cubicBezTo>
                <a:cubicBezTo>
                  <a:pt x="932" y="257"/>
                  <a:pt x="932" y="257"/>
                  <a:pt x="932" y="257"/>
                </a:cubicBezTo>
                <a:cubicBezTo>
                  <a:pt x="934" y="257"/>
                  <a:pt x="933" y="257"/>
                  <a:pt x="934" y="256"/>
                </a:cubicBezTo>
                <a:cubicBezTo>
                  <a:pt x="939" y="256"/>
                  <a:pt x="937" y="257"/>
                  <a:pt x="939" y="259"/>
                </a:cubicBezTo>
                <a:cubicBezTo>
                  <a:pt x="940" y="261"/>
                  <a:pt x="941" y="262"/>
                  <a:pt x="943" y="263"/>
                </a:cubicBezTo>
                <a:cubicBezTo>
                  <a:pt x="943" y="263"/>
                  <a:pt x="943" y="264"/>
                  <a:pt x="943" y="264"/>
                </a:cubicBezTo>
                <a:cubicBezTo>
                  <a:pt x="945" y="265"/>
                  <a:pt x="947" y="265"/>
                  <a:pt x="948" y="265"/>
                </a:cubicBezTo>
                <a:cubicBezTo>
                  <a:pt x="948" y="266"/>
                  <a:pt x="948" y="266"/>
                  <a:pt x="948" y="266"/>
                </a:cubicBezTo>
                <a:cubicBezTo>
                  <a:pt x="950" y="267"/>
                  <a:pt x="951" y="268"/>
                  <a:pt x="953" y="269"/>
                </a:cubicBezTo>
                <a:cubicBezTo>
                  <a:pt x="953" y="271"/>
                  <a:pt x="953" y="273"/>
                  <a:pt x="953" y="274"/>
                </a:cubicBezTo>
                <a:cubicBezTo>
                  <a:pt x="954" y="275"/>
                  <a:pt x="954" y="275"/>
                  <a:pt x="955" y="275"/>
                </a:cubicBezTo>
                <a:cubicBezTo>
                  <a:pt x="955" y="276"/>
                  <a:pt x="956" y="277"/>
                  <a:pt x="956" y="279"/>
                </a:cubicBezTo>
                <a:cubicBezTo>
                  <a:pt x="957" y="279"/>
                  <a:pt x="957" y="278"/>
                  <a:pt x="957" y="279"/>
                </a:cubicBezTo>
                <a:cubicBezTo>
                  <a:pt x="963" y="279"/>
                  <a:pt x="965" y="276"/>
                  <a:pt x="968" y="273"/>
                </a:cubicBezTo>
                <a:cubicBezTo>
                  <a:pt x="968" y="272"/>
                  <a:pt x="969" y="272"/>
                  <a:pt x="969" y="271"/>
                </a:cubicBezTo>
                <a:cubicBezTo>
                  <a:pt x="973" y="271"/>
                  <a:pt x="973" y="271"/>
                  <a:pt x="973" y="271"/>
                </a:cubicBezTo>
                <a:cubicBezTo>
                  <a:pt x="973" y="271"/>
                  <a:pt x="974" y="270"/>
                  <a:pt x="974" y="269"/>
                </a:cubicBezTo>
                <a:cubicBezTo>
                  <a:pt x="976" y="269"/>
                  <a:pt x="979" y="268"/>
                  <a:pt x="981" y="268"/>
                </a:cubicBezTo>
                <a:cubicBezTo>
                  <a:pt x="981" y="267"/>
                  <a:pt x="981" y="267"/>
                  <a:pt x="981" y="267"/>
                </a:cubicBezTo>
                <a:cubicBezTo>
                  <a:pt x="983" y="267"/>
                  <a:pt x="985" y="266"/>
                  <a:pt x="986" y="266"/>
                </a:cubicBezTo>
                <a:cubicBezTo>
                  <a:pt x="986" y="264"/>
                  <a:pt x="985" y="263"/>
                  <a:pt x="986" y="263"/>
                </a:cubicBezTo>
                <a:cubicBezTo>
                  <a:pt x="986" y="262"/>
                  <a:pt x="987" y="262"/>
                  <a:pt x="988" y="261"/>
                </a:cubicBezTo>
                <a:lnTo>
                  <a:pt x="988" y="256"/>
                </a:lnTo>
                <a:close/>
                <a:moveTo>
                  <a:pt x="1646" y="1486"/>
                </a:moveTo>
                <a:cubicBezTo>
                  <a:pt x="1647" y="1482"/>
                  <a:pt x="1646" y="1478"/>
                  <a:pt x="1645" y="1476"/>
                </a:cubicBezTo>
                <a:cubicBezTo>
                  <a:pt x="1644" y="1476"/>
                  <a:pt x="1644" y="1476"/>
                  <a:pt x="1644" y="1476"/>
                </a:cubicBezTo>
                <a:cubicBezTo>
                  <a:pt x="1644" y="1474"/>
                  <a:pt x="1644" y="1475"/>
                  <a:pt x="1645" y="1474"/>
                </a:cubicBezTo>
                <a:cubicBezTo>
                  <a:pt x="1645" y="1471"/>
                  <a:pt x="1645" y="1467"/>
                  <a:pt x="1644" y="1465"/>
                </a:cubicBezTo>
                <a:cubicBezTo>
                  <a:pt x="1643" y="1464"/>
                  <a:pt x="1642" y="1464"/>
                  <a:pt x="1640" y="1463"/>
                </a:cubicBezTo>
                <a:cubicBezTo>
                  <a:pt x="1640" y="1460"/>
                  <a:pt x="1640" y="1460"/>
                  <a:pt x="1640" y="1460"/>
                </a:cubicBezTo>
                <a:cubicBezTo>
                  <a:pt x="1640" y="1460"/>
                  <a:pt x="1639" y="1460"/>
                  <a:pt x="1639" y="1459"/>
                </a:cubicBezTo>
                <a:cubicBezTo>
                  <a:pt x="1639" y="1457"/>
                  <a:pt x="1639" y="1457"/>
                  <a:pt x="1639" y="1457"/>
                </a:cubicBezTo>
                <a:cubicBezTo>
                  <a:pt x="1638" y="1457"/>
                  <a:pt x="1638" y="1457"/>
                  <a:pt x="1638" y="1457"/>
                </a:cubicBezTo>
                <a:cubicBezTo>
                  <a:pt x="1638" y="1454"/>
                  <a:pt x="1638" y="1454"/>
                  <a:pt x="1638" y="1454"/>
                </a:cubicBezTo>
                <a:cubicBezTo>
                  <a:pt x="1637" y="1454"/>
                  <a:pt x="1637" y="1454"/>
                  <a:pt x="1637" y="1454"/>
                </a:cubicBezTo>
                <a:cubicBezTo>
                  <a:pt x="1637" y="1453"/>
                  <a:pt x="1637" y="1453"/>
                  <a:pt x="1637" y="1453"/>
                </a:cubicBezTo>
                <a:cubicBezTo>
                  <a:pt x="1636" y="1453"/>
                  <a:pt x="1636" y="1453"/>
                  <a:pt x="1636" y="1453"/>
                </a:cubicBezTo>
                <a:cubicBezTo>
                  <a:pt x="1636" y="1451"/>
                  <a:pt x="1636" y="1451"/>
                  <a:pt x="1636" y="1451"/>
                </a:cubicBezTo>
                <a:cubicBezTo>
                  <a:pt x="1636" y="1450"/>
                  <a:pt x="1630" y="1447"/>
                  <a:pt x="1628" y="1448"/>
                </a:cubicBezTo>
                <a:cubicBezTo>
                  <a:pt x="1628" y="1448"/>
                  <a:pt x="1628" y="1449"/>
                  <a:pt x="1627" y="1449"/>
                </a:cubicBezTo>
                <a:cubicBezTo>
                  <a:pt x="1626" y="1449"/>
                  <a:pt x="1626" y="1449"/>
                  <a:pt x="1626" y="1449"/>
                </a:cubicBezTo>
                <a:cubicBezTo>
                  <a:pt x="1626" y="1447"/>
                  <a:pt x="1626" y="1447"/>
                  <a:pt x="1626" y="1447"/>
                </a:cubicBezTo>
                <a:cubicBezTo>
                  <a:pt x="1626" y="1447"/>
                  <a:pt x="1625" y="1446"/>
                  <a:pt x="1625" y="1445"/>
                </a:cubicBezTo>
                <a:cubicBezTo>
                  <a:pt x="1621" y="1445"/>
                  <a:pt x="1620" y="1446"/>
                  <a:pt x="1619" y="1448"/>
                </a:cubicBezTo>
                <a:cubicBezTo>
                  <a:pt x="1618" y="1448"/>
                  <a:pt x="1618" y="1448"/>
                  <a:pt x="1618" y="1448"/>
                </a:cubicBezTo>
                <a:cubicBezTo>
                  <a:pt x="1618" y="1447"/>
                  <a:pt x="1619" y="1446"/>
                  <a:pt x="1619" y="1445"/>
                </a:cubicBezTo>
                <a:cubicBezTo>
                  <a:pt x="1618" y="1445"/>
                  <a:pt x="1617" y="1445"/>
                  <a:pt x="1617" y="1444"/>
                </a:cubicBezTo>
                <a:cubicBezTo>
                  <a:pt x="1616" y="1444"/>
                  <a:pt x="1614" y="1440"/>
                  <a:pt x="1614" y="1439"/>
                </a:cubicBezTo>
                <a:cubicBezTo>
                  <a:pt x="1612" y="1439"/>
                  <a:pt x="1612" y="1439"/>
                  <a:pt x="1612" y="1439"/>
                </a:cubicBezTo>
                <a:cubicBezTo>
                  <a:pt x="1611" y="1434"/>
                  <a:pt x="1610" y="1437"/>
                  <a:pt x="1607" y="1435"/>
                </a:cubicBezTo>
                <a:cubicBezTo>
                  <a:pt x="1606" y="1433"/>
                  <a:pt x="1605" y="1431"/>
                  <a:pt x="1603" y="1430"/>
                </a:cubicBezTo>
                <a:cubicBezTo>
                  <a:pt x="1602" y="1430"/>
                  <a:pt x="1602" y="1430"/>
                  <a:pt x="1602" y="1430"/>
                </a:cubicBezTo>
                <a:cubicBezTo>
                  <a:pt x="1601" y="1429"/>
                  <a:pt x="1601" y="1428"/>
                  <a:pt x="1600" y="1427"/>
                </a:cubicBezTo>
                <a:cubicBezTo>
                  <a:pt x="1598" y="1427"/>
                  <a:pt x="1598" y="1427"/>
                  <a:pt x="1598" y="1427"/>
                </a:cubicBezTo>
                <a:cubicBezTo>
                  <a:pt x="1598" y="1427"/>
                  <a:pt x="1598" y="1426"/>
                  <a:pt x="1598" y="1425"/>
                </a:cubicBezTo>
                <a:cubicBezTo>
                  <a:pt x="1596" y="1425"/>
                  <a:pt x="1596" y="1425"/>
                  <a:pt x="1596" y="1425"/>
                </a:cubicBezTo>
                <a:cubicBezTo>
                  <a:pt x="1596" y="1425"/>
                  <a:pt x="1596" y="1425"/>
                  <a:pt x="1596" y="1425"/>
                </a:cubicBezTo>
                <a:cubicBezTo>
                  <a:pt x="1594" y="1425"/>
                  <a:pt x="1594" y="1425"/>
                  <a:pt x="1594" y="1425"/>
                </a:cubicBezTo>
                <a:cubicBezTo>
                  <a:pt x="1594" y="1424"/>
                  <a:pt x="1594" y="1424"/>
                  <a:pt x="1594" y="1424"/>
                </a:cubicBezTo>
                <a:cubicBezTo>
                  <a:pt x="1592" y="1424"/>
                  <a:pt x="1592" y="1424"/>
                  <a:pt x="1592" y="1424"/>
                </a:cubicBezTo>
                <a:cubicBezTo>
                  <a:pt x="1592" y="1423"/>
                  <a:pt x="1592" y="1423"/>
                  <a:pt x="1592" y="1423"/>
                </a:cubicBezTo>
                <a:cubicBezTo>
                  <a:pt x="1591" y="1423"/>
                  <a:pt x="1590" y="1422"/>
                  <a:pt x="1589" y="1422"/>
                </a:cubicBezTo>
                <a:cubicBezTo>
                  <a:pt x="1589" y="1422"/>
                  <a:pt x="1589" y="1421"/>
                  <a:pt x="1589" y="1420"/>
                </a:cubicBezTo>
                <a:cubicBezTo>
                  <a:pt x="1586" y="1419"/>
                  <a:pt x="1584" y="1421"/>
                  <a:pt x="1582" y="1421"/>
                </a:cubicBezTo>
                <a:cubicBezTo>
                  <a:pt x="1581" y="1421"/>
                  <a:pt x="1581" y="1421"/>
                  <a:pt x="1581" y="1421"/>
                </a:cubicBezTo>
                <a:cubicBezTo>
                  <a:pt x="1581" y="1420"/>
                  <a:pt x="1581" y="1420"/>
                  <a:pt x="1581" y="1420"/>
                </a:cubicBezTo>
                <a:cubicBezTo>
                  <a:pt x="1577" y="1420"/>
                  <a:pt x="1577" y="1420"/>
                  <a:pt x="1577" y="1420"/>
                </a:cubicBezTo>
                <a:cubicBezTo>
                  <a:pt x="1577" y="1420"/>
                  <a:pt x="1577" y="1420"/>
                  <a:pt x="1577" y="1420"/>
                </a:cubicBezTo>
                <a:cubicBezTo>
                  <a:pt x="1571" y="1420"/>
                  <a:pt x="1571" y="1420"/>
                  <a:pt x="1571" y="1420"/>
                </a:cubicBezTo>
                <a:cubicBezTo>
                  <a:pt x="1571" y="1419"/>
                  <a:pt x="1571" y="1419"/>
                  <a:pt x="1570" y="1418"/>
                </a:cubicBezTo>
                <a:cubicBezTo>
                  <a:pt x="1569" y="1418"/>
                  <a:pt x="1569" y="1418"/>
                  <a:pt x="1569" y="1418"/>
                </a:cubicBezTo>
                <a:cubicBezTo>
                  <a:pt x="1569" y="1417"/>
                  <a:pt x="1569" y="1417"/>
                  <a:pt x="1569" y="1417"/>
                </a:cubicBezTo>
                <a:cubicBezTo>
                  <a:pt x="1565" y="1417"/>
                  <a:pt x="1565" y="1417"/>
                  <a:pt x="1565" y="1417"/>
                </a:cubicBezTo>
                <a:cubicBezTo>
                  <a:pt x="1565" y="1418"/>
                  <a:pt x="1565" y="1418"/>
                  <a:pt x="1565" y="1419"/>
                </a:cubicBezTo>
                <a:cubicBezTo>
                  <a:pt x="1563" y="1419"/>
                  <a:pt x="1563" y="1419"/>
                  <a:pt x="1563" y="1419"/>
                </a:cubicBezTo>
                <a:cubicBezTo>
                  <a:pt x="1563" y="1418"/>
                  <a:pt x="1562" y="1417"/>
                  <a:pt x="1562" y="1416"/>
                </a:cubicBezTo>
                <a:cubicBezTo>
                  <a:pt x="1561" y="1416"/>
                  <a:pt x="1561" y="1416"/>
                  <a:pt x="1561" y="1416"/>
                </a:cubicBezTo>
                <a:cubicBezTo>
                  <a:pt x="1561" y="1416"/>
                  <a:pt x="1561" y="1415"/>
                  <a:pt x="1561" y="1415"/>
                </a:cubicBezTo>
                <a:cubicBezTo>
                  <a:pt x="1559" y="1414"/>
                  <a:pt x="1559" y="1415"/>
                  <a:pt x="1558" y="1413"/>
                </a:cubicBezTo>
                <a:cubicBezTo>
                  <a:pt x="1554" y="1413"/>
                  <a:pt x="1554" y="1413"/>
                  <a:pt x="1554" y="1413"/>
                </a:cubicBezTo>
                <a:cubicBezTo>
                  <a:pt x="1554" y="1414"/>
                  <a:pt x="1554" y="1414"/>
                  <a:pt x="1554" y="1414"/>
                </a:cubicBezTo>
                <a:cubicBezTo>
                  <a:pt x="1553" y="1414"/>
                  <a:pt x="1553" y="1414"/>
                  <a:pt x="1553" y="1414"/>
                </a:cubicBezTo>
                <a:cubicBezTo>
                  <a:pt x="1553" y="1413"/>
                  <a:pt x="1553" y="1413"/>
                  <a:pt x="1553" y="1413"/>
                </a:cubicBezTo>
                <a:cubicBezTo>
                  <a:pt x="1551" y="1413"/>
                  <a:pt x="1551" y="1413"/>
                  <a:pt x="1551" y="1413"/>
                </a:cubicBezTo>
                <a:cubicBezTo>
                  <a:pt x="1550" y="1415"/>
                  <a:pt x="1548" y="1417"/>
                  <a:pt x="1547" y="1420"/>
                </a:cubicBezTo>
                <a:cubicBezTo>
                  <a:pt x="1546" y="1420"/>
                  <a:pt x="1547" y="1420"/>
                  <a:pt x="1546" y="1420"/>
                </a:cubicBezTo>
                <a:cubicBezTo>
                  <a:pt x="1542" y="1420"/>
                  <a:pt x="1541" y="1418"/>
                  <a:pt x="1543" y="1416"/>
                </a:cubicBezTo>
                <a:cubicBezTo>
                  <a:pt x="1543" y="1414"/>
                  <a:pt x="1543" y="1414"/>
                  <a:pt x="1543" y="1414"/>
                </a:cubicBezTo>
                <a:cubicBezTo>
                  <a:pt x="1542" y="1414"/>
                  <a:pt x="1542" y="1414"/>
                  <a:pt x="1542" y="1414"/>
                </a:cubicBezTo>
                <a:cubicBezTo>
                  <a:pt x="1542" y="1413"/>
                  <a:pt x="1542" y="1413"/>
                  <a:pt x="1542" y="1413"/>
                </a:cubicBezTo>
                <a:cubicBezTo>
                  <a:pt x="1540" y="1413"/>
                  <a:pt x="1540" y="1413"/>
                  <a:pt x="1540" y="1413"/>
                </a:cubicBezTo>
                <a:cubicBezTo>
                  <a:pt x="1540" y="1411"/>
                  <a:pt x="1540" y="1411"/>
                  <a:pt x="1542" y="1411"/>
                </a:cubicBezTo>
                <a:cubicBezTo>
                  <a:pt x="1541" y="1407"/>
                  <a:pt x="1540" y="1407"/>
                  <a:pt x="1537" y="1406"/>
                </a:cubicBezTo>
                <a:cubicBezTo>
                  <a:pt x="1538" y="1405"/>
                  <a:pt x="1538" y="1404"/>
                  <a:pt x="1538" y="1403"/>
                </a:cubicBezTo>
                <a:cubicBezTo>
                  <a:pt x="1537" y="1402"/>
                  <a:pt x="1537" y="1402"/>
                  <a:pt x="1537" y="1401"/>
                </a:cubicBezTo>
                <a:cubicBezTo>
                  <a:pt x="1531" y="1401"/>
                  <a:pt x="1534" y="1401"/>
                  <a:pt x="1531" y="1403"/>
                </a:cubicBezTo>
                <a:cubicBezTo>
                  <a:pt x="1531" y="1404"/>
                  <a:pt x="1531" y="1404"/>
                  <a:pt x="1531" y="1404"/>
                </a:cubicBezTo>
                <a:cubicBezTo>
                  <a:pt x="1530" y="1404"/>
                  <a:pt x="1530" y="1404"/>
                  <a:pt x="1530" y="1404"/>
                </a:cubicBezTo>
                <a:cubicBezTo>
                  <a:pt x="1530" y="1402"/>
                  <a:pt x="1531" y="1402"/>
                  <a:pt x="1532" y="1401"/>
                </a:cubicBezTo>
                <a:cubicBezTo>
                  <a:pt x="1531" y="1400"/>
                  <a:pt x="1531" y="1399"/>
                  <a:pt x="1531" y="1398"/>
                </a:cubicBezTo>
                <a:cubicBezTo>
                  <a:pt x="1530" y="1397"/>
                  <a:pt x="1530" y="1397"/>
                  <a:pt x="1530" y="1397"/>
                </a:cubicBezTo>
                <a:cubicBezTo>
                  <a:pt x="1529" y="1398"/>
                  <a:pt x="1528" y="1398"/>
                  <a:pt x="1528" y="1398"/>
                </a:cubicBezTo>
                <a:cubicBezTo>
                  <a:pt x="1527" y="1398"/>
                  <a:pt x="1527" y="1397"/>
                  <a:pt x="1525" y="1396"/>
                </a:cubicBezTo>
                <a:cubicBezTo>
                  <a:pt x="1525" y="1394"/>
                  <a:pt x="1525" y="1394"/>
                  <a:pt x="1525" y="1394"/>
                </a:cubicBezTo>
                <a:cubicBezTo>
                  <a:pt x="1523" y="1394"/>
                  <a:pt x="1524" y="1394"/>
                  <a:pt x="1523" y="1395"/>
                </a:cubicBezTo>
                <a:cubicBezTo>
                  <a:pt x="1521" y="1395"/>
                  <a:pt x="1521" y="1395"/>
                  <a:pt x="1521" y="1395"/>
                </a:cubicBezTo>
                <a:cubicBezTo>
                  <a:pt x="1520" y="1394"/>
                  <a:pt x="1520" y="1393"/>
                  <a:pt x="1519" y="1392"/>
                </a:cubicBezTo>
                <a:cubicBezTo>
                  <a:pt x="1518" y="1392"/>
                  <a:pt x="1518" y="1392"/>
                  <a:pt x="1518" y="1392"/>
                </a:cubicBezTo>
                <a:cubicBezTo>
                  <a:pt x="1517" y="1392"/>
                  <a:pt x="1517" y="1391"/>
                  <a:pt x="1517" y="1391"/>
                </a:cubicBezTo>
                <a:cubicBezTo>
                  <a:pt x="1516" y="1390"/>
                  <a:pt x="1514" y="1389"/>
                  <a:pt x="1514" y="1388"/>
                </a:cubicBezTo>
                <a:cubicBezTo>
                  <a:pt x="1511" y="1388"/>
                  <a:pt x="1508" y="1389"/>
                  <a:pt x="1504" y="1389"/>
                </a:cubicBezTo>
                <a:cubicBezTo>
                  <a:pt x="1504" y="1390"/>
                  <a:pt x="1504" y="1390"/>
                  <a:pt x="1504" y="1390"/>
                </a:cubicBezTo>
                <a:cubicBezTo>
                  <a:pt x="1502" y="1392"/>
                  <a:pt x="1503" y="1393"/>
                  <a:pt x="1499" y="1393"/>
                </a:cubicBezTo>
                <a:cubicBezTo>
                  <a:pt x="1498" y="1395"/>
                  <a:pt x="1499" y="1394"/>
                  <a:pt x="1498" y="1395"/>
                </a:cubicBezTo>
                <a:cubicBezTo>
                  <a:pt x="1499" y="1397"/>
                  <a:pt x="1498" y="1397"/>
                  <a:pt x="1500" y="1397"/>
                </a:cubicBezTo>
                <a:cubicBezTo>
                  <a:pt x="1500" y="1399"/>
                  <a:pt x="1500" y="1399"/>
                  <a:pt x="1500" y="1399"/>
                </a:cubicBezTo>
                <a:cubicBezTo>
                  <a:pt x="1496" y="1399"/>
                  <a:pt x="1496" y="1399"/>
                  <a:pt x="1496" y="1399"/>
                </a:cubicBezTo>
                <a:cubicBezTo>
                  <a:pt x="1496" y="1400"/>
                  <a:pt x="1496" y="1401"/>
                  <a:pt x="1495" y="1401"/>
                </a:cubicBezTo>
                <a:cubicBezTo>
                  <a:pt x="1494" y="1402"/>
                  <a:pt x="1493" y="1403"/>
                  <a:pt x="1492" y="1404"/>
                </a:cubicBezTo>
                <a:cubicBezTo>
                  <a:pt x="1492" y="1406"/>
                  <a:pt x="1492" y="1406"/>
                  <a:pt x="1492" y="1406"/>
                </a:cubicBezTo>
                <a:cubicBezTo>
                  <a:pt x="1490" y="1406"/>
                  <a:pt x="1490" y="1406"/>
                  <a:pt x="1490" y="1406"/>
                </a:cubicBezTo>
                <a:cubicBezTo>
                  <a:pt x="1490" y="1404"/>
                  <a:pt x="1490" y="1404"/>
                  <a:pt x="1490" y="1404"/>
                </a:cubicBezTo>
                <a:cubicBezTo>
                  <a:pt x="1487" y="1404"/>
                  <a:pt x="1487" y="1404"/>
                  <a:pt x="1487" y="1404"/>
                </a:cubicBezTo>
                <a:cubicBezTo>
                  <a:pt x="1486" y="1404"/>
                  <a:pt x="1488" y="1405"/>
                  <a:pt x="1486" y="1405"/>
                </a:cubicBezTo>
                <a:cubicBezTo>
                  <a:pt x="1486" y="1404"/>
                  <a:pt x="1486" y="1404"/>
                  <a:pt x="1486" y="1404"/>
                </a:cubicBezTo>
                <a:cubicBezTo>
                  <a:pt x="1481" y="1404"/>
                  <a:pt x="1481" y="1404"/>
                  <a:pt x="1481" y="1404"/>
                </a:cubicBezTo>
                <a:cubicBezTo>
                  <a:pt x="1481" y="1406"/>
                  <a:pt x="1481" y="1406"/>
                  <a:pt x="1481" y="1406"/>
                </a:cubicBezTo>
                <a:cubicBezTo>
                  <a:pt x="1477" y="1406"/>
                  <a:pt x="1477" y="1406"/>
                  <a:pt x="1477" y="1406"/>
                </a:cubicBezTo>
                <a:cubicBezTo>
                  <a:pt x="1477" y="1405"/>
                  <a:pt x="1477" y="1404"/>
                  <a:pt x="1477" y="1404"/>
                </a:cubicBezTo>
                <a:cubicBezTo>
                  <a:pt x="1475" y="1402"/>
                  <a:pt x="1473" y="1401"/>
                  <a:pt x="1472" y="1399"/>
                </a:cubicBezTo>
                <a:cubicBezTo>
                  <a:pt x="1472" y="1397"/>
                  <a:pt x="1472" y="1397"/>
                  <a:pt x="1472" y="1397"/>
                </a:cubicBezTo>
                <a:cubicBezTo>
                  <a:pt x="1472" y="1397"/>
                  <a:pt x="1472" y="1397"/>
                  <a:pt x="1472" y="1397"/>
                </a:cubicBezTo>
                <a:cubicBezTo>
                  <a:pt x="1472" y="1394"/>
                  <a:pt x="1472" y="1394"/>
                  <a:pt x="1472" y="1394"/>
                </a:cubicBezTo>
                <a:cubicBezTo>
                  <a:pt x="1471" y="1394"/>
                  <a:pt x="1471" y="1394"/>
                  <a:pt x="1471" y="1394"/>
                </a:cubicBezTo>
                <a:cubicBezTo>
                  <a:pt x="1471" y="1393"/>
                  <a:pt x="1471" y="1393"/>
                  <a:pt x="1471" y="1393"/>
                </a:cubicBezTo>
                <a:cubicBezTo>
                  <a:pt x="1469" y="1393"/>
                  <a:pt x="1469" y="1393"/>
                  <a:pt x="1469" y="1393"/>
                </a:cubicBezTo>
                <a:cubicBezTo>
                  <a:pt x="1469" y="1394"/>
                  <a:pt x="1469" y="1394"/>
                  <a:pt x="1469" y="1394"/>
                </a:cubicBezTo>
                <a:cubicBezTo>
                  <a:pt x="1468" y="1395"/>
                  <a:pt x="1466" y="1396"/>
                  <a:pt x="1465" y="1397"/>
                </a:cubicBezTo>
                <a:cubicBezTo>
                  <a:pt x="1464" y="1397"/>
                  <a:pt x="1464" y="1397"/>
                  <a:pt x="1464" y="1397"/>
                </a:cubicBezTo>
                <a:cubicBezTo>
                  <a:pt x="1464" y="1398"/>
                  <a:pt x="1465" y="1398"/>
                  <a:pt x="1465" y="1399"/>
                </a:cubicBezTo>
                <a:cubicBezTo>
                  <a:pt x="1464" y="1399"/>
                  <a:pt x="1464" y="1399"/>
                  <a:pt x="1464" y="1399"/>
                </a:cubicBezTo>
                <a:cubicBezTo>
                  <a:pt x="1464" y="1407"/>
                  <a:pt x="1464" y="1407"/>
                  <a:pt x="1464" y="1407"/>
                </a:cubicBezTo>
                <a:cubicBezTo>
                  <a:pt x="1463" y="1407"/>
                  <a:pt x="1463" y="1407"/>
                  <a:pt x="1463" y="1407"/>
                </a:cubicBezTo>
                <a:cubicBezTo>
                  <a:pt x="1463" y="1408"/>
                  <a:pt x="1463" y="1409"/>
                  <a:pt x="1462" y="1410"/>
                </a:cubicBezTo>
                <a:cubicBezTo>
                  <a:pt x="1462" y="1410"/>
                  <a:pt x="1462" y="1410"/>
                  <a:pt x="1462" y="1411"/>
                </a:cubicBezTo>
                <a:cubicBezTo>
                  <a:pt x="1461" y="1411"/>
                  <a:pt x="1461" y="1411"/>
                  <a:pt x="1461" y="1411"/>
                </a:cubicBezTo>
                <a:cubicBezTo>
                  <a:pt x="1461" y="1409"/>
                  <a:pt x="1461" y="1408"/>
                  <a:pt x="1462" y="1407"/>
                </a:cubicBezTo>
                <a:cubicBezTo>
                  <a:pt x="1462" y="1407"/>
                  <a:pt x="1462" y="1407"/>
                  <a:pt x="1462" y="1407"/>
                </a:cubicBezTo>
                <a:cubicBezTo>
                  <a:pt x="1464" y="1404"/>
                  <a:pt x="1462" y="1398"/>
                  <a:pt x="1462" y="1396"/>
                </a:cubicBezTo>
                <a:cubicBezTo>
                  <a:pt x="1457" y="1396"/>
                  <a:pt x="1457" y="1396"/>
                  <a:pt x="1454" y="1398"/>
                </a:cubicBezTo>
                <a:cubicBezTo>
                  <a:pt x="1453" y="1398"/>
                  <a:pt x="1453" y="1398"/>
                  <a:pt x="1453" y="1398"/>
                </a:cubicBezTo>
                <a:cubicBezTo>
                  <a:pt x="1453" y="1399"/>
                  <a:pt x="1453" y="1399"/>
                  <a:pt x="1453" y="1399"/>
                </a:cubicBezTo>
                <a:cubicBezTo>
                  <a:pt x="1451" y="1399"/>
                  <a:pt x="1451" y="1399"/>
                  <a:pt x="1451" y="1399"/>
                </a:cubicBezTo>
                <a:cubicBezTo>
                  <a:pt x="1451" y="1400"/>
                  <a:pt x="1451" y="1400"/>
                  <a:pt x="1451" y="1400"/>
                </a:cubicBezTo>
                <a:cubicBezTo>
                  <a:pt x="1449" y="1400"/>
                  <a:pt x="1447" y="1400"/>
                  <a:pt x="1444" y="1401"/>
                </a:cubicBezTo>
                <a:cubicBezTo>
                  <a:pt x="1444" y="1401"/>
                  <a:pt x="1444" y="1401"/>
                  <a:pt x="1444" y="1401"/>
                </a:cubicBezTo>
                <a:cubicBezTo>
                  <a:pt x="1443" y="1401"/>
                  <a:pt x="1443" y="1401"/>
                  <a:pt x="1443" y="1401"/>
                </a:cubicBezTo>
                <a:cubicBezTo>
                  <a:pt x="1443" y="1402"/>
                  <a:pt x="1443" y="1402"/>
                  <a:pt x="1443" y="1402"/>
                </a:cubicBezTo>
                <a:cubicBezTo>
                  <a:pt x="1442" y="1403"/>
                  <a:pt x="1441" y="1403"/>
                  <a:pt x="1440" y="1403"/>
                </a:cubicBezTo>
                <a:cubicBezTo>
                  <a:pt x="1440" y="1406"/>
                  <a:pt x="1440" y="1406"/>
                  <a:pt x="1440" y="1406"/>
                </a:cubicBezTo>
                <a:cubicBezTo>
                  <a:pt x="1438" y="1407"/>
                  <a:pt x="1437" y="1408"/>
                  <a:pt x="1436" y="1411"/>
                </a:cubicBezTo>
                <a:cubicBezTo>
                  <a:pt x="1430" y="1410"/>
                  <a:pt x="1420" y="1409"/>
                  <a:pt x="1418" y="1411"/>
                </a:cubicBezTo>
                <a:cubicBezTo>
                  <a:pt x="1416" y="1411"/>
                  <a:pt x="1416" y="1411"/>
                  <a:pt x="1416" y="1411"/>
                </a:cubicBezTo>
                <a:cubicBezTo>
                  <a:pt x="1416" y="1411"/>
                  <a:pt x="1416" y="1411"/>
                  <a:pt x="1416" y="1411"/>
                </a:cubicBezTo>
                <a:cubicBezTo>
                  <a:pt x="1419" y="1410"/>
                  <a:pt x="1424" y="1407"/>
                  <a:pt x="1426" y="1410"/>
                </a:cubicBezTo>
                <a:cubicBezTo>
                  <a:pt x="1435" y="1410"/>
                  <a:pt x="1435" y="1410"/>
                  <a:pt x="1435" y="1410"/>
                </a:cubicBezTo>
                <a:cubicBezTo>
                  <a:pt x="1435" y="1409"/>
                  <a:pt x="1435" y="1409"/>
                  <a:pt x="1435" y="1409"/>
                </a:cubicBezTo>
                <a:cubicBezTo>
                  <a:pt x="1437" y="1408"/>
                  <a:pt x="1438" y="1406"/>
                  <a:pt x="1439" y="1405"/>
                </a:cubicBezTo>
                <a:cubicBezTo>
                  <a:pt x="1439" y="1402"/>
                  <a:pt x="1439" y="1402"/>
                  <a:pt x="1439" y="1402"/>
                </a:cubicBezTo>
                <a:cubicBezTo>
                  <a:pt x="1440" y="1402"/>
                  <a:pt x="1441" y="1402"/>
                  <a:pt x="1442" y="1401"/>
                </a:cubicBezTo>
                <a:cubicBezTo>
                  <a:pt x="1442" y="1401"/>
                  <a:pt x="1442" y="1401"/>
                  <a:pt x="1442" y="1401"/>
                </a:cubicBezTo>
                <a:cubicBezTo>
                  <a:pt x="1443" y="1400"/>
                  <a:pt x="1445" y="1400"/>
                  <a:pt x="1446" y="1400"/>
                </a:cubicBezTo>
                <a:cubicBezTo>
                  <a:pt x="1446" y="1399"/>
                  <a:pt x="1446" y="1399"/>
                  <a:pt x="1446" y="1399"/>
                </a:cubicBezTo>
                <a:cubicBezTo>
                  <a:pt x="1450" y="1399"/>
                  <a:pt x="1450" y="1399"/>
                  <a:pt x="1450" y="1399"/>
                </a:cubicBezTo>
                <a:cubicBezTo>
                  <a:pt x="1450" y="1398"/>
                  <a:pt x="1450" y="1398"/>
                  <a:pt x="1450" y="1398"/>
                </a:cubicBezTo>
                <a:cubicBezTo>
                  <a:pt x="1452" y="1398"/>
                  <a:pt x="1452" y="1398"/>
                  <a:pt x="1452" y="1398"/>
                </a:cubicBezTo>
                <a:cubicBezTo>
                  <a:pt x="1455" y="1397"/>
                  <a:pt x="1455" y="1395"/>
                  <a:pt x="1460" y="1395"/>
                </a:cubicBezTo>
                <a:cubicBezTo>
                  <a:pt x="1460" y="1394"/>
                  <a:pt x="1461" y="1389"/>
                  <a:pt x="1462" y="1388"/>
                </a:cubicBezTo>
                <a:cubicBezTo>
                  <a:pt x="1462" y="1388"/>
                  <a:pt x="1463" y="1387"/>
                  <a:pt x="1464" y="1386"/>
                </a:cubicBezTo>
                <a:cubicBezTo>
                  <a:pt x="1464" y="1384"/>
                  <a:pt x="1464" y="1384"/>
                  <a:pt x="1464" y="1384"/>
                </a:cubicBezTo>
                <a:cubicBezTo>
                  <a:pt x="1465" y="1384"/>
                  <a:pt x="1465" y="1384"/>
                  <a:pt x="1465" y="1384"/>
                </a:cubicBezTo>
                <a:cubicBezTo>
                  <a:pt x="1465" y="1382"/>
                  <a:pt x="1465" y="1382"/>
                  <a:pt x="1465" y="1382"/>
                </a:cubicBezTo>
                <a:cubicBezTo>
                  <a:pt x="1466" y="1382"/>
                  <a:pt x="1466" y="1382"/>
                  <a:pt x="1466" y="1382"/>
                </a:cubicBezTo>
                <a:cubicBezTo>
                  <a:pt x="1466" y="1380"/>
                  <a:pt x="1466" y="1380"/>
                  <a:pt x="1466" y="1380"/>
                </a:cubicBezTo>
                <a:cubicBezTo>
                  <a:pt x="1467" y="1380"/>
                  <a:pt x="1467" y="1380"/>
                  <a:pt x="1467" y="1380"/>
                </a:cubicBezTo>
                <a:cubicBezTo>
                  <a:pt x="1467" y="1379"/>
                  <a:pt x="1467" y="1379"/>
                  <a:pt x="1467" y="1378"/>
                </a:cubicBezTo>
                <a:cubicBezTo>
                  <a:pt x="1469" y="1378"/>
                  <a:pt x="1469" y="1378"/>
                  <a:pt x="1469" y="1378"/>
                </a:cubicBezTo>
                <a:cubicBezTo>
                  <a:pt x="1470" y="1376"/>
                  <a:pt x="1472" y="1374"/>
                  <a:pt x="1473" y="1372"/>
                </a:cubicBezTo>
                <a:cubicBezTo>
                  <a:pt x="1474" y="1372"/>
                  <a:pt x="1474" y="1372"/>
                  <a:pt x="1474" y="1372"/>
                </a:cubicBezTo>
                <a:cubicBezTo>
                  <a:pt x="1474" y="1375"/>
                  <a:pt x="1474" y="1375"/>
                  <a:pt x="1472" y="1376"/>
                </a:cubicBezTo>
                <a:cubicBezTo>
                  <a:pt x="1473" y="1377"/>
                  <a:pt x="1474" y="1378"/>
                  <a:pt x="1475" y="1380"/>
                </a:cubicBezTo>
                <a:cubicBezTo>
                  <a:pt x="1477" y="1380"/>
                  <a:pt x="1479" y="1379"/>
                  <a:pt x="1481" y="1379"/>
                </a:cubicBezTo>
                <a:cubicBezTo>
                  <a:pt x="1481" y="1378"/>
                  <a:pt x="1481" y="1378"/>
                  <a:pt x="1481" y="1378"/>
                </a:cubicBezTo>
                <a:cubicBezTo>
                  <a:pt x="1481" y="1378"/>
                  <a:pt x="1481" y="1378"/>
                  <a:pt x="1481" y="1378"/>
                </a:cubicBezTo>
                <a:cubicBezTo>
                  <a:pt x="1481" y="1377"/>
                  <a:pt x="1481" y="1377"/>
                  <a:pt x="1481" y="1377"/>
                </a:cubicBezTo>
                <a:cubicBezTo>
                  <a:pt x="1481" y="1377"/>
                  <a:pt x="1480" y="1376"/>
                  <a:pt x="1479" y="1376"/>
                </a:cubicBezTo>
                <a:cubicBezTo>
                  <a:pt x="1479" y="1372"/>
                  <a:pt x="1479" y="1372"/>
                  <a:pt x="1479" y="1372"/>
                </a:cubicBezTo>
                <a:cubicBezTo>
                  <a:pt x="1478" y="1372"/>
                  <a:pt x="1478" y="1372"/>
                  <a:pt x="1478" y="1372"/>
                </a:cubicBezTo>
                <a:cubicBezTo>
                  <a:pt x="1478" y="1371"/>
                  <a:pt x="1478" y="1371"/>
                  <a:pt x="1478" y="1371"/>
                </a:cubicBezTo>
                <a:cubicBezTo>
                  <a:pt x="1480" y="1372"/>
                  <a:pt x="1479" y="1372"/>
                  <a:pt x="1481" y="1372"/>
                </a:cubicBezTo>
                <a:cubicBezTo>
                  <a:pt x="1482" y="1370"/>
                  <a:pt x="1483" y="1367"/>
                  <a:pt x="1483" y="1365"/>
                </a:cubicBezTo>
                <a:cubicBezTo>
                  <a:pt x="1480" y="1365"/>
                  <a:pt x="1479" y="1365"/>
                  <a:pt x="1478" y="1367"/>
                </a:cubicBezTo>
                <a:cubicBezTo>
                  <a:pt x="1477" y="1367"/>
                  <a:pt x="1477" y="1367"/>
                  <a:pt x="1477" y="1367"/>
                </a:cubicBezTo>
                <a:cubicBezTo>
                  <a:pt x="1478" y="1368"/>
                  <a:pt x="1478" y="1369"/>
                  <a:pt x="1478" y="1370"/>
                </a:cubicBezTo>
                <a:cubicBezTo>
                  <a:pt x="1475" y="1370"/>
                  <a:pt x="1475" y="1370"/>
                  <a:pt x="1475" y="1370"/>
                </a:cubicBezTo>
                <a:cubicBezTo>
                  <a:pt x="1476" y="1368"/>
                  <a:pt x="1477" y="1366"/>
                  <a:pt x="1478" y="1365"/>
                </a:cubicBezTo>
                <a:cubicBezTo>
                  <a:pt x="1478" y="1362"/>
                  <a:pt x="1478" y="1362"/>
                  <a:pt x="1475" y="1362"/>
                </a:cubicBezTo>
                <a:cubicBezTo>
                  <a:pt x="1475" y="1361"/>
                  <a:pt x="1475" y="1361"/>
                  <a:pt x="1475" y="1361"/>
                </a:cubicBezTo>
                <a:cubicBezTo>
                  <a:pt x="1477" y="1360"/>
                  <a:pt x="1479" y="1359"/>
                  <a:pt x="1481" y="1358"/>
                </a:cubicBezTo>
                <a:cubicBezTo>
                  <a:pt x="1481" y="1357"/>
                  <a:pt x="1480" y="1358"/>
                  <a:pt x="1481" y="1357"/>
                </a:cubicBezTo>
                <a:cubicBezTo>
                  <a:pt x="1481" y="1354"/>
                  <a:pt x="1481" y="1354"/>
                  <a:pt x="1481" y="1353"/>
                </a:cubicBezTo>
                <a:cubicBezTo>
                  <a:pt x="1476" y="1353"/>
                  <a:pt x="1476" y="1353"/>
                  <a:pt x="1476" y="1353"/>
                </a:cubicBezTo>
                <a:cubicBezTo>
                  <a:pt x="1476" y="1353"/>
                  <a:pt x="1476" y="1353"/>
                  <a:pt x="1476" y="1353"/>
                </a:cubicBezTo>
                <a:cubicBezTo>
                  <a:pt x="1474" y="1353"/>
                  <a:pt x="1474" y="1353"/>
                  <a:pt x="1474" y="1353"/>
                </a:cubicBezTo>
                <a:cubicBezTo>
                  <a:pt x="1473" y="1353"/>
                  <a:pt x="1475" y="1353"/>
                  <a:pt x="1475" y="1353"/>
                </a:cubicBezTo>
                <a:cubicBezTo>
                  <a:pt x="1475" y="1350"/>
                  <a:pt x="1474" y="1347"/>
                  <a:pt x="1474" y="1344"/>
                </a:cubicBezTo>
                <a:cubicBezTo>
                  <a:pt x="1473" y="1344"/>
                  <a:pt x="1473" y="1344"/>
                  <a:pt x="1472" y="1343"/>
                </a:cubicBezTo>
                <a:cubicBezTo>
                  <a:pt x="1472" y="1342"/>
                  <a:pt x="1472" y="1342"/>
                  <a:pt x="1472" y="1342"/>
                </a:cubicBezTo>
                <a:cubicBezTo>
                  <a:pt x="1472" y="1342"/>
                  <a:pt x="1472" y="1342"/>
                  <a:pt x="1472" y="1342"/>
                </a:cubicBezTo>
                <a:cubicBezTo>
                  <a:pt x="1472" y="1340"/>
                  <a:pt x="1472" y="1338"/>
                  <a:pt x="1472" y="1336"/>
                </a:cubicBezTo>
                <a:cubicBezTo>
                  <a:pt x="1472" y="1336"/>
                  <a:pt x="1472" y="1336"/>
                  <a:pt x="1472" y="1336"/>
                </a:cubicBezTo>
                <a:cubicBezTo>
                  <a:pt x="1472" y="1333"/>
                  <a:pt x="1472" y="1333"/>
                  <a:pt x="1472" y="1333"/>
                </a:cubicBezTo>
                <a:cubicBezTo>
                  <a:pt x="1471" y="1333"/>
                  <a:pt x="1471" y="1333"/>
                  <a:pt x="1471" y="1333"/>
                </a:cubicBezTo>
                <a:cubicBezTo>
                  <a:pt x="1470" y="1332"/>
                  <a:pt x="1470" y="1331"/>
                  <a:pt x="1470" y="1330"/>
                </a:cubicBezTo>
                <a:cubicBezTo>
                  <a:pt x="1469" y="1330"/>
                  <a:pt x="1469" y="1330"/>
                  <a:pt x="1469" y="1330"/>
                </a:cubicBezTo>
                <a:cubicBezTo>
                  <a:pt x="1469" y="1329"/>
                  <a:pt x="1469" y="1327"/>
                  <a:pt x="1468" y="1326"/>
                </a:cubicBezTo>
                <a:cubicBezTo>
                  <a:pt x="1467" y="1326"/>
                  <a:pt x="1467" y="1326"/>
                  <a:pt x="1467" y="1326"/>
                </a:cubicBezTo>
                <a:cubicBezTo>
                  <a:pt x="1467" y="1323"/>
                  <a:pt x="1467" y="1323"/>
                  <a:pt x="1467" y="1323"/>
                </a:cubicBezTo>
                <a:cubicBezTo>
                  <a:pt x="1467" y="1322"/>
                  <a:pt x="1466" y="1322"/>
                  <a:pt x="1465" y="1322"/>
                </a:cubicBezTo>
                <a:cubicBezTo>
                  <a:pt x="1464" y="1321"/>
                  <a:pt x="1463" y="1317"/>
                  <a:pt x="1462" y="1316"/>
                </a:cubicBezTo>
                <a:cubicBezTo>
                  <a:pt x="1459" y="1316"/>
                  <a:pt x="1460" y="1315"/>
                  <a:pt x="1458" y="1314"/>
                </a:cubicBezTo>
                <a:cubicBezTo>
                  <a:pt x="1458" y="1312"/>
                  <a:pt x="1458" y="1312"/>
                  <a:pt x="1458" y="1312"/>
                </a:cubicBezTo>
                <a:cubicBezTo>
                  <a:pt x="1456" y="1312"/>
                  <a:pt x="1456" y="1312"/>
                  <a:pt x="1456" y="1312"/>
                </a:cubicBezTo>
                <a:cubicBezTo>
                  <a:pt x="1456" y="1311"/>
                  <a:pt x="1455" y="1310"/>
                  <a:pt x="1455" y="1309"/>
                </a:cubicBezTo>
                <a:cubicBezTo>
                  <a:pt x="1454" y="1309"/>
                  <a:pt x="1454" y="1309"/>
                  <a:pt x="1454" y="1309"/>
                </a:cubicBezTo>
                <a:cubicBezTo>
                  <a:pt x="1454" y="1308"/>
                  <a:pt x="1454" y="1308"/>
                  <a:pt x="1454" y="1308"/>
                </a:cubicBezTo>
                <a:cubicBezTo>
                  <a:pt x="1453" y="1308"/>
                  <a:pt x="1453" y="1308"/>
                  <a:pt x="1453" y="1308"/>
                </a:cubicBezTo>
                <a:cubicBezTo>
                  <a:pt x="1453" y="1305"/>
                  <a:pt x="1453" y="1305"/>
                  <a:pt x="1453" y="1305"/>
                </a:cubicBezTo>
                <a:cubicBezTo>
                  <a:pt x="1453" y="1305"/>
                  <a:pt x="1453" y="1305"/>
                  <a:pt x="1453" y="1305"/>
                </a:cubicBezTo>
                <a:cubicBezTo>
                  <a:pt x="1451" y="1302"/>
                  <a:pt x="1448" y="1303"/>
                  <a:pt x="1444" y="1301"/>
                </a:cubicBezTo>
                <a:cubicBezTo>
                  <a:pt x="1444" y="1300"/>
                  <a:pt x="1444" y="1300"/>
                  <a:pt x="1444" y="1300"/>
                </a:cubicBezTo>
                <a:cubicBezTo>
                  <a:pt x="1443" y="1300"/>
                  <a:pt x="1443" y="1300"/>
                  <a:pt x="1443" y="1300"/>
                </a:cubicBezTo>
                <a:cubicBezTo>
                  <a:pt x="1443" y="1299"/>
                  <a:pt x="1443" y="1299"/>
                  <a:pt x="1443" y="1299"/>
                </a:cubicBezTo>
                <a:cubicBezTo>
                  <a:pt x="1438" y="1298"/>
                  <a:pt x="1438" y="1303"/>
                  <a:pt x="1436" y="1298"/>
                </a:cubicBezTo>
                <a:cubicBezTo>
                  <a:pt x="1435" y="1298"/>
                  <a:pt x="1435" y="1298"/>
                  <a:pt x="1435" y="1298"/>
                </a:cubicBezTo>
                <a:cubicBezTo>
                  <a:pt x="1435" y="1300"/>
                  <a:pt x="1435" y="1300"/>
                  <a:pt x="1435" y="1300"/>
                </a:cubicBezTo>
                <a:cubicBezTo>
                  <a:pt x="1434" y="1300"/>
                  <a:pt x="1434" y="1300"/>
                  <a:pt x="1434" y="1300"/>
                </a:cubicBezTo>
                <a:cubicBezTo>
                  <a:pt x="1435" y="1299"/>
                  <a:pt x="1435" y="1298"/>
                  <a:pt x="1435" y="1296"/>
                </a:cubicBezTo>
                <a:cubicBezTo>
                  <a:pt x="1431" y="1296"/>
                  <a:pt x="1431" y="1294"/>
                  <a:pt x="1427" y="1294"/>
                </a:cubicBezTo>
                <a:cubicBezTo>
                  <a:pt x="1427" y="1295"/>
                  <a:pt x="1427" y="1295"/>
                  <a:pt x="1427" y="1295"/>
                </a:cubicBezTo>
                <a:cubicBezTo>
                  <a:pt x="1426" y="1295"/>
                  <a:pt x="1425" y="1295"/>
                  <a:pt x="1425" y="1295"/>
                </a:cubicBezTo>
                <a:cubicBezTo>
                  <a:pt x="1425" y="1296"/>
                  <a:pt x="1425" y="1296"/>
                  <a:pt x="1425" y="1296"/>
                </a:cubicBezTo>
                <a:cubicBezTo>
                  <a:pt x="1422" y="1296"/>
                  <a:pt x="1420" y="1297"/>
                  <a:pt x="1417" y="1297"/>
                </a:cubicBezTo>
                <a:cubicBezTo>
                  <a:pt x="1417" y="1296"/>
                  <a:pt x="1417" y="1296"/>
                  <a:pt x="1417" y="1296"/>
                </a:cubicBezTo>
                <a:cubicBezTo>
                  <a:pt x="1413" y="1296"/>
                  <a:pt x="1413" y="1296"/>
                  <a:pt x="1413" y="1296"/>
                </a:cubicBezTo>
                <a:cubicBezTo>
                  <a:pt x="1413" y="1295"/>
                  <a:pt x="1413" y="1295"/>
                  <a:pt x="1413" y="1295"/>
                </a:cubicBezTo>
                <a:cubicBezTo>
                  <a:pt x="1412" y="1295"/>
                  <a:pt x="1411" y="1296"/>
                  <a:pt x="1411" y="1296"/>
                </a:cubicBezTo>
                <a:cubicBezTo>
                  <a:pt x="1409" y="1296"/>
                  <a:pt x="1409" y="1296"/>
                  <a:pt x="1408" y="1295"/>
                </a:cubicBezTo>
                <a:cubicBezTo>
                  <a:pt x="1408" y="1297"/>
                  <a:pt x="1407" y="1298"/>
                  <a:pt x="1407" y="1300"/>
                </a:cubicBezTo>
                <a:cubicBezTo>
                  <a:pt x="1406" y="1300"/>
                  <a:pt x="1406" y="1300"/>
                  <a:pt x="1406" y="1300"/>
                </a:cubicBezTo>
                <a:cubicBezTo>
                  <a:pt x="1406" y="1298"/>
                  <a:pt x="1405" y="1295"/>
                  <a:pt x="1405" y="1293"/>
                </a:cubicBezTo>
                <a:cubicBezTo>
                  <a:pt x="1404" y="1293"/>
                  <a:pt x="1404" y="1292"/>
                  <a:pt x="1403" y="1292"/>
                </a:cubicBezTo>
                <a:cubicBezTo>
                  <a:pt x="1402" y="1290"/>
                  <a:pt x="1402" y="1290"/>
                  <a:pt x="1402" y="1290"/>
                </a:cubicBezTo>
                <a:cubicBezTo>
                  <a:pt x="1401" y="1290"/>
                  <a:pt x="1400" y="1290"/>
                  <a:pt x="1398" y="1290"/>
                </a:cubicBezTo>
                <a:cubicBezTo>
                  <a:pt x="1398" y="1289"/>
                  <a:pt x="1398" y="1289"/>
                  <a:pt x="1398" y="1289"/>
                </a:cubicBezTo>
                <a:cubicBezTo>
                  <a:pt x="1397" y="1288"/>
                  <a:pt x="1397" y="1287"/>
                  <a:pt x="1395" y="1287"/>
                </a:cubicBezTo>
                <a:cubicBezTo>
                  <a:pt x="1395" y="1286"/>
                  <a:pt x="1395" y="1286"/>
                  <a:pt x="1395" y="1286"/>
                </a:cubicBezTo>
                <a:cubicBezTo>
                  <a:pt x="1394" y="1286"/>
                  <a:pt x="1393" y="1287"/>
                  <a:pt x="1392" y="1287"/>
                </a:cubicBezTo>
                <a:cubicBezTo>
                  <a:pt x="1391" y="1285"/>
                  <a:pt x="1392" y="1286"/>
                  <a:pt x="1391" y="1285"/>
                </a:cubicBezTo>
                <a:cubicBezTo>
                  <a:pt x="1389" y="1289"/>
                  <a:pt x="1388" y="1290"/>
                  <a:pt x="1388" y="1295"/>
                </a:cubicBezTo>
                <a:cubicBezTo>
                  <a:pt x="1388" y="1295"/>
                  <a:pt x="1388" y="1295"/>
                  <a:pt x="1388" y="1295"/>
                </a:cubicBezTo>
                <a:cubicBezTo>
                  <a:pt x="1388" y="1293"/>
                  <a:pt x="1388" y="1293"/>
                  <a:pt x="1388" y="1293"/>
                </a:cubicBezTo>
                <a:cubicBezTo>
                  <a:pt x="1387" y="1293"/>
                  <a:pt x="1387" y="1293"/>
                  <a:pt x="1387" y="1293"/>
                </a:cubicBezTo>
                <a:cubicBezTo>
                  <a:pt x="1387" y="1292"/>
                  <a:pt x="1387" y="1292"/>
                  <a:pt x="1387" y="1292"/>
                </a:cubicBezTo>
                <a:cubicBezTo>
                  <a:pt x="1386" y="1292"/>
                  <a:pt x="1385" y="1294"/>
                  <a:pt x="1385" y="1295"/>
                </a:cubicBezTo>
                <a:cubicBezTo>
                  <a:pt x="1384" y="1295"/>
                  <a:pt x="1384" y="1295"/>
                  <a:pt x="1384" y="1295"/>
                </a:cubicBezTo>
                <a:cubicBezTo>
                  <a:pt x="1384" y="1293"/>
                  <a:pt x="1384" y="1291"/>
                  <a:pt x="1383" y="1290"/>
                </a:cubicBezTo>
                <a:cubicBezTo>
                  <a:pt x="1385" y="1289"/>
                  <a:pt x="1385" y="1289"/>
                  <a:pt x="1387" y="1288"/>
                </a:cubicBezTo>
                <a:cubicBezTo>
                  <a:pt x="1387" y="1286"/>
                  <a:pt x="1388" y="1284"/>
                  <a:pt x="1389" y="1283"/>
                </a:cubicBezTo>
                <a:cubicBezTo>
                  <a:pt x="1389" y="1277"/>
                  <a:pt x="1389" y="1277"/>
                  <a:pt x="1389" y="1277"/>
                </a:cubicBezTo>
                <a:cubicBezTo>
                  <a:pt x="1388" y="1276"/>
                  <a:pt x="1387" y="1277"/>
                  <a:pt x="1386" y="1276"/>
                </a:cubicBezTo>
                <a:cubicBezTo>
                  <a:pt x="1386" y="1275"/>
                  <a:pt x="1386" y="1275"/>
                  <a:pt x="1386" y="1275"/>
                </a:cubicBezTo>
                <a:cubicBezTo>
                  <a:pt x="1385" y="1275"/>
                  <a:pt x="1385" y="1275"/>
                  <a:pt x="1384" y="1275"/>
                </a:cubicBezTo>
                <a:cubicBezTo>
                  <a:pt x="1384" y="1273"/>
                  <a:pt x="1384" y="1273"/>
                  <a:pt x="1384" y="1273"/>
                </a:cubicBezTo>
                <a:cubicBezTo>
                  <a:pt x="1383" y="1273"/>
                  <a:pt x="1383" y="1273"/>
                  <a:pt x="1383" y="1273"/>
                </a:cubicBezTo>
                <a:cubicBezTo>
                  <a:pt x="1383" y="1272"/>
                  <a:pt x="1382" y="1271"/>
                  <a:pt x="1382" y="1270"/>
                </a:cubicBezTo>
                <a:cubicBezTo>
                  <a:pt x="1381" y="1270"/>
                  <a:pt x="1379" y="1271"/>
                  <a:pt x="1378" y="1270"/>
                </a:cubicBezTo>
                <a:cubicBezTo>
                  <a:pt x="1378" y="1268"/>
                  <a:pt x="1378" y="1268"/>
                  <a:pt x="1378" y="1268"/>
                </a:cubicBezTo>
                <a:cubicBezTo>
                  <a:pt x="1377" y="1268"/>
                  <a:pt x="1377" y="1268"/>
                  <a:pt x="1377" y="1268"/>
                </a:cubicBezTo>
                <a:cubicBezTo>
                  <a:pt x="1376" y="1266"/>
                  <a:pt x="1377" y="1267"/>
                  <a:pt x="1376" y="1266"/>
                </a:cubicBezTo>
                <a:cubicBezTo>
                  <a:pt x="1376" y="1265"/>
                  <a:pt x="1376" y="1265"/>
                  <a:pt x="1376" y="1265"/>
                </a:cubicBezTo>
                <a:cubicBezTo>
                  <a:pt x="1374" y="1265"/>
                  <a:pt x="1374" y="1267"/>
                  <a:pt x="1373" y="1266"/>
                </a:cubicBezTo>
                <a:cubicBezTo>
                  <a:pt x="1373" y="1265"/>
                  <a:pt x="1373" y="1265"/>
                  <a:pt x="1373" y="1265"/>
                </a:cubicBezTo>
                <a:cubicBezTo>
                  <a:pt x="1371" y="1265"/>
                  <a:pt x="1371" y="1265"/>
                  <a:pt x="1371" y="1265"/>
                </a:cubicBezTo>
                <a:cubicBezTo>
                  <a:pt x="1371" y="1265"/>
                  <a:pt x="1371" y="1264"/>
                  <a:pt x="1370" y="1264"/>
                </a:cubicBezTo>
                <a:cubicBezTo>
                  <a:pt x="1366" y="1264"/>
                  <a:pt x="1366" y="1264"/>
                  <a:pt x="1366" y="1264"/>
                </a:cubicBezTo>
                <a:cubicBezTo>
                  <a:pt x="1366" y="1264"/>
                  <a:pt x="1366" y="1265"/>
                  <a:pt x="1365" y="1265"/>
                </a:cubicBezTo>
                <a:cubicBezTo>
                  <a:pt x="1363" y="1265"/>
                  <a:pt x="1361" y="1265"/>
                  <a:pt x="1360" y="1265"/>
                </a:cubicBezTo>
                <a:cubicBezTo>
                  <a:pt x="1360" y="1265"/>
                  <a:pt x="1360" y="1265"/>
                  <a:pt x="1360" y="1265"/>
                </a:cubicBezTo>
                <a:cubicBezTo>
                  <a:pt x="1358" y="1265"/>
                  <a:pt x="1358" y="1265"/>
                  <a:pt x="1358" y="1265"/>
                </a:cubicBezTo>
                <a:cubicBezTo>
                  <a:pt x="1358" y="1266"/>
                  <a:pt x="1358" y="1266"/>
                  <a:pt x="1358" y="1266"/>
                </a:cubicBezTo>
                <a:cubicBezTo>
                  <a:pt x="1353" y="1266"/>
                  <a:pt x="1353" y="1266"/>
                  <a:pt x="1353" y="1266"/>
                </a:cubicBezTo>
                <a:cubicBezTo>
                  <a:pt x="1351" y="1267"/>
                  <a:pt x="1348" y="1268"/>
                  <a:pt x="1347" y="1270"/>
                </a:cubicBezTo>
                <a:cubicBezTo>
                  <a:pt x="1346" y="1270"/>
                  <a:pt x="1346" y="1270"/>
                  <a:pt x="1346" y="1270"/>
                </a:cubicBezTo>
                <a:cubicBezTo>
                  <a:pt x="1347" y="1268"/>
                  <a:pt x="1348" y="1267"/>
                  <a:pt x="1349" y="1265"/>
                </a:cubicBezTo>
                <a:cubicBezTo>
                  <a:pt x="1350" y="1264"/>
                  <a:pt x="1350" y="1264"/>
                  <a:pt x="1350" y="1264"/>
                </a:cubicBezTo>
                <a:cubicBezTo>
                  <a:pt x="1359" y="1264"/>
                  <a:pt x="1359" y="1264"/>
                  <a:pt x="1359" y="1264"/>
                </a:cubicBezTo>
                <a:cubicBezTo>
                  <a:pt x="1359" y="1263"/>
                  <a:pt x="1359" y="1263"/>
                  <a:pt x="1359" y="1263"/>
                </a:cubicBezTo>
                <a:cubicBezTo>
                  <a:pt x="1360" y="1263"/>
                  <a:pt x="1359" y="1263"/>
                  <a:pt x="1360" y="1262"/>
                </a:cubicBezTo>
                <a:cubicBezTo>
                  <a:pt x="1361" y="1262"/>
                  <a:pt x="1361" y="1262"/>
                  <a:pt x="1361" y="1262"/>
                </a:cubicBezTo>
                <a:cubicBezTo>
                  <a:pt x="1361" y="1257"/>
                  <a:pt x="1361" y="1257"/>
                  <a:pt x="1361" y="1257"/>
                </a:cubicBezTo>
                <a:cubicBezTo>
                  <a:pt x="1362" y="1257"/>
                  <a:pt x="1362" y="1257"/>
                  <a:pt x="1362" y="1257"/>
                </a:cubicBezTo>
                <a:cubicBezTo>
                  <a:pt x="1363" y="1255"/>
                  <a:pt x="1362" y="1255"/>
                  <a:pt x="1364" y="1254"/>
                </a:cubicBezTo>
                <a:cubicBezTo>
                  <a:pt x="1363" y="1251"/>
                  <a:pt x="1363" y="1251"/>
                  <a:pt x="1362" y="1250"/>
                </a:cubicBezTo>
                <a:cubicBezTo>
                  <a:pt x="1357" y="1250"/>
                  <a:pt x="1357" y="1250"/>
                  <a:pt x="1357" y="1250"/>
                </a:cubicBezTo>
                <a:cubicBezTo>
                  <a:pt x="1357" y="1250"/>
                  <a:pt x="1358" y="1251"/>
                  <a:pt x="1358" y="1251"/>
                </a:cubicBezTo>
                <a:cubicBezTo>
                  <a:pt x="1355" y="1251"/>
                  <a:pt x="1355" y="1249"/>
                  <a:pt x="1353" y="1248"/>
                </a:cubicBezTo>
                <a:cubicBezTo>
                  <a:pt x="1353" y="1247"/>
                  <a:pt x="1353" y="1247"/>
                  <a:pt x="1353" y="1247"/>
                </a:cubicBezTo>
                <a:cubicBezTo>
                  <a:pt x="1352" y="1248"/>
                  <a:pt x="1351" y="1248"/>
                  <a:pt x="1350" y="1248"/>
                </a:cubicBezTo>
                <a:cubicBezTo>
                  <a:pt x="1350" y="1249"/>
                  <a:pt x="1350" y="1249"/>
                  <a:pt x="1350" y="1249"/>
                </a:cubicBezTo>
                <a:cubicBezTo>
                  <a:pt x="1350" y="1249"/>
                  <a:pt x="1349" y="1249"/>
                  <a:pt x="1348" y="1250"/>
                </a:cubicBezTo>
                <a:cubicBezTo>
                  <a:pt x="1348" y="1248"/>
                  <a:pt x="1347" y="1247"/>
                  <a:pt x="1347" y="1246"/>
                </a:cubicBezTo>
                <a:cubicBezTo>
                  <a:pt x="1346" y="1246"/>
                  <a:pt x="1346" y="1246"/>
                  <a:pt x="1346" y="1246"/>
                </a:cubicBezTo>
                <a:cubicBezTo>
                  <a:pt x="1345" y="1244"/>
                  <a:pt x="1344" y="1244"/>
                  <a:pt x="1344" y="1241"/>
                </a:cubicBezTo>
                <a:cubicBezTo>
                  <a:pt x="1346" y="1241"/>
                  <a:pt x="1348" y="1241"/>
                  <a:pt x="1350" y="1241"/>
                </a:cubicBezTo>
                <a:cubicBezTo>
                  <a:pt x="1350" y="1240"/>
                  <a:pt x="1350" y="1240"/>
                  <a:pt x="1350" y="1240"/>
                </a:cubicBezTo>
                <a:cubicBezTo>
                  <a:pt x="1351" y="1239"/>
                  <a:pt x="1350" y="1240"/>
                  <a:pt x="1350" y="1238"/>
                </a:cubicBezTo>
                <a:cubicBezTo>
                  <a:pt x="1350" y="1237"/>
                  <a:pt x="1350" y="1238"/>
                  <a:pt x="1350" y="1237"/>
                </a:cubicBezTo>
                <a:cubicBezTo>
                  <a:pt x="1347" y="1237"/>
                  <a:pt x="1344" y="1237"/>
                  <a:pt x="1342" y="1238"/>
                </a:cubicBezTo>
                <a:cubicBezTo>
                  <a:pt x="1334" y="1238"/>
                  <a:pt x="1334" y="1238"/>
                  <a:pt x="1334" y="1238"/>
                </a:cubicBezTo>
                <a:cubicBezTo>
                  <a:pt x="1335" y="1240"/>
                  <a:pt x="1334" y="1239"/>
                  <a:pt x="1336" y="1240"/>
                </a:cubicBezTo>
                <a:cubicBezTo>
                  <a:pt x="1336" y="1241"/>
                  <a:pt x="1336" y="1241"/>
                  <a:pt x="1336" y="1241"/>
                </a:cubicBezTo>
                <a:cubicBezTo>
                  <a:pt x="1334" y="1242"/>
                  <a:pt x="1332" y="1239"/>
                  <a:pt x="1331" y="1240"/>
                </a:cubicBezTo>
                <a:cubicBezTo>
                  <a:pt x="1331" y="1241"/>
                  <a:pt x="1331" y="1241"/>
                  <a:pt x="1331" y="1241"/>
                </a:cubicBezTo>
                <a:cubicBezTo>
                  <a:pt x="1329" y="1241"/>
                  <a:pt x="1329" y="1241"/>
                  <a:pt x="1329" y="1241"/>
                </a:cubicBezTo>
                <a:cubicBezTo>
                  <a:pt x="1329" y="1241"/>
                  <a:pt x="1329" y="1241"/>
                  <a:pt x="1329" y="1241"/>
                </a:cubicBezTo>
                <a:cubicBezTo>
                  <a:pt x="1328" y="1242"/>
                  <a:pt x="1328" y="1242"/>
                  <a:pt x="1326" y="1242"/>
                </a:cubicBezTo>
                <a:cubicBezTo>
                  <a:pt x="1326" y="1244"/>
                  <a:pt x="1326" y="1244"/>
                  <a:pt x="1326" y="1244"/>
                </a:cubicBezTo>
                <a:cubicBezTo>
                  <a:pt x="1322" y="1244"/>
                  <a:pt x="1318" y="1245"/>
                  <a:pt x="1313" y="1245"/>
                </a:cubicBezTo>
                <a:cubicBezTo>
                  <a:pt x="1313" y="1244"/>
                  <a:pt x="1313" y="1244"/>
                  <a:pt x="1313" y="1244"/>
                </a:cubicBezTo>
                <a:cubicBezTo>
                  <a:pt x="1312" y="1244"/>
                  <a:pt x="1310" y="1243"/>
                  <a:pt x="1308" y="1243"/>
                </a:cubicBezTo>
                <a:cubicBezTo>
                  <a:pt x="1308" y="1239"/>
                  <a:pt x="1308" y="1239"/>
                  <a:pt x="1308" y="1239"/>
                </a:cubicBezTo>
                <a:cubicBezTo>
                  <a:pt x="1304" y="1239"/>
                  <a:pt x="1299" y="1238"/>
                  <a:pt x="1294" y="1238"/>
                </a:cubicBezTo>
                <a:cubicBezTo>
                  <a:pt x="1292" y="1239"/>
                  <a:pt x="1289" y="1240"/>
                  <a:pt x="1287" y="1241"/>
                </a:cubicBezTo>
                <a:cubicBezTo>
                  <a:pt x="1286" y="1239"/>
                  <a:pt x="1285" y="1240"/>
                  <a:pt x="1285" y="1237"/>
                </a:cubicBezTo>
                <a:cubicBezTo>
                  <a:pt x="1286" y="1237"/>
                  <a:pt x="1286" y="1237"/>
                  <a:pt x="1286" y="1237"/>
                </a:cubicBezTo>
                <a:cubicBezTo>
                  <a:pt x="1286" y="1237"/>
                  <a:pt x="1287" y="1236"/>
                  <a:pt x="1287" y="1235"/>
                </a:cubicBezTo>
                <a:cubicBezTo>
                  <a:pt x="1286" y="1235"/>
                  <a:pt x="1286" y="1234"/>
                  <a:pt x="1285" y="1234"/>
                </a:cubicBezTo>
                <a:cubicBezTo>
                  <a:pt x="1284" y="1232"/>
                  <a:pt x="1286" y="1233"/>
                  <a:pt x="1285" y="1232"/>
                </a:cubicBezTo>
                <a:cubicBezTo>
                  <a:pt x="1283" y="1229"/>
                  <a:pt x="1283" y="1231"/>
                  <a:pt x="1281" y="1230"/>
                </a:cubicBezTo>
                <a:cubicBezTo>
                  <a:pt x="1281" y="1229"/>
                  <a:pt x="1280" y="1228"/>
                  <a:pt x="1280" y="1227"/>
                </a:cubicBezTo>
                <a:cubicBezTo>
                  <a:pt x="1277" y="1226"/>
                  <a:pt x="1273" y="1228"/>
                  <a:pt x="1271" y="1226"/>
                </a:cubicBezTo>
                <a:cubicBezTo>
                  <a:pt x="1268" y="1224"/>
                  <a:pt x="1269" y="1222"/>
                  <a:pt x="1267" y="1220"/>
                </a:cubicBezTo>
                <a:cubicBezTo>
                  <a:pt x="1266" y="1219"/>
                  <a:pt x="1267" y="1220"/>
                  <a:pt x="1266" y="1219"/>
                </a:cubicBezTo>
                <a:cubicBezTo>
                  <a:pt x="1265" y="1220"/>
                  <a:pt x="1264" y="1220"/>
                  <a:pt x="1263" y="1221"/>
                </a:cubicBezTo>
                <a:cubicBezTo>
                  <a:pt x="1263" y="1223"/>
                  <a:pt x="1263" y="1224"/>
                  <a:pt x="1264" y="1225"/>
                </a:cubicBezTo>
                <a:cubicBezTo>
                  <a:pt x="1266" y="1225"/>
                  <a:pt x="1266" y="1225"/>
                  <a:pt x="1266" y="1225"/>
                </a:cubicBezTo>
                <a:cubicBezTo>
                  <a:pt x="1266" y="1226"/>
                  <a:pt x="1266" y="1226"/>
                  <a:pt x="1266" y="1226"/>
                </a:cubicBezTo>
                <a:cubicBezTo>
                  <a:pt x="1268" y="1226"/>
                  <a:pt x="1268" y="1226"/>
                  <a:pt x="1268" y="1226"/>
                </a:cubicBezTo>
                <a:cubicBezTo>
                  <a:pt x="1268" y="1226"/>
                  <a:pt x="1269" y="1227"/>
                  <a:pt x="1270" y="1227"/>
                </a:cubicBezTo>
                <a:cubicBezTo>
                  <a:pt x="1270" y="1229"/>
                  <a:pt x="1270" y="1229"/>
                  <a:pt x="1270" y="1229"/>
                </a:cubicBezTo>
                <a:cubicBezTo>
                  <a:pt x="1262" y="1229"/>
                  <a:pt x="1259" y="1232"/>
                  <a:pt x="1253" y="1233"/>
                </a:cubicBezTo>
                <a:cubicBezTo>
                  <a:pt x="1253" y="1238"/>
                  <a:pt x="1253" y="1238"/>
                  <a:pt x="1253" y="1238"/>
                </a:cubicBezTo>
                <a:cubicBezTo>
                  <a:pt x="1252" y="1238"/>
                  <a:pt x="1252" y="1238"/>
                  <a:pt x="1252" y="1238"/>
                </a:cubicBezTo>
                <a:cubicBezTo>
                  <a:pt x="1252" y="1243"/>
                  <a:pt x="1253" y="1242"/>
                  <a:pt x="1255" y="1244"/>
                </a:cubicBezTo>
                <a:cubicBezTo>
                  <a:pt x="1256" y="1244"/>
                  <a:pt x="1256" y="1244"/>
                  <a:pt x="1256" y="1244"/>
                </a:cubicBezTo>
                <a:cubicBezTo>
                  <a:pt x="1257" y="1245"/>
                  <a:pt x="1255" y="1245"/>
                  <a:pt x="1257" y="1246"/>
                </a:cubicBezTo>
                <a:cubicBezTo>
                  <a:pt x="1257" y="1248"/>
                  <a:pt x="1257" y="1249"/>
                  <a:pt x="1257" y="1251"/>
                </a:cubicBezTo>
                <a:cubicBezTo>
                  <a:pt x="1257" y="1251"/>
                  <a:pt x="1257" y="1251"/>
                  <a:pt x="1257" y="1251"/>
                </a:cubicBezTo>
                <a:cubicBezTo>
                  <a:pt x="1258" y="1253"/>
                  <a:pt x="1258" y="1254"/>
                  <a:pt x="1258" y="1256"/>
                </a:cubicBezTo>
                <a:cubicBezTo>
                  <a:pt x="1255" y="1257"/>
                  <a:pt x="1254" y="1258"/>
                  <a:pt x="1252" y="1259"/>
                </a:cubicBezTo>
                <a:cubicBezTo>
                  <a:pt x="1252" y="1261"/>
                  <a:pt x="1252" y="1261"/>
                  <a:pt x="1252" y="1261"/>
                </a:cubicBezTo>
                <a:cubicBezTo>
                  <a:pt x="1250" y="1261"/>
                  <a:pt x="1250" y="1261"/>
                  <a:pt x="1250" y="1261"/>
                </a:cubicBezTo>
                <a:cubicBezTo>
                  <a:pt x="1250" y="1257"/>
                  <a:pt x="1250" y="1257"/>
                  <a:pt x="1250" y="1257"/>
                </a:cubicBezTo>
                <a:cubicBezTo>
                  <a:pt x="1248" y="1257"/>
                  <a:pt x="1248" y="1257"/>
                  <a:pt x="1248" y="1257"/>
                </a:cubicBezTo>
                <a:cubicBezTo>
                  <a:pt x="1248" y="1254"/>
                  <a:pt x="1247" y="1255"/>
                  <a:pt x="1247" y="1251"/>
                </a:cubicBezTo>
                <a:cubicBezTo>
                  <a:pt x="1245" y="1251"/>
                  <a:pt x="1245" y="1251"/>
                  <a:pt x="1245" y="1251"/>
                </a:cubicBezTo>
                <a:cubicBezTo>
                  <a:pt x="1245" y="1250"/>
                  <a:pt x="1245" y="1250"/>
                  <a:pt x="1245" y="1250"/>
                </a:cubicBezTo>
                <a:cubicBezTo>
                  <a:pt x="1246" y="1250"/>
                  <a:pt x="1246" y="1250"/>
                  <a:pt x="1246" y="1250"/>
                </a:cubicBezTo>
                <a:cubicBezTo>
                  <a:pt x="1246" y="1248"/>
                  <a:pt x="1245" y="1248"/>
                  <a:pt x="1245" y="1248"/>
                </a:cubicBezTo>
                <a:cubicBezTo>
                  <a:pt x="1244" y="1243"/>
                  <a:pt x="1248" y="1242"/>
                  <a:pt x="1251" y="1241"/>
                </a:cubicBezTo>
                <a:cubicBezTo>
                  <a:pt x="1251" y="1237"/>
                  <a:pt x="1251" y="1237"/>
                  <a:pt x="1248" y="1237"/>
                </a:cubicBezTo>
                <a:cubicBezTo>
                  <a:pt x="1249" y="1235"/>
                  <a:pt x="1249" y="1234"/>
                  <a:pt x="1249" y="1233"/>
                </a:cubicBezTo>
                <a:cubicBezTo>
                  <a:pt x="1248" y="1232"/>
                  <a:pt x="1248" y="1233"/>
                  <a:pt x="1247" y="1232"/>
                </a:cubicBezTo>
                <a:cubicBezTo>
                  <a:pt x="1244" y="1232"/>
                  <a:pt x="1244" y="1232"/>
                  <a:pt x="1244" y="1232"/>
                </a:cubicBezTo>
                <a:cubicBezTo>
                  <a:pt x="1245" y="1228"/>
                  <a:pt x="1246" y="1228"/>
                  <a:pt x="1248" y="1226"/>
                </a:cubicBezTo>
                <a:cubicBezTo>
                  <a:pt x="1250" y="1226"/>
                  <a:pt x="1250" y="1226"/>
                  <a:pt x="1250" y="1226"/>
                </a:cubicBezTo>
                <a:cubicBezTo>
                  <a:pt x="1250" y="1223"/>
                  <a:pt x="1250" y="1223"/>
                  <a:pt x="1250" y="1223"/>
                </a:cubicBezTo>
                <a:cubicBezTo>
                  <a:pt x="1253" y="1223"/>
                  <a:pt x="1252" y="1222"/>
                  <a:pt x="1254" y="1222"/>
                </a:cubicBezTo>
                <a:cubicBezTo>
                  <a:pt x="1254" y="1219"/>
                  <a:pt x="1254" y="1219"/>
                  <a:pt x="1254" y="1219"/>
                </a:cubicBezTo>
                <a:cubicBezTo>
                  <a:pt x="1252" y="1219"/>
                  <a:pt x="1252" y="1218"/>
                  <a:pt x="1251" y="1217"/>
                </a:cubicBezTo>
                <a:cubicBezTo>
                  <a:pt x="1251" y="1217"/>
                  <a:pt x="1251" y="1217"/>
                  <a:pt x="1251" y="1217"/>
                </a:cubicBezTo>
                <a:cubicBezTo>
                  <a:pt x="1249" y="1217"/>
                  <a:pt x="1249" y="1217"/>
                  <a:pt x="1249" y="1217"/>
                </a:cubicBezTo>
                <a:cubicBezTo>
                  <a:pt x="1249" y="1216"/>
                  <a:pt x="1249" y="1216"/>
                  <a:pt x="1249" y="1216"/>
                </a:cubicBezTo>
                <a:cubicBezTo>
                  <a:pt x="1248" y="1216"/>
                  <a:pt x="1248" y="1216"/>
                  <a:pt x="1248" y="1216"/>
                </a:cubicBezTo>
                <a:cubicBezTo>
                  <a:pt x="1248" y="1217"/>
                  <a:pt x="1248" y="1217"/>
                  <a:pt x="1248" y="1217"/>
                </a:cubicBezTo>
                <a:cubicBezTo>
                  <a:pt x="1246" y="1217"/>
                  <a:pt x="1246" y="1217"/>
                  <a:pt x="1246" y="1217"/>
                </a:cubicBezTo>
                <a:cubicBezTo>
                  <a:pt x="1246" y="1217"/>
                  <a:pt x="1245" y="1218"/>
                  <a:pt x="1245" y="1218"/>
                </a:cubicBezTo>
                <a:cubicBezTo>
                  <a:pt x="1243" y="1218"/>
                  <a:pt x="1243" y="1218"/>
                  <a:pt x="1243" y="1218"/>
                </a:cubicBezTo>
                <a:cubicBezTo>
                  <a:pt x="1243" y="1222"/>
                  <a:pt x="1243" y="1222"/>
                  <a:pt x="1243" y="1222"/>
                </a:cubicBezTo>
                <a:cubicBezTo>
                  <a:pt x="1243" y="1222"/>
                  <a:pt x="1243" y="1222"/>
                  <a:pt x="1243" y="1222"/>
                </a:cubicBezTo>
                <a:cubicBezTo>
                  <a:pt x="1242" y="1225"/>
                  <a:pt x="1242" y="1223"/>
                  <a:pt x="1240" y="1224"/>
                </a:cubicBezTo>
                <a:cubicBezTo>
                  <a:pt x="1240" y="1225"/>
                  <a:pt x="1240" y="1225"/>
                  <a:pt x="1240" y="1225"/>
                </a:cubicBezTo>
                <a:cubicBezTo>
                  <a:pt x="1238" y="1225"/>
                  <a:pt x="1238" y="1225"/>
                  <a:pt x="1238" y="1225"/>
                </a:cubicBezTo>
                <a:cubicBezTo>
                  <a:pt x="1238" y="1226"/>
                  <a:pt x="1238" y="1226"/>
                  <a:pt x="1238" y="1226"/>
                </a:cubicBezTo>
                <a:cubicBezTo>
                  <a:pt x="1237" y="1226"/>
                  <a:pt x="1237" y="1226"/>
                  <a:pt x="1237" y="1226"/>
                </a:cubicBezTo>
                <a:cubicBezTo>
                  <a:pt x="1237" y="1227"/>
                  <a:pt x="1237" y="1227"/>
                  <a:pt x="1237" y="1227"/>
                </a:cubicBezTo>
                <a:cubicBezTo>
                  <a:pt x="1234" y="1227"/>
                  <a:pt x="1234" y="1227"/>
                  <a:pt x="1234" y="1227"/>
                </a:cubicBezTo>
                <a:cubicBezTo>
                  <a:pt x="1234" y="1227"/>
                  <a:pt x="1234" y="1227"/>
                  <a:pt x="1234" y="1227"/>
                </a:cubicBezTo>
                <a:cubicBezTo>
                  <a:pt x="1233" y="1227"/>
                  <a:pt x="1233" y="1227"/>
                  <a:pt x="1233" y="1227"/>
                </a:cubicBezTo>
                <a:cubicBezTo>
                  <a:pt x="1232" y="1228"/>
                  <a:pt x="1232" y="1229"/>
                  <a:pt x="1231" y="1230"/>
                </a:cubicBezTo>
                <a:cubicBezTo>
                  <a:pt x="1228" y="1232"/>
                  <a:pt x="1225" y="1233"/>
                  <a:pt x="1219" y="1233"/>
                </a:cubicBezTo>
                <a:cubicBezTo>
                  <a:pt x="1219" y="1235"/>
                  <a:pt x="1218" y="1236"/>
                  <a:pt x="1218" y="1239"/>
                </a:cubicBezTo>
                <a:cubicBezTo>
                  <a:pt x="1217" y="1238"/>
                  <a:pt x="1217" y="1238"/>
                  <a:pt x="1216" y="1237"/>
                </a:cubicBezTo>
                <a:cubicBezTo>
                  <a:pt x="1213" y="1237"/>
                  <a:pt x="1213" y="1237"/>
                  <a:pt x="1213" y="1237"/>
                </a:cubicBezTo>
                <a:cubicBezTo>
                  <a:pt x="1213" y="1237"/>
                  <a:pt x="1213" y="1237"/>
                  <a:pt x="1213" y="1237"/>
                </a:cubicBezTo>
                <a:cubicBezTo>
                  <a:pt x="1210" y="1238"/>
                  <a:pt x="1211" y="1239"/>
                  <a:pt x="1209" y="1241"/>
                </a:cubicBezTo>
                <a:cubicBezTo>
                  <a:pt x="1209" y="1245"/>
                  <a:pt x="1208" y="1247"/>
                  <a:pt x="1209" y="1251"/>
                </a:cubicBezTo>
                <a:cubicBezTo>
                  <a:pt x="1206" y="1251"/>
                  <a:pt x="1206" y="1251"/>
                  <a:pt x="1205" y="1252"/>
                </a:cubicBezTo>
                <a:cubicBezTo>
                  <a:pt x="1205" y="1254"/>
                  <a:pt x="1205" y="1256"/>
                  <a:pt x="1205" y="1257"/>
                </a:cubicBezTo>
                <a:cubicBezTo>
                  <a:pt x="1205" y="1257"/>
                  <a:pt x="1205" y="1257"/>
                  <a:pt x="1205" y="1257"/>
                </a:cubicBezTo>
                <a:cubicBezTo>
                  <a:pt x="1205" y="1258"/>
                  <a:pt x="1205" y="1258"/>
                  <a:pt x="1205" y="1258"/>
                </a:cubicBezTo>
                <a:cubicBezTo>
                  <a:pt x="1204" y="1258"/>
                  <a:pt x="1202" y="1257"/>
                  <a:pt x="1201" y="1257"/>
                </a:cubicBezTo>
                <a:cubicBezTo>
                  <a:pt x="1200" y="1260"/>
                  <a:pt x="1199" y="1263"/>
                  <a:pt x="1197" y="1265"/>
                </a:cubicBezTo>
                <a:cubicBezTo>
                  <a:pt x="1197" y="1267"/>
                  <a:pt x="1198" y="1268"/>
                  <a:pt x="1198" y="1269"/>
                </a:cubicBezTo>
                <a:cubicBezTo>
                  <a:pt x="1197" y="1269"/>
                  <a:pt x="1197" y="1269"/>
                  <a:pt x="1197" y="1269"/>
                </a:cubicBezTo>
                <a:cubicBezTo>
                  <a:pt x="1197" y="1271"/>
                  <a:pt x="1197" y="1273"/>
                  <a:pt x="1196" y="1275"/>
                </a:cubicBezTo>
                <a:cubicBezTo>
                  <a:pt x="1194" y="1275"/>
                  <a:pt x="1194" y="1275"/>
                  <a:pt x="1194" y="1275"/>
                </a:cubicBezTo>
                <a:cubicBezTo>
                  <a:pt x="1194" y="1275"/>
                  <a:pt x="1194" y="1275"/>
                  <a:pt x="1194" y="1275"/>
                </a:cubicBezTo>
                <a:cubicBezTo>
                  <a:pt x="1192" y="1273"/>
                  <a:pt x="1191" y="1271"/>
                  <a:pt x="1191" y="1269"/>
                </a:cubicBezTo>
                <a:cubicBezTo>
                  <a:pt x="1188" y="1267"/>
                  <a:pt x="1186" y="1266"/>
                  <a:pt x="1183" y="1265"/>
                </a:cubicBezTo>
                <a:cubicBezTo>
                  <a:pt x="1183" y="1261"/>
                  <a:pt x="1183" y="1261"/>
                  <a:pt x="1183" y="1261"/>
                </a:cubicBezTo>
                <a:cubicBezTo>
                  <a:pt x="1180" y="1261"/>
                  <a:pt x="1180" y="1259"/>
                  <a:pt x="1177" y="1258"/>
                </a:cubicBezTo>
                <a:cubicBezTo>
                  <a:pt x="1177" y="1256"/>
                  <a:pt x="1177" y="1254"/>
                  <a:pt x="1177" y="1252"/>
                </a:cubicBezTo>
                <a:cubicBezTo>
                  <a:pt x="1172" y="1252"/>
                  <a:pt x="1168" y="1250"/>
                  <a:pt x="1164" y="1250"/>
                </a:cubicBezTo>
                <a:cubicBezTo>
                  <a:pt x="1164" y="1251"/>
                  <a:pt x="1164" y="1253"/>
                  <a:pt x="1163" y="1254"/>
                </a:cubicBezTo>
                <a:cubicBezTo>
                  <a:pt x="1161" y="1254"/>
                  <a:pt x="1159" y="1254"/>
                  <a:pt x="1156" y="1255"/>
                </a:cubicBezTo>
                <a:cubicBezTo>
                  <a:pt x="1156" y="1255"/>
                  <a:pt x="1155" y="1256"/>
                  <a:pt x="1155" y="1256"/>
                </a:cubicBezTo>
                <a:cubicBezTo>
                  <a:pt x="1153" y="1256"/>
                  <a:pt x="1153" y="1256"/>
                  <a:pt x="1153" y="1256"/>
                </a:cubicBezTo>
                <a:cubicBezTo>
                  <a:pt x="1152" y="1257"/>
                  <a:pt x="1152" y="1258"/>
                  <a:pt x="1151" y="1259"/>
                </a:cubicBezTo>
                <a:cubicBezTo>
                  <a:pt x="1150" y="1259"/>
                  <a:pt x="1149" y="1259"/>
                  <a:pt x="1148" y="1260"/>
                </a:cubicBezTo>
                <a:cubicBezTo>
                  <a:pt x="1148" y="1261"/>
                  <a:pt x="1148" y="1261"/>
                  <a:pt x="1148" y="1261"/>
                </a:cubicBezTo>
                <a:cubicBezTo>
                  <a:pt x="1147" y="1261"/>
                  <a:pt x="1147" y="1261"/>
                  <a:pt x="1147" y="1261"/>
                </a:cubicBezTo>
                <a:cubicBezTo>
                  <a:pt x="1147" y="1260"/>
                  <a:pt x="1147" y="1260"/>
                  <a:pt x="1147" y="1260"/>
                </a:cubicBezTo>
                <a:cubicBezTo>
                  <a:pt x="1143" y="1259"/>
                  <a:pt x="1144" y="1257"/>
                  <a:pt x="1140" y="1256"/>
                </a:cubicBezTo>
                <a:cubicBezTo>
                  <a:pt x="1140" y="1258"/>
                  <a:pt x="1140" y="1258"/>
                  <a:pt x="1140" y="1258"/>
                </a:cubicBezTo>
                <a:cubicBezTo>
                  <a:pt x="1137" y="1258"/>
                  <a:pt x="1136" y="1258"/>
                  <a:pt x="1135" y="1256"/>
                </a:cubicBezTo>
                <a:cubicBezTo>
                  <a:pt x="1134" y="1256"/>
                  <a:pt x="1134" y="1256"/>
                  <a:pt x="1134" y="1256"/>
                </a:cubicBezTo>
                <a:cubicBezTo>
                  <a:pt x="1134" y="1254"/>
                  <a:pt x="1134" y="1253"/>
                  <a:pt x="1135" y="1252"/>
                </a:cubicBezTo>
                <a:cubicBezTo>
                  <a:pt x="1134" y="1252"/>
                  <a:pt x="1134" y="1252"/>
                  <a:pt x="1134" y="1252"/>
                </a:cubicBezTo>
                <a:cubicBezTo>
                  <a:pt x="1134" y="1250"/>
                  <a:pt x="1134" y="1250"/>
                  <a:pt x="1134" y="1250"/>
                </a:cubicBezTo>
                <a:cubicBezTo>
                  <a:pt x="1132" y="1249"/>
                  <a:pt x="1131" y="1248"/>
                  <a:pt x="1130" y="1246"/>
                </a:cubicBezTo>
                <a:cubicBezTo>
                  <a:pt x="1130" y="1245"/>
                  <a:pt x="1130" y="1245"/>
                  <a:pt x="1130" y="1245"/>
                </a:cubicBezTo>
                <a:cubicBezTo>
                  <a:pt x="1129" y="1245"/>
                  <a:pt x="1129" y="1245"/>
                  <a:pt x="1129" y="1245"/>
                </a:cubicBezTo>
                <a:cubicBezTo>
                  <a:pt x="1128" y="1244"/>
                  <a:pt x="1128" y="1244"/>
                  <a:pt x="1126" y="1243"/>
                </a:cubicBezTo>
                <a:cubicBezTo>
                  <a:pt x="1126" y="1241"/>
                  <a:pt x="1125" y="1240"/>
                  <a:pt x="1124" y="1239"/>
                </a:cubicBezTo>
                <a:cubicBezTo>
                  <a:pt x="1123" y="1239"/>
                  <a:pt x="1123" y="1239"/>
                  <a:pt x="1123" y="1239"/>
                </a:cubicBezTo>
                <a:cubicBezTo>
                  <a:pt x="1123" y="1237"/>
                  <a:pt x="1123" y="1237"/>
                  <a:pt x="1123" y="1237"/>
                </a:cubicBezTo>
                <a:cubicBezTo>
                  <a:pt x="1122" y="1237"/>
                  <a:pt x="1122" y="1237"/>
                  <a:pt x="1122" y="1237"/>
                </a:cubicBezTo>
                <a:cubicBezTo>
                  <a:pt x="1122" y="1235"/>
                  <a:pt x="1122" y="1233"/>
                  <a:pt x="1121" y="1232"/>
                </a:cubicBezTo>
                <a:cubicBezTo>
                  <a:pt x="1121" y="1231"/>
                  <a:pt x="1120" y="1231"/>
                  <a:pt x="1120" y="1231"/>
                </a:cubicBezTo>
                <a:cubicBezTo>
                  <a:pt x="1120" y="1230"/>
                  <a:pt x="1119" y="1228"/>
                  <a:pt x="1119" y="1227"/>
                </a:cubicBezTo>
                <a:cubicBezTo>
                  <a:pt x="1118" y="1227"/>
                  <a:pt x="1118" y="1227"/>
                  <a:pt x="1118" y="1227"/>
                </a:cubicBezTo>
                <a:cubicBezTo>
                  <a:pt x="1118" y="1225"/>
                  <a:pt x="1120" y="1226"/>
                  <a:pt x="1120" y="1225"/>
                </a:cubicBezTo>
                <a:cubicBezTo>
                  <a:pt x="1120" y="1218"/>
                  <a:pt x="1120" y="1218"/>
                  <a:pt x="1120" y="1218"/>
                </a:cubicBezTo>
                <a:cubicBezTo>
                  <a:pt x="1119" y="1218"/>
                  <a:pt x="1119" y="1218"/>
                  <a:pt x="1119" y="1218"/>
                </a:cubicBezTo>
                <a:cubicBezTo>
                  <a:pt x="1119" y="1215"/>
                  <a:pt x="1120" y="1212"/>
                  <a:pt x="1120" y="1209"/>
                </a:cubicBezTo>
                <a:cubicBezTo>
                  <a:pt x="1121" y="1209"/>
                  <a:pt x="1121" y="1209"/>
                  <a:pt x="1121" y="1209"/>
                </a:cubicBezTo>
                <a:cubicBezTo>
                  <a:pt x="1121" y="1204"/>
                  <a:pt x="1120" y="1202"/>
                  <a:pt x="1121" y="1198"/>
                </a:cubicBezTo>
                <a:cubicBezTo>
                  <a:pt x="1122" y="1198"/>
                  <a:pt x="1122" y="1198"/>
                  <a:pt x="1122" y="1198"/>
                </a:cubicBezTo>
                <a:cubicBezTo>
                  <a:pt x="1122" y="1193"/>
                  <a:pt x="1122" y="1193"/>
                  <a:pt x="1122" y="1193"/>
                </a:cubicBezTo>
                <a:cubicBezTo>
                  <a:pt x="1123" y="1193"/>
                  <a:pt x="1123" y="1193"/>
                  <a:pt x="1123" y="1193"/>
                </a:cubicBezTo>
                <a:cubicBezTo>
                  <a:pt x="1123" y="1191"/>
                  <a:pt x="1123" y="1191"/>
                  <a:pt x="1123" y="1191"/>
                </a:cubicBezTo>
                <a:cubicBezTo>
                  <a:pt x="1124" y="1191"/>
                  <a:pt x="1124" y="1191"/>
                  <a:pt x="1124" y="1191"/>
                </a:cubicBezTo>
                <a:cubicBezTo>
                  <a:pt x="1124" y="1189"/>
                  <a:pt x="1124" y="1189"/>
                  <a:pt x="1124" y="1189"/>
                </a:cubicBezTo>
                <a:cubicBezTo>
                  <a:pt x="1124" y="1189"/>
                  <a:pt x="1125" y="1189"/>
                  <a:pt x="1126" y="1188"/>
                </a:cubicBezTo>
                <a:cubicBezTo>
                  <a:pt x="1126" y="1186"/>
                  <a:pt x="1126" y="1186"/>
                  <a:pt x="1126" y="1186"/>
                </a:cubicBezTo>
                <a:cubicBezTo>
                  <a:pt x="1126" y="1186"/>
                  <a:pt x="1126" y="1186"/>
                  <a:pt x="1126" y="1186"/>
                </a:cubicBezTo>
                <a:cubicBezTo>
                  <a:pt x="1126" y="1185"/>
                  <a:pt x="1126" y="1185"/>
                  <a:pt x="1126" y="1185"/>
                </a:cubicBezTo>
                <a:cubicBezTo>
                  <a:pt x="1126" y="1185"/>
                  <a:pt x="1126" y="1185"/>
                  <a:pt x="1126" y="1185"/>
                </a:cubicBezTo>
                <a:cubicBezTo>
                  <a:pt x="1126" y="1182"/>
                  <a:pt x="1126" y="1182"/>
                  <a:pt x="1126" y="1182"/>
                </a:cubicBezTo>
                <a:cubicBezTo>
                  <a:pt x="1125" y="1182"/>
                  <a:pt x="1125" y="1182"/>
                  <a:pt x="1125" y="1182"/>
                </a:cubicBezTo>
                <a:cubicBezTo>
                  <a:pt x="1125" y="1180"/>
                  <a:pt x="1125" y="1179"/>
                  <a:pt x="1126" y="1178"/>
                </a:cubicBezTo>
                <a:cubicBezTo>
                  <a:pt x="1123" y="1176"/>
                  <a:pt x="1120" y="1175"/>
                  <a:pt x="1116" y="1174"/>
                </a:cubicBezTo>
                <a:cubicBezTo>
                  <a:pt x="1116" y="1170"/>
                  <a:pt x="1116" y="1170"/>
                  <a:pt x="1116" y="1170"/>
                </a:cubicBezTo>
                <a:cubicBezTo>
                  <a:pt x="1116" y="1170"/>
                  <a:pt x="1116" y="1170"/>
                  <a:pt x="1116" y="1170"/>
                </a:cubicBezTo>
                <a:cubicBezTo>
                  <a:pt x="1115" y="1166"/>
                  <a:pt x="1115" y="1169"/>
                  <a:pt x="1112" y="1168"/>
                </a:cubicBezTo>
                <a:cubicBezTo>
                  <a:pt x="1112" y="1167"/>
                  <a:pt x="1112" y="1167"/>
                  <a:pt x="1112" y="1166"/>
                </a:cubicBezTo>
                <a:cubicBezTo>
                  <a:pt x="1108" y="1166"/>
                  <a:pt x="1104" y="1166"/>
                  <a:pt x="1100" y="1165"/>
                </a:cubicBezTo>
                <a:cubicBezTo>
                  <a:pt x="1100" y="1165"/>
                  <a:pt x="1100" y="1164"/>
                  <a:pt x="1098" y="1164"/>
                </a:cubicBezTo>
                <a:cubicBezTo>
                  <a:pt x="1097" y="1164"/>
                  <a:pt x="1097" y="1165"/>
                  <a:pt x="1097" y="1166"/>
                </a:cubicBezTo>
                <a:cubicBezTo>
                  <a:pt x="1093" y="1166"/>
                  <a:pt x="1090" y="1167"/>
                  <a:pt x="1087" y="1167"/>
                </a:cubicBezTo>
                <a:cubicBezTo>
                  <a:pt x="1087" y="1167"/>
                  <a:pt x="1086" y="1168"/>
                  <a:pt x="1086" y="1169"/>
                </a:cubicBezTo>
                <a:cubicBezTo>
                  <a:pt x="1084" y="1169"/>
                  <a:pt x="1084" y="1168"/>
                  <a:pt x="1083" y="1168"/>
                </a:cubicBezTo>
                <a:cubicBezTo>
                  <a:pt x="1074" y="1168"/>
                  <a:pt x="1074" y="1168"/>
                  <a:pt x="1074" y="1168"/>
                </a:cubicBezTo>
                <a:cubicBezTo>
                  <a:pt x="1074" y="1168"/>
                  <a:pt x="1073" y="1169"/>
                  <a:pt x="1071" y="1169"/>
                </a:cubicBezTo>
                <a:cubicBezTo>
                  <a:pt x="1071" y="1168"/>
                  <a:pt x="1071" y="1167"/>
                  <a:pt x="1070" y="1167"/>
                </a:cubicBezTo>
                <a:cubicBezTo>
                  <a:pt x="1069" y="1167"/>
                  <a:pt x="1068" y="1168"/>
                  <a:pt x="1067" y="1169"/>
                </a:cubicBezTo>
                <a:cubicBezTo>
                  <a:pt x="1065" y="1169"/>
                  <a:pt x="1065" y="1169"/>
                  <a:pt x="1065" y="1169"/>
                </a:cubicBezTo>
                <a:cubicBezTo>
                  <a:pt x="1065" y="1168"/>
                  <a:pt x="1065" y="1168"/>
                  <a:pt x="1065" y="1168"/>
                </a:cubicBezTo>
                <a:cubicBezTo>
                  <a:pt x="1063" y="1167"/>
                  <a:pt x="1066" y="1165"/>
                  <a:pt x="1067" y="1164"/>
                </a:cubicBezTo>
                <a:cubicBezTo>
                  <a:pt x="1068" y="1164"/>
                  <a:pt x="1068" y="1164"/>
                  <a:pt x="1068" y="1164"/>
                </a:cubicBezTo>
                <a:cubicBezTo>
                  <a:pt x="1068" y="1161"/>
                  <a:pt x="1068" y="1161"/>
                  <a:pt x="1068" y="1161"/>
                </a:cubicBezTo>
                <a:cubicBezTo>
                  <a:pt x="1068" y="1161"/>
                  <a:pt x="1069" y="1161"/>
                  <a:pt x="1070" y="1160"/>
                </a:cubicBezTo>
                <a:cubicBezTo>
                  <a:pt x="1071" y="1158"/>
                  <a:pt x="1070" y="1157"/>
                  <a:pt x="1070" y="1154"/>
                </a:cubicBezTo>
                <a:cubicBezTo>
                  <a:pt x="1071" y="1154"/>
                  <a:pt x="1071" y="1154"/>
                  <a:pt x="1071" y="1154"/>
                </a:cubicBezTo>
                <a:cubicBezTo>
                  <a:pt x="1071" y="1153"/>
                  <a:pt x="1071" y="1153"/>
                  <a:pt x="1071" y="1153"/>
                </a:cubicBezTo>
                <a:cubicBezTo>
                  <a:pt x="1072" y="1153"/>
                  <a:pt x="1072" y="1153"/>
                  <a:pt x="1072" y="1153"/>
                </a:cubicBezTo>
                <a:cubicBezTo>
                  <a:pt x="1071" y="1152"/>
                  <a:pt x="1071" y="1151"/>
                  <a:pt x="1070" y="1149"/>
                </a:cubicBezTo>
                <a:cubicBezTo>
                  <a:pt x="1071" y="1149"/>
                  <a:pt x="1071" y="1149"/>
                  <a:pt x="1071" y="1149"/>
                </a:cubicBezTo>
                <a:cubicBezTo>
                  <a:pt x="1071" y="1147"/>
                  <a:pt x="1071" y="1147"/>
                  <a:pt x="1071" y="1147"/>
                </a:cubicBezTo>
                <a:cubicBezTo>
                  <a:pt x="1072" y="1147"/>
                  <a:pt x="1072" y="1146"/>
                  <a:pt x="1073" y="1146"/>
                </a:cubicBezTo>
                <a:cubicBezTo>
                  <a:pt x="1074" y="1138"/>
                  <a:pt x="1074" y="1138"/>
                  <a:pt x="1074" y="1138"/>
                </a:cubicBezTo>
                <a:cubicBezTo>
                  <a:pt x="1073" y="1138"/>
                  <a:pt x="1073" y="1138"/>
                  <a:pt x="1073" y="1138"/>
                </a:cubicBezTo>
                <a:cubicBezTo>
                  <a:pt x="1073" y="1134"/>
                  <a:pt x="1073" y="1134"/>
                  <a:pt x="1070" y="1134"/>
                </a:cubicBezTo>
                <a:cubicBezTo>
                  <a:pt x="1070" y="1132"/>
                  <a:pt x="1071" y="1130"/>
                  <a:pt x="1073" y="1129"/>
                </a:cubicBezTo>
                <a:cubicBezTo>
                  <a:pt x="1073" y="1127"/>
                  <a:pt x="1073" y="1127"/>
                  <a:pt x="1073" y="1127"/>
                </a:cubicBezTo>
                <a:cubicBezTo>
                  <a:pt x="1074" y="1127"/>
                  <a:pt x="1074" y="1127"/>
                  <a:pt x="1074" y="1127"/>
                </a:cubicBezTo>
                <a:cubicBezTo>
                  <a:pt x="1075" y="1129"/>
                  <a:pt x="1073" y="1131"/>
                  <a:pt x="1073" y="1132"/>
                </a:cubicBezTo>
                <a:cubicBezTo>
                  <a:pt x="1074" y="1132"/>
                  <a:pt x="1075" y="1133"/>
                  <a:pt x="1076" y="1133"/>
                </a:cubicBezTo>
                <a:cubicBezTo>
                  <a:pt x="1076" y="1135"/>
                  <a:pt x="1076" y="1135"/>
                  <a:pt x="1076" y="1135"/>
                </a:cubicBezTo>
                <a:cubicBezTo>
                  <a:pt x="1078" y="1135"/>
                  <a:pt x="1078" y="1135"/>
                  <a:pt x="1078" y="1135"/>
                </a:cubicBezTo>
                <a:cubicBezTo>
                  <a:pt x="1077" y="1133"/>
                  <a:pt x="1077" y="1131"/>
                  <a:pt x="1077" y="1129"/>
                </a:cubicBezTo>
                <a:cubicBezTo>
                  <a:pt x="1078" y="1124"/>
                  <a:pt x="1080" y="1120"/>
                  <a:pt x="1080" y="1114"/>
                </a:cubicBezTo>
                <a:cubicBezTo>
                  <a:pt x="1083" y="1112"/>
                  <a:pt x="1079" y="1113"/>
                  <a:pt x="1080" y="1108"/>
                </a:cubicBezTo>
                <a:cubicBezTo>
                  <a:pt x="1081" y="1108"/>
                  <a:pt x="1081" y="1108"/>
                  <a:pt x="1081" y="1108"/>
                </a:cubicBezTo>
                <a:cubicBezTo>
                  <a:pt x="1081" y="1106"/>
                  <a:pt x="1082" y="1104"/>
                  <a:pt x="1082" y="1102"/>
                </a:cubicBezTo>
                <a:cubicBezTo>
                  <a:pt x="1082" y="1102"/>
                  <a:pt x="1083" y="1102"/>
                  <a:pt x="1084" y="1101"/>
                </a:cubicBezTo>
                <a:cubicBezTo>
                  <a:pt x="1084" y="1099"/>
                  <a:pt x="1084" y="1099"/>
                  <a:pt x="1084" y="1099"/>
                </a:cubicBezTo>
                <a:cubicBezTo>
                  <a:pt x="1084" y="1099"/>
                  <a:pt x="1084" y="1099"/>
                  <a:pt x="1084" y="1099"/>
                </a:cubicBezTo>
                <a:cubicBezTo>
                  <a:pt x="1084" y="1097"/>
                  <a:pt x="1084" y="1097"/>
                  <a:pt x="1084" y="1097"/>
                </a:cubicBezTo>
                <a:cubicBezTo>
                  <a:pt x="1085" y="1097"/>
                  <a:pt x="1085" y="1097"/>
                  <a:pt x="1085" y="1097"/>
                </a:cubicBezTo>
                <a:cubicBezTo>
                  <a:pt x="1086" y="1095"/>
                  <a:pt x="1085" y="1092"/>
                  <a:pt x="1086" y="1090"/>
                </a:cubicBezTo>
                <a:cubicBezTo>
                  <a:pt x="1085" y="1090"/>
                  <a:pt x="1085" y="1089"/>
                  <a:pt x="1084" y="1089"/>
                </a:cubicBezTo>
                <a:cubicBezTo>
                  <a:pt x="1084" y="1088"/>
                  <a:pt x="1084" y="1087"/>
                  <a:pt x="1084" y="1087"/>
                </a:cubicBezTo>
                <a:cubicBezTo>
                  <a:pt x="1081" y="1087"/>
                  <a:pt x="1081" y="1087"/>
                  <a:pt x="1081" y="1087"/>
                </a:cubicBezTo>
                <a:cubicBezTo>
                  <a:pt x="1081" y="1086"/>
                  <a:pt x="1081" y="1086"/>
                  <a:pt x="1081" y="1086"/>
                </a:cubicBezTo>
                <a:cubicBezTo>
                  <a:pt x="1079" y="1086"/>
                  <a:pt x="1079" y="1086"/>
                  <a:pt x="1079" y="1086"/>
                </a:cubicBezTo>
                <a:cubicBezTo>
                  <a:pt x="1079" y="1085"/>
                  <a:pt x="1079" y="1085"/>
                  <a:pt x="1079" y="1085"/>
                </a:cubicBezTo>
                <a:cubicBezTo>
                  <a:pt x="1078" y="1084"/>
                  <a:pt x="1070" y="1086"/>
                  <a:pt x="1070" y="1087"/>
                </a:cubicBezTo>
                <a:cubicBezTo>
                  <a:pt x="1069" y="1088"/>
                  <a:pt x="1068" y="1089"/>
                  <a:pt x="1067" y="1090"/>
                </a:cubicBezTo>
                <a:cubicBezTo>
                  <a:pt x="1065" y="1090"/>
                  <a:pt x="1064" y="1090"/>
                  <a:pt x="1062" y="1091"/>
                </a:cubicBezTo>
                <a:cubicBezTo>
                  <a:pt x="1062" y="1091"/>
                  <a:pt x="1062" y="1092"/>
                  <a:pt x="1061" y="1092"/>
                </a:cubicBezTo>
                <a:cubicBezTo>
                  <a:pt x="1060" y="1092"/>
                  <a:pt x="1060" y="1092"/>
                  <a:pt x="1060" y="1092"/>
                </a:cubicBezTo>
                <a:cubicBezTo>
                  <a:pt x="1060" y="1093"/>
                  <a:pt x="1060" y="1093"/>
                  <a:pt x="1060" y="1093"/>
                </a:cubicBezTo>
                <a:cubicBezTo>
                  <a:pt x="1055" y="1093"/>
                  <a:pt x="1055" y="1093"/>
                  <a:pt x="1055" y="1093"/>
                </a:cubicBezTo>
                <a:cubicBezTo>
                  <a:pt x="1055" y="1094"/>
                  <a:pt x="1055" y="1094"/>
                  <a:pt x="1055" y="1094"/>
                </a:cubicBezTo>
                <a:cubicBezTo>
                  <a:pt x="1054" y="1094"/>
                  <a:pt x="1053" y="1095"/>
                  <a:pt x="1052" y="1095"/>
                </a:cubicBezTo>
                <a:cubicBezTo>
                  <a:pt x="1051" y="1099"/>
                  <a:pt x="1051" y="1103"/>
                  <a:pt x="1050" y="1107"/>
                </a:cubicBezTo>
                <a:cubicBezTo>
                  <a:pt x="1049" y="1107"/>
                  <a:pt x="1049" y="1107"/>
                  <a:pt x="1049" y="1107"/>
                </a:cubicBezTo>
                <a:cubicBezTo>
                  <a:pt x="1049" y="1111"/>
                  <a:pt x="1049" y="1111"/>
                  <a:pt x="1049" y="1111"/>
                </a:cubicBezTo>
                <a:cubicBezTo>
                  <a:pt x="1048" y="1112"/>
                  <a:pt x="1047" y="1112"/>
                  <a:pt x="1046" y="1113"/>
                </a:cubicBezTo>
                <a:cubicBezTo>
                  <a:pt x="1046" y="1115"/>
                  <a:pt x="1046" y="1115"/>
                  <a:pt x="1046" y="1115"/>
                </a:cubicBezTo>
                <a:cubicBezTo>
                  <a:pt x="1046" y="1115"/>
                  <a:pt x="1046" y="1115"/>
                  <a:pt x="1046" y="1115"/>
                </a:cubicBezTo>
                <a:cubicBezTo>
                  <a:pt x="1046" y="1121"/>
                  <a:pt x="1046" y="1121"/>
                  <a:pt x="1046" y="1121"/>
                </a:cubicBezTo>
                <a:cubicBezTo>
                  <a:pt x="1045" y="1122"/>
                  <a:pt x="1044" y="1122"/>
                  <a:pt x="1043" y="1122"/>
                </a:cubicBezTo>
                <a:cubicBezTo>
                  <a:pt x="1042" y="1123"/>
                  <a:pt x="1039" y="1128"/>
                  <a:pt x="1038" y="1130"/>
                </a:cubicBezTo>
                <a:cubicBezTo>
                  <a:pt x="1035" y="1130"/>
                  <a:pt x="1035" y="1130"/>
                  <a:pt x="1035" y="1130"/>
                </a:cubicBezTo>
                <a:cubicBezTo>
                  <a:pt x="1035" y="1130"/>
                  <a:pt x="1035" y="1130"/>
                  <a:pt x="1035" y="1130"/>
                </a:cubicBezTo>
                <a:cubicBezTo>
                  <a:pt x="1034" y="1130"/>
                  <a:pt x="1034" y="1129"/>
                  <a:pt x="1032" y="1128"/>
                </a:cubicBezTo>
                <a:cubicBezTo>
                  <a:pt x="1032" y="1127"/>
                  <a:pt x="1032" y="1127"/>
                  <a:pt x="1032" y="1127"/>
                </a:cubicBezTo>
                <a:cubicBezTo>
                  <a:pt x="1031" y="1128"/>
                  <a:pt x="1029" y="1128"/>
                  <a:pt x="1028" y="1129"/>
                </a:cubicBezTo>
                <a:cubicBezTo>
                  <a:pt x="1028" y="1128"/>
                  <a:pt x="1028" y="1128"/>
                  <a:pt x="1028" y="1128"/>
                </a:cubicBezTo>
                <a:cubicBezTo>
                  <a:pt x="1023" y="1128"/>
                  <a:pt x="1023" y="1131"/>
                  <a:pt x="1021" y="1133"/>
                </a:cubicBezTo>
                <a:cubicBezTo>
                  <a:pt x="1021" y="1134"/>
                  <a:pt x="1021" y="1134"/>
                  <a:pt x="1021" y="1134"/>
                </a:cubicBezTo>
                <a:cubicBezTo>
                  <a:pt x="1019" y="1133"/>
                  <a:pt x="1018" y="1134"/>
                  <a:pt x="1014" y="1134"/>
                </a:cubicBezTo>
                <a:cubicBezTo>
                  <a:pt x="1014" y="1135"/>
                  <a:pt x="1014" y="1135"/>
                  <a:pt x="1014" y="1135"/>
                </a:cubicBezTo>
                <a:cubicBezTo>
                  <a:pt x="1010" y="1135"/>
                  <a:pt x="1009" y="1135"/>
                  <a:pt x="1004" y="1135"/>
                </a:cubicBezTo>
                <a:cubicBezTo>
                  <a:pt x="1004" y="1133"/>
                  <a:pt x="1003" y="1132"/>
                  <a:pt x="1002" y="1130"/>
                </a:cubicBezTo>
                <a:cubicBezTo>
                  <a:pt x="1001" y="1129"/>
                  <a:pt x="1000" y="1129"/>
                  <a:pt x="999" y="1129"/>
                </a:cubicBezTo>
                <a:cubicBezTo>
                  <a:pt x="999" y="1128"/>
                  <a:pt x="999" y="1128"/>
                  <a:pt x="999" y="1128"/>
                </a:cubicBezTo>
                <a:cubicBezTo>
                  <a:pt x="996" y="1128"/>
                  <a:pt x="996" y="1128"/>
                  <a:pt x="996" y="1128"/>
                </a:cubicBezTo>
                <a:cubicBezTo>
                  <a:pt x="996" y="1127"/>
                  <a:pt x="996" y="1127"/>
                  <a:pt x="996" y="1127"/>
                </a:cubicBezTo>
                <a:cubicBezTo>
                  <a:pt x="994" y="1127"/>
                  <a:pt x="992" y="1128"/>
                  <a:pt x="990" y="1128"/>
                </a:cubicBezTo>
                <a:cubicBezTo>
                  <a:pt x="990" y="1121"/>
                  <a:pt x="986" y="1120"/>
                  <a:pt x="986" y="1112"/>
                </a:cubicBezTo>
                <a:cubicBezTo>
                  <a:pt x="983" y="1112"/>
                  <a:pt x="983" y="1112"/>
                  <a:pt x="983" y="1112"/>
                </a:cubicBezTo>
                <a:cubicBezTo>
                  <a:pt x="982" y="1110"/>
                  <a:pt x="982" y="1109"/>
                  <a:pt x="980" y="1108"/>
                </a:cubicBezTo>
                <a:cubicBezTo>
                  <a:pt x="980" y="1106"/>
                  <a:pt x="980" y="1106"/>
                  <a:pt x="980" y="1106"/>
                </a:cubicBezTo>
                <a:cubicBezTo>
                  <a:pt x="978" y="1106"/>
                  <a:pt x="978" y="1106"/>
                  <a:pt x="978" y="1106"/>
                </a:cubicBezTo>
                <a:cubicBezTo>
                  <a:pt x="978" y="1105"/>
                  <a:pt x="978" y="1105"/>
                  <a:pt x="978" y="1105"/>
                </a:cubicBezTo>
                <a:cubicBezTo>
                  <a:pt x="976" y="1105"/>
                  <a:pt x="976" y="1105"/>
                  <a:pt x="976" y="1105"/>
                </a:cubicBezTo>
                <a:cubicBezTo>
                  <a:pt x="976" y="1104"/>
                  <a:pt x="976" y="1103"/>
                  <a:pt x="976" y="1101"/>
                </a:cubicBezTo>
                <a:cubicBezTo>
                  <a:pt x="975" y="1101"/>
                  <a:pt x="975" y="1101"/>
                  <a:pt x="974" y="1101"/>
                </a:cubicBezTo>
                <a:cubicBezTo>
                  <a:pt x="974" y="1099"/>
                  <a:pt x="975" y="1098"/>
                  <a:pt x="975" y="1097"/>
                </a:cubicBezTo>
                <a:cubicBezTo>
                  <a:pt x="974" y="1097"/>
                  <a:pt x="974" y="1097"/>
                  <a:pt x="974" y="1097"/>
                </a:cubicBezTo>
                <a:cubicBezTo>
                  <a:pt x="974" y="1096"/>
                  <a:pt x="974" y="1096"/>
                  <a:pt x="974" y="1096"/>
                </a:cubicBezTo>
                <a:cubicBezTo>
                  <a:pt x="973" y="1095"/>
                  <a:pt x="972" y="1095"/>
                  <a:pt x="971" y="1094"/>
                </a:cubicBezTo>
                <a:cubicBezTo>
                  <a:pt x="971" y="1091"/>
                  <a:pt x="971" y="1091"/>
                  <a:pt x="971" y="1091"/>
                </a:cubicBezTo>
                <a:cubicBezTo>
                  <a:pt x="971" y="1091"/>
                  <a:pt x="971" y="1091"/>
                  <a:pt x="971" y="1091"/>
                </a:cubicBezTo>
                <a:cubicBezTo>
                  <a:pt x="971" y="1090"/>
                  <a:pt x="971" y="1090"/>
                  <a:pt x="971" y="1090"/>
                </a:cubicBezTo>
                <a:cubicBezTo>
                  <a:pt x="970" y="1091"/>
                  <a:pt x="970" y="1091"/>
                  <a:pt x="969" y="1091"/>
                </a:cubicBezTo>
                <a:cubicBezTo>
                  <a:pt x="968" y="1091"/>
                  <a:pt x="968" y="1091"/>
                  <a:pt x="968" y="1091"/>
                </a:cubicBezTo>
                <a:cubicBezTo>
                  <a:pt x="968" y="1090"/>
                  <a:pt x="969" y="1088"/>
                  <a:pt x="969" y="1087"/>
                </a:cubicBezTo>
                <a:cubicBezTo>
                  <a:pt x="970" y="1087"/>
                  <a:pt x="970" y="1087"/>
                  <a:pt x="970" y="1087"/>
                </a:cubicBezTo>
                <a:cubicBezTo>
                  <a:pt x="970" y="1084"/>
                  <a:pt x="969" y="1081"/>
                  <a:pt x="969" y="1078"/>
                </a:cubicBezTo>
                <a:cubicBezTo>
                  <a:pt x="970" y="1078"/>
                  <a:pt x="970" y="1078"/>
                  <a:pt x="970" y="1078"/>
                </a:cubicBezTo>
                <a:cubicBezTo>
                  <a:pt x="970" y="1076"/>
                  <a:pt x="971" y="1073"/>
                  <a:pt x="971" y="1071"/>
                </a:cubicBezTo>
                <a:cubicBezTo>
                  <a:pt x="971" y="1071"/>
                  <a:pt x="971" y="1071"/>
                  <a:pt x="971" y="1071"/>
                </a:cubicBezTo>
                <a:cubicBezTo>
                  <a:pt x="971" y="1067"/>
                  <a:pt x="971" y="1067"/>
                  <a:pt x="971" y="1067"/>
                </a:cubicBezTo>
                <a:cubicBezTo>
                  <a:pt x="970" y="1067"/>
                  <a:pt x="970" y="1067"/>
                  <a:pt x="970" y="1067"/>
                </a:cubicBezTo>
                <a:cubicBezTo>
                  <a:pt x="970" y="1062"/>
                  <a:pt x="970" y="1062"/>
                  <a:pt x="970" y="1062"/>
                </a:cubicBezTo>
                <a:cubicBezTo>
                  <a:pt x="969" y="1061"/>
                  <a:pt x="969" y="1061"/>
                  <a:pt x="968" y="1061"/>
                </a:cubicBezTo>
                <a:cubicBezTo>
                  <a:pt x="967" y="1059"/>
                  <a:pt x="969" y="1057"/>
                  <a:pt x="969" y="1056"/>
                </a:cubicBezTo>
                <a:cubicBezTo>
                  <a:pt x="968" y="1053"/>
                  <a:pt x="968" y="1049"/>
                  <a:pt x="967" y="1046"/>
                </a:cubicBezTo>
                <a:cubicBezTo>
                  <a:pt x="968" y="1046"/>
                  <a:pt x="968" y="1046"/>
                  <a:pt x="968" y="1046"/>
                </a:cubicBezTo>
                <a:cubicBezTo>
                  <a:pt x="968" y="1044"/>
                  <a:pt x="968" y="1043"/>
                  <a:pt x="967" y="1041"/>
                </a:cubicBezTo>
                <a:cubicBezTo>
                  <a:pt x="968" y="1041"/>
                  <a:pt x="968" y="1040"/>
                  <a:pt x="969" y="1040"/>
                </a:cubicBezTo>
                <a:cubicBezTo>
                  <a:pt x="970" y="1039"/>
                  <a:pt x="970" y="1038"/>
                  <a:pt x="971" y="1035"/>
                </a:cubicBezTo>
                <a:cubicBezTo>
                  <a:pt x="974" y="1035"/>
                  <a:pt x="974" y="1035"/>
                  <a:pt x="974" y="1035"/>
                </a:cubicBezTo>
                <a:cubicBezTo>
                  <a:pt x="975" y="1032"/>
                  <a:pt x="976" y="1031"/>
                  <a:pt x="976" y="1027"/>
                </a:cubicBezTo>
                <a:cubicBezTo>
                  <a:pt x="975" y="1026"/>
                  <a:pt x="976" y="1027"/>
                  <a:pt x="975" y="1026"/>
                </a:cubicBezTo>
                <a:cubicBezTo>
                  <a:pt x="974" y="1026"/>
                  <a:pt x="974" y="1026"/>
                  <a:pt x="974" y="1026"/>
                </a:cubicBezTo>
                <a:cubicBezTo>
                  <a:pt x="974" y="1025"/>
                  <a:pt x="975" y="1024"/>
                  <a:pt x="975" y="1024"/>
                </a:cubicBezTo>
                <a:cubicBezTo>
                  <a:pt x="976" y="1024"/>
                  <a:pt x="976" y="1024"/>
                  <a:pt x="976" y="1024"/>
                </a:cubicBezTo>
                <a:cubicBezTo>
                  <a:pt x="975" y="1023"/>
                  <a:pt x="975" y="1022"/>
                  <a:pt x="975" y="1021"/>
                </a:cubicBezTo>
                <a:cubicBezTo>
                  <a:pt x="973" y="1021"/>
                  <a:pt x="973" y="1021"/>
                  <a:pt x="973" y="1021"/>
                </a:cubicBezTo>
                <a:cubicBezTo>
                  <a:pt x="973" y="1019"/>
                  <a:pt x="973" y="1019"/>
                  <a:pt x="972" y="1018"/>
                </a:cubicBezTo>
                <a:cubicBezTo>
                  <a:pt x="971" y="1018"/>
                  <a:pt x="971" y="1018"/>
                  <a:pt x="971" y="1018"/>
                </a:cubicBezTo>
                <a:cubicBezTo>
                  <a:pt x="971" y="1015"/>
                  <a:pt x="971" y="1015"/>
                  <a:pt x="971" y="1015"/>
                </a:cubicBezTo>
                <a:cubicBezTo>
                  <a:pt x="971" y="1015"/>
                  <a:pt x="971" y="1015"/>
                  <a:pt x="971" y="1015"/>
                </a:cubicBezTo>
                <a:cubicBezTo>
                  <a:pt x="971" y="1012"/>
                  <a:pt x="971" y="1012"/>
                  <a:pt x="971" y="1012"/>
                </a:cubicBezTo>
                <a:cubicBezTo>
                  <a:pt x="970" y="1012"/>
                  <a:pt x="970" y="1012"/>
                  <a:pt x="970" y="1012"/>
                </a:cubicBezTo>
                <a:cubicBezTo>
                  <a:pt x="970" y="1010"/>
                  <a:pt x="970" y="1008"/>
                  <a:pt x="971" y="1005"/>
                </a:cubicBezTo>
                <a:cubicBezTo>
                  <a:pt x="969" y="1005"/>
                  <a:pt x="969" y="1005"/>
                  <a:pt x="969" y="1005"/>
                </a:cubicBezTo>
                <a:cubicBezTo>
                  <a:pt x="970" y="1004"/>
                  <a:pt x="969" y="1005"/>
                  <a:pt x="970" y="1004"/>
                </a:cubicBezTo>
                <a:cubicBezTo>
                  <a:pt x="970" y="1003"/>
                  <a:pt x="970" y="1003"/>
                  <a:pt x="970" y="1003"/>
                </a:cubicBezTo>
                <a:cubicBezTo>
                  <a:pt x="971" y="1003"/>
                  <a:pt x="971" y="1003"/>
                  <a:pt x="972" y="1004"/>
                </a:cubicBezTo>
                <a:cubicBezTo>
                  <a:pt x="973" y="1002"/>
                  <a:pt x="973" y="999"/>
                  <a:pt x="973" y="996"/>
                </a:cubicBezTo>
                <a:cubicBezTo>
                  <a:pt x="977" y="996"/>
                  <a:pt x="975" y="995"/>
                  <a:pt x="977" y="994"/>
                </a:cubicBezTo>
                <a:cubicBezTo>
                  <a:pt x="977" y="993"/>
                  <a:pt x="977" y="993"/>
                  <a:pt x="977" y="993"/>
                </a:cubicBezTo>
                <a:cubicBezTo>
                  <a:pt x="981" y="993"/>
                  <a:pt x="981" y="993"/>
                  <a:pt x="981" y="993"/>
                </a:cubicBezTo>
                <a:cubicBezTo>
                  <a:pt x="981" y="992"/>
                  <a:pt x="981" y="992"/>
                  <a:pt x="981" y="991"/>
                </a:cubicBezTo>
                <a:cubicBezTo>
                  <a:pt x="984" y="991"/>
                  <a:pt x="984" y="991"/>
                  <a:pt x="984" y="991"/>
                </a:cubicBezTo>
                <a:cubicBezTo>
                  <a:pt x="984" y="990"/>
                  <a:pt x="984" y="990"/>
                  <a:pt x="984" y="990"/>
                </a:cubicBezTo>
                <a:cubicBezTo>
                  <a:pt x="985" y="990"/>
                  <a:pt x="985" y="990"/>
                  <a:pt x="985" y="990"/>
                </a:cubicBezTo>
                <a:cubicBezTo>
                  <a:pt x="984" y="989"/>
                  <a:pt x="984" y="988"/>
                  <a:pt x="984" y="987"/>
                </a:cubicBezTo>
                <a:cubicBezTo>
                  <a:pt x="986" y="987"/>
                  <a:pt x="986" y="987"/>
                  <a:pt x="986" y="987"/>
                </a:cubicBezTo>
                <a:cubicBezTo>
                  <a:pt x="987" y="985"/>
                  <a:pt x="986" y="986"/>
                  <a:pt x="987" y="985"/>
                </a:cubicBezTo>
                <a:cubicBezTo>
                  <a:pt x="987" y="985"/>
                  <a:pt x="987" y="985"/>
                  <a:pt x="987" y="985"/>
                </a:cubicBezTo>
                <a:cubicBezTo>
                  <a:pt x="989" y="985"/>
                  <a:pt x="990" y="985"/>
                  <a:pt x="992" y="985"/>
                </a:cubicBezTo>
                <a:cubicBezTo>
                  <a:pt x="992" y="985"/>
                  <a:pt x="992" y="985"/>
                  <a:pt x="992" y="985"/>
                </a:cubicBezTo>
                <a:cubicBezTo>
                  <a:pt x="993" y="984"/>
                  <a:pt x="994" y="983"/>
                  <a:pt x="995" y="982"/>
                </a:cubicBezTo>
                <a:cubicBezTo>
                  <a:pt x="995" y="983"/>
                  <a:pt x="995" y="983"/>
                  <a:pt x="995" y="983"/>
                </a:cubicBezTo>
                <a:cubicBezTo>
                  <a:pt x="996" y="983"/>
                  <a:pt x="996" y="983"/>
                  <a:pt x="996" y="983"/>
                </a:cubicBezTo>
                <a:cubicBezTo>
                  <a:pt x="996" y="981"/>
                  <a:pt x="996" y="979"/>
                  <a:pt x="997" y="978"/>
                </a:cubicBezTo>
                <a:cubicBezTo>
                  <a:pt x="998" y="978"/>
                  <a:pt x="999" y="977"/>
                  <a:pt x="1000" y="977"/>
                </a:cubicBezTo>
                <a:cubicBezTo>
                  <a:pt x="1000" y="972"/>
                  <a:pt x="1000" y="972"/>
                  <a:pt x="1000" y="972"/>
                </a:cubicBezTo>
                <a:cubicBezTo>
                  <a:pt x="1000" y="972"/>
                  <a:pt x="1001" y="973"/>
                  <a:pt x="1002" y="973"/>
                </a:cubicBezTo>
                <a:cubicBezTo>
                  <a:pt x="1002" y="974"/>
                  <a:pt x="1002" y="974"/>
                  <a:pt x="1002" y="974"/>
                </a:cubicBezTo>
                <a:cubicBezTo>
                  <a:pt x="1004" y="974"/>
                  <a:pt x="1004" y="974"/>
                  <a:pt x="1004" y="974"/>
                </a:cubicBezTo>
                <a:cubicBezTo>
                  <a:pt x="1004" y="975"/>
                  <a:pt x="1004" y="975"/>
                  <a:pt x="1004" y="975"/>
                </a:cubicBezTo>
                <a:cubicBezTo>
                  <a:pt x="1006" y="975"/>
                  <a:pt x="1006" y="975"/>
                  <a:pt x="1006" y="975"/>
                </a:cubicBezTo>
                <a:cubicBezTo>
                  <a:pt x="1006" y="974"/>
                  <a:pt x="1007" y="974"/>
                  <a:pt x="1007" y="973"/>
                </a:cubicBezTo>
                <a:cubicBezTo>
                  <a:pt x="1009" y="972"/>
                  <a:pt x="1010" y="972"/>
                  <a:pt x="1012" y="971"/>
                </a:cubicBezTo>
                <a:cubicBezTo>
                  <a:pt x="1012" y="969"/>
                  <a:pt x="1012" y="969"/>
                  <a:pt x="1012" y="969"/>
                </a:cubicBezTo>
                <a:cubicBezTo>
                  <a:pt x="1012" y="969"/>
                  <a:pt x="1014" y="971"/>
                  <a:pt x="1014" y="971"/>
                </a:cubicBezTo>
                <a:cubicBezTo>
                  <a:pt x="1016" y="972"/>
                  <a:pt x="1017" y="969"/>
                  <a:pt x="1018" y="969"/>
                </a:cubicBezTo>
                <a:cubicBezTo>
                  <a:pt x="1018" y="969"/>
                  <a:pt x="1018" y="969"/>
                  <a:pt x="1018" y="969"/>
                </a:cubicBezTo>
                <a:cubicBezTo>
                  <a:pt x="1020" y="969"/>
                  <a:pt x="1019" y="970"/>
                  <a:pt x="1020" y="971"/>
                </a:cubicBezTo>
                <a:cubicBezTo>
                  <a:pt x="1022" y="971"/>
                  <a:pt x="1023" y="971"/>
                  <a:pt x="1025" y="971"/>
                </a:cubicBezTo>
                <a:cubicBezTo>
                  <a:pt x="1025" y="972"/>
                  <a:pt x="1025" y="972"/>
                  <a:pt x="1025" y="972"/>
                </a:cubicBezTo>
                <a:cubicBezTo>
                  <a:pt x="1028" y="972"/>
                  <a:pt x="1028" y="970"/>
                  <a:pt x="1031" y="970"/>
                </a:cubicBezTo>
                <a:cubicBezTo>
                  <a:pt x="1031" y="973"/>
                  <a:pt x="1031" y="973"/>
                  <a:pt x="1031" y="973"/>
                </a:cubicBezTo>
                <a:cubicBezTo>
                  <a:pt x="1033" y="974"/>
                  <a:pt x="1033" y="974"/>
                  <a:pt x="1034" y="975"/>
                </a:cubicBezTo>
                <a:cubicBezTo>
                  <a:pt x="1038" y="975"/>
                  <a:pt x="1038" y="974"/>
                  <a:pt x="1040" y="973"/>
                </a:cubicBezTo>
                <a:cubicBezTo>
                  <a:pt x="1040" y="975"/>
                  <a:pt x="1040" y="975"/>
                  <a:pt x="1040" y="975"/>
                </a:cubicBezTo>
                <a:cubicBezTo>
                  <a:pt x="1038" y="975"/>
                  <a:pt x="1038" y="975"/>
                  <a:pt x="1038" y="975"/>
                </a:cubicBezTo>
                <a:cubicBezTo>
                  <a:pt x="1038" y="976"/>
                  <a:pt x="1038" y="975"/>
                  <a:pt x="1037" y="976"/>
                </a:cubicBezTo>
                <a:cubicBezTo>
                  <a:pt x="1037" y="979"/>
                  <a:pt x="1037" y="979"/>
                  <a:pt x="1037" y="979"/>
                </a:cubicBezTo>
                <a:cubicBezTo>
                  <a:pt x="1038" y="979"/>
                  <a:pt x="1038" y="979"/>
                  <a:pt x="1038" y="979"/>
                </a:cubicBezTo>
                <a:cubicBezTo>
                  <a:pt x="1039" y="980"/>
                  <a:pt x="1043" y="981"/>
                  <a:pt x="1045" y="980"/>
                </a:cubicBezTo>
                <a:cubicBezTo>
                  <a:pt x="1045" y="980"/>
                  <a:pt x="1045" y="979"/>
                  <a:pt x="1046" y="979"/>
                </a:cubicBezTo>
                <a:cubicBezTo>
                  <a:pt x="1047" y="979"/>
                  <a:pt x="1048" y="979"/>
                  <a:pt x="1049" y="980"/>
                </a:cubicBezTo>
                <a:cubicBezTo>
                  <a:pt x="1048" y="978"/>
                  <a:pt x="1049" y="978"/>
                  <a:pt x="1047" y="977"/>
                </a:cubicBezTo>
                <a:cubicBezTo>
                  <a:pt x="1047" y="974"/>
                  <a:pt x="1048" y="973"/>
                  <a:pt x="1050" y="972"/>
                </a:cubicBezTo>
                <a:cubicBezTo>
                  <a:pt x="1050" y="971"/>
                  <a:pt x="1050" y="971"/>
                  <a:pt x="1050" y="971"/>
                </a:cubicBezTo>
                <a:cubicBezTo>
                  <a:pt x="1053" y="972"/>
                  <a:pt x="1053" y="974"/>
                  <a:pt x="1057" y="975"/>
                </a:cubicBezTo>
                <a:cubicBezTo>
                  <a:pt x="1057" y="977"/>
                  <a:pt x="1057" y="977"/>
                  <a:pt x="1057" y="977"/>
                </a:cubicBezTo>
                <a:cubicBezTo>
                  <a:pt x="1058" y="978"/>
                  <a:pt x="1057" y="977"/>
                  <a:pt x="1058" y="978"/>
                </a:cubicBezTo>
                <a:cubicBezTo>
                  <a:pt x="1062" y="978"/>
                  <a:pt x="1062" y="978"/>
                  <a:pt x="1062" y="978"/>
                </a:cubicBezTo>
                <a:cubicBezTo>
                  <a:pt x="1062" y="981"/>
                  <a:pt x="1062" y="981"/>
                  <a:pt x="1062" y="981"/>
                </a:cubicBezTo>
                <a:cubicBezTo>
                  <a:pt x="1065" y="981"/>
                  <a:pt x="1065" y="981"/>
                  <a:pt x="1065" y="981"/>
                </a:cubicBezTo>
                <a:cubicBezTo>
                  <a:pt x="1065" y="980"/>
                  <a:pt x="1064" y="981"/>
                  <a:pt x="1065" y="980"/>
                </a:cubicBezTo>
                <a:cubicBezTo>
                  <a:pt x="1065" y="979"/>
                  <a:pt x="1065" y="978"/>
                  <a:pt x="1065" y="976"/>
                </a:cubicBezTo>
                <a:cubicBezTo>
                  <a:pt x="1062" y="976"/>
                  <a:pt x="1062" y="976"/>
                  <a:pt x="1060" y="975"/>
                </a:cubicBezTo>
                <a:cubicBezTo>
                  <a:pt x="1061" y="972"/>
                  <a:pt x="1062" y="972"/>
                  <a:pt x="1065" y="971"/>
                </a:cubicBezTo>
                <a:cubicBezTo>
                  <a:pt x="1064" y="969"/>
                  <a:pt x="1064" y="970"/>
                  <a:pt x="1063" y="969"/>
                </a:cubicBezTo>
                <a:cubicBezTo>
                  <a:pt x="1062" y="968"/>
                  <a:pt x="1063" y="968"/>
                  <a:pt x="1062" y="968"/>
                </a:cubicBezTo>
                <a:cubicBezTo>
                  <a:pt x="1062" y="969"/>
                  <a:pt x="1062" y="969"/>
                  <a:pt x="1062" y="969"/>
                </a:cubicBezTo>
                <a:cubicBezTo>
                  <a:pt x="1062" y="969"/>
                  <a:pt x="1061" y="969"/>
                  <a:pt x="1060" y="970"/>
                </a:cubicBezTo>
                <a:cubicBezTo>
                  <a:pt x="1060" y="969"/>
                  <a:pt x="1060" y="969"/>
                  <a:pt x="1059" y="968"/>
                </a:cubicBezTo>
                <a:cubicBezTo>
                  <a:pt x="1059" y="966"/>
                  <a:pt x="1059" y="966"/>
                  <a:pt x="1059" y="966"/>
                </a:cubicBezTo>
                <a:cubicBezTo>
                  <a:pt x="1057" y="966"/>
                  <a:pt x="1056" y="967"/>
                  <a:pt x="1055" y="967"/>
                </a:cubicBezTo>
                <a:cubicBezTo>
                  <a:pt x="1055" y="966"/>
                  <a:pt x="1055" y="966"/>
                  <a:pt x="1055" y="966"/>
                </a:cubicBezTo>
                <a:cubicBezTo>
                  <a:pt x="1053" y="965"/>
                  <a:pt x="1054" y="966"/>
                  <a:pt x="1053" y="965"/>
                </a:cubicBezTo>
                <a:cubicBezTo>
                  <a:pt x="1052" y="964"/>
                  <a:pt x="1053" y="965"/>
                  <a:pt x="1052" y="964"/>
                </a:cubicBezTo>
                <a:cubicBezTo>
                  <a:pt x="1054" y="963"/>
                  <a:pt x="1057" y="964"/>
                  <a:pt x="1060" y="964"/>
                </a:cubicBezTo>
                <a:cubicBezTo>
                  <a:pt x="1061" y="963"/>
                  <a:pt x="1061" y="962"/>
                  <a:pt x="1061" y="961"/>
                </a:cubicBezTo>
                <a:cubicBezTo>
                  <a:pt x="1063" y="961"/>
                  <a:pt x="1065" y="960"/>
                  <a:pt x="1067" y="960"/>
                </a:cubicBezTo>
                <a:cubicBezTo>
                  <a:pt x="1067" y="961"/>
                  <a:pt x="1067" y="961"/>
                  <a:pt x="1067" y="961"/>
                </a:cubicBezTo>
                <a:cubicBezTo>
                  <a:pt x="1070" y="961"/>
                  <a:pt x="1070" y="961"/>
                  <a:pt x="1070" y="961"/>
                </a:cubicBezTo>
                <a:cubicBezTo>
                  <a:pt x="1070" y="961"/>
                  <a:pt x="1070" y="962"/>
                  <a:pt x="1070" y="962"/>
                </a:cubicBezTo>
                <a:cubicBezTo>
                  <a:pt x="1072" y="962"/>
                  <a:pt x="1072" y="962"/>
                  <a:pt x="1072" y="962"/>
                </a:cubicBezTo>
                <a:cubicBezTo>
                  <a:pt x="1072" y="963"/>
                  <a:pt x="1072" y="963"/>
                  <a:pt x="1072" y="963"/>
                </a:cubicBezTo>
                <a:cubicBezTo>
                  <a:pt x="1073" y="963"/>
                  <a:pt x="1074" y="962"/>
                  <a:pt x="1075" y="962"/>
                </a:cubicBezTo>
                <a:cubicBezTo>
                  <a:pt x="1075" y="959"/>
                  <a:pt x="1075" y="959"/>
                  <a:pt x="1075" y="959"/>
                </a:cubicBezTo>
                <a:cubicBezTo>
                  <a:pt x="1077" y="959"/>
                  <a:pt x="1077" y="959"/>
                  <a:pt x="1077" y="959"/>
                </a:cubicBezTo>
                <a:cubicBezTo>
                  <a:pt x="1077" y="961"/>
                  <a:pt x="1077" y="962"/>
                  <a:pt x="1078" y="964"/>
                </a:cubicBezTo>
                <a:cubicBezTo>
                  <a:pt x="1081" y="964"/>
                  <a:pt x="1081" y="964"/>
                  <a:pt x="1081" y="964"/>
                </a:cubicBezTo>
                <a:cubicBezTo>
                  <a:pt x="1081" y="962"/>
                  <a:pt x="1081" y="962"/>
                  <a:pt x="1081" y="962"/>
                </a:cubicBezTo>
                <a:cubicBezTo>
                  <a:pt x="1082" y="962"/>
                  <a:pt x="1083" y="962"/>
                  <a:pt x="1084" y="961"/>
                </a:cubicBezTo>
                <a:cubicBezTo>
                  <a:pt x="1084" y="959"/>
                  <a:pt x="1084" y="959"/>
                  <a:pt x="1084" y="959"/>
                </a:cubicBezTo>
                <a:cubicBezTo>
                  <a:pt x="1085" y="959"/>
                  <a:pt x="1085" y="959"/>
                  <a:pt x="1085" y="959"/>
                </a:cubicBezTo>
                <a:cubicBezTo>
                  <a:pt x="1086" y="960"/>
                  <a:pt x="1086" y="961"/>
                  <a:pt x="1087" y="962"/>
                </a:cubicBezTo>
                <a:cubicBezTo>
                  <a:pt x="1090" y="962"/>
                  <a:pt x="1089" y="962"/>
                  <a:pt x="1090" y="960"/>
                </a:cubicBezTo>
                <a:cubicBezTo>
                  <a:pt x="1092" y="960"/>
                  <a:pt x="1093" y="960"/>
                  <a:pt x="1095" y="961"/>
                </a:cubicBezTo>
                <a:cubicBezTo>
                  <a:pt x="1095" y="962"/>
                  <a:pt x="1095" y="961"/>
                  <a:pt x="1094" y="962"/>
                </a:cubicBezTo>
                <a:cubicBezTo>
                  <a:pt x="1095" y="965"/>
                  <a:pt x="1097" y="966"/>
                  <a:pt x="1100" y="966"/>
                </a:cubicBezTo>
                <a:cubicBezTo>
                  <a:pt x="1102" y="966"/>
                  <a:pt x="1102" y="966"/>
                  <a:pt x="1102" y="966"/>
                </a:cubicBezTo>
                <a:cubicBezTo>
                  <a:pt x="1103" y="968"/>
                  <a:pt x="1104" y="969"/>
                  <a:pt x="1104" y="971"/>
                </a:cubicBezTo>
                <a:cubicBezTo>
                  <a:pt x="1107" y="971"/>
                  <a:pt x="1107" y="971"/>
                  <a:pt x="1107" y="971"/>
                </a:cubicBezTo>
                <a:cubicBezTo>
                  <a:pt x="1107" y="971"/>
                  <a:pt x="1108" y="972"/>
                  <a:pt x="1108" y="973"/>
                </a:cubicBezTo>
                <a:cubicBezTo>
                  <a:pt x="1109" y="973"/>
                  <a:pt x="1110" y="972"/>
                  <a:pt x="1112" y="972"/>
                </a:cubicBezTo>
                <a:cubicBezTo>
                  <a:pt x="1112" y="973"/>
                  <a:pt x="1112" y="973"/>
                  <a:pt x="1112" y="973"/>
                </a:cubicBezTo>
                <a:cubicBezTo>
                  <a:pt x="1114" y="972"/>
                  <a:pt x="1116" y="970"/>
                  <a:pt x="1117" y="968"/>
                </a:cubicBezTo>
                <a:cubicBezTo>
                  <a:pt x="1126" y="968"/>
                  <a:pt x="1122" y="972"/>
                  <a:pt x="1126" y="977"/>
                </a:cubicBezTo>
                <a:cubicBezTo>
                  <a:pt x="1126" y="977"/>
                  <a:pt x="1126" y="977"/>
                  <a:pt x="1126" y="977"/>
                </a:cubicBezTo>
                <a:cubicBezTo>
                  <a:pt x="1127" y="978"/>
                  <a:pt x="1127" y="978"/>
                  <a:pt x="1127" y="979"/>
                </a:cubicBezTo>
                <a:cubicBezTo>
                  <a:pt x="1130" y="980"/>
                  <a:pt x="1130" y="980"/>
                  <a:pt x="1130" y="980"/>
                </a:cubicBezTo>
                <a:cubicBezTo>
                  <a:pt x="1131" y="983"/>
                  <a:pt x="1131" y="987"/>
                  <a:pt x="1131" y="991"/>
                </a:cubicBezTo>
                <a:cubicBezTo>
                  <a:pt x="1130" y="991"/>
                  <a:pt x="1130" y="991"/>
                  <a:pt x="1130" y="991"/>
                </a:cubicBezTo>
                <a:cubicBezTo>
                  <a:pt x="1130" y="993"/>
                  <a:pt x="1129" y="999"/>
                  <a:pt x="1130" y="1000"/>
                </a:cubicBezTo>
                <a:cubicBezTo>
                  <a:pt x="1131" y="1000"/>
                  <a:pt x="1131" y="1000"/>
                  <a:pt x="1131" y="1000"/>
                </a:cubicBezTo>
                <a:cubicBezTo>
                  <a:pt x="1132" y="1001"/>
                  <a:pt x="1131" y="1000"/>
                  <a:pt x="1132" y="1001"/>
                </a:cubicBezTo>
                <a:cubicBezTo>
                  <a:pt x="1133" y="1000"/>
                  <a:pt x="1133" y="999"/>
                  <a:pt x="1134" y="997"/>
                </a:cubicBezTo>
                <a:cubicBezTo>
                  <a:pt x="1137" y="997"/>
                  <a:pt x="1137" y="997"/>
                  <a:pt x="1137" y="997"/>
                </a:cubicBezTo>
                <a:cubicBezTo>
                  <a:pt x="1137" y="1001"/>
                  <a:pt x="1136" y="1003"/>
                  <a:pt x="1134" y="1004"/>
                </a:cubicBezTo>
                <a:cubicBezTo>
                  <a:pt x="1134" y="1009"/>
                  <a:pt x="1134" y="1010"/>
                  <a:pt x="1136" y="1012"/>
                </a:cubicBezTo>
                <a:cubicBezTo>
                  <a:pt x="1136" y="1013"/>
                  <a:pt x="1136" y="1013"/>
                  <a:pt x="1136" y="1013"/>
                </a:cubicBezTo>
                <a:cubicBezTo>
                  <a:pt x="1139" y="1014"/>
                  <a:pt x="1137" y="1012"/>
                  <a:pt x="1140" y="1014"/>
                </a:cubicBezTo>
                <a:cubicBezTo>
                  <a:pt x="1140" y="1014"/>
                  <a:pt x="1140" y="1014"/>
                  <a:pt x="1140" y="1014"/>
                </a:cubicBezTo>
                <a:cubicBezTo>
                  <a:pt x="1140" y="1018"/>
                  <a:pt x="1140" y="1018"/>
                  <a:pt x="1140" y="1018"/>
                </a:cubicBezTo>
                <a:cubicBezTo>
                  <a:pt x="1141" y="1018"/>
                  <a:pt x="1141" y="1018"/>
                  <a:pt x="1142" y="1019"/>
                </a:cubicBezTo>
                <a:cubicBezTo>
                  <a:pt x="1142" y="1020"/>
                  <a:pt x="1142" y="1020"/>
                  <a:pt x="1142" y="1020"/>
                </a:cubicBezTo>
                <a:cubicBezTo>
                  <a:pt x="1143" y="1020"/>
                  <a:pt x="1143" y="1020"/>
                  <a:pt x="1143" y="1020"/>
                </a:cubicBezTo>
                <a:cubicBezTo>
                  <a:pt x="1143" y="1024"/>
                  <a:pt x="1143" y="1024"/>
                  <a:pt x="1143" y="1024"/>
                </a:cubicBezTo>
                <a:cubicBezTo>
                  <a:pt x="1144" y="1025"/>
                  <a:pt x="1144" y="1025"/>
                  <a:pt x="1145" y="1026"/>
                </a:cubicBezTo>
                <a:cubicBezTo>
                  <a:pt x="1146" y="1028"/>
                  <a:pt x="1146" y="1029"/>
                  <a:pt x="1147" y="1031"/>
                </a:cubicBezTo>
                <a:cubicBezTo>
                  <a:pt x="1148" y="1031"/>
                  <a:pt x="1149" y="1032"/>
                  <a:pt x="1149" y="1032"/>
                </a:cubicBezTo>
                <a:cubicBezTo>
                  <a:pt x="1151" y="1033"/>
                  <a:pt x="1150" y="1034"/>
                  <a:pt x="1152" y="1035"/>
                </a:cubicBezTo>
                <a:cubicBezTo>
                  <a:pt x="1152" y="1036"/>
                  <a:pt x="1152" y="1036"/>
                  <a:pt x="1152" y="1036"/>
                </a:cubicBezTo>
                <a:cubicBezTo>
                  <a:pt x="1154" y="1035"/>
                  <a:pt x="1153" y="1035"/>
                  <a:pt x="1154" y="1036"/>
                </a:cubicBezTo>
                <a:cubicBezTo>
                  <a:pt x="1155" y="1035"/>
                  <a:pt x="1155" y="1034"/>
                  <a:pt x="1155" y="1033"/>
                </a:cubicBezTo>
                <a:cubicBezTo>
                  <a:pt x="1155" y="1033"/>
                  <a:pt x="1154" y="1032"/>
                  <a:pt x="1154" y="1031"/>
                </a:cubicBezTo>
                <a:cubicBezTo>
                  <a:pt x="1155" y="1031"/>
                  <a:pt x="1155" y="1031"/>
                  <a:pt x="1155" y="1031"/>
                </a:cubicBezTo>
                <a:cubicBezTo>
                  <a:pt x="1155" y="1029"/>
                  <a:pt x="1155" y="1029"/>
                  <a:pt x="1155" y="1029"/>
                </a:cubicBezTo>
                <a:cubicBezTo>
                  <a:pt x="1156" y="1029"/>
                  <a:pt x="1156" y="1029"/>
                  <a:pt x="1157" y="1028"/>
                </a:cubicBezTo>
                <a:cubicBezTo>
                  <a:pt x="1157" y="1026"/>
                  <a:pt x="1157" y="1026"/>
                  <a:pt x="1157" y="1026"/>
                </a:cubicBezTo>
                <a:cubicBezTo>
                  <a:pt x="1158" y="1026"/>
                  <a:pt x="1158" y="1026"/>
                  <a:pt x="1158" y="1026"/>
                </a:cubicBezTo>
                <a:cubicBezTo>
                  <a:pt x="1158" y="1019"/>
                  <a:pt x="1158" y="1019"/>
                  <a:pt x="1158" y="1019"/>
                </a:cubicBezTo>
                <a:cubicBezTo>
                  <a:pt x="1159" y="1019"/>
                  <a:pt x="1159" y="1019"/>
                  <a:pt x="1159" y="1019"/>
                </a:cubicBezTo>
                <a:cubicBezTo>
                  <a:pt x="1159" y="1015"/>
                  <a:pt x="1159" y="1015"/>
                  <a:pt x="1159" y="1015"/>
                </a:cubicBezTo>
                <a:cubicBezTo>
                  <a:pt x="1159" y="1015"/>
                  <a:pt x="1159" y="1015"/>
                  <a:pt x="1159" y="1015"/>
                </a:cubicBezTo>
                <a:cubicBezTo>
                  <a:pt x="1159" y="1014"/>
                  <a:pt x="1159" y="1014"/>
                  <a:pt x="1159" y="1014"/>
                </a:cubicBezTo>
                <a:cubicBezTo>
                  <a:pt x="1159" y="1014"/>
                  <a:pt x="1159" y="1014"/>
                  <a:pt x="1159" y="1014"/>
                </a:cubicBezTo>
                <a:cubicBezTo>
                  <a:pt x="1159" y="1009"/>
                  <a:pt x="1159" y="1009"/>
                  <a:pt x="1159" y="1009"/>
                </a:cubicBezTo>
                <a:cubicBezTo>
                  <a:pt x="1158" y="1009"/>
                  <a:pt x="1157" y="1009"/>
                  <a:pt x="1157" y="1009"/>
                </a:cubicBezTo>
                <a:cubicBezTo>
                  <a:pt x="1157" y="1006"/>
                  <a:pt x="1156" y="1003"/>
                  <a:pt x="1156" y="1000"/>
                </a:cubicBezTo>
                <a:cubicBezTo>
                  <a:pt x="1155" y="1000"/>
                  <a:pt x="1155" y="1000"/>
                  <a:pt x="1154" y="1000"/>
                </a:cubicBezTo>
                <a:cubicBezTo>
                  <a:pt x="1154" y="997"/>
                  <a:pt x="1154" y="997"/>
                  <a:pt x="1154" y="997"/>
                </a:cubicBezTo>
                <a:cubicBezTo>
                  <a:pt x="1154" y="997"/>
                  <a:pt x="1153" y="996"/>
                  <a:pt x="1153" y="996"/>
                </a:cubicBezTo>
                <a:cubicBezTo>
                  <a:pt x="1153" y="995"/>
                  <a:pt x="1153" y="993"/>
                  <a:pt x="1154" y="992"/>
                </a:cubicBezTo>
                <a:cubicBezTo>
                  <a:pt x="1153" y="992"/>
                  <a:pt x="1153" y="992"/>
                  <a:pt x="1153" y="992"/>
                </a:cubicBezTo>
                <a:cubicBezTo>
                  <a:pt x="1153" y="990"/>
                  <a:pt x="1153" y="990"/>
                  <a:pt x="1153" y="990"/>
                </a:cubicBezTo>
                <a:cubicBezTo>
                  <a:pt x="1152" y="990"/>
                  <a:pt x="1151" y="989"/>
                  <a:pt x="1150" y="989"/>
                </a:cubicBezTo>
                <a:cubicBezTo>
                  <a:pt x="1151" y="987"/>
                  <a:pt x="1151" y="986"/>
                  <a:pt x="1151" y="985"/>
                </a:cubicBezTo>
                <a:cubicBezTo>
                  <a:pt x="1150" y="985"/>
                  <a:pt x="1150" y="985"/>
                  <a:pt x="1150" y="985"/>
                </a:cubicBezTo>
                <a:cubicBezTo>
                  <a:pt x="1150" y="982"/>
                  <a:pt x="1150" y="982"/>
                  <a:pt x="1150" y="982"/>
                </a:cubicBezTo>
                <a:cubicBezTo>
                  <a:pt x="1149" y="982"/>
                  <a:pt x="1149" y="982"/>
                  <a:pt x="1149" y="982"/>
                </a:cubicBezTo>
                <a:cubicBezTo>
                  <a:pt x="1149" y="980"/>
                  <a:pt x="1149" y="980"/>
                  <a:pt x="1149" y="980"/>
                </a:cubicBezTo>
                <a:cubicBezTo>
                  <a:pt x="1149" y="980"/>
                  <a:pt x="1149" y="980"/>
                  <a:pt x="1149" y="980"/>
                </a:cubicBezTo>
                <a:cubicBezTo>
                  <a:pt x="1148" y="979"/>
                  <a:pt x="1148" y="977"/>
                  <a:pt x="1148" y="975"/>
                </a:cubicBezTo>
                <a:cubicBezTo>
                  <a:pt x="1147" y="975"/>
                  <a:pt x="1147" y="975"/>
                  <a:pt x="1147" y="975"/>
                </a:cubicBezTo>
                <a:cubicBezTo>
                  <a:pt x="1147" y="968"/>
                  <a:pt x="1147" y="968"/>
                  <a:pt x="1147" y="968"/>
                </a:cubicBezTo>
                <a:cubicBezTo>
                  <a:pt x="1146" y="968"/>
                  <a:pt x="1146" y="968"/>
                  <a:pt x="1146" y="968"/>
                </a:cubicBezTo>
                <a:cubicBezTo>
                  <a:pt x="1146" y="966"/>
                  <a:pt x="1146" y="966"/>
                  <a:pt x="1146" y="966"/>
                </a:cubicBezTo>
                <a:cubicBezTo>
                  <a:pt x="1145" y="966"/>
                  <a:pt x="1145" y="966"/>
                  <a:pt x="1145" y="966"/>
                </a:cubicBezTo>
                <a:cubicBezTo>
                  <a:pt x="1144" y="964"/>
                  <a:pt x="1144" y="965"/>
                  <a:pt x="1143" y="962"/>
                </a:cubicBezTo>
                <a:cubicBezTo>
                  <a:pt x="1144" y="961"/>
                  <a:pt x="1143" y="962"/>
                  <a:pt x="1144" y="961"/>
                </a:cubicBezTo>
                <a:cubicBezTo>
                  <a:pt x="1144" y="960"/>
                  <a:pt x="1145" y="960"/>
                  <a:pt x="1146" y="960"/>
                </a:cubicBezTo>
                <a:cubicBezTo>
                  <a:pt x="1145" y="953"/>
                  <a:pt x="1145" y="953"/>
                  <a:pt x="1145" y="953"/>
                </a:cubicBezTo>
                <a:cubicBezTo>
                  <a:pt x="1147" y="953"/>
                  <a:pt x="1147" y="953"/>
                  <a:pt x="1147" y="953"/>
                </a:cubicBezTo>
                <a:cubicBezTo>
                  <a:pt x="1148" y="950"/>
                  <a:pt x="1148" y="948"/>
                  <a:pt x="1149" y="945"/>
                </a:cubicBezTo>
                <a:cubicBezTo>
                  <a:pt x="1149" y="945"/>
                  <a:pt x="1149" y="945"/>
                  <a:pt x="1149" y="945"/>
                </a:cubicBezTo>
                <a:cubicBezTo>
                  <a:pt x="1149" y="944"/>
                  <a:pt x="1149" y="943"/>
                  <a:pt x="1149" y="942"/>
                </a:cubicBezTo>
                <a:cubicBezTo>
                  <a:pt x="1151" y="942"/>
                  <a:pt x="1151" y="941"/>
                  <a:pt x="1153" y="940"/>
                </a:cubicBezTo>
                <a:cubicBezTo>
                  <a:pt x="1153" y="938"/>
                  <a:pt x="1152" y="938"/>
                  <a:pt x="1152" y="937"/>
                </a:cubicBezTo>
                <a:cubicBezTo>
                  <a:pt x="1156" y="935"/>
                  <a:pt x="1157" y="936"/>
                  <a:pt x="1158" y="931"/>
                </a:cubicBezTo>
                <a:cubicBezTo>
                  <a:pt x="1159" y="931"/>
                  <a:pt x="1159" y="931"/>
                  <a:pt x="1160" y="932"/>
                </a:cubicBezTo>
                <a:cubicBezTo>
                  <a:pt x="1162" y="930"/>
                  <a:pt x="1163" y="929"/>
                  <a:pt x="1165" y="927"/>
                </a:cubicBezTo>
                <a:cubicBezTo>
                  <a:pt x="1165" y="925"/>
                  <a:pt x="1165" y="925"/>
                  <a:pt x="1165" y="925"/>
                </a:cubicBezTo>
                <a:cubicBezTo>
                  <a:pt x="1168" y="925"/>
                  <a:pt x="1168" y="925"/>
                  <a:pt x="1168" y="925"/>
                </a:cubicBezTo>
                <a:cubicBezTo>
                  <a:pt x="1169" y="921"/>
                  <a:pt x="1169" y="921"/>
                  <a:pt x="1170" y="918"/>
                </a:cubicBezTo>
                <a:cubicBezTo>
                  <a:pt x="1171" y="919"/>
                  <a:pt x="1172" y="919"/>
                  <a:pt x="1173" y="919"/>
                </a:cubicBezTo>
                <a:cubicBezTo>
                  <a:pt x="1175" y="918"/>
                  <a:pt x="1177" y="916"/>
                  <a:pt x="1179" y="915"/>
                </a:cubicBezTo>
                <a:cubicBezTo>
                  <a:pt x="1182" y="915"/>
                  <a:pt x="1182" y="915"/>
                  <a:pt x="1182" y="915"/>
                </a:cubicBezTo>
                <a:cubicBezTo>
                  <a:pt x="1182" y="914"/>
                  <a:pt x="1182" y="914"/>
                  <a:pt x="1182" y="914"/>
                </a:cubicBezTo>
                <a:cubicBezTo>
                  <a:pt x="1183" y="913"/>
                  <a:pt x="1182" y="912"/>
                  <a:pt x="1185" y="912"/>
                </a:cubicBezTo>
                <a:cubicBezTo>
                  <a:pt x="1186" y="908"/>
                  <a:pt x="1187" y="910"/>
                  <a:pt x="1187" y="906"/>
                </a:cubicBezTo>
                <a:cubicBezTo>
                  <a:pt x="1189" y="905"/>
                  <a:pt x="1190" y="905"/>
                  <a:pt x="1191" y="903"/>
                </a:cubicBezTo>
                <a:cubicBezTo>
                  <a:pt x="1192" y="903"/>
                  <a:pt x="1192" y="903"/>
                  <a:pt x="1192" y="903"/>
                </a:cubicBezTo>
                <a:cubicBezTo>
                  <a:pt x="1193" y="902"/>
                  <a:pt x="1190" y="899"/>
                  <a:pt x="1190" y="898"/>
                </a:cubicBezTo>
                <a:cubicBezTo>
                  <a:pt x="1194" y="898"/>
                  <a:pt x="1194" y="898"/>
                  <a:pt x="1194" y="898"/>
                </a:cubicBezTo>
                <a:cubicBezTo>
                  <a:pt x="1194" y="896"/>
                  <a:pt x="1194" y="896"/>
                  <a:pt x="1194" y="896"/>
                </a:cubicBezTo>
                <a:cubicBezTo>
                  <a:pt x="1196" y="896"/>
                  <a:pt x="1196" y="896"/>
                  <a:pt x="1196" y="896"/>
                </a:cubicBezTo>
                <a:cubicBezTo>
                  <a:pt x="1195" y="893"/>
                  <a:pt x="1193" y="892"/>
                  <a:pt x="1191" y="891"/>
                </a:cubicBezTo>
                <a:cubicBezTo>
                  <a:pt x="1191" y="890"/>
                  <a:pt x="1191" y="890"/>
                  <a:pt x="1191" y="890"/>
                </a:cubicBezTo>
                <a:cubicBezTo>
                  <a:pt x="1194" y="891"/>
                  <a:pt x="1195" y="890"/>
                  <a:pt x="1197" y="889"/>
                </a:cubicBezTo>
                <a:cubicBezTo>
                  <a:pt x="1197" y="890"/>
                  <a:pt x="1198" y="891"/>
                  <a:pt x="1198" y="892"/>
                </a:cubicBezTo>
                <a:cubicBezTo>
                  <a:pt x="1200" y="892"/>
                  <a:pt x="1200" y="892"/>
                  <a:pt x="1200" y="892"/>
                </a:cubicBezTo>
                <a:cubicBezTo>
                  <a:pt x="1200" y="893"/>
                  <a:pt x="1200" y="893"/>
                  <a:pt x="1200" y="893"/>
                </a:cubicBezTo>
                <a:cubicBezTo>
                  <a:pt x="1201" y="893"/>
                  <a:pt x="1203" y="891"/>
                  <a:pt x="1204" y="890"/>
                </a:cubicBezTo>
                <a:cubicBezTo>
                  <a:pt x="1205" y="890"/>
                  <a:pt x="1205" y="890"/>
                  <a:pt x="1205" y="890"/>
                </a:cubicBezTo>
                <a:cubicBezTo>
                  <a:pt x="1205" y="889"/>
                  <a:pt x="1205" y="889"/>
                  <a:pt x="1205" y="889"/>
                </a:cubicBezTo>
                <a:cubicBezTo>
                  <a:pt x="1202" y="889"/>
                  <a:pt x="1202" y="889"/>
                  <a:pt x="1202" y="889"/>
                </a:cubicBezTo>
                <a:cubicBezTo>
                  <a:pt x="1202" y="887"/>
                  <a:pt x="1202" y="887"/>
                  <a:pt x="1202" y="887"/>
                </a:cubicBezTo>
                <a:cubicBezTo>
                  <a:pt x="1201" y="886"/>
                  <a:pt x="1202" y="887"/>
                  <a:pt x="1201" y="886"/>
                </a:cubicBezTo>
                <a:cubicBezTo>
                  <a:pt x="1199" y="886"/>
                  <a:pt x="1198" y="885"/>
                  <a:pt x="1196" y="885"/>
                </a:cubicBezTo>
                <a:cubicBezTo>
                  <a:pt x="1196" y="883"/>
                  <a:pt x="1196" y="883"/>
                  <a:pt x="1196" y="883"/>
                </a:cubicBezTo>
                <a:cubicBezTo>
                  <a:pt x="1198" y="882"/>
                  <a:pt x="1200" y="882"/>
                  <a:pt x="1201" y="880"/>
                </a:cubicBezTo>
                <a:cubicBezTo>
                  <a:pt x="1202" y="880"/>
                  <a:pt x="1202" y="880"/>
                  <a:pt x="1202" y="880"/>
                </a:cubicBezTo>
                <a:cubicBezTo>
                  <a:pt x="1202" y="879"/>
                  <a:pt x="1202" y="879"/>
                  <a:pt x="1201" y="878"/>
                </a:cubicBezTo>
                <a:cubicBezTo>
                  <a:pt x="1201" y="878"/>
                  <a:pt x="1201" y="878"/>
                  <a:pt x="1201" y="878"/>
                </a:cubicBezTo>
                <a:cubicBezTo>
                  <a:pt x="1201" y="876"/>
                  <a:pt x="1201" y="875"/>
                  <a:pt x="1201" y="874"/>
                </a:cubicBezTo>
                <a:cubicBezTo>
                  <a:pt x="1200" y="873"/>
                  <a:pt x="1195" y="871"/>
                  <a:pt x="1194" y="870"/>
                </a:cubicBezTo>
                <a:cubicBezTo>
                  <a:pt x="1194" y="869"/>
                  <a:pt x="1194" y="869"/>
                  <a:pt x="1194" y="869"/>
                </a:cubicBezTo>
                <a:cubicBezTo>
                  <a:pt x="1193" y="867"/>
                  <a:pt x="1193" y="867"/>
                  <a:pt x="1191" y="866"/>
                </a:cubicBezTo>
                <a:cubicBezTo>
                  <a:pt x="1191" y="865"/>
                  <a:pt x="1191" y="865"/>
                  <a:pt x="1191" y="865"/>
                </a:cubicBezTo>
                <a:cubicBezTo>
                  <a:pt x="1194" y="865"/>
                  <a:pt x="1196" y="865"/>
                  <a:pt x="1198" y="864"/>
                </a:cubicBezTo>
                <a:cubicBezTo>
                  <a:pt x="1197" y="861"/>
                  <a:pt x="1196" y="860"/>
                  <a:pt x="1193" y="859"/>
                </a:cubicBezTo>
                <a:cubicBezTo>
                  <a:pt x="1193" y="858"/>
                  <a:pt x="1193" y="858"/>
                  <a:pt x="1193" y="858"/>
                </a:cubicBezTo>
                <a:cubicBezTo>
                  <a:pt x="1196" y="858"/>
                  <a:pt x="1196" y="858"/>
                  <a:pt x="1196" y="858"/>
                </a:cubicBezTo>
                <a:cubicBezTo>
                  <a:pt x="1196" y="856"/>
                  <a:pt x="1196" y="856"/>
                  <a:pt x="1196" y="856"/>
                </a:cubicBezTo>
                <a:cubicBezTo>
                  <a:pt x="1193" y="856"/>
                  <a:pt x="1193" y="855"/>
                  <a:pt x="1192" y="853"/>
                </a:cubicBezTo>
                <a:cubicBezTo>
                  <a:pt x="1190" y="852"/>
                  <a:pt x="1190" y="853"/>
                  <a:pt x="1190" y="850"/>
                </a:cubicBezTo>
                <a:cubicBezTo>
                  <a:pt x="1192" y="850"/>
                  <a:pt x="1192" y="850"/>
                  <a:pt x="1192" y="850"/>
                </a:cubicBezTo>
                <a:cubicBezTo>
                  <a:pt x="1192" y="848"/>
                  <a:pt x="1192" y="846"/>
                  <a:pt x="1191" y="845"/>
                </a:cubicBezTo>
                <a:cubicBezTo>
                  <a:pt x="1193" y="845"/>
                  <a:pt x="1193" y="845"/>
                  <a:pt x="1193" y="845"/>
                </a:cubicBezTo>
                <a:cubicBezTo>
                  <a:pt x="1194" y="842"/>
                  <a:pt x="1194" y="840"/>
                  <a:pt x="1195" y="837"/>
                </a:cubicBezTo>
                <a:cubicBezTo>
                  <a:pt x="1196" y="837"/>
                  <a:pt x="1196" y="837"/>
                  <a:pt x="1196" y="837"/>
                </a:cubicBezTo>
                <a:cubicBezTo>
                  <a:pt x="1195" y="835"/>
                  <a:pt x="1195" y="833"/>
                  <a:pt x="1195" y="831"/>
                </a:cubicBezTo>
                <a:cubicBezTo>
                  <a:pt x="1196" y="831"/>
                  <a:pt x="1197" y="831"/>
                  <a:pt x="1199" y="830"/>
                </a:cubicBezTo>
                <a:cubicBezTo>
                  <a:pt x="1199" y="830"/>
                  <a:pt x="1199" y="829"/>
                  <a:pt x="1200" y="829"/>
                </a:cubicBezTo>
                <a:cubicBezTo>
                  <a:pt x="1201" y="829"/>
                  <a:pt x="1202" y="829"/>
                  <a:pt x="1204" y="830"/>
                </a:cubicBezTo>
                <a:cubicBezTo>
                  <a:pt x="1204" y="827"/>
                  <a:pt x="1204" y="827"/>
                  <a:pt x="1204" y="827"/>
                </a:cubicBezTo>
                <a:cubicBezTo>
                  <a:pt x="1205" y="827"/>
                  <a:pt x="1205" y="827"/>
                  <a:pt x="1205" y="827"/>
                </a:cubicBezTo>
                <a:cubicBezTo>
                  <a:pt x="1205" y="826"/>
                  <a:pt x="1205" y="827"/>
                  <a:pt x="1205" y="826"/>
                </a:cubicBezTo>
                <a:cubicBezTo>
                  <a:pt x="1206" y="827"/>
                  <a:pt x="1205" y="826"/>
                  <a:pt x="1206" y="827"/>
                </a:cubicBezTo>
                <a:cubicBezTo>
                  <a:pt x="1206" y="829"/>
                  <a:pt x="1206" y="830"/>
                  <a:pt x="1205" y="831"/>
                </a:cubicBezTo>
                <a:cubicBezTo>
                  <a:pt x="1202" y="832"/>
                  <a:pt x="1203" y="833"/>
                  <a:pt x="1201" y="835"/>
                </a:cubicBezTo>
                <a:cubicBezTo>
                  <a:pt x="1201" y="835"/>
                  <a:pt x="1201" y="835"/>
                  <a:pt x="1201" y="835"/>
                </a:cubicBezTo>
                <a:cubicBezTo>
                  <a:pt x="1200" y="836"/>
                  <a:pt x="1200" y="837"/>
                  <a:pt x="1200" y="838"/>
                </a:cubicBezTo>
                <a:cubicBezTo>
                  <a:pt x="1201" y="838"/>
                  <a:pt x="1201" y="838"/>
                  <a:pt x="1201" y="838"/>
                </a:cubicBezTo>
                <a:cubicBezTo>
                  <a:pt x="1201" y="839"/>
                  <a:pt x="1201" y="839"/>
                  <a:pt x="1201" y="839"/>
                </a:cubicBezTo>
                <a:cubicBezTo>
                  <a:pt x="1200" y="840"/>
                  <a:pt x="1199" y="841"/>
                  <a:pt x="1197" y="842"/>
                </a:cubicBezTo>
                <a:cubicBezTo>
                  <a:pt x="1197" y="843"/>
                  <a:pt x="1199" y="846"/>
                  <a:pt x="1199" y="846"/>
                </a:cubicBezTo>
                <a:cubicBezTo>
                  <a:pt x="1198" y="846"/>
                  <a:pt x="1198" y="847"/>
                  <a:pt x="1197" y="847"/>
                </a:cubicBezTo>
                <a:cubicBezTo>
                  <a:pt x="1197" y="848"/>
                  <a:pt x="1198" y="849"/>
                  <a:pt x="1198" y="849"/>
                </a:cubicBezTo>
                <a:cubicBezTo>
                  <a:pt x="1199" y="849"/>
                  <a:pt x="1199" y="849"/>
                  <a:pt x="1199" y="849"/>
                </a:cubicBezTo>
                <a:cubicBezTo>
                  <a:pt x="1199" y="851"/>
                  <a:pt x="1198" y="852"/>
                  <a:pt x="1198" y="853"/>
                </a:cubicBezTo>
                <a:cubicBezTo>
                  <a:pt x="1199" y="853"/>
                  <a:pt x="1199" y="853"/>
                  <a:pt x="1199" y="853"/>
                </a:cubicBezTo>
                <a:cubicBezTo>
                  <a:pt x="1199" y="854"/>
                  <a:pt x="1199" y="854"/>
                  <a:pt x="1199" y="854"/>
                </a:cubicBezTo>
                <a:cubicBezTo>
                  <a:pt x="1201" y="854"/>
                  <a:pt x="1201" y="854"/>
                  <a:pt x="1201" y="854"/>
                </a:cubicBezTo>
                <a:cubicBezTo>
                  <a:pt x="1201" y="852"/>
                  <a:pt x="1201" y="852"/>
                  <a:pt x="1201" y="852"/>
                </a:cubicBezTo>
                <a:cubicBezTo>
                  <a:pt x="1205" y="852"/>
                  <a:pt x="1205" y="852"/>
                  <a:pt x="1205" y="852"/>
                </a:cubicBezTo>
                <a:cubicBezTo>
                  <a:pt x="1205" y="857"/>
                  <a:pt x="1205" y="857"/>
                  <a:pt x="1205" y="857"/>
                </a:cubicBezTo>
                <a:cubicBezTo>
                  <a:pt x="1207" y="856"/>
                  <a:pt x="1209" y="855"/>
                  <a:pt x="1211" y="854"/>
                </a:cubicBezTo>
                <a:cubicBezTo>
                  <a:pt x="1211" y="853"/>
                  <a:pt x="1211" y="852"/>
                  <a:pt x="1210" y="850"/>
                </a:cubicBezTo>
                <a:cubicBezTo>
                  <a:pt x="1211" y="850"/>
                  <a:pt x="1211" y="850"/>
                  <a:pt x="1211" y="850"/>
                </a:cubicBezTo>
                <a:cubicBezTo>
                  <a:pt x="1211" y="849"/>
                  <a:pt x="1211" y="849"/>
                  <a:pt x="1211" y="849"/>
                </a:cubicBezTo>
                <a:cubicBezTo>
                  <a:pt x="1212" y="849"/>
                  <a:pt x="1212" y="849"/>
                  <a:pt x="1212" y="849"/>
                </a:cubicBezTo>
                <a:cubicBezTo>
                  <a:pt x="1213" y="848"/>
                  <a:pt x="1213" y="847"/>
                  <a:pt x="1213" y="845"/>
                </a:cubicBezTo>
                <a:cubicBezTo>
                  <a:pt x="1211" y="845"/>
                  <a:pt x="1211" y="845"/>
                  <a:pt x="1211" y="845"/>
                </a:cubicBezTo>
                <a:cubicBezTo>
                  <a:pt x="1212" y="842"/>
                  <a:pt x="1212" y="843"/>
                  <a:pt x="1213" y="840"/>
                </a:cubicBezTo>
                <a:cubicBezTo>
                  <a:pt x="1208" y="838"/>
                  <a:pt x="1209" y="836"/>
                  <a:pt x="1210" y="831"/>
                </a:cubicBezTo>
                <a:cubicBezTo>
                  <a:pt x="1211" y="832"/>
                  <a:pt x="1214" y="833"/>
                  <a:pt x="1215" y="835"/>
                </a:cubicBezTo>
                <a:cubicBezTo>
                  <a:pt x="1219" y="835"/>
                  <a:pt x="1219" y="835"/>
                  <a:pt x="1219" y="835"/>
                </a:cubicBezTo>
                <a:cubicBezTo>
                  <a:pt x="1221" y="834"/>
                  <a:pt x="1223" y="828"/>
                  <a:pt x="1224" y="826"/>
                </a:cubicBezTo>
                <a:cubicBezTo>
                  <a:pt x="1224" y="827"/>
                  <a:pt x="1225" y="827"/>
                  <a:pt x="1226" y="827"/>
                </a:cubicBezTo>
                <a:cubicBezTo>
                  <a:pt x="1227" y="824"/>
                  <a:pt x="1228" y="822"/>
                  <a:pt x="1229" y="819"/>
                </a:cubicBezTo>
                <a:cubicBezTo>
                  <a:pt x="1228" y="817"/>
                  <a:pt x="1228" y="816"/>
                  <a:pt x="1228" y="814"/>
                </a:cubicBezTo>
                <a:cubicBezTo>
                  <a:pt x="1225" y="814"/>
                  <a:pt x="1225" y="814"/>
                  <a:pt x="1225" y="814"/>
                </a:cubicBezTo>
                <a:cubicBezTo>
                  <a:pt x="1225" y="811"/>
                  <a:pt x="1225" y="811"/>
                  <a:pt x="1225" y="811"/>
                </a:cubicBezTo>
                <a:cubicBezTo>
                  <a:pt x="1227" y="811"/>
                  <a:pt x="1227" y="811"/>
                  <a:pt x="1227" y="811"/>
                </a:cubicBezTo>
                <a:cubicBezTo>
                  <a:pt x="1227" y="810"/>
                  <a:pt x="1227" y="810"/>
                  <a:pt x="1227" y="810"/>
                </a:cubicBezTo>
                <a:cubicBezTo>
                  <a:pt x="1228" y="809"/>
                  <a:pt x="1230" y="808"/>
                  <a:pt x="1231" y="806"/>
                </a:cubicBezTo>
                <a:cubicBezTo>
                  <a:pt x="1231" y="805"/>
                  <a:pt x="1231" y="805"/>
                  <a:pt x="1231" y="805"/>
                </a:cubicBezTo>
                <a:cubicBezTo>
                  <a:pt x="1232" y="804"/>
                  <a:pt x="1233" y="804"/>
                  <a:pt x="1233" y="803"/>
                </a:cubicBezTo>
                <a:cubicBezTo>
                  <a:pt x="1233" y="802"/>
                  <a:pt x="1233" y="802"/>
                  <a:pt x="1233" y="802"/>
                </a:cubicBezTo>
                <a:cubicBezTo>
                  <a:pt x="1237" y="802"/>
                  <a:pt x="1237" y="802"/>
                  <a:pt x="1237" y="802"/>
                </a:cubicBezTo>
                <a:cubicBezTo>
                  <a:pt x="1237" y="801"/>
                  <a:pt x="1238" y="801"/>
                  <a:pt x="1238" y="800"/>
                </a:cubicBezTo>
                <a:cubicBezTo>
                  <a:pt x="1239" y="801"/>
                  <a:pt x="1239" y="801"/>
                  <a:pt x="1239" y="801"/>
                </a:cubicBezTo>
                <a:cubicBezTo>
                  <a:pt x="1241" y="801"/>
                  <a:pt x="1242" y="800"/>
                  <a:pt x="1243" y="800"/>
                </a:cubicBezTo>
                <a:cubicBezTo>
                  <a:pt x="1244" y="799"/>
                  <a:pt x="1244" y="798"/>
                  <a:pt x="1244" y="797"/>
                </a:cubicBezTo>
                <a:cubicBezTo>
                  <a:pt x="1248" y="797"/>
                  <a:pt x="1247" y="797"/>
                  <a:pt x="1251" y="797"/>
                </a:cubicBezTo>
                <a:cubicBezTo>
                  <a:pt x="1251" y="799"/>
                  <a:pt x="1251" y="799"/>
                  <a:pt x="1251" y="799"/>
                </a:cubicBezTo>
                <a:cubicBezTo>
                  <a:pt x="1253" y="799"/>
                  <a:pt x="1253" y="799"/>
                  <a:pt x="1253" y="799"/>
                </a:cubicBezTo>
                <a:cubicBezTo>
                  <a:pt x="1253" y="798"/>
                  <a:pt x="1253" y="798"/>
                  <a:pt x="1253" y="798"/>
                </a:cubicBezTo>
                <a:cubicBezTo>
                  <a:pt x="1254" y="798"/>
                  <a:pt x="1254" y="798"/>
                  <a:pt x="1254" y="798"/>
                </a:cubicBezTo>
                <a:cubicBezTo>
                  <a:pt x="1255" y="796"/>
                  <a:pt x="1253" y="796"/>
                  <a:pt x="1252" y="795"/>
                </a:cubicBezTo>
                <a:cubicBezTo>
                  <a:pt x="1253" y="795"/>
                  <a:pt x="1253" y="795"/>
                  <a:pt x="1253" y="795"/>
                </a:cubicBezTo>
                <a:cubicBezTo>
                  <a:pt x="1254" y="794"/>
                  <a:pt x="1254" y="793"/>
                  <a:pt x="1254" y="792"/>
                </a:cubicBezTo>
                <a:cubicBezTo>
                  <a:pt x="1255" y="792"/>
                  <a:pt x="1257" y="792"/>
                  <a:pt x="1258" y="792"/>
                </a:cubicBezTo>
                <a:cubicBezTo>
                  <a:pt x="1258" y="795"/>
                  <a:pt x="1258" y="795"/>
                  <a:pt x="1258" y="795"/>
                </a:cubicBezTo>
                <a:cubicBezTo>
                  <a:pt x="1259" y="796"/>
                  <a:pt x="1258" y="795"/>
                  <a:pt x="1259" y="796"/>
                </a:cubicBezTo>
                <a:cubicBezTo>
                  <a:pt x="1260" y="795"/>
                  <a:pt x="1262" y="795"/>
                  <a:pt x="1263" y="795"/>
                </a:cubicBezTo>
                <a:cubicBezTo>
                  <a:pt x="1263" y="793"/>
                  <a:pt x="1263" y="793"/>
                  <a:pt x="1263" y="793"/>
                </a:cubicBezTo>
                <a:cubicBezTo>
                  <a:pt x="1266" y="793"/>
                  <a:pt x="1266" y="793"/>
                  <a:pt x="1266" y="793"/>
                </a:cubicBezTo>
                <a:cubicBezTo>
                  <a:pt x="1266" y="792"/>
                  <a:pt x="1267" y="793"/>
                  <a:pt x="1266" y="792"/>
                </a:cubicBezTo>
                <a:cubicBezTo>
                  <a:pt x="1265" y="791"/>
                  <a:pt x="1263" y="790"/>
                  <a:pt x="1261" y="790"/>
                </a:cubicBezTo>
                <a:cubicBezTo>
                  <a:pt x="1260" y="788"/>
                  <a:pt x="1260" y="788"/>
                  <a:pt x="1258" y="787"/>
                </a:cubicBezTo>
                <a:cubicBezTo>
                  <a:pt x="1258" y="785"/>
                  <a:pt x="1258" y="785"/>
                  <a:pt x="1258" y="785"/>
                </a:cubicBezTo>
                <a:cubicBezTo>
                  <a:pt x="1261" y="784"/>
                  <a:pt x="1260" y="784"/>
                  <a:pt x="1263" y="783"/>
                </a:cubicBezTo>
                <a:cubicBezTo>
                  <a:pt x="1263" y="780"/>
                  <a:pt x="1262" y="780"/>
                  <a:pt x="1261" y="778"/>
                </a:cubicBezTo>
                <a:cubicBezTo>
                  <a:pt x="1262" y="778"/>
                  <a:pt x="1263" y="777"/>
                  <a:pt x="1264" y="776"/>
                </a:cubicBezTo>
                <a:cubicBezTo>
                  <a:pt x="1264" y="774"/>
                  <a:pt x="1264" y="774"/>
                  <a:pt x="1264" y="774"/>
                </a:cubicBezTo>
                <a:cubicBezTo>
                  <a:pt x="1265" y="774"/>
                  <a:pt x="1265" y="774"/>
                  <a:pt x="1265" y="774"/>
                </a:cubicBezTo>
                <a:cubicBezTo>
                  <a:pt x="1266" y="772"/>
                  <a:pt x="1267" y="774"/>
                  <a:pt x="1267" y="771"/>
                </a:cubicBezTo>
                <a:cubicBezTo>
                  <a:pt x="1266" y="771"/>
                  <a:pt x="1266" y="771"/>
                  <a:pt x="1266" y="771"/>
                </a:cubicBezTo>
                <a:cubicBezTo>
                  <a:pt x="1266" y="768"/>
                  <a:pt x="1268" y="767"/>
                  <a:pt x="1268" y="764"/>
                </a:cubicBezTo>
                <a:cubicBezTo>
                  <a:pt x="1270" y="764"/>
                  <a:pt x="1271" y="765"/>
                  <a:pt x="1272" y="766"/>
                </a:cubicBezTo>
                <a:cubicBezTo>
                  <a:pt x="1274" y="764"/>
                  <a:pt x="1271" y="764"/>
                  <a:pt x="1275" y="763"/>
                </a:cubicBezTo>
                <a:cubicBezTo>
                  <a:pt x="1275" y="766"/>
                  <a:pt x="1275" y="766"/>
                  <a:pt x="1275" y="766"/>
                </a:cubicBezTo>
                <a:cubicBezTo>
                  <a:pt x="1276" y="766"/>
                  <a:pt x="1276" y="766"/>
                  <a:pt x="1276" y="766"/>
                </a:cubicBezTo>
                <a:cubicBezTo>
                  <a:pt x="1276" y="763"/>
                  <a:pt x="1276" y="763"/>
                  <a:pt x="1276" y="763"/>
                </a:cubicBezTo>
                <a:cubicBezTo>
                  <a:pt x="1278" y="764"/>
                  <a:pt x="1278" y="764"/>
                  <a:pt x="1280" y="764"/>
                </a:cubicBezTo>
                <a:cubicBezTo>
                  <a:pt x="1280" y="761"/>
                  <a:pt x="1281" y="758"/>
                  <a:pt x="1283" y="757"/>
                </a:cubicBezTo>
                <a:cubicBezTo>
                  <a:pt x="1283" y="755"/>
                  <a:pt x="1283" y="755"/>
                  <a:pt x="1283" y="755"/>
                </a:cubicBezTo>
                <a:cubicBezTo>
                  <a:pt x="1284" y="755"/>
                  <a:pt x="1284" y="755"/>
                  <a:pt x="1284" y="755"/>
                </a:cubicBezTo>
                <a:cubicBezTo>
                  <a:pt x="1284" y="757"/>
                  <a:pt x="1284" y="758"/>
                  <a:pt x="1285" y="760"/>
                </a:cubicBezTo>
                <a:cubicBezTo>
                  <a:pt x="1286" y="760"/>
                  <a:pt x="1285" y="760"/>
                  <a:pt x="1286" y="759"/>
                </a:cubicBezTo>
                <a:cubicBezTo>
                  <a:pt x="1287" y="759"/>
                  <a:pt x="1287" y="759"/>
                  <a:pt x="1287" y="759"/>
                </a:cubicBezTo>
                <a:cubicBezTo>
                  <a:pt x="1287" y="759"/>
                  <a:pt x="1286" y="758"/>
                  <a:pt x="1286" y="758"/>
                </a:cubicBezTo>
                <a:cubicBezTo>
                  <a:pt x="1287" y="758"/>
                  <a:pt x="1287" y="758"/>
                  <a:pt x="1287" y="758"/>
                </a:cubicBezTo>
                <a:cubicBezTo>
                  <a:pt x="1287" y="756"/>
                  <a:pt x="1287" y="756"/>
                  <a:pt x="1287" y="756"/>
                </a:cubicBezTo>
                <a:cubicBezTo>
                  <a:pt x="1288" y="757"/>
                  <a:pt x="1290" y="760"/>
                  <a:pt x="1292" y="759"/>
                </a:cubicBezTo>
                <a:cubicBezTo>
                  <a:pt x="1292" y="758"/>
                  <a:pt x="1292" y="758"/>
                  <a:pt x="1292" y="758"/>
                </a:cubicBezTo>
                <a:cubicBezTo>
                  <a:pt x="1294" y="758"/>
                  <a:pt x="1294" y="758"/>
                  <a:pt x="1294" y="758"/>
                </a:cubicBezTo>
                <a:cubicBezTo>
                  <a:pt x="1294" y="755"/>
                  <a:pt x="1296" y="756"/>
                  <a:pt x="1298" y="753"/>
                </a:cubicBezTo>
                <a:cubicBezTo>
                  <a:pt x="1299" y="753"/>
                  <a:pt x="1299" y="753"/>
                  <a:pt x="1299" y="753"/>
                </a:cubicBezTo>
                <a:cubicBezTo>
                  <a:pt x="1299" y="749"/>
                  <a:pt x="1298" y="747"/>
                  <a:pt x="1297" y="744"/>
                </a:cubicBezTo>
                <a:cubicBezTo>
                  <a:pt x="1298" y="744"/>
                  <a:pt x="1297" y="744"/>
                  <a:pt x="1298" y="743"/>
                </a:cubicBezTo>
                <a:cubicBezTo>
                  <a:pt x="1302" y="744"/>
                  <a:pt x="1303" y="746"/>
                  <a:pt x="1307" y="747"/>
                </a:cubicBezTo>
                <a:cubicBezTo>
                  <a:pt x="1307" y="746"/>
                  <a:pt x="1307" y="746"/>
                  <a:pt x="1307" y="746"/>
                </a:cubicBezTo>
                <a:cubicBezTo>
                  <a:pt x="1309" y="746"/>
                  <a:pt x="1309" y="746"/>
                  <a:pt x="1309" y="746"/>
                </a:cubicBezTo>
                <a:cubicBezTo>
                  <a:pt x="1309" y="745"/>
                  <a:pt x="1309" y="745"/>
                  <a:pt x="1309" y="745"/>
                </a:cubicBezTo>
                <a:cubicBezTo>
                  <a:pt x="1310" y="745"/>
                  <a:pt x="1310" y="745"/>
                  <a:pt x="1310" y="745"/>
                </a:cubicBezTo>
                <a:cubicBezTo>
                  <a:pt x="1311" y="743"/>
                  <a:pt x="1311" y="743"/>
                  <a:pt x="1311" y="743"/>
                </a:cubicBezTo>
                <a:cubicBezTo>
                  <a:pt x="1310" y="743"/>
                  <a:pt x="1310" y="743"/>
                  <a:pt x="1308" y="743"/>
                </a:cubicBezTo>
                <a:cubicBezTo>
                  <a:pt x="1308" y="741"/>
                  <a:pt x="1308" y="741"/>
                  <a:pt x="1308" y="741"/>
                </a:cubicBezTo>
                <a:cubicBezTo>
                  <a:pt x="1311" y="740"/>
                  <a:pt x="1310" y="739"/>
                  <a:pt x="1312" y="737"/>
                </a:cubicBezTo>
                <a:cubicBezTo>
                  <a:pt x="1312" y="738"/>
                  <a:pt x="1312" y="737"/>
                  <a:pt x="1313" y="738"/>
                </a:cubicBezTo>
                <a:cubicBezTo>
                  <a:pt x="1312" y="740"/>
                  <a:pt x="1311" y="740"/>
                  <a:pt x="1311" y="742"/>
                </a:cubicBezTo>
                <a:cubicBezTo>
                  <a:pt x="1313" y="742"/>
                  <a:pt x="1313" y="742"/>
                  <a:pt x="1313" y="742"/>
                </a:cubicBezTo>
                <a:cubicBezTo>
                  <a:pt x="1313" y="743"/>
                  <a:pt x="1313" y="743"/>
                  <a:pt x="1313" y="743"/>
                </a:cubicBezTo>
                <a:cubicBezTo>
                  <a:pt x="1315" y="743"/>
                  <a:pt x="1316" y="741"/>
                  <a:pt x="1317" y="738"/>
                </a:cubicBezTo>
                <a:cubicBezTo>
                  <a:pt x="1321" y="738"/>
                  <a:pt x="1322" y="735"/>
                  <a:pt x="1322" y="729"/>
                </a:cubicBezTo>
                <a:cubicBezTo>
                  <a:pt x="1325" y="731"/>
                  <a:pt x="1322" y="731"/>
                  <a:pt x="1327" y="730"/>
                </a:cubicBezTo>
                <a:cubicBezTo>
                  <a:pt x="1327" y="733"/>
                  <a:pt x="1327" y="733"/>
                  <a:pt x="1327" y="733"/>
                </a:cubicBezTo>
                <a:cubicBezTo>
                  <a:pt x="1324" y="733"/>
                  <a:pt x="1324" y="733"/>
                  <a:pt x="1324" y="733"/>
                </a:cubicBezTo>
                <a:cubicBezTo>
                  <a:pt x="1324" y="734"/>
                  <a:pt x="1325" y="735"/>
                  <a:pt x="1325" y="736"/>
                </a:cubicBezTo>
                <a:cubicBezTo>
                  <a:pt x="1324" y="736"/>
                  <a:pt x="1324" y="736"/>
                  <a:pt x="1324" y="736"/>
                </a:cubicBezTo>
                <a:cubicBezTo>
                  <a:pt x="1324" y="738"/>
                  <a:pt x="1324" y="738"/>
                  <a:pt x="1324" y="738"/>
                </a:cubicBezTo>
                <a:cubicBezTo>
                  <a:pt x="1324" y="738"/>
                  <a:pt x="1323" y="738"/>
                  <a:pt x="1322" y="738"/>
                </a:cubicBezTo>
                <a:cubicBezTo>
                  <a:pt x="1322" y="740"/>
                  <a:pt x="1322" y="740"/>
                  <a:pt x="1322" y="740"/>
                </a:cubicBezTo>
                <a:cubicBezTo>
                  <a:pt x="1322" y="740"/>
                  <a:pt x="1322" y="740"/>
                  <a:pt x="1322" y="740"/>
                </a:cubicBezTo>
                <a:cubicBezTo>
                  <a:pt x="1322" y="742"/>
                  <a:pt x="1322" y="742"/>
                  <a:pt x="1322" y="742"/>
                </a:cubicBezTo>
                <a:cubicBezTo>
                  <a:pt x="1326" y="739"/>
                  <a:pt x="1331" y="739"/>
                  <a:pt x="1339" y="739"/>
                </a:cubicBezTo>
                <a:cubicBezTo>
                  <a:pt x="1339" y="740"/>
                  <a:pt x="1339" y="740"/>
                  <a:pt x="1339" y="740"/>
                </a:cubicBezTo>
                <a:cubicBezTo>
                  <a:pt x="1338" y="740"/>
                  <a:pt x="1337" y="741"/>
                  <a:pt x="1336" y="741"/>
                </a:cubicBezTo>
                <a:cubicBezTo>
                  <a:pt x="1335" y="742"/>
                  <a:pt x="1335" y="743"/>
                  <a:pt x="1335" y="743"/>
                </a:cubicBezTo>
                <a:cubicBezTo>
                  <a:pt x="1334" y="743"/>
                  <a:pt x="1334" y="743"/>
                  <a:pt x="1334" y="743"/>
                </a:cubicBezTo>
                <a:cubicBezTo>
                  <a:pt x="1333" y="746"/>
                  <a:pt x="1335" y="745"/>
                  <a:pt x="1331" y="746"/>
                </a:cubicBezTo>
                <a:cubicBezTo>
                  <a:pt x="1331" y="747"/>
                  <a:pt x="1331" y="747"/>
                  <a:pt x="1331" y="747"/>
                </a:cubicBezTo>
                <a:cubicBezTo>
                  <a:pt x="1330" y="746"/>
                  <a:pt x="1329" y="746"/>
                  <a:pt x="1328" y="746"/>
                </a:cubicBezTo>
                <a:cubicBezTo>
                  <a:pt x="1328" y="743"/>
                  <a:pt x="1328" y="743"/>
                  <a:pt x="1328" y="743"/>
                </a:cubicBezTo>
                <a:cubicBezTo>
                  <a:pt x="1325" y="744"/>
                  <a:pt x="1322" y="744"/>
                  <a:pt x="1321" y="746"/>
                </a:cubicBezTo>
                <a:cubicBezTo>
                  <a:pt x="1317" y="747"/>
                  <a:pt x="1319" y="748"/>
                  <a:pt x="1317" y="751"/>
                </a:cubicBezTo>
                <a:cubicBezTo>
                  <a:pt x="1317" y="752"/>
                  <a:pt x="1317" y="752"/>
                  <a:pt x="1317" y="752"/>
                </a:cubicBezTo>
                <a:cubicBezTo>
                  <a:pt x="1315" y="752"/>
                  <a:pt x="1313" y="752"/>
                  <a:pt x="1312" y="753"/>
                </a:cubicBezTo>
                <a:cubicBezTo>
                  <a:pt x="1312" y="754"/>
                  <a:pt x="1312" y="754"/>
                  <a:pt x="1312" y="754"/>
                </a:cubicBezTo>
                <a:cubicBezTo>
                  <a:pt x="1310" y="755"/>
                  <a:pt x="1309" y="756"/>
                  <a:pt x="1308" y="758"/>
                </a:cubicBezTo>
                <a:cubicBezTo>
                  <a:pt x="1308" y="760"/>
                  <a:pt x="1308" y="760"/>
                  <a:pt x="1308" y="760"/>
                </a:cubicBezTo>
                <a:cubicBezTo>
                  <a:pt x="1307" y="760"/>
                  <a:pt x="1307" y="760"/>
                  <a:pt x="1307" y="760"/>
                </a:cubicBezTo>
                <a:cubicBezTo>
                  <a:pt x="1307" y="763"/>
                  <a:pt x="1307" y="763"/>
                  <a:pt x="1307" y="763"/>
                </a:cubicBezTo>
                <a:cubicBezTo>
                  <a:pt x="1307" y="764"/>
                  <a:pt x="1308" y="764"/>
                  <a:pt x="1308" y="764"/>
                </a:cubicBezTo>
                <a:cubicBezTo>
                  <a:pt x="1308" y="766"/>
                  <a:pt x="1308" y="766"/>
                  <a:pt x="1308" y="766"/>
                </a:cubicBezTo>
                <a:cubicBezTo>
                  <a:pt x="1314" y="766"/>
                  <a:pt x="1314" y="769"/>
                  <a:pt x="1318" y="771"/>
                </a:cubicBezTo>
                <a:cubicBezTo>
                  <a:pt x="1318" y="770"/>
                  <a:pt x="1319" y="769"/>
                  <a:pt x="1319" y="767"/>
                </a:cubicBezTo>
                <a:cubicBezTo>
                  <a:pt x="1321" y="767"/>
                  <a:pt x="1321" y="767"/>
                  <a:pt x="1321" y="767"/>
                </a:cubicBezTo>
                <a:cubicBezTo>
                  <a:pt x="1321" y="768"/>
                  <a:pt x="1321" y="768"/>
                  <a:pt x="1321" y="768"/>
                </a:cubicBezTo>
                <a:cubicBezTo>
                  <a:pt x="1320" y="768"/>
                  <a:pt x="1319" y="769"/>
                  <a:pt x="1320" y="770"/>
                </a:cubicBezTo>
                <a:cubicBezTo>
                  <a:pt x="1321" y="770"/>
                  <a:pt x="1321" y="770"/>
                  <a:pt x="1321" y="770"/>
                </a:cubicBezTo>
                <a:cubicBezTo>
                  <a:pt x="1321" y="771"/>
                  <a:pt x="1321" y="771"/>
                  <a:pt x="1321" y="771"/>
                </a:cubicBezTo>
                <a:cubicBezTo>
                  <a:pt x="1322" y="771"/>
                  <a:pt x="1326" y="765"/>
                  <a:pt x="1327" y="765"/>
                </a:cubicBezTo>
                <a:cubicBezTo>
                  <a:pt x="1328" y="765"/>
                  <a:pt x="1329" y="766"/>
                  <a:pt x="1330" y="766"/>
                </a:cubicBezTo>
                <a:cubicBezTo>
                  <a:pt x="1330" y="764"/>
                  <a:pt x="1329" y="762"/>
                  <a:pt x="1329" y="761"/>
                </a:cubicBezTo>
                <a:cubicBezTo>
                  <a:pt x="1330" y="761"/>
                  <a:pt x="1330" y="761"/>
                  <a:pt x="1330" y="761"/>
                </a:cubicBezTo>
                <a:cubicBezTo>
                  <a:pt x="1330" y="757"/>
                  <a:pt x="1330" y="757"/>
                  <a:pt x="1330" y="757"/>
                </a:cubicBezTo>
                <a:cubicBezTo>
                  <a:pt x="1331" y="757"/>
                  <a:pt x="1331" y="757"/>
                  <a:pt x="1332" y="758"/>
                </a:cubicBezTo>
                <a:cubicBezTo>
                  <a:pt x="1332" y="755"/>
                  <a:pt x="1332" y="755"/>
                  <a:pt x="1332" y="755"/>
                </a:cubicBezTo>
                <a:cubicBezTo>
                  <a:pt x="1333" y="755"/>
                  <a:pt x="1333" y="755"/>
                  <a:pt x="1333" y="755"/>
                </a:cubicBezTo>
                <a:cubicBezTo>
                  <a:pt x="1334" y="754"/>
                  <a:pt x="1333" y="755"/>
                  <a:pt x="1334" y="754"/>
                </a:cubicBezTo>
                <a:cubicBezTo>
                  <a:pt x="1335" y="756"/>
                  <a:pt x="1335" y="757"/>
                  <a:pt x="1336" y="758"/>
                </a:cubicBezTo>
                <a:cubicBezTo>
                  <a:pt x="1337" y="759"/>
                  <a:pt x="1336" y="758"/>
                  <a:pt x="1337" y="759"/>
                </a:cubicBezTo>
                <a:cubicBezTo>
                  <a:pt x="1338" y="758"/>
                  <a:pt x="1338" y="758"/>
                  <a:pt x="1338" y="757"/>
                </a:cubicBezTo>
                <a:cubicBezTo>
                  <a:pt x="1338" y="756"/>
                  <a:pt x="1337" y="757"/>
                  <a:pt x="1337" y="755"/>
                </a:cubicBezTo>
                <a:cubicBezTo>
                  <a:pt x="1338" y="754"/>
                  <a:pt x="1338" y="754"/>
                  <a:pt x="1338" y="754"/>
                </a:cubicBezTo>
                <a:cubicBezTo>
                  <a:pt x="1342" y="753"/>
                  <a:pt x="1346" y="753"/>
                  <a:pt x="1350" y="752"/>
                </a:cubicBezTo>
                <a:cubicBezTo>
                  <a:pt x="1351" y="750"/>
                  <a:pt x="1352" y="748"/>
                  <a:pt x="1354" y="747"/>
                </a:cubicBezTo>
                <a:cubicBezTo>
                  <a:pt x="1355" y="746"/>
                  <a:pt x="1355" y="746"/>
                  <a:pt x="1356" y="746"/>
                </a:cubicBezTo>
                <a:cubicBezTo>
                  <a:pt x="1356" y="745"/>
                  <a:pt x="1357" y="743"/>
                  <a:pt x="1357" y="742"/>
                </a:cubicBezTo>
                <a:cubicBezTo>
                  <a:pt x="1358" y="742"/>
                  <a:pt x="1358" y="742"/>
                  <a:pt x="1358" y="742"/>
                </a:cubicBezTo>
                <a:cubicBezTo>
                  <a:pt x="1358" y="741"/>
                  <a:pt x="1358" y="741"/>
                  <a:pt x="1358" y="741"/>
                </a:cubicBezTo>
                <a:cubicBezTo>
                  <a:pt x="1360" y="741"/>
                  <a:pt x="1360" y="741"/>
                  <a:pt x="1360" y="741"/>
                </a:cubicBezTo>
                <a:cubicBezTo>
                  <a:pt x="1360" y="740"/>
                  <a:pt x="1360" y="739"/>
                  <a:pt x="1360" y="738"/>
                </a:cubicBezTo>
                <a:cubicBezTo>
                  <a:pt x="1356" y="738"/>
                  <a:pt x="1356" y="738"/>
                  <a:pt x="1356" y="738"/>
                </a:cubicBezTo>
                <a:cubicBezTo>
                  <a:pt x="1356" y="736"/>
                  <a:pt x="1357" y="734"/>
                  <a:pt x="1357" y="732"/>
                </a:cubicBezTo>
                <a:cubicBezTo>
                  <a:pt x="1354" y="732"/>
                  <a:pt x="1349" y="737"/>
                  <a:pt x="1348" y="739"/>
                </a:cubicBezTo>
                <a:cubicBezTo>
                  <a:pt x="1346" y="739"/>
                  <a:pt x="1346" y="739"/>
                  <a:pt x="1346" y="739"/>
                </a:cubicBezTo>
                <a:cubicBezTo>
                  <a:pt x="1346" y="738"/>
                  <a:pt x="1346" y="738"/>
                  <a:pt x="1346" y="736"/>
                </a:cubicBezTo>
                <a:cubicBezTo>
                  <a:pt x="1342" y="736"/>
                  <a:pt x="1342" y="736"/>
                  <a:pt x="1342" y="736"/>
                </a:cubicBezTo>
                <a:cubicBezTo>
                  <a:pt x="1342" y="735"/>
                  <a:pt x="1342" y="735"/>
                  <a:pt x="1341" y="734"/>
                </a:cubicBezTo>
                <a:cubicBezTo>
                  <a:pt x="1339" y="734"/>
                  <a:pt x="1339" y="734"/>
                  <a:pt x="1339" y="734"/>
                </a:cubicBezTo>
                <a:cubicBezTo>
                  <a:pt x="1339" y="733"/>
                  <a:pt x="1339" y="733"/>
                  <a:pt x="1339" y="733"/>
                </a:cubicBezTo>
                <a:cubicBezTo>
                  <a:pt x="1337" y="733"/>
                  <a:pt x="1337" y="733"/>
                  <a:pt x="1337" y="733"/>
                </a:cubicBezTo>
                <a:cubicBezTo>
                  <a:pt x="1337" y="733"/>
                  <a:pt x="1337" y="733"/>
                  <a:pt x="1337" y="733"/>
                </a:cubicBezTo>
                <a:cubicBezTo>
                  <a:pt x="1336" y="733"/>
                  <a:pt x="1336" y="733"/>
                  <a:pt x="1336" y="733"/>
                </a:cubicBezTo>
                <a:cubicBezTo>
                  <a:pt x="1336" y="733"/>
                  <a:pt x="1336" y="734"/>
                  <a:pt x="1336" y="734"/>
                </a:cubicBezTo>
                <a:cubicBezTo>
                  <a:pt x="1334" y="734"/>
                  <a:pt x="1334" y="734"/>
                  <a:pt x="1334" y="734"/>
                </a:cubicBezTo>
                <a:cubicBezTo>
                  <a:pt x="1334" y="733"/>
                  <a:pt x="1334" y="733"/>
                  <a:pt x="1334" y="733"/>
                </a:cubicBezTo>
                <a:cubicBezTo>
                  <a:pt x="1333" y="733"/>
                  <a:pt x="1334" y="733"/>
                  <a:pt x="1333" y="732"/>
                </a:cubicBezTo>
                <a:cubicBezTo>
                  <a:pt x="1334" y="732"/>
                  <a:pt x="1334" y="732"/>
                  <a:pt x="1334" y="732"/>
                </a:cubicBezTo>
                <a:cubicBezTo>
                  <a:pt x="1334" y="731"/>
                  <a:pt x="1334" y="731"/>
                  <a:pt x="1334" y="731"/>
                </a:cubicBezTo>
                <a:cubicBezTo>
                  <a:pt x="1336" y="731"/>
                  <a:pt x="1336" y="731"/>
                  <a:pt x="1336" y="731"/>
                </a:cubicBezTo>
                <a:cubicBezTo>
                  <a:pt x="1336" y="730"/>
                  <a:pt x="1336" y="730"/>
                  <a:pt x="1336" y="730"/>
                </a:cubicBezTo>
                <a:cubicBezTo>
                  <a:pt x="1337" y="729"/>
                  <a:pt x="1337" y="730"/>
                  <a:pt x="1337" y="729"/>
                </a:cubicBezTo>
                <a:cubicBezTo>
                  <a:pt x="1336" y="729"/>
                  <a:pt x="1336" y="729"/>
                  <a:pt x="1336" y="729"/>
                </a:cubicBezTo>
                <a:cubicBezTo>
                  <a:pt x="1336" y="728"/>
                  <a:pt x="1336" y="728"/>
                  <a:pt x="1336" y="728"/>
                </a:cubicBezTo>
                <a:cubicBezTo>
                  <a:pt x="1335" y="728"/>
                  <a:pt x="1333" y="728"/>
                  <a:pt x="1331" y="729"/>
                </a:cubicBezTo>
                <a:cubicBezTo>
                  <a:pt x="1331" y="727"/>
                  <a:pt x="1331" y="727"/>
                  <a:pt x="1331" y="727"/>
                </a:cubicBezTo>
                <a:cubicBezTo>
                  <a:pt x="1328" y="727"/>
                  <a:pt x="1328" y="727"/>
                  <a:pt x="1328" y="727"/>
                </a:cubicBezTo>
                <a:cubicBezTo>
                  <a:pt x="1328" y="724"/>
                  <a:pt x="1328" y="724"/>
                  <a:pt x="1328" y="724"/>
                </a:cubicBezTo>
                <a:cubicBezTo>
                  <a:pt x="1326" y="724"/>
                  <a:pt x="1326" y="724"/>
                  <a:pt x="1326" y="724"/>
                </a:cubicBezTo>
                <a:cubicBezTo>
                  <a:pt x="1326" y="723"/>
                  <a:pt x="1326" y="721"/>
                  <a:pt x="1327" y="719"/>
                </a:cubicBezTo>
                <a:cubicBezTo>
                  <a:pt x="1326" y="719"/>
                  <a:pt x="1326" y="719"/>
                  <a:pt x="1326" y="719"/>
                </a:cubicBezTo>
                <a:cubicBezTo>
                  <a:pt x="1326" y="717"/>
                  <a:pt x="1326" y="717"/>
                  <a:pt x="1328" y="716"/>
                </a:cubicBezTo>
                <a:cubicBezTo>
                  <a:pt x="1328" y="713"/>
                  <a:pt x="1328" y="713"/>
                  <a:pt x="1328" y="713"/>
                </a:cubicBezTo>
                <a:cubicBezTo>
                  <a:pt x="1325" y="713"/>
                  <a:pt x="1324" y="714"/>
                  <a:pt x="1322" y="714"/>
                </a:cubicBezTo>
                <a:cubicBezTo>
                  <a:pt x="1321" y="714"/>
                  <a:pt x="1321" y="714"/>
                  <a:pt x="1321" y="714"/>
                </a:cubicBezTo>
                <a:cubicBezTo>
                  <a:pt x="1321" y="713"/>
                  <a:pt x="1322" y="712"/>
                  <a:pt x="1322" y="711"/>
                </a:cubicBezTo>
                <a:cubicBezTo>
                  <a:pt x="1322" y="710"/>
                  <a:pt x="1322" y="710"/>
                  <a:pt x="1322" y="710"/>
                </a:cubicBezTo>
                <a:cubicBezTo>
                  <a:pt x="1325" y="710"/>
                  <a:pt x="1325" y="710"/>
                  <a:pt x="1325" y="710"/>
                </a:cubicBezTo>
                <a:cubicBezTo>
                  <a:pt x="1324" y="709"/>
                  <a:pt x="1325" y="710"/>
                  <a:pt x="1324" y="709"/>
                </a:cubicBezTo>
                <a:cubicBezTo>
                  <a:pt x="1324" y="706"/>
                  <a:pt x="1324" y="705"/>
                  <a:pt x="1325" y="704"/>
                </a:cubicBezTo>
                <a:cubicBezTo>
                  <a:pt x="1327" y="704"/>
                  <a:pt x="1327" y="704"/>
                  <a:pt x="1327" y="704"/>
                </a:cubicBezTo>
                <a:cubicBezTo>
                  <a:pt x="1326" y="702"/>
                  <a:pt x="1327" y="703"/>
                  <a:pt x="1326" y="702"/>
                </a:cubicBezTo>
                <a:cubicBezTo>
                  <a:pt x="1325" y="701"/>
                  <a:pt x="1325" y="700"/>
                  <a:pt x="1325" y="700"/>
                </a:cubicBezTo>
                <a:cubicBezTo>
                  <a:pt x="1320" y="700"/>
                  <a:pt x="1320" y="701"/>
                  <a:pt x="1317" y="702"/>
                </a:cubicBezTo>
                <a:cubicBezTo>
                  <a:pt x="1317" y="703"/>
                  <a:pt x="1317" y="703"/>
                  <a:pt x="1317" y="703"/>
                </a:cubicBezTo>
                <a:cubicBezTo>
                  <a:pt x="1315" y="703"/>
                  <a:pt x="1313" y="703"/>
                  <a:pt x="1312" y="704"/>
                </a:cubicBezTo>
                <a:cubicBezTo>
                  <a:pt x="1312" y="700"/>
                  <a:pt x="1312" y="700"/>
                  <a:pt x="1312" y="700"/>
                </a:cubicBezTo>
                <a:cubicBezTo>
                  <a:pt x="1313" y="700"/>
                  <a:pt x="1313" y="700"/>
                  <a:pt x="1313" y="700"/>
                </a:cubicBezTo>
                <a:cubicBezTo>
                  <a:pt x="1313" y="698"/>
                  <a:pt x="1312" y="698"/>
                  <a:pt x="1310" y="697"/>
                </a:cubicBezTo>
                <a:cubicBezTo>
                  <a:pt x="1311" y="695"/>
                  <a:pt x="1310" y="695"/>
                  <a:pt x="1313" y="695"/>
                </a:cubicBezTo>
                <a:cubicBezTo>
                  <a:pt x="1313" y="693"/>
                  <a:pt x="1312" y="694"/>
                  <a:pt x="1313" y="693"/>
                </a:cubicBezTo>
                <a:cubicBezTo>
                  <a:pt x="1314" y="695"/>
                  <a:pt x="1314" y="697"/>
                  <a:pt x="1316" y="698"/>
                </a:cubicBezTo>
                <a:cubicBezTo>
                  <a:pt x="1316" y="699"/>
                  <a:pt x="1316" y="699"/>
                  <a:pt x="1316" y="699"/>
                </a:cubicBezTo>
                <a:cubicBezTo>
                  <a:pt x="1317" y="698"/>
                  <a:pt x="1318" y="698"/>
                  <a:pt x="1318" y="698"/>
                </a:cubicBezTo>
                <a:cubicBezTo>
                  <a:pt x="1318" y="697"/>
                  <a:pt x="1318" y="697"/>
                  <a:pt x="1318" y="697"/>
                </a:cubicBezTo>
                <a:cubicBezTo>
                  <a:pt x="1322" y="697"/>
                  <a:pt x="1322" y="697"/>
                  <a:pt x="1322" y="697"/>
                </a:cubicBezTo>
                <a:cubicBezTo>
                  <a:pt x="1323" y="695"/>
                  <a:pt x="1323" y="692"/>
                  <a:pt x="1323" y="690"/>
                </a:cubicBezTo>
                <a:cubicBezTo>
                  <a:pt x="1325" y="690"/>
                  <a:pt x="1324" y="689"/>
                  <a:pt x="1325" y="690"/>
                </a:cubicBezTo>
                <a:cubicBezTo>
                  <a:pt x="1328" y="690"/>
                  <a:pt x="1328" y="690"/>
                  <a:pt x="1328" y="690"/>
                </a:cubicBezTo>
                <a:cubicBezTo>
                  <a:pt x="1328" y="690"/>
                  <a:pt x="1328" y="690"/>
                  <a:pt x="1328" y="690"/>
                </a:cubicBezTo>
                <a:cubicBezTo>
                  <a:pt x="1329" y="690"/>
                  <a:pt x="1329" y="690"/>
                  <a:pt x="1329" y="690"/>
                </a:cubicBezTo>
                <a:cubicBezTo>
                  <a:pt x="1329" y="688"/>
                  <a:pt x="1328" y="687"/>
                  <a:pt x="1328" y="686"/>
                </a:cubicBezTo>
                <a:cubicBezTo>
                  <a:pt x="1329" y="686"/>
                  <a:pt x="1329" y="686"/>
                  <a:pt x="1329" y="686"/>
                </a:cubicBezTo>
                <a:cubicBezTo>
                  <a:pt x="1329" y="686"/>
                  <a:pt x="1330" y="683"/>
                  <a:pt x="1329" y="682"/>
                </a:cubicBezTo>
                <a:cubicBezTo>
                  <a:pt x="1328" y="682"/>
                  <a:pt x="1328" y="682"/>
                  <a:pt x="1328" y="682"/>
                </a:cubicBezTo>
                <a:cubicBezTo>
                  <a:pt x="1328" y="680"/>
                  <a:pt x="1328" y="680"/>
                  <a:pt x="1328" y="680"/>
                </a:cubicBezTo>
                <a:cubicBezTo>
                  <a:pt x="1330" y="681"/>
                  <a:pt x="1329" y="682"/>
                  <a:pt x="1331" y="682"/>
                </a:cubicBezTo>
                <a:cubicBezTo>
                  <a:pt x="1331" y="677"/>
                  <a:pt x="1331" y="679"/>
                  <a:pt x="1328" y="677"/>
                </a:cubicBezTo>
                <a:cubicBezTo>
                  <a:pt x="1328" y="676"/>
                  <a:pt x="1327" y="675"/>
                  <a:pt x="1327" y="674"/>
                </a:cubicBezTo>
                <a:cubicBezTo>
                  <a:pt x="1317" y="674"/>
                  <a:pt x="1317" y="674"/>
                  <a:pt x="1317" y="674"/>
                </a:cubicBezTo>
                <a:cubicBezTo>
                  <a:pt x="1316" y="674"/>
                  <a:pt x="1317" y="672"/>
                  <a:pt x="1314" y="672"/>
                </a:cubicBezTo>
                <a:cubicBezTo>
                  <a:pt x="1314" y="673"/>
                  <a:pt x="1314" y="673"/>
                  <a:pt x="1314" y="673"/>
                </a:cubicBezTo>
                <a:cubicBezTo>
                  <a:pt x="1313" y="673"/>
                  <a:pt x="1313" y="673"/>
                  <a:pt x="1313" y="673"/>
                </a:cubicBezTo>
                <a:cubicBezTo>
                  <a:pt x="1313" y="674"/>
                  <a:pt x="1313" y="674"/>
                  <a:pt x="1313" y="674"/>
                </a:cubicBezTo>
                <a:cubicBezTo>
                  <a:pt x="1311" y="674"/>
                  <a:pt x="1309" y="674"/>
                  <a:pt x="1307" y="675"/>
                </a:cubicBezTo>
                <a:cubicBezTo>
                  <a:pt x="1307" y="675"/>
                  <a:pt x="1307" y="675"/>
                  <a:pt x="1307" y="675"/>
                </a:cubicBezTo>
                <a:cubicBezTo>
                  <a:pt x="1305" y="676"/>
                  <a:pt x="1303" y="677"/>
                  <a:pt x="1302" y="677"/>
                </a:cubicBezTo>
                <a:cubicBezTo>
                  <a:pt x="1302" y="678"/>
                  <a:pt x="1302" y="678"/>
                  <a:pt x="1302" y="678"/>
                </a:cubicBezTo>
                <a:cubicBezTo>
                  <a:pt x="1300" y="678"/>
                  <a:pt x="1300" y="678"/>
                  <a:pt x="1300" y="678"/>
                </a:cubicBezTo>
                <a:cubicBezTo>
                  <a:pt x="1300" y="679"/>
                  <a:pt x="1299" y="680"/>
                  <a:pt x="1299" y="680"/>
                </a:cubicBezTo>
                <a:cubicBezTo>
                  <a:pt x="1297" y="681"/>
                  <a:pt x="1296" y="681"/>
                  <a:pt x="1294" y="681"/>
                </a:cubicBezTo>
                <a:cubicBezTo>
                  <a:pt x="1294" y="682"/>
                  <a:pt x="1293" y="683"/>
                  <a:pt x="1293" y="684"/>
                </a:cubicBezTo>
                <a:cubicBezTo>
                  <a:pt x="1290" y="684"/>
                  <a:pt x="1290" y="684"/>
                  <a:pt x="1290" y="684"/>
                </a:cubicBezTo>
                <a:cubicBezTo>
                  <a:pt x="1290" y="685"/>
                  <a:pt x="1290" y="685"/>
                  <a:pt x="1290" y="685"/>
                </a:cubicBezTo>
                <a:cubicBezTo>
                  <a:pt x="1290" y="685"/>
                  <a:pt x="1289" y="685"/>
                  <a:pt x="1289" y="685"/>
                </a:cubicBezTo>
                <a:cubicBezTo>
                  <a:pt x="1289" y="687"/>
                  <a:pt x="1289" y="687"/>
                  <a:pt x="1289" y="687"/>
                </a:cubicBezTo>
                <a:cubicBezTo>
                  <a:pt x="1288" y="688"/>
                  <a:pt x="1281" y="692"/>
                  <a:pt x="1280" y="692"/>
                </a:cubicBezTo>
                <a:cubicBezTo>
                  <a:pt x="1279" y="694"/>
                  <a:pt x="1279" y="694"/>
                  <a:pt x="1279" y="694"/>
                </a:cubicBezTo>
                <a:cubicBezTo>
                  <a:pt x="1279" y="695"/>
                  <a:pt x="1279" y="695"/>
                  <a:pt x="1280" y="696"/>
                </a:cubicBezTo>
                <a:cubicBezTo>
                  <a:pt x="1280" y="696"/>
                  <a:pt x="1278" y="696"/>
                  <a:pt x="1277" y="698"/>
                </a:cubicBezTo>
                <a:cubicBezTo>
                  <a:pt x="1273" y="698"/>
                  <a:pt x="1273" y="698"/>
                  <a:pt x="1273" y="698"/>
                </a:cubicBezTo>
                <a:cubicBezTo>
                  <a:pt x="1273" y="704"/>
                  <a:pt x="1270" y="704"/>
                  <a:pt x="1269" y="709"/>
                </a:cubicBezTo>
                <a:cubicBezTo>
                  <a:pt x="1265" y="710"/>
                  <a:pt x="1266" y="712"/>
                  <a:pt x="1264" y="714"/>
                </a:cubicBezTo>
                <a:cubicBezTo>
                  <a:pt x="1262" y="715"/>
                  <a:pt x="1261" y="714"/>
                  <a:pt x="1259" y="717"/>
                </a:cubicBezTo>
                <a:cubicBezTo>
                  <a:pt x="1257" y="717"/>
                  <a:pt x="1257" y="717"/>
                  <a:pt x="1257" y="717"/>
                </a:cubicBezTo>
                <a:cubicBezTo>
                  <a:pt x="1257" y="716"/>
                  <a:pt x="1256" y="717"/>
                  <a:pt x="1257" y="716"/>
                </a:cubicBezTo>
                <a:cubicBezTo>
                  <a:pt x="1258" y="715"/>
                  <a:pt x="1258" y="714"/>
                  <a:pt x="1259" y="714"/>
                </a:cubicBezTo>
                <a:cubicBezTo>
                  <a:pt x="1261" y="714"/>
                  <a:pt x="1261" y="714"/>
                  <a:pt x="1261" y="714"/>
                </a:cubicBezTo>
                <a:cubicBezTo>
                  <a:pt x="1261" y="713"/>
                  <a:pt x="1261" y="713"/>
                  <a:pt x="1261" y="713"/>
                </a:cubicBezTo>
                <a:cubicBezTo>
                  <a:pt x="1264" y="713"/>
                  <a:pt x="1264" y="713"/>
                  <a:pt x="1264" y="713"/>
                </a:cubicBezTo>
                <a:cubicBezTo>
                  <a:pt x="1264" y="712"/>
                  <a:pt x="1264" y="712"/>
                  <a:pt x="1264" y="712"/>
                </a:cubicBezTo>
                <a:cubicBezTo>
                  <a:pt x="1265" y="711"/>
                  <a:pt x="1264" y="712"/>
                  <a:pt x="1264" y="710"/>
                </a:cubicBezTo>
                <a:cubicBezTo>
                  <a:pt x="1266" y="709"/>
                  <a:pt x="1266" y="709"/>
                  <a:pt x="1266" y="709"/>
                </a:cubicBezTo>
                <a:cubicBezTo>
                  <a:pt x="1266" y="708"/>
                  <a:pt x="1266" y="708"/>
                  <a:pt x="1266" y="708"/>
                </a:cubicBezTo>
                <a:cubicBezTo>
                  <a:pt x="1267" y="706"/>
                  <a:pt x="1267" y="706"/>
                  <a:pt x="1267" y="706"/>
                </a:cubicBezTo>
                <a:cubicBezTo>
                  <a:pt x="1267" y="704"/>
                  <a:pt x="1267" y="704"/>
                  <a:pt x="1267" y="704"/>
                </a:cubicBezTo>
                <a:cubicBezTo>
                  <a:pt x="1268" y="704"/>
                  <a:pt x="1269" y="703"/>
                  <a:pt x="1270" y="703"/>
                </a:cubicBezTo>
                <a:cubicBezTo>
                  <a:pt x="1270" y="701"/>
                  <a:pt x="1270" y="701"/>
                  <a:pt x="1270" y="701"/>
                </a:cubicBezTo>
                <a:cubicBezTo>
                  <a:pt x="1271" y="699"/>
                  <a:pt x="1272" y="698"/>
                  <a:pt x="1272" y="695"/>
                </a:cubicBezTo>
                <a:cubicBezTo>
                  <a:pt x="1271" y="694"/>
                  <a:pt x="1271" y="694"/>
                  <a:pt x="1270" y="694"/>
                </a:cubicBezTo>
                <a:cubicBezTo>
                  <a:pt x="1269" y="693"/>
                  <a:pt x="1270" y="694"/>
                  <a:pt x="1269" y="693"/>
                </a:cubicBezTo>
                <a:cubicBezTo>
                  <a:pt x="1269" y="692"/>
                  <a:pt x="1269" y="692"/>
                  <a:pt x="1269" y="692"/>
                </a:cubicBezTo>
                <a:cubicBezTo>
                  <a:pt x="1273" y="692"/>
                  <a:pt x="1273" y="692"/>
                  <a:pt x="1273" y="692"/>
                </a:cubicBezTo>
                <a:cubicBezTo>
                  <a:pt x="1274" y="692"/>
                  <a:pt x="1273" y="691"/>
                  <a:pt x="1275" y="690"/>
                </a:cubicBezTo>
                <a:cubicBezTo>
                  <a:pt x="1276" y="687"/>
                  <a:pt x="1277" y="687"/>
                  <a:pt x="1279" y="685"/>
                </a:cubicBezTo>
                <a:cubicBezTo>
                  <a:pt x="1280" y="685"/>
                  <a:pt x="1280" y="685"/>
                  <a:pt x="1280" y="685"/>
                </a:cubicBezTo>
                <a:cubicBezTo>
                  <a:pt x="1281" y="683"/>
                  <a:pt x="1280" y="684"/>
                  <a:pt x="1281" y="683"/>
                </a:cubicBezTo>
                <a:cubicBezTo>
                  <a:pt x="1281" y="682"/>
                  <a:pt x="1281" y="682"/>
                  <a:pt x="1281" y="682"/>
                </a:cubicBezTo>
                <a:cubicBezTo>
                  <a:pt x="1285" y="682"/>
                  <a:pt x="1285" y="682"/>
                  <a:pt x="1285" y="682"/>
                </a:cubicBezTo>
                <a:cubicBezTo>
                  <a:pt x="1285" y="681"/>
                  <a:pt x="1285" y="681"/>
                  <a:pt x="1285" y="681"/>
                </a:cubicBezTo>
                <a:cubicBezTo>
                  <a:pt x="1286" y="681"/>
                  <a:pt x="1286" y="681"/>
                  <a:pt x="1286" y="681"/>
                </a:cubicBezTo>
                <a:cubicBezTo>
                  <a:pt x="1285" y="680"/>
                  <a:pt x="1286" y="679"/>
                  <a:pt x="1287" y="678"/>
                </a:cubicBezTo>
                <a:cubicBezTo>
                  <a:pt x="1287" y="677"/>
                  <a:pt x="1287" y="677"/>
                  <a:pt x="1287" y="677"/>
                </a:cubicBezTo>
                <a:cubicBezTo>
                  <a:pt x="1288" y="677"/>
                  <a:pt x="1290" y="677"/>
                  <a:pt x="1291" y="676"/>
                </a:cubicBezTo>
                <a:cubicBezTo>
                  <a:pt x="1291" y="674"/>
                  <a:pt x="1291" y="674"/>
                  <a:pt x="1291" y="674"/>
                </a:cubicBezTo>
                <a:cubicBezTo>
                  <a:pt x="1293" y="673"/>
                  <a:pt x="1294" y="673"/>
                  <a:pt x="1296" y="672"/>
                </a:cubicBezTo>
                <a:cubicBezTo>
                  <a:pt x="1297" y="670"/>
                  <a:pt x="1298" y="668"/>
                  <a:pt x="1299" y="666"/>
                </a:cubicBezTo>
                <a:cubicBezTo>
                  <a:pt x="1299" y="665"/>
                  <a:pt x="1299" y="664"/>
                  <a:pt x="1299" y="664"/>
                </a:cubicBezTo>
                <a:cubicBezTo>
                  <a:pt x="1300" y="664"/>
                  <a:pt x="1300" y="664"/>
                  <a:pt x="1300" y="664"/>
                </a:cubicBezTo>
                <a:cubicBezTo>
                  <a:pt x="1300" y="662"/>
                  <a:pt x="1300" y="662"/>
                  <a:pt x="1300" y="662"/>
                </a:cubicBezTo>
                <a:cubicBezTo>
                  <a:pt x="1302" y="664"/>
                  <a:pt x="1303" y="661"/>
                  <a:pt x="1305" y="661"/>
                </a:cubicBezTo>
                <a:cubicBezTo>
                  <a:pt x="1305" y="659"/>
                  <a:pt x="1305" y="659"/>
                  <a:pt x="1305" y="659"/>
                </a:cubicBezTo>
                <a:cubicBezTo>
                  <a:pt x="1306" y="660"/>
                  <a:pt x="1307" y="660"/>
                  <a:pt x="1308" y="660"/>
                </a:cubicBezTo>
                <a:cubicBezTo>
                  <a:pt x="1308" y="659"/>
                  <a:pt x="1308" y="659"/>
                  <a:pt x="1308" y="659"/>
                </a:cubicBezTo>
                <a:cubicBezTo>
                  <a:pt x="1311" y="659"/>
                  <a:pt x="1314" y="660"/>
                  <a:pt x="1317" y="661"/>
                </a:cubicBezTo>
                <a:cubicBezTo>
                  <a:pt x="1317" y="660"/>
                  <a:pt x="1317" y="660"/>
                  <a:pt x="1317" y="660"/>
                </a:cubicBezTo>
                <a:cubicBezTo>
                  <a:pt x="1319" y="659"/>
                  <a:pt x="1321" y="661"/>
                  <a:pt x="1322" y="661"/>
                </a:cubicBezTo>
                <a:cubicBezTo>
                  <a:pt x="1322" y="660"/>
                  <a:pt x="1322" y="660"/>
                  <a:pt x="1322" y="660"/>
                </a:cubicBezTo>
                <a:cubicBezTo>
                  <a:pt x="1325" y="660"/>
                  <a:pt x="1325" y="660"/>
                  <a:pt x="1325" y="660"/>
                </a:cubicBezTo>
                <a:cubicBezTo>
                  <a:pt x="1326" y="659"/>
                  <a:pt x="1325" y="657"/>
                  <a:pt x="1327" y="658"/>
                </a:cubicBezTo>
                <a:cubicBezTo>
                  <a:pt x="1327" y="659"/>
                  <a:pt x="1327" y="659"/>
                  <a:pt x="1327" y="659"/>
                </a:cubicBezTo>
                <a:cubicBezTo>
                  <a:pt x="1329" y="659"/>
                  <a:pt x="1329" y="659"/>
                  <a:pt x="1329" y="659"/>
                </a:cubicBezTo>
                <a:cubicBezTo>
                  <a:pt x="1329" y="659"/>
                  <a:pt x="1330" y="660"/>
                  <a:pt x="1330" y="661"/>
                </a:cubicBezTo>
                <a:cubicBezTo>
                  <a:pt x="1331" y="660"/>
                  <a:pt x="1333" y="660"/>
                  <a:pt x="1335" y="660"/>
                </a:cubicBezTo>
                <a:cubicBezTo>
                  <a:pt x="1335" y="659"/>
                  <a:pt x="1335" y="659"/>
                  <a:pt x="1335" y="659"/>
                </a:cubicBezTo>
                <a:cubicBezTo>
                  <a:pt x="1337" y="658"/>
                  <a:pt x="1339" y="659"/>
                  <a:pt x="1341" y="660"/>
                </a:cubicBezTo>
                <a:cubicBezTo>
                  <a:pt x="1341" y="658"/>
                  <a:pt x="1341" y="658"/>
                  <a:pt x="1341" y="658"/>
                </a:cubicBezTo>
                <a:cubicBezTo>
                  <a:pt x="1342" y="658"/>
                  <a:pt x="1344" y="656"/>
                  <a:pt x="1346" y="657"/>
                </a:cubicBezTo>
                <a:cubicBezTo>
                  <a:pt x="1346" y="658"/>
                  <a:pt x="1346" y="658"/>
                  <a:pt x="1346" y="658"/>
                </a:cubicBezTo>
                <a:cubicBezTo>
                  <a:pt x="1347" y="659"/>
                  <a:pt x="1349" y="660"/>
                  <a:pt x="1351" y="660"/>
                </a:cubicBezTo>
                <a:cubicBezTo>
                  <a:pt x="1351" y="659"/>
                  <a:pt x="1351" y="659"/>
                  <a:pt x="1351" y="659"/>
                </a:cubicBezTo>
                <a:cubicBezTo>
                  <a:pt x="1353" y="659"/>
                  <a:pt x="1353" y="659"/>
                  <a:pt x="1353" y="659"/>
                </a:cubicBezTo>
                <a:cubicBezTo>
                  <a:pt x="1353" y="658"/>
                  <a:pt x="1353" y="658"/>
                  <a:pt x="1353" y="658"/>
                </a:cubicBezTo>
                <a:cubicBezTo>
                  <a:pt x="1354" y="657"/>
                  <a:pt x="1354" y="657"/>
                  <a:pt x="1356" y="657"/>
                </a:cubicBezTo>
                <a:cubicBezTo>
                  <a:pt x="1357" y="660"/>
                  <a:pt x="1357" y="659"/>
                  <a:pt x="1358" y="661"/>
                </a:cubicBezTo>
                <a:cubicBezTo>
                  <a:pt x="1361" y="661"/>
                  <a:pt x="1361" y="661"/>
                  <a:pt x="1361" y="661"/>
                </a:cubicBezTo>
                <a:cubicBezTo>
                  <a:pt x="1362" y="661"/>
                  <a:pt x="1361" y="660"/>
                  <a:pt x="1362" y="661"/>
                </a:cubicBezTo>
                <a:cubicBezTo>
                  <a:pt x="1363" y="661"/>
                  <a:pt x="1363" y="661"/>
                  <a:pt x="1363" y="661"/>
                </a:cubicBezTo>
                <a:cubicBezTo>
                  <a:pt x="1363" y="660"/>
                  <a:pt x="1363" y="660"/>
                  <a:pt x="1364" y="658"/>
                </a:cubicBezTo>
                <a:cubicBezTo>
                  <a:pt x="1365" y="658"/>
                  <a:pt x="1366" y="658"/>
                  <a:pt x="1367" y="659"/>
                </a:cubicBezTo>
                <a:cubicBezTo>
                  <a:pt x="1367" y="660"/>
                  <a:pt x="1367" y="660"/>
                  <a:pt x="1367" y="660"/>
                </a:cubicBezTo>
                <a:cubicBezTo>
                  <a:pt x="1369" y="660"/>
                  <a:pt x="1369" y="660"/>
                  <a:pt x="1369" y="660"/>
                </a:cubicBezTo>
                <a:cubicBezTo>
                  <a:pt x="1369" y="661"/>
                  <a:pt x="1369" y="661"/>
                  <a:pt x="1369" y="661"/>
                </a:cubicBezTo>
                <a:cubicBezTo>
                  <a:pt x="1372" y="660"/>
                  <a:pt x="1371" y="660"/>
                  <a:pt x="1373" y="658"/>
                </a:cubicBezTo>
                <a:cubicBezTo>
                  <a:pt x="1373" y="657"/>
                  <a:pt x="1373" y="657"/>
                  <a:pt x="1373" y="657"/>
                </a:cubicBezTo>
                <a:cubicBezTo>
                  <a:pt x="1374" y="656"/>
                  <a:pt x="1376" y="658"/>
                  <a:pt x="1377" y="658"/>
                </a:cubicBezTo>
                <a:cubicBezTo>
                  <a:pt x="1377" y="657"/>
                  <a:pt x="1377" y="657"/>
                  <a:pt x="1377" y="657"/>
                </a:cubicBezTo>
                <a:cubicBezTo>
                  <a:pt x="1378" y="657"/>
                  <a:pt x="1378" y="657"/>
                  <a:pt x="1378" y="657"/>
                </a:cubicBezTo>
                <a:cubicBezTo>
                  <a:pt x="1379" y="657"/>
                  <a:pt x="1379" y="656"/>
                  <a:pt x="1380" y="656"/>
                </a:cubicBezTo>
                <a:cubicBezTo>
                  <a:pt x="1380" y="651"/>
                  <a:pt x="1380" y="651"/>
                  <a:pt x="1380" y="651"/>
                </a:cubicBezTo>
                <a:cubicBezTo>
                  <a:pt x="1382" y="651"/>
                  <a:pt x="1382" y="651"/>
                  <a:pt x="1382" y="651"/>
                </a:cubicBezTo>
                <a:cubicBezTo>
                  <a:pt x="1382" y="652"/>
                  <a:pt x="1382" y="652"/>
                  <a:pt x="1382" y="652"/>
                </a:cubicBezTo>
                <a:cubicBezTo>
                  <a:pt x="1382" y="653"/>
                  <a:pt x="1387" y="649"/>
                  <a:pt x="1388" y="649"/>
                </a:cubicBezTo>
                <a:cubicBezTo>
                  <a:pt x="1387" y="648"/>
                  <a:pt x="1387" y="646"/>
                  <a:pt x="1387" y="645"/>
                </a:cubicBezTo>
                <a:cubicBezTo>
                  <a:pt x="1388" y="645"/>
                  <a:pt x="1388" y="645"/>
                  <a:pt x="1388" y="645"/>
                </a:cubicBezTo>
                <a:cubicBezTo>
                  <a:pt x="1389" y="643"/>
                  <a:pt x="1390" y="643"/>
                  <a:pt x="1390" y="639"/>
                </a:cubicBezTo>
                <a:cubicBezTo>
                  <a:pt x="1391" y="639"/>
                  <a:pt x="1393" y="638"/>
                  <a:pt x="1394" y="638"/>
                </a:cubicBezTo>
                <a:cubicBezTo>
                  <a:pt x="1394" y="636"/>
                  <a:pt x="1394" y="636"/>
                  <a:pt x="1394" y="636"/>
                </a:cubicBezTo>
                <a:cubicBezTo>
                  <a:pt x="1396" y="636"/>
                  <a:pt x="1397" y="637"/>
                  <a:pt x="1400" y="637"/>
                </a:cubicBezTo>
                <a:cubicBezTo>
                  <a:pt x="1400" y="636"/>
                  <a:pt x="1400" y="635"/>
                  <a:pt x="1401" y="634"/>
                </a:cubicBezTo>
                <a:cubicBezTo>
                  <a:pt x="1403" y="634"/>
                  <a:pt x="1406" y="635"/>
                  <a:pt x="1408" y="635"/>
                </a:cubicBezTo>
                <a:cubicBezTo>
                  <a:pt x="1408" y="633"/>
                  <a:pt x="1408" y="633"/>
                  <a:pt x="1408" y="633"/>
                </a:cubicBezTo>
                <a:cubicBezTo>
                  <a:pt x="1411" y="632"/>
                  <a:pt x="1413" y="631"/>
                  <a:pt x="1416" y="630"/>
                </a:cubicBezTo>
                <a:cubicBezTo>
                  <a:pt x="1416" y="628"/>
                  <a:pt x="1416" y="628"/>
                  <a:pt x="1416" y="628"/>
                </a:cubicBezTo>
                <a:cubicBezTo>
                  <a:pt x="1418" y="628"/>
                  <a:pt x="1418" y="628"/>
                  <a:pt x="1418" y="628"/>
                </a:cubicBezTo>
                <a:cubicBezTo>
                  <a:pt x="1419" y="626"/>
                  <a:pt x="1419" y="626"/>
                  <a:pt x="1420" y="624"/>
                </a:cubicBezTo>
                <a:cubicBezTo>
                  <a:pt x="1421" y="624"/>
                  <a:pt x="1421" y="624"/>
                  <a:pt x="1421" y="624"/>
                </a:cubicBezTo>
                <a:cubicBezTo>
                  <a:pt x="1420" y="620"/>
                  <a:pt x="1419" y="619"/>
                  <a:pt x="1419" y="616"/>
                </a:cubicBezTo>
                <a:cubicBezTo>
                  <a:pt x="1420" y="616"/>
                  <a:pt x="1420" y="616"/>
                  <a:pt x="1420" y="616"/>
                </a:cubicBezTo>
                <a:cubicBezTo>
                  <a:pt x="1420" y="612"/>
                  <a:pt x="1420" y="613"/>
                  <a:pt x="1420" y="609"/>
                </a:cubicBezTo>
                <a:cubicBezTo>
                  <a:pt x="1420" y="609"/>
                  <a:pt x="1419" y="609"/>
                  <a:pt x="1419" y="608"/>
                </a:cubicBezTo>
                <a:cubicBezTo>
                  <a:pt x="1419" y="608"/>
                  <a:pt x="1419" y="608"/>
                  <a:pt x="1419" y="608"/>
                </a:cubicBezTo>
                <a:cubicBezTo>
                  <a:pt x="1418" y="608"/>
                  <a:pt x="1417" y="608"/>
                  <a:pt x="1416" y="608"/>
                </a:cubicBezTo>
                <a:cubicBezTo>
                  <a:pt x="1416" y="611"/>
                  <a:pt x="1416" y="611"/>
                  <a:pt x="1416" y="611"/>
                </a:cubicBezTo>
                <a:cubicBezTo>
                  <a:pt x="1414" y="611"/>
                  <a:pt x="1414" y="611"/>
                  <a:pt x="1414" y="611"/>
                </a:cubicBezTo>
                <a:cubicBezTo>
                  <a:pt x="1414" y="607"/>
                  <a:pt x="1414" y="608"/>
                  <a:pt x="1412" y="606"/>
                </a:cubicBezTo>
                <a:cubicBezTo>
                  <a:pt x="1412" y="605"/>
                  <a:pt x="1412" y="605"/>
                  <a:pt x="1412" y="605"/>
                </a:cubicBezTo>
                <a:cubicBezTo>
                  <a:pt x="1410" y="605"/>
                  <a:pt x="1410" y="605"/>
                  <a:pt x="1410" y="605"/>
                </a:cubicBezTo>
                <a:cubicBezTo>
                  <a:pt x="1410" y="604"/>
                  <a:pt x="1410" y="604"/>
                  <a:pt x="1410" y="604"/>
                </a:cubicBezTo>
                <a:cubicBezTo>
                  <a:pt x="1409" y="604"/>
                  <a:pt x="1408" y="604"/>
                  <a:pt x="1407" y="603"/>
                </a:cubicBezTo>
                <a:cubicBezTo>
                  <a:pt x="1407" y="603"/>
                  <a:pt x="1406" y="602"/>
                  <a:pt x="1406" y="601"/>
                </a:cubicBezTo>
                <a:cubicBezTo>
                  <a:pt x="1403" y="601"/>
                  <a:pt x="1403" y="601"/>
                  <a:pt x="1403" y="601"/>
                </a:cubicBezTo>
                <a:cubicBezTo>
                  <a:pt x="1403" y="600"/>
                  <a:pt x="1403" y="600"/>
                  <a:pt x="1403" y="600"/>
                </a:cubicBezTo>
                <a:cubicBezTo>
                  <a:pt x="1398" y="600"/>
                  <a:pt x="1398" y="600"/>
                  <a:pt x="1398" y="603"/>
                </a:cubicBezTo>
                <a:cubicBezTo>
                  <a:pt x="1392" y="603"/>
                  <a:pt x="1392" y="603"/>
                  <a:pt x="1392" y="603"/>
                </a:cubicBezTo>
                <a:cubicBezTo>
                  <a:pt x="1392" y="604"/>
                  <a:pt x="1392" y="604"/>
                  <a:pt x="1392" y="604"/>
                </a:cubicBezTo>
                <a:cubicBezTo>
                  <a:pt x="1390" y="604"/>
                  <a:pt x="1390" y="604"/>
                  <a:pt x="1390" y="604"/>
                </a:cubicBezTo>
                <a:cubicBezTo>
                  <a:pt x="1389" y="606"/>
                  <a:pt x="1388" y="607"/>
                  <a:pt x="1387" y="608"/>
                </a:cubicBezTo>
                <a:cubicBezTo>
                  <a:pt x="1385" y="608"/>
                  <a:pt x="1385" y="608"/>
                  <a:pt x="1385" y="608"/>
                </a:cubicBezTo>
                <a:cubicBezTo>
                  <a:pt x="1385" y="609"/>
                  <a:pt x="1385" y="609"/>
                  <a:pt x="1385" y="609"/>
                </a:cubicBezTo>
                <a:cubicBezTo>
                  <a:pt x="1383" y="609"/>
                  <a:pt x="1383" y="609"/>
                  <a:pt x="1383" y="609"/>
                </a:cubicBezTo>
                <a:cubicBezTo>
                  <a:pt x="1382" y="610"/>
                  <a:pt x="1382" y="610"/>
                  <a:pt x="1382" y="611"/>
                </a:cubicBezTo>
                <a:cubicBezTo>
                  <a:pt x="1379" y="611"/>
                  <a:pt x="1379" y="611"/>
                  <a:pt x="1379" y="611"/>
                </a:cubicBezTo>
                <a:cubicBezTo>
                  <a:pt x="1376" y="612"/>
                  <a:pt x="1376" y="613"/>
                  <a:pt x="1375" y="616"/>
                </a:cubicBezTo>
                <a:cubicBezTo>
                  <a:pt x="1372" y="616"/>
                  <a:pt x="1372" y="616"/>
                  <a:pt x="1372" y="616"/>
                </a:cubicBezTo>
                <a:cubicBezTo>
                  <a:pt x="1371" y="613"/>
                  <a:pt x="1370" y="613"/>
                  <a:pt x="1370" y="609"/>
                </a:cubicBezTo>
                <a:cubicBezTo>
                  <a:pt x="1372" y="609"/>
                  <a:pt x="1374" y="609"/>
                  <a:pt x="1375" y="608"/>
                </a:cubicBezTo>
                <a:cubicBezTo>
                  <a:pt x="1375" y="609"/>
                  <a:pt x="1375" y="609"/>
                  <a:pt x="1375" y="609"/>
                </a:cubicBezTo>
                <a:cubicBezTo>
                  <a:pt x="1378" y="609"/>
                  <a:pt x="1378" y="609"/>
                  <a:pt x="1378" y="609"/>
                </a:cubicBezTo>
                <a:cubicBezTo>
                  <a:pt x="1379" y="609"/>
                  <a:pt x="1379" y="608"/>
                  <a:pt x="1379" y="608"/>
                </a:cubicBezTo>
                <a:cubicBezTo>
                  <a:pt x="1380" y="607"/>
                  <a:pt x="1381" y="607"/>
                  <a:pt x="1382" y="607"/>
                </a:cubicBezTo>
                <a:cubicBezTo>
                  <a:pt x="1382" y="606"/>
                  <a:pt x="1382" y="606"/>
                  <a:pt x="1382" y="606"/>
                </a:cubicBezTo>
                <a:cubicBezTo>
                  <a:pt x="1383" y="606"/>
                  <a:pt x="1384" y="605"/>
                  <a:pt x="1385" y="605"/>
                </a:cubicBezTo>
                <a:cubicBezTo>
                  <a:pt x="1385" y="604"/>
                  <a:pt x="1386" y="604"/>
                  <a:pt x="1386" y="603"/>
                </a:cubicBezTo>
                <a:cubicBezTo>
                  <a:pt x="1388" y="603"/>
                  <a:pt x="1388" y="603"/>
                  <a:pt x="1388" y="603"/>
                </a:cubicBezTo>
                <a:cubicBezTo>
                  <a:pt x="1389" y="603"/>
                  <a:pt x="1389" y="602"/>
                  <a:pt x="1390" y="601"/>
                </a:cubicBezTo>
                <a:cubicBezTo>
                  <a:pt x="1392" y="601"/>
                  <a:pt x="1392" y="601"/>
                  <a:pt x="1392" y="601"/>
                </a:cubicBezTo>
                <a:cubicBezTo>
                  <a:pt x="1392" y="600"/>
                  <a:pt x="1392" y="600"/>
                  <a:pt x="1392" y="600"/>
                </a:cubicBezTo>
                <a:cubicBezTo>
                  <a:pt x="1393" y="600"/>
                  <a:pt x="1393" y="602"/>
                  <a:pt x="1395" y="601"/>
                </a:cubicBezTo>
                <a:cubicBezTo>
                  <a:pt x="1395" y="600"/>
                  <a:pt x="1395" y="600"/>
                  <a:pt x="1396" y="599"/>
                </a:cubicBezTo>
                <a:cubicBezTo>
                  <a:pt x="1397" y="599"/>
                  <a:pt x="1397" y="599"/>
                  <a:pt x="1397" y="599"/>
                </a:cubicBezTo>
                <a:cubicBezTo>
                  <a:pt x="1397" y="598"/>
                  <a:pt x="1397" y="598"/>
                  <a:pt x="1397" y="598"/>
                </a:cubicBezTo>
                <a:cubicBezTo>
                  <a:pt x="1400" y="598"/>
                  <a:pt x="1400" y="598"/>
                  <a:pt x="1400" y="598"/>
                </a:cubicBezTo>
                <a:cubicBezTo>
                  <a:pt x="1400" y="598"/>
                  <a:pt x="1400" y="598"/>
                  <a:pt x="1400" y="598"/>
                </a:cubicBezTo>
                <a:cubicBezTo>
                  <a:pt x="1400" y="597"/>
                  <a:pt x="1401" y="597"/>
                  <a:pt x="1402" y="597"/>
                </a:cubicBezTo>
                <a:cubicBezTo>
                  <a:pt x="1402" y="595"/>
                  <a:pt x="1402" y="595"/>
                  <a:pt x="1402" y="595"/>
                </a:cubicBezTo>
                <a:cubicBezTo>
                  <a:pt x="1402" y="595"/>
                  <a:pt x="1403" y="595"/>
                  <a:pt x="1404" y="594"/>
                </a:cubicBezTo>
                <a:cubicBezTo>
                  <a:pt x="1404" y="593"/>
                  <a:pt x="1404" y="593"/>
                  <a:pt x="1404" y="593"/>
                </a:cubicBezTo>
                <a:cubicBezTo>
                  <a:pt x="1404" y="593"/>
                  <a:pt x="1402" y="594"/>
                  <a:pt x="1401" y="593"/>
                </a:cubicBezTo>
                <a:cubicBezTo>
                  <a:pt x="1401" y="593"/>
                  <a:pt x="1401" y="593"/>
                  <a:pt x="1401" y="593"/>
                </a:cubicBezTo>
                <a:cubicBezTo>
                  <a:pt x="1400" y="593"/>
                  <a:pt x="1400" y="593"/>
                  <a:pt x="1400" y="593"/>
                </a:cubicBezTo>
                <a:cubicBezTo>
                  <a:pt x="1399" y="592"/>
                  <a:pt x="1399" y="592"/>
                  <a:pt x="1399" y="592"/>
                </a:cubicBezTo>
                <a:cubicBezTo>
                  <a:pt x="1399" y="588"/>
                  <a:pt x="1399" y="588"/>
                  <a:pt x="1399" y="588"/>
                </a:cubicBezTo>
                <a:cubicBezTo>
                  <a:pt x="1398" y="588"/>
                  <a:pt x="1398" y="588"/>
                  <a:pt x="1398" y="588"/>
                </a:cubicBezTo>
                <a:cubicBezTo>
                  <a:pt x="1398" y="587"/>
                  <a:pt x="1398" y="587"/>
                  <a:pt x="1398" y="587"/>
                </a:cubicBezTo>
                <a:cubicBezTo>
                  <a:pt x="1397" y="587"/>
                  <a:pt x="1397" y="587"/>
                  <a:pt x="1397" y="587"/>
                </a:cubicBezTo>
                <a:cubicBezTo>
                  <a:pt x="1397" y="588"/>
                  <a:pt x="1397" y="588"/>
                  <a:pt x="1397" y="588"/>
                </a:cubicBezTo>
                <a:cubicBezTo>
                  <a:pt x="1396" y="589"/>
                  <a:pt x="1395" y="590"/>
                  <a:pt x="1395" y="592"/>
                </a:cubicBezTo>
                <a:cubicBezTo>
                  <a:pt x="1393" y="591"/>
                  <a:pt x="1391" y="591"/>
                  <a:pt x="1389" y="590"/>
                </a:cubicBezTo>
                <a:cubicBezTo>
                  <a:pt x="1389" y="587"/>
                  <a:pt x="1388" y="587"/>
                  <a:pt x="1388" y="583"/>
                </a:cubicBezTo>
                <a:cubicBezTo>
                  <a:pt x="1386" y="583"/>
                  <a:pt x="1386" y="584"/>
                  <a:pt x="1384" y="584"/>
                </a:cubicBezTo>
                <a:cubicBezTo>
                  <a:pt x="1384" y="583"/>
                  <a:pt x="1384" y="583"/>
                  <a:pt x="1384" y="583"/>
                </a:cubicBezTo>
                <a:cubicBezTo>
                  <a:pt x="1381" y="583"/>
                  <a:pt x="1383" y="584"/>
                  <a:pt x="1381" y="585"/>
                </a:cubicBezTo>
                <a:cubicBezTo>
                  <a:pt x="1381" y="586"/>
                  <a:pt x="1381" y="586"/>
                  <a:pt x="1381" y="586"/>
                </a:cubicBezTo>
                <a:cubicBezTo>
                  <a:pt x="1380" y="586"/>
                  <a:pt x="1380" y="586"/>
                  <a:pt x="1380" y="586"/>
                </a:cubicBezTo>
                <a:cubicBezTo>
                  <a:pt x="1380" y="584"/>
                  <a:pt x="1380" y="584"/>
                  <a:pt x="1380" y="584"/>
                </a:cubicBezTo>
                <a:cubicBezTo>
                  <a:pt x="1379" y="584"/>
                  <a:pt x="1379" y="584"/>
                  <a:pt x="1379" y="584"/>
                </a:cubicBezTo>
                <a:cubicBezTo>
                  <a:pt x="1379" y="583"/>
                  <a:pt x="1379" y="583"/>
                  <a:pt x="1379" y="583"/>
                </a:cubicBezTo>
                <a:cubicBezTo>
                  <a:pt x="1378" y="583"/>
                  <a:pt x="1378" y="583"/>
                  <a:pt x="1377" y="584"/>
                </a:cubicBezTo>
                <a:cubicBezTo>
                  <a:pt x="1377" y="583"/>
                  <a:pt x="1376" y="582"/>
                  <a:pt x="1376" y="582"/>
                </a:cubicBezTo>
                <a:cubicBezTo>
                  <a:pt x="1374" y="582"/>
                  <a:pt x="1373" y="582"/>
                  <a:pt x="1371" y="583"/>
                </a:cubicBezTo>
                <a:cubicBezTo>
                  <a:pt x="1371" y="581"/>
                  <a:pt x="1372" y="579"/>
                  <a:pt x="1372" y="578"/>
                </a:cubicBezTo>
                <a:cubicBezTo>
                  <a:pt x="1371" y="578"/>
                  <a:pt x="1371" y="578"/>
                  <a:pt x="1371" y="578"/>
                </a:cubicBezTo>
                <a:cubicBezTo>
                  <a:pt x="1371" y="574"/>
                  <a:pt x="1371" y="574"/>
                  <a:pt x="1371" y="574"/>
                </a:cubicBezTo>
                <a:cubicBezTo>
                  <a:pt x="1368" y="573"/>
                  <a:pt x="1368" y="573"/>
                  <a:pt x="1366" y="571"/>
                </a:cubicBezTo>
                <a:cubicBezTo>
                  <a:pt x="1366" y="570"/>
                  <a:pt x="1366" y="570"/>
                  <a:pt x="1366" y="570"/>
                </a:cubicBezTo>
                <a:cubicBezTo>
                  <a:pt x="1364" y="570"/>
                  <a:pt x="1361" y="570"/>
                  <a:pt x="1359" y="569"/>
                </a:cubicBezTo>
                <a:cubicBezTo>
                  <a:pt x="1359" y="564"/>
                  <a:pt x="1359" y="564"/>
                  <a:pt x="1359" y="564"/>
                </a:cubicBezTo>
                <a:cubicBezTo>
                  <a:pt x="1355" y="564"/>
                  <a:pt x="1355" y="564"/>
                  <a:pt x="1355" y="564"/>
                </a:cubicBezTo>
                <a:cubicBezTo>
                  <a:pt x="1356" y="562"/>
                  <a:pt x="1356" y="562"/>
                  <a:pt x="1356" y="560"/>
                </a:cubicBezTo>
                <a:cubicBezTo>
                  <a:pt x="1354" y="561"/>
                  <a:pt x="1354" y="561"/>
                  <a:pt x="1353" y="562"/>
                </a:cubicBezTo>
                <a:cubicBezTo>
                  <a:pt x="1352" y="562"/>
                  <a:pt x="1352" y="562"/>
                  <a:pt x="1352" y="562"/>
                </a:cubicBezTo>
                <a:cubicBezTo>
                  <a:pt x="1351" y="559"/>
                  <a:pt x="1354" y="558"/>
                  <a:pt x="1354" y="558"/>
                </a:cubicBezTo>
                <a:cubicBezTo>
                  <a:pt x="1354" y="556"/>
                  <a:pt x="1354" y="556"/>
                  <a:pt x="1354" y="556"/>
                </a:cubicBezTo>
                <a:cubicBezTo>
                  <a:pt x="1350" y="556"/>
                  <a:pt x="1350" y="556"/>
                  <a:pt x="1350" y="556"/>
                </a:cubicBezTo>
                <a:cubicBezTo>
                  <a:pt x="1350" y="554"/>
                  <a:pt x="1350" y="554"/>
                  <a:pt x="1350" y="554"/>
                </a:cubicBezTo>
                <a:cubicBezTo>
                  <a:pt x="1353" y="554"/>
                  <a:pt x="1355" y="554"/>
                  <a:pt x="1358" y="555"/>
                </a:cubicBezTo>
                <a:cubicBezTo>
                  <a:pt x="1358" y="554"/>
                  <a:pt x="1358" y="553"/>
                  <a:pt x="1360" y="553"/>
                </a:cubicBezTo>
                <a:cubicBezTo>
                  <a:pt x="1360" y="553"/>
                  <a:pt x="1360" y="554"/>
                  <a:pt x="1360" y="555"/>
                </a:cubicBezTo>
                <a:cubicBezTo>
                  <a:pt x="1361" y="555"/>
                  <a:pt x="1361" y="555"/>
                  <a:pt x="1361" y="555"/>
                </a:cubicBezTo>
                <a:cubicBezTo>
                  <a:pt x="1361" y="553"/>
                  <a:pt x="1362" y="552"/>
                  <a:pt x="1362" y="550"/>
                </a:cubicBezTo>
                <a:cubicBezTo>
                  <a:pt x="1361" y="550"/>
                  <a:pt x="1361" y="550"/>
                  <a:pt x="1361" y="550"/>
                </a:cubicBezTo>
                <a:cubicBezTo>
                  <a:pt x="1361" y="550"/>
                  <a:pt x="1361" y="549"/>
                  <a:pt x="1360" y="548"/>
                </a:cubicBezTo>
                <a:cubicBezTo>
                  <a:pt x="1359" y="548"/>
                  <a:pt x="1357" y="547"/>
                  <a:pt x="1355" y="547"/>
                </a:cubicBezTo>
                <a:cubicBezTo>
                  <a:pt x="1355" y="545"/>
                  <a:pt x="1356" y="546"/>
                  <a:pt x="1355" y="545"/>
                </a:cubicBezTo>
                <a:cubicBezTo>
                  <a:pt x="1355" y="545"/>
                  <a:pt x="1355" y="545"/>
                  <a:pt x="1355" y="545"/>
                </a:cubicBezTo>
                <a:cubicBezTo>
                  <a:pt x="1350" y="545"/>
                  <a:pt x="1350" y="545"/>
                  <a:pt x="1350" y="545"/>
                </a:cubicBezTo>
                <a:cubicBezTo>
                  <a:pt x="1350" y="544"/>
                  <a:pt x="1350" y="544"/>
                  <a:pt x="1350" y="544"/>
                </a:cubicBezTo>
                <a:cubicBezTo>
                  <a:pt x="1351" y="543"/>
                  <a:pt x="1352" y="543"/>
                  <a:pt x="1353" y="543"/>
                </a:cubicBezTo>
                <a:cubicBezTo>
                  <a:pt x="1354" y="541"/>
                  <a:pt x="1355" y="539"/>
                  <a:pt x="1355" y="536"/>
                </a:cubicBezTo>
                <a:cubicBezTo>
                  <a:pt x="1352" y="536"/>
                  <a:pt x="1352" y="535"/>
                  <a:pt x="1350" y="534"/>
                </a:cubicBezTo>
                <a:cubicBezTo>
                  <a:pt x="1350" y="533"/>
                  <a:pt x="1350" y="533"/>
                  <a:pt x="1350" y="533"/>
                </a:cubicBezTo>
                <a:cubicBezTo>
                  <a:pt x="1347" y="533"/>
                  <a:pt x="1347" y="533"/>
                  <a:pt x="1347" y="533"/>
                </a:cubicBezTo>
                <a:cubicBezTo>
                  <a:pt x="1347" y="532"/>
                  <a:pt x="1348" y="531"/>
                  <a:pt x="1348" y="530"/>
                </a:cubicBezTo>
                <a:cubicBezTo>
                  <a:pt x="1347" y="530"/>
                  <a:pt x="1347" y="530"/>
                  <a:pt x="1345" y="530"/>
                </a:cubicBezTo>
                <a:cubicBezTo>
                  <a:pt x="1345" y="529"/>
                  <a:pt x="1345" y="529"/>
                  <a:pt x="1345" y="529"/>
                </a:cubicBezTo>
                <a:cubicBezTo>
                  <a:pt x="1346" y="529"/>
                  <a:pt x="1346" y="529"/>
                  <a:pt x="1346" y="529"/>
                </a:cubicBezTo>
                <a:cubicBezTo>
                  <a:pt x="1347" y="527"/>
                  <a:pt x="1347" y="526"/>
                  <a:pt x="1348" y="525"/>
                </a:cubicBezTo>
                <a:cubicBezTo>
                  <a:pt x="1346" y="524"/>
                  <a:pt x="1343" y="523"/>
                  <a:pt x="1341" y="524"/>
                </a:cubicBezTo>
                <a:cubicBezTo>
                  <a:pt x="1341" y="525"/>
                  <a:pt x="1341" y="525"/>
                  <a:pt x="1341" y="525"/>
                </a:cubicBezTo>
                <a:cubicBezTo>
                  <a:pt x="1340" y="525"/>
                  <a:pt x="1339" y="524"/>
                  <a:pt x="1337" y="524"/>
                </a:cubicBezTo>
                <a:cubicBezTo>
                  <a:pt x="1338" y="520"/>
                  <a:pt x="1339" y="522"/>
                  <a:pt x="1342" y="521"/>
                </a:cubicBezTo>
                <a:cubicBezTo>
                  <a:pt x="1342" y="520"/>
                  <a:pt x="1343" y="519"/>
                  <a:pt x="1344" y="519"/>
                </a:cubicBezTo>
                <a:cubicBezTo>
                  <a:pt x="1344" y="517"/>
                  <a:pt x="1344" y="516"/>
                  <a:pt x="1342" y="516"/>
                </a:cubicBezTo>
                <a:cubicBezTo>
                  <a:pt x="1341" y="516"/>
                  <a:pt x="1341" y="516"/>
                  <a:pt x="1341" y="516"/>
                </a:cubicBezTo>
                <a:cubicBezTo>
                  <a:pt x="1341" y="515"/>
                  <a:pt x="1341" y="515"/>
                  <a:pt x="1341" y="515"/>
                </a:cubicBezTo>
                <a:cubicBezTo>
                  <a:pt x="1340" y="515"/>
                  <a:pt x="1340" y="515"/>
                  <a:pt x="1340" y="515"/>
                </a:cubicBezTo>
                <a:cubicBezTo>
                  <a:pt x="1341" y="513"/>
                  <a:pt x="1341" y="513"/>
                  <a:pt x="1341" y="511"/>
                </a:cubicBezTo>
                <a:cubicBezTo>
                  <a:pt x="1339" y="511"/>
                  <a:pt x="1339" y="511"/>
                  <a:pt x="1339" y="511"/>
                </a:cubicBezTo>
                <a:cubicBezTo>
                  <a:pt x="1339" y="509"/>
                  <a:pt x="1339" y="509"/>
                  <a:pt x="1339" y="509"/>
                </a:cubicBezTo>
                <a:cubicBezTo>
                  <a:pt x="1337" y="509"/>
                  <a:pt x="1336" y="508"/>
                  <a:pt x="1334" y="509"/>
                </a:cubicBezTo>
                <a:cubicBezTo>
                  <a:pt x="1334" y="510"/>
                  <a:pt x="1334" y="510"/>
                  <a:pt x="1334" y="510"/>
                </a:cubicBezTo>
                <a:cubicBezTo>
                  <a:pt x="1333" y="510"/>
                  <a:pt x="1333" y="510"/>
                  <a:pt x="1333" y="510"/>
                </a:cubicBezTo>
                <a:cubicBezTo>
                  <a:pt x="1333" y="506"/>
                  <a:pt x="1333" y="506"/>
                  <a:pt x="1333" y="506"/>
                </a:cubicBezTo>
                <a:cubicBezTo>
                  <a:pt x="1331" y="506"/>
                  <a:pt x="1331" y="506"/>
                  <a:pt x="1331" y="506"/>
                </a:cubicBezTo>
                <a:cubicBezTo>
                  <a:pt x="1331" y="503"/>
                  <a:pt x="1331" y="503"/>
                  <a:pt x="1331" y="503"/>
                </a:cubicBezTo>
                <a:cubicBezTo>
                  <a:pt x="1331" y="501"/>
                  <a:pt x="1328" y="499"/>
                  <a:pt x="1331" y="496"/>
                </a:cubicBezTo>
                <a:cubicBezTo>
                  <a:pt x="1331" y="493"/>
                  <a:pt x="1332" y="493"/>
                  <a:pt x="1329" y="492"/>
                </a:cubicBezTo>
                <a:cubicBezTo>
                  <a:pt x="1329" y="489"/>
                  <a:pt x="1329" y="489"/>
                  <a:pt x="1329" y="489"/>
                </a:cubicBezTo>
                <a:cubicBezTo>
                  <a:pt x="1328" y="489"/>
                  <a:pt x="1328" y="489"/>
                  <a:pt x="1328" y="489"/>
                </a:cubicBezTo>
                <a:cubicBezTo>
                  <a:pt x="1328" y="487"/>
                  <a:pt x="1329" y="486"/>
                  <a:pt x="1329" y="484"/>
                </a:cubicBezTo>
                <a:cubicBezTo>
                  <a:pt x="1327" y="484"/>
                  <a:pt x="1326" y="485"/>
                  <a:pt x="1324" y="485"/>
                </a:cubicBezTo>
                <a:cubicBezTo>
                  <a:pt x="1324" y="487"/>
                  <a:pt x="1324" y="489"/>
                  <a:pt x="1323" y="491"/>
                </a:cubicBezTo>
                <a:cubicBezTo>
                  <a:pt x="1322" y="491"/>
                  <a:pt x="1323" y="491"/>
                  <a:pt x="1322" y="492"/>
                </a:cubicBezTo>
                <a:cubicBezTo>
                  <a:pt x="1321" y="492"/>
                  <a:pt x="1321" y="492"/>
                  <a:pt x="1321" y="492"/>
                </a:cubicBezTo>
                <a:cubicBezTo>
                  <a:pt x="1321" y="496"/>
                  <a:pt x="1321" y="496"/>
                  <a:pt x="1321" y="496"/>
                </a:cubicBezTo>
                <a:cubicBezTo>
                  <a:pt x="1320" y="496"/>
                  <a:pt x="1320" y="496"/>
                  <a:pt x="1320" y="496"/>
                </a:cubicBezTo>
                <a:cubicBezTo>
                  <a:pt x="1319" y="497"/>
                  <a:pt x="1319" y="497"/>
                  <a:pt x="1318" y="497"/>
                </a:cubicBezTo>
                <a:cubicBezTo>
                  <a:pt x="1318" y="500"/>
                  <a:pt x="1317" y="500"/>
                  <a:pt x="1319" y="501"/>
                </a:cubicBezTo>
                <a:cubicBezTo>
                  <a:pt x="1319" y="502"/>
                  <a:pt x="1318" y="503"/>
                  <a:pt x="1318" y="503"/>
                </a:cubicBezTo>
                <a:cubicBezTo>
                  <a:pt x="1318" y="506"/>
                  <a:pt x="1318" y="506"/>
                  <a:pt x="1318" y="506"/>
                </a:cubicBezTo>
                <a:cubicBezTo>
                  <a:pt x="1316" y="507"/>
                  <a:pt x="1314" y="508"/>
                  <a:pt x="1312" y="510"/>
                </a:cubicBezTo>
                <a:cubicBezTo>
                  <a:pt x="1312" y="511"/>
                  <a:pt x="1312" y="513"/>
                  <a:pt x="1313" y="515"/>
                </a:cubicBezTo>
                <a:cubicBezTo>
                  <a:pt x="1310" y="514"/>
                  <a:pt x="1311" y="514"/>
                  <a:pt x="1308" y="513"/>
                </a:cubicBezTo>
                <a:cubicBezTo>
                  <a:pt x="1308" y="514"/>
                  <a:pt x="1308" y="515"/>
                  <a:pt x="1308" y="516"/>
                </a:cubicBezTo>
                <a:cubicBezTo>
                  <a:pt x="1307" y="516"/>
                  <a:pt x="1307" y="516"/>
                  <a:pt x="1307" y="516"/>
                </a:cubicBezTo>
                <a:cubicBezTo>
                  <a:pt x="1307" y="519"/>
                  <a:pt x="1307" y="519"/>
                  <a:pt x="1307" y="519"/>
                </a:cubicBezTo>
                <a:cubicBezTo>
                  <a:pt x="1306" y="519"/>
                  <a:pt x="1306" y="519"/>
                  <a:pt x="1306" y="519"/>
                </a:cubicBezTo>
                <a:cubicBezTo>
                  <a:pt x="1305" y="520"/>
                  <a:pt x="1306" y="519"/>
                  <a:pt x="1305" y="520"/>
                </a:cubicBezTo>
                <a:cubicBezTo>
                  <a:pt x="1305" y="521"/>
                  <a:pt x="1305" y="521"/>
                  <a:pt x="1305" y="521"/>
                </a:cubicBezTo>
                <a:cubicBezTo>
                  <a:pt x="1303" y="521"/>
                  <a:pt x="1303" y="521"/>
                  <a:pt x="1303" y="521"/>
                </a:cubicBezTo>
                <a:cubicBezTo>
                  <a:pt x="1303" y="521"/>
                  <a:pt x="1303" y="521"/>
                  <a:pt x="1303" y="521"/>
                </a:cubicBezTo>
                <a:cubicBezTo>
                  <a:pt x="1301" y="521"/>
                  <a:pt x="1301" y="521"/>
                  <a:pt x="1301" y="521"/>
                </a:cubicBezTo>
                <a:cubicBezTo>
                  <a:pt x="1301" y="522"/>
                  <a:pt x="1301" y="522"/>
                  <a:pt x="1301" y="522"/>
                </a:cubicBezTo>
                <a:cubicBezTo>
                  <a:pt x="1300" y="523"/>
                  <a:pt x="1299" y="523"/>
                  <a:pt x="1299" y="524"/>
                </a:cubicBezTo>
                <a:cubicBezTo>
                  <a:pt x="1297" y="521"/>
                  <a:pt x="1298" y="519"/>
                  <a:pt x="1294" y="518"/>
                </a:cubicBezTo>
                <a:cubicBezTo>
                  <a:pt x="1294" y="516"/>
                  <a:pt x="1294" y="516"/>
                  <a:pt x="1294" y="516"/>
                </a:cubicBezTo>
                <a:cubicBezTo>
                  <a:pt x="1294" y="515"/>
                  <a:pt x="1293" y="515"/>
                  <a:pt x="1292" y="515"/>
                </a:cubicBezTo>
                <a:cubicBezTo>
                  <a:pt x="1292" y="517"/>
                  <a:pt x="1291" y="517"/>
                  <a:pt x="1290" y="518"/>
                </a:cubicBezTo>
                <a:cubicBezTo>
                  <a:pt x="1290" y="519"/>
                  <a:pt x="1290" y="518"/>
                  <a:pt x="1289" y="519"/>
                </a:cubicBezTo>
                <a:cubicBezTo>
                  <a:pt x="1289" y="517"/>
                  <a:pt x="1289" y="517"/>
                  <a:pt x="1289" y="517"/>
                </a:cubicBezTo>
                <a:cubicBezTo>
                  <a:pt x="1289" y="517"/>
                  <a:pt x="1288" y="517"/>
                  <a:pt x="1288" y="516"/>
                </a:cubicBezTo>
                <a:cubicBezTo>
                  <a:pt x="1288" y="512"/>
                  <a:pt x="1288" y="512"/>
                  <a:pt x="1288" y="512"/>
                </a:cubicBezTo>
                <a:cubicBezTo>
                  <a:pt x="1287" y="512"/>
                  <a:pt x="1287" y="512"/>
                  <a:pt x="1287" y="512"/>
                </a:cubicBezTo>
                <a:cubicBezTo>
                  <a:pt x="1287" y="511"/>
                  <a:pt x="1286" y="511"/>
                  <a:pt x="1286" y="510"/>
                </a:cubicBezTo>
                <a:cubicBezTo>
                  <a:pt x="1280" y="510"/>
                  <a:pt x="1280" y="510"/>
                  <a:pt x="1280" y="510"/>
                </a:cubicBezTo>
                <a:cubicBezTo>
                  <a:pt x="1280" y="508"/>
                  <a:pt x="1280" y="508"/>
                  <a:pt x="1280" y="508"/>
                </a:cubicBezTo>
                <a:cubicBezTo>
                  <a:pt x="1278" y="508"/>
                  <a:pt x="1278" y="508"/>
                  <a:pt x="1277" y="509"/>
                </a:cubicBezTo>
                <a:cubicBezTo>
                  <a:pt x="1275" y="507"/>
                  <a:pt x="1273" y="507"/>
                  <a:pt x="1272" y="504"/>
                </a:cubicBezTo>
                <a:cubicBezTo>
                  <a:pt x="1271" y="504"/>
                  <a:pt x="1271" y="504"/>
                  <a:pt x="1271" y="504"/>
                </a:cubicBezTo>
                <a:cubicBezTo>
                  <a:pt x="1271" y="503"/>
                  <a:pt x="1275" y="497"/>
                  <a:pt x="1273" y="494"/>
                </a:cubicBezTo>
                <a:cubicBezTo>
                  <a:pt x="1272" y="494"/>
                  <a:pt x="1272" y="493"/>
                  <a:pt x="1271" y="493"/>
                </a:cubicBezTo>
                <a:cubicBezTo>
                  <a:pt x="1270" y="492"/>
                  <a:pt x="1271" y="490"/>
                  <a:pt x="1271" y="487"/>
                </a:cubicBezTo>
                <a:cubicBezTo>
                  <a:pt x="1274" y="487"/>
                  <a:pt x="1274" y="487"/>
                  <a:pt x="1274" y="487"/>
                </a:cubicBezTo>
                <a:cubicBezTo>
                  <a:pt x="1274" y="487"/>
                  <a:pt x="1274" y="487"/>
                  <a:pt x="1274" y="487"/>
                </a:cubicBezTo>
                <a:cubicBezTo>
                  <a:pt x="1275" y="487"/>
                  <a:pt x="1275" y="487"/>
                  <a:pt x="1275" y="487"/>
                </a:cubicBezTo>
                <a:cubicBezTo>
                  <a:pt x="1275" y="484"/>
                  <a:pt x="1275" y="484"/>
                  <a:pt x="1275" y="484"/>
                </a:cubicBezTo>
                <a:cubicBezTo>
                  <a:pt x="1272" y="484"/>
                  <a:pt x="1272" y="484"/>
                  <a:pt x="1272" y="484"/>
                </a:cubicBezTo>
                <a:cubicBezTo>
                  <a:pt x="1273" y="482"/>
                  <a:pt x="1273" y="482"/>
                  <a:pt x="1274" y="481"/>
                </a:cubicBezTo>
                <a:cubicBezTo>
                  <a:pt x="1275" y="481"/>
                  <a:pt x="1275" y="481"/>
                  <a:pt x="1275" y="481"/>
                </a:cubicBezTo>
                <a:cubicBezTo>
                  <a:pt x="1275" y="478"/>
                  <a:pt x="1275" y="478"/>
                  <a:pt x="1275" y="478"/>
                </a:cubicBezTo>
                <a:cubicBezTo>
                  <a:pt x="1275" y="478"/>
                  <a:pt x="1275" y="478"/>
                  <a:pt x="1275" y="478"/>
                </a:cubicBezTo>
                <a:cubicBezTo>
                  <a:pt x="1277" y="477"/>
                  <a:pt x="1277" y="476"/>
                  <a:pt x="1278" y="474"/>
                </a:cubicBezTo>
                <a:cubicBezTo>
                  <a:pt x="1275" y="474"/>
                  <a:pt x="1275" y="474"/>
                  <a:pt x="1275" y="474"/>
                </a:cubicBezTo>
                <a:cubicBezTo>
                  <a:pt x="1275" y="474"/>
                  <a:pt x="1274" y="477"/>
                  <a:pt x="1273" y="477"/>
                </a:cubicBezTo>
                <a:cubicBezTo>
                  <a:pt x="1273" y="476"/>
                  <a:pt x="1273" y="476"/>
                  <a:pt x="1273" y="476"/>
                </a:cubicBezTo>
                <a:cubicBezTo>
                  <a:pt x="1271" y="476"/>
                  <a:pt x="1271" y="476"/>
                  <a:pt x="1271" y="476"/>
                </a:cubicBezTo>
                <a:cubicBezTo>
                  <a:pt x="1271" y="475"/>
                  <a:pt x="1271" y="475"/>
                  <a:pt x="1271" y="475"/>
                </a:cubicBezTo>
                <a:cubicBezTo>
                  <a:pt x="1266" y="475"/>
                  <a:pt x="1266" y="475"/>
                  <a:pt x="1266" y="475"/>
                </a:cubicBezTo>
                <a:cubicBezTo>
                  <a:pt x="1266" y="474"/>
                  <a:pt x="1266" y="474"/>
                  <a:pt x="1266" y="474"/>
                </a:cubicBezTo>
                <a:cubicBezTo>
                  <a:pt x="1265" y="474"/>
                  <a:pt x="1265" y="474"/>
                  <a:pt x="1265" y="474"/>
                </a:cubicBezTo>
                <a:cubicBezTo>
                  <a:pt x="1265" y="473"/>
                  <a:pt x="1265" y="472"/>
                  <a:pt x="1266" y="472"/>
                </a:cubicBezTo>
                <a:cubicBezTo>
                  <a:pt x="1267" y="471"/>
                  <a:pt x="1268" y="471"/>
                  <a:pt x="1269" y="471"/>
                </a:cubicBezTo>
                <a:cubicBezTo>
                  <a:pt x="1269" y="469"/>
                  <a:pt x="1269" y="469"/>
                  <a:pt x="1269" y="469"/>
                </a:cubicBezTo>
                <a:cubicBezTo>
                  <a:pt x="1265" y="469"/>
                  <a:pt x="1265" y="469"/>
                  <a:pt x="1265" y="469"/>
                </a:cubicBezTo>
                <a:cubicBezTo>
                  <a:pt x="1265" y="468"/>
                  <a:pt x="1265" y="468"/>
                  <a:pt x="1265" y="468"/>
                </a:cubicBezTo>
                <a:cubicBezTo>
                  <a:pt x="1260" y="468"/>
                  <a:pt x="1260" y="468"/>
                  <a:pt x="1260" y="468"/>
                </a:cubicBezTo>
                <a:cubicBezTo>
                  <a:pt x="1260" y="469"/>
                  <a:pt x="1260" y="469"/>
                  <a:pt x="1260" y="469"/>
                </a:cubicBezTo>
                <a:cubicBezTo>
                  <a:pt x="1257" y="469"/>
                  <a:pt x="1255" y="469"/>
                  <a:pt x="1252" y="468"/>
                </a:cubicBezTo>
                <a:cubicBezTo>
                  <a:pt x="1252" y="467"/>
                  <a:pt x="1252" y="466"/>
                  <a:pt x="1252" y="463"/>
                </a:cubicBezTo>
                <a:cubicBezTo>
                  <a:pt x="1251" y="464"/>
                  <a:pt x="1250" y="464"/>
                  <a:pt x="1249" y="464"/>
                </a:cubicBezTo>
                <a:cubicBezTo>
                  <a:pt x="1249" y="463"/>
                  <a:pt x="1249" y="461"/>
                  <a:pt x="1248" y="459"/>
                </a:cubicBezTo>
                <a:cubicBezTo>
                  <a:pt x="1246" y="459"/>
                  <a:pt x="1246" y="458"/>
                  <a:pt x="1243" y="458"/>
                </a:cubicBezTo>
                <a:cubicBezTo>
                  <a:pt x="1243" y="454"/>
                  <a:pt x="1243" y="454"/>
                  <a:pt x="1243" y="454"/>
                </a:cubicBezTo>
                <a:cubicBezTo>
                  <a:pt x="1243" y="454"/>
                  <a:pt x="1242" y="454"/>
                  <a:pt x="1241" y="453"/>
                </a:cubicBezTo>
                <a:cubicBezTo>
                  <a:pt x="1240" y="452"/>
                  <a:pt x="1239" y="451"/>
                  <a:pt x="1238" y="450"/>
                </a:cubicBezTo>
                <a:cubicBezTo>
                  <a:pt x="1237" y="450"/>
                  <a:pt x="1236" y="450"/>
                  <a:pt x="1234" y="449"/>
                </a:cubicBezTo>
                <a:cubicBezTo>
                  <a:pt x="1234" y="448"/>
                  <a:pt x="1234" y="448"/>
                  <a:pt x="1234" y="448"/>
                </a:cubicBezTo>
                <a:cubicBezTo>
                  <a:pt x="1232" y="448"/>
                  <a:pt x="1232" y="448"/>
                  <a:pt x="1232" y="448"/>
                </a:cubicBezTo>
                <a:cubicBezTo>
                  <a:pt x="1232" y="448"/>
                  <a:pt x="1231" y="447"/>
                  <a:pt x="1230" y="447"/>
                </a:cubicBezTo>
                <a:cubicBezTo>
                  <a:pt x="1228" y="450"/>
                  <a:pt x="1223" y="450"/>
                  <a:pt x="1221" y="454"/>
                </a:cubicBezTo>
                <a:cubicBezTo>
                  <a:pt x="1217" y="454"/>
                  <a:pt x="1215" y="453"/>
                  <a:pt x="1213" y="453"/>
                </a:cubicBezTo>
                <a:cubicBezTo>
                  <a:pt x="1210" y="453"/>
                  <a:pt x="1206" y="453"/>
                  <a:pt x="1203" y="453"/>
                </a:cubicBezTo>
                <a:cubicBezTo>
                  <a:pt x="1203" y="453"/>
                  <a:pt x="1203" y="453"/>
                  <a:pt x="1203" y="453"/>
                </a:cubicBezTo>
                <a:cubicBezTo>
                  <a:pt x="1201" y="453"/>
                  <a:pt x="1201" y="453"/>
                  <a:pt x="1201" y="453"/>
                </a:cubicBezTo>
                <a:cubicBezTo>
                  <a:pt x="1201" y="452"/>
                  <a:pt x="1201" y="451"/>
                  <a:pt x="1201" y="451"/>
                </a:cubicBezTo>
                <a:cubicBezTo>
                  <a:pt x="1199" y="451"/>
                  <a:pt x="1198" y="452"/>
                  <a:pt x="1196" y="452"/>
                </a:cubicBezTo>
                <a:cubicBezTo>
                  <a:pt x="1195" y="451"/>
                  <a:pt x="1192" y="449"/>
                  <a:pt x="1190" y="450"/>
                </a:cubicBezTo>
                <a:cubicBezTo>
                  <a:pt x="1190" y="451"/>
                  <a:pt x="1190" y="451"/>
                  <a:pt x="1190" y="451"/>
                </a:cubicBezTo>
                <a:cubicBezTo>
                  <a:pt x="1188" y="451"/>
                  <a:pt x="1188" y="451"/>
                  <a:pt x="1188" y="451"/>
                </a:cubicBezTo>
                <a:cubicBezTo>
                  <a:pt x="1188" y="452"/>
                  <a:pt x="1188" y="452"/>
                  <a:pt x="1188" y="452"/>
                </a:cubicBezTo>
                <a:cubicBezTo>
                  <a:pt x="1187" y="453"/>
                  <a:pt x="1186" y="452"/>
                  <a:pt x="1184" y="453"/>
                </a:cubicBezTo>
                <a:cubicBezTo>
                  <a:pt x="1183" y="454"/>
                  <a:pt x="1184" y="453"/>
                  <a:pt x="1183" y="453"/>
                </a:cubicBezTo>
                <a:cubicBezTo>
                  <a:pt x="1184" y="456"/>
                  <a:pt x="1184" y="457"/>
                  <a:pt x="1185" y="458"/>
                </a:cubicBezTo>
                <a:cubicBezTo>
                  <a:pt x="1187" y="459"/>
                  <a:pt x="1187" y="459"/>
                  <a:pt x="1189" y="458"/>
                </a:cubicBezTo>
                <a:cubicBezTo>
                  <a:pt x="1189" y="462"/>
                  <a:pt x="1189" y="462"/>
                  <a:pt x="1189" y="462"/>
                </a:cubicBezTo>
                <a:cubicBezTo>
                  <a:pt x="1187" y="462"/>
                  <a:pt x="1188" y="462"/>
                  <a:pt x="1187" y="463"/>
                </a:cubicBezTo>
                <a:cubicBezTo>
                  <a:pt x="1187" y="463"/>
                  <a:pt x="1187" y="463"/>
                  <a:pt x="1187" y="463"/>
                </a:cubicBezTo>
                <a:cubicBezTo>
                  <a:pt x="1187" y="463"/>
                  <a:pt x="1188" y="464"/>
                  <a:pt x="1187" y="466"/>
                </a:cubicBezTo>
                <a:cubicBezTo>
                  <a:pt x="1187" y="466"/>
                  <a:pt x="1187" y="466"/>
                  <a:pt x="1187" y="466"/>
                </a:cubicBezTo>
                <a:cubicBezTo>
                  <a:pt x="1186" y="467"/>
                  <a:pt x="1186" y="467"/>
                  <a:pt x="1186" y="468"/>
                </a:cubicBezTo>
                <a:cubicBezTo>
                  <a:pt x="1185" y="469"/>
                  <a:pt x="1184" y="469"/>
                  <a:pt x="1183" y="470"/>
                </a:cubicBezTo>
                <a:cubicBezTo>
                  <a:pt x="1183" y="471"/>
                  <a:pt x="1183" y="473"/>
                  <a:pt x="1182" y="474"/>
                </a:cubicBezTo>
                <a:cubicBezTo>
                  <a:pt x="1182" y="474"/>
                  <a:pt x="1182" y="474"/>
                  <a:pt x="1182" y="474"/>
                </a:cubicBezTo>
                <a:cubicBezTo>
                  <a:pt x="1182" y="475"/>
                  <a:pt x="1182" y="475"/>
                  <a:pt x="1182" y="476"/>
                </a:cubicBezTo>
                <a:cubicBezTo>
                  <a:pt x="1184" y="476"/>
                  <a:pt x="1185" y="477"/>
                  <a:pt x="1187" y="477"/>
                </a:cubicBezTo>
                <a:cubicBezTo>
                  <a:pt x="1187" y="478"/>
                  <a:pt x="1185" y="478"/>
                  <a:pt x="1184" y="479"/>
                </a:cubicBezTo>
                <a:cubicBezTo>
                  <a:pt x="1185" y="482"/>
                  <a:pt x="1185" y="485"/>
                  <a:pt x="1186" y="487"/>
                </a:cubicBezTo>
                <a:cubicBezTo>
                  <a:pt x="1187" y="487"/>
                  <a:pt x="1187" y="487"/>
                  <a:pt x="1187" y="487"/>
                </a:cubicBezTo>
                <a:cubicBezTo>
                  <a:pt x="1186" y="488"/>
                  <a:pt x="1186" y="489"/>
                  <a:pt x="1186" y="490"/>
                </a:cubicBezTo>
                <a:cubicBezTo>
                  <a:pt x="1187" y="490"/>
                  <a:pt x="1187" y="490"/>
                  <a:pt x="1187" y="490"/>
                </a:cubicBezTo>
                <a:cubicBezTo>
                  <a:pt x="1187" y="491"/>
                  <a:pt x="1187" y="491"/>
                  <a:pt x="1187" y="491"/>
                </a:cubicBezTo>
                <a:cubicBezTo>
                  <a:pt x="1189" y="491"/>
                  <a:pt x="1189" y="491"/>
                  <a:pt x="1189" y="491"/>
                </a:cubicBezTo>
                <a:cubicBezTo>
                  <a:pt x="1189" y="494"/>
                  <a:pt x="1189" y="494"/>
                  <a:pt x="1189" y="494"/>
                </a:cubicBezTo>
                <a:cubicBezTo>
                  <a:pt x="1187" y="494"/>
                  <a:pt x="1187" y="494"/>
                  <a:pt x="1187" y="494"/>
                </a:cubicBezTo>
                <a:cubicBezTo>
                  <a:pt x="1187" y="496"/>
                  <a:pt x="1187" y="496"/>
                  <a:pt x="1187" y="496"/>
                </a:cubicBezTo>
                <a:cubicBezTo>
                  <a:pt x="1187" y="496"/>
                  <a:pt x="1187" y="496"/>
                  <a:pt x="1187" y="496"/>
                </a:cubicBezTo>
                <a:cubicBezTo>
                  <a:pt x="1187" y="497"/>
                  <a:pt x="1187" y="497"/>
                  <a:pt x="1187" y="497"/>
                </a:cubicBezTo>
                <a:cubicBezTo>
                  <a:pt x="1185" y="497"/>
                  <a:pt x="1185" y="497"/>
                  <a:pt x="1183" y="496"/>
                </a:cubicBezTo>
                <a:cubicBezTo>
                  <a:pt x="1183" y="499"/>
                  <a:pt x="1183" y="499"/>
                  <a:pt x="1183" y="499"/>
                </a:cubicBezTo>
                <a:cubicBezTo>
                  <a:pt x="1184" y="499"/>
                  <a:pt x="1184" y="499"/>
                  <a:pt x="1184" y="499"/>
                </a:cubicBezTo>
                <a:cubicBezTo>
                  <a:pt x="1184" y="503"/>
                  <a:pt x="1184" y="503"/>
                  <a:pt x="1184" y="503"/>
                </a:cubicBezTo>
                <a:cubicBezTo>
                  <a:pt x="1183" y="503"/>
                  <a:pt x="1183" y="503"/>
                  <a:pt x="1183" y="503"/>
                </a:cubicBezTo>
                <a:cubicBezTo>
                  <a:pt x="1181" y="504"/>
                  <a:pt x="1178" y="505"/>
                  <a:pt x="1176" y="506"/>
                </a:cubicBezTo>
                <a:cubicBezTo>
                  <a:pt x="1176" y="507"/>
                  <a:pt x="1176" y="507"/>
                  <a:pt x="1176" y="507"/>
                </a:cubicBezTo>
                <a:cubicBezTo>
                  <a:pt x="1175" y="508"/>
                  <a:pt x="1175" y="508"/>
                  <a:pt x="1174" y="508"/>
                </a:cubicBezTo>
                <a:cubicBezTo>
                  <a:pt x="1173" y="510"/>
                  <a:pt x="1174" y="513"/>
                  <a:pt x="1174" y="515"/>
                </a:cubicBezTo>
                <a:cubicBezTo>
                  <a:pt x="1177" y="515"/>
                  <a:pt x="1177" y="515"/>
                  <a:pt x="1177" y="515"/>
                </a:cubicBezTo>
                <a:cubicBezTo>
                  <a:pt x="1178" y="515"/>
                  <a:pt x="1178" y="516"/>
                  <a:pt x="1178" y="516"/>
                </a:cubicBezTo>
                <a:cubicBezTo>
                  <a:pt x="1179" y="516"/>
                  <a:pt x="1179" y="516"/>
                  <a:pt x="1179" y="516"/>
                </a:cubicBezTo>
                <a:cubicBezTo>
                  <a:pt x="1179" y="518"/>
                  <a:pt x="1179" y="518"/>
                  <a:pt x="1179" y="518"/>
                </a:cubicBezTo>
                <a:cubicBezTo>
                  <a:pt x="1180" y="520"/>
                  <a:pt x="1183" y="521"/>
                  <a:pt x="1186" y="521"/>
                </a:cubicBezTo>
                <a:cubicBezTo>
                  <a:pt x="1186" y="523"/>
                  <a:pt x="1186" y="524"/>
                  <a:pt x="1187" y="525"/>
                </a:cubicBezTo>
                <a:cubicBezTo>
                  <a:pt x="1187" y="526"/>
                  <a:pt x="1188" y="526"/>
                  <a:pt x="1188" y="526"/>
                </a:cubicBezTo>
                <a:cubicBezTo>
                  <a:pt x="1188" y="528"/>
                  <a:pt x="1189" y="530"/>
                  <a:pt x="1189" y="531"/>
                </a:cubicBezTo>
                <a:cubicBezTo>
                  <a:pt x="1190" y="532"/>
                  <a:pt x="1191" y="532"/>
                  <a:pt x="1191" y="533"/>
                </a:cubicBezTo>
                <a:cubicBezTo>
                  <a:pt x="1193" y="536"/>
                  <a:pt x="1194" y="540"/>
                  <a:pt x="1195" y="543"/>
                </a:cubicBezTo>
                <a:cubicBezTo>
                  <a:pt x="1196" y="543"/>
                  <a:pt x="1196" y="543"/>
                  <a:pt x="1197" y="544"/>
                </a:cubicBezTo>
                <a:cubicBezTo>
                  <a:pt x="1197" y="545"/>
                  <a:pt x="1197" y="545"/>
                  <a:pt x="1197" y="545"/>
                </a:cubicBezTo>
                <a:cubicBezTo>
                  <a:pt x="1199" y="545"/>
                  <a:pt x="1199" y="545"/>
                  <a:pt x="1199" y="545"/>
                </a:cubicBezTo>
                <a:cubicBezTo>
                  <a:pt x="1198" y="547"/>
                  <a:pt x="1195" y="550"/>
                  <a:pt x="1195" y="553"/>
                </a:cubicBezTo>
                <a:cubicBezTo>
                  <a:pt x="1195" y="553"/>
                  <a:pt x="1196" y="559"/>
                  <a:pt x="1196" y="560"/>
                </a:cubicBezTo>
                <a:cubicBezTo>
                  <a:pt x="1197" y="560"/>
                  <a:pt x="1197" y="560"/>
                  <a:pt x="1197" y="560"/>
                </a:cubicBezTo>
                <a:cubicBezTo>
                  <a:pt x="1197" y="555"/>
                  <a:pt x="1197" y="555"/>
                  <a:pt x="1197" y="555"/>
                </a:cubicBezTo>
                <a:cubicBezTo>
                  <a:pt x="1198" y="555"/>
                  <a:pt x="1198" y="555"/>
                  <a:pt x="1198" y="555"/>
                </a:cubicBezTo>
                <a:cubicBezTo>
                  <a:pt x="1199" y="558"/>
                  <a:pt x="1200" y="559"/>
                  <a:pt x="1201" y="562"/>
                </a:cubicBezTo>
                <a:cubicBezTo>
                  <a:pt x="1198" y="562"/>
                  <a:pt x="1197" y="563"/>
                  <a:pt x="1195" y="563"/>
                </a:cubicBezTo>
                <a:cubicBezTo>
                  <a:pt x="1195" y="564"/>
                  <a:pt x="1195" y="564"/>
                  <a:pt x="1195" y="564"/>
                </a:cubicBezTo>
                <a:cubicBezTo>
                  <a:pt x="1194" y="564"/>
                  <a:pt x="1194" y="564"/>
                  <a:pt x="1194" y="564"/>
                </a:cubicBezTo>
                <a:cubicBezTo>
                  <a:pt x="1194" y="567"/>
                  <a:pt x="1194" y="567"/>
                  <a:pt x="1194" y="567"/>
                </a:cubicBezTo>
                <a:cubicBezTo>
                  <a:pt x="1192" y="568"/>
                  <a:pt x="1191" y="570"/>
                  <a:pt x="1189" y="571"/>
                </a:cubicBezTo>
                <a:cubicBezTo>
                  <a:pt x="1189" y="572"/>
                  <a:pt x="1188" y="573"/>
                  <a:pt x="1188" y="574"/>
                </a:cubicBezTo>
                <a:cubicBezTo>
                  <a:pt x="1187" y="575"/>
                  <a:pt x="1187" y="575"/>
                  <a:pt x="1186" y="575"/>
                </a:cubicBezTo>
                <a:cubicBezTo>
                  <a:pt x="1184" y="577"/>
                  <a:pt x="1183" y="579"/>
                  <a:pt x="1182" y="580"/>
                </a:cubicBezTo>
                <a:cubicBezTo>
                  <a:pt x="1181" y="580"/>
                  <a:pt x="1181" y="580"/>
                  <a:pt x="1181" y="580"/>
                </a:cubicBezTo>
                <a:cubicBezTo>
                  <a:pt x="1181" y="582"/>
                  <a:pt x="1181" y="582"/>
                  <a:pt x="1181" y="582"/>
                </a:cubicBezTo>
                <a:cubicBezTo>
                  <a:pt x="1176" y="583"/>
                  <a:pt x="1171" y="586"/>
                  <a:pt x="1168" y="588"/>
                </a:cubicBezTo>
                <a:cubicBezTo>
                  <a:pt x="1168" y="599"/>
                  <a:pt x="1168" y="599"/>
                  <a:pt x="1168" y="599"/>
                </a:cubicBezTo>
                <a:cubicBezTo>
                  <a:pt x="1170" y="600"/>
                  <a:pt x="1170" y="601"/>
                  <a:pt x="1173" y="603"/>
                </a:cubicBezTo>
                <a:cubicBezTo>
                  <a:pt x="1173" y="606"/>
                  <a:pt x="1173" y="610"/>
                  <a:pt x="1173" y="614"/>
                </a:cubicBezTo>
                <a:cubicBezTo>
                  <a:pt x="1173" y="614"/>
                  <a:pt x="1173" y="614"/>
                  <a:pt x="1173" y="614"/>
                </a:cubicBezTo>
                <a:cubicBezTo>
                  <a:pt x="1173" y="619"/>
                  <a:pt x="1173" y="619"/>
                  <a:pt x="1173" y="619"/>
                </a:cubicBezTo>
                <a:cubicBezTo>
                  <a:pt x="1173" y="619"/>
                  <a:pt x="1174" y="620"/>
                  <a:pt x="1174" y="620"/>
                </a:cubicBezTo>
                <a:cubicBezTo>
                  <a:pt x="1174" y="622"/>
                  <a:pt x="1174" y="622"/>
                  <a:pt x="1174" y="622"/>
                </a:cubicBezTo>
                <a:cubicBezTo>
                  <a:pt x="1173" y="622"/>
                  <a:pt x="1173" y="622"/>
                  <a:pt x="1173" y="622"/>
                </a:cubicBezTo>
                <a:cubicBezTo>
                  <a:pt x="1173" y="625"/>
                  <a:pt x="1176" y="625"/>
                  <a:pt x="1176" y="627"/>
                </a:cubicBezTo>
                <a:cubicBezTo>
                  <a:pt x="1175" y="627"/>
                  <a:pt x="1175" y="627"/>
                  <a:pt x="1175" y="627"/>
                </a:cubicBezTo>
                <a:cubicBezTo>
                  <a:pt x="1175" y="630"/>
                  <a:pt x="1175" y="630"/>
                  <a:pt x="1175" y="630"/>
                </a:cubicBezTo>
                <a:cubicBezTo>
                  <a:pt x="1174" y="630"/>
                  <a:pt x="1174" y="630"/>
                  <a:pt x="1173" y="631"/>
                </a:cubicBezTo>
                <a:cubicBezTo>
                  <a:pt x="1173" y="632"/>
                  <a:pt x="1173" y="632"/>
                  <a:pt x="1173" y="632"/>
                </a:cubicBezTo>
                <a:cubicBezTo>
                  <a:pt x="1173" y="632"/>
                  <a:pt x="1173" y="632"/>
                  <a:pt x="1173" y="632"/>
                </a:cubicBezTo>
                <a:cubicBezTo>
                  <a:pt x="1173" y="634"/>
                  <a:pt x="1173" y="634"/>
                  <a:pt x="1173" y="634"/>
                </a:cubicBezTo>
                <a:cubicBezTo>
                  <a:pt x="1172" y="634"/>
                  <a:pt x="1172" y="634"/>
                  <a:pt x="1172" y="634"/>
                </a:cubicBezTo>
                <a:cubicBezTo>
                  <a:pt x="1172" y="636"/>
                  <a:pt x="1172" y="637"/>
                  <a:pt x="1173" y="639"/>
                </a:cubicBezTo>
                <a:cubicBezTo>
                  <a:pt x="1172" y="639"/>
                  <a:pt x="1172" y="639"/>
                  <a:pt x="1172" y="639"/>
                </a:cubicBezTo>
                <a:cubicBezTo>
                  <a:pt x="1172" y="640"/>
                  <a:pt x="1172" y="640"/>
                  <a:pt x="1172" y="640"/>
                </a:cubicBezTo>
                <a:cubicBezTo>
                  <a:pt x="1170" y="640"/>
                  <a:pt x="1169" y="639"/>
                  <a:pt x="1168" y="639"/>
                </a:cubicBezTo>
                <a:cubicBezTo>
                  <a:pt x="1167" y="640"/>
                  <a:pt x="1166" y="641"/>
                  <a:pt x="1165" y="642"/>
                </a:cubicBezTo>
                <a:cubicBezTo>
                  <a:pt x="1165" y="644"/>
                  <a:pt x="1165" y="644"/>
                  <a:pt x="1165" y="644"/>
                </a:cubicBezTo>
                <a:cubicBezTo>
                  <a:pt x="1162" y="644"/>
                  <a:pt x="1158" y="643"/>
                  <a:pt x="1154" y="643"/>
                </a:cubicBezTo>
                <a:cubicBezTo>
                  <a:pt x="1155" y="642"/>
                  <a:pt x="1155" y="642"/>
                  <a:pt x="1155" y="641"/>
                </a:cubicBezTo>
                <a:cubicBezTo>
                  <a:pt x="1154" y="641"/>
                  <a:pt x="1154" y="641"/>
                  <a:pt x="1154" y="641"/>
                </a:cubicBezTo>
                <a:cubicBezTo>
                  <a:pt x="1154" y="638"/>
                  <a:pt x="1151" y="635"/>
                  <a:pt x="1148" y="635"/>
                </a:cubicBezTo>
                <a:cubicBezTo>
                  <a:pt x="1147" y="632"/>
                  <a:pt x="1146" y="631"/>
                  <a:pt x="1144" y="631"/>
                </a:cubicBezTo>
                <a:cubicBezTo>
                  <a:pt x="1144" y="628"/>
                  <a:pt x="1145" y="629"/>
                  <a:pt x="1145" y="627"/>
                </a:cubicBezTo>
                <a:cubicBezTo>
                  <a:pt x="1142" y="624"/>
                  <a:pt x="1143" y="620"/>
                  <a:pt x="1138" y="619"/>
                </a:cubicBezTo>
                <a:cubicBezTo>
                  <a:pt x="1138" y="616"/>
                  <a:pt x="1138" y="614"/>
                  <a:pt x="1139" y="611"/>
                </a:cubicBezTo>
                <a:cubicBezTo>
                  <a:pt x="1138" y="611"/>
                  <a:pt x="1138" y="611"/>
                  <a:pt x="1138" y="611"/>
                </a:cubicBezTo>
                <a:cubicBezTo>
                  <a:pt x="1138" y="606"/>
                  <a:pt x="1138" y="606"/>
                  <a:pt x="1138" y="606"/>
                </a:cubicBezTo>
                <a:cubicBezTo>
                  <a:pt x="1138" y="605"/>
                  <a:pt x="1140" y="602"/>
                  <a:pt x="1139" y="600"/>
                </a:cubicBezTo>
                <a:cubicBezTo>
                  <a:pt x="1138" y="600"/>
                  <a:pt x="1138" y="600"/>
                  <a:pt x="1138" y="600"/>
                </a:cubicBezTo>
                <a:cubicBezTo>
                  <a:pt x="1138" y="599"/>
                  <a:pt x="1137" y="598"/>
                  <a:pt x="1137" y="598"/>
                </a:cubicBezTo>
                <a:cubicBezTo>
                  <a:pt x="1136" y="598"/>
                  <a:pt x="1136" y="598"/>
                  <a:pt x="1136" y="598"/>
                </a:cubicBezTo>
                <a:cubicBezTo>
                  <a:pt x="1137" y="596"/>
                  <a:pt x="1137" y="595"/>
                  <a:pt x="1137" y="593"/>
                </a:cubicBezTo>
                <a:cubicBezTo>
                  <a:pt x="1138" y="593"/>
                  <a:pt x="1138" y="593"/>
                  <a:pt x="1138" y="593"/>
                </a:cubicBezTo>
                <a:cubicBezTo>
                  <a:pt x="1138" y="590"/>
                  <a:pt x="1138" y="586"/>
                  <a:pt x="1139" y="583"/>
                </a:cubicBezTo>
                <a:cubicBezTo>
                  <a:pt x="1136" y="582"/>
                  <a:pt x="1134" y="582"/>
                  <a:pt x="1132" y="581"/>
                </a:cubicBezTo>
                <a:cubicBezTo>
                  <a:pt x="1132" y="580"/>
                  <a:pt x="1132" y="580"/>
                  <a:pt x="1132" y="580"/>
                </a:cubicBezTo>
                <a:cubicBezTo>
                  <a:pt x="1130" y="580"/>
                  <a:pt x="1130" y="580"/>
                  <a:pt x="1130" y="580"/>
                </a:cubicBezTo>
                <a:cubicBezTo>
                  <a:pt x="1130" y="579"/>
                  <a:pt x="1130" y="579"/>
                  <a:pt x="1130" y="579"/>
                </a:cubicBezTo>
                <a:cubicBezTo>
                  <a:pt x="1129" y="580"/>
                  <a:pt x="1128" y="580"/>
                  <a:pt x="1126" y="580"/>
                </a:cubicBezTo>
                <a:cubicBezTo>
                  <a:pt x="1126" y="579"/>
                  <a:pt x="1126" y="579"/>
                  <a:pt x="1126" y="579"/>
                </a:cubicBezTo>
                <a:cubicBezTo>
                  <a:pt x="1125" y="579"/>
                  <a:pt x="1124" y="579"/>
                  <a:pt x="1123" y="579"/>
                </a:cubicBezTo>
                <a:cubicBezTo>
                  <a:pt x="1123" y="578"/>
                  <a:pt x="1123" y="578"/>
                  <a:pt x="1123" y="578"/>
                </a:cubicBezTo>
                <a:cubicBezTo>
                  <a:pt x="1121" y="578"/>
                  <a:pt x="1118" y="578"/>
                  <a:pt x="1116" y="579"/>
                </a:cubicBezTo>
                <a:cubicBezTo>
                  <a:pt x="1115" y="578"/>
                  <a:pt x="1115" y="577"/>
                  <a:pt x="1114" y="578"/>
                </a:cubicBezTo>
                <a:cubicBezTo>
                  <a:pt x="1114" y="579"/>
                  <a:pt x="1114" y="579"/>
                  <a:pt x="1114" y="579"/>
                </a:cubicBezTo>
                <a:cubicBezTo>
                  <a:pt x="1110" y="579"/>
                  <a:pt x="1110" y="579"/>
                  <a:pt x="1110" y="579"/>
                </a:cubicBezTo>
                <a:cubicBezTo>
                  <a:pt x="1110" y="578"/>
                  <a:pt x="1109" y="577"/>
                  <a:pt x="1109" y="577"/>
                </a:cubicBezTo>
                <a:cubicBezTo>
                  <a:pt x="1108" y="577"/>
                  <a:pt x="1107" y="576"/>
                  <a:pt x="1106" y="576"/>
                </a:cubicBezTo>
                <a:cubicBezTo>
                  <a:pt x="1106" y="574"/>
                  <a:pt x="1106" y="574"/>
                  <a:pt x="1106" y="574"/>
                </a:cubicBezTo>
                <a:cubicBezTo>
                  <a:pt x="1104" y="574"/>
                  <a:pt x="1102" y="574"/>
                  <a:pt x="1100" y="574"/>
                </a:cubicBezTo>
                <a:cubicBezTo>
                  <a:pt x="1099" y="572"/>
                  <a:pt x="1099" y="571"/>
                  <a:pt x="1098" y="570"/>
                </a:cubicBezTo>
                <a:cubicBezTo>
                  <a:pt x="1097" y="570"/>
                  <a:pt x="1094" y="571"/>
                  <a:pt x="1091" y="570"/>
                </a:cubicBezTo>
                <a:cubicBezTo>
                  <a:pt x="1091" y="569"/>
                  <a:pt x="1091" y="569"/>
                  <a:pt x="1091" y="569"/>
                </a:cubicBezTo>
                <a:cubicBezTo>
                  <a:pt x="1088" y="568"/>
                  <a:pt x="1091" y="570"/>
                  <a:pt x="1088" y="568"/>
                </a:cubicBezTo>
                <a:cubicBezTo>
                  <a:pt x="1088" y="568"/>
                  <a:pt x="1088" y="568"/>
                  <a:pt x="1088" y="568"/>
                </a:cubicBezTo>
                <a:cubicBezTo>
                  <a:pt x="1087" y="567"/>
                  <a:pt x="1087" y="566"/>
                  <a:pt x="1087" y="565"/>
                </a:cubicBezTo>
                <a:cubicBezTo>
                  <a:pt x="1085" y="564"/>
                  <a:pt x="1082" y="565"/>
                  <a:pt x="1079" y="565"/>
                </a:cubicBezTo>
                <a:cubicBezTo>
                  <a:pt x="1079" y="560"/>
                  <a:pt x="1079" y="559"/>
                  <a:pt x="1077" y="556"/>
                </a:cubicBezTo>
                <a:cubicBezTo>
                  <a:pt x="1076" y="556"/>
                  <a:pt x="1076" y="556"/>
                  <a:pt x="1076" y="556"/>
                </a:cubicBezTo>
                <a:cubicBezTo>
                  <a:pt x="1076" y="554"/>
                  <a:pt x="1076" y="554"/>
                  <a:pt x="1076" y="554"/>
                </a:cubicBezTo>
                <a:cubicBezTo>
                  <a:pt x="1075" y="554"/>
                  <a:pt x="1075" y="554"/>
                  <a:pt x="1075" y="554"/>
                </a:cubicBezTo>
                <a:cubicBezTo>
                  <a:pt x="1075" y="553"/>
                  <a:pt x="1075" y="553"/>
                  <a:pt x="1075" y="553"/>
                </a:cubicBezTo>
                <a:cubicBezTo>
                  <a:pt x="1070" y="553"/>
                  <a:pt x="1070" y="553"/>
                  <a:pt x="1070" y="553"/>
                </a:cubicBezTo>
                <a:cubicBezTo>
                  <a:pt x="1068" y="551"/>
                  <a:pt x="1067" y="550"/>
                  <a:pt x="1066" y="549"/>
                </a:cubicBezTo>
                <a:cubicBezTo>
                  <a:pt x="1062" y="549"/>
                  <a:pt x="1062" y="549"/>
                  <a:pt x="1062" y="549"/>
                </a:cubicBezTo>
                <a:cubicBezTo>
                  <a:pt x="1062" y="548"/>
                  <a:pt x="1062" y="548"/>
                  <a:pt x="1062" y="548"/>
                </a:cubicBezTo>
                <a:cubicBezTo>
                  <a:pt x="1061" y="548"/>
                  <a:pt x="1059" y="547"/>
                  <a:pt x="1058" y="547"/>
                </a:cubicBezTo>
                <a:cubicBezTo>
                  <a:pt x="1057" y="546"/>
                  <a:pt x="1057" y="545"/>
                  <a:pt x="1056" y="545"/>
                </a:cubicBezTo>
                <a:cubicBezTo>
                  <a:pt x="1052" y="545"/>
                  <a:pt x="1052" y="545"/>
                  <a:pt x="1052" y="545"/>
                </a:cubicBezTo>
                <a:cubicBezTo>
                  <a:pt x="1052" y="544"/>
                  <a:pt x="1052" y="543"/>
                  <a:pt x="1051" y="543"/>
                </a:cubicBezTo>
                <a:cubicBezTo>
                  <a:pt x="1049" y="541"/>
                  <a:pt x="1048" y="542"/>
                  <a:pt x="1046" y="540"/>
                </a:cubicBezTo>
                <a:cubicBezTo>
                  <a:pt x="1044" y="540"/>
                  <a:pt x="1042" y="540"/>
                  <a:pt x="1039" y="540"/>
                </a:cubicBezTo>
                <a:cubicBezTo>
                  <a:pt x="1039" y="541"/>
                  <a:pt x="1039" y="541"/>
                  <a:pt x="1039" y="541"/>
                </a:cubicBezTo>
                <a:cubicBezTo>
                  <a:pt x="1037" y="541"/>
                  <a:pt x="1037" y="541"/>
                  <a:pt x="1037" y="541"/>
                </a:cubicBezTo>
                <a:cubicBezTo>
                  <a:pt x="1037" y="542"/>
                  <a:pt x="1037" y="542"/>
                  <a:pt x="1037" y="542"/>
                </a:cubicBezTo>
                <a:cubicBezTo>
                  <a:pt x="1033" y="542"/>
                  <a:pt x="1033" y="542"/>
                  <a:pt x="1033" y="542"/>
                </a:cubicBezTo>
                <a:cubicBezTo>
                  <a:pt x="1033" y="542"/>
                  <a:pt x="1033" y="543"/>
                  <a:pt x="1031" y="544"/>
                </a:cubicBezTo>
                <a:cubicBezTo>
                  <a:pt x="1030" y="542"/>
                  <a:pt x="1030" y="542"/>
                  <a:pt x="1030" y="540"/>
                </a:cubicBezTo>
                <a:cubicBezTo>
                  <a:pt x="1031" y="540"/>
                  <a:pt x="1031" y="540"/>
                  <a:pt x="1031" y="540"/>
                </a:cubicBezTo>
                <a:cubicBezTo>
                  <a:pt x="1031" y="539"/>
                  <a:pt x="1031" y="539"/>
                  <a:pt x="1031" y="539"/>
                </a:cubicBezTo>
                <a:cubicBezTo>
                  <a:pt x="1030" y="539"/>
                  <a:pt x="1030" y="539"/>
                  <a:pt x="1030" y="539"/>
                </a:cubicBezTo>
                <a:cubicBezTo>
                  <a:pt x="1030" y="536"/>
                  <a:pt x="1030" y="536"/>
                  <a:pt x="1030" y="536"/>
                </a:cubicBezTo>
                <a:cubicBezTo>
                  <a:pt x="1029" y="536"/>
                  <a:pt x="1029" y="536"/>
                  <a:pt x="1029" y="536"/>
                </a:cubicBezTo>
                <a:cubicBezTo>
                  <a:pt x="1029" y="534"/>
                  <a:pt x="1029" y="534"/>
                  <a:pt x="1029" y="534"/>
                </a:cubicBezTo>
                <a:cubicBezTo>
                  <a:pt x="1029" y="534"/>
                  <a:pt x="1028" y="533"/>
                  <a:pt x="1028" y="533"/>
                </a:cubicBezTo>
                <a:cubicBezTo>
                  <a:pt x="1028" y="531"/>
                  <a:pt x="1028" y="531"/>
                  <a:pt x="1028" y="531"/>
                </a:cubicBezTo>
                <a:cubicBezTo>
                  <a:pt x="1027" y="531"/>
                  <a:pt x="1027" y="531"/>
                  <a:pt x="1027" y="531"/>
                </a:cubicBezTo>
                <a:cubicBezTo>
                  <a:pt x="1027" y="530"/>
                  <a:pt x="1027" y="530"/>
                  <a:pt x="1027" y="530"/>
                </a:cubicBezTo>
                <a:cubicBezTo>
                  <a:pt x="1026" y="530"/>
                  <a:pt x="1026" y="530"/>
                  <a:pt x="1026" y="530"/>
                </a:cubicBezTo>
                <a:cubicBezTo>
                  <a:pt x="1026" y="525"/>
                  <a:pt x="1026" y="525"/>
                  <a:pt x="1026" y="525"/>
                </a:cubicBezTo>
                <a:cubicBezTo>
                  <a:pt x="1025" y="524"/>
                  <a:pt x="1024" y="524"/>
                  <a:pt x="1023" y="523"/>
                </a:cubicBezTo>
                <a:cubicBezTo>
                  <a:pt x="1023" y="521"/>
                  <a:pt x="1023" y="521"/>
                  <a:pt x="1023" y="521"/>
                </a:cubicBezTo>
                <a:cubicBezTo>
                  <a:pt x="1023" y="521"/>
                  <a:pt x="1023" y="521"/>
                  <a:pt x="1023" y="521"/>
                </a:cubicBezTo>
                <a:cubicBezTo>
                  <a:pt x="1023" y="519"/>
                  <a:pt x="1023" y="519"/>
                  <a:pt x="1023" y="519"/>
                </a:cubicBezTo>
                <a:cubicBezTo>
                  <a:pt x="1022" y="519"/>
                  <a:pt x="1022" y="519"/>
                  <a:pt x="1022" y="519"/>
                </a:cubicBezTo>
                <a:cubicBezTo>
                  <a:pt x="1022" y="517"/>
                  <a:pt x="1022" y="517"/>
                  <a:pt x="1022" y="517"/>
                </a:cubicBezTo>
                <a:cubicBezTo>
                  <a:pt x="1021" y="517"/>
                  <a:pt x="1021" y="517"/>
                  <a:pt x="1020" y="516"/>
                </a:cubicBezTo>
                <a:cubicBezTo>
                  <a:pt x="1020" y="514"/>
                  <a:pt x="1020" y="514"/>
                  <a:pt x="1020" y="514"/>
                </a:cubicBezTo>
                <a:cubicBezTo>
                  <a:pt x="1019" y="514"/>
                  <a:pt x="1019" y="514"/>
                  <a:pt x="1019" y="514"/>
                </a:cubicBezTo>
                <a:cubicBezTo>
                  <a:pt x="1019" y="513"/>
                  <a:pt x="1019" y="513"/>
                  <a:pt x="1019" y="513"/>
                </a:cubicBezTo>
                <a:cubicBezTo>
                  <a:pt x="1016" y="513"/>
                  <a:pt x="1013" y="514"/>
                  <a:pt x="1010" y="514"/>
                </a:cubicBezTo>
                <a:cubicBezTo>
                  <a:pt x="1010" y="513"/>
                  <a:pt x="1010" y="513"/>
                  <a:pt x="1010" y="513"/>
                </a:cubicBezTo>
                <a:cubicBezTo>
                  <a:pt x="1009" y="513"/>
                  <a:pt x="1009" y="513"/>
                  <a:pt x="1009" y="513"/>
                </a:cubicBezTo>
                <a:cubicBezTo>
                  <a:pt x="1007" y="513"/>
                  <a:pt x="1007" y="515"/>
                  <a:pt x="1006" y="515"/>
                </a:cubicBezTo>
                <a:cubicBezTo>
                  <a:pt x="1003" y="514"/>
                  <a:pt x="1002" y="508"/>
                  <a:pt x="1002" y="503"/>
                </a:cubicBezTo>
                <a:cubicBezTo>
                  <a:pt x="1001" y="503"/>
                  <a:pt x="1000" y="503"/>
                  <a:pt x="1000" y="502"/>
                </a:cubicBezTo>
                <a:cubicBezTo>
                  <a:pt x="1000" y="501"/>
                  <a:pt x="1000" y="501"/>
                  <a:pt x="1000" y="501"/>
                </a:cubicBezTo>
                <a:cubicBezTo>
                  <a:pt x="999" y="501"/>
                  <a:pt x="999" y="501"/>
                  <a:pt x="999" y="501"/>
                </a:cubicBezTo>
                <a:cubicBezTo>
                  <a:pt x="999" y="499"/>
                  <a:pt x="1001" y="499"/>
                  <a:pt x="1001" y="498"/>
                </a:cubicBezTo>
                <a:cubicBezTo>
                  <a:pt x="1001" y="491"/>
                  <a:pt x="1001" y="491"/>
                  <a:pt x="1001" y="491"/>
                </a:cubicBezTo>
                <a:cubicBezTo>
                  <a:pt x="1002" y="491"/>
                  <a:pt x="1002" y="491"/>
                  <a:pt x="1002" y="491"/>
                </a:cubicBezTo>
                <a:cubicBezTo>
                  <a:pt x="1002" y="489"/>
                  <a:pt x="1002" y="489"/>
                  <a:pt x="1002" y="489"/>
                </a:cubicBezTo>
                <a:cubicBezTo>
                  <a:pt x="1003" y="489"/>
                  <a:pt x="1003" y="488"/>
                  <a:pt x="1004" y="488"/>
                </a:cubicBezTo>
                <a:cubicBezTo>
                  <a:pt x="1004" y="487"/>
                  <a:pt x="1004" y="487"/>
                  <a:pt x="1004" y="486"/>
                </a:cubicBezTo>
                <a:cubicBezTo>
                  <a:pt x="1006" y="486"/>
                  <a:pt x="1006" y="486"/>
                  <a:pt x="1006" y="486"/>
                </a:cubicBezTo>
                <a:cubicBezTo>
                  <a:pt x="1006" y="482"/>
                  <a:pt x="1006" y="482"/>
                  <a:pt x="1006" y="482"/>
                </a:cubicBezTo>
                <a:cubicBezTo>
                  <a:pt x="1004" y="482"/>
                  <a:pt x="1005" y="483"/>
                  <a:pt x="1004" y="482"/>
                </a:cubicBezTo>
                <a:cubicBezTo>
                  <a:pt x="1004" y="481"/>
                  <a:pt x="1004" y="482"/>
                  <a:pt x="1004" y="480"/>
                </a:cubicBezTo>
                <a:cubicBezTo>
                  <a:pt x="1006" y="479"/>
                  <a:pt x="1009" y="479"/>
                  <a:pt x="1012" y="479"/>
                </a:cubicBezTo>
                <a:cubicBezTo>
                  <a:pt x="1012" y="477"/>
                  <a:pt x="1012" y="477"/>
                  <a:pt x="1012" y="477"/>
                </a:cubicBezTo>
                <a:cubicBezTo>
                  <a:pt x="1010" y="477"/>
                  <a:pt x="1010" y="477"/>
                  <a:pt x="1010" y="477"/>
                </a:cubicBezTo>
                <a:cubicBezTo>
                  <a:pt x="1011" y="474"/>
                  <a:pt x="1011" y="475"/>
                  <a:pt x="1011" y="472"/>
                </a:cubicBezTo>
                <a:cubicBezTo>
                  <a:pt x="1015" y="471"/>
                  <a:pt x="1014" y="468"/>
                  <a:pt x="1018" y="467"/>
                </a:cubicBezTo>
                <a:cubicBezTo>
                  <a:pt x="1018" y="464"/>
                  <a:pt x="1018" y="464"/>
                  <a:pt x="1018" y="464"/>
                </a:cubicBezTo>
                <a:cubicBezTo>
                  <a:pt x="1021" y="464"/>
                  <a:pt x="1022" y="465"/>
                  <a:pt x="1023" y="463"/>
                </a:cubicBezTo>
                <a:cubicBezTo>
                  <a:pt x="1024" y="463"/>
                  <a:pt x="1024" y="463"/>
                  <a:pt x="1024" y="463"/>
                </a:cubicBezTo>
                <a:cubicBezTo>
                  <a:pt x="1024" y="461"/>
                  <a:pt x="1024" y="460"/>
                  <a:pt x="1023" y="459"/>
                </a:cubicBezTo>
                <a:cubicBezTo>
                  <a:pt x="1024" y="459"/>
                  <a:pt x="1024" y="459"/>
                  <a:pt x="1024" y="459"/>
                </a:cubicBezTo>
                <a:cubicBezTo>
                  <a:pt x="1024" y="456"/>
                  <a:pt x="1024" y="456"/>
                  <a:pt x="1024" y="456"/>
                </a:cubicBezTo>
                <a:cubicBezTo>
                  <a:pt x="1028" y="456"/>
                  <a:pt x="1028" y="456"/>
                  <a:pt x="1028" y="456"/>
                </a:cubicBezTo>
                <a:cubicBezTo>
                  <a:pt x="1028" y="453"/>
                  <a:pt x="1028" y="453"/>
                  <a:pt x="1028" y="453"/>
                </a:cubicBezTo>
                <a:cubicBezTo>
                  <a:pt x="1029" y="453"/>
                  <a:pt x="1028" y="452"/>
                  <a:pt x="1029" y="453"/>
                </a:cubicBezTo>
                <a:cubicBezTo>
                  <a:pt x="1034" y="453"/>
                  <a:pt x="1034" y="453"/>
                  <a:pt x="1034" y="453"/>
                </a:cubicBezTo>
                <a:cubicBezTo>
                  <a:pt x="1034" y="453"/>
                  <a:pt x="1034" y="453"/>
                  <a:pt x="1034" y="453"/>
                </a:cubicBezTo>
                <a:cubicBezTo>
                  <a:pt x="1033" y="452"/>
                  <a:pt x="1032" y="452"/>
                  <a:pt x="1032" y="451"/>
                </a:cubicBezTo>
                <a:cubicBezTo>
                  <a:pt x="1031" y="451"/>
                  <a:pt x="1031" y="451"/>
                  <a:pt x="1031" y="451"/>
                </a:cubicBezTo>
                <a:cubicBezTo>
                  <a:pt x="1031" y="450"/>
                  <a:pt x="1031" y="450"/>
                  <a:pt x="1031" y="450"/>
                </a:cubicBezTo>
                <a:cubicBezTo>
                  <a:pt x="1036" y="450"/>
                  <a:pt x="1036" y="450"/>
                  <a:pt x="1036" y="450"/>
                </a:cubicBezTo>
                <a:cubicBezTo>
                  <a:pt x="1036" y="449"/>
                  <a:pt x="1036" y="448"/>
                  <a:pt x="1037" y="448"/>
                </a:cubicBezTo>
                <a:cubicBezTo>
                  <a:pt x="1034" y="448"/>
                  <a:pt x="1034" y="448"/>
                  <a:pt x="1034" y="448"/>
                </a:cubicBezTo>
                <a:cubicBezTo>
                  <a:pt x="1034" y="447"/>
                  <a:pt x="1034" y="447"/>
                  <a:pt x="1034" y="447"/>
                </a:cubicBezTo>
                <a:cubicBezTo>
                  <a:pt x="1033" y="446"/>
                  <a:pt x="1034" y="447"/>
                  <a:pt x="1033" y="446"/>
                </a:cubicBezTo>
                <a:cubicBezTo>
                  <a:pt x="1034" y="446"/>
                  <a:pt x="1035" y="445"/>
                  <a:pt x="1037" y="445"/>
                </a:cubicBezTo>
                <a:cubicBezTo>
                  <a:pt x="1038" y="445"/>
                  <a:pt x="1041" y="448"/>
                  <a:pt x="1044" y="447"/>
                </a:cubicBezTo>
                <a:cubicBezTo>
                  <a:pt x="1044" y="446"/>
                  <a:pt x="1044" y="446"/>
                  <a:pt x="1044" y="446"/>
                </a:cubicBezTo>
                <a:cubicBezTo>
                  <a:pt x="1046" y="446"/>
                  <a:pt x="1046" y="446"/>
                  <a:pt x="1046" y="446"/>
                </a:cubicBezTo>
                <a:cubicBezTo>
                  <a:pt x="1046" y="445"/>
                  <a:pt x="1046" y="445"/>
                  <a:pt x="1046" y="445"/>
                </a:cubicBezTo>
                <a:cubicBezTo>
                  <a:pt x="1047" y="444"/>
                  <a:pt x="1048" y="445"/>
                  <a:pt x="1049" y="443"/>
                </a:cubicBezTo>
                <a:cubicBezTo>
                  <a:pt x="1051" y="441"/>
                  <a:pt x="1050" y="440"/>
                  <a:pt x="1050" y="437"/>
                </a:cubicBezTo>
                <a:cubicBezTo>
                  <a:pt x="1046" y="437"/>
                  <a:pt x="1046" y="437"/>
                  <a:pt x="1046" y="437"/>
                </a:cubicBezTo>
                <a:cubicBezTo>
                  <a:pt x="1046" y="432"/>
                  <a:pt x="1046" y="432"/>
                  <a:pt x="1046" y="432"/>
                </a:cubicBezTo>
                <a:cubicBezTo>
                  <a:pt x="1046" y="432"/>
                  <a:pt x="1046" y="432"/>
                  <a:pt x="1046" y="432"/>
                </a:cubicBezTo>
                <a:cubicBezTo>
                  <a:pt x="1046" y="431"/>
                  <a:pt x="1046" y="431"/>
                  <a:pt x="1046" y="431"/>
                </a:cubicBezTo>
                <a:cubicBezTo>
                  <a:pt x="1048" y="431"/>
                  <a:pt x="1049" y="432"/>
                  <a:pt x="1051" y="432"/>
                </a:cubicBezTo>
                <a:cubicBezTo>
                  <a:pt x="1052" y="430"/>
                  <a:pt x="1052" y="430"/>
                  <a:pt x="1054" y="429"/>
                </a:cubicBezTo>
                <a:cubicBezTo>
                  <a:pt x="1054" y="428"/>
                  <a:pt x="1054" y="427"/>
                  <a:pt x="1055" y="426"/>
                </a:cubicBezTo>
                <a:cubicBezTo>
                  <a:pt x="1053" y="426"/>
                  <a:pt x="1054" y="426"/>
                  <a:pt x="1053" y="425"/>
                </a:cubicBezTo>
                <a:cubicBezTo>
                  <a:pt x="1052" y="424"/>
                  <a:pt x="1054" y="422"/>
                  <a:pt x="1054" y="419"/>
                </a:cubicBezTo>
                <a:cubicBezTo>
                  <a:pt x="1056" y="420"/>
                  <a:pt x="1056" y="420"/>
                  <a:pt x="1060" y="419"/>
                </a:cubicBezTo>
                <a:cubicBezTo>
                  <a:pt x="1060" y="417"/>
                  <a:pt x="1060" y="417"/>
                  <a:pt x="1060" y="417"/>
                </a:cubicBezTo>
                <a:cubicBezTo>
                  <a:pt x="1060" y="417"/>
                  <a:pt x="1060" y="417"/>
                  <a:pt x="1060" y="417"/>
                </a:cubicBezTo>
                <a:cubicBezTo>
                  <a:pt x="1060" y="416"/>
                  <a:pt x="1060" y="416"/>
                  <a:pt x="1060" y="416"/>
                </a:cubicBezTo>
                <a:cubicBezTo>
                  <a:pt x="1062" y="416"/>
                  <a:pt x="1062" y="416"/>
                  <a:pt x="1062" y="416"/>
                </a:cubicBezTo>
                <a:cubicBezTo>
                  <a:pt x="1062" y="417"/>
                  <a:pt x="1062" y="417"/>
                  <a:pt x="1062" y="417"/>
                </a:cubicBezTo>
                <a:cubicBezTo>
                  <a:pt x="1066" y="417"/>
                  <a:pt x="1066" y="417"/>
                  <a:pt x="1066" y="417"/>
                </a:cubicBezTo>
                <a:cubicBezTo>
                  <a:pt x="1067" y="417"/>
                  <a:pt x="1067" y="418"/>
                  <a:pt x="1067" y="419"/>
                </a:cubicBezTo>
                <a:cubicBezTo>
                  <a:pt x="1070" y="419"/>
                  <a:pt x="1070" y="419"/>
                  <a:pt x="1070" y="419"/>
                </a:cubicBezTo>
                <a:cubicBezTo>
                  <a:pt x="1071" y="420"/>
                  <a:pt x="1070" y="419"/>
                  <a:pt x="1071" y="420"/>
                </a:cubicBezTo>
                <a:cubicBezTo>
                  <a:pt x="1072" y="421"/>
                  <a:pt x="1072" y="421"/>
                  <a:pt x="1072" y="421"/>
                </a:cubicBezTo>
                <a:cubicBezTo>
                  <a:pt x="1072" y="420"/>
                  <a:pt x="1073" y="419"/>
                  <a:pt x="1073" y="419"/>
                </a:cubicBezTo>
                <a:cubicBezTo>
                  <a:pt x="1074" y="419"/>
                  <a:pt x="1074" y="419"/>
                  <a:pt x="1074" y="419"/>
                </a:cubicBezTo>
                <a:cubicBezTo>
                  <a:pt x="1077" y="417"/>
                  <a:pt x="1080" y="417"/>
                  <a:pt x="1082" y="414"/>
                </a:cubicBezTo>
                <a:cubicBezTo>
                  <a:pt x="1084" y="411"/>
                  <a:pt x="1081" y="410"/>
                  <a:pt x="1082" y="407"/>
                </a:cubicBezTo>
                <a:cubicBezTo>
                  <a:pt x="1082" y="405"/>
                  <a:pt x="1085" y="404"/>
                  <a:pt x="1087" y="403"/>
                </a:cubicBezTo>
                <a:cubicBezTo>
                  <a:pt x="1087" y="402"/>
                  <a:pt x="1087" y="402"/>
                  <a:pt x="1087" y="402"/>
                </a:cubicBezTo>
                <a:cubicBezTo>
                  <a:pt x="1085" y="402"/>
                  <a:pt x="1085" y="401"/>
                  <a:pt x="1085" y="401"/>
                </a:cubicBezTo>
                <a:cubicBezTo>
                  <a:pt x="1080" y="401"/>
                  <a:pt x="1080" y="401"/>
                  <a:pt x="1080" y="401"/>
                </a:cubicBezTo>
                <a:cubicBezTo>
                  <a:pt x="1080" y="401"/>
                  <a:pt x="1080" y="400"/>
                  <a:pt x="1079" y="400"/>
                </a:cubicBezTo>
                <a:cubicBezTo>
                  <a:pt x="1075" y="399"/>
                  <a:pt x="1071" y="399"/>
                  <a:pt x="1066" y="399"/>
                </a:cubicBezTo>
                <a:cubicBezTo>
                  <a:pt x="1062" y="399"/>
                  <a:pt x="1053" y="401"/>
                  <a:pt x="1051" y="400"/>
                </a:cubicBezTo>
                <a:cubicBezTo>
                  <a:pt x="1050" y="400"/>
                  <a:pt x="1050" y="400"/>
                  <a:pt x="1050" y="400"/>
                </a:cubicBezTo>
                <a:cubicBezTo>
                  <a:pt x="1050" y="399"/>
                  <a:pt x="1050" y="398"/>
                  <a:pt x="1051" y="397"/>
                </a:cubicBezTo>
                <a:cubicBezTo>
                  <a:pt x="1052" y="397"/>
                  <a:pt x="1054" y="398"/>
                  <a:pt x="1056" y="398"/>
                </a:cubicBezTo>
                <a:cubicBezTo>
                  <a:pt x="1056" y="397"/>
                  <a:pt x="1056" y="397"/>
                  <a:pt x="1056" y="397"/>
                </a:cubicBezTo>
                <a:cubicBezTo>
                  <a:pt x="1060" y="397"/>
                  <a:pt x="1060" y="397"/>
                  <a:pt x="1060" y="397"/>
                </a:cubicBezTo>
                <a:cubicBezTo>
                  <a:pt x="1060" y="397"/>
                  <a:pt x="1060" y="397"/>
                  <a:pt x="1061" y="396"/>
                </a:cubicBezTo>
                <a:cubicBezTo>
                  <a:pt x="1061" y="395"/>
                  <a:pt x="1061" y="395"/>
                  <a:pt x="1061" y="395"/>
                </a:cubicBezTo>
                <a:cubicBezTo>
                  <a:pt x="1059" y="395"/>
                  <a:pt x="1059" y="395"/>
                  <a:pt x="1059" y="395"/>
                </a:cubicBezTo>
                <a:cubicBezTo>
                  <a:pt x="1059" y="394"/>
                  <a:pt x="1060" y="393"/>
                  <a:pt x="1060" y="393"/>
                </a:cubicBezTo>
                <a:cubicBezTo>
                  <a:pt x="1060" y="392"/>
                  <a:pt x="1060" y="391"/>
                  <a:pt x="1060" y="390"/>
                </a:cubicBezTo>
                <a:cubicBezTo>
                  <a:pt x="1060" y="390"/>
                  <a:pt x="1060" y="390"/>
                  <a:pt x="1060" y="390"/>
                </a:cubicBezTo>
                <a:cubicBezTo>
                  <a:pt x="1060" y="390"/>
                  <a:pt x="1060" y="390"/>
                  <a:pt x="1060" y="390"/>
                </a:cubicBezTo>
                <a:cubicBezTo>
                  <a:pt x="1061" y="389"/>
                  <a:pt x="1063" y="392"/>
                  <a:pt x="1063" y="392"/>
                </a:cubicBezTo>
                <a:cubicBezTo>
                  <a:pt x="1066" y="392"/>
                  <a:pt x="1066" y="392"/>
                  <a:pt x="1066" y="392"/>
                </a:cubicBezTo>
                <a:cubicBezTo>
                  <a:pt x="1066" y="393"/>
                  <a:pt x="1066" y="393"/>
                  <a:pt x="1066" y="393"/>
                </a:cubicBezTo>
                <a:cubicBezTo>
                  <a:pt x="1069" y="394"/>
                  <a:pt x="1069" y="391"/>
                  <a:pt x="1070" y="391"/>
                </a:cubicBezTo>
                <a:cubicBezTo>
                  <a:pt x="1072" y="390"/>
                  <a:pt x="1072" y="393"/>
                  <a:pt x="1073" y="393"/>
                </a:cubicBezTo>
                <a:cubicBezTo>
                  <a:pt x="1076" y="393"/>
                  <a:pt x="1076" y="393"/>
                  <a:pt x="1076" y="393"/>
                </a:cubicBezTo>
                <a:cubicBezTo>
                  <a:pt x="1076" y="394"/>
                  <a:pt x="1076" y="394"/>
                  <a:pt x="1076" y="394"/>
                </a:cubicBezTo>
                <a:cubicBezTo>
                  <a:pt x="1077" y="393"/>
                  <a:pt x="1079" y="393"/>
                  <a:pt x="1080" y="393"/>
                </a:cubicBezTo>
                <a:cubicBezTo>
                  <a:pt x="1082" y="395"/>
                  <a:pt x="1084" y="397"/>
                  <a:pt x="1086" y="400"/>
                </a:cubicBezTo>
                <a:cubicBezTo>
                  <a:pt x="1088" y="400"/>
                  <a:pt x="1088" y="400"/>
                  <a:pt x="1088" y="400"/>
                </a:cubicBezTo>
                <a:cubicBezTo>
                  <a:pt x="1088" y="400"/>
                  <a:pt x="1088" y="400"/>
                  <a:pt x="1088" y="400"/>
                </a:cubicBezTo>
                <a:cubicBezTo>
                  <a:pt x="1089" y="400"/>
                  <a:pt x="1089" y="400"/>
                  <a:pt x="1089" y="400"/>
                </a:cubicBezTo>
                <a:cubicBezTo>
                  <a:pt x="1090" y="400"/>
                  <a:pt x="1091" y="399"/>
                  <a:pt x="1091" y="399"/>
                </a:cubicBezTo>
                <a:cubicBezTo>
                  <a:pt x="1091" y="398"/>
                  <a:pt x="1090" y="398"/>
                  <a:pt x="1090" y="397"/>
                </a:cubicBezTo>
                <a:cubicBezTo>
                  <a:pt x="1091" y="397"/>
                  <a:pt x="1091" y="397"/>
                  <a:pt x="1091" y="397"/>
                </a:cubicBezTo>
                <a:cubicBezTo>
                  <a:pt x="1092" y="394"/>
                  <a:pt x="1092" y="394"/>
                  <a:pt x="1095" y="392"/>
                </a:cubicBezTo>
                <a:cubicBezTo>
                  <a:pt x="1095" y="388"/>
                  <a:pt x="1095" y="386"/>
                  <a:pt x="1093" y="384"/>
                </a:cubicBezTo>
                <a:cubicBezTo>
                  <a:pt x="1093" y="384"/>
                  <a:pt x="1092" y="383"/>
                  <a:pt x="1091" y="383"/>
                </a:cubicBezTo>
                <a:cubicBezTo>
                  <a:pt x="1091" y="382"/>
                  <a:pt x="1091" y="382"/>
                  <a:pt x="1091" y="382"/>
                </a:cubicBezTo>
                <a:cubicBezTo>
                  <a:pt x="1093" y="381"/>
                  <a:pt x="1096" y="382"/>
                  <a:pt x="1098" y="381"/>
                </a:cubicBezTo>
                <a:cubicBezTo>
                  <a:pt x="1098" y="380"/>
                  <a:pt x="1098" y="380"/>
                  <a:pt x="1098" y="380"/>
                </a:cubicBezTo>
                <a:cubicBezTo>
                  <a:pt x="1099" y="380"/>
                  <a:pt x="1100" y="380"/>
                  <a:pt x="1101" y="380"/>
                </a:cubicBezTo>
                <a:cubicBezTo>
                  <a:pt x="1103" y="383"/>
                  <a:pt x="1107" y="384"/>
                  <a:pt x="1109" y="388"/>
                </a:cubicBezTo>
                <a:cubicBezTo>
                  <a:pt x="1113" y="388"/>
                  <a:pt x="1113" y="388"/>
                  <a:pt x="1113" y="388"/>
                </a:cubicBezTo>
                <a:cubicBezTo>
                  <a:pt x="1113" y="386"/>
                  <a:pt x="1113" y="386"/>
                  <a:pt x="1113" y="386"/>
                </a:cubicBezTo>
                <a:cubicBezTo>
                  <a:pt x="1115" y="386"/>
                  <a:pt x="1117" y="386"/>
                  <a:pt x="1119" y="385"/>
                </a:cubicBezTo>
                <a:cubicBezTo>
                  <a:pt x="1119" y="385"/>
                  <a:pt x="1119" y="385"/>
                  <a:pt x="1119" y="385"/>
                </a:cubicBezTo>
                <a:cubicBezTo>
                  <a:pt x="1120" y="384"/>
                  <a:pt x="1119" y="385"/>
                  <a:pt x="1120" y="384"/>
                </a:cubicBezTo>
                <a:cubicBezTo>
                  <a:pt x="1119" y="383"/>
                  <a:pt x="1118" y="383"/>
                  <a:pt x="1116" y="383"/>
                </a:cubicBezTo>
                <a:cubicBezTo>
                  <a:pt x="1116" y="381"/>
                  <a:pt x="1117" y="382"/>
                  <a:pt x="1116" y="381"/>
                </a:cubicBezTo>
                <a:cubicBezTo>
                  <a:pt x="1116" y="380"/>
                  <a:pt x="1116" y="380"/>
                  <a:pt x="1116" y="380"/>
                </a:cubicBezTo>
                <a:cubicBezTo>
                  <a:pt x="1113" y="380"/>
                  <a:pt x="1113" y="380"/>
                  <a:pt x="1113" y="380"/>
                </a:cubicBezTo>
                <a:cubicBezTo>
                  <a:pt x="1112" y="377"/>
                  <a:pt x="1111" y="379"/>
                  <a:pt x="1111" y="375"/>
                </a:cubicBezTo>
                <a:cubicBezTo>
                  <a:pt x="1110" y="375"/>
                  <a:pt x="1109" y="375"/>
                  <a:pt x="1107" y="375"/>
                </a:cubicBezTo>
                <a:cubicBezTo>
                  <a:pt x="1108" y="373"/>
                  <a:pt x="1108" y="374"/>
                  <a:pt x="1110" y="373"/>
                </a:cubicBezTo>
                <a:cubicBezTo>
                  <a:pt x="1110" y="372"/>
                  <a:pt x="1110" y="372"/>
                  <a:pt x="1110" y="372"/>
                </a:cubicBezTo>
                <a:cubicBezTo>
                  <a:pt x="1112" y="371"/>
                  <a:pt x="1112" y="374"/>
                  <a:pt x="1113" y="375"/>
                </a:cubicBezTo>
                <a:cubicBezTo>
                  <a:pt x="1114" y="374"/>
                  <a:pt x="1115" y="374"/>
                  <a:pt x="1116" y="374"/>
                </a:cubicBezTo>
                <a:cubicBezTo>
                  <a:pt x="1116" y="375"/>
                  <a:pt x="1116" y="375"/>
                  <a:pt x="1116" y="375"/>
                </a:cubicBezTo>
                <a:cubicBezTo>
                  <a:pt x="1118" y="376"/>
                  <a:pt x="1116" y="377"/>
                  <a:pt x="1117" y="379"/>
                </a:cubicBezTo>
                <a:cubicBezTo>
                  <a:pt x="1118" y="380"/>
                  <a:pt x="1120" y="379"/>
                  <a:pt x="1121" y="380"/>
                </a:cubicBezTo>
                <a:cubicBezTo>
                  <a:pt x="1121" y="380"/>
                  <a:pt x="1121" y="380"/>
                  <a:pt x="1121" y="380"/>
                </a:cubicBezTo>
                <a:cubicBezTo>
                  <a:pt x="1123" y="382"/>
                  <a:pt x="1122" y="382"/>
                  <a:pt x="1125" y="383"/>
                </a:cubicBezTo>
                <a:cubicBezTo>
                  <a:pt x="1125" y="381"/>
                  <a:pt x="1125" y="381"/>
                  <a:pt x="1125" y="381"/>
                </a:cubicBezTo>
                <a:cubicBezTo>
                  <a:pt x="1126" y="380"/>
                  <a:pt x="1128" y="379"/>
                  <a:pt x="1130" y="377"/>
                </a:cubicBezTo>
                <a:cubicBezTo>
                  <a:pt x="1130" y="376"/>
                  <a:pt x="1130" y="375"/>
                  <a:pt x="1130" y="375"/>
                </a:cubicBezTo>
                <a:cubicBezTo>
                  <a:pt x="1132" y="375"/>
                  <a:pt x="1132" y="375"/>
                  <a:pt x="1132" y="375"/>
                </a:cubicBezTo>
                <a:cubicBezTo>
                  <a:pt x="1132" y="374"/>
                  <a:pt x="1132" y="374"/>
                  <a:pt x="1132" y="374"/>
                </a:cubicBezTo>
                <a:cubicBezTo>
                  <a:pt x="1136" y="374"/>
                  <a:pt x="1136" y="374"/>
                  <a:pt x="1136" y="374"/>
                </a:cubicBezTo>
                <a:cubicBezTo>
                  <a:pt x="1137" y="373"/>
                  <a:pt x="1137" y="372"/>
                  <a:pt x="1138" y="371"/>
                </a:cubicBezTo>
                <a:cubicBezTo>
                  <a:pt x="1140" y="371"/>
                  <a:pt x="1140" y="371"/>
                  <a:pt x="1140" y="371"/>
                </a:cubicBezTo>
                <a:cubicBezTo>
                  <a:pt x="1141" y="371"/>
                  <a:pt x="1141" y="370"/>
                  <a:pt x="1141" y="370"/>
                </a:cubicBezTo>
                <a:cubicBezTo>
                  <a:pt x="1143" y="370"/>
                  <a:pt x="1143" y="370"/>
                  <a:pt x="1143" y="370"/>
                </a:cubicBezTo>
                <a:cubicBezTo>
                  <a:pt x="1143" y="369"/>
                  <a:pt x="1143" y="369"/>
                  <a:pt x="1143" y="369"/>
                </a:cubicBezTo>
                <a:cubicBezTo>
                  <a:pt x="1145" y="369"/>
                  <a:pt x="1148" y="368"/>
                  <a:pt x="1150" y="368"/>
                </a:cubicBezTo>
                <a:cubicBezTo>
                  <a:pt x="1151" y="366"/>
                  <a:pt x="1151" y="366"/>
                  <a:pt x="1152" y="365"/>
                </a:cubicBezTo>
                <a:cubicBezTo>
                  <a:pt x="1153" y="365"/>
                  <a:pt x="1153" y="365"/>
                  <a:pt x="1153" y="365"/>
                </a:cubicBezTo>
                <a:cubicBezTo>
                  <a:pt x="1153" y="362"/>
                  <a:pt x="1153" y="362"/>
                  <a:pt x="1153" y="362"/>
                </a:cubicBezTo>
                <a:cubicBezTo>
                  <a:pt x="1154" y="362"/>
                  <a:pt x="1154" y="362"/>
                  <a:pt x="1154" y="362"/>
                </a:cubicBezTo>
                <a:cubicBezTo>
                  <a:pt x="1153" y="358"/>
                  <a:pt x="1152" y="357"/>
                  <a:pt x="1151" y="354"/>
                </a:cubicBezTo>
                <a:cubicBezTo>
                  <a:pt x="1151" y="354"/>
                  <a:pt x="1150" y="353"/>
                  <a:pt x="1149" y="353"/>
                </a:cubicBezTo>
                <a:cubicBezTo>
                  <a:pt x="1149" y="354"/>
                  <a:pt x="1149" y="354"/>
                  <a:pt x="1149" y="354"/>
                </a:cubicBezTo>
                <a:cubicBezTo>
                  <a:pt x="1147" y="354"/>
                  <a:pt x="1148" y="354"/>
                  <a:pt x="1147" y="353"/>
                </a:cubicBezTo>
                <a:cubicBezTo>
                  <a:pt x="1144" y="352"/>
                  <a:pt x="1146" y="353"/>
                  <a:pt x="1144" y="351"/>
                </a:cubicBezTo>
                <a:cubicBezTo>
                  <a:pt x="1144" y="350"/>
                  <a:pt x="1143" y="350"/>
                  <a:pt x="1142" y="349"/>
                </a:cubicBezTo>
                <a:cubicBezTo>
                  <a:pt x="1142" y="346"/>
                  <a:pt x="1142" y="346"/>
                  <a:pt x="1142" y="346"/>
                </a:cubicBezTo>
                <a:cubicBezTo>
                  <a:pt x="1141" y="346"/>
                  <a:pt x="1141" y="346"/>
                  <a:pt x="1141" y="346"/>
                </a:cubicBezTo>
                <a:cubicBezTo>
                  <a:pt x="1141" y="345"/>
                  <a:pt x="1141" y="345"/>
                  <a:pt x="1141" y="345"/>
                </a:cubicBezTo>
                <a:cubicBezTo>
                  <a:pt x="1140" y="345"/>
                  <a:pt x="1140" y="345"/>
                  <a:pt x="1140" y="345"/>
                </a:cubicBezTo>
                <a:cubicBezTo>
                  <a:pt x="1141" y="342"/>
                  <a:pt x="1141" y="341"/>
                  <a:pt x="1141" y="337"/>
                </a:cubicBezTo>
                <a:cubicBezTo>
                  <a:pt x="1143" y="337"/>
                  <a:pt x="1145" y="336"/>
                  <a:pt x="1147" y="336"/>
                </a:cubicBezTo>
                <a:cubicBezTo>
                  <a:pt x="1147" y="332"/>
                  <a:pt x="1147" y="332"/>
                  <a:pt x="1147" y="332"/>
                </a:cubicBezTo>
                <a:cubicBezTo>
                  <a:pt x="1143" y="332"/>
                  <a:pt x="1143" y="332"/>
                  <a:pt x="1143" y="332"/>
                </a:cubicBezTo>
                <a:cubicBezTo>
                  <a:pt x="1143" y="332"/>
                  <a:pt x="1143" y="332"/>
                  <a:pt x="1143" y="332"/>
                </a:cubicBezTo>
                <a:cubicBezTo>
                  <a:pt x="1142" y="332"/>
                  <a:pt x="1142" y="332"/>
                  <a:pt x="1142" y="332"/>
                </a:cubicBezTo>
                <a:cubicBezTo>
                  <a:pt x="1143" y="329"/>
                  <a:pt x="1143" y="329"/>
                  <a:pt x="1144" y="327"/>
                </a:cubicBezTo>
                <a:cubicBezTo>
                  <a:pt x="1145" y="327"/>
                  <a:pt x="1145" y="327"/>
                  <a:pt x="1145" y="327"/>
                </a:cubicBezTo>
                <a:cubicBezTo>
                  <a:pt x="1146" y="326"/>
                  <a:pt x="1146" y="325"/>
                  <a:pt x="1146" y="324"/>
                </a:cubicBezTo>
                <a:cubicBezTo>
                  <a:pt x="1147" y="324"/>
                  <a:pt x="1147" y="324"/>
                  <a:pt x="1147" y="324"/>
                </a:cubicBezTo>
                <a:cubicBezTo>
                  <a:pt x="1148" y="323"/>
                  <a:pt x="1148" y="323"/>
                  <a:pt x="1149" y="321"/>
                </a:cubicBezTo>
                <a:cubicBezTo>
                  <a:pt x="1148" y="320"/>
                  <a:pt x="1148" y="320"/>
                  <a:pt x="1147" y="319"/>
                </a:cubicBezTo>
                <a:cubicBezTo>
                  <a:pt x="1147" y="318"/>
                  <a:pt x="1147" y="318"/>
                  <a:pt x="1147" y="318"/>
                </a:cubicBezTo>
                <a:cubicBezTo>
                  <a:pt x="1144" y="319"/>
                  <a:pt x="1141" y="320"/>
                  <a:pt x="1138" y="320"/>
                </a:cubicBezTo>
                <a:cubicBezTo>
                  <a:pt x="1137" y="318"/>
                  <a:pt x="1137" y="317"/>
                  <a:pt x="1135" y="316"/>
                </a:cubicBezTo>
                <a:cubicBezTo>
                  <a:pt x="1135" y="315"/>
                  <a:pt x="1135" y="315"/>
                  <a:pt x="1135" y="315"/>
                </a:cubicBezTo>
                <a:cubicBezTo>
                  <a:pt x="1138" y="315"/>
                  <a:pt x="1138" y="315"/>
                  <a:pt x="1138" y="315"/>
                </a:cubicBezTo>
                <a:cubicBezTo>
                  <a:pt x="1138" y="314"/>
                  <a:pt x="1138" y="314"/>
                  <a:pt x="1138" y="314"/>
                </a:cubicBezTo>
                <a:cubicBezTo>
                  <a:pt x="1136" y="313"/>
                  <a:pt x="1135" y="313"/>
                  <a:pt x="1134" y="311"/>
                </a:cubicBezTo>
                <a:cubicBezTo>
                  <a:pt x="1133" y="311"/>
                  <a:pt x="1133" y="311"/>
                  <a:pt x="1133" y="311"/>
                </a:cubicBezTo>
                <a:cubicBezTo>
                  <a:pt x="1133" y="310"/>
                  <a:pt x="1134" y="309"/>
                  <a:pt x="1134" y="308"/>
                </a:cubicBezTo>
                <a:cubicBezTo>
                  <a:pt x="1131" y="308"/>
                  <a:pt x="1128" y="308"/>
                  <a:pt x="1126" y="308"/>
                </a:cubicBezTo>
                <a:cubicBezTo>
                  <a:pt x="1125" y="308"/>
                  <a:pt x="1125" y="309"/>
                  <a:pt x="1124" y="310"/>
                </a:cubicBezTo>
                <a:cubicBezTo>
                  <a:pt x="1123" y="309"/>
                  <a:pt x="1122" y="309"/>
                  <a:pt x="1121" y="308"/>
                </a:cubicBezTo>
                <a:cubicBezTo>
                  <a:pt x="1121" y="308"/>
                  <a:pt x="1121" y="308"/>
                  <a:pt x="1121" y="308"/>
                </a:cubicBezTo>
                <a:cubicBezTo>
                  <a:pt x="1121" y="307"/>
                  <a:pt x="1113" y="306"/>
                  <a:pt x="1113" y="306"/>
                </a:cubicBezTo>
                <a:cubicBezTo>
                  <a:pt x="1113" y="307"/>
                  <a:pt x="1113" y="307"/>
                  <a:pt x="1113" y="307"/>
                </a:cubicBezTo>
                <a:cubicBezTo>
                  <a:pt x="1106" y="307"/>
                  <a:pt x="1106" y="307"/>
                  <a:pt x="1106" y="307"/>
                </a:cubicBezTo>
                <a:cubicBezTo>
                  <a:pt x="1107" y="309"/>
                  <a:pt x="1108" y="308"/>
                  <a:pt x="1108" y="308"/>
                </a:cubicBezTo>
                <a:cubicBezTo>
                  <a:pt x="1108" y="309"/>
                  <a:pt x="1108" y="310"/>
                  <a:pt x="1107" y="311"/>
                </a:cubicBezTo>
                <a:cubicBezTo>
                  <a:pt x="1108" y="311"/>
                  <a:pt x="1108" y="311"/>
                  <a:pt x="1108" y="311"/>
                </a:cubicBezTo>
                <a:cubicBezTo>
                  <a:pt x="1109" y="314"/>
                  <a:pt x="1109" y="317"/>
                  <a:pt x="1109" y="320"/>
                </a:cubicBezTo>
                <a:cubicBezTo>
                  <a:pt x="1111" y="320"/>
                  <a:pt x="1110" y="320"/>
                  <a:pt x="1111" y="321"/>
                </a:cubicBezTo>
                <a:cubicBezTo>
                  <a:pt x="1112" y="321"/>
                  <a:pt x="1112" y="321"/>
                  <a:pt x="1112" y="321"/>
                </a:cubicBezTo>
                <a:cubicBezTo>
                  <a:pt x="1112" y="323"/>
                  <a:pt x="1112" y="323"/>
                  <a:pt x="1112" y="323"/>
                </a:cubicBezTo>
                <a:cubicBezTo>
                  <a:pt x="1113" y="323"/>
                  <a:pt x="1113" y="323"/>
                  <a:pt x="1113" y="323"/>
                </a:cubicBezTo>
                <a:cubicBezTo>
                  <a:pt x="1112" y="326"/>
                  <a:pt x="1112" y="326"/>
                  <a:pt x="1114" y="327"/>
                </a:cubicBezTo>
                <a:cubicBezTo>
                  <a:pt x="1114" y="328"/>
                  <a:pt x="1114" y="328"/>
                  <a:pt x="1114" y="328"/>
                </a:cubicBezTo>
                <a:cubicBezTo>
                  <a:pt x="1112" y="328"/>
                  <a:pt x="1112" y="328"/>
                  <a:pt x="1112" y="328"/>
                </a:cubicBezTo>
                <a:cubicBezTo>
                  <a:pt x="1112" y="329"/>
                  <a:pt x="1112" y="330"/>
                  <a:pt x="1112" y="331"/>
                </a:cubicBezTo>
                <a:cubicBezTo>
                  <a:pt x="1110" y="331"/>
                  <a:pt x="1109" y="331"/>
                  <a:pt x="1106" y="332"/>
                </a:cubicBezTo>
                <a:cubicBezTo>
                  <a:pt x="1105" y="334"/>
                  <a:pt x="1105" y="337"/>
                  <a:pt x="1104" y="340"/>
                </a:cubicBezTo>
                <a:cubicBezTo>
                  <a:pt x="1104" y="340"/>
                  <a:pt x="1103" y="340"/>
                  <a:pt x="1102" y="341"/>
                </a:cubicBezTo>
                <a:cubicBezTo>
                  <a:pt x="1103" y="342"/>
                  <a:pt x="1103" y="343"/>
                  <a:pt x="1103" y="344"/>
                </a:cubicBezTo>
                <a:cubicBezTo>
                  <a:pt x="1100" y="345"/>
                  <a:pt x="1102" y="344"/>
                  <a:pt x="1101" y="346"/>
                </a:cubicBezTo>
                <a:cubicBezTo>
                  <a:pt x="1100" y="346"/>
                  <a:pt x="1100" y="346"/>
                  <a:pt x="1100" y="346"/>
                </a:cubicBezTo>
                <a:cubicBezTo>
                  <a:pt x="1100" y="348"/>
                  <a:pt x="1100" y="348"/>
                  <a:pt x="1100" y="348"/>
                </a:cubicBezTo>
                <a:cubicBezTo>
                  <a:pt x="1099" y="349"/>
                  <a:pt x="1098" y="349"/>
                  <a:pt x="1098" y="350"/>
                </a:cubicBezTo>
                <a:cubicBezTo>
                  <a:pt x="1098" y="351"/>
                  <a:pt x="1098" y="351"/>
                  <a:pt x="1098" y="351"/>
                </a:cubicBezTo>
                <a:cubicBezTo>
                  <a:pt x="1097" y="351"/>
                  <a:pt x="1097" y="351"/>
                  <a:pt x="1097" y="351"/>
                </a:cubicBezTo>
                <a:cubicBezTo>
                  <a:pt x="1096" y="353"/>
                  <a:pt x="1097" y="353"/>
                  <a:pt x="1095" y="355"/>
                </a:cubicBezTo>
                <a:cubicBezTo>
                  <a:pt x="1095" y="357"/>
                  <a:pt x="1095" y="358"/>
                  <a:pt x="1097" y="359"/>
                </a:cubicBezTo>
                <a:cubicBezTo>
                  <a:pt x="1097" y="360"/>
                  <a:pt x="1097" y="360"/>
                  <a:pt x="1097" y="360"/>
                </a:cubicBezTo>
                <a:cubicBezTo>
                  <a:pt x="1094" y="360"/>
                  <a:pt x="1094" y="360"/>
                  <a:pt x="1094" y="360"/>
                </a:cubicBezTo>
                <a:cubicBezTo>
                  <a:pt x="1094" y="360"/>
                  <a:pt x="1094" y="361"/>
                  <a:pt x="1093" y="361"/>
                </a:cubicBezTo>
                <a:cubicBezTo>
                  <a:pt x="1090" y="361"/>
                  <a:pt x="1090" y="361"/>
                  <a:pt x="1090" y="361"/>
                </a:cubicBezTo>
                <a:cubicBezTo>
                  <a:pt x="1089" y="362"/>
                  <a:pt x="1090" y="362"/>
                  <a:pt x="1089" y="362"/>
                </a:cubicBezTo>
                <a:cubicBezTo>
                  <a:pt x="1090" y="363"/>
                  <a:pt x="1090" y="364"/>
                  <a:pt x="1090" y="366"/>
                </a:cubicBezTo>
                <a:cubicBezTo>
                  <a:pt x="1088" y="366"/>
                  <a:pt x="1088" y="366"/>
                  <a:pt x="1088" y="366"/>
                </a:cubicBezTo>
                <a:cubicBezTo>
                  <a:pt x="1087" y="365"/>
                  <a:pt x="1087" y="364"/>
                  <a:pt x="1087" y="364"/>
                </a:cubicBezTo>
                <a:cubicBezTo>
                  <a:pt x="1085" y="364"/>
                  <a:pt x="1084" y="364"/>
                  <a:pt x="1083" y="365"/>
                </a:cubicBezTo>
                <a:cubicBezTo>
                  <a:pt x="1081" y="362"/>
                  <a:pt x="1079" y="359"/>
                  <a:pt x="1079" y="356"/>
                </a:cubicBezTo>
                <a:cubicBezTo>
                  <a:pt x="1077" y="355"/>
                  <a:pt x="1076" y="355"/>
                  <a:pt x="1074" y="355"/>
                </a:cubicBezTo>
                <a:cubicBezTo>
                  <a:pt x="1074" y="354"/>
                  <a:pt x="1074" y="353"/>
                  <a:pt x="1074" y="352"/>
                </a:cubicBezTo>
                <a:cubicBezTo>
                  <a:pt x="1073" y="352"/>
                  <a:pt x="1073" y="352"/>
                  <a:pt x="1073" y="352"/>
                </a:cubicBezTo>
                <a:cubicBezTo>
                  <a:pt x="1073" y="351"/>
                  <a:pt x="1073" y="351"/>
                  <a:pt x="1073" y="351"/>
                </a:cubicBezTo>
                <a:cubicBezTo>
                  <a:pt x="1072" y="350"/>
                  <a:pt x="1072" y="350"/>
                  <a:pt x="1071" y="350"/>
                </a:cubicBezTo>
                <a:cubicBezTo>
                  <a:pt x="1071" y="347"/>
                  <a:pt x="1071" y="347"/>
                  <a:pt x="1071" y="347"/>
                </a:cubicBezTo>
                <a:cubicBezTo>
                  <a:pt x="1070" y="347"/>
                  <a:pt x="1070" y="347"/>
                  <a:pt x="1070" y="347"/>
                </a:cubicBezTo>
                <a:cubicBezTo>
                  <a:pt x="1070" y="346"/>
                  <a:pt x="1070" y="346"/>
                  <a:pt x="1070" y="345"/>
                </a:cubicBezTo>
                <a:cubicBezTo>
                  <a:pt x="1070" y="345"/>
                  <a:pt x="1071" y="344"/>
                  <a:pt x="1071" y="344"/>
                </a:cubicBezTo>
                <a:cubicBezTo>
                  <a:pt x="1071" y="342"/>
                  <a:pt x="1071" y="342"/>
                  <a:pt x="1071" y="342"/>
                </a:cubicBezTo>
                <a:cubicBezTo>
                  <a:pt x="1074" y="342"/>
                  <a:pt x="1074" y="342"/>
                  <a:pt x="1074" y="342"/>
                </a:cubicBezTo>
                <a:cubicBezTo>
                  <a:pt x="1074" y="340"/>
                  <a:pt x="1074" y="336"/>
                  <a:pt x="1074" y="334"/>
                </a:cubicBezTo>
                <a:cubicBezTo>
                  <a:pt x="1075" y="334"/>
                  <a:pt x="1076" y="333"/>
                  <a:pt x="1077" y="332"/>
                </a:cubicBezTo>
                <a:cubicBezTo>
                  <a:pt x="1078" y="331"/>
                  <a:pt x="1077" y="331"/>
                  <a:pt x="1079" y="329"/>
                </a:cubicBezTo>
                <a:cubicBezTo>
                  <a:pt x="1079" y="325"/>
                  <a:pt x="1076" y="319"/>
                  <a:pt x="1074" y="317"/>
                </a:cubicBezTo>
                <a:cubicBezTo>
                  <a:pt x="1073" y="317"/>
                  <a:pt x="1074" y="317"/>
                  <a:pt x="1072" y="317"/>
                </a:cubicBezTo>
                <a:cubicBezTo>
                  <a:pt x="1070" y="319"/>
                  <a:pt x="1066" y="319"/>
                  <a:pt x="1065" y="321"/>
                </a:cubicBezTo>
                <a:cubicBezTo>
                  <a:pt x="1064" y="321"/>
                  <a:pt x="1064" y="321"/>
                  <a:pt x="1064" y="321"/>
                </a:cubicBezTo>
                <a:cubicBezTo>
                  <a:pt x="1064" y="325"/>
                  <a:pt x="1064" y="325"/>
                  <a:pt x="1064" y="325"/>
                </a:cubicBezTo>
                <a:cubicBezTo>
                  <a:pt x="1063" y="325"/>
                  <a:pt x="1063" y="325"/>
                  <a:pt x="1063" y="325"/>
                </a:cubicBezTo>
                <a:cubicBezTo>
                  <a:pt x="1063" y="327"/>
                  <a:pt x="1063" y="327"/>
                  <a:pt x="1063" y="327"/>
                </a:cubicBezTo>
                <a:cubicBezTo>
                  <a:pt x="1062" y="327"/>
                  <a:pt x="1062" y="327"/>
                  <a:pt x="1062" y="327"/>
                </a:cubicBezTo>
                <a:cubicBezTo>
                  <a:pt x="1062" y="330"/>
                  <a:pt x="1063" y="333"/>
                  <a:pt x="1063" y="336"/>
                </a:cubicBezTo>
                <a:cubicBezTo>
                  <a:pt x="1060" y="336"/>
                  <a:pt x="1060" y="336"/>
                  <a:pt x="1060" y="336"/>
                </a:cubicBezTo>
                <a:cubicBezTo>
                  <a:pt x="1060" y="337"/>
                  <a:pt x="1060" y="337"/>
                  <a:pt x="1060" y="337"/>
                </a:cubicBezTo>
                <a:cubicBezTo>
                  <a:pt x="1060" y="337"/>
                  <a:pt x="1059" y="337"/>
                  <a:pt x="1058" y="337"/>
                </a:cubicBezTo>
                <a:cubicBezTo>
                  <a:pt x="1058" y="343"/>
                  <a:pt x="1058" y="343"/>
                  <a:pt x="1058" y="343"/>
                </a:cubicBezTo>
                <a:cubicBezTo>
                  <a:pt x="1056" y="343"/>
                  <a:pt x="1055" y="343"/>
                  <a:pt x="1053" y="342"/>
                </a:cubicBezTo>
                <a:cubicBezTo>
                  <a:pt x="1054" y="341"/>
                  <a:pt x="1053" y="342"/>
                  <a:pt x="1054" y="341"/>
                </a:cubicBezTo>
                <a:cubicBezTo>
                  <a:pt x="1054" y="339"/>
                  <a:pt x="1053" y="337"/>
                  <a:pt x="1053" y="336"/>
                </a:cubicBezTo>
                <a:cubicBezTo>
                  <a:pt x="1052" y="336"/>
                  <a:pt x="1052" y="336"/>
                  <a:pt x="1052" y="336"/>
                </a:cubicBezTo>
                <a:cubicBezTo>
                  <a:pt x="1052" y="332"/>
                  <a:pt x="1052" y="332"/>
                  <a:pt x="1052" y="332"/>
                </a:cubicBezTo>
                <a:cubicBezTo>
                  <a:pt x="1051" y="331"/>
                  <a:pt x="1050" y="330"/>
                  <a:pt x="1049" y="329"/>
                </a:cubicBezTo>
                <a:cubicBezTo>
                  <a:pt x="1049" y="328"/>
                  <a:pt x="1050" y="327"/>
                  <a:pt x="1051" y="326"/>
                </a:cubicBezTo>
                <a:cubicBezTo>
                  <a:pt x="1050" y="326"/>
                  <a:pt x="1049" y="325"/>
                  <a:pt x="1049" y="325"/>
                </a:cubicBezTo>
                <a:cubicBezTo>
                  <a:pt x="1049" y="323"/>
                  <a:pt x="1049" y="323"/>
                  <a:pt x="1049" y="323"/>
                </a:cubicBezTo>
                <a:cubicBezTo>
                  <a:pt x="1049" y="323"/>
                  <a:pt x="1047" y="323"/>
                  <a:pt x="1047" y="322"/>
                </a:cubicBezTo>
                <a:cubicBezTo>
                  <a:pt x="1048" y="322"/>
                  <a:pt x="1048" y="322"/>
                  <a:pt x="1048" y="322"/>
                </a:cubicBezTo>
                <a:cubicBezTo>
                  <a:pt x="1048" y="320"/>
                  <a:pt x="1048" y="320"/>
                  <a:pt x="1048" y="320"/>
                </a:cubicBezTo>
                <a:cubicBezTo>
                  <a:pt x="1046" y="320"/>
                  <a:pt x="1046" y="320"/>
                  <a:pt x="1046" y="320"/>
                </a:cubicBezTo>
                <a:cubicBezTo>
                  <a:pt x="1046" y="317"/>
                  <a:pt x="1046" y="317"/>
                  <a:pt x="1046" y="317"/>
                </a:cubicBezTo>
                <a:cubicBezTo>
                  <a:pt x="1041" y="317"/>
                  <a:pt x="1041" y="317"/>
                  <a:pt x="1041" y="317"/>
                </a:cubicBezTo>
                <a:cubicBezTo>
                  <a:pt x="1041" y="317"/>
                  <a:pt x="1041" y="317"/>
                  <a:pt x="1041" y="317"/>
                </a:cubicBezTo>
                <a:cubicBezTo>
                  <a:pt x="1039" y="317"/>
                  <a:pt x="1039" y="317"/>
                  <a:pt x="1039" y="317"/>
                </a:cubicBezTo>
                <a:cubicBezTo>
                  <a:pt x="1039" y="316"/>
                  <a:pt x="1039" y="316"/>
                  <a:pt x="1039" y="316"/>
                </a:cubicBezTo>
                <a:cubicBezTo>
                  <a:pt x="1036" y="316"/>
                  <a:pt x="1036" y="316"/>
                  <a:pt x="1036" y="316"/>
                </a:cubicBezTo>
                <a:cubicBezTo>
                  <a:pt x="1035" y="315"/>
                  <a:pt x="1035" y="315"/>
                  <a:pt x="1035" y="314"/>
                </a:cubicBezTo>
                <a:cubicBezTo>
                  <a:pt x="1033" y="313"/>
                  <a:pt x="1032" y="312"/>
                  <a:pt x="1030" y="312"/>
                </a:cubicBezTo>
                <a:cubicBezTo>
                  <a:pt x="1029" y="310"/>
                  <a:pt x="1029" y="310"/>
                  <a:pt x="1028" y="308"/>
                </a:cubicBezTo>
                <a:cubicBezTo>
                  <a:pt x="1031" y="307"/>
                  <a:pt x="1032" y="306"/>
                  <a:pt x="1035" y="305"/>
                </a:cubicBezTo>
                <a:cubicBezTo>
                  <a:pt x="1036" y="303"/>
                  <a:pt x="1035" y="303"/>
                  <a:pt x="1037" y="303"/>
                </a:cubicBezTo>
                <a:cubicBezTo>
                  <a:pt x="1038" y="301"/>
                  <a:pt x="1038" y="300"/>
                  <a:pt x="1038" y="298"/>
                </a:cubicBezTo>
                <a:cubicBezTo>
                  <a:pt x="1035" y="299"/>
                  <a:pt x="1035" y="300"/>
                  <a:pt x="1032" y="301"/>
                </a:cubicBezTo>
                <a:cubicBezTo>
                  <a:pt x="1032" y="298"/>
                  <a:pt x="1033" y="296"/>
                  <a:pt x="1034" y="293"/>
                </a:cubicBezTo>
                <a:cubicBezTo>
                  <a:pt x="1035" y="294"/>
                  <a:pt x="1035" y="295"/>
                  <a:pt x="1036" y="295"/>
                </a:cubicBezTo>
                <a:cubicBezTo>
                  <a:pt x="1037" y="295"/>
                  <a:pt x="1037" y="295"/>
                  <a:pt x="1037" y="295"/>
                </a:cubicBezTo>
                <a:cubicBezTo>
                  <a:pt x="1037" y="296"/>
                  <a:pt x="1037" y="296"/>
                  <a:pt x="1037" y="296"/>
                </a:cubicBezTo>
                <a:cubicBezTo>
                  <a:pt x="1039" y="296"/>
                  <a:pt x="1039" y="295"/>
                  <a:pt x="1039" y="295"/>
                </a:cubicBezTo>
                <a:cubicBezTo>
                  <a:pt x="1040" y="295"/>
                  <a:pt x="1042" y="296"/>
                  <a:pt x="1043" y="296"/>
                </a:cubicBezTo>
                <a:cubicBezTo>
                  <a:pt x="1044" y="294"/>
                  <a:pt x="1043" y="295"/>
                  <a:pt x="1044" y="294"/>
                </a:cubicBezTo>
                <a:cubicBezTo>
                  <a:pt x="1044" y="291"/>
                  <a:pt x="1044" y="291"/>
                  <a:pt x="1044" y="291"/>
                </a:cubicBezTo>
                <a:cubicBezTo>
                  <a:pt x="1043" y="291"/>
                  <a:pt x="1043" y="291"/>
                  <a:pt x="1043" y="291"/>
                </a:cubicBezTo>
                <a:cubicBezTo>
                  <a:pt x="1043" y="290"/>
                  <a:pt x="1043" y="290"/>
                  <a:pt x="1043" y="290"/>
                </a:cubicBezTo>
                <a:cubicBezTo>
                  <a:pt x="1042" y="290"/>
                  <a:pt x="1041" y="291"/>
                  <a:pt x="1040" y="291"/>
                </a:cubicBezTo>
                <a:cubicBezTo>
                  <a:pt x="1039" y="289"/>
                  <a:pt x="1038" y="288"/>
                  <a:pt x="1037" y="286"/>
                </a:cubicBezTo>
                <a:cubicBezTo>
                  <a:pt x="1031" y="286"/>
                  <a:pt x="1033" y="286"/>
                  <a:pt x="1030" y="283"/>
                </a:cubicBezTo>
                <a:cubicBezTo>
                  <a:pt x="1030" y="282"/>
                  <a:pt x="1030" y="282"/>
                  <a:pt x="1030" y="282"/>
                </a:cubicBezTo>
                <a:cubicBezTo>
                  <a:pt x="1028" y="282"/>
                  <a:pt x="1028" y="282"/>
                  <a:pt x="1028" y="282"/>
                </a:cubicBezTo>
                <a:cubicBezTo>
                  <a:pt x="1028" y="281"/>
                  <a:pt x="1028" y="281"/>
                  <a:pt x="1028" y="280"/>
                </a:cubicBezTo>
                <a:cubicBezTo>
                  <a:pt x="1023" y="280"/>
                  <a:pt x="1023" y="280"/>
                  <a:pt x="1023" y="280"/>
                </a:cubicBezTo>
                <a:cubicBezTo>
                  <a:pt x="1022" y="280"/>
                  <a:pt x="1022" y="279"/>
                  <a:pt x="1022" y="279"/>
                </a:cubicBezTo>
                <a:cubicBezTo>
                  <a:pt x="1020" y="279"/>
                  <a:pt x="1020" y="279"/>
                  <a:pt x="1020" y="279"/>
                </a:cubicBezTo>
                <a:cubicBezTo>
                  <a:pt x="1020" y="278"/>
                  <a:pt x="1020" y="278"/>
                  <a:pt x="1020" y="278"/>
                </a:cubicBezTo>
                <a:cubicBezTo>
                  <a:pt x="1019" y="277"/>
                  <a:pt x="1018" y="276"/>
                  <a:pt x="1016" y="276"/>
                </a:cubicBezTo>
                <a:cubicBezTo>
                  <a:pt x="1015" y="274"/>
                  <a:pt x="1016" y="275"/>
                  <a:pt x="1014" y="274"/>
                </a:cubicBezTo>
                <a:cubicBezTo>
                  <a:pt x="1014" y="273"/>
                  <a:pt x="1014" y="273"/>
                  <a:pt x="1014" y="273"/>
                </a:cubicBezTo>
                <a:cubicBezTo>
                  <a:pt x="1013" y="273"/>
                  <a:pt x="1013" y="273"/>
                  <a:pt x="1013" y="273"/>
                </a:cubicBezTo>
                <a:cubicBezTo>
                  <a:pt x="1012" y="272"/>
                  <a:pt x="1011" y="271"/>
                  <a:pt x="1010" y="269"/>
                </a:cubicBezTo>
                <a:cubicBezTo>
                  <a:pt x="1010" y="270"/>
                  <a:pt x="1009" y="270"/>
                  <a:pt x="1009" y="270"/>
                </a:cubicBezTo>
                <a:cubicBezTo>
                  <a:pt x="1009" y="268"/>
                  <a:pt x="1009" y="268"/>
                  <a:pt x="1009" y="268"/>
                </a:cubicBezTo>
                <a:cubicBezTo>
                  <a:pt x="1008" y="268"/>
                  <a:pt x="1008" y="268"/>
                  <a:pt x="1008" y="268"/>
                </a:cubicBezTo>
                <a:cubicBezTo>
                  <a:pt x="1008" y="267"/>
                  <a:pt x="1008" y="267"/>
                  <a:pt x="1008" y="267"/>
                </a:cubicBezTo>
                <a:cubicBezTo>
                  <a:pt x="1007" y="267"/>
                  <a:pt x="1006" y="267"/>
                  <a:pt x="1004" y="268"/>
                </a:cubicBezTo>
                <a:cubicBezTo>
                  <a:pt x="1004" y="264"/>
                  <a:pt x="1004" y="264"/>
                  <a:pt x="1004" y="264"/>
                </a:cubicBezTo>
                <a:cubicBezTo>
                  <a:pt x="1008" y="264"/>
                  <a:pt x="1008" y="264"/>
                  <a:pt x="1008" y="264"/>
                </a:cubicBezTo>
                <a:cubicBezTo>
                  <a:pt x="1008" y="264"/>
                  <a:pt x="1008" y="263"/>
                  <a:pt x="1009" y="262"/>
                </a:cubicBezTo>
                <a:cubicBezTo>
                  <a:pt x="1007" y="262"/>
                  <a:pt x="1007" y="262"/>
                  <a:pt x="1007" y="262"/>
                </a:cubicBezTo>
                <a:cubicBezTo>
                  <a:pt x="1007" y="261"/>
                  <a:pt x="1007" y="260"/>
                  <a:pt x="1008" y="259"/>
                </a:cubicBezTo>
                <a:cubicBezTo>
                  <a:pt x="1010" y="258"/>
                  <a:pt x="1010" y="258"/>
                  <a:pt x="1011" y="257"/>
                </a:cubicBezTo>
                <a:cubicBezTo>
                  <a:pt x="1013" y="256"/>
                  <a:pt x="1013" y="257"/>
                  <a:pt x="1014" y="255"/>
                </a:cubicBezTo>
                <a:cubicBezTo>
                  <a:pt x="1012" y="254"/>
                  <a:pt x="1011" y="254"/>
                  <a:pt x="1009" y="253"/>
                </a:cubicBezTo>
                <a:cubicBezTo>
                  <a:pt x="1009" y="252"/>
                  <a:pt x="1009" y="253"/>
                  <a:pt x="1009" y="252"/>
                </a:cubicBezTo>
                <a:cubicBezTo>
                  <a:pt x="1009" y="250"/>
                  <a:pt x="1009" y="250"/>
                  <a:pt x="1009" y="250"/>
                </a:cubicBezTo>
                <a:cubicBezTo>
                  <a:pt x="1008" y="250"/>
                  <a:pt x="1008" y="250"/>
                  <a:pt x="1008" y="250"/>
                </a:cubicBezTo>
                <a:cubicBezTo>
                  <a:pt x="1008" y="249"/>
                  <a:pt x="1008" y="249"/>
                  <a:pt x="1008" y="249"/>
                </a:cubicBezTo>
                <a:cubicBezTo>
                  <a:pt x="1009" y="248"/>
                  <a:pt x="1010" y="248"/>
                  <a:pt x="1011" y="248"/>
                </a:cubicBezTo>
                <a:cubicBezTo>
                  <a:pt x="1011" y="246"/>
                  <a:pt x="1011" y="246"/>
                  <a:pt x="1011" y="246"/>
                </a:cubicBezTo>
                <a:cubicBezTo>
                  <a:pt x="1019" y="246"/>
                  <a:pt x="1027" y="246"/>
                  <a:pt x="1033" y="244"/>
                </a:cubicBezTo>
                <a:cubicBezTo>
                  <a:pt x="1037" y="244"/>
                  <a:pt x="1037" y="244"/>
                  <a:pt x="1037" y="244"/>
                </a:cubicBezTo>
                <a:cubicBezTo>
                  <a:pt x="1039" y="243"/>
                  <a:pt x="1040" y="241"/>
                  <a:pt x="1042" y="240"/>
                </a:cubicBezTo>
                <a:cubicBezTo>
                  <a:pt x="1043" y="237"/>
                  <a:pt x="1045" y="237"/>
                  <a:pt x="1046" y="235"/>
                </a:cubicBezTo>
                <a:cubicBezTo>
                  <a:pt x="1047" y="235"/>
                  <a:pt x="1047" y="235"/>
                  <a:pt x="1047" y="235"/>
                </a:cubicBezTo>
                <a:cubicBezTo>
                  <a:pt x="1047" y="230"/>
                  <a:pt x="1047" y="230"/>
                  <a:pt x="1047" y="230"/>
                </a:cubicBezTo>
                <a:cubicBezTo>
                  <a:pt x="1048" y="230"/>
                  <a:pt x="1048" y="230"/>
                  <a:pt x="1049" y="230"/>
                </a:cubicBezTo>
                <a:cubicBezTo>
                  <a:pt x="1050" y="227"/>
                  <a:pt x="1051" y="225"/>
                  <a:pt x="1051" y="222"/>
                </a:cubicBezTo>
                <a:cubicBezTo>
                  <a:pt x="1044" y="222"/>
                  <a:pt x="1044" y="222"/>
                  <a:pt x="1044" y="222"/>
                </a:cubicBezTo>
                <a:cubicBezTo>
                  <a:pt x="1044" y="222"/>
                  <a:pt x="1043" y="221"/>
                  <a:pt x="1043" y="221"/>
                </a:cubicBezTo>
                <a:cubicBezTo>
                  <a:pt x="1040" y="220"/>
                  <a:pt x="1037" y="220"/>
                  <a:pt x="1034" y="220"/>
                </a:cubicBezTo>
                <a:cubicBezTo>
                  <a:pt x="1034" y="221"/>
                  <a:pt x="1034" y="220"/>
                  <a:pt x="1033" y="221"/>
                </a:cubicBezTo>
                <a:cubicBezTo>
                  <a:pt x="1033" y="222"/>
                  <a:pt x="1033" y="222"/>
                  <a:pt x="1033" y="222"/>
                </a:cubicBezTo>
                <a:cubicBezTo>
                  <a:pt x="1032" y="222"/>
                  <a:pt x="1032" y="222"/>
                  <a:pt x="1032" y="222"/>
                </a:cubicBezTo>
                <a:cubicBezTo>
                  <a:pt x="1032" y="221"/>
                  <a:pt x="1031" y="220"/>
                  <a:pt x="1031" y="219"/>
                </a:cubicBezTo>
                <a:cubicBezTo>
                  <a:pt x="1029" y="219"/>
                  <a:pt x="1029" y="219"/>
                  <a:pt x="1029" y="219"/>
                </a:cubicBezTo>
                <a:cubicBezTo>
                  <a:pt x="1029" y="218"/>
                  <a:pt x="1029" y="218"/>
                  <a:pt x="1029" y="218"/>
                </a:cubicBezTo>
                <a:cubicBezTo>
                  <a:pt x="1026" y="218"/>
                  <a:pt x="1026" y="218"/>
                  <a:pt x="1026" y="218"/>
                </a:cubicBezTo>
                <a:cubicBezTo>
                  <a:pt x="1026" y="217"/>
                  <a:pt x="1026" y="217"/>
                  <a:pt x="1026" y="217"/>
                </a:cubicBezTo>
                <a:cubicBezTo>
                  <a:pt x="1023" y="217"/>
                  <a:pt x="1023" y="217"/>
                  <a:pt x="1023" y="217"/>
                </a:cubicBezTo>
                <a:cubicBezTo>
                  <a:pt x="1023" y="216"/>
                  <a:pt x="1023" y="216"/>
                  <a:pt x="1023" y="216"/>
                </a:cubicBezTo>
                <a:cubicBezTo>
                  <a:pt x="1021" y="216"/>
                  <a:pt x="1021" y="216"/>
                  <a:pt x="1021" y="216"/>
                </a:cubicBezTo>
                <a:cubicBezTo>
                  <a:pt x="1021" y="216"/>
                  <a:pt x="1021" y="216"/>
                  <a:pt x="1021" y="216"/>
                </a:cubicBezTo>
                <a:cubicBezTo>
                  <a:pt x="1014" y="216"/>
                  <a:pt x="1014" y="216"/>
                  <a:pt x="1014" y="216"/>
                </a:cubicBezTo>
                <a:cubicBezTo>
                  <a:pt x="1013" y="216"/>
                  <a:pt x="1014" y="215"/>
                  <a:pt x="1012" y="215"/>
                </a:cubicBezTo>
                <a:cubicBezTo>
                  <a:pt x="1011" y="217"/>
                  <a:pt x="1009" y="219"/>
                  <a:pt x="1008" y="221"/>
                </a:cubicBezTo>
                <a:cubicBezTo>
                  <a:pt x="1008" y="221"/>
                  <a:pt x="1008" y="221"/>
                  <a:pt x="1008" y="221"/>
                </a:cubicBezTo>
                <a:cubicBezTo>
                  <a:pt x="1007" y="222"/>
                  <a:pt x="1006" y="219"/>
                  <a:pt x="1006" y="219"/>
                </a:cubicBezTo>
                <a:cubicBezTo>
                  <a:pt x="1003" y="219"/>
                  <a:pt x="999" y="219"/>
                  <a:pt x="995" y="220"/>
                </a:cubicBezTo>
                <a:cubicBezTo>
                  <a:pt x="996" y="223"/>
                  <a:pt x="997" y="223"/>
                  <a:pt x="997" y="226"/>
                </a:cubicBezTo>
                <a:cubicBezTo>
                  <a:pt x="996" y="226"/>
                  <a:pt x="994" y="226"/>
                  <a:pt x="993" y="226"/>
                </a:cubicBezTo>
                <a:cubicBezTo>
                  <a:pt x="993" y="230"/>
                  <a:pt x="993" y="230"/>
                  <a:pt x="993" y="230"/>
                </a:cubicBezTo>
                <a:cubicBezTo>
                  <a:pt x="993" y="230"/>
                  <a:pt x="994" y="230"/>
                  <a:pt x="995" y="230"/>
                </a:cubicBezTo>
                <a:cubicBezTo>
                  <a:pt x="995" y="232"/>
                  <a:pt x="994" y="231"/>
                  <a:pt x="994" y="231"/>
                </a:cubicBezTo>
                <a:cubicBezTo>
                  <a:pt x="994" y="233"/>
                  <a:pt x="994" y="234"/>
                  <a:pt x="995" y="235"/>
                </a:cubicBezTo>
                <a:cubicBezTo>
                  <a:pt x="995" y="235"/>
                  <a:pt x="995" y="235"/>
                  <a:pt x="995" y="235"/>
                </a:cubicBezTo>
                <a:cubicBezTo>
                  <a:pt x="995" y="237"/>
                  <a:pt x="995" y="237"/>
                  <a:pt x="995" y="237"/>
                </a:cubicBezTo>
                <a:cubicBezTo>
                  <a:pt x="996" y="237"/>
                  <a:pt x="996" y="237"/>
                  <a:pt x="996" y="237"/>
                </a:cubicBezTo>
                <a:cubicBezTo>
                  <a:pt x="996" y="238"/>
                  <a:pt x="995" y="239"/>
                  <a:pt x="995" y="240"/>
                </a:cubicBezTo>
                <a:cubicBezTo>
                  <a:pt x="996" y="240"/>
                  <a:pt x="996" y="240"/>
                  <a:pt x="996" y="240"/>
                </a:cubicBezTo>
                <a:cubicBezTo>
                  <a:pt x="997" y="242"/>
                  <a:pt x="997" y="242"/>
                  <a:pt x="997" y="244"/>
                </a:cubicBezTo>
                <a:cubicBezTo>
                  <a:pt x="999" y="244"/>
                  <a:pt x="999" y="244"/>
                  <a:pt x="999" y="244"/>
                </a:cubicBezTo>
                <a:cubicBezTo>
                  <a:pt x="999" y="248"/>
                  <a:pt x="999" y="248"/>
                  <a:pt x="999" y="248"/>
                </a:cubicBezTo>
                <a:cubicBezTo>
                  <a:pt x="998" y="249"/>
                  <a:pt x="999" y="248"/>
                  <a:pt x="998" y="249"/>
                </a:cubicBezTo>
                <a:cubicBezTo>
                  <a:pt x="996" y="249"/>
                  <a:pt x="996" y="249"/>
                  <a:pt x="996" y="249"/>
                </a:cubicBezTo>
                <a:cubicBezTo>
                  <a:pt x="997" y="251"/>
                  <a:pt x="998" y="253"/>
                  <a:pt x="1000" y="254"/>
                </a:cubicBezTo>
                <a:cubicBezTo>
                  <a:pt x="1000" y="256"/>
                  <a:pt x="1000" y="256"/>
                  <a:pt x="1000" y="256"/>
                </a:cubicBezTo>
                <a:cubicBezTo>
                  <a:pt x="1000" y="256"/>
                  <a:pt x="1000" y="256"/>
                  <a:pt x="1000" y="256"/>
                </a:cubicBezTo>
                <a:cubicBezTo>
                  <a:pt x="999" y="257"/>
                  <a:pt x="1000" y="258"/>
                  <a:pt x="1000" y="258"/>
                </a:cubicBezTo>
                <a:cubicBezTo>
                  <a:pt x="1001" y="259"/>
                  <a:pt x="1000" y="259"/>
                  <a:pt x="1000" y="259"/>
                </a:cubicBezTo>
                <a:cubicBezTo>
                  <a:pt x="999" y="261"/>
                  <a:pt x="1000" y="262"/>
                  <a:pt x="1000" y="262"/>
                </a:cubicBezTo>
                <a:cubicBezTo>
                  <a:pt x="1000" y="263"/>
                  <a:pt x="1000" y="265"/>
                  <a:pt x="1000" y="266"/>
                </a:cubicBezTo>
                <a:cubicBezTo>
                  <a:pt x="998" y="266"/>
                  <a:pt x="997" y="267"/>
                  <a:pt x="995" y="267"/>
                </a:cubicBezTo>
                <a:cubicBezTo>
                  <a:pt x="995" y="268"/>
                  <a:pt x="995" y="269"/>
                  <a:pt x="995" y="269"/>
                </a:cubicBezTo>
                <a:cubicBezTo>
                  <a:pt x="993" y="269"/>
                  <a:pt x="993" y="269"/>
                  <a:pt x="993" y="269"/>
                </a:cubicBezTo>
                <a:cubicBezTo>
                  <a:pt x="993" y="271"/>
                  <a:pt x="993" y="271"/>
                  <a:pt x="993" y="271"/>
                </a:cubicBezTo>
                <a:cubicBezTo>
                  <a:pt x="996" y="272"/>
                  <a:pt x="996" y="274"/>
                  <a:pt x="999" y="275"/>
                </a:cubicBezTo>
                <a:cubicBezTo>
                  <a:pt x="999" y="277"/>
                  <a:pt x="999" y="277"/>
                  <a:pt x="999" y="277"/>
                </a:cubicBezTo>
                <a:cubicBezTo>
                  <a:pt x="995" y="276"/>
                  <a:pt x="994" y="275"/>
                  <a:pt x="990" y="274"/>
                </a:cubicBezTo>
                <a:cubicBezTo>
                  <a:pt x="990" y="278"/>
                  <a:pt x="990" y="278"/>
                  <a:pt x="990" y="278"/>
                </a:cubicBezTo>
                <a:cubicBezTo>
                  <a:pt x="988" y="278"/>
                  <a:pt x="988" y="279"/>
                  <a:pt x="987" y="282"/>
                </a:cubicBezTo>
                <a:cubicBezTo>
                  <a:pt x="989" y="282"/>
                  <a:pt x="989" y="282"/>
                  <a:pt x="989" y="282"/>
                </a:cubicBezTo>
                <a:cubicBezTo>
                  <a:pt x="988" y="284"/>
                  <a:pt x="989" y="283"/>
                  <a:pt x="987" y="284"/>
                </a:cubicBezTo>
                <a:cubicBezTo>
                  <a:pt x="987" y="289"/>
                  <a:pt x="988" y="290"/>
                  <a:pt x="990" y="292"/>
                </a:cubicBezTo>
                <a:cubicBezTo>
                  <a:pt x="990" y="293"/>
                  <a:pt x="990" y="293"/>
                  <a:pt x="990" y="293"/>
                </a:cubicBezTo>
                <a:cubicBezTo>
                  <a:pt x="988" y="293"/>
                  <a:pt x="986" y="293"/>
                  <a:pt x="984" y="293"/>
                </a:cubicBezTo>
                <a:cubicBezTo>
                  <a:pt x="984" y="297"/>
                  <a:pt x="984" y="297"/>
                  <a:pt x="984" y="297"/>
                </a:cubicBezTo>
                <a:cubicBezTo>
                  <a:pt x="986" y="297"/>
                  <a:pt x="986" y="297"/>
                  <a:pt x="986" y="297"/>
                </a:cubicBezTo>
                <a:cubicBezTo>
                  <a:pt x="985" y="299"/>
                  <a:pt x="985" y="299"/>
                  <a:pt x="985" y="299"/>
                </a:cubicBezTo>
                <a:cubicBezTo>
                  <a:pt x="987" y="300"/>
                  <a:pt x="987" y="301"/>
                  <a:pt x="989" y="302"/>
                </a:cubicBezTo>
                <a:cubicBezTo>
                  <a:pt x="989" y="303"/>
                  <a:pt x="989" y="303"/>
                  <a:pt x="989" y="303"/>
                </a:cubicBezTo>
                <a:cubicBezTo>
                  <a:pt x="992" y="303"/>
                  <a:pt x="992" y="303"/>
                  <a:pt x="992" y="303"/>
                </a:cubicBezTo>
                <a:cubicBezTo>
                  <a:pt x="993" y="303"/>
                  <a:pt x="992" y="303"/>
                  <a:pt x="993" y="303"/>
                </a:cubicBezTo>
                <a:cubicBezTo>
                  <a:pt x="991" y="306"/>
                  <a:pt x="990" y="306"/>
                  <a:pt x="990" y="312"/>
                </a:cubicBezTo>
                <a:cubicBezTo>
                  <a:pt x="992" y="311"/>
                  <a:pt x="991" y="311"/>
                  <a:pt x="992" y="309"/>
                </a:cubicBezTo>
                <a:cubicBezTo>
                  <a:pt x="994" y="309"/>
                  <a:pt x="994" y="309"/>
                  <a:pt x="994" y="309"/>
                </a:cubicBezTo>
                <a:cubicBezTo>
                  <a:pt x="994" y="312"/>
                  <a:pt x="994" y="312"/>
                  <a:pt x="994" y="312"/>
                </a:cubicBezTo>
                <a:cubicBezTo>
                  <a:pt x="995" y="312"/>
                  <a:pt x="995" y="312"/>
                  <a:pt x="995" y="312"/>
                </a:cubicBezTo>
                <a:cubicBezTo>
                  <a:pt x="995" y="305"/>
                  <a:pt x="995" y="305"/>
                  <a:pt x="995" y="305"/>
                </a:cubicBezTo>
                <a:cubicBezTo>
                  <a:pt x="996" y="305"/>
                  <a:pt x="996" y="305"/>
                  <a:pt x="996" y="305"/>
                </a:cubicBezTo>
                <a:cubicBezTo>
                  <a:pt x="996" y="304"/>
                  <a:pt x="996" y="304"/>
                  <a:pt x="996" y="304"/>
                </a:cubicBezTo>
                <a:cubicBezTo>
                  <a:pt x="997" y="305"/>
                  <a:pt x="998" y="305"/>
                  <a:pt x="1000" y="305"/>
                </a:cubicBezTo>
                <a:cubicBezTo>
                  <a:pt x="1000" y="306"/>
                  <a:pt x="1000" y="306"/>
                  <a:pt x="1000" y="306"/>
                </a:cubicBezTo>
                <a:cubicBezTo>
                  <a:pt x="1002" y="306"/>
                  <a:pt x="1002" y="306"/>
                  <a:pt x="1002" y="306"/>
                </a:cubicBezTo>
                <a:cubicBezTo>
                  <a:pt x="1003" y="307"/>
                  <a:pt x="1004" y="309"/>
                  <a:pt x="1005" y="310"/>
                </a:cubicBezTo>
                <a:cubicBezTo>
                  <a:pt x="1006" y="310"/>
                  <a:pt x="1006" y="310"/>
                  <a:pt x="1006" y="310"/>
                </a:cubicBezTo>
                <a:cubicBezTo>
                  <a:pt x="1006" y="313"/>
                  <a:pt x="1006" y="313"/>
                  <a:pt x="1006" y="313"/>
                </a:cubicBezTo>
                <a:cubicBezTo>
                  <a:pt x="1007" y="313"/>
                  <a:pt x="1007" y="313"/>
                  <a:pt x="1007" y="313"/>
                </a:cubicBezTo>
                <a:cubicBezTo>
                  <a:pt x="1007" y="313"/>
                  <a:pt x="1008" y="314"/>
                  <a:pt x="1009" y="315"/>
                </a:cubicBezTo>
                <a:cubicBezTo>
                  <a:pt x="1011" y="315"/>
                  <a:pt x="1011" y="315"/>
                  <a:pt x="1011" y="315"/>
                </a:cubicBezTo>
                <a:cubicBezTo>
                  <a:pt x="1011" y="314"/>
                  <a:pt x="1012" y="314"/>
                  <a:pt x="1012" y="313"/>
                </a:cubicBezTo>
                <a:cubicBezTo>
                  <a:pt x="1014" y="313"/>
                  <a:pt x="1014" y="313"/>
                  <a:pt x="1014" y="313"/>
                </a:cubicBezTo>
                <a:cubicBezTo>
                  <a:pt x="1015" y="313"/>
                  <a:pt x="1015" y="312"/>
                  <a:pt x="1015" y="312"/>
                </a:cubicBezTo>
                <a:cubicBezTo>
                  <a:pt x="1017" y="312"/>
                  <a:pt x="1017" y="312"/>
                  <a:pt x="1017" y="312"/>
                </a:cubicBezTo>
                <a:cubicBezTo>
                  <a:pt x="1017" y="311"/>
                  <a:pt x="1017" y="311"/>
                  <a:pt x="1017" y="311"/>
                </a:cubicBezTo>
                <a:cubicBezTo>
                  <a:pt x="1018" y="311"/>
                  <a:pt x="1018" y="311"/>
                  <a:pt x="1018" y="311"/>
                </a:cubicBezTo>
                <a:cubicBezTo>
                  <a:pt x="1018" y="310"/>
                  <a:pt x="1018" y="310"/>
                  <a:pt x="1018" y="310"/>
                </a:cubicBezTo>
                <a:cubicBezTo>
                  <a:pt x="1020" y="310"/>
                  <a:pt x="1021" y="309"/>
                  <a:pt x="1023" y="309"/>
                </a:cubicBezTo>
                <a:cubicBezTo>
                  <a:pt x="1023" y="308"/>
                  <a:pt x="1023" y="308"/>
                  <a:pt x="1023" y="308"/>
                </a:cubicBezTo>
                <a:cubicBezTo>
                  <a:pt x="1025" y="309"/>
                  <a:pt x="1025" y="309"/>
                  <a:pt x="1026" y="309"/>
                </a:cubicBezTo>
                <a:cubicBezTo>
                  <a:pt x="1026" y="310"/>
                  <a:pt x="1026" y="310"/>
                  <a:pt x="1026" y="310"/>
                </a:cubicBezTo>
                <a:cubicBezTo>
                  <a:pt x="1025" y="311"/>
                  <a:pt x="1025" y="311"/>
                  <a:pt x="1025" y="311"/>
                </a:cubicBezTo>
                <a:cubicBezTo>
                  <a:pt x="1020" y="311"/>
                  <a:pt x="1020" y="311"/>
                  <a:pt x="1020" y="311"/>
                </a:cubicBezTo>
                <a:cubicBezTo>
                  <a:pt x="1020" y="311"/>
                  <a:pt x="1019" y="313"/>
                  <a:pt x="1018" y="313"/>
                </a:cubicBezTo>
                <a:cubicBezTo>
                  <a:pt x="1018" y="320"/>
                  <a:pt x="1018" y="320"/>
                  <a:pt x="1018" y="320"/>
                </a:cubicBezTo>
                <a:cubicBezTo>
                  <a:pt x="1018" y="320"/>
                  <a:pt x="1018" y="320"/>
                  <a:pt x="1018" y="320"/>
                </a:cubicBezTo>
                <a:cubicBezTo>
                  <a:pt x="1018" y="321"/>
                  <a:pt x="1018" y="321"/>
                  <a:pt x="1018" y="321"/>
                </a:cubicBezTo>
                <a:cubicBezTo>
                  <a:pt x="1017" y="321"/>
                  <a:pt x="1015" y="320"/>
                  <a:pt x="1015" y="320"/>
                </a:cubicBezTo>
                <a:cubicBezTo>
                  <a:pt x="1015" y="320"/>
                  <a:pt x="1014" y="321"/>
                  <a:pt x="1013" y="321"/>
                </a:cubicBezTo>
                <a:cubicBezTo>
                  <a:pt x="1013" y="320"/>
                  <a:pt x="1013" y="320"/>
                  <a:pt x="1013" y="320"/>
                </a:cubicBezTo>
                <a:cubicBezTo>
                  <a:pt x="1012" y="320"/>
                  <a:pt x="1010" y="319"/>
                  <a:pt x="1009" y="319"/>
                </a:cubicBezTo>
                <a:cubicBezTo>
                  <a:pt x="1009" y="320"/>
                  <a:pt x="1007" y="321"/>
                  <a:pt x="1006" y="322"/>
                </a:cubicBezTo>
                <a:cubicBezTo>
                  <a:pt x="1006" y="324"/>
                  <a:pt x="1007" y="325"/>
                  <a:pt x="1009" y="327"/>
                </a:cubicBezTo>
                <a:cubicBezTo>
                  <a:pt x="1007" y="329"/>
                  <a:pt x="1006" y="329"/>
                  <a:pt x="1006" y="333"/>
                </a:cubicBezTo>
                <a:cubicBezTo>
                  <a:pt x="1011" y="333"/>
                  <a:pt x="1012" y="333"/>
                  <a:pt x="1014" y="330"/>
                </a:cubicBezTo>
                <a:cubicBezTo>
                  <a:pt x="1015" y="330"/>
                  <a:pt x="1015" y="330"/>
                  <a:pt x="1015" y="330"/>
                </a:cubicBezTo>
                <a:cubicBezTo>
                  <a:pt x="1017" y="333"/>
                  <a:pt x="1013" y="331"/>
                  <a:pt x="1016" y="334"/>
                </a:cubicBezTo>
                <a:cubicBezTo>
                  <a:pt x="1015" y="338"/>
                  <a:pt x="1015" y="335"/>
                  <a:pt x="1013" y="337"/>
                </a:cubicBezTo>
                <a:cubicBezTo>
                  <a:pt x="1012" y="337"/>
                  <a:pt x="1012" y="338"/>
                  <a:pt x="1012" y="338"/>
                </a:cubicBezTo>
                <a:cubicBezTo>
                  <a:pt x="1009" y="338"/>
                  <a:pt x="1009" y="338"/>
                  <a:pt x="1009" y="338"/>
                </a:cubicBezTo>
                <a:cubicBezTo>
                  <a:pt x="1009" y="339"/>
                  <a:pt x="1009" y="339"/>
                  <a:pt x="1009" y="339"/>
                </a:cubicBezTo>
                <a:cubicBezTo>
                  <a:pt x="1005" y="339"/>
                  <a:pt x="1005" y="339"/>
                  <a:pt x="1005" y="339"/>
                </a:cubicBezTo>
                <a:cubicBezTo>
                  <a:pt x="1005" y="340"/>
                  <a:pt x="1005" y="340"/>
                  <a:pt x="1004" y="341"/>
                </a:cubicBezTo>
                <a:cubicBezTo>
                  <a:pt x="1003" y="342"/>
                  <a:pt x="1002" y="342"/>
                  <a:pt x="1001" y="343"/>
                </a:cubicBezTo>
                <a:cubicBezTo>
                  <a:pt x="1001" y="345"/>
                  <a:pt x="1001" y="345"/>
                  <a:pt x="1001" y="345"/>
                </a:cubicBezTo>
                <a:cubicBezTo>
                  <a:pt x="1000" y="345"/>
                  <a:pt x="1000" y="345"/>
                  <a:pt x="1000" y="345"/>
                </a:cubicBezTo>
                <a:cubicBezTo>
                  <a:pt x="999" y="347"/>
                  <a:pt x="1001" y="346"/>
                  <a:pt x="999" y="347"/>
                </a:cubicBezTo>
                <a:cubicBezTo>
                  <a:pt x="999" y="348"/>
                  <a:pt x="999" y="348"/>
                  <a:pt x="999" y="348"/>
                </a:cubicBezTo>
                <a:cubicBezTo>
                  <a:pt x="997" y="347"/>
                  <a:pt x="996" y="347"/>
                  <a:pt x="994" y="347"/>
                </a:cubicBezTo>
                <a:cubicBezTo>
                  <a:pt x="994" y="348"/>
                  <a:pt x="994" y="349"/>
                  <a:pt x="995" y="350"/>
                </a:cubicBezTo>
                <a:cubicBezTo>
                  <a:pt x="994" y="350"/>
                  <a:pt x="994" y="350"/>
                  <a:pt x="994" y="350"/>
                </a:cubicBezTo>
                <a:cubicBezTo>
                  <a:pt x="994" y="351"/>
                  <a:pt x="994" y="351"/>
                  <a:pt x="994" y="351"/>
                </a:cubicBezTo>
                <a:cubicBezTo>
                  <a:pt x="992" y="351"/>
                  <a:pt x="992" y="351"/>
                  <a:pt x="992" y="351"/>
                </a:cubicBezTo>
                <a:cubicBezTo>
                  <a:pt x="992" y="355"/>
                  <a:pt x="992" y="355"/>
                  <a:pt x="992" y="355"/>
                </a:cubicBezTo>
                <a:cubicBezTo>
                  <a:pt x="990" y="355"/>
                  <a:pt x="989" y="356"/>
                  <a:pt x="989" y="358"/>
                </a:cubicBezTo>
                <a:cubicBezTo>
                  <a:pt x="991" y="358"/>
                  <a:pt x="991" y="358"/>
                  <a:pt x="991" y="358"/>
                </a:cubicBezTo>
                <a:cubicBezTo>
                  <a:pt x="991" y="359"/>
                  <a:pt x="991" y="359"/>
                  <a:pt x="991" y="359"/>
                </a:cubicBezTo>
                <a:cubicBezTo>
                  <a:pt x="995" y="362"/>
                  <a:pt x="991" y="360"/>
                  <a:pt x="992" y="364"/>
                </a:cubicBezTo>
                <a:cubicBezTo>
                  <a:pt x="993" y="365"/>
                  <a:pt x="993" y="365"/>
                  <a:pt x="993" y="365"/>
                </a:cubicBezTo>
                <a:cubicBezTo>
                  <a:pt x="994" y="365"/>
                  <a:pt x="996" y="365"/>
                  <a:pt x="997" y="366"/>
                </a:cubicBezTo>
                <a:cubicBezTo>
                  <a:pt x="997" y="367"/>
                  <a:pt x="997" y="367"/>
                  <a:pt x="997" y="367"/>
                </a:cubicBezTo>
                <a:cubicBezTo>
                  <a:pt x="995" y="368"/>
                  <a:pt x="995" y="369"/>
                  <a:pt x="992" y="369"/>
                </a:cubicBezTo>
                <a:cubicBezTo>
                  <a:pt x="992" y="367"/>
                  <a:pt x="992" y="367"/>
                  <a:pt x="992" y="367"/>
                </a:cubicBezTo>
                <a:cubicBezTo>
                  <a:pt x="990" y="367"/>
                  <a:pt x="989" y="366"/>
                  <a:pt x="987" y="366"/>
                </a:cubicBezTo>
                <a:cubicBezTo>
                  <a:pt x="987" y="365"/>
                  <a:pt x="987" y="365"/>
                  <a:pt x="987" y="365"/>
                </a:cubicBezTo>
                <a:cubicBezTo>
                  <a:pt x="986" y="365"/>
                  <a:pt x="986" y="365"/>
                  <a:pt x="986" y="365"/>
                </a:cubicBezTo>
                <a:cubicBezTo>
                  <a:pt x="987" y="364"/>
                  <a:pt x="987" y="364"/>
                  <a:pt x="987" y="363"/>
                </a:cubicBezTo>
                <a:cubicBezTo>
                  <a:pt x="984" y="362"/>
                  <a:pt x="981" y="361"/>
                  <a:pt x="980" y="357"/>
                </a:cubicBezTo>
                <a:cubicBezTo>
                  <a:pt x="979" y="357"/>
                  <a:pt x="979" y="357"/>
                  <a:pt x="979" y="356"/>
                </a:cubicBezTo>
                <a:cubicBezTo>
                  <a:pt x="980" y="356"/>
                  <a:pt x="980" y="356"/>
                  <a:pt x="980" y="356"/>
                </a:cubicBezTo>
                <a:cubicBezTo>
                  <a:pt x="980" y="355"/>
                  <a:pt x="980" y="354"/>
                  <a:pt x="981" y="353"/>
                </a:cubicBezTo>
                <a:cubicBezTo>
                  <a:pt x="981" y="353"/>
                  <a:pt x="981" y="353"/>
                  <a:pt x="981" y="353"/>
                </a:cubicBezTo>
                <a:cubicBezTo>
                  <a:pt x="981" y="348"/>
                  <a:pt x="981" y="348"/>
                  <a:pt x="981" y="348"/>
                </a:cubicBezTo>
                <a:cubicBezTo>
                  <a:pt x="982" y="348"/>
                  <a:pt x="982" y="348"/>
                  <a:pt x="982" y="348"/>
                </a:cubicBezTo>
                <a:cubicBezTo>
                  <a:pt x="982" y="344"/>
                  <a:pt x="982" y="344"/>
                  <a:pt x="982" y="344"/>
                </a:cubicBezTo>
                <a:cubicBezTo>
                  <a:pt x="981" y="345"/>
                  <a:pt x="982" y="344"/>
                  <a:pt x="981" y="345"/>
                </a:cubicBezTo>
                <a:cubicBezTo>
                  <a:pt x="980" y="346"/>
                  <a:pt x="980" y="345"/>
                  <a:pt x="980" y="347"/>
                </a:cubicBezTo>
                <a:cubicBezTo>
                  <a:pt x="978" y="347"/>
                  <a:pt x="978" y="347"/>
                  <a:pt x="978" y="347"/>
                </a:cubicBezTo>
                <a:cubicBezTo>
                  <a:pt x="979" y="346"/>
                  <a:pt x="979" y="346"/>
                  <a:pt x="979" y="346"/>
                </a:cubicBezTo>
                <a:cubicBezTo>
                  <a:pt x="980" y="346"/>
                  <a:pt x="980" y="346"/>
                  <a:pt x="980" y="346"/>
                </a:cubicBezTo>
                <a:cubicBezTo>
                  <a:pt x="980" y="344"/>
                  <a:pt x="980" y="344"/>
                  <a:pt x="980" y="344"/>
                </a:cubicBezTo>
                <a:cubicBezTo>
                  <a:pt x="981" y="344"/>
                  <a:pt x="981" y="344"/>
                  <a:pt x="981" y="344"/>
                </a:cubicBezTo>
                <a:cubicBezTo>
                  <a:pt x="981" y="341"/>
                  <a:pt x="981" y="341"/>
                  <a:pt x="981" y="341"/>
                </a:cubicBezTo>
                <a:cubicBezTo>
                  <a:pt x="980" y="341"/>
                  <a:pt x="980" y="341"/>
                  <a:pt x="980" y="341"/>
                </a:cubicBezTo>
                <a:cubicBezTo>
                  <a:pt x="980" y="340"/>
                  <a:pt x="980" y="340"/>
                  <a:pt x="980" y="340"/>
                </a:cubicBezTo>
                <a:cubicBezTo>
                  <a:pt x="979" y="340"/>
                  <a:pt x="979" y="340"/>
                  <a:pt x="979" y="340"/>
                </a:cubicBezTo>
                <a:cubicBezTo>
                  <a:pt x="978" y="342"/>
                  <a:pt x="978" y="342"/>
                  <a:pt x="977" y="344"/>
                </a:cubicBezTo>
                <a:cubicBezTo>
                  <a:pt x="974" y="344"/>
                  <a:pt x="974" y="344"/>
                  <a:pt x="974" y="344"/>
                </a:cubicBezTo>
                <a:cubicBezTo>
                  <a:pt x="973" y="341"/>
                  <a:pt x="972" y="342"/>
                  <a:pt x="971" y="339"/>
                </a:cubicBezTo>
                <a:cubicBezTo>
                  <a:pt x="967" y="339"/>
                  <a:pt x="966" y="337"/>
                  <a:pt x="963" y="335"/>
                </a:cubicBezTo>
                <a:cubicBezTo>
                  <a:pt x="962" y="338"/>
                  <a:pt x="963" y="336"/>
                  <a:pt x="963" y="339"/>
                </a:cubicBezTo>
                <a:cubicBezTo>
                  <a:pt x="962" y="339"/>
                  <a:pt x="962" y="338"/>
                  <a:pt x="961" y="338"/>
                </a:cubicBezTo>
                <a:cubicBezTo>
                  <a:pt x="961" y="343"/>
                  <a:pt x="962" y="346"/>
                  <a:pt x="963" y="350"/>
                </a:cubicBezTo>
                <a:cubicBezTo>
                  <a:pt x="962" y="350"/>
                  <a:pt x="962" y="350"/>
                  <a:pt x="962" y="350"/>
                </a:cubicBezTo>
                <a:cubicBezTo>
                  <a:pt x="962" y="351"/>
                  <a:pt x="962" y="351"/>
                  <a:pt x="962" y="351"/>
                </a:cubicBezTo>
                <a:cubicBezTo>
                  <a:pt x="960" y="349"/>
                  <a:pt x="960" y="350"/>
                  <a:pt x="957" y="351"/>
                </a:cubicBezTo>
                <a:cubicBezTo>
                  <a:pt x="957" y="352"/>
                  <a:pt x="958" y="351"/>
                  <a:pt x="957" y="352"/>
                </a:cubicBezTo>
                <a:cubicBezTo>
                  <a:pt x="956" y="353"/>
                  <a:pt x="957" y="353"/>
                  <a:pt x="955" y="353"/>
                </a:cubicBezTo>
                <a:cubicBezTo>
                  <a:pt x="955" y="352"/>
                  <a:pt x="955" y="352"/>
                  <a:pt x="955" y="352"/>
                </a:cubicBezTo>
                <a:cubicBezTo>
                  <a:pt x="951" y="352"/>
                  <a:pt x="951" y="352"/>
                  <a:pt x="951" y="352"/>
                </a:cubicBezTo>
                <a:cubicBezTo>
                  <a:pt x="951" y="351"/>
                  <a:pt x="951" y="351"/>
                  <a:pt x="951" y="351"/>
                </a:cubicBezTo>
                <a:cubicBezTo>
                  <a:pt x="944" y="351"/>
                  <a:pt x="944" y="351"/>
                  <a:pt x="944" y="351"/>
                </a:cubicBezTo>
                <a:cubicBezTo>
                  <a:pt x="943" y="351"/>
                  <a:pt x="942" y="347"/>
                  <a:pt x="938" y="349"/>
                </a:cubicBezTo>
                <a:cubicBezTo>
                  <a:pt x="938" y="350"/>
                  <a:pt x="938" y="350"/>
                  <a:pt x="938" y="350"/>
                </a:cubicBezTo>
                <a:cubicBezTo>
                  <a:pt x="936" y="350"/>
                  <a:pt x="936" y="350"/>
                  <a:pt x="936" y="350"/>
                </a:cubicBezTo>
                <a:cubicBezTo>
                  <a:pt x="936" y="351"/>
                  <a:pt x="936" y="351"/>
                  <a:pt x="936" y="351"/>
                </a:cubicBezTo>
                <a:cubicBezTo>
                  <a:pt x="934" y="351"/>
                  <a:pt x="933" y="351"/>
                  <a:pt x="931" y="351"/>
                </a:cubicBezTo>
                <a:cubicBezTo>
                  <a:pt x="931" y="352"/>
                  <a:pt x="931" y="352"/>
                  <a:pt x="931" y="352"/>
                </a:cubicBezTo>
                <a:cubicBezTo>
                  <a:pt x="930" y="353"/>
                  <a:pt x="929" y="354"/>
                  <a:pt x="928" y="355"/>
                </a:cubicBezTo>
                <a:cubicBezTo>
                  <a:pt x="927" y="353"/>
                  <a:pt x="926" y="352"/>
                  <a:pt x="925" y="351"/>
                </a:cubicBezTo>
                <a:cubicBezTo>
                  <a:pt x="923" y="350"/>
                  <a:pt x="924" y="351"/>
                  <a:pt x="923" y="352"/>
                </a:cubicBezTo>
                <a:cubicBezTo>
                  <a:pt x="920" y="352"/>
                  <a:pt x="920" y="352"/>
                  <a:pt x="920" y="350"/>
                </a:cubicBezTo>
                <a:cubicBezTo>
                  <a:pt x="916" y="350"/>
                  <a:pt x="914" y="351"/>
                  <a:pt x="913" y="347"/>
                </a:cubicBezTo>
                <a:cubicBezTo>
                  <a:pt x="911" y="347"/>
                  <a:pt x="911" y="347"/>
                  <a:pt x="911" y="347"/>
                </a:cubicBezTo>
                <a:cubicBezTo>
                  <a:pt x="911" y="346"/>
                  <a:pt x="911" y="346"/>
                  <a:pt x="911" y="346"/>
                </a:cubicBezTo>
                <a:cubicBezTo>
                  <a:pt x="910" y="346"/>
                  <a:pt x="910" y="346"/>
                  <a:pt x="910" y="346"/>
                </a:cubicBezTo>
                <a:cubicBezTo>
                  <a:pt x="910" y="344"/>
                  <a:pt x="910" y="344"/>
                  <a:pt x="910" y="344"/>
                </a:cubicBezTo>
                <a:cubicBezTo>
                  <a:pt x="909" y="344"/>
                  <a:pt x="908" y="345"/>
                  <a:pt x="907" y="345"/>
                </a:cubicBezTo>
                <a:cubicBezTo>
                  <a:pt x="907" y="344"/>
                  <a:pt x="907" y="344"/>
                  <a:pt x="907" y="344"/>
                </a:cubicBezTo>
                <a:cubicBezTo>
                  <a:pt x="907" y="344"/>
                  <a:pt x="906" y="343"/>
                  <a:pt x="906" y="343"/>
                </a:cubicBezTo>
                <a:cubicBezTo>
                  <a:pt x="905" y="344"/>
                  <a:pt x="905" y="345"/>
                  <a:pt x="905" y="346"/>
                </a:cubicBezTo>
                <a:cubicBezTo>
                  <a:pt x="899" y="346"/>
                  <a:pt x="899" y="346"/>
                  <a:pt x="899" y="346"/>
                </a:cubicBezTo>
                <a:cubicBezTo>
                  <a:pt x="899" y="346"/>
                  <a:pt x="899" y="346"/>
                  <a:pt x="899" y="346"/>
                </a:cubicBezTo>
                <a:cubicBezTo>
                  <a:pt x="897" y="346"/>
                  <a:pt x="897" y="346"/>
                  <a:pt x="897" y="346"/>
                </a:cubicBezTo>
                <a:cubicBezTo>
                  <a:pt x="897" y="345"/>
                  <a:pt x="898" y="344"/>
                  <a:pt x="899" y="343"/>
                </a:cubicBezTo>
                <a:cubicBezTo>
                  <a:pt x="898" y="341"/>
                  <a:pt x="897" y="340"/>
                  <a:pt x="895" y="339"/>
                </a:cubicBezTo>
                <a:cubicBezTo>
                  <a:pt x="895" y="341"/>
                  <a:pt x="895" y="341"/>
                  <a:pt x="895" y="341"/>
                </a:cubicBezTo>
                <a:cubicBezTo>
                  <a:pt x="893" y="341"/>
                  <a:pt x="893" y="341"/>
                  <a:pt x="892" y="343"/>
                </a:cubicBezTo>
                <a:cubicBezTo>
                  <a:pt x="889" y="343"/>
                  <a:pt x="890" y="342"/>
                  <a:pt x="887" y="342"/>
                </a:cubicBezTo>
                <a:cubicBezTo>
                  <a:pt x="887" y="340"/>
                  <a:pt x="887" y="339"/>
                  <a:pt x="887" y="338"/>
                </a:cubicBezTo>
                <a:cubicBezTo>
                  <a:pt x="887" y="338"/>
                  <a:pt x="888" y="337"/>
                  <a:pt x="887" y="336"/>
                </a:cubicBezTo>
                <a:cubicBezTo>
                  <a:pt x="887" y="336"/>
                  <a:pt x="887" y="336"/>
                  <a:pt x="887" y="336"/>
                </a:cubicBezTo>
                <a:cubicBezTo>
                  <a:pt x="885" y="332"/>
                  <a:pt x="885" y="334"/>
                  <a:pt x="886" y="330"/>
                </a:cubicBezTo>
                <a:cubicBezTo>
                  <a:pt x="883" y="329"/>
                  <a:pt x="880" y="328"/>
                  <a:pt x="878" y="327"/>
                </a:cubicBezTo>
                <a:cubicBezTo>
                  <a:pt x="878" y="327"/>
                  <a:pt x="878" y="327"/>
                  <a:pt x="878" y="327"/>
                </a:cubicBezTo>
                <a:cubicBezTo>
                  <a:pt x="873" y="327"/>
                  <a:pt x="873" y="327"/>
                  <a:pt x="873" y="327"/>
                </a:cubicBezTo>
                <a:cubicBezTo>
                  <a:pt x="873" y="328"/>
                  <a:pt x="873" y="328"/>
                  <a:pt x="873" y="328"/>
                </a:cubicBezTo>
                <a:cubicBezTo>
                  <a:pt x="871" y="328"/>
                  <a:pt x="869" y="328"/>
                  <a:pt x="867" y="327"/>
                </a:cubicBezTo>
                <a:cubicBezTo>
                  <a:pt x="867" y="328"/>
                  <a:pt x="867" y="328"/>
                  <a:pt x="867" y="328"/>
                </a:cubicBezTo>
                <a:cubicBezTo>
                  <a:pt x="866" y="329"/>
                  <a:pt x="865" y="329"/>
                  <a:pt x="864" y="329"/>
                </a:cubicBezTo>
                <a:cubicBezTo>
                  <a:pt x="864" y="330"/>
                  <a:pt x="864" y="330"/>
                  <a:pt x="864" y="330"/>
                </a:cubicBezTo>
                <a:cubicBezTo>
                  <a:pt x="862" y="330"/>
                  <a:pt x="862" y="329"/>
                  <a:pt x="862" y="329"/>
                </a:cubicBezTo>
                <a:cubicBezTo>
                  <a:pt x="860" y="329"/>
                  <a:pt x="856" y="329"/>
                  <a:pt x="855" y="330"/>
                </a:cubicBezTo>
                <a:cubicBezTo>
                  <a:pt x="854" y="330"/>
                  <a:pt x="854" y="330"/>
                  <a:pt x="854" y="330"/>
                </a:cubicBezTo>
                <a:cubicBezTo>
                  <a:pt x="854" y="331"/>
                  <a:pt x="854" y="332"/>
                  <a:pt x="855" y="332"/>
                </a:cubicBezTo>
                <a:cubicBezTo>
                  <a:pt x="854" y="332"/>
                  <a:pt x="854" y="332"/>
                  <a:pt x="854" y="332"/>
                </a:cubicBezTo>
                <a:cubicBezTo>
                  <a:pt x="853" y="334"/>
                  <a:pt x="853" y="336"/>
                  <a:pt x="853" y="337"/>
                </a:cubicBezTo>
                <a:cubicBezTo>
                  <a:pt x="852" y="337"/>
                  <a:pt x="852" y="337"/>
                  <a:pt x="852" y="337"/>
                </a:cubicBezTo>
                <a:cubicBezTo>
                  <a:pt x="851" y="340"/>
                  <a:pt x="852" y="339"/>
                  <a:pt x="850" y="340"/>
                </a:cubicBezTo>
                <a:cubicBezTo>
                  <a:pt x="849" y="341"/>
                  <a:pt x="849" y="342"/>
                  <a:pt x="849" y="343"/>
                </a:cubicBezTo>
                <a:cubicBezTo>
                  <a:pt x="850" y="343"/>
                  <a:pt x="850" y="344"/>
                  <a:pt x="851" y="344"/>
                </a:cubicBezTo>
                <a:cubicBezTo>
                  <a:pt x="851" y="343"/>
                  <a:pt x="851" y="343"/>
                  <a:pt x="851" y="343"/>
                </a:cubicBezTo>
                <a:cubicBezTo>
                  <a:pt x="852" y="343"/>
                  <a:pt x="853" y="343"/>
                  <a:pt x="854" y="342"/>
                </a:cubicBezTo>
                <a:cubicBezTo>
                  <a:pt x="854" y="343"/>
                  <a:pt x="854" y="343"/>
                  <a:pt x="854" y="343"/>
                </a:cubicBezTo>
                <a:cubicBezTo>
                  <a:pt x="855" y="343"/>
                  <a:pt x="855" y="344"/>
                  <a:pt x="856" y="344"/>
                </a:cubicBezTo>
                <a:cubicBezTo>
                  <a:pt x="856" y="343"/>
                  <a:pt x="857" y="342"/>
                  <a:pt x="857" y="342"/>
                </a:cubicBezTo>
                <a:cubicBezTo>
                  <a:pt x="855" y="342"/>
                  <a:pt x="855" y="342"/>
                  <a:pt x="855" y="342"/>
                </a:cubicBezTo>
                <a:cubicBezTo>
                  <a:pt x="856" y="340"/>
                  <a:pt x="856" y="340"/>
                  <a:pt x="857" y="339"/>
                </a:cubicBezTo>
                <a:cubicBezTo>
                  <a:pt x="857" y="338"/>
                  <a:pt x="857" y="338"/>
                  <a:pt x="857" y="338"/>
                </a:cubicBezTo>
                <a:cubicBezTo>
                  <a:pt x="858" y="338"/>
                  <a:pt x="859" y="339"/>
                  <a:pt x="859" y="339"/>
                </a:cubicBezTo>
                <a:cubicBezTo>
                  <a:pt x="859" y="340"/>
                  <a:pt x="859" y="340"/>
                  <a:pt x="859" y="340"/>
                </a:cubicBezTo>
                <a:cubicBezTo>
                  <a:pt x="860" y="340"/>
                  <a:pt x="861" y="340"/>
                  <a:pt x="862" y="341"/>
                </a:cubicBezTo>
                <a:cubicBezTo>
                  <a:pt x="863" y="340"/>
                  <a:pt x="864" y="340"/>
                  <a:pt x="864" y="339"/>
                </a:cubicBezTo>
                <a:cubicBezTo>
                  <a:pt x="865" y="338"/>
                  <a:pt x="865" y="337"/>
                  <a:pt x="865" y="337"/>
                </a:cubicBezTo>
                <a:cubicBezTo>
                  <a:pt x="867" y="337"/>
                  <a:pt x="869" y="337"/>
                  <a:pt x="871" y="337"/>
                </a:cubicBezTo>
                <a:cubicBezTo>
                  <a:pt x="871" y="337"/>
                  <a:pt x="871" y="337"/>
                  <a:pt x="871" y="337"/>
                </a:cubicBezTo>
                <a:cubicBezTo>
                  <a:pt x="874" y="337"/>
                  <a:pt x="874" y="337"/>
                  <a:pt x="874" y="337"/>
                </a:cubicBezTo>
                <a:cubicBezTo>
                  <a:pt x="874" y="336"/>
                  <a:pt x="874" y="336"/>
                  <a:pt x="874" y="336"/>
                </a:cubicBezTo>
                <a:cubicBezTo>
                  <a:pt x="875" y="336"/>
                  <a:pt x="875" y="336"/>
                  <a:pt x="875" y="336"/>
                </a:cubicBezTo>
                <a:cubicBezTo>
                  <a:pt x="875" y="333"/>
                  <a:pt x="875" y="333"/>
                  <a:pt x="873" y="332"/>
                </a:cubicBezTo>
                <a:cubicBezTo>
                  <a:pt x="873" y="332"/>
                  <a:pt x="873" y="332"/>
                  <a:pt x="873" y="332"/>
                </a:cubicBezTo>
                <a:cubicBezTo>
                  <a:pt x="876" y="330"/>
                  <a:pt x="877" y="333"/>
                  <a:pt x="878" y="333"/>
                </a:cubicBezTo>
                <a:cubicBezTo>
                  <a:pt x="879" y="334"/>
                  <a:pt x="880" y="334"/>
                  <a:pt x="881" y="334"/>
                </a:cubicBezTo>
                <a:cubicBezTo>
                  <a:pt x="880" y="336"/>
                  <a:pt x="881" y="335"/>
                  <a:pt x="880" y="336"/>
                </a:cubicBezTo>
                <a:cubicBezTo>
                  <a:pt x="878" y="337"/>
                  <a:pt x="876" y="334"/>
                  <a:pt x="874" y="339"/>
                </a:cubicBezTo>
                <a:cubicBezTo>
                  <a:pt x="870" y="339"/>
                  <a:pt x="870" y="340"/>
                  <a:pt x="869" y="342"/>
                </a:cubicBezTo>
                <a:cubicBezTo>
                  <a:pt x="867" y="342"/>
                  <a:pt x="867" y="342"/>
                  <a:pt x="867" y="342"/>
                </a:cubicBezTo>
                <a:cubicBezTo>
                  <a:pt x="867" y="344"/>
                  <a:pt x="867" y="344"/>
                  <a:pt x="867" y="344"/>
                </a:cubicBezTo>
                <a:cubicBezTo>
                  <a:pt x="865" y="344"/>
                  <a:pt x="864" y="345"/>
                  <a:pt x="862" y="345"/>
                </a:cubicBezTo>
                <a:cubicBezTo>
                  <a:pt x="862" y="346"/>
                  <a:pt x="862" y="346"/>
                  <a:pt x="862" y="346"/>
                </a:cubicBezTo>
                <a:cubicBezTo>
                  <a:pt x="860" y="346"/>
                  <a:pt x="860" y="346"/>
                  <a:pt x="859" y="348"/>
                </a:cubicBezTo>
                <a:cubicBezTo>
                  <a:pt x="856" y="348"/>
                  <a:pt x="856" y="348"/>
                  <a:pt x="856" y="348"/>
                </a:cubicBezTo>
                <a:cubicBezTo>
                  <a:pt x="856" y="351"/>
                  <a:pt x="855" y="351"/>
                  <a:pt x="853" y="352"/>
                </a:cubicBezTo>
                <a:cubicBezTo>
                  <a:pt x="853" y="354"/>
                  <a:pt x="853" y="356"/>
                  <a:pt x="854" y="357"/>
                </a:cubicBezTo>
                <a:cubicBezTo>
                  <a:pt x="855" y="357"/>
                  <a:pt x="855" y="357"/>
                  <a:pt x="855" y="357"/>
                </a:cubicBezTo>
                <a:cubicBezTo>
                  <a:pt x="855" y="358"/>
                  <a:pt x="857" y="359"/>
                  <a:pt x="856" y="361"/>
                </a:cubicBezTo>
                <a:cubicBezTo>
                  <a:pt x="855" y="361"/>
                  <a:pt x="855" y="361"/>
                  <a:pt x="855" y="361"/>
                </a:cubicBezTo>
                <a:cubicBezTo>
                  <a:pt x="855" y="362"/>
                  <a:pt x="855" y="363"/>
                  <a:pt x="855" y="364"/>
                </a:cubicBezTo>
                <a:cubicBezTo>
                  <a:pt x="856" y="366"/>
                  <a:pt x="858" y="363"/>
                  <a:pt x="859" y="369"/>
                </a:cubicBezTo>
                <a:cubicBezTo>
                  <a:pt x="855" y="369"/>
                  <a:pt x="854" y="370"/>
                  <a:pt x="855" y="374"/>
                </a:cubicBezTo>
                <a:cubicBezTo>
                  <a:pt x="854" y="373"/>
                  <a:pt x="854" y="374"/>
                  <a:pt x="854" y="373"/>
                </a:cubicBezTo>
                <a:cubicBezTo>
                  <a:pt x="852" y="372"/>
                  <a:pt x="850" y="370"/>
                  <a:pt x="850" y="368"/>
                </a:cubicBezTo>
                <a:cubicBezTo>
                  <a:pt x="850" y="366"/>
                  <a:pt x="850" y="366"/>
                  <a:pt x="850" y="366"/>
                </a:cubicBezTo>
                <a:cubicBezTo>
                  <a:pt x="849" y="365"/>
                  <a:pt x="848" y="365"/>
                  <a:pt x="848" y="365"/>
                </a:cubicBezTo>
                <a:cubicBezTo>
                  <a:pt x="848" y="361"/>
                  <a:pt x="847" y="358"/>
                  <a:pt x="847" y="354"/>
                </a:cubicBezTo>
                <a:cubicBezTo>
                  <a:pt x="846" y="355"/>
                  <a:pt x="845" y="359"/>
                  <a:pt x="845" y="362"/>
                </a:cubicBezTo>
                <a:cubicBezTo>
                  <a:pt x="845" y="363"/>
                  <a:pt x="844" y="363"/>
                  <a:pt x="843" y="363"/>
                </a:cubicBezTo>
                <a:cubicBezTo>
                  <a:pt x="843" y="361"/>
                  <a:pt x="842" y="360"/>
                  <a:pt x="842" y="358"/>
                </a:cubicBezTo>
                <a:cubicBezTo>
                  <a:pt x="843" y="358"/>
                  <a:pt x="843" y="358"/>
                  <a:pt x="843" y="358"/>
                </a:cubicBezTo>
                <a:cubicBezTo>
                  <a:pt x="843" y="357"/>
                  <a:pt x="844" y="356"/>
                  <a:pt x="844" y="356"/>
                </a:cubicBezTo>
                <a:cubicBezTo>
                  <a:pt x="843" y="355"/>
                  <a:pt x="843" y="355"/>
                  <a:pt x="842" y="355"/>
                </a:cubicBezTo>
                <a:cubicBezTo>
                  <a:pt x="842" y="354"/>
                  <a:pt x="842" y="353"/>
                  <a:pt x="841" y="351"/>
                </a:cubicBezTo>
                <a:cubicBezTo>
                  <a:pt x="838" y="351"/>
                  <a:pt x="838" y="351"/>
                  <a:pt x="838" y="351"/>
                </a:cubicBezTo>
                <a:cubicBezTo>
                  <a:pt x="838" y="351"/>
                  <a:pt x="838" y="351"/>
                  <a:pt x="838" y="351"/>
                </a:cubicBezTo>
                <a:cubicBezTo>
                  <a:pt x="832" y="350"/>
                  <a:pt x="834" y="348"/>
                  <a:pt x="831" y="346"/>
                </a:cubicBezTo>
                <a:cubicBezTo>
                  <a:pt x="831" y="345"/>
                  <a:pt x="831" y="345"/>
                  <a:pt x="831" y="345"/>
                </a:cubicBezTo>
                <a:cubicBezTo>
                  <a:pt x="829" y="345"/>
                  <a:pt x="829" y="345"/>
                  <a:pt x="829" y="345"/>
                </a:cubicBezTo>
                <a:cubicBezTo>
                  <a:pt x="829" y="346"/>
                  <a:pt x="829" y="346"/>
                  <a:pt x="829" y="346"/>
                </a:cubicBezTo>
                <a:cubicBezTo>
                  <a:pt x="826" y="347"/>
                  <a:pt x="826" y="348"/>
                  <a:pt x="824" y="349"/>
                </a:cubicBezTo>
                <a:cubicBezTo>
                  <a:pt x="824" y="350"/>
                  <a:pt x="824" y="350"/>
                  <a:pt x="824" y="350"/>
                </a:cubicBezTo>
                <a:cubicBezTo>
                  <a:pt x="818" y="350"/>
                  <a:pt x="818" y="350"/>
                  <a:pt x="818" y="350"/>
                </a:cubicBezTo>
                <a:cubicBezTo>
                  <a:pt x="818" y="351"/>
                  <a:pt x="818" y="351"/>
                  <a:pt x="818" y="351"/>
                </a:cubicBezTo>
                <a:cubicBezTo>
                  <a:pt x="816" y="351"/>
                  <a:pt x="816" y="351"/>
                  <a:pt x="816" y="351"/>
                </a:cubicBezTo>
                <a:cubicBezTo>
                  <a:pt x="816" y="351"/>
                  <a:pt x="816" y="351"/>
                  <a:pt x="816" y="351"/>
                </a:cubicBezTo>
                <a:cubicBezTo>
                  <a:pt x="812" y="351"/>
                  <a:pt x="812" y="351"/>
                  <a:pt x="812" y="351"/>
                </a:cubicBezTo>
                <a:cubicBezTo>
                  <a:pt x="812" y="352"/>
                  <a:pt x="812" y="352"/>
                  <a:pt x="812" y="352"/>
                </a:cubicBezTo>
                <a:cubicBezTo>
                  <a:pt x="812" y="352"/>
                  <a:pt x="811" y="352"/>
                  <a:pt x="810" y="351"/>
                </a:cubicBezTo>
                <a:cubicBezTo>
                  <a:pt x="810" y="352"/>
                  <a:pt x="810" y="352"/>
                  <a:pt x="810" y="352"/>
                </a:cubicBezTo>
                <a:cubicBezTo>
                  <a:pt x="808" y="352"/>
                  <a:pt x="808" y="352"/>
                  <a:pt x="808" y="352"/>
                </a:cubicBezTo>
                <a:cubicBezTo>
                  <a:pt x="808" y="353"/>
                  <a:pt x="808" y="353"/>
                  <a:pt x="808" y="353"/>
                </a:cubicBezTo>
                <a:cubicBezTo>
                  <a:pt x="800" y="353"/>
                  <a:pt x="800" y="353"/>
                  <a:pt x="800" y="353"/>
                </a:cubicBezTo>
                <a:cubicBezTo>
                  <a:pt x="800" y="353"/>
                  <a:pt x="800" y="354"/>
                  <a:pt x="798" y="354"/>
                </a:cubicBezTo>
                <a:cubicBezTo>
                  <a:pt x="798" y="353"/>
                  <a:pt x="798" y="353"/>
                  <a:pt x="798" y="353"/>
                </a:cubicBezTo>
                <a:cubicBezTo>
                  <a:pt x="797" y="353"/>
                  <a:pt x="792" y="355"/>
                  <a:pt x="789" y="354"/>
                </a:cubicBezTo>
                <a:cubicBezTo>
                  <a:pt x="789" y="353"/>
                  <a:pt x="789" y="353"/>
                  <a:pt x="789" y="353"/>
                </a:cubicBezTo>
                <a:cubicBezTo>
                  <a:pt x="788" y="353"/>
                  <a:pt x="786" y="353"/>
                  <a:pt x="785" y="352"/>
                </a:cubicBezTo>
                <a:cubicBezTo>
                  <a:pt x="785" y="346"/>
                  <a:pt x="785" y="346"/>
                  <a:pt x="785" y="346"/>
                </a:cubicBezTo>
                <a:cubicBezTo>
                  <a:pt x="785" y="345"/>
                  <a:pt x="786" y="345"/>
                  <a:pt x="787" y="345"/>
                </a:cubicBezTo>
                <a:cubicBezTo>
                  <a:pt x="788" y="343"/>
                  <a:pt x="787" y="342"/>
                  <a:pt x="787" y="341"/>
                </a:cubicBezTo>
                <a:cubicBezTo>
                  <a:pt x="789" y="341"/>
                  <a:pt x="792" y="342"/>
                  <a:pt x="795" y="342"/>
                </a:cubicBezTo>
                <a:cubicBezTo>
                  <a:pt x="795" y="341"/>
                  <a:pt x="796" y="340"/>
                  <a:pt x="796" y="339"/>
                </a:cubicBezTo>
                <a:cubicBezTo>
                  <a:pt x="791" y="338"/>
                  <a:pt x="794" y="335"/>
                  <a:pt x="792" y="333"/>
                </a:cubicBezTo>
                <a:cubicBezTo>
                  <a:pt x="790" y="333"/>
                  <a:pt x="790" y="333"/>
                  <a:pt x="790" y="333"/>
                </a:cubicBezTo>
                <a:cubicBezTo>
                  <a:pt x="789" y="332"/>
                  <a:pt x="789" y="331"/>
                  <a:pt x="788" y="330"/>
                </a:cubicBezTo>
                <a:cubicBezTo>
                  <a:pt x="787" y="330"/>
                  <a:pt x="786" y="330"/>
                  <a:pt x="785" y="331"/>
                </a:cubicBezTo>
                <a:cubicBezTo>
                  <a:pt x="784" y="330"/>
                  <a:pt x="783" y="329"/>
                  <a:pt x="782" y="327"/>
                </a:cubicBezTo>
                <a:cubicBezTo>
                  <a:pt x="779" y="328"/>
                  <a:pt x="777" y="329"/>
                  <a:pt x="774" y="329"/>
                </a:cubicBezTo>
                <a:cubicBezTo>
                  <a:pt x="775" y="330"/>
                  <a:pt x="776" y="331"/>
                  <a:pt x="777" y="332"/>
                </a:cubicBezTo>
                <a:cubicBezTo>
                  <a:pt x="777" y="333"/>
                  <a:pt x="777" y="333"/>
                  <a:pt x="777" y="333"/>
                </a:cubicBezTo>
                <a:cubicBezTo>
                  <a:pt x="775" y="333"/>
                  <a:pt x="775" y="332"/>
                  <a:pt x="775" y="332"/>
                </a:cubicBezTo>
                <a:cubicBezTo>
                  <a:pt x="770" y="332"/>
                  <a:pt x="770" y="332"/>
                  <a:pt x="770" y="332"/>
                </a:cubicBezTo>
                <a:cubicBezTo>
                  <a:pt x="770" y="332"/>
                  <a:pt x="770" y="331"/>
                  <a:pt x="770" y="331"/>
                </a:cubicBezTo>
                <a:cubicBezTo>
                  <a:pt x="767" y="331"/>
                  <a:pt x="767" y="331"/>
                  <a:pt x="767" y="331"/>
                </a:cubicBezTo>
                <a:cubicBezTo>
                  <a:pt x="767" y="330"/>
                  <a:pt x="767" y="330"/>
                  <a:pt x="767" y="330"/>
                </a:cubicBezTo>
                <a:cubicBezTo>
                  <a:pt x="763" y="330"/>
                  <a:pt x="763" y="330"/>
                  <a:pt x="763" y="330"/>
                </a:cubicBezTo>
                <a:cubicBezTo>
                  <a:pt x="763" y="329"/>
                  <a:pt x="763" y="329"/>
                  <a:pt x="762" y="328"/>
                </a:cubicBezTo>
                <a:cubicBezTo>
                  <a:pt x="761" y="328"/>
                  <a:pt x="760" y="328"/>
                  <a:pt x="759" y="327"/>
                </a:cubicBezTo>
                <a:cubicBezTo>
                  <a:pt x="759" y="327"/>
                  <a:pt x="758" y="326"/>
                  <a:pt x="758" y="326"/>
                </a:cubicBezTo>
                <a:cubicBezTo>
                  <a:pt x="757" y="327"/>
                  <a:pt x="757" y="327"/>
                  <a:pt x="757" y="327"/>
                </a:cubicBezTo>
                <a:cubicBezTo>
                  <a:pt x="754" y="327"/>
                  <a:pt x="754" y="327"/>
                  <a:pt x="754" y="327"/>
                </a:cubicBezTo>
                <a:cubicBezTo>
                  <a:pt x="754" y="325"/>
                  <a:pt x="754" y="325"/>
                  <a:pt x="754" y="325"/>
                </a:cubicBezTo>
                <a:cubicBezTo>
                  <a:pt x="749" y="325"/>
                  <a:pt x="749" y="325"/>
                  <a:pt x="749" y="325"/>
                </a:cubicBezTo>
                <a:cubicBezTo>
                  <a:pt x="749" y="322"/>
                  <a:pt x="749" y="322"/>
                  <a:pt x="749" y="322"/>
                </a:cubicBezTo>
                <a:cubicBezTo>
                  <a:pt x="748" y="322"/>
                  <a:pt x="747" y="322"/>
                  <a:pt x="747" y="322"/>
                </a:cubicBezTo>
                <a:cubicBezTo>
                  <a:pt x="747" y="321"/>
                  <a:pt x="747" y="321"/>
                  <a:pt x="747" y="321"/>
                </a:cubicBezTo>
                <a:cubicBezTo>
                  <a:pt x="744" y="321"/>
                  <a:pt x="741" y="320"/>
                  <a:pt x="738" y="320"/>
                </a:cubicBezTo>
                <a:cubicBezTo>
                  <a:pt x="738" y="319"/>
                  <a:pt x="738" y="319"/>
                  <a:pt x="738" y="319"/>
                </a:cubicBezTo>
                <a:cubicBezTo>
                  <a:pt x="737" y="319"/>
                  <a:pt x="736" y="319"/>
                  <a:pt x="735" y="318"/>
                </a:cubicBezTo>
                <a:cubicBezTo>
                  <a:pt x="735" y="317"/>
                  <a:pt x="735" y="317"/>
                  <a:pt x="735" y="317"/>
                </a:cubicBezTo>
                <a:cubicBezTo>
                  <a:pt x="733" y="317"/>
                  <a:pt x="733" y="317"/>
                  <a:pt x="733" y="317"/>
                </a:cubicBezTo>
                <a:cubicBezTo>
                  <a:pt x="732" y="317"/>
                  <a:pt x="732" y="316"/>
                  <a:pt x="732" y="316"/>
                </a:cubicBezTo>
                <a:cubicBezTo>
                  <a:pt x="731" y="316"/>
                  <a:pt x="730" y="315"/>
                  <a:pt x="729" y="315"/>
                </a:cubicBezTo>
                <a:cubicBezTo>
                  <a:pt x="729" y="313"/>
                  <a:pt x="729" y="313"/>
                  <a:pt x="729" y="313"/>
                </a:cubicBezTo>
                <a:cubicBezTo>
                  <a:pt x="726" y="313"/>
                  <a:pt x="723" y="312"/>
                  <a:pt x="719" y="311"/>
                </a:cubicBezTo>
                <a:cubicBezTo>
                  <a:pt x="719" y="310"/>
                  <a:pt x="719" y="310"/>
                  <a:pt x="719" y="310"/>
                </a:cubicBezTo>
                <a:cubicBezTo>
                  <a:pt x="718" y="310"/>
                  <a:pt x="718" y="310"/>
                  <a:pt x="718" y="310"/>
                </a:cubicBezTo>
                <a:cubicBezTo>
                  <a:pt x="718" y="309"/>
                  <a:pt x="718" y="309"/>
                  <a:pt x="718" y="309"/>
                </a:cubicBezTo>
                <a:cubicBezTo>
                  <a:pt x="715" y="309"/>
                  <a:pt x="715" y="309"/>
                  <a:pt x="715" y="309"/>
                </a:cubicBezTo>
                <a:cubicBezTo>
                  <a:pt x="715" y="308"/>
                  <a:pt x="715" y="308"/>
                  <a:pt x="715" y="308"/>
                </a:cubicBezTo>
                <a:cubicBezTo>
                  <a:pt x="710" y="308"/>
                  <a:pt x="710" y="308"/>
                  <a:pt x="710" y="308"/>
                </a:cubicBezTo>
                <a:cubicBezTo>
                  <a:pt x="710" y="309"/>
                  <a:pt x="710" y="309"/>
                  <a:pt x="710" y="309"/>
                </a:cubicBezTo>
                <a:cubicBezTo>
                  <a:pt x="708" y="309"/>
                  <a:pt x="706" y="309"/>
                  <a:pt x="704" y="308"/>
                </a:cubicBezTo>
                <a:cubicBezTo>
                  <a:pt x="704" y="312"/>
                  <a:pt x="704" y="312"/>
                  <a:pt x="704" y="312"/>
                </a:cubicBezTo>
                <a:cubicBezTo>
                  <a:pt x="701" y="313"/>
                  <a:pt x="699" y="314"/>
                  <a:pt x="697" y="317"/>
                </a:cubicBezTo>
                <a:cubicBezTo>
                  <a:pt x="696" y="317"/>
                  <a:pt x="696" y="317"/>
                  <a:pt x="696" y="317"/>
                </a:cubicBezTo>
                <a:cubicBezTo>
                  <a:pt x="695" y="316"/>
                  <a:pt x="695" y="317"/>
                  <a:pt x="695" y="316"/>
                </a:cubicBezTo>
                <a:cubicBezTo>
                  <a:pt x="695" y="313"/>
                  <a:pt x="695" y="313"/>
                  <a:pt x="695" y="313"/>
                </a:cubicBezTo>
                <a:cubicBezTo>
                  <a:pt x="694" y="312"/>
                  <a:pt x="693" y="311"/>
                  <a:pt x="692" y="311"/>
                </a:cubicBezTo>
                <a:cubicBezTo>
                  <a:pt x="693" y="310"/>
                  <a:pt x="693" y="309"/>
                  <a:pt x="693" y="308"/>
                </a:cubicBezTo>
                <a:cubicBezTo>
                  <a:pt x="692" y="308"/>
                  <a:pt x="692" y="308"/>
                  <a:pt x="692" y="308"/>
                </a:cubicBezTo>
                <a:cubicBezTo>
                  <a:pt x="692" y="306"/>
                  <a:pt x="692" y="305"/>
                  <a:pt x="691" y="304"/>
                </a:cubicBezTo>
                <a:cubicBezTo>
                  <a:pt x="693" y="304"/>
                  <a:pt x="692" y="304"/>
                  <a:pt x="693" y="303"/>
                </a:cubicBezTo>
                <a:cubicBezTo>
                  <a:pt x="694" y="302"/>
                  <a:pt x="693" y="303"/>
                  <a:pt x="694" y="302"/>
                </a:cubicBezTo>
                <a:cubicBezTo>
                  <a:pt x="693" y="301"/>
                  <a:pt x="693" y="301"/>
                  <a:pt x="691" y="301"/>
                </a:cubicBezTo>
                <a:cubicBezTo>
                  <a:pt x="691" y="303"/>
                  <a:pt x="691" y="303"/>
                  <a:pt x="691" y="303"/>
                </a:cubicBezTo>
                <a:cubicBezTo>
                  <a:pt x="690" y="303"/>
                  <a:pt x="689" y="303"/>
                  <a:pt x="688" y="303"/>
                </a:cubicBezTo>
                <a:cubicBezTo>
                  <a:pt x="688" y="305"/>
                  <a:pt x="689" y="306"/>
                  <a:pt x="690" y="307"/>
                </a:cubicBezTo>
                <a:cubicBezTo>
                  <a:pt x="688" y="308"/>
                  <a:pt x="688" y="307"/>
                  <a:pt x="687" y="310"/>
                </a:cubicBezTo>
                <a:cubicBezTo>
                  <a:pt x="689" y="310"/>
                  <a:pt x="689" y="310"/>
                  <a:pt x="689" y="310"/>
                </a:cubicBezTo>
                <a:cubicBezTo>
                  <a:pt x="689" y="313"/>
                  <a:pt x="689" y="313"/>
                  <a:pt x="687" y="315"/>
                </a:cubicBezTo>
                <a:cubicBezTo>
                  <a:pt x="686" y="315"/>
                  <a:pt x="686" y="315"/>
                  <a:pt x="686" y="315"/>
                </a:cubicBezTo>
                <a:cubicBezTo>
                  <a:pt x="687" y="316"/>
                  <a:pt x="687" y="317"/>
                  <a:pt x="687" y="318"/>
                </a:cubicBezTo>
                <a:cubicBezTo>
                  <a:pt x="686" y="318"/>
                  <a:pt x="686" y="318"/>
                  <a:pt x="686" y="318"/>
                </a:cubicBezTo>
                <a:cubicBezTo>
                  <a:pt x="686" y="319"/>
                  <a:pt x="686" y="319"/>
                  <a:pt x="686" y="319"/>
                </a:cubicBezTo>
                <a:cubicBezTo>
                  <a:pt x="684" y="319"/>
                  <a:pt x="684" y="319"/>
                  <a:pt x="684" y="319"/>
                </a:cubicBezTo>
                <a:cubicBezTo>
                  <a:pt x="684" y="317"/>
                  <a:pt x="684" y="317"/>
                  <a:pt x="684" y="317"/>
                </a:cubicBezTo>
                <a:cubicBezTo>
                  <a:pt x="681" y="317"/>
                  <a:pt x="683" y="317"/>
                  <a:pt x="682" y="315"/>
                </a:cubicBezTo>
                <a:cubicBezTo>
                  <a:pt x="681" y="315"/>
                  <a:pt x="681" y="315"/>
                  <a:pt x="681" y="315"/>
                </a:cubicBezTo>
                <a:cubicBezTo>
                  <a:pt x="681" y="314"/>
                  <a:pt x="681" y="314"/>
                  <a:pt x="681" y="314"/>
                </a:cubicBezTo>
                <a:cubicBezTo>
                  <a:pt x="679" y="314"/>
                  <a:pt x="679" y="314"/>
                  <a:pt x="679" y="314"/>
                </a:cubicBezTo>
                <a:cubicBezTo>
                  <a:pt x="677" y="312"/>
                  <a:pt x="675" y="309"/>
                  <a:pt x="672" y="307"/>
                </a:cubicBezTo>
                <a:cubicBezTo>
                  <a:pt x="671" y="307"/>
                  <a:pt x="671" y="307"/>
                  <a:pt x="671" y="307"/>
                </a:cubicBezTo>
                <a:cubicBezTo>
                  <a:pt x="669" y="305"/>
                  <a:pt x="669" y="305"/>
                  <a:pt x="669" y="305"/>
                </a:cubicBezTo>
                <a:cubicBezTo>
                  <a:pt x="669" y="303"/>
                  <a:pt x="669" y="303"/>
                  <a:pt x="669" y="303"/>
                </a:cubicBezTo>
                <a:cubicBezTo>
                  <a:pt x="669" y="304"/>
                  <a:pt x="668" y="304"/>
                  <a:pt x="668" y="304"/>
                </a:cubicBezTo>
                <a:cubicBezTo>
                  <a:pt x="668" y="303"/>
                  <a:pt x="668" y="303"/>
                  <a:pt x="668" y="303"/>
                </a:cubicBezTo>
                <a:cubicBezTo>
                  <a:pt x="667" y="303"/>
                  <a:pt x="667" y="303"/>
                  <a:pt x="667" y="303"/>
                </a:cubicBezTo>
                <a:cubicBezTo>
                  <a:pt x="667" y="301"/>
                  <a:pt x="667" y="301"/>
                  <a:pt x="667" y="301"/>
                </a:cubicBezTo>
                <a:cubicBezTo>
                  <a:pt x="666" y="301"/>
                  <a:pt x="666" y="300"/>
                  <a:pt x="665" y="300"/>
                </a:cubicBezTo>
                <a:cubicBezTo>
                  <a:pt x="665" y="299"/>
                  <a:pt x="665" y="299"/>
                  <a:pt x="665" y="299"/>
                </a:cubicBezTo>
                <a:cubicBezTo>
                  <a:pt x="663" y="299"/>
                  <a:pt x="661" y="298"/>
                  <a:pt x="659" y="298"/>
                </a:cubicBezTo>
                <a:cubicBezTo>
                  <a:pt x="658" y="296"/>
                  <a:pt x="656" y="294"/>
                  <a:pt x="654" y="292"/>
                </a:cubicBezTo>
                <a:cubicBezTo>
                  <a:pt x="653" y="292"/>
                  <a:pt x="653" y="292"/>
                  <a:pt x="653" y="292"/>
                </a:cubicBezTo>
                <a:cubicBezTo>
                  <a:pt x="651" y="291"/>
                  <a:pt x="651" y="288"/>
                  <a:pt x="650" y="286"/>
                </a:cubicBezTo>
                <a:cubicBezTo>
                  <a:pt x="650" y="286"/>
                  <a:pt x="644" y="282"/>
                  <a:pt x="644" y="282"/>
                </a:cubicBezTo>
                <a:cubicBezTo>
                  <a:pt x="644" y="281"/>
                  <a:pt x="644" y="281"/>
                  <a:pt x="644" y="281"/>
                </a:cubicBezTo>
                <a:cubicBezTo>
                  <a:pt x="642" y="282"/>
                  <a:pt x="641" y="283"/>
                  <a:pt x="640" y="284"/>
                </a:cubicBezTo>
                <a:cubicBezTo>
                  <a:pt x="640" y="286"/>
                  <a:pt x="640" y="287"/>
                  <a:pt x="640" y="289"/>
                </a:cubicBezTo>
                <a:cubicBezTo>
                  <a:pt x="642" y="289"/>
                  <a:pt x="642" y="289"/>
                  <a:pt x="642" y="289"/>
                </a:cubicBezTo>
                <a:cubicBezTo>
                  <a:pt x="642" y="294"/>
                  <a:pt x="637" y="301"/>
                  <a:pt x="635" y="303"/>
                </a:cubicBezTo>
                <a:cubicBezTo>
                  <a:pt x="635" y="304"/>
                  <a:pt x="635" y="304"/>
                  <a:pt x="635" y="304"/>
                </a:cubicBezTo>
                <a:cubicBezTo>
                  <a:pt x="633" y="305"/>
                  <a:pt x="631" y="303"/>
                  <a:pt x="629" y="303"/>
                </a:cubicBezTo>
                <a:cubicBezTo>
                  <a:pt x="629" y="304"/>
                  <a:pt x="629" y="304"/>
                  <a:pt x="629" y="304"/>
                </a:cubicBezTo>
                <a:cubicBezTo>
                  <a:pt x="627" y="304"/>
                  <a:pt x="627" y="304"/>
                  <a:pt x="627" y="304"/>
                </a:cubicBezTo>
                <a:cubicBezTo>
                  <a:pt x="627" y="305"/>
                  <a:pt x="627" y="305"/>
                  <a:pt x="626" y="306"/>
                </a:cubicBezTo>
                <a:cubicBezTo>
                  <a:pt x="625" y="306"/>
                  <a:pt x="623" y="306"/>
                  <a:pt x="621" y="307"/>
                </a:cubicBezTo>
                <a:cubicBezTo>
                  <a:pt x="621" y="308"/>
                  <a:pt x="621" y="308"/>
                  <a:pt x="621" y="308"/>
                </a:cubicBezTo>
                <a:cubicBezTo>
                  <a:pt x="621" y="308"/>
                  <a:pt x="621" y="308"/>
                  <a:pt x="621" y="308"/>
                </a:cubicBezTo>
                <a:cubicBezTo>
                  <a:pt x="621" y="312"/>
                  <a:pt x="621" y="312"/>
                  <a:pt x="621" y="312"/>
                </a:cubicBezTo>
                <a:cubicBezTo>
                  <a:pt x="620" y="312"/>
                  <a:pt x="619" y="312"/>
                  <a:pt x="619" y="314"/>
                </a:cubicBezTo>
                <a:cubicBezTo>
                  <a:pt x="615" y="315"/>
                  <a:pt x="617" y="316"/>
                  <a:pt x="612" y="316"/>
                </a:cubicBezTo>
                <a:cubicBezTo>
                  <a:pt x="612" y="317"/>
                  <a:pt x="612" y="317"/>
                  <a:pt x="612" y="317"/>
                </a:cubicBezTo>
                <a:cubicBezTo>
                  <a:pt x="611" y="317"/>
                  <a:pt x="611" y="317"/>
                  <a:pt x="611" y="317"/>
                </a:cubicBezTo>
                <a:cubicBezTo>
                  <a:pt x="610" y="316"/>
                  <a:pt x="610" y="315"/>
                  <a:pt x="610" y="314"/>
                </a:cubicBezTo>
                <a:cubicBezTo>
                  <a:pt x="608" y="314"/>
                  <a:pt x="607" y="315"/>
                  <a:pt x="606" y="315"/>
                </a:cubicBezTo>
                <a:cubicBezTo>
                  <a:pt x="606" y="316"/>
                  <a:pt x="606" y="317"/>
                  <a:pt x="607" y="318"/>
                </a:cubicBezTo>
                <a:cubicBezTo>
                  <a:pt x="605" y="319"/>
                  <a:pt x="604" y="319"/>
                  <a:pt x="603" y="319"/>
                </a:cubicBezTo>
                <a:cubicBezTo>
                  <a:pt x="603" y="320"/>
                  <a:pt x="603" y="320"/>
                  <a:pt x="602" y="321"/>
                </a:cubicBezTo>
                <a:cubicBezTo>
                  <a:pt x="602" y="321"/>
                  <a:pt x="601" y="320"/>
                  <a:pt x="600" y="320"/>
                </a:cubicBezTo>
                <a:cubicBezTo>
                  <a:pt x="599" y="324"/>
                  <a:pt x="599" y="324"/>
                  <a:pt x="599" y="324"/>
                </a:cubicBezTo>
                <a:cubicBezTo>
                  <a:pt x="598" y="324"/>
                  <a:pt x="598" y="324"/>
                  <a:pt x="598" y="324"/>
                </a:cubicBezTo>
                <a:cubicBezTo>
                  <a:pt x="597" y="327"/>
                  <a:pt x="596" y="327"/>
                  <a:pt x="597" y="330"/>
                </a:cubicBezTo>
                <a:cubicBezTo>
                  <a:pt x="595" y="330"/>
                  <a:pt x="593" y="331"/>
                  <a:pt x="590" y="332"/>
                </a:cubicBezTo>
                <a:cubicBezTo>
                  <a:pt x="590" y="329"/>
                  <a:pt x="591" y="328"/>
                  <a:pt x="591" y="326"/>
                </a:cubicBezTo>
                <a:cubicBezTo>
                  <a:pt x="593" y="325"/>
                  <a:pt x="593" y="325"/>
                  <a:pt x="595" y="324"/>
                </a:cubicBezTo>
                <a:cubicBezTo>
                  <a:pt x="595" y="322"/>
                  <a:pt x="594" y="321"/>
                  <a:pt x="594" y="319"/>
                </a:cubicBezTo>
                <a:cubicBezTo>
                  <a:pt x="600" y="316"/>
                  <a:pt x="598" y="317"/>
                  <a:pt x="600" y="311"/>
                </a:cubicBezTo>
                <a:cubicBezTo>
                  <a:pt x="607" y="310"/>
                  <a:pt x="614" y="308"/>
                  <a:pt x="619" y="308"/>
                </a:cubicBezTo>
                <a:cubicBezTo>
                  <a:pt x="619" y="306"/>
                  <a:pt x="619" y="306"/>
                  <a:pt x="619" y="306"/>
                </a:cubicBezTo>
                <a:cubicBezTo>
                  <a:pt x="621" y="306"/>
                  <a:pt x="621" y="306"/>
                  <a:pt x="621" y="306"/>
                </a:cubicBezTo>
                <a:cubicBezTo>
                  <a:pt x="621" y="304"/>
                  <a:pt x="622" y="304"/>
                  <a:pt x="623" y="303"/>
                </a:cubicBezTo>
                <a:cubicBezTo>
                  <a:pt x="623" y="302"/>
                  <a:pt x="623" y="302"/>
                  <a:pt x="623" y="302"/>
                </a:cubicBezTo>
                <a:cubicBezTo>
                  <a:pt x="624" y="301"/>
                  <a:pt x="625" y="301"/>
                  <a:pt x="626" y="301"/>
                </a:cubicBezTo>
                <a:cubicBezTo>
                  <a:pt x="626" y="299"/>
                  <a:pt x="626" y="299"/>
                  <a:pt x="626" y="299"/>
                </a:cubicBezTo>
                <a:cubicBezTo>
                  <a:pt x="627" y="299"/>
                  <a:pt x="627" y="299"/>
                  <a:pt x="627" y="299"/>
                </a:cubicBezTo>
                <a:cubicBezTo>
                  <a:pt x="627" y="295"/>
                  <a:pt x="627" y="295"/>
                  <a:pt x="627" y="295"/>
                </a:cubicBezTo>
                <a:cubicBezTo>
                  <a:pt x="626" y="295"/>
                  <a:pt x="624" y="296"/>
                  <a:pt x="623" y="296"/>
                </a:cubicBezTo>
                <a:cubicBezTo>
                  <a:pt x="623" y="295"/>
                  <a:pt x="623" y="295"/>
                  <a:pt x="623" y="295"/>
                </a:cubicBezTo>
                <a:cubicBezTo>
                  <a:pt x="620" y="295"/>
                  <a:pt x="617" y="295"/>
                  <a:pt x="614" y="294"/>
                </a:cubicBezTo>
                <a:cubicBezTo>
                  <a:pt x="613" y="298"/>
                  <a:pt x="612" y="301"/>
                  <a:pt x="611" y="304"/>
                </a:cubicBezTo>
                <a:cubicBezTo>
                  <a:pt x="609" y="304"/>
                  <a:pt x="609" y="304"/>
                  <a:pt x="607" y="303"/>
                </a:cubicBezTo>
                <a:cubicBezTo>
                  <a:pt x="607" y="303"/>
                  <a:pt x="607" y="303"/>
                  <a:pt x="607" y="303"/>
                </a:cubicBezTo>
                <a:cubicBezTo>
                  <a:pt x="606" y="303"/>
                  <a:pt x="606" y="303"/>
                  <a:pt x="606" y="303"/>
                </a:cubicBezTo>
                <a:cubicBezTo>
                  <a:pt x="606" y="302"/>
                  <a:pt x="606" y="302"/>
                  <a:pt x="606" y="302"/>
                </a:cubicBezTo>
                <a:cubicBezTo>
                  <a:pt x="604" y="301"/>
                  <a:pt x="603" y="303"/>
                  <a:pt x="602" y="303"/>
                </a:cubicBezTo>
                <a:cubicBezTo>
                  <a:pt x="602" y="304"/>
                  <a:pt x="602" y="304"/>
                  <a:pt x="602" y="304"/>
                </a:cubicBezTo>
                <a:cubicBezTo>
                  <a:pt x="597" y="304"/>
                  <a:pt x="597" y="304"/>
                  <a:pt x="597" y="304"/>
                </a:cubicBezTo>
                <a:cubicBezTo>
                  <a:pt x="596" y="305"/>
                  <a:pt x="596" y="305"/>
                  <a:pt x="596" y="306"/>
                </a:cubicBezTo>
                <a:cubicBezTo>
                  <a:pt x="594" y="306"/>
                  <a:pt x="593" y="306"/>
                  <a:pt x="592" y="307"/>
                </a:cubicBezTo>
                <a:cubicBezTo>
                  <a:pt x="591" y="310"/>
                  <a:pt x="591" y="310"/>
                  <a:pt x="591" y="313"/>
                </a:cubicBezTo>
                <a:cubicBezTo>
                  <a:pt x="588" y="313"/>
                  <a:pt x="585" y="314"/>
                  <a:pt x="583" y="314"/>
                </a:cubicBezTo>
                <a:cubicBezTo>
                  <a:pt x="582" y="308"/>
                  <a:pt x="581" y="311"/>
                  <a:pt x="578" y="308"/>
                </a:cubicBezTo>
                <a:cubicBezTo>
                  <a:pt x="577" y="308"/>
                  <a:pt x="577" y="308"/>
                  <a:pt x="577" y="308"/>
                </a:cubicBezTo>
                <a:cubicBezTo>
                  <a:pt x="577" y="306"/>
                  <a:pt x="577" y="306"/>
                  <a:pt x="577" y="306"/>
                </a:cubicBezTo>
                <a:cubicBezTo>
                  <a:pt x="576" y="306"/>
                  <a:pt x="576" y="306"/>
                  <a:pt x="576" y="306"/>
                </a:cubicBezTo>
                <a:cubicBezTo>
                  <a:pt x="576" y="308"/>
                  <a:pt x="576" y="309"/>
                  <a:pt x="575" y="311"/>
                </a:cubicBezTo>
                <a:cubicBezTo>
                  <a:pt x="576" y="311"/>
                  <a:pt x="576" y="311"/>
                  <a:pt x="576" y="311"/>
                </a:cubicBezTo>
                <a:cubicBezTo>
                  <a:pt x="576" y="312"/>
                  <a:pt x="576" y="312"/>
                  <a:pt x="576" y="312"/>
                </a:cubicBezTo>
                <a:cubicBezTo>
                  <a:pt x="575" y="312"/>
                  <a:pt x="575" y="312"/>
                  <a:pt x="575" y="312"/>
                </a:cubicBezTo>
                <a:cubicBezTo>
                  <a:pt x="574" y="313"/>
                  <a:pt x="574" y="313"/>
                  <a:pt x="574" y="316"/>
                </a:cubicBezTo>
                <a:cubicBezTo>
                  <a:pt x="572" y="316"/>
                  <a:pt x="571" y="315"/>
                  <a:pt x="569" y="315"/>
                </a:cubicBezTo>
                <a:cubicBezTo>
                  <a:pt x="569" y="320"/>
                  <a:pt x="569" y="320"/>
                  <a:pt x="569" y="320"/>
                </a:cubicBezTo>
                <a:cubicBezTo>
                  <a:pt x="567" y="320"/>
                  <a:pt x="567" y="320"/>
                  <a:pt x="567" y="320"/>
                </a:cubicBezTo>
                <a:cubicBezTo>
                  <a:pt x="567" y="319"/>
                  <a:pt x="566" y="318"/>
                  <a:pt x="566" y="317"/>
                </a:cubicBezTo>
                <a:cubicBezTo>
                  <a:pt x="564" y="317"/>
                  <a:pt x="564" y="317"/>
                  <a:pt x="564" y="317"/>
                </a:cubicBezTo>
                <a:cubicBezTo>
                  <a:pt x="564" y="318"/>
                  <a:pt x="564" y="318"/>
                  <a:pt x="564" y="318"/>
                </a:cubicBezTo>
                <a:cubicBezTo>
                  <a:pt x="562" y="318"/>
                  <a:pt x="561" y="318"/>
                  <a:pt x="560" y="317"/>
                </a:cubicBezTo>
                <a:cubicBezTo>
                  <a:pt x="560" y="320"/>
                  <a:pt x="560" y="321"/>
                  <a:pt x="560" y="322"/>
                </a:cubicBezTo>
                <a:cubicBezTo>
                  <a:pt x="562" y="323"/>
                  <a:pt x="564" y="323"/>
                  <a:pt x="565" y="323"/>
                </a:cubicBezTo>
                <a:cubicBezTo>
                  <a:pt x="566" y="324"/>
                  <a:pt x="566" y="326"/>
                  <a:pt x="566" y="327"/>
                </a:cubicBezTo>
                <a:cubicBezTo>
                  <a:pt x="567" y="327"/>
                  <a:pt x="567" y="327"/>
                  <a:pt x="567" y="327"/>
                </a:cubicBezTo>
                <a:cubicBezTo>
                  <a:pt x="567" y="330"/>
                  <a:pt x="567" y="330"/>
                  <a:pt x="567" y="330"/>
                </a:cubicBezTo>
                <a:cubicBezTo>
                  <a:pt x="566" y="330"/>
                  <a:pt x="566" y="330"/>
                  <a:pt x="566" y="330"/>
                </a:cubicBezTo>
                <a:cubicBezTo>
                  <a:pt x="566" y="330"/>
                  <a:pt x="567" y="331"/>
                  <a:pt x="567" y="332"/>
                </a:cubicBezTo>
                <a:cubicBezTo>
                  <a:pt x="565" y="332"/>
                  <a:pt x="565" y="332"/>
                  <a:pt x="565" y="332"/>
                </a:cubicBezTo>
                <a:cubicBezTo>
                  <a:pt x="565" y="330"/>
                  <a:pt x="565" y="330"/>
                  <a:pt x="565" y="330"/>
                </a:cubicBezTo>
                <a:cubicBezTo>
                  <a:pt x="564" y="329"/>
                  <a:pt x="563" y="328"/>
                  <a:pt x="562" y="327"/>
                </a:cubicBezTo>
                <a:cubicBezTo>
                  <a:pt x="562" y="326"/>
                  <a:pt x="562" y="326"/>
                  <a:pt x="562" y="326"/>
                </a:cubicBezTo>
                <a:cubicBezTo>
                  <a:pt x="560" y="324"/>
                  <a:pt x="560" y="324"/>
                  <a:pt x="560" y="324"/>
                </a:cubicBezTo>
                <a:cubicBezTo>
                  <a:pt x="559" y="324"/>
                  <a:pt x="559" y="324"/>
                  <a:pt x="559" y="324"/>
                </a:cubicBezTo>
                <a:cubicBezTo>
                  <a:pt x="558" y="324"/>
                  <a:pt x="558" y="323"/>
                  <a:pt x="558" y="322"/>
                </a:cubicBezTo>
                <a:cubicBezTo>
                  <a:pt x="556" y="322"/>
                  <a:pt x="555" y="322"/>
                  <a:pt x="553" y="322"/>
                </a:cubicBezTo>
                <a:cubicBezTo>
                  <a:pt x="553" y="321"/>
                  <a:pt x="553" y="321"/>
                  <a:pt x="553" y="321"/>
                </a:cubicBezTo>
                <a:cubicBezTo>
                  <a:pt x="551" y="321"/>
                  <a:pt x="551" y="321"/>
                  <a:pt x="551" y="321"/>
                </a:cubicBezTo>
                <a:cubicBezTo>
                  <a:pt x="551" y="320"/>
                  <a:pt x="551" y="320"/>
                  <a:pt x="551" y="320"/>
                </a:cubicBezTo>
                <a:cubicBezTo>
                  <a:pt x="550" y="320"/>
                  <a:pt x="549" y="319"/>
                  <a:pt x="548" y="319"/>
                </a:cubicBezTo>
                <a:cubicBezTo>
                  <a:pt x="548" y="318"/>
                  <a:pt x="548" y="318"/>
                  <a:pt x="548" y="318"/>
                </a:cubicBezTo>
                <a:cubicBezTo>
                  <a:pt x="545" y="318"/>
                  <a:pt x="545" y="318"/>
                  <a:pt x="545" y="318"/>
                </a:cubicBezTo>
                <a:cubicBezTo>
                  <a:pt x="544" y="317"/>
                  <a:pt x="543" y="316"/>
                  <a:pt x="542" y="315"/>
                </a:cubicBezTo>
                <a:cubicBezTo>
                  <a:pt x="541" y="314"/>
                  <a:pt x="539" y="315"/>
                  <a:pt x="537" y="314"/>
                </a:cubicBezTo>
                <a:cubicBezTo>
                  <a:pt x="537" y="313"/>
                  <a:pt x="537" y="313"/>
                  <a:pt x="537" y="313"/>
                </a:cubicBezTo>
                <a:cubicBezTo>
                  <a:pt x="536" y="313"/>
                  <a:pt x="535" y="313"/>
                  <a:pt x="534" y="313"/>
                </a:cubicBezTo>
                <a:cubicBezTo>
                  <a:pt x="534" y="312"/>
                  <a:pt x="533" y="311"/>
                  <a:pt x="532" y="310"/>
                </a:cubicBezTo>
                <a:cubicBezTo>
                  <a:pt x="529" y="310"/>
                  <a:pt x="529" y="310"/>
                  <a:pt x="529" y="310"/>
                </a:cubicBezTo>
                <a:cubicBezTo>
                  <a:pt x="528" y="309"/>
                  <a:pt x="527" y="307"/>
                  <a:pt x="526" y="306"/>
                </a:cubicBezTo>
                <a:cubicBezTo>
                  <a:pt x="524" y="305"/>
                  <a:pt x="515" y="305"/>
                  <a:pt x="513" y="306"/>
                </a:cubicBezTo>
                <a:cubicBezTo>
                  <a:pt x="513" y="306"/>
                  <a:pt x="512" y="307"/>
                  <a:pt x="510" y="307"/>
                </a:cubicBezTo>
                <a:cubicBezTo>
                  <a:pt x="510" y="306"/>
                  <a:pt x="510" y="306"/>
                  <a:pt x="509" y="305"/>
                </a:cubicBezTo>
                <a:cubicBezTo>
                  <a:pt x="505" y="305"/>
                  <a:pt x="505" y="305"/>
                  <a:pt x="505" y="305"/>
                </a:cubicBezTo>
                <a:cubicBezTo>
                  <a:pt x="505" y="304"/>
                  <a:pt x="505" y="304"/>
                  <a:pt x="505" y="304"/>
                </a:cubicBezTo>
                <a:cubicBezTo>
                  <a:pt x="504" y="304"/>
                  <a:pt x="504" y="304"/>
                  <a:pt x="504" y="304"/>
                </a:cubicBezTo>
                <a:cubicBezTo>
                  <a:pt x="504" y="303"/>
                  <a:pt x="504" y="303"/>
                  <a:pt x="504" y="303"/>
                </a:cubicBezTo>
                <a:cubicBezTo>
                  <a:pt x="501" y="303"/>
                  <a:pt x="501" y="303"/>
                  <a:pt x="501" y="303"/>
                </a:cubicBezTo>
                <a:cubicBezTo>
                  <a:pt x="501" y="303"/>
                  <a:pt x="501" y="302"/>
                  <a:pt x="500" y="302"/>
                </a:cubicBezTo>
                <a:cubicBezTo>
                  <a:pt x="498" y="302"/>
                  <a:pt x="498" y="302"/>
                  <a:pt x="498" y="302"/>
                </a:cubicBezTo>
                <a:cubicBezTo>
                  <a:pt x="498" y="301"/>
                  <a:pt x="498" y="301"/>
                  <a:pt x="498" y="301"/>
                </a:cubicBezTo>
                <a:cubicBezTo>
                  <a:pt x="496" y="301"/>
                  <a:pt x="496" y="301"/>
                  <a:pt x="496" y="301"/>
                </a:cubicBezTo>
                <a:cubicBezTo>
                  <a:pt x="496" y="300"/>
                  <a:pt x="496" y="300"/>
                  <a:pt x="495" y="299"/>
                </a:cubicBezTo>
                <a:cubicBezTo>
                  <a:pt x="493" y="299"/>
                  <a:pt x="493" y="299"/>
                  <a:pt x="493" y="299"/>
                </a:cubicBezTo>
                <a:cubicBezTo>
                  <a:pt x="493" y="299"/>
                  <a:pt x="492" y="298"/>
                  <a:pt x="492" y="298"/>
                </a:cubicBezTo>
                <a:cubicBezTo>
                  <a:pt x="489" y="297"/>
                  <a:pt x="489" y="299"/>
                  <a:pt x="489" y="299"/>
                </a:cubicBezTo>
                <a:cubicBezTo>
                  <a:pt x="487" y="300"/>
                  <a:pt x="487" y="298"/>
                  <a:pt x="487" y="298"/>
                </a:cubicBezTo>
                <a:cubicBezTo>
                  <a:pt x="484" y="298"/>
                  <a:pt x="484" y="300"/>
                  <a:pt x="481" y="297"/>
                </a:cubicBezTo>
                <a:cubicBezTo>
                  <a:pt x="478" y="297"/>
                  <a:pt x="478" y="298"/>
                  <a:pt x="477" y="302"/>
                </a:cubicBezTo>
                <a:cubicBezTo>
                  <a:pt x="476" y="302"/>
                  <a:pt x="476" y="302"/>
                  <a:pt x="476" y="302"/>
                </a:cubicBezTo>
                <a:cubicBezTo>
                  <a:pt x="475" y="302"/>
                  <a:pt x="474" y="299"/>
                  <a:pt x="472" y="299"/>
                </a:cubicBezTo>
                <a:cubicBezTo>
                  <a:pt x="472" y="300"/>
                  <a:pt x="472" y="300"/>
                  <a:pt x="471" y="301"/>
                </a:cubicBezTo>
                <a:cubicBezTo>
                  <a:pt x="470" y="301"/>
                  <a:pt x="470" y="301"/>
                  <a:pt x="470" y="301"/>
                </a:cubicBezTo>
                <a:cubicBezTo>
                  <a:pt x="470" y="300"/>
                  <a:pt x="469" y="299"/>
                  <a:pt x="469" y="298"/>
                </a:cubicBezTo>
                <a:cubicBezTo>
                  <a:pt x="463" y="298"/>
                  <a:pt x="461" y="298"/>
                  <a:pt x="455" y="298"/>
                </a:cubicBezTo>
                <a:cubicBezTo>
                  <a:pt x="455" y="297"/>
                  <a:pt x="454" y="296"/>
                  <a:pt x="454" y="295"/>
                </a:cubicBezTo>
                <a:cubicBezTo>
                  <a:pt x="448" y="295"/>
                  <a:pt x="448" y="295"/>
                  <a:pt x="448" y="295"/>
                </a:cubicBezTo>
                <a:cubicBezTo>
                  <a:pt x="448" y="296"/>
                  <a:pt x="448" y="296"/>
                  <a:pt x="448" y="296"/>
                </a:cubicBezTo>
                <a:cubicBezTo>
                  <a:pt x="447" y="296"/>
                  <a:pt x="447" y="295"/>
                  <a:pt x="447" y="295"/>
                </a:cubicBezTo>
                <a:cubicBezTo>
                  <a:pt x="438" y="295"/>
                  <a:pt x="438" y="295"/>
                  <a:pt x="438" y="295"/>
                </a:cubicBezTo>
                <a:cubicBezTo>
                  <a:pt x="438" y="294"/>
                  <a:pt x="438" y="294"/>
                  <a:pt x="438" y="294"/>
                </a:cubicBezTo>
                <a:cubicBezTo>
                  <a:pt x="435" y="295"/>
                  <a:pt x="433" y="295"/>
                  <a:pt x="430" y="295"/>
                </a:cubicBezTo>
                <a:cubicBezTo>
                  <a:pt x="430" y="295"/>
                  <a:pt x="430" y="294"/>
                  <a:pt x="429" y="293"/>
                </a:cubicBezTo>
                <a:cubicBezTo>
                  <a:pt x="428" y="294"/>
                  <a:pt x="426" y="294"/>
                  <a:pt x="424" y="294"/>
                </a:cubicBezTo>
                <a:cubicBezTo>
                  <a:pt x="424" y="294"/>
                  <a:pt x="424" y="293"/>
                  <a:pt x="424" y="293"/>
                </a:cubicBezTo>
                <a:cubicBezTo>
                  <a:pt x="421" y="293"/>
                  <a:pt x="421" y="293"/>
                  <a:pt x="421" y="293"/>
                </a:cubicBezTo>
                <a:cubicBezTo>
                  <a:pt x="421" y="292"/>
                  <a:pt x="420" y="291"/>
                  <a:pt x="420" y="290"/>
                </a:cubicBezTo>
                <a:cubicBezTo>
                  <a:pt x="418" y="290"/>
                  <a:pt x="417" y="291"/>
                  <a:pt x="416" y="291"/>
                </a:cubicBezTo>
                <a:cubicBezTo>
                  <a:pt x="416" y="290"/>
                  <a:pt x="416" y="290"/>
                  <a:pt x="415" y="289"/>
                </a:cubicBezTo>
                <a:cubicBezTo>
                  <a:pt x="412" y="288"/>
                  <a:pt x="410" y="291"/>
                  <a:pt x="409" y="292"/>
                </a:cubicBezTo>
                <a:cubicBezTo>
                  <a:pt x="404" y="292"/>
                  <a:pt x="404" y="292"/>
                  <a:pt x="404" y="292"/>
                </a:cubicBezTo>
                <a:cubicBezTo>
                  <a:pt x="404" y="293"/>
                  <a:pt x="404" y="293"/>
                  <a:pt x="404" y="293"/>
                </a:cubicBezTo>
                <a:cubicBezTo>
                  <a:pt x="403" y="293"/>
                  <a:pt x="402" y="293"/>
                  <a:pt x="401" y="293"/>
                </a:cubicBezTo>
                <a:cubicBezTo>
                  <a:pt x="401" y="293"/>
                  <a:pt x="401" y="293"/>
                  <a:pt x="401" y="293"/>
                </a:cubicBezTo>
                <a:cubicBezTo>
                  <a:pt x="399" y="293"/>
                  <a:pt x="399" y="293"/>
                  <a:pt x="399" y="293"/>
                </a:cubicBezTo>
                <a:cubicBezTo>
                  <a:pt x="399" y="292"/>
                  <a:pt x="399" y="292"/>
                  <a:pt x="399" y="292"/>
                </a:cubicBezTo>
                <a:cubicBezTo>
                  <a:pt x="395" y="292"/>
                  <a:pt x="395" y="292"/>
                  <a:pt x="395" y="292"/>
                </a:cubicBezTo>
                <a:cubicBezTo>
                  <a:pt x="395" y="291"/>
                  <a:pt x="395" y="291"/>
                  <a:pt x="395" y="291"/>
                </a:cubicBezTo>
                <a:cubicBezTo>
                  <a:pt x="392" y="291"/>
                  <a:pt x="392" y="291"/>
                  <a:pt x="392" y="291"/>
                </a:cubicBezTo>
                <a:cubicBezTo>
                  <a:pt x="392" y="290"/>
                  <a:pt x="392" y="290"/>
                  <a:pt x="392" y="290"/>
                </a:cubicBezTo>
                <a:cubicBezTo>
                  <a:pt x="387" y="290"/>
                  <a:pt x="387" y="290"/>
                  <a:pt x="387" y="290"/>
                </a:cubicBezTo>
                <a:cubicBezTo>
                  <a:pt x="387" y="289"/>
                  <a:pt x="387" y="289"/>
                  <a:pt x="387" y="289"/>
                </a:cubicBezTo>
                <a:cubicBezTo>
                  <a:pt x="386" y="289"/>
                  <a:pt x="386" y="289"/>
                  <a:pt x="386" y="289"/>
                </a:cubicBezTo>
                <a:cubicBezTo>
                  <a:pt x="386" y="288"/>
                  <a:pt x="386" y="288"/>
                  <a:pt x="386" y="288"/>
                </a:cubicBezTo>
                <a:cubicBezTo>
                  <a:pt x="380" y="288"/>
                  <a:pt x="380" y="288"/>
                  <a:pt x="380" y="288"/>
                </a:cubicBezTo>
                <a:cubicBezTo>
                  <a:pt x="380" y="288"/>
                  <a:pt x="381" y="287"/>
                  <a:pt x="381" y="286"/>
                </a:cubicBezTo>
                <a:cubicBezTo>
                  <a:pt x="378" y="285"/>
                  <a:pt x="375" y="285"/>
                  <a:pt x="372" y="284"/>
                </a:cubicBezTo>
                <a:cubicBezTo>
                  <a:pt x="372" y="285"/>
                  <a:pt x="372" y="285"/>
                  <a:pt x="372" y="285"/>
                </a:cubicBezTo>
                <a:cubicBezTo>
                  <a:pt x="369" y="285"/>
                  <a:pt x="369" y="285"/>
                  <a:pt x="369" y="285"/>
                </a:cubicBezTo>
                <a:cubicBezTo>
                  <a:pt x="369" y="286"/>
                  <a:pt x="369" y="286"/>
                  <a:pt x="369" y="286"/>
                </a:cubicBezTo>
                <a:cubicBezTo>
                  <a:pt x="363" y="286"/>
                  <a:pt x="363" y="286"/>
                  <a:pt x="363" y="286"/>
                </a:cubicBezTo>
                <a:cubicBezTo>
                  <a:pt x="363" y="287"/>
                  <a:pt x="363" y="287"/>
                  <a:pt x="363" y="287"/>
                </a:cubicBezTo>
                <a:cubicBezTo>
                  <a:pt x="361" y="287"/>
                  <a:pt x="360" y="286"/>
                  <a:pt x="359" y="286"/>
                </a:cubicBezTo>
                <a:cubicBezTo>
                  <a:pt x="359" y="285"/>
                  <a:pt x="359" y="285"/>
                  <a:pt x="359" y="285"/>
                </a:cubicBezTo>
                <a:cubicBezTo>
                  <a:pt x="358" y="285"/>
                  <a:pt x="358" y="285"/>
                  <a:pt x="358" y="285"/>
                </a:cubicBezTo>
                <a:cubicBezTo>
                  <a:pt x="357" y="284"/>
                  <a:pt x="357" y="282"/>
                  <a:pt x="357" y="281"/>
                </a:cubicBezTo>
                <a:cubicBezTo>
                  <a:pt x="355" y="281"/>
                  <a:pt x="355" y="281"/>
                  <a:pt x="355" y="281"/>
                </a:cubicBezTo>
                <a:cubicBezTo>
                  <a:pt x="355" y="283"/>
                  <a:pt x="355" y="282"/>
                  <a:pt x="354" y="283"/>
                </a:cubicBezTo>
                <a:cubicBezTo>
                  <a:pt x="354" y="284"/>
                  <a:pt x="354" y="284"/>
                  <a:pt x="354" y="284"/>
                </a:cubicBezTo>
                <a:cubicBezTo>
                  <a:pt x="351" y="284"/>
                  <a:pt x="351" y="284"/>
                  <a:pt x="351" y="284"/>
                </a:cubicBezTo>
                <a:cubicBezTo>
                  <a:pt x="351" y="284"/>
                  <a:pt x="351" y="285"/>
                  <a:pt x="350" y="285"/>
                </a:cubicBezTo>
                <a:cubicBezTo>
                  <a:pt x="349" y="285"/>
                  <a:pt x="349" y="285"/>
                  <a:pt x="349" y="285"/>
                </a:cubicBezTo>
                <a:cubicBezTo>
                  <a:pt x="349" y="286"/>
                  <a:pt x="349" y="286"/>
                  <a:pt x="349" y="286"/>
                </a:cubicBezTo>
                <a:cubicBezTo>
                  <a:pt x="348" y="286"/>
                  <a:pt x="347" y="287"/>
                  <a:pt x="346" y="287"/>
                </a:cubicBezTo>
                <a:cubicBezTo>
                  <a:pt x="346" y="284"/>
                  <a:pt x="346" y="284"/>
                  <a:pt x="346" y="284"/>
                </a:cubicBezTo>
                <a:cubicBezTo>
                  <a:pt x="347" y="284"/>
                  <a:pt x="347" y="284"/>
                  <a:pt x="347" y="284"/>
                </a:cubicBezTo>
                <a:cubicBezTo>
                  <a:pt x="347" y="280"/>
                  <a:pt x="347" y="280"/>
                  <a:pt x="347" y="280"/>
                </a:cubicBezTo>
                <a:cubicBezTo>
                  <a:pt x="346" y="280"/>
                  <a:pt x="346" y="280"/>
                  <a:pt x="346" y="280"/>
                </a:cubicBezTo>
                <a:cubicBezTo>
                  <a:pt x="346" y="279"/>
                  <a:pt x="346" y="279"/>
                  <a:pt x="346" y="279"/>
                </a:cubicBezTo>
                <a:cubicBezTo>
                  <a:pt x="342" y="279"/>
                  <a:pt x="342" y="279"/>
                  <a:pt x="342" y="279"/>
                </a:cubicBezTo>
                <a:cubicBezTo>
                  <a:pt x="342" y="279"/>
                  <a:pt x="342" y="278"/>
                  <a:pt x="341" y="278"/>
                </a:cubicBezTo>
                <a:cubicBezTo>
                  <a:pt x="340" y="278"/>
                  <a:pt x="340" y="278"/>
                  <a:pt x="340" y="278"/>
                </a:cubicBezTo>
                <a:cubicBezTo>
                  <a:pt x="340" y="277"/>
                  <a:pt x="340" y="277"/>
                  <a:pt x="340" y="277"/>
                </a:cubicBezTo>
                <a:cubicBezTo>
                  <a:pt x="334" y="277"/>
                  <a:pt x="334" y="277"/>
                  <a:pt x="334" y="277"/>
                </a:cubicBezTo>
                <a:cubicBezTo>
                  <a:pt x="334" y="277"/>
                  <a:pt x="333" y="278"/>
                  <a:pt x="333" y="279"/>
                </a:cubicBezTo>
                <a:cubicBezTo>
                  <a:pt x="331" y="279"/>
                  <a:pt x="331" y="279"/>
                  <a:pt x="331" y="279"/>
                </a:cubicBezTo>
                <a:cubicBezTo>
                  <a:pt x="331" y="279"/>
                  <a:pt x="330" y="280"/>
                  <a:pt x="330" y="281"/>
                </a:cubicBezTo>
                <a:cubicBezTo>
                  <a:pt x="328" y="281"/>
                  <a:pt x="328" y="281"/>
                  <a:pt x="328" y="281"/>
                </a:cubicBezTo>
                <a:cubicBezTo>
                  <a:pt x="328" y="282"/>
                  <a:pt x="328" y="282"/>
                  <a:pt x="327" y="283"/>
                </a:cubicBezTo>
                <a:cubicBezTo>
                  <a:pt x="326" y="283"/>
                  <a:pt x="326" y="283"/>
                  <a:pt x="326" y="283"/>
                </a:cubicBezTo>
                <a:cubicBezTo>
                  <a:pt x="326" y="284"/>
                  <a:pt x="326" y="284"/>
                  <a:pt x="326" y="284"/>
                </a:cubicBezTo>
                <a:cubicBezTo>
                  <a:pt x="324" y="284"/>
                  <a:pt x="322" y="285"/>
                  <a:pt x="321" y="285"/>
                </a:cubicBezTo>
                <a:cubicBezTo>
                  <a:pt x="321" y="286"/>
                  <a:pt x="321" y="286"/>
                  <a:pt x="321" y="286"/>
                </a:cubicBezTo>
                <a:cubicBezTo>
                  <a:pt x="312" y="286"/>
                  <a:pt x="312" y="286"/>
                  <a:pt x="312" y="286"/>
                </a:cubicBezTo>
                <a:cubicBezTo>
                  <a:pt x="312" y="286"/>
                  <a:pt x="311" y="288"/>
                  <a:pt x="310" y="288"/>
                </a:cubicBezTo>
                <a:cubicBezTo>
                  <a:pt x="309" y="287"/>
                  <a:pt x="309" y="287"/>
                  <a:pt x="308" y="286"/>
                </a:cubicBezTo>
                <a:cubicBezTo>
                  <a:pt x="308" y="285"/>
                  <a:pt x="308" y="286"/>
                  <a:pt x="308" y="285"/>
                </a:cubicBezTo>
                <a:cubicBezTo>
                  <a:pt x="307" y="287"/>
                  <a:pt x="306" y="287"/>
                  <a:pt x="306" y="289"/>
                </a:cubicBezTo>
                <a:cubicBezTo>
                  <a:pt x="304" y="289"/>
                  <a:pt x="303" y="289"/>
                  <a:pt x="302" y="288"/>
                </a:cubicBezTo>
                <a:cubicBezTo>
                  <a:pt x="302" y="291"/>
                  <a:pt x="302" y="291"/>
                  <a:pt x="302" y="291"/>
                </a:cubicBezTo>
                <a:cubicBezTo>
                  <a:pt x="301" y="291"/>
                  <a:pt x="300" y="292"/>
                  <a:pt x="298" y="292"/>
                </a:cubicBezTo>
                <a:cubicBezTo>
                  <a:pt x="298" y="293"/>
                  <a:pt x="298" y="293"/>
                  <a:pt x="298" y="293"/>
                </a:cubicBezTo>
                <a:cubicBezTo>
                  <a:pt x="289" y="293"/>
                  <a:pt x="289" y="293"/>
                  <a:pt x="289" y="293"/>
                </a:cubicBezTo>
                <a:cubicBezTo>
                  <a:pt x="287" y="294"/>
                  <a:pt x="287" y="296"/>
                  <a:pt x="283" y="296"/>
                </a:cubicBezTo>
                <a:cubicBezTo>
                  <a:pt x="281" y="299"/>
                  <a:pt x="279" y="300"/>
                  <a:pt x="279" y="303"/>
                </a:cubicBezTo>
                <a:cubicBezTo>
                  <a:pt x="276" y="304"/>
                  <a:pt x="276" y="305"/>
                  <a:pt x="274" y="306"/>
                </a:cubicBezTo>
                <a:cubicBezTo>
                  <a:pt x="273" y="309"/>
                  <a:pt x="273" y="311"/>
                  <a:pt x="272" y="314"/>
                </a:cubicBezTo>
                <a:cubicBezTo>
                  <a:pt x="271" y="315"/>
                  <a:pt x="270" y="315"/>
                  <a:pt x="270" y="316"/>
                </a:cubicBezTo>
                <a:cubicBezTo>
                  <a:pt x="270" y="321"/>
                  <a:pt x="270" y="321"/>
                  <a:pt x="270" y="321"/>
                </a:cubicBezTo>
                <a:cubicBezTo>
                  <a:pt x="269" y="321"/>
                  <a:pt x="269" y="321"/>
                  <a:pt x="269" y="321"/>
                </a:cubicBezTo>
                <a:cubicBezTo>
                  <a:pt x="269" y="324"/>
                  <a:pt x="269" y="324"/>
                  <a:pt x="269" y="324"/>
                </a:cubicBezTo>
                <a:cubicBezTo>
                  <a:pt x="268" y="325"/>
                  <a:pt x="268" y="324"/>
                  <a:pt x="268" y="325"/>
                </a:cubicBezTo>
                <a:cubicBezTo>
                  <a:pt x="266" y="325"/>
                  <a:pt x="266" y="326"/>
                  <a:pt x="266" y="326"/>
                </a:cubicBezTo>
                <a:cubicBezTo>
                  <a:pt x="261" y="326"/>
                  <a:pt x="261" y="326"/>
                  <a:pt x="261" y="326"/>
                </a:cubicBezTo>
                <a:cubicBezTo>
                  <a:pt x="261" y="327"/>
                  <a:pt x="261" y="327"/>
                  <a:pt x="261" y="327"/>
                </a:cubicBezTo>
                <a:cubicBezTo>
                  <a:pt x="260" y="327"/>
                  <a:pt x="260" y="327"/>
                  <a:pt x="260" y="327"/>
                </a:cubicBezTo>
                <a:cubicBezTo>
                  <a:pt x="260" y="327"/>
                  <a:pt x="260" y="327"/>
                  <a:pt x="260" y="327"/>
                </a:cubicBezTo>
                <a:cubicBezTo>
                  <a:pt x="256" y="327"/>
                  <a:pt x="256" y="327"/>
                  <a:pt x="256" y="327"/>
                </a:cubicBezTo>
                <a:cubicBezTo>
                  <a:pt x="256" y="328"/>
                  <a:pt x="256" y="328"/>
                  <a:pt x="256" y="328"/>
                </a:cubicBezTo>
                <a:cubicBezTo>
                  <a:pt x="254" y="329"/>
                  <a:pt x="252" y="327"/>
                  <a:pt x="250" y="327"/>
                </a:cubicBezTo>
                <a:cubicBezTo>
                  <a:pt x="250" y="328"/>
                  <a:pt x="250" y="328"/>
                  <a:pt x="250" y="328"/>
                </a:cubicBezTo>
                <a:cubicBezTo>
                  <a:pt x="248" y="328"/>
                  <a:pt x="248" y="328"/>
                  <a:pt x="248" y="328"/>
                </a:cubicBezTo>
                <a:cubicBezTo>
                  <a:pt x="248" y="329"/>
                  <a:pt x="248" y="329"/>
                  <a:pt x="248" y="329"/>
                </a:cubicBezTo>
                <a:cubicBezTo>
                  <a:pt x="244" y="329"/>
                  <a:pt x="244" y="329"/>
                  <a:pt x="244" y="329"/>
                </a:cubicBezTo>
                <a:cubicBezTo>
                  <a:pt x="244" y="328"/>
                  <a:pt x="244" y="328"/>
                  <a:pt x="244" y="328"/>
                </a:cubicBezTo>
                <a:cubicBezTo>
                  <a:pt x="240" y="328"/>
                  <a:pt x="240" y="328"/>
                  <a:pt x="240" y="328"/>
                </a:cubicBezTo>
                <a:cubicBezTo>
                  <a:pt x="240" y="329"/>
                  <a:pt x="240" y="329"/>
                  <a:pt x="240" y="329"/>
                </a:cubicBezTo>
                <a:cubicBezTo>
                  <a:pt x="239" y="329"/>
                  <a:pt x="237" y="329"/>
                  <a:pt x="236" y="328"/>
                </a:cubicBezTo>
                <a:cubicBezTo>
                  <a:pt x="236" y="332"/>
                  <a:pt x="237" y="335"/>
                  <a:pt x="237" y="338"/>
                </a:cubicBezTo>
                <a:cubicBezTo>
                  <a:pt x="237" y="338"/>
                  <a:pt x="236" y="339"/>
                  <a:pt x="235" y="339"/>
                </a:cubicBezTo>
                <a:cubicBezTo>
                  <a:pt x="235" y="341"/>
                  <a:pt x="235" y="340"/>
                  <a:pt x="234" y="341"/>
                </a:cubicBezTo>
                <a:cubicBezTo>
                  <a:pt x="236" y="343"/>
                  <a:pt x="237" y="341"/>
                  <a:pt x="239" y="342"/>
                </a:cubicBezTo>
                <a:cubicBezTo>
                  <a:pt x="240" y="343"/>
                  <a:pt x="241" y="345"/>
                  <a:pt x="242" y="346"/>
                </a:cubicBezTo>
                <a:cubicBezTo>
                  <a:pt x="243" y="346"/>
                  <a:pt x="243" y="346"/>
                  <a:pt x="243" y="346"/>
                </a:cubicBezTo>
                <a:cubicBezTo>
                  <a:pt x="243" y="346"/>
                  <a:pt x="243" y="346"/>
                  <a:pt x="243" y="346"/>
                </a:cubicBezTo>
                <a:cubicBezTo>
                  <a:pt x="245" y="347"/>
                  <a:pt x="247" y="347"/>
                  <a:pt x="248" y="347"/>
                </a:cubicBezTo>
                <a:cubicBezTo>
                  <a:pt x="249" y="348"/>
                  <a:pt x="250" y="350"/>
                  <a:pt x="251" y="351"/>
                </a:cubicBezTo>
                <a:cubicBezTo>
                  <a:pt x="252" y="351"/>
                  <a:pt x="253" y="351"/>
                  <a:pt x="254" y="351"/>
                </a:cubicBezTo>
                <a:cubicBezTo>
                  <a:pt x="255" y="353"/>
                  <a:pt x="256" y="354"/>
                  <a:pt x="256" y="355"/>
                </a:cubicBezTo>
                <a:cubicBezTo>
                  <a:pt x="261" y="355"/>
                  <a:pt x="261" y="355"/>
                  <a:pt x="261" y="355"/>
                </a:cubicBezTo>
                <a:cubicBezTo>
                  <a:pt x="261" y="356"/>
                  <a:pt x="261" y="356"/>
                  <a:pt x="261" y="356"/>
                </a:cubicBezTo>
                <a:cubicBezTo>
                  <a:pt x="262" y="356"/>
                  <a:pt x="262" y="356"/>
                  <a:pt x="262" y="356"/>
                </a:cubicBezTo>
                <a:cubicBezTo>
                  <a:pt x="262" y="356"/>
                  <a:pt x="260" y="360"/>
                  <a:pt x="261" y="361"/>
                </a:cubicBezTo>
                <a:cubicBezTo>
                  <a:pt x="262" y="361"/>
                  <a:pt x="262" y="361"/>
                  <a:pt x="262" y="361"/>
                </a:cubicBezTo>
                <a:cubicBezTo>
                  <a:pt x="262" y="362"/>
                  <a:pt x="262" y="362"/>
                  <a:pt x="262" y="362"/>
                </a:cubicBezTo>
                <a:cubicBezTo>
                  <a:pt x="264" y="363"/>
                  <a:pt x="266" y="363"/>
                  <a:pt x="268" y="363"/>
                </a:cubicBezTo>
                <a:cubicBezTo>
                  <a:pt x="268" y="361"/>
                  <a:pt x="268" y="361"/>
                  <a:pt x="268" y="361"/>
                </a:cubicBezTo>
                <a:cubicBezTo>
                  <a:pt x="270" y="361"/>
                  <a:pt x="272" y="360"/>
                  <a:pt x="274" y="360"/>
                </a:cubicBezTo>
                <a:cubicBezTo>
                  <a:pt x="274" y="362"/>
                  <a:pt x="275" y="362"/>
                  <a:pt x="275" y="363"/>
                </a:cubicBezTo>
                <a:cubicBezTo>
                  <a:pt x="278" y="363"/>
                  <a:pt x="280" y="363"/>
                  <a:pt x="281" y="361"/>
                </a:cubicBezTo>
                <a:cubicBezTo>
                  <a:pt x="284" y="361"/>
                  <a:pt x="284" y="361"/>
                  <a:pt x="284" y="361"/>
                </a:cubicBezTo>
                <a:cubicBezTo>
                  <a:pt x="284" y="362"/>
                  <a:pt x="284" y="362"/>
                  <a:pt x="284" y="362"/>
                </a:cubicBezTo>
                <a:cubicBezTo>
                  <a:pt x="284" y="362"/>
                  <a:pt x="284" y="362"/>
                  <a:pt x="284" y="362"/>
                </a:cubicBezTo>
                <a:cubicBezTo>
                  <a:pt x="284" y="363"/>
                  <a:pt x="284" y="363"/>
                  <a:pt x="284" y="363"/>
                </a:cubicBezTo>
                <a:cubicBezTo>
                  <a:pt x="284" y="363"/>
                  <a:pt x="284" y="363"/>
                  <a:pt x="284" y="363"/>
                </a:cubicBezTo>
                <a:cubicBezTo>
                  <a:pt x="283" y="365"/>
                  <a:pt x="282" y="366"/>
                  <a:pt x="280" y="366"/>
                </a:cubicBezTo>
                <a:cubicBezTo>
                  <a:pt x="281" y="368"/>
                  <a:pt x="280" y="367"/>
                  <a:pt x="281" y="368"/>
                </a:cubicBezTo>
                <a:cubicBezTo>
                  <a:pt x="281" y="369"/>
                  <a:pt x="281" y="369"/>
                  <a:pt x="281" y="369"/>
                </a:cubicBezTo>
                <a:cubicBezTo>
                  <a:pt x="283" y="370"/>
                  <a:pt x="284" y="368"/>
                  <a:pt x="284" y="368"/>
                </a:cubicBezTo>
                <a:cubicBezTo>
                  <a:pt x="285" y="369"/>
                  <a:pt x="285" y="370"/>
                  <a:pt x="285" y="371"/>
                </a:cubicBezTo>
                <a:cubicBezTo>
                  <a:pt x="295" y="371"/>
                  <a:pt x="295" y="371"/>
                  <a:pt x="295" y="371"/>
                </a:cubicBezTo>
                <a:cubicBezTo>
                  <a:pt x="295" y="371"/>
                  <a:pt x="295" y="371"/>
                  <a:pt x="295" y="371"/>
                </a:cubicBezTo>
                <a:cubicBezTo>
                  <a:pt x="294" y="371"/>
                  <a:pt x="294" y="371"/>
                  <a:pt x="294" y="371"/>
                </a:cubicBezTo>
                <a:cubicBezTo>
                  <a:pt x="294" y="372"/>
                  <a:pt x="294" y="372"/>
                  <a:pt x="294" y="372"/>
                </a:cubicBezTo>
                <a:cubicBezTo>
                  <a:pt x="295" y="372"/>
                  <a:pt x="295" y="372"/>
                  <a:pt x="295" y="372"/>
                </a:cubicBezTo>
                <a:cubicBezTo>
                  <a:pt x="295" y="373"/>
                  <a:pt x="295" y="374"/>
                  <a:pt x="294" y="375"/>
                </a:cubicBezTo>
                <a:cubicBezTo>
                  <a:pt x="288" y="375"/>
                  <a:pt x="288" y="375"/>
                  <a:pt x="288" y="375"/>
                </a:cubicBezTo>
                <a:cubicBezTo>
                  <a:pt x="288" y="374"/>
                  <a:pt x="288" y="374"/>
                  <a:pt x="288" y="374"/>
                </a:cubicBezTo>
                <a:cubicBezTo>
                  <a:pt x="284" y="374"/>
                  <a:pt x="283" y="374"/>
                  <a:pt x="280" y="375"/>
                </a:cubicBezTo>
                <a:cubicBezTo>
                  <a:pt x="280" y="376"/>
                  <a:pt x="280" y="376"/>
                  <a:pt x="280" y="376"/>
                </a:cubicBezTo>
                <a:cubicBezTo>
                  <a:pt x="281" y="377"/>
                  <a:pt x="282" y="377"/>
                  <a:pt x="284" y="377"/>
                </a:cubicBezTo>
                <a:cubicBezTo>
                  <a:pt x="284" y="377"/>
                  <a:pt x="284" y="376"/>
                  <a:pt x="285" y="376"/>
                </a:cubicBezTo>
                <a:cubicBezTo>
                  <a:pt x="285" y="377"/>
                  <a:pt x="285" y="377"/>
                  <a:pt x="285" y="377"/>
                </a:cubicBezTo>
                <a:cubicBezTo>
                  <a:pt x="288" y="377"/>
                  <a:pt x="288" y="377"/>
                  <a:pt x="288" y="377"/>
                </a:cubicBezTo>
                <a:cubicBezTo>
                  <a:pt x="288" y="378"/>
                  <a:pt x="288" y="378"/>
                  <a:pt x="288" y="378"/>
                </a:cubicBezTo>
                <a:cubicBezTo>
                  <a:pt x="289" y="378"/>
                  <a:pt x="289" y="378"/>
                  <a:pt x="289" y="378"/>
                </a:cubicBezTo>
                <a:cubicBezTo>
                  <a:pt x="289" y="382"/>
                  <a:pt x="289" y="382"/>
                  <a:pt x="289" y="382"/>
                </a:cubicBezTo>
                <a:cubicBezTo>
                  <a:pt x="286" y="382"/>
                  <a:pt x="286" y="382"/>
                  <a:pt x="286" y="382"/>
                </a:cubicBezTo>
                <a:cubicBezTo>
                  <a:pt x="286" y="380"/>
                  <a:pt x="286" y="380"/>
                  <a:pt x="286" y="380"/>
                </a:cubicBezTo>
                <a:cubicBezTo>
                  <a:pt x="281" y="381"/>
                  <a:pt x="284" y="381"/>
                  <a:pt x="281" y="384"/>
                </a:cubicBezTo>
                <a:cubicBezTo>
                  <a:pt x="281" y="385"/>
                  <a:pt x="281" y="385"/>
                  <a:pt x="281" y="385"/>
                </a:cubicBezTo>
                <a:cubicBezTo>
                  <a:pt x="280" y="385"/>
                  <a:pt x="280" y="385"/>
                  <a:pt x="280" y="385"/>
                </a:cubicBezTo>
                <a:cubicBezTo>
                  <a:pt x="280" y="383"/>
                  <a:pt x="280" y="383"/>
                  <a:pt x="280" y="383"/>
                </a:cubicBezTo>
                <a:cubicBezTo>
                  <a:pt x="275" y="383"/>
                  <a:pt x="269" y="382"/>
                  <a:pt x="264" y="382"/>
                </a:cubicBezTo>
                <a:cubicBezTo>
                  <a:pt x="264" y="381"/>
                  <a:pt x="264" y="381"/>
                  <a:pt x="264" y="381"/>
                </a:cubicBezTo>
                <a:cubicBezTo>
                  <a:pt x="262" y="380"/>
                  <a:pt x="262" y="380"/>
                  <a:pt x="258" y="380"/>
                </a:cubicBezTo>
                <a:cubicBezTo>
                  <a:pt x="258" y="379"/>
                  <a:pt x="258" y="379"/>
                  <a:pt x="258" y="379"/>
                </a:cubicBezTo>
                <a:cubicBezTo>
                  <a:pt x="259" y="379"/>
                  <a:pt x="260" y="378"/>
                  <a:pt x="261" y="378"/>
                </a:cubicBezTo>
                <a:cubicBezTo>
                  <a:pt x="261" y="374"/>
                  <a:pt x="261" y="374"/>
                  <a:pt x="261" y="374"/>
                </a:cubicBezTo>
                <a:cubicBezTo>
                  <a:pt x="260" y="374"/>
                  <a:pt x="260" y="374"/>
                  <a:pt x="260" y="374"/>
                </a:cubicBezTo>
                <a:cubicBezTo>
                  <a:pt x="260" y="370"/>
                  <a:pt x="259" y="371"/>
                  <a:pt x="258" y="368"/>
                </a:cubicBezTo>
                <a:cubicBezTo>
                  <a:pt x="256" y="368"/>
                  <a:pt x="254" y="368"/>
                  <a:pt x="252" y="369"/>
                </a:cubicBezTo>
                <a:cubicBezTo>
                  <a:pt x="252" y="369"/>
                  <a:pt x="252" y="370"/>
                  <a:pt x="251" y="371"/>
                </a:cubicBezTo>
                <a:cubicBezTo>
                  <a:pt x="250" y="371"/>
                  <a:pt x="250" y="371"/>
                  <a:pt x="250" y="371"/>
                </a:cubicBezTo>
                <a:cubicBezTo>
                  <a:pt x="250" y="371"/>
                  <a:pt x="250" y="371"/>
                  <a:pt x="250" y="371"/>
                </a:cubicBezTo>
                <a:cubicBezTo>
                  <a:pt x="247" y="371"/>
                  <a:pt x="247" y="371"/>
                  <a:pt x="247" y="371"/>
                </a:cubicBezTo>
                <a:cubicBezTo>
                  <a:pt x="247" y="372"/>
                  <a:pt x="247" y="372"/>
                  <a:pt x="247" y="372"/>
                </a:cubicBezTo>
                <a:cubicBezTo>
                  <a:pt x="246" y="372"/>
                  <a:pt x="246" y="372"/>
                  <a:pt x="246" y="372"/>
                </a:cubicBezTo>
                <a:cubicBezTo>
                  <a:pt x="246" y="373"/>
                  <a:pt x="246" y="373"/>
                  <a:pt x="246" y="373"/>
                </a:cubicBezTo>
                <a:cubicBezTo>
                  <a:pt x="243" y="373"/>
                  <a:pt x="243" y="373"/>
                  <a:pt x="243" y="373"/>
                </a:cubicBezTo>
                <a:cubicBezTo>
                  <a:pt x="243" y="374"/>
                  <a:pt x="243" y="374"/>
                  <a:pt x="243" y="374"/>
                </a:cubicBezTo>
                <a:cubicBezTo>
                  <a:pt x="242" y="374"/>
                  <a:pt x="242" y="374"/>
                  <a:pt x="242" y="374"/>
                </a:cubicBezTo>
                <a:cubicBezTo>
                  <a:pt x="242" y="375"/>
                  <a:pt x="242" y="375"/>
                  <a:pt x="242" y="375"/>
                </a:cubicBezTo>
                <a:cubicBezTo>
                  <a:pt x="241" y="375"/>
                  <a:pt x="240" y="375"/>
                  <a:pt x="239" y="375"/>
                </a:cubicBezTo>
                <a:cubicBezTo>
                  <a:pt x="239" y="380"/>
                  <a:pt x="239" y="380"/>
                  <a:pt x="239" y="380"/>
                </a:cubicBezTo>
                <a:cubicBezTo>
                  <a:pt x="237" y="381"/>
                  <a:pt x="236" y="381"/>
                  <a:pt x="234" y="381"/>
                </a:cubicBezTo>
                <a:cubicBezTo>
                  <a:pt x="234" y="381"/>
                  <a:pt x="234" y="379"/>
                  <a:pt x="231" y="380"/>
                </a:cubicBezTo>
                <a:cubicBezTo>
                  <a:pt x="231" y="380"/>
                  <a:pt x="231" y="380"/>
                  <a:pt x="231" y="380"/>
                </a:cubicBezTo>
                <a:cubicBezTo>
                  <a:pt x="229" y="381"/>
                  <a:pt x="228" y="381"/>
                  <a:pt x="226" y="381"/>
                </a:cubicBezTo>
                <a:cubicBezTo>
                  <a:pt x="226" y="382"/>
                  <a:pt x="225" y="382"/>
                  <a:pt x="225" y="383"/>
                </a:cubicBezTo>
                <a:cubicBezTo>
                  <a:pt x="223" y="383"/>
                  <a:pt x="223" y="383"/>
                  <a:pt x="223" y="383"/>
                </a:cubicBezTo>
                <a:cubicBezTo>
                  <a:pt x="223" y="384"/>
                  <a:pt x="223" y="384"/>
                  <a:pt x="223" y="385"/>
                </a:cubicBezTo>
                <a:cubicBezTo>
                  <a:pt x="220" y="385"/>
                  <a:pt x="220" y="385"/>
                  <a:pt x="220" y="385"/>
                </a:cubicBezTo>
                <a:cubicBezTo>
                  <a:pt x="219" y="385"/>
                  <a:pt x="219" y="387"/>
                  <a:pt x="218" y="388"/>
                </a:cubicBezTo>
                <a:cubicBezTo>
                  <a:pt x="218" y="390"/>
                  <a:pt x="218" y="389"/>
                  <a:pt x="219" y="390"/>
                </a:cubicBezTo>
                <a:cubicBezTo>
                  <a:pt x="219" y="390"/>
                  <a:pt x="219" y="390"/>
                  <a:pt x="219" y="390"/>
                </a:cubicBezTo>
                <a:cubicBezTo>
                  <a:pt x="221" y="392"/>
                  <a:pt x="224" y="389"/>
                  <a:pt x="225" y="390"/>
                </a:cubicBezTo>
                <a:cubicBezTo>
                  <a:pt x="225" y="390"/>
                  <a:pt x="225" y="390"/>
                  <a:pt x="225" y="390"/>
                </a:cubicBezTo>
                <a:cubicBezTo>
                  <a:pt x="228" y="391"/>
                  <a:pt x="230" y="392"/>
                  <a:pt x="233" y="392"/>
                </a:cubicBezTo>
                <a:cubicBezTo>
                  <a:pt x="234" y="393"/>
                  <a:pt x="234" y="394"/>
                  <a:pt x="234" y="395"/>
                </a:cubicBezTo>
                <a:cubicBezTo>
                  <a:pt x="231" y="395"/>
                  <a:pt x="230" y="396"/>
                  <a:pt x="228" y="396"/>
                </a:cubicBezTo>
                <a:cubicBezTo>
                  <a:pt x="228" y="397"/>
                  <a:pt x="228" y="398"/>
                  <a:pt x="228" y="399"/>
                </a:cubicBezTo>
                <a:cubicBezTo>
                  <a:pt x="230" y="399"/>
                  <a:pt x="230" y="399"/>
                  <a:pt x="230" y="399"/>
                </a:cubicBezTo>
                <a:cubicBezTo>
                  <a:pt x="231" y="400"/>
                  <a:pt x="231" y="400"/>
                  <a:pt x="232" y="401"/>
                </a:cubicBezTo>
                <a:cubicBezTo>
                  <a:pt x="233" y="401"/>
                  <a:pt x="233" y="401"/>
                  <a:pt x="233" y="401"/>
                </a:cubicBezTo>
                <a:cubicBezTo>
                  <a:pt x="233" y="403"/>
                  <a:pt x="233" y="404"/>
                  <a:pt x="233" y="405"/>
                </a:cubicBezTo>
                <a:cubicBezTo>
                  <a:pt x="234" y="405"/>
                  <a:pt x="234" y="405"/>
                  <a:pt x="234" y="405"/>
                </a:cubicBezTo>
                <a:cubicBezTo>
                  <a:pt x="235" y="406"/>
                  <a:pt x="246" y="409"/>
                  <a:pt x="248" y="409"/>
                </a:cubicBezTo>
                <a:cubicBezTo>
                  <a:pt x="248" y="408"/>
                  <a:pt x="248" y="408"/>
                  <a:pt x="248" y="408"/>
                </a:cubicBezTo>
                <a:cubicBezTo>
                  <a:pt x="250" y="408"/>
                  <a:pt x="250" y="407"/>
                  <a:pt x="250" y="407"/>
                </a:cubicBezTo>
                <a:cubicBezTo>
                  <a:pt x="257" y="407"/>
                  <a:pt x="257" y="407"/>
                  <a:pt x="257" y="407"/>
                </a:cubicBezTo>
                <a:cubicBezTo>
                  <a:pt x="257" y="406"/>
                  <a:pt x="257" y="406"/>
                  <a:pt x="257" y="406"/>
                </a:cubicBezTo>
                <a:cubicBezTo>
                  <a:pt x="259" y="406"/>
                  <a:pt x="259" y="406"/>
                  <a:pt x="259" y="406"/>
                </a:cubicBezTo>
                <a:cubicBezTo>
                  <a:pt x="259" y="405"/>
                  <a:pt x="259" y="405"/>
                  <a:pt x="259" y="405"/>
                </a:cubicBezTo>
                <a:cubicBezTo>
                  <a:pt x="259" y="405"/>
                  <a:pt x="265" y="406"/>
                  <a:pt x="266" y="406"/>
                </a:cubicBezTo>
                <a:cubicBezTo>
                  <a:pt x="266" y="404"/>
                  <a:pt x="266" y="404"/>
                  <a:pt x="266" y="404"/>
                </a:cubicBezTo>
                <a:cubicBezTo>
                  <a:pt x="268" y="405"/>
                  <a:pt x="270" y="406"/>
                  <a:pt x="271" y="408"/>
                </a:cubicBezTo>
                <a:cubicBezTo>
                  <a:pt x="273" y="410"/>
                  <a:pt x="270" y="410"/>
                  <a:pt x="274" y="411"/>
                </a:cubicBezTo>
                <a:cubicBezTo>
                  <a:pt x="275" y="408"/>
                  <a:pt x="276" y="408"/>
                  <a:pt x="278" y="406"/>
                </a:cubicBezTo>
                <a:cubicBezTo>
                  <a:pt x="286" y="406"/>
                  <a:pt x="286" y="406"/>
                  <a:pt x="286" y="406"/>
                </a:cubicBezTo>
                <a:cubicBezTo>
                  <a:pt x="286" y="405"/>
                  <a:pt x="286" y="405"/>
                  <a:pt x="286" y="405"/>
                </a:cubicBezTo>
                <a:cubicBezTo>
                  <a:pt x="288" y="405"/>
                  <a:pt x="288" y="405"/>
                  <a:pt x="288" y="405"/>
                </a:cubicBezTo>
                <a:cubicBezTo>
                  <a:pt x="288" y="405"/>
                  <a:pt x="288" y="405"/>
                  <a:pt x="288" y="405"/>
                </a:cubicBezTo>
                <a:cubicBezTo>
                  <a:pt x="290" y="405"/>
                  <a:pt x="292" y="405"/>
                  <a:pt x="294" y="405"/>
                </a:cubicBezTo>
                <a:cubicBezTo>
                  <a:pt x="294" y="409"/>
                  <a:pt x="293" y="410"/>
                  <a:pt x="291" y="411"/>
                </a:cubicBezTo>
                <a:cubicBezTo>
                  <a:pt x="292" y="414"/>
                  <a:pt x="293" y="417"/>
                  <a:pt x="294" y="419"/>
                </a:cubicBezTo>
                <a:cubicBezTo>
                  <a:pt x="294" y="426"/>
                  <a:pt x="294" y="426"/>
                  <a:pt x="294" y="426"/>
                </a:cubicBezTo>
                <a:cubicBezTo>
                  <a:pt x="293" y="426"/>
                  <a:pt x="293" y="426"/>
                  <a:pt x="293" y="426"/>
                </a:cubicBezTo>
                <a:cubicBezTo>
                  <a:pt x="293" y="427"/>
                  <a:pt x="293" y="427"/>
                  <a:pt x="293" y="427"/>
                </a:cubicBezTo>
                <a:cubicBezTo>
                  <a:pt x="292" y="427"/>
                  <a:pt x="292" y="427"/>
                  <a:pt x="292" y="427"/>
                </a:cubicBezTo>
                <a:cubicBezTo>
                  <a:pt x="292" y="428"/>
                  <a:pt x="292" y="428"/>
                  <a:pt x="292" y="428"/>
                </a:cubicBezTo>
                <a:cubicBezTo>
                  <a:pt x="290" y="428"/>
                  <a:pt x="290" y="428"/>
                  <a:pt x="290" y="428"/>
                </a:cubicBezTo>
                <a:cubicBezTo>
                  <a:pt x="290" y="429"/>
                  <a:pt x="290" y="429"/>
                  <a:pt x="290" y="429"/>
                </a:cubicBezTo>
                <a:cubicBezTo>
                  <a:pt x="287" y="430"/>
                  <a:pt x="283" y="430"/>
                  <a:pt x="280" y="429"/>
                </a:cubicBezTo>
                <a:cubicBezTo>
                  <a:pt x="279" y="430"/>
                  <a:pt x="279" y="431"/>
                  <a:pt x="279" y="432"/>
                </a:cubicBezTo>
                <a:cubicBezTo>
                  <a:pt x="276" y="432"/>
                  <a:pt x="274" y="434"/>
                  <a:pt x="273" y="436"/>
                </a:cubicBezTo>
                <a:cubicBezTo>
                  <a:pt x="266" y="436"/>
                  <a:pt x="266" y="436"/>
                  <a:pt x="266" y="436"/>
                </a:cubicBezTo>
                <a:cubicBezTo>
                  <a:pt x="266" y="435"/>
                  <a:pt x="266" y="435"/>
                  <a:pt x="265" y="434"/>
                </a:cubicBezTo>
                <a:cubicBezTo>
                  <a:pt x="263" y="433"/>
                  <a:pt x="264" y="435"/>
                  <a:pt x="263" y="432"/>
                </a:cubicBezTo>
                <a:cubicBezTo>
                  <a:pt x="261" y="432"/>
                  <a:pt x="260" y="431"/>
                  <a:pt x="258" y="431"/>
                </a:cubicBezTo>
                <a:cubicBezTo>
                  <a:pt x="257" y="432"/>
                  <a:pt x="255" y="434"/>
                  <a:pt x="253" y="434"/>
                </a:cubicBezTo>
                <a:cubicBezTo>
                  <a:pt x="254" y="437"/>
                  <a:pt x="254" y="437"/>
                  <a:pt x="256" y="438"/>
                </a:cubicBezTo>
                <a:cubicBezTo>
                  <a:pt x="256" y="438"/>
                  <a:pt x="256" y="438"/>
                  <a:pt x="256" y="438"/>
                </a:cubicBezTo>
                <a:cubicBezTo>
                  <a:pt x="258" y="440"/>
                  <a:pt x="257" y="443"/>
                  <a:pt x="257" y="446"/>
                </a:cubicBezTo>
                <a:cubicBezTo>
                  <a:pt x="256" y="446"/>
                  <a:pt x="256" y="446"/>
                  <a:pt x="256" y="446"/>
                </a:cubicBezTo>
                <a:cubicBezTo>
                  <a:pt x="256" y="443"/>
                  <a:pt x="256" y="443"/>
                  <a:pt x="256" y="443"/>
                </a:cubicBezTo>
                <a:cubicBezTo>
                  <a:pt x="255" y="443"/>
                  <a:pt x="254" y="443"/>
                  <a:pt x="252" y="443"/>
                </a:cubicBezTo>
                <a:cubicBezTo>
                  <a:pt x="251" y="445"/>
                  <a:pt x="251" y="445"/>
                  <a:pt x="251" y="448"/>
                </a:cubicBezTo>
                <a:cubicBezTo>
                  <a:pt x="246" y="449"/>
                  <a:pt x="245" y="452"/>
                  <a:pt x="242" y="453"/>
                </a:cubicBezTo>
                <a:cubicBezTo>
                  <a:pt x="242" y="458"/>
                  <a:pt x="242" y="458"/>
                  <a:pt x="242" y="458"/>
                </a:cubicBezTo>
                <a:cubicBezTo>
                  <a:pt x="241" y="459"/>
                  <a:pt x="242" y="458"/>
                  <a:pt x="241" y="459"/>
                </a:cubicBezTo>
                <a:cubicBezTo>
                  <a:pt x="238" y="460"/>
                  <a:pt x="238" y="461"/>
                  <a:pt x="237" y="463"/>
                </a:cubicBezTo>
                <a:cubicBezTo>
                  <a:pt x="241" y="463"/>
                  <a:pt x="241" y="463"/>
                  <a:pt x="241" y="463"/>
                </a:cubicBezTo>
                <a:cubicBezTo>
                  <a:pt x="241" y="464"/>
                  <a:pt x="240" y="466"/>
                  <a:pt x="240" y="467"/>
                </a:cubicBezTo>
                <a:cubicBezTo>
                  <a:pt x="241" y="467"/>
                  <a:pt x="243" y="468"/>
                  <a:pt x="243" y="467"/>
                </a:cubicBezTo>
                <a:cubicBezTo>
                  <a:pt x="243" y="467"/>
                  <a:pt x="243" y="467"/>
                  <a:pt x="243" y="467"/>
                </a:cubicBezTo>
                <a:cubicBezTo>
                  <a:pt x="245" y="467"/>
                  <a:pt x="245" y="467"/>
                  <a:pt x="245" y="467"/>
                </a:cubicBezTo>
                <a:cubicBezTo>
                  <a:pt x="246" y="468"/>
                  <a:pt x="246" y="469"/>
                  <a:pt x="247" y="471"/>
                </a:cubicBezTo>
                <a:cubicBezTo>
                  <a:pt x="255" y="471"/>
                  <a:pt x="255" y="471"/>
                  <a:pt x="255" y="471"/>
                </a:cubicBezTo>
                <a:cubicBezTo>
                  <a:pt x="255" y="471"/>
                  <a:pt x="255" y="473"/>
                  <a:pt x="258" y="472"/>
                </a:cubicBezTo>
                <a:cubicBezTo>
                  <a:pt x="258" y="472"/>
                  <a:pt x="258" y="472"/>
                  <a:pt x="258" y="472"/>
                </a:cubicBezTo>
                <a:cubicBezTo>
                  <a:pt x="259" y="471"/>
                  <a:pt x="260" y="471"/>
                  <a:pt x="262" y="471"/>
                </a:cubicBezTo>
                <a:cubicBezTo>
                  <a:pt x="262" y="472"/>
                  <a:pt x="263" y="472"/>
                  <a:pt x="263" y="473"/>
                </a:cubicBezTo>
                <a:cubicBezTo>
                  <a:pt x="262" y="474"/>
                  <a:pt x="260" y="475"/>
                  <a:pt x="259" y="477"/>
                </a:cubicBezTo>
                <a:cubicBezTo>
                  <a:pt x="259" y="477"/>
                  <a:pt x="258" y="478"/>
                  <a:pt x="258" y="479"/>
                </a:cubicBezTo>
                <a:cubicBezTo>
                  <a:pt x="258" y="479"/>
                  <a:pt x="257" y="480"/>
                  <a:pt x="256" y="480"/>
                </a:cubicBezTo>
                <a:cubicBezTo>
                  <a:pt x="256" y="482"/>
                  <a:pt x="256" y="482"/>
                  <a:pt x="256" y="482"/>
                </a:cubicBezTo>
                <a:cubicBezTo>
                  <a:pt x="256" y="482"/>
                  <a:pt x="255" y="483"/>
                  <a:pt x="256" y="485"/>
                </a:cubicBezTo>
                <a:cubicBezTo>
                  <a:pt x="256" y="485"/>
                  <a:pt x="257" y="485"/>
                  <a:pt x="257" y="486"/>
                </a:cubicBezTo>
                <a:cubicBezTo>
                  <a:pt x="257" y="487"/>
                  <a:pt x="257" y="487"/>
                  <a:pt x="257" y="487"/>
                </a:cubicBezTo>
                <a:cubicBezTo>
                  <a:pt x="260" y="487"/>
                  <a:pt x="260" y="487"/>
                  <a:pt x="260" y="487"/>
                </a:cubicBezTo>
                <a:cubicBezTo>
                  <a:pt x="260" y="491"/>
                  <a:pt x="261" y="491"/>
                  <a:pt x="262" y="493"/>
                </a:cubicBezTo>
                <a:cubicBezTo>
                  <a:pt x="265" y="493"/>
                  <a:pt x="268" y="493"/>
                  <a:pt x="271" y="492"/>
                </a:cubicBezTo>
                <a:cubicBezTo>
                  <a:pt x="271" y="491"/>
                  <a:pt x="271" y="491"/>
                  <a:pt x="271" y="491"/>
                </a:cubicBezTo>
                <a:cubicBezTo>
                  <a:pt x="272" y="490"/>
                  <a:pt x="273" y="489"/>
                  <a:pt x="275" y="488"/>
                </a:cubicBezTo>
                <a:cubicBezTo>
                  <a:pt x="275" y="486"/>
                  <a:pt x="275" y="486"/>
                  <a:pt x="275" y="486"/>
                </a:cubicBezTo>
                <a:cubicBezTo>
                  <a:pt x="275" y="486"/>
                  <a:pt x="275" y="486"/>
                  <a:pt x="275" y="486"/>
                </a:cubicBezTo>
                <a:cubicBezTo>
                  <a:pt x="276" y="484"/>
                  <a:pt x="275" y="484"/>
                  <a:pt x="275" y="483"/>
                </a:cubicBezTo>
                <a:cubicBezTo>
                  <a:pt x="275" y="481"/>
                  <a:pt x="275" y="481"/>
                  <a:pt x="275" y="481"/>
                </a:cubicBezTo>
                <a:cubicBezTo>
                  <a:pt x="275" y="481"/>
                  <a:pt x="276" y="481"/>
                  <a:pt x="276" y="482"/>
                </a:cubicBezTo>
                <a:cubicBezTo>
                  <a:pt x="276" y="481"/>
                  <a:pt x="276" y="481"/>
                  <a:pt x="276" y="481"/>
                </a:cubicBezTo>
                <a:cubicBezTo>
                  <a:pt x="278" y="481"/>
                  <a:pt x="278" y="481"/>
                  <a:pt x="278" y="481"/>
                </a:cubicBezTo>
                <a:cubicBezTo>
                  <a:pt x="278" y="482"/>
                  <a:pt x="278" y="484"/>
                  <a:pt x="279" y="485"/>
                </a:cubicBezTo>
                <a:cubicBezTo>
                  <a:pt x="278" y="485"/>
                  <a:pt x="278" y="485"/>
                  <a:pt x="277" y="486"/>
                </a:cubicBezTo>
                <a:cubicBezTo>
                  <a:pt x="277" y="490"/>
                  <a:pt x="277" y="490"/>
                  <a:pt x="277" y="490"/>
                </a:cubicBezTo>
                <a:cubicBezTo>
                  <a:pt x="278" y="491"/>
                  <a:pt x="279" y="492"/>
                  <a:pt x="280" y="492"/>
                </a:cubicBezTo>
                <a:cubicBezTo>
                  <a:pt x="280" y="495"/>
                  <a:pt x="280" y="495"/>
                  <a:pt x="280" y="495"/>
                </a:cubicBezTo>
                <a:cubicBezTo>
                  <a:pt x="281" y="495"/>
                  <a:pt x="281" y="495"/>
                  <a:pt x="281" y="495"/>
                </a:cubicBezTo>
                <a:cubicBezTo>
                  <a:pt x="281" y="496"/>
                  <a:pt x="281" y="496"/>
                  <a:pt x="281" y="496"/>
                </a:cubicBezTo>
                <a:cubicBezTo>
                  <a:pt x="282" y="496"/>
                  <a:pt x="282" y="496"/>
                  <a:pt x="282" y="496"/>
                </a:cubicBezTo>
                <a:cubicBezTo>
                  <a:pt x="282" y="498"/>
                  <a:pt x="282" y="498"/>
                  <a:pt x="282" y="498"/>
                </a:cubicBezTo>
                <a:cubicBezTo>
                  <a:pt x="283" y="498"/>
                  <a:pt x="283" y="498"/>
                  <a:pt x="283" y="498"/>
                </a:cubicBezTo>
                <a:cubicBezTo>
                  <a:pt x="284" y="501"/>
                  <a:pt x="281" y="501"/>
                  <a:pt x="281" y="501"/>
                </a:cubicBezTo>
                <a:cubicBezTo>
                  <a:pt x="281" y="506"/>
                  <a:pt x="281" y="506"/>
                  <a:pt x="281" y="506"/>
                </a:cubicBezTo>
                <a:cubicBezTo>
                  <a:pt x="283" y="505"/>
                  <a:pt x="284" y="505"/>
                  <a:pt x="286" y="505"/>
                </a:cubicBezTo>
                <a:cubicBezTo>
                  <a:pt x="286" y="506"/>
                  <a:pt x="286" y="506"/>
                  <a:pt x="286" y="506"/>
                </a:cubicBezTo>
                <a:cubicBezTo>
                  <a:pt x="284" y="507"/>
                  <a:pt x="284" y="507"/>
                  <a:pt x="283" y="508"/>
                </a:cubicBezTo>
                <a:cubicBezTo>
                  <a:pt x="283" y="509"/>
                  <a:pt x="282" y="512"/>
                  <a:pt x="284" y="511"/>
                </a:cubicBezTo>
                <a:cubicBezTo>
                  <a:pt x="284" y="510"/>
                  <a:pt x="284" y="510"/>
                  <a:pt x="284" y="510"/>
                </a:cubicBezTo>
                <a:cubicBezTo>
                  <a:pt x="284" y="510"/>
                  <a:pt x="284" y="510"/>
                  <a:pt x="284" y="510"/>
                </a:cubicBezTo>
                <a:cubicBezTo>
                  <a:pt x="284" y="511"/>
                  <a:pt x="284" y="513"/>
                  <a:pt x="284" y="514"/>
                </a:cubicBezTo>
                <a:cubicBezTo>
                  <a:pt x="288" y="514"/>
                  <a:pt x="287" y="512"/>
                  <a:pt x="290" y="511"/>
                </a:cubicBezTo>
                <a:cubicBezTo>
                  <a:pt x="291" y="508"/>
                  <a:pt x="298" y="505"/>
                  <a:pt x="302" y="504"/>
                </a:cubicBezTo>
                <a:cubicBezTo>
                  <a:pt x="302" y="509"/>
                  <a:pt x="306" y="510"/>
                  <a:pt x="308" y="506"/>
                </a:cubicBezTo>
                <a:cubicBezTo>
                  <a:pt x="310" y="508"/>
                  <a:pt x="309" y="508"/>
                  <a:pt x="310" y="510"/>
                </a:cubicBezTo>
                <a:cubicBezTo>
                  <a:pt x="311" y="510"/>
                  <a:pt x="312" y="511"/>
                  <a:pt x="312" y="511"/>
                </a:cubicBezTo>
                <a:cubicBezTo>
                  <a:pt x="312" y="513"/>
                  <a:pt x="312" y="513"/>
                  <a:pt x="312" y="513"/>
                </a:cubicBezTo>
                <a:cubicBezTo>
                  <a:pt x="313" y="513"/>
                  <a:pt x="313" y="513"/>
                  <a:pt x="313" y="513"/>
                </a:cubicBezTo>
                <a:cubicBezTo>
                  <a:pt x="314" y="514"/>
                  <a:pt x="314" y="515"/>
                  <a:pt x="315" y="516"/>
                </a:cubicBezTo>
                <a:cubicBezTo>
                  <a:pt x="315" y="516"/>
                  <a:pt x="320" y="515"/>
                  <a:pt x="317" y="515"/>
                </a:cubicBezTo>
                <a:cubicBezTo>
                  <a:pt x="317" y="515"/>
                  <a:pt x="317" y="515"/>
                  <a:pt x="317" y="515"/>
                </a:cubicBezTo>
                <a:cubicBezTo>
                  <a:pt x="317" y="511"/>
                  <a:pt x="317" y="511"/>
                  <a:pt x="317" y="511"/>
                </a:cubicBezTo>
                <a:cubicBezTo>
                  <a:pt x="317" y="511"/>
                  <a:pt x="317" y="511"/>
                  <a:pt x="317" y="511"/>
                </a:cubicBezTo>
                <a:cubicBezTo>
                  <a:pt x="317" y="511"/>
                  <a:pt x="317" y="511"/>
                  <a:pt x="317" y="511"/>
                </a:cubicBezTo>
                <a:cubicBezTo>
                  <a:pt x="321" y="511"/>
                  <a:pt x="320" y="510"/>
                  <a:pt x="322" y="508"/>
                </a:cubicBezTo>
                <a:cubicBezTo>
                  <a:pt x="322" y="508"/>
                  <a:pt x="322" y="508"/>
                  <a:pt x="322" y="508"/>
                </a:cubicBezTo>
                <a:cubicBezTo>
                  <a:pt x="322" y="512"/>
                  <a:pt x="322" y="512"/>
                  <a:pt x="322" y="512"/>
                </a:cubicBezTo>
                <a:cubicBezTo>
                  <a:pt x="323" y="513"/>
                  <a:pt x="323" y="512"/>
                  <a:pt x="323" y="513"/>
                </a:cubicBezTo>
                <a:cubicBezTo>
                  <a:pt x="327" y="513"/>
                  <a:pt x="330" y="512"/>
                  <a:pt x="332" y="510"/>
                </a:cubicBezTo>
                <a:cubicBezTo>
                  <a:pt x="334" y="509"/>
                  <a:pt x="334" y="510"/>
                  <a:pt x="335" y="507"/>
                </a:cubicBezTo>
                <a:cubicBezTo>
                  <a:pt x="336" y="507"/>
                  <a:pt x="337" y="507"/>
                  <a:pt x="338" y="506"/>
                </a:cubicBezTo>
                <a:cubicBezTo>
                  <a:pt x="337" y="508"/>
                  <a:pt x="337" y="510"/>
                  <a:pt x="336" y="512"/>
                </a:cubicBezTo>
                <a:cubicBezTo>
                  <a:pt x="336" y="512"/>
                  <a:pt x="336" y="512"/>
                  <a:pt x="336" y="512"/>
                </a:cubicBezTo>
                <a:cubicBezTo>
                  <a:pt x="336" y="515"/>
                  <a:pt x="336" y="515"/>
                  <a:pt x="336" y="515"/>
                </a:cubicBezTo>
                <a:cubicBezTo>
                  <a:pt x="335" y="515"/>
                  <a:pt x="335" y="515"/>
                  <a:pt x="335" y="515"/>
                </a:cubicBezTo>
                <a:cubicBezTo>
                  <a:pt x="333" y="516"/>
                  <a:pt x="333" y="517"/>
                  <a:pt x="331" y="517"/>
                </a:cubicBezTo>
                <a:cubicBezTo>
                  <a:pt x="330" y="519"/>
                  <a:pt x="330" y="521"/>
                  <a:pt x="330" y="524"/>
                </a:cubicBezTo>
                <a:cubicBezTo>
                  <a:pt x="328" y="524"/>
                  <a:pt x="329" y="524"/>
                  <a:pt x="328" y="525"/>
                </a:cubicBezTo>
                <a:cubicBezTo>
                  <a:pt x="327" y="525"/>
                  <a:pt x="327" y="525"/>
                  <a:pt x="327" y="525"/>
                </a:cubicBezTo>
                <a:cubicBezTo>
                  <a:pt x="327" y="527"/>
                  <a:pt x="327" y="530"/>
                  <a:pt x="326" y="533"/>
                </a:cubicBezTo>
                <a:cubicBezTo>
                  <a:pt x="327" y="534"/>
                  <a:pt x="327" y="534"/>
                  <a:pt x="327" y="534"/>
                </a:cubicBezTo>
                <a:cubicBezTo>
                  <a:pt x="325" y="535"/>
                  <a:pt x="325" y="535"/>
                  <a:pt x="325" y="535"/>
                </a:cubicBezTo>
                <a:cubicBezTo>
                  <a:pt x="325" y="536"/>
                  <a:pt x="324" y="537"/>
                  <a:pt x="324" y="539"/>
                </a:cubicBezTo>
                <a:cubicBezTo>
                  <a:pt x="323" y="539"/>
                  <a:pt x="323" y="539"/>
                  <a:pt x="322" y="540"/>
                </a:cubicBezTo>
                <a:cubicBezTo>
                  <a:pt x="320" y="542"/>
                  <a:pt x="319" y="542"/>
                  <a:pt x="319" y="546"/>
                </a:cubicBezTo>
                <a:cubicBezTo>
                  <a:pt x="315" y="547"/>
                  <a:pt x="315" y="548"/>
                  <a:pt x="312" y="550"/>
                </a:cubicBezTo>
                <a:cubicBezTo>
                  <a:pt x="312" y="550"/>
                  <a:pt x="312" y="551"/>
                  <a:pt x="312" y="551"/>
                </a:cubicBezTo>
                <a:cubicBezTo>
                  <a:pt x="310" y="551"/>
                  <a:pt x="308" y="552"/>
                  <a:pt x="307" y="552"/>
                </a:cubicBezTo>
                <a:cubicBezTo>
                  <a:pt x="304" y="553"/>
                  <a:pt x="302" y="555"/>
                  <a:pt x="300" y="556"/>
                </a:cubicBezTo>
                <a:cubicBezTo>
                  <a:pt x="300" y="558"/>
                  <a:pt x="299" y="560"/>
                  <a:pt x="299" y="564"/>
                </a:cubicBezTo>
                <a:cubicBezTo>
                  <a:pt x="295" y="564"/>
                  <a:pt x="295" y="564"/>
                  <a:pt x="295" y="564"/>
                </a:cubicBezTo>
                <a:cubicBezTo>
                  <a:pt x="295" y="564"/>
                  <a:pt x="295" y="564"/>
                  <a:pt x="295" y="564"/>
                </a:cubicBezTo>
                <a:cubicBezTo>
                  <a:pt x="294" y="564"/>
                  <a:pt x="294" y="564"/>
                  <a:pt x="294" y="564"/>
                </a:cubicBezTo>
                <a:cubicBezTo>
                  <a:pt x="294" y="564"/>
                  <a:pt x="294" y="563"/>
                  <a:pt x="294" y="562"/>
                </a:cubicBezTo>
                <a:cubicBezTo>
                  <a:pt x="289" y="562"/>
                  <a:pt x="286" y="564"/>
                  <a:pt x="281" y="564"/>
                </a:cubicBezTo>
                <a:cubicBezTo>
                  <a:pt x="281" y="566"/>
                  <a:pt x="280" y="568"/>
                  <a:pt x="280" y="569"/>
                </a:cubicBezTo>
                <a:cubicBezTo>
                  <a:pt x="279" y="570"/>
                  <a:pt x="278" y="570"/>
                  <a:pt x="277" y="570"/>
                </a:cubicBezTo>
                <a:cubicBezTo>
                  <a:pt x="277" y="572"/>
                  <a:pt x="276" y="573"/>
                  <a:pt x="276" y="574"/>
                </a:cubicBezTo>
                <a:cubicBezTo>
                  <a:pt x="275" y="574"/>
                  <a:pt x="275" y="574"/>
                  <a:pt x="275" y="574"/>
                </a:cubicBezTo>
                <a:cubicBezTo>
                  <a:pt x="275" y="575"/>
                  <a:pt x="275" y="576"/>
                  <a:pt x="275" y="577"/>
                </a:cubicBezTo>
                <a:cubicBezTo>
                  <a:pt x="270" y="577"/>
                  <a:pt x="271" y="577"/>
                  <a:pt x="269" y="579"/>
                </a:cubicBezTo>
                <a:cubicBezTo>
                  <a:pt x="269" y="581"/>
                  <a:pt x="269" y="581"/>
                  <a:pt x="269" y="581"/>
                </a:cubicBezTo>
                <a:cubicBezTo>
                  <a:pt x="270" y="580"/>
                  <a:pt x="270" y="580"/>
                  <a:pt x="270" y="579"/>
                </a:cubicBezTo>
                <a:cubicBezTo>
                  <a:pt x="272" y="580"/>
                  <a:pt x="272" y="580"/>
                  <a:pt x="274" y="580"/>
                </a:cubicBezTo>
                <a:cubicBezTo>
                  <a:pt x="274" y="578"/>
                  <a:pt x="274" y="578"/>
                  <a:pt x="276" y="578"/>
                </a:cubicBezTo>
                <a:cubicBezTo>
                  <a:pt x="277" y="580"/>
                  <a:pt x="276" y="580"/>
                  <a:pt x="279" y="580"/>
                </a:cubicBezTo>
                <a:cubicBezTo>
                  <a:pt x="279" y="578"/>
                  <a:pt x="279" y="578"/>
                  <a:pt x="280" y="577"/>
                </a:cubicBezTo>
                <a:cubicBezTo>
                  <a:pt x="280" y="577"/>
                  <a:pt x="280" y="577"/>
                  <a:pt x="280" y="577"/>
                </a:cubicBezTo>
                <a:cubicBezTo>
                  <a:pt x="280" y="574"/>
                  <a:pt x="280" y="574"/>
                  <a:pt x="280" y="574"/>
                </a:cubicBezTo>
                <a:cubicBezTo>
                  <a:pt x="281" y="574"/>
                  <a:pt x="282" y="573"/>
                  <a:pt x="283" y="573"/>
                </a:cubicBezTo>
                <a:cubicBezTo>
                  <a:pt x="283" y="570"/>
                  <a:pt x="283" y="570"/>
                  <a:pt x="283" y="570"/>
                </a:cubicBezTo>
                <a:cubicBezTo>
                  <a:pt x="284" y="570"/>
                  <a:pt x="284" y="570"/>
                  <a:pt x="284" y="570"/>
                </a:cubicBezTo>
                <a:cubicBezTo>
                  <a:pt x="284" y="569"/>
                  <a:pt x="284" y="569"/>
                  <a:pt x="284" y="569"/>
                </a:cubicBezTo>
                <a:cubicBezTo>
                  <a:pt x="284" y="568"/>
                  <a:pt x="285" y="568"/>
                  <a:pt x="285" y="567"/>
                </a:cubicBezTo>
                <a:cubicBezTo>
                  <a:pt x="289" y="567"/>
                  <a:pt x="289" y="567"/>
                  <a:pt x="289" y="567"/>
                </a:cubicBezTo>
                <a:cubicBezTo>
                  <a:pt x="289" y="569"/>
                  <a:pt x="288" y="569"/>
                  <a:pt x="288" y="571"/>
                </a:cubicBezTo>
                <a:cubicBezTo>
                  <a:pt x="293" y="571"/>
                  <a:pt x="293" y="571"/>
                  <a:pt x="293" y="571"/>
                </a:cubicBezTo>
                <a:cubicBezTo>
                  <a:pt x="293" y="569"/>
                  <a:pt x="293" y="570"/>
                  <a:pt x="294" y="569"/>
                </a:cubicBezTo>
                <a:cubicBezTo>
                  <a:pt x="294" y="569"/>
                  <a:pt x="294" y="569"/>
                  <a:pt x="294" y="569"/>
                </a:cubicBezTo>
                <a:cubicBezTo>
                  <a:pt x="295" y="569"/>
                  <a:pt x="297" y="569"/>
                  <a:pt x="298" y="569"/>
                </a:cubicBezTo>
                <a:cubicBezTo>
                  <a:pt x="298" y="569"/>
                  <a:pt x="298" y="569"/>
                  <a:pt x="298" y="569"/>
                </a:cubicBezTo>
                <a:cubicBezTo>
                  <a:pt x="300" y="569"/>
                  <a:pt x="300" y="569"/>
                  <a:pt x="300" y="569"/>
                </a:cubicBezTo>
                <a:cubicBezTo>
                  <a:pt x="300" y="568"/>
                  <a:pt x="300" y="568"/>
                  <a:pt x="300" y="568"/>
                </a:cubicBezTo>
                <a:cubicBezTo>
                  <a:pt x="302" y="566"/>
                  <a:pt x="303" y="565"/>
                  <a:pt x="306" y="564"/>
                </a:cubicBezTo>
                <a:cubicBezTo>
                  <a:pt x="306" y="567"/>
                  <a:pt x="306" y="567"/>
                  <a:pt x="306" y="567"/>
                </a:cubicBezTo>
                <a:cubicBezTo>
                  <a:pt x="307" y="567"/>
                  <a:pt x="307" y="567"/>
                  <a:pt x="307" y="567"/>
                </a:cubicBezTo>
                <a:cubicBezTo>
                  <a:pt x="307" y="566"/>
                  <a:pt x="307" y="566"/>
                  <a:pt x="308" y="564"/>
                </a:cubicBezTo>
                <a:cubicBezTo>
                  <a:pt x="309" y="564"/>
                  <a:pt x="308" y="564"/>
                  <a:pt x="309" y="564"/>
                </a:cubicBezTo>
                <a:cubicBezTo>
                  <a:pt x="313" y="564"/>
                  <a:pt x="313" y="563"/>
                  <a:pt x="313" y="559"/>
                </a:cubicBezTo>
                <a:cubicBezTo>
                  <a:pt x="314" y="559"/>
                  <a:pt x="315" y="560"/>
                  <a:pt x="317" y="561"/>
                </a:cubicBezTo>
                <a:cubicBezTo>
                  <a:pt x="317" y="560"/>
                  <a:pt x="317" y="560"/>
                  <a:pt x="317" y="560"/>
                </a:cubicBezTo>
                <a:cubicBezTo>
                  <a:pt x="317" y="560"/>
                  <a:pt x="317" y="560"/>
                  <a:pt x="317" y="560"/>
                </a:cubicBezTo>
                <a:cubicBezTo>
                  <a:pt x="316" y="558"/>
                  <a:pt x="318" y="557"/>
                  <a:pt x="317" y="556"/>
                </a:cubicBezTo>
                <a:cubicBezTo>
                  <a:pt x="316" y="556"/>
                  <a:pt x="316" y="556"/>
                  <a:pt x="316" y="556"/>
                </a:cubicBezTo>
                <a:cubicBezTo>
                  <a:pt x="316" y="555"/>
                  <a:pt x="316" y="555"/>
                  <a:pt x="316" y="555"/>
                </a:cubicBezTo>
                <a:cubicBezTo>
                  <a:pt x="318" y="555"/>
                  <a:pt x="321" y="554"/>
                  <a:pt x="323" y="553"/>
                </a:cubicBezTo>
                <a:cubicBezTo>
                  <a:pt x="323" y="552"/>
                  <a:pt x="323" y="551"/>
                  <a:pt x="322" y="550"/>
                </a:cubicBezTo>
                <a:cubicBezTo>
                  <a:pt x="324" y="550"/>
                  <a:pt x="326" y="550"/>
                  <a:pt x="327" y="550"/>
                </a:cubicBezTo>
                <a:cubicBezTo>
                  <a:pt x="327" y="547"/>
                  <a:pt x="327" y="547"/>
                  <a:pt x="327" y="547"/>
                </a:cubicBezTo>
                <a:cubicBezTo>
                  <a:pt x="328" y="547"/>
                  <a:pt x="328" y="547"/>
                  <a:pt x="328" y="547"/>
                </a:cubicBezTo>
                <a:cubicBezTo>
                  <a:pt x="328" y="545"/>
                  <a:pt x="328" y="545"/>
                  <a:pt x="328" y="545"/>
                </a:cubicBezTo>
                <a:cubicBezTo>
                  <a:pt x="329" y="545"/>
                  <a:pt x="329" y="545"/>
                  <a:pt x="329" y="545"/>
                </a:cubicBezTo>
                <a:cubicBezTo>
                  <a:pt x="329" y="546"/>
                  <a:pt x="329" y="546"/>
                  <a:pt x="329" y="546"/>
                </a:cubicBezTo>
                <a:cubicBezTo>
                  <a:pt x="330" y="546"/>
                  <a:pt x="332" y="546"/>
                  <a:pt x="333" y="545"/>
                </a:cubicBezTo>
                <a:cubicBezTo>
                  <a:pt x="333" y="545"/>
                  <a:pt x="334" y="544"/>
                  <a:pt x="334" y="544"/>
                </a:cubicBezTo>
                <a:cubicBezTo>
                  <a:pt x="336" y="544"/>
                  <a:pt x="336" y="544"/>
                  <a:pt x="336" y="544"/>
                </a:cubicBezTo>
                <a:cubicBezTo>
                  <a:pt x="337" y="540"/>
                  <a:pt x="337" y="540"/>
                  <a:pt x="336" y="537"/>
                </a:cubicBezTo>
                <a:cubicBezTo>
                  <a:pt x="340" y="537"/>
                  <a:pt x="339" y="536"/>
                  <a:pt x="341" y="535"/>
                </a:cubicBezTo>
                <a:cubicBezTo>
                  <a:pt x="341" y="534"/>
                  <a:pt x="341" y="534"/>
                  <a:pt x="341" y="534"/>
                </a:cubicBezTo>
                <a:cubicBezTo>
                  <a:pt x="344" y="534"/>
                  <a:pt x="344" y="534"/>
                  <a:pt x="344" y="534"/>
                </a:cubicBezTo>
                <a:cubicBezTo>
                  <a:pt x="344" y="533"/>
                  <a:pt x="344" y="532"/>
                  <a:pt x="345" y="531"/>
                </a:cubicBezTo>
                <a:cubicBezTo>
                  <a:pt x="346" y="530"/>
                  <a:pt x="347" y="529"/>
                  <a:pt x="349" y="528"/>
                </a:cubicBezTo>
                <a:cubicBezTo>
                  <a:pt x="349" y="527"/>
                  <a:pt x="349" y="527"/>
                  <a:pt x="349" y="527"/>
                </a:cubicBezTo>
                <a:cubicBezTo>
                  <a:pt x="350" y="526"/>
                  <a:pt x="351" y="527"/>
                  <a:pt x="352" y="526"/>
                </a:cubicBezTo>
                <a:cubicBezTo>
                  <a:pt x="353" y="525"/>
                  <a:pt x="352" y="524"/>
                  <a:pt x="353" y="523"/>
                </a:cubicBezTo>
                <a:cubicBezTo>
                  <a:pt x="354" y="523"/>
                  <a:pt x="354" y="523"/>
                  <a:pt x="354" y="523"/>
                </a:cubicBezTo>
                <a:cubicBezTo>
                  <a:pt x="355" y="522"/>
                  <a:pt x="355" y="522"/>
                  <a:pt x="355" y="521"/>
                </a:cubicBezTo>
                <a:cubicBezTo>
                  <a:pt x="359" y="521"/>
                  <a:pt x="359" y="521"/>
                  <a:pt x="359" y="521"/>
                </a:cubicBezTo>
                <a:cubicBezTo>
                  <a:pt x="359" y="521"/>
                  <a:pt x="359" y="521"/>
                  <a:pt x="359" y="521"/>
                </a:cubicBezTo>
                <a:cubicBezTo>
                  <a:pt x="360" y="520"/>
                  <a:pt x="362" y="519"/>
                  <a:pt x="364" y="519"/>
                </a:cubicBezTo>
                <a:cubicBezTo>
                  <a:pt x="364" y="517"/>
                  <a:pt x="364" y="516"/>
                  <a:pt x="364" y="515"/>
                </a:cubicBezTo>
                <a:cubicBezTo>
                  <a:pt x="364" y="514"/>
                  <a:pt x="364" y="514"/>
                  <a:pt x="364" y="514"/>
                </a:cubicBezTo>
                <a:cubicBezTo>
                  <a:pt x="364" y="514"/>
                  <a:pt x="364" y="514"/>
                  <a:pt x="364" y="514"/>
                </a:cubicBezTo>
                <a:cubicBezTo>
                  <a:pt x="365" y="513"/>
                  <a:pt x="365" y="513"/>
                  <a:pt x="365" y="512"/>
                </a:cubicBezTo>
                <a:cubicBezTo>
                  <a:pt x="366" y="512"/>
                  <a:pt x="367" y="512"/>
                  <a:pt x="368" y="511"/>
                </a:cubicBezTo>
                <a:cubicBezTo>
                  <a:pt x="368" y="510"/>
                  <a:pt x="368" y="510"/>
                  <a:pt x="368" y="510"/>
                </a:cubicBezTo>
                <a:cubicBezTo>
                  <a:pt x="369" y="509"/>
                  <a:pt x="370" y="509"/>
                  <a:pt x="371" y="509"/>
                </a:cubicBezTo>
                <a:cubicBezTo>
                  <a:pt x="371" y="506"/>
                  <a:pt x="371" y="506"/>
                  <a:pt x="371" y="506"/>
                </a:cubicBezTo>
                <a:cubicBezTo>
                  <a:pt x="368" y="506"/>
                  <a:pt x="365" y="505"/>
                  <a:pt x="364" y="505"/>
                </a:cubicBezTo>
                <a:cubicBezTo>
                  <a:pt x="364" y="503"/>
                  <a:pt x="364" y="500"/>
                  <a:pt x="364" y="498"/>
                </a:cubicBezTo>
                <a:cubicBezTo>
                  <a:pt x="365" y="498"/>
                  <a:pt x="365" y="498"/>
                  <a:pt x="365" y="498"/>
                </a:cubicBezTo>
                <a:cubicBezTo>
                  <a:pt x="365" y="496"/>
                  <a:pt x="365" y="496"/>
                  <a:pt x="365" y="496"/>
                </a:cubicBezTo>
                <a:cubicBezTo>
                  <a:pt x="366" y="496"/>
                  <a:pt x="366" y="496"/>
                  <a:pt x="366" y="496"/>
                </a:cubicBezTo>
                <a:cubicBezTo>
                  <a:pt x="367" y="495"/>
                  <a:pt x="367" y="494"/>
                  <a:pt x="367" y="492"/>
                </a:cubicBezTo>
                <a:cubicBezTo>
                  <a:pt x="370" y="493"/>
                  <a:pt x="370" y="493"/>
                  <a:pt x="373" y="492"/>
                </a:cubicBezTo>
                <a:cubicBezTo>
                  <a:pt x="374" y="491"/>
                  <a:pt x="374" y="490"/>
                  <a:pt x="374" y="489"/>
                </a:cubicBezTo>
                <a:cubicBezTo>
                  <a:pt x="376" y="489"/>
                  <a:pt x="376" y="488"/>
                  <a:pt x="378" y="487"/>
                </a:cubicBezTo>
                <a:cubicBezTo>
                  <a:pt x="377" y="486"/>
                  <a:pt x="377" y="485"/>
                  <a:pt x="377" y="483"/>
                </a:cubicBezTo>
                <a:cubicBezTo>
                  <a:pt x="378" y="484"/>
                  <a:pt x="379" y="484"/>
                  <a:pt x="380" y="484"/>
                </a:cubicBezTo>
                <a:cubicBezTo>
                  <a:pt x="380" y="485"/>
                  <a:pt x="380" y="485"/>
                  <a:pt x="380" y="485"/>
                </a:cubicBezTo>
                <a:cubicBezTo>
                  <a:pt x="381" y="485"/>
                  <a:pt x="382" y="484"/>
                  <a:pt x="382" y="484"/>
                </a:cubicBezTo>
                <a:cubicBezTo>
                  <a:pt x="383" y="482"/>
                  <a:pt x="383" y="480"/>
                  <a:pt x="383" y="478"/>
                </a:cubicBezTo>
                <a:cubicBezTo>
                  <a:pt x="384" y="478"/>
                  <a:pt x="384" y="478"/>
                  <a:pt x="384" y="478"/>
                </a:cubicBezTo>
                <a:cubicBezTo>
                  <a:pt x="386" y="476"/>
                  <a:pt x="388" y="475"/>
                  <a:pt x="392" y="474"/>
                </a:cubicBezTo>
                <a:cubicBezTo>
                  <a:pt x="392" y="472"/>
                  <a:pt x="392" y="472"/>
                  <a:pt x="392" y="472"/>
                </a:cubicBezTo>
                <a:cubicBezTo>
                  <a:pt x="392" y="472"/>
                  <a:pt x="392" y="472"/>
                  <a:pt x="392" y="472"/>
                </a:cubicBezTo>
                <a:cubicBezTo>
                  <a:pt x="394" y="468"/>
                  <a:pt x="395" y="469"/>
                  <a:pt x="397" y="467"/>
                </a:cubicBezTo>
                <a:cubicBezTo>
                  <a:pt x="399" y="465"/>
                  <a:pt x="401" y="463"/>
                  <a:pt x="403" y="461"/>
                </a:cubicBezTo>
                <a:cubicBezTo>
                  <a:pt x="404" y="461"/>
                  <a:pt x="404" y="461"/>
                  <a:pt x="404" y="461"/>
                </a:cubicBezTo>
                <a:cubicBezTo>
                  <a:pt x="404" y="463"/>
                  <a:pt x="404" y="463"/>
                  <a:pt x="404" y="463"/>
                </a:cubicBezTo>
                <a:cubicBezTo>
                  <a:pt x="405" y="463"/>
                  <a:pt x="405" y="463"/>
                  <a:pt x="405" y="463"/>
                </a:cubicBezTo>
                <a:cubicBezTo>
                  <a:pt x="405" y="464"/>
                  <a:pt x="405" y="464"/>
                  <a:pt x="405" y="464"/>
                </a:cubicBezTo>
                <a:cubicBezTo>
                  <a:pt x="407" y="464"/>
                  <a:pt x="409" y="464"/>
                  <a:pt x="411" y="463"/>
                </a:cubicBezTo>
                <a:cubicBezTo>
                  <a:pt x="412" y="463"/>
                  <a:pt x="412" y="462"/>
                  <a:pt x="413" y="461"/>
                </a:cubicBezTo>
                <a:cubicBezTo>
                  <a:pt x="415" y="461"/>
                  <a:pt x="415" y="461"/>
                  <a:pt x="415" y="461"/>
                </a:cubicBezTo>
                <a:cubicBezTo>
                  <a:pt x="415" y="462"/>
                  <a:pt x="415" y="462"/>
                  <a:pt x="415" y="462"/>
                </a:cubicBezTo>
                <a:cubicBezTo>
                  <a:pt x="415" y="462"/>
                  <a:pt x="414" y="462"/>
                  <a:pt x="413" y="463"/>
                </a:cubicBezTo>
                <a:cubicBezTo>
                  <a:pt x="412" y="464"/>
                  <a:pt x="413" y="463"/>
                  <a:pt x="412" y="464"/>
                </a:cubicBezTo>
                <a:cubicBezTo>
                  <a:pt x="412" y="465"/>
                  <a:pt x="412" y="466"/>
                  <a:pt x="411" y="467"/>
                </a:cubicBezTo>
                <a:cubicBezTo>
                  <a:pt x="412" y="467"/>
                  <a:pt x="412" y="467"/>
                  <a:pt x="412" y="467"/>
                </a:cubicBezTo>
                <a:cubicBezTo>
                  <a:pt x="413" y="469"/>
                  <a:pt x="415" y="469"/>
                  <a:pt x="415" y="472"/>
                </a:cubicBezTo>
                <a:cubicBezTo>
                  <a:pt x="408" y="471"/>
                  <a:pt x="408" y="471"/>
                  <a:pt x="408" y="471"/>
                </a:cubicBezTo>
                <a:cubicBezTo>
                  <a:pt x="408" y="470"/>
                  <a:pt x="407" y="470"/>
                  <a:pt x="407" y="469"/>
                </a:cubicBezTo>
                <a:cubicBezTo>
                  <a:pt x="404" y="469"/>
                  <a:pt x="404" y="469"/>
                  <a:pt x="404" y="469"/>
                </a:cubicBezTo>
                <a:cubicBezTo>
                  <a:pt x="403" y="470"/>
                  <a:pt x="403" y="471"/>
                  <a:pt x="402" y="472"/>
                </a:cubicBezTo>
                <a:cubicBezTo>
                  <a:pt x="401" y="472"/>
                  <a:pt x="401" y="472"/>
                  <a:pt x="401" y="472"/>
                </a:cubicBezTo>
                <a:cubicBezTo>
                  <a:pt x="401" y="472"/>
                  <a:pt x="401" y="472"/>
                  <a:pt x="401" y="472"/>
                </a:cubicBezTo>
                <a:cubicBezTo>
                  <a:pt x="399" y="472"/>
                  <a:pt x="399" y="472"/>
                  <a:pt x="399" y="472"/>
                </a:cubicBezTo>
                <a:cubicBezTo>
                  <a:pt x="399" y="473"/>
                  <a:pt x="398" y="474"/>
                  <a:pt x="398" y="474"/>
                </a:cubicBezTo>
                <a:cubicBezTo>
                  <a:pt x="396" y="474"/>
                  <a:pt x="396" y="474"/>
                  <a:pt x="396" y="474"/>
                </a:cubicBezTo>
                <a:cubicBezTo>
                  <a:pt x="396" y="475"/>
                  <a:pt x="396" y="475"/>
                  <a:pt x="396" y="475"/>
                </a:cubicBezTo>
                <a:cubicBezTo>
                  <a:pt x="394" y="476"/>
                  <a:pt x="394" y="482"/>
                  <a:pt x="395" y="485"/>
                </a:cubicBezTo>
                <a:cubicBezTo>
                  <a:pt x="395" y="485"/>
                  <a:pt x="396" y="485"/>
                  <a:pt x="396" y="487"/>
                </a:cubicBezTo>
                <a:cubicBezTo>
                  <a:pt x="395" y="487"/>
                  <a:pt x="393" y="488"/>
                  <a:pt x="392" y="489"/>
                </a:cubicBezTo>
                <a:cubicBezTo>
                  <a:pt x="392" y="491"/>
                  <a:pt x="392" y="491"/>
                  <a:pt x="392" y="491"/>
                </a:cubicBezTo>
                <a:cubicBezTo>
                  <a:pt x="392" y="491"/>
                  <a:pt x="392" y="491"/>
                  <a:pt x="392" y="491"/>
                </a:cubicBezTo>
                <a:cubicBezTo>
                  <a:pt x="392" y="493"/>
                  <a:pt x="392" y="494"/>
                  <a:pt x="394" y="495"/>
                </a:cubicBezTo>
                <a:cubicBezTo>
                  <a:pt x="394" y="496"/>
                  <a:pt x="394" y="496"/>
                  <a:pt x="394" y="496"/>
                </a:cubicBezTo>
                <a:cubicBezTo>
                  <a:pt x="395" y="495"/>
                  <a:pt x="396" y="495"/>
                  <a:pt x="396" y="495"/>
                </a:cubicBezTo>
                <a:cubicBezTo>
                  <a:pt x="396" y="496"/>
                  <a:pt x="396" y="496"/>
                  <a:pt x="396" y="496"/>
                </a:cubicBezTo>
                <a:cubicBezTo>
                  <a:pt x="397" y="496"/>
                  <a:pt x="397" y="496"/>
                  <a:pt x="397" y="496"/>
                </a:cubicBezTo>
                <a:cubicBezTo>
                  <a:pt x="396" y="498"/>
                  <a:pt x="394" y="501"/>
                  <a:pt x="392" y="499"/>
                </a:cubicBezTo>
                <a:cubicBezTo>
                  <a:pt x="391" y="499"/>
                  <a:pt x="391" y="499"/>
                  <a:pt x="391" y="499"/>
                </a:cubicBezTo>
                <a:cubicBezTo>
                  <a:pt x="390" y="500"/>
                  <a:pt x="390" y="502"/>
                  <a:pt x="390" y="503"/>
                </a:cubicBezTo>
                <a:cubicBezTo>
                  <a:pt x="392" y="503"/>
                  <a:pt x="394" y="504"/>
                  <a:pt x="396" y="504"/>
                </a:cubicBezTo>
                <a:cubicBezTo>
                  <a:pt x="396" y="503"/>
                  <a:pt x="396" y="503"/>
                  <a:pt x="396" y="503"/>
                </a:cubicBezTo>
                <a:cubicBezTo>
                  <a:pt x="396" y="503"/>
                  <a:pt x="397" y="503"/>
                  <a:pt x="398" y="502"/>
                </a:cubicBezTo>
                <a:cubicBezTo>
                  <a:pt x="398" y="501"/>
                  <a:pt x="398" y="501"/>
                  <a:pt x="398" y="501"/>
                </a:cubicBezTo>
                <a:cubicBezTo>
                  <a:pt x="399" y="502"/>
                  <a:pt x="401" y="502"/>
                  <a:pt x="402" y="502"/>
                </a:cubicBezTo>
                <a:cubicBezTo>
                  <a:pt x="403" y="499"/>
                  <a:pt x="404" y="500"/>
                  <a:pt x="406" y="498"/>
                </a:cubicBezTo>
                <a:cubicBezTo>
                  <a:pt x="406" y="498"/>
                  <a:pt x="406" y="498"/>
                  <a:pt x="406" y="498"/>
                </a:cubicBezTo>
                <a:cubicBezTo>
                  <a:pt x="406" y="496"/>
                  <a:pt x="406" y="496"/>
                  <a:pt x="406" y="496"/>
                </a:cubicBezTo>
                <a:cubicBezTo>
                  <a:pt x="410" y="495"/>
                  <a:pt x="410" y="494"/>
                  <a:pt x="413" y="494"/>
                </a:cubicBezTo>
                <a:cubicBezTo>
                  <a:pt x="413" y="492"/>
                  <a:pt x="413" y="492"/>
                  <a:pt x="412" y="491"/>
                </a:cubicBezTo>
                <a:cubicBezTo>
                  <a:pt x="413" y="490"/>
                  <a:pt x="414" y="490"/>
                  <a:pt x="415" y="490"/>
                </a:cubicBezTo>
                <a:cubicBezTo>
                  <a:pt x="415" y="492"/>
                  <a:pt x="415" y="492"/>
                  <a:pt x="415" y="492"/>
                </a:cubicBezTo>
                <a:cubicBezTo>
                  <a:pt x="416" y="492"/>
                  <a:pt x="416" y="492"/>
                  <a:pt x="416" y="492"/>
                </a:cubicBezTo>
                <a:cubicBezTo>
                  <a:pt x="416" y="488"/>
                  <a:pt x="417" y="488"/>
                  <a:pt x="419" y="486"/>
                </a:cubicBezTo>
                <a:cubicBezTo>
                  <a:pt x="420" y="486"/>
                  <a:pt x="420" y="486"/>
                  <a:pt x="420" y="486"/>
                </a:cubicBezTo>
                <a:cubicBezTo>
                  <a:pt x="420" y="488"/>
                  <a:pt x="420" y="488"/>
                  <a:pt x="420" y="488"/>
                </a:cubicBezTo>
                <a:cubicBezTo>
                  <a:pt x="421" y="488"/>
                  <a:pt x="421" y="488"/>
                  <a:pt x="421" y="488"/>
                </a:cubicBezTo>
                <a:cubicBezTo>
                  <a:pt x="421" y="488"/>
                  <a:pt x="422" y="487"/>
                  <a:pt x="422" y="487"/>
                </a:cubicBezTo>
                <a:cubicBezTo>
                  <a:pt x="423" y="486"/>
                  <a:pt x="428" y="488"/>
                  <a:pt x="430" y="488"/>
                </a:cubicBezTo>
                <a:cubicBezTo>
                  <a:pt x="431" y="487"/>
                  <a:pt x="431" y="485"/>
                  <a:pt x="431" y="484"/>
                </a:cubicBezTo>
                <a:cubicBezTo>
                  <a:pt x="434" y="484"/>
                  <a:pt x="434" y="484"/>
                  <a:pt x="434" y="484"/>
                </a:cubicBezTo>
                <a:cubicBezTo>
                  <a:pt x="434" y="481"/>
                  <a:pt x="432" y="481"/>
                  <a:pt x="434" y="479"/>
                </a:cubicBezTo>
                <a:cubicBezTo>
                  <a:pt x="434" y="477"/>
                  <a:pt x="434" y="477"/>
                  <a:pt x="434" y="477"/>
                </a:cubicBezTo>
                <a:cubicBezTo>
                  <a:pt x="433" y="477"/>
                  <a:pt x="433" y="477"/>
                  <a:pt x="431" y="477"/>
                </a:cubicBezTo>
                <a:cubicBezTo>
                  <a:pt x="431" y="476"/>
                  <a:pt x="431" y="476"/>
                  <a:pt x="431" y="476"/>
                </a:cubicBezTo>
                <a:cubicBezTo>
                  <a:pt x="429" y="476"/>
                  <a:pt x="429" y="476"/>
                  <a:pt x="429" y="476"/>
                </a:cubicBezTo>
                <a:cubicBezTo>
                  <a:pt x="429" y="475"/>
                  <a:pt x="429" y="475"/>
                  <a:pt x="429" y="475"/>
                </a:cubicBezTo>
                <a:cubicBezTo>
                  <a:pt x="428" y="475"/>
                  <a:pt x="428" y="475"/>
                  <a:pt x="428" y="475"/>
                </a:cubicBezTo>
                <a:cubicBezTo>
                  <a:pt x="428" y="468"/>
                  <a:pt x="428" y="468"/>
                  <a:pt x="428" y="468"/>
                </a:cubicBezTo>
                <a:cubicBezTo>
                  <a:pt x="433" y="469"/>
                  <a:pt x="430" y="470"/>
                  <a:pt x="435" y="468"/>
                </a:cubicBezTo>
                <a:cubicBezTo>
                  <a:pt x="435" y="470"/>
                  <a:pt x="435" y="470"/>
                  <a:pt x="435" y="470"/>
                </a:cubicBezTo>
                <a:cubicBezTo>
                  <a:pt x="437" y="470"/>
                  <a:pt x="438" y="471"/>
                  <a:pt x="439" y="471"/>
                </a:cubicBezTo>
                <a:cubicBezTo>
                  <a:pt x="439" y="468"/>
                  <a:pt x="439" y="468"/>
                  <a:pt x="439" y="468"/>
                </a:cubicBezTo>
                <a:cubicBezTo>
                  <a:pt x="443" y="470"/>
                  <a:pt x="445" y="471"/>
                  <a:pt x="447" y="467"/>
                </a:cubicBezTo>
                <a:cubicBezTo>
                  <a:pt x="448" y="467"/>
                  <a:pt x="448" y="467"/>
                  <a:pt x="448" y="467"/>
                </a:cubicBezTo>
                <a:cubicBezTo>
                  <a:pt x="447" y="468"/>
                  <a:pt x="447" y="469"/>
                  <a:pt x="447" y="471"/>
                </a:cubicBezTo>
                <a:cubicBezTo>
                  <a:pt x="448" y="471"/>
                  <a:pt x="449" y="471"/>
                  <a:pt x="451" y="472"/>
                </a:cubicBezTo>
                <a:cubicBezTo>
                  <a:pt x="451" y="472"/>
                  <a:pt x="451" y="472"/>
                  <a:pt x="451" y="472"/>
                </a:cubicBezTo>
                <a:cubicBezTo>
                  <a:pt x="448" y="472"/>
                  <a:pt x="448" y="472"/>
                  <a:pt x="448" y="472"/>
                </a:cubicBezTo>
                <a:cubicBezTo>
                  <a:pt x="448" y="473"/>
                  <a:pt x="448" y="473"/>
                  <a:pt x="448" y="473"/>
                </a:cubicBezTo>
                <a:cubicBezTo>
                  <a:pt x="447" y="473"/>
                  <a:pt x="447" y="473"/>
                  <a:pt x="447" y="473"/>
                </a:cubicBezTo>
                <a:cubicBezTo>
                  <a:pt x="447" y="474"/>
                  <a:pt x="447" y="474"/>
                  <a:pt x="447" y="474"/>
                </a:cubicBezTo>
                <a:cubicBezTo>
                  <a:pt x="452" y="474"/>
                  <a:pt x="452" y="474"/>
                  <a:pt x="452" y="474"/>
                </a:cubicBezTo>
                <a:cubicBezTo>
                  <a:pt x="452" y="476"/>
                  <a:pt x="452" y="476"/>
                  <a:pt x="452" y="476"/>
                </a:cubicBezTo>
                <a:cubicBezTo>
                  <a:pt x="455" y="476"/>
                  <a:pt x="455" y="476"/>
                  <a:pt x="455" y="476"/>
                </a:cubicBezTo>
                <a:cubicBezTo>
                  <a:pt x="455" y="477"/>
                  <a:pt x="455" y="477"/>
                  <a:pt x="455" y="477"/>
                </a:cubicBezTo>
                <a:cubicBezTo>
                  <a:pt x="456" y="477"/>
                  <a:pt x="456" y="477"/>
                  <a:pt x="456" y="477"/>
                </a:cubicBezTo>
                <a:cubicBezTo>
                  <a:pt x="456" y="479"/>
                  <a:pt x="456" y="479"/>
                  <a:pt x="454" y="480"/>
                </a:cubicBezTo>
                <a:cubicBezTo>
                  <a:pt x="454" y="481"/>
                  <a:pt x="455" y="482"/>
                  <a:pt x="455" y="482"/>
                </a:cubicBezTo>
                <a:cubicBezTo>
                  <a:pt x="459" y="482"/>
                  <a:pt x="461" y="482"/>
                  <a:pt x="462" y="480"/>
                </a:cubicBezTo>
                <a:cubicBezTo>
                  <a:pt x="463" y="480"/>
                  <a:pt x="463" y="480"/>
                  <a:pt x="463" y="480"/>
                </a:cubicBezTo>
                <a:cubicBezTo>
                  <a:pt x="463" y="483"/>
                  <a:pt x="463" y="483"/>
                  <a:pt x="463" y="483"/>
                </a:cubicBezTo>
                <a:cubicBezTo>
                  <a:pt x="463" y="483"/>
                  <a:pt x="464" y="484"/>
                  <a:pt x="465" y="485"/>
                </a:cubicBezTo>
                <a:cubicBezTo>
                  <a:pt x="466" y="486"/>
                  <a:pt x="466" y="486"/>
                  <a:pt x="466" y="486"/>
                </a:cubicBezTo>
                <a:cubicBezTo>
                  <a:pt x="470" y="486"/>
                  <a:pt x="470" y="486"/>
                  <a:pt x="470" y="486"/>
                </a:cubicBezTo>
                <a:cubicBezTo>
                  <a:pt x="470" y="487"/>
                  <a:pt x="470" y="487"/>
                  <a:pt x="470" y="487"/>
                </a:cubicBezTo>
                <a:cubicBezTo>
                  <a:pt x="471" y="487"/>
                  <a:pt x="471" y="487"/>
                  <a:pt x="471" y="487"/>
                </a:cubicBezTo>
                <a:cubicBezTo>
                  <a:pt x="472" y="487"/>
                  <a:pt x="473" y="488"/>
                  <a:pt x="473" y="489"/>
                </a:cubicBezTo>
                <a:cubicBezTo>
                  <a:pt x="476" y="489"/>
                  <a:pt x="476" y="489"/>
                  <a:pt x="476" y="489"/>
                </a:cubicBezTo>
                <a:cubicBezTo>
                  <a:pt x="476" y="490"/>
                  <a:pt x="476" y="490"/>
                  <a:pt x="476" y="490"/>
                </a:cubicBezTo>
                <a:cubicBezTo>
                  <a:pt x="478" y="490"/>
                  <a:pt x="480" y="490"/>
                  <a:pt x="482" y="491"/>
                </a:cubicBezTo>
                <a:cubicBezTo>
                  <a:pt x="482" y="492"/>
                  <a:pt x="482" y="492"/>
                  <a:pt x="482" y="492"/>
                </a:cubicBezTo>
                <a:cubicBezTo>
                  <a:pt x="483" y="492"/>
                  <a:pt x="482" y="491"/>
                  <a:pt x="483" y="491"/>
                </a:cubicBezTo>
                <a:cubicBezTo>
                  <a:pt x="485" y="491"/>
                  <a:pt x="485" y="491"/>
                  <a:pt x="485" y="491"/>
                </a:cubicBezTo>
                <a:cubicBezTo>
                  <a:pt x="486" y="490"/>
                  <a:pt x="486" y="490"/>
                  <a:pt x="486" y="489"/>
                </a:cubicBezTo>
                <a:cubicBezTo>
                  <a:pt x="490" y="489"/>
                  <a:pt x="490" y="489"/>
                  <a:pt x="490" y="489"/>
                </a:cubicBezTo>
                <a:cubicBezTo>
                  <a:pt x="491" y="489"/>
                  <a:pt x="491" y="488"/>
                  <a:pt x="492" y="488"/>
                </a:cubicBezTo>
                <a:cubicBezTo>
                  <a:pt x="492" y="489"/>
                  <a:pt x="492" y="489"/>
                  <a:pt x="492" y="489"/>
                </a:cubicBezTo>
                <a:cubicBezTo>
                  <a:pt x="495" y="489"/>
                  <a:pt x="495" y="489"/>
                  <a:pt x="495" y="489"/>
                </a:cubicBezTo>
                <a:cubicBezTo>
                  <a:pt x="495" y="490"/>
                  <a:pt x="495" y="490"/>
                  <a:pt x="495" y="490"/>
                </a:cubicBezTo>
                <a:cubicBezTo>
                  <a:pt x="496" y="490"/>
                  <a:pt x="496" y="490"/>
                  <a:pt x="496" y="490"/>
                </a:cubicBezTo>
                <a:cubicBezTo>
                  <a:pt x="496" y="491"/>
                  <a:pt x="496" y="491"/>
                  <a:pt x="496" y="491"/>
                </a:cubicBezTo>
                <a:cubicBezTo>
                  <a:pt x="498" y="491"/>
                  <a:pt x="498" y="491"/>
                  <a:pt x="498" y="491"/>
                </a:cubicBezTo>
                <a:cubicBezTo>
                  <a:pt x="498" y="492"/>
                  <a:pt x="498" y="492"/>
                  <a:pt x="498" y="492"/>
                </a:cubicBezTo>
                <a:cubicBezTo>
                  <a:pt x="499" y="491"/>
                  <a:pt x="501" y="491"/>
                  <a:pt x="502" y="491"/>
                </a:cubicBezTo>
                <a:cubicBezTo>
                  <a:pt x="502" y="492"/>
                  <a:pt x="503" y="492"/>
                  <a:pt x="504" y="493"/>
                </a:cubicBezTo>
                <a:cubicBezTo>
                  <a:pt x="506" y="493"/>
                  <a:pt x="506" y="493"/>
                  <a:pt x="506" y="493"/>
                </a:cubicBezTo>
                <a:cubicBezTo>
                  <a:pt x="506" y="494"/>
                  <a:pt x="506" y="494"/>
                  <a:pt x="506" y="494"/>
                </a:cubicBezTo>
                <a:cubicBezTo>
                  <a:pt x="508" y="494"/>
                  <a:pt x="508" y="494"/>
                  <a:pt x="508" y="494"/>
                </a:cubicBezTo>
                <a:cubicBezTo>
                  <a:pt x="508" y="495"/>
                  <a:pt x="508" y="495"/>
                  <a:pt x="508" y="495"/>
                </a:cubicBezTo>
                <a:cubicBezTo>
                  <a:pt x="512" y="495"/>
                  <a:pt x="512" y="495"/>
                  <a:pt x="512" y="495"/>
                </a:cubicBezTo>
                <a:cubicBezTo>
                  <a:pt x="517" y="496"/>
                  <a:pt x="520" y="497"/>
                  <a:pt x="523" y="492"/>
                </a:cubicBezTo>
                <a:cubicBezTo>
                  <a:pt x="523" y="492"/>
                  <a:pt x="523" y="492"/>
                  <a:pt x="523" y="492"/>
                </a:cubicBezTo>
                <a:cubicBezTo>
                  <a:pt x="523" y="495"/>
                  <a:pt x="523" y="495"/>
                  <a:pt x="523" y="495"/>
                </a:cubicBezTo>
                <a:cubicBezTo>
                  <a:pt x="523" y="495"/>
                  <a:pt x="523" y="495"/>
                  <a:pt x="523" y="495"/>
                </a:cubicBezTo>
                <a:cubicBezTo>
                  <a:pt x="522" y="498"/>
                  <a:pt x="525" y="497"/>
                  <a:pt x="521" y="500"/>
                </a:cubicBezTo>
                <a:cubicBezTo>
                  <a:pt x="524" y="504"/>
                  <a:pt x="527" y="501"/>
                  <a:pt x="527" y="501"/>
                </a:cubicBezTo>
                <a:cubicBezTo>
                  <a:pt x="528" y="502"/>
                  <a:pt x="528" y="503"/>
                  <a:pt x="528" y="504"/>
                </a:cubicBezTo>
                <a:cubicBezTo>
                  <a:pt x="530" y="506"/>
                  <a:pt x="532" y="505"/>
                  <a:pt x="534" y="505"/>
                </a:cubicBezTo>
                <a:cubicBezTo>
                  <a:pt x="534" y="504"/>
                  <a:pt x="534" y="503"/>
                  <a:pt x="533" y="501"/>
                </a:cubicBezTo>
                <a:cubicBezTo>
                  <a:pt x="538" y="501"/>
                  <a:pt x="538" y="501"/>
                  <a:pt x="538" y="501"/>
                </a:cubicBezTo>
                <a:cubicBezTo>
                  <a:pt x="538" y="504"/>
                  <a:pt x="538" y="506"/>
                  <a:pt x="536" y="507"/>
                </a:cubicBezTo>
                <a:cubicBezTo>
                  <a:pt x="536" y="510"/>
                  <a:pt x="538" y="511"/>
                  <a:pt x="540" y="513"/>
                </a:cubicBezTo>
                <a:cubicBezTo>
                  <a:pt x="541" y="513"/>
                  <a:pt x="541" y="513"/>
                  <a:pt x="541" y="513"/>
                </a:cubicBezTo>
                <a:cubicBezTo>
                  <a:pt x="541" y="516"/>
                  <a:pt x="541" y="516"/>
                  <a:pt x="541" y="516"/>
                </a:cubicBezTo>
                <a:cubicBezTo>
                  <a:pt x="541" y="516"/>
                  <a:pt x="542" y="516"/>
                  <a:pt x="543" y="516"/>
                </a:cubicBezTo>
                <a:cubicBezTo>
                  <a:pt x="544" y="517"/>
                  <a:pt x="544" y="519"/>
                  <a:pt x="545" y="520"/>
                </a:cubicBezTo>
                <a:cubicBezTo>
                  <a:pt x="547" y="520"/>
                  <a:pt x="549" y="519"/>
                  <a:pt x="551" y="519"/>
                </a:cubicBezTo>
                <a:cubicBezTo>
                  <a:pt x="551" y="520"/>
                  <a:pt x="551" y="521"/>
                  <a:pt x="551" y="523"/>
                </a:cubicBezTo>
                <a:cubicBezTo>
                  <a:pt x="554" y="523"/>
                  <a:pt x="554" y="523"/>
                  <a:pt x="554" y="523"/>
                </a:cubicBezTo>
                <a:cubicBezTo>
                  <a:pt x="554" y="524"/>
                  <a:pt x="554" y="524"/>
                  <a:pt x="554" y="524"/>
                </a:cubicBezTo>
                <a:cubicBezTo>
                  <a:pt x="556" y="525"/>
                  <a:pt x="554" y="525"/>
                  <a:pt x="557" y="526"/>
                </a:cubicBezTo>
                <a:cubicBezTo>
                  <a:pt x="557" y="528"/>
                  <a:pt x="558" y="529"/>
                  <a:pt x="558" y="530"/>
                </a:cubicBezTo>
                <a:cubicBezTo>
                  <a:pt x="557" y="530"/>
                  <a:pt x="557" y="530"/>
                  <a:pt x="557" y="530"/>
                </a:cubicBezTo>
                <a:cubicBezTo>
                  <a:pt x="558" y="534"/>
                  <a:pt x="559" y="532"/>
                  <a:pt x="560" y="535"/>
                </a:cubicBezTo>
                <a:cubicBezTo>
                  <a:pt x="563" y="535"/>
                  <a:pt x="563" y="535"/>
                  <a:pt x="563" y="535"/>
                </a:cubicBezTo>
                <a:cubicBezTo>
                  <a:pt x="563" y="536"/>
                  <a:pt x="563" y="537"/>
                  <a:pt x="565" y="538"/>
                </a:cubicBezTo>
                <a:cubicBezTo>
                  <a:pt x="565" y="539"/>
                  <a:pt x="565" y="538"/>
                  <a:pt x="566" y="539"/>
                </a:cubicBezTo>
                <a:cubicBezTo>
                  <a:pt x="567" y="537"/>
                  <a:pt x="567" y="537"/>
                  <a:pt x="567" y="535"/>
                </a:cubicBezTo>
                <a:cubicBezTo>
                  <a:pt x="568" y="535"/>
                  <a:pt x="569" y="535"/>
                  <a:pt x="569" y="535"/>
                </a:cubicBezTo>
                <a:cubicBezTo>
                  <a:pt x="569" y="537"/>
                  <a:pt x="569" y="537"/>
                  <a:pt x="569" y="537"/>
                </a:cubicBezTo>
                <a:cubicBezTo>
                  <a:pt x="572" y="538"/>
                  <a:pt x="571" y="539"/>
                  <a:pt x="575" y="539"/>
                </a:cubicBezTo>
                <a:cubicBezTo>
                  <a:pt x="576" y="538"/>
                  <a:pt x="576" y="537"/>
                  <a:pt x="576" y="536"/>
                </a:cubicBezTo>
                <a:cubicBezTo>
                  <a:pt x="575" y="536"/>
                  <a:pt x="575" y="536"/>
                  <a:pt x="575" y="536"/>
                </a:cubicBezTo>
                <a:cubicBezTo>
                  <a:pt x="575" y="532"/>
                  <a:pt x="575" y="532"/>
                  <a:pt x="571" y="532"/>
                </a:cubicBezTo>
                <a:cubicBezTo>
                  <a:pt x="572" y="531"/>
                  <a:pt x="573" y="531"/>
                  <a:pt x="574" y="530"/>
                </a:cubicBezTo>
                <a:cubicBezTo>
                  <a:pt x="572" y="529"/>
                  <a:pt x="570" y="528"/>
                  <a:pt x="569" y="526"/>
                </a:cubicBezTo>
                <a:cubicBezTo>
                  <a:pt x="566" y="526"/>
                  <a:pt x="562" y="526"/>
                  <a:pt x="558" y="525"/>
                </a:cubicBezTo>
                <a:cubicBezTo>
                  <a:pt x="558" y="524"/>
                  <a:pt x="557" y="523"/>
                  <a:pt x="557" y="522"/>
                </a:cubicBezTo>
                <a:cubicBezTo>
                  <a:pt x="559" y="523"/>
                  <a:pt x="559" y="522"/>
                  <a:pt x="560" y="524"/>
                </a:cubicBezTo>
                <a:cubicBezTo>
                  <a:pt x="562" y="524"/>
                  <a:pt x="562" y="523"/>
                  <a:pt x="564" y="522"/>
                </a:cubicBezTo>
                <a:cubicBezTo>
                  <a:pt x="564" y="521"/>
                  <a:pt x="564" y="521"/>
                  <a:pt x="564" y="521"/>
                </a:cubicBezTo>
                <a:cubicBezTo>
                  <a:pt x="566" y="520"/>
                  <a:pt x="566" y="522"/>
                  <a:pt x="568" y="520"/>
                </a:cubicBezTo>
                <a:cubicBezTo>
                  <a:pt x="569" y="520"/>
                  <a:pt x="569" y="520"/>
                  <a:pt x="569" y="520"/>
                </a:cubicBezTo>
                <a:cubicBezTo>
                  <a:pt x="569" y="521"/>
                  <a:pt x="569" y="522"/>
                  <a:pt x="569" y="523"/>
                </a:cubicBezTo>
                <a:cubicBezTo>
                  <a:pt x="571" y="523"/>
                  <a:pt x="571" y="523"/>
                  <a:pt x="571" y="523"/>
                </a:cubicBezTo>
                <a:cubicBezTo>
                  <a:pt x="571" y="520"/>
                  <a:pt x="569" y="517"/>
                  <a:pt x="571" y="515"/>
                </a:cubicBezTo>
                <a:cubicBezTo>
                  <a:pt x="571" y="511"/>
                  <a:pt x="571" y="511"/>
                  <a:pt x="571" y="511"/>
                </a:cubicBezTo>
                <a:cubicBezTo>
                  <a:pt x="572" y="511"/>
                  <a:pt x="572" y="511"/>
                  <a:pt x="572" y="511"/>
                </a:cubicBezTo>
                <a:cubicBezTo>
                  <a:pt x="573" y="514"/>
                  <a:pt x="574" y="517"/>
                  <a:pt x="574" y="520"/>
                </a:cubicBezTo>
                <a:cubicBezTo>
                  <a:pt x="576" y="521"/>
                  <a:pt x="578" y="523"/>
                  <a:pt x="582" y="521"/>
                </a:cubicBezTo>
                <a:cubicBezTo>
                  <a:pt x="582" y="522"/>
                  <a:pt x="582" y="522"/>
                  <a:pt x="582" y="522"/>
                </a:cubicBezTo>
                <a:cubicBezTo>
                  <a:pt x="583" y="522"/>
                  <a:pt x="583" y="522"/>
                  <a:pt x="583" y="522"/>
                </a:cubicBezTo>
                <a:cubicBezTo>
                  <a:pt x="583" y="525"/>
                  <a:pt x="583" y="525"/>
                  <a:pt x="583" y="525"/>
                </a:cubicBezTo>
                <a:cubicBezTo>
                  <a:pt x="583" y="525"/>
                  <a:pt x="583" y="525"/>
                  <a:pt x="583" y="525"/>
                </a:cubicBezTo>
                <a:cubicBezTo>
                  <a:pt x="583" y="526"/>
                  <a:pt x="583" y="526"/>
                  <a:pt x="583" y="526"/>
                </a:cubicBezTo>
                <a:cubicBezTo>
                  <a:pt x="585" y="526"/>
                  <a:pt x="586" y="526"/>
                  <a:pt x="587" y="525"/>
                </a:cubicBezTo>
                <a:cubicBezTo>
                  <a:pt x="587" y="527"/>
                  <a:pt x="586" y="529"/>
                  <a:pt x="586" y="530"/>
                </a:cubicBezTo>
                <a:cubicBezTo>
                  <a:pt x="588" y="530"/>
                  <a:pt x="588" y="530"/>
                  <a:pt x="588" y="530"/>
                </a:cubicBezTo>
                <a:cubicBezTo>
                  <a:pt x="588" y="532"/>
                  <a:pt x="588" y="532"/>
                  <a:pt x="589" y="534"/>
                </a:cubicBezTo>
                <a:cubicBezTo>
                  <a:pt x="590" y="534"/>
                  <a:pt x="590" y="534"/>
                  <a:pt x="590" y="534"/>
                </a:cubicBezTo>
                <a:cubicBezTo>
                  <a:pt x="590" y="535"/>
                  <a:pt x="588" y="536"/>
                  <a:pt x="589" y="538"/>
                </a:cubicBezTo>
                <a:cubicBezTo>
                  <a:pt x="590" y="538"/>
                  <a:pt x="590" y="538"/>
                  <a:pt x="591" y="539"/>
                </a:cubicBezTo>
                <a:cubicBezTo>
                  <a:pt x="591" y="543"/>
                  <a:pt x="591" y="543"/>
                  <a:pt x="591" y="543"/>
                </a:cubicBezTo>
                <a:cubicBezTo>
                  <a:pt x="591" y="543"/>
                  <a:pt x="592" y="544"/>
                  <a:pt x="593" y="545"/>
                </a:cubicBezTo>
                <a:cubicBezTo>
                  <a:pt x="596" y="545"/>
                  <a:pt x="596" y="545"/>
                  <a:pt x="596" y="545"/>
                </a:cubicBezTo>
                <a:cubicBezTo>
                  <a:pt x="596" y="547"/>
                  <a:pt x="596" y="547"/>
                  <a:pt x="596" y="547"/>
                </a:cubicBezTo>
                <a:cubicBezTo>
                  <a:pt x="595" y="547"/>
                  <a:pt x="595" y="547"/>
                  <a:pt x="595" y="547"/>
                </a:cubicBezTo>
                <a:cubicBezTo>
                  <a:pt x="595" y="550"/>
                  <a:pt x="596" y="550"/>
                  <a:pt x="597" y="551"/>
                </a:cubicBezTo>
                <a:cubicBezTo>
                  <a:pt x="599" y="551"/>
                  <a:pt x="599" y="551"/>
                  <a:pt x="599" y="551"/>
                </a:cubicBezTo>
                <a:cubicBezTo>
                  <a:pt x="599" y="552"/>
                  <a:pt x="600" y="553"/>
                  <a:pt x="600" y="554"/>
                </a:cubicBezTo>
                <a:cubicBezTo>
                  <a:pt x="602" y="555"/>
                  <a:pt x="604" y="557"/>
                  <a:pt x="607" y="559"/>
                </a:cubicBezTo>
                <a:cubicBezTo>
                  <a:pt x="607" y="564"/>
                  <a:pt x="607" y="564"/>
                  <a:pt x="607" y="564"/>
                </a:cubicBezTo>
                <a:cubicBezTo>
                  <a:pt x="606" y="565"/>
                  <a:pt x="605" y="565"/>
                  <a:pt x="605" y="565"/>
                </a:cubicBezTo>
                <a:cubicBezTo>
                  <a:pt x="605" y="569"/>
                  <a:pt x="605" y="569"/>
                  <a:pt x="605" y="569"/>
                </a:cubicBezTo>
                <a:cubicBezTo>
                  <a:pt x="606" y="569"/>
                  <a:pt x="608" y="569"/>
                  <a:pt x="609" y="569"/>
                </a:cubicBezTo>
                <a:cubicBezTo>
                  <a:pt x="609" y="564"/>
                  <a:pt x="609" y="564"/>
                  <a:pt x="609" y="564"/>
                </a:cubicBezTo>
                <a:cubicBezTo>
                  <a:pt x="611" y="564"/>
                  <a:pt x="610" y="565"/>
                  <a:pt x="611" y="564"/>
                </a:cubicBezTo>
                <a:cubicBezTo>
                  <a:pt x="613" y="564"/>
                  <a:pt x="613" y="564"/>
                  <a:pt x="614" y="564"/>
                </a:cubicBezTo>
                <a:cubicBezTo>
                  <a:pt x="614" y="565"/>
                  <a:pt x="614" y="565"/>
                  <a:pt x="614" y="565"/>
                </a:cubicBezTo>
                <a:cubicBezTo>
                  <a:pt x="611" y="565"/>
                  <a:pt x="611" y="565"/>
                  <a:pt x="611" y="565"/>
                </a:cubicBezTo>
                <a:cubicBezTo>
                  <a:pt x="611" y="566"/>
                  <a:pt x="611" y="567"/>
                  <a:pt x="611" y="569"/>
                </a:cubicBezTo>
                <a:cubicBezTo>
                  <a:pt x="610" y="569"/>
                  <a:pt x="610" y="569"/>
                  <a:pt x="610" y="569"/>
                </a:cubicBezTo>
                <a:cubicBezTo>
                  <a:pt x="609" y="570"/>
                  <a:pt x="612" y="572"/>
                  <a:pt x="612" y="576"/>
                </a:cubicBezTo>
                <a:cubicBezTo>
                  <a:pt x="614" y="576"/>
                  <a:pt x="615" y="575"/>
                  <a:pt x="616" y="575"/>
                </a:cubicBezTo>
                <a:cubicBezTo>
                  <a:pt x="616" y="576"/>
                  <a:pt x="616" y="576"/>
                  <a:pt x="616" y="576"/>
                </a:cubicBezTo>
                <a:cubicBezTo>
                  <a:pt x="616" y="575"/>
                  <a:pt x="616" y="575"/>
                  <a:pt x="616" y="575"/>
                </a:cubicBezTo>
                <a:cubicBezTo>
                  <a:pt x="617" y="575"/>
                  <a:pt x="617" y="575"/>
                  <a:pt x="617" y="575"/>
                </a:cubicBezTo>
                <a:cubicBezTo>
                  <a:pt x="617" y="573"/>
                  <a:pt x="617" y="571"/>
                  <a:pt x="616" y="569"/>
                </a:cubicBezTo>
                <a:cubicBezTo>
                  <a:pt x="616" y="569"/>
                  <a:pt x="616" y="569"/>
                  <a:pt x="616" y="569"/>
                </a:cubicBezTo>
                <a:cubicBezTo>
                  <a:pt x="616" y="569"/>
                  <a:pt x="616" y="569"/>
                  <a:pt x="616" y="569"/>
                </a:cubicBezTo>
                <a:cubicBezTo>
                  <a:pt x="618" y="570"/>
                  <a:pt x="618" y="572"/>
                  <a:pt x="619" y="574"/>
                </a:cubicBezTo>
                <a:cubicBezTo>
                  <a:pt x="620" y="574"/>
                  <a:pt x="620" y="574"/>
                  <a:pt x="620" y="574"/>
                </a:cubicBezTo>
                <a:cubicBezTo>
                  <a:pt x="619" y="576"/>
                  <a:pt x="619" y="577"/>
                  <a:pt x="619" y="579"/>
                </a:cubicBezTo>
                <a:cubicBezTo>
                  <a:pt x="615" y="579"/>
                  <a:pt x="615" y="579"/>
                  <a:pt x="615" y="579"/>
                </a:cubicBezTo>
                <a:cubicBezTo>
                  <a:pt x="615" y="579"/>
                  <a:pt x="615" y="580"/>
                  <a:pt x="616" y="581"/>
                </a:cubicBezTo>
                <a:cubicBezTo>
                  <a:pt x="617" y="581"/>
                  <a:pt x="618" y="582"/>
                  <a:pt x="619" y="582"/>
                </a:cubicBezTo>
                <a:cubicBezTo>
                  <a:pt x="618" y="583"/>
                  <a:pt x="618" y="583"/>
                  <a:pt x="617" y="584"/>
                </a:cubicBezTo>
                <a:cubicBezTo>
                  <a:pt x="618" y="585"/>
                  <a:pt x="617" y="584"/>
                  <a:pt x="618" y="585"/>
                </a:cubicBezTo>
                <a:cubicBezTo>
                  <a:pt x="618" y="586"/>
                  <a:pt x="618" y="586"/>
                  <a:pt x="618" y="586"/>
                </a:cubicBezTo>
                <a:cubicBezTo>
                  <a:pt x="619" y="586"/>
                  <a:pt x="621" y="587"/>
                  <a:pt x="622" y="587"/>
                </a:cubicBezTo>
                <a:cubicBezTo>
                  <a:pt x="623" y="586"/>
                  <a:pt x="623" y="585"/>
                  <a:pt x="623" y="584"/>
                </a:cubicBezTo>
                <a:cubicBezTo>
                  <a:pt x="626" y="583"/>
                  <a:pt x="627" y="582"/>
                  <a:pt x="627" y="579"/>
                </a:cubicBezTo>
                <a:cubicBezTo>
                  <a:pt x="628" y="580"/>
                  <a:pt x="629" y="580"/>
                  <a:pt x="630" y="580"/>
                </a:cubicBezTo>
                <a:cubicBezTo>
                  <a:pt x="630" y="581"/>
                  <a:pt x="630" y="582"/>
                  <a:pt x="630" y="583"/>
                </a:cubicBezTo>
                <a:cubicBezTo>
                  <a:pt x="630" y="583"/>
                  <a:pt x="627" y="583"/>
                  <a:pt x="627" y="584"/>
                </a:cubicBezTo>
                <a:cubicBezTo>
                  <a:pt x="627" y="584"/>
                  <a:pt x="627" y="584"/>
                  <a:pt x="627" y="584"/>
                </a:cubicBezTo>
                <a:cubicBezTo>
                  <a:pt x="626" y="585"/>
                  <a:pt x="625" y="586"/>
                  <a:pt x="624" y="587"/>
                </a:cubicBezTo>
                <a:cubicBezTo>
                  <a:pt x="624" y="589"/>
                  <a:pt x="624" y="589"/>
                  <a:pt x="624" y="589"/>
                </a:cubicBezTo>
                <a:cubicBezTo>
                  <a:pt x="622" y="589"/>
                  <a:pt x="622" y="589"/>
                  <a:pt x="622" y="589"/>
                </a:cubicBezTo>
                <a:cubicBezTo>
                  <a:pt x="622" y="591"/>
                  <a:pt x="621" y="593"/>
                  <a:pt x="621" y="594"/>
                </a:cubicBezTo>
                <a:cubicBezTo>
                  <a:pt x="621" y="595"/>
                  <a:pt x="621" y="595"/>
                  <a:pt x="621" y="595"/>
                </a:cubicBezTo>
                <a:cubicBezTo>
                  <a:pt x="623" y="595"/>
                  <a:pt x="623" y="595"/>
                  <a:pt x="623" y="595"/>
                </a:cubicBezTo>
                <a:cubicBezTo>
                  <a:pt x="623" y="596"/>
                  <a:pt x="624" y="596"/>
                  <a:pt x="624" y="597"/>
                </a:cubicBezTo>
                <a:cubicBezTo>
                  <a:pt x="625" y="597"/>
                  <a:pt x="625" y="597"/>
                  <a:pt x="625" y="597"/>
                </a:cubicBezTo>
                <a:cubicBezTo>
                  <a:pt x="624" y="601"/>
                  <a:pt x="624" y="601"/>
                  <a:pt x="624" y="601"/>
                </a:cubicBezTo>
                <a:cubicBezTo>
                  <a:pt x="625" y="601"/>
                  <a:pt x="626" y="601"/>
                  <a:pt x="626" y="602"/>
                </a:cubicBezTo>
                <a:cubicBezTo>
                  <a:pt x="626" y="603"/>
                  <a:pt x="626" y="603"/>
                  <a:pt x="626" y="603"/>
                </a:cubicBezTo>
                <a:cubicBezTo>
                  <a:pt x="624" y="603"/>
                  <a:pt x="624" y="603"/>
                  <a:pt x="624" y="603"/>
                </a:cubicBezTo>
                <a:cubicBezTo>
                  <a:pt x="625" y="606"/>
                  <a:pt x="626" y="608"/>
                  <a:pt x="626" y="611"/>
                </a:cubicBezTo>
                <a:cubicBezTo>
                  <a:pt x="629" y="612"/>
                  <a:pt x="629" y="612"/>
                  <a:pt x="630" y="613"/>
                </a:cubicBezTo>
                <a:cubicBezTo>
                  <a:pt x="630" y="614"/>
                  <a:pt x="630" y="614"/>
                  <a:pt x="630" y="614"/>
                </a:cubicBezTo>
                <a:cubicBezTo>
                  <a:pt x="631" y="614"/>
                  <a:pt x="632" y="614"/>
                  <a:pt x="633" y="613"/>
                </a:cubicBezTo>
                <a:cubicBezTo>
                  <a:pt x="633" y="612"/>
                  <a:pt x="632" y="611"/>
                  <a:pt x="631" y="610"/>
                </a:cubicBezTo>
                <a:cubicBezTo>
                  <a:pt x="631" y="609"/>
                  <a:pt x="631" y="609"/>
                  <a:pt x="631" y="609"/>
                </a:cubicBezTo>
                <a:cubicBezTo>
                  <a:pt x="632" y="609"/>
                  <a:pt x="633" y="610"/>
                  <a:pt x="634" y="610"/>
                </a:cubicBezTo>
                <a:cubicBezTo>
                  <a:pt x="634" y="609"/>
                  <a:pt x="634" y="609"/>
                  <a:pt x="635" y="608"/>
                </a:cubicBezTo>
                <a:cubicBezTo>
                  <a:pt x="637" y="608"/>
                  <a:pt x="637" y="608"/>
                  <a:pt x="637" y="608"/>
                </a:cubicBezTo>
                <a:cubicBezTo>
                  <a:pt x="637" y="608"/>
                  <a:pt x="637" y="608"/>
                  <a:pt x="637" y="608"/>
                </a:cubicBezTo>
                <a:cubicBezTo>
                  <a:pt x="638" y="608"/>
                  <a:pt x="638" y="608"/>
                  <a:pt x="638" y="608"/>
                </a:cubicBezTo>
                <a:cubicBezTo>
                  <a:pt x="638" y="608"/>
                  <a:pt x="638" y="609"/>
                  <a:pt x="639" y="610"/>
                </a:cubicBezTo>
                <a:cubicBezTo>
                  <a:pt x="638" y="610"/>
                  <a:pt x="637" y="611"/>
                  <a:pt x="636" y="611"/>
                </a:cubicBezTo>
                <a:cubicBezTo>
                  <a:pt x="636" y="615"/>
                  <a:pt x="636" y="616"/>
                  <a:pt x="640" y="617"/>
                </a:cubicBezTo>
                <a:cubicBezTo>
                  <a:pt x="640" y="617"/>
                  <a:pt x="640" y="617"/>
                  <a:pt x="640" y="617"/>
                </a:cubicBezTo>
                <a:cubicBezTo>
                  <a:pt x="638" y="617"/>
                  <a:pt x="638" y="617"/>
                  <a:pt x="637" y="616"/>
                </a:cubicBezTo>
                <a:cubicBezTo>
                  <a:pt x="635" y="616"/>
                  <a:pt x="635" y="616"/>
                  <a:pt x="634" y="617"/>
                </a:cubicBezTo>
                <a:cubicBezTo>
                  <a:pt x="634" y="621"/>
                  <a:pt x="636" y="621"/>
                  <a:pt x="638" y="623"/>
                </a:cubicBezTo>
                <a:cubicBezTo>
                  <a:pt x="641" y="623"/>
                  <a:pt x="641" y="623"/>
                  <a:pt x="641" y="623"/>
                </a:cubicBezTo>
                <a:cubicBezTo>
                  <a:pt x="641" y="622"/>
                  <a:pt x="641" y="622"/>
                  <a:pt x="641" y="622"/>
                </a:cubicBezTo>
                <a:cubicBezTo>
                  <a:pt x="642" y="622"/>
                  <a:pt x="642" y="622"/>
                  <a:pt x="642" y="622"/>
                </a:cubicBezTo>
                <a:cubicBezTo>
                  <a:pt x="642" y="622"/>
                  <a:pt x="641" y="621"/>
                  <a:pt x="641" y="621"/>
                </a:cubicBezTo>
                <a:cubicBezTo>
                  <a:pt x="643" y="621"/>
                  <a:pt x="643" y="621"/>
                  <a:pt x="643" y="621"/>
                </a:cubicBezTo>
                <a:cubicBezTo>
                  <a:pt x="643" y="622"/>
                  <a:pt x="642" y="624"/>
                  <a:pt x="642" y="624"/>
                </a:cubicBezTo>
                <a:cubicBezTo>
                  <a:pt x="643" y="624"/>
                  <a:pt x="643" y="625"/>
                  <a:pt x="644" y="625"/>
                </a:cubicBezTo>
                <a:cubicBezTo>
                  <a:pt x="644" y="626"/>
                  <a:pt x="644" y="627"/>
                  <a:pt x="644" y="628"/>
                </a:cubicBezTo>
                <a:cubicBezTo>
                  <a:pt x="647" y="628"/>
                  <a:pt x="647" y="628"/>
                  <a:pt x="649" y="630"/>
                </a:cubicBezTo>
                <a:cubicBezTo>
                  <a:pt x="649" y="630"/>
                  <a:pt x="649" y="630"/>
                  <a:pt x="649" y="630"/>
                </a:cubicBezTo>
                <a:cubicBezTo>
                  <a:pt x="649" y="631"/>
                  <a:pt x="649" y="631"/>
                  <a:pt x="648" y="632"/>
                </a:cubicBezTo>
                <a:cubicBezTo>
                  <a:pt x="648" y="633"/>
                  <a:pt x="648" y="633"/>
                  <a:pt x="648" y="633"/>
                </a:cubicBezTo>
                <a:cubicBezTo>
                  <a:pt x="651" y="633"/>
                  <a:pt x="651" y="633"/>
                  <a:pt x="651" y="633"/>
                </a:cubicBezTo>
                <a:cubicBezTo>
                  <a:pt x="651" y="635"/>
                  <a:pt x="651" y="635"/>
                  <a:pt x="651" y="635"/>
                </a:cubicBezTo>
                <a:cubicBezTo>
                  <a:pt x="649" y="635"/>
                  <a:pt x="649" y="635"/>
                  <a:pt x="649" y="635"/>
                </a:cubicBezTo>
                <a:cubicBezTo>
                  <a:pt x="649" y="639"/>
                  <a:pt x="649" y="639"/>
                  <a:pt x="649" y="639"/>
                </a:cubicBezTo>
                <a:cubicBezTo>
                  <a:pt x="651" y="640"/>
                  <a:pt x="651" y="640"/>
                  <a:pt x="653" y="641"/>
                </a:cubicBezTo>
                <a:cubicBezTo>
                  <a:pt x="653" y="642"/>
                  <a:pt x="653" y="642"/>
                  <a:pt x="653" y="642"/>
                </a:cubicBezTo>
                <a:cubicBezTo>
                  <a:pt x="649" y="642"/>
                  <a:pt x="649" y="642"/>
                  <a:pt x="649" y="642"/>
                </a:cubicBezTo>
                <a:cubicBezTo>
                  <a:pt x="650" y="642"/>
                  <a:pt x="650" y="642"/>
                  <a:pt x="651" y="643"/>
                </a:cubicBezTo>
                <a:cubicBezTo>
                  <a:pt x="650" y="644"/>
                  <a:pt x="650" y="644"/>
                  <a:pt x="648" y="644"/>
                </a:cubicBezTo>
                <a:cubicBezTo>
                  <a:pt x="648" y="647"/>
                  <a:pt x="647" y="649"/>
                  <a:pt x="649" y="651"/>
                </a:cubicBezTo>
                <a:cubicBezTo>
                  <a:pt x="649" y="651"/>
                  <a:pt x="649" y="651"/>
                  <a:pt x="649" y="651"/>
                </a:cubicBezTo>
                <a:cubicBezTo>
                  <a:pt x="650" y="652"/>
                  <a:pt x="650" y="651"/>
                  <a:pt x="650" y="651"/>
                </a:cubicBezTo>
                <a:cubicBezTo>
                  <a:pt x="654" y="651"/>
                  <a:pt x="654" y="651"/>
                  <a:pt x="654" y="651"/>
                </a:cubicBezTo>
                <a:cubicBezTo>
                  <a:pt x="654" y="650"/>
                  <a:pt x="654" y="650"/>
                  <a:pt x="654" y="650"/>
                </a:cubicBezTo>
                <a:cubicBezTo>
                  <a:pt x="655" y="650"/>
                  <a:pt x="657" y="649"/>
                  <a:pt x="658" y="649"/>
                </a:cubicBezTo>
                <a:cubicBezTo>
                  <a:pt x="658" y="650"/>
                  <a:pt x="658" y="650"/>
                  <a:pt x="658" y="650"/>
                </a:cubicBezTo>
                <a:cubicBezTo>
                  <a:pt x="661" y="650"/>
                  <a:pt x="661" y="650"/>
                  <a:pt x="663" y="651"/>
                </a:cubicBezTo>
                <a:cubicBezTo>
                  <a:pt x="662" y="652"/>
                  <a:pt x="661" y="652"/>
                  <a:pt x="660" y="653"/>
                </a:cubicBezTo>
                <a:cubicBezTo>
                  <a:pt x="661" y="654"/>
                  <a:pt x="661" y="654"/>
                  <a:pt x="662" y="655"/>
                </a:cubicBezTo>
                <a:cubicBezTo>
                  <a:pt x="662" y="656"/>
                  <a:pt x="662" y="656"/>
                  <a:pt x="662" y="656"/>
                </a:cubicBezTo>
                <a:cubicBezTo>
                  <a:pt x="663" y="656"/>
                  <a:pt x="663" y="656"/>
                  <a:pt x="663" y="656"/>
                </a:cubicBezTo>
                <a:cubicBezTo>
                  <a:pt x="663" y="655"/>
                  <a:pt x="663" y="655"/>
                  <a:pt x="663" y="655"/>
                </a:cubicBezTo>
                <a:cubicBezTo>
                  <a:pt x="668" y="655"/>
                  <a:pt x="668" y="655"/>
                  <a:pt x="668" y="655"/>
                </a:cubicBezTo>
                <a:cubicBezTo>
                  <a:pt x="668" y="654"/>
                  <a:pt x="668" y="654"/>
                  <a:pt x="668" y="654"/>
                </a:cubicBezTo>
                <a:cubicBezTo>
                  <a:pt x="670" y="654"/>
                  <a:pt x="671" y="655"/>
                  <a:pt x="674" y="654"/>
                </a:cubicBezTo>
                <a:cubicBezTo>
                  <a:pt x="674" y="653"/>
                  <a:pt x="674" y="653"/>
                  <a:pt x="674" y="653"/>
                </a:cubicBezTo>
                <a:cubicBezTo>
                  <a:pt x="675" y="652"/>
                  <a:pt x="676" y="652"/>
                  <a:pt x="677" y="651"/>
                </a:cubicBezTo>
                <a:cubicBezTo>
                  <a:pt x="677" y="655"/>
                  <a:pt x="677" y="655"/>
                  <a:pt x="677" y="655"/>
                </a:cubicBezTo>
                <a:cubicBezTo>
                  <a:pt x="678" y="655"/>
                  <a:pt x="678" y="655"/>
                  <a:pt x="678" y="655"/>
                </a:cubicBezTo>
                <a:cubicBezTo>
                  <a:pt x="680" y="658"/>
                  <a:pt x="681" y="655"/>
                  <a:pt x="680" y="659"/>
                </a:cubicBezTo>
                <a:cubicBezTo>
                  <a:pt x="681" y="659"/>
                  <a:pt x="682" y="659"/>
                  <a:pt x="682" y="660"/>
                </a:cubicBezTo>
                <a:cubicBezTo>
                  <a:pt x="682" y="661"/>
                  <a:pt x="682" y="661"/>
                  <a:pt x="682" y="661"/>
                </a:cubicBezTo>
                <a:cubicBezTo>
                  <a:pt x="684" y="661"/>
                  <a:pt x="684" y="661"/>
                  <a:pt x="684" y="661"/>
                </a:cubicBezTo>
                <a:cubicBezTo>
                  <a:pt x="684" y="661"/>
                  <a:pt x="684" y="661"/>
                  <a:pt x="684" y="661"/>
                </a:cubicBezTo>
                <a:cubicBezTo>
                  <a:pt x="686" y="661"/>
                  <a:pt x="687" y="661"/>
                  <a:pt x="689" y="661"/>
                </a:cubicBezTo>
                <a:cubicBezTo>
                  <a:pt x="689" y="662"/>
                  <a:pt x="689" y="662"/>
                  <a:pt x="689" y="662"/>
                </a:cubicBezTo>
                <a:cubicBezTo>
                  <a:pt x="691" y="662"/>
                  <a:pt x="691" y="662"/>
                  <a:pt x="691" y="662"/>
                </a:cubicBezTo>
                <a:cubicBezTo>
                  <a:pt x="690" y="665"/>
                  <a:pt x="691" y="665"/>
                  <a:pt x="689" y="666"/>
                </a:cubicBezTo>
                <a:cubicBezTo>
                  <a:pt x="689" y="667"/>
                  <a:pt x="689" y="667"/>
                  <a:pt x="689" y="667"/>
                </a:cubicBezTo>
                <a:cubicBezTo>
                  <a:pt x="690" y="667"/>
                  <a:pt x="690" y="667"/>
                  <a:pt x="690" y="667"/>
                </a:cubicBezTo>
                <a:cubicBezTo>
                  <a:pt x="690" y="668"/>
                  <a:pt x="690" y="668"/>
                  <a:pt x="690" y="668"/>
                </a:cubicBezTo>
                <a:cubicBezTo>
                  <a:pt x="691" y="668"/>
                  <a:pt x="692" y="667"/>
                  <a:pt x="693" y="667"/>
                </a:cubicBezTo>
                <a:cubicBezTo>
                  <a:pt x="693" y="666"/>
                  <a:pt x="694" y="666"/>
                  <a:pt x="694" y="665"/>
                </a:cubicBezTo>
                <a:cubicBezTo>
                  <a:pt x="696" y="665"/>
                  <a:pt x="696" y="665"/>
                  <a:pt x="697" y="666"/>
                </a:cubicBezTo>
                <a:cubicBezTo>
                  <a:pt x="697" y="668"/>
                  <a:pt x="697" y="667"/>
                  <a:pt x="696" y="668"/>
                </a:cubicBezTo>
                <a:cubicBezTo>
                  <a:pt x="696" y="671"/>
                  <a:pt x="697" y="671"/>
                  <a:pt x="700" y="671"/>
                </a:cubicBezTo>
                <a:cubicBezTo>
                  <a:pt x="700" y="673"/>
                  <a:pt x="700" y="673"/>
                  <a:pt x="700" y="673"/>
                </a:cubicBezTo>
                <a:cubicBezTo>
                  <a:pt x="702" y="673"/>
                  <a:pt x="702" y="673"/>
                  <a:pt x="702" y="673"/>
                </a:cubicBezTo>
                <a:cubicBezTo>
                  <a:pt x="702" y="676"/>
                  <a:pt x="702" y="676"/>
                  <a:pt x="702" y="676"/>
                </a:cubicBezTo>
                <a:cubicBezTo>
                  <a:pt x="703" y="677"/>
                  <a:pt x="705" y="678"/>
                  <a:pt x="706" y="680"/>
                </a:cubicBezTo>
                <a:cubicBezTo>
                  <a:pt x="706" y="683"/>
                  <a:pt x="705" y="683"/>
                  <a:pt x="703" y="684"/>
                </a:cubicBezTo>
                <a:cubicBezTo>
                  <a:pt x="704" y="686"/>
                  <a:pt x="707" y="688"/>
                  <a:pt x="706" y="690"/>
                </a:cubicBezTo>
                <a:cubicBezTo>
                  <a:pt x="705" y="690"/>
                  <a:pt x="705" y="690"/>
                  <a:pt x="705" y="690"/>
                </a:cubicBezTo>
                <a:cubicBezTo>
                  <a:pt x="707" y="690"/>
                  <a:pt x="707" y="690"/>
                  <a:pt x="709" y="690"/>
                </a:cubicBezTo>
                <a:cubicBezTo>
                  <a:pt x="709" y="690"/>
                  <a:pt x="709" y="690"/>
                  <a:pt x="709" y="690"/>
                </a:cubicBezTo>
                <a:cubicBezTo>
                  <a:pt x="710" y="690"/>
                  <a:pt x="710" y="690"/>
                  <a:pt x="710" y="690"/>
                </a:cubicBezTo>
                <a:cubicBezTo>
                  <a:pt x="709" y="695"/>
                  <a:pt x="706" y="696"/>
                  <a:pt x="708" y="701"/>
                </a:cubicBezTo>
                <a:cubicBezTo>
                  <a:pt x="706" y="701"/>
                  <a:pt x="706" y="701"/>
                  <a:pt x="706" y="701"/>
                </a:cubicBezTo>
                <a:cubicBezTo>
                  <a:pt x="706" y="700"/>
                  <a:pt x="706" y="699"/>
                  <a:pt x="705" y="698"/>
                </a:cubicBezTo>
                <a:cubicBezTo>
                  <a:pt x="705" y="698"/>
                  <a:pt x="704" y="697"/>
                  <a:pt x="704" y="697"/>
                </a:cubicBezTo>
                <a:cubicBezTo>
                  <a:pt x="703" y="696"/>
                  <a:pt x="704" y="697"/>
                  <a:pt x="705" y="696"/>
                </a:cubicBezTo>
                <a:cubicBezTo>
                  <a:pt x="704" y="693"/>
                  <a:pt x="704" y="693"/>
                  <a:pt x="704" y="693"/>
                </a:cubicBezTo>
                <a:cubicBezTo>
                  <a:pt x="705" y="693"/>
                  <a:pt x="704" y="693"/>
                  <a:pt x="705" y="694"/>
                </a:cubicBezTo>
                <a:cubicBezTo>
                  <a:pt x="706" y="694"/>
                  <a:pt x="706" y="694"/>
                  <a:pt x="706" y="694"/>
                </a:cubicBezTo>
                <a:cubicBezTo>
                  <a:pt x="706" y="691"/>
                  <a:pt x="705" y="691"/>
                  <a:pt x="705" y="690"/>
                </a:cubicBezTo>
                <a:cubicBezTo>
                  <a:pt x="703" y="690"/>
                  <a:pt x="703" y="690"/>
                  <a:pt x="703" y="690"/>
                </a:cubicBezTo>
                <a:cubicBezTo>
                  <a:pt x="702" y="690"/>
                  <a:pt x="702" y="691"/>
                  <a:pt x="701" y="692"/>
                </a:cubicBezTo>
                <a:cubicBezTo>
                  <a:pt x="700" y="692"/>
                  <a:pt x="698" y="691"/>
                  <a:pt x="696" y="691"/>
                </a:cubicBezTo>
                <a:cubicBezTo>
                  <a:pt x="696" y="692"/>
                  <a:pt x="696" y="692"/>
                  <a:pt x="696" y="692"/>
                </a:cubicBezTo>
                <a:cubicBezTo>
                  <a:pt x="695" y="692"/>
                  <a:pt x="693" y="691"/>
                  <a:pt x="691" y="691"/>
                </a:cubicBezTo>
                <a:cubicBezTo>
                  <a:pt x="691" y="690"/>
                  <a:pt x="691" y="690"/>
                  <a:pt x="691" y="690"/>
                </a:cubicBezTo>
                <a:cubicBezTo>
                  <a:pt x="690" y="691"/>
                  <a:pt x="688" y="691"/>
                  <a:pt x="686" y="691"/>
                </a:cubicBezTo>
                <a:cubicBezTo>
                  <a:pt x="686" y="690"/>
                  <a:pt x="686" y="690"/>
                  <a:pt x="686" y="690"/>
                </a:cubicBezTo>
                <a:cubicBezTo>
                  <a:pt x="685" y="690"/>
                  <a:pt x="685" y="690"/>
                  <a:pt x="685" y="690"/>
                </a:cubicBezTo>
                <a:cubicBezTo>
                  <a:pt x="685" y="690"/>
                  <a:pt x="685" y="690"/>
                  <a:pt x="685" y="690"/>
                </a:cubicBezTo>
                <a:cubicBezTo>
                  <a:pt x="683" y="689"/>
                  <a:pt x="682" y="689"/>
                  <a:pt x="681" y="689"/>
                </a:cubicBezTo>
                <a:cubicBezTo>
                  <a:pt x="681" y="691"/>
                  <a:pt x="681" y="694"/>
                  <a:pt x="682" y="697"/>
                </a:cubicBezTo>
                <a:cubicBezTo>
                  <a:pt x="682" y="697"/>
                  <a:pt x="683" y="698"/>
                  <a:pt x="683" y="698"/>
                </a:cubicBezTo>
                <a:cubicBezTo>
                  <a:pt x="685" y="701"/>
                  <a:pt x="688" y="704"/>
                  <a:pt x="688" y="709"/>
                </a:cubicBezTo>
                <a:cubicBezTo>
                  <a:pt x="690" y="709"/>
                  <a:pt x="690" y="709"/>
                  <a:pt x="690" y="709"/>
                </a:cubicBezTo>
                <a:cubicBezTo>
                  <a:pt x="689" y="711"/>
                  <a:pt x="689" y="712"/>
                  <a:pt x="689" y="714"/>
                </a:cubicBezTo>
                <a:cubicBezTo>
                  <a:pt x="691" y="714"/>
                  <a:pt x="691" y="714"/>
                  <a:pt x="691" y="714"/>
                </a:cubicBezTo>
                <a:cubicBezTo>
                  <a:pt x="691" y="719"/>
                  <a:pt x="691" y="719"/>
                  <a:pt x="691" y="719"/>
                </a:cubicBezTo>
                <a:cubicBezTo>
                  <a:pt x="690" y="719"/>
                  <a:pt x="691" y="720"/>
                  <a:pt x="690" y="719"/>
                </a:cubicBezTo>
                <a:cubicBezTo>
                  <a:pt x="689" y="719"/>
                  <a:pt x="689" y="719"/>
                  <a:pt x="689" y="719"/>
                </a:cubicBezTo>
                <a:cubicBezTo>
                  <a:pt x="689" y="724"/>
                  <a:pt x="689" y="724"/>
                  <a:pt x="689" y="724"/>
                </a:cubicBezTo>
                <a:cubicBezTo>
                  <a:pt x="691" y="724"/>
                  <a:pt x="691" y="724"/>
                  <a:pt x="691" y="724"/>
                </a:cubicBezTo>
                <a:cubicBezTo>
                  <a:pt x="691" y="726"/>
                  <a:pt x="691" y="726"/>
                  <a:pt x="691" y="726"/>
                </a:cubicBezTo>
                <a:cubicBezTo>
                  <a:pt x="689" y="726"/>
                  <a:pt x="689" y="726"/>
                  <a:pt x="689" y="726"/>
                </a:cubicBezTo>
                <a:cubicBezTo>
                  <a:pt x="689" y="729"/>
                  <a:pt x="689" y="732"/>
                  <a:pt x="690" y="735"/>
                </a:cubicBezTo>
                <a:cubicBezTo>
                  <a:pt x="691" y="735"/>
                  <a:pt x="691" y="735"/>
                  <a:pt x="691" y="735"/>
                </a:cubicBezTo>
                <a:cubicBezTo>
                  <a:pt x="690" y="736"/>
                  <a:pt x="690" y="737"/>
                  <a:pt x="690" y="738"/>
                </a:cubicBezTo>
                <a:cubicBezTo>
                  <a:pt x="689" y="738"/>
                  <a:pt x="689" y="738"/>
                  <a:pt x="689" y="738"/>
                </a:cubicBezTo>
                <a:cubicBezTo>
                  <a:pt x="689" y="744"/>
                  <a:pt x="689" y="744"/>
                  <a:pt x="689" y="744"/>
                </a:cubicBezTo>
                <a:cubicBezTo>
                  <a:pt x="690" y="744"/>
                  <a:pt x="690" y="744"/>
                  <a:pt x="690" y="744"/>
                </a:cubicBezTo>
                <a:cubicBezTo>
                  <a:pt x="689" y="746"/>
                  <a:pt x="689" y="748"/>
                  <a:pt x="689" y="749"/>
                </a:cubicBezTo>
                <a:cubicBezTo>
                  <a:pt x="688" y="749"/>
                  <a:pt x="688" y="749"/>
                  <a:pt x="688" y="749"/>
                </a:cubicBezTo>
                <a:cubicBezTo>
                  <a:pt x="688" y="751"/>
                  <a:pt x="689" y="752"/>
                  <a:pt x="689" y="753"/>
                </a:cubicBezTo>
                <a:cubicBezTo>
                  <a:pt x="688" y="753"/>
                  <a:pt x="688" y="753"/>
                  <a:pt x="688" y="753"/>
                </a:cubicBezTo>
                <a:cubicBezTo>
                  <a:pt x="687" y="756"/>
                  <a:pt x="687" y="767"/>
                  <a:pt x="687" y="767"/>
                </a:cubicBezTo>
                <a:cubicBezTo>
                  <a:pt x="687" y="770"/>
                  <a:pt x="686" y="769"/>
                  <a:pt x="686" y="770"/>
                </a:cubicBezTo>
                <a:cubicBezTo>
                  <a:pt x="685" y="772"/>
                  <a:pt x="686" y="778"/>
                  <a:pt x="686" y="779"/>
                </a:cubicBezTo>
                <a:cubicBezTo>
                  <a:pt x="686" y="785"/>
                  <a:pt x="687" y="788"/>
                  <a:pt x="691" y="790"/>
                </a:cubicBezTo>
                <a:cubicBezTo>
                  <a:pt x="691" y="792"/>
                  <a:pt x="691" y="792"/>
                  <a:pt x="691" y="792"/>
                </a:cubicBezTo>
                <a:cubicBezTo>
                  <a:pt x="690" y="792"/>
                  <a:pt x="690" y="792"/>
                  <a:pt x="690" y="792"/>
                </a:cubicBezTo>
                <a:cubicBezTo>
                  <a:pt x="689" y="792"/>
                  <a:pt x="688" y="794"/>
                  <a:pt x="689" y="796"/>
                </a:cubicBezTo>
                <a:cubicBezTo>
                  <a:pt x="690" y="796"/>
                  <a:pt x="690" y="796"/>
                  <a:pt x="690" y="796"/>
                </a:cubicBezTo>
                <a:cubicBezTo>
                  <a:pt x="690" y="800"/>
                  <a:pt x="690" y="800"/>
                  <a:pt x="690" y="800"/>
                </a:cubicBezTo>
                <a:cubicBezTo>
                  <a:pt x="690" y="800"/>
                  <a:pt x="691" y="800"/>
                  <a:pt x="691" y="801"/>
                </a:cubicBezTo>
                <a:cubicBezTo>
                  <a:pt x="690" y="801"/>
                  <a:pt x="690" y="801"/>
                  <a:pt x="690" y="801"/>
                </a:cubicBezTo>
                <a:cubicBezTo>
                  <a:pt x="689" y="806"/>
                  <a:pt x="689" y="809"/>
                  <a:pt x="690" y="813"/>
                </a:cubicBezTo>
                <a:cubicBezTo>
                  <a:pt x="687" y="813"/>
                  <a:pt x="687" y="813"/>
                  <a:pt x="687" y="813"/>
                </a:cubicBezTo>
                <a:cubicBezTo>
                  <a:pt x="687" y="815"/>
                  <a:pt x="687" y="815"/>
                  <a:pt x="687" y="815"/>
                </a:cubicBezTo>
                <a:cubicBezTo>
                  <a:pt x="686" y="815"/>
                  <a:pt x="686" y="815"/>
                  <a:pt x="686" y="815"/>
                </a:cubicBezTo>
                <a:cubicBezTo>
                  <a:pt x="687" y="816"/>
                  <a:pt x="687" y="817"/>
                  <a:pt x="687" y="818"/>
                </a:cubicBezTo>
                <a:cubicBezTo>
                  <a:pt x="688" y="818"/>
                  <a:pt x="688" y="818"/>
                  <a:pt x="688" y="818"/>
                </a:cubicBezTo>
                <a:cubicBezTo>
                  <a:pt x="688" y="820"/>
                  <a:pt x="688" y="820"/>
                  <a:pt x="688" y="820"/>
                </a:cubicBezTo>
                <a:cubicBezTo>
                  <a:pt x="689" y="820"/>
                  <a:pt x="689" y="820"/>
                  <a:pt x="690" y="820"/>
                </a:cubicBezTo>
                <a:cubicBezTo>
                  <a:pt x="690" y="822"/>
                  <a:pt x="690" y="822"/>
                  <a:pt x="690" y="822"/>
                </a:cubicBezTo>
                <a:cubicBezTo>
                  <a:pt x="691" y="822"/>
                  <a:pt x="691" y="822"/>
                  <a:pt x="691" y="822"/>
                </a:cubicBezTo>
                <a:cubicBezTo>
                  <a:pt x="691" y="825"/>
                  <a:pt x="691" y="825"/>
                  <a:pt x="691" y="825"/>
                </a:cubicBezTo>
                <a:cubicBezTo>
                  <a:pt x="691" y="825"/>
                  <a:pt x="692" y="825"/>
                  <a:pt x="692" y="825"/>
                </a:cubicBezTo>
                <a:cubicBezTo>
                  <a:pt x="692" y="829"/>
                  <a:pt x="692" y="829"/>
                  <a:pt x="692" y="829"/>
                </a:cubicBezTo>
                <a:cubicBezTo>
                  <a:pt x="693" y="829"/>
                  <a:pt x="693" y="829"/>
                  <a:pt x="694" y="830"/>
                </a:cubicBezTo>
                <a:cubicBezTo>
                  <a:pt x="694" y="833"/>
                  <a:pt x="694" y="836"/>
                  <a:pt x="695" y="839"/>
                </a:cubicBezTo>
                <a:cubicBezTo>
                  <a:pt x="696" y="839"/>
                  <a:pt x="696" y="839"/>
                  <a:pt x="697" y="840"/>
                </a:cubicBezTo>
                <a:cubicBezTo>
                  <a:pt x="698" y="841"/>
                  <a:pt x="697" y="840"/>
                  <a:pt x="698" y="841"/>
                </a:cubicBezTo>
                <a:cubicBezTo>
                  <a:pt x="699" y="843"/>
                  <a:pt x="698" y="843"/>
                  <a:pt x="700" y="844"/>
                </a:cubicBezTo>
                <a:cubicBezTo>
                  <a:pt x="700" y="850"/>
                  <a:pt x="700" y="850"/>
                  <a:pt x="700" y="850"/>
                </a:cubicBezTo>
                <a:cubicBezTo>
                  <a:pt x="702" y="851"/>
                  <a:pt x="704" y="851"/>
                  <a:pt x="705" y="851"/>
                </a:cubicBezTo>
                <a:cubicBezTo>
                  <a:pt x="705" y="848"/>
                  <a:pt x="705" y="848"/>
                  <a:pt x="705" y="848"/>
                </a:cubicBezTo>
                <a:cubicBezTo>
                  <a:pt x="705" y="848"/>
                  <a:pt x="705" y="848"/>
                  <a:pt x="705" y="848"/>
                </a:cubicBezTo>
                <a:cubicBezTo>
                  <a:pt x="705" y="847"/>
                  <a:pt x="705" y="847"/>
                  <a:pt x="705" y="847"/>
                </a:cubicBezTo>
                <a:cubicBezTo>
                  <a:pt x="708" y="847"/>
                  <a:pt x="708" y="847"/>
                  <a:pt x="708" y="847"/>
                </a:cubicBezTo>
                <a:cubicBezTo>
                  <a:pt x="708" y="848"/>
                  <a:pt x="708" y="848"/>
                  <a:pt x="708" y="848"/>
                </a:cubicBezTo>
                <a:cubicBezTo>
                  <a:pt x="710" y="848"/>
                  <a:pt x="710" y="848"/>
                  <a:pt x="710" y="848"/>
                </a:cubicBezTo>
                <a:cubicBezTo>
                  <a:pt x="708" y="850"/>
                  <a:pt x="707" y="853"/>
                  <a:pt x="710" y="855"/>
                </a:cubicBezTo>
                <a:cubicBezTo>
                  <a:pt x="710" y="857"/>
                  <a:pt x="710" y="857"/>
                  <a:pt x="710" y="857"/>
                </a:cubicBezTo>
                <a:cubicBezTo>
                  <a:pt x="709" y="856"/>
                  <a:pt x="708" y="855"/>
                  <a:pt x="706" y="854"/>
                </a:cubicBezTo>
                <a:cubicBezTo>
                  <a:pt x="706" y="855"/>
                  <a:pt x="706" y="855"/>
                  <a:pt x="705" y="855"/>
                </a:cubicBezTo>
                <a:cubicBezTo>
                  <a:pt x="705" y="857"/>
                  <a:pt x="705" y="859"/>
                  <a:pt x="706" y="860"/>
                </a:cubicBezTo>
                <a:cubicBezTo>
                  <a:pt x="708" y="860"/>
                  <a:pt x="708" y="860"/>
                  <a:pt x="708" y="860"/>
                </a:cubicBezTo>
                <a:cubicBezTo>
                  <a:pt x="708" y="861"/>
                  <a:pt x="709" y="862"/>
                  <a:pt x="710" y="863"/>
                </a:cubicBezTo>
                <a:cubicBezTo>
                  <a:pt x="711" y="863"/>
                  <a:pt x="712" y="863"/>
                  <a:pt x="714" y="864"/>
                </a:cubicBezTo>
                <a:cubicBezTo>
                  <a:pt x="714" y="864"/>
                  <a:pt x="714" y="864"/>
                  <a:pt x="714" y="864"/>
                </a:cubicBezTo>
                <a:cubicBezTo>
                  <a:pt x="714" y="864"/>
                  <a:pt x="714" y="864"/>
                  <a:pt x="714" y="864"/>
                </a:cubicBezTo>
                <a:cubicBezTo>
                  <a:pt x="714" y="867"/>
                  <a:pt x="714" y="867"/>
                  <a:pt x="714" y="867"/>
                </a:cubicBezTo>
                <a:cubicBezTo>
                  <a:pt x="713" y="867"/>
                  <a:pt x="712" y="867"/>
                  <a:pt x="711" y="868"/>
                </a:cubicBezTo>
                <a:cubicBezTo>
                  <a:pt x="711" y="869"/>
                  <a:pt x="711" y="870"/>
                  <a:pt x="710" y="871"/>
                </a:cubicBezTo>
                <a:cubicBezTo>
                  <a:pt x="711" y="872"/>
                  <a:pt x="714" y="875"/>
                  <a:pt x="714" y="876"/>
                </a:cubicBezTo>
                <a:cubicBezTo>
                  <a:pt x="714" y="878"/>
                  <a:pt x="714" y="878"/>
                  <a:pt x="714" y="878"/>
                </a:cubicBezTo>
                <a:cubicBezTo>
                  <a:pt x="715" y="878"/>
                  <a:pt x="716" y="878"/>
                  <a:pt x="716" y="879"/>
                </a:cubicBezTo>
                <a:cubicBezTo>
                  <a:pt x="716" y="881"/>
                  <a:pt x="716" y="881"/>
                  <a:pt x="716" y="881"/>
                </a:cubicBezTo>
                <a:cubicBezTo>
                  <a:pt x="717" y="881"/>
                  <a:pt x="717" y="881"/>
                  <a:pt x="717" y="881"/>
                </a:cubicBezTo>
                <a:cubicBezTo>
                  <a:pt x="717" y="882"/>
                  <a:pt x="717" y="883"/>
                  <a:pt x="718" y="884"/>
                </a:cubicBezTo>
                <a:cubicBezTo>
                  <a:pt x="719" y="885"/>
                  <a:pt x="719" y="885"/>
                  <a:pt x="720" y="885"/>
                </a:cubicBezTo>
                <a:cubicBezTo>
                  <a:pt x="722" y="887"/>
                  <a:pt x="722" y="887"/>
                  <a:pt x="722" y="887"/>
                </a:cubicBezTo>
                <a:cubicBezTo>
                  <a:pt x="722" y="888"/>
                  <a:pt x="722" y="888"/>
                  <a:pt x="722" y="888"/>
                </a:cubicBezTo>
                <a:cubicBezTo>
                  <a:pt x="722" y="889"/>
                  <a:pt x="723" y="889"/>
                  <a:pt x="724" y="889"/>
                </a:cubicBezTo>
                <a:cubicBezTo>
                  <a:pt x="723" y="890"/>
                  <a:pt x="723" y="891"/>
                  <a:pt x="723" y="892"/>
                </a:cubicBezTo>
                <a:cubicBezTo>
                  <a:pt x="724" y="893"/>
                  <a:pt x="725" y="893"/>
                  <a:pt x="727" y="894"/>
                </a:cubicBezTo>
                <a:cubicBezTo>
                  <a:pt x="727" y="895"/>
                  <a:pt x="727" y="895"/>
                  <a:pt x="727" y="895"/>
                </a:cubicBezTo>
                <a:cubicBezTo>
                  <a:pt x="726" y="895"/>
                  <a:pt x="726" y="895"/>
                  <a:pt x="726" y="895"/>
                </a:cubicBezTo>
                <a:cubicBezTo>
                  <a:pt x="726" y="896"/>
                  <a:pt x="727" y="898"/>
                  <a:pt x="727" y="899"/>
                </a:cubicBezTo>
                <a:cubicBezTo>
                  <a:pt x="726" y="899"/>
                  <a:pt x="726" y="899"/>
                  <a:pt x="726" y="899"/>
                </a:cubicBezTo>
                <a:cubicBezTo>
                  <a:pt x="726" y="903"/>
                  <a:pt x="726" y="903"/>
                  <a:pt x="726" y="903"/>
                </a:cubicBezTo>
                <a:cubicBezTo>
                  <a:pt x="727" y="903"/>
                  <a:pt x="727" y="903"/>
                  <a:pt x="727" y="903"/>
                </a:cubicBezTo>
                <a:cubicBezTo>
                  <a:pt x="730" y="905"/>
                  <a:pt x="730" y="901"/>
                  <a:pt x="733" y="903"/>
                </a:cubicBezTo>
                <a:cubicBezTo>
                  <a:pt x="734" y="904"/>
                  <a:pt x="734" y="904"/>
                  <a:pt x="734" y="904"/>
                </a:cubicBezTo>
                <a:cubicBezTo>
                  <a:pt x="736" y="904"/>
                  <a:pt x="736" y="904"/>
                  <a:pt x="736" y="904"/>
                </a:cubicBezTo>
                <a:cubicBezTo>
                  <a:pt x="736" y="905"/>
                  <a:pt x="736" y="905"/>
                  <a:pt x="736" y="905"/>
                </a:cubicBezTo>
                <a:cubicBezTo>
                  <a:pt x="739" y="906"/>
                  <a:pt x="742" y="906"/>
                  <a:pt x="745" y="907"/>
                </a:cubicBezTo>
                <a:cubicBezTo>
                  <a:pt x="746" y="912"/>
                  <a:pt x="746" y="912"/>
                  <a:pt x="746" y="912"/>
                </a:cubicBezTo>
                <a:cubicBezTo>
                  <a:pt x="747" y="912"/>
                  <a:pt x="747" y="912"/>
                  <a:pt x="747" y="912"/>
                </a:cubicBezTo>
                <a:cubicBezTo>
                  <a:pt x="747" y="912"/>
                  <a:pt x="747" y="912"/>
                  <a:pt x="747" y="912"/>
                </a:cubicBezTo>
                <a:cubicBezTo>
                  <a:pt x="748" y="913"/>
                  <a:pt x="749" y="912"/>
                  <a:pt x="749" y="911"/>
                </a:cubicBezTo>
                <a:cubicBezTo>
                  <a:pt x="753" y="912"/>
                  <a:pt x="751" y="913"/>
                  <a:pt x="753" y="915"/>
                </a:cubicBezTo>
                <a:cubicBezTo>
                  <a:pt x="754" y="916"/>
                  <a:pt x="755" y="916"/>
                  <a:pt x="756" y="917"/>
                </a:cubicBezTo>
                <a:cubicBezTo>
                  <a:pt x="756" y="917"/>
                  <a:pt x="756" y="918"/>
                  <a:pt x="756" y="919"/>
                </a:cubicBezTo>
                <a:cubicBezTo>
                  <a:pt x="758" y="919"/>
                  <a:pt x="758" y="919"/>
                  <a:pt x="758" y="919"/>
                </a:cubicBezTo>
                <a:cubicBezTo>
                  <a:pt x="759" y="920"/>
                  <a:pt x="759" y="921"/>
                  <a:pt x="760" y="922"/>
                </a:cubicBezTo>
                <a:cubicBezTo>
                  <a:pt x="761" y="922"/>
                  <a:pt x="761" y="922"/>
                  <a:pt x="761" y="922"/>
                </a:cubicBezTo>
                <a:cubicBezTo>
                  <a:pt x="761" y="927"/>
                  <a:pt x="761" y="927"/>
                  <a:pt x="761" y="927"/>
                </a:cubicBezTo>
                <a:cubicBezTo>
                  <a:pt x="761" y="927"/>
                  <a:pt x="761" y="927"/>
                  <a:pt x="761" y="927"/>
                </a:cubicBezTo>
                <a:cubicBezTo>
                  <a:pt x="761" y="928"/>
                  <a:pt x="761" y="928"/>
                  <a:pt x="761" y="928"/>
                </a:cubicBezTo>
                <a:cubicBezTo>
                  <a:pt x="762" y="928"/>
                  <a:pt x="762" y="928"/>
                  <a:pt x="762" y="928"/>
                </a:cubicBezTo>
                <a:cubicBezTo>
                  <a:pt x="763" y="930"/>
                  <a:pt x="762" y="930"/>
                  <a:pt x="761" y="931"/>
                </a:cubicBezTo>
                <a:cubicBezTo>
                  <a:pt x="762" y="932"/>
                  <a:pt x="762" y="932"/>
                  <a:pt x="762" y="933"/>
                </a:cubicBezTo>
                <a:cubicBezTo>
                  <a:pt x="763" y="933"/>
                  <a:pt x="763" y="933"/>
                  <a:pt x="763" y="933"/>
                </a:cubicBezTo>
                <a:cubicBezTo>
                  <a:pt x="763" y="936"/>
                  <a:pt x="763" y="936"/>
                  <a:pt x="763" y="936"/>
                </a:cubicBezTo>
                <a:cubicBezTo>
                  <a:pt x="764" y="936"/>
                  <a:pt x="764" y="936"/>
                  <a:pt x="764" y="936"/>
                </a:cubicBezTo>
                <a:cubicBezTo>
                  <a:pt x="764" y="937"/>
                  <a:pt x="764" y="937"/>
                  <a:pt x="764" y="937"/>
                </a:cubicBezTo>
                <a:cubicBezTo>
                  <a:pt x="765" y="938"/>
                  <a:pt x="766" y="939"/>
                  <a:pt x="767" y="940"/>
                </a:cubicBezTo>
                <a:cubicBezTo>
                  <a:pt x="767" y="943"/>
                  <a:pt x="767" y="943"/>
                  <a:pt x="767" y="943"/>
                </a:cubicBezTo>
                <a:cubicBezTo>
                  <a:pt x="768" y="944"/>
                  <a:pt x="769" y="945"/>
                  <a:pt x="770" y="946"/>
                </a:cubicBezTo>
                <a:cubicBezTo>
                  <a:pt x="772" y="948"/>
                  <a:pt x="769" y="949"/>
                  <a:pt x="770" y="952"/>
                </a:cubicBezTo>
                <a:cubicBezTo>
                  <a:pt x="771" y="953"/>
                  <a:pt x="772" y="953"/>
                  <a:pt x="772" y="953"/>
                </a:cubicBezTo>
                <a:cubicBezTo>
                  <a:pt x="772" y="954"/>
                  <a:pt x="773" y="956"/>
                  <a:pt x="773" y="957"/>
                </a:cubicBezTo>
                <a:cubicBezTo>
                  <a:pt x="776" y="958"/>
                  <a:pt x="774" y="958"/>
                  <a:pt x="775" y="960"/>
                </a:cubicBezTo>
                <a:cubicBezTo>
                  <a:pt x="776" y="960"/>
                  <a:pt x="776" y="960"/>
                  <a:pt x="776" y="960"/>
                </a:cubicBezTo>
                <a:cubicBezTo>
                  <a:pt x="776" y="961"/>
                  <a:pt x="776" y="961"/>
                  <a:pt x="776" y="961"/>
                </a:cubicBezTo>
                <a:cubicBezTo>
                  <a:pt x="777" y="962"/>
                  <a:pt x="778" y="962"/>
                  <a:pt x="780" y="963"/>
                </a:cubicBezTo>
                <a:cubicBezTo>
                  <a:pt x="780" y="965"/>
                  <a:pt x="780" y="965"/>
                  <a:pt x="780" y="965"/>
                </a:cubicBezTo>
                <a:cubicBezTo>
                  <a:pt x="781" y="965"/>
                  <a:pt x="783" y="966"/>
                  <a:pt x="785" y="966"/>
                </a:cubicBezTo>
                <a:cubicBezTo>
                  <a:pt x="785" y="968"/>
                  <a:pt x="785" y="968"/>
                  <a:pt x="785" y="968"/>
                </a:cubicBezTo>
                <a:cubicBezTo>
                  <a:pt x="786" y="968"/>
                  <a:pt x="787" y="969"/>
                  <a:pt x="788" y="969"/>
                </a:cubicBezTo>
                <a:cubicBezTo>
                  <a:pt x="789" y="971"/>
                  <a:pt x="791" y="973"/>
                  <a:pt x="792" y="975"/>
                </a:cubicBezTo>
                <a:cubicBezTo>
                  <a:pt x="792" y="977"/>
                  <a:pt x="791" y="979"/>
                  <a:pt x="791" y="980"/>
                </a:cubicBezTo>
                <a:cubicBezTo>
                  <a:pt x="792" y="981"/>
                  <a:pt x="792" y="981"/>
                  <a:pt x="793" y="981"/>
                </a:cubicBezTo>
                <a:cubicBezTo>
                  <a:pt x="793" y="983"/>
                  <a:pt x="793" y="985"/>
                  <a:pt x="794" y="986"/>
                </a:cubicBezTo>
                <a:cubicBezTo>
                  <a:pt x="793" y="986"/>
                  <a:pt x="793" y="986"/>
                  <a:pt x="793" y="986"/>
                </a:cubicBezTo>
                <a:cubicBezTo>
                  <a:pt x="793" y="988"/>
                  <a:pt x="793" y="990"/>
                  <a:pt x="794" y="992"/>
                </a:cubicBezTo>
                <a:cubicBezTo>
                  <a:pt x="793" y="992"/>
                  <a:pt x="793" y="992"/>
                  <a:pt x="793" y="992"/>
                </a:cubicBezTo>
                <a:cubicBezTo>
                  <a:pt x="793" y="995"/>
                  <a:pt x="793" y="995"/>
                  <a:pt x="793" y="995"/>
                </a:cubicBezTo>
                <a:cubicBezTo>
                  <a:pt x="792" y="995"/>
                  <a:pt x="792" y="995"/>
                  <a:pt x="792" y="995"/>
                </a:cubicBezTo>
                <a:cubicBezTo>
                  <a:pt x="792" y="996"/>
                  <a:pt x="792" y="996"/>
                  <a:pt x="792" y="996"/>
                </a:cubicBezTo>
                <a:cubicBezTo>
                  <a:pt x="791" y="995"/>
                  <a:pt x="786" y="996"/>
                  <a:pt x="784" y="996"/>
                </a:cubicBezTo>
                <a:cubicBezTo>
                  <a:pt x="785" y="1000"/>
                  <a:pt x="786" y="998"/>
                  <a:pt x="789" y="1000"/>
                </a:cubicBezTo>
                <a:cubicBezTo>
                  <a:pt x="794" y="1007"/>
                  <a:pt x="794" y="1007"/>
                  <a:pt x="794" y="1007"/>
                </a:cubicBezTo>
                <a:cubicBezTo>
                  <a:pt x="796" y="1007"/>
                  <a:pt x="796" y="1007"/>
                  <a:pt x="796" y="1007"/>
                </a:cubicBezTo>
                <a:cubicBezTo>
                  <a:pt x="796" y="1009"/>
                  <a:pt x="796" y="1009"/>
                  <a:pt x="796" y="1009"/>
                </a:cubicBezTo>
                <a:cubicBezTo>
                  <a:pt x="797" y="1010"/>
                  <a:pt x="797" y="1010"/>
                  <a:pt x="797" y="1010"/>
                </a:cubicBezTo>
                <a:cubicBezTo>
                  <a:pt x="801" y="1010"/>
                  <a:pt x="801" y="1010"/>
                  <a:pt x="801" y="1010"/>
                </a:cubicBezTo>
                <a:cubicBezTo>
                  <a:pt x="801" y="1011"/>
                  <a:pt x="802" y="1011"/>
                  <a:pt x="802" y="1012"/>
                </a:cubicBezTo>
                <a:cubicBezTo>
                  <a:pt x="803" y="1012"/>
                  <a:pt x="804" y="1012"/>
                  <a:pt x="805" y="1013"/>
                </a:cubicBezTo>
                <a:cubicBezTo>
                  <a:pt x="806" y="1014"/>
                  <a:pt x="806" y="1014"/>
                  <a:pt x="807" y="1015"/>
                </a:cubicBezTo>
                <a:cubicBezTo>
                  <a:pt x="808" y="1015"/>
                  <a:pt x="808" y="1015"/>
                  <a:pt x="808" y="1015"/>
                </a:cubicBezTo>
                <a:cubicBezTo>
                  <a:pt x="810" y="1017"/>
                  <a:pt x="810" y="1017"/>
                  <a:pt x="810" y="1017"/>
                </a:cubicBezTo>
                <a:cubicBezTo>
                  <a:pt x="810" y="1019"/>
                  <a:pt x="810" y="1019"/>
                  <a:pt x="810" y="1019"/>
                </a:cubicBezTo>
                <a:cubicBezTo>
                  <a:pt x="811" y="1019"/>
                  <a:pt x="812" y="1020"/>
                  <a:pt x="813" y="1021"/>
                </a:cubicBezTo>
                <a:cubicBezTo>
                  <a:pt x="813" y="1024"/>
                  <a:pt x="812" y="1024"/>
                  <a:pt x="813" y="1026"/>
                </a:cubicBezTo>
                <a:cubicBezTo>
                  <a:pt x="814" y="1026"/>
                  <a:pt x="814" y="1026"/>
                  <a:pt x="814" y="1026"/>
                </a:cubicBezTo>
                <a:cubicBezTo>
                  <a:pt x="814" y="1029"/>
                  <a:pt x="814" y="1029"/>
                  <a:pt x="814" y="1029"/>
                </a:cubicBezTo>
                <a:cubicBezTo>
                  <a:pt x="815" y="1029"/>
                  <a:pt x="815" y="1029"/>
                  <a:pt x="815" y="1029"/>
                </a:cubicBezTo>
                <a:cubicBezTo>
                  <a:pt x="815" y="1039"/>
                  <a:pt x="815" y="1039"/>
                  <a:pt x="815" y="1039"/>
                </a:cubicBezTo>
                <a:cubicBezTo>
                  <a:pt x="815" y="1039"/>
                  <a:pt x="817" y="1041"/>
                  <a:pt x="817" y="1042"/>
                </a:cubicBezTo>
                <a:cubicBezTo>
                  <a:pt x="820" y="1042"/>
                  <a:pt x="820" y="1042"/>
                  <a:pt x="820" y="1042"/>
                </a:cubicBezTo>
                <a:cubicBezTo>
                  <a:pt x="820" y="1043"/>
                  <a:pt x="820" y="1044"/>
                  <a:pt x="821" y="1045"/>
                </a:cubicBezTo>
                <a:cubicBezTo>
                  <a:pt x="824" y="1046"/>
                  <a:pt x="824" y="1048"/>
                  <a:pt x="826" y="1050"/>
                </a:cubicBezTo>
                <a:cubicBezTo>
                  <a:pt x="827" y="1051"/>
                  <a:pt x="827" y="1051"/>
                  <a:pt x="828" y="1052"/>
                </a:cubicBezTo>
                <a:cubicBezTo>
                  <a:pt x="830" y="1054"/>
                  <a:pt x="829" y="1055"/>
                  <a:pt x="832" y="1056"/>
                </a:cubicBezTo>
                <a:cubicBezTo>
                  <a:pt x="833" y="1058"/>
                  <a:pt x="833" y="1059"/>
                  <a:pt x="834" y="1061"/>
                </a:cubicBezTo>
                <a:cubicBezTo>
                  <a:pt x="835" y="1061"/>
                  <a:pt x="835" y="1061"/>
                  <a:pt x="835" y="1061"/>
                </a:cubicBezTo>
                <a:cubicBezTo>
                  <a:pt x="835" y="1065"/>
                  <a:pt x="835" y="1065"/>
                  <a:pt x="835" y="1065"/>
                </a:cubicBezTo>
                <a:cubicBezTo>
                  <a:pt x="836" y="1065"/>
                  <a:pt x="836" y="1065"/>
                  <a:pt x="836" y="1065"/>
                </a:cubicBezTo>
                <a:cubicBezTo>
                  <a:pt x="836" y="1066"/>
                  <a:pt x="836" y="1066"/>
                  <a:pt x="836" y="1066"/>
                </a:cubicBezTo>
                <a:cubicBezTo>
                  <a:pt x="838" y="1066"/>
                  <a:pt x="838" y="1066"/>
                  <a:pt x="838" y="1066"/>
                </a:cubicBezTo>
                <a:cubicBezTo>
                  <a:pt x="838" y="1063"/>
                  <a:pt x="838" y="1063"/>
                  <a:pt x="838" y="1063"/>
                </a:cubicBezTo>
                <a:cubicBezTo>
                  <a:pt x="839" y="1063"/>
                  <a:pt x="840" y="1063"/>
                  <a:pt x="841" y="1062"/>
                </a:cubicBezTo>
                <a:cubicBezTo>
                  <a:pt x="841" y="1059"/>
                  <a:pt x="841" y="1059"/>
                  <a:pt x="841" y="1056"/>
                </a:cubicBezTo>
                <a:cubicBezTo>
                  <a:pt x="838" y="1055"/>
                  <a:pt x="839" y="1056"/>
                  <a:pt x="838" y="1053"/>
                </a:cubicBezTo>
                <a:cubicBezTo>
                  <a:pt x="833" y="1052"/>
                  <a:pt x="837" y="1052"/>
                  <a:pt x="835" y="1048"/>
                </a:cubicBezTo>
                <a:cubicBezTo>
                  <a:pt x="834" y="1047"/>
                  <a:pt x="831" y="1047"/>
                  <a:pt x="829" y="1046"/>
                </a:cubicBezTo>
                <a:cubicBezTo>
                  <a:pt x="829" y="1045"/>
                  <a:pt x="828" y="1044"/>
                  <a:pt x="828" y="1043"/>
                </a:cubicBezTo>
                <a:cubicBezTo>
                  <a:pt x="829" y="1043"/>
                  <a:pt x="829" y="1043"/>
                  <a:pt x="829" y="1043"/>
                </a:cubicBezTo>
                <a:cubicBezTo>
                  <a:pt x="829" y="1042"/>
                  <a:pt x="830" y="1041"/>
                  <a:pt x="830" y="1039"/>
                </a:cubicBezTo>
                <a:cubicBezTo>
                  <a:pt x="829" y="1038"/>
                  <a:pt x="828" y="1038"/>
                  <a:pt x="827" y="1037"/>
                </a:cubicBezTo>
                <a:cubicBezTo>
                  <a:pt x="827" y="1035"/>
                  <a:pt x="827" y="1033"/>
                  <a:pt x="827" y="1031"/>
                </a:cubicBezTo>
                <a:cubicBezTo>
                  <a:pt x="827" y="1031"/>
                  <a:pt x="826" y="1030"/>
                  <a:pt x="826" y="1030"/>
                </a:cubicBezTo>
                <a:cubicBezTo>
                  <a:pt x="826" y="1028"/>
                  <a:pt x="826" y="1028"/>
                  <a:pt x="826" y="1028"/>
                </a:cubicBezTo>
                <a:cubicBezTo>
                  <a:pt x="825" y="1028"/>
                  <a:pt x="825" y="1028"/>
                  <a:pt x="825" y="1028"/>
                </a:cubicBezTo>
                <a:cubicBezTo>
                  <a:pt x="825" y="1026"/>
                  <a:pt x="825" y="1026"/>
                  <a:pt x="825" y="1026"/>
                </a:cubicBezTo>
                <a:cubicBezTo>
                  <a:pt x="824" y="1025"/>
                  <a:pt x="823" y="1025"/>
                  <a:pt x="822" y="1024"/>
                </a:cubicBezTo>
                <a:cubicBezTo>
                  <a:pt x="822" y="1020"/>
                  <a:pt x="822" y="1020"/>
                  <a:pt x="822" y="1020"/>
                </a:cubicBezTo>
                <a:cubicBezTo>
                  <a:pt x="822" y="1020"/>
                  <a:pt x="822" y="1020"/>
                  <a:pt x="822" y="1020"/>
                </a:cubicBezTo>
                <a:cubicBezTo>
                  <a:pt x="822" y="1019"/>
                  <a:pt x="822" y="1019"/>
                  <a:pt x="822" y="1019"/>
                </a:cubicBezTo>
                <a:cubicBezTo>
                  <a:pt x="821" y="1019"/>
                  <a:pt x="821" y="1019"/>
                  <a:pt x="821" y="1019"/>
                </a:cubicBezTo>
                <a:cubicBezTo>
                  <a:pt x="821" y="1016"/>
                  <a:pt x="821" y="1016"/>
                  <a:pt x="821" y="1016"/>
                </a:cubicBezTo>
                <a:cubicBezTo>
                  <a:pt x="820" y="1016"/>
                  <a:pt x="820" y="1016"/>
                  <a:pt x="820" y="1016"/>
                </a:cubicBezTo>
                <a:cubicBezTo>
                  <a:pt x="820" y="1015"/>
                  <a:pt x="819" y="1013"/>
                  <a:pt x="819" y="1012"/>
                </a:cubicBezTo>
                <a:cubicBezTo>
                  <a:pt x="819" y="1012"/>
                  <a:pt x="818" y="1011"/>
                  <a:pt x="817" y="1010"/>
                </a:cubicBezTo>
                <a:cubicBezTo>
                  <a:pt x="815" y="1010"/>
                  <a:pt x="815" y="1010"/>
                  <a:pt x="815" y="1010"/>
                </a:cubicBezTo>
                <a:cubicBezTo>
                  <a:pt x="815" y="1009"/>
                  <a:pt x="814" y="1007"/>
                  <a:pt x="814" y="1005"/>
                </a:cubicBezTo>
                <a:cubicBezTo>
                  <a:pt x="815" y="1005"/>
                  <a:pt x="815" y="1005"/>
                  <a:pt x="815" y="1005"/>
                </a:cubicBezTo>
                <a:cubicBezTo>
                  <a:pt x="815" y="1002"/>
                  <a:pt x="814" y="1002"/>
                  <a:pt x="812" y="1001"/>
                </a:cubicBezTo>
                <a:cubicBezTo>
                  <a:pt x="811" y="995"/>
                  <a:pt x="810" y="999"/>
                  <a:pt x="808" y="996"/>
                </a:cubicBezTo>
                <a:cubicBezTo>
                  <a:pt x="807" y="994"/>
                  <a:pt x="807" y="989"/>
                  <a:pt x="807" y="985"/>
                </a:cubicBezTo>
                <a:cubicBezTo>
                  <a:pt x="803" y="984"/>
                  <a:pt x="806" y="984"/>
                  <a:pt x="804" y="982"/>
                </a:cubicBezTo>
                <a:cubicBezTo>
                  <a:pt x="803" y="981"/>
                  <a:pt x="802" y="982"/>
                  <a:pt x="801" y="981"/>
                </a:cubicBezTo>
                <a:cubicBezTo>
                  <a:pt x="801" y="980"/>
                  <a:pt x="801" y="980"/>
                  <a:pt x="801" y="980"/>
                </a:cubicBezTo>
                <a:cubicBezTo>
                  <a:pt x="800" y="980"/>
                  <a:pt x="800" y="980"/>
                  <a:pt x="800" y="980"/>
                </a:cubicBezTo>
                <a:cubicBezTo>
                  <a:pt x="799" y="978"/>
                  <a:pt x="802" y="976"/>
                  <a:pt x="801" y="975"/>
                </a:cubicBezTo>
                <a:cubicBezTo>
                  <a:pt x="800" y="974"/>
                  <a:pt x="800" y="974"/>
                  <a:pt x="799" y="974"/>
                </a:cubicBezTo>
                <a:cubicBezTo>
                  <a:pt x="799" y="972"/>
                  <a:pt x="798" y="971"/>
                  <a:pt x="798" y="969"/>
                </a:cubicBezTo>
                <a:cubicBezTo>
                  <a:pt x="796" y="969"/>
                  <a:pt x="795" y="968"/>
                  <a:pt x="794" y="968"/>
                </a:cubicBezTo>
                <a:cubicBezTo>
                  <a:pt x="793" y="966"/>
                  <a:pt x="793" y="966"/>
                  <a:pt x="793" y="965"/>
                </a:cubicBezTo>
                <a:cubicBezTo>
                  <a:pt x="792" y="965"/>
                  <a:pt x="792" y="965"/>
                  <a:pt x="792" y="965"/>
                </a:cubicBezTo>
                <a:cubicBezTo>
                  <a:pt x="792" y="963"/>
                  <a:pt x="792" y="963"/>
                  <a:pt x="792" y="963"/>
                </a:cubicBezTo>
                <a:cubicBezTo>
                  <a:pt x="791" y="963"/>
                  <a:pt x="791" y="963"/>
                  <a:pt x="791" y="963"/>
                </a:cubicBezTo>
                <a:cubicBezTo>
                  <a:pt x="791" y="961"/>
                  <a:pt x="791" y="961"/>
                  <a:pt x="791" y="961"/>
                </a:cubicBezTo>
                <a:cubicBezTo>
                  <a:pt x="790" y="961"/>
                  <a:pt x="790" y="961"/>
                  <a:pt x="790" y="961"/>
                </a:cubicBezTo>
                <a:cubicBezTo>
                  <a:pt x="790" y="958"/>
                  <a:pt x="790" y="958"/>
                  <a:pt x="790" y="958"/>
                </a:cubicBezTo>
                <a:cubicBezTo>
                  <a:pt x="790" y="958"/>
                  <a:pt x="789" y="958"/>
                  <a:pt x="789" y="957"/>
                </a:cubicBezTo>
                <a:cubicBezTo>
                  <a:pt x="788" y="956"/>
                  <a:pt x="788" y="954"/>
                  <a:pt x="788" y="953"/>
                </a:cubicBezTo>
                <a:cubicBezTo>
                  <a:pt x="787" y="953"/>
                  <a:pt x="787" y="953"/>
                  <a:pt x="786" y="952"/>
                </a:cubicBezTo>
                <a:cubicBezTo>
                  <a:pt x="786" y="951"/>
                  <a:pt x="786" y="951"/>
                  <a:pt x="786" y="951"/>
                </a:cubicBezTo>
                <a:cubicBezTo>
                  <a:pt x="785" y="950"/>
                  <a:pt x="785" y="950"/>
                  <a:pt x="784" y="949"/>
                </a:cubicBezTo>
                <a:cubicBezTo>
                  <a:pt x="784" y="947"/>
                  <a:pt x="785" y="941"/>
                  <a:pt x="785" y="941"/>
                </a:cubicBezTo>
                <a:cubicBezTo>
                  <a:pt x="785" y="941"/>
                  <a:pt x="785" y="941"/>
                  <a:pt x="785" y="941"/>
                </a:cubicBezTo>
                <a:cubicBezTo>
                  <a:pt x="785" y="941"/>
                  <a:pt x="785" y="941"/>
                  <a:pt x="785" y="941"/>
                </a:cubicBezTo>
                <a:cubicBezTo>
                  <a:pt x="792" y="941"/>
                  <a:pt x="790" y="943"/>
                  <a:pt x="795" y="945"/>
                </a:cubicBezTo>
                <a:cubicBezTo>
                  <a:pt x="795" y="944"/>
                  <a:pt x="796" y="943"/>
                  <a:pt x="796" y="942"/>
                </a:cubicBezTo>
                <a:cubicBezTo>
                  <a:pt x="798" y="942"/>
                  <a:pt x="799" y="942"/>
                  <a:pt x="801" y="941"/>
                </a:cubicBezTo>
                <a:cubicBezTo>
                  <a:pt x="801" y="947"/>
                  <a:pt x="802" y="945"/>
                  <a:pt x="804" y="948"/>
                </a:cubicBezTo>
                <a:cubicBezTo>
                  <a:pt x="805" y="948"/>
                  <a:pt x="805" y="948"/>
                  <a:pt x="805" y="948"/>
                </a:cubicBezTo>
                <a:cubicBezTo>
                  <a:pt x="805" y="951"/>
                  <a:pt x="805" y="953"/>
                  <a:pt x="804" y="956"/>
                </a:cubicBezTo>
                <a:cubicBezTo>
                  <a:pt x="805" y="956"/>
                  <a:pt x="805" y="956"/>
                  <a:pt x="806" y="956"/>
                </a:cubicBezTo>
                <a:cubicBezTo>
                  <a:pt x="806" y="958"/>
                  <a:pt x="807" y="960"/>
                  <a:pt x="808" y="961"/>
                </a:cubicBezTo>
                <a:cubicBezTo>
                  <a:pt x="809" y="961"/>
                  <a:pt x="809" y="961"/>
                  <a:pt x="809" y="961"/>
                </a:cubicBezTo>
                <a:cubicBezTo>
                  <a:pt x="809" y="966"/>
                  <a:pt x="811" y="970"/>
                  <a:pt x="813" y="973"/>
                </a:cubicBezTo>
                <a:cubicBezTo>
                  <a:pt x="814" y="974"/>
                  <a:pt x="815" y="974"/>
                  <a:pt x="816" y="975"/>
                </a:cubicBezTo>
                <a:cubicBezTo>
                  <a:pt x="817" y="977"/>
                  <a:pt x="815" y="976"/>
                  <a:pt x="817" y="978"/>
                </a:cubicBezTo>
                <a:cubicBezTo>
                  <a:pt x="817" y="979"/>
                  <a:pt x="817" y="979"/>
                  <a:pt x="817" y="979"/>
                </a:cubicBezTo>
                <a:cubicBezTo>
                  <a:pt x="820" y="979"/>
                  <a:pt x="820" y="979"/>
                  <a:pt x="820" y="979"/>
                </a:cubicBezTo>
                <a:cubicBezTo>
                  <a:pt x="820" y="981"/>
                  <a:pt x="820" y="981"/>
                  <a:pt x="820" y="981"/>
                </a:cubicBezTo>
                <a:cubicBezTo>
                  <a:pt x="819" y="981"/>
                  <a:pt x="819" y="981"/>
                  <a:pt x="819" y="981"/>
                </a:cubicBezTo>
                <a:cubicBezTo>
                  <a:pt x="819" y="983"/>
                  <a:pt x="820" y="984"/>
                  <a:pt x="820" y="985"/>
                </a:cubicBezTo>
                <a:cubicBezTo>
                  <a:pt x="826" y="987"/>
                  <a:pt x="826" y="987"/>
                  <a:pt x="826" y="987"/>
                </a:cubicBezTo>
                <a:cubicBezTo>
                  <a:pt x="826" y="989"/>
                  <a:pt x="826" y="990"/>
                  <a:pt x="827" y="991"/>
                </a:cubicBezTo>
                <a:cubicBezTo>
                  <a:pt x="827" y="991"/>
                  <a:pt x="827" y="991"/>
                  <a:pt x="827" y="991"/>
                </a:cubicBezTo>
                <a:cubicBezTo>
                  <a:pt x="827" y="994"/>
                  <a:pt x="827" y="994"/>
                  <a:pt x="827" y="994"/>
                </a:cubicBezTo>
                <a:cubicBezTo>
                  <a:pt x="828" y="994"/>
                  <a:pt x="828" y="994"/>
                  <a:pt x="828" y="994"/>
                </a:cubicBezTo>
                <a:cubicBezTo>
                  <a:pt x="829" y="995"/>
                  <a:pt x="829" y="995"/>
                  <a:pt x="830" y="996"/>
                </a:cubicBezTo>
                <a:cubicBezTo>
                  <a:pt x="834" y="996"/>
                  <a:pt x="834" y="996"/>
                  <a:pt x="834" y="996"/>
                </a:cubicBezTo>
                <a:cubicBezTo>
                  <a:pt x="834" y="998"/>
                  <a:pt x="834" y="1000"/>
                  <a:pt x="835" y="1001"/>
                </a:cubicBezTo>
                <a:cubicBezTo>
                  <a:pt x="834" y="1001"/>
                  <a:pt x="834" y="1001"/>
                  <a:pt x="834" y="1001"/>
                </a:cubicBezTo>
                <a:cubicBezTo>
                  <a:pt x="835" y="1004"/>
                  <a:pt x="837" y="1005"/>
                  <a:pt x="840" y="1006"/>
                </a:cubicBezTo>
                <a:cubicBezTo>
                  <a:pt x="840" y="1008"/>
                  <a:pt x="840" y="1009"/>
                  <a:pt x="841" y="1011"/>
                </a:cubicBezTo>
                <a:cubicBezTo>
                  <a:pt x="844" y="1011"/>
                  <a:pt x="845" y="1012"/>
                  <a:pt x="847" y="1013"/>
                </a:cubicBezTo>
                <a:cubicBezTo>
                  <a:pt x="847" y="1014"/>
                  <a:pt x="847" y="1014"/>
                  <a:pt x="847" y="1014"/>
                </a:cubicBezTo>
                <a:cubicBezTo>
                  <a:pt x="849" y="1014"/>
                  <a:pt x="849" y="1014"/>
                  <a:pt x="849" y="1014"/>
                </a:cubicBezTo>
                <a:cubicBezTo>
                  <a:pt x="848" y="1017"/>
                  <a:pt x="847" y="1018"/>
                  <a:pt x="845" y="1019"/>
                </a:cubicBezTo>
                <a:cubicBezTo>
                  <a:pt x="845" y="1022"/>
                  <a:pt x="845" y="1024"/>
                  <a:pt x="845" y="1025"/>
                </a:cubicBezTo>
                <a:cubicBezTo>
                  <a:pt x="849" y="1025"/>
                  <a:pt x="849" y="1025"/>
                  <a:pt x="849" y="1025"/>
                </a:cubicBezTo>
                <a:cubicBezTo>
                  <a:pt x="849" y="1026"/>
                  <a:pt x="849" y="1027"/>
                  <a:pt x="850" y="1028"/>
                </a:cubicBezTo>
                <a:cubicBezTo>
                  <a:pt x="851" y="1029"/>
                  <a:pt x="852" y="1029"/>
                  <a:pt x="853" y="1030"/>
                </a:cubicBezTo>
                <a:cubicBezTo>
                  <a:pt x="853" y="1031"/>
                  <a:pt x="853" y="1031"/>
                  <a:pt x="853" y="1031"/>
                </a:cubicBezTo>
                <a:cubicBezTo>
                  <a:pt x="854" y="1031"/>
                  <a:pt x="855" y="1032"/>
                  <a:pt x="855" y="1032"/>
                </a:cubicBezTo>
                <a:cubicBezTo>
                  <a:pt x="857" y="1034"/>
                  <a:pt x="854" y="1033"/>
                  <a:pt x="858" y="1034"/>
                </a:cubicBezTo>
                <a:cubicBezTo>
                  <a:pt x="858" y="1036"/>
                  <a:pt x="863" y="1045"/>
                  <a:pt x="864" y="1046"/>
                </a:cubicBezTo>
                <a:cubicBezTo>
                  <a:pt x="866" y="1046"/>
                  <a:pt x="866" y="1046"/>
                  <a:pt x="866" y="1046"/>
                </a:cubicBezTo>
                <a:cubicBezTo>
                  <a:pt x="866" y="1047"/>
                  <a:pt x="866" y="1047"/>
                  <a:pt x="866" y="1047"/>
                </a:cubicBezTo>
                <a:cubicBezTo>
                  <a:pt x="867" y="1048"/>
                  <a:pt x="868" y="1048"/>
                  <a:pt x="869" y="1049"/>
                </a:cubicBezTo>
                <a:cubicBezTo>
                  <a:pt x="869" y="1053"/>
                  <a:pt x="869" y="1053"/>
                  <a:pt x="869" y="1053"/>
                </a:cubicBezTo>
                <a:cubicBezTo>
                  <a:pt x="870" y="1053"/>
                  <a:pt x="872" y="1054"/>
                  <a:pt x="873" y="1054"/>
                </a:cubicBezTo>
                <a:cubicBezTo>
                  <a:pt x="873" y="1056"/>
                  <a:pt x="873" y="1056"/>
                  <a:pt x="873" y="1056"/>
                </a:cubicBezTo>
                <a:cubicBezTo>
                  <a:pt x="873" y="1056"/>
                  <a:pt x="874" y="1056"/>
                  <a:pt x="874" y="1057"/>
                </a:cubicBezTo>
                <a:cubicBezTo>
                  <a:pt x="874" y="1059"/>
                  <a:pt x="874" y="1059"/>
                  <a:pt x="874" y="1059"/>
                </a:cubicBezTo>
                <a:cubicBezTo>
                  <a:pt x="875" y="1060"/>
                  <a:pt x="876" y="1060"/>
                  <a:pt x="877" y="1061"/>
                </a:cubicBezTo>
                <a:cubicBezTo>
                  <a:pt x="877" y="1063"/>
                  <a:pt x="877" y="1063"/>
                  <a:pt x="877" y="1063"/>
                </a:cubicBezTo>
                <a:cubicBezTo>
                  <a:pt x="878" y="1063"/>
                  <a:pt x="878" y="1063"/>
                  <a:pt x="878" y="1063"/>
                </a:cubicBezTo>
                <a:cubicBezTo>
                  <a:pt x="878" y="1065"/>
                  <a:pt x="878" y="1065"/>
                  <a:pt x="878" y="1065"/>
                </a:cubicBezTo>
                <a:cubicBezTo>
                  <a:pt x="878" y="1065"/>
                  <a:pt x="878" y="1065"/>
                  <a:pt x="878" y="1065"/>
                </a:cubicBezTo>
                <a:cubicBezTo>
                  <a:pt x="878" y="1067"/>
                  <a:pt x="878" y="1067"/>
                  <a:pt x="878" y="1067"/>
                </a:cubicBezTo>
                <a:cubicBezTo>
                  <a:pt x="879" y="1067"/>
                  <a:pt x="879" y="1067"/>
                  <a:pt x="880" y="1067"/>
                </a:cubicBezTo>
                <a:cubicBezTo>
                  <a:pt x="880" y="1069"/>
                  <a:pt x="880" y="1069"/>
                  <a:pt x="880" y="1069"/>
                </a:cubicBezTo>
                <a:cubicBezTo>
                  <a:pt x="881" y="1070"/>
                  <a:pt x="882" y="1070"/>
                  <a:pt x="883" y="1071"/>
                </a:cubicBezTo>
                <a:cubicBezTo>
                  <a:pt x="883" y="1072"/>
                  <a:pt x="883" y="1072"/>
                  <a:pt x="883" y="1072"/>
                </a:cubicBezTo>
                <a:cubicBezTo>
                  <a:pt x="883" y="1073"/>
                  <a:pt x="884" y="1073"/>
                  <a:pt x="884" y="1073"/>
                </a:cubicBezTo>
                <a:cubicBezTo>
                  <a:pt x="884" y="1075"/>
                  <a:pt x="885" y="1076"/>
                  <a:pt x="885" y="1077"/>
                </a:cubicBezTo>
                <a:cubicBezTo>
                  <a:pt x="886" y="1078"/>
                  <a:pt x="886" y="1078"/>
                  <a:pt x="887" y="1078"/>
                </a:cubicBezTo>
                <a:cubicBezTo>
                  <a:pt x="887" y="1084"/>
                  <a:pt x="887" y="1084"/>
                  <a:pt x="887" y="1084"/>
                </a:cubicBezTo>
                <a:cubicBezTo>
                  <a:pt x="887" y="1084"/>
                  <a:pt x="888" y="1085"/>
                  <a:pt x="888" y="1085"/>
                </a:cubicBezTo>
                <a:cubicBezTo>
                  <a:pt x="889" y="1086"/>
                  <a:pt x="890" y="1090"/>
                  <a:pt x="889" y="1092"/>
                </a:cubicBezTo>
                <a:cubicBezTo>
                  <a:pt x="888" y="1095"/>
                  <a:pt x="886" y="1096"/>
                  <a:pt x="886" y="1100"/>
                </a:cubicBezTo>
                <a:cubicBezTo>
                  <a:pt x="887" y="1100"/>
                  <a:pt x="887" y="1100"/>
                  <a:pt x="887" y="1100"/>
                </a:cubicBezTo>
                <a:cubicBezTo>
                  <a:pt x="887" y="1102"/>
                  <a:pt x="887" y="1102"/>
                  <a:pt x="885" y="1103"/>
                </a:cubicBezTo>
                <a:cubicBezTo>
                  <a:pt x="886" y="1106"/>
                  <a:pt x="886" y="1108"/>
                  <a:pt x="887" y="1111"/>
                </a:cubicBezTo>
                <a:cubicBezTo>
                  <a:pt x="887" y="1111"/>
                  <a:pt x="888" y="1111"/>
                  <a:pt x="889" y="1111"/>
                </a:cubicBezTo>
                <a:cubicBezTo>
                  <a:pt x="890" y="1115"/>
                  <a:pt x="891" y="1116"/>
                  <a:pt x="893" y="1118"/>
                </a:cubicBezTo>
                <a:cubicBezTo>
                  <a:pt x="894" y="1119"/>
                  <a:pt x="894" y="1119"/>
                  <a:pt x="894" y="1120"/>
                </a:cubicBezTo>
                <a:cubicBezTo>
                  <a:pt x="896" y="1120"/>
                  <a:pt x="896" y="1120"/>
                  <a:pt x="896" y="1120"/>
                </a:cubicBezTo>
                <a:cubicBezTo>
                  <a:pt x="896" y="1120"/>
                  <a:pt x="896" y="1121"/>
                  <a:pt x="897" y="1121"/>
                </a:cubicBezTo>
                <a:cubicBezTo>
                  <a:pt x="898" y="1121"/>
                  <a:pt x="898" y="1121"/>
                  <a:pt x="898" y="1121"/>
                </a:cubicBezTo>
                <a:cubicBezTo>
                  <a:pt x="898" y="1122"/>
                  <a:pt x="898" y="1122"/>
                  <a:pt x="898" y="1122"/>
                </a:cubicBezTo>
                <a:cubicBezTo>
                  <a:pt x="901" y="1122"/>
                  <a:pt x="901" y="1122"/>
                  <a:pt x="901" y="1122"/>
                </a:cubicBezTo>
                <a:cubicBezTo>
                  <a:pt x="902" y="1123"/>
                  <a:pt x="901" y="1124"/>
                  <a:pt x="901" y="1125"/>
                </a:cubicBezTo>
                <a:cubicBezTo>
                  <a:pt x="902" y="1125"/>
                  <a:pt x="902" y="1125"/>
                  <a:pt x="902" y="1125"/>
                </a:cubicBezTo>
                <a:cubicBezTo>
                  <a:pt x="903" y="1126"/>
                  <a:pt x="903" y="1127"/>
                  <a:pt x="903" y="1127"/>
                </a:cubicBezTo>
                <a:cubicBezTo>
                  <a:pt x="905" y="1127"/>
                  <a:pt x="905" y="1127"/>
                  <a:pt x="905" y="1127"/>
                </a:cubicBezTo>
                <a:cubicBezTo>
                  <a:pt x="905" y="1128"/>
                  <a:pt x="905" y="1128"/>
                  <a:pt x="906" y="1129"/>
                </a:cubicBezTo>
                <a:cubicBezTo>
                  <a:pt x="907" y="1129"/>
                  <a:pt x="907" y="1129"/>
                  <a:pt x="907" y="1129"/>
                </a:cubicBezTo>
                <a:cubicBezTo>
                  <a:pt x="908" y="1129"/>
                  <a:pt x="908" y="1130"/>
                  <a:pt x="909" y="1131"/>
                </a:cubicBezTo>
                <a:cubicBezTo>
                  <a:pt x="909" y="1133"/>
                  <a:pt x="909" y="1133"/>
                  <a:pt x="909" y="1133"/>
                </a:cubicBezTo>
                <a:cubicBezTo>
                  <a:pt x="912" y="1134"/>
                  <a:pt x="911" y="1135"/>
                  <a:pt x="913" y="1136"/>
                </a:cubicBezTo>
                <a:cubicBezTo>
                  <a:pt x="913" y="1138"/>
                  <a:pt x="913" y="1138"/>
                  <a:pt x="913" y="1138"/>
                </a:cubicBezTo>
                <a:cubicBezTo>
                  <a:pt x="920" y="1138"/>
                  <a:pt x="920" y="1138"/>
                  <a:pt x="920" y="1138"/>
                </a:cubicBezTo>
                <a:cubicBezTo>
                  <a:pt x="920" y="1139"/>
                  <a:pt x="920" y="1139"/>
                  <a:pt x="920" y="1139"/>
                </a:cubicBezTo>
                <a:cubicBezTo>
                  <a:pt x="921" y="1139"/>
                  <a:pt x="921" y="1139"/>
                  <a:pt x="921" y="1139"/>
                </a:cubicBezTo>
                <a:cubicBezTo>
                  <a:pt x="921" y="1140"/>
                  <a:pt x="921" y="1140"/>
                  <a:pt x="921" y="1140"/>
                </a:cubicBezTo>
                <a:cubicBezTo>
                  <a:pt x="925" y="1140"/>
                  <a:pt x="925" y="1140"/>
                  <a:pt x="925" y="1140"/>
                </a:cubicBezTo>
                <a:cubicBezTo>
                  <a:pt x="926" y="1141"/>
                  <a:pt x="927" y="1143"/>
                  <a:pt x="929" y="1145"/>
                </a:cubicBezTo>
                <a:cubicBezTo>
                  <a:pt x="930" y="1145"/>
                  <a:pt x="931" y="1145"/>
                  <a:pt x="932" y="1145"/>
                </a:cubicBezTo>
                <a:cubicBezTo>
                  <a:pt x="932" y="1146"/>
                  <a:pt x="932" y="1146"/>
                  <a:pt x="932" y="1146"/>
                </a:cubicBezTo>
                <a:cubicBezTo>
                  <a:pt x="933" y="1146"/>
                  <a:pt x="934" y="1147"/>
                  <a:pt x="934" y="1147"/>
                </a:cubicBezTo>
                <a:cubicBezTo>
                  <a:pt x="935" y="1148"/>
                  <a:pt x="935" y="1148"/>
                  <a:pt x="935" y="1149"/>
                </a:cubicBezTo>
                <a:cubicBezTo>
                  <a:pt x="938" y="1149"/>
                  <a:pt x="938" y="1149"/>
                  <a:pt x="938" y="1149"/>
                </a:cubicBezTo>
                <a:cubicBezTo>
                  <a:pt x="938" y="1149"/>
                  <a:pt x="938" y="1149"/>
                  <a:pt x="938" y="1149"/>
                </a:cubicBezTo>
                <a:cubicBezTo>
                  <a:pt x="939" y="1149"/>
                  <a:pt x="939" y="1149"/>
                  <a:pt x="939" y="1149"/>
                </a:cubicBezTo>
                <a:cubicBezTo>
                  <a:pt x="940" y="1150"/>
                  <a:pt x="940" y="1151"/>
                  <a:pt x="941" y="1152"/>
                </a:cubicBezTo>
                <a:cubicBezTo>
                  <a:pt x="943" y="1153"/>
                  <a:pt x="946" y="1154"/>
                  <a:pt x="948" y="1154"/>
                </a:cubicBezTo>
                <a:cubicBezTo>
                  <a:pt x="953" y="1154"/>
                  <a:pt x="953" y="1154"/>
                  <a:pt x="953" y="1154"/>
                </a:cubicBezTo>
                <a:cubicBezTo>
                  <a:pt x="953" y="1155"/>
                  <a:pt x="953" y="1155"/>
                  <a:pt x="953" y="1155"/>
                </a:cubicBezTo>
                <a:cubicBezTo>
                  <a:pt x="954" y="1155"/>
                  <a:pt x="954" y="1155"/>
                  <a:pt x="954" y="1155"/>
                </a:cubicBezTo>
                <a:cubicBezTo>
                  <a:pt x="954" y="1156"/>
                  <a:pt x="954" y="1156"/>
                  <a:pt x="954" y="1156"/>
                </a:cubicBezTo>
                <a:cubicBezTo>
                  <a:pt x="956" y="1156"/>
                  <a:pt x="957" y="1156"/>
                  <a:pt x="958" y="1155"/>
                </a:cubicBezTo>
                <a:cubicBezTo>
                  <a:pt x="959" y="1156"/>
                  <a:pt x="959" y="1157"/>
                  <a:pt x="959" y="1158"/>
                </a:cubicBezTo>
                <a:cubicBezTo>
                  <a:pt x="963" y="1158"/>
                  <a:pt x="962" y="1158"/>
                  <a:pt x="964" y="1159"/>
                </a:cubicBezTo>
                <a:cubicBezTo>
                  <a:pt x="964" y="1161"/>
                  <a:pt x="964" y="1161"/>
                  <a:pt x="964" y="1161"/>
                </a:cubicBezTo>
                <a:cubicBezTo>
                  <a:pt x="966" y="1161"/>
                  <a:pt x="966" y="1161"/>
                  <a:pt x="966" y="1161"/>
                </a:cubicBezTo>
                <a:cubicBezTo>
                  <a:pt x="966" y="1163"/>
                  <a:pt x="966" y="1163"/>
                  <a:pt x="966" y="1163"/>
                </a:cubicBezTo>
                <a:cubicBezTo>
                  <a:pt x="968" y="1162"/>
                  <a:pt x="970" y="1162"/>
                  <a:pt x="971" y="1162"/>
                </a:cubicBezTo>
                <a:cubicBezTo>
                  <a:pt x="972" y="1162"/>
                  <a:pt x="972" y="1163"/>
                  <a:pt x="972" y="1164"/>
                </a:cubicBezTo>
                <a:cubicBezTo>
                  <a:pt x="975" y="1165"/>
                  <a:pt x="977" y="1163"/>
                  <a:pt x="979" y="1163"/>
                </a:cubicBezTo>
                <a:cubicBezTo>
                  <a:pt x="979" y="1164"/>
                  <a:pt x="979" y="1164"/>
                  <a:pt x="980" y="1165"/>
                </a:cubicBezTo>
                <a:cubicBezTo>
                  <a:pt x="982" y="1166"/>
                  <a:pt x="985" y="1166"/>
                  <a:pt x="987" y="1166"/>
                </a:cubicBezTo>
                <a:cubicBezTo>
                  <a:pt x="987" y="1165"/>
                  <a:pt x="987" y="1165"/>
                  <a:pt x="987" y="1165"/>
                </a:cubicBezTo>
                <a:cubicBezTo>
                  <a:pt x="988" y="1165"/>
                  <a:pt x="989" y="1165"/>
                  <a:pt x="990" y="1164"/>
                </a:cubicBezTo>
                <a:cubicBezTo>
                  <a:pt x="990" y="1164"/>
                  <a:pt x="990" y="1163"/>
                  <a:pt x="990" y="1163"/>
                </a:cubicBezTo>
                <a:cubicBezTo>
                  <a:pt x="999" y="1163"/>
                  <a:pt x="999" y="1163"/>
                  <a:pt x="999" y="1163"/>
                </a:cubicBezTo>
                <a:cubicBezTo>
                  <a:pt x="999" y="1162"/>
                  <a:pt x="999" y="1162"/>
                  <a:pt x="999" y="1162"/>
                </a:cubicBezTo>
                <a:cubicBezTo>
                  <a:pt x="1001" y="1162"/>
                  <a:pt x="1001" y="1162"/>
                  <a:pt x="1001" y="1162"/>
                </a:cubicBezTo>
                <a:cubicBezTo>
                  <a:pt x="1001" y="1161"/>
                  <a:pt x="1002" y="1161"/>
                  <a:pt x="1002" y="1160"/>
                </a:cubicBezTo>
                <a:cubicBezTo>
                  <a:pt x="1004" y="1160"/>
                  <a:pt x="1004" y="1162"/>
                  <a:pt x="1004" y="1162"/>
                </a:cubicBezTo>
                <a:cubicBezTo>
                  <a:pt x="1012" y="1162"/>
                  <a:pt x="1012" y="1162"/>
                  <a:pt x="1012" y="1162"/>
                </a:cubicBezTo>
                <a:cubicBezTo>
                  <a:pt x="1012" y="1163"/>
                  <a:pt x="1012" y="1163"/>
                  <a:pt x="1012" y="1163"/>
                </a:cubicBezTo>
                <a:cubicBezTo>
                  <a:pt x="1014" y="1163"/>
                  <a:pt x="1014" y="1163"/>
                  <a:pt x="1014" y="1163"/>
                </a:cubicBezTo>
                <a:cubicBezTo>
                  <a:pt x="1015" y="1164"/>
                  <a:pt x="1016" y="1166"/>
                  <a:pt x="1017" y="1167"/>
                </a:cubicBezTo>
                <a:cubicBezTo>
                  <a:pt x="1020" y="1167"/>
                  <a:pt x="1020" y="1167"/>
                  <a:pt x="1020" y="1167"/>
                </a:cubicBezTo>
                <a:cubicBezTo>
                  <a:pt x="1021" y="1169"/>
                  <a:pt x="1023" y="1170"/>
                  <a:pt x="1024" y="1172"/>
                </a:cubicBezTo>
                <a:cubicBezTo>
                  <a:pt x="1025" y="1172"/>
                  <a:pt x="1025" y="1172"/>
                  <a:pt x="1025" y="1172"/>
                </a:cubicBezTo>
                <a:cubicBezTo>
                  <a:pt x="1025" y="1175"/>
                  <a:pt x="1025" y="1175"/>
                  <a:pt x="1025" y="1175"/>
                </a:cubicBezTo>
                <a:cubicBezTo>
                  <a:pt x="1026" y="1175"/>
                  <a:pt x="1026" y="1176"/>
                  <a:pt x="1027" y="1176"/>
                </a:cubicBezTo>
                <a:cubicBezTo>
                  <a:pt x="1027" y="1177"/>
                  <a:pt x="1027" y="1177"/>
                  <a:pt x="1027" y="1177"/>
                </a:cubicBezTo>
                <a:cubicBezTo>
                  <a:pt x="1028" y="1177"/>
                  <a:pt x="1028" y="1177"/>
                  <a:pt x="1028" y="1177"/>
                </a:cubicBezTo>
                <a:cubicBezTo>
                  <a:pt x="1031" y="1179"/>
                  <a:pt x="1029" y="1181"/>
                  <a:pt x="1033" y="1182"/>
                </a:cubicBezTo>
                <a:cubicBezTo>
                  <a:pt x="1034" y="1186"/>
                  <a:pt x="1037" y="1185"/>
                  <a:pt x="1039" y="1187"/>
                </a:cubicBezTo>
                <a:cubicBezTo>
                  <a:pt x="1039" y="1188"/>
                  <a:pt x="1039" y="1188"/>
                  <a:pt x="1039" y="1188"/>
                </a:cubicBezTo>
                <a:cubicBezTo>
                  <a:pt x="1040" y="1188"/>
                  <a:pt x="1040" y="1188"/>
                  <a:pt x="1040" y="1188"/>
                </a:cubicBezTo>
                <a:cubicBezTo>
                  <a:pt x="1040" y="1188"/>
                  <a:pt x="1039" y="1189"/>
                  <a:pt x="1039" y="1189"/>
                </a:cubicBezTo>
                <a:cubicBezTo>
                  <a:pt x="1040" y="1189"/>
                  <a:pt x="1040" y="1189"/>
                  <a:pt x="1040" y="1189"/>
                </a:cubicBezTo>
                <a:cubicBezTo>
                  <a:pt x="1040" y="1190"/>
                  <a:pt x="1040" y="1190"/>
                  <a:pt x="1040" y="1190"/>
                </a:cubicBezTo>
                <a:cubicBezTo>
                  <a:pt x="1042" y="1191"/>
                  <a:pt x="1043" y="1191"/>
                  <a:pt x="1045" y="1192"/>
                </a:cubicBezTo>
                <a:cubicBezTo>
                  <a:pt x="1045" y="1192"/>
                  <a:pt x="1045" y="1190"/>
                  <a:pt x="1046" y="1191"/>
                </a:cubicBezTo>
                <a:cubicBezTo>
                  <a:pt x="1047" y="1191"/>
                  <a:pt x="1047" y="1192"/>
                  <a:pt x="1047" y="1193"/>
                </a:cubicBezTo>
                <a:cubicBezTo>
                  <a:pt x="1050" y="1193"/>
                  <a:pt x="1050" y="1193"/>
                  <a:pt x="1050" y="1193"/>
                </a:cubicBezTo>
                <a:cubicBezTo>
                  <a:pt x="1050" y="1193"/>
                  <a:pt x="1050" y="1194"/>
                  <a:pt x="1051" y="1194"/>
                </a:cubicBezTo>
                <a:cubicBezTo>
                  <a:pt x="1052" y="1195"/>
                  <a:pt x="1054" y="1195"/>
                  <a:pt x="1056" y="1196"/>
                </a:cubicBezTo>
                <a:cubicBezTo>
                  <a:pt x="1056" y="1198"/>
                  <a:pt x="1056" y="1198"/>
                  <a:pt x="1056" y="1198"/>
                </a:cubicBezTo>
                <a:cubicBezTo>
                  <a:pt x="1057" y="1199"/>
                  <a:pt x="1060" y="1200"/>
                  <a:pt x="1063" y="1199"/>
                </a:cubicBezTo>
                <a:cubicBezTo>
                  <a:pt x="1063" y="1198"/>
                  <a:pt x="1063" y="1198"/>
                  <a:pt x="1063" y="1198"/>
                </a:cubicBezTo>
                <a:cubicBezTo>
                  <a:pt x="1067" y="1199"/>
                  <a:pt x="1071" y="1200"/>
                  <a:pt x="1074" y="1201"/>
                </a:cubicBezTo>
                <a:cubicBezTo>
                  <a:pt x="1074" y="1202"/>
                  <a:pt x="1074" y="1202"/>
                  <a:pt x="1074" y="1202"/>
                </a:cubicBezTo>
                <a:cubicBezTo>
                  <a:pt x="1077" y="1201"/>
                  <a:pt x="1078" y="1201"/>
                  <a:pt x="1079" y="1198"/>
                </a:cubicBezTo>
                <a:cubicBezTo>
                  <a:pt x="1083" y="1198"/>
                  <a:pt x="1083" y="1198"/>
                  <a:pt x="1083" y="1198"/>
                </a:cubicBezTo>
                <a:cubicBezTo>
                  <a:pt x="1082" y="1199"/>
                  <a:pt x="1082" y="1199"/>
                  <a:pt x="1082" y="1199"/>
                </a:cubicBezTo>
                <a:cubicBezTo>
                  <a:pt x="1082" y="1203"/>
                  <a:pt x="1082" y="1203"/>
                  <a:pt x="1082" y="1203"/>
                </a:cubicBezTo>
                <a:cubicBezTo>
                  <a:pt x="1081" y="1203"/>
                  <a:pt x="1081" y="1203"/>
                  <a:pt x="1081" y="1203"/>
                </a:cubicBezTo>
                <a:cubicBezTo>
                  <a:pt x="1081" y="1207"/>
                  <a:pt x="1081" y="1207"/>
                  <a:pt x="1081" y="1207"/>
                </a:cubicBezTo>
                <a:cubicBezTo>
                  <a:pt x="1082" y="1207"/>
                  <a:pt x="1083" y="1207"/>
                  <a:pt x="1084" y="1208"/>
                </a:cubicBezTo>
                <a:cubicBezTo>
                  <a:pt x="1084" y="1208"/>
                  <a:pt x="1084" y="1209"/>
                  <a:pt x="1084" y="1209"/>
                </a:cubicBezTo>
                <a:cubicBezTo>
                  <a:pt x="1085" y="1210"/>
                  <a:pt x="1087" y="1211"/>
                  <a:pt x="1088" y="1212"/>
                </a:cubicBezTo>
                <a:cubicBezTo>
                  <a:pt x="1088" y="1213"/>
                  <a:pt x="1088" y="1213"/>
                  <a:pt x="1088" y="1213"/>
                </a:cubicBezTo>
                <a:cubicBezTo>
                  <a:pt x="1088" y="1213"/>
                  <a:pt x="1088" y="1213"/>
                  <a:pt x="1088" y="1213"/>
                </a:cubicBezTo>
                <a:cubicBezTo>
                  <a:pt x="1088" y="1215"/>
                  <a:pt x="1088" y="1215"/>
                  <a:pt x="1088" y="1215"/>
                </a:cubicBezTo>
                <a:cubicBezTo>
                  <a:pt x="1089" y="1215"/>
                  <a:pt x="1089" y="1215"/>
                  <a:pt x="1089" y="1215"/>
                </a:cubicBezTo>
                <a:cubicBezTo>
                  <a:pt x="1089" y="1217"/>
                  <a:pt x="1089" y="1217"/>
                  <a:pt x="1089" y="1217"/>
                </a:cubicBezTo>
                <a:cubicBezTo>
                  <a:pt x="1090" y="1218"/>
                  <a:pt x="1090" y="1218"/>
                  <a:pt x="1091" y="1218"/>
                </a:cubicBezTo>
                <a:cubicBezTo>
                  <a:pt x="1091" y="1221"/>
                  <a:pt x="1091" y="1221"/>
                  <a:pt x="1091" y="1221"/>
                </a:cubicBezTo>
                <a:cubicBezTo>
                  <a:pt x="1092" y="1221"/>
                  <a:pt x="1092" y="1221"/>
                  <a:pt x="1093" y="1222"/>
                </a:cubicBezTo>
                <a:cubicBezTo>
                  <a:pt x="1093" y="1223"/>
                  <a:pt x="1093" y="1223"/>
                  <a:pt x="1093" y="1223"/>
                </a:cubicBezTo>
                <a:cubicBezTo>
                  <a:pt x="1094" y="1224"/>
                  <a:pt x="1095" y="1225"/>
                  <a:pt x="1096" y="1226"/>
                </a:cubicBezTo>
                <a:cubicBezTo>
                  <a:pt x="1096" y="1227"/>
                  <a:pt x="1096" y="1227"/>
                  <a:pt x="1096" y="1227"/>
                </a:cubicBezTo>
                <a:cubicBezTo>
                  <a:pt x="1096" y="1228"/>
                  <a:pt x="1097" y="1228"/>
                  <a:pt x="1098" y="1228"/>
                </a:cubicBezTo>
                <a:cubicBezTo>
                  <a:pt x="1098" y="1231"/>
                  <a:pt x="1098" y="1231"/>
                  <a:pt x="1098" y="1231"/>
                </a:cubicBezTo>
                <a:cubicBezTo>
                  <a:pt x="1098" y="1231"/>
                  <a:pt x="1098" y="1231"/>
                  <a:pt x="1098" y="1231"/>
                </a:cubicBezTo>
                <a:cubicBezTo>
                  <a:pt x="1098" y="1233"/>
                  <a:pt x="1098" y="1233"/>
                  <a:pt x="1098" y="1233"/>
                </a:cubicBezTo>
                <a:cubicBezTo>
                  <a:pt x="1099" y="1233"/>
                  <a:pt x="1099" y="1233"/>
                  <a:pt x="1099" y="1233"/>
                </a:cubicBezTo>
                <a:cubicBezTo>
                  <a:pt x="1098" y="1234"/>
                  <a:pt x="1098" y="1234"/>
                  <a:pt x="1098" y="1234"/>
                </a:cubicBezTo>
                <a:cubicBezTo>
                  <a:pt x="1098" y="1236"/>
                  <a:pt x="1099" y="1236"/>
                  <a:pt x="1100" y="1237"/>
                </a:cubicBezTo>
                <a:cubicBezTo>
                  <a:pt x="1099" y="1239"/>
                  <a:pt x="1100" y="1238"/>
                  <a:pt x="1098" y="1239"/>
                </a:cubicBezTo>
                <a:cubicBezTo>
                  <a:pt x="1097" y="1241"/>
                  <a:pt x="1098" y="1240"/>
                  <a:pt x="1097" y="1241"/>
                </a:cubicBezTo>
                <a:cubicBezTo>
                  <a:pt x="1097" y="1246"/>
                  <a:pt x="1097" y="1244"/>
                  <a:pt x="1100" y="1246"/>
                </a:cubicBezTo>
                <a:cubicBezTo>
                  <a:pt x="1101" y="1247"/>
                  <a:pt x="1101" y="1249"/>
                  <a:pt x="1102" y="1250"/>
                </a:cubicBezTo>
                <a:cubicBezTo>
                  <a:pt x="1102" y="1251"/>
                  <a:pt x="1102" y="1251"/>
                  <a:pt x="1102" y="1251"/>
                </a:cubicBezTo>
                <a:cubicBezTo>
                  <a:pt x="1105" y="1251"/>
                  <a:pt x="1105" y="1251"/>
                  <a:pt x="1105" y="1251"/>
                </a:cubicBezTo>
                <a:cubicBezTo>
                  <a:pt x="1106" y="1247"/>
                  <a:pt x="1107" y="1247"/>
                  <a:pt x="1106" y="1244"/>
                </a:cubicBezTo>
                <a:cubicBezTo>
                  <a:pt x="1107" y="1244"/>
                  <a:pt x="1106" y="1244"/>
                  <a:pt x="1107" y="1245"/>
                </a:cubicBezTo>
                <a:cubicBezTo>
                  <a:pt x="1109" y="1245"/>
                  <a:pt x="1109" y="1245"/>
                  <a:pt x="1109" y="1245"/>
                </a:cubicBezTo>
                <a:cubicBezTo>
                  <a:pt x="1110" y="1247"/>
                  <a:pt x="1111" y="1249"/>
                  <a:pt x="1112" y="1251"/>
                </a:cubicBezTo>
                <a:cubicBezTo>
                  <a:pt x="1114" y="1252"/>
                  <a:pt x="1115" y="1252"/>
                  <a:pt x="1116" y="1252"/>
                </a:cubicBezTo>
                <a:cubicBezTo>
                  <a:pt x="1116" y="1254"/>
                  <a:pt x="1116" y="1254"/>
                  <a:pt x="1116" y="1254"/>
                </a:cubicBezTo>
                <a:cubicBezTo>
                  <a:pt x="1119" y="1254"/>
                  <a:pt x="1120" y="1255"/>
                  <a:pt x="1121" y="1257"/>
                </a:cubicBezTo>
                <a:cubicBezTo>
                  <a:pt x="1121" y="1257"/>
                  <a:pt x="1121" y="1257"/>
                  <a:pt x="1121" y="1257"/>
                </a:cubicBezTo>
                <a:cubicBezTo>
                  <a:pt x="1121" y="1259"/>
                  <a:pt x="1121" y="1260"/>
                  <a:pt x="1121" y="1261"/>
                </a:cubicBezTo>
                <a:cubicBezTo>
                  <a:pt x="1120" y="1261"/>
                  <a:pt x="1120" y="1261"/>
                  <a:pt x="1120" y="1261"/>
                </a:cubicBezTo>
                <a:cubicBezTo>
                  <a:pt x="1120" y="1263"/>
                  <a:pt x="1120" y="1264"/>
                  <a:pt x="1121" y="1265"/>
                </a:cubicBezTo>
                <a:cubicBezTo>
                  <a:pt x="1121" y="1265"/>
                  <a:pt x="1121" y="1265"/>
                  <a:pt x="1121" y="1265"/>
                </a:cubicBezTo>
                <a:cubicBezTo>
                  <a:pt x="1121" y="1266"/>
                  <a:pt x="1121" y="1266"/>
                  <a:pt x="1121" y="1266"/>
                </a:cubicBezTo>
                <a:cubicBezTo>
                  <a:pt x="1122" y="1266"/>
                  <a:pt x="1122" y="1266"/>
                  <a:pt x="1122" y="1266"/>
                </a:cubicBezTo>
                <a:cubicBezTo>
                  <a:pt x="1122" y="1267"/>
                  <a:pt x="1122" y="1267"/>
                  <a:pt x="1122" y="1267"/>
                </a:cubicBezTo>
                <a:cubicBezTo>
                  <a:pt x="1123" y="1267"/>
                  <a:pt x="1123" y="1267"/>
                  <a:pt x="1123" y="1267"/>
                </a:cubicBezTo>
                <a:cubicBezTo>
                  <a:pt x="1123" y="1261"/>
                  <a:pt x="1123" y="1261"/>
                  <a:pt x="1123" y="1261"/>
                </a:cubicBezTo>
                <a:cubicBezTo>
                  <a:pt x="1128" y="1263"/>
                  <a:pt x="1125" y="1264"/>
                  <a:pt x="1126" y="1267"/>
                </a:cubicBezTo>
                <a:cubicBezTo>
                  <a:pt x="1126" y="1267"/>
                  <a:pt x="1128" y="1268"/>
                  <a:pt x="1128" y="1269"/>
                </a:cubicBezTo>
                <a:cubicBezTo>
                  <a:pt x="1131" y="1268"/>
                  <a:pt x="1130" y="1267"/>
                  <a:pt x="1134" y="1266"/>
                </a:cubicBezTo>
                <a:cubicBezTo>
                  <a:pt x="1134" y="1268"/>
                  <a:pt x="1134" y="1267"/>
                  <a:pt x="1135" y="1268"/>
                </a:cubicBezTo>
                <a:cubicBezTo>
                  <a:pt x="1136" y="1270"/>
                  <a:pt x="1140" y="1269"/>
                  <a:pt x="1141" y="1268"/>
                </a:cubicBezTo>
                <a:cubicBezTo>
                  <a:pt x="1142" y="1270"/>
                  <a:pt x="1143" y="1272"/>
                  <a:pt x="1144" y="1275"/>
                </a:cubicBezTo>
                <a:cubicBezTo>
                  <a:pt x="1146" y="1274"/>
                  <a:pt x="1148" y="1274"/>
                  <a:pt x="1149" y="1274"/>
                </a:cubicBezTo>
                <a:cubicBezTo>
                  <a:pt x="1150" y="1277"/>
                  <a:pt x="1151" y="1278"/>
                  <a:pt x="1151" y="1280"/>
                </a:cubicBezTo>
                <a:cubicBezTo>
                  <a:pt x="1152" y="1280"/>
                  <a:pt x="1154" y="1280"/>
                  <a:pt x="1155" y="1280"/>
                </a:cubicBezTo>
                <a:cubicBezTo>
                  <a:pt x="1155" y="1279"/>
                  <a:pt x="1155" y="1279"/>
                  <a:pt x="1155" y="1279"/>
                </a:cubicBezTo>
                <a:cubicBezTo>
                  <a:pt x="1157" y="1277"/>
                  <a:pt x="1156" y="1277"/>
                  <a:pt x="1159" y="1276"/>
                </a:cubicBezTo>
                <a:cubicBezTo>
                  <a:pt x="1159" y="1273"/>
                  <a:pt x="1159" y="1273"/>
                  <a:pt x="1157" y="1271"/>
                </a:cubicBezTo>
                <a:cubicBezTo>
                  <a:pt x="1157" y="1270"/>
                  <a:pt x="1157" y="1270"/>
                  <a:pt x="1157" y="1270"/>
                </a:cubicBezTo>
                <a:cubicBezTo>
                  <a:pt x="1154" y="1270"/>
                  <a:pt x="1154" y="1270"/>
                  <a:pt x="1154" y="1270"/>
                </a:cubicBezTo>
                <a:cubicBezTo>
                  <a:pt x="1154" y="1270"/>
                  <a:pt x="1154" y="1270"/>
                  <a:pt x="1154" y="1270"/>
                </a:cubicBezTo>
                <a:cubicBezTo>
                  <a:pt x="1153" y="1269"/>
                  <a:pt x="1154" y="1270"/>
                  <a:pt x="1154" y="1268"/>
                </a:cubicBezTo>
                <a:cubicBezTo>
                  <a:pt x="1155" y="1268"/>
                  <a:pt x="1156" y="1268"/>
                  <a:pt x="1157" y="1267"/>
                </a:cubicBezTo>
                <a:cubicBezTo>
                  <a:pt x="1157" y="1266"/>
                  <a:pt x="1157" y="1266"/>
                  <a:pt x="1157" y="1266"/>
                </a:cubicBezTo>
                <a:cubicBezTo>
                  <a:pt x="1159" y="1266"/>
                  <a:pt x="1159" y="1266"/>
                  <a:pt x="1159" y="1266"/>
                </a:cubicBezTo>
                <a:cubicBezTo>
                  <a:pt x="1159" y="1265"/>
                  <a:pt x="1159" y="1265"/>
                  <a:pt x="1159" y="1265"/>
                </a:cubicBezTo>
                <a:cubicBezTo>
                  <a:pt x="1160" y="1265"/>
                  <a:pt x="1161" y="1264"/>
                  <a:pt x="1162" y="1264"/>
                </a:cubicBezTo>
                <a:cubicBezTo>
                  <a:pt x="1162" y="1261"/>
                  <a:pt x="1162" y="1261"/>
                  <a:pt x="1162" y="1261"/>
                </a:cubicBezTo>
                <a:cubicBezTo>
                  <a:pt x="1163" y="1261"/>
                  <a:pt x="1165" y="1260"/>
                  <a:pt x="1166" y="1259"/>
                </a:cubicBezTo>
                <a:cubicBezTo>
                  <a:pt x="1166" y="1258"/>
                  <a:pt x="1166" y="1258"/>
                  <a:pt x="1166" y="1258"/>
                </a:cubicBezTo>
                <a:cubicBezTo>
                  <a:pt x="1167" y="1259"/>
                  <a:pt x="1167" y="1259"/>
                  <a:pt x="1169" y="1260"/>
                </a:cubicBezTo>
                <a:cubicBezTo>
                  <a:pt x="1170" y="1263"/>
                  <a:pt x="1171" y="1263"/>
                  <a:pt x="1172" y="1266"/>
                </a:cubicBezTo>
                <a:cubicBezTo>
                  <a:pt x="1173" y="1266"/>
                  <a:pt x="1173" y="1266"/>
                  <a:pt x="1173" y="1266"/>
                </a:cubicBezTo>
                <a:cubicBezTo>
                  <a:pt x="1174" y="1267"/>
                  <a:pt x="1174" y="1269"/>
                  <a:pt x="1174" y="1270"/>
                </a:cubicBezTo>
                <a:cubicBezTo>
                  <a:pt x="1177" y="1269"/>
                  <a:pt x="1178" y="1268"/>
                  <a:pt x="1181" y="1268"/>
                </a:cubicBezTo>
                <a:cubicBezTo>
                  <a:pt x="1181" y="1271"/>
                  <a:pt x="1181" y="1271"/>
                  <a:pt x="1181" y="1271"/>
                </a:cubicBezTo>
                <a:cubicBezTo>
                  <a:pt x="1178" y="1271"/>
                  <a:pt x="1178" y="1271"/>
                  <a:pt x="1178" y="1271"/>
                </a:cubicBezTo>
                <a:cubicBezTo>
                  <a:pt x="1178" y="1273"/>
                  <a:pt x="1178" y="1274"/>
                  <a:pt x="1177" y="1275"/>
                </a:cubicBezTo>
                <a:cubicBezTo>
                  <a:pt x="1177" y="1280"/>
                  <a:pt x="1177" y="1280"/>
                  <a:pt x="1177" y="1280"/>
                </a:cubicBezTo>
                <a:cubicBezTo>
                  <a:pt x="1177" y="1280"/>
                  <a:pt x="1177" y="1280"/>
                  <a:pt x="1177" y="1280"/>
                </a:cubicBezTo>
                <a:cubicBezTo>
                  <a:pt x="1178" y="1283"/>
                  <a:pt x="1180" y="1283"/>
                  <a:pt x="1182" y="1285"/>
                </a:cubicBezTo>
                <a:cubicBezTo>
                  <a:pt x="1182" y="1285"/>
                  <a:pt x="1182" y="1285"/>
                  <a:pt x="1182" y="1285"/>
                </a:cubicBezTo>
                <a:cubicBezTo>
                  <a:pt x="1187" y="1285"/>
                  <a:pt x="1187" y="1285"/>
                  <a:pt x="1187" y="1285"/>
                </a:cubicBezTo>
                <a:cubicBezTo>
                  <a:pt x="1187" y="1286"/>
                  <a:pt x="1187" y="1286"/>
                  <a:pt x="1187" y="1286"/>
                </a:cubicBezTo>
                <a:cubicBezTo>
                  <a:pt x="1187" y="1286"/>
                  <a:pt x="1187" y="1286"/>
                  <a:pt x="1187" y="1286"/>
                </a:cubicBezTo>
                <a:cubicBezTo>
                  <a:pt x="1187" y="1290"/>
                  <a:pt x="1187" y="1290"/>
                  <a:pt x="1187" y="1290"/>
                </a:cubicBezTo>
                <a:cubicBezTo>
                  <a:pt x="1188" y="1291"/>
                  <a:pt x="1188" y="1293"/>
                  <a:pt x="1188" y="1295"/>
                </a:cubicBezTo>
                <a:cubicBezTo>
                  <a:pt x="1187" y="1295"/>
                  <a:pt x="1187" y="1295"/>
                  <a:pt x="1187" y="1295"/>
                </a:cubicBezTo>
                <a:cubicBezTo>
                  <a:pt x="1187" y="1300"/>
                  <a:pt x="1187" y="1300"/>
                  <a:pt x="1187" y="1300"/>
                </a:cubicBezTo>
                <a:cubicBezTo>
                  <a:pt x="1187" y="1301"/>
                  <a:pt x="1188" y="1301"/>
                  <a:pt x="1188" y="1301"/>
                </a:cubicBezTo>
                <a:cubicBezTo>
                  <a:pt x="1188" y="1305"/>
                  <a:pt x="1188" y="1306"/>
                  <a:pt x="1184" y="1306"/>
                </a:cubicBezTo>
                <a:cubicBezTo>
                  <a:pt x="1185" y="1307"/>
                  <a:pt x="1185" y="1308"/>
                  <a:pt x="1187" y="1309"/>
                </a:cubicBezTo>
                <a:cubicBezTo>
                  <a:pt x="1186" y="1310"/>
                  <a:pt x="1186" y="1312"/>
                  <a:pt x="1186" y="1314"/>
                </a:cubicBezTo>
                <a:cubicBezTo>
                  <a:pt x="1185" y="1314"/>
                  <a:pt x="1185" y="1314"/>
                  <a:pt x="1185" y="1314"/>
                </a:cubicBezTo>
                <a:cubicBezTo>
                  <a:pt x="1185" y="1315"/>
                  <a:pt x="1186" y="1315"/>
                  <a:pt x="1186" y="1315"/>
                </a:cubicBezTo>
                <a:cubicBezTo>
                  <a:pt x="1186" y="1317"/>
                  <a:pt x="1185" y="1323"/>
                  <a:pt x="1184" y="1324"/>
                </a:cubicBezTo>
                <a:cubicBezTo>
                  <a:pt x="1183" y="1324"/>
                  <a:pt x="1182" y="1325"/>
                  <a:pt x="1182" y="1325"/>
                </a:cubicBezTo>
                <a:cubicBezTo>
                  <a:pt x="1182" y="1329"/>
                  <a:pt x="1185" y="1331"/>
                  <a:pt x="1188" y="1330"/>
                </a:cubicBezTo>
                <a:cubicBezTo>
                  <a:pt x="1187" y="1333"/>
                  <a:pt x="1186" y="1334"/>
                  <a:pt x="1184" y="1336"/>
                </a:cubicBezTo>
                <a:cubicBezTo>
                  <a:pt x="1183" y="1336"/>
                  <a:pt x="1183" y="1336"/>
                  <a:pt x="1183" y="1336"/>
                </a:cubicBezTo>
                <a:cubicBezTo>
                  <a:pt x="1183" y="1338"/>
                  <a:pt x="1183" y="1338"/>
                  <a:pt x="1183" y="1338"/>
                </a:cubicBezTo>
                <a:cubicBezTo>
                  <a:pt x="1182" y="1338"/>
                  <a:pt x="1182" y="1338"/>
                  <a:pt x="1182" y="1338"/>
                </a:cubicBezTo>
                <a:cubicBezTo>
                  <a:pt x="1182" y="1340"/>
                  <a:pt x="1182" y="1341"/>
                  <a:pt x="1182" y="1342"/>
                </a:cubicBezTo>
                <a:cubicBezTo>
                  <a:pt x="1180" y="1342"/>
                  <a:pt x="1178" y="1342"/>
                  <a:pt x="1177" y="1343"/>
                </a:cubicBezTo>
                <a:cubicBezTo>
                  <a:pt x="1177" y="1343"/>
                  <a:pt x="1177" y="1343"/>
                  <a:pt x="1177" y="1343"/>
                </a:cubicBezTo>
                <a:cubicBezTo>
                  <a:pt x="1175" y="1343"/>
                  <a:pt x="1175" y="1343"/>
                  <a:pt x="1175" y="1343"/>
                </a:cubicBezTo>
                <a:cubicBezTo>
                  <a:pt x="1174" y="1345"/>
                  <a:pt x="1173" y="1346"/>
                  <a:pt x="1173" y="1347"/>
                </a:cubicBezTo>
                <a:cubicBezTo>
                  <a:pt x="1172" y="1347"/>
                  <a:pt x="1172" y="1347"/>
                  <a:pt x="1172" y="1347"/>
                </a:cubicBezTo>
                <a:cubicBezTo>
                  <a:pt x="1170" y="1350"/>
                  <a:pt x="1173" y="1349"/>
                  <a:pt x="1170" y="1352"/>
                </a:cubicBezTo>
                <a:cubicBezTo>
                  <a:pt x="1171" y="1353"/>
                  <a:pt x="1171" y="1354"/>
                  <a:pt x="1173" y="1354"/>
                </a:cubicBezTo>
                <a:cubicBezTo>
                  <a:pt x="1173" y="1356"/>
                  <a:pt x="1173" y="1356"/>
                  <a:pt x="1173" y="1356"/>
                </a:cubicBezTo>
                <a:cubicBezTo>
                  <a:pt x="1168" y="1356"/>
                  <a:pt x="1168" y="1356"/>
                  <a:pt x="1168" y="1356"/>
                </a:cubicBezTo>
                <a:cubicBezTo>
                  <a:pt x="1168" y="1358"/>
                  <a:pt x="1168" y="1358"/>
                  <a:pt x="1168" y="1358"/>
                </a:cubicBezTo>
                <a:cubicBezTo>
                  <a:pt x="1168" y="1358"/>
                  <a:pt x="1168" y="1358"/>
                  <a:pt x="1168" y="1358"/>
                </a:cubicBezTo>
                <a:cubicBezTo>
                  <a:pt x="1168" y="1363"/>
                  <a:pt x="1165" y="1363"/>
                  <a:pt x="1163" y="1366"/>
                </a:cubicBezTo>
                <a:cubicBezTo>
                  <a:pt x="1160" y="1366"/>
                  <a:pt x="1160" y="1366"/>
                  <a:pt x="1160" y="1366"/>
                </a:cubicBezTo>
                <a:cubicBezTo>
                  <a:pt x="1160" y="1367"/>
                  <a:pt x="1160" y="1367"/>
                  <a:pt x="1160" y="1367"/>
                </a:cubicBezTo>
                <a:cubicBezTo>
                  <a:pt x="1159" y="1367"/>
                  <a:pt x="1159" y="1367"/>
                  <a:pt x="1159" y="1367"/>
                </a:cubicBezTo>
                <a:cubicBezTo>
                  <a:pt x="1158" y="1369"/>
                  <a:pt x="1158" y="1371"/>
                  <a:pt x="1158" y="1371"/>
                </a:cubicBezTo>
                <a:cubicBezTo>
                  <a:pt x="1159" y="1371"/>
                  <a:pt x="1159" y="1371"/>
                  <a:pt x="1159" y="1371"/>
                </a:cubicBezTo>
                <a:cubicBezTo>
                  <a:pt x="1159" y="1372"/>
                  <a:pt x="1159" y="1372"/>
                  <a:pt x="1159" y="1372"/>
                </a:cubicBezTo>
                <a:cubicBezTo>
                  <a:pt x="1159" y="1372"/>
                  <a:pt x="1159" y="1372"/>
                  <a:pt x="1159" y="1372"/>
                </a:cubicBezTo>
                <a:cubicBezTo>
                  <a:pt x="1159" y="1377"/>
                  <a:pt x="1159" y="1377"/>
                  <a:pt x="1159" y="1377"/>
                </a:cubicBezTo>
                <a:cubicBezTo>
                  <a:pt x="1159" y="1377"/>
                  <a:pt x="1160" y="1376"/>
                  <a:pt x="1160" y="1378"/>
                </a:cubicBezTo>
                <a:cubicBezTo>
                  <a:pt x="1159" y="1379"/>
                  <a:pt x="1158" y="1380"/>
                  <a:pt x="1158" y="1382"/>
                </a:cubicBezTo>
                <a:cubicBezTo>
                  <a:pt x="1155" y="1382"/>
                  <a:pt x="1155" y="1382"/>
                  <a:pt x="1155" y="1382"/>
                </a:cubicBezTo>
                <a:cubicBezTo>
                  <a:pt x="1155" y="1384"/>
                  <a:pt x="1154" y="1386"/>
                  <a:pt x="1154" y="1389"/>
                </a:cubicBezTo>
                <a:cubicBezTo>
                  <a:pt x="1154" y="1389"/>
                  <a:pt x="1155" y="1390"/>
                  <a:pt x="1155" y="1390"/>
                </a:cubicBezTo>
                <a:cubicBezTo>
                  <a:pt x="1155" y="1391"/>
                  <a:pt x="1156" y="1392"/>
                  <a:pt x="1156" y="1393"/>
                </a:cubicBezTo>
                <a:cubicBezTo>
                  <a:pt x="1154" y="1393"/>
                  <a:pt x="1154" y="1393"/>
                  <a:pt x="1154" y="1393"/>
                </a:cubicBezTo>
                <a:cubicBezTo>
                  <a:pt x="1153" y="1396"/>
                  <a:pt x="1152" y="1396"/>
                  <a:pt x="1149" y="1397"/>
                </a:cubicBezTo>
                <a:cubicBezTo>
                  <a:pt x="1150" y="1402"/>
                  <a:pt x="1151" y="1400"/>
                  <a:pt x="1152" y="1404"/>
                </a:cubicBezTo>
                <a:cubicBezTo>
                  <a:pt x="1150" y="1404"/>
                  <a:pt x="1150" y="1404"/>
                  <a:pt x="1150" y="1404"/>
                </a:cubicBezTo>
                <a:cubicBezTo>
                  <a:pt x="1150" y="1405"/>
                  <a:pt x="1150" y="1406"/>
                  <a:pt x="1149" y="1406"/>
                </a:cubicBezTo>
                <a:cubicBezTo>
                  <a:pt x="1149" y="1406"/>
                  <a:pt x="1149" y="1406"/>
                  <a:pt x="1149" y="1406"/>
                </a:cubicBezTo>
                <a:cubicBezTo>
                  <a:pt x="1149" y="1408"/>
                  <a:pt x="1150" y="1410"/>
                  <a:pt x="1150" y="1411"/>
                </a:cubicBezTo>
                <a:cubicBezTo>
                  <a:pt x="1152" y="1411"/>
                  <a:pt x="1152" y="1411"/>
                  <a:pt x="1152" y="1411"/>
                </a:cubicBezTo>
                <a:cubicBezTo>
                  <a:pt x="1152" y="1415"/>
                  <a:pt x="1152" y="1415"/>
                  <a:pt x="1152" y="1415"/>
                </a:cubicBezTo>
                <a:cubicBezTo>
                  <a:pt x="1149" y="1415"/>
                  <a:pt x="1150" y="1415"/>
                  <a:pt x="1149" y="1416"/>
                </a:cubicBezTo>
                <a:cubicBezTo>
                  <a:pt x="1148" y="1417"/>
                  <a:pt x="1148" y="1416"/>
                  <a:pt x="1148" y="1417"/>
                </a:cubicBezTo>
                <a:cubicBezTo>
                  <a:pt x="1151" y="1418"/>
                  <a:pt x="1153" y="1420"/>
                  <a:pt x="1155" y="1421"/>
                </a:cubicBezTo>
                <a:cubicBezTo>
                  <a:pt x="1156" y="1422"/>
                  <a:pt x="1155" y="1421"/>
                  <a:pt x="1156" y="1422"/>
                </a:cubicBezTo>
                <a:cubicBezTo>
                  <a:pt x="1156" y="1421"/>
                  <a:pt x="1156" y="1421"/>
                  <a:pt x="1156" y="1421"/>
                </a:cubicBezTo>
                <a:cubicBezTo>
                  <a:pt x="1157" y="1421"/>
                  <a:pt x="1158" y="1421"/>
                  <a:pt x="1159" y="1420"/>
                </a:cubicBezTo>
                <a:cubicBezTo>
                  <a:pt x="1159" y="1420"/>
                  <a:pt x="1159" y="1419"/>
                  <a:pt x="1160" y="1418"/>
                </a:cubicBezTo>
                <a:cubicBezTo>
                  <a:pt x="1160" y="1417"/>
                  <a:pt x="1160" y="1417"/>
                  <a:pt x="1160" y="1417"/>
                </a:cubicBezTo>
                <a:cubicBezTo>
                  <a:pt x="1161" y="1417"/>
                  <a:pt x="1161" y="1417"/>
                  <a:pt x="1161" y="1417"/>
                </a:cubicBezTo>
                <a:cubicBezTo>
                  <a:pt x="1161" y="1421"/>
                  <a:pt x="1161" y="1421"/>
                  <a:pt x="1161" y="1421"/>
                </a:cubicBezTo>
                <a:cubicBezTo>
                  <a:pt x="1158" y="1421"/>
                  <a:pt x="1158" y="1421"/>
                  <a:pt x="1158" y="1421"/>
                </a:cubicBezTo>
                <a:cubicBezTo>
                  <a:pt x="1158" y="1422"/>
                  <a:pt x="1158" y="1422"/>
                  <a:pt x="1158" y="1422"/>
                </a:cubicBezTo>
                <a:cubicBezTo>
                  <a:pt x="1157" y="1422"/>
                  <a:pt x="1157" y="1422"/>
                  <a:pt x="1157" y="1422"/>
                </a:cubicBezTo>
                <a:cubicBezTo>
                  <a:pt x="1157" y="1425"/>
                  <a:pt x="1157" y="1425"/>
                  <a:pt x="1157" y="1425"/>
                </a:cubicBezTo>
                <a:cubicBezTo>
                  <a:pt x="1159" y="1425"/>
                  <a:pt x="1158" y="1424"/>
                  <a:pt x="1159" y="1425"/>
                </a:cubicBezTo>
                <a:cubicBezTo>
                  <a:pt x="1156" y="1427"/>
                  <a:pt x="1148" y="1435"/>
                  <a:pt x="1146" y="1438"/>
                </a:cubicBezTo>
                <a:cubicBezTo>
                  <a:pt x="1145" y="1440"/>
                  <a:pt x="1144" y="1443"/>
                  <a:pt x="1144" y="1445"/>
                </a:cubicBezTo>
                <a:cubicBezTo>
                  <a:pt x="1145" y="1446"/>
                  <a:pt x="1144" y="1445"/>
                  <a:pt x="1144" y="1446"/>
                </a:cubicBezTo>
                <a:cubicBezTo>
                  <a:pt x="1144" y="1447"/>
                  <a:pt x="1144" y="1447"/>
                  <a:pt x="1144" y="1447"/>
                </a:cubicBezTo>
                <a:cubicBezTo>
                  <a:pt x="1145" y="1448"/>
                  <a:pt x="1146" y="1448"/>
                  <a:pt x="1147" y="1449"/>
                </a:cubicBezTo>
                <a:cubicBezTo>
                  <a:pt x="1147" y="1450"/>
                  <a:pt x="1145" y="1451"/>
                  <a:pt x="1146" y="1453"/>
                </a:cubicBezTo>
                <a:cubicBezTo>
                  <a:pt x="1147" y="1454"/>
                  <a:pt x="1150" y="1456"/>
                  <a:pt x="1149" y="1459"/>
                </a:cubicBezTo>
                <a:cubicBezTo>
                  <a:pt x="1148" y="1460"/>
                  <a:pt x="1148" y="1460"/>
                  <a:pt x="1147" y="1460"/>
                </a:cubicBezTo>
                <a:cubicBezTo>
                  <a:pt x="1147" y="1464"/>
                  <a:pt x="1147" y="1464"/>
                  <a:pt x="1147" y="1464"/>
                </a:cubicBezTo>
                <a:cubicBezTo>
                  <a:pt x="1149" y="1465"/>
                  <a:pt x="1152" y="1466"/>
                  <a:pt x="1154" y="1468"/>
                </a:cubicBezTo>
                <a:cubicBezTo>
                  <a:pt x="1155" y="1469"/>
                  <a:pt x="1155" y="1469"/>
                  <a:pt x="1155" y="1470"/>
                </a:cubicBezTo>
                <a:cubicBezTo>
                  <a:pt x="1157" y="1470"/>
                  <a:pt x="1157" y="1470"/>
                  <a:pt x="1157" y="1470"/>
                </a:cubicBezTo>
                <a:cubicBezTo>
                  <a:pt x="1157" y="1471"/>
                  <a:pt x="1157" y="1471"/>
                  <a:pt x="1157" y="1471"/>
                </a:cubicBezTo>
                <a:cubicBezTo>
                  <a:pt x="1158" y="1472"/>
                  <a:pt x="1159" y="1472"/>
                  <a:pt x="1159" y="1473"/>
                </a:cubicBezTo>
                <a:cubicBezTo>
                  <a:pt x="1159" y="1474"/>
                  <a:pt x="1159" y="1474"/>
                  <a:pt x="1159" y="1474"/>
                </a:cubicBezTo>
                <a:cubicBezTo>
                  <a:pt x="1160" y="1475"/>
                  <a:pt x="1161" y="1475"/>
                  <a:pt x="1162" y="1476"/>
                </a:cubicBezTo>
                <a:cubicBezTo>
                  <a:pt x="1162" y="1478"/>
                  <a:pt x="1162" y="1478"/>
                  <a:pt x="1162" y="1478"/>
                </a:cubicBezTo>
                <a:cubicBezTo>
                  <a:pt x="1164" y="1480"/>
                  <a:pt x="1166" y="1481"/>
                  <a:pt x="1168" y="1483"/>
                </a:cubicBezTo>
                <a:cubicBezTo>
                  <a:pt x="1168" y="1484"/>
                  <a:pt x="1168" y="1485"/>
                  <a:pt x="1168" y="1486"/>
                </a:cubicBezTo>
                <a:cubicBezTo>
                  <a:pt x="1171" y="1488"/>
                  <a:pt x="1173" y="1490"/>
                  <a:pt x="1175" y="1492"/>
                </a:cubicBezTo>
                <a:cubicBezTo>
                  <a:pt x="1175" y="1493"/>
                  <a:pt x="1175" y="1493"/>
                  <a:pt x="1175" y="1493"/>
                </a:cubicBezTo>
                <a:cubicBezTo>
                  <a:pt x="1176" y="1494"/>
                  <a:pt x="1176" y="1494"/>
                  <a:pt x="1177" y="1494"/>
                </a:cubicBezTo>
                <a:cubicBezTo>
                  <a:pt x="1177" y="1496"/>
                  <a:pt x="1177" y="1496"/>
                  <a:pt x="1177" y="1496"/>
                </a:cubicBezTo>
                <a:cubicBezTo>
                  <a:pt x="1177" y="1496"/>
                  <a:pt x="1178" y="1497"/>
                  <a:pt x="1179" y="1498"/>
                </a:cubicBezTo>
                <a:cubicBezTo>
                  <a:pt x="1179" y="1499"/>
                  <a:pt x="1179" y="1499"/>
                  <a:pt x="1179" y="1499"/>
                </a:cubicBezTo>
                <a:cubicBezTo>
                  <a:pt x="1180" y="1499"/>
                  <a:pt x="1180" y="1500"/>
                  <a:pt x="1181" y="1500"/>
                </a:cubicBezTo>
                <a:cubicBezTo>
                  <a:pt x="1181" y="1502"/>
                  <a:pt x="1181" y="1503"/>
                  <a:pt x="1182" y="1505"/>
                </a:cubicBezTo>
                <a:cubicBezTo>
                  <a:pt x="1182" y="1506"/>
                  <a:pt x="1183" y="1506"/>
                  <a:pt x="1184" y="1507"/>
                </a:cubicBezTo>
                <a:cubicBezTo>
                  <a:pt x="1184" y="1512"/>
                  <a:pt x="1184" y="1512"/>
                  <a:pt x="1184" y="1512"/>
                </a:cubicBezTo>
                <a:cubicBezTo>
                  <a:pt x="1185" y="1512"/>
                  <a:pt x="1185" y="1512"/>
                  <a:pt x="1185" y="1512"/>
                </a:cubicBezTo>
                <a:cubicBezTo>
                  <a:pt x="1185" y="1514"/>
                  <a:pt x="1185" y="1515"/>
                  <a:pt x="1186" y="1516"/>
                </a:cubicBezTo>
                <a:cubicBezTo>
                  <a:pt x="1187" y="1516"/>
                  <a:pt x="1187" y="1516"/>
                  <a:pt x="1187" y="1516"/>
                </a:cubicBezTo>
                <a:cubicBezTo>
                  <a:pt x="1187" y="1522"/>
                  <a:pt x="1187" y="1522"/>
                  <a:pt x="1187" y="1522"/>
                </a:cubicBezTo>
                <a:cubicBezTo>
                  <a:pt x="1187" y="1522"/>
                  <a:pt x="1187" y="1522"/>
                  <a:pt x="1187" y="1522"/>
                </a:cubicBezTo>
                <a:cubicBezTo>
                  <a:pt x="1187" y="1524"/>
                  <a:pt x="1187" y="1524"/>
                  <a:pt x="1187" y="1524"/>
                </a:cubicBezTo>
                <a:cubicBezTo>
                  <a:pt x="1188" y="1524"/>
                  <a:pt x="1188" y="1524"/>
                  <a:pt x="1188" y="1524"/>
                </a:cubicBezTo>
                <a:cubicBezTo>
                  <a:pt x="1188" y="1526"/>
                  <a:pt x="1188" y="1526"/>
                  <a:pt x="1188" y="1526"/>
                </a:cubicBezTo>
                <a:cubicBezTo>
                  <a:pt x="1189" y="1526"/>
                  <a:pt x="1189" y="1526"/>
                  <a:pt x="1189" y="1526"/>
                </a:cubicBezTo>
                <a:cubicBezTo>
                  <a:pt x="1189" y="1531"/>
                  <a:pt x="1189" y="1531"/>
                  <a:pt x="1189" y="1531"/>
                </a:cubicBezTo>
                <a:cubicBezTo>
                  <a:pt x="1189" y="1531"/>
                  <a:pt x="1188" y="1530"/>
                  <a:pt x="1188" y="1531"/>
                </a:cubicBezTo>
                <a:cubicBezTo>
                  <a:pt x="1189" y="1532"/>
                  <a:pt x="1190" y="1533"/>
                  <a:pt x="1191" y="1533"/>
                </a:cubicBezTo>
                <a:cubicBezTo>
                  <a:pt x="1191" y="1535"/>
                  <a:pt x="1191" y="1535"/>
                  <a:pt x="1191" y="1535"/>
                </a:cubicBezTo>
                <a:cubicBezTo>
                  <a:pt x="1191" y="1535"/>
                  <a:pt x="1192" y="1536"/>
                  <a:pt x="1192" y="1536"/>
                </a:cubicBezTo>
                <a:cubicBezTo>
                  <a:pt x="1193" y="1536"/>
                  <a:pt x="1193" y="1536"/>
                  <a:pt x="1193" y="1536"/>
                </a:cubicBezTo>
                <a:cubicBezTo>
                  <a:pt x="1194" y="1539"/>
                  <a:pt x="1193" y="1541"/>
                  <a:pt x="1193" y="1544"/>
                </a:cubicBezTo>
                <a:cubicBezTo>
                  <a:pt x="1195" y="1544"/>
                  <a:pt x="1195" y="1544"/>
                  <a:pt x="1196" y="1546"/>
                </a:cubicBezTo>
                <a:cubicBezTo>
                  <a:pt x="1197" y="1546"/>
                  <a:pt x="1197" y="1546"/>
                  <a:pt x="1197" y="1546"/>
                </a:cubicBezTo>
                <a:cubicBezTo>
                  <a:pt x="1197" y="1547"/>
                  <a:pt x="1198" y="1549"/>
                  <a:pt x="1198" y="1551"/>
                </a:cubicBezTo>
                <a:cubicBezTo>
                  <a:pt x="1199" y="1551"/>
                  <a:pt x="1199" y="1551"/>
                  <a:pt x="1199" y="1551"/>
                </a:cubicBezTo>
                <a:cubicBezTo>
                  <a:pt x="1200" y="1552"/>
                  <a:pt x="1200" y="1553"/>
                  <a:pt x="1200" y="1555"/>
                </a:cubicBezTo>
                <a:cubicBezTo>
                  <a:pt x="1201" y="1555"/>
                  <a:pt x="1201" y="1555"/>
                  <a:pt x="1201" y="1555"/>
                </a:cubicBezTo>
                <a:cubicBezTo>
                  <a:pt x="1202" y="1559"/>
                  <a:pt x="1203" y="1562"/>
                  <a:pt x="1203" y="1568"/>
                </a:cubicBezTo>
                <a:cubicBezTo>
                  <a:pt x="1201" y="1568"/>
                  <a:pt x="1201" y="1568"/>
                  <a:pt x="1201" y="1568"/>
                </a:cubicBezTo>
                <a:cubicBezTo>
                  <a:pt x="1202" y="1570"/>
                  <a:pt x="1201" y="1570"/>
                  <a:pt x="1202" y="1571"/>
                </a:cubicBezTo>
                <a:cubicBezTo>
                  <a:pt x="1204" y="1571"/>
                  <a:pt x="1204" y="1571"/>
                  <a:pt x="1204" y="1571"/>
                </a:cubicBezTo>
                <a:cubicBezTo>
                  <a:pt x="1204" y="1572"/>
                  <a:pt x="1204" y="1572"/>
                  <a:pt x="1204" y="1572"/>
                </a:cubicBezTo>
                <a:cubicBezTo>
                  <a:pt x="1205" y="1572"/>
                  <a:pt x="1205" y="1572"/>
                  <a:pt x="1205" y="1572"/>
                </a:cubicBezTo>
                <a:cubicBezTo>
                  <a:pt x="1205" y="1574"/>
                  <a:pt x="1205" y="1574"/>
                  <a:pt x="1205" y="1574"/>
                </a:cubicBezTo>
                <a:cubicBezTo>
                  <a:pt x="1205" y="1574"/>
                  <a:pt x="1205" y="1574"/>
                  <a:pt x="1205" y="1574"/>
                </a:cubicBezTo>
                <a:cubicBezTo>
                  <a:pt x="1206" y="1575"/>
                  <a:pt x="1206" y="1576"/>
                  <a:pt x="1206" y="1577"/>
                </a:cubicBezTo>
                <a:cubicBezTo>
                  <a:pt x="1207" y="1577"/>
                  <a:pt x="1207" y="1578"/>
                  <a:pt x="1208" y="1578"/>
                </a:cubicBezTo>
                <a:cubicBezTo>
                  <a:pt x="1208" y="1580"/>
                  <a:pt x="1208" y="1580"/>
                  <a:pt x="1208" y="1580"/>
                </a:cubicBezTo>
                <a:cubicBezTo>
                  <a:pt x="1209" y="1580"/>
                  <a:pt x="1209" y="1580"/>
                  <a:pt x="1209" y="1580"/>
                </a:cubicBezTo>
                <a:cubicBezTo>
                  <a:pt x="1209" y="1581"/>
                  <a:pt x="1209" y="1581"/>
                  <a:pt x="1209" y="1581"/>
                </a:cubicBezTo>
                <a:cubicBezTo>
                  <a:pt x="1210" y="1581"/>
                  <a:pt x="1210" y="1581"/>
                  <a:pt x="1210" y="1581"/>
                </a:cubicBezTo>
                <a:cubicBezTo>
                  <a:pt x="1210" y="1583"/>
                  <a:pt x="1210" y="1584"/>
                  <a:pt x="1210" y="1585"/>
                </a:cubicBezTo>
                <a:cubicBezTo>
                  <a:pt x="1211" y="1586"/>
                  <a:pt x="1212" y="1586"/>
                  <a:pt x="1213" y="1586"/>
                </a:cubicBezTo>
                <a:cubicBezTo>
                  <a:pt x="1213" y="1587"/>
                  <a:pt x="1213" y="1587"/>
                  <a:pt x="1214" y="1588"/>
                </a:cubicBezTo>
                <a:cubicBezTo>
                  <a:pt x="1215" y="1588"/>
                  <a:pt x="1215" y="1588"/>
                  <a:pt x="1215" y="1588"/>
                </a:cubicBezTo>
                <a:cubicBezTo>
                  <a:pt x="1216" y="1589"/>
                  <a:pt x="1217" y="1590"/>
                  <a:pt x="1218" y="1591"/>
                </a:cubicBezTo>
                <a:cubicBezTo>
                  <a:pt x="1219" y="1591"/>
                  <a:pt x="1219" y="1591"/>
                  <a:pt x="1219" y="1591"/>
                </a:cubicBezTo>
                <a:cubicBezTo>
                  <a:pt x="1219" y="1592"/>
                  <a:pt x="1219" y="1592"/>
                  <a:pt x="1219" y="1592"/>
                </a:cubicBezTo>
                <a:cubicBezTo>
                  <a:pt x="1221" y="1594"/>
                  <a:pt x="1223" y="1595"/>
                  <a:pt x="1225" y="1596"/>
                </a:cubicBezTo>
                <a:cubicBezTo>
                  <a:pt x="1225" y="1598"/>
                  <a:pt x="1225" y="1598"/>
                  <a:pt x="1225" y="1598"/>
                </a:cubicBezTo>
                <a:cubicBezTo>
                  <a:pt x="1227" y="1598"/>
                  <a:pt x="1229" y="1599"/>
                  <a:pt x="1230" y="1599"/>
                </a:cubicBezTo>
                <a:cubicBezTo>
                  <a:pt x="1230" y="1600"/>
                  <a:pt x="1231" y="1601"/>
                  <a:pt x="1231" y="1601"/>
                </a:cubicBezTo>
                <a:cubicBezTo>
                  <a:pt x="1233" y="1601"/>
                  <a:pt x="1233" y="1601"/>
                  <a:pt x="1233" y="1601"/>
                </a:cubicBezTo>
                <a:cubicBezTo>
                  <a:pt x="1233" y="1602"/>
                  <a:pt x="1233" y="1602"/>
                  <a:pt x="1233" y="1602"/>
                </a:cubicBezTo>
                <a:cubicBezTo>
                  <a:pt x="1236" y="1602"/>
                  <a:pt x="1236" y="1602"/>
                  <a:pt x="1236" y="1602"/>
                </a:cubicBezTo>
                <a:cubicBezTo>
                  <a:pt x="1236" y="1602"/>
                  <a:pt x="1236" y="1603"/>
                  <a:pt x="1237" y="1604"/>
                </a:cubicBezTo>
                <a:cubicBezTo>
                  <a:pt x="1239" y="1604"/>
                  <a:pt x="1239" y="1604"/>
                  <a:pt x="1239" y="1604"/>
                </a:cubicBezTo>
                <a:cubicBezTo>
                  <a:pt x="1240" y="1605"/>
                  <a:pt x="1240" y="1605"/>
                  <a:pt x="1240" y="1605"/>
                </a:cubicBezTo>
                <a:cubicBezTo>
                  <a:pt x="1241" y="1606"/>
                  <a:pt x="1242" y="1606"/>
                  <a:pt x="1243" y="1606"/>
                </a:cubicBezTo>
                <a:cubicBezTo>
                  <a:pt x="1244" y="1607"/>
                  <a:pt x="1244" y="1607"/>
                  <a:pt x="1244" y="1608"/>
                </a:cubicBezTo>
                <a:cubicBezTo>
                  <a:pt x="1246" y="1608"/>
                  <a:pt x="1247" y="1608"/>
                  <a:pt x="1248" y="1609"/>
                </a:cubicBezTo>
                <a:cubicBezTo>
                  <a:pt x="1249" y="1609"/>
                  <a:pt x="1249" y="1610"/>
                  <a:pt x="1249" y="1610"/>
                </a:cubicBezTo>
                <a:cubicBezTo>
                  <a:pt x="1251" y="1610"/>
                  <a:pt x="1251" y="1610"/>
                  <a:pt x="1251" y="1610"/>
                </a:cubicBezTo>
                <a:cubicBezTo>
                  <a:pt x="1251" y="1611"/>
                  <a:pt x="1251" y="1611"/>
                  <a:pt x="1251" y="1611"/>
                </a:cubicBezTo>
                <a:cubicBezTo>
                  <a:pt x="1252" y="1611"/>
                  <a:pt x="1252" y="1611"/>
                  <a:pt x="1252" y="1611"/>
                </a:cubicBezTo>
                <a:cubicBezTo>
                  <a:pt x="1252" y="1612"/>
                  <a:pt x="1252" y="1612"/>
                  <a:pt x="1252" y="1612"/>
                </a:cubicBezTo>
                <a:cubicBezTo>
                  <a:pt x="1255" y="1612"/>
                  <a:pt x="1255" y="1612"/>
                  <a:pt x="1255" y="1612"/>
                </a:cubicBezTo>
                <a:cubicBezTo>
                  <a:pt x="1255" y="1613"/>
                  <a:pt x="1255" y="1613"/>
                  <a:pt x="1255" y="1613"/>
                </a:cubicBezTo>
                <a:cubicBezTo>
                  <a:pt x="1258" y="1615"/>
                  <a:pt x="1255" y="1613"/>
                  <a:pt x="1257" y="1616"/>
                </a:cubicBezTo>
                <a:cubicBezTo>
                  <a:pt x="1257" y="1616"/>
                  <a:pt x="1258" y="1617"/>
                  <a:pt x="1258" y="1617"/>
                </a:cubicBezTo>
                <a:cubicBezTo>
                  <a:pt x="1258" y="1619"/>
                  <a:pt x="1258" y="1619"/>
                  <a:pt x="1258" y="1619"/>
                </a:cubicBezTo>
                <a:cubicBezTo>
                  <a:pt x="1260" y="1620"/>
                  <a:pt x="1261" y="1622"/>
                  <a:pt x="1262" y="1623"/>
                </a:cubicBezTo>
                <a:cubicBezTo>
                  <a:pt x="1263" y="1623"/>
                  <a:pt x="1263" y="1624"/>
                  <a:pt x="1263" y="1625"/>
                </a:cubicBezTo>
                <a:cubicBezTo>
                  <a:pt x="1264" y="1625"/>
                  <a:pt x="1264" y="1626"/>
                  <a:pt x="1265" y="1626"/>
                </a:cubicBezTo>
                <a:cubicBezTo>
                  <a:pt x="1265" y="1629"/>
                  <a:pt x="1265" y="1632"/>
                  <a:pt x="1266" y="1635"/>
                </a:cubicBezTo>
                <a:cubicBezTo>
                  <a:pt x="1268" y="1643"/>
                  <a:pt x="1267" y="1653"/>
                  <a:pt x="1266" y="1661"/>
                </a:cubicBezTo>
                <a:cubicBezTo>
                  <a:pt x="1265" y="1663"/>
                  <a:pt x="1267" y="1665"/>
                  <a:pt x="1267" y="1669"/>
                </a:cubicBezTo>
                <a:cubicBezTo>
                  <a:pt x="1266" y="1669"/>
                  <a:pt x="1266" y="1669"/>
                  <a:pt x="1266" y="1669"/>
                </a:cubicBezTo>
                <a:cubicBezTo>
                  <a:pt x="1265" y="1670"/>
                  <a:pt x="1265" y="1672"/>
                  <a:pt x="1265" y="1673"/>
                </a:cubicBezTo>
                <a:cubicBezTo>
                  <a:pt x="1264" y="1673"/>
                  <a:pt x="1264" y="1673"/>
                  <a:pt x="1264" y="1673"/>
                </a:cubicBezTo>
                <a:cubicBezTo>
                  <a:pt x="1264" y="1680"/>
                  <a:pt x="1263" y="1686"/>
                  <a:pt x="1263" y="1692"/>
                </a:cubicBezTo>
                <a:cubicBezTo>
                  <a:pt x="1262" y="1693"/>
                  <a:pt x="1261" y="1693"/>
                  <a:pt x="1261" y="1693"/>
                </a:cubicBezTo>
                <a:cubicBezTo>
                  <a:pt x="1261" y="1696"/>
                  <a:pt x="1261" y="1698"/>
                  <a:pt x="1261" y="1699"/>
                </a:cubicBezTo>
                <a:cubicBezTo>
                  <a:pt x="1262" y="1699"/>
                  <a:pt x="1263" y="1699"/>
                  <a:pt x="1263" y="1700"/>
                </a:cubicBezTo>
                <a:cubicBezTo>
                  <a:pt x="1262" y="1704"/>
                  <a:pt x="1261" y="1708"/>
                  <a:pt x="1260" y="1712"/>
                </a:cubicBezTo>
                <a:cubicBezTo>
                  <a:pt x="1260" y="1723"/>
                  <a:pt x="1260" y="1723"/>
                  <a:pt x="1260" y="1723"/>
                </a:cubicBezTo>
                <a:cubicBezTo>
                  <a:pt x="1261" y="1723"/>
                  <a:pt x="1261" y="1723"/>
                  <a:pt x="1261" y="1723"/>
                </a:cubicBezTo>
                <a:cubicBezTo>
                  <a:pt x="1261" y="1725"/>
                  <a:pt x="1261" y="1726"/>
                  <a:pt x="1261" y="1728"/>
                </a:cubicBezTo>
                <a:cubicBezTo>
                  <a:pt x="1261" y="1728"/>
                  <a:pt x="1261" y="1728"/>
                  <a:pt x="1261" y="1728"/>
                </a:cubicBezTo>
                <a:cubicBezTo>
                  <a:pt x="1260" y="1730"/>
                  <a:pt x="1260" y="1731"/>
                  <a:pt x="1260" y="1733"/>
                </a:cubicBezTo>
                <a:cubicBezTo>
                  <a:pt x="1259" y="1733"/>
                  <a:pt x="1259" y="1733"/>
                  <a:pt x="1259" y="1733"/>
                </a:cubicBezTo>
                <a:cubicBezTo>
                  <a:pt x="1258" y="1736"/>
                  <a:pt x="1260" y="1737"/>
                  <a:pt x="1260" y="1739"/>
                </a:cubicBezTo>
                <a:cubicBezTo>
                  <a:pt x="1259" y="1739"/>
                  <a:pt x="1259" y="1739"/>
                  <a:pt x="1259" y="1739"/>
                </a:cubicBezTo>
                <a:cubicBezTo>
                  <a:pt x="1259" y="1741"/>
                  <a:pt x="1259" y="1741"/>
                  <a:pt x="1259" y="1741"/>
                </a:cubicBezTo>
                <a:cubicBezTo>
                  <a:pt x="1258" y="1741"/>
                  <a:pt x="1258" y="1741"/>
                  <a:pt x="1258" y="1741"/>
                </a:cubicBezTo>
                <a:cubicBezTo>
                  <a:pt x="1258" y="1743"/>
                  <a:pt x="1259" y="1744"/>
                  <a:pt x="1259" y="1744"/>
                </a:cubicBezTo>
                <a:cubicBezTo>
                  <a:pt x="1259" y="1746"/>
                  <a:pt x="1258" y="1749"/>
                  <a:pt x="1258" y="1751"/>
                </a:cubicBezTo>
                <a:cubicBezTo>
                  <a:pt x="1257" y="1751"/>
                  <a:pt x="1257" y="1752"/>
                  <a:pt x="1256" y="1752"/>
                </a:cubicBezTo>
                <a:cubicBezTo>
                  <a:pt x="1256" y="1755"/>
                  <a:pt x="1256" y="1757"/>
                  <a:pt x="1257" y="1760"/>
                </a:cubicBezTo>
                <a:cubicBezTo>
                  <a:pt x="1256" y="1761"/>
                  <a:pt x="1255" y="1761"/>
                  <a:pt x="1255" y="1761"/>
                </a:cubicBezTo>
                <a:cubicBezTo>
                  <a:pt x="1255" y="1768"/>
                  <a:pt x="1255" y="1768"/>
                  <a:pt x="1255" y="1768"/>
                </a:cubicBezTo>
                <a:cubicBezTo>
                  <a:pt x="1254" y="1768"/>
                  <a:pt x="1254" y="1768"/>
                  <a:pt x="1254" y="1768"/>
                </a:cubicBezTo>
                <a:cubicBezTo>
                  <a:pt x="1254" y="1769"/>
                  <a:pt x="1254" y="1769"/>
                  <a:pt x="1254" y="1769"/>
                </a:cubicBezTo>
                <a:cubicBezTo>
                  <a:pt x="1253" y="1769"/>
                  <a:pt x="1253" y="1769"/>
                  <a:pt x="1253" y="1769"/>
                </a:cubicBezTo>
                <a:cubicBezTo>
                  <a:pt x="1253" y="1773"/>
                  <a:pt x="1253" y="1773"/>
                  <a:pt x="1253" y="1773"/>
                </a:cubicBezTo>
                <a:cubicBezTo>
                  <a:pt x="1252" y="1773"/>
                  <a:pt x="1252" y="1773"/>
                  <a:pt x="1252" y="1773"/>
                </a:cubicBezTo>
                <a:cubicBezTo>
                  <a:pt x="1252" y="1775"/>
                  <a:pt x="1252" y="1775"/>
                  <a:pt x="1252" y="1775"/>
                </a:cubicBezTo>
                <a:cubicBezTo>
                  <a:pt x="1252" y="1775"/>
                  <a:pt x="1252" y="1775"/>
                  <a:pt x="1252" y="1775"/>
                </a:cubicBezTo>
                <a:cubicBezTo>
                  <a:pt x="1249" y="1782"/>
                  <a:pt x="1256" y="1783"/>
                  <a:pt x="1255" y="1789"/>
                </a:cubicBezTo>
                <a:cubicBezTo>
                  <a:pt x="1254" y="1789"/>
                  <a:pt x="1254" y="1789"/>
                  <a:pt x="1254" y="1789"/>
                </a:cubicBezTo>
                <a:cubicBezTo>
                  <a:pt x="1254" y="1797"/>
                  <a:pt x="1254" y="1797"/>
                  <a:pt x="1254" y="1797"/>
                </a:cubicBezTo>
                <a:cubicBezTo>
                  <a:pt x="1254" y="1797"/>
                  <a:pt x="1253" y="1797"/>
                  <a:pt x="1252" y="1798"/>
                </a:cubicBezTo>
                <a:cubicBezTo>
                  <a:pt x="1252" y="1799"/>
                  <a:pt x="1252" y="1801"/>
                  <a:pt x="1252" y="1802"/>
                </a:cubicBezTo>
                <a:cubicBezTo>
                  <a:pt x="1251" y="1802"/>
                  <a:pt x="1251" y="1802"/>
                  <a:pt x="1251" y="1802"/>
                </a:cubicBezTo>
                <a:cubicBezTo>
                  <a:pt x="1252" y="1806"/>
                  <a:pt x="1252" y="1810"/>
                  <a:pt x="1253" y="1813"/>
                </a:cubicBezTo>
                <a:cubicBezTo>
                  <a:pt x="1254" y="1813"/>
                  <a:pt x="1254" y="1813"/>
                  <a:pt x="1254" y="1813"/>
                </a:cubicBezTo>
                <a:cubicBezTo>
                  <a:pt x="1254" y="1815"/>
                  <a:pt x="1253" y="1815"/>
                  <a:pt x="1253" y="1815"/>
                </a:cubicBezTo>
                <a:cubicBezTo>
                  <a:pt x="1253" y="1831"/>
                  <a:pt x="1253" y="1831"/>
                  <a:pt x="1253" y="1831"/>
                </a:cubicBezTo>
                <a:cubicBezTo>
                  <a:pt x="1250" y="1832"/>
                  <a:pt x="1252" y="1833"/>
                  <a:pt x="1249" y="1835"/>
                </a:cubicBezTo>
                <a:cubicBezTo>
                  <a:pt x="1249" y="1839"/>
                  <a:pt x="1249" y="1839"/>
                  <a:pt x="1249" y="1839"/>
                </a:cubicBezTo>
                <a:cubicBezTo>
                  <a:pt x="1249" y="1840"/>
                  <a:pt x="1248" y="1839"/>
                  <a:pt x="1248" y="1840"/>
                </a:cubicBezTo>
                <a:cubicBezTo>
                  <a:pt x="1248" y="1840"/>
                  <a:pt x="1251" y="1840"/>
                  <a:pt x="1250" y="1842"/>
                </a:cubicBezTo>
                <a:cubicBezTo>
                  <a:pt x="1249" y="1843"/>
                  <a:pt x="1249" y="1843"/>
                  <a:pt x="1248" y="1843"/>
                </a:cubicBezTo>
                <a:cubicBezTo>
                  <a:pt x="1248" y="1846"/>
                  <a:pt x="1248" y="1846"/>
                  <a:pt x="1248" y="1846"/>
                </a:cubicBezTo>
                <a:cubicBezTo>
                  <a:pt x="1247" y="1846"/>
                  <a:pt x="1247" y="1847"/>
                  <a:pt x="1246" y="1847"/>
                </a:cubicBezTo>
                <a:cubicBezTo>
                  <a:pt x="1246" y="1855"/>
                  <a:pt x="1246" y="1855"/>
                  <a:pt x="1246" y="1855"/>
                </a:cubicBezTo>
                <a:cubicBezTo>
                  <a:pt x="1245" y="1855"/>
                  <a:pt x="1245" y="1855"/>
                  <a:pt x="1245" y="1855"/>
                </a:cubicBezTo>
                <a:cubicBezTo>
                  <a:pt x="1245" y="1856"/>
                  <a:pt x="1245" y="1856"/>
                  <a:pt x="1245" y="1856"/>
                </a:cubicBezTo>
                <a:cubicBezTo>
                  <a:pt x="1244" y="1856"/>
                  <a:pt x="1244" y="1856"/>
                  <a:pt x="1244" y="1856"/>
                </a:cubicBezTo>
                <a:cubicBezTo>
                  <a:pt x="1243" y="1859"/>
                  <a:pt x="1243" y="1861"/>
                  <a:pt x="1242" y="1864"/>
                </a:cubicBezTo>
                <a:cubicBezTo>
                  <a:pt x="1241" y="1864"/>
                  <a:pt x="1241" y="1864"/>
                  <a:pt x="1241" y="1864"/>
                </a:cubicBezTo>
                <a:cubicBezTo>
                  <a:pt x="1241" y="1865"/>
                  <a:pt x="1241" y="1865"/>
                  <a:pt x="1241" y="1865"/>
                </a:cubicBezTo>
                <a:cubicBezTo>
                  <a:pt x="1240" y="1865"/>
                  <a:pt x="1240" y="1865"/>
                  <a:pt x="1240" y="1865"/>
                </a:cubicBezTo>
                <a:cubicBezTo>
                  <a:pt x="1239" y="1869"/>
                  <a:pt x="1241" y="1869"/>
                  <a:pt x="1242" y="1870"/>
                </a:cubicBezTo>
                <a:cubicBezTo>
                  <a:pt x="1241" y="1873"/>
                  <a:pt x="1241" y="1876"/>
                  <a:pt x="1241" y="1880"/>
                </a:cubicBezTo>
                <a:cubicBezTo>
                  <a:pt x="1240" y="1880"/>
                  <a:pt x="1240" y="1880"/>
                  <a:pt x="1239" y="1880"/>
                </a:cubicBezTo>
                <a:cubicBezTo>
                  <a:pt x="1239" y="1882"/>
                  <a:pt x="1239" y="1882"/>
                  <a:pt x="1239" y="1882"/>
                </a:cubicBezTo>
                <a:cubicBezTo>
                  <a:pt x="1239" y="1882"/>
                  <a:pt x="1238" y="1883"/>
                  <a:pt x="1238" y="1883"/>
                </a:cubicBezTo>
                <a:cubicBezTo>
                  <a:pt x="1237" y="1885"/>
                  <a:pt x="1238" y="1887"/>
                  <a:pt x="1237" y="1889"/>
                </a:cubicBezTo>
                <a:cubicBezTo>
                  <a:pt x="1236" y="1889"/>
                  <a:pt x="1235" y="1890"/>
                  <a:pt x="1233" y="1890"/>
                </a:cubicBezTo>
                <a:cubicBezTo>
                  <a:pt x="1234" y="1893"/>
                  <a:pt x="1235" y="1895"/>
                  <a:pt x="1235" y="1898"/>
                </a:cubicBezTo>
                <a:cubicBezTo>
                  <a:pt x="1231" y="1898"/>
                  <a:pt x="1232" y="1898"/>
                  <a:pt x="1229" y="1899"/>
                </a:cubicBezTo>
                <a:cubicBezTo>
                  <a:pt x="1229" y="1901"/>
                  <a:pt x="1229" y="1901"/>
                  <a:pt x="1229" y="1901"/>
                </a:cubicBezTo>
                <a:cubicBezTo>
                  <a:pt x="1230" y="1901"/>
                  <a:pt x="1230" y="1902"/>
                  <a:pt x="1231" y="1902"/>
                </a:cubicBezTo>
                <a:cubicBezTo>
                  <a:pt x="1231" y="1902"/>
                  <a:pt x="1230" y="1906"/>
                  <a:pt x="1230" y="1907"/>
                </a:cubicBezTo>
                <a:cubicBezTo>
                  <a:pt x="1231" y="1907"/>
                  <a:pt x="1232" y="1908"/>
                  <a:pt x="1233" y="1909"/>
                </a:cubicBezTo>
                <a:cubicBezTo>
                  <a:pt x="1234" y="1912"/>
                  <a:pt x="1231" y="1914"/>
                  <a:pt x="1231" y="1916"/>
                </a:cubicBezTo>
                <a:cubicBezTo>
                  <a:pt x="1232" y="1916"/>
                  <a:pt x="1232" y="1916"/>
                  <a:pt x="1232" y="1916"/>
                </a:cubicBezTo>
                <a:cubicBezTo>
                  <a:pt x="1232" y="1918"/>
                  <a:pt x="1232" y="1918"/>
                  <a:pt x="1232" y="1918"/>
                </a:cubicBezTo>
                <a:cubicBezTo>
                  <a:pt x="1233" y="1918"/>
                  <a:pt x="1233" y="1918"/>
                  <a:pt x="1233" y="1918"/>
                </a:cubicBezTo>
                <a:cubicBezTo>
                  <a:pt x="1233" y="1919"/>
                  <a:pt x="1232" y="1918"/>
                  <a:pt x="1232" y="1918"/>
                </a:cubicBezTo>
                <a:cubicBezTo>
                  <a:pt x="1232" y="1920"/>
                  <a:pt x="1232" y="1918"/>
                  <a:pt x="1233" y="1919"/>
                </a:cubicBezTo>
                <a:cubicBezTo>
                  <a:pt x="1233" y="1924"/>
                  <a:pt x="1233" y="1924"/>
                  <a:pt x="1233" y="1924"/>
                </a:cubicBezTo>
                <a:cubicBezTo>
                  <a:pt x="1233" y="1924"/>
                  <a:pt x="1233" y="1924"/>
                  <a:pt x="1233" y="1924"/>
                </a:cubicBezTo>
                <a:cubicBezTo>
                  <a:pt x="1233" y="1926"/>
                  <a:pt x="1233" y="1926"/>
                  <a:pt x="1233" y="1926"/>
                </a:cubicBezTo>
                <a:cubicBezTo>
                  <a:pt x="1234" y="1926"/>
                  <a:pt x="1234" y="1926"/>
                  <a:pt x="1234" y="1926"/>
                </a:cubicBezTo>
                <a:cubicBezTo>
                  <a:pt x="1234" y="1929"/>
                  <a:pt x="1234" y="1933"/>
                  <a:pt x="1233" y="1936"/>
                </a:cubicBezTo>
                <a:cubicBezTo>
                  <a:pt x="1231" y="1936"/>
                  <a:pt x="1231" y="1936"/>
                  <a:pt x="1231" y="1936"/>
                </a:cubicBezTo>
                <a:cubicBezTo>
                  <a:pt x="1231" y="1937"/>
                  <a:pt x="1230" y="1938"/>
                  <a:pt x="1230" y="1938"/>
                </a:cubicBezTo>
                <a:cubicBezTo>
                  <a:pt x="1230" y="1943"/>
                  <a:pt x="1230" y="1943"/>
                  <a:pt x="1230" y="1943"/>
                </a:cubicBezTo>
                <a:cubicBezTo>
                  <a:pt x="1229" y="1943"/>
                  <a:pt x="1229" y="1943"/>
                  <a:pt x="1229" y="1943"/>
                </a:cubicBezTo>
                <a:cubicBezTo>
                  <a:pt x="1229" y="1947"/>
                  <a:pt x="1228" y="1951"/>
                  <a:pt x="1227" y="1954"/>
                </a:cubicBezTo>
                <a:cubicBezTo>
                  <a:pt x="1228" y="1954"/>
                  <a:pt x="1228" y="1954"/>
                  <a:pt x="1228" y="1954"/>
                </a:cubicBezTo>
                <a:cubicBezTo>
                  <a:pt x="1228" y="1960"/>
                  <a:pt x="1228" y="1960"/>
                  <a:pt x="1228" y="1960"/>
                </a:cubicBezTo>
                <a:cubicBezTo>
                  <a:pt x="1229" y="1960"/>
                  <a:pt x="1229" y="1960"/>
                  <a:pt x="1229" y="1960"/>
                </a:cubicBezTo>
                <a:cubicBezTo>
                  <a:pt x="1229" y="1961"/>
                  <a:pt x="1229" y="1963"/>
                  <a:pt x="1229" y="1964"/>
                </a:cubicBezTo>
                <a:cubicBezTo>
                  <a:pt x="1233" y="1964"/>
                  <a:pt x="1233" y="1964"/>
                  <a:pt x="1233" y="1964"/>
                </a:cubicBezTo>
                <a:cubicBezTo>
                  <a:pt x="1233" y="1962"/>
                  <a:pt x="1234" y="1961"/>
                  <a:pt x="1235" y="1959"/>
                </a:cubicBezTo>
                <a:cubicBezTo>
                  <a:pt x="1237" y="1959"/>
                  <a:pt x="1237" y="1959"/>
                  <a:pt x="1237" y="1959"/>
                </a:cubicBezTo>
                <a:cubicBezTo>
                  <a:pt x="1237" y="1960"/>
                  <a:pt x="1237" y="1960"/>
                  <a:pt x="1237" y="1960"/>
                </a:cubicBezTo>
                <a:cubicBezTo>
                  <a:pt x="1238" y="1961"/>
                  <a:pt x="1237" y="1962"/>
                  <a:pt x="1240" y="1962"/>
                </a:cubicBezTo>
                <a:cubicBezTo>
                  <a:pt x="1239" y="1967"/>
                  <a:pt x="1239" y="1964"/>
                  <a:pt x="1238" y="1967"/>
                </a:cubicBezTo>
                <a:cubicBezTo>
                  <a:pt x="1237" y="1967"/>
                  <a:pt x="1237" y="1967"/>
                  <a:pt x="1237" y="1967"/>
                </a:cubicBezTo>
                <a:cubicBezTo>
                  <a:pt x="1237" y="1968"/>
                  <a:pt x="1237" y="1969"/>
                  <a:pt x="1238" y="1971"/>
                </a:cubicBezTo>
                <a:cubicBezTo>
                  <a:pt x="1238" y="1974"/>
                  <a:pt x="1235" y="1979"/>
                  <a:pt x="1238" y="1981"/>
                </a:cubicBezTo>
                <a:cubicBezTo>
                  <a:pt x="1237" y="1982"/>
                  <a:pt x="1238" y="1984"/>
                  <a:pt x="1237" y="1983"/>
                </a:cubicBezTo>
                <a:cubicBezTo>
                  <a:pt x="1237" y="1983"/>
                  <a:pt x="1237" y="1981"/>
                  <a:pt x="1236" y="1982"/>
                </a:cubicBezTo>
                <a:cubicBezTo>
                  <a:pt x="1235" y="1983"/>
                  <a:pt x="1234" y="1987"/>
                  <a:pt x="1233" y="1988"/>
                </a:cubicBezTo>
                <a:cubicBezTo>
                  <a:pt x="1235" y="1988"/>
                  <a:pt x="1235" y="1988"/>
                  <a:pt x="1235" y="1988"/>
                </a:cubicBezTo>
                <a:cubicBezTo>
                  <a:pt x="1235" y="1992"/>
                  <a:pt x="1236" y="1993"/>
                  <a:pt x="1238" y="1996"/>
                </a:cubicBezTo>
                <a:cubicBezTo>
                  <a:pt x="1236" y="1997"/>
                  <a:pt x="1234" y="1998"/>
                  <a:pt x="1232" y="1999"/>
                </a:cubicBezTo>
                <a:cubicBezTo>
                  <a:pt x="1232" y="2002"/>
                  <a:pt x="1232" y="2002"/>
                  <a:pt x="1234" y="2002"/>
                </a:cubicBezTo>
                <a:cubicBezTo>
                  <a:pt x="1234" y="2004"/>
                  <a:pt x="1234" y="2003"/>
                  <a:pt x="1233" y="2004"/>
                </a:cubicBezTo>
                <a:cubicBezTo>
                  <a:pt x="1233" y="2005"/>
                  <a:pt x="1233" y="2005"/>
                  <a:pt x="1233" y="2005"/>
                </a:cubicBezTo>
                <a:cubicBezTo>
                  <a:pt x="1232" y="2004"/>
                  <a:pt x="1231" y="2004"/>
                  <a:pt x="1229" y="2004"/>
                </a:cubicBezTo>
                <a:cubicBezTo>
                  <a:pt x="1230" y="2006"/>
                  <a:pt x="1230" y="2006"/>
                  <a:pt x="1232" y="2006"/>
                </a:cubicBezTo>
                <a:cubicBezTo>
                  <a:pt x="1232" y="2007"/>
                  <a:pt x="1232" y="2007"/>
                  <a:pt x="1232" y="2007"/>
                </a:cubicBezTo>
                <a:cubicBezTo>
                  <a:pt x="1231" y="2007"/>
                  <a:pt x="1230" y="2008"/>
                  <a:pt x="1229" y="2008"/>
                </a:cubicBezTo>
                <a:cubicBezTo>
                  <a:pt x="1230" y="2011"/>
                  <a:pt x="1230" y="2014"/>
                  <a:pt x="1230" y="2016"/>
                </a:cubicBezTo>
                <a:cubicBezTo>
                  <a:pt x="1230" y="2017"/>
                  <a:pt x="1229" y="2017"/>
                  <a:pt x="1229" y="2017"/>
                </a:cubicBezTo>
                <a:cubicBezTo>
                  <a:pt x="1229" y="2021"/>
                  <a:pt x="1229" y="2021"/>
                  <a:pt x="1229" y="2021"/>
                </a:cubicBezTo>
                <a:cubicBezTo>
                  <a:pt x="1231" y="2021"/>
                  <a:pt x="1231" y="2021"/>
                  <a:pt x="1231" y="2021"/>
                </a:cubicBezTo>
                <a:cubicBezTo>
                  <a:pt x="1231" y="2022"/>
                  <a:pt x="1230" y="2023"/>
                  <a:pt x="1230" y="2025"/>
                </a:cubicBezTo>
                <a:cubicBezTo>
                  <a:pt x="1229" y="2025"/>
                  <a:pt x="1229" y="2025"/>
                  <a:pt x="1229" y="2025"/>
                </a:cubicBezTo>
                <a:cubicBezTo>
                  <a:pt x="1229" y="2035"/>
                  <a:pt x="1229" y="2035"/>
                  <a:pt x="1229" y="2035"/>
                </a:cubicBezTo>
                <a:cubicBezTo>
                  <a:pt x="1227" y="2036"/>
                  <a:pt x="1228" y="2036"/>
                  <a:pt x="1227" y="2037"/>
                </a:cubicBezTo>
                <a:cubicBezTo>
                  <a:pt x="1226" y="2037"/>
                  <a:pt x="1226" y="2037"/>
                  <a:pt x="1226" y="2037"/>
                </a:cubicBezTo>
                <a:cubicBezTo>
                  <a:pt x="1226" y="2034"/>
                  <a:pt x="1226" y="2034"/>
                  <a:pt x="1226" y="2034"/>
                </a:cubicBezTo>
                <a:cubicBezTo>
                  <a:pt x="1223" y="2034"/>
                  <a:pt x="1223" y="2034"/>
                  <a:pt x="1223" y="2034"/>
                </a:cubicBezTo>
                <a:cubicBezTo>
                  <a:pt x="1223" y="2036"/>
                  <a:pt x="1223" y="2036"/>
                  <a:pt x="1223" y="2036"/>
                </a:cubicBezTo>
                <a:cubicBezTo>
                  <a:pt x="1219" y="2036"/>
                  <a:pt x="1219" y="2036"/>
                  <a:pt x="1219" y="2036"/>
                </a:cubicBezTo>
                <a:cubicBezTo>
                  <a:pt x="1220" y="2035"/>
                  <a:pt x="1220" y="2035"/>
                  <a:pt x="1221" y="2035"/>
                </a:cubicBezTo>
                <a:cubicBezTo>
                  <a:pt x="1221" y="2032"/>
                  <a:pt x="1221" y="2032"/>
                  <a:pt x="1221" y="2032"/>
                </a:cubicBezTo>
                <a:cubicBezTo>
                  <a:pt x="1219" y="2033"/>
                  <a:pt x="1220" y="2035"/>
                  <a:pt x="1217" y="2035"/>
                </a:cubicBezTo>
                <a:cubicBezTo>
                  <a:pt x="1217" y="2034"/>
                  <a:pt x="1218" y="2033"/>
                  <a:pt x="1218" y="2031"/>
                </a:cubicBezTo>
                <a:cubicBezTo>
                  <a:pt x="1216" y="2031"/>
                  <a:pt x="1216" y="2031"/>
                  <a:pt x="1216" y="2031"/>
                </a:cubicBezTo>
                <a:cubicBezTo>
                  <a:pt x="1216" y="2030"/>
                  <a:pt x="1216" y="2030"/>
                  <a:pt x="1216" y="2030"/>
                </a:cubicBezTo>
                <a:cubicBezTo>
                  <a:pt x="1214" y="2031"/>
                  <a:pt x="1212" y="2032"/>
                  <a:pt x="1210" y="2033"/>
                </a:cubicBezTo>
                <a:cubicBezTo>
                  <a:pt x="1210" y="2034"/>
                  <a:pt x="1211" y="2035"/>
                  <a:pt x="1212" y="2035"/>
                </a:cubicBezTo>
                <a:cubicBezTo>
                  <a:pt x="1211" y="2040"/>
                  <a:pt x="1208" y="2040"/>
                  <a:pt x="1208" y="2045"/>
                </a:cubicBezTo>
                <a:cubicBezTo>
                  <a:pt x="1210" y="2045"/>
                  <a:pt x="1210" y="2045"/>
                  <a:pt x="1210" y="2045"/>
                </a:cubicBezTo>
                <a:cubicBezTo>
                  <a:pt x="1209" y="2044"/>
                  <a:pt x="1209" y="2043"/>
                  <a:pt x="1209" y="2042"/>
                </a:cubicBezTo>
                <a:cubicBezTo>
                  <a:pt x="1213" y="2042"/>
                  <a:pt x="1213" y="2042"/>
                  <a:pt x="1213" y="2042"/>
                </a:cubicBezTo>
                <a:cubicBezTo>
                  <a:pt x="1213" y="2040"/>
                  <a:pt x="1213" y="2040"/>
                  <a:pt x="1213" y="2040"/>
                </a:cubicBezTo>
                <a:cubicBezTo>
                  <a:pt x="1214" y="2040"/>
                  <a:pt x="1214" y="2040"/>
                  <a:pt x="1214" y="2040"/>
                </a:cubicBezTo>
                <a:cubicBezTo>
                  <a:pt x="1213" y="2042"/>
                  <a:pt x="1213" y="2042"/>
                  <a:pt x="1212" y="2043"/>
                </a:cubicBezTo>
                <a:cubicBezTo>
                  <a:pt x="1212" y="2045"/>
                  <a:pt x="1212" y="2045"/>
                  <a:pt x="1213" y="2046"/>
                </a:cubicBezTo>
                <a:cubicBezTo>
                  <a:pt x="1218" y="2046"/>
                  <a:pt x="1218" y="2046"/>
                  <a:pt x="1218" y="2046"/>
                </a:cubicBezTo>
                <a:cubicBezTo>
                  <a:pt x="1218" y="2044"/>
                  <a:pt x="1218" y="2044"/>
                  <a:pt x="1218" y="2044"/>
                </a:cubicBezTo>
                <a:cubicBezTo>
                  <a:pt x="1220" y="2044"/>
                  <a:pt x="1222" y="2043"/>
                  <a:pt x="1223" y="2044"/>
                </a:cubicBezTo>
                <a:cubicBezTo>
                  <a:pt x="1223" y="2046"/>
                  <a:pt x="1223" y="2046"/>
                  <a:pt x="1223" y="2046"/>
                </a:cubicBezTo>
                <a:cubicBezTo>
                  <a:pt x="1223" y="2046"/>
                  <a:pt x="1224" y="2047"/>
                  <a:pt x="1224" y="2047"/>
                </a:cubicBezTo>
                <a:cubicBezTo>
                  <a:pt x="1224" y="2048"/>
                  <a:pt x="1224" y="2049"/>
                  <a:pt x="1224" y="2050"/>
                </a:cubicBezTo>
                <a:cubicBezTo>
                  <a:pt x="1224" y="2051"/>
                  <a:pt x="1225" y="2051"/>
                  <a:pt x="1225" y="2051"/>
                </a:cubicBezTo>
                <a:cubicBezTo>
                  <a:pt x="1224" y="2053"/>
                  <a:pt x="1223" y="2053"/>
                  <a:pt x="1223" y="2056"/>
                </a:cubicBezTo>
                <a:cubicBezTo>
                  <a:pt x="1224" y="2057"/>
                  <a:pt x="1223" y="2056"/>
                  <a:pt x="1224" y="2057"/>
                </a:cubicBezTo>
                <a:cubicBezTo>
                  <a:pt x="1225" y="2057"/>
                  <a:pt x="1225" y="2057"/>
                  <a:pt x="1225" y="2057"/>
                </a:cubicBezTo>
                <a:cubicBezTo>
                  <a:pt x="1225" y="2058"/>
                  <a:pt x="1225" y="2059"/>
                  <a:pt x="1224" y="2059"/>
                </a:cubicBezTo>
                <a:cubicBezTo>
                  <a:pt x="1222" y="2059"/>
                  <a:pt x="1223" y="2058"/>
                  <a:pt x="1221" y="2058"/>
                </a:cubicBezTo>
                <a:cubicBezTo>
                  <a:pt x="1221" y="2059"/>
                  <a:pt x="1221" y="2059"/>
                  <a:pt x="1221" y="2059"/>
                </a:cubicBezTo>
                <a:cubicBezTo>
                  <a:pt x="1220" y="2059"/>
                  <a:pt x="1220" y="2059"/>
                  <a:pt x="1220" y="2059"/>
                </a:cubicBezTo>
                <a:cubicBezTo>
                  <a:pt x="1220" y="2061"/>
                  <a:pt x="1220" y="2061"/>
                  <a:pt x="1220" y="2061"/>
                </a:cubicBezTo>
                <a:cubicBezTo>
                  <a:pt x="1221" y="2061"/>
                  <a:pt x="1221" y="2061"/>
                  <a:pt x="1221" y="2061"/>
                </a:cubicBezTo>
                <a:cubicBezTo>
                  <a:pt x="1221" y="2071"/>
                  <a:pt x="1221" y="2071"/>
                  <a:pt x="1221" y="2071"/>
                </a:cubicBezTo>
                <a:cubicBezTo>
                  <a:pt x="1222" y="2071"/>
                  <a:pt x="1222" y="2071"/>
                  <a:pt x="1222" y="2071"/>
                </a:cubicBezTo>
                <a:cubicBezTo>
                  <a:pt x="1222" y="2072"/>
                  <a:pt x="1222" y="2073"/>
                  <a:pt x="1223" y="2073"/>
                </a:cubicBezTo>
                <a:cubicBezTo>
                  <a:pt x="1221" y="2073"/>
                  <a:pt x="1221" y="2073"/>
                  <a:pt x="1221" y="2073"/>
                </a:cubicBezTo>
                <a:cubicBezTo>
                  <a:pt x="1221" y="2077"/>
                  <a:pt x="1221" y="2081"/>
                  <a:pt x="1220" y="2084"/>
                </a:cubicBezTo>
                <a:cubicBezTo>
                  <a:pt x="1223" y="2084"/>
                  <a:pt x="1223" y="2084"/>
                  <a:pt x="1223" y="2084"/>
                </a:cubicBezTo>
                <a:cubicBezTo>
                  <a:pt x="1223" y="2082"/>
                  <a:pt x="1223" y="2082"/>
                  <a:pt x="1223" y="2082"/>
                </a:cubicBezTo>
                <a:cubicBezTo>
                  <a:pt x="1224" y="2081"/>
                  <a:pt x="1225" y="2081"/>
                  <a:pt x="1225" y="2080"/>
                </a:cubicBezTo>
                <a:cubicBezTo>
                  <a:pt x="1226" y="2080"/>
                  <a:pt x="1226" y="2080"/>
                  <a:pt x="1226" y="2080"/>
                </a:cubicBezTo>
                <a:cubicBezTo>
                  <a:pt x="1224" y="2083"/>
                  <a:pt x="1224" y="2082"/>
                  <a:pt x="1224" y="2087"/>
                </a:cubicBezTo>
                <a:cubicBezTo>
                  <a:pt x="1222" y="2087"/>
                  <a:pt x="1222" y="2087"/>
                  <a:pt x="1221" y="2088"/>
                </a:cubicBezTo>
                <a:cubicBezTo>
                  <a:pt x="1220" y="2088"/>
                  <a:pt x="1220" y="2088"/>
                  <a:pt x="1220" y="2088"/>
                </a:cubicBezTo>
                <a:cubicBezTo>
                  <a:pt x="1220" y="2093"/>
                  <a:pt x="1220" y="2093"/>
                  <a:pt x="1220" y="2093"/>
                </a:cubicBezTo>
                <a:cubicBezTo>
                  <a:pt x="1219" y="2093"/>
                  <a:pt x="1219" y="2093"/>
                  <a:pt x="1219" y="2093"/>
                </a:cubicBezTo>
                <a:cubicBezTo>
                  <a:pt x="1218" y="2095"/>
                  <a:pt x="1218" y="2096"/>
                  <a:pt x="1218" y="2099"/>
                </a:cubicBezTo>
                <a:cubicBezTo>
                  <a:pt x="1221" y="2099"/>
                  <a:pt x="1223" y="2100"/>
                  <a:pt x="1224" y="2102"/>
                </a:cubicBezTo>
                <a:cubicBezTo>
                  <a:pt x="1223" y="2102"/>
                  <a:pt x="1223" y="2102"/>
                  <a:pt x="1223" y="2102"/>
                </a:cubicBezTo>
                <a:cubicBezTo>
                  <a:pt x="1223" y="2104"/>
                  <a:pt x="1223" y="2104"/>
                  <a:pt x="1223" y="2104"/>
                </a:cubicBezTo>
                <a:cubicBezTo>
                  <a:pt x="1225" y="2105"/>
                  <a:pt x="1224" y="2106"/>
                  <a:pt x="1228" y="2107"/>
                </a:cubicBezTo>
                <a:cubicBezTo>
                  <a:pt x="1228" y="2107"/>
                  <a:pt x="1228" y="2107"/>
                  <a:pt x="1228" y="2107"/>
                </a:cubicBezTo>
                <a:cubicBezTo>
                  <a:pt x="1225" y="2108"/>
                  <a:pt x="1224" y="2109"/>
                  <a:pt x="1222" y="2110"/>
                </a:cubicBezTo>
                <a:cubicBezTo>
                  <a:pt x="1222" y="2116"/>
                  <a:pt x="1224" y="2113"/>
                  <a:pt x="1226" y="2116"/>
                </a:cubicBezTo>
                <a:cubicBezTo>
                  <a:pt x="1226" y="2119"/>
                  <a:pt x="1226" y="2119"/>
                  <a:pt x="1226" y="2119"/>
                </a:cubicBezTo>
                <a:cubicBezTo>
                  <a:pt x="1227" y="2119"/>
                  <a:pt x="1227" y="2119"/>
                  <a:pt x="1227" y="2119"/>
                </a:cubicBezTo>
                <a:cubicBezTo>
                  <a:pt x="1227" y="2120"/>
                  <a:pt x="1227" y="2120"/>
                  <a:pt x="1227" y="2120"/>
                </a:cubicBezTo>
                <a:cubicBezTo>
                  <a:pt x="1224" y="2120"/>
                  <a:pt x="1224" y="2120"/>
                  <a:pt x="1224" y="2120"/>
                </a:cubicBezTo>
                <a:cubicBezTo>
                  <a:pt x="1224" y="2123"/>
                  <a:pt x="1224" y="2123"/>
                  <a:pt x="1224" y="2123"/>
                </a:cubicBezTo>
                <a:cubicBezTo>
                  <a:pt x="1221" y="2123"/>
                  <a:pt x="1222" y="2122"/>
                  <a:pt x="1219" y="2122"/>
                </a:cubicBezTo>
                <a:cubicBezTo>
                  <a:pt x="1219" y="2122"/>
                  <a:pt x="1219" y="2122"/>
                  <a:pt x="1219" y="2122"/>
                </a:cubicBezTo>
                <a:cubicBezTo>
                  <a:pt x="1219" y="2122"/>
                  <a:pt x="1219" y="2122"/>
                  <a:pt x="1219" y="2122"/>
                </a:cubicBezTo>
                <a:cubicBezTo>
                  <a:pt x="1220" y="2124"/>
                  <a:pt x="1220" y="2124"/>
                  <a:pt x="1222" y="2125"/>
                </a:cubicBezTo>
                <a:cubicBezTo>
                  <a:pt x="1222" y="2126"/>
                  <a:pt x="1222" y="2126"/>
                  <a:pt x="1222" y="2126"/>
                </a:cubicBezTo>
                <a:cubicBezTo>
                  <a:pt x="1223" y="2126"/>
                  <a:pt x="1223" y="2124"/>
                  <a:pt x="1224" y="2124"/>
                </a:cubicBezTo>
                <a:cubicBezTo>
                  <a:pt x="1224" y="2124"/>
                  <a:pt x="1225" y="2125"/>
                  <a:pt x="1225" y="2125"/>
                </a:cubicBezTo>
                <a:cubicBezTo>
                  <a:pt x="1226" y="2123"/>
                  <a:pt x="1226" y="2123"/>
                  <a:pt x="1226" y="2123"/>
                </a:cubicBezTo>
                <a:cubicBezTo>
                  <a:pt x="1228" y="2123"/>
                  <a:pt x="1228" y="2123"/>
                  <a:pt x="1228" y="2123"/>
                </a:cubicBezTo>
                <a:cubicBezTo>
                  <a:pt x="1228" y="2127"/>
                  <a:pt x="1228" y="2127"/>
                  <a:pt x="1228" y="2127"/>
                </a:cubicBezTo>
                <a:cubicBezTo>
                  <a:pt x="1229" y="2127"/>
                  <a:pt x="1229" y="2127"/>
                  <a:pt x="1229" y="2127"/>
                </a:cubicBezTo>
                <a:cubicBezTo>
                  <a:pt x="1229" y="2127"/>
                  <a:pt x="1229" y="2127"/>
                  <a:pt x="1229" y="2127"/>
                </a:cubicBezTo>
                <a:cubicBezTo>
                  <a:pt x="1230" y="2127"/>
                  <a:pt x="1231" y="2126"/>
                  <a:pt x="1232" y="2125"/>
                </a:cubicBezTo>
                <a:cubicBezTo>
                  <a:pt x="1232" y="2126"/>
                  <a:pt x="1232" y="2126"/>
                  <a:pt x="1232" y="2126"/>
                </a:cubicBezTo>
                <a:cubicBezTo>
                  <a:pt x="1233" y="2126"/>
                  <a:pt x="1233" y="2126"/>
                  <a:pt x="1233" y="2126"/>
                </a:cubicBezTo>
                <a:cubicBezTo>
                  <a:pt x="1233" y="2123"/>
                  <a:pt x="1233" y="2123"/>
                  <a:pt x="1233" y="2123"/>
                </a:cubicBezTo>
                <a:cubicBezTo>
                  <a:pt x="1233" y="2123"/>
                  <a:pt x="1233" y="2123"/>
                  <a:pt x="1233" y="2123"/>
                </a:cubicBezTo>
                <a:cubicBezTo>
                  <a:pt x="1234" y="2122"/>
                  <a:pt x="1234" y="2122"/>
                  <a:pt x="1234" y="2120"/>
                </a:cubicBezTo>
                <a:cubicBezTo>
                  <a:pt x="1235" y="2120"/>
                  <a:pt x="1235" y="2120"/>
                  <a:pt x="1235" y="2120"/>
                </a:cubicBezTo>
                <a:cubicBezTo>
                  <a:pt x="1235" y="2122"/>
                  <a:pt x="1235" y="2122"/>
                  <a:pt x="1235" y="2122"/>
                </a:cubicBezTo>
                <a:cubicBezTo>
                  <a:pt x="1238" y="2122"/>
                  <a:pt x="1237" y="2122"/>
                  <a:pt x="1240" y="2122"/>
                </a:cubicBezTo>
                <a:cubicBezTo>
                  <a:pt x="1240" y="2123"/>
                  <a:pt x="1240" y="2123"/>
                  <a:pt x="1240" y="2123"/>
                </a:cubicBezTo>
                <a:cubicBezTo>
                  <a:pt x="1238" y="2124"/>
                  <a:pt x="1238" y="2124"/>
                  <a:pt x="1237" y="2125"/>
                </a:cubicBezTo>
                <a:cubicBezTo>
                  <a:pt x="1237" y="2126"/>
                  <a:pt x="1237" y="2126"/>
                  <a:pt x="1237" y="2126"/>
                </a:cubicBezTo>
                <a:cubicBezTo>
                  <a:pt x="1236" y="2125"/>
                  <a:pt x="1235" y="2125"/>
                  <a:pt x="1234" y="2125"/>
                </a:cubicBezTo>
                <a:cubicBezTo>
                  <a:pt x="1234" y="2128"/>
                  <a:pt x="1234" y="2129"/>
                  <a:pt x="1233" y="2131"/>
                </a:cubicBezTo>
                <a:cubicBezTo>
                  <a:pt x="1232" y="2131"/>
                  <a:pt x="1232" y="2131"/>
                  <a:pt x="1232" y="2131"/>
                </a:cubicBezTo>
                <a:cubicBezTo>
                  <a:pt x="1232" y="2128"/>
                  <a:pt x="1232" y="2128"/>
                  <a:pt x="1232" y="2128"/>
                </a:cubicBezTo>
                <a:cubicBezTo>
                  <a:pt x="1228" y="2128"/>
                  <a:pt x="1229" y="2129"/>
                  <a:pt x="1226" y="2129"/>
                </a:cubicBezTo>
                <a:cubicBezTo>
                  <a:pt x="1226" y="2130"/>
                  <a:pt x="1227" y="2132"/>
                  <a:pt x="1227" y="2133"/>
                </a:cubicBezTo>
                <a:cubicBezTo>
                  <a:pt x="1228" y="2133"/>
                  <a:pt x="1228" y="2133"/>
                  <a:pt x="1228" y="2133"/>
                </a:cubicBezTo>
                <a:cubicBezTo>
                  <a:pt x="1227" y="2134"/>
                  <a:pt x="1227" y="2135"/>
                  <a:pt x="1227" y="2136"/>
                </a:cubicBezTo>
                <a:cubicBezTo>
                  <a:pt x="1227" y="2137"/>
                  <a:pt x="1228" y="2137"/>
                  <a:pt x="1229" y="2137"/>
                </a:cubicBezTo>
                <a:cubicBezTo>
                  <a:pt x="1228" y="2138"/>
                  <a:pt x="1228" y="2138"/>
                  <a:pt x="1228" y="2138"/>
                </a:cubicBezTo>
                <a:cubicBezTo>
                  <a:pt x="1228" y="2141"/>
                  <a:pt x="1228" y="2141"/>
                  <a:pt x="1228" y="2141"/>
                </a:cubicBezTo>
                <a:cubicBezTo>
                  <a:pt x="1229" y="2142"/>
                  <a:pt x="1229" y="2142"/>
                  <a:pt x="1231" y="2142"/>
                </a:cubicBezTo>
                <a:cubicBezTo>
                  <a:pt x="1232" y="2141"/>
                  <a:pt x="1232" y="2141"/>
                  <a:pt x="1232" y="2141"/>
                </a:cubicBezTo>
                <a:cubicBezTo>
                  <a:pt x="1232" y="2142"/>
                  <a:pt x="1232" y="2142"/>
                  <a:pt x="1232" y="2142"/>
                </a:cubicBezTo>
                <a:cubicBezTo>
                  <a:pt x="1233" y="2142"/>
                  <a:pt x="1233" y="2142"/>
                  <a:pt x="1233" y="2142"/>
                </a:cubicBezTo>
                <a:cubicBezTo>
                  <a:pt x="1233" y="2143"/>
                  <a:pt x="1233" y="2143"/>
                  <a:pt x="1233" y="2143"/>
                </a:cubicBezTo>
                <a:cubicBezTo>
                  <a:pt x="1233" y="2143"/>
                  <a:pt x="1233" y="2143"/>
                  <a:pt x="1233" y="2143"/>
                </a:cubicBezTo>
                <a:cubicBezTo>
                  <a:pt x="1233" y="2144"/>
                  <a:pt x="1233" y="2145"/>
                  <a:pt x="1233" y="2146"/>
                </a:cubicBezTo>
                <a:cubicBezTo>
                  <a:pt x="1235" y="2146"/>
                  <a:pt x="1236" y="2147"/>
                  <a:pt x="1238" y="2148"/>
                </a:cubicBezTo>
                <a:cubicBezTo>
                  <a:pt x="1238" y="2150"/>
                  <a:pt x="1238" y="2150"/>
                  <a:pt x="1238" y="2150"/>
                </a:cubicBezTo>
                <a:cubicBezTo>
                  <a:pt x="1240" y="2150"/>
                  <a:pt x="1240" y="2150"/>
                  <a:pt x="1240" y="2150"/>
                </a:cubicBezTo>
                <a:cubicBezTo>
                  <a:pt x="1240" y="2149"/>
                  <a:pt x="1240" y="2147"/>
                  <a:pt x="1239" y="2146"/>
                </a:cubicBezTo>
                <a:cubicBezTo>
                  <a:pt x="1241" y="2146"/>
                  <a:pt x="1240" y="2147"/>
                  <a:pt x="1241" y="2146"/>
                </a:cubicBezTo>
                <a:cubicBezTo>
                  <a:pt x="1243" y="2146"/>
                  <a:pt x="1243" y="2146"/>
                  <a:pt x="1243" y="2146"/>
                </a:cubicBezTo>
                <a:cubicBezTo>
                  <a:pt x="1243" y="2146"/>
                  <a:pt x="1243" y="2146"/>
                  <a:pt x="1243" y="2146"/>
                </a:cubicBezTo>
                <a:cubicBezTo>
                  <a:pt x="1242" y="2146"/>
                  <a:pt x="1241" y="2149"/>
                  <a:pt x="1242" y="2150"/>
                </a:cubicBezTo>
                <a:cubicBezTo>
                  <a:pt x="1243" y="2150"/>
                  <a:pt x="1243" y="2150"/>
                  <a:pt x="1243" y="2150"/>
                </a:cubicBezTo>
                <a:cubicBezTo>
                  <a:pt x="1245" y="2153"/>
                  <a:pt x="1247" y="2152"/>
                  <a:pt x="1249" y="2155"/>
                </a:cubicBezTo>
                <a:cubicBezTo>
                  <a:pt x="1252" y="2154"/>
                  <a:pt x="1252" y="2154"/>
                  <a:pt x="1253" y="2153"/>
                </a:cubicBezTo>
                <a:cubicBezTo>
                  <a:pt x="1253" y="2144"/>
                  <a:pt x="1253" y="2144"/>
                  <a:pt x="1253" y="2144"/>
                </a:cubicBezTo>
                <a:cubicBezTo>
                  <a:pt x="1254" y="2144"/>
                  <a:pt x="1254" y="2144"/>
                  <a:pt x="1254" y="2144"/>
                </a:cubicBezTo>
                <a:cubicBezTo>
                  <a:pt x="1254" y="2141"/>
                  <a:pt x="1254" y="2141"/>
                  <a:pt x="1254" y="2141"/>
                </a:cubicBezTo>
                <a:cubicBezTo>
                  <a:pt x="1255" y="2141"/>
                  <a:pt x="1255" y="2141"/>
                  <a:pt x="1255" y="2141"/>
                </a:cubicBezTo>
                <a:cubicBezTo>
                  <a:pt x="1255" y="2138"/>
                  <a:pt x="1255" y="2138"/>
                  <a:pt x="1255" y="2138"/>
                </a:cubicBezTo>
                <a:cubicBezTo>
                  <a:pt x="1256" y="2138"/>
                  <a:pt x="1256" y="2138"/>
                  <a:pt x="1256" y="2138"/>
                </a:cubicBezTo>
                <a:cubicBezTo>
                  <a:pt x="1256" y="2137"/>
                  <a:pt x="1256" y="2137"/>
                  <a:pt x="1256" y="2137"/>
                </a:cubicBezTo>
                <a:cubicBezTo>
                  <a:pt x="1255" y="2137"/>
                  <a:pt x="1255" y="2137"/>
                  <a:pt x="1255" y="2137"/>
                </a:cubicBezTo>
                <a:cubicBezTo>
                  <a:pt x="1255" y="2136"/>
                  <a:pt x="1255" y="2136"/>
                  <a:pt x="1255" y="2136"/>
                </a:cubicBezTo>
                <a:cubicBezTo>
                  <a:pt x="1258" y="2135"/>
                  <a:pt x="1262" y="2135"/>
                  <a:pt x="1266" y="2134"/>
                </a:cubicBezTo>
                <a:cubicBezTo>
                  <a:pt x="1266" y="2135"/>
                  <a:pt x="1266" y="2135"/>
                  <a:pt x="1266" y="2135"/>
                </a:cubicBezTo>
                <a:cubicBezTo>
                  <a:pt x="1268" y="2135"/>
                  <a:pt x="1268" y="2135"/>
                  <a:pt x="1268" y="2135"/>
                </a:cubicBezTo>
                <a:cubicBezTo>
                  <a:pt x="1269" y="2133"/>
                  <a:pt x="1270" y="2130"/>
                  <a:pt x="1271" y="2128"/>
                </a:cubicBezTo>
                <a:cubicBezTo>
                  <a:pt x="1275" y="2128"/>
                  <a:pt x="1278" y="2129"/>
                  <a:pt x="1281" y="2129"/>
                </a:cubicBezTo>
                <a:cubicBezTo>
                  <a:pt x="1280" y="2125"/>
                  <a:pt x="1278" y="2125"/>
                  <a:pt x="1278" y="2121"/>
                </a:cubicBezTo>
                <a:cubicBezTo>
                  <a:pt x="1277" y="2121"/>
                  <a:pt x="1275" y="2121"/>
                  <a:pt x="1274" y="2122"/>
                </a:cubicBezTo>
                <a:cubicBezTo>
                  <a:pt x="1274" y="2121"/>
                  <a:pt x="1274" y="2121"/>
                  <a:pt x="1274" y="2121"/>
                </a:cubicBezTo>
                <a:cubicBezTo>
                  <a:pt x="1272" y="2120"/>
                  <a:pt x="1273" y="2121"/>
                  <a:pt x="1272" y="2120"/>
                </a:cubicBezTo>
                <a:cubicBezTo>
                  <a:pt x="1273" y="2120"/>
                  <a:pt x="1274" y="2119"/>
                  <a:pt x="1275" y="2119"/>
                </a:cubicBezTo>
                <a:cubicBezTo>
                  <a:pt x="1275" y="2117"/>
                  <a:pt x="1275" y="2113"/>
                  <a:pt x="1274" y="2112"/>
                </a:cubicBezTo>
                <a:cubicBezTo>
                  <a:pt x="1274" y="2112"/>
                  <a:pt x="1274" y="2112"/>
                  <a:pt x="1274" y="2112"/>
                </a:cubicBezTo>
                <a:cubicBezTo>
                  <a:pt x="1273" y="2112"/>
                  <a:pt x="1272" y="2112"/>
                  <a:pt x="1271" y="2112"/>
                </a:cubicBezTo>
                <a:cubicBezTo>
                  <a:pt x="1272" y="2110"/>
                  <a:pt x="1272" y="2111"/>
                  <a:pt x="1274" y="2109"/>
                </a:cubicBezTo>
                <a:cubicBezTo>
                  <a:pt x="1275" y="2109"/>
                  <a:pt x="1275" y="2109"/>
                  <a:pt x="1275" y="2109"/>
                </a:cubicBezTo>
                <a:cubicBezTo>
                  <a:pt x="1275" y="2107"/>
                  <a:pt x="1275" y="2106"/>
                  <a:pt x="1275" y="2104"/>
                </a:cubicBezTo>
                <a:cubicBezTo>
                  <a:pt x="1276" y="2104"/>
                  <a:pt x="1276" y="2104"/>
                  <a:pt x="1276" y="2104"/>
                </a:cubicBezTo>
                <a:cubicBezTo>
                  <a:pt x="1278" y="2103"/>
                  <a:pt x="1279" y="2102"/>
                  <a:pt x="1280" y="2101"/>
                </a:cubicBezTo>
                <a:cubicBezTo>
                  <a:pt x="1281" y="2101"/>
                  <a:pt x="1281" y="2101"/>
                  <a:pt x="1281" y="2101"/>
                </a:cubicBezTo>
                <a:cubicBezTo>
                  <a:pt x="1281" y="2096"/>
                  <a:pt x="1280" y="2097"/>
                  <a:pt x="1277" y="2096"/>
                </a:cubicBezTo>
                <a:cubicBezTo>
                  <a:pt x="1277" y="2093"/>
                  <a:pt x="1277" y="2092"/>
                  <a:pt x="1279" y="2091"/>
                </a:cubicBezTo>
                <a:cubicBezTo>
                  <a:pt x="1279" y="2090"/>
                  <a:pt x="1279" y="2090"/>
                  <a:pt x="1279" y="2090"/>
                </a:cubicBezTo>
                <a:cubicBezTo>
                  <a:pt x="1280" y="2090"/>
                  <a:pt x="1280" y="2090"/>
                  <a:pt x="1280" y="2090"/>
                </a:cubicBezTo>
                <a:cubicBezTo>
                  <a:pt x="1280" y="2091"/>
                  <a:pt x="1280" y="2091"/>
                  <a:pt x="1280" y="2091"/>
                </a:cubicBezTo>
                <a:cubicBezTo>
                  <a:pt x="1281" y="2092"/>
                  <a:pt x="1282" y="2094"/>
                  <a:pt x="1283" y="2097"/>
                </a:cubicBezTo>
                <a:cubicBezTo>
                  <a:pt x="1287" y="2096"/>
                  <a:pt x="1288" y="2094"/>
                  <a:pt x="1290" y="2093"/>
                </a:cubicBezTo>
                <a:cubicBezTo>
                  <a:pt x="1291" y="2091"/>
                  <a:pt x="1290" y="2092"/>
                  <a:pt x="1291" y="2091"/>
                </a:cubicBezTo>
                <a:cubicBezTo>
                  <a:pt x="1291" y="2086"/>
                  <a:pt x="1291" y="2086"/>
                  <a:pt x="1291" y="2086"/>
                </a:cubicBezTo>
                <a:cubicBezTo>
                  <a:pt x="1290" y="2086"/>
                  <a:pt x="1290" y="2086"/>
                  <a:pt x="1290" y="2086"/>
                </a:cubicBezTo>
                <a:cubicBezTo>
                  <a:pt x="1290" y="2085"/>
                  <a:pt x="1290" y="2085"/>
                  <a:pt x="1290" y="2085"/>
                </a:cubicBezTo>
                <a:cubicBezTo>
                  <a:pt x="1289" y="2085"/>
                  <a:pt x="1289" y="2086"/>
                  <a:pt x="1288" y="2086"/>
                </a:cubicBezTo>
                <a:cubicBezTo>
                  <a:pt x="1288" y="2084"/>
                  <a:pt x="1288" y="2084"/>
                  <a:pt x="1289" y="2083"/>
                </a:cubicBezTo>
                <a:cubicBezTo>
                  <a:pt x="1290" y="2080"/>
                  <a:pt x="1290" y="2081"/>
                  <a:pt x="1292" y="2080"/>
                </a:cubicBezTo>
                <a:cubicBezTo>
                  <a:pt x="1293" y="2076"/>
                  <a:pt x="1296" y="2077"/>
                  <a:pt x="1296" y="2072"/>
                </a:cubicBezTo>
                <a:cubicBezTo>
                  <a:pt x="1299" y="2071"/>
                  <a:pt x="1300" y="2070"/>
                  <a:pt x="1302" y="2068"/>
                </a:cubicBezTo>
                <a:cubicBezTo>
                  <a:pt x="1302" y="2068"/>
                  <a:pt x="1302" y="2068"/>
                  <a:pt x="1302" y="2068"/>
                </a:cubicBezTo>
                <a:cubicBezTo>
                  <a:pt x="1304" y="2068"/>
                  <a:pt x="1304" y="2068"/>
                  <a:pt x="1304" y="2068"/>
                </a:cubicBezTo>
                <a:cubicBezTo>
                  <a:pt x="1305" y="2067"/>
                  <a:pt x="1305" y="2067"/>
                  <a:pt x="1305" y="2066"/>
                </a:cubicBezTo>
                <a:cubicBezTo>
                  <a:pt x="1307" y="2065"/>
                  <a:pt x="1308" y="2064"/>
                  <a:pt x="1310" y="2064"/>
                </a:cubicBezTo>
                <a:cubicBezTo>
                  <a:pt x="1311" y="2062"/>
                  <a:pt x="1311" y="2062"/>
                  <a:pt x="1312" y="2060"/>
                </a:cubicBezTo>
                <a:cubicBezTo>
                  <a:pt x="1310" y="2059"/>
                  <a:pt x="1309" y="2059"/>
                  <a:pt x="1308" y="2058"/>
                </a:cubicBezTo>
                <a:cubicBezTo>
                  <a:pt x="1308" y="2058"/>
                  <a:pt x="1307" y="2058"/>
                  <a:pt x="1306" y="2059"/>
                </a:cubicBezTo>
                <a:cubicBezTo>
                  <a:pt x="1306" y="2058"/>
                  <a:pt x="1306" y="2058"/>
                  <a:pt x="1306" y="2058"/>
                </a:cubicBezTo>
                <a:cubicBezTo>
                  <a:pt x="1307" y="2057"/>
                  <a:pt x="1308" y="2057"/>
                  <a:pt x="1308" y="2057"/>
                </a:cubicBezTo>
                <a:cubicBezTo>
                  <a:pt x="1309" y="2052"/>
                  <a:pt x="1309" y="2052"/>
                  <a:pt x="1308" y="2048"/>
                </a:cubicBezTo>
                <a:cubicBezTo>
                  <a:pt x="1306" y="2047"/>
                  <a:pt x="1305" y="2048"/>
                  <a:pt x="1303" y="2047"/>
                </a:cubicBezTo>
                <a:cubicBezTo>
                  <a:pt x="1303" y="2046"/>
                  <a:pt x="1303" y="2046"/>
                  <a:pt x="1303" y="2046"/>
                </a:cubicBezTo>
                <a:cubicBezTo>
                  <a:pt x="1299" y="2046"/>
                  <a:pt x="1299" y="2046"/>
                  <a:pt x="1299" y="2046"/>
                </a:cubicBezTo>
                <a:cubicBezTo>
                  <a:pt x="1299" y="2045"/>
                  <a:pt x="1299" y="2044"/>
                  <a:pt x="1299" y="2044"/>
                </a:cubicBezTo>
                <a:cubicBezTo>
                  <a:pt x="1298" y="2044"/>
                  <a:pt x="1298" y="2044"/>
                  <a:pt x="1298" y="2044"/>
                </a:cubicBezTo>
                <a:cubicBezTo>
                  <a:pt x="1296" y="2042"/>
                  <a:pt x="1296" y="2042"/>
                  <a:pt x="1294" y="2041"/>
                </a:cubicBezTo>
                <a:cubicBezTo>
                  <a:pt x="1293" y="2039"/>
                  <a:pt x="1293" y="2039"/>
                  <a:pt x="1292" y="2038"/>
                </a:cubicBezTo>
                <a:cubicBezTo>
                  <a:pt x="1291" y="2038"/>
                  <a:pt x="1291" y="2038"/>
                  <a:pt x="1291" y="2038"/>
                </a:cubicBezTo>
                <a:cubicBezTo>
                  <a:pt x="1290" y="2036"/>
                  <a:pt x="1291" y="2035"/>
                  <a:pt x="1289" y="2034"/>
                </a:cubicBezTo>
                <a:cubicBezTo>
                  <a:pt x="1290" y="2031"/>
                  <a:pt x="1290" y="2029"/>
                  <a:pt x="1292" y="2027"/>
                </a:cubicBezTo>
                <a:cubicBezTo>
                  <a:pt x="1293" y="2027"/>
                  <a:pt x="1294" y="2027"/>
                  <a:pt x="1294" y="2026"/>
                </a:cubicBezTo>
                <a:cubicBezTo>
                  <a:pt x="1294" y="2024"/>
                  <a:pt x="1294" y="2024"/>
                  <a:pt x="1294" y="2024"/>
                </a:cubicBezTo>
                <a:cubicBezTo>
                  <a:pt x="1297" y="2023"/>
                  <a:pt x="1300" y="2020"/>
                  <a:pt x="1301" y="2018"/>
                </a:cubicBezTo>
                <a:cubicBezTo>
                  <a:pt x="1303" y="2018"/>
                  <a:pt x="1303" y="2018"/>
                  <a:pt x="1303" y="2018"/>
                </a:cubicBezTo>
                <a:cubicBezTo>
                  <a:pt x="1303" y="2017"/>
                  <a:pt x="1303" y="2016"/>
                  <a:pt x="1303" y="2015"/>
                </a:cubicBezTo>
                <a:cubicBezTo>
                  <a:pt x="1308" y="2014"/>
                  <a:pt x="1309" y="2014"/>
                  <a:pt x="1313" y="2015"/>
                </a:cubicBezTo>
                <a:cubicBezTo>
                  <a:pt x="1313" y="2010"/>
                  <a:pt x="1313" y="2010"/>
                  <a:pt x="1313" y="2010"/>
                </a:cubicBezTo>
                <a:cubicBezTo>
                  <a:pt x="1312" y="2010"/>
                  <a:pt x="1313" y="2011"/>
                  <a:pt x="1312" y="2010"/>
                </a:cubicBezTo>
                <a:cubicBezTo>
                  <a:pt x="1311" y="2010"/>
                  <a:pt x="1311" y="2010"/>
                  <a:pt x="1311" y="2010"/>
                </a:cubicBezTo>
                <a:cubicBezTo>
                  <a:pt x="1312" y="2007"/>
                  <a:pt x="1312" y="2008"/>
                  <a:pt x="1313" y="2006"/>
                </a:cubicBezTo>
                <a:cubicBezTo>
                  <a:pt x="1313" y="2006"/>
                  <a:pt x="1313" y="2006"/>
                  <a:pt x="1313" y="2006"/>
                </a:cubicBezTo>
                <a:cubicBezTo>
                  <a:pt x="1314" y="2005"/>
                  <a:pt x="1315" y="2005"/>
                  <a:pt x="1316" y="2005"/>
                </a:cubicBezTo>
                <a:cubicBezTo>
                  <a:pt x="1316" y="2003"/>
                  <a:pt x="1316" y="2003"/>
                  <a:pt x="1316" y="2003"/>
                </a:cubicBezTo>
                <a:cubicBezTo>
                  <a:pt x="1317" y="2003"/>
                  <a:pt x="1317" y="2003"/>
                  <a:pt x="1317" y="2003"/>
                </a:cubicBezTo>
                <a:cubicBezTo>
                  <a:pt x="1316" y="1999"/>
                  <a:pt x="1316" y="1996"/>
                  <a:pt x="1316" y="1992"/>
                </a:cubicBezTo>
                <a:cubicBezTo>
                  <a:pt x="1317" y="1992"/>
                  <a:pt x="1317" y="1992"/>
                  <a:pt x="1317" y="1992"/>
                </a:cubicBezTo>
                <a:cubicBezTo>
                  <a:pt x="1318" y="1990"/>
                  <a:pt x="1318" y="1987"/>
                  <a:pt x="1319" y="1985"/>
                </a:cubicBezTo>
                <a:cubicBezTo>
                  <a:pt x="1320" y="1985"/>
                  <a:pt x="1320" y="1985"/>
                  <a:pt x="1320" y="1985"/>
                </a:cubicBezTo>
                <a:cubicBezTo>
                  <a:pt x="1321" y="1984"/>
                  <a:pt x="1321" y="1983"/>
                  <a:pt x="1322" y="1982"/>
                </a:cubicBezTo>
                <a:cubicBezTo>
                  <a:pt x="1323" y="1982"/>
                  <a:pt x="1324" y="1982"/>
                  <a:pt x="1326" y="1981"/>
                </a:cubicBezTo>
                <a:cubicBezTo>
                  <a:pt x="1326" y="1981"/>
                  <a:pt x="1326" y="1980"/>
                  <a:pt x="1327" y="1979"/>
                </a:cubicBezTo>
                <a:cubicBezTo>
                  <a:pt x="1325" y="1979"/>
                  <a:pt x="1324" y="1978"/>
                  <a:pt x="1322" y="1978"/>
                </a:cubicBezTo>
                <a:cubicBezTo>
                  <a:pt x="1322" y="1978"/>
                  <a:pt x="1321" y="1980"/>
                  <a:pt x="1320" y="1979"/>
                </a:cubicBezTo>
                <a:cubicBezTo>
                  <a:pt x="1320" y="1978"/>
                  <a:pt x="1320" y="1978"/>
                  <a:pt x="1320" y="1978"/>
                </a:cubicBezTo>
                <a:cubicBezTo>
                  <a:pt x="1319" y="1978"/>
                  <a:pt x="1319" y="1978"/>
                  <a:pt x="1319" y="1978"/>
                </a:cubicBezTo>
                <a:cubicBezTo>
                  <a:pt x="1319" y="1977"/>
                  <a:pt x="1319" y="1977"/>
                  <a:pt x="1319" y="1977"/>
                </a:cubicBezTo>
                <a:cubicBezTo>
                  <a:pt x="1320" y="1977"/>
                  <a:pt x="1321" y="1977"/>
                  <a:pt x="1322" y="1976"/>
                </a:cubicBezTo>
                <a:cubicBezTo>
                  <a:pt x="1326" y="1976"/>
                  <a:pt x="1327" y="1976"/>
                  <a:pt x="1329" y="1977"/>
                </a:cubicBezTo>
                <a:cubicBezTo>
                  <a:pt x="1329" y="1981"/>
                  <a:pt x="1329" y="1981"/>
                  <a:pt x="1329" y="1981"/>
                </a:cubicBezTo>
                <a:cubicBezTo>
                  <a:pt x="1333" y="1980"/>
                  <a:pt x="1332" y="1980"/>
                  <a:pt x="1334" y="1978"/>
                </a:cubicBezTo>
                <a:cubicBezTo>
                  <a:pt x="1335" y="1978"/>
                  <a:pt x="1335" y="1978"/>
                  <a:pt x="1335" y="1978"/>
                </a:cubicBezTo>
                <a:cubicBezTo>
                  <a:pt x="1335" y="1976"/>
                  <a:pt x="1335" y="1976"/>
                  <a:pt x="1335" y="1976"/>
                </a:cubicBezTo>
                <a:cubicBezTo>
                  <a:pt x="1336" y="1976"/>
                  <a:pt x="1336" y="1976"/>
                  <a:pt x="1336" y="1976"/>
                </a:cubicBezTo>
                <a:cubicBezTo>
                  <a:pt x="1336" y="1972"/>
                  <a:pt x="1336" y="1972"/>
                  <a:pt x="1336" y="1972"/>
                </a:cubicBezTo>
                <a:cubicBezTo>
                  <a:pt x="1335" y="1972"/>
                  <a:pt x="1335" y="1972"/>
                  <a:pt x="1335" y="1972"/>
                </a:cubicBezTo>
                <a:cubicBezTo>
                  <a:pt x="1335" y="1972"/>
                  <a:pt x="1334" y="1971"/>
                  <a:pt x="1334" y="1970"/>
                </a:cubicBezTo>
                <a:cubicBezTo>
                  <a:pt x="1330" y="1970"/>
                  <a:pt x="1330" y="1970"/>
                  <a:pt x="1330" y="1970"/>
                </a:cubicBezTo>
                <a:cubicBezTo>
                  <a:pt x="1330" y="1973"/>
                  <a:pt x="1330" y="1973"/>
                  <a:pt x="1330" y="1973"/>
                </a:cubicBezTo>
                <a:cubicBezTo>
                  <a:pt x="1326" y="1973"/>
                  <a:pt x="1324" y="1971"/>
                  <a:pt x="1320" y="1969"/>
                </a:cubicBezTo>
                <a:cubicBezTo>
                  <a:pt x="1320" y="1966"/>
                  <a:pt x="1321" y="1964"/>
                  <a:pt x="1321" y="1961"/>
                </a:cubicBezTo>
                <a:cubicBezTo>
                  <a:pt x="1317" y="1961"/>
                  <a:pt x="1317" y="1961"/>
                  <a:pt x="1317" y="1961"/>
                </a:cubicBezTo>
                <a:cubicBezTo>
                  <a:pt x="1317" y="1960"/>
                  <a:pt x="1317" y="1960"/>
                  <a:pt x="1317" y="1960"/>
                </a:cubicBezTo>
                <a:cubicBezTo>
                  <a:pt x="1316" y="1960"/>
                  <a:pt x="1316" y="1960"/>
                  <a:pt x="1316" y="1960"/>
                </a:cubicBezTo>
                <a:cubicBezTo>
                  <a:pt x="1316" y="1959"/>
                  <a:pt x="1317" y="1958"/>
                  <a:pt x="1318" y="1957"/>
                </a:cubicBezTo>
                <a:cubicBezTo>
                  <a:pt x="1318" y="1957"/>
                  <a:pt x="1318" y="1957"/>
                  <a:pt x="1318" y="1957"/>
                </a:cubicBezTo>
                <a:cubicBezTo>
                  <a:pt x="1318" y="1955"/>
                  <a:pt x="1318" y="1955"/>
                  <a:pt x="1318" y="1955"/>
                </a:cubicBezTo>
                <a:cubicBezTo>
                  <a:pt x="1319" y="1955"/>
                  <a:pt x="1319" y="1955"/>
                  <a:pt x="1319" y="1955"/>
                </a:cubicBezTo>
                <a:cubicBezTo>
                  <a:pt x="1319" y="1954"/>
                  <a:pt x="1319" y="1953"/>
                  <a:pt x="1318" y="1952"/>
                </a:cubicBezTo>
                <a:cubicBezTo>
                  <a:pt x="1319" y="1952"/>
                  <a:pt x="1319" y="1952"/>
                  <a:pt x="1319" y="1952"/>
                </a:cubicBezTo>
                <a:cubicBezTo>
                  <a:pt x="1319" y="1950"/>
                  <a:pt x="1319" y="1950"/>
                  <a:pt x="1319" y="1950"/>
                </a:cubicBezTo>
                <a:cubicBezTo>
                  <a:pt x="1319" y="1950"/>
                  <a:pt x="1320" y="1949"/>
                  <a:pt x="1321" y="1948"/>
                </a:cubicBezTo>
                <a:cubicBezTo>
                  <a:pt x="1322" y="1948"/>
                  <a:pt x="1322" y="1948"/>
                  <a:pt x="1322" y="1948"/>
                </a:cubicBezTo>
                <a:cubicBezTo>
                  <a:pt x="1323" y="1949"/>
                  <a:pt x="1323" y="1950"/>
                  <a:pt x="1323" y="1951"/>
                </a:cubicBezTo>
                <a:cubicBezTo>
                  <a:pt x="1327" y="1951"/>
                  <a:pt x="1327" y="1951"/>
                  <a:pt x="1327" y="1951"/>
                </a:cubicBezTo>
                <a:cubicBezTo>
                  <a:pt x="1327" y="1952"/>
                  <a:pt x="1327" y="1952"/>
                  <a:pt x="1327" y="1952"/>
                </a:cubicBezTo>
                <a:cubicBezTo>
                  <a:pt x="1327" y="1952"/>
                  <a:pt x="1327" y="1952"/>
                  <a:pt x="1327" y="1952"/>
                </a:cubicBezTo>
                <a:cubicBezTo>
                  <a:pt x="1328" y="1953"/>
                  <a:pt x="1328" y="1954"/>
                  <a:pt x="1328" y="1956"/>
                </a:cubicBezTo>
                <a:cubicBezTo>
                  <a:pt x="1336" y="1956"/>
                  <a:pt x="1336" y="1956"/>
                  <a:pt x="1336" y="1956"/>
                </a:cubicBezTo>
                <a:cubicBezTo>
                  <a:pt x="1336" y="1956"/>
                  <a:pt x="1336" y="1957"/>
                  <a:pt x="1337" y="1957"/>
                </a:cubicBezTo>
                <a:cubicBezTo>
                  <a:pt x="1337" y="1956"/>
                  <a:pt x="1337" y="1956"/>
                  <a:pt x="1337" y="1956"/>
                </a:cubicBezTo>
                <a:cubicBezTo>
                  <a:pt x="1341" y="1956"/>
                  <a:pt x="1340" y="1955"/>
                  <a:pt x="1342" y="1954"/>
                </a:cubicBezTo>
                <a:cubicBezTo>
                  <a:pt x="1342" y="1952"/>
                  <a:pt x="1342" y="1952"/>
                  <a:pt x="1342" y="1952"/>
                </a:cubicBezTo>
                <a:cubicBezTo>
                  <a:pt x="1345" y="1951"/>
                  <a:pt x="1345" y="1950"/>
                  <a:pt x="1347" y="1948"/>
                </a:cubicBezTo>
                <a:cubicBezTo>
                  <a:pt x="1348" y="1940"/>
                  <a:pt x="1348" y="1940"/>
                  <a:pt x="1348" y="1940"/>
                </a:cubicBezTo>
                <a:cubicBezTo>
                  <a:pt x="1348" y="1939"/>
                  <a:pt x="1347" y="1938"/>
                  <a:pt x="1347" y="1938"/>
                </a:cubicBezTo>
                <a:cubicBezTo>
                  <a:pt x="1348" y="1938"/>
                  <a:pt x="1348" y="1938"/>
                  <a:pt x="1348" y="1938"/>
                </a:cubicBezTo>
                <a:cubicBezTo>
                  <a:pt x="1348" y="1936"/>
                  <a:pt x="1347" y="1934"/>
                  <a:pt x="1347" y="1933"/>
                </a:cubicBezTo>
                <a:cubicBezTo>
                  <a:pt x="1348" y="1932"/>
                  <a:pt x="1348" y="1932"/>
                  <a:pt x="1349" y="1932"/>
                </a:cubicBezTo>
                <a:cubicBezTo>
                  <a:pt x="1349" y="1930"/>
                  <a:pt x="1349" y="1928"/>
                  <a:pt x="1350" y="1927"/>
                </a:cubicBezTo>
                <a:cubicBezTo>
                  <a:pt x="1347" y="1926"/>
                  <a:pt x="1347" y="1925"/>
                  <a:pt x="1345" y="1923"/>
                </a:cubicBezTo>
                <a:cubicBezTo>
                  <a:pt x="1345" y="1919"/>
                  <a:pt x="1345" y="1920"/>
                  <a:pt x="1346" y="1918"/>
                </a:cubicBezTo>
                <a:cubicBezTo>
                  <a:pt x="1348" y="1918"/>
                  <a:pt x="1348" y="1918"/>
                  <a:pt x="1348" y="1918"/>
                </a:cubicBezTo>
                <a:cubicBezTo>
                  <a:pt x="1349" y="1920"/>
                  <a:pt x="1350" y="1922"/>
                  <a:pt x="1353" y="1923"/>
                </a:cubicBezTo>
                <a:cubicBezTo>
                  <a:pt x="1352" y="1921"/>
                  <a:pt x="1353" y="1921"/>
                  <a:pt x="1351" y="1920"/>
                </a:cubicBezTo>
                <a:cubicBezTo>
                  <a:pt x="1351" y="1919"/>
                  <a:pt x="1351" y="1919"/>
                  <a:pt x="1351" y="1919"/>
                </a:cubicBezTo>
                <a:cubicBezTo>
                  <a:pt x="1354" y="1920"/>
                  <a:pt x="1357" y="1920"/>
                  <a:pt x="1360" y="1918"/>
                </a:cubicBezTo>
                <a:cubicBezTo>
                  <a:pt x="1363" y="1918"/>
                  <a:pt x="1363" y="1918"/>
                  <a:pt x="1363" y="1918"/>
                </a:cubicBezTo>
                <a:cubicBezTo>
                  <a:pt x="1363" y="1918"/>
                  <a:pt x="1363" y="1918"/>
                  <a:pt x="1363" y="1918"/>
                </a:cubicBezTo>
                <a:cubicBezTo>
                  <a:pt x="1373" y="1918"/>
                  <a:pt x="1373" y="1918"/>
                  <a:pt x="1373" y="1918"/>
                </a:cubicBezTo>
                <a:cubicBezTo>
                  <a:pt x="1373" y="1917"/>
                  <a:pt x="1373" y="1917"/>
                  <a:pt x="1373" y="1917"/>
                </a:cubicBezTo>
                <a:cubicBezTo>
                  <a:pt x="1376" y="1917"/>
                  <a:pt x="1376" y="1917"/>
                  <a:pt x="1376" y="1917"/>
                </a:cubicBezTo>
                <a:cubicBezTo>
                  <a:pt x="1376" y="1916"/>
                  <a:pt x="1376" y="1916"/>
                  <a:pt x="1376" y="1916"/>
                </a:cubicBezTo>
                <a:cubicBezTo>
                  <a:pt x="1380" y="1916"/>
                  <a:pt x="1380" y="1916"/>
                  <a:pt x="1380" y="1916"/>
                </a:cubicBezTo>
                <a:cubicBezTo>
                  <a:pt x="1381" y="1914"/>
                  <a:pt x="1381" y="1914"/>
                  <a:pt x="1381" y="1914"/>
                </a:cubicBezTo>
                <a:cubicBezTo>
                  <a:pt x="1384" y="1914"/>
                  <a:pt x="1384" y="1914"/>
                  <a:pt x="1384" y="1914"/>
                </a:cubicBezTo>
                <a:cubicBezTo>
                  <a:pt x="1384" y="1914"/>
                  <a:pt x="1384" y="1914"/>
                  <a:pt x="1384" y="1914"/>
                </a:cubicBezTo>
                <a:cubicBezTo>
                  <a:pt x="1386" y="1914"/>
                  <a:pt x="1386" y="1914"/>
                  <a:pt x="1386" y="1914"/>
                </a:cubicBezTo>
                <a:cubicBezTo>
                  <a:pt x="1386" y="1913"/>
                  <a:pt x="1386" y="1913"/>
                  <a:pt x="1386" y="1913"/>
                </a:cubicBezTo>
                <a:cubicBezTo>
                  <a:pt x="1390" y="1913"/>
                  <a:pt x="1390" y="1913"/>
                  <a:pt x="1390" y="1913"/>
                </a:cubicBezTo>
                <a:cubicBezTo>
                  <a:pt x="1390" y="1912"/>
                  <a:pt x="1390" y="1912"/>
                  <a:pt x="1390" y="1912"/>
                </a:cubicBezTo>
                <a:cubicBezTo>
                  <a:pt x="1392" y="1912"/>
                  <a:pt x="1392" y="1912"/>
                  <a:pt x="1392" y="1912"/>
                </a:cubicBezTo>
                <a:cubicBezTo>
                  <a:pt x="1392" y="1911"/>
                  <a:pt x="1392" y="1911"/>
                  <a:pt x="1392" y="1910"/>
                </a:cubicBezTo>
                <a:cubicBezTo>
                  <a:pt x="1394" y="1910"/>
                  <a:pt x="1394" y="1910"/>
                  <a:pt x="1394" y="1910"/>
                </a:cubicBezTo>
                <a:cubicBezTo>
                  <a:pt x="1394" y="1910"/>
                  <a:pt x="1395" y="1909"/>
                  <a:pt x="1395" y="1909"/>
                </a:cubicBezTo>
                <a:cubicBezTo>
                  <a:pt x="1396" y="1908"/>
                  <a:pt x="1397" y="1908"/>
                  <a:pt x="1397" y="1908"/>
                </a:cubicBezTo>
                <a:cubicBezTo>
                  <a:pt x="1398" y="1906"/>
                  <a:pt x="1398" y="1905"/>
                  <a:pt x="1398" y="1904"/>
                </a:cubicBezTo>
                <a:cubicBezTo>
                  <a:pt x="1399" y="1903"/>
                  <a:pt x="1400" y="1902"/>
                  <a:pt x="1401" y="1902"/>
                </a:cubicBezTo>
                <a:cubicBezTo>
                  <a:pt x="1401" y="1901"/>
                  <a:pt x="1401" y="1899"/>
                  <a:pt x="1402" y="1898"/>
                </a:cubicBezTo>
                <a:cubicBezTo>
                  <a:pt x="1402" y="1897"/>
                  <a:pt x="1403" y="1897"/>
                  <a:pt x="1404" y="1896"/>
                </a:cubicBezTo>
                <a:cubicBezTo>
                  <a:pt x="1404" y="1893"/>
                  <a:pt x="1404" y="1893"/>
                  <a:pt x="1404" y="1893"/>
                </a:cubicBezTo>
                <a:cubicBezTo>
                  <a:pt x="1405" y="1893"/>
                  <a:pt x="1405" y="1893"/>
                  <a:pt x="1405" y="1893"/>
                </a:cubicBezTo>
                <a:cubicBezTo>
                  <a:pt x="1405" y="1891"/>
                  <a:pt x="1405" y="1891"/>
                  <a:pt x="1405" y="1891"/>
                </a:cubicBezTo>
                <a:cubicBezTo>
                  <a:pt x="1405" y="1891"/>
                  <a:pt x="1406" y="1891"/>
                  <a:pt x="1406" y="1890"/>
                </a:cubicBezTo>
                <a:cubicBezTo>
                  <a:pt x="1408" y="1887"/>
                  <a:pt x="1408" y="1884"/>
                  <a:pt x="1407" y="1881"/>
                </a:cubicBezTo>
                <a:cubicBezTo>
                  <a:pt x="1404" y="1881"/>
                  <a:pt x="1404" y="1880"/>
                  <a:pt x="1402" y="1880"/>
                </a:cubicBezTo>
                <a:cubicBezTo>
                  <a:pt x="1401" y="1877"/>
                  <a:pt x="1401" y="1878"/>
                  <a:pt x="1399" y="1877"/>
                </a:cubicBezTo>
                <a:cubicBezTo>
                  <a:pt x="1399" y="1873"/>
                  <a:pt x="1397" y="1872"/>
                  <a:pt x="1401" y="1870"/>
                </a:cubicBezTo>
                <a:cubicBezTo>
                  <a:pt x="1400" y="1866"/>
                  <a:pt x="1398" y="1867"/>
                  <a:pt x="1397" y="1865"/>
                </a:cubicBezTo>
                <a:cubicBezTo>
                  <a:pt x="1396" y="1864"/>
                  <a:pt x="1396" y="1863"/>
                  <a:pt x="1396" y="1862"/>
                </a:cubicBezTo>
                <a:cubicBezTo>
                  <a:pt x="1394" y="1862"/>
                  <a:pt x="1394" y="1862"/>
                  <a:pt x="1394" y="1862"/>
                </a:cubicBezTo>
                <a:cubicBezTo>
                  <a:pt x="1394" y="1861"/>
                  <a:pt x="1394" y="1861"/>
                  <a:pt x="1394" y="1861"/>
                </a:cubicBezTo>
                <a:cubicBezTo>
                  <a:pt x="1393" y="1860"/>
                  <a:pt x="1392" y="1860"/>
                  <a:pt x="1391" y="1859"/>
                </a:cubicBezTo>
                <a:cubicBezTo>
                  <a:pt x="1391" y="1856"/>
                  <a:pt x="1391" y="1856"/>
                  <a:pt x="1391" y="1856"/>
                </a:cubicBezTo>
                <a:cubicBezTo>
                  <a:pt x="1390" y="1856"/>
                  <a:pt x="1390" y="1856"/>
                  <a:pt x="1390" y="1856"/>
                </a:cubicBezTo>
                <a:cubicBezTo>
                  <a:pt x="1389" y="1854"/>
                  <a:pt x="1390" y="1853"/>
                  <a:pt x="1387" y="1852"/>
                </a:cubicBezTo>
                <a:cubicBezTo>
                  <a:pt x="1387" y="1851"/>
                  <a:pt x="1387" y="1850"/>
                  <a:pt x="1388" y="1849"/>
                </a:cubicBezTo>
                <a:cubicBezTo>
                  <a:pt x="1387" y="1849"/>
                  <a:pt x="1387" y="1849"/>
                  <a:pt x="1387" y="1849"/>
                </a:cubicBezTo>
                <a:cubicBezTo>
                  <a:pt x="1386" y="1848"/>
                  <a:pt x="1386" y="1846"/>
                  <a:pt x="1386" y="1845"/>
                </a:cubicBezTo>
                <a:cubicBezTo>
                  <a:pt x="1388" y="1844"/>
                  <a:pt x="1387" y="1845"/>
                  <a:pt x="1388" y="1844"/>
                </a:cubicBezTo>
                <a:cubicBezTo>
                  <a:pt x="1390" y="1842"/>
                  <a:pt x="1389" y="1835"/>
                  <a:pt x="1389" y="1831"/>
                </a:cubicBezTo>
                <a:cubicBezTo>
                  <a:pt x="1391" y="1831"/>
                  <a:pt x="1391" y="1831"/>
                  <a:pt x="1391" y="1831"/>
                </a:cubicBezTo>
                <a:cubicBezTo>
                  <a:pt x="1391" y="1831"/>
                  <a:pt x="1391" y="1831"/>
                  <a:pt x="1391" y="1831"/>
                </a:cubicBezTo>
                <a:cubicBezTo>
                  <a:pt x="1389" y="1831"/>
                  <a:pt x="1390" y="1835"/>
                  <a:pt x="1390" y="1836"/>
                </a:cubicBezTo>
                <a:cubicBezTo>
                  <a:pt x="1390" y="1842"/>
                  <a:pt x="1390" y="1846"/>
                  <a:pt x="1392" y="1848"/>
                </a:cubicBezTo>
                <a:cubicBezTo>
                  <a:pt x="1393" y="1852"/>
                  <a:pt x="1394" y="1850"/>
                  <a:pt x="1397" y="1851"/>
                </a:cubicBezTo>
                <a:cubicBezTo>
                  <a:pt x="1397" y="1852"/>
                  <a:pt x="1397" y="1852"/>
                  <a:pt x="1397" y="1852"/>
                </a:cubicBezTo>
                <a:cubicBezTo>
                  <a:pt x="1400" y="1852"/>
                  <a:pt x="1400" y="1852"/>
                  <a:pt x="1400" y="1852"/>
                </a:cubicBezTo>
                <a:cubicBezTo>
                  <a:pt x="1401" y="1854"/>
                  <a:pt x="1403" y="1856"/>
                  <a:pt x="1404" y="1857"/>
                </a:cubicBezTo>
                <a:cubicBezTo>
                  <a:pt x="1406" y="1857"/>
                  <a:pt x="1407" y="1858"/>
                  <a:pt x="1409" y="1858"/>
                </a:cubicBezTo>
                <a:cubicBezTo>
                  <a:pt x="1409" y="1859"/>
                  <a:pt x="1409" y="1859"/>
                  <a:pt x="1410" y="1860"/>
                </a:cubicBezTo>
                <a:cubicBezTo>
                  <a:pt x="1415" y="1860"/>
                  <a:pt x="1415" y="1860"/>
                  <a:pt x="1415" y="1860"/>
                </a:cubicBezTo>
                <a:cubicBezTo>
                  <a:pt x="1415" y="1859"/>
                  <a:pt x="1415" y="1859"/>
                  <a:pt x="1416" y="1858"/>
                </a:cubicBezTo>
                <a:cubicBezTo>
                  <a:pt x="1421" y="1856"/>
                  <a:pt x="1423" y="1862"/>
                  <a:pt x="1428" y="1860"/>
                </a:cubicBezTo>
                <a:cubicBezTo>
                  <a:pt x="1428" y="1859"/>
                  <a:pt x="1428" y="1859"/>
                  <a:pt x="1429" y="1858"/>
                </a:cubicBezTo>
                <a:cubicBezTo>
                  <a:pt x="1431" y="1857"/>
                  <a:pt x="1434" y="1856"/>
                  <a:pt x="1436" y="1856"/>
                </a:cubicBezTo>
                <a:cubicBezTo>
                  <a:pt x="1437" y="1854"/>
                  <a:pt x="1437" y="1853"/>
                  <a:pt x="1438" y="1852"/>
                </a:cubicBezTo>
                <a:cubicBezTo>
                  <a:pt x="1439" y="1852"/>
                  <a:pt x="1439" y="1852"/>
                  <a:pt x="1439" y="1852"/>
                </a:cubicBezTo>
                <a:cubicBezTo>
                  <a:pt x="1439" y="1851"/>
                  <a:pt x="1439" y="1850"/>
                  <a:pt x="1439" y="1849"/>
                </a:cubicBezTo>
                <a:cubicBezTo>
                  <a:pt x="1440" y="1849"/>
                  <a:pt x="1440" y="1849"/>
                  <a:pt x="1440" y="1849"/>
                </a:cubicBezTo>
                <a:cubicBezTo>
                  <a:pt x="1441" y="1847"/>
                  <a:pt x="1441" y="1846"/>
                  <a:pt x="1441" y="1844"/>
                </a:cubicBezTo>
                <a:cubicBezTo>
                  <a:pt x="1442" y="1844"/>
                  <a:pt x="1442" y="1843"/>
                  <a:pt x="1443" y="1843"/>
                </a:cubicBezTo>
                <a:cubicBezTo>
                  <a:pt x="1443" y="1842"/>
                  <a:pt x="1443" y="1842"/>
                  <a:pt x="1443" y="1842"/>
                </a:cubicBezTo>
                <a:cubicBezTo>
                  <a:pt x="1443" y="1842"/>
                  <a:pt x="1444" y="1842"/>
                  <a:pt x="1444" y="1841"/>
                </a:cubicBezTo>
                <a:cubicBezTo>
                  <a:pt x="1444" y="1840"/>
                  <a:pt x="1444" y="1840"/>
                  <a:pt x="1444" y="1840"/>
                </a:cubicBezTo>
                <a:cubicBezTo>
                  <a:pt x="1445" y="1839"/>
                  <a:pt x="1447" y="1838"/>
                  <a:pt x="1448" y="1837"/>
                </a:cubicBezTo>
                <a:cubicBezTo>
                  <a:pt x="1448" y="1836"/>
                  <a:pt x="1448" y="1836"/>
                  <a:pt x="1448" y="1836"/>
                </a:cubicBezTo>
                <a:cubicBezTo>
                  <a:pt x="1448" y="1836"/>
                  <a:pt x="1448" y="1836"/>
                  <a:pt x="1448" y="1836"/>
                </a:cubicBezTo>
                <a:cubicBezTo>
                  <a:pt x="1449" y="1834"/>
                  <a:pt x="1448" y="1834"/>
                  <a:pt x="1450" y="1832"/>
                </a:cubicBezTo>
                <a:cubicBezTo>
                  <a:pt x="1450" y="1829"/>
                  <a:pt x="1451" y="1828"/>
                  <a:pt x="1448" y="1827"/>
                </a:cubicBezTo>
                <a:cubicBezTo>
                  <a:pt x="1449" y="1824"/>
                  <a:pt x="1448" y="1824"/>
                  <a:pt x="1451" y="1823"/>
                </a:cubicBezTo>
                <a:cubicBezTo>
                  <a:pt x="1451" y="1821"/>
                  <a:pt x="1452" y="1821"/>
                  <a:pt x="1453" y="1820"/>
                </a:cubicBezTo>
                <a:cubicBezTo>
                  <a:pt x="1453" y="1820"/>
                  <a:pt x="1453" y="1820"/>
                  <a:pt x="1453" y="1820"/>
                </a:cubicBezTo>
                <a:cubicBezTo>
                  <a:pt x="1453" y="1817"/>
                  <a:pt x="1453" y="1817"/>
                  <a:pt x="1453" y="1817"/>
                </a:cubicBezTo>
                <a:cubicBezTo>
                  <a:pt x="1454" y="1817"/>
                  <a:pt x="1455" y="1817"/>
                  <a:pt x="1455" y="1817"/>
                </a:cubicBezTo>
                <a:cubicBezTo>
                  <a:pt x="1456" y="1815"/>
                  <a:pt x="1456" y="1813"/>
                  <a:pt x="1457" y="1811"/>
                </a:cubicBezTo>
                <a:cubicBezTo>
                  <a:pt x="1458" y="1810"/>
                  <a:pt x="1459" y="1810"/>
                  <a:pt x="1460" y="1810"/>
                </a:cubicBezTo>
                <a:cubicBezTo>
                  <a:pt x="1460" y="1808"/>
                  <a:pt x="1460" y="1808"/>
                  <a:pt x="1460" y="1808"/>
                </a:cubicBezTo>
                <a:cubicBezTo>
                  <a:pt x="1461" y="1808"/>
                  <a:pt x="1462" y="1808"/>
                  <a:pt x="1462" y="1807"/>
                </a:cubicBezTo>
                <a:cubicBezTo>
                  <a:pt x="1463" y="1803"/>
                  <a:pt x="1464" y="1803"/>
                  <a:pt x="1464" y="1798"/>
                </a:cubicBezTo>
                <a:cubicBezTo>
                  <a:pt x="1467" y="1798"/>
                  <a:pt x="1467" y="1799"/>
                  <a:pt x="1468" y="1801"/>
                </a:cubicBezTo>
                <a:cubicBezTo>
                  <a:pt x="1471" y="1800"/>
                  <a:pt x="1470" y="1800"/>
                  <a:pt x="1472" y="1798"/>
                </a:cubicBezTo>
                <a:cubicBezTo>
                  <a:pt x="1472" y="1799"/>
                  <a:pt x="1472" y="1799"/>
                  <a:pt x="1472" y="1799"/>
                </a:cubicBezTo>
                <a:cubicBezTo>
                  <a:pt x="1472" y="1799"/>
                  <a:pt x="1472" y="1799"/>
                  <a:pt x="1472" y="1799"/>
                </a:cubicBezTo>
                <a:cubicBezTo>
                  <a:pt x="1472" y="1802"/>
                  <a:pt x="1472" y="1805"/>
                  <a:pt x="1472" y="1808"/>
                </a:cubicBezTo>
                <a:cubicBezTo>
                  <a:pt x="1471" y="1809"/>
                  <a:pt x="1470" y="1809"/>
                  <a:pt x="1470" y="1809"/>
                </a:cubicBezTo>
                <a:cubicBezTo>
                  <a:pt x="1470" y="1811"/>
                  <a:pt x="1470" y="1811"/>
                  <a:pt x="1470" y="1811"/>
                </a:cubicBezTo>
                <a:cubicBezTo>
                  <a:pt x="1469" y="1811"/>
                  <a:pt x="1469" y="1811"/>
                  <a:pt x="1468" y="1812"/>
                </a:cubicBezTo>
                <a:cubicBezTo>
                  <a:pt x="1468" y="1813"/>
                  <a:pt x="1468" y="1813"/>
                  <a:pt x="1468" y="1813"/>
                </a:cubicBezTo>
                <a:cubicBezTo>
                  <a:pt x="1467" y="1813"/>
                  <a:pt x="1467" y="1813"/>
                  <a:pt x="1467" y="1813"/>
                </a:cubicBezTo>
                <a:cubicBezTo>
                  <a:pt x="1467" y="1814"/>
                  <a:pt x="1467" y="1815"/>
                  <a:pt x="1467" y="1816"/>
                </a:cubicBezTo>
                <a:cubicBezTo>
                  <a:pt x="1468" y="1816"/>
                  <a:pt x="1468" y="1816"/>
                  <a:pt x="1468" y="1816"/>
                </a:cubicBezTo>
                <a:cubicBezTo>
                  <a:pt x="1469" y="1814"/>
                  <a:pt x="1469" y="1814"/>
                  <a:pt x="1470" y="1812"/>
                </a:cubicBezTo>
                <a:cubicBezTo>
                  <a:pt x="1471" y="1812"/>
                  <a:pt x="1471" y="1812"/>
                  <a:pt x="1471" y="1812"/>
                </a:cubicBezTo>
                <a:cubicBezTo>
                  <a:pt x="1471" y="1811"/>
                  <a:pt x="1471" y="1811"/>
                  <a:pt x="1471" y="1811"/>
                </a:cubicBezTo>
                <a:cubicBezTo>
                  <a:pt x="1471" y="1810"/>
                  <a:pt x="1472" y="1810"/>
                  <a:pt x="1472" y="1810"/>
                </a:cubicBezTo>
                <a:cubicBezTo>
                  <a:pt x="1472" y="1807"/>
                  <a:pt x="1472" y="1807"/>
                  <a:pt x="1472" y="1807"/>
                </a:cubicBezTo>
                <a:cubicBezTo>
                  <a:pt x="1473" y="1807"/>
                  <a:pt x="1473" y="1807"/>
                  <a:pt x="1473" y="1807"/>
                </a:cubicBezTo>
                <a:cubicBezTo>
                  <a:pt x="1473" y="1804"/>
                  <a:pt x="1473" y="1804"/>
                  <a:pt x="1473" y="1804"/>
                </a:cubicBezTo>
                <a:cubicBezTo>
                  <a:pt x="1474" y="1804"/>
                  <a:pt x="1474" y="1804"/>
                  <a:pt x="1474" y="1804"/>
                </a:cubicBezTo>
                <a:cubicBezTo>
                  <a:pt x="1474" y="1802"/>
                  <a:pt x="1474" y="1802"/>
                  <a:pt x="1474" y="1802"/>
                </a:cubicBezTo>
                <a:cubicBezTo>
                  <a:pt x="1475" y="1802"/>
                  <a:pt x="1475" y="1802"/>
                  <a:pt x="1475" y="1802"/>
                </a:cubicBezTo>
                <a:cubicBezTo>
                  <a:pt x="1475" y="1799"/>
                  <a:pt x="1475" y="1799"/>
                  <a:pt x="1475" y="1799"/>
                </a:cubicBezTo>
                <a:cubicBezTo>
                  <a:pt x="1476" y="1799"/>
                  <a:pt x="1476" y="1799"/>
                  <a:pt x="1476" y="1799"/>
                </a:cubicBezTo>
                <a:cubicBezTo>
                  <a:pt x="1476" y="1797"/>
                  <a:pt x="1476" y="1797"/>
                  <a:pt x="1476" y="1797"/>
                </a:cubicBezTo>
                <a:cubicBezTo>
                  <a:pt x="1477" y="1797"/>
                  <a:pt x="1477" y="1797"/>
                  <a:pt x="1477" y="1797"/>
                </a:cubicBezTo>
                <a:cubicBezTo>
                  <a:pt x="1477" y="1794"/>
                  <a:pt x="1477" y="1794"/>
                  <a:pt x="1477" y="1794"/>
                </a:cubicBezTo>
                <a:cubicBezTo>
                  <a:pt x="1477" y="1794"/>
                  <a:pt x="1477" y="1794"/>
                  <a:pt x="1477" y="1794"/>
                </a:cubicBezTo>
                <a:cubicBezTo>
                  <a:pt x="1478" y="1792"/>
                  <a:pt x="1478" y="1789"/>
                  <a:pt x="1479" y="1788"/>
                </a:cubicBezTo>
                <a:cubicBezTo>
                  <a:pt x="1480" y="1787"/>
                  <a:pt x="1480" y="1787"/>
                  <a:pt x="1481" y="1787"/>
                </a:cubicBezTo>
                <a:cubicBezTo>
                  <a:pt x="1481" y="1785"/>
                  <a:pt x="1481" y="1785"/>
                  <a:pt x="1481" y="1785"/>
                </a:cubicBezTo>
                <a:cubicBezTo>
                  <a:pt x="1482" y="1784"/>
                  <a:pt x="1483" y="1783"/>
                  <a:pt x="1484" y="1783"/>
                </a:cubicBezTo>
                <a:cubicBezTo>
                  <a:pt x="1484" y="1781"/>
                  <a:pt x="1484" y="1781"/>
                  <a:pt x="1484" y="1781"/>
                </a:cubicBezTo>
                <a:cubicBezTo>
                  <a:pt x="1485" y="1780"/>
                  <a:pt x="1487" y="1779"/>
                  <a:pt x="1488" y="1778"/>
                </a:cubicBezTo>
                <a:cubicBezTo>
                  <a:pt x="1488" y="1777"/>
                  <a:pt x="1488" y="1777"/>
                  <a:pt x="1488" y="1777"/>
                </a:cubicBezTo>
                <a:cubicBezTo>
                  <a:pt x="1489" y="1777"/>
                  <a:pt x="1490" y="1776"/>
                  <a:pt x="1490" y="1776"/>
                </a:cubicBezTo>
                <a:cubicBezTo>
                  <a:pt x="1491" y="1774"/>
                  <a:pt x="1491" y="1773"/>
                  <a:pt x="1491" y="1771"/>
                </a:cubicBezTo>
                <a:cubicBezTo>
                  <a:pt x="1492" y="1771"/>
                  <a:pt x="1492" y="1770"/>
                  <a:pt x="1493" y="1770"/>
                </a:cubicBezTo>
                <a:cubicBezTo>
                  <a:pt x="1493" y="1769"/>
                  <a:pt x="1492" y="1767"/>
                  <a:pt x="1492" y="1764"/>
                </a:cubicBezTo>
                <a:cubicBezTo>
                  <a:pt x="1493" y="1764"/>
                  <a:pt x="1493" y="1764"/>
                  <a:pt x="1493" y="1764"/>
                </a:cubicBezTo>
                <a:cubicBezTo>
                  <a:pt x="1493" y="1763"/>
                  <a:pt x="1492" y="1762"/>
                  <a:pt x="1492" y="1760"/>
                </a:cubicBezTo>
                <a:cubicBezTo>
                  <a:pt x="1493" y="1760"/>
                  <a:pt x="1493" y="1760"/>
                  <a:pt x="1493" y="1760"/>
                </a:cubicBezTo>
                <a:cubicBezTo>
                  <a:pt x="1493" y="1754"/>
                  <a:pt x="1493" y="1754"/>
                  <a:pt x="1493" y="1754"/>
                </a:cubicBezTo>
                <a:cubicBezTo>
                  <a:pt x="1491" y="1753"/>
                  <a:pt x="1492" y="1754"/>
                  <a:pt x="1491" y="1753"/>
                </a:cubicBezTo>
                <a:cubicBezTo>
                  <a:pt x="1490" y="1753"/>
                  <a:pt x="1490" y="1753"/>
                  <a:pt x="1490" y="1753"/>
                </a:cubicBezTo>
                <a:cubicBezTo>
                  <a:pt x="1490" y="1751"/>
                  <a:pt x="1491" y="1749"/>
                  <a:pt x="1491" y="1749"/>
                </a:cubicBezTo>
                <a:cubicBezTo>
                  <a:pt x="1490" y="1749"/>
                  <a:pt x="1490" y="1749"/>
                  <a:pt x="1490" y="1749"/>
                </a:cubicBezTo>
                <a:cubicBezTo>
                  <a:pt x="1490" y="1746"/>
                  <a:pt x="1490" y="1746"/>
                  <a:pt x="1490" y="1746"/>
                </a:cubicBezTo>
                <a:cubicBezTo>
                  <a:pt x="1490" y="1746"/>
                  <a:pt x="1490" y="1746"/>
                  <a:pt x="1490" y="1746"/>
                </a:cubicBezTo>
                <a:cubicBezTo>
                  <a:pt x="1491" y="1745"/>
                  <a:pt x="1491" y="1744"/>
                  <a:pt x="1491" y="1744"/>
                </a:cubicBezTo>
                <a:cubicBezTo>
                  <a:pt x="1490" y="1744"/>
                  <a:pt x="1490" y="1744"/>
                  <a:pt x="1490" y="1744"/>
                </a:cubicBezTo>
                <a:cubicBezTo>
                  <a:pt x="1490" y="1742"/>
                  <a:pt x="1490" y="1741"/>
                  <a:pt x="1490" y="1740"/>
                </a:cubicBezTo>
                <a:cubicBezTo>
                  <a:pt x="1490" y="1740"/>
                  <a:pt x="1490" y="1740"/>
                  <a:pt x="1490" y="1740"/>
                </a:cubicBezTo>
                <a:cubicBezTo>
                  <a:pt x="1490" y="1739"/>
                  <a:pt x="1490" y="1739"/>
                  <a:pt x="1490" y="1739"/>
                </a:cubicBezTo>
                <a:cubicBezTo>
                  <a:pt x="1490" y="1738"/>
                  <a:pt x="1488" y="1739"/>
                  <a:pt x="1489" y="1736"/>
                </a:cubicBezTo>
                <a:cubicBezTo>
                  <a:pt x="1490" y="1736"/>
                  <a:pt x="1490" y="1736"/>
                  <a:pt x="1490" y="1736"/>
                </a:cubicBezTo>
                <a:cubicBezTo>
                  <a:pt x="1490" y="1735"/>
                  <a:pt x="1490" y="1735"/>
                  <a:pt x="1490" y="1735"/>
                </a:cubicBezTo>
                <a:cubicBezTo>
                  <a:pt x="1490" y="1734"/>
                  <a:pt x="1491" y="1734"/>
                  <a:pt x="1491" y="1734"/>
                </a:cubicBezTo>
                <a:cubicBezTo>
                  <a:pt x="1492" y="1731"/>
                  <a:pt x="1492" y="1730"/>
                  <a:pt x="1491" y="1728"/>
                </a:cubicBezTo>
                <a:cubicBezTo>
                  <a:pt x="1493" y="1727"/>
                  <a:pt x="1495" y="1726"/>
                  <a:pt x="1497" y="1726"/>
                </a:cubicBezTo>
                <a:cubicBezTo>
                  <a:pt x="1498" y="1723"/>
                  <a:pt x="1500" y="1723"/>
                  <a:pt x="1503" y="1721"/>
                </a:cubicBezTo>
                <a:cubicBezTo>
                  <a:pt x="1504" y="1720"/>
                  <a:pt x="1504" y="1719"/>
                  <a:pt x="1505" y="1718"/>
                </a:cubicBezTo>
                <a:cubicBezTo>
                  <a:pt x="1508" y="1718"/>
                  <a:pt x="1508" y="1718"/>
                  <a:pt x="1508" y="1718"/>
                </a:cubicBezTo>
                <a:cubicBezTo>
                  <a:pt x="1508" y="1717"/>
                  <a:pt x="1508" y="1717"/>
                  <a:pt x="1509" y="1716"/>
                </a:cubicBezTo>
                <a:cubicBezTo>
                  <a:pt x="1511" y="1716"/>
                  <a:pt x="1511" y="1716"/>
                  <a:pt x="1511" y="1716"/>
                </a:cubicBezTo>
                <a:cubicBezTo>
                  <a:pt x="1511" y="1715"/>
                  <a:pt x="1511" y="1715"/>
                  <a:pt x="1511" y="1715"/>
                </a:cubicBezTo>
                <a:cubicBezTo>
                  <a:pt x="1513" y="1715"/>
                  <a:pt x="1513" y="1715"/>
                  <a:pt x="1513" y="1715"/>
                </a:cubicBezTo>
                <a:cubicBezTo>
                  <a:pt x="1513" y="1715"/>
                  <a:pt x="1513" y="1715"/>
                  <a:pt x="1513" y="1715"/>
                </a:cubicBezTo>
                <a:cubicBezTo>
                  <a:pt x="1514" y="1715"/>
                  <a:pt x="1514" y="1715"/>
                  <a:pt x="1514" y="1715"/>
                </a:cubicBezTo>
                <a:cubicBezTo>
                  <a:pt x="1514" y="1714"/>
                  <a:pt x="1514" y="1714"/>
                  <a:pt x="1514" y="1714"/>
                </a:cubicBezTo>
                <a:cubicBezTo>
                  <a:pt x="1515" y="1713"/>
                  <a:pt x="1516" y="1713"/>
                  <a:pt x="1517" y="1712"/>
                </a:cubicBezTo>
                <a:cubicBezTo>
                  <a:pt x="1517" y="1709"/>
                  <a:pt x="1517" y="1709"/>
                  <a:pt x="1517" y="1709"/>
                </a:cubicBezTo>
                <a:cubicBezTo>
                  <a:pt x="1519" y="1709"/>
                  <a:pt x="1521" y="1708"/>
                  <a:pt x="1523" y="1708"/>
                </a:cubicBezTo>
                <a:cubicBezTo>
                  <a:pt x="1523" y="1707"/>
                  <a:pt x="1523" y="1707"/>
                  <a:pt x="1523" y="1707"/>
                </a:cubicBezTo>
                <a:cubicBezTo>
                  <a:pt x="1524" y="1707"/>
                  <a:pt x="1524" y="1709"/>
                  <a:pt x="1526" y="1708"/>
                </a:cubicBezTo>
                <a:cubicBezTo>
                  <a:pt x="1526" y="1707"/>
                  <a:pt x="1527" y="1706"/>
                  <a:pt x="1528" y="1706"/>
                </a:cubicBezTo>
                <a:cubicBezTo>
                  <a:pt x="1530" y="1705"/>
                  <a:pt x="1533" y="1705"/>
                  <a:pt x="1536" y="1705"/>
                </a:cubicBezTo>
                <a:cubicBezTo>
                  <a:pt x="1535" y="1702"/>
                  <a:pt x="1534" y="1702"/>
                  <a:pt x="1533" y="1699"/>
                </a:cubicBezTo>
                <a:cubicBezTo>
                  <a:pt x="1535" y="1699"/>
                  <a:pt x="1535" y="1699"/>
                  <a:pt x="1537" y="1698"/>
                </a:cubicBezTo>
                <a:cubicBezTo>
                  <a:pt x="1537" y="1697"/>
                  <a:pt x="1537" y="1697"/>
                  <a:pt x="1537" y="1697"/>
                </a:cubicBezTo>
                <a:cubicBezTo>
                  <a:pt x="1538" y="1697"/>
                  <a:pt x="1538" y="1697"/>
                  <a:pt x="1538" y="1697"/>
                </a:cubicBezTo>
                <a:cubicBezTo>
                  <a:pt x="1538" y="1696"/>
                  <a:pt x="1538" y="1696"/>
                  <a:pt x="1538" y="1696"/>
                </a:cubicBezTo>
                <a:cubicBezTo>
                  <a:pt x="1539" y="1696"/>
                  <a:pt x="1541" y="1698"/>
                  <a:pt x="1542" y="1697"/>
                </a:cubicBezTo>
                <a:cubicBezTo>
                  <a:pt x="1543" y="1697"/>
                  <a:pt x="1543" y="1696"/>
                  <a:pt x="1543" y="1696"/>
                </a:cubicBezTo>
                <a:cubicBezTo>
                  <a:pt x="1545" y="1696"/>
                  <a:pt x="1545" y="1696"/>
                  <a:pt x="1545" y="1696"/>
                </a:cubicBezTo>
                <a:cubicBezTo>
                  <a:pt x="1545" y="1695"/>
                  <a:pt x="1545" y="1695"/>
                  <a:pt x="1545" y="1695"/>
                </a:cubicBezTo>
                <a:cubicBezTo>
                  <a:pt x="1548" y="1695"/>
                  <a:pt x="1548" y="1695"/>
                  <a:pt x="1548" y="1695"/>
                </a:cubicBezTo>
                <a:cubicBezTo>
                  <a:pt x="1548" y="1696"/>
                  <a:pt x="1548" y="1696"/>
                  <a:pt x="1548" y="1696"/>
                </a:cubicBezTo>
                <a:cubicBezTo>
                  <a:pt x="1550" y="1695"/>
                  <a:pt x="1552" y="1695"/>
                  <a:pt x="1554" y="1695"/>
                </a:cubicBezTo>
                <a:cubicBezTo>
                  <a:pt x="1554" y="1693"/>
                  <a:pt x="1553" y="1692"/>
                  <a:pt x="1553" y="1691"/>
                </a:cubicBezTo>
                <a:cubicBezTo>
                  <a:pt x="1556" y="1691"/>
                  <a:pt x="1556" y="1691"/>
                  <a:pt x="1556" y="1691"/>
                </a:cubicBezTo>
                <a:cubicBezTo>
                  <a:pt x="1556" y="1693"/>
                  <a:pt x="1556" y="1692"/>
                  <a:pt x="1557" y="1694"/>
                </a:cubicBezTo>
                <a:cubicBezTo>
                  <a:pt x="1560" y="1694"/>
                  <a:pt x="1563" y="1694"/>
                  <a:pt x="1564" y="1693"/>
                </a:cubicBezTo>
                <a:cubicBezTo>
                  <a:pt x="1565" y="1692"/>
                  <a:pt x="1563" y="1692"/>
                  <a:pt x="1565" y="1691"/>
                </a:cubicBezTo>
                <a:cubicBezTo>
                  <a:pt x="1565" y="1686"/>
                  <a:pt x="1565" y="1686"/>
                  <a:pt x="1565" y="1686"/>
                </a:cubicBezTo>
                <a:cubicBezTo>
                  <a:pt x="1570" y="1686"/>
                  <a:pt x="1570" y="1685"/>
                  <a:pt x="1571" y="1681"/>
                </a:cubicBezTo>
                <a:cubicBezTo>
                  <a:pt x="1572" y="1681"/>
                  <a:pt x="1572" y="1681"/>
                  <a:pt x="1572" y="1681"/>
                </a:cubicBezTo>
                <a:cubicBezTo>
                  <a:pt x="1572" y="1680"/>
                  <a:pt x="1571" y="1680"/>
                  <a:pt x="1570" y="1680"/>
                </a:cubicBezTo>
                <a:cubicBezTo>
                  <a:pt x="1571" y="1677"/>
                  <a:pt x="1571" y="1677"/>
                  <a:pt x="1571" y="1677"/>
                </a:cubicBezTo>
                <a:cubicBezTo>
                  <a:pt x="1570" y="1677"/>
                  <a:pt x="1570" y="1677"/>
                  <a:pt x="1570" y="1677"/>
                </a:cubicBezTo>
                <a:cubicBezTo>
                  <a:pt x="1570" y="1675"/>
                  <a:pt x="1570" y="1672"/>
                  <a:pt x="1570" y="1671"/>
                </a:cubicBezTo>
                <a:cubicBezTo>
                  <a:pt x="1572" y="1670"/>
                  <a:pt x="1573" y="1669"/>
                  <a:pt x="1574" y="1668"/>
                </a:cubicBezTo>
                <a:cubicBezTo>
                  <a:pt x="1575" y="1662"/>
                  <a:pt x="1575" y="1662"/>
                  <a:pt x="1575" y="1662"/>
                </a:cubicBezTo>
                <a:cubicBezTo>
                  <a:pt x="1575" y="1661"/>
                  <a:pt x="1576" y="1661"/>
                  <a:pt x="1576" y="1661"/>
                </a:cubicBezTo>
                <a:cubicBezTo>
                  <a:pt x="1578" y="1659"/>
                  <a:pt x="1580" y="1657"/>
                  <a:pt x="1580" y="1652"/>
                </a:cubicBezTo>
                <a:cubicBezTo>
                  <a:pt x="1584" y="1651"/>
                  <a:pt x="1581" y="1652"/>
                  <a:pt x="1583" y="1649"/>
                </a:cubicBezTo>
                <a:cubicBezTo>
                  <a:pt x="1584" y="1648"/>
                  <a:pt x="1586" y="1647"/>
                  <a:pt x="1587" y="1646"/>
                </a:cubicBezTo>
                <a:cubicBezTo>
                  <a:pt x="1587" y="1644"/>
                  <a:pt x="1587" y="1644"/>
                  <a:pt x="1587" y="1644"/>
                </a:cubicBezTo>
                <a:cubicBezTo>
                  <a:pt x="1588" y="1644"/>
                  <a:pt x="1589" y="1643"/>
                  <a:pt x="1589" y="1643"/>
                </a:cubicBezTo>
                <a:cubicBezTo>
                  <a:pt x="1589" y="1641"/>
                  <a:pt x="1589" y="1641"/>
                  <a:pt x="1589" y="1641"/>
                </a:cubicBezTo>
                <a:cubicBezTo>
                  <a:pt x="1590" y="1641"/>
                  <a:pt x="1590" y="1641"/>
                  <a:pt x="1590" y="1641"/>
                </a:cubicBezTo>
                <a:cubicBezTo>
                  <a:pt x="1590" y="1628"/>
                  <a:pt x="1590" y="1628"/>
                  <a:pt x="1590" y="1628"/>
                </a:cubicBezTo>
                <a:cubicBezTo>
                  <a:pt x="1591" y="1627"/>
                  <a:pt x="1595" y="1623"/>
                  <a:pt x="1597" y="1622"/>
                </a:cubicBezTo>
                <a:cubicBezTo>
                  <a:pt x="1596" y="1620"/>
                  <a:pt x="1596" y="1620"/>
                  <a:pt x="1595" y="1619"/>
                </a:cubicBezTo>
                <a:cubicBezTo>
                  <a:pt x="1594" y="1619"/>
                  <a:pt x="1594" y="1619"/>
                  <a:pt x="1594" y="1619"/>
                </a:cubicBezTo>
                <a:cubicBezTo>
                  <a:pt x="1594" y="1615"/>
                  <a:pt x="1594" y="1615"/>
                  <a:pt x="1594" y="1615"/>
                </a:cubicBezTo>
                <a:cubicBezTo>
                  <a:pt x="1595" y="1615"/>
                  <a:pt x="1595" y="1615"/>
                  <a:pt x="1595" y="1615"/>
                </a:cubicBezTo>
                <a:cubicBezTo>
                  <a:pt x="1595" y="1614"/>
                  <a:pt x="1594" y="1614"/>
                  <a:pt x="1594" y="1614"/>
                </a:cubicBezTo>
                <a:cubicBezTo>
                  <a:pt x="1595" y="1612"/>
                  <a:pt x="1595" y="1610"/>
                  <a:pt x="1595" y="1608"/>
                </a:cubicBezTo>
                <a:cubicBezTo>
                  <a:pt x="1596" y="1607"/>
                  <a:pt x="1597" y="1607"/>
                  <a:pt x="1598" y="1606"/>
                </a:cubicBezTo>
                <a:cubicBezTo>
                  <a:pt x="1598" y="1604"/>
                  <a:pt x="1598" y="1604"/>
                  <a:pt x="1598" y="1604"/>
                </a:cubicBezTo>
                <a:cubicBezTo>
                  <a:pt x="1598" y="1604"/>
                  <a:pt x="1598" y="1604"/>
                  <a:pt x="1598" y="1604"/>
                </a:cubicBezTo>
                <a:cubicBezTo>
                  <a:pt x="1598" y="1602"/>
                  <a:pt x="1598" y="1600"/>
                  <a:pt x="1598" y="1599"/>
                </a:cubicBezTo>
                <a:cubicBezTo>
                  <a:pt x="1598" y="1599"/>
                  <a:pt x="1598" y="1599"/>
                  <a:pt x="1598" y="1599"/>
                </a:cubicBezTo>
                <a:cubicBezTo>
                  <a:pt x="1598" y="1595"/>
                  <a:pt x="1598" y="1595"/>
                  <a:pt x="1598" y="1595"/>
                </a:cubicBezTo>
                <a:cubicBezTo>
                  <a:pt x="1599" y="1595"/>
                  <a:pt x="1599" y="1595"/>
                  <a:pt x="1599" y="1595"/>
                </a:cubicBezTo>
                <a:cubicBezTo>
                  <a:pt x="1600" y="1593"/>
                  <a:pt x="1598" y="1589"/>
                  <a:pt x="1598" y="1587"/>
                </a:cubicBezTo>
                <a:cubicBezTo>
                  <a:pt x="1598" y="1578"/>
                  <a:pt x="1598" y="1578"/>
                  <a:pt x="1598" y="1578"/>
                </a:cubicBezTo>
                <a:cubicBezTo>
                  <a:pt x="1597" y="1578"/>
                  <a:pt x="1597" y="1578"/>
                  <a:pt x="1597" y="1578"/>
                </a:cubicBezTo>
                <a:cubicBezTo>
                  <a:pt x="1597" y="1575"/>
                  <a:pt x="1597" y="1572"/>
                  <a:pt x="1598" y="1569"/>
                </a:cubicBezTo>
                <a:cubicBezTo>
                  <a:pt x="1594" y="1569"/>
                  <a:pt x="1594" y="1569"/>
                  <a:pt x="1594" y="1569"/>
                </a:cubicBezTo>
                <a:cubicBezTo>
                  <a:pt x="1595" y="1568"/>
                  <a:pt x="1595" y="1567"/>
                  <a:pt x="1595" y="1566"/>
                </a:cubicBezTo>
                <a:cubicBezTo>
                  <a:pt x="1596" y="1566"/>
                  <a:pt x="1597" y="1565"/>
                  <a:pt x="1598" y="1565"/>
                </a:cubicBezTo>
                <a:cubicBezTo>
                  <a:pt x="1598" y="1563"/>
                  <a:pt x="1597" y="1562"/>
                  <a:pt x="1597" y="1561"/>
                </a:cubicBezTo>
                <a:cubicBezTo>
                  <a:pt x="1598" y="1561"/>
                  <a:pt x="1598" y="1561"/>
                  <a:pt x="1598" y="1561"/>
                </a:cubicBezTo>
                <a:cubicBezTo>
                  <a:pt x="1598" y="1560"/>
                  <a:pt x="1598" y="1560"/>
                  <a:pt x="1598" y="1560"/>
                </a:cubicBezTo>
                <a:cubicBezTo>
                  <a:pt x="1598" y="1560"/>
                  <a:pt x="1598" y="1560"/>
                  <a:pt x="1598" y="1560"/>
                </a:cubicBezTo>
                <a:cubicBezTo>
                  <a:pt x="1599" y="1557"/>
                  <a:pt x="1599" y="1558"/>
                  <a:pt x="1601" y="1557"/>
                </a:cubicBezTo>
                <a:cubicBezTo>
                  <a:pt x="1601" y="1556"/>
                  <a:pt x="1601" y="1554"/>
                  <a:pt x="1602" y="1552"/>
                </a:cubicBezTo>
                <a:cubicBezTo>
                  <a:pt x="1603" y="1552"/>
                  <a:pt x="1603" y="1552"/>
                  <a:pt x="1603" y="1552"/>
                </a:cubicBezTo>
                <a:cubicBezTo>
                  <a:pt x="1602" y="1551"/>
                  <a:pt x="1602" y="1549"/>
                  <a:pt x="1602" y="1548"/>
                </a:cubicBezTo>
                <a:cubicBezTo>
                  <a:pt x="1607" y="1549"/>
                  <a:pt x="1606" y="1551"/>
                  <a:pt x="1608" y="1553"/>
                </a:cubicBezTo>
                <a:cubicBezTo>
                  <a:pt x="1609" y="1551"/>
                  <a:pt x="1609" y="1550"/>
                  <a:pt x="1610" y="1548"/>
                </a:cubicBezTo>
                <a:cubicBezTo>
                  <a:pt x="1610" y="1548"/>
                  <a:pt x="1611" y="1548"/>
                  <a:pt x="1612" y="1547"/>
                </a:cubicBezTo>
                <a:cubicBezTo>
                  <a:pt x="1612" y="1545"/>
                  <a:pt x="1612" y="1545"/>
                  <a:pt x="1612" y="1545"/>
                </a:cubicBezTo>
                <a:cubicBezTo>
                  <a:pt x="1612" y="1544"/>
                  <a:pt x="1613" y="1544"/>
                  <a:pt x="1614" y="1543"/>
                </a:cubicBezTo>
                <a:cubicBezTo>
                  <a:pt x="1614" y="1541"/>
                  <a:pt x="1615" y="1539"/>
                  <a:pt x="1615" y="1536"/>
                </a:cubicBezTo>
                <a:cubicBezTo>
                  <a:pt x="1616" y="1536"/>
                  <a:pt x="1616" y="1536"/>
                  <a:pt x="1616" y="1536"/>
                </a:cubicBezTo>
                <a:cubicBezTo>
                  <a:pt x="1616" y="1534"/>
                  <a:pt x="1616" y="1534"/>
                  <a:pt x="1616" y="1534"/>
                </a:cubicBezTo>
                <a:cubicBezTo>
                  <a:pt x="1617" y="1533"/>
                  <a:pt x="1617" y="1533"/>
                  <a:pt x="1618" y="1532"/>
                </a:cubicBezTo>
                <a:cubicBezTo>
                  <a:pt x="1619" y="1530"/>
                  <a:pt x="1620" y="1527"/>
                  <a:pt x="1621" y="1525"/>
                </a:cubicBezTo>
                <a:cubicBezTo>
                  <a:pt x="1622" y="1524"/>
                  <a:pt x="1623" y="1523"/>
                  <a:pt x="1624" y="1522"/>
                </a:cubicBezTo>
                <a:cubicBezTo>
                  <a:pt x="1624" y="1522"/>
                  <a:pt x="1624" y="1522"/>
                  <a:pt x="1624" y="1522"/>
                </a:cubicBezTo>
                <a:cubicBezTo>
                  <a:pt x="1626" y="1522"/>
                  <a:pt x="1626" y="1522"/>
                  <a:pt x="1626" y="1522"/>
                </a:cubicBezTo>
                <a:cubicBezTo>
                  <a:pt x="1626" y="1520"/>
                  <a:pt x="1627" y="1519"/>
                  <a:pt x="1628" y="1518"/>
                </a:cubicBezTo>
                <a:cubicBezTo>
                  <a:pt x="1629" y="1518"/>
                  <a:pt x="1631" y="1518"/>
                  <a:pt x="1632" y="1517"/>
                </a:cubicBezTo>
                <a:cubicBezTo>
                  <a:pt x="1634" y="1515"/>
                  <a:pt x="1635" y="1513"/>
                  <a:pt x="1637" y="1511"/>
                </a:cubicBezTo>
                <a:cubicBezTo>
                  <a:pt x="1638" y="1511"/>
                  <a:pt x="1638" y="1511"/>
                  <a:pt x="1638" y="1511"/>
                </a:cubicBezTo>
                <a:cubicBezTo>
                  <a:pt x="1638" y="1509"/>
                  <a:pt x="1639" y="1508"/>
                  <a:pt x="1639" y="1507"/>
                </a:cubicBezTo>
                <a:cubicBezTo>
                  <a:pt x="1639" y="1506"/>
                  <a:pt x="1640" y="1506"/>
                  <a:pt x="1640" y="1506"/>
                </a:cubicBezTo>
                <a:cubicBezTo>
                  <a:pt x="1640" y="1503"/>
                  <a:pt x="1640" y="1503"/>
                  <a:pt x="1640" y="1503"/>
                </a:cubicBezTo>
                <a:cubicBezTo>
                  <a:pt x="1641" y="1503"/>
                  <a:pt x="1641" y="1503"/>
                  <a:pt x="1641" y="1503"/>
                </a:cubicBezTo>
                <a:cubicBezTo>
                  <a:pt x="1641" y="1502"/>
                  <a:pt x="1641" y="1502"/>
                  <a:pt x="1641" y="1502"/>
                </a:cubicBezTo>
                <a:cubicBezTo>
                  <a:pt x="1642" y="1502"/>
                  <a:pt x="1642" y="1502"/>
                  <a:pt x="1642" y="1502"/>
                </a:cubicBezTo>
                <a:cubicBezTo>
                  <a:pt x="1644" y="1497"/>
                  <a:pt x="1644" y="1497"/>
                  <a:pt x="1644" y="1497"/>
                </a:cubicBezTo>
                <a:cubicBezTo>
                  <a:pt x="1645" y="1497"/>
                  <a:pt x="1645" y="1497"/>
                  <a:pt x="1645" y="1497"/>
                </a:cubicBezTo>
                <a:cubicBezTo>
                  <a:pt x="1645" y="1494"/>
                  <a:pt x="1645" y="1494"/>
                  <a:pt x="1645" y="1494"/>
                </a:cubicBezTo>
                <a:cubicBezTo>
                  <a:pt x="1645" y="1494"/>
                  <a:pt x="1645" y="1494"/>
                  <a:pt x="1645" y="1494"/>
                </a:cubicBezTo>
                <a:cubicBezTo>
                  <a:pt x="1645" y="1493"/>
                  <a:pt x="1645" y="1493"/>
                  <a:pt x="1645" y="1493"/>
                </a:cubicBezTo>
                <a:cubicBezTo>
                  <a:pt x="1646" y="1493"/>
                  <a:pt x="1646" y="1493"/>
                  <a:pt x="1646" y="1493"/>
                </a:cubicBezTo>
                <a:cubicBezTo>
                  <a:pt x="1647" y="1490"/>
                  <a:pt x="1645" y="1487"/>
                  <a:pt x="1645" y="1487"/>
                </a:cubicBezTo>
                <a:cubicBezTo>
                  <a:pt x="1645" y="1486"/>
                  <a:pt x="1645" y="1486"/>
                  <a:pt x="1645" y="1486"/>
                </a:cubicBezTo>
                <a:lnTo>
                  <a:pt x="1646" y="1486"/>
                </a:lnTo>
                <a:close/>
                <a:moveTo>
                  <a:pt x="1291" y="730"/>
                </a:moveTo>
                <a:cubicBezTo>
                  <a:pt x="1292" y="730"/>
                  <a:pt x="1292" y="730"/>
                  <a:pt x="1292" y="730"/>
                </a:cubicBezTo>
                <a:cubicBezTo>
                  <a:pt x="1292" y="732"/>
                  <a:pt x="1292" y="732"/>
                  <a:pt x="1292" y="732"/>
                </a:cubicBezTo>
                <a:cubicBezTo>
                  <a:pt x="1291" y="732"/>
                  <a:pt x="1291" y="732"/>
                  <a:pt x="1291" y="732"/>
                </a:cubicBezTo>
                <a:lnTo>
                  <a:pt x="1291" y="730"/>
                </a:lnTo>
                <a:close/>
                <a:moveTo>
                  <a:pt x="1334" y="609"/>
                </a:moveTo>
                <a:cubicBezTo>
                  <a:pt x="1334" y="612"/>
                  <a:pt x="1334" y="612"/>
                  <a:pt x="1334" y="612"/>
                </a:cubicBezTo>
                <a:cubicBezTo>
                  <a:pt x="1332" y="612"/>
                  <a:pt x="1332" y="613"/>
                  <a:pt x="1330" y="613"/>
                </a:cubicBezTo>
                <a:cubicBezTo>
                  <a:pt x="1329" y="610"/>
                  <a:pt x="1328" y="610"/>
                  <a:pt x="1327" y="606"/>
                </a:cubicBezTo>
                <a:cubicBezTo>
                  <a:pt x="1332" y="606"/>
                  <a:pt x="1330" y="608"/>
                  <a:pt x="1334" y="609"/>
                </a:cubicBezTo>
                <a:close/>
                <a:moveTo>
                  <a:pt x="1309" y="581"/>
                </a:moveTo>
                <a:cubicBezTo>
                  <a:pt x="1310" y="581"/>
                  <a:pt x="1310" y="581"/>
                  <a:pt x="1310" y="581"/>
                </a:cubicBezTo>
                <a:cubicBezTo>
                  <a:pt x="1310" y="584"/>
                  <a:pt x="1310" y="584"/>
                  <a:pt x="1310" y="584"/>
                </a:cubicBezTo>
                <a:cubicBezTo>
                  <a:pt x="1309" y="584"/>
                  <a:pt x="1309" y="584"/>
                  <a:pt x="1309" y="584"/>
                </a:cubicBezTo>
                <a:cubicBezTo>
                  <a:pt x="1309" y="582"/>
                  <a:pt x="1308" y="581"/>
                  <a:pt x="1308" y="580"/>
                </a:cubicBezTo>
                <a:cubicBezTo>
                  <a:pt x="1309" y="581"/>
                  <a:pt x="1308" y="580"/>
                  <a:pt x="1309" y="581"/>
                </a:cubicBezTo>
                <a:close/>
                <a:moveTo>
                  <a:pt x="1282" y="599"/>
                </a:moveTo>
                <a:cubicBezTo>
                  <a:pt x="1283" y="599"/>
                  <a:pt x="1284" y="598"/>
                  <a:pt x="1285" y="598"/>
                </a:cubicBezTo>
                <a:cubicBezTo>
                  <a:pt x="1285" y="594"/>
                  <a:pt x="1285" y="594"/>
                  <a:pt x="1285" y="594"/>
                </a:cubicBezTo>
                <a:cubicBezTo>
                  <a:pt x="1286" y="594"/>
                  <a:pt x="1286" y="594"/>
                  <a:pt x="1286" y="594"/>
                </a:cubicBezTo>
                <a:cubicBezTo>
                  <a:pt x="1286" y="593"/>
                  <a:pt x="1286" y="593"/>
                  <a:pt x="1286" y="593"/>
                </a:cubicBezTo>
                <a:cubicBezTo>
                  <a:pt x="1287" y="593"/>
                  <a:pt x="1287" y="593"/>
                  <a:pt x="1287" y="593"/>
                </a:cubicBezTo>
                <a:cubicBezTo>
                  <a:pt x="1287" y="600"/>
                  <a:pt x="1287" y="600"/>
                  <a:pt x="1287" y="600"/>
                </a:cubicBezTo>
                <a:cubicBezTo>
                  <a:pt x="1286" y="600"/>
                  <a:pt x="1286" y="601"/>
                  <a:pt x="1285" y="601"/>
                </a:cubicBezTo>
                <a:cubicBezTo>
                  <a:pt x="1285" y="602"/>
                  <a:pt x="1286" y="602"/>
                  <a:pt x="1286" y="604"/>
                </a:cubicBezTo>
                <a:cubicBezTo>
                  <a:pt x="1283" y="604"/>
                  <a:pt x="1283" y="604"/>
                  <a:pt x="1283" y="604"/>
                </a:cubicBezTo>
                <a:cubicBezTo>
                  <a:pt x="1283" y="605"/>
                  <a:pt x="1283" y="605"/>
                  <a:pt x="1283" y="605"/>
                </a:cubicBezTo>
                <a:cubicBezTo>
                  <a:pt x="1282" y="605"/>
                  <a:pt x="1282" y="605"/>
                  <a:pt x="1282" y="605"/>
                </a:cubicBezTo>
                <a:lnTo>
                  <a:pt x="1282" y="599"/>
                </a:lnTo>
                <a:close/>
                <a:moveTo>
                  <a:pt x="1275" y="615"/>
                </a:moveTo>
                <a:cubicBezTo>
                  <a:pt x="1276" y="616"/>
                  <a:pt x="1277" y="616"/>
                  <a:pt x="1278" y="617"/>
                </a:cubicBezTo>
                <a:cubicBezTo>
                  <a:pt x="1278" y="620"/>
                  <a:pt x="1278" y="622"/>
                  <a:pt x="1276" y="623"/>
                </a:cubicBezTo>
                <a:cubicBezTo>
                  <a:pt x="1276" y="624"/>
                  <a:pt x="1276" y="624"/>
                  <a:pt x="1276" y="624"/>
                </a:cubicBezTo>
                <a:cubicBezTo>
                  <a:pt x="1275" y="624"/>
                  <a:pt x="1275" y="624"/>
                  <a:pt x="1274" y="623"/>
                </a:cubicBezTo>
                <a:cubicBezTo>
                  <a:pt x="1274" y="623"/>
                  <a:pt x="1272" y="625"/>
                  <a:pt x="1271" y="626"/>
                </a:cubicBezTo>
                <a:cubicBezTo>
                  <a:pt x="1271" y="625"/>
                  <a:pt x="1271" y="626"/>
                  <a:pt x="1271" y="625"/>
                </a:cubicBezTo>
                <a:cubicBezTo>
                  <a:pt x="1271" y="619"/>
                  <a:pt x="1273" y="618"/>
                  <a:pt x="1275" y="615"/>
                </a:cubicBezTo>
                <a:close/>
                <a:moveTo>
                  <a:pt x="1234" y="757"/>
                </a:moveTo>
                <a:cubicBezTo>
                  <a:pt x="1233" y="757"/>
                  <a:pt x="1233" y="757"/>
                  <a:pt x="1233" y="757"/>
                </a:cubicBezTo>
                <a:cubicBezTo>
                  <a:pt x="1233" y="754"/>
                  <a:pt x="1233" y="751"/>
                  <a:pt x="1233" y="748"/>
                </a:cubicBezTo>
                <a:cubicBezTo>
                  <a:pt x="1234" y="748"/>
                  <a:pt x="1234" y="748"/>
                  <a:pt x="1234" y="748"/>
                </a:cubicBezTo>
                <a:cubicBezTo>
                  <a:pt x="1235" y="751"/>
                  <a:pt x="1234" y="753"/>
                  <a:pt x="1234" y="757"/>
                </a:cubicBezTo>
                <a:close/>
                <a:moveTo>
                  <a:pt x="1246" y="646"/>
                </a:moveTo>
                <a:cubicBezTo>
                  <a:pt x="1247" y="646"/>
                  <a:pt x="1249" y="646"/>
                  <a:pt x="1250" y="646"/>
                </a:cubicBezTo>
                <a:cubicBezTo>
                  <a:pt x="1250" y="647"/>
                  <a:pt x="1250" y="647"/>
                  <a:pt x="1250" y="647"/>
                </a:cubicBezTo>
                <a:cubicBezTo>
                  <a:pt x="1248" y="648"/>
                  <a:pt x="1247" y="648"/>
                  <a:pt x="1246" y="650"/>
                </a:cubicBezTo>
                <a:cubicBezTo>
                  <a:pt x="1245" y="650"/>
                  <a:pt x="1245" y="650"/>
                  <a:pt x="1245" y="650"/>
                </a:cubicBezTo>
                <a:cubicBezTo>
                  <a:pt x="1245" y="649"/>
                  <a:pt x="1246" y="648"/>
                  <a:pt x="1246" y="646"/>
                </a:cubicBezTo>
                <a:close/>
                <a:moveTo>
                  <a:pt x="1236" y="587"/>
                </a:moveTo>
                <a:cubicBezTo>
                  <a:pt x="1235" y="588"/>
                  <a:pt x="1236" y="587"/>
                  <a:pt x="1235" y="588"/>
                </a:cubicBezTo>
                <a:cubicBezTo>
                  <a:pt x="1235" y="588"/>
                  <a:pt x="1232" y="588"/>
                  <a:pt x="1233" y="587"/>
                </a:cubicBezTo>
                <a:cubicBezTo>
                  <a:pt x="1234" y="587"/>
                  <a:pt x="1234" y="587"/>
                  <a:pt x="1234" y="587"/>
                </a:cubicBezTo>
                <a:cubicBezTo>
                  <a:pt x="1234" y="586"/>
                  <a:pt x="1234" y="586"/>
                  <a:pt x="1234" y="586"/>
                </a:cubicBezTo>
                <a:cubicBezTo>
                  <a:pt x="1236" y="586"/>
                  <a:pt x="1235" y="586"/>
                  <a:pt x="1236" y="587"/>
                </a:cubicBezTo>
                <a:close/>
                <a:moveTo>
                  <a:pt x="1231" y="569"/>
                </a:moveTo>
                <a:cubicBezTo>
                  <a:pt x="1232" y="569"/>
                  <a:pt x="1232" y="569"/>
                  <a:pt x="1232" y="569"/>
                </a:cubicBezTo>
                <a:cubicBezTo>
                  <a:pt x="1232" y="567"/>
                  <a:pt x="1232" y="568"/>
                  <a:pt x="1234" y="567"/>
                </a:cubicBezTo>
                <a:cubicBezTo>
                  <a:pt x="1234" y="570"/>
                  <a:pt x="1234" y="570"/>
                  <a:pt x="1234" y="570"/>
                </a:cubicBezTo>
                <a:cubicBezTo>
                  <a:pt x="1233" y="571"/>
                  <a:pt x="1234" y="570"/>
                  <a:pt x="1233" y="571"/>
                </a:cubicBezTo>
                <a:cubicBezTo>
                  <a:pt x="1232" y="572"/>
                  <a:pt x="1233" y="571"/>
                  <a:pt x="1232" y="572"/>
                </a:cubicBezTo>
                <a:cubicBezTo>
                  <a:pt x="1231" y="572"/>
                  <a:pt x="1231" y="572"/>
                  <a:pt x="1231" y="572"/>
                </a:cubicBezTo>
                <a:lnTo>
                  <a:pt x="1231" y="569"/>
                </a:lnTo>
                <a:close/>
                <a:moveTo>
                  <a:pt x="1229" y="652"/>
                </a:moveTo>
                <a:cubicBezTo>
                  <a:pt x="1230" y="652"/>
                  <a:pt x="1231" y="652"/>
                  <a:pt x="1232" y="651"/>
                </a:cubicBezTo>
                <a:cubicBezTo>
                  <a:pt x="1233" y="646"/>
                  <a:pt x="1239" y="646"/>
                  <a:pt x="1242" y="642"/>
                </a:cubicBezTo>
                <a:cubicBezTo>
                  <a:pt x="1243" y="642"/>
                  <a:pt x="1243" y="642"/>
                  <a:pt x="1243" y="642"/>
                </a:cubicBezTo>
                <a:cubicBezTo>
                  <a:pt x="1244" y="642"/>
                  <a:pt x="1243" y="642"/>
                  <a:pt x="1244" y="642"/>
                </a:cubicBezTo>
                <a:cubicBezTo>
                  <a:pt x="1244" y="647"/>
                  <a:pt x="1242" y="647"/>
                  <a:pt x="1239" y="650"/>
                </a:cubicBezTo>
                <a:cubicBezTo>
                  <a:pt x="1239" y="650"/>
                  <a:pt x="1239" y="651"/>
                  <a:pt x="1238" y="651"/>
                </a:cubicBezTo>
                <a:cubicBezTo>
                  <a:pt x="1237" y="651"/>
                  <a:pt x="1237" y="651"/>
                  <a:pt x="1237" y="651"/>
                </a:cubicBezTo>
                <a:cubicBezTo>
                  <a:pt x="1237" y="652"/>
                  <a:pt x="1237" y="652"/>
                  <a:pt x="1237" y="652"/>
                </a:cubicBezTo>
                <a:cubicBezTo>
                  <a:pt x="1235" y="653"/>
                  <a:pt x="1236" y="652"/>
                  <a:pt x="1234" y="654"/>
                </a:cubicBezTo>
                <a:cubicBezTo>
                  <a:pt x="1233" y="654"/>
                  <a:pt x="1231" y="653"/>
                  <a:pt x="1229" y="653"/>
                </a:cubicBezTo>
                <a:lnTo>
                  <a:pt x="1229" y="652"/>
                </a:lnTo>
                <a:close/>
                <a:moveTo>
                  <a:pt x="1230" y="738"/>
                </a:moveTo>
                <a:cubicBezTo>
                  <a:pt x="1228" y="741"/>
                  <a:pt x="1224" y="742"/>
                  <a:pt x="1222" y="744"/>
                </a:cubicBezTo>
                <a:cubicBezTo>
                  <a:pt x="1220" y="744"/>
                  <a:pt x="1220" y="744"/>
                  <a:pt x="1220" y="744"/>
                </a:cubicBezTo>
                <a:cubicBezTo>
                  <a:pt x="1220" y="743"/>
                  <a:pt x="1220" y="743"/>
                  <a:pt x="1220" y="743"/>
                </a:cubicBezTo>
                <a:cubicBezTo>
                  <a:pt x="1223" y="742"/>
                  <a:pt x="1224" y="742"/>
                  <a:pt x="1225" y="739"/>
                </a:cubicBezTo>
                <a:cubicBezTo>
                  <a:pt x="1224" y="739"/>
                  <a:pt x="1222" y="739"/>
                  <a:pt x="1221" y="738"/>
                </a:cubicBezTo>
                <a:cubicBezTo>
                  <a:pt x="1221" y="738"/>
                  <a:pt x="1221" y="738"/>
                  <a:pt x="1221" y="738"/>
                </a:cubicBezTo>
                <a:cubicBezTo>
                  <a:pt x="1223" y="738"/>
                  <a:pt x="1223" y="738"/>
                  <a:pt x="1223" y="738"/>
                </a:cubicBezTo>
                <a:cubicBezTo>
                  <a:pt x="1223" y="737"/>
                  <a:pt x="1223" y="737"/>
                  <a:pt x="1223" y="737"/>
                </a:cubicBezTo>
                <a:cubicBezTo>
                  <a:pt x="1224" y="737"/>
                  <a:pt x="1226" y="738"/>
                  <a:pt x="1228" y="738"/>
                </a:cubicBezTo>
                <a:cubicBezTo>
                  <a:pt x="1228" y="739"/>
                  <a:pt x="1228" y="739"/>
                  <a:pt x="1228" y="739"/>
                </a:cubicBezTo>
                <a:cubicBezTo>
                  <a:pt x="1229" y="739"/>
                  <a:pt x="1229" y="739"/>
                  <a:pt x="1230" y="738"/>
                </a:cubicBezTo>
                <a:close/>
                <a:moveTo>
                  <a:pt x="1218" y="559"/>
                </a:moveTo>
                <a:cubicBezTo>
                  <a:pt x="1222" y="559"/>
                  <a:pt x="1221" y="560"/>
                  <a:pt x="1224" y="561"/>
                </a:cubicBezTo>
                <a:cubicBezTo>
                  <a:pt x="1224" y="564"/>
                  <a:pt x="1224" y="564"/>
                  <a:pt x="1224" y="564"/>
                </a:cubicBezTo>
                <a:cubicBezTo>
                  <a:pt x="1222" y="564"/>
                  <a:pt x="1222" y="564"/>
                  <a:pt x="1222" y="564"/>
                </a:cubicBezTo>
                <a:cubicBezTo>
                  <a:pt x="1222" y="563"/>
                  <a:pt x="1222" y="563"/>
                  <a:pt x="1222" y="563"/>
                </a:cubicBezTo>
                <a:cubicBezTo>
                  <a:pt x="1220" y="563"/>
                  <a:pt x="1218" y="562"/>
                  <a:pt x="1217" y="562"/>
                </a:cubicBezTo>
                <a:cubicBezTo>
                  <a:pt x="1217" y="560"/>
                  <a:pt x="1217" y="560"/>
                  <a:pt x="1218" y="559"/>
                </a:cubicBezTo>
                <a:close/>
                <a:moveTo>
                  <a:pt x="1038" y="972"/>
                </a:moveTo>
                <a:cubicBezTo>
                  <a:pt x="1037" y="971"/>
                  <a:pt x="1036" y="970"/>
                  <a:pt x="1036" y="968"/>
                </a:cubicBezTo>
                <a:cubicBezTo>
                  <a:pt x="1037" y="968"/>
                  <a:pt x="1037" y="968"/>
                  <a:pt x="1037" y="968"/>
                </a:cubicBezTo>
                <a:cubicBezTo>
                  <a:pt x="1037" y="971"/>
                  <a:pt x="1037" y="971"/>
                  <a:pt x="1037" y="971"/>
                </a:cubicBezTo>
                <a:cubicBezTo>
                  <a:pt x="1038" y="971"/>
                  <a:pt x="1038" y="971"/>
                  <a:pt x="1038" y="971"/>
                </a:cubicBezTo>
                <a:lnTo>
                  <a:pt x="1038" y="972"/>
                </a:lnTo>
                <a:close/>
                <a:moveTo>
                  <a:pt x="1172" y="764"/>
                </a:moveTo>
                <a:cubicBezTo>
                  <a:pt x="1186" y="764"/>
                  <a:pt x="1186" y="764"/>
                  <a:pt x="1186" y="764"/>
                </a:cubicBezTo>
                <a:cubicBezTo>
                  <a:pt x="1186" y="765"/>
                  <a:pt x="1186" y="765"/>
                  <a:pt x="1186" y="765"/>
                </a:cubicBezTo>
                <a:cubicBezTo>
                  <a:pt x="1188" y="766"/>
                  <a:pt x="1187" y="766"/>
                  <a:pt x="1191" y="767"/>
                </a:cubicBezTo>
                <a:cubicBezTo>
                  <a:pt x="1191" y="764"/>
                  <a:pt x="1192" y="764"/>
                  <a:pt x="1194" y="763"/>
                </a:cubicBezTo>
                <a:cubicBezTo>
                  <a:pt x="1194" y="762"/>
                  <a:pt x="1194" y="762"/>
                  <a:pt x="1194" y="762"/>
                </a:cubicBezTo>
                <a:cubicBezTo>
                  <a:pt x="1191" y="763"/>
                  <a:pt x="1189" y="764"/>
                  <a:pt x="1188" y="761"/>
                </a:cubicBezTo>
                <a:cubicBezTo>
                  <a:pt x="1186" y="761"/>
                  <a:pt x="1185" y="760"/>
                  <a:pt x="1184" y="759"/>
                </a:cubicBezTo>
                <a:cubicBezTo>
                  <a:pt x="1183" y="759"/>
                  <a:pt x="1183" y="759"/>
                  <a:pt x="1183" y="759"/>
                </a:cubicBezTo>
                <a:cubicBezTo>
                  <a:pt x="1183" y="758"/>
                  <a:pt x="1183" y="758"/>
                  <a:pt x="1183" y="758"/>
                </a:cubicBezTo>
                <a:cubicBezTo>
                  <a:pt x="1186" y="758"/>
                  <a:pt x="1188" y="758"/>
                  <a:pt x="1191" y="758"/>
                </a:cubicBezTo>
                <a:cubicBezTo>
                  <a:pt x="1191" y="758"/>
                  <a:pt x="1191" y="758"/>
                  <a:pt x="1191" y="758"/>
                </a:cubicBezTo>
                <a:cubicBezTo>
                  <a:pt x="1192" y="758"/>
                  <a:pt x="1192" y="758"/>
                  <a:pt x="1192" y="758"/>
                </a:cubicBezTo>
                <a:cubicBezTo>
                  <a:pt x="1192" y="759"/>
                  <a:pt x="1192" y="759"/>
                  <a:pt x="1192" y="759"/>
                </a:cubicBezTo>
                <a:cubicBezTo>
                  <a:pt x="1199" y="759"/>
                  <a:pt x="1199" y="759"/>
                  <a:pt x="1199" y="759"/>
                </a:cubicBezTo>
                <a:cubicBezTo>
                  <a:pt x="1201" y="757"/>
                  <a:pt x="1204" y="755"/>
                  <a:pt x="1205" y="753"/>
                </a:cubicBezTo>
                <a:cubicBezTo>
                  <a:pt x="1206" y="753"/>
                  <a:pt x="1206" y="753"/>
                  <a:pt x="1206" y="753"/>
                </a:cubicBezTo>
                <a:cubicBezTo>
                  <a:pt x="1206" y="754"/>
                  <a:pt x="1206" y="756"/>
                  <a:pt x="1205" y="758"/>
                </a:cubicBezTo>
                <a:cubicBezTo>
                  <a:pt x="1205" y="759"/>
                  <a:pt x="1204" y="759"/>
                  <a:pt x="1203" y="759"/>
                </a:cubicBezTo>
                <a:cubicBezTo>
                  <a:pt x="1203" y="760"/>
                  <a:pt x="1202" y="761"/>
                  <a:pt x="1202" y="762"/>
                </a:cubicBezTo>
                <a:cubicBezTo>
                  <a:pt x="1202" y="762"/>
                  <a:pt x="1204" y="763"/>
                  <a:pt x="1203" y="764"/>
                </a:cubicBezTo>
                <a:cubicBezTo>
                  <a:pt x="1202" y="765"/>
                  <a:pt x="1201" y="765"/>
                  <a:pt x="1201" y="766"/>
                </a:cubicBezTo>
                <a:cubicBezTo>
                  <a:pt x="1200" y="767"/>
                  <a:pt x="1201" y="767"/>
                  <a:pt x="1201" y="767"/>
                </a:cubicBezTo>
                <a:cubicBezTo>
                  <a:pt x="1201" y="768"/>
                  <a:pt x="1201" y="769"/>
                  <a:pt x="1201" y="770"/>
                </a:cubicBezTo>
                <a:cubicBezTo>
                  <a:pt x="1197" y="770"/>
                  <a:pt x="1195" y="770"/>
                  <a:pt x="1193" y="772"/>
                </a:cubicBezTo>
                <a:cubicBezTo>
                  <a:pt x="1193" y="772"/>
                  <a:pt x="1193" y="773"/>
                  <a:pt x="1192" y="773"/>
                </a:cubicBezTo>
                <a:cubicBezTo>
                  <a:pt x="1190" y="773"/>
                  <a:pt x="1188" y="773"/>
                  <a:pt x="1187" y="772"/>
                </a:cubicBezTo>
                <a:cubicBezTo>
                  <a:pt x="1186" y="773"/>
                  <a:pt x="1186" y="774"/>
                  <a:pt x="1186" y="774"/>
                </a:cubicBezTo>
                <a:cubicBezTo>
                  <a:pt x="1184" y="774"/>
                  <a:pt x="1182" y="774"/>
                  <a:pt x="1181" y="773"/>
                </a:cubicBezTo>
                <a:cubicBezTo>
                  <a:pt x="1181" y="772"/>
                  <a:pt x="1181" y="772"/>
                  <a:pt x="1181" y="772"/>
                </a:cubicBezTo>
                <a:cubicBezTo>
                  <a:pt x="1177" y="771"/>
                  <a:pt x="1175" y="775"/>
                  <a:pt x="1173" y="773"/>
                </a:cubicBezTo>
                <a:cubicBezTo>
                  <a:pt x="1170" y="773"/>
                  <a:pt x="1170" y="774"/>
                  <a:pt x="1168" y="774"/>
                </a:cubicBezTo>
                <a:cubicBezTo>
                  <a:pt x="1169" y="776"/>
                  <a:pt x="1170" y="777"/>
                  <a:pt x="1171" y="779"/>
                </a:cubicBezTo>
                <a:cubicBezTo>
                  <a:pt x="1170" y="780"/>
                  <a:pt x="1169" y="781"/>
                  <a:pt x="1168" y="782"/>
                </a:cubicBezTo>
                <a:cubicBezTo>
                  <a:pt x="1168" y="783"/>
                  <a:pt x="1168" y="783"/>
                  <a:pt x="1168" y="783"/>
                </a:cubicBezTo>
                <a:cubicBezTo>
                  <a:pt x="1167" y="784"/>
                  <a:pt x="1166" y="784"/>
                  <a:pt x="1165" y="785"/>
                </a:cubicBezTo>
                <a:cubicBezTo>
                  <a:pt x="1165" y="785"/>
                  <a:pt x="1165" y="786"/>
                  <a:pt x="1164" y="787"/>
                </a:cubicBezTo>
                <a:cubicBezTo>
                  <a:pt x="1163" y="787"/>
                  <a:pt x="1163" y="787"/>
                  <a:pt x="1163" y="787"/>
                </a:cubicBezTo>
                <a:cubicBezTo>
                  <a:pt x="1162" y="787"/>
                  <a:pt x="1162" y="788"/>
                  <a:pt x="1162" y="788"/>
                </a:cubicBezTo>
                <a:cubicBezTo>
                  <a:pt x="1159" y="788"/>
                  <a:pt x="1159" y="788"/>
                  <a:pt x="1159" y="788"/>
                </a:cubicBezTo>
                <a:cubicBezTo>
                  <a:pt x="1159" y="789"/>
                  <a:pt x="1159" y="789"/>
                  <a:pt x="1159" y="789"/>
                </a:cubicBezTo>
                <a:cubicBezTo>
                  <a:pt x="1157" y="789"/>
                  <a:pt x="1157" y="789"/>
                  <a:pt x="1157" y="789"/>
                </a:cubicBezTo>
                <a:cubicBezTo>
                  <a:pt x="1157" y="790"/>
                  <a:pt x="1156" y="790"/>
                  <a:pt x="1156" y="791"/>
                </a:cubicBezTo>
                <a:cubicBezTo>
                  <a:pt x="1154" y="791"/>
                  <a:pt x="1154" y="791"/>
                  <a:pt x="1154" y="791"/>
                </a:cubicBezTo>
                <a:cubicBezTo>
                  <a:pt x="1154" y="792"/>
                  <a:pt x="1154" y="792"/>
                  <a:pt x="1154" y="792"/>
                </a:cubicBezTo>
                <a:cubicBezTo>
                  <a:pt x="1153" y="792"/>
                  <a:pt x="1153" y="792"/>
                  <a:pt x="1153" y="792"/>
                </a:cubicBezTo>
                <a:cubicBezTo>
                  <a:pt x="1153" y="792"/>
                  <a:pt x="1153" y="792"/>
                  <a:pt x="1153" y="792"/>
                </a:cubicBezTo>
                <a:cubicBezTo>
                  <a:pt x="1150" y="793"/>
                  <a:pt x="1147" y="793"/>
                  <a:pt x="1144" y="793"/>
                </a:cubicBezTo>
                <a:cubicBezTo>
                  <a:pt x="1144" y="796"/>
                  <a:pt x="1141" y="799"/>
                  <a:pt x="1138" y="800"/>
                </a:cubicBezTo>
                <a:cubicBezTo>
                  <a:pt x="1138" y="801"/>
                  <a:pt x="1138" y="801"/>
                  <a:pt x="1138" y="801"/>
                </a:cubicBezTo>
                <a:cubicBezTo>
                  <a:pt x="1135" y="801"/>
                  <a:pt x="1135" y="801"/>
                  <a:pt x="1135" y="801"/>
                </a:cubicBezTo>
                <a:cubicBezTo>
                  <a:pt x="1135" y="801"/>
                  <a:pt x="1135" y="801"/>
                  <a:pt x="1135" y="801"/>
                </a:cubicBezTo>
                <a:cubicBezTo>
                  <a:pt x="1128" y="801"/>
                  <a:pt x="1128" y="801"/>
                  <a:pt x="1128" y="801"/>
                </a:cubicBezTo>
                <a:cubicBezTo>
                  <a:pt x="1128" y="801"/>
                  <a:pt x="1128" y="801"/>
                  <a:pt x="1128" y="801"/>
                </a:cubicBezTo>
                <a:cubicBezTo>
                  <a:pt x="1127" y="801"/>
                  <a:pt x="1127" y="801"/>
                  <a:pt x="1127" y="801"/>
                </a:cubicBezTo>
                <a:cubicBezTo>
                  <a:pt x="1127" y="800"/>
                  <a:pt x="1127" y="800"/>
                  <a:pt x="1127" y="800"/>
                </a:cubicBezTo>
                <a:cubicBezTo>
                  <a:pt x="1130" y="800"/>
                  <a:pt x="1130" y="800"/>
                  <a:pt x="1130" y="800"/>
                </a:cubicBezTo>
                <a:cubicBezTo>
                  <a:pt x="1130" y="798"/>
                  <a:pt x="1130" y="798"/>
                  <a:pt x="1130" y="798"/>
                </a:cubicBezTo>
                <a:cubicBezTo>
                  <a:pt x="1127" y="798"/>
                  <a:pt x="1127" y="798"/>
                  <a:pt x="1127" y="798"/>
                </a:cubicBezTo>
                <a:cubicBezTo>
                  <a:pt x="1127" y="796"/>
                  <a:pt x="1127" y="797"/>
                  <a:pt x="1126" y="796"/>
                </a:cubicBezTo>
                <a:cubicBezTo>
                  <a:pt x="1126" y="796"/>
                  <a:pt x="1126" y="796"/>
                  <a:pt x="1126" y="796"/>
                </a:cubicBezTo>
                <a:cubicBezTo>
                  <a:pt x="1125" y="795"/>
                  <a:pt x="1123" y="796"/>
                  <a:pt x="1122" y="796"/>
                </a:cubicBezTo>
                <a:cubicBezTo>
                  <a:pt x="1123" y="795"/>
                  <a:pt x="1123" y="793"/>
                  <a:pt x="1123" y="792"/>
                </a:cubicBezTo>
                <a:cubicBezTo>
                  <a:pt x="1125" y="791"/>
                  <a:pt x="1126" y="791"/>
                  <a:pt x="1127" y="790"/>
                </a:cubicBezTo>
                <a:cubicBezTo>
                  <a:pt x="1128" y="788"/>
                  <a:pt x="1129" y="785"/>
                  <a:pt x="1130" y="783"/>
                </a:cubicBezTo>
                <a:cubicBezTo>
                  <a:pt x="1130" y="781"/>
                  <a:pt x="1130" y="781"/>
                  <a:pt x="1130" y="781"/>
                </a:cubicBezTo>
                <a:cubicBezTo>
                  <a:pt x="1130" y="781"/>
                  <a:pt x="1130" y="781"/>
                  <a:pt x="1130" y="781"/>
                </a:cubicBezTo>
                <a:cubicBezTo>
                  <a:pt x="1130" y="780"/>
                  <a:pt x="1130" y="780"/>
                  <a:pt x="1130" y="780"/>
                </a:cubicBezTo>
                <a:cubicBezTo>
                  <a:pt x="1133" y="780"/>
                  <a:pt x="1133" y="780"/>
                  <a:pt x="1133" y="780"/>
                </a:cubicBezTo>
                <a:cubicBezTo>
                  <a:pt x="1133" y="785"/>
                  <a:pt x="1132" y="785"/>
                  <a:pt x="1129" y="787"/>
                </a:cubicBezTo>
                <a:cubicBezTo>
                  <a:pt x="1129" y="791"/>
                  <a:pt x="1129" y="791"/>
                  <a:pt x="1129" y="791"/>
                </a:cubicBezTo>
                <a:cubicBezTo>
                  <a:pt x="1135" y="791"/>
                  <a:pt x="1135" y="791"/>
                  <a:pt x="1135" y="791"/>
                </a:cubicBezTo>
                <a:cubicBezTo>
                  <a:pt x="1136" y="790"/>
                  <a:pt x="1136" y="790"/>
                  <a:pt x="1136" y="789"/>
                </a:cubicBezTo>
                <a:cubicBezTo>
                  <a:pt x="1138" y="789"/>
                  <a:pt x="1138" y="789"/>
                  <a:pt x="1138" y="789"/>
                </a:cubicBezTo>
                <a:cubicBezTo>
                  <a:pt x="1138" y="788"/>
                  <a:pt x="1138" y="788"/>
                  <a:pt x="1138" y="788"/>
                </a:cubicBezTo>
                <a:cubicBezTo>
                  <a:pt x="1139" y="788"/>
                  <a:pt x="1140" y="788"/>
                  <a:pt x="1140" y="787"/>
                </a:cubicBezTo>
                <a:cubicBezTo>
                  <a:pt x="1141" y="784"/>
                  <a:pt x="1141" y="786"/>
                  <a:pt x="1143" y="785"/>
                </a:cubicBezTo>
                <a:cubicBezTo>
                  <a:pt x="1143" y="784"/>
                  <a:pt x="1143" y="784"/>
                  <a:pt x="1143" y="784"/>
                </a:cubicBezTo>
                <a:cubicBezTo>
                  <a:pt x="1144" y="784"/>
                  <a:pt x="1144" y="784"/>
                  <a:pt x="1144" y="784"/>
                </a:cubicBezTo>
                <a:cubicBezTo>
                  <a:pt x="1145" y="783"/>
                  <a:pt x="1146" y="782"/>
                  <a:pt x="1147" y="781"/>
                </a:cubicBezTo>
                <a:cubicBezTo>
                  <a:pt x="1150" y="780"/>
                  <a:pt x="1152" y="780"/>
                  <a:pt x="1155" y="780"/>
                </a:cubicBezTo>
                <a:cubicBezTo>
                  <a:pt x="1156" y="777"/>
                  <a:pt x="1157" y="778"/>
                  <a:pt x="1159" y="776"/>
                </a:cubicBezTo>
                <a:cubicBezTo>
                  <a:pt x="1164" y="776"/>
                  <a:pt x="1164" y="776"/>
                  <a:pt x="1164" y="776"/>
                </a:cubicBezTo>
                <a:cubicBezTo>
                  <a:pt x="1164" y="777"/>
                  <a:pt x="1164" y="777"/>
                  <a:pt x="1164" y="777"/>
                </a:cubicBezTo>
                <a:cubicBezTo>
                  <a:pt x="1166" y="776"/>
                  <a:pt x="1166" y="776"/>
                  <a:pt x="1168" y="776"/>
                </a:cubicBezTo>
                <a:cubicBezTo>
                  <a:pt x="1167" y="774"/>
                  <a:pt x="1167" y="773"/>
                  <a:pt x="1167" y="772"/>
                </a:cubicBezTo>
                <a:cubicBezTo>
                  <a:pt x="1163" y="772"/>
                  <a:pt x="1163" y="772"/>
                  <a:pt x="1163" y="772"/>
                </a:cubicBezTo>
                <a:cubicBezTo>
                  <a:pt x="1163" y="770"/>
                  <a:pt x="1163" y="770"/>
                  <a:pt x="1163" y="770"/>
                </a:cubicBezTo>
                <a:cubicBezTo>
                  <a:pt x="1166" y="769"/>
                  <a:pt x="1165" y="769"/>
                  <a:pt x="1167" y="767"/>
                </a:cubicBezTo>
                <a:cubicBezTo>
                  <a:pt x="1167" y="767"/>
                  <a:pt x="1167" y="767"/>
                  <a:pt x="1167" y="767"/>
                </a:cubicBezTo>
                <a:cubicBezTo>
                  <a:pt x="1168" y="766"/>
                  <a:pt x="1169" y="766"/>
                  <a:pt x="1171" y="766"/>
                </a:cubicBezTo>
                <a:cubicBezTo>
                  <a:pt x="1171" y="765"/>
                  <a:pt x="1171" y="765"/>
                  <a:pt x="1172" y="764"/>
                </a:cubicBezTo>
                <a:close/>
                <a:moveTo>
                  <a:pt x="1168" y="753"/>
                </a:moveTo>
                <a:cubicBezTo>
                  <a:pt x="1168" y="753"/>
                  <a:pt x="1168" y="753"/>
                  <a:pt x="1168" y="753"/>
                </a:cubicBezTo>
                <a:cubicBezTo>
                  <a:pt x="1168" y="755"/>
                  <a:pt x="1168" y="755"/>
                  <a:pt x="1168" y="755"/>
                </a:cubicBezTo>
                <a:cubicBezTo>
                  <a:pt x="1169" y="755"/>
                  <a:pt x="1169" y="755"/>
                  <a:pt x="1169" y="755"/>
                </a:cubicBezTo>
                <a:cubicBezTo>
                  <a:pt x="1169" y="757"/>
                  <a:pt x="1168" y="757"/>
                  <a:pt x="1168" y="758"/>
                </a:cubicBezTo>
                <a:cubicBezTo>
                  <a:pt x="1166" y="758"/>
                  <a:pt x="1166" y="758"/>
                  <a:pt x="1166" y="758"/>
                </a:cubicBezTo>
                <a:cubicBezTo>
                  <a:pt x="1165" y="757"/>
                  <a:pt x="1166" y="758"/>
                  <a:pt x="1165" y="758"/>
                </a:cubicBezTo>
                <a:cubicBezTo>
                  <a:pt x="1166" y="754"/>
                  <a:pt x="1166" y="755"/>
                  <a:pt x="1168" y="753"/>
                </a:cubicBezTo>
                <a:close/>
                <a:moveTo>
                  <a:pt x="1154" y="723"/>
                </a:moveTo>
                <a:cubicBezTo>
                  <a:pt x="1159" y="723"/>
                  <a:pt x="1159" y="723"/>
                  <a:pt x="1159" y="723"/>
                </a:cubicBezTo>
                <a:cubicBezTo>
                  <a:pt x="1159" y="722"/>
                  <a:pt x="1159" y="722"/>
                  <a:pt x="1159" y="722"/>
                </a:cubicBezTo>
                <a:cubicBezTo>
                  <a:pt x="1163" y="722"/>
                  <a:pt x="1162" y="722"/>
                  <a:pt x="1164" y="724"/>
                </a:cubicBezTo>
                <a:cubicBezTo>
                  <a:pt x="1164" y="726"/>
                  <a:pt x="1163" y="725"/>
                  <a:pt x="1163" y="727"/>
                </a:cubicBezTo>
                <a:cubicBezTo>
                  <a:pt x="1161" y="727"/>
                  <a:pt x="1161" y="727"/>
                  <a:pt x="1161" y="727"/>
                </a:cubicBezTo>
                <a:cubicBezTo>
                  <a:pt x="1161" y="725"/>
                  <a:pt x="1161" y="725"/>
                  <a:pt x="1161" y="725"/>
                </a:cubicBezTo>
                <a:cubicBezTo>
                  <a:pt x="1158" y="725"/>
                  <a:pt x="1157" y="725"/>
                  <a:pt x="1154" y="724"/>
                </a:cubicBezTo>
                <a:lnTo>
                  <a:pt x="1154" y="723"/>
                </a:lnTo>
                <a:close/>
                <a:moveTo>
                  <a:pt x="1068" y="666"/>
                </a:moveTo>
                <a:cubicBezTo>
                  <a:pt x="1068" y="662"/>
                  <a:pt x="1068" y="662"/>
                  <a:pt x="1068" y="662"/>
                </a:cubicBezTo>
                <a:cubicBezTo>
                  <a:pt x="1069" y="662"/>
                  <a:pt x="1069" y="662"/>
                  <a:pt x="1069" y="662"/>
                </a:cubicBezTo>
                <a:cubicBezTo>
                  <a:pt x="1070" y="661"/>
                  <a:pt x="1071" y="660"/>
                  <a:pt x="1073" y="660"/>
                </a:cubicBezTo>
                <a:cubicBezTo>
                  <a:pt x="1075" y="664"/>
                  <a:pt x="1078" y="665"/>
                  <a:pt x="1078" y="672"/>
                </a:cubicBezTo>
                <a:cubicBezTo>
                  <a:pt x="1077" y="672"/>
                  <a:pt x="1074" y="673"/>
                  <a:pt x="1074" y="673"/>
                </a:cubicBezTo>
                <a:cubicBezTo>
                  <a:pt x="1074" y="671"/>
                  <a:pt x="1074" y="671"/>
                  <a:pt x="1074" y="671"/>
                </a:cubicBezTo>
                <a:cubicBezTo>
                  <a:pt x="1072" y="671"/>
                  <a:pt x="1071" y="672"/>
                  <a:pt x="1070" y="672"/>
                </a:cubicBezTo>
                <a:cubicBezTo>
                  <a:pt x="1070" y="670"/>
                  <a:pt x="1070" y="671"/>
                  <a:pt x="1070" y="668"/>
                </a:cubicBezTo>
                <a:cubicBezTo>
                  <a:pt x="1069" y="668"/>
                  <a:pt x="1069" y="668"/>
                  <a:pt x="1069" y="668"/>
                </a:cubicBezTo>
                <a:cubicBezTo>
                  <a:pt x="1069" y="671"/>
                  <a:pt x="1069" y="671"/>
                  <a:pt x="1069" y="671"/>
                </a:cubicBezTo>
                <a:cubicBezTo>
                  <a:pt x="1067" y="671"/>
                  <a:pt x="1067" y="671"/>
                  <a:pt x="1067" y="671"/>
                </a:cubicBezTo>
                <a:cubicBezTo>
                  <a:pt x="1067" y="669"/>
                  <a:pt x="1067" y="668"/>
                  <a:pt x="1066" y="666"/>
                </a:cubicBezTo>
                <a:cubicBezTo>
                  <a:pt x="1067" y="666"/>
                  <a:pt x="1067" y="666"/>
                  <a:pt x="1068" y="666"/>
                </a:cubicBezTo>
                <a:close/>
                <a:moveTo>
                  <a:pt x="1035" y="713"/>
                </a:moveTo>
                <a:cubicBezTo>
                  <a:pt x="1037" y="713"/>
                  <a:pt x="1037" y="713"/>
                  <a:pt x="1037" y="713"/>
                </a:cubicBezTo>
                <a:cubicBezTo>
                  <a:pt x="1038" y="711"/>
                  <a:pt x="1038" y="711"/>
                  <a:pt x="1038" y="711"/>
                </a:cubicBezTo>
                <a:cubicBezTo>
                  <a:pt x="1039" y="710"/>
                  <a:pt x="1039" y="709"/>
                  <a:pt x="1039" y="709"/>
                </a:cubicBezTo>
                <a:cubicBezTo>
                  <a:pt x="1040" y="708"/>
                  <a:pt x="1041" y="708"/>
                  <a:pt x="1042" y="708"/>
                </a:cubicBezTo>
                <a:cubicBezTo>
                  <a:pt x="1043" y="707"/>
                  <a:pt x="1043" y="707"/>
                  <a:pt x="1043" y="706"/>
                </a:cubicBezTo>
                <a:cubicBezTo>
                  <a:pt x="1044" y="706"/>
                  <a:pt x="1045" y="706"/>
                  <a:pt x="1046" y="705"/>
                </a:cubicBezTo>
                <a:cubicBezTo>
                  <a:pt x="1047" y="704"/>
                  <a:pt x="1048" y="704"/>
                  <a:pt x="1048" y="703"/>
                </a:cubicBezTo>
                <a:cubicBezTo>
                  <a:pt x="1049" y="703"/>
                  <a:pt x="1051" y="702"/>
                  <a:pt x="1052" y="702"/>
                </a:cubicBezTo>
                <a:cubicBezTo>
                  <a:pt x="1052" y="701"/>
                  <a:pt x="1052" y="701"/>
                  <a:pt x="1052" y="701"/>
                </a:cubicBezTo>
                <a:cubicBezTo>
                  <a:pt x="1053" y="701"/>
                  <a:pt x="1054" y="701"/>
                  <a:pt x="1055" y="700"/>
                </a:cubicBezTo>
                <a:cubicBezTo>
                  <a:pt x="1055" y="700"/>
                  <a:pt x="1056" y="699"/>
                  <a:pt x="1056" y="698"/>
                </a:cubicBezTo>
                <a:cubicBezTo>
                  <a:pt x="1059" y="698"/>
                  <a:pt x="1059" y="698"/>
                  <a:pt x="1059" y="698"/>
                </a:cubicBezTo>
                <a:cubicBezTo>
                  <a:pt x="1059" y="697"/>
                  <a:pt x="1059" y="696"/>
                  <a:pt x="1060" y="695"/>
                </a:cubicBezTo>
                <a:cubicBezTo>
                  <a:pt x="1060" y="695"/>
                  <a:pt x="1061" y="695"/>
                  <a:pt x="1061" y="695"/>
                </a:cubicBezTo>
                <a:cubicBezTo>
                  <a:pt x="1061" y="690"/>
                  <a:pt x="1061" y="690"/>
                  <a:pt x="1061" y="690"/>
                </a:cubicBezTo>
                <a:cubicBezTo>
                  <a:pt x="1062" y="690"/>
                  <a:pt x="1062" y="690"/>
                  <a:pt x="1062" y="690"/>
                </a:cubicBezTo>
                <a:cubicBezTo>
                  <a:pt x="1062" y="690"/>
                  <a:pt x="1062" y="690"/>
                  <a:pt x="1062" y="690"/>
                </a:cubicBezTo>
                <a:cubicBezTo>
                  <a:pt x="1063" y="690"/>
                  <a:pt x="1065" y="690"/>
                  <a:pt x="1066" y="690"/>
                </a:cubicBezTo>
                <a:cubicBezTo>
                  <a:pt x="1066" y="690"/>
                  <a:pt x="1066" y="690"/>
                  <a:pt x="1066" y="690"/>
                </a:cubicBezTo>
                <a:cubicBezTo>
                  <a:pt x="1068" y="689"/>
                  <a:pt x="1068" y="688"/>
                  <a:pt x="1070" y="688"/>
                </a:cubicBezTo>
                <a:cubicBezTo>
                  <a:pt x="1070" y="685"/>
                  <a:pt x="1070" y="685"/>
                  <a:pt x="1070" y="685"/>
                </a:cubicBezTo>
                <a:cubicBezTo>
                  <a:pt x="1070" y="685"/>
                  <a:pt x="1070" y="685"/>
                  <a:pt x="1070" y="685"/>
                </a:cubicBezTo>
                <a:cubicBezTo>
                  <a:pt x="1071" y="684"/>
                  <a:pt x="1070" y="685"/>
                  <a:pt x="1071" y="684"/>
                </a:cubicBezTo>
                <a:cubicBezTo>
                  <a:pt x="1071" y="685"/>
                  <a:pt x="1072" y="685"/>
                  <a:pt x="1072" y="686"/>
                </a:cubicBezTo>
                <a:cubicBezTo>
                  <a:pt x="1071" y="687"/>
                  <a:pt x="1071" y="687"/>
                  <a:pt x="1071" y="687"/>
                </a:cubicBezTo>
                <a:cubicBezTo>
                  <a:pt x="1072" y="687"/>
                  <a:pt x="1072" y="687"/>
                  <a:pt x="1072" y="687"/>
                </a:cubicBezTo>
                <a:cubicBezTo>
                  <a:pt x="1073" y="688"/>
                  <a:pt x="1072" y="687"/>
                  <a:pt x="1073" y="688"/>
                </a:cubicBezTo>
                <a:cubicBezTo>
                  <a:pt x="1073" y="687"/>
                  <a:pt x="1073" y="686"/>
                  <a:pt x="1074" y="685"/>
                </a:cubicBezTo>
                <a:cubicBezTo>
                  <a:pt x="1074" y="685"/>
                  <a:pt x="1072" y="685"/>
                  <a:pt x="1073" y="683"/>
                </a:cubicBezTo>
                <a:cubicBezTo>
                  <a:pt x="1074" y="683"/>
                  <a:pt x="1074" y="683"/>
                  <a:pt x="1074" y="683"/>
                </a:cubicBezTo>
                <a:cubicBezTo>
                  <a:pt x="1074" y="681"/>
                  <a:pt x="1074" y="681"/>
                  <a:pt x="1074" y="681"/>
                </a:cubicBezTo>
                <a:cubicBezTo>
                  <a:pt x="1076" y="682"/>
                  <a:pt x="1077" y="682"/>
                  <a:pt x="1079" y="683"/>
                </a:cubicBezTo>
                <a:cubicBezTo>
                  <a:pt x="1079" y="682"/>
                  <a:pt x="1079" y="682"/>
                  <a:pt x="1079" y="682"/>
                </a:cubicBezTo>
                <a:cubicBezTo>
                  <a:pt x="1081" y="682"/>
                  <a:pt x="1082" y="682"/>
                  <a:pt x="1084" y="681"/>
                </a:cubicBezTo>
                <a:cubicBezTo>
                  <a:pt x="1084" y="682"/>
                  <a:pt x="1085" y="683"/>
                  <a:pt x="1085" y="684"/>
                </a:cubicBezTo>
                <a:cubicBezTo>
                  <a:pt x="1087" y="684"/>
                  <a:pt x="1087" y="682"/>
                  <a:pt x="1088" y="682"/>
                </a:cubicBezTo>
                <a:cubicBezTo>
                  <a:pt x="1089" y="682"/>
                  <a:pt x="1089" y="682"/>
                  <a:pt x="1089" y="682"/>
                </a:cubicBezTo>
                <a:cubicBezTo>
                  <a:pt x="1090" y="684"/>
                  <a:pt x="1090" y="685"/>
                  <a:pt x="1091" y="687"/>
                </a:cubicBezTo>
                <a:cubicBezTo>
                  <a:pt x="1092" y="687"/>
                  <a:pt x="1092" y="687"/>
                  <a:pt x="1092" y="687"/>
                </a:cubicBezTo>
                <a:cubicBezTo>
                  <a:pt x="1092" y="690"/>
                  <a:pt x="1092" y="690"/>
                  <a:pt x="1092" y="690"/>
                </a:cubicBezTo>
                <a:cubicBezTo>
                  <a:pt x="1093" y="690"/>
                  <a:pt x="1093" y="690"/>
                  <a:pt x="1093" y="690"/>
                </a:cubicBezTo>
                <a:cubicBezTo>
                  <a:pt x="1093" y="692"/>
                  <a:pt x="1093" y="692"/>
                  <a:pt x="1093" y="692"/>
                </a:cubicBezTo>
                <a:cubicBezTo>
                  <a:pt x="1093" y="692"/>
                  <a:pt x="1094" y="693"/>
                  <a:pt x="1094" y="693"/>
                </a:cubicBezTo>
                <a:cubicBezTo>
                  <a:pt x="1095" y="694"/>
                  <a:pt x="1096" y="696"/>
                  <a:pt x="1098" y="697"/>
                </a:cubicBezTo>
                <a:cubicBezTo>
                  <a:pt x="1098" y="698"/>
                  <a:pt x="1098" y="698"/>
                  <a:pt x="1098" y="698"/>
                </a:cubicBezTo>
                <a:cubicBezTo>
                  <a:pt x="1099" y="698"/>
                  <a:pt x="1101" y="698"/>
                  <a:pt x="1103" y="699"/>
                </a:cubicBezTo>
                <a:cubicBezTo>
                  <a:pt x="1103" y="698"/>
                  <a:pt x="1103" y="698"/>
                  <a:pt x="1103" y="698"/>
                </a:cubicBezTo>
                <a:cubicBezTo>
                  <a:pt x="1106" y="698"/>
                  <a:pt x="1106" y="698"/>
                  <a:pt x="1106" y="698"/>
                </a:cubicBezTo>
                <a:cubicBezTo>
                  <a:pt x="1106" y="699"/>
                  <a:pt x="1106" y="699"/>
                  <a:pt x="1106" y="699"/>
                </a:cubicBezTo>
                <a:cubicBezTo>
                  <a:pt x="1109" y="702"/>
                  <a:pt x="1105" y="700"/>
                  <a:pt x="1107" y="704"/>
                </a:cubicBezTo>
                <a:cubicBezTo>
                  <a:pt x="1107" y="705"/>
                  <a:pt x="1110" y="707"/>
                  <a:pt x="1112" y="708"/>
                </a:cubicBezTo>
                <a:cubicBezTo>
                  <a:pt x="1111" y="708"/>
                  <a:pt x="1110" y="709"/>
                  <a:pt x="1110" y="709"/>
                </a:cubicBezTo>
                <a:cubicBezTo>
                  <a:pt x="1110" y="714"/>
                  <a:pt x="1110" y="714"/>
                  <a:pt x="1110" y="714"/>
                </a:cubicBezTo>
                <a:cubicBezTo>
                  <a:pt x="1110" y="714"/>
                  <a:pt x="1111" y="714"/>
                  <a:pt x="1112" y="714"/>
                </a:cubicBezTo>
                <a:cubicBezTo>
                  <a:pt x="1112" y="717"/>
                  <a:pt x="1112" y="719"/>
                  <a:pt x="1112" y="721"/>
                </a:cubicBezTo>
                <a:cubicBezTo>
                  <a:pt x="1114" y="721"/>
                  <a:pt x="1116" y="722"/>
                  <a:pt x="1117" y="722"/>
                </a:cubicBezTo>
                <a:cubicBezTo>
                  <a:pt x="1118" y="723"/>
                  <a:pt x="1119" y="724"/>
                  <a:pt x="1120" y="725"/>
                </a:cubicBezTo>
                <a:cubicBezTo>
                  <a:pt x="1122" y="725"/>
                  <a:pt x="1122" y="725"/>
                  <a:pt x="1122" y="725"/>
                </a:cubicBezTo>
                <a:cubicBezTo>
                  <a:pt x="1123" y="726"/>
                  <a:pt x="1123" y="726"/>
                  <a:pt x="1123" y="727"/>
                </a:cubicBezTo>
                <a:cubicBezTo>
                  <a:pt x="1124" y="727"/>
                  <a:pt x="1124" y="727"/>
                  <a:pt x="1124" y="727"/>
                </a:cubicBezTo>
                <a:cubicBezTo>
                  <a:pt x="1124" y="726"/>
                  <a:pt x="1124" y="726"/>
                  <a:pt x="1124" y="726"/>
                </a:cubicBezTo>
                <a:cubicBezTo>
                  <a:pt x="1125" y="726"/>
                  <a:pt x="1125" y="726"/>
                  <a:pt x="1125" y="726"/>
                </a:cubicBezTo>
                <a:cubicBezTo>
                  <a:pt x="1125" y="727"/>
                  <a:pt x="1125" y="727"/>
                  <a:pt x="1125" y="727"/>
                </a:cubicBezTo>
                <a:cubicBezTo>
                  <a:pt x="1132" y="727"/>
                  <a:pt x="1132" y="727"/>
                  <a:pt x="1132" y="727"/>
                </a:cubicBezTo>
                <a:cubicBezTo>
                  <a:pt x="1132" y="728"/>
                  <a:pt x="1132" y="728"/>
                  <a:pt x="1132" y="728"/>
                </a:cubicBezTo>
                <a:cubicBezTo>
                  <a:pt x="1134" y="728"/>
                  <a:pt x="1134" y="728"/>
                  <a:pt x="1134" y="728"/>
                </a:cubicBezTo>
                <a:cubicBezTo>
                  <a:pt x="1134" y="729"/>
                  <a:pt x="1134" y="729"/>
                  <a:pt x="1134" y="729"/>
                </a:cubicBezTo>
                <a:cubicBezTo>
                  <a:pt x="1140" y="729"/>
                  <a:pt x="1140" y="729"/>
                  <a:pt x="1140" y="729"/>
                </a:cubicBezTo>
                <a:cubicBezTo>
                  <a:pt x="1141" y="729"/>
                  <a:pt x="1141" y="730"/>
                  <a:pt x="1142" y="731"/>
                </a:cubicBezTo>
                <a:cubicBezTo>
                  <a:pt x="1145" y="732"/>
                  <a:pt x="1150" y="730"/>
                  <a:pt x="1152" y="729"/>
                </a:cubicBezTo>
                <a:cubicBezTo>
                  <a:pt x="1152" y="731"/>
                  <a:pt x="1152" y="731"/>
                  <a:pt x="1154" y="732"/>
                </a:cubicBezTo>
                <a:cubicBezTo>
                  <a:pt x="1154" y="733"/>
                  <a:pt x="1154" y="733"/>
                  <a:pt x="1154" y="733"/>
                </a:cubicBezTo>
                <a:cubicBezTo>
                  <a:pt x="1155" y="733"/>
                  <a:pt x="1155" y="733"/>
                  <a:pt x="1155" y="733"/>
                </a:cubicBezTo>
                <a:cubicBezTo>
                  <a:pt x="1156" y="733"/>
                  <a:pt x="1156" y="734"/>
                  <a:pt x="1157" y="734"/>
                </a:cubicBezTo>
                <a:cubicBezTo>
                  <a:pt x="1157" y="736"/>
                  <a:pt x="1157" y="736"/>
                  <a:pt x="1157" y="736"/>
                </a:cubicBezTo>
                <a:cubicBezTo>
                  <a:pt x="1161" y="736"/>
                  <a:pt x="1161" y="736"/>
                  <a:pt x="1161" y="736"/>
                </a:cubicBezTo>
                <a:cubicBezTo>
                  <a:pt x="1161" y="743"/>
                  <a:pt x="1161" y="746"/>
                  <a:pt x="1166" y="748"/>
                </a:cubicBezTo>
                <a:cubicBezTo>
                  <a:pt x="1166" y="748"/>
                  <a:pt x="1165" y="749"/>
                  <a:pt x="1165" y="750"/>
                </a:cubicBezTo>
                <a:cubicBezTo>
                  <a:pt x="1165" y="750"/>
                  <a:pt x="1164" y="751"/>
                  <a:pt x="1163" y="751"/>
                </a:cubicBezTo>
                <a:cubicBezTo>
                  <a:pt x="1163" y="750"/>
                  <a:pt x="1163" y="750"/>
                  <a:pt x="1163" y="750"/>
                </a:cubicBezTo>
                <a:cubicBezTo>
                  <a:pt x="1161" y="750"/>
                  <a:pt x="1162" y="750"/>
                  <a:pt x="1161" y="751"/>
                </a:cubicBezTo>
                <a:cubicBezTo>
                  <a:pt x="1160" y="751"/>
                  <a:pt x="1160" y="751"/>
                  <a:pt x="1160" y="751"/>
                </a:cubicBezTo>
                <a:cubicBezTo>
                  <a:pt x="1160" y="752"/>
                  <a:pt x="1160" y="752"/>
                  <a:pt x="1160" y="752"/>
                </a:cubicBezTo>
                <a:cubicBezTo>
                  <a:pt x="1161" y="752"/>
                  <a:pt x="1161" y="752"/>
                  <a:pt x="1161" y="752"/>
                </a:cubicBezTo>
                <a:cubicBezTo>
                  <a:pt x="1161" y="753"/>
                  <a:pt x="1161" y="753"/>
                  <a:pt x="1161" y="753"/>
                </a:cubicBezTo>
                <a:cubicBezTo>
                  <a:pt x="1162" y="753"/>
                  <a:pt x="1162" y="753"/>
                  <a:pt x="1162" y="753"/>
                </a:cubicBezTo>
                <a:cubicBezTo>
                  <a:pt x="1162" y="754"/>
                  <a:pt x="1161" y="755"/>
                  <a:pt x="1161" y="756"/>
                </a:cubicBezTo>
                <a:cubicBezTo>
                  <a:pt x="1159" y="756"/>
                  <a:pt x="1158" y="756"/>
                  <a:pt x="1157" y="755"/>
                </a:cubicBezTo>
                <a:cubicBezTo>
                  <a:pt x="1157" y="753"/>
                  <a:pt x="1157" y="753"/>
                  <a:pt x="1157" y="753"/>
                </a:cubicBezTo>
                <a:cubicBezTo>
                  <a:pt x="1155" y="753"/>
                  <a:pt x="1154" y="753"/>
                  <a:pt x="1153" y="753"/>
                </a:cubicBezTo>
                <a:cubicBezTo>
                  <a:pt x="1153" y="752"/>
                  <a:pt x="1153" y="752"/>
                  <a:pt x="1153" y="752"/>
                </a:cubicBezTo>
                <a:cubicBezTo>
                  <a:pt x="1152" y="752"/>
                  <a:pt x="1151" y="752"/>
                  <a:pt x="1150" y="753"/>
                </a:cubicBezTo>
                <a:cubicBezTo>
                  <a:pt x="1150" y="750"/>
                  <a:pt x="1150" y="750"/>
                  <a:pt x="1150" y="750"/>
                </a:cubicBezTo>
                <a:cubicBezTo>
                  <a:pt x="1149" y="750"/>
                  <a:pt x="1149" y="750"/>
                  <a:pt x="1149" y="750"/>
                </a:cubicBezTo>
                <a:cubicBezTo>
                  <a:pt x="1148" y="749"/>
                  <a:pt x="1149" y="750"/>
                  <a:pt x="1148" y="749"/>
                </a:cubicBezTo>
                <a:cubicBezTo>
                  <a:pt x="1148" y="750"/>
                  <a:pt x="1147" y="751"/>
                  <a:pt x="1147" y="752"/>
                </a:cubicBezTo>
                <a:cubicBezTo>
                  <a:pt x="1145" y="752"/>
                  <a:pt x="1145" y="752"/>
                  <a:pt x="1145" y="752"/>
                </a:cubicBezTo>
                <a:cubicBezTo>
                  <a:pt x="1145" y="754"/>
                  <a:pt x="1143" y="755"/>
                  <a:pt x="1142" y="757"/>
                </a:cubicBezTo>
                <a:cubicBezTo>
                  <a:pt x="1141" y="757"/>
                  <a:pt x="1141" y="757"/>
                  <a:pt x="1141" y="757"/>
                </a:cubicBezTo>
                <a:cubicBezTo>
                  <a:pt x="1141" y="759"/>
                  <a:pt x="1141" y="762"/>
                  <a:pt x="1140" y="764"/>
                </a:cubicBezTo>
                <a:cubicBezTo>
                  <a:pt x="1141" y="764"/>
                  <a:pt x="1141" y="764"/>
                  <a:pt x="1141" y="764"/>
                </a:cubicBezTo>
                <a:cubicBezTo>
                  <a:pt x="1141" y="767"/>
                  <a:pt x="1141" y="770"/>
                  <a:pt x="1140" y="772"/>
                </a:cubicBezTo>
                <a:cubicBezTo>
                  <a:pt x="1138" y="774"/>
                  <a:pt x="1136" y="774"/>
                  <a:pt x="1135" y="777"/>
                </a:cubicBezTo>
                <a:cubicBezTo>
                  <a:pt x="1133" y="775"/>
                  <a:pt x="1132" y="766"/>
                  <a:pt x="1130" y="762"/>
                </a:cubicBezTo>
                <a:cubicBezTo>
                  <a:pt x="1129" y="762"/>
                  <a:pt x="1130" y="763"/>
                  <a:pt x="1129" y="762"/>
                </a:cubicBezTo>
                <a:cubicBezTo>
                  <a:pt x="1125" y="762"/>
                  <a:pt x="1125" y="762"/>
                  <a:pt x="1125" y="762"/>
                </a:cubicBezTo>
                <a:cubicBezTo>
                  <a:pt x="1124" y="762"/>
                  <a:pt x="1124" y="763"/>
                  <a:pt x="1124" y="764"/>
                </a:cubicBezTo>
                <a:cubicBezTo>
                  <a:pt x="1123" y="765"/>
                  <a:pt x="1121" y="766"/>
                  <a:pt x="1120" y="767"/>
                </a:cubicBezTo>
                <a:cubicBezTo>
                  <a:pt x="1119" y="766"/>
                  <a:pt x="1120" y="767"/>
                  <a:pt x="1119" y="766"/>
                </a:cubicBezTo>
                <a:cubicBezTo>
                  <a:pt x="1120" y="761"/>
                  <a:pt x="1126" y="754"/>
                  <a:pt x="1124" y="748"/>
                </a:cubicBezTo>
                <a:cubicBezTo>
                  <a:pt x="1123" y="748"/>
                  <a:pt x="1123" y="748"/>
                  <a:pt x="1123" y="748"/>
                </a:cubicBezTo>
                <a:cubicBezTo>
                  <a:pt x="1123" y="747"/>
                  <a:pt x="1123" y="747"/>
                  <a:pt x="1123" y="747"/>
                </a:cubicBezTo>
                <a:cubicBezTo>
                  <a:pt x="1123" y="746"/>
                  <a:pt x="1122" y="746"/>
                  <a:pt x="1121" y="746"/>
                </a:cubicBezTo>
                <a:cubicBezTo>
                  <a:pt x="1121" y="744"/>
                  <a:pt x="1122" y="742"/>
                  <a:pt x="1122" y="742"/>
                </a:cubicBezTo>
                <a:cubicBezTo>
                  <a:pt x="1121" y="742"/>
                  <a:pt x="1121" y="742"/>
                  <a:pt x="1121" y="742"/>
                </a:cubicBezTo>
                <a:cubicBezTo>
                  <a:pt x="1120" y="738"/>
                  <a:pt x="1119" y="739"/>
                  <a:pt x="1116" y="738"/>
                </a:cubicBezTo>
                <a:cubicBezTo>
                  <a:pt x="1114" y="738"/>
                  <a:pt x="1114" y="738"/>
                  <a:pt x="1114" y="738"/>
                </a:cubicBezTo>
                <a:cubicBezTo>
                  <a:pt x="1113" y="736"/>
                  <a:pt x="1112" y="735"/>
                  <a:pt x="1112" y="733"/>
                </a:cubicBezTo>
                <a:cubicBezTo>
                  <a:pt x="1109" y="734"/>
                  <a:pt x="1109" y="734"/>
                  <a:pt x="1107" y="736"/>
                </a:cubicBezTo>
                <a:cubicBezTo>
                  <a:pt x="1107" y="736"/>
                  <a:pt x="1107" y="736"/>
                  <a:pt x="1107" y="736"/>
                </a:cubicBezTo>
                <a:cubicBezTo>
                  <a:pt x="1107" y="739"/>
                  <a:pt x="1107" y="739"/>
                  <a:pt x="1107" y="739"/>
                </a:cubicBezTo>
                <a:cubicBezTo>
                  <a:pt x="1106" y="740"/>
                  <a:pt x="1105" y="739"/>
                  <a:pt x="1103" y="740"/>
                </a:cubicBezTo>
                <a:cubicBezTo>
                  <a:pt x="1102" y="741"/>
                  <a:pt x="1101" y="744"/>
                  <a:pt x="1101" y="746"/>
                </a:cubicBezTo>
                <a:cubicBezTo>
                  <a:pt x="1099" y="746"/>
                  <a:pt x="1099" y="747"/>
                  <a:pt x="1099" y="747"/>
                </a:cubicBezTo>
                <a:cubicBezTo>
                  <a:pt x="1098" y="747"/>
                  <a:pt x="1098" y="745"/>
                  <a:pt x="1096" y="746"/>
                </a:cubicBezTo>
                <a:cubicBezTo>
                  <a:pt x="1096" y="747"/>
                  <a:pt x="1096" y="747"/>
                  <a:pt x="1096" y="747"/>
                </a:cubicBezTo>
                <a:cubicBezTo>
                  <a:pt x="1094" y="749"/>
                  <a:pt x="1094" y="753"/>
                  <a:pt x="1094" y="758"/>
                </a:cubicBezTo>
                <a:cubicBezTo>
                  <a:pt x="1092" y="758"/>
                  <a:pt x="1092" y="758"/>
                  <a:pt x="1091" y="759"/>
                </a:cubicBezTo>
                <a:cubicBezTo>
                  <a:pt x="1091" y="763"/>
                  <a:pt x="1092" y="767"/>
                  <a:pt x="1092" y="772"/>
                </a:cubicBezTo>
                <a:cubicBezTo>
                  <a:pt x="1093" y="772"/>
                  <a:pt x="1093" y="772"/>
                  <a:pt x="1093" y="772"/>
                </a:cubicBezTo>
                <a:cubicBezTo>
                  <a:pt x="1093" y="773"/>
                  <a:pt x="1093" y="773"/>
                  <a:pt x="1093" y="773"/>
                </a:cubicBezTo>
                <a:cubicBezTo>
                  <a:pt x="1093" y="773"/>
                  <a:pt x="1093" y="773"/>
                  <a:pt x="1093" y="773"/>
                </a:cubicBezTo>
                <a:cubicBezTo>
                  <a:pt x="1093" y="781"/>
                  <a:pt x="1093" y="781"/>
                  <a:pt x="1093" y="781"/>
                </a:cubicBezTo>
                <a:cubicBezTo>
                  <a:pt x="1093" y="781"/>
                  <a:pt x="1093" y="781"/>
                  <a:pt x="1093" y="781"/>
                </a:cubicBezTo>
                <a:cubicBezTo>
                  <a:pt x="1093" y="782"/>
                  <a:pt x="1093" y="782"/>
                  <a:pt x="1093" y="782"/>
                </a:cubicBezTo>
                <a:cubicBezTo>
                  <a:pt x="1092" y="783"/>
                  <a:pt x="1092" y="783"/>
                  <a:pt x="1091" y="783"/>
                </a:cubicBezTo>
                <a:cubicBezTo>
                  <a:pt x="1090" y="785"/>
                  <a:pt x="1090" y="787"/>
                  <a:pt x="1089" y="788"/>
                </a:cubicBezTo>
                <a:cubicBezTo>
                  <a:pt x="1088" y="788"/>
                  <a:pt x="1088" y="788"/>
                  <a:pt x="1088" y="788"/>
                </a:cubicBezTo>
                <a:cubicBezTo>
                  <a:pt x="1088" y="792"/>
                  <a:pt x="1088" y="792"/>
                  <a:pt x="1088" y="792"/>
                </a:cubicBezTo>
                <a:cubicBezTo>
                  <a:pt x="1088" y="792"/>
                  <a:pt x="1088" y="792"/>
                  <a:pt x="1088" y="792"/>
                </a:cubicBezTo>
                <a:cubicBezTo>
                  <a:pt x="1087" y="794"/>
                  <a:pt x="1085" y="794"/>
                  <a:pt x="1084" y="796"/>
                </a:cubicBezTo>
                <a:cubicBezTo>
                  <a:pt x="1081" y="795"/>
                  <a:pt x="1081" y="794"/>
                  <a:pt x="1079" y="793"/>
                </a:cubicBezTo>
                <a:cubicBezTo>
                  <a:pt x="1078" y="791"/>
                  <a:pt x="1078" y="788"/>
                  <a:pt x="1078" y="786"/>
                </a:cubicBezTo>
                <a:cubicBezTo>
                  <a:pt x="1077" y="786"/>
                  <a:pt x="1077" y="786"/>
                  <a:pt x="1077" y="786"/>
                </a:cubicBezTo>
                <a:cubicBezTo>
                  <a:pt x="1077" y="780"/>
                  <a:pt x="1077" y="780"/>
                  <a:pt x="1077" y="780"/>
                </a:cubicBezTo>
                <a:cubicBezTo>
                  <a:pt x="1076" y="780"/>
                  <a:pt x="1076" y="780"/>
                  <a:pt x="1076" y="780"/>
                </a:cubicBezTo>
                <a:cubicBezTo>
                  <a:pt x="1076" y="777"/>
                  <a:pt x="1076" y="777"/>
                  <a:pt x="1076" y="777"/>
                </a:cubicBezTo>
                <a:cubicBezTo>
                  <a:pt x="1075" y="777"/>
                  <a:pt x="1075" y="777"/>
                  <a:pt x="1075" y="777"/>
                </a:cubicBezTo>
                <a:cubicBezTo>
                  <a:pt x="1075" y="773"/>
                  <a:pt x="1075" y="773"/>
                  <a:pt x="1075" y="773"/>
                </a:cubicBezTo>
                <a:cubicBezTo>
                  <a:pt x="1076" y="773"/>
                  <a:pt x="1076" y="773"/>
                  <a:pt x="1076" y="773"/>
                </a:cubicBezTo>
                <a:cubicBezTo>
                  <a:pt x="1076" y="773"/>
                  <a:pt x="1076" y="772"/>
                  <a:pt x="1075" y="772"/>
                </a:cubicBezTo>
                <a:cubicBezTo>
                  <a:pt x="1076" y="772"/>
                  <a:pt x="1076" y="772"/>
                  <a:pt x="1076" y="772"/>
                </a:cubicBezTo>
                <a:cubicBezTo>
                  <a:pt x="1076" y="767"/>
                  <a:pt x="1076" y="767"/>
                  <a:pt x="1076" y="767"/>
                </a:cubicBezTo>
                <a:cubicBezTo>
                  <a:pt x="1077" y="767"/>
                  <a:pt x="1077" y="767"/>
                  <a:pt x="1077" y="767"/>
                </a:cubicBezTo>
                <a:cubicBezTo>
                  <a:pt x="1078" y="761"/>
                  <a:pt x="1078" y="761"/>
                  <a:pt x="1078" y="761"/>
                </a:cubicBezTo>
                <a:cubicBezTo>
                  <a:pt x="1079" y="761"/>
                  <a:pt x="1079" y="761"/>
                  <a:pt x="1079" y="761"/>
                </a:cubicBezTo>
                <a:cubicBezTo>
                  <a:pt x="1079" y="759"/>
                  <a:pt x="1079" y="759"/>
                  <a:pt x="1079" y="759"/>
                </a:cubicBezTo>
                <a:cubicBezTo>
                  <a:pt x="1079" y="759"/>
                  <a:pt x="1080" y="759"/>
                  <a:pt x="1080" y="758"/>
                </a:cubicBezTo>
                <a:cubicBezTo>
                  <a:pt x="1081" y="756"/>
                  <a:pt x="1081" y="753"/>
                  <a:pt x="1082" y="751"/>
                </a:cubicBezTo>
                <a:cubicBezTo>
                  <a:pt x="1083" y="751"/>
                  <a:pt x="1083" y="751"/>
                  <a:pt x="1083" y="751"/>
                </a:cubicBezTo>
                <a:cubicBezTo>
                  <a:pt x="1083" y="749"/>
                  <a:pt x="1083" y="748"/>
                  <a:pt x="1084" y="745"/>
                </a:cubicBezTo>
                <a:cubicBezTo>
                  <a:pt x="1079" y="746"/>
                  <a:pt x="1079" y="750"/>
                  <a:pt x="1077" y="753"/>
                </a:cubicBezTo>
                <a:cubicBezTo>
                  <a:pt x="1074" y="753"/>
                  <a:pt x="1074" y="753"/>
                  <a:pt x="1074" y="753"/>
                </a:cubicBezTo>
                <a:cubicBezTo>
                  <a:pt x="1075" y="749"/>
                  <a:pt x="1076" y="748"/>
                  <a:pt x="1078" y="746"/>
                </a:cubicBezTo>
                <a:cubicBezTo>
                  <a:pt x="1078" y="746"/>
                  <a:pt x="1079" y="745"/>
                  <a:pt x="1079" y="745"/>
                </a:cubicBezTo>
                <a:cubicBezTo>
                  <a:pt x="1080" y="744"/>
                  <a:pt x="1080" y="742"/>
                  <a:pt x="1080" y="741"/>
                </a:cubicBezTo>
                <a:cubicBezTo>
                  <a:pt x="1081" y="741"/>
                  <a:pt x="1081" y="741"/>
                  <a:pt x="1081" y="741"/>
                </a:cubicBezTo>
                <a:cubicBezTo>
                  <a:pt x="1082" y="739"/>
                  <a:pt x="1082" y="738"/>
                  <a:pt x="1083" y="736"/>
                </a:cubicBezTo>
                <a:cubicBezTo>
                  <a:pt x="1084" y="736"/>
                  <a:pt x="1084" y="736"/>
                  <a:pt x="1084" y="736"/>
                </a:cubicBezTo>
                <a:cubicBezTo>
                  <a:pt x="1084" y="735"/>
                  <a:pt x="1085" y="735"/>
                  <a:pt x="1085" y="733"/>
                </a:cubicBezTo>
                <a:cubicBezTo>
                  <a:pt x="1088" y="733"/>
                  <a:pt x="1088" y="733"/>
                  <a:pt x="1088" y="733"/>
                </a:cubicBezTo>
                <a:cubicBezTo>
                  <a:pt x="1088" y="734"/>
                  <a:pt x="1088" y="734"/>
                  <a:pt x="1088" y="734"/>
                </a:cubicBezTo>
                <a:cubicBezTo>
                  <a:pt x="1089" y="734"/>
                  <a:pt x="1089" y="734"/>
                  <a:pt x="1089" y="734"/>
                </a:cubicBezTo>
                <a:cubicBezTo>
                  <a:pt x="1089" y="732"/>
                  <a:pt x="1089" y="732"/>
                  <a:pt x="1089" y="732"/>
                </a:cubicBezTo>
                <a:cubicBezTo>
                  <a:pt x="1092" y="731"/>
                  <a:pt x="1094" y="732"/>
                  <a:pt x="1096" y="731"/>
                </a:cubicBezTo>
                <a:cubicBezTo>
                  <a:pt x="1098" y="731"/>
                  <a:pt x="1098" y="731"/>
                  <a:pt x="1098" y="731"/>
                </a:cubicBezTo>
                <a:cubicBezTo>
                  <a:pt x="1098" y="730"/>
                  <a:pt x="1098" y="730"/>
                  <a:pt x="1098" y="730"/>
                </a:cubicBezTo>
                <a:cubicBezTo>
                  <a:pt x="1100" y="729"/>
                  <a:pt x="1100" y="730"/>
                  <a:pt x="1100" y="728"/>
                </a:cubicBezTo>
                <a:cubicBezTo>
                  <a:pt x="1105" y="728"/>
                  <a:pt x="1105" y="731"/>
                  <a:pt x="1111" y="731"/>
                </a:cubicBezTo>
                <a:cubicBezTo>
                  <a:pt x="1111" y="729"/>
                  <a:pt x="1111" y="729"/>
                  <a:pt x="1111" y="729"/>
                </a:cubicBezTo>
                <a:cubicBezTo>
                  <a:pt x="1113" y="729"/>
                  <a:pt x="1113" y="729"/>
                  <a:pt x="1113" y="729"/>
                </a:cubicBezTo>
                <a:cubicBezTo>
                  <a:pt x="1113" y="730"/>
                  <a:pt x="1113" y="730"/>
                  <a:pt x="1113" y="730"/>
                </a:cubicBezTo>
                <a:cubicBezTo>
                  <a:pt x="1115" y="730"/>
                  <a:pt x="1116" y="731"/>
                  <a:pt x="1117" y="731"/>
                </a:cubicBezTo>
                <a:cubicBezTo>
                  <a:pt x="1117" y="727"/>
                  <a:pt x="1115" y="726"/>
                  <a:pt x="1113" y="724"/>
                </a:cubicBezTo>
                <a:cubicBezTo>
                  <a:pt x="1111" y="724"/>
                  <a:pt x="1109" y="724"/>
                  <a:pt x="1107" y="724"/>
                </a:cubicBezTo>
                <a:cubicBezTo>
                  <a:pt x="1107" y="718"/>
                  <a:pt x="1107" y="718"/>
                  <a:pt x="1107" y="718"/>
                </a:cubicBezTo>
                <a:cubicBezTo>
                  <a:pt x="1106" y="718"/>
                  <a:pt x="1106" y="718"/>
                  <a:pt x="1106" y="718"/>
                </a:cubicBezTo>
                <a:cubicBezTo>
                  <a:pt x="1106" y="717"/>
                  <a:pt x="1106" y="717"/>
                  <a:pt x="1106" y="717"/>
                </a:cubicBezTo>
                <a:cubicBezTo>
                  <a:pt x="1105" y="717"/>
                  <a:pt x="1104" y="717"/>
                  <a:pt x="1103" y="718"/>
                </a:cubicBezTo>
                <a:cubicBezTo>
                  <a:pt x="1103" y="719"/>
                  <a:pt x="1103" y="719"/>
                  <a:pt x="1103" y="719"/>
                </a:cubicBezTo>
                <a:cubicBezTo>
                  <a:pt x="1102" y="719"/>
                  <a:pt x="1102" y="719"/>
                  <a:pt x="1102" y="719"/>
                </a:cubicBezTo>
                <a:cubicBezTo>
                  <a:pt x="1102" y="719"/>
                  <a:pt x="1102" y="719"/>
                  <a:pt x="1102" y="719"/>
                </a:cubicBezTo>
                <a:cubicBezTo>
                  <a:pt x="1099" y="720"/>
                  <a:pt x="1097" y="720"/>
                  <a:pt x="1094" y="720"/>
                </a:cubicBezTo>
                <a:cubicBezTo>
                  <a:pt x="1094" y="721"/>
                  <a:pt x="1094" y="721"/>
                  <a:pt x="1093" y="722"/>
                </a:cubicBezTo>
                <a:cubicBezTo>
                  <a:pt x="1091" y="722"/>
                  <a:pt x="1089" y="722"/>
                  <a:pt x="1087" y="723"/>
                </a:cubicBezTo>
                <a:cubicBezTo>
                  <a:pt x="1087" y="724"/>
                  <a:pt x="1087" y="724"/>
                  <a:pt x="1087" y="724"/>
                </a:cubicBezTo>
                <a:cubicBezTo>
                  <a:pt x="1086" y="723"/>
                  <a:pt x="1085" y="722"/>
                  <a:pt x="1085" y="722"/>
                </a:cubicBezTo>
                <a:cubicBezTo>
                  <a:pt x="1080" y="722"/>
                  <a:pt x="1080" y="722"/>
                  <a:pt x="1080" y="722"/>
                </a:cubicBezTo>
                <a:cubicBezTo>
                  <a:pt x="1080" y="720"/>
                  <a:pt x="1080" y="719"/>
                  <a:pt x="1079" y="717"/>
                </a:cubicBezTo>
                <a:cubicBezTo>
                  <a:pt x="1079" y="717"/>
                  <a:pt x="1079" y="717"/>
                  <a:pt x="1079" y="717"/>
                </a:cubicBezTo>
                <a:cubicBezTo>
                  <a:pt x="1078" y="716"/>
                  <a:pt x="1078" y="715"/>
                  <a:pt x="1078" y="714"/>
                </a:cubicBezTo>
                <a:cubicBezTo>
                  <a:pt x="1074" y="715"/>
                  <a:pt x="1071" y="715"/>
                  <a:pt x="1069" y="716"/>
                </a:cubicBezTo>
                <a:cubicBezTo>
                  <a:pt x="1069" y="715"/>
                  <a:pt x="1069" y="715"/>
                  <a:pt x="1069" y="715"/>
                </a:cubicBezTo>
                <a:cubicBezTo>
                  <a:pt x="1068" y="715"/>
                  <a:pt x="1068" y="715"/>
                  <a:pt x="1068" y="715"/>
                </a:cubicBezTo>
                <a:cubicBezTo>
                  <a:pt x="1069" y="714"/>
                  <a:pt x="1069" y="713"/>
                  <a:pt x="1069" y="711"/>
                </a:cubicBezTo>
                <a:cubicBezTo>
                  <a:pt x="1070" y="711"/>
                  <a:pt x="1070" y="711"/>
                  <a:pt x="1070" y="711"/>
                </a:cubicBezTo>
                <a:cubicBezTo>
                  <a:pt x="1070" y="712"/>
                  <a:pt x="1070" y="712"/>
                  <a:pt x="1070" y="712"/>
                </a:cubicBezTo>
                <a:cubicBezTo>
                  <a:pt x="1072" y="712"/>
                  <a:pt x="1076" y="709"/>
                  <a:pt x="1076" y="708"/>
                </a:cubicBezTo>
                <a:cubicBezTo>
                  <a:pt x="1077" y="708"/>
                  <a:pt x="1077" y="708"/>
                  <a:pt x="1077" y="708"/>
                </a:cubicBezTo>
                <a:cubicBezTo>
                  <a:pt x="1077" y="707"/>
                  <a:pt x="1076" y="706"/>
                  <a:pt x="1076" y="705"/>
                </a:cubicBezTo>
                <a:cubicBezTo>
                  <a:pt x="1071" y="706"/>
                  <a:pt x="1070" y="708"/>
                  <a:pt x="1066" y="709"/>
                </a:cubicBezTo>
                <a:cubicBezTo>
                  <a:pt x="1066" y="709"/>
                  <a:pt x="1066" y="710"/>
                  <a:pt x="1065" y="711"/>
                </a:cubicBezTo>
                <a:cubicBezTo>
                  <a:pt x="1064" y="711"/>
                  <a:pt x="1064" y="711"/>
                  <a:pt x="1064" y="711"/>
                </a:cubicBezTo>
                <a:cubicBezTo>
                  <a:pt x="1063" y="713"/>
                  <a:pt x="1062" y="714"/>
                  <a:pt x="1060" y="715"/>
                </a:cubicBezTo>
                <a:cubicBezTo>
                  <a:pt x="1058" y="716"/>
                  <a:pt x="1056" y="716"/>
                  <a:pt x="1053" y="717"/>
                </a:cubicBezTo>
                <a:cubicBezTo>
                  <a:pt x="1052" y="719"/>
                  <a:pt x="1052" y="719"/>
                  <a:pt x="1052" y="719"/>
                </a:cubicBezTo>
                <a:cubicBezTo>
                  <a:pt x="1047" y="719"/>
                  <a:pt x="1047" y="719"/>
                  <a:pt x="1047" y="719"/>
                </a:cubicBezTo>
                <a:cubicBezTo>
                  <a:pt x="1047" y="717"/>
                  <a:pt x="1047" y="718"/>
                  <a:pt x="1045" y="717"/>
                </a:cubicBezTo>
                <a:cubicBezTo>
                  <a:pt x="1045" y="715"/>
                  <a:pt x="1045" y="715"/>
                  <a:pt x="1045" y="715"/>
                </a:cubicBezTo>
                <a:cubicBezTo>
                  <a:pt x="1044" y="715"/>
                  <a:pt x="1036" y="717"/>
                  <a:pt x="1036" y="717"/>
                </a:cubicBezTo>
                <a:cubicBezTo>
                  <a:pt x="1036" y="716"/>
                  <a:pt x="1036" y="716"/>
                  <a:pt x="1036" y="716"/>
                </a:cubicBezTo>
                <a:cubicBezTo>
                  <a:pt x="1032" y="716"/>
                  <a:pt x="1032" y="716"/>
                  <a:pt x="1032" y="716"/>
                </a:cubicBezTo>
                <a:cubicBezTo>
                  <a:pt x="1033" y="715"/>
                  <a:pt x="1034" y="714"/>
                  <a:pt x="1035" y="713"/>
                </a:cubicBezTo>
                <a:close/>
                <a:moveTo>
                  <a:pt x="1002" y="250"/>
                </a:moveTo>
                <a:cubicBezTo>
                  <a:pt x="1001" y="249"/>
                  <a:pt x="1001" y="249"/>
                  <a:pt x="1001" y="247"/>
                </a:cubicBezTo>
                <a:cubicBezTo>
                  <a:pt x="1002" y="247"/>
                  <a:pt x="1003" y="247"/>
                  <a:pt x="1004" y="246"/>
                </a:cubicBezTo>
                <a:cubicBezTo>
                  <a:pt x="1005" y="247"/>
                  <a:pt x="1006" y="247"/>
                  <a:pt x="1007" y="248"/>
                </a:cubicBezTo>
                <a:cubicBezTo>
                  <a:pt x="1006" y="249"/>
                  <a:pt x="1005" y="249"/>
                  <a:pt x="1004" y="250"/>
                </a:cubicBezTo>
                <a:cubicBezTo>
                  <a:pt x="1003" y="250"/>
                  <a:pt x="1004" y="250"/>
                  <a:pt x="1002" y="250"/>
                </a:cubicBezTo>
                <a:close/>
                <a:moveTo>
                  <a:pt x="325" y="506"/>
                </a:moveTo>
                <a:cubicBezTo>
                  <a:pt x="324" y="506"/>
                  <a:pt x="324" y="506"/>
                  <a:pt x="324" y="506"/>
                </a:cubicBezTo>
                <a:cubicBezTo>
                  <a:pt x="324" y="506"/>
                  <a:pt x="324" y="506"/>
                  <a:pt x="324" y="506"/>
                </a:cubicBezTo>
                <a:cubicBezTo>
                  <a:pt x="323" y="506"/>
                  <a:pt x="323" y="506"/>
                  <a:pt x="323" y="506"/>
                </a:cubicBezTo>
                <a:cubicBezTo>
                  <a:pt x="323" y="504"/>
                  <a:pt x="323" y="504"/>
                  <a:pt x="323" y="504"/>
                </a:cubicBezTo>
                <a:cubicBezTo>
                  <a:pt x="324" y="504"/>
                  <a:pt x="324" y="505"/>
                  <a:pt x="325" y="505"/>
                </a:cubicBezTo>
                <a:lnTo>
                  <a:pt x="325" y="506"/>
                </a:lnTo>
                <a:close/>
                <a:moveTo>
                  <a:pt x="563" y="520"/>
                </a:moveTo>
                <a:cubicBezTo>
                  <a:pt x="562" y="520"/>
                  <a:pt x="562" y="520"/>
                  <a:pt x="562" y="520"/>
                </a:cubicBezTo>
                <a:cubicBezTo>
                  <a:pt x="562" y="517"/>
                  <a:pt x="562" y="517"/>
                  <a:pt x="562" y="517"/>
                </a:cubicBezTo>
                <a:cubicBezTo>
                  <a:pt x="561" y="517"/>
                  <a:pt x="561" y="517"/>
                  <a:pt x="561" y="517"/>
                </a:cubicBezTo>
                <a:cubicBezTo>
                  <a:pt x="561" y="516"/>
                  <a:pt x="561" y="516"/>
                  <a:pt x="561" y="516"/>
                </a:cubicBezTo>
                <a:cubicBezTo>
                  <a:pt x="559" y="516"/>
                  <a:pt x="558" y="516"/>
                  <a:pt x="555" y="516"/>
                </a:cubicBezTo>
                <a:cubicBezTo>
                  <a:pt x="554" y="514"/>
                  <a:pt x="554" y="512"/>
                  <a:pt x="554" y="511"/>
                </a:cubicBezTo>
                <a:cubicBezTo>
                  <a:pt x="555" y="511"/>
                  <a:pt x="555" y="511"/>
                  <a:pt x="555" y="511"/>
                </a:cubicBezTo>
                <a:cubicBezTo>
                  <a:pt x="555" y="510"/>
                  <a:pt x="555" y="510"/>
                  <a:pt x="555" y="510"/>
                </a:cubicBezTo>
                <a:cubicBezTo>
                  <a:pt x="557" y="511"/>
                  <a:pt x="557" y="511"/>
                  <a:pt x="560" y="511"/>
                </a:cubicBezTo>
                <a:cubicBezTo>
                  <a:pt x="561" y="514"/>
                  <a:pt x="561" y="516"/>
                  <a:pt x="563" y="517"/>
                </a:cubicBezTo>
                <a:lnTo>
                  <a:pt x="563" y="520"/>
                </a:lnTo>
                <a:close/>
                <a:moveTo>
                  <a:pt x="569" y="507"/>
                </a:moveTo>
                <a:cubicBezTo>
                  <a:pt x="568" y="507"/>
                  <a:pt x="568" y="507"/>
                  <a:pt x="568" y="507"/>
                </a:cubicBezTo>
                <a:cubicBezTo>
                  <a:pt x="568" y="505"/>
                  <a:pt x="568" y="505"/>
                  <a:pt x="568" y="505"/>
                </a:cubicBezTo>
                <a:cubicBezTo>
                  <a:pt x="569" y="505"/>
                  <a:pt x="569" y="505"/>
                  <a:pt x="569" y="505"/>
                </a:cubicBezTo>
                <a:cubicBezTo>
                  <a:pt x="569" y="504"/>
                  <a:pt x="569" y="504"/>
                  <a:pt x="569" y="504"/>
                </a:cubicBezTo>
                <a:cubicBezTo>
                  <a:pt x="569" y="504"/>
                  <a:pt x="569" y="504"/>
                  <a:pt x="569" y="504"/>
                </a:cubicBezTo>
                <a:lnTo>
                  <a:pt x="569" y="507"/>
                </a:lnTo>
                <a:close/>
                <a:moveTo>
                  <a:pt x="618" y="317"/>
                </a:moveTo>
                <a:cubicBezTo>
                  <a:pt x="617" y="317"/>
                  <a:pt x="617" y="317"/>
                  <a:pt x="617" y="317"/>
                </a:cubicBezTo>
                <a:cubicBezTo>
                  <a:pt x="617" y="316"/>
                  <a:pt x="617" y="316"/>
                  <a:pt x="617" y="316"/>
                </a:cubicBezTo>
                <a:cubicBezTo>
                  <a:pt x="618" y="316"/>
                  <a:pt x="618" y="316"/>
                  <a:pt x="618" y="316"/>
                </a:cubicBezTo>
                <a:lnTo>
                  <a:pt x="618" y="317"/>
                </a:lnTo>
                <a:close/>
                <a:moveTo>
                  <a:pt x="639" y="606"/>
                </a:moveTo>
                <a:cubicBezTo>
                  <a:pt x="638" y="606"/>
                  <a:pt x="638" y="606"/>
                  <a:pt x="638" y="606"/>
                </a:cubicBezTo>
                <a:cubicBezTo>
                  <a:pt x="638" y="604"/>
                  <a:pt x="638" y="604"/>
                  <a:pt x="638" y="604"/>
                </a:cubicBezTo>
                <a:cubicBezTo>
                  <a:pt x="639" y="604"/>
                  <a:pt x="639" y="604"/>
                  <a:pt x="639" y="604"/>
                </a:cubicBezTo>
                <a:lnTo>
                  <a:pt x="639" y="606"/>
                </a:lnTo>
                <a:close/>
                <a:moveTo>
                  <a:pt x="706" y="707"/>
                </a:moveTo>
                <a:cubicBezTo>
                  <a:pt x="705" y="707"/>
                  <a:pt x="705" y="708"/>
                  <a:pt x="704" y="708"/>
                </a:cubicBezTo>
                <a:cubicBezTo>
                  <a:pt x="704" y="709"/>
                  <a:pt x="704" y="709"/>
                  <a:pt x="704" y="709"/>
                </a:cubicBezTo>
                <a:cubicBezTo>
                  <a:pt x="703" y="709"/>
                  <a:pt x="703" y="709"/>
                  <a:pt x="703" y="709"/>
                </a:cubicBezTo>
                <a:cubicBezTo>
                  <a:pt x="701" y="711"/>
                  <a:pt x="704" y="710"/>
                  <a:pt x="700" y="711"/>
                </a:cubicBezTo>
                <a:cubicBezTo>
                  <a:pt x="700" y="709"/>
                  <a:pt x="700" y="709"/>
                  <a:pt x="700" y="709"/>
                </a:cubicBezTo>
                <a:cubicBezTo>
                  <a:pt x="702" y="708"/>
                  <a:pt x="703" y="706"/>
                  <a:pt x="705" y="705"/>
                </a:cubicBezTo>
                <a:cubicBezTo>
                  <a:pt x="705" y="706"/>
                  <a:pt x="705" y="706"/>
                  <a:pt x="705" y="706"/>
                </a:cubicBezTo>
                <a:cubicBezTo>
                  <a:pt x="706" y="706"/>
                  <a:pt x="706" y="706"/>
                  <a:pt x="706" y="706"/>
                </a:cubicBezTo>
                <a:lnTo>
                  <a:pt x="706" y="707"/>
                </a:lnTo>
                <a:close/>
                <a:moveTo>
                  <a:pt x="756" y="431"/>
                </a:moveTo>
                <a:cubicBezTo>
                  <a:pt x="756" y="432"/>
                  <a:pt x="756" y="432"/>
                  <a:pt x="756" y="432"/>
                </a:cubicBezTo>
                <a:cubicBezTo>
                  <a:pt x="751" y="432"/>
                  <a:pt x="751" y="432"/>
                  <a:pt x="751" y="432"/>
                </a:cubicBezTo>
                <a:cubicBezTo>
                  <a:pt x="749" y="433"/>
                  <a:pt x="744" y="436"/>
                  <a:pt x="740" y="434"/>
                </a:cubicBezTo>
                <a:cubicBezTo>
                  <a:pt x="740" y="434"/>
                  <a:pt x="739" y="433"/>
                  <a:pt x="739" y="433"/>
                </a:cubicBezTo>
                <a:cubicBezTo>
                  <a:pt x="734" y="433"/>
                  <a:pt x="734" y="433"/>
                  <a:pt x="734" y="433"/>
                </a:cubicBezTo>
                <a:cubicBezTo>
                  <a:pt x="734" y="432"/>
                  <a:pt x="734" y="432"/>
                  <a:pt x="734" y="432"/>
                </a:cubicBezTo>
                <a:cubicBezTo>
                  <a:pt x="731" y="431"/>
                  <a:pt x="730" y="434"/>
                  <a:pt x="728" y="431"/>
                </a:cubicBezTo>
                <a:cubicBezTo>
                  <a:pt x="726" y="431"/>
                  <a:pt x="726" y="431"/>
                  <a:pt x="726" y="431"/>
                </a:cubicBezTo>
                <a:cubicBezTo>
                  <a:pt x="726" y="430"/>
                  <a:pt x="726" y="430"/>
                  <a:pt x="726" y="430"/>
                </a:cubicBezTo>
                <a:cubicBezTo>
                  <a:pt x="728" y="430"/>
                  <a:pt x="728" y="430"/>
                  <a:pt x="728" y="430"/>
                </a:cubicBezTo>
                <a:cubicBezTo>
                  <a:pt x="731" y="429"/>
                  <a:pt x="730" y="428"/>
                  <a:pt x="734" y="428"/>
                </a:cubicBezTo>
                <a:cubicBezTo>
                  <a:pt x="735" y="427"/>
                  <a:pt x="735" y="426"/>
                  <a:pt x="735" y="425"/>
                </a:cubicBezTo>
                <a:cubicBezTo>
                  <a:pt x="739" y="426"/>
                  <a:pt x="740" y="427"/>
                  <a:pt x="745" y="427"/>
                </a:cubicBezTo>
                <a:cubicBezTo>
                  <a:pt x="745" y="429"/>
                  <a:pt x="745" y="429"/>
                  <a:pt x="745" y="429"/>
                </a:cubicBezTo>
                <a:cubicBezTo>
                  <a:pt x="746" y="429"/>
                  <a:pt x="746" y="429"/>
                  <a:pt x="746" y="429"/>
                </a:cubicBezTo>
                <a:cubicBezTo>
                  <a:pt x="746" y="430"/>
                  <a:pt x="746" y="430"/>
                  <a:pt x="746" y="430"/>
                </a:cubicBezTo>
                <a:cubicBezTo>
                  <a:pt x="749" y="430"/>
                  <a:pt x="753" y="430"/>
                  <a:pt x="756" y="429"/>
                </a:cubicBezTo>
                <a:cubicBezTo>
                  <a:pt x="756" y="431"/>
                  <a:pt x="757" y="430"/>
                  <a:pt x="756" y="431"/>
                </a:cubicBezTo>
                <a:close/>
                <a:moveTo>
                  <a:pt x="756" y="391"/>
                </a:moveTo>
                <a:cubicBezTo>
                  <a:pt x="756" y="392"/>
                  <a:pt x="756" y="392"/>
                  <a:pt x="756" y="393"/>
                </a:cubicBezTo>
                <a:cubicBezTo>
                  <a:pt x="753" y="394"/>
                  <a:pt x="746" y="393"/>
                  <a:pt x="745" y="392"/>
                </a:cubicBezTo>
                <a:cubicBezTo>
                  <a:pt x="745" y="392"/>
                  <a:pt x="744" y="391"/>
                  <a:pt x="744" y="390"/>
                </a:cubicBezTo>
                <a:cubicBezTo>
                  <a:pt x="742" y="391"/>
                  <a:pt x="741" y="391"/>
                  <a:pt x="739" y="391"/>
                </a:cubicBezTo>
                <a:cubicBezTo>
                  <a:pt x="739" y="392"/>
                  <a:pt x="739" y="392"/>
                  <a:pt x="739" y="392"/>
                </a:cubicBezTo>
                <a:cubicBezTo>
                  <a:pt x="738" y="392"/>
                  <a:pt x="738" y="392"/>
                  <a:pt x="738" y="392"/>
                </a:cubicBezTo>
                <a:cubicBezTo>
                  <a:pt x="738" y="395"/>
                  <a:pt x="738" y="395"/>
                  <a:pt x="738" y="395"/>
                </a:cubicBezTo>
                <a:cubicBezTo>
                  <a:pt x="739" y="396"/>
                  <a:pt x="746" y="399"/>
                  <a:pt x="748" y="400"/>
                </a:cubicBezTo>
                <a:cubicBezTo>
                  <a:pt x="748" y="402"/>
                  <a:pt x="748" y="402"/>
                  <a:pt x="748" y="402"/>
                </a:cubicBezTo>
                <a:cubicBezTo>
                  <a:pt x="748" y="402"/>
                  <a:pt x="747" y="400"/>
                  <a:pt x="747" y="400"/>
                </a:cubicBezTo>
                <a:cubicBezTo>
                  <a:pt x="743" y="400"/>
                  <a:pt x="743" y="400"/>
                  <a:pt x="743" y="400"/>
                </a:cubicBezTo>
                <a:cubicBezTo>
                  <a:pt x="743" y="400"/>
                  <a:pt x="743" y="400"/>
                  <a:pt x="743" y="400"/>
                </a:cubicBezTo>
                <a:cubicBezTo>
                  <a:pt x="740" y="399"/>
                  <a:pt x="728" y="403"/>
                  <a:pt x="727" y="404"/>
                </a:cubicBezTo>
                <a:cubicBezTo>
                  <a:pt x="727" y="405"/>
                  <a:pt x="727" y="405"/>
                  <a:pt x="727" y="405"/>
                </a:cubicBezTo>
                <a:cubicBezTo>
                  <a:pt x="726" y="405"/>
                  <a:pt x="725" y="406"/>
                  <a:pt x="724" y="406"/>
                </a:cubicBezTo>
                <a:cubicBezTo>
                  <a:pt x="723" y="407"/>
                  <a:pt x="723" y="408"/>
                  <a:pt x="723" y="409"/>
                </a:cubicBezTo>
                <a:cubicBezTo>
                  <a:pt x="721" y="409"/>
                  <a:pt x="722" y="409"/>
                  <a:pt x="721" y="409"/>
                </a:cubicBezTo>
                <a:cubicBezTo>
                  <a:pt x="720" y="409"/>
                  <a:pt x="720" y="409"/>
                  <a:pt x="720" y="409"/>
                </a:cubicBezTo>
                <a:cubicBezTo>
                  <a:pt x="720" y="405"/>
                  <a:pt x="720" y="405"/>
                  <a:pt x="720" y="405"/>
                </a:cubicBezTo>
                <a:cubicBezTo>
                  <a:pt x="721" y="405"/>
                  <a:pt x="722" y="405"/>
                  <a:pt x="723" y="405"/>
                </a:cubicBezTo>
                <a:cubicBezTo>
                  <a:pt x="723" y="405"/>
                  <a:pt x="723" y="405"/>
                  <a:pt x="723" y="405"/>
                </a:cubicBezTo>
                <a:cubicBezTo>
                  <a:pt x="724" y="404"/>
                  <a:pt x="724" y="404"/>
                  <a:pt x="725" y="404"/>
                </a:cubicBezTo>
                <a:cubicBezTo>
                  <a:pt x="725" y="402"/>
                  <a:pt x="725" y="402"/>
                  <a:pt x="725" y="402"/>
                </a:cubicBezTo>
                <a:cubicBezTo>
                  <a:pt x="726" y="402"/>
                  <a:pt x="726" y="401"/>
                  <a:pt x="727" y="401"/>
                </a:cubicBezTo>
                <a:cubicBezTo>
                  <a:pt x="729" y="398"/>
                  <a:pt x="730" y="398"/>
                  <a:pt x="735" y="398"/>
                </a:cubicBezTo>
                <a:cubicBezTo>
                  <a:pt x="735" y="396"/>
                  <a:pt x="735" y="396"/>
                  <a:pt x="735" y="396"/>
                </a:cubicBezTo>
                <a:cubicBezTo>
                  <a:pt x="733" y="396"/>
                  <a:pt x="733" y="396"/>
                  <a:pt x="732" y="395"/>
                </a:cubicBezTo>
                <a:cubicBezTo>
                  <a:pt x="725" y="395"/>
                  <a:pt x="725" y="395"/>
                  <a:pt x="725" y="395"/>
                </a:cubicBezTo>
                <a:cubicBezTo>
                  <a:pt x="725" y="395"/>
                  <a:pt x="725" y="395"/>
                  <a:pt x="725" y="395"/>
                </a:cubicBezTo>
                <a:cubicBezTo>
                  <a:pt x="724" y="396"/>
                  <a:pt x="721" y="398"/>
                  <a:pt x="720" y="399"/>
                </a:cubicBezTo>
                <a:cubicBezTo>
                  <a:pt x="720" y="400"/>
                  <a:pt x="720" y="400"/>
                  <a:pt x="720" y="400"/>
                </a:cubicBezTo>
                <a:cubicBezTo>
                  <a:pt x="720" y="401"/>
                  <a:pt x="719" y="401"/>
                  <a:pt x="719" y="401"/>
                </a:cubicBezTo>
                <a:cubicBezTo>
                  <a:pt x="719" y="405"/>
                  <a:pt x="719" y="405"/>
                  <a:pt x="719" y="405"/>
                </a:cubicBezTo>
                <a:cubicBezTo>
                  <a:pt x="719" y="406"/>
                  <a:pt x="717" y="407"/>
                  <a:pt x="716" y="408"/>
                </a:cubicBezTo>
                <a:cubicBezTo>
                  <a:pt x="713" y="407"/>
                  <a:pt x="709" y="406"/>
                  <a:pt x="705" y="405"/>
                </a:cubicBezTo>
                <a:cubicBezTo>
                  <a:pt x="705" y="405"/>
                  <a:pt x="705" y="405"/>
                  <a:pt x="705" y="405"/>
                </a:cubicBezTo>
                <a:cubicBezTo>
                  <a:pt x="704" y="403"/>
                  <a:pt x="703" y="403"/>
                  <a:pt x="701" y="402"/>
                </a:cubicBezTo>
                <a:cubicBezTo>
                  <a:pt x="701" y="400"/>
                  <a:pt x="701" y="400"/>
                  <a:pt x="701" y="400"/>
                </a:cubicBezTo>
                <a:cubicBezTo>
                  <a:pt x="703" y="400"/>
                  <a:pt x="703" y="400"/>
                  <a:pt x="704" y="399"/>
                </a:cubicBezTo>
                <a:cubicBezTo>
                  <a:pt x="705" y="399"/>
                  <a:pt x="705" y="399"/>
                  <a:pt x="705" y="399"/>
                </a:cubicBezTo>
                <a:cubicBezTo>
                  <a:pt x="704" y="397"/>
                  <a:pt x="703" y="397"/>
                  <a:pt x="703" y="395"/>
                </a:cubicBezTo>
                <a:cubicBezTo>
                  <a:pt x="704" y="394"/>
                  <a:pt x="706" y="392"/>
                  <a:pt x="707" y="391"/>
                </a:cubicBezTo>
                <a:cubicBezTo>
                  <a:pt x="709" y="391"/>
                  <a:pt x="709" y="391"/>
                  <a:pt x="709" y="391"/>
                </a:cubicBezTo>
                <a:cubicBezTo>
                  <a:pt x="709" y="390"/>
                  <a:pt x="709" y="391"/>
                  <a:pt x="710" y="390"/>
                </a:cubicBezTo>
                <a:cubicBezTo>
                  <a:pt x="709" y="386"/>
                  <a:pt x="706" y="383"/>
                  <a:pt x="704" y="382"/>
                </a:cubicBezTo>
                <a:cubicBezTo>
                  <a:pt x="704" y="381"/>
                  <a:pt x="704" y="381"/>
                  <a:pt x="704" y="381"/>
                </a:cubicBezTo>
                <a:cubicBezTo>
                  <a:pt x="710" y="382"/>
                  <a:pt x="712" y="384"/>
                  <a:pt x="719" y="384"/>
                </a:cubicBezTo>
                <a:cubicBezTo>
                  <a:pt x="719" y="380"/>
                  <a:pt x="719" y="380"/>
                  <a:pt x="719" y="380"/>
                </a:cubicBezTo>
                <a:cubicBezTo>
                  <a:pt x="716" y="380"/>
                  <a:pt x="716" y="380"/>
                  <a:pt x="716" y="380"/>
                </a:cubicBezTo>
                <a:cubicBezTo>
                  <a:pt x="716" y="380"/>
                  <a:pt x="716" y="379"/>
                  <a:pt x="715" y="378"/>
                </a:cubicBezTo>
                <a:cubicBezTo>
                  <a:pt x="714" y="377"/>
                  <a:pt x="714" y="377"/>
                  <a:pt x="713" y="376"/>
                </a:cubicBezTo>
                <a:cubicBezTo>
                  <a:pt x="713" y="375"/>
                  <a:pt x="713" y="375"/>
                  <a:pt x="713" y="375"/>
                </a:cubicBezTo>
                <a:cubicBezTo>
                  <a:pt x="705" y="375"/>
                  <a:pt x="705" y="375"/>
                  <a:pt x="705" y="375"/>
                </a:cubicBezTo>
                <a:cubicBezTo>
                  <a:pt x="705" y="375"/>
                  <a:pt x="705" y="375"/>
                  <a:pt x="705" y="375"/>
                </a:cubicBezTo>
                <a:cubicBezTo>
                  <a:pt x="700" y="375"/>
                  <a:pt x="700" y="375"/>
                  <a:pt x="700" y="375"/>
                </a:cubicBezTo>
                <a:cubicBezTo>
                  <a:pt x="700" y="374"/>
                  <a:pt x="700" y="374"/>
                  <a:pt x="700" y="374"/>
                </a:cubicBezTo>
                <a:cubicBezTo>
                  <a:pt x="698" y="374"/>
                  <a:pt x="697" y="373"/>
                  <a:pt x="696" y="373"/>
                </a:cubicBezTo>
                <a:cubicBezTo>
                  <a:pt x="696" y="375"/>
                  <a:pt x="696" y="375"/>
                  <a:pt x="696" y="375"/>
                </a:cubicBezTo>
                <a:cubicBezTo>
                  <a:pt x="691" y="375"/>
                  <a:pt x="691" y="375"/>
                  <a:pt x="691" y="375"/>
                </a:cubicBezTo>
                <a:cubicBezTo>
                  <a:pt x="691" y="371"/>
                  <a:pt x="691" y="371"/>
                  <a:pt x="691" y="371"/>
                </a:cubicBezTo>
                <a:cubicBezTo>
                  <a:pt x="694" y="371"/>
                  <a:pt x="695" y="371"/>
                  <a:pt x="699" y="371"/>
                </a:cubicBezTo>
                <a:cubicBezTo>
                  <a:pt x="699" y="370"/>
                  <a:pt x="699" y="369"/>
                  <a:pt x="700" y="368"/>
                </a:cubicBezTo>
                <a:cubicBezTo>
                  <a:pt x="703" y="368"/>
                  <a:pt x="705" y="371"/>
                  <a:pt x="709" y="370"/>
                </a:cubicBezTo>
                <a:cubicBezTo>
                  <a:pt x="709" y="369"/>
                  <a:pt x="709" y="369"/>
                  <a:pt x="709" y="369"/>
                </a:cubicBezTo>
                <a:cubicBezTo>
                  <a:pt x="710" y="369"/>
                  <a:pt x="710" y="369"/>
                  <a:pt x="710" y="369"/>
                </a:cubicBezTo>
                <a:cubicBezTo>
                  <a:pt x="710" y="368"/>
                  <a:pt x="710" y="368"/>
                  <a:pt x="710" y="368"/>
                </a:cubicBezTo>
                <a:cubicBezTo>
                  <a:pt x="717" y="368"/>
                  <a:pt x="717" y="368"/>
                  <a:pt x="717" y="368"/>
                </a:cubicBezTo>
                <a:cubicBezTo>
                  <a:pt x="717" y="367"/>
                  <a:pt x="717" y="367"/>
                  <a:pt x="717" y="367"/>
                </a:cubicBezTo>
                <a:cubicBezTo>
                  <a:pt x="719" y="367"/>
                  <a:pt x="719" y="367"/>
                  <a:pt x="719" y="367"/>
                </a:cubicBezTo>
                <a:cubicBezTo>
                  <a:pt x="719" y="366"/>
                  <a:pt x="719" y="366"/>
                  <a:pt x="719" y="366"/>
                </a:cubicBezTo>
                <a:cubicBezTo>
                  <a:pt x="721" y="366"/>
                  <a:pt x="721" y="366"/>
                  <a:pt x="721" y="366"/>
                </a:cubicBezTo>
                <a:cubicBezTo>
                  <a:pt x="721" y="366"/>
                  <a:pt x="721" y="366"/>
                  <a:pt x="721" y="366"/>
                </a:cubicBezTo>
                <a:cubicBezTo>
                  <a:pt x="726" y="366"/>
                  <a:pt x="726" y="366"/>
                  <a:pt x="726" y="366"/>
                </a:cubicBezTo>
                <a:cubicBezTo>
                  <a:pt x="726" y="365"/>
                  <a:pt x="726" y="365"/>
                  <a:pt x="726" y="365"/>
                </a:cubicBezTo>
                <a:cubicBezTo>
                  <a:pt x="727" y="364"/>
                  <a:pt x="729" y="364"/>
                  <a:pt x="730" y="364"/>
                </a:cubicBezTo>
                <a:cubicBezTo>
                  <a:pt x="730" y="363"/>
                  <a:pt x="730" y="363"/>
                  <a:pt x="730" y="363"/>
                </a:cubicBezTo>
                <a:cubicBezTo>
                  <a:pt x="731" y="363"/>
                  <a:pt x="732" y="364"/>
                  <a:pt x="732" y="364"/>
                </a:cubicBezTo>
                <a:cubicBezTo>
                  <a:pt x="733" y="364"/>
                  <a:pt x="735" y="363"/>
                  <a:pt x="737" y="363"/>
                </a:cubicBezTo>
                <a:cubicBezTo>
                  <a:pt x="737" y="364"/>
                  <a:pt x="737" y="364"/>
                  <a:pt x="738" y="365"/>
                </a:cubicBezTo>
                <a:cubicBezTo>
                  <a:pt x="740" y="365"/>
                  <a:pt x="740" y="365"/>
                  <a:pt x="740" y="365"/>
                </a:cubicBezTo>
                <a:cubicBezTo>
                  <a:pt x="740" y="366"/>
                  <a:pt x="740" y="366"/>
                  <a:pt x="740" y="366"/>
                </a:cubicBezTo>
                <a:cubicBezTo>
                  <a:pt x="742" y="366"/>
                  <a:pt x="742" y="366"/>
                  <a:pt x="742" y="366"/>
                </a:cubicBezTo>
                <a:cubicBezTo>
                  <a:pt x="742" y="366"/>
                  <a:pt x="742" y="366"/>
                  <a:pt x="742" y="366"/>
                </a:cubicBezTo>
                <a:cubicBezTo>
                  <a:pt x="744" y="367"/>
                  <a:pt x="746" y="367"/>
                  <a:pt x="747" y="367"/>
                </a:cubicBezTo>
                <a:cubicBezTo>
                  <a:pt x="747" y="368"/>
                  <a:pt x="747" y="368"/>
                  <a:pt x="747" y="368"/>
                </a:cubicBezTo>
                <a:cubicBezTo>
                  <a:pt x="743" y="370"/>
                  <a:pt x="737" y="368"/>
                  <a:pt x="733" y="371"/>
                </a:cubicBezTo>
                <a:cubicBezTo>
                  <a:pt x="732" y="371"/>
                  <a:pt x="732" y="371"/>
                  <a:pt x="732" y="371"/>
                </a:cubicBezTo>
                <a:cubicBezTo>
                  <a:pt x="734" y="374"/>
                  <a:pt x="736" y="373"/>
                  <a:pt x="739" y="374"/>
                </a:cubicBezTo>
                <a:cubicBezTo>
                  <a:pt x="739" y="375"/>
                  <a:pt x="739" y="375"/>
                  <a:pt x="739" y="375"/>
                </a:cubicBezTo>
                <a:cubicBezTo>
                  <a:pt x="741" y="375"/>
                  <a:pt x="743" y="375"/>
                  <a:pt x="745" y="375"/>
                </a:cubicBezTo>
                <a:cubicBezTo>
                  <a:pt x="745" y="376"/>
                  <a:pt x="745" y="376"/>
                  <a:pt x="745" y="376"/>
                </a:cubicBezTo>
                <a:cubicBezTo>
                  <a:pt x="747" y="376"/>
                  <a:pt x="747" y="376"/>
                  <a:pt x="747" y="376"/>
                </a:cubicBezTo>
                <a:cubicBezTo>
                  <a:pt x="747" y="377"/>
                  <a:pt x="747" y="377"/>
                  <a:pt x="747" y="377"/>
                </a:cubicBezTo>
                <a:cubicBezTo>
                  <a:pt x="750" y="378"/>
                  <a:pt x="756" y="377"/>
                  <a:pt x="757" y="375"/>
                </a:cubicBezTo>
                <a:cubicBezTo>
                  <a:pt x="759" y="376"/>
                  <a:pt x="759" y="376"/>
                  <a:pt x="761" y="377"/>
                </a:cubicBezTo>
                <a:cubicBezTo>
                  <a:pt x="760" y="381"/>
                  <a:pt x="758" y="385"/>
                  <a:pt x="756" y="386"/>
                </a:cubicBezTo>
                <a:cubicBezTo>
                  <a:pt x="756" y="389"/>
                  <a:pt x="757" y="388"/>
                  <a:pt x="758" y="391"/>
                </a:cubicBezTo>
                <a:lnTo>
                  <a:pt x="756" y="391"/>
                </a:lnTo>
                <a:close/>
                <a:moveTo>
                  <a:pt x="815" y="804"/>
                </a:moveTo>
                <a:cubicBezTo>
                  <a:pt x="813" y="804"/>
                  <a:pt x="813" y="804"/>
                  <a:pt x="813" y="804"/>
                </a:cubicBezTo>
                <a:cubicBezTo>
                  <a:pt x="812" y="801"/>
                  <a:pt x="810" y="798"/>
                  <a:pt x="807" y="796"/>
                </a:cubicBezTo>
                <a:cubicBezTo>
                  <a:pt x="807" y="794"/>
                  <a:pt x="807" y="793"/>
                  <a:pt x="808" y="791"/>
                </a:cubicBezTo>
                <a:cubicBezTo>
                  <a:pt x="809" y="791"/>
                  <a:pt x="809" y="791"/>
                  <a:pt x="809" y="791"/>
                </a:cubicBezTo>
                <a:cubicBezTo>
                  <a:pt x="809" y="793"/>
                  <a:pt x="810" y="794"/>
                  <a:pt x="810" y="796"/>
                </a:cubicBezTo>
                <a:cubicBezTo>
                  <a:pt x="813" y="796"/>
                  <a:pt x="813" y="796"/>
                  <a:pt x="813" y="796"/>
                </a:cubicBezTo>
                <a:cubicBezTo>
                  <a:pt x="814" y="793"/>
                  <a:pt x="814" y="794"/>
                  <a:pt x="816" y="793"/>
                </a:cubicBezTo>
                <a:cubicBezTo>
                  <a:pt x="815" y="797"/>
                  <a:pt x="815" y="797"/>
                  <a:pt x="817" y="799"/>
                </a:cubicBezTo>
                <a:cubicBezTo>
                  <a:pt x="817" y="802"/>
                  <a:pt x="816" y="802"/>
                  <a:pt x="815" y="804"/>
                </a:cubicBezTo>
                <a:close/>
                <a:moveTo>
                  <a:pt x="823" y="451"/>
                </a:moveTo>
                <a:cubicBezTo>
                  <a:pt x="823" y="453"/>
                  <a:pt x="823" y="453"/>
                  <a:pt x="823" y="453"/>
                </a:cubicBezTo>
                <a:cubicBezTo>
                  <a:pt x="822" y="454"/>
                  <a:pt x="822" y="454"/>
                  <a:pt x="822" y="454"/>
                </a:cubicBezTo>
                <a:cubicBezTo>
                  <a:pt x="820" y="454"/>
                  <a:pt x="820" y="454"/>
                  <a:pt x="820" y="454"/>
                </a:cubicBezTo>
                <a:cubicBezTo>
                  <a:pt x="819" y="456"/>
                  <a:pt x="818" y="457"/>
                  <a:pt x="817" y="458"/>
                </a:cubicBezTo>
                <a:cubicBezTo>
                  <a:pt x="816" y="458"/>
                  <a:pt x="816" y="458"/>
                  <a:pt x="816" y="458"/>
                </a:cubicBezTo>
                <a:cubicBezTo>
                  <a:pt x="816" y="461"/>
                  <a:pt x="816" y="461"/>
                  <a:pt x="816" y="461"/>
                </a:cubicBezTo>
                <a:cubicBezTo>
                  <a:pt x="815" y="462"/>
                  <a:pt x="812" y="462"/>
                  <a:pt x="811" y="464"/>
                </a:cubicBezTo>
                <a:cubicBezTo>
                  <a:pt x="808" y="464"/>
                  <a:pt x="808" y="464"/>
                  <a:pt x="807" y="462"/>
                </a:cubicBezTo>
                <a:cubicBezTo>
                  <a:pt x="800" y="462"/>
                  <a:pt x="802" y="463"/>
                  <a:pt x="800" y="467"/>
                </a:cubicBezTo>
                <a:cubicBezTo>
                  <a:pt x="799" y="467"/>
                  <a:pt x="799" y="467"/>
                  <a:pt x="799" y="467"/>
                </a:cubicBezTo>
                <a:cubicBezTo>
                  <a:pt x="799" y="468"/>
                  <a:pt x="799" y="468"/>
                  <a:pt x="799" y="468"/>
                </a:cubicBezTo>
                <a:cubicBezTo>
                  <a:pt x="798" y="469"/>
                  <a:pt x="797" y="470"/>
                  <a:pt x="795" y="471"/>
                </a:cubicBezTo>
                <a:cubicBezTo>
                  <a:pt x="795" y="472"/>
                  <a:pt x="795" y="472"/>
                  <a:pt x="795" y="472"/>
                </a:cubicBezTo>
                <a:cubicBezTo>
                  <a:pt x="794" y="471"/>
                  <a:pt x="792" y="470"/>
                  <a:pt x="790" y="471"/>
                </a:cubicBezTo>
                <a:cubicBezTo>
                  <a:pt x="790" y="472"/>
                  <a:pt x="790" y="472"/>
                  <a:pt x="790" y="472"/>
                </a:cubicBezTo>
                <a:cubicBezTo>
                  <a:pt x="785" y="472"/>
                  <a:pt x="785" y="472"/>
                  <a:pt x="785" y="472"/>
                </a:cubicBezTo>
                <a:cubicBezTo>
                  <a:pt x="785" y="472"/>
                  <a:pt x="785" y="472"/>
                  <a:pt x="785" y="472"/>
                </a:cubicBezTo>
                <a:cubicBezTo>
                  <a:pt x="783" y="472"/>
                  <a:pt x="782" y="472"/>
                  <a:pt x="781" y="472"/>
                </a:cubicBezTo>
                <a:cubicBezTo>
                  <a:pt x="781" y="472"/>
                  <a:pt x="781" y="472"/>
                  <a:pt x="781" y="472"/>
                </a:cubicBezTo>
                <a:cubicBezTo>
                  <a:pt x="780" y="472"/>
                  <a:pt x="780" y="472"/>
                  <a:pt x="780" y="472"/>
                </a:cubicBezTo>
                <a:cubicBezTo>
                  <a:pt x="780" y="473"/>
                  <a:pt x="780" y="473"/>
                  <a:pt x="780" y="473"/>
                </a:cubicBezTo>
                <a:cubicBezTo>
                  <a:pt x="779" y="474"/>
                  <a:pt x="778" y="474"/>
                  <a:pt x="777" y="474"/>
                </a:cubicBezTo>
                <a:cubicBezTo>
                  <a:pt x="776" y="473"/>
                  <a:pt x="776" y="473"/>
                  <a:pt x="774" y="472"/>
                </a:cubicBezTo>
                <a:cubicBezTo>
                  <a:pt x="773" y="471"/>
                  <a:pt x="773" y="469"/>
                  <a:pt x="772" y="467"/>
                </a:cubicBezTo>
                <a:cubicBezTo>
                  <a:pt x="771" y="467"/>
                  <a:pt x="769" y="467"/>
                  <a:pt x="767" y="467"/>
                </a:cubicBezTo>
                <a:cubicBezTo>
                  <a:pt x="767" y="466"/>
                  <a:pt x="767" y="466"/>
                  <a:pt x="767" y="466"/>
                </a:cubicBezTo>
                <a:cubicBezTo>
                  <a:pt x="764" y="466"/>
                  <a:pt x="764" y="466"/>
                  <a:pt x="764" y="466"/>
                </a:cubicBezTo>
                <a:cubicBezTo>
                  <a:pt x="764" y="465"/>
                  <a:pt x="764" y="465"/>
                  <a:pt x="764" y="465"/>
                </a:cubicBezTo>
                <a:cubicBezTo>
                  <a:pt x="762" y="465"/>
                  <a:pt x="762" y="465"/>
                  <a:pt x="762" y="465"/>
                </a:cubicBezTo>
                <a:cubicBezTo>
                  <a:pt x="762" y="464"/>
                  <a:pt x="762" y="464"/>
                  <a:pt x="762" y="464"/>
                </a:cubicBezTo>
                <a:cubicBezTo>
                  <a:pt x="761" y="464"/>
                  <a:pt x="761" y="463"/>
                  <a:pt x="760" y="463"/>
                </a:cubicBezTo>
                <a:cubicBezTo>
                  <a:pt x="759" y="461"/>
                  <a:pt x="760" y="462"/>
                  <a:pt x="759" y="461"/>
                </a:cubicBezTo>
                <a:cubicBezTo>
                  <a:pt x="759" y="460"/>
                  <a:pt x="759" y="460"/>
                  <a:pt x="759" y="460"/>
                </a:cubicBezTo>
                <a:cubicBezTo>
                  <a:pt x="760" y="460"/>
                  <a:pt x="762" y="461"/>
                  <a:pt x="763" y="461"/>
                </a:cubicBezTo>
                <a:cubicBezTo>
                  <a:pt x="763" y="462"/>
                  <a:pt x="763" y="462"/>
                  <a:pt x="763" y="462"/>
                </a:cubicBezTo>
                <a:cubicBezTo>
                  <a:pt x="768" y="462"/>
                  <a:pt x="768" y="462"/>
                  <a:pt x="768" y="462"/>
                </a:cubicBezTo>
                <a:cubicBezTo>
                  <a:pt x="768" y="463"/>
                  <a:pt x="768" y="463"/>
                  <a:pt x="768" y="463"/>
                </a:cubicBezTo>
                <a:cubicBezTo>
                  <a:pt x="773" y="462"/>
                  <a:pt x="783" y="455"/>
                  <a:pt x="785" y="452"/>
                </a:cubicBezTo>
                <a:cubicBezTo>
                  <a:pt x="787" y="452"/>
                  <a:pt x="789" y="452"/>
                  <a:pt x="791" y="453"/>
                </a:cubicBezTo>
                <a:cubicBezTo>
                  <a:pt x="791" y="451"/>
                  <a:pt x="792" y="450"/>
                  <a:pt x="792" y="449"/>
                </a:cubicBezTo>
                <a:cubicBezTo>
                  <a:pt x="790" y="449"/>
                  <a:pt x="789" y="448"/>
                  <a:pt x="789" y="446"/>
                </a:cubicBezTo>
                <a:cubicBezTo>
                  <a:pt x="788" y="446"/>
                  <a:pt x="787" y="445"/>
                  <a:pt x="786" y="445"/>
                </a:cubicBezTo>
                <a:cubicBezTo>
                  <a:pt x="786" y="444"/>
                  <a:pt x="786" y="442"/>
                  <a:pt x="785" y="441"/>
                </a:cubicBezTo>
                <a:cubicBezTo>
                  <a:pt x="785" y="441"/>
                  <a:pt x="785" y="441"/>
                  <a:pt x="785" y="441"/>
                </a:cubicBezTo>
                <a:cubicBezTo>
                  <a:pt x="785" y="439"/>
                  <a:pt x="785" y="439"/>
                  <a:pt x="785" y="439"/>
                </a:cubicBezTo>
                <a:cubicBezTo>
                  <a:pt x="784" y="439"/>
                  <a:pt x="784" y="439"/>
                  <a:pt x="784" y="439"/>
                </a:cubicBezTo>
                <a:cubicBezTo>
                  <a:pt x="784" y="436"/>
                  <a:pt x="784" y="436"/>
                  <a:pt x="784" y="436"/>
                </a:cubicBezTo>
                <a:cubicBezTo>
                  <a:pt x="783" y="436"/>
                  <a:pt x="783" y="436"/>
                  <a:pt x="783" y="436"/>
                </a:cubicBezTo>
                <a:cubicBezTo>
                  <a:pt x="782" y="434"/>
                  <a:pt x="780" y="434"/>
                  <a:pt x="780" y="431"/>
                </a:cubicBezTo>
                <a:cubicBezTo>
                  <a:pt x="784" y="431"/>
                  <a:pt x="784" y="431"/>
                  <a:pt x="784" y="431"/>
                </a:cubicBezTo>
                <a:cubicBezTo>
                  <a:pt x="784" y="432"/>
                  <a:pt x="784" y="432"/>
                  <a:pt x="785" y="433"/>
                </a:cubicBezTo>
                <a:cubicBezTo>
                  <a:pt x="788" y="433"/>
                  <a:pt x="788" y="433"/>
                  <a:pt x="788" y="433"/>
                </a:cubicBezTo>
                <a:cubicBezTo>
                  <a:pt x="788" y="433"/>
                  <a:pt x="788" y="433"/>
                  <a:pt x="788" y="433"/>
                </a:cubicBezTo>
                <a:cubicBezTo>
                  <a:pt x="789" y="434"/>
                  <a:pt x="789" y="434"/>
                  <a:pt x="789" y="436"/>
                </a:cubicBezTo>
                <a:cubicBezTo>
                  <a:pt x="791" y="436"/>
                  <a:pt x="792" y="435"/>
                  <a:pt x="794" y="435"/>
                </a:cubicBezTo>
                <a:cubicBezTo>
                  <a:pt x="794" y="436"/>
                  <a:pt x="794" y="437"/>
                  <a:pt x="794" y="438"/>
                </a:cubicBezTo>
                <a:cubicBezTo>
                  <a:pt x="794" y="438"/>
                  <a:pt x="794" y="438"/>
                  <a:pt x="794" y="438"/>
                </a:cubicBezTo>
                <a:cubicBezTo>
                  <a:pt x="794" y="442"/>
                  <a:pt x="794" y="442"/>
                  <a:pt x="794" y="442"/>
                </a:cubicBezTo>
                <a:cubicBezTo>
                  <a:pt x="794" y="442"/>
                  <a:pt x="794" y="442"/>
                  <a:pt x="794" y="442"/>
                </a:cubicBezTo>
                <a:cubicBezTo>
                  <a:pt x="795" y="443"/>
                  <a:pt x="795" y="445"/>
                  <a:pt x="795" y="446"/>
                </a:cubicBezTo>
                <a:cubicBezTo>
                  <a:pt x="796" y="447"/>
                  <a:pt x="795" y="446"/>
                  <a:pt x="796" y="447"/>
                </a:cubicBezTo>
                <a:cubicBezTo>
                  <a:pt x="802" y="447"/>
                  <a:pt x="810" y="447"/>
                  <a:pt x="815" y="448"/>
                </a:cubicBezTo>
                <a:cubicBezTo>
                  <a:pt x="817" y="446"/>
                  <a:pt x="819" y="445"/>
                  <a:pt x="821" y="443"/>
                </a:cubicBezTo>
                <a:cubicBezTo>
                  <a:pt x="821" y="442"/>
                  <a:pt x="821" y="442"/>
                  <a:pt x="821" y="442"/>
                </a:cubicBezTo>
                <a:cubicBezTo>
                  <a:pt x="822" y="442"/>
                  <a:pt x="822" y="442"/>
                  <a:pt x="822" y="442"/>
                </a:cubicBezTo>
                <a:cubicBezTo>
                  <a:pt x="822" y="441"/>
                  <a:pt x="823" y="440"/>
                  <a:pt x="823" y="439"/>
                </a:cubicBezTo>
                <a:cubicBezTo>
                  <a:pt x="825" y="439"/>
                  <a:pt x="827" y="438"/>
                  <a:pt x="828" y="438"/>
                </a:cubicBezTo>
                <a:cubicBezTo>
                  <a:pt x="830" y="436"/>
                  <a:pt x="831" y="434"/>
                  <a:pt x="832" y="433"/>
                </a:cubicBezTo>
                <a:cubicBezTo>
                  <a:pt x="834" y="433"/>
                  <a:pt x="834" y="433"/>
                  <a:pt x="834" y="433"/>
                </a:cubicBezTo>
                <a:cubicBezTo>
                  <a:pt x="834" y="432"/>
                  <a:pt x="834" y="432"/>
                  <a:pt x="834" y="432"/>
                </a:cubicBezTo>
                <a:cubicBezTo>
                  <a:pt x="839" y="432"/>
                  <a:pt x="839" y="432"/>
                  <a:pt x="839" y="432"/>
                </a:cubicBezTo>
                <a:cubicBezTo>
                  <a:pt x="839" y="431"/>
                  <a:pt x="839" y="431"/>
                  <a:pt x="839" y="431"/>
                </a:cubicBezTo>
                <a:cubicBezTo>
                  <a:pt x="841" y="430"/>
                  <a:pt x="844" y="430"/>
                  <a:pt x="845" y="431"/>
                </a:cubicBezTo>
                <a:cubicBezTo>
                  <a:pt x="846" y="431"/>
                  <a:pt x="847" y="432"/>
                  <a:pt x="848" y="432"/>
                </a:cubicBezTo>
                <a:cubicBezTo>
                  <a:pt x="848" y="433"/>
                  <a:pt x="848" y="433"/>
                  <a:pt x="848" y="433"/>
                </a:cubicBezTo>
                <a:cubicBezTo>
                  <a:pt x="846" y="433"/>
                  <a:pt x="844" y="432"/>
                  <a:pt x="842" y="432"/>
                </a:cubicBezTo>
                <a:cubicBezTo>
                  <a:pt x="843" y="435"/>
                  <a:pt x="844" y="434"/>
                  <a:pt x="845" y="437"/>
                </a:cubicBezTo>
                <a:cubicBezTo>
                  <a:pt x="842" y="437"/>
                  <a:pt x="840" y="437"/>
                  <a:pt x="839" y="438"/>
                </a:cubicBezTo>
                <a:cubicBezTo>
                  <a:pt x="839" y="441"/>
                  <a:pt x="839" y="441"/>
                  <a:pt x="839" y="441"/>
                </a:cubicBezTo>
                <a:cubicBezTo>
                  <a:pt x="837" y="441"/>
                  <a:pt x="836" y="441"/>
                  <a:pt x="835" y="442"/>
                </a:cubicBezTo>
                <a:cubicBezTo>
                  <a:pt x="835" y="444"/>
                  <a:pt x="835" y="444"/>
                  <a:pt x="835" y="444"/>
                </a:cubicBezTo>
                <a:cubicBezTo>
                  <a:pt x="834" y="445"/>
                  <a:pt x="833" y="446"/>
                  <a:pt x="831" y="447"/>
                </a:cubicBezTo>
                <a:cubicBezTo>
                  <a:pt x="831" y="447"/>
                  <a:pt x="831" y="448"/>
                  <a:pt x="831" y="448"/>
                </a:cubicBezTo>
                <a:cubicBezTo>
                  <a:pt x="829" y="449"/>
                  <a:pt x="829" y="447"/>
                  <a:pt x="827" y="448"/>
                </a:cubicBezTo>
                <a:cubicBezTo>
                  <a:pt x="826" y="449"/>
                  <a:pt x="826" y="450"/>
                  <a:pt x="826" y="450"/>
                </a:cubicBezTo>
                <a:cubicBezTo>
                  <a:pt x="825" y="450"/>
                  <a:pt x="824" y="451"/>
                  <a:pt x="823" y="451"/>
                </a:cubicBezTo>
                <a:close/>
                <a:moveTo>
                  <a:pt x="868" y="499"/>
                </a:moveTo>
                <a:cubicBezTo>
                  <a:pt x="868" y="498"/>
                  <a:pt x="868" y="498"/>
                  <a:pt x="868" y="498"/>
                </a:cubicBezTo>
                <a:cubicBezTo>
                  <a:pt x="865" y="497"/>
                  <a:pt x="864" y="499"/>
                  <a:pt x="862" y="499"/>
                </a:cubicBezTo>
                <a:cubicBezTo>
                  <a:pt x="862" y="500"/>
                  <a:pt x="861" y="501"/>
                  <a:pt x="861" y="501"/>
                </a:cubicBezTo>
                <a:cubicBezTo>
                  <a:pt x="857" y="502"/>
                  <a:pt x="854" y="503"/>
                  <a:pt x="851" y="505"/>
                </a:cubicBezTo>
                <a:cubicBezTo>
                  <a:pt x="851" y="505"/>
                  <a:pt x="851" y="506"/>
                  <a:pt x="850" y="506"/>
                </a:cubicBezTo>
                <a:cubicBezTo>
                  <a:pt x="849" y="506"/>
                  <a:pt x="849" y="506"/>
                  <a:pt x="849" y="506"/>
                </a:cubicBezTo>
                <a:cubicBezTo>
                  <a:pt x="849" y="507"/>
                  <a:pt x="849" y="507"/>
                  <a:pt x="849" y="507"/>
                </a:cubicBezTo>
                <a:cubicBezTo>
                  <a:pt x="847" y="507"/>
                  <a:pt x="847" y="507"/>
                  <a:pt x="847" y="507"/>
                </a:cubicBezTo>
                <a:cubicBezTo>
                  <a:pt x="845" y="509"/>
                  <a:pt x="845" y="509"/>
                  <a:pt x="845" y="509"/>
                </a:cubicBezTo>
                <a:cubicBezTo>
                  <a:pt x="844" y="509"/>
                  <a:pt x="844" y="509"/>
                  <a:pt x="844" y="509"/>
                </a:cubicBezTo>
                <a:cubicBezTo>
                  <a:pt x="844" y="509"/>
                  <a:pt x="843" y="510"/>
                  <a:pt x="843" y="511"/>
                </a:cubicBezTo>
                <a:cubicBezTo>
                  <a:pt x="840" y="513"/>
                  <a:pt x="837" y="516"/>
                  <a:pt x="835" y="518"/>
                </a:cubicBezTo>
                <a:cubicBezTo>
                  <a:pt x="835" y="521"/>
                  <a:pt x="835" y="521"/>
                  <a:pt x="835" y="521"/>
                </a:cubicBezTo>
                <a:cubicBezTo>
                  <a:pt x="828" y="521"/>
                  <a:pt x="828" y="521"/>
                  <a:pt x="828" y="521"/>
                </a:cubicBezTo>
                <a:cubicBezTo>
                  <a:pt x="828" y="521"/>
                  <a:pt x="828" y="520"/>
                  <a:pt x="827" y="520"/>
                </a:cubicBezTo>
                <a:cubicBezTo>
                  <a:pt x="826" y="520"/>
                  <a:pt x="826" y="520"/>
                  <a:pt x="826" y="520"/>
                </a:cubicBezTo>
                <a:cubicBezTo>
                  <a:pt x="826" y="517"/>
                  <a:pt x="826" y="517"/>
                  <a:pt x="826" y="517"/>
                </a:cubicBezTo>
                <a:cubicBezTo>
                  <a:pt x="831" y="516"/>
                  <a:pt x="830" y="514"/>
                  <a:pt x="832" y="511"/>
                </a:cubicBezTo>
                <a:cubicBezTo>
                  <a:pt x="834" y="509"/>
                  <a:pt x="836" y="509"/>
                  <a:pt x="838" y="507"/>
                </a:cubicBezTo>
                <a:cubicBezTo>
                  <a:pt x="838" y="506"/>
                  <a:pt x="838" y="506"/>
                  <a:pt x="838" y="506"/>
                </a:cubicBezTo>
                <a:cubicBezTo>
                  <a:pt x="839" y="505"/>
                  <a:pt x="841" y="504"/>
                  <a:pt x="842" y="503"/>
                </a:cubicBezTo>
                <a:cubicBezTo>
                  <a:pt x="842" y="500"/>
                  <a:pt x="842" y="500"/>
                  <a:pt x="842" y="500"/>
                </a:cubicBezTo>
                <a:cubicBezTo>
                  <a:pt x="843" y="499"/>
                  <a:pt x="844" y="499"/>
                  <a:pt x="845" y="498"/>
                </a:cubicBezTo>
                <a:cubicBezTo>
                  <a:pt x="845" y="497"/>
                  <a:pt x="845" y="496"/>
                  <a:pt x="845" y="496"/>
                </a:cubicBezTo>
                <a:cubicBezTo>
                  <a:pt x="850" y="496"/>
                  <a:pt x="850" y="497"/>
                  <a:pt x="852" y="498"/>
                </a:cubicBezTo>
                <a:cubicBezTo>
                  <a:pt x="852" y="499"/>
                  <a:pt x="852" y="499"/>
                  <a:pt x="852" y="499"/>
                </a:cubicBezTo>
                <a:cubicBezTo>
                  <a:pt x="853" y="499"/>
                  <a:pt x="854" y="498"/>
                  <a:pt x="854" y="498"/>
                </a:cubicBezTo>
                <a:cubicBezTo>
                  <a:pt x="858" y="498"/>
                  <a:pt x="858" y="498"/>
                  <a:pt x="858" y="498"/>
                </a:cubicBezTo>
                <a:cubicBezTo>
                  <a:pt x="858" y="498"/>
                  <a:pt x="858" y="497"/>
                  <a:pt x="859" y="496"/>
                </a:cubicBezTo>
                <a:cubicBezTo>
                  <a:pt x="864" y="496"/>
                  <a:pt x="864" y="496"/>
                  <a:pt x="864" y="496"/>
                </a:cubicBezTo>
                <a:cubicBezTo>
                  <a:pt x="864" y="497"/>
                  <a:pt x="864" y="497"/>
                  <a:pt x="864" y="497"/>
                </a:cubicBezTo>
                <a:cubicBezTo>
                  <a:pt x="865" y="497"/>
                  <a:pt x="866" y="497"/>
                  <a:pt x="868" y="496"/>
                </a:cubicBezTo>
                <a:cubicBezTo>
                  <a:pt x="870" y="497"/>
                  <a:pt x="872" y="498"/>
                  <a:pt x="874" y="499"/>
                </a:cubicBezTo>
                <a:cubicBezTo>
                  <a:pt x="873" y="500"/>
                  <a:pt x="870" y="500"/>
                  <a:pt x="868" y="499"/>
                </a:cubicBezTo>
                <a:close/>
                <a:moveTo>
                  <a:pt x="914" y="517"/>
                </a:moveTo>
                <a:cubicBezTo>
                  <a:pt x="915" y="518"/>
                  <a:pt x="915" y="518"/>
                  <a:pt x="916" y="519"/>
                </a:cubicBezTo>
                <a:cubicBezTo>
                  <a:pt x="916" y="521"/>
                  <a:pt x="915" y="523"/>
                  <a:pt x="915" y="525"/>
                </a:cubicBezTo>
                <a:cubicBezTo>
                  <a:pt x="914" y="526"/>
                  <a:pt x="913" y="526"/>
                  <a:pt x="912" y="526"/>
                </a:cubicBezTo>
                <a:cubicBezTo>
                  <a:pt x="911" y="525"/>
                  <a:pt x="911" y="524"/>
                  <a:pt x="911" y="522"/>
                </a:cubicBezTo>
                <a:cubicBezTo>
                  <a:pt x="910" y="521"/>
                  <a:pt x="910" y="522"/>
                  <a:pt x="910" y="521"/>
                </a:cubicBezTo>
                <a:cubicBezTo>
                  <a:pt x="911" y="520"/>
                  <a:pt x="913" y="519"/>
                  <a:pt x="914" y="517"/>
                </a:cubicBezTo>
                <a:close/>
                <a:moveTo>
                  <a:pt x="911" y="558"/>
                </a:moveTo>
                <a:cubicBezTo>
                  <a:pt x="911" y="559"/>
                  <a:pt x="911" y="559"/>
                  <a:pt x="911" y="559"/>
                </a:cubicBezTo>
                <a:cubicBezTo>
                  <a:pt x="909" y="559"/>
                  <a:pt x="909" y="559"/>
                  <a:pt x="909" y="559"/>
                </a:cubicBezTo>
                <a:cubicBezTo>
                  <a:pt x="909" y="556"/>
                  <a:pt x="909" y="556"/>
                  <a:pt x="909" y="556"/>
                </a:cubicBezTo>
                <a:cubicBezTo>
                  <a:pt x="910" y="556"/>
                  <a:pt x="910" y="556"/>
                  <a:pt x="910" y="556"/>
                </a:cubicBezTo>
                <a:cubicBezTo>
                  <a:pt x="910" y="555"/>
                  <a:pt x="910" y="555"/>
                  <a:pt x="910" y="555"/>
                </a:cubicBezTo>
                <a:cubicBezTo>
                  <a:pt x="911" y="555"/>
                  <a:pt x="911" y="555"/>
                  <a:pt x="913" y="555"/>
                </a:cubicBezTo>
                <a:cubicBezTo>
                  <a:pt x="912" y="556"/>
                  <a:pt x="912" y="557"/>
                  <a:pt x="911" y="558"/>
                </a:cubicBezTo>
                <a:close/>
                <a:moveTo>
                  <a:pt x="928" y="531"/>
                </a:moveTo>
                <a:cubicBezTo>
                  <a:pt x="927" y="531"/>
                  <a:pt x="927" y="531"/>
                  <a:pt x="927" y="531"/>
                </a:cubicBezTo>
                <a:cubicBezTo>
                  <a:pt x="927" y="534"/>
                  <a:pt x="927" y="534"/>
                  <a:pt x="927" y="534"/>
                </a:cubicBezTo>
                <a:cubicBezTo>
                  <a:pt x="926" y="535"/>
                  <a:pt x="924" y="535"/>
                  <a:pt x="925" y="538"/>
                </a:cubicBezTo>
                <a:cubicBezTo>
                  <a:pt x="925" y="538"/>
                  <a:pt x="926" y="538"/>
                  <a:pt x="926" y="539"/>
                </a:cubicBezTo>
                <a:cubicBezTo>
                  <a:pt x="926" y="541"/>
                  <a:pt x="926" y="541"/>
                  <a:pt x="926" y="541"/>
                </a:cubicBezTo>
                <a:cubicBezTo>
                  <a:pt x="925" y="542"/>
                  <a:pt x="925" y="541"/>
                  <a:pt x="925" y="542"/>
                </a:cubicBezTo>
                <a:cubicBezTo>
                  <a:pt x="924" y="542"/>
                  <a:pt x="924" y="542"/>
                  <a:pt x="924" y="542"/>
                </a:cubicBezTo>
                <a:cubicBezTo>
                  <a:pt x="924" y="545"/>
                  <a:pt x="924" y="545"/>
                  <a:pt x="924" y="545"/>
                </a:cubicBezTo>
                <a:cubicBezTo>
                  <a:pt x="923" y="545"/>
                  <a:pt x="923" y="545"/>
                  <a:pt x="923" y="545"/>
                </a:cubicBezTo>
                <a:cubicBezTo>
                  <a:pt x="922" y="547"/>
                  <a:pt x="922" y="549"/>
                  <a:pt x="922" y="551"/>
                </a:cubicBezTo>
                <a:cubicBezTo>
                  <a:pt x="921" y="552"/>
                  <a:pt x="922" y="551"/>
                  <a:pt x="921" y="552"/>
                </a:cubicBezTo>
                <a:cubicBezTo>
                  <a:pt x="917" y="552"/>
                  <a:pt x="917" y="552"/>
                  <a:pt x="917" y="552"/>
                </a:cubicBezTo>
                <a:cubicBezTo>
                  <a:pt x="917" y="553"/>
                  <a:pt x="917" y="553"/>
                  <a:pt x="917" y="553"/>
                </a:cubicBezTo>
                <a:cubicBezTo>
                  <a:pt x="916" y="553"/>
                  <a:pt x="916" y="553"/>
                  <a:pt x="916" y="553"/>
                </a:cubicBezTo>
                <a:cubicBezTo>
                  <a:pt x="917" y="552"/>
                  <a:pt x="917" y="551"/>
                  <a:pt x="917" y="550"/>
                </a:cubicBezTo>
                <a:cubicBezTo>
                  <a:pt x="916" y="550"/>
                  <a:pt x="916" y="550"/>
                  <a:pt x="916" y="550"/>
                </a:cubicBezTo>
                <a:cubicBezTo>
                  <a:pt x="916" y="548"/>
                  <a:pt x="916" y="545"/>
                  <a:pt x="915" y="543"/>
                </a:cubicBezTo>
                <a:cubicBezTo>
                  <a:pt x="915" y="543"/>
                  <a:pt x="914" y="542"/>
                  <a:pt x="914" y="542"/>
                </a:cubicBezTo>
                <a:cubicBezTo>
                  <a:pt x="914" y="540"/>
                  <a:pt x="915" y="540"/>
                  <a:pt x="915" y="539"/>
                </a:cubicBezTo>
                <a:cubicBezTo>
                  <a:pt x="916" y="539"/>
                  <a:pt x="916" y="539"/>
                  <a:pt x="916" y="539"/>
                </a:cubicBezTo>
                <a:cubicBezTo>
                  <a:pt x="917" y="538"/>
                  <a:pt x="917" y="537"/>
                  <a:pt x="917" y="535"/>
                </a:cubicBezTo>
                <a:cubicBezTo>
                  <a:pt x="918" y="535"/>
                  <a:pt x="918" y="535"/>
                  <a:pt x="919" y="535"/>
                </a:cubicBezTo>
                <a:cubicBezTo>
                  <a:pt x="919" y="531"/>
                  <a:pt x="919" y="531"/>
                  <a:pt x="919" y="531"/>
                </a:cubicBezTo>
                <a:cubicBezTo>
                  <a:pt x="920" y="531"/>
                  <a:pt x="920" y="530"/>
                  <a:pt x="921" y="530"/>
                </a:cubicBezTo>
                <a:cubicBezTo>
                  <a:pt x="921" y="528"/>
                  <a:pt x="921" y="528"/>
                  <a:pt x="921" y="528"/>
                </a:cubicBezTo>
                <a:cubicBezTo>
                  <a:pt x="922" y="527"/>
                  <a:pt x="922" y="527"/>
                  <a:pt x="923" y="526"/>
                </a:cubicBezTo>
                <a:cubicBezTo>
                  <a:pt x="925" y="526"/>
                  <a:pt x="925" y="526"/>
                  <a:pt x="925" y="526"/>
                </a:cubicBezTo>
                <a:cubicBezTo>
                  <a:pt x="925" y="528"/>
                  <a:pt x="924" y="527"/>
                  <a:pt x="925" y="528"/>
                </a:cubicBezTo>
                <a:cubicBezTo>
                  <a:pt x="925" y="529"/>
                  <a:pt x="925" y="529"/>
                  <a:pt x="925" y="529"/>
                </a:cubicBezTo>
                <a:cubicBezTo>
                  <a:pt x="929" y="529"/>
                  <a:pt x="929" y="529"/>
                  <a:pt x="929" y="529"/>
                </a:cubicBezTo>
                <a:cubicBezTo>
                  <a:pt x="928" y="530"/>
                  <a:pt x="928" y="530"/>
                  <a:pt x="928" y="531"/>
                </a:cubicBezTo>
                <a:close/>
                <a:moveTo>
                  <a:pt x="952" y="606"/>
                </a:moveTo>
                <a:cubicBezTo>
                  <a:pt x="953" y="606"/>
                  <a:pt x="953" y="606"/>
                  <a:pt x="953" y="606"/>
                </a:cubicBezTo>
                <a:cubicBezTo>
                  <a:pt x="953" y="605"/>
                  <a:pt x="953" y="604"/>
                  <a:pt x="953" y="603"/>
                </a:cubicBezTo>
                <a:cubicBezTo>
                  <a:pt x="954" y="603"/>
                  <a:pt x="954" y="603"/>
                  <a:pt x="954" y="603"/>
                </a:cubicBezTo>
                <a:cubicBezTo>
                  <a:pt x="956" y="601"/>
                  <a:pt x="955" y="598"/>
                  <a:pt x="957" y="596"/>
                </a:cubicBezTo>
                <a:cubicBezTo>
                  <a:pt x="957" y="595"/>
                  <a:pt x="957" y="595"/>
                  <a:pt x="957" y="595"/>
                </a:cubicBezTo>
                <a:cubicBezTo>
                  <a:pt x="957" y="595"/>
                  <a:pt x="962" y="596"/>
                  <a:pt x="963" y="596"/>
                </a:cubicBezTo>
                <a:cubicBezTo>
                  <a:pt x="963" y="595"/>
                  <a:pt x="963" y="593"/>
                  <a:pt x="962" y="592"/>
                </a:cubicBezTo>
                <a:cubicBezTo>
                  <a:pt x="963" y="591"/>
                  <a:pt x="963" y="592"/>
                  <a:pt x="963" y="591"/>
                </a:cubicBezTo>
                <a:cubicBezTo>
                  <a:pt x="964" y="590"/>
                  <a:pt x="963" y="591"/>
                  <a:pt x="964" y="590"/>
                </a:cubicBezTo>
                <a:cubicBezTo>
                  <a:pt x="965" y="590"/>
                  <a:pt x="965" y="590"/>
                  <a:pt x="965" y="590"/>
                </a:cubicBezTo>
                <a:cubicBezTo>
                  <a:pt x="965" y="593"/>
                  <a:pt x="965" y="593"/>
                  <a:pt x="965" y="593"/>
                </a:cubicBezTo>
                <a:cubicBezTo>
                  <a:pt x="967" y="593"/>
                  <a:pt x="967" y="593"/>
                  <a:pt x="967" y="593"/>
                </a:cubicBezTo>
                <a:cubicBezTo>
                  <a:pt x="967" y="597"/>
                  <a:pt x="966" y="600"/>
                  <a:pt x="967" y="603"/>
                </a:cubicBezTo>
                <a:cubicBezTo>
                  <a:pt x="968" y="603"/>
                  <a:pt x="968" y="603"/>
                  <a:pt x="968" y="603"/>
                </a:cubicBezTo>
                <a:cubicBezTo>
                  <a:pt x="968" y="607"/>
                  <a:pt x="968" y="607"/>
                  <a:pt x="968" y="607"/>
                </a:cubicBezTo>
                <a:cubicBezTo>
                  <a:pt x="969" y="607"/>
                  <a:pt x="969" y="607"/>
                  <a:pt x="969" y="607"/>
                </a:cubicBezTo>
                <a:cubicBezTo>
                  <a:pt x="969" y="608"/>
                  <a:pt x="969" y="608"/>
                  <a:pt x="969" y="608"/>
                </a:cubicBezTo>
                <a:cubicBezTo>
                  <a:pt x="970" y="609"/>
                  <a:pt x="970" y="609"/>
                  <a:pt x="971" y="609"/>
                </a:cubicBezTo>
                <a:cubicBezTo>
                  <a:pt x="971" y="612"/>
                  <a:pt x="971" y="612"/>
                  <a:pt x="971" y="612"/>
                </a:cubicBezTo>
                <a:cubicBezTo>
                  <a:pt x="971" y="613"/>
                  <a:pt x="972" y="614"/>
                  <a:pt x="973" y="614"/>
                </a:cubicBezTo>
                <a:cubicBezTo>
                  <a:pt x="973" y="617"/>
                  <a:pt x="973" y="617"/>
                  <a:pt x="973" y="617"/>
                </a:cubicBezTo>
                <a:cubicBezTo>
                  <a:pt x="974" y="617"/>
                  <a:pt x="974" y="617"/>
                  <a:pt x="975" y="617"/>
                </a:cubicBezTo>
                <a:cubicBezTo>
                  <a:pt x="975" y="619"/>
                  <a:pt x="975" y="620"/>
                  <a:pt x="976" y="621"/>
                </a:cubicBezTo>
                <a:cubicBezTo>
                  <a:pt x="976" y="621"/>
                  <a:pt x="977" y="621"/>
                  <a:pt x="977" y="622"/>
                </a:cubicBezTo>
                <a:cubicBezTo>
                  <a:pt x="978" y="623"/>
                  <a:pt x="976" y="624"/>
                  <a:pt x="976" y="625"/>
                </a:cubicBezTo>
                <a:cubicBezTo>
                  <a:pt x="977" y="625"/>
                  <a:pt x="977" y="625"/>
                  <a:pt x="977" y="625"/>
                </a:cubicBezTo>
                <a:cubicBezTo>
                  <a:pt x="977" y="627"/>
                  <a:pt x="977" y="627"/>
                  <a:pt x="977" y="627"/>
                </a:cubicBezTo>
                <a:cubicBezTo>
                  <a:pt x="978" y="627"/>
                  <a:pt x="978" y="627"/>
                  <a:pt x="978" y="627"/>
                </a:cubicBezTo>
                <a:cubicBezTo>
                  <a:pt x="978" y="628"/>
                  <a:pt x="979" y="630"/>
                  <a:pt x="979" y="632"/>
                </a:cubicBezTo>
                <a:cubicBezTo>
                  <a:pt x="980" y="632"/>
                  <a:pt x="981" y="633"/>
                  <a:pt x="981" y="633"/>
                </a:cubicBezTo>
                <a:cubicBezTo>
                  <a:pt x="982" y="634"/>
                  <a:pt x="982" y="635"/>
                  <a:pt x="982" y="636"/>
                </a:cubicBezTo>
                <a:cubicBezTo>
                  <a:pt x="984" y="637"/>
                  <a:pt x="986" y="637"/>
                  <a:pt x="989" y="637"/>
                </a:cubicBezTo>
                <a:cubicBezTo>
                  <a:pt x="988" y="641"/>
                  <a:pt x="985" y="643"/>
                  <a:pt x="986" y="647"/>
                </a:cubicBezTo>
                <a:cubicBezTo>
                  <a:pt x="987" y="647"/>
                  <a:pt x="987" y="647"/>
                  <a:pt x="987" y="647"/>
                </a:cubicBezTo>
                <a:cubicBezTo>
                  <a:pt x="987" y="651"/>
                  <a:pt x="987" y="651"/>
                  <a:pt x="987" y="651"/>
                </a:cubicBezTo>
                <a:cubicBezTo>
                  <a:pt x="988" y="651"/>
                  <a:pt x="988" y="651"/>
                  <a:pt x="988" y="651"/>
                </a:cubicBezTo>
                <a:cubicBezTo>
                  <a:pt x="988" y="651"/>
                  <a:pt x="988" y="651"/>
                  <a:pt x="988" y="651"/>
                </a:cubicBezTo>
                <a:cubicBezTo>
                  <a:pt x="987" y="652"/>
                  <a:pt x="985" y="652"/>
                  <a:pt x="984" y="652"/>
                </a:cubicBezTo>
                <a:cubicBezTo>
                  <a:pt x="984" y="655"/>
                  <a:pt x="984" y="655"/>
                  <a:pt x="984" y="655"/>
                </a:cubicBezTo>
                <a:cubicBezTo>
                  <a:pt x="981" y="655"/>
                  <a:pt x="981" y="655"/>
                  <a:pt x="981" y="655"/>
                </a:cubicBezTo>
                <a:cubicBezTo>
                  <a:pt x="980" y="653"/>
                  <a:pt x="980" y="651"/>
                  <a:pt x="980" y="649"/>
                </a:cubicBezTo>
                <a:cubicBezTo>
                  <a:pt x="979" y="649"/>
                  <a:pt x="979" y="649"/>
                  <a:pt x="979" y="649"/>
                </a:cubicBezTo>
                <a:cubicBezTo>
                  <a:pt x="979" y="644"/>
                  <a:pt x="979" y="644"/>
                  <a:pt x="979" y="644"/>
                </a:cubicBezTo>
                <a:cubicBezTo>
                  <a:pt x="980" y="644"/>
                  <a:pt x="980" y="644"/>
                  <a:pt x="980" y="644"/>
                </a:cubicBezTo>
                <a:cubicBezTo>
                  <a:pt x="980" y="642"/>
                  <a:pt x="979" y="642"/>
                  <a:pt x="979" y="642"/>
                </a:cubicBezTo>
                <a:cubicBezTo>
                  <a:pt x="979" y="637"/>
                  <a:pt x="979" y="637"/>
                  <a:pt x="979" y="637"/>
                </a:cubicBezTo>
                <a:cubicBezTo>
                  <a:pt x="976" y="637"/>
                  <a:pt x="976" y="637"/>
                  <a:pt x="976" y="637"/>
                </a:cubicBezTo>
                <a:cubicBezTo>
                  <a:pt x="976" y="637"/>
                  <a:pt x="976" y="637"/>
                  <a:pt x="976" y="637"/>
                </a:cubicBezTo>
                <a:cubicBezTo>
                  <a:pt x="976" y="637"/>
                  <a:pt x="976" y="637"/>
                  <a:pt x="976" y="637"/>
                </a:cubicBezTo>
                <a:cubicBezTo>
                  <a:pt x="976" y="634"/>
                  <a:pt x="976" y="634"/>
                  <a:pt x="976" y="632"/>
                </a:cubicBezTo>
                <a:cubicBezTo>
                  <a:pt x="971" y="632"/>
                  <a:pt x="971" y="632"/>
                  <a:pt x="971" y="632"/>
                </a:cubicBezTo>
                <a:cubicBezTo>
                  <a:pt x="970" y="631"/>
                  <a:pt x="970" y="630"/>
                  <a:pt x="970" y="628"/>
                </a:cubicBezTo>
                <a:cubicBezTo>
                  <a:pt x="971" y="628"/>
                  <a:pt x="971" y="628"/>
                  <a:pt x="971" y="628"/>
                </a:cubicBezTo>
                <a:cubicBezTo>
                  <a:pt x="972" y="627"/>
                  <a:pt x="972" y="627"/>
                  <a:pt x="972" y="625"/>
                </a:cubicBezTo>
                <a:cubicBezTo>
                  <a:pt x="970" y="624"/>
                  <a:pt x="970" y="625"/>
                  <a:pt x="970" y="622"/>
                </a:cubicBezTo>
                <a:cubicBezTo>
                  <a:pt x="968" y="623"/>
                  <a:pt x="968" y="623"/>
                  <a:pt x="967" y="624"/>
                </a:cubicBezTo>
                <a:cubicBezTo>
                  <a:pt x="965" y="621"/>
                  <a:pt x="961" y="618"/>
                  <a:pt x="957" y="617"/>
                </a:cubicBezTo>
                <a:cubicBezTo>
                  <a:pt x="957" y="615"/>
                  <a:pt x="958" y="616"/>
                  <a:pt x="957" y="615"/>
                </a:cubicBezTo>
                <a:cubicBezTo>
                  <a:pt x="957" y="612"/>
                  <a:pt x="957" y="612"/>
                  <a:pt x="959" y="611"/>
                </a:cubicBezTo>
                <a:cubicBezTo>
                  <a:pt x="959" y="610"/>
                  <a:pt x="959" y="610"/>
                  <a:pt x="959" y="610"/>
                </a:cubicBezTo>
                <a:cubicBezTo>
                  <a:pt x="954" y="610"/>
                  <a:pt x="954" y="610"/>
                  <a:pt x="954" y="610"/>
                </a:cubicBezTo>
                <a:cubicBezTo>
                  <a:pt x="954" y="609"/>
                  <a:pt x="954" y="609"/>
                  <a:pt x="954" y="609"/>
                </a:cubicBezTo>
                <a:cubicBezTo>
                  <a:pt x="953" y="608"/>
                  <a:pt x="953" y="608"/>
                  <a:pt x="953" y="607"/>
                </a:cubicBezTo>
                <a:cubicBezTo>
                  <a:pt x="952" y="607"/>
                  <a:pt x="952" y="607"/>
                  <a:pt x="952" y="607"/>
                </a:cubicBezTo>
                <a:lnTo>
                  <a:pt x="952" y="606"/>
                </a:lnTo>
                <a:close/>
                <a:moveTo>
                  <a:pt x="949" y="632"/>
                </a:moveTo>
                <a:cubicBezTo>
                  <a:pt x="946" y="632"/>
                  <a:pt x="944" y="632"/>
                  <a:pt x="943" y="629"/>
                </a:cubicBezTo>
                <a:cubicBezTo>
                  <a:pt x="943" y="629"/>
                  <a:pt x="943" y="629"/>
                  <a:pt x="943" y="629"/>
                </a:cubicBezTo>
                <a:cubicBezTo>
                  <a:pt x="942" y="627"/>
                  <a:pt x="946" y="624"/>
                  <a:pt x="943" y="621"/>
                </a:cubicBezTo>
                <a:cubicBezTo>
                  <a:pt x="943" y="615"/>
                  <a:pt x="942" y="618"/>
                  <a:pt x="940" y="616"/>
                </a:cubicBezTo>
                <a:cubicBezTo>
                  <a:pt x="940" y="615"/>
                  <a:pt x="940" y="614"/>
                  <a:pt x="939" y="613"/>
                </a:cubicBezTo>
                <a:cubicBezTo>
                  <a:pt x="937" y="613"/>
                  <a:pt x="937" y="613"/>
                  <a:pt x="937" y="613"/>
                </a:cubicBezTo>
                <a:cubicBezTo>
                  <a:pt x="937" y="612"/>
                  <a:pt x="937" y="612"/>
                  <a:pt x="937" y="612"/>
                </a:cubicBezTo>
                <a:cubicBezTo>
                  <a:pt x="936" y="612"/>
                  <a:pt x="937" y="613"/>
                  <a:pt x="936" y="612"/>
                </a:cubicBezTo>
                <a:cubicBezTo>
                  <a:pt x="938" y="611"/>
                  <a:pt x="941" y="611"/>
                  <a:pt x="943" y="611"/>
                </a:cubicBezTo>
                <a:cubicBezTo>
                  <a:pt x="943" y="609"/>
                  <a:pt x="942" y="610"/>
                  <a:pt x="942" y="608"/>
                </a:cubicBezTo>
                <a:cubicBezTo>
                  <a:pt x="943" y="607"/>
                  <a:pt x="942" y="608"/>
                  <a:pt x="943" y="607"/>
                </a:cubicBezTo>
                <a:cubicBezTo>
                  <a:pt x="945" y="607"/>
                  <a:pt x="945" y="607"/>
                  <a:pt x="946" y="608"/>
                </a:cubicBezTo>
                <a:cubicBezTo>
                  <a:pt x="946" y="610"/>
                  <a:pt x="946" y="610"/>
                  <a:pt x="944" y="611"/>
                </a:cubicBezTo>
                <a:cubicBezTo>
                  <a:pt x="945" y="613"/>
                  <a:pt x="947" y="613"/>
                  <a:pt x="949" y="614"/>
                </a:cubicBezTo>
                <a:cubicBezTo>
                  <a:pt x="949" y="621"/>
                  <a:pt x="948" y="626"/>
                  <a:pt x="949" y="632"/>
                </a:cubicBezTo>
                <a:close/>
                <a:moveTo>
                  <a:pt x="966" y="658"/>
                </a:moveTo>
                <a:cubicBezTo>
                  <a:pt x="962" y="658"/>
                  <a:pt x="962" y="658"/>
                  <a:pt x="962" y="658"/>
                </a:cubicBezTo>
                <a:cubicBezTo>
                  <a:pt x="961" y="654"/>
                  <a:pt x="960" y="650"/>
                  <a:pt x="959" y="646"/>
                </a:cubicBezTo>
                <a:cubicBezTo>
                  <a:pt x="958" y="645"/>
                  <a:pt x="957" y="645"/>
                  <a:pt x="957" y="645"/>
                </a:cubicBezTo>
                <a:cubicBezTo>
                  <a:pt x="956" y="641"/>
                  <a:pt x="954" y="640"/>
                  <a:pt x="953" y="638"/>
                </a:cubicBezTo>
                <a:cubicBezTo>
                  <a:pt x="952" y="638"/>
                  <a:pt x="952" y="638"/>
                  <a:pt x="952" y="638"/>
                </a:cubicBezTo>
                <a:cubicBezTo>
                  <a:pt x="951" y="637"/>
                  <a:pt x="952" y="636"/>
                  <a:pt x="950" y="635"/>
                </a:cubicBezTo>
                <a:cubicBezTo>
                  <a:pt x="950" y="632"/>
                  <a:pt x="950" y="632"/>
                  <a:pt x="950" y="632"/>
                </a:cubicBezTo>
                <a:cubicBezTo>
                  <a:pt x="951" y="632"/>
                  <a:pt x="951" y="632"/>
                  <a:pt x="951" y="632"/>
                </a:cubicBezTo>
                <a:cubicBezTo>
                  <a:pt x="952" y="631"/>
                  <a:pt x="951" y="632"/>
                  <a:pt x="953" y="632"/>
                </a:cubicBezTo>
                <a:cubicBezTo>
                  <a:pt x="953" y="633"/>
                  <a:pt x="955" y="633"/>
                  <a:pt x="956" y="634"/>
                </a:cubicBezTo>
                <a:cubicBezTo>
                  <a:pt x="956" y="636"/>
                  <a:pt x="956" y="636"/>
                  <a:pt x="956" y="636"/>
                </a:cubicBezTo>
                <a:cubicBezTo>
                  <a:pt x="957" y="636"/>
                  <a:pt x="957" y="636"/>
                  <a:pt x="957" y="636"/>
                </a:cubicBezTo>
                <a:cubicBezTo>
                  <a:pt x="957" y="637"/>
                  <a:pt x="957" y="637"/>
                  <a:pt x="957" y="637"/>
                </a:cubicBezTo>
                <a:cubicBezTo>
                  <a:pt x="957" y="636"/>
                  <a:pt x="958" y="636"/>
                  <a:pt x="959" y="636"/>
                </a:cubicBezTo>
                <a:cubicBezTo>
                  <a:pt x="959" y="640"/>
                  <a:pt x="960" y="642"/>
                  <a:pt x="962" y="644"/>
                </a:cubicBezTo>
                <a:cubicBezTo>
                  <a:pt x="962" y="644"/>
                  <a:pt x="963" y="645"/>
                  <a:pt x="963" y="645"/>
                </a:cubicBezTo>
                <a:cubicBezTo>
                  <a:pt x="964" y="646"/>
                  <a:pt x="964" y="648"/>
                  <a:pt x="964" y="650"/>
                </a:cubicBezTo>
                <a:cubicBezTo>
                  <a:pt x="965" y="651"/>
                  <a:pt x="968" y="653"/>
                  <a:pt x="967" y="656"/>
                </a:cubicBezTo>
                <a:cubicBezTo>
                  <a:pt x="967" y="656"/>
                  <a:pt x="966" y="656"/>
                  <a:pt x="966" y="656"/>
                </a:cubicBezTo>
                <a:lnTo>
                  <a:pt x="966" y="658"/>
                </a:lnTo>
                <a:close/>
                <a:moveTo>
                  <a:pt x="1095" y="1214"/>
                </a:moveTo>
                <a:cubicBezTo>
                  <a:pt x="1092" y="1214"/>
                  <a:pt x="1093" y="1213"/>
                  <a:pt x="1090" y="1212"/>
                </a:cubicBezTo>
                <a:cubicBezTo>
                  <a:pt x="1090" y="1211"/>
                  <a:pt x="1090" y="1212"/>
                  <a:pt x="1089" y="1211"/>
                </a:cubicBezTo>
                <a:cubicBezTo>
                  <a:pt x="1089" y="1210"/>
                  <a:pt x="1089" y="1210"/>
                  <a:pt x="1089" y="1210"/>
                </a:cubicBezTo>
                <a:cubicBezTo>
                  <a:pt x="1092" y="1210"/>
                  <a:pt x="1094" y="1210"/>
                  <a:pt x="1095" y="1211"/>
                </a:cubicBezTo>
                <a:lnTo>
                  <a:pt x="1095" y="1214"/>
                </a:lnTo>
                <a:close/>
                <a:moveTo>
                  <a:pt x="1109" y="1230"/>
                </a:moveTo>
                <a:cubicBezTo>
                  <a:pt x="1106" y="1229"/>
                  <a:pt x="1104" y="1229"/>
                  <a:pt x="1101" y="1228"/>
                </a:cubicBezTo>
                <a:cubicBezTo>
                  <a:pt x="1100" y="1225"/>
                  <a:pt x="1099" y="1226"/>
                  <a:pt x="1098" y="1222"/>
                </a:cubicBezTo>
                <a:cubicBezTo>
                  <a:pt x="1097" y="1222"/>
                  <a:pt x="1097" y="1222"/>
                  <a:pt x="1097" y="1222"/>
                </a:cubicBezTo>
                <a:cubicBezTo>
                  <a:pt x="1097" y="1220"/>
                  <a:pt x="1097" y="1218"/>
                  <a:pt x="1098" y="1216"/>
                </a:cubicBezTo>
                <a:cubicBezTo>
                  <a:pt x="1099" y="1217"/>
                  <a:pt x="1100" y="1217"/>
                  <a:pt x="1101" y="1218"/>
                </a:cubicBezTo>
                <a:cubicBezTo>
                  <a:pt x="1101" y="1219"/>
                  <a:pt x="1101" y="1220"/>
                  <a:pt x="1102" y="1221"/>
                </a:cubicBezTo>
                <a:cubicBezTo>
                  <a:pt x="1103" y="1221"/>
                  <a:pt x="1104" y="1221"/>
                  <a:pt x="1106" y="1222"/>
                </a:cubicBezTo>
                <a:cubicBezTo>
                  <a:pt x="1106" y="1225"/>
                  <a:pt x="1107" y="1226"/>
                  <a:pt x="1109" y="1227"/>
                </a:cubicBezTo>
                <a:lnTo>
                  <a:pt x="1109" y="1230"/>
                </a:lnTo>
                <a:close/>
                <a:moveTo>
                  <a:pt x="1236" y="2143"/>
                </a:moveTo>
                <a:cubicBezTo>
                  <a:pt x="1236" y="2140"/>
                  <a:pt x="1237" y="2139"/>
                  <a:pt x="1240" y="2138"/>
                </a:cubicBezTo>
                <a:cubicBezTo>
                  <a:pt x="1240" y="2139"/>
                  <a:pt x="1241" y="2141"/>
                  <a:pt x="1241" y="2142"/>
                </a:cubicBezTo>
                <a:cubicBezTo>
                  <a:pt x="1239" y="2143"/>
                  <a:pt x="1238" y="2143"/>
                  <a:pt x="1236" y="2143"/>
                </a:cubicBezTo>
                <a:close/>
                <a:moveTo>
                  <a:pt x="1242" y="2134"/>
                </a:moveTo>
                <a:cubicBezTo>
                  <a:pt x="1243" y="2135"/>
                  <a:pt x="1246" y="2135"/>
                  <a:pt x="1248" y="2136"/>
                </a:cubicBezTo>
                <a:cubicBezTo>
                  <a:pt x="1246" y="2137"/>
                  <a:pt x="1243" y="2136"/>
                  <a:pt x="1242" y="2134"/>
                </a:cubicBezTo>
                <a:close/>
                <a:moveTo>
                  <a:pt x="1247" y="2146"/>
                </a:moveTo>
                <a:cubicBezTo>
                  <a:pt x="1245" y="2146"/>
                  <a:pt x="1245" y="2146"/>
                  <a:pt x="1245" y="2146"/>
                </a:cubicBezTo>
                <a:cubicBezTo>
                  <a:pt x="1245" y="2143"/>
                  <a:pt x="1245" y="2143"/>
                  <a:pt x="1245" y="2143"/>
                </a:cubicBezTo>
                <a:cubicBezTo>
                  <a:pt x="1246" y="2143"/>
                  <a:pt x="1246" y="2143"/>
                  <a:pt x="1247" y="2142"/>
                </a:cubicBezTo>
                <a:cubicBezTo>
                  <a:pt x="1247" y="2141"/>
                  <a:pt x="1247" y="2139"/>
                  <a:pt x="1247" y="2138"/>
                </a:cubicBezTo>
                <a:cubicBezTo>
                  <a:pt x="1248" y="2138"/>
                  <a:pt x="1248" y="2138"/>
                  <a:pt x="1248" y="2138"/>
                </a:cubicBezTo>
                <a:cubicBezTo>
                  <a:pt x="1248" y="2137"/>
                  <a:pt x="1248" y="2137"/>
                  <a:pt x="1248" y="2137"/>
                </a:cubicBezTo>
                <a:cubicBezTo>
                  <a:pt x="1249" y="2137"/>
                  <a:pt x="1249" y="2137"/>
                  <a:pt x="1249" y="2137"/>
                </a:cubicBezTo>
                <a:cubicBezTo>
                  <a:pt x="1249" y="2138"/>
                  <a:pt x="1249" y="2138"/>
                  <a:pt x="1249" y="2138"/>
                </a:cubicBezTo>
                <a:cubicBezTo>
                  <a:pt x="1250" y="2138"/>
                  <a:pt x="1251" y="2139"/>
                  <a:pt x="1252" y="2139"/>
                </a:cubicBezTo>
                <a:cubicBezTo>
                  <a:pt x="1251" y="2143"/>
                  <a:pt x="1249" y="2143"/>
                  <a:pt x="1247" y="2146"/>
                </a:cubicBezTo>
                <a:close/>
                <a:moveTo>
                  <a:pt x="1276" y="1596"/>
                </a:moveTo>
                <a:cubicBezTo>
                  <a:pt x="1276" y="1597"/>
                  <a:pt x="1276" y="1597"/>
                  <a:pt x="1276" y="1597"/>
                </a:cubicBezTo>
                <a:cubicBezTo>
                  <a:pt x="1275" y="1596"/>
                  <a:pt x="1274" y="1595"/>
                  <a:pt x="1274" y="1594"/>
                </a:cubicBezTo>
                <a:cubicBezTo>
                  <a:pt x="1271" y="1594"/>
                  <a:pt x="1271" y="1594"/>
                  <a:pt x="1271" y="1594"/>
                </a:cubicBezTo>
                <a:cubicBezTo>
                  <a:pt x="1271" y="1593"/>
                  <a:pt x="1270" y="1592"/>
                  <a:pt x="1269" y="1590"/>
                </a:cubicBezTo>
                <a:cubicBezTo>
                  <a:pt x="1268" y="1591"/>
                  <a:pt x="1266" y="1591"/>
                  <a:pt x="1265" y="1591"/>
                </a:cubicBezTo>
                <a:cubicBezTo>
                  <a:pt x="1265" y="1588"/>
                  <a:pt x="1265" y="1589"/>
                  <a:pt x="1265" y="1585"/>
                </a:cubicBezTo>
                <a:cubicBezTo>
                  <a:pt x="1266" y="1584"/>
                  <a:pt x="1267" y="1584"/>
                  <a:pt x="1268" y="1584"/>
                </a:cubicBezTo>
                <a:cubicBezTo>
                  <a:pt x="1268" y="1585"/>
                  <a:pt x="1269" y="1585"/>
                  <a:pt x="1269" y="1586"/>
                </a:cubicBezTo>
                <a:cubicBezTo>
                  <a:pt x="1270" y="1586"/>
                  <a:pt x="1270" y="1586"/>
                  <a:pt x="1270" y="1586"/>
                </a:cubicBezTo>
                <a:cubicBezTo>
                  <a:pt x="1270" y="1588"/>
                  <a:pt x="1270" y="1588"/>
                  <a:pt x="1270" y="1588"/>
                </a:cubicBezTo>
                <a:cubicBezTo>
                  <a:pt x="1271" y="1588"/>
                  <a:pt x="1271" y="1588"/>
                  <a:pt x="1271" y="1588"/>
                </a:cubicBezTo>
                <a:cubicBezTo>
                  <a:pt x="1271" y="1590"/>
                  <a:pt x="1271" y="1590"/>
                  <a:pt x="1271" y="1590"/>
                </a:cubicBezTo>
                <a:cubicBezTo>
                  <a:pt x="1271" y="1591"/>
                  <a:pt x="1274" y="1591"/>
                  <a:pt x="1275" y="1592"/>
                </a:cubicBezTo>
                <a:cubicBezTo>
                  <a:pt x="1275" y="1593"/>
                  <a:pt x="1275" y="1593"/>
                  <a:pt x="1275" y="1593"/>
                </a:cubicBezTo>
                <a:cubicBezTo>
                  <a:pt x="1275" y="1593"/>
                  <a:pt x="1276" y="1594"/>
                  <a:pt x="1277" y="1594"/>
                </a:cubicBezTo>
                <a:cubicBezTo>
                  <a:pt x="1277" y="1596"/>
                  <a:pt x="1277" y="1595"/>
                  <a:pt x="1276" y="1596"/>
                </a:cubicBezTo>
                <a:close/>
                <a:moveTo>
                  <a:pt x="1296" y="1635"/>
                </a:moveTo>
                <a:cubicBezTo>
                  <a:pt x="1295" y="1634"/>
                  <a:pt x="1296" y="1635"/>
                  <a:pt x="1295" y="1634"/>
                </a:cubicBezTo>
                <a:cubicBezTo>
                  <a:pt x="1293" y="1633"/>
                  <a:pt x="1292" y="1631"/>
                  <a:pt x="1292" y="1628"/>
                </a:cubicBezTo>
                <a:cubicBezTo>
                  <a:pt x="1294" y="1628"/>
                  <a:pt x="1294" y="1628"/>
                  <a:pt x="1294" y="1628"/>
                </a:cubicBezTo>
                <a:cubicBezTo>
                  <a:pt x="1295" y="1628"/>
                  <a:pt x="1295" y="1628"/>
                  <a:pt x="1295" y="1628"/>
                </a:cubicBezTo>
                <a:cubicBezTo>
                  <a:pt x="1295" y="1633"/>
                  <a:pt x="1295" y="1633"/>
                  <a:pt x="1295" y="1633"/>
                </a:cubicBezTo>
                <a:cubicBezTo>
                  <a:pt x="1296" y="1633"/>
                  <a:pt x="1296" y="1633"/>
                  <a:pt x="1296" y="1633"/>
                </a:cubicBezTo>
                <a:lnTo>
                  <a:pt x="1296" y="1635"/>
                </a:lnTo>
                <a:close/>
                <a:moveTo>
                  <a:pt x="1191" y="230"/>
                </a:moveTo>
                <a:cubicBezTo>
                  <a:pt x="1191" y="228"/>
                  <a:pt x="1191" y="226"/>
                  <a:pt x="1191" y="225"/>
                </a:cubicBezTo>
                <a:cubicBezTo>
                  <a:pt x="1190" y="225"/>
                  <a:pt x="1190" y="225"/>
                  <a:pt x="1190" y="225"/>
                </a:cubicBezTo>
                <a:cubicBezTo>
                  <a:pt x="1189" y="223"/>
                  <a:pt x="1189" y="223"/>
                  <a:pt x="1189" y="221"/>
                </a:cubicBezTo>
                <a:cubicBezTo>
                  <a:pt x="1186" y="221"/>
                  <a:pt x="1186" y="221"/>
                  <a:pt x="1186" y="221"/>
                </a:cubicBezTo>
                <a:cubicBezTo>
                  <a:pt x="1186" y="221"/>
                  <a:pt x="1186" y="221"/>
                  <a:pt x="1186" y="221"/>
                </a:cubicBezTo>
                <a:cubicBezTo>
                  <a:pt x="1185" y="221"/>
                  <a:pt x="1185" y="221"/>
                  <a:pt x="1185" y="221"/>
                </a:cubicBezTo>
                <a:cubicBezTo>
                  <a:pt x="1184" y="221"/>
                  <a:pt x="1184" y="219"/>
                  <a:pt x="1182" y="219"/>
                </a:cubicBezTo>
                <a:cubicBezTo>
                  <a:pt x="1182" y="220"/>
                  <a:pt x="1182" y="220"/>
                  <a:pt x="1182" y="220"/>
                </a:cubicBezTo>
                <a:cubicBezTo>
                  <a:pt x="1178" y="220"/>
                  <a:pt x="1178" y="220"/>
                  <a:pt x="1178" y="220"/>
                </a:cubicBezTo>
                <a:cubicBezTo>
                  <a:pt x="1178" y="221"/>
                  <a:pt x="1178" y="221"/>
                  <a:pt x="1178" y="221"/>
                </a:cubicBezTo>
                <a:cubicBezTo>
                  <a:pt x="1176" y="221"/>
                  <a:pt x="1176" y="221"/>
                  <a:pt x="1176" y="221"/>
                </a:cubicBezTo>
                <a:cubicBezTo>
                  <a:pt x="1176" y="221"/>
                  <a:pt x="1176" y="221"/>
                  <a:pt x="1176" y="221"/>
                </a:cubicBezTo>
                <a:cubicBezTo>
                  <a:pt x="1173" y="221"/>
                  <a:pt x="1173" y="221"/>
                  <a:pt x="1173" y="221"/>
                </a:cubicBezTo>
                <a:cubicBezTo>
                  <a:pt x="1172" y="222"/>
                  <a:pt x="1173" y="224"/>
                  <a:pt x="1170" y="223"/>
                </a:cubicBezTo>
                <a:cubicBezTo>
                  <a:pt x="1170" y="222"/>
                  <a:pt x="1170" y="222"/>
                  <a:pt x="1170" y="222"/>
                </a:cubicBezTo>
                <a:cubicBezTo>
                  <a:pt x="1168" y="222"/>
                  <a:pt x="1168" y="222"/>
                  <a:pt x="1168" y="222"/>
                </a:cubicBezTo>
                <a:cubicBezTo>
                  <a:pt x="1168" y="221"/>
                  <a:pt x="1168" y="221"/>
                  <a:pt x="1168" y="221"/>
                </a:cubicBezTo>
                <a:cubicBezTo>
                  <a:pt x="1167" y="221"/>
                  <a:pt x="1167" y="221"/>
                  <a:pt x="1167" y="221"/>
                </a:cubicBezTo>
                <a:cubicBezTo>
                  <a:pt x="1167" y="221"/>
                  <a:pt x="1167" y="221"/>
                  <a:pt x="1167" y="221"/>
                </a:cubicBezTo>
                <a:cubicBezTo>
                  <a:pt x="1164" y="221"/>
                  <a:pt x="1164" y="221"/>
                  <a:pt x="1164" y="221"/>
                </a:cubicBezTo>
                <a:cubicBezTo>
                  <a:pt x="1164" y="220"/>
                  <a:pt x="1164" y="220"/>
                  <a:pt x="1164" y="220"/>
                </a:cubicBezTo>
                <a:cubicBezTo>
                  <a:pt x="1163" y="220"/>
                  <a:pt x="1161" y="220"/>
                  <a:pt x="1159" y="221"/>
                </a:cubicBezTo>
                <a:cubicBezTo>
                  <a:pt x="1159" y="221"/>
                  <a:pt x="1159" y="222"/>
                  <a:pt x="1159" y="222"/>
                </a:cubicBezTo>
                <a:cubicBezTo>
                  <a:pt x="1156" y="222"/>
                  <a:pt x="1156" y="222"/>
                  <a:pt x="1156" y="222"/>
                </a:cubicBezTo>
                <a:cubicBezTo>
                  <a:pt x="1156" y="223"/>
                  <a:pt x="1156" y="223"/>
                  <a:pt x="1156" y="223"/>
                </a:cubicBezTo>
                <a:cubicBezTo>
                  <a:pt x="1154" y="223"/>
                  <a:pt x="1154" y="223"/>
                  <a:pt x="1154" y="223"/>
                </a:cubicBezTo>
                <a:cubicBezTo>
                  <a:pt x="1154" y="224"/>
                  <a:pt x="1154" y="224"/>
                  <a:pt x="1154" y="225"/>
                </a:cubicBezTo>
                <a:cubicBezTo>
                  <a:pt x="1152" y="226"/>
                  <a:pt x="1150" y="227"/>
                  <a:pt x="1149" y="229"/>
                </a:cubicBezTo>
                <a:cubicBezTo>
                  <a:pt x="1149" y="230"/>
                  <a:pt x="1149" y="230"/>
                  <a:pt x="1149" y="230"/>
                </a:cubicBezTo>
                <a:cubicBezTo>
                  <a:pt x="1149" y="230"/>
                  <a:pt x="1149" y="230"/>
                  <a:pt x="1149" y="230"/>
                </a:cubicBezTo>
                <a:cubicBezTo>
                  <a:pt x="1148" y="232"/>
                  <a:pt x="1149" y="233"/>
                  <a:pt x="1149" y="233"/>
                </a:cubicBezTo>
                <a:cubicBezTo>
                  <a:pt x="1149" y="235"/>
                  <a:pt x="1149" y="237"/>
                  <a:pt x="1149" y="239"/>
                </a:cubicBezTo>
                <a:cubicBezTo>
                  <a:pt x="1148" y="239"/>
                  <a:pt x="1148" y="239"/>
                  <a:pt x="1147" y="240"/>
                </a:cubicBezTo>
                <a:cubicBezTo>
                  <a:pt x="1147" y="244"/>
                  <a:pt x="1151" y="250"/>
                  <a:pt x="1157" y="248"/>
                </a:cubicBezTo>
                <a:cubicBezTo>
                  <a:pt x="1159" y="247"/>
                  <a:pt x="1160" y="245"/>
                  <a:pt x="1163" y="245"/>
                </a:cubicBezTo>
                <a:cubicBezTo>
                  <a:pt x="1163" y="246"/>
                  <a:pt x="1163" y="246"/>
                  <a:pt x="1163" y="246"/>
                </a:cubicBezTo>
                <a:cubicBezTo>
                  <a:pt x="1166" y="247"/>
                  <a:pt x="1171" y="247"/>
                  <a:pt x="1173" y="246"/>
                </a:cubicBezTo>
                <a:cubicBezTo>
                  <a:pt x="1173" y="245"/>
                  <a:pt x="1173" y="245"/>
                  <a:pt x="1173" y="245"/>
                </a:cubicBezTo>
                <a:cubicBezTo>
                  <a:pt x="1175" y="245"/>
                  <a:pt x="1175" y="245"/>
                  <a:pt x="1175" y="245"/>
                </a:cubicBezTo>
                <a:cubicBezTo>
                  <a:pt x="1175" y="245"/>
                  <a:pt x="1175" y="245"/>
                  <a:pt x="1175" y="245"/>
                </a:cubicBezTo>
                <a:cubicBezTo>
                  <a:pt x="1177" y="245"/>
                  <a:pt x="1177" y="245"/>
                  <a:pt x="1177" y="245"/>
                </a:cubicBezTo>
                <a:cubicBezTo>
                  <a:pt x="1178" y="243"/>
                  <a:pt x="1179" y="242"/>
                  <a:pt x="1180" y="240"/>
                </a:cubicBezTo>
                <a:cubicBezTo>
                  <a:pt x="1185" y="240"/>
                  <a:pt x="1185" y="240"/>
                  <a:pt x="1185" y="240"/>
                </a:cubicBezTo>
                <a:cubicBezTo>
                  <a:pt x="1185" y="240"/>
                  <a:pt x="1186" y="239"/>
                  <a:pt x="1187" y="238"/>
                </a:cubicBezTo>
                <a:cubicBezTo>
                  <a:pt x="1188" y="237"/>
                  <a:pt x="1190" y="240"/>
                  <a:pt x="1192" y="239"/>
                </a:cubicBezTo>
                <a:cubicBezTo>
                  <a:pt x="1192" y="239"/>
                  <a:pt x="1194" y="237"/>
                  <a:pt x="1195" y="236"/>
                </a:cubicBezTo>
                <a:cubicBezTo>
                  <a:pt x="1194" y="234"/>
                  <a:pt x="1195" y="234"/>
                  <a:pt x="1194" y="233"/>
                </a:cubicBezTo>
                <a:cubicBezTo>
                  <a:pt x="1193" y="233"/>
                  <a:pt x="1193" y="233"/>
                  <a:pt x="1193" y="233"/>
                </a:cubicBezTo>
                <a:cubicBezTo>
                  <a:pt x="1193" y="231"/>
                  <a:pt x="1193" y="231"/>
                  <a:pt x="1193" y="231"/>
                </a:cubicBezTo>
                <a:cubicBezTo>
                  <a:pt x="1192" y="231"/>
                  <a:pt x="1192" y="231"/>
                  <a:pt x="1192" y="231"/>
                </a:cubicBezTo>
                <a:cubicBezTo>
                  <a:pt x="1192" y="230"/>
                  <a:pt x="1192" y="230"/>
                  <a:pt x="1192" y="230"/>
                </a:cubicBezTo>
                <a:lnTo>
                  <a:pt x="1191" y="230"/>
                </a:lnTo>
                <a:close/>
                <a:moveTo>
                  <a:pt x="3217" y="220"/>
                </a:moveTo>
                <a:cubicBezTo>
                  <a:pt x="3217" y="223"/>
                  <a:pt x="3216" y="223"/>
                  <a:pt x="3216" y="226"/>
                </a:cubicBezTo>
                <a:cubicBezTo>
                  <a:pt x="3218" y="226"/>
                  <a:pt x="3220" y="226"/>
                  <a:pt x="3222" y="226"/>
                </a:cubicBezTo>
                <a:cubicBezTo>
                  <a:pt x="3223" y="223"/>
                  <a:pt x="3224" y="222"/>
                  <a:pt x="3224" y="219"/>
                </a:cubicBezTo>
                <a:cubicBezTo>
                  <a:pt x="3222" y="219"/>
                  <a:pt x="3222" y="219"/>
                  <a:pt x="3222" y="219"/>
                </a:cubicBezTo>
                <a:cubicBezTo>
                  <a:pt x="3222" y="219"/>
                  <a:pt x="3222" y="220"/>
                  <a:pt x="3221" y="221"/>
                </a:cubicBezTo>
                <a:cubicBezTo>
                  <a:pt x="3220" y="220"/>
                  <a:pt x="3219" y="220"/>
                  <a:pt x="3217" y="220"/>
                </a:cubicBezTo>
                <a:close/>
                <a:moveTo>
                  <a:pt x="3515" y="220"/>
                </a:moveTo>
                <a:cubicBezTo>
                  <a:pt x="3515" y="221"/>
                  <a:pt x="3515" y="221"/>
                  <a:pt x="3514" y="222"/>
                </a:cubicBezTo>
                <a:cubicBezTo>
                  <a:pt x="3514" y="225"/>
                  <a:pt x="3514" y="225"/>
                  <a:pt x="3516" y="226"/>
                </a:cubicBezTo>
                <a:cubicBezTo>
                  <a:pt x="3516" y="227"/>
                  <a:pt x="3516" y="227"/>
                  <a:pt x="3516" y="227"/>
                </a:cubicBezTo>
                <a:cubicBezTo>
                  <a:pt x="3518" y="227"/>
                  <a:pt x="3518" y="226"/>
                  <a:pt x="3520" y="226"/>
                </a:cubicBezTo>
                <a:cubicBezTo>
                  <a:pt x="3519" y="224"/>
                  <a:pt x="3519" y="222"/>
                  <a:pt x="3519" y="221"/>
                </a:cubicBezTo>
                <a:cubicBezTo>
                  <a:pt x="3518" y="221"/>
                  <a:pt x="3518" y="221"/>
                  <a:pt x="3518" y="221"/>
                </a:cubicBezTo>
                <a:cubicBezTo>
                  <a:pt x="3518" y="220"/>
                  <a:pt x="3518" y="220"/>
                  <a:pt x="3518" y="220"/>
                </a:cubicBezTo>
                <a:lnTo>
                  <a:pt x="3515" y="220"/>
                </a:lnTo>
                <a:close/>
                <a:moveTo>
                  <a:pt x="1255" y="281"/>
                </a:moveTo>
                <a:cubicBezTo>
                  <a:pt x="1255" y="280"/>
                  <a:pt x="1255" y="280"/>
                  <a:pt x="1255" y="280"/>
                </a:cubicBezTo>
                <a:cubicBezTo>
                  <a:pt x="1257" y="280"/>
                  <a:pt x="1257" y="280"/>
                  <a:pt x="1257" y="280"/>
                </a:cubicBezTo>
                <a:cubicBezTo>
                  <a:pt x="1257" y="280"/>
                  <a:pt x="1257" y="279"/>
                  <a:pt x="1258" y="279"/>
                </a:cubicBezTo>
                <a:cubicBezTo>
                  <a:pt x="1258" y="277"/>
                  <a:pt x="1258" y="277"/>
                  <a:pt x="1258" y="277"/>
                </a:cubicBezTo>
                <a:cubicBezTo>
                  <a:pt x="1257" y="276"/>
                  <a:pt x="1256" y="276"/>
                  <a:pt x="1254" y="276"/>
                </a:cubicBezTo>
                <a:cubicBezTo>
                  <a:pt x="1254" y="277"/>
                  <a:pt x="1254" y="277"/>
                  <a:pt x="1254" y="277"/>
                </a:cubicBezTo>
                <a:cubicBezTo>
                  <a:pt x="1253" y="277"/>
                  <a:pt x="1253" y="277"/>
                  <a:pt x="1253" y="277"/>
                </a:cubicBezTo>
                <a:cubicBezTo>
                  <a:pt x="1252" y="275"/>
                  <a:pt x="1250" y="272"/>
                  <a:pt x="1249" y="270"/>
                </a:cubicBezTo>
                <a:cubicBezTo>
                  <a:pt x="1248" y="271"/>
                  <a:pt x="1246" y="271"/>
                  <a:pt x="1245" y="271"/>
                </a:cubicBezTo>
                <a:cubicBezTo>
                  <a:pt x="1245" y="272"/>
                  <a:pt x="1244" y="273"/>
                  <a:pt x="1244" y="274"/>
                </a:cubicBezTo>
                <a:cubicBezTo>
                  <a:pt x="1243" y="274"/>
                  <a:pt x="1243" y="274"/>
                  <a:pt x="1243" y="274"/>
                </a:cubicBezTo>
                <a:cubicBezTo>
                  <a:pt x="1244" y="275"/>
                  <a:pt x="1244" y="277"/>
                  <a:pt x="1244" y="279"/>
                </a:cubicBezTo>
                <a:cubicBezTo>
                  <a:pt x="1243" y="279"/>
                  <a:pt x="1243" y="279"/>
                  <a:pt x="1243" y="279"/>
                </a:cubicBezTo>
                <a:cubicBezTo>
                  <a:pt x="1243" y="279"/>
                  <a:pt x="1243" y="279"/>
                  <a:pt x="1243" y="279"/>
                </a:cubicBezTo>
                <a:cubicBezTo>
                  <a:pt x="1243" y="279"/>
                  <a:pt x="1243" y="279"/>
                  <a:pt x="1243" y="279"/>
                </a:cubicBezTo>
                <a:cubicBezTo>
                  <a:pt x="1243" y="277"/>
                  <a:pt x="1243" y="277"/>
                  <a:pt x="1243" y="277"/>
                </a:cubicBezTo>
                <a:cubicBezTo>
                  <a:pt x="1242" y="277"/>
                  <a:pt x="1241" y="276"/>
                  <a:pt x="1240" y="276"/>
                </a:cubicBezTo>
                <a:cubicBezTo>
                  <a:pt x="1240" y="277"/>
                  <a:pt x="1240" y="277"/>
                  <a:pt x="1240" y="277"/>
                </a:cubicBezTo>
                <a:cubicBezTo>
                  <a:pt x="1238" y="277"/>
                  <a:pt x="1238" y="277"/>
                  <a:pt x="1238" y="277"/>
                </a:cubicBezTo>
                <a:cubicBezTo>
                  <a:pt x="1238" y="279"/>
                  <a:pt x="1238" y="279"/>
                  <a:pt x="1238" y="279"/>
                </a:cubicBezTo>
                <a:cubicBezTo>
                  <a:pt x="1238" y="279"/>
                  <a:pt x="1238" y="279"/>
                  <a:pt x="1238" y="279"/>
                </a:cubicBezTo>
                <a:cubicBezTo>
                  <a:pt x="1238" y="274"/>
                  <a:pt x="1238" y="274"/>
                  <a:pt x="1238" y="274"/>
                </a:cubicBezTo>
                <a:cubicBezTo>
                  <a:pt x="1236" y="274"/>
                  <a:pt x="1236" y="274"/>
                  <a:pt x="1236" y="274"/>
                </a:cubicBezTo>
                <a:cubicBezTo>
                  <a:pt x="1236" y="272"/>
                  <a:pt x="1236" y="271"/>
                  <a:pt x="1237" y="270"/>
                </a:cubicBezTo>
                <a:cubicBezTo>
                  <a:pt x="1234" y="270"/>
                  <a:pt x="1234" y="270"/>
                  <a:pt x="1234" y="270"/>
                </a:cubicBezTo>
                <a:cubicBezTo>
                  <a:pt x="1233" y="272"/>
                  <a:pt x="1232" y="275"/>
                  <a:pt x="1231" y="277"/>
                </a:cubicBezTo>
                <a:cubicBezTo>
                  <a:pt x="1231" y="278"/>
                  <a:pt x="1231" y="278"/>
                  <a:pt x="1231" y="278"/>
                </a:cubicBezTo>
                <a:cubicBezTo>
                  <a:pt x="1229" y="277"/>
                  <a:pt x="1229" y="277"/>
                  <a:pt x="1229" y="276"/>
                </a:cubicBezTo>
                <a:cubicBezTo>
                  <a:pt x="1228" y="276"/>
                  <a:pt x="1228" y="276"/>
                  <a:pt x="1228" y="276"/>
                </a:cubicBezTo>
                <a:cubicBezTo>
                  <a:pt x="1228" y="275"/>
                  <a:pt x="1229" y="274"/>
                  <a:pt x="1229" y="273"/>
                </a:cubicBezTo>
                <a:cubicBezTo>
                  <a:pt x="1228" y="272"/>
                  <a:pt x="1228" y="272"/>
                  <a:pt x="1226" y="272"/>
                </a:cubicBezTo>
                <a:cubicBezTo>
                  <a:pt x="1226" y="270"/>
                  <a:pt x="1226" y="271"/>
                  <a:pt x="1225" y="270"/>
                </a:cubicBezTo>
                <a:cubicBezTo>
                  <a:pt x="1226" y="269"/>
                  <a:pt x="1230" y="268"/>
                  <a:pt x="1232" y="268"/>
                </a:cubicBezTo>
                <a:cubicBezTo>
                  <a:pt x="1232" y="263"/>
                  <a:pt x="1232" y="261"/>
                  <a:pt x="1229" y="259"/>
                </a:cubicBezTo>
                <a:cubicBezTo>
                  <a:pt x="1229" y="258"/>
                  <a:pt x="1229" y="258"/>
                  <a:pt x="1229" y="258"/>
                </a:cubicBezTo>
                <a:cubicBezTo>
                  <a:pt x="1229" y="258"/>
                  <a:pt x="1227" y="260"/>
                  <a:pt x="1225" y="259"/>
                </a:cubicBezTo>
                <a:cubicBezTo>
                  <a:pt x="1225" y="258"/>
                  <a:pt x="1225" y="258"/>
                  <a:pt x="1225" y="258"/>
                </a:cubicBezTo>
                <a:cubicBezTo>
                  <a:pt x="1224" y="258"/>
                  <a:pt x="1224" y="258"/>
                  <a:pt x="1224" y="258"/>
                </a:cubicBezTo>
                <a:cubicBezTo>
                  <a:pt x="1224" y="257"/>
                  <a:pt x="1224" y="257"/>
                  <a:pt x="1224" y="257"/>
                </a:cubicBezTo>
                <a:cubicBezTo>
                  <a:pt x="1228" y="257"/>
                  <a:pt x="1228" y="257"/>
                  <a:pt x="1228" y="257"/>
                </a:cubicBezTo>
                <a:cubicBezTo>
                  <a:pt x="1227" y="255"/>
                  <a:pt x="1227" y="254"/>
                  <a:pt x="1227" y="252"/>
                </a:cubicBezTo>
                <a:cubicBezTo>
                  <a:pt x="1225" y="252"/>
                  <a:pt x="1225" y="252"/>
                  <a:pt x="1225" y="252"/>
                </a:cubicBezTo>
                <a:cubicBezTo>
                  <a:pt x="1225" y="250"/>
                  <a:pt x="1225" y="250"/>
                  <a:pt x="1224" y="249"/>
                </a:cubicBezTo>
                <a:cubicBezTo>
                  <a:pt x="1224" y="248"/>
                  <a:pt x="1224" y="248"/>
                  <a:pt x="1224" y="248"/>
                </a:cubicBezTo>
                <a:cubicBezTo>
                  <a:pt x="1223" y="248"/>
                  <a:pt x="1223" y="248"/>
                  <a:pt x="1223" y="248"/>
                </a:cubicBezTo>
                <a:cubicBezTo>
                  <a:pt x="1223" y="249"/>
                  <a:pt x="1223" y="249"/>
                  <a:pt x="1223" y="249"/>
                </a:cubicBezTo>
                <a:cubicBezTo>
                  <a:pt x="1217" y="249"/>
                  <a:pt x="1217" y="249"/>
                  <a:pt x="1217" y="249"/>
                </a:cubicBezTo>
                <a:cubicBezTo>
                  <a:pt x="1217" y="250"/>
                  <a:pt x="1217" y="250"/>
                  <a:pt x="1217" y="250"/>
                </a:cubicBezTo>
                <a:cubicBezTo>
                  <a:pt x="1216" y="249"/>
                  <a:pt x="1215" y="249"/>
                  <a:pt x="1214" y="249"/>
                </a:cubicBezTo>
                <a:cubicBezTo>
                  <a:pt x="1213" y="249"/>
                  <a:pt x="1213" y="250"/>
                  <a:pt x="1213" y="250"/>
                </a:cubicBezTo>
                <a:cubicBezTo>
                  <a:pt x="1211" y="251"/>
                  <a:pt x="1210" y="251"/>
                  <a:pt x="1208" y="251"/>
                </a:cubicBezTo>
                <a:cubicBezTo>
                  <a:pt x="1208" y="250"/>
                  <a:pt x="1208" y="250"/>
                  <a:pt x="1208" y="250"/>
                </a:cubicBezTo>
                <a:cubicBezTo>
                  <a:pt x="1205" y="250"/>
                  <a:pt x="1205" y="250"/>
                  <a:pt x="1205" y="250"/>
                </a:cubicBezTo>
                <a:cubicBezTo>
                  <a:pt x="1205" y="250"/>
                  <a:pt x="1205" y="250"/>
                  <a:pt x="1205" y="250"/>
                </a:cubicBezTo>
                <a:cubicBezTo>
                  <a:pt x="1204" y="249"/>
                  <a:pt x="1203" y="249"/>
                  <a:pt x="1202" y="249"/>
                </a:cubicBezTo>
                <a:cubicBezTo>
                  <a:pt x="1202" y="248"/>
                  <a:pt x="1202" y="248"/>
                  <a:pt x="1202" y="248"/>
                </a:cubicBezTo>
                <a:cubicBezTo>
                  <a:pt x="1200" y="248"/>
                  <a:pt x="1200" y="248"/>
                  <a:pt x="1200" y="248"/>
                </a:cubicBezTo>
                <a:cubicBezTo>
                  <a:pt x="1200" y="247"/>
                  <a:pt x="1200" y="247"/>
                  <a:pt x="1200" y="247"/>
                </a:cubicBezTo>
                <a:cubicBezTo>
                  <a:pt x="1198" y="247"/>
                  <a:pt x="1196" y="247"/>
                  <a:pt x="1194" y="246"/>
                </a:cubicBezTo>
                <a:cubicBezTo>
                  <a:pt x="1193" y="245"/>
                  <a:pt x="1193" y="245"/>
                  <a:pt x="1192" y="244"/>
                </a:cubicBezTo>
                <a:cubicBezTo>
                  <a:pt x="1189" y="243"/>
                  <a:pt x="1185" y="243"/>
                  <a:pt x="1182" y="243"/>
                </a:cubicBezTo>
                <a:cubicBezTo>
                  <a:pt x="1182" y="244"/>
                  <a:pt x="1182" y="244"/>
                  <a:pt x="1182" y="244"/>
                </a:cubicBezTo>
                <a:cubicBezTo>
                  <a:pt x="1178" y="244"/>
                  <a:pt x="1178" y="245"/>
                  <a:pt x="1176" y="246"/>
                </a:cubicBezTo>
                <a:cubicBezTo>
                  <a:pt x="1176" y="249"/>
                  <a:pt x="1176" y="249"/>
                  <a:pt x="1176" y="249"/>
                </a:cubicBezTo>
                <a:cubicBezTo>
                  <a:pt x="1176" y="250"/>
                  <a:pt x="1179" y="250"/>
                  <a:pt x="1180" y="250"/>
                </a:cubicBezTo>
                <a:cubicBezTo>
                  <a:pt x="1180" y="251"/>
                  <a:pt x="1180" y="251"/>
                  <a:pt x="1181" y="252"/>
                </a:cubicBezTo>
                <a:cubicBezTo>
                  <a:pt x="1183" y="252"/>
                  <a:pt x="1183" y="252"/>
                  <a:pt x="1183" y="252"/>
                </a:cubicBezTo>
                <a:cubicBezTo>
                  <a:pt x="1186" y="253"/>
                  <a:pt x="1186" y="255"/>
                  <a:pt x="1190" y="255"/>
                </a:cubicBezTo>
                <a:cubicBezTo>
                  <a:pt x="1190" y="257"/>
                  <a:pt x="1190" y="257"/>
                  <a:pt x="1190" y="257"/>
                </a:cubicBezTo>
                <a:cubicBezTo>
                  <a:pt x="1188" y="257"/>
                  <a:pt x="1188" y="257"/>
                  <a:pt x="1188" y="257"/>
                </a:cubicBezTo>
                <a:cubicBezTo>
                  <a:pt x="1188" y="256"/>
                  <a:pt x="1188" y="256"/>
                  <a:pt x="1188" y="256"/>
                </a:cubicBezTo>
                <a:cubicBezTo>
                  <a:pt x="1187" y="256"/>
                  <a:pt x="1187" y="256"/>
                  <a:pt x="1187" y="256"/>
                </a:cubicBezTo>
                <a:cubicBezTo>
                  <a:pt x="1187" y="257"/>
                  <a:pt x="1187" y="257"/>
                  <a:pt x="1187" y="257"/>
                </a:cubicBezTo>
                <a:cubicBezTo>
                  <a:pt x="1184" y="258"/>
                  <a:pt x="1180" y="255"/>
                  <a:pt x="1178" y="253"/>
                </a:cubicBezTo>
                <a:cubicBezTo>
                  <a:pt x="1176" y="253"/>
                  <a:pt x="1175" y="253"/>
                  <a:pt x="1174" y="254"/>
                </a:cubicBezTo>
                <a:cubicBezTo>
                  <a:pt x="1175" y="256"/>
                  <a:pt x="1176" y="259"/>
                  <a:pt x="1177" y="261"/>
                </a:cubicBezTo>
                <a:cubicBezTo>
                  <a:pt x="1176" y="260"/>
                  <a:pt x="1175" y="260"/>
                  <a:pt x="1175" y="259"/>
                </a:cubicBezTo>
                <a:cubicBezTo>
                  <a:pt x="1173" y="259"/>
                  <a:pt x="1172" y="260"/>
                  <a:pt x="1172" y="262"/>
                </a:cubicBezTo>
                <a:cubicBezTo>
                  <a:pt x="1171" y="262"/>
                  <a:pt x="1171" y="262"/>
                  <a:pt x="1171" y="262"/>
                </a:cubicBezTo>
                <a:cubicBezTo>
                  <a:pt x="1171" y="264"/>
                  <a:pt x="1171" y="264"/>
                  <a:pt x="1173" y="264"/>
                </a:cubicBezTo>
                <a:cubicBezTo>
                  <a:pt x="1173" y="266"/>
                  <a:pt x="1173" y="265"/>
                  <a:pt x="1173" y="266"/>
                </a:cubicBezTo>
                <a:cubicBezTo>
                  <a:pt x="1173" y="267"/>
                  <a:pt x="1173" y="267"/>
                  <a:pt x="1173" y="267"/>
                </a:cubicBezTo>
                <a:cubicBezTo>
                  <a:pt x="1171" y="266"/>
                  <a:pt x="1171" y="266"/>
                  <a:pt x="1169" y="265"/>
                </a:cubicBezTo>
                <a:cubicBezTo>
                  <a:pt x="1169" y="262"/>
                  <a:pt x="1169" y="262"/>
                  <a:pt x="1169" y="262"/>
                </a:cubicBezTo>
                <a:cubicBezTo>
                  <a:pt x="1170" y="262"/>
                  <a:pt x="1170" y="262"/>
                  <a:pt x="1170" y="262"/>
                </a:cubicBezTo>
                <a:cubicBezTo>
                  <a:pt x="1170" y="259"/>
                  <a:pt x="1171" y="257"/>
                  <a:pt x="1171" y="255"/>
                </a:cubicBezTo>
                <a:cubicBezTo>
                  <a:pt x="1170" y="255"/>
                  <a:pt x="1170" y="255"/>
                  <a:pt x="1170" y="255"/>
                </a:cubicBezTo>
                <a:cubicBezTo>
                  <a:pt x="1170" y="253"/>
                  <a:pt x="1170" y="253"/>
                  <a:pt x="1170" y="253"/>
                </a:cubicBezTo>
                <a:cubicBezTo>
                  <a:pt x="1163" y="257"/>
                  <a:pt x="1163" y="257"/>
                  <a:pt x="1163" y="257"/>
                </a:cubicBezTo>
                <a:cubicBezTo>
                  <a:pt x="1162" y="256"/>
                  <a:pt x="1162" y="255"/>
                  <a:pt x="1162" y="255"/>
                </a:cubicBezTo>
                <a:cubicBezTo>
                  <a:pt x="1163" y="255"/>
                  <a:pt x="1163" y="255"/>
                  <a:pt x="1163" y="255"/>
                </a:cubicBezTo>
                <a:cubicBezTo>
                  <a:pt x="1163" y="253"/>
                  <a:pt x="1163" y="253"/>
                  <a:pt x="1163" y="253"/>
                </a:cubicBezTo>
                <a:cubicBezTo>
                  <a:pt x="1162" y="252"/>
                  <a:pt x="1163" y="253"/>
                  <a:pt x="1162" y="252"/>
                </a:cubicBezTo>
                <a:cubicBezTo>
                  <a:pt x="1160" y="252"/>
                  <a:pt x="1160" y="252"/>
                  <a:pt x="1159" y="253"/>
                </a:cubicBezTo>
                <a:cubicBezTo>
                  <a:pt x="1159" y="254"/>
                  <a:pt x="1159" y="254"/>
                  <a:pt x="1159" y="254"/>
                </a:cubicBezTo>
                <a:cubicBezTo>
                  <a:pt x="1156" y="254"/>
                  <a:pt x="1156" y="254"/>
                  <a:pt x="1156" y="254"/>
                </a:cubicBezTo>
                <a:cubicBezTo>
                  <a:pt x="1156" y="255"/>
                  <a:pt x="1156" y="255"/>
                  <a:pt x="1156" y="255"/>
                </a:cubicBezTo>
                <a:cubicBezTo>
                  <a:pt x="1155" y="255"/>
                  <a:pt x="1155" y="255"/>
                  <a:pt x="1154" y="255"/>
                </a:cubicBezTo>
                <a:cubicBezTo>
                  <a:pt x="1154" y="257"/>
                  <a:pt x="1154" y="257"/>
                  <a:pt x="1154" y="257"/>
                </a:cubicBezTo>
                <a:cubicBezTo>
                  <a:pt x="1153" y="258"/>
                  <a:pt x="1152" y="258"/>
                  <a:pt x="1151" y="259"/>
                </a:cubicBezTo>
                <a:cubicBezTo>
                  <a:pt x="1152" y="260"/>
                  <a:pt x="1153" y="261"/>
                  <a:pt x="1154" y="262"/>
                </a:cubicBezTo>
                <a:cubicBezTo>
                  <a:pt x="1154" y="263"/>
                  <a:pt x="1154" y="264"/>
                  <a:pt x="1154" y="265"/>
                </a:cubicBezTo>
                <a:cubicBezTo>
                  <a:pt x="1152" y="265"/>
                  <a:pt x="1148" y="266"/>
                  <a:pt x="1148" y="266"/>
                </a:cubicBezTo>
                <a:cubicBezTo>
                  <a:pt x="1148" y="266"/>
                  <a:pt x="1147" y="265"/>
                  <a:pt x="1147" y="264"/>
                </a:cubicBezTo>
                <a:cubicBezTo>
                  <a:pt x="1144" y="264"/>
                  <a:pt x="1144" y="264"/>
                  <a:pt x="1144" y="264"/>
                </a:cubicBezTo>
                <a:cubicBezTo>
                  <a:pt x="1144" y="263"/>
                  <a:pt x="1144" y="263"/>
                  <a:pt x="1144" y="263"/>
                </a:cubicBezTo>
                <a:cubicBezTo>
                  <a:pt x="1149" y="263"/>
                  <a:pt x="1149" y="263"/>
                  <a:pt x="1149" y="263"/>
                </a:cubicBezTo>
                <a:cubicBezTo>
                  <a:pt x="1148" y="260"/>
                  <a:pt x="1148" y="257"/>
                  <a:pt x="1150" y="255"/>
                </a:cubicBezTo>
                <a:cubicBezTo>
                  <a:pt x="1150" y="255"/>
                  <a:pt x="1150" y="255"/>
                  <a:pt x="1150" y="255"/>
                </a:cubicBezTo>
                <a:cubicBezTo>
                  <a:pt x="1149" y="254"/>
                  <a:pt x="1148" y="255"/>
                  <a:pt x="1147" y="255"/>
                </a:cubicBezTo>
                <a:cubicBezTo>
                  <a:pt x="1147" y="254"/>
                  <a:pt x="1148" y="254"/>
                  <a:pt x="1149" y="253"/>
                </a:cubicBezTo>
                <a:cubicBezTo>
                  <a:pt x="1149" y="248"/>
                  <a:pt x="1147" y="245"/>
                  <a:pt x="1144" y="245"/>
                </a:cubicBezTo>
                <a:cubicBezTo>
                  <a:pt x="1144" y="241"/>
                  <a:pt x="1144" y="239"/>
                  <a:pt x="1145" y="237"/>
                </a:cubicBezTo>
                <a:cubicBezTo>
                  <a:pt x="1147" y="237"/>
                  <a:pt x="1147" y="237"/>
                  <a:pt x="1147" y="237"/>
                </a:cubicBezTo>
                <a:cubicBezTo>
                  <a:pt x="1147" y="235"/>
                  <a:pt x="1147" y="235"/>
                  <a:pt x="1147" y="235"/>
                </a:cubicBezTo>
                <a:cubicBezTo>
                  <a:pt x="1145" y="235"/>
                  <a:pt x="1145" y="235"/>
                  <a:pt x="1145" y="235"/>
                </a:cubicBezTo>
                <a:cubicBezTo>
                  <a:pt x="1145" y="234"/>
                  <a:pt x="1145" y="234"/>
                  <a:pt x="1145" y="234"/>
                </a:cubicBezTo>
                <a:cubicBezTo>
                  <a:pt x="1146" y="234"/>
                  <a:pt x="1148" y="228"/>
                  <a:pt x="1149" y="226"/>
                </a:cubicBezTo>
                <a:cubicBezTo>
                  <a:pt x="1144" y="224"/>
                  <a:pt x="1141" y="222"/>
                  <a:pt x="1134" y="222"/>
                </a:cubicBezTo>
                <a:cubicBezTo>
                  <a:pt x="1134" y="224"/>
                  <a:pt x="1134" y="224"/>
                  <a:pt x="1134" y="224"/>
                </a:cubicBezTo>
                <a:cubicBezTo>
                  <a:pt x="1131" y="225"/>
                  <a:pt x="1130" y="225"/>
                  <a:pt x="1126" y="226"/>
                </a:cubicBezTo>
                <a:cubicBezTo>
                  <a:pt x="1126" y="226"/>
                  <a:pt x="1126" y="226"/>
                  <a:pt x="1126" y="226"/>
                </a:cubicBezTo>
                <a:cubicBezTo>
                  <a:pt x="1126" y="226"/>
                  <a:pt x="1126" y="226"/>
                  <a:pt x="1126" y="226"/>
                </a:cubicBezTo>
                <a:cubicBezTo>
                  <a:pt x="1126" y="229"/>
                  <a:pt x="1126" y="229"/>
                  <a:pt x="1126" y="229"/>
                </a:cubicBezTo>
                <a:cubicBezTo>
                  <a:pt x="1122" y="229"/>
                  <a:pt x="1120" y="229"/>
                  <a:pt x="1118" y="230"/>
                </a:cubicBezTo>
                <a:cubicBezTo>
                  <a:pt x="1118" y="232"/>
                  <a:pt x="1118" y="232"/>
                  <a:pt x="1118" y="232"/>
                </a:cubicBezTo>
                <a:cubicBezTo>
                  <a:pt x="1117" y="232"/>
                  <a:pt x="1116" y="231"/>
                  <a:pt x="1115" y="231"/>
                </a:cubicBezTo>
                <a:cubicBezTo>
                  <a:pt x="1115" y="232"/>
                  <a:pt x="1115" y="232"/>
                  <a:pt x="1115" y="232"/>
                </a:cubicBezTo>
                <a:cubicBezTo>
                  <a:pt x="1114" y="232"/>
                  <a:pt x="1113" y="233"/>
                  <a:pt x="1112" y="233"/>
                </a:cubicBezTo>
                <a:cubicBezTo>
                  <a:pt x="1113" y="234"/>
                  <a:pt x="1113" y="234"/>
                  <a:pt x="1114" y="235"/>
                </a:cubicBezTo>
                <a:cubicBezTo>
                  <a:pt x="1113" y="236"/>
                  <a:pt x="1112" y="236"/>
                  <a:pt x="1112" y="239"/>
                </a:cubicBezTo>
                <a:cubicBezTo>
                  <a:pt x="1113" y="239"/>
                  <a:pt x="1113" y="239"/>
                  <a:pt x="1113" y="239"/>
                </a:cubicBezTo>
                <a:cubicBezTo>
                  <a:pt x="1113" y="240"/>
                  <a:pt x="1113" y="240"/>
                  <a:pt x="1113" y="240"/>
                </a:cubicBezTo>
                <a:cubicBezTo>
                  <a:pt x="1112" y="239"/>
                  <a:pt x="1110" y="239"/>
                  <a:pt x="1108" y="239"/>
                </a:cubicBezTo>
                <a:cubicBezTo>
                  <a:pt x="1108" y="240"/>
                  <a:pt x="1108" y="240"/>
                  <a:pt x="1108" y="240"/>
                </a:cubicBezTo>
                <a:cubicBezTo>
                  <a:pt x="1106" y="240"/>
                  <a:pt x="1106" y="240"/>
                  <a:pt x="1106" y="240"/>
                </a:cubicBezTo>
                <a:cubicBezTo>
                  <a:pt x="1104" y="244"/>
                  <a:pt x="1104" y="245"/>
                  <a:pt x="1105" y="250"/>
                </a:cubicBezTo>
                <a:cubicBezTo>
                  <a:pt x="1106" y="251"/>
                  <a:pt x="1107" y="251"/>
                  <a:pt x="1107" y="251"/>
                </a:cubicBezTo>
                <a:cubicBezTo>
                  <a:pt x="1107" y="252"/>
                  <a:pt x="1107" y="252"/>
                  <a:pt x="1107" y="252"/>
                </a:cubicBezTo>
                <a:cubicBezTo>
                  <a:pt x="1108" y="252"/>
                  <a:pt x="1109" y="251"/>
                  <a:pt x="1110" y="251"/>
                </a:cubicBezTo>
                <a:cubicBezTo>
                  <a:pt x="1110" y="252"/>
                  <a:pt x="1110" y="252"/>
                  <a:pt x="1110" y="252"/>
                </a:cubicBezTo>
                <a:cubicBezTo>
                  <a:pt x="1116" y="252"/>
                  <a:pt x="1116" y="252"/>
                  <a:pt x="1116" y="252"/>
                </a:cubicBezTo>
                <a:cubicBezTo>
                  <a:pt x="1113" y="253"/>
                  <a:pt x="1116" y="259"/>
                  <a:pt x="1116" y="259"/>
                </a:cubicBezTo>
                <a:cubicBezTo>
                  <a:pt x="1115" y="259"/>
                  <a:pt x="1114" y="258"/>
                  <a:pt x="1113" y="257"/>
                </a:cubicBezTo>
                <a:cubicBezTo>
                  <a:pt x="1113" y="256"/>
                  <a:pt x="1113" y="256"/>
                  <a:pt x="1113" y="256"/>
                </a:cubicBezTo>
                <a:cubicBezTo>
                  <a:pt x="1111" y="255"/>
                  <a:pt x="1107" y="255"/>
                  <a:pt x="1104" y="255"/>
                </a:cubicBezTo>
                <a:cubicBezTo>
                  <a:pt x="1104" y="257"/>
                  <a:pt x="1104" y="259"/>
                  <a:pt x="1103" y="260"/>
                </a:cubicBezTo>
                <a:cubicBezTo>
                  <a:pt x="1107" y="261"/>
                  <a:pt x="1106" y="264"/>
                  <a:pt x="1112" y="264"/>
                </a:cubicBezTo>
                <a:cubicBezTo>
                  <a:pt x="1112" y="267"/>
                  <a:pt x="1110" y="268"/>
                  <a:pt x="1108" y="269"/>
                </a:cubicBezTo>
                <a:cubicBezTo>
                  <a:pt x="1109" y="273"/>
                  <a:pt x="1110" y="274"/>
                  <a:pt x="1111" y="278"/>
                </a:cubicBezTo>
                <a:cubicBezTo>
                  <a:pt x="1109" y="277"/>
                  <a:pt x="1106" y="276"/>
                  <a:pt x="1105" y="274"/>
                </a:cubicBezTo>
                <a:cubicBezTo>
                  <a:pt x="1102" y="275"/>
                  <a:pt x="1101" y="275"/>
                  <a:pt x="1098" y="276"/>
                </a:cubicBezTo>
                <a:cubicBezTo>
                  <a:pt x="1098" y="277"/>
                  <a:pt x="1098" y="277"/>
                  <a:pt x="1098" y="277"/>
                </a:cubicBezTo>
                <a:cubicBezTo>
                  <a:pt x="1094" y="277"/>
                  <a:pt x="1094" y="277"/>
                  <a:pt x="1094" y="277"/>
                </a:cubicBezTo>
                <a:cubicBezTo>
                  <a:pt x="1094" y="278"/>
                  <a:pt x="1094" y="278"/>
                  <a:pt x="1094" y="278"/>
                </a:cubicBezTo>
                <a:cubicBezTo>
                  <a:pt x="1093" y="278"/>
                  <a:pt x="1093" y="278"/>
                  <a:pt x="1093" y="278"/>
                </a:cubicBezTo>
                <a:cubicBezTo>
                  <a:pt x="1093" y="277"/>
                  <a:pt x="1093" y="277"/>
                  <a:pt x="1093" y="277"/>
                </a:cubicBezTo>
                <a:cubicBezTo>
                  <a:pt x="1098" y="276"/>
                  <a:pt x="1098" y="272"/>
                  <a:pt x="1103" y="272"/>
                </a:cubicBezTo>
                <a:cubicBezTo>
                  <a:pt x="1102" y="265"/>
                  <a:pt x="1098" y="267"/>
                  <a:pt x="1096" y="263"/>
                </a:cubicBezTo>
                <a:cubicBezTo>
                  <a:pt x="1096" y="258"/>
                  <a:pt x="1095" y="254"/>
                  <a:pt x="1095" y="250"/>
                </a:cubicBezTo>
                <a:cubicBezTo>
                  <a:pt x="1096" y="250"/>
                  <a:pt x="1096" y="250"/>
                  <a:pt x="1096" y="250"/>
                </a:cubicBezTo>
                <a:cubicBezTo>
                  <a:pt x="1096" y="248"/>
                  <a:pt x="1095" y="247"/>
                  <a:pt x="1095" y="245"/>
                </a:cubicBezTo>
                <a:cubicBezTo>
                  <a:pt x="1096" y="245"/>
                  <a:pt x="1096" y="245"/>
                  <a:pt x="1096" y="245"/>
                </a:cubicBezTo>
                <a:cubicBezTo>
                  <a:pt x="1096" y="240"/>
                  <a:pt x="1096" y="240"/>
                  <a:pt x="1096" y="240"/>
                </a:cubicBezTo>
                <a:cubicBezTo>
                  <a:pt x="1097" y="240"/>
                  <a:pt x="1097" y="240"/>
                  <a:pt x="1097" y="240"/>
                </a:cubicBezTo>
                <a:cubicBezTo>
                  <a:pt x="1097" y="237"/>
                  <a:pt x="1097" y="237"/>
                  <a:pt x="1097" y="237"/>
                </a:cubicBezTo>
                <a:cubicBezTo>
                  <a:pt x="1098" y="237"/>
                  <a:pt x="1098" y="237"/>
                  <a:pt x="1098" y="237"/>
                </a:cubicBezTo>
                <a:cubicBezTo>
                  <a:pt x="1098" y="236"/>
                  <a:pt x="1099" y="236"/>
                  <a:pt x="1099" y="234"/>
                </a:cubicBezTo>
                <a:cubicBezTo>
                  <a:pt x="1100" y="234"/>
                  <a:pt x="1101" y="233"/>
                  <a:pt x="1102" y="233"/>
                </a:cubicBezTo>
                <a:cubicBezTo>
                  <a:pt x="1102" y="232"/>
                  <a:pt x="1102" y="232"/>
                  <a:pt x="1102" y="232"/>
                </a:cubicBezTo>
                <a:cubicBezTo>
                  <a:pt x="1103" y="232"/>
                  <a:pt x="1103" y="232"/>
                  <a:pt x="1103" y="232"/>
                </a:cubicBezTo>
                <a:cubicBezTo>
                  <a:pt x="1104" y="232"/>
                  <a:pt x="1104" y="231"/>
                  <a:pt x="1104" y="230"/>
                </a:cubicBezTo>
                <a:cubicBezTo>
                  <a:pt x="1108" y="228"/>
                  <a:pt x="1116" y="227"/>
                  <a:pt x="1121" y="227"/>
                </a:cubicBezTo>
                <a:cubicBezTo>
                  <a:pt x="1121" y="226"/>
                  <a:pt x="1121" y="226"/>
                  <a:pt x="1121" y="226"/>
                </a:cubicBezTo>
                <a:cubicBezTo>
                  <a:pt x="1122" y="226"/>
                  <a:pt x="1122" y="226"/>
                  <a:pt x="1122" y="226"/>
                </a:cubicBezTo>
                <a:cubicBezTo>
                  <a:pt x="1122" y="224"/>
                  <a:pt x="1122" y="224"/>
                  <a:pt x="1121" y="223"/>
                </a:cubicBezTo>
                <a:cubicBezTo>
                  <a:pt x="1117" y="223"/>
                  <a:pt x="1117" y="223"/>
                  <a:pt x="1117" y="223"/>
                </a:cubicBezTo>
                <a:cubicBezTo>
                  <a:pt x="1117" y="222"/>
                  <a:pt x="1117" y="222"/>
                  <a:pt x="1117" y="222"/>
                </a:cubicBezTo>
                <a:cubicBezTo>
                  <a:pt x="1116" y="222"/>
                  <a:pt x="1116" y="223"/>
                  <a:pt x="1116" y="223"/>
                </a:cubicBezTo>
                <a:cubicBezTo>
                  <a:pt x="1099" y="223"/>
                  <a:pt x="1099" y="223"/>
                  <a:pt x="1099" y="223"/>
                </a:cubicBezTo>
                <a:cubicBezTo>
                  <a:pt x="1098" y="224"/>
                  <a:pt x="1096" y="224"/>
                  <a:pt x="1094" y="225"/>
                </a:cubicBezTo>
                <a:cubicBezTo>
                  <a:pt x="1094" y="224"/>
                  <a:pt x="1094" y="224"/>
                  <a:pt x="1093" y="223"/>
                </a:cubicBezTo>
                <a:cubicBezTo>
                  <a:pt x="1089" y="221"/>
                  <a:pt x="1083" y="227"/>
                  <a:pt x="1080" y="225"/>
                </a:cubicBezTo>
                <a:cubicBezTo>
                  <a:pt x="1077" y="225"/>
                  <a:pt x="1076" y="225"/>
                  <a:pt x="1075" y="228"/>
                </a:cubicBezTo>
                <a:cubicBezTo>
                  <a:pt x="1074" y="228"/>
                  <a:pt x="1073" y="229"/>
                  <a:pt x="1072" y="229"/>
                </a:cubicBezTo>
                <a:cubicBezTo>
                  <a:pt x="1072" y="230"/>
                  <a:pt x="1071" y="230"/>
                  <a:pt x="1071" y="230"/>
                </a:cubicBezTo>
                <a:cubicBezTo>
                  <a:pt x="1071" y="234"/>
                  <a:pt x="1071" y="234"/>
                  <a:pt x="1071" y="234"/>
                </a:cubicBezTo>
                <a:cubicBezTo>
                  <a:pt x="1072" y="234"/>
                  <a:pt x="1072" y="234"/>
                  <a:pt x="1072" y="234"/>
                </a:cubicBezTo>
                <a:cubicBezTo>
                  <a:pt x="1072" y="235"/>
                  <a:pt x="1072" y="235"/>
                  <a:pt x="1072" y="235"/>
                </a:cubicBezTo>
                <a:cubicBezTo>
                  <a:pt x="1066" y="238"/>
                  <a:pt x="1066" y="238"/>
                  <a:pt x="1066" y="238"/>
                </a:cubicBezTo>
                <a:cubicBezTo>
                  <a:pt x="1065" y="240"/>
                  <a:pt x="1067" y="241"/>
                  <a:pt x="1067" y="242"/>
                </a:cubicBezTo>
                <a:cubicBezTo>
                  <a:pt x="1066" y="243"/>
                  <a:pt x="1065" y="243"/>
                  <a:pt x="1065" y="244"/>
                </a:cubicBezTo>
                <a:cubicBezTo>
                  <a:pt x="1065" y="245"/>
                  <a:pt x="1065" y="245"/>
                  <a:pt x="1065" y="245"/>
                </a:cubicBezTo>
                <a:cubicBezTo>
                  <a:pt x="1063" y="247"/>
                  <a:pt x="1063" y="247"/>
                  <a:pt x="1063" y="247"/>
                </a:cubicBezTo>
                <a:cubicBezTo>
                  <a:pt x="1062" y="247"/>
                  <a:pt x="1061" y="248"/>
                  <a:pt x="1060" y="248"/>
                </a:cubicBezTo>
                <a:cubicBezTo>
                  <a:pt x="1060" y="250"/>
                  <a:pt x="1060" y="250"/>
                  <a:pt x="1060" y="250"/>
                </a:cubicBezTo>
                <a:cubicBezTo>
                  <a:pt x="1059" y="251"/>
                  <a:pt x="1058" y="252"/>
                  <a:pt x="1057" y="253"/>
                </a:cubicBezTo>
                <a:cubicBezTo>
                  <a:pt x="1058" y="254"/>
                  <a:pt x="1058" y="255"/>
                  <a:pt x="1059" y="255"/>
                </a:cubicBezTo>
                <a:cubicBezTo>
                  <a:pt x="1059" y="258"/>
                  <a:pt x="1059" y="258"/>
                  <a:pt x="1059" y="258"/>
                </a:cubicBezTo>
                <a:cubicBezTo>
                  <a:pt x="1058" y="258"/>
                  <a:pt x="1057" y="259"/>
                  <a:pt x="1056" y="259"/>
                </a:cubicBezTo>
                <a:cubicBezTo>
                  <a:pt x="1056" y="261"/>
                  <a:pt x="1056" y="261"/>
                  <a:pt x="1056" y="261"/>
                </a:cubicBezTo>
                <a:cubicBezTo>
                  <a:pt x="1056" y="261"/>
                  <a:pt x="1055" y="262"/>
                  <a:pt x="1055" y="262"/>
                </a:cubicBezTo>
                <a:cubicBezTo>
                  <a:pt x="1055" y="264"/>
                  <a:pt x="1055" y="264"/>
                  <a:pt x="1055" y="264"/>
                </a:cubicBezTo>
                <a:cubicBezTo>
                  <a:pt x="1054" y="264"/>
                  <a:pt x="1054" y="264"/>
                  <a:pt x="1054" y="264"/>
                </a:cubicBezTo>
                <a:cubicBezTo>
                  <a:pt x="1054" y="266"/>
                  <a:pt x="1054" y="266"/>
                  <a:pt x="1054" y="266"/>
                </a:cubicBezTo>
                <a:cubicBezTo>
                  <a:pt x="1054" y="267"/>
                  <a:pt x="1061" y="270"/>
                  <a:pt x="1062" y="270"/>
                </a:cubicBezTo>
                <a:cubicBezTo>
                  <a:pt x="1062" y="272"/>
                  <a:pt x="1062" y="272"/>
                  <a:pt x="1062" y="272"/>
                </a:cubicBezTo>
                <a:cubicBezTo>
                  <a:pt x="1060" y="272"/>
                  <a:pt x="1060" y="272"/>
                  <a:pt x="1060" y="272"/>
                </a:cubicBezTo>
                <a:cubicBezTo>
                  <a:pt x="1061" y="275"/>
                  <a:pt x="1063" y="275"/>
                  <a:pt x="1065" y="278"/>
                </a:cubicBezTo>
                <a:cubicBezTo>
                  <a:pt x="1070" y="278"/>
                  <a:pt x="1077" y="276"/>
                  <a:pt x="1079" y="279"/>
                </a:cubicBezTo>
                <a:cubicBezTo>
                  <a:pt x="1080" y="279"/>
                  <a:pt x="1080" y="279"/>
                  <a:pt x="1080" y="279"/>
                </a:cubicBezTo>
                <a:cubicBezTo>
                  <a:pt x="1080" y="281"/>
                  <a:pt x="1080" y="281"/>
                  <a:pt x="1080" y="281"/>
                </a:cubicBezTo>
                <a:cubicBezTo>
                  <a:pt x="1076" y="281"/>
                  <a:pt x="1076" y="281"/>
                  <a:pt x="1076" y="281"/>
                </a:cubicBezTo>
                <a:cubicBezTo>
                  <a:pt x="1076" y="280"/>
                  <a:pt x="1076" y="280"/>
                  <a:pt x="1076" y="280"/>
                </a:cubicBezTo>
                <a:cubicBezTo>
                  <a:pt x="1074" y="280"/>
                  <a:pt x="1074" y="281"/>
                  <a:pt x="1073" y="281"/>
                </a:cubicBezTo>
                <a:cubicBezTo>
                  <a:pt x="1073" y="284"/>
                  <a:pt x="1073" y="284"/>
                  <a:pt x="1074" y="285"/>
                </a:cubicBezTo>
                <a:cubicBezTo>
                  <a:pt x="1075" y="285"/>
                  <a:pt x="1075" y="285"/>
                  <a:pt x="1075" y="285"/>
                </a:cubicBezTo>
                <a:cubicBezTo>
                  <a:pt x="1075" y="288"/>
                  <a:pt x="1075" y="288"/>
                  <a:pt x="1075" y="288"/>
                </a:cubicBezTo>
                <a:cubicBezTo>
                  <a:pt x="1076" y="288"/>
                  <a:pt x="1076" y="288"/>
                  <a:pt x="1076" y="288"/>
                </a:cubicBezTo>
                <a:cubicBezTo>
                  <a:pt x="1076" y="288"/>
                  <a:pt x="1076" y="288"/>
                  <a:pt x="1076" y="288"/>
                </a:cubicBezTo>
                <a:cubicBezTo>
                  <a:pt x="1077" y="288"/>
                  <a:pt x="1078" y="288"/>
                  <a:pt x="1079" y="288"/>
                </a:cubicBezTo>
                <a:cubicBezTo>
                  <a:pt x="1079" y="288"/>
                  <a:pt x="1079" y="289"/>
                  <a:pt x="1079" y="289"/>
                </a:cubicBezTo>
                <a:cubicBezTo>
                  <a:pt x="1081" y="290"/>
                  <a:pt x="1082" y="290"/>
                  <a:pt x="1084" y="290"/>
                </a:cubicBezTo>
                <a:cubicBezTo>
                  <a:pt x="1082" y="292"/>
                  <a:pt x="1082" y="291"/>
                  <a:pt x="1081" y="293"/>
                </a:cubicBezTo>
                <a:cubicBezTo>
                  <a:pt x="1083" y="294"/>
                  <a:pt x="1082" y="293"/>
                  <a:pt x="1083" y="294"/>
                </a:cubicBezTo>
                <a:cubicBezTo>
                  <a:pt x="1087" y="294"/>
                  <a:pt x="1086" y="294"/>
                  <a:pt x="1088" y="293"/>
                </a:cubicBezTo>
                <a:cubicBezTo>
                  <a:pt x="1088" y="290"/>
                  <a:pt x="1088" y="290"/>
                  <a:pt x="1088" y="290"/>
                </a:cubicBezTo>
                <a:cubicBezTo>
                  <a:pt x="1090" y="290"/>
                  <a:pt x="1092" y="291"/>
                  <a:pt x="1094" y="291"/>
                </a:cubicBezTo>
                <a:cubicBezTo>
                  <a:pt x="1094" y="293"/>
                  <a:pt x="1094" y="293"/>
                  <a:pt x="1094" y="293"/>
                </a:cubicBezTo>
                <a:cubicBezTo>
                  <a:pt x="1096" y="293"/>
                  <a:pt x="1096" y="293"/>
                  <a:pt x="1096" y="293"/>
                </a:cubicBezTo>
                <a:cubicBezTo>
                  <a:pt x="1097" y="295"/>
                  <a:pt x="1098" y="296"/>
                  <a:pt x="1098" y="298"/>
                </a:cubicBezTo>
                <a:cubicBezTo>
                  <a:pt x="1099" y="298"/>
                  <a:pt x="1100" y="298"/>
                  <a:pt x="1101" y="298"/>
                </a:cubicBezTo>
                <a:cubicBezTo>
                  <a:pt x="1101" y="299"/>
                  <a:pt x="1100" y="300"/>
                  <a:pt x="1100" y="301"/>
                </a:cubicBezTo>
                <a:cubicBezTo>
                  <a:pt x="1101" y="301"/>
                  <a:pt x="1101" y="301"/>
                  <a:pt x="1101" y="301"/>
                </a:cubicBezTo>
                <a:cubicBezTo>
                  <a:pt x="1101" y="302"/>
                  <a:pt x="1101" y="302"/>
                  <a:pt x="1101" y="302"/>
                </a:cubicBezTo>
                <a:cubicBezTo>
                  <a:pt x="1105" y="302"/>
                  <a:pt x="1105" y="302"/>
                  <a:pt x="1105" y="302"/>
                </a:cubicBezTo>
                <a:cubicBezTo>
                  <a:pt x="1105" y="301"/>
                  <a:pt x="1105" y="301"/>
                  <a:pt x="1105" y="301"/>
                </a:cubicBezTo>
                <a:cubicBezTo>
                  <a:pt x="1106" y="301"/>
                  <a:pt x="1106" y="301"/>
                  <a:pt x="1106" y="301"/>
                </a:cubicBezTo>
                <a:cubicBezTo>
                  <a:pt x="1106" y="302"/>
                  <a:pt x="1106" y="302"/>
                  <a:pt x="1106" y="302"/>
                </a:cubicBezTo>
                <a:cubicBezTo>
                  <a:pt x="1108" y="302"/>
                  <a:pt x="1108" y="302"/>
                  <a:pt x="1108" y="302"/>
                </a:cubicBezTo>
                <a:cubicBezTo>
                  <a:pt x="1108" y="300"/>
                  <a:pt x="1108" y="300"/>
                  <a:pt x="1107" y="298"/>
                </a:cubicBezTo>
                <a:cubicBezTo>
                  <a:pt x="1109" y="298"/>
                  <a:pt x="1111" y="298"/>
                  <a:pt x="1112" y="299"/>
                </a:cubicBezTo>
                <a:cubicBezTo>
                  <a:pt x="1112" y="300"/>
                  <a:pt x="1112" y="301"/>
                  <a:pt x="1112" y="302"/>
                </a:cubicBezTo>
                <a:cubicBezTo>
                  <a:pt x="1120" y="302"/>
                  <a:pt x="1120" y="302"/>
                  <a:pt x="1120" y="302"/>
                </a:cubicBezTo>
                <a:cubicBezTo>
                  <a:pt x="1120" y="302"/>
                  <a:pt x="1120" y="303"/>
                  <a:pt x="1121" y="303"/>
                </a:cubicBezTo>
                <a:cubicBezTo>
                  <a:pt x="1124" y="303"/>
                  <a:pt x="1128" y="303"/>
                  <a:pt x="1131" y="303"/>
                </a:cubicBezTo>
                <a:cubicBezTo>
                  <a:pt x="1131" y="302"/>
                  <a:pt x="1131" y="302"/>
                  <a:pt x="1131" y="302"/>
                </a:cubicBezTo>
                <a:cubicBezTo>
                  <a:pt x="1134" y="301"/>
                  <a:pt x="1134" y="303"/>
                  <a:pt x="1135" y="303"/>
                </a:cubicBezTo>
                <a:cubicBezTo>
                  <a:pt x="1135" y="304"/>
                  <a:pt x="1135" y="304"/>
                  <a:pt x="1135" y="304"/>
                </a:cubicBezTo>
                <a:cubicBezTo>
                  <a:pt x="1138" y="305"/>
                  <a:pt x="1141" y="304"/>
                  <a:pt x="1143" y="306"/>
                </a:cubicBezTo>
                <a:cubicBezTo>
                  <a:pt x="1147" y="306"/>
                  <a:pt x="1147" y="306"/>
                  <a:pt x="1147" y="306"/>
                </a:cubicBezTo>
                <a:cubicBezTo>
                  <a:pt x="1147" y="305"/>
                  <a:pt x="1147" y="305"/>
                  <a:pt x="1147" y="305"/>
                </a:cubicBezTo>
                <a:cubicBezTo>
                  <a:pt x="1148" y="304"/>
                  <a:pt x="1147" y="305"/>
                  <a:pt x="1148" y="304"/>
                </a:cubicBezTo>
                <a:cubicBezTo>
                  <a:pt x="1147" y="304"/>
                  <a:pt x="1143" y="301"/>
                  <a:pt x="1143" y="301"/>
                </a:cubicBezTo>
                <a:cubicBezTo>
                  <a:pt x="1143" y="300"/>
                  <a:pt x="1142" y="299"/>
                  <a:pt x="1142" y="298"/>
                </a:cubicBezTo>
                <a:cubicBezTo>
                  <a:pt x="1140" y="297"/>
                  <a:pt x="1138" y="295"/>
                  <a:pt x="1136" y="294"/>
                </a:cubicBezTo>
                <a:cubicBezTo>
                  <a:pt x="1136" y="293"/>
                  <a:pt x="1136" y="293"/>
                  <a:pt x="1136" y="293"/>
                </a:cubicBezTo>
                <a:cubicBezTo>
                  <a:pt x="1141" y="294"/>
                  <a:pt x="1139" y="294"/>
                  <a:pt x="1142" y="295"/>
                </a:cubicBezTo>
                <a:cubicBezTo>
                  <a:pt x="1142" y="297"/>
                  <a:pt x="1142" y="297"/>
                  <a:pt x="1142" y="297"/>
                </a:cubicBezTo>
                <a:cubicBezTo>
                  <a:pt x="1144" y="297"/>
                  <a:pt x="1144" y="298"/>
                  <a:pt x="1145" y="299"/>
                </a:cubicBezTo>
                <a:cubicBezTo>
                  <a:pt x="1146" y="299"/>
                  <a:pt x="1146" y="299"/>
                  <a:pt x="1146" y="299"/>
                </a:cubicBezTo>
                <a:cubicBezTo>
                  <a:pt x="1146" y="300"/>
                  <a:pt x="1147" y="301"/>
                  <a:pt x="1147" y="302"/>
                </a:cubicBezTo>
                <a:cubicBezTo>
                  <a:pt x="1149" y="302"/>
                  <a:pt x="1149" y="302"/>
                  <a:pt x="1149" y="302"/>
                </a:cubicBezTo>
                <a:cubicBezTo>
                  <a:pt x="1150" y="302"/>
                  <a:pt x="1150" y="303"/>
                  <a:pt x="1150" y="303"/>
                </a:cubicBezTo>
                <a:cubicBezTo>
                  <a:pt x="1152" y="303"/>
                  <a:pt x="1152" y="303"/>
                  <a:pt x="1152" y="303"/>
                </a:cubicBezTo>
                <a:cubicBezTo>
                  <a:pt x="1152" y="304"/>
                  <a:pt x="1152" y="304"/>
                  <a:pt x="1152" y="304"/>
                </a:cubicBezTo>
                <a:cubicBezTo>
                  <a:pt x="1152" y="304"/>
                  <a:pt x="1153" y="305"/>
                  <a:pt x="1154" y="305"/>
                </a:cubicBezTo>
                <a:cubicBezTo>
                  <a:pt x="1154" y="306"/>
                  <a:pt x="1154" y="307"/>
                  <a:pt x="1155" y="308"/>
                </a:cubicBezTo>
                <a:cubicBezTo>
                  <a:pt x="1155" y="309"/>
                  <a:pt x="1155" y="309"/>
                  <a:pt x="1155" y="309"/>
                </a:cubicBezTo>
                <a:cubicBezTo>
                  <a:pt x="1158" y="309"/>
                  <a:pt x="1158" y="309"/>
                  <a:pt x="1158" y="309"/>
                </a:cubicBezTo>
                <a:cubicBezTo>
                  <a:pt x="1158" y="308"/>
                  <a:pt x="1158" y="308"/>
                  <a:pt x="1158" y="308"/>
                </a:cubicBezTo>
                <a:cubicBezTo>
                  <a:pt x="1159" y="308"/>
                  <a:pt x="1159" y="308"/>
                  <a:pt x="1159" y="308"/>
                </a:cubicBezTo>
                <a:cubicBezTo>
                  <a:pt x="1159" y="307"/>
                  <a:pt x="1159" y="307"/>
                  <a:pt x="1159" y="307"/>
                </a:cubicBezTo>
                <a:cubicBezTo>
                  <a:pt x="1158" y="307"/>
                  <a:pt x="1158" y="307"/>
                  <a:pt x="1158" y="307"/>
                </a:cubicBezTo>
                <a:cubicBezTo>
                  <a:pt x="1158" y="303"/>
                  <a:pt x="1158" y="303"/>
                  <a:pt x="1158" y="303"/>
                </a:cubicBezTo>
                <a:cubicBezTo>
                  <a:pt x="1153" y="302"/>
                  <a:pt x="1156" y="302"/>
                  <a:pt x="1154" y="299"/>
                </a:cubicBezTo>
                <a:cubicBezTo>
                  <a:pt x="1154" y="299"/>
                  <a:pt x="1153" y="298"/>
                  <a:pt x="1152" y="298"/>
                </a:cubicBezTo>
                <a:cubicBezTo>
                  <a:pt x="1152" y="296"/>
                  <a:pt x="1153" y="296"/>
                  <a:pt x="1154" y="294"/>
                </a:cubicBezTo>
                <a:cubicBezTo>
                  <a:pt x="1155" y="295"/>
                  <a:pt x="1157" y="295"/>
                  <a:pt x="1159" y="295"/>
                </a:cubicBezTo>
                <a:cubicBezTo>
                  <a:pt x="1159" y="293"/>
                  <a:pt x="1159" y="293"/>
                  <a:pt x="1159" y="293"/>
                </a:cubicBezTo>
                <a:cubicBezTo>
                  <a:pt x="1164" y="294"/>
                  <a:pt x="1166" y="295"/>
                  <a:pt x="1168" y="298"/>
                </a:cubicBezTo>
                <a:cubicBezTo>
                  <a:pt x="1169" y="298"/>
                  <a:pt x="1169" y="299"/>
                  <a:pt x="1169" y="299"/>
                </a:cubicBezTo>
                <a:cubicBezTo>
                  <a:pt x="1171" y="300"/>
                  <a:pt x="1170" y="299"/>
                  <a:pt x="1172" y="301"/>
                </a:cubicBezTo>
                <a:cubicBezTo>
                  <a:pt x="1174" y="301"/>
                  <a:pt x="1176" y="299"/>
                  <a:pt x="1177" y="300"/>
                </a:cubicBezTo>
                <a:cubicBezTo>
                  <a:pt x="1180" y="300"/>
                  <a:pt x="1180" y="299"/>
                  <a:pt x="1182" y="298"/>
                </a:cubicBezTo>
                <a:cubicBezTo>
                  <a:pt x="1181" y="295"/>
                  <a:pt x="1180" y="295"/>
                  <a:pt x="1180" y="292"/>
                </a:cubicBezTo>
                <a:cubicBezTo>
                  <a:pt x="1177" y="293"/>
                  <a:pt x="1178" y="294"/>
                  <a:pt x="1174" y="294"/>
                </a:cubicBezTo>
                <a:cubicBezTo>
                  <a:pt x="1174" y="291"/>
                  <a:pt x="1174" y="291"/>
                  <a:pt x="1174" y="291"/>
                </a:cubicBezTo>
                <a:cubicBezTo>
                  <a:pt x="1177" y="291"/>
                  <a:pt x="1178" y="289"/>
                  <a:pt x="1181" y="288"/>
                </a:cubicBezTo>
                <a:cubicBezTo>
                  <a:pt x="1182" y="291"/>
                  <a:pt x="1183" y="292"/>
                  <a:pt x="1183" y="295"/>
                </a:cubicBezTo>
                <a:cubicBezTo>
                  <a:pt x="1184" y="295"/>
                  <a:pt x="1185" y="296"/>
                  <a:pt x="1187" y="296"/>
                </a:cubicBezTo>
                <a:cubicBezTo>
                  <a:pt x="1187" y="293"/>
                  <a:pt x="1187" y="293"/>
                  <a:pt x="1187" y="293"/>
                </a:cubicBezTo>
                <a:cubicBezTo>
                  <a:pt x="1190" y="293"/>
                  <a:pt x="1190" y="293"/>
                  <a:pt x="1190" y="293"/>
                </a:cubicBezTo>
                <a:cubicBezTo>
                  <a:pt x="1191" y="298"/>
                  <a:pt x="1193" y="302"/>
                  <a:pt x="1193" y="307"/>
                </a:cubicBezTo>
                <a:cubicBezTo>
                  <a:pt x="1194" y="307"/>
                  <a:pt x="1194" y="307"/>
                  <a:pt x="1194" y="307"/>
                </a:cubicBezTo>
                <a:cubicBezTo>
                  <a:pt x="1195" y="306"/>
                  <a:pt x="1195" y="306"/>
                  <a:pt x="1195" y="306"/>
                </a:cubicBezTo>
                <a:cubicBezTo>
                  <a:pt x="1195" y="302"/>
                  <a:pt x="1195" y="302"/>
                  <a:pt x="1195" y="302"/>
                </a:cubicBezTo>
                <a:cubicBezTo>
                  <a:pt x="1196" y="302"/>
                  <a:pt x="1196" y="302"/>
                  <a:pt x="1196" y="302"/>
                </a:cubicBezTo>
                <a:cubicBezTo>
                  <a:pt x="1196" y="301"/>
                  <a:pt x="1196" y="301"/>
                  <a:pt x="1196" y="301"/>
                </a:cubicBezTo>
                <a:cubicBezTo>
                  <a:pt x="1196" y="301"/>
                  <a:pt x="1197" y="301"/>
                  <a:pt x="1198" y="302"/>
                </a:cubicBezTo>
                <a:cubicBezTo>
                  <a:pt x="1198" y="302"/>
                  <a:pt x="1198" y="301"/>
                  <a:pt x="1201" y="300"/>
                </a:cubicBezTo>
                <a:cubicBezTo>
                  <a:pt x="1201" y="301"/>
                  <a:pt x="1201" y="300"/>
                  <a:pt x="1202" y="301"/>
                </a:cubicBezTo>
                <a:cubicBezTo>
                  <a:pt x="1202" y="303"/>
                  <a:pt x="1202" y="303"/>
                  <a:pt x="1202" y="303"/>
                </a:cubicBezTo>
                <a:cubicBezTo>
                  <a:pt x="1203" y="303"/>
                  <a:pt x="1203" y="303"/>
                  <a:pt x="1203" y="303"/>
                </a:cubicBezTo>
                <a:cubicBezTo>
                  <a:pt x="1203" y="304"/>
                  <a:pt x="1203" y="304"/>
                  <a:pt x="1203" y="304"/>
                </a:cubicBezTo>
                <a:cubicBezTo>
                  <a:pt x="1205" y="304"/>
                  <a:pt x="1205" y="304"/>
                  <a:pt x="1205" y="304"/>
                </a:cubicBezTo>
                <a:cubicBezTo>
                  <a:pt x="1205" y="306"/>
                  <a:pt x="1205" y="306"/>
                  <a:pt x="1205" y="306"/>
                </a:cubicBezTo>
                <a:cubicBezTo>
                  <a:pt x="1204" y="306"/>
                  <a:pt x="1204" y="306"/>
                  <a:pt x="1204" y="306"/>
                </a:cubicBezTo>
                <a:cubicBezTo>
                  <a:pt x="1204" y="309"/>
                  <a:pt x="1204" y="309"/>
                  <a:pt x="1204" y="309"/>
                </a:cubicBezTo>
                <a:cubicBezTo>
                  <a:pt x="1208" y="309"/>
                  <a:pt x="1210" y="309"/>
                  <a:pt x="1210" y="304"/>
                </a:cubicBezTo>
                <a:cubicBezTo>
                  <a:pt x="1210" y="305"/>
                  <a:pt x="1210" y="305"/>
                  <a:pt x="1210" y="305"/>
                </a:cubicBezTo>
                <a:cubicBezTo>
                  <a:pt x="1215" y="305"/>
                  <a:pt x="1215" y="305"/>
                  <a:pt x="1215" y="305"/>
                </a:cubicBezTo>
                <a:cubicBezTo>
                  <a:pt x="1215" y="306"/>
                  <a:pt x="1215" y="306"/>
                  <a:pt x="1215" y="306"/>
                </a:cubicBezTo>
                <a:cubicBezTo>
                  <a:pt x="1215" y="306"/>
                  <a:pt x="1215" y="306"/>
                  <a:pt x="1215" y="306"/>
                </a:cubicBezTo>
                <a:cubicBezTo>
                  <a:pt x="1215" y="308"/>
                  <a:pt x="1215" y="308"/>
                  <a:pt x="1215" y="308"/>
                </a:cubicBezTo>
                <a:cubicBezTo>
                  <a:pt x="1214" y="308"/>
                  <a:pt x="1213" y="308"/>
                  <a:pt x="1211" y="308"/>
                </a:cubicBezTo>
                <a:cubicBezTo>
                  <a:pt x="1211" y="309"/>
                  <a:pt x="1211" y="308"/>
                  <a:pt x="1210" y="309"/>
                </a:cubicBezTo>
                <a:cubicBezTo>
                  <a:pt x="1210" y="313"/>
                  <a:pt x="1210" y="313"/>
                  <a:pt x="1210" y="313"/>
                </a:cubicBezTo>
                <a:cubicBezTo>
                  <a:pt x="1211" y="313"/>
                  <a:pt x="1211" y="313"/>
                  <a:pt x="1211" y="313"/>
                </a:cubicBezTo>
                <a:cubicBezTo>
                  <a:pt x="1213" y="318"/>
                  <a:pt x="1213" y="314"/>
                  <a:pt x="1217" y="316"/>
                </a:cubicBezTo>
                <a:cubicBezTo>
                  <a:pt x="1217" y="316"/>
                  <a:pt x="1218" y="317"/>
                  <a:pt x="1219" y="317"/>
                </a:cubicBezTo>
                <a:cubicBezTo>
                  <a:pt x="1219" y="320"/>
                  <a:pt x="1219" y="320"/>
                  <a:pt x="1219" y="320"/>
                </a:cubicBezTo>
                <a:cubicBezTo>
                  <a:pt x="1217" y="319"/>
                  <a:pt x="1217" y="318"/>
                  <a:pt x="1214" y="318"/>
                </a:cubicBezTo>
                <a:cubicBezTo>
                  <a:pt x="1213" y="320"/>
                  <a:pt x="1213" y="322"/>
                  <a:pt x="1213" y="324"/>
                </a:cubicBezTo>
                <a:cubicBezTo>
                  <a:pt x="1211" y="324"/>
                  <a:pt x="1211" y="324"/>
                  <a:pt x="1211" y="324"/>
                </a:cubicBezTo>
                <a:cubicBezTo>
                  <a:pt x="1212" y="326"/>
                  <a:pt x="1212" y="327"/>
                  <a:pt x="1212" y="328"/>
                </a:cubicBezTo>
                <a:cubicBezTo>
                  <a:pt x="1215" y="328"/>
                  <a:pt x="1215" y="328"/>
                  <a:pt x="1215" y="328"/>
                </a:cubicBezTo>
                <a:cubicBezTo>
                  <a:pt x="1215" y="333"/>
                  <a:pt x="1215" y="333"/>
                  <a:pt x="1215" y="333"/>
                </a:cubicBezTo>
                <a:cubicBezTo>
                  <a:pt x="1218" y="333"/>
                  <a:pt x="1220" y="331"/>
                  <a:pt x="1222" y="330"/>
                </a:cubicBezTo>
                <a:cubicBezTo>
                  <a:pt x="1222" y="329"/>
                  <a:pt x="1222" y="329"/>
                  <a:pt x="1223" y="328"/>
                </a:cubicBezTo>
                <a:cubicBezTo>
                  <a:pt x="1224" y="328"/>
                  <a:pt x="1224" y="328"/>
                  <a:pt x="1225" y="327"/>
                </a:cubicBezTo>
                <a:cubicBezTo>
                  <a:pt x="1225" y="326"/>
                  <a:pt x="1225" y="326"/>
                  <a:pt x="1225" y="326"/>
                </a:cubicBezTo>
                <a:cubicBezTo>
                  <a:pt x="1226" y="326"/>
                  <a:pt x="1226" y="326"/>
                  <a:pt x="1226" y="326"/>
                </a:cubicBezTo>
                <a:cubicBezTo>
                  <a:pt x="1226" y="325"/>
                  <a:pt x="1227" y="325"/>
                  <a:pt x="1227" y="324"/>
                </a:cubicBezTo>
                <a:cubicBezTo>
                  <a:pt x="1228" y="324"/>
                  <a:pt x="1229" y="325"/>
                  <a:pt x="1230" y="325"/>
                </a:cubicBezTo>
                <a:cubicBezTo>
                  <a:pt x="1230" y="324"/>
                  <a:pt x="1231" y="323"/>
                  <a:pt x="1231" y="322"/>
                </a:cubicBezTo>
                <a:cubicBezTo>
                  <a:pt x="1232" y="322"/>
                  <a:pt x="1232" y="322"/>
                  <a:pt x="1233" y="322"/>
                </a:cubicBezTo>
                <a:cubicBezTo>
                  <a:pt x="1233" y="322"/>
                  <a:pt x="1233" y="322"/>
                  <a:pt x="1233" y="322"/>
                </a:cubicBezTo>
                <a:cubicBezTo>
                  <a:pt x="1233" y="322"/>
                  <a:pt x="1233" y="322"/>
                  <a:pt x="1233" y="322"/>
                </a:cubicBezTo>
                <a:cubicBezTo>
                  <a:pt x="1234" y="327"/>
                  <a:pt x="1233" y="328"/>
                  <a:pt x="1230" y="329"/>
                </a:cubicBezTo>
                <a:cubicBezTo>
                  <a:pt x="1231" y="331"/>
                  <a:pt x="1231" y="333"/>
                  <a:pt x="1232" y="335"/>
                </a:cubicBezTo>
                <a:cubicBezTo>
                  <a:pt x="1235" y="335"/>
                  <a:pt x="1234" y="335"/>
                  <a:pt x="1237" y="335"/>
                </a:cubicBezTo>
                <a:cubicBezTo>
                  <a:pt x="1238" y="338"/>
                  <a:pt x="1236" y="339"/>
                  <a:pt x="1242" y="340"/>
                </a:cubicBezTo>
                <a:cubicBezTo>
                  <a:pt x="1241" y="341"/>
                  <a:pt x="1239" y="343"/>
                  <a:pt x="1240" y="345"/>
                </a:cubicBezTo>
                <a:cubicBezTo>
                  <a:pt x="1241" y="345"/>
                  <a:pt x="1241" y="345"/>
                  <a:pt x="1242" y="346"/>
                </a:cubicBezTo>
                <a:cubicBezTo>
                  <a:pt x="1242" y="349"/>
                  <a:pt x="1242" y="349"/>
                  <a:pt x="1242" y="349"/>
                </a:cubicBezTo>
                <a:cubicBezTo>
                  <a:pt x="1243" y="349"/>
                  <a:pt x="1243" y="349"/>
                  <a:pt x="1243" y="349"/>
                </a:cubicBezTo>
                <a:cubicBezTo>
                  <a:pt x="1243" y="351"/>
                  <a:pt x="1243" y="350"/>
                  <a:pt x="1243" y="351"/>
                </a:cubicBezTo>
                <a:cubicBezTo>
                  <a:pt x="1243" y="353"/>
                  <a:pt x="1243" y="353"/>
                  <a:pt x="1243" y="353"/>
                </a:cubicBezTo>
                <a:cubicBezTo>
                  <a:pt x="1243" y="353"/>
                  <a:pt x="1243" y="353"/>
                  <a:pt x="1243" y="353"/>
                </a:cubicBezTo>
                <a:cubicBezTo>
                  <a:pt x="1243" y="354"/>
                  <a:pt x="1243" y="354"/>
                  <a:pt x="1243" y="354"/>
                </a:cubicBezTo>
                <a:cubicBezTo>
                  <a:pt x="1246" y="354"/>
                  <a:pt x="1246" y="354"/>
                  <a:pt x="1246" y="354"/>
                </a:cubicBezTo>
                <a:cubicBezTo>
                  <a:pt x="1246" y="355"/>
                  <a:pt x="1245" y="357"/>
                  <a:pt x="1245" y="358"/>
                </a:cubicBezTo>
                <a:cubicBezTo>
                  <a:pt x="1243" y="358"/>
                  <a:pt x="1242" y="357"/>
                  <a:pt x="1242" y="357"/>
                </a:cubicBezTo>
                <a:cubicBezTo>
                  <a:pt x="1242" y="358"/>
                  <a:pt x="1242" y="358"/>
                  <a:pt x="1242" y="358"/>
                </a:cubicBezTo>
                <a:cubicBezTo>
                  <a:pt x="1237" y="359"/>
                  <a:pt x="1241" y="360"/>
                  <a:pt x="1238" y="363"/>
                </a:cubicBezTo>
                <a:cubicBezTo>
                  <a:pt x="1239" y="369"/>
                  <a:pt x="1241" y="366"/>
                  <a:pt x="1244" y="369"/>
                </a:cubicBezTo>
                <a:cubicBezTo>
                  <a:pt x="1243" y="369"/>
                  <a:pt x="1242" y="370"/>
                  <a:pt x="1240" y="370"/>
                </a:cubicBezTo>
                <a:cubicBezTo>
                  <a:pt x="1240" y="369"/>
                  <a:pt x="1240" y="369"/>
                  <a:pt x="1240" y="369"/>
                </a:cubicBezTo>
                <a:cubicBezTo>
                  <a:pt x="1239" y="369"/>
                  <a:pt x="1239" y="369"/>
                  <a:pt x="1239" y="369"/>
                </a:cubicBezTo>
                <a:cubicBezTo>
                  <a:pt x="1239" y="370"/>
                  <a:pt x="1239" y="370"/>
                  <a:pt x="1239" y="370"/>
                </a:cubicBezTo>
                <a:cubicBezTo>
                  <a:pt x="1238" y="370"/>
                  <a:pt x="1238" y="370"/>
                  <a:pt x="1238" y="370"/>
                </a:cubicBezTo>
                <a:cubicBezTo>
                  <a:pt x="1238" y="371"/>
                  <a:pt x="1238" y="371"/>
                  <a:pt x="1238" y="371"/>
                </a:cubicBezTo>
                <a:cubicBezTo>
                  <a:pt x="1236" y="371"/>
                  <a:pt x="1236" y="371"/>
                  <a:pt x="1236" y="371"/>
                </a:cubicBezTo>
                <a:cubicBezTo>
                  <a:pt x="1236" y="373"/>
                  <a:pt x="1236" y="373"/>
                  <a:pt x="1236" y="373"/>
                </a:cubicBezTo>
                <a:cubicBezTo>
                  <a:pt x="1235" y="374"/>
                  <a:pt x="1234" y="374"/>
                  <a:pt x="1233" y="375"/>
                </a:cubicBezTo>
                <a:cubicBezTo>
                  <a:pt x="1233" y="376"/>
                  <a:pt x="1233" y="376"/>
                  <a:pt x="1233" y="376"/>
                </a:cubicBezTo>
                <a:cubicBezTo>
                  <a:pt x="1233" y="376"/>
                  <a:pt x="1233" y="376"/>
                  <a:pt x="1233" y="376"/>
                </a:cubicBezTo>
                <a:cubicBezTo>
                  <a:pt x="1233" y="378"/>
                  <a:pt x="1233" y="378"/>
                  <a:pt x="1233" y="378"/>
                </a:cubicBezTo>
                <a:cubicBezTo>
                  <a:pt x="1232" y="378"/>
                  <a:pt x="1232" y="378"/>
                  <a:pt x="1232" y="378"/>
                </a:cubicBezTo>
                <a:cubicBezTo>
                  <a:pt x="1232" y="379"/>
                  <a:pt x="1231" y="379"/>
                  <a:pt x="1231" y="380"/>
                </a:cubicBezTo>
                <a:cubicBezTo>
                  <a:pt x="1229" y="380"/>
                  <a:pt x="1229" y="380"/>
                  <a:pt x="1229" y="380"/>
                </a:cubicBezTo>
                <a:cubicBezTo>
                  <a:pt x="1229" y="380"/>
                  <a:pt x="1229" y="380"/>
                  <a:pt x="1229" y="380"/>
                </a:cubicBezTo>
                <a:cubicBezTo>
                  <a:pt x="1228" y="381"/>
                  <a:pt x="1228" y="381"/>
                  <a:pt x="1227" y="382"/>
                </a:cubicBezTo>
                <a:cubicBezTo>
                  <a:pt x="1225" y="382"/>
                  <a:pt x="1225" y="382"/>
                  <a:pt x="1225" y="382"/>
                </a:cubicBezTo>
                <a:cubicBezTo>
                  <a:pt x="1226" y="387"/>
                  <a:pt x="1228" y="387"/>
                  <a:pt x="1229" y="390"/>
                </a:cubicBezTo>
                <a:cubicBezTo>
                  <a:pt x="1232" y="390"/>
                  <a:pt x="1232" y="390"/>
                  <a:pt x="1232" y="390"/>
                </a:cubicBezTo>
                <a:cubicBezTo>
                  <a:pt x="1233" y="396"/>
                  <a:pt x="1238" y="397"/>
                  <a:pt x="1239" y="403"/>
                </a:cubicBezTo>
                <a:cubicBezTo>
                  <a:pt x="1238" y="403"/>
                  <a:pt x="1238" y="403"/>
                  <a:pt x="1237" y="404"/>
                </a:cubicBezTo>
                <a:cubicBezTo>
                  <a:pt x="1237" y="403"/>
                  <a:pt x="1237" y="403"/>
                  <a:pt x="1237" y="403"/>
                </a:cubicBezTo>
                <a:cubicBezTo>
                  <a:pt x="1233" y="403"/>
                  <a:pt x="1233" y="403"/>
                  <a:pt x="1233" y="403"/>
                </a:cubicBezTo>
                <a:cubicBezTo>
                  <a:pt x="1233" y="404"/>
                  <a:pt x="1233" y="404"/>
                  <a:pt x="1233" y="404"/>
                </a:cubicBezTo>
                <a:cubicBezTo>
                  <a:pt x="1226" y="404"/>
                  <a:pt x="1226" y="404"/>
                  <a:pt x="1226" y="404"/>
                </a:cubicBezTo>
                <a:cubicBezTo>
                  <a:pt x="1226" y="405"/>
                  <a:pt x="1226" y="405"/>
                  <a:pt x="1226" y="405"/>
                </a:cubicBezTo>
                <a:cubicBezTo>
                  <a:pt x="1225" y="405"/>
                  <a:pt x="1224" y="405"/>
                  <a:pt x="1223" y="405"/>
                </a:cubicBezTo>
                <a:cubicBezTo>
                  <a:pt x="1223" y="406"/>
                  <a:pt x="1223" y="406"/>
                  <a:pt x="1223" y="406"/>
                </a:cubicBezTo>
                <a:cubicBezTo>
                  <a:pt x="1221" y="406"/>
                  <a:pt x="1220" y="406"/>
                  <a:pt x="1219" y="405"/>
                </a:cubicBezTo>
                <a:cubicBezTo>
                  <a:pt x="1219" y="405"/>
                  <a:pt x="1219" y="405"/>
                  <a:pt x="1219" y="405"/>
                </a:cubicBezTo>
                <a:cubicBezTo>
                  <a:pt x="1217" y="405"/>
                  <a:pt x="1216" y="405"/>
                  <a:pt x="1215" y="405"/>
                </a:cubicBezTo>
                <a:cubicBezTo>
                  <a:pt x="1215" y="407"/>
                  <a:pt x="1215" y="407"/>
                  <a:pt x="1215" y="407"/>
                </a:cubicBezTo>
                <a:cubicBezTo>
                  <a:pt x="1213" y="407"/>
                  <a:pt x="1212" y="406"/>
                  <a:pt x="1211" y="406"/>
                </a:cubicBezTo>
                <a:cubicBezTo>
                  <a:pt x="1211" y="405"/>
                  <a:pt x="1211" y="405"/>
                  <a:pt x="1211" y="405"/>
                </a:cubicBezTo>
                <a:cubicBezTo>
                  <a:pt x="1210" y="406"/>
                  <a:pt x="1210" y="406"/>
                  <a:pt x="1209" y="406"/>
                </a:cubicBezTo>
                <a:cubicBezTo>
                  <a:pt x="1209" y="408"/>
                  <a:pt x="1209" y="408"/>
                  <a:pt x="1209" y="408"/>
                </a:cubicBezTo>
                <a:cubicBezTo>
                  <a:pt x="1205" y="408"/>
                  <a:pt x="1205" y="408"/>
                  <a:pt x="1205" y="408"/>
                </a:cubicBezTo>
                <a:cubicBezTo>
                  <a:pt x="1204" y="408"/>
                  <a:pt x="1204" y="409"/>
                  <a:pt x="1204" y="409"/>
                </a:cubicBezTo>
                <a:cubicBezTo>
                  <a:pt x="1202" y="409"/>
                  <a:pt x="1201" y="409"/>
                  <a:pt x="1199" y="409"/>
                </a:cubicBezTo>
                <a:cubicBezTo>
                  <a:pt x="1199" y="408"/>
                  <a:pt x="1199" y="408"/>
                  <a:pt x="1199" y="408"/>
                </a:cubicBezTo>
                <a:cubicBezTo>
                  <a:pt x="1198" y="408"/>
                  <a:pt x="1197" y="409"/>
                  <a:pt x="1197" y="409"/>
                </a:cubicBezTo>
                <a:cubicBezTo>
                  <a:pt x="1196" y="409"/>
                  <a:pt x="1196" y="408"/>
                  <a:pt x="1196" y="408"/>
                </a:cubicBezTo>
                <a:cubicBezTo>
                  <a:pt x="1193" y="407"/>
                  <a:pt x="1192" y="409"/>
                  <a:pt x="1189" y="408"/>
                </a:cubicBezTo>
                <a:cubicBezTo>
                  <a:pt x="1188" y="409"/>
                  <a:pt x="1188" y="409"/>
                  <a:pt x="1188" y="409"/>
                </a:cubicBezTo>
                <a:cubicBezTo>
                  <a:pt x="1188" y="413"/>
                  <a:pt x="1188" y="413"/>
                  <a:pt x="1188" y="413"/>
                </a:cubicBezTo>
                <a:cubicBezTo>
                  <a:pt x="1187" y="415"/>
                  <a:pt x="1186" y="415"/>
                  <a:pt x="1186" y="419"/>
                </a:cubicBezTo>
                <a:cubicBezTo>
                  <a:pt x="1187" y="419"/>
                  <a:pt x="1187" y="419"/>
                  <a:pt x="1187" y="419"/>
                </a:cubicBezTo>
                <a:cubicBezTo>
                  <a:pt x="1187" y="422"/>
                  <a:pt x="1185" y="423"/>
                  <a:pt x="1183" y="426"/>
                </a:cubicBezTo>
                <a:cubicBezTo>
                  <a:pt x="1184" y="427"/>
                  <a:pt x="1186" y="430"/>
                  <a:pt x="1187" y="431"/>
                </a:cubicBezTo>
                <a:cubicBezTo>
                  <a:pt x="1190" y="431"/>
                  <a:pt x="1190" y="431"/>
                  <a:pt x="1190" y="431"/>
                </a:cubicBezTo>
                <a:cubicBezTo>
                  <a:pt x="1190" y="433"/>
                  <a:pt x="1190" y="433"/>
                  <a:pt x="1190" y="433"/>
                </a:cubicBezTo>
                <a:cubicBezTo>
                  <a:pt x="1191" y="432"/>
                  <a:pt x="1193" y="432"/>
                  <a:pt x="1194" y="432"/>
                </a:cubicBezTo>
                <a:cubicBezTo>
                  <a:pt x="1194" y="432"/>
                  <a:pt x="1194" y="433"/>
                  <a:pt x="1195" y="433"/>
                </a:cubicBezTo>
                <a:cubicBezTo>
                  <a:pt x="1197" y="433"/>
                  <a:pt x="1200" y="433"/>
                  <a:pt x="1202" y="433"/>
                </a:cubicBezTo>
                <a:cubicBezTo>
                  <a:pt x="1202" y="432"/>
                  <a:pt x="1203" y="431"/>
                  <a:pt x="1203" y="430"/>
                </a:cubicBezTo>
                <a:cubicBezTo>
                  <a:pt x="1204" y="430"/>
                  <a:pt x="1206" y="430"/>
                  <a:pt x="1207" y="429"/>
                </a:cubicBezTo>
                <a:cubicBezTo>
                  <a:pt x="1207" y="427"/>
                  <a:pt x="1207" y="427"/>
                  <a:pt x="1207" y="427"/>
                </a:cubicBezTo>
                <a:cubicBezTo>
                  <a:pt x="1210" y="426"/>
                  <a:pt x="1209" y="425"/>
                  <a:pt x="1211" y="424"/>
                </a:cubicBezTo>
                <a:cubicBezTo>
                  <a:pt x="1211" y="423"/>
                  <a:pt x="1211" y="423"/>
                  <a:pt x="1211" y="423"/>
                </a:cubicBezTo>
                <a:cubicBezTo>
                  <a:pt x="1212" y="423"/>
                  <a:pt x="1212" y="423"/>
                  <a:pt x="1212" y="423"/>
                </a:cubicBezTo>
                <a:cubicBezTo>
                  <a:pt x="1212" y="424"/>
                  <a:pt x="1213" y="425"/>
                  <a:pt x="1213" y="426"/>
                </a:cubicBezTo>
                <a:cubicBezTo>
                  <a:pt x="1215" y="426"/>
                  <a:pt x="1215" y="426"/>
                  <a:pt x="1216" y="428"/>
                </a:cubicBezTo>
                <a:cubicBezTo>
                  <a:pt x="1219" y="427"/>
                  <a:pt x="1219" y="427"/>
                  <a:pt x="1220" y="426"/>
                </a:cubicBezTo>
                <a:cubicBezTo>
                  <a:pt x="1220" y="424"/>
                  <a:pt x="1220" y="424"/>
                  <a:pt x="1220" y="424"/>
                </a:cubicBezTo>
                <a:cubicBezTo>
                  <a:pt x="1215" y="420"/>
                  <a:pt x="1215" y="420"/>
                  <a:pt x="1215" y="420"/>
                </a:cubicBezTo>
                <a:cubicBezTo>
                  <a:pt x="1215" y="419"/>
                  <a:pt x="1215" y="419"/>
                  <a:pt x="1215" y="419"/>
                </a:cubicBezTo>
                <a:cubicBezTo>
                  <a:pt x="1218" y="418"/>
                  <a:pt x="1217" y="418"/>
                  <a:pt x="1218" y="416"/>
                </a:cubicBezTo>
                <a:cubicBezTo>
                  <a:pt x="1219" y="416"/>
                  <a:pt x="1219" y="416"/>
                  <a:pt x="1219" y="416"/>
                </a:cubicBezTo>
                <a:cubicBezTo>
                  <a:pt x="1220" y="419"/>
                  <a:pt x="1220" y="421"/>
                  <a:pt x="1222" y="422"/>
                </a:cubicBezTo>
                <a:cubicBezTo>
                  <a:pt x="1223" y="423"/>
                  <a:pt x="1222" y="422"/>
                  <a:pt x="1224" y="423"/>
                </a:cubicBezTo>
                <a:cubicBezTo>
                  <a:pt x="1224" y="422"/>
                  <a:pt x="1225" y="422"/>
                  <a:pt x="1225" y="421"/>
                </a:cubicBezTo>
                <a:cubicBezTo>
                  <a:pt x="1226" y="421"/>
                  <a:pt x="1226" y="421"/>
                  <a:pt x="1226" y="421"/>
                </a:cubicBezTo>
                <a:cubicBezTo>
                  <a:pt x="1226" y="420"/>
                  <a:pt x="1226" y="419"/>
                  <a:pt x="1225" y="419"/>
                </a:cubicBezTo>
                <a:cubicBezTo>
                  <a:pt x="1227" y="419"/>
                  <a:pt x="1226" y="418"/>
                  <a:pt x="1227" y="419"/>
                </a:cubicBezTo>
                <a:cubicBezTo>
                  <a:pt x="1228" y="419"/>
                  <a:pt x="1228" y="419"/>
                  <a:pt x="1228" y="419"/>
                </a:cubicBezTo>
                <a:cubicBezTo>
                  <a:pt x="1228" y="422"/>
                  <a:pt x="1228" y="422"/>
                  <a:pt x="1228" y="422"/>
                </a:cubicBezTo>
                <a:cubicBezTo>
                  <a:pt x="1231" y="423"/>
                  <a:pt x="1231" y="423"/>
                  <a:pt x="1231" y="427"/>
                </a:cubicBezTo>
                <a:cubicBezTo>
                  <a:pt x="1232" y="427"/>
                  <a:pt x="1232" y="427"/>
                  <a:pt x="1232" y="427"/>
                </a:cubicBezTo>
                <a:cubicBezTo>
                  <a:pt x="1232" y="426"/>
                  <a:pt x="1233" y="425"/>
                  <a:pt x="1233" y="424"/>
                </a:cubicBezTo>
                <a:cubicBezTo>
                  <a:pt x="1237" y="424"/>
                  <a:pt x="1237" y="424"/>
                  <a:pt x="1237" y="424"/>
                </a:cubicBezTo>
                <a:cubicBezTo>
                  <a:pt x="1237" y="424"/>
                  <a:pt x="1237" y="424"/>
                  <a:pt x="1237" y="424"/>
                </a:cubicBezTo>
                <a:cubicBezTo>
                  <a:pt x="1238" y="424"/>
                  <a:pt x="1238" y="424"/>
                  <a:pt x="1238" y="424"/>
                </a:cubicBezTo>
                <a:cubicBezTo>
                  <a:pt x="1238" y="428"/>
                  <a:pt x="1238" y="428"/>
                  <a:pt x="1238" y="428"/>
                </a:cubicBezTo>
                <a:cubicBezTo>
                  <a:pt x="1238" y="428"/>
                  <a:pt x="1239" y="428"/>
                  <a:pt x="1239" y="429"/>
                </a:cubicBezTo>
                <a:cubicBezTo>
                  <a:pt x="1240" y="430"/>
                  <a:pt x="1240" y="432"/>
                  <a:pt x="1240" y="433"/>
                </a:cubicBezTo>
                <a:cubicBezTo>
                  <a:pt x="1242" y="434"/>
                  <a:pt x="1243" y="434"/>
                  <a:pt x="1244" y="434"/>
                </a:cubicBezTo>
                <a:cubicBezTo>
                  <a:pt x="1244" y="437"/>
                  <a:pt x="1245" y="440"/>
                  <a:pt x="1245" y="443"/>
                </a:cubicBezTo>
                <a:cubicBezTo>
                  <a:pt x="1247" y="442"/>
                  <a:pt x="1247" y="442"/>
                  <a:pt x="1247" y="441"/>
                </a:cubicBezTo>
                <a:cubicBezTo>
                  <a:pt x="1248" y="441"/>
                  <a:pt x="1248" y="441"/>
                  <a:pt x="1248" y="441"/>
                </a:cubicBezTo>
                <a:cubicBezTo>
                  <a:pt x="1249" y="442"/>
                  <a:pt x="1249" y="444"/>
                  <a:pt x="1249" y="445"/>
                </a:cubicBezTo>
                <a:cubicBezTo>
                  <a:pt x="1250" y="445"/>
                  <a:pt x="1251" y="445"/>
                  <a:pt x="1252" y="444"/>
                </a:cubicBezTo>
                <a:cubicBezTo>
                  <a:pt x="1252" y="441"/>
                  <a:pt x="1252" y="441"/>
                  <a:pt x="1252" y="441"/>
                </a:cubicBezTo>
                <a:cubicBezTo>
                  <a:pt x="1253" y="441"/>
                  <a:pt x="1254" y="442"/>
                  <a:pt x="1255" y="442"/>
                </a:cubicBezTo>
                <a:cubicBezTo>
                  <a:pt x="1255" y="443"/>
                  <a:pt x="1255" y="443"/>
                  <a:pt x="1255" y="443"/>
                </a:cubicBezTo>
                <a:cubicBezTo>
                  <a:pt x="1257" y="443"/>
                  <a:pt x="1257" y="443"/>
                  <a:pt x="1257" y="443"/>
                </a:cubicBezTo>
                <a:cubicBezTo>
                  <a:pt x="1257" y="443"/>
                  <a:pt x="1257" y="443"/>
                  <a:pt x="1257" y="443"/>
                </a:cubicBezTo>
                <a:cubicBezTo>
                  <a:pt x="1258" y="443"/>
                  <a:pt x="1258" y="443"/>
                  <a:pt x="1258" y="443"/>
                </a:cubicBezTo>
                <a:cubicBezTo>
                  <a:pt x="1258" y="445"/>
                  <a:pt x="1257" y="445"/>
                  <a:pt x="1257" y="447"/>
                </a:cubicBezTo>
                <a:cubicBezTo>
                  <a:pt x="1255" y="447"/>
                  <a:pt x="1254" y="448"/>
                  <a:pt x="1251" y="448"/>
                </a:cubicBezTo>
                <a:cubicBezTo>
                  <a:pt x="1250" y="448"/>
                  <a:pt x="1250" y="449"/>
                  <a:pt x="1250" y="450"/>
                </a:cubicBezTo>
                <a:cubicBezTo>
                  <a:pt x="1253" y="450"/>
                  <a:pt x="1255" y="451"/>
                  <a:pt x="1257" y="452"/>
                </a:cubicBezTo>
                <a:cubicBezTo>
                  <a:pt x="1257" y="452"/>
                  <a:pt x="1257" y="453"/>
                  <a:pt x="1257" y="453"/>
                </a:cubicBezTo>
                <a:cubicBezTo>
                  <a:pt x="1259" y="454"/>
                  <a:pt x="1261" y="451"/>
                  <a:pt x="1262" y="451"/>
                </a:cubicBezTo>
                <a:cubicBezTo>
                  <a:pt x="1263" y="452"/>
                  <a:pt x="1263" y="453"/>
                  <a:pt x="1263" y="453"/>
                </a:cubicBezTo>
                <a:cubicBezTo>
                  <a:pt x="1269" y="454"/>
                  <a:pt x="1271" y="454"/>
                  <a:pt x="1272" y="449"/>
                </a:cubicBezTo>
                <a:cubicBezTo>
                  <a:pt x="1273" y="450"/>
                  <a:pt x="1274" y="450"/>
                  <a:pt x="1275" y="451"/>
                </a:cubicBezTo>
                <a:cubicBezTo>
                  <a:pt x="1275" y="452"/>
                  <a:pt x="1275" y="452"/>
                  <a:pt x="1275" y="452"/>
                </a:cubicBezTo>
                <a:cubicBezTo>
                  <a:pt x="1275" y="451"/>
                  <a:pt x="1275" y="451"/>
                  <a:pt x="1275" y="451"/>
                </a:cubicBezTo>
                <a:cubicBezTo>
                  <a:pt x="1278" y="451"/>
                  <a:pt x="1280" y="452"/>
                  <a:pt x="1283" y="453"/>
                </a:cubicBezTo>
                <a:cubicBezTo>
                  <a:pt x="1283" y="453"/>
                  <a:pt x="1283" y="453"/>
                  <a:pt x="1283" y="453"/>
                </a:cubicBezTo>
                <a:cubicBezTo>
                  <a:pt x="1286" y="453"/>
                  <a:pt x="1286" y="454"/>
                  <a:pt x="1287" y="451"/>
                </a:cubicBezTo>
                <a:cubicBezTo>
                  <a:pt x="1288" y="451"/>
                  <a:pt x="1289" y="453"/>
                  <a:pt x="1289" y="453"/>
                </a:cubicBezTo>
                <a:cubicBezTo>
                  <a:pt x="1291" y="453"/>
                  <a:pt x="1291" y="453"/>
                  <a:pt x="1291" y="453"/>
                </a:cubicBezTo>
                <a:cubicBezTo>
                  <a:pt x="1291" y="453"/>
                  <a:pt x="1291" y="453"/>
                  <a:pt x="1291" y="453"/>
                </a:cubicBezTo>
                <a:cubicBezTo>
                  <a:pt x="1294" y="453"/>
                  <a:pt x="1297" y="453"/>
                  <a:pt x="1299" y="453"/>
                </a:cubicBezTo>
                <a:cubicBezTo>
                  <a:pt x="1299" y="453"/>
                  <a:pt x="1299" y="453"/>
                  <a:pt x="1299" y="453"/>
                </a:cubicBezTo>
                <a:cubicBezTo>
                  <a:pt x="1301" y="453"/>
                  <a:pt x="1301" y="453"/>
                  <a:pt x="1301" y="453"/>
                </a:cubicBezTo>
                <a:cubicBezTo>
                  <a:pt x="1301" y="454"/>
                  <a:pt x="1301" y="454"/>
                  <a:pt x="1301" y="454"/>
                </a:cubicBezTo>
                <a:cubicBezTo>
                  <a:pt x="1303" y="454"/>
                  <a:pt x="1303" y="454"/>
                  <a:pt x="1303" y="454"/>
                </a:cubicBezTo>
                <a:cubicBezTo>
                  <a:pt x="1303" y="455"/>
                  <a:pt x="1303" y="455"/>
                  <a:pt x="1303" y="455"/>
                </a:cubicBezTo>
                <a:cubicBezTo>
                  <a:pt x="1305" y="455"/>
                  <a:pt x="1305" y="455"/>
                  <a:pt x="1305" y="455"/>
                </a:cubicBezTo>
                <a:cubicBezTo>
                  <a:pt x="1306" y="455"/>
                  <a:pt x="1305" y="456"/>
                  <a:pt x="1306" y="456"/>
                </a:cubicBezTo>
                <a:cubicBezTo>
                  <a:pt x="1306" y="456"/>
                  <a:pt x="1306" y="455"/>
                  <a:pt x="1308" y="455"/>
                </a:cubicBezTo>
                <a:cubicBezTo>
                  <a:pt x="1308" y="456"/>
                  <a:pt x="1308" y="456"/>
                  <a:pt x="1308" y="456"/>
                </a:cubicBezTo>
                <a:cubicBezTo>
                  <a:pt x="1311" y="457"/>
                  <a:pt x="1311" y="457"/>
                  <a:pt x="1315" y="457"/>
                </a:cubicBezTo>
                <a:cubicBezTo>
                  <a:pt x="1315" y="453"/>
                  <a:pt x="1314" y="453"/>
                  <a:pt x="1316" y="449"/>
                </a:cubicBezTo>
                <a:cubicBezTo>
                  <a:pt x="1313" y="448"/>
                  <a:pt x="1310" y="447"/>
                  <a:pt x="1305" y="448"/>
                </a:cubicBezTo>
                <a:cubicBezTo>
                  <a:pt x="1305" y="443"/>
                  <a:pt x="1305" y="443"/>
                  <a:pt x="1305" y="443"/>
                </a:cubicBezTo>
                <a:cubicBezTo>
                  <a:pt x="1303" y="443"/>
                  <a:pt x="1303" y="443"/>
                  <a:pt x="1303" y="443"/>
                </a:cubicBezTo>
                <a:cubicBezTo>
                  <a:pt x="1303" y="442"/>
                  <a:pt x="1303" y="442"/>
                  <a:pt x="1303" y="442"/>
                </a:cubicBezTo>
                <a:cubicBezTo>
                  <a:pt x="1301" y="441"/>
                  <a:pt x="1296" y="438"/>
                  <a:pt x="1294" y="440"/>
                </a:cubicBezTo>
                <a:cubicBezTo>
                  <a:pt x="1294" y="440"/>
                  <a:pt x="1294" y="440"/>
                  <a:pt x="1294" y="440"/>
                </a:cubicBezTo>
                <a:cubicBezTo>
                  <a:pt x="1294" y="438"/>
                  <a:pt x="1294" y="438"/>
                  <a:pt x="1294" y="438"/>
                </a:cubicBezTo>
                <a:cubicBezTo>
                  <a:pt x="1290" y="437"/>
                  <a:pt x="1287" y="435"/>
                  <a:pt x="1285" y="433"/>
                </a:cubicBezTo>
                <a:cubicBezTo>
                  <a:pt x="1284" y="432"/>
                  <a:pt x="1283" y="431"/>
                  <a:pt x="1283" y="430"/>
                </a:cubicBezTo>
                <a:cubicBezTo>
                  <a:pt x="1280" y="429"/>
                  <a:pt x="1281" y="431"/>
                  <a:pt x="1279" y="428"/>
                </a:cubicBezTo>
                <a:cubicBezTo>
                  <a:pt x="1278" y="427"/>
                  <a:pt x="1278" y="428"/>
                  <a:pt x="1278" y="426"/>
                </a:cubicBezTo>
                <a:cubicBezTo>
                  <a:pt x="1279" y="425"/>
                  <a:pt x="1278" y="426"/>
                  <a:pt x="1279" y="424"/>
                </a:cubicBezTo>
                <a:cubicBezTo>
                  <a:pt x="1280" y="424"/>
                  <a:pt x="1282" y="424"/>
                  <a:pt x="1283" y="424"/>
                </a:cubicBezTo>
                <a:cubicBezTo>
                  <a:pt x="1283" y="424"/>
                  <a:pt x="1283" y="424"/>
                  <a:pt x="1283" y="424"/>
                </a:cubicBezTo>
                <a:cubicBezTo>
                  <a:pt x="1287" y="426"/>
                  <a:pt x="1291" y="426"/>
                  <a:pt x="1293" y="429"/>
                </a:cubicBezTo>
                <a:cubicBezTo>
                  <a:pt x="1294" y="429"/>
                  <a:pt x="1294" y="429"/>
                  <a:pt x="1294" y="429"/>
                </a:cubicBezTo>
                <a:cubicBezTo>
                  <a:pt x="1294" y="427"/>
                  <a:pt x="1293" y="425"/>
                  <a:pt x="1293" y="424"/>
                </a:cubicBezTo>
                <a:cubicBezTo>
                  <a:pt x="1297" y="425"/>
                  <a:pt x="1298" y="426"/>
                  <a:pt x="1299" y="429"/>
                </a:cubicBezTo>
                <a:cubicBezTo>
                  <a:pt x="1301" y="429"/>
                  <a:pt x="1302" y="429"/>
                  <a:pt x="1303" y="429"/>
                </a:cubicBezTo>
                <a:cubicBezTo>
                  <a:pt x="1303" y="429"/>
                  <a:pt x="1303" y="429"/>
                  <a:pt x="1303" y="429"/>
                </a:cubicBezTo>
                <a:cubicBezTo>
                  <a:pt x="1304" y="428"/>
                  <a:pt x="1308" y="427"/>
                  <a:pt x="1309" y="427"/>
                </a:cubicBezTo>
                <a:cubicBezTo>
                  <a:pt x="1309" y="428"/>
                  <a:pt x="1309" y="428"/>
                  <a:pt x="1309" y="428"/>
                </a:cubicBezTo>
                <a:cubicBezTo>
                  <a:pt x="1311" y="428"/>
                  <a:pt x="1312" y="428"/>
                  <a:pt x="1313" y="429"/>
                </a:cubicBezTo>
                <a:cubicBezTo>
                  <a:pt x="1313" y="431"/>
                  <a:pt x="1313" y="431"/>
                  <a:pt x="1313" y="431"/>
                </a:cubicBezTo>
                <a:cubicBezTo>
                  <a:pt x="1314" y="430"/>
                  <a:pt x="1315" y="430"/>
                  <a:pt x="1316" y="429"/>
                </a:cubicBezTo>
                <a:cubicBezTo>
                  <a:pt x="1316" y="430"/>
                  <a:pt x="1316" y="430"/>
                  <a:pt x="1316" y="430"/>
                </a:cubicBezTo>
                <a:cubicBezTo>
                  <a:pt x="1318" y="430"/>
                  <a:pt x="1318" y="430"/>
                  <a:pt x="1318" y="430"/>
                </a:cubicBezTo>
                <a:cubicBezTo>
                  <a:pt x="1318" y="431"/>
                  <a:pt x="1318" y="431"/>
                  <a:pt x="1318" y="432"/>
                </a:cubicBezTo>
                <a:cubicBezTo>
                  <a:pt x="1319" y="432"/>
                  <a:pt x="1319" y="432"/>
                  <a:pt x="1319" y="432"/>
                </a:cubicBezTo>
                <a:cubicBezTo>
                  <a:pt x="1319" y="434"/>
                  <a:pt x="1319" y="434"/>
                  <a:pt x="1319" y="434"/>
                </a:cubicBezTo>
                <a:cubicBezTo>
                  <a:pt x="1319" y="435"/>
                  <a:pt x="1320" y="435"/>
                  <a:pt x="1321" y="436"/>
                </a:cubicBezTo>
                <a:cubicBezTo>
                  <a:pt x="1324" y="436"/>
                  <a:pt x="1324" y="436"/>
                  <a:pt x="1324" y="436"/>
                </a:cubicBezTo>
                <a:cubicBezTo>
                  <a:pt x="1324" y="435"/>
                  <a:pt x="1324" y="435"/>
                  <a:pt x="1324" y="435"/>
                </a:cubicBezTo>
                <a:cubicBezTo>
                  <a:pt x="1325" y="434"/>
                  <a:pt x="1324" y="435"/>
                  <a:pt x="1325" y="434"/>
                </a:cubicBezTo>
                <a:cubicBezTo>
                  <a:pt x="1324" y="433"/>
                  <a:pt x="1324" y="433"/>
                  <a:pt x="1324" y="433"/>
                </a:cubicBezTo>
                <a:cubicBezTo>
                  <a:pt x="1323" y="434"/>
                  <a:pt x="1322" y="434"/>
                  <a:pt x="1322" y="434"/>
                </a:cubicBezTo>
                <a:cubicBezTo>
                  <a:pt x="1321" y="432"/>
                  <a:pt x="1320" y="430"/>
                  <a:pt x="1319" y="428"/>
                </a:cubicBezTo>
                <a:cubicBezTo>
                  <a:pt x="1316" y="428"/>
                  <a:pt x="1316" y="428"/>
                  <a:pt x="1316" y="428"/>
                </a:cubicBezTo>
                <a:cubicBezTo>
                  <a:pt x="1316" y="425"/>
                  <a:pt x="1316" y="425"/>
                  <a:pt x="1316" y="425"/>
                </a:cubicBezTo>
                <a:cubicBezTo>
                  <a:pt x="1322" y="425"/>
                  <a:pt x="1322" y="425"/>
                  <a:pt x="1322" y="425"/>
                </a:cubicBezTo>
                <a:cubicBezTo>
                  <a:pt x="1321" y="423"/>
                  <a:pt x="1321" y="422"/>
                  <a:pt x="1319" y="420"/>
                </a:cubicBezTo>
                <a:cubicBezTo>
                  <a:pt x="1319" y="419"/>
                  <a:pt x="1319" y="419"/>
                  <a:pt x="1319" y="419"/>
                </a:cubicBezTo>
                <a:cubicBezTo>
                  <a:pt x="1321" y="419"/>
                  <a:pt x="1321" y="420"/>
                  <a:pt x="1323" y="420"/>
                </a:cubicBezTo>
                <a:cubicBezTo>
                  <a:pt x="1324" y="419"/>
                  <a:pt x="1325" y="418"/>
                  <a:pt x="1325" y="416"/>
                </a:cubicBezTo>
                <a:cubicBezTo>
                  <a:pt x="1323" y="416"/>
                  <a:pt x="1323" y="416"/>
                  <a:pt x="1323" y="416"/>
                </a:cubicBezTo>
                <a:cubicBezTo>
                  <a:pt x="1323" y="412"/>
                  <a:pt x="1321" y="412"/>
                  <a:pt x="1321" y="409"/>
                </a:cubicBezTo>
                <a:cubicBezTo>
                  <a:pt x="1320" y="408"/>
                  <a:pt x="1319" y="408"/>
                  <a:pt x="1318" y="408"/>
                </a:cubicBezTo>
                <a:cubicBezTo>
                  <a:pt x="1318" y="409"/>
                  <a:pt x="1318" y="409"/>
                  <a:pt x="1318" y="409"/>
                </a:cubicBezTo>
                <a:cubicBezTo>
                  <a:pt x="1318" y="410"/>
                  <a:pt x="1319" y="411"/>
                  <a:pt x="1319" y="413"/>
                </a:cubicBezTo>
                <a:cubicBezTo>
                  <a:pt x="1317" y="412"/>
                  <a:pt x="1317" y="412"/>
                  <a:pt x="1316" y="411"/>
                </a:cubicBezTo>
                <a:cubicBezTo>
                  <a:pt x="1316" y="409"/>
                  <a:pt x="1316" y="409"/>
                  <a:pt x="1316" y="409"/>
                </a:cubicBezTo>
                <a:cubicBezTo>
                  <a:pt x="1314" y="409"/>
                  <a:pt x="1314" y="409"/>
                  <a:pt x="1314" y="409"/>
                </a:cubicBezTo>
                <a:cubicBezTo>
                  <a:pt x="1314" y="410"/>
                  <a:pt x="1314" y="410"/>
                  <a:pt x="1314" y="410"/>
                </a:cubicBezTo>
                <a:cubicBezTo>
                  <a:pt x="1313" y="410"/>
                  <a:pt x="1313" y="410"/>
                  <a:pt x="1313" y="410"/>
                </a:cubicBezTo>
                <a:cubicBezTo>
                  <a:pt x="1312" y="408"/>
                  <a:pt x="1313" y="407"/>
                  <a:pt x="1312" y="406"/>
                </a:cubicBezTo>
                <a:cubicBezTo>
                  <a:pt x="1310" y="406"/>
                  <a:pt x="1310" y="406"/>
                  <a:pt x="1310" y="406"/>
                </a:cubicBezTo>
                <a:cubicBezTo>
                  <a:pt x="1310" y="406"/>
                  <a:pt x="1310" y="405"/>
                  <a:pt x="1309" y="405"/>
                </a:cubicBezTo>
                <a:cubicBezTo>
                  <a:pt x="1305" y="405"/>
                  <a:pt x="1305" y="405"/>
                  <a:pt x="1305" y="405"/>
                </a:cubicBezTo>
                <a:cubicBezTo>
                  <a:pt x="1303" y="403"/>
                  <a:pt x="1306" y="401"/>
                  <a:pt x="1301" y="400"/>
                </a:cubicBezTo>
                <a:cubicBezTo>
                  <a:pt x="1301" y="398"/>
                  <a:pt x="1300" y="397"/>
                  <a:pt x="1300" y="395"/>
                </a:cubicBezTo>
                <a:cubicBezTo>
                  <a:pt x="1300" y="395"/>
                  <a:pt x="1299" y="395"/>
                  <a:pt x="1299" y="395"/>
                </a:cubicBezTo>
                <a:cubicBezTo>
                  <a:pt x="1299" y="391"/>
                  <a:pt x="1299" y="391"/>
                  <a:pt x="1299" y="391"/>
                </a:cubicBezTo>
                <a:cubicBezTo>
                  <a:pt x="1298" y="391"/>
                  <a:pt x="1298" y="391"/>
                  <a:pt x="1298" y="391"/>
                </a:cubicBezTo>
                <a:cubicBezTo>
                  <a:pt x="1298" y="390"/>
                  <a:pt x="1298" y="390"/>
                  <a:pt x="1298" y="390"/>
                </a:cubicBezTo>
                <a:cubicBezTo>
                  <a:pt x="1297" y="390"/>
                  <a:pt x="1294" y="392"/>
                  <a:pt x="1294" y="392"/>
                </a:cubicBezTo>
                <a:cubicBezTo>
                  <a:pt x="1293" y="391"/>
                  <a:pt x="1293" y="390"/>
                  <a:pt x="1293" y="390"/>
                </a:cubicBezTo>
                <a:cubicBezTo>
                  <a:pt x="1292" y="389"/>
                  <a:pt x="1291" y="388"/>
                  <a:pt x="1290" y="388"/>
                </a:cubicBezTo>
                <a:cubicBezTo>
                  <a:pt x="1290" y="385"/>
                  <a:pt x="1290" y="385"/>
                  <a:pt x="1290" y="385"/>
                </a:cubicBezTo>
                <a:cubicBezTo>
                  <a:pt x="1289" y="385"/>
                  <a:pt x="1289" y="385"/>
                  <a:pt x="1289" y="385"/>
                </a:cubicBezTo>
                <a:cubicBezTo>
                  <a:pt x="1289" y="383"/>
                  <a:pt x="1289" y="383"/>
                  <a:pt x="1289" y="383"/>
                </a:cubicBezTo>
                <a:cubicBezTo>
                  <a:pt x="1290" y="383"/>
                  <a:pt x="1291" y="384"/>
                  <a:pt x="1291" y="384"/>
                </a:cubicBezTo>
                <a:cubicBezTo>
                  <a:pt x="1291" y="383"/>
                  <a:pt x="1291" y="383"/>
                  <a:pt x="1291" y="383"/>
                </a:cubicBezTo>
                <a:cubicBezTo>
                  <a:pt x="1293" y="383"/>
                  <a:pt x="1293" y="383"/>
                  <a:pt x="1293" y="383"/>
                </a:cubicBezTo>
                <a:cubicBezTo>
                  <a:pt x="1294" y="385"/>
                  <a:pt x="1294" y="385"/>
                  <a:pt x="1294" y="385"/>
                </a:cubicBezTo>
                <a:cubicBezTo>
                  <a:pt x="1298" y="385"/>
                  <a:pt x="1298" y="385"/>
                  <a:pt x="1298" y="385"/>
                </a:cubicBezTo>
                <a:cubicBezTo>
                  <a:pt x="1298" y="383"/>
                  <a:pt x="1297" y="382"/>
                  <a:pt x="1296" y="381"/>
                </a:cubicBezTo>
                <a:cubicBezTo>
                  <a:pt x="1295" y="379"/>
                  <a:pt x="1296" y="379"/>
                  <a:pt x="1294" y="379"/>
                </a:cubicBezTo>
                <a:cubicBezTo>
                  <a:pt x="1294" y="374"/>
                  <a:pt x="1294" y="374"/>
                  <a:pt x="1294" y="374"/>
                </a:cubicBezTo>
                <a:cubicBezTo>
                  <a:pt x="1293" y="374"/>
                  <a:pt x="1293" y="374"/>
                  <a:pt x="1293" y="374"/>
                </a:cubicBezTo>
                <a:cubicBezTo>
                  <a:pt x="1293" y="373"/>
                  <a:pt x="1293" y="373"/>
                  <a:pt x="1293" y="373"/>
                </a:cubicBezTo>
                <a:cubicBezTo>
                  <a:pt x="1294" y="373"/>
                  <a:pt x="1294" y="373"/>
                  <a:pt x="1294" y="373"/>
                </a:cubicBezTo>
                <a:cubicBezTo>
                  <a:pt x="1295" y="375"/>
                  <a:pt x="1296" y="376"/>
                  <a:pt x="1297" y="379"/>
                </a:cubicBezTo>
                <a:cubicBezTo>
                  <a:pt x="1299" y="379"/>
                  <a:pt x="1299" y="379"/>
                  <a:pt x="1299" y="379"/>
                </a:cubicBezTo>
                <a:cubicBezTo>
                  <a:pt x="1299" y="377"/>
                  <a:pt x="1299" y="376"/>
                  <a:pt x="1299" y="375"/>
                </a:cubicBezTo>
                <a:cubicBezTo>
                  <a:pt x="1299" y="375"/>
                  <a:pt x="1299" y="375"/>
                  <a:pt x="1299" y="375"/>
                </a:cubicBezTo>
                <a:cubicBezTo>
                  <a:pt x="1299" y="372"/>
                  <a:pt x="1299" y="372"/>
                  <a:pt x="1299" y="372"/>
                </a:cubicBezTo>
                <a:cubicBezTo>
                  <a:pt x="1298" y="372"/>
                  <a:pt x="1299" y="372"/>
                  <a:pt x="1298" y="371"/>
                </a:cubicBezTo>
                <a:cubicBezTo>
                  <a:pt x="1297" y="371"/>
                  <a:pt x="1297" y="371"/>
                  <a:pt x="1297" y="371"/>
                </a:cubicBezTo>
                <a:cubicBezTo>
                  <a:pt x="1297" y="371"/>
                  <a:pt x="1297" y="371"/>
                  <a:pt x="1297" y="371"/>
                </a:cubicBezTo>
                <a:cubicBezTo>
                  <a:pt x="1298" y="371"/>
                  <a:pt x="1299" y="371"/>
                  <a:pt x="1300" y="371"/>
                </a:cubicBezTo>
                <a:cubicBezTo>
                  <a:pt x="1300" y="372"/>
                  <a:pt x="1300" y="372"/>
                  <a:pt x="1300" y="372"/>
                </a:cubicBezTo>
                <a:cubicBezTo>
                  <a:pt x="1301" y="372"/>
                  <a:pt x="1302" y="371"/>
                  <a:pt x="1303" y="371"/>
                </a:cubicBezTo>
                <a:cubicBezTo>
                  <a:pt x="1303" y="373"/>
                  <a:pt x="1304" y="372"/>
                  <a:pt x="1303" y="373"/>
                </a:cubicBezTo>
                <a:cubicBezTo>
                  <a:pt x="1303" y="376"/>
                  <a:pt x="1303" y="376"/>
                  <a:pt x="1305" y="376"/>
                </a:cubicBezTo>
                <a:cubicBezTo>
                  <a:pt x="1306" y="379"/>
                  <a:pt x="1307" y="378"/>
                  <a:pt x="1307" y="382"/>
                </a:cubicBezTo>
                <a:cubicBezTo>
                  <a:pt x="1308" y="383"/>
                  <a:pt x="1309" y="382"/>
                  <a:pt x="1310" y="383"/>
                </a:cubicBezTo>
                <a:cubicBezTo>
                  <a:pt x="1310" y="384"/>
                  <a:pt x="1310" y="384"/>
                  <a:pt x="1310" y="384"/>
                </a:cubicBezTo>
                <a:cubicBezTo>
                  <a:pt x="1313" y="384"/>
                  <a:pt x="1313" y="384"/>
                  <a:pt x="1313" y="384"/>
                </a:cubicBezTo>
                <a:cubicBezTo>
                  <a:pt x="1313" y="385"/>
                  <a:pt x="1313" y="385"/>
                  <a:pt x="1313" y="385"/>
                </a:cubicBezTo>
                <a:cubicBezTo>
                  <a:pt x="1313" y="385"/>
                  <a:pt x="1316" y="386"/>
                  <a:pt x="1318" y="385"/>
                </a:cubicBezTo>
                <a:cubicBezTo>
                  <a:pt x="1318" y="385"/>
                  <a:pt x="1318" y="385"/>
                  <a:pt x="1318" y="385"/>
                </a:cubicBezTo>
                <a:cubicBezTo>
                  <a:pt x="1320" y="385"/>
                  <a:pt x="1320" y="385"/>
                  <a:pt x="1320" y="385"/>
                </a:cubicBezTo>
                <a:cubicBezTo>
                  <a:pt x="1320" y="384"/>
                  <a:pt x="1320" y="384"/>
                  <a:pt x="1320" y="384"/>
                </a:cubicBezTo>
                <a:cubicBezTo>
                  <a:pt x="1321" y="384"/>
                  <a:pt x="1322" y="383"/>
                  <a:pt x="1322" y="383"/>
                </a:cubicBezTo>
                <a:cubicBezTo>
                  <a:pt x="1322" y="386"/>
                  <a:pt x="1320" y="387"/>
                  <a:pt x="1318" y="387"/>
                </a:cubicBezTo>
                <a:cubicBezTo>
                  <a:pt x="1318" y="389"/>
                  <a:pt x="1318" y="389"/>
                  <a:pt x="1318" y="389"/>
                </a:cubicBezTo>
                <a:cubicBezTo>
                  <a:pt x="1322" y="389"/>
                  <a:pt x="1322" y="389"/>
                  <a:pt x="1322" y="389"/>
                </a:cubicBezTo>
                <a:cubicBezTo>
                  <a:pt x="1322" y="388"/>
                  <a:pt x="1322" y="388"/>
                  <a:pt x="1322" y="388"/>
                </a:cubicBezTo>
                <a:cubicBezTo>
                  <a:pt x="1323" y="388"/>
                  <a:pt x="1323" y="388"/>
                  <a:pt x="1323" y="388"/>
                </a:cubicBezTo>
                <a:cubicBezTo>
                  <a:pt x="1324" y="389"/>
                  <a:pt x="1323" y="391"/>
                  <a:pt x="1322" y="391"/>
                </a:cubicBezTo>
                <a:cubicBezTo>
                  <a:pt x="1326" y="391"/>
                  <a:pt x="1325" y="390"/>
                  <a:pt x="1327" y="390"/>
                </a:cubicBezTo>
                <a:cubicBezTo>
                  <a:pt x="1327" y="393"/>
                  <a:pt x="1326" y="392"/>
                  <a:pt x="1325" y="395"/>
                </a:cubicBezTo>
                <a:cubicBezTo>
                  <a:pt x="1328" y="395"/>
                  <a:pt x="1330" y="395"/>
                  <a:pt x="1333" y="395"/>
                </a:cubicBezTo>
                <a:cubicBezTo>
                  <a:pt x="1333" y="396"/>
                  <a:pt x="1333" y="396"/>
                  <a:pt x="1333" y="396"/>
                </a:cubicBezTo>
                <a:cubicBezTo>
                  <a:pt x="1332" y="397"/>
                  <a:pt x="1330" y="397"/>
                  <a:pt x="1329" y="397"/>
                </a:cubicBezTo>
                <a:cubicBezTo>
                  <a:pt x="1329" y="400"/>
                  <a:pt x="1329" y="400"/>
                  <a:pt x="1329" y="400"/>
                </a:cubicBezTo>
                <a:cubicBezTo>
                  <a:pt x="1330" y="400"/>
                  <a:pt x="1330" y="400"/>
                  <a:pt x="1330" y="400"/>
                </a:cubicBezTo>
                <a:cubicBezTo>
                  <a:pt x="1330" y="400"/>
                  <a:pt x="1330" y="400"/>
                  <a:pt x="1330" y="400"/>
                </a:cubicBezTo>
                <a:cubicBezTo>
                  <a:pt x="1332" y="401"/>
                  <a:pt x="1333" y="399"/>
                  <a:pt x="1333" y="398"/>
                </a:cubicBezTo>
                <a:cubicBezTo>
                  <a:pt x="1334" y="398"/>
                  <a:pt x="1334" y="398"/>
                  <a:pt x="1334" y="398"/>
                </a:cubicBezTo>
                <a:cubicBezTo>
                  <a:pt x="1334" y="400"/>
                  <a:pt x="1334" y="400"/>
                  <a:pt x="1334" y="400"/>
                </a:cubicBezTo>
                <a:cubicBezTo>
                  <a:pt x="1336" y="400"/>
                  <a:pt x="1336" y="400"/>
                  <a:pt x="1336" y="400"/>
                </a:cubicBezTo>
                <a:cubicBezTo>
                  <a:pt x="1336" y="402"/>
                  <a:pt x="1336" y="401"/>
                  <a:pt x="1336" y="402"/>
                </a:cubicBezTo>
                <a:cubicBezTo>
                  <a:pt x="1336" y="403"/>
                  <a:pt x="1336" y="403"/>
                  <a:pt x="1336" y="403"/>
                </a:cubicBezTo>
                <a:cubicBezTo>
                  <a:pt x="1338" y="403"/>
                  <a:pt x="1339" y="402"/>
                  <a:pt x="1340" y="402"/>
                </a:cubicBezTo>
                <a:cubicBezTo>
                  <a:pt x="1340" y="404"/>
                  <a:pt x="1340" y="404"/>
                  <a:pt x="1340" y="404"/>
                </a:cubicBezTo>
                <a:cubicBezTo>
                  <a:pt x="1343" y="404"/>
                  <a:pt x="1343" y="404"/>
                  <a:pt x="1343" y="404"/>
                </a:cubicBezTo>
                <a:cubicBezTo>
                  <a:pt x="1343" y="402"/>
                  <a:pt x="1343" y="402"/>
                  <a:pt x="1343" y="402"/>
                </a:cubicBezTo>
                <a:cubicBezTo>
                  <a:pt x="1345" y="402"/>
                  <a:pt x="1345" y="402"/>
                  <a:pt x="1345" y="402"/>
                </a:cubicBezTo>
                <a:cubicBezTo>
                  <a:pt x="1345" y="401"/>
                  <a:pt x="1345" y="400"/>
                  <a:pt x="1346" y="400"/>
                </a:cubicBezTo>
                <a:cubicBezTo>
                  <a:pt x="1345" y="400"/>
                  <a:pt x="1345" y="400"/>
                  <a:pt x="1345" y="400"/>
                </a:cubicBezTo>
                <a:cubicBezTo>
                  <a:pt x="1344" y="397"/>
                  <a:pt x="1343" y="396"/>
                  <a:pt x="1343" y="393"/>
                </a:cubicBezTo>
                <a:cubicBezTo>
                  <a:pt x="1341" y="392"/>
                  <a:pt x="1342" y="393"/>
                  <a:pt x="1341" y="392"/>
                </a:cubicBezTo>
                <a:cubicBezTo>
                  <a:pt x="1341" y="392"/>
                  <a:pt x="1341" y="392"/>
                  <a:pt x="1341" y="392"/>
                </a:cubicBezTo>
                <a:cubicBezTo>
                  <a:pt x="1341" y="391"/>
                  <a:pt x="1341" y="389"/>
                  <a:pt x="1341" y="388"/>
                </a:cubicBezTo>
                <a:cubicBezTo>
                  <a:pt x="1342" y="388"/>
                  <a:pt x="1342" y="388"/>
                  <a:pt x="1342" y="388"/>
                </a:cubicBezTo>
                <a:cubicBezTo>
                  <a:pt x="1343" y="389"/>
                  <a:pt x="1343" y="390"/>
                  <a:pt x="1344" y="391"/>
                </a:cubicBezTo>
                <a:cubicBezTo>
                  <a:pt x="1347" y="391"/>
                  <a:pt x="1347" y="391"/>
                  <a:pt x="1347" y="391"/>
                </a:cubicBezTo>
                <a:cubicBezTo>
                  <a:pt x="1347" y="390"/>
                  <a:pt x="1347" y="390"/>
                  <a:pt x="1347" y="390"/>
                </a:cubicBezTo>
                <a:cubicBezTo>
                  <a:pt x="1349" y="390"/>
                  <a:pt x="1350" y="390"/>
                  <a:pt x="1351" y="390"/>
                </a:cubicBezTo>
                <a:cubicBezTo>
                  <a:pt x="1351" y="388"/>
                  <a:pt x="1351" y="388"/>
                  <a:pt x="1351" y="388"/>
                </a:cubicBezTo>
                <a:cubicBezTo>
                  <a:pt x="1350" y="388"/>
                  <a:pt x="1350" y="387"/>
                  <a:pt x="1349" y="387"/>
                </a:cubicBezTo>
                <a:cubicBezTo>
                  <a:pt x="1348" y="385"/>
                  <a:pt x="1349" y="386"/>
                  <a:pt x="1348" y="385"/>
                </a:cubicBezTo>
                <a:cubicBezTo>
                  <a:pt x="1348" y="384"/>
                  <a:pt x="1348" y="384"/>
                  <a:pt x="1348" y="384"/>
                </a:cubicBezTo>
                <a:cubicBezTo>
                  <a:pt x="1349" y="384"/>
                  <a:pt x="1349" y="384"/>
                  <a:pt x="1351" y="385"/>
                </a:cubicBezTo>
                <a:cubicBezTo>
                  <a:pt x="1351" y="383"/>
                  <a:pt x="1351" y="383"/>
                  <a:pt x="1350" y="382"/>
                </a:cubicBezTo>
                <a:cubicBezTo>
                  <a:pt x="1350" y="376"/>
                  <a:pt x="1351" y="380"/>
                  <a:pt x="1355" y="377"/>
                </a:cubicBezTo>
                <a:cubicBezTo>
                  <a:pt x="1355" y="377"/>
                  <a:pt x="1355" y="377"/>
                  <a:pt x="1355" y="377"/>
                </a:cubicBezTo>
                <a:cubicBezTo>
                  <a:pt x="1355" y="375"/>
                  <a:pt x="1355" y="375"/>
                  <a:pt x="1355" y="375"/>
                </a:cubicBezTo>
                <a:cubicBezTo>
                  <a:pt x="1354" y="375"/>
                  <a:pt x="1354" y="375"/>
                  <a:pt x="1354" y="375"/>
                </a:cubicBezTo>
                <a:cubicBezTo>
                  <a:pt x="1354" y="374"/>
                  <a:pt x="1354" y="373"/>
                  <a:pt x="1355" y="372"/>
                </a:cubicBezTo>
                <a:cubicBezTo>
                  <a:pt x="1358" y="372"/>
                  <a:pt x="1358" y="372"/>
                  <a:pt x="1358" y="372"/>
                </a:cubicBezTo>
                <a:cubicBezTo>
                  <a:pt x="1358" y="373"/>
                  <a:pt x="1358" y="373"/>
                  <a:pt x="1358" y="373"/>
                </a:cubicBezTo>
                <a:cubicBezTo>
                  <a:pt x="1359" y="373"/>
                  <a:pt x="1359" y="373"/>
                  <a:pt x="1359" y="373"/>
                </a:cubicBezTo>
                <a:cubicBezTo>
                  <a:pt x="1359" y="375"/>
                  <a:pt x="1359" y="375"/>
                  <a:pt x="1359" y="375"/>
                </a:cubicBezTo>
                <a:cubicBezTo>
                  <a:pt x="1360" y="376"/>
                  <a:pt x="1359" y="375"/>
                  <a:pt x="1360" y="376"/>
                </a:cubicBezTo>
                <a:cubicBezTo>
                  <a:pt x="1363" y="376"/>
                  <a:pt x="1363" y="376"/>
                  <a:pt x="1363" y="376"/>
                </a:cubicBezTo>
                <a:cubicBezTo>
                  <a:pt x="1363" y="375"/>
                  <a:pt x="1363" y="375"/>
                  <a:pt x="1363" y="375"/>
                </a:cubicBezTo>
                <a:cubicBezTo>
                  <a:pt x="1364" y="375"/>
                  <a:pt x="1364" y="375"/>
                  <a:pt x="1364" y="375"/>
                </a:cubicBezTo>
                <a:cubicBezTo>
                  <a:pt x="1364" y="374"/>
                  <a:pt x="1362" y="374"/>
                  <a:pt x="1362" y="374"/>
                </a:cubicBezTo>
                <a:cubicBezTo>
                  <a:pt x="1362" y="373"/>
                  <a:pt x="1365" y="371"/>
                  <a:pt x="1361" y="369"/>
                </a:cubicBezTo>
                <a:cubicBezTo>
                  <a:pt x="1361" y="368"/>
                  <a:pt x="1361" y="368"/>
                  <a:pt x="1361" y="368"/>
                </a:cubicBezTo>
                <a:cubicBezTo>
                  <a:pt x="1363" y="369"/>
                  <a:pt x="1364" y="369"/>
                  <a:pt x="1366" y="370"/>
                </a:cubicBezTo>
                <a:cubicBezTo>
                  <a:pt x="1366" y="368"/>
                  <a:pt x="1367" y="367"/>
                  <a:pt x="1367" y="366"/>
                </a:cubicBezTo>
                <a:cubicBezTo>
                  <a:pt x="1366" y="365"/>
                  <a:pt x="1365" y="365"/>
                  <a:pt x="1364" y="365"/>
                </a:cubicBezTo>
                <a:cubicBezTo>
                  <a:pt x="1364" y="363"/>
                  <a:pt x="1363" y="361"/>
                  <a:pt x="1363" y="360"/>
                </a:cubicBezTo>
                <a:cubicBezTo>
                  <a:pt x="1361" y="359"/>
                  <a:pt x="1360" y="359"/>
                  <a:pt x="1358" y="358"/>
                </a:cubicBezTo>
                <a:cubicBezTo>
                  <a:pt x="1357" y="356"/>
                  <a:pt x="1358" y="357"/>
                  <a:pt x="1357" y="356"/>
                </a:cubicBezTo>
                <a:cubicBezTo>
                  <a:pt x="1357" y="356"/>
                  <a:pt x="1357" y="356"/>
                  <a:pt x="1357" y="356"/>
                </a:cubicBezTo>
                <a:cubicBezTo>
                  <a:pt x="1356" y="357"/>
                  <a:pt x="1357" y="359"/>
                  <a:pt x="1357" y="362"/>
                </a:cubicBezTo>
                <a:cubicBezTo>
                  <a:pt x="1356" y="361"/>
                  <a:pt x="1356" y="361"/>
                  <a:pt x="1354" y="361"/>
                </a:cubicBezTo>
                <a:cubicBezTo>
                  <a:pt x="1353" y="361"/>
                  <a:pt x="1353" y="362"/>
                  <a:pt x="1353" y="363"/>
                </a:cubicBezTo>
                <a:cubicBezTo>
                  <a:pt x="1351" y="363"/>
                  <a:pt x="1351" y="363"/>
                  <a:pt x="1351" y="363"/>
                </a:cubicBezTo>
                <a:cubicBezTo>
                  <a:pt x="1351" y="361"/>
                  <a:pt x="1351" y="362"/>
                  <a:pt x="1350" y="361"/>
                </a:cubicBezTo>
                <a:cubicBezTo>
                  <a:pt x="1350" y="361"/>
                  <a:pt x="1350" y="361"/>
                  <a:pt x="1350" y="361"/>
                </a:cubicBezTo>
                <a:cubicBezTo>
                  <a:pt x="1350" y="361"/>
                  <a:pt x="1350" y="361"/>
                  <a:pt x="1350" y="361"/>
                </a:cubicBezTo>
                <a:cubicBezTo>
                  <a:pt x="1350" y="361"/>
                  <a:pt x="1350" y="361"/>
                  <a:pt x="1350" y="361"/>
                </a:cubicBezTo>
                <a:cubicBezTo>
                  <a:pt x="1349" y="362"/>
                  <a:pt x="1349" y="362"/>
                  <a:pt x="1348" y="362"/>
                </a:cubicBezTo>
                <a:cubicBezTo>
                  <a:pt x="1348" y="366"/>
                  <a:pt x="1348" y="366"/>
                  <a:pt x="1348" y="366"/>
                </a:cubicBezTo>
                <a:cubicBezTo>
                  <a:pt x="1346" y="366"/>
                  <a:pt x="1346" y="366"/>
                  <a:pt x="1346" y="366"/>
                </a:cubicBezTo>
                <a:cubicBezTo>
                  <a:pt x="1345" y="362"/>
                  <a:pt x="1346" y="361"/>
                  <a:pt x="1348" y="359"/>
                </a:cubicBezTo>
                <a:cubicBezTo>
                  <a:pt x="1348" y="357"/>
                  <a:pt x="1348" y="357"/>
                  <a:pt x="1348" y="357"/>
                </a:cubicBezTo>
                <a:cubicBezTo>
                  <a:pt x="1346" y="359"/>
                  <a:pt x="1346" y="357"/>
                  <a:pt x="1344" y="356"/>
                </a:cubicBezTo>
                <a:cubicBezTo>
                  <a:pt x="1343" y="359"/>
                  <a:pt x="1343" y="360"/>
                  <a:pt x="1343" y="363"/>
                </a:cubicBezTo>
                <a:cubicBezTo>
                  <a:pt x="1342" y="363"/>
                  <a:pt x="1342" y="363"/>
                  <a:pt x="1342" y="363"/>
                </a:cubicBezTo>
                <a:cubicBezTo>
                  <a:pt x="1342" y="361"/>
                  <a:pt x="1342" y="361"/>
                  <a:pt x="1342" y="361"/>
                </a:cubicBezTo>
                <a:cubicBezTo>
                  <a:pt x="1341" y="361"/>
                  <a:pt x="1341" y="361"/>
                  <a:pt x="1341" y="361"/>
                </a:cubicBezTo>
                <a:cubicBezTo>
                  <a:pt x="1340" y="361"/>
                  <a:pt x="1340" y="360"/>
                  <a:pt x="1340" y="360"/>
                </a:cubicBezTo>
                <a:cubicBezTo>
                  <a:pt x="1338" y="360"/>
                  <a:pt x="1336" y="360"/>
                  <a:pt x="1334" y="361"/>
                </a:cubicBezTo>
                <a:cubicBezTo>
                  <a:pt x="1334" y="359"/>
                  <a:pt x="1334" y="359"/>
                  <a:pt x="1334" y="359"/>
                </a:cubicBezTo>
                <a:cubicBezTo>
                  <a:pt x="1333" y="359"/>
                  <a:pt x="1332" y="359"/>
                  <a:pt x="1331" y="360"/>
                </a:cubicBezTo>
                <a:cubicBezTo>
                  <a:pt x="1331" y="359"/>
                  <a:pt x="1331" y="359"/>
                  <a:pt x="1331" y="359"/>
                </a:cubicBezTo>
                <a:cubicBezTo>
                  <a:pt x="1330" y="358"/>
                  <a:pt x="1331" y="359"/>
                  <a:pt x="1330" y="358"/>
                </a:cubicBezTo>
                <a:cubicBezTo>
                  <a:pt x="1331" y="358"/>
                  <a:pt x="1331" y="358"/>
                  <a:pt x="1331" y="358"/>
                </a:cubicBezTo>
                <a:cubicBezTo>
                  <a:pt x="1331" y="357"/>
                  <a:pt x="1331" y="357"/>
                  <a:pt x="1331" y="357"/>
                </a:cubicBezTo>
                <a:cubicBezTo>
                  <a:pt x="1333" y="357"/>
                  <a:pt x="1333" y="357"/>
                  <a:pt x="1333" y="357"/>
                </a:cubicBezTo>
                <a:cubicBezTo>
                  <a:pt x="1333" y="356"/>
                  <a:pt x="1333" y="356"/>
                  <a:pt x="1333" y="356"/>
                </a:cubicBezTo>
                <a:cubicBezTo>
                  <a:pt x="1334" y="355"/>
                  <a:pt x="1334" y="356"/>
                  <a:pt x="1333" y="355"/>
                </a:cubicBezTo>
                <a:cubicBezTo>
                  <a:pt x="1332" y="355"/>
                  <a:pt x="1332" y="355"/>
                  <a:pt x="1332" y="355"/>
                </a:cubicBezTo>
                <a:cubicBezTo>
                  <a:pt x="1333" y="352"/>
                  <a:pt x="1334" y="353"/>
                  <a:pt x="1331" y="351"/>
                </a:cubicBezTo>
                <a:cubicBezTo>
                  <a:pt x="1331" y="350"/>
                  <a:pt x="1331" y="350"/>
                  <a:pt x="1331" y="350"/>
                </a:cubicBezTo>
                <a:cubicBezTo>
                  <a:pt x="1331" y="350"/>
                  <a:pt x="1330" y="350"/>
                  <a:pt x="1329" y="351"/>
                </a:cubicBezTo>
                <a:cubicBezTo>
                  <a:pt x="1329" y="350"/>
                  <a:pt x="1328" y="349"/>
                  <a:pt x="1328" y="348"/>
                </a:cubicBezTo>
                <a:cubicBezTo>
                  <a:pt x="1327" y="348"/>
                  <a:pt x="1327" y="348"/>
                  <a:pt x="1327" y="348"/>
                </a:cubicBezTo>
                <a:cubicBezTo>
                  <a:pt x="1327" y="352"/>
                  <a:pt x="1327" y="352"/>
                  <a:pt x="1327" y="352"/>
                </a:cubicBezTo>
                <a:cubicBezTo>
                  <a:pt x="1326" y="353"/>
                  <a:pt x="1326" y="352"/>
                  <a:pt x="1326" y="353"/>
                </a:cubicBezTo>
                <a:cubicBezTo>
                  <a:pt x="1323" y="353"/>
                  <a:pt x="1323" y="353"/>
                  <a:pt x="1323" y="353"/>
                </a:cubicBezTo>
                <a:cubicBezTo>
                  <a:pt x="1324" y="352"/>
                  <a:pt x="1324" y="352"/>
                  <a:pt x="1324" y="350"/>
                </a:cubicBezTo>
                <a:cubicBezTo>
                  <a:pt x="1323" y="350"/>
                  <a:pt x="1323" y="350"/>
                  <a:pt x="1323" y="350"/>
                </a:cubicBezTo>
                <a:cubicBezTo>
                  <a:pt x="1323" y="347"/>
                  <a:pt x="1324" y="347"/>
                  <a:pt x="1325" y="346"/>
                </a:cubicBezTo>
                <a:cubicBezTo>
                  <a:pt x="1325" y="344"/>
                  <a:pt x="1325" y="344"/>
                  <a:pt x="1325" y="344"/>
                </a:cubicBezTo>
                <a:cubicBezTo>
                  <a:pt x="1324" y="344"/>
                  <a:pt x="1324" y="344"/>
                  <a:pt x="1324" y="344"/>
                </a:cubicBezTo>
                <a:cubicBezTo>
                  <a:pt x="1324" y="343"/>
                  <a:pt x="1324" y="343"/>
                  <a:pt x="1324" y="343"/>
                </a:cubicBezTo>
                <a:cubicBezTo>
                  <a:pt x="1322" y="344"/>
                  <a:pt x="1321" y="344"/>
                  <a:pt x="1320" y="346"/>
                </a:cubicBezTo>
                <a:cubicBezTo>
                  <a:pt x="1319" y="346"/>
                  <a:pt x="1319" y="346"/>
                  <a:pt x="1319" y="346"/>
                </a:cubicBezTo>
                <a:cubicBezTo>
                  <a:pt x="1320" y="348"/>
                  <a:pt x="1320" y="348"/>
                  <a:pt x="1318" y="350"/>
                </a:cubicBezTo>
                <a:cubicBezTo>
                  <a:pt x="1318" y="351"/>
                  <a:pt x="1318" y="351"/>
                  <a:pt x="1318" y="351"/>
                </a:cubicBezTo>
                <a:cubicBezTo>
                  <a:pt x="1318" y="351"/>
                  <a:pt x="1318" y="351"/>
                  <a:pt x="1318" y="351"/>
                </a:cubicBezTo>
                <a:cubicBezTo>
                  <a:pt x="1318" y="346"/>
                  <a:pt x="1318" y="346"/>
                  <a:pt x="1318" y="346"/>
                </a:cubicBezTo>
                <a:cubicBezTo>
                  <a:pt x="1317" y="346"/>
                  <a:pt x="1317" y="346"/>
                  <a:pt x="1317" y="346"/>
                </a:cubicBezTo>
                <a:cubicBezTo>
                  <a:pt x="1317" y="346"/>
                  <a:pt x="1317" y="346"/>
                  <a:pt x="1317" y="346"/>
                </a:cubicBezTo>
                <a:cubicBezTo>
                  <a:pt x="1316" y="346"/>
                  <a:pt x="1316" y="346"/>
                  <a:pt x="1316" y="346"/>
                </a:cubicBezTo>
                <a:cubicBezTo>
                  <a:pt x="1315" y="347"/>
                  <a:pt x="1314" y="348"/>
                  <a:pt x="1314" y="351"/>
                </a:cubicBezTo>
                <a:cubicBezTo>
                  <a:pt x="1313" y="351"/>
                  <a:pt x="1313" y="351"/>
                  <a:pt x="1313" y="351"/>
                </a:cubicBezTo>
                <a:cubicBezTo>
                  <a:pt x="1313" y="350"/>
                  <a:pt x="1313" y="349"/>
                  <a:pt x="1313" y="348"/>
                </a:cubicBezTo>
                <a:cubicBezTo>
                  <a:pt x="1310" y="349"/>
                  <a:pt x="1310" y="350"/>
                  <a:pt x="1309" y="352"/>
                </a:cubicBezTo>
                <a:cubicBezTo>
                  <a:pt x="1307" y="352"/>
                  <a:pt x="1307" y="352"/>
                  <a:pt x="1307" y="352"/>
                </a:cubicBezTo>
                <a:cubicBezTo>
                  <a:pt x="1307" y="349"/>
                  <a:pt x="1308" y="347"/>
                  <a:pt x="1309" y="345"/>
                </a:cubicBezTo>
                <a:cubicBezTo>
                  <a:pt x="1308" y="345"/>
                  <a:pt x="1308" y="344"/>
                  <a:pt x="1307" y="344"/>
                </a:cubicBezTo>
                <a:cubicBezTo>
                  <a:pt x="1307" y="346"/>
                  <a:pt x="1307" y="346"/>
                  <a:pt x="1307" y="346"/>
                </a:cubicBezTo>
                <a:cubicBezTo>
                  <a:pt x="1306" y="346"/>
                  <a:pt x="1306" y="346"/>
                  <a:pt x="1306" y="346"/>
                </a:cubicBezTo>
                <a:cubicBezTo>
                  <a:pt x="1306" y="344"/>
                  <a:pt x="1306" y="344"/>
                  <a:pt x="1306" y="344"/>
                </a:cubicBezTo>
                <a:cubicBezTo>
                  <a:pt x="1303" y="344"/>
                  <a:pt x="1303" y="344"/>
                  <a:pt x="1303" y="344"/>
                </a:cubicBezTo>
                <a:cubicBezTo>
                  <a:pt x="1303" y="342"/>
                  <a:pt x="1303" y="342"/>
                  <a:pt x="1303" y="342"/>
                </a:cubicBezTo>
                <a:cubicBezTo>
                  <a:pt x="1300" y="342"/>
                  <a:pt x="1300" y="342"/>
                  <a:pt x="1300" y="342"/>
                </a:cubicBezTo>
                <a:cubicBezTo>
                  <a:pt x="1300" y="342"/>
                  <a:pt x="1300" y="342"/>
                  <a:pt x="1300" y="342"/>
                </a:cubicBezTo>
                <a:cubicBezTo>
                  <a:pt x="1299" y="342"/>
                  <a:pt x="1299" y="342"/>
                  <a:pt x="1299" y="342"/>
                </a:cubicBezTo>
                <a:cubicBezTo>
                  <a:pt x="1300" y="340"/>
                  <a:pt x="1301" y="342"/>
                  <a:pt x="1302" y="338"/>
                </a:cubicBezTo>
                <a:cubicBezTo>
                  <a:pt x="1300" y="338"/>
                  <a:pt x="1300" y="338"/>
                  <a:pt x="1299" y="337"/>
                </a:cubicBezTo>
                <a:cubicBezTo>
                  <a:pt x="1297" y="337"/>
                  <a:pt x="1298" y="337"/>
                  <a:pt x="1297" y="339"/>
                </a:cubicBezTo>
                <a:cubicBezTo>
                  <a:pt x="1296" y="339"/>
                  <a:pt x="1296" y="339"/>
                  <a:pt x="1296" y="339"/>
                </a:cubicBezTo>
                <a:cubicBezTo>
                  <a:pt x="1296" y="335"/>
                  <a:pt x="1296" y="335"/>
                  <a:pt x="1296" y="335"/>
                </a:cubicBezTo>
                <a:cubicBezTo>
                  <a:pt x="1295" y="334"/>
                  <a:pt x="1295" y="334"/>
                  <a:pt x="1295" y="334"/>
                </a:cubicBezTo>
                <a:cubicBezTo>
                  <a:pt x="1294" y="334"/>
                  <a:pt x="1293" y="335"/>
                  <a:pt x="1293" y="335"/>
                </a:cubicBezTo>
                <a:cubicBezTo>
                  <a:pt x="1287" y="334"/>
                  <a:pt x="1287" y="334"/>
                  <a:pt x="1287" y="334"/>
                </a:cubicBezTo>
                <a:cubicBezTo>
                  <a:pt x="1287" y="333"/>
                  <a:pt x="1287" y="333"/>
                  <a:pt x="1287" y="333"/>
                </a:cubicBezTo>
                <a:cubicBezTo>
                  <a:pt x="1286" y="333"/>
                  <a:pt x="1286" y="333"/>
                  <a:pt x="1286" y="333"/>
                </a:cubicBezTo>
                <a:cubicBezTo>
                  <a:pt x="1286" y="333"/>
                  <a:pt x="1287" y="332"/>
                  <a:pt x="1287" y="332"/>
                </a:cubicBezTo>
                <a:cubicBezTo>
                  <a:pt x="1286" y="331"/>
                  <a:pt x="1285" y="331"/>
                  <a:pt x="1283" y="331"/>
                </a:cubicBezTo>
                <a:cubicBezTo>
                  <a:pt x="1283" y="329"/>
                  <a:pt x="1283" y="329"/>
                  <a:pt x="1283" y="329"/>
                </a:cubicBezTo>
                <a:cubicBezTo>
                  <a:pt x="1290" y="329"/>
                  <a:pt x="1290" y="330"/>
                  <a:pt x="1292" y="325"/>
                </a:cubicBezTo>
                <a:cubicBezTo>
                  <a:pt x="1294" y="325"/>
                  <a:pt x="1294" y="325"/>
                  <a:pt x="1294" y="325"/>
                </a:cubicBezTo>
                <a:cubicBezTo>
                  <a:pt x="1293" y="322"/>
                  <a:pt x="1293" y="322"/>
                  <a:pt x="1289" y="322"/>
                </a:cubicBezTo>
                <a:cubicBezTo>
                  <a:pt x="1289" y="320"/>
                  <a:pt x="1289" y="319"/>
                  <a:pt x="1289" y="317"/>
                </a:cubicBezTo>
                <a:cubicBezTo>
                  <a:pt x="1288" y="317"/>
                  <a:pt x="1288" y="317"/>
                  <a:pt x="1288" y="317"/>
                </a:cubicBezTo>
                <a:cubicBezTo>
                  <a:pt x="1288" y="317"/>
                  <a:pt x="1288" y="317"/>
                  <a:pt x="1288" y="317"/>
                </a:cubicBezTo>
                <a:cubicBezTo>
                  <a:pt x="1289" y="317"/>
                  <a:pt x="1290" y="317"/>
                  <a:pt x="1291" y="317"/>
                </a:cubicBezTo>
                <a:cubicBezTo>
                  <a:pt x="1291" y="318"/>
                  <a:pt x="1291" y="318"/>
                  <a:pt x="1291" y="318"/>
                </a:cubicBezTo>
                <a:cubicBezTo>
                  <a:pt x="1294" y="319"/>
                  <a:pt x="1298" y="318"/>
                  <a:pt x="1300" y="319"/>
                </a:cubicBezTo>
                <a:cubicBezTo>
                  <a:pt x="1300" y="318"/>
                  <a:pt x="1300" y="318"/>
                  <a:pt x="1300" y="318"/>
                </a:cubicBezTo>
                <a:cubicBezTo>
                  <a:pt x="1301" y="318"/>
                  <a:pt x="1301" y="318"/>
                  <a:pt x="1301" y="318"/>
                </a:cubicBezTo>
                <a:cubicBezTo>
                  <a:pt x="1300" y="314"/>
                  <a:pt x="1298" y="315"/>
                  <a:pt x="1294" y="313"/>
                </a:cubicBezTo>
                <a:cubicBezTo>
                  <a:pt x="1294" y="313"/>
                  <a:pt x="1294" y="313"/>
                  <a:pt x="1294" y="313"/>
                </a:cubicBezTo>
                <a:cubicBezTo>
                  <a:pt x="1292" y="313"/>
                  <a:pt x="1292" y="313"/>
                  <a:pt x="1292" y="313"/>
                </a:cubicBezTo>
                <a:cubicBezTo>
                  <a:pt x="1292" y="312"/>
                  <a:pt x="1292" y="312"/>
                  <a:pt x="1292" y="312"/>
                </a:cubicBezTo>
                <a:cubicBezTo>
                  <a:pt x="1288" y="312"/>
                  <a:pt x="1288" y="312"/>
                  <a:pt x="1288" y="312"/>
                </a:cubicBezTo>
                <a:cubicBezTo>
                  <a:pt x="1288" y="313"/>
                  <a:pt x="1288" y="313"/>
                  <a:pt x="1288" y="313"/>
                </a:cubicBezTo>
                <a:cubicBezTo>
                  <a:pt x="1287" y="313"/>
                  <a:pt x="1287" y="313"/>
                  <a:pt x="1287" y="313"/>
                </a:cubicBezTo>
                <a:cubicBezTo>
                  <a:pt x="1287" y="311"/>
                  <a:pt x="1287" y="311"/>
                  <a:pt x="1287" y="311"/>
                </a:cubicBezTo>
                <a:cubicBezTo>
                  <a:pt x="1286" y="311"/>
                  <a:pt x="1286" y="311"/>
                  <a:pt x="1286" y="311"/>
                </a:cubicBezTo>
                <a:cubicBezTo>
                  <a:pt x="1286" y="310"/>
                  <a:pt x="1285" y="309"/>
                  <a:pt x="1285" y="308"/>
                </a:cubicBezTo>
                <a:cubicBezTo>
                  <a:pt x="1283" y="308"/>
                  <a:pt x="1283" y="308"/>
                  <a:pt x="1283" y="308"/>
                </a:cubicBezTo>
                <a:cubicBezTo>
                  <a:pt x="1283" y="308"/>
                  <a:pt x="1283" y="308"/>
                  <a:pt x="1283" y="308"/>
                </a:cubicBezTo>
                <a:cubicBezTo>
                  <a:pt x="1289" y="308"/>
                  <a:pt x="1289" y="308"/>
                  <a:pt x="1289" y="308"/>
                </a:cubicBezTo>
                <a:cubicBezTo>
                  <a:pt x="1289" y="307"/>
                  <a:pt x="1289" y="307"/>
                  <a:pt x="1289" y="307"/>
                </a:cubicBezTo>
                <a:cubicBezTo>
                  <a:pt x="1292" y="305"/>
                  <a:pt x="1292" y="305"/>
                  <a:pt x="1295" y="305"/>
                </a:cubicBezTo>
                <a:cubicBezTo>
                  <a:pt x="1295" y="303"/>
                  <a:pt x="1295" y="303"/>
                  <a:pt x="1295" y="303"/>
                </a:cubicBezTo>
                <a:cubicBezTo>
                  <a:pt x="1296" y="303"/>
                  <a:pt x="1296" y="303"/>
                  <a:pt x="1296" y="303"/>
                </a:cubicBezTo>
                <a:cubicBezTo>
                  <a:pt x="1296" y="298"/>
                  <a:pt x="1294" y="296"/>
                  <a:pt x="1291" y="294"/>
                </a:cubicBezTo>
                <a:cubicBezTo>
                  <a:pt x="1290" y="293"/>
                  <a:pt x="1291" y="294"/>
                  <a:pt x="1289" y="293"/>
                </a:cubicBezTo>
                <a:cubicBezTo>
                  <a:pt x="1288" y="296"/>
                  <a:pt x="1287" y="297"/>
                  <a:pt x="1286" y="300"/>
                </a:cubicBezTo>
                <a:cubicBezTo>
                  <a:pt x="1285" y="300"/>
                  <a:pt x="1284" y="301"/>
                  <a:pt x="1283" y="301"/>
                </a:cubicBezTo>
                <a:cubicBezTo>
                  <a:pt x="1283" y="298"/>
                  <a:pt x="1283" y="298"/>
                  <a:pt x="1283" y="298"/>
                </a:cubicBezTo>
                <a:cubicBezTo>
                  <a:pt x="1282" y="298"/>
                  <a:pt x="1282" y="298"/>
                  <a:pt x="1282" y="298"/>
                </a:cubicBezTo>
                <a:cubicBezTo>
                  <a:pt x="1282" y="297"/>
                  <a:pt x="1282" y="297"/>
                  <a:pt x="1282" y="297"/>
                </a:cubicBezTo>
                <a:cubicBezTo>
                  <a:pt x="1277" y="297"/>
                  <a:pt x="1277" y="297"/>
                  <a:pt x="1277" y="297"/>
                </a:cubicBezTo>
                <a:cubicBezTo>
                  <a:pt x="1277" y="296"/>
                  <a:pt x="1277" y="296"/>
                  <a:pt x="1277" y="296"/>
                </a:cubicBezTo>
                <a:cubicBezTo>
                  <a:pt x="1279" y="295"/>
                  <a:pt x="1281" y="295"/>
                  <a:pt x="1282" y="292"/>
                </a:cubicBezTo>
                <a:cubicBezTo>
                  <a:pt x="1283" y="292"/>
                  <a:pt x="1285" y="292"/>
                  <a:pt x="1286" y="293"/>
                </a:cubicBezTo>
                <a:cubicBezTo>
                  <a:pt x="1285" y="289"/>
                  <a:pt x="1286" y="291"/>
                  <a:pt x="1283" y="290"/>
                </a:cubicBezTo>
                <a:cubicBezTo>
                  <a:pt x="1283" y="289"/>
                  <a:pt x="1283" y="289"/>
                  <a:pt x="1283" y="289"/>
                </a:cubicBezTo>
                <a:cubicBezTo>
                  <a:pt x="1280" y="289"/>
                  <a:pt x="1280" y="289"/>
                  <a:pt x="1280" y="289"/>
                </a:cubicBezTo>
                <a:cubicBezTo>
                  <a:pt x="1280" y="288"/>
                  <a:pt x="1279" y="287"/>
                  <a:pt x="1278" y="285"/>
                </a:cubicBezTo>
                <a:cubicBezTo>
                  <a:pt x="1275" y="285"/>
                  <a:pt x="1273" y="285"/>
                  <a:pt x="1271" y="287"/>
                </a:cubicBezTo>
                <a:cubicBezTo>
                  <a:pt x="1271" y="287"/>
                  <a:pt x="1271" y="288"/>
                  <a:pt x="1271" y="288"/>
                </a:cubicBezTo>
                <a:cubicBezTo>
                  <a:pt x="1269" y="289"/>
                  <a:pt x="1269" y="288"/>
                  <a:pt x="1267" y="290"/>
                </a:cubicBezTo>
                <a:cubicBezTo>
                  <a:pt x="1266" y="290"/>
                  <a:pt x="1266" y="290"/>
                  <a:pt x="1266" y="290"/>
                </a:cubicBezTo>
                <a:cubicBezTo>
                  <a:pt x="1268" y="288"/>
                  <a:pt x="1270" y="287"/>
                  <a:pt x="1271" y="285"/>
                </a:cubicBezTo>
                <a:cubicBezTo>
                  <a:pt x="1270" y="284"/>
                  <a:pt x="1271" y="285"/>
                  <a:pt x="1271" y="284"/>
                </a:cubicBezTo>
                <a:cubicBezTo>
                  <a:pt x="1266" y="284"/>
                  <a:pt x="1264" y="286"/>
                  <a:pt x="1263" y="289"/>
                </a:cubicBezTo>
                <a:cubicBezTo>
                  <a:pt x="1261" y="289"/>
                  <a:pt x="1261" y="289"/>
                  <a:pt x="1261" y="289"/>
                </a:cubicBezTo>
                <a:cubicBezTo>
                  <a:pt x="1261" y="285"/>
                  <a:pt x="1261" y="285"/>
                  <a:pt x="1261" y="285"/>
                </a:cubicBezTo>
                <a:cubicBezTo>
                  <a:pt x="1265" y="285"/>
                  <a:pt x="1264" y="284"/>
                  <a:pt x="1266" y="283"/>
                </a:cubicBezTo>
                <a:cubicBezTo>
                  <a:pt x="1266" y="280"/>
                  <a:pt x="1266" y="280"/>
                  <a:pt x="1266" y="280"/>
                </a:cubicBezTo>
                <a:cubicBezTo>
                  <a:pt x="1266" y="280"/>
                  <a:pt x="1266" y="280"/>
                  <a:pt x="1266" y="280"/>
                </a:cubicBezTo>
                <a:cubicBezTo>
                  <a:pt x="1266" y="279"/>
                  <a:pt x="1266" y="279"/>
                  <a:pt x="1266" y="279"/>
                </a:cubicBezTo>
                <a:cubicBezTo>
                  <a:pt x="1264" y="280"/>
                  <a:pt x="1264" y="280"/>
                  <a:pt x="1263" y="281"/>
                </a:cubicBezTo>
                <a:cubicBezTo>
                  <a:pt x="1261" y="281"/>
                  <a:pt x="1261" y="281"/>
                  <a:pt x="1261" y="281"/>
                </a:cubicBezTo>
                <a:cubicBezTo>
                  <a:pt x="1261" y="280"/>
                  <a:pt x="1261" y="279"/>
                  <a:pt x="1261" y="279"/>
                </a:cubicBezTo>
                <a:cubicBezTo>
                  <a:pt x="1260" y="279"/>
                  <a:pt x="1261" y="278"/>
                  <a:pt x="1260" y="279"/>
                </a:cubicBezTo>
                <a:cubicBezTo>
                  <a:pt x="1259" y="279"/>
                  <a:pt x="1259" y="279"/>
                  <a:pt x="1259" y="279"/>
                </a:cubicBezTo>
                <a:cubicBezTo>
                  <a:pt x="1260" y="282"/>
                  <a:pt x="1260" y="282"/>
                  <a:pt x="1260" y="282"/>
                </a:cubicBezTo>
                <a:cubicBezTo>
                  <a:pt x="1259" y="282"/>
                  <a:pt x="1258" y="282"/>
                  <a:pt x="1257" y="283"/>
                </a:cubicBezTo>
                <a:cubicBezTo>
                  <a:pt x="1257" y="284"/>
                  <a:pt x="1257" y="284"/>
                  <a:pt x="1257" y="284"/>
                </a:cubicBezTo>
                <a:cubicBezTo>
                  <a:pt x="1255" y="284"/>
                  <a:pt x="1255" y="283"/>
                  <a:pt x="1255" y="283"/>
                </a:cubicBezTo>
                <a:cubicBezTo>
                  <a:pt x="1254" y="283"/>
                  <a:pt x="1253" y="283"/>
                  <a:pt x="1252" y="284"/>
                </a:cubicBezTo>
                <a:cubicBezTo>
                  <a:pt x="1253" y="280"/>
                  <a:pt x="1253" y="282"/>
                  <a:pt x="1255" y="281"/>
                </a:cubicBezTo>
                <a:close/>
                <a:moveTo>
                  <a:pt x="1177" y="263"/>
                </a:moveTo>
                <a:cubicBezTo>
                  <a:pt x="1177" y="264"/>
                  <a:pt x="1178" y="264"/>
                  <a:pt x="1178" y="265"/>
                </a:cubicBezTo>
                <a:cubicBezTo>
                  <a:pt x="1177" y="264"/>
                  <a:pt x="1177" y="265"/>
                  <a:pt x="1177" y="263"/>
                </a:cubicBezTo>
                <a:close/>
                <a:moveTo>
                  <a:pt x="1250" y="288"/>
                </a:moveTo>
                <a:cubicBezTo>
                  <a:pt x="1248" y="288"/>
                  <a:pt x="1248" y="288"/>
                  <a:pt x="1248" y="288"/>
                </a:cubicBezTo>
                <a:cubicBezTo>
                  <a:pt x="1249" y="286"/>
                  <a:pt x="1248" y="287"/>
                  <a:pt x="1249" y="286"/>
                </a:cubicBezTo>
                <a:cubicBezTo>
                  <a:pt x="1249" y="285"/>
                  <a:pt x="1249" y="285"/>
                  <a:pt x="1249" y="285"/>
                </a:cubicBezTo>
                <a:cubicBezTo>
                  <a:pt x="1250" y="285"/>
                  <a:pt x="1250" y="285"/>
                  <a:pt x="1250" y="285"/>
                </a:cubicBezTo>
                <a:lnTo>
                  <a:pt x="1250" y="288"/>
                </a:lnTo>
                <a:close/>
                <a:moveTo>
                  <a:pt x="1318" y="417"/>
                </a:moveTo>
                <a:cubicBezTo>
                  <a:pt x="1318" y="418"/>
                  <a:pt x="1318" y="418"/>
                  <a:pt x="1318" y="418"/>
                </a:cubicBezTo>
                <a:cubicBezTo>
                  <a:pt x="1315" y="417"/>
                  <a:pt x="1315" y="417"/>
                  <a:pt x="1314" y="415"/>
                </a:cubicBezTo>
                <a:cubicBezTo>
                  <a:pt x="1316" y="416"/>
                  <a:pt x="1316" y="416"/>
                  <a:pt x="1318" y="417"/>
                </a:cubicBezTo>
                <a:close/>
                <a:moveTo>
                  <a:pt x="1280" y="305"/>
                </a:moveTo>
                <a:cubicBezTo>
                  <a:pt x="1280" y="306"/>
                  <a:pt x="1280" y="306"/>
                  <a:pt x="1281" y="307"/>
                </a:cubicBezTo>
                <a:cubicBezTo>
                  <a:pt x="1281" y="308"/>
                  <a:pt x="1281" y="308"/>
                  <a:pt x="1281" y="308"/>
                </a:cubicBezTo>
                <a:cubicBezTo>
                  <a:pt x="1277" y="308"/>
                  <a:pt x="1277" y="308"/>
                  <a:pt x="1277" y="308"/>
                </a:cubicBezTo>
                <a:cubicBezTo>
                  <a:pt x="1277" y="307"/>
                  <a:pt x="1277" y="307"/>
                  <a:pt x="1277" y="307"/>
                </a:cubicBezTo>
                <a:cubicBezTo>
                  <a:pt x="1272" y="307"/>
                  <a:pt x="1272" y="307"/>
                  <a:pt x="1272" y="307"/>
                </a:cubicBezTo>
                <a:cubicBezTo>
                  <a:pt x="1272" y="306"/>
                  <a:pt x="1273" y="306"/>
                  <a:pt x="1273" y="305"/>
                </a:cubicBezTo>
                <a:lnTo>
                  <a:pt x="1280" y="305"/>
                </a:lnTo>
                <a:close/>
                <a:moveTo>
                  <a:pt x="1271" y="299"/>
                </a:moveTo>
                <a:cubicBezTo>
                  <a:pt x="1271" y="299"/>
                  <a:pt x="1271" y="299"/>
                  <a:pt x="1271" y="298"/>
                </a:cubicBezTo>
                <a:cubicBezTo>
                  <a:pt x="1272" y="298"/>
                  <a:pt x="1272" y="298"/>
                  <a:pt x="1272" y="298"/>
                </a:cubicBezTo>
                <a:cubicBezTo>
                  <a:pt x="1272" y="301"/>
                  <a:pt x="1272" y="301"/>
                  <a:pt x="1272" y="301"/>
                </a:cubicBezTo>
                <a:cubicBezTo>
                  <a:pt x="1270" y="301"/>
                  <a:pt x="1270" y="301"/>
                  <a:pt x="1270" y="301"/>
                </a:cubicBezTo>
                <a:cubicBezTo>
                  <a:pt x="1270" y="300"/>
                  <a:pt x="1270" y="300"/>
                  <a:pt x="1271" y="299"/>
                </a:cubicBezTo>
                <a:close/>
                <a:moveTo>
                  <a:pt x="1262" y="290"/>
                </a:moveTo>
                <a:cubicBezTo>
                  <a:pt x="1264" y="290"/>
                  <a:pt x="1265" y="291"/>
                  <a:pt x="1266" y="291"/>
                </a:cubicBezTo>
                <a:cubicBezTo>
                  <a:pt x="1266" y="293"/>
                  <a:pt x="1266" y="293"/>
                  <a:pt x="1265" y="294"/>
                </a:cubicBezTo>
                <a:cubicBezTo>
                  <a:pt x="1262" y="294"/>
                  <a:pt x="1262" y="294"/>
                  <a:pt x="1262" y="294"/>
                </a:cubicBezTo>
                <a:lnTo>
                  <a:pt x="1262" y="290"/>
                </a:lnTo>
                <a:close/>
                <a:moveTo>
                  <a:pt x="1258" y="365"/>
                </a:moveTo>
                <a:cubicBezTo>
                  <a:pt x="1259" y="365"/>
                  <a:pt x="1259" y="365"/>
                  <a:pt x="1259" y="365"/>
                </a:cubicBezTo>
                <a:cubicBezTo>
                  <a:pt x="1259" y="360"/>
                  <a:pt x="1259" y="360"/>
                  <a:pt x="1259" y="360"/>
                </a:cubicBezTo>
                <a:cubicBezTo>
                  <a:pt x="1260" y="360"/>
                  <a:pt x="1260" y="360"/>
                  <a:pt x="1260" y="360"/>
                </a:cubicBezTo>
                <a:cubicBezTo>
                  <a:pt x="1260" y="359"/>
                  <a:pt x="1260" y="359"/>
                  <a:pt x="1260" y="359"/>
                </a:cubicBezTo>
                <a:cubicBezTo>
                  <a:pt x="1261" y="360"/>
                  <a:pt x="1261" y="360"/>
                  <a:pt x="1263" y="361"/>
                </a:cubicBezTo>
                <a:cubicBezTo>
                  <a:pt x="1264" y="363"/>
                  <a:pt x="1265" y="365"/>
                  <a:pt x="1266" y="366"/>
                </a:cubicBezTo>
                <a:cubicBezTo>
                  <a:pt x="1266" y="366"/>
                  <a:pt x="1266" y="366"/>
                  <a:pt x="1266" y="366"/>
                </a:cubicBezTo>
                <a:cubicBezTo>
                  <a:pt x="1268" y="367"/>
                  <a:pt x="1270" y="365"/>
                  <a:pt x="1272" y="366"/>
                </a:cubicBezTo>
                <a:cubicBezTo>
                  <a:pt x="1272" y="366"/>
                  <a:pt x="1273" y="367"/>
                  <a:pt x="1273" y="367"/>
                </a:cubicBezTo>
                <a:cubicBezTo>
                  <a:pt x="1274" y="368"/>
                  <a:pt x="1279" y="368"/>
                  <a:pt x="1280" y="369"/>
                </a:cubicBezTo>
                <a:cubicBezTo>
                  <a:pt x="1280" y="370"/>
                  <a:pt x="1280" y="370"/>
                  <a:pt x="1280" y="370"/>
                </a:cubicBezTo>
                <a:cubicBezTo>
                  <a:pt x="1280" y="370"/>
                  <a:pt x="1280" y="370"/>
                  <a:pt x="1280" y="370"/>
                </a:cubicBezTo>
                <a:cubicBezTo>
                  <a:pt x="1280" y="372"/>
                  <a:pt x="1280" y="372"/>
                  <a:pt x="1280" y="372"/>
                </a:cubicBezTo>
                <a:cubicBezTo>
                  <a:pt x="1283" y="372"/>
                  <a:pt x="1283" y="372"/>
                  <a:pt x="1283" y="372"/>
                </a:cubicBezTo>
                <a:cubicBezTo>
                  <a:pt x="1283" y="374"/>
                  <a:pt x="1283" y="374"/>
                  <a:pt x="1283" y="374"/>
                </a:cubicBezTo>
                <a:cubicBezTo>
                  <a:pt x="1283" y="374"/>
                  <a:pt x="1284" y="374"/>
                  <a:pt x="1285" y="375"/>
                </a:cubicBezTo>
                <a:cubicBezTo>
                  <a:pt x="1284" y="376"/>
                  <a:pt x="1284" y="377"/>
                  <a:pt x="1284" y="378"/>
                </a:cubicBezTo>
                <a:cubicBezTo>
                  <a:pt x="1280" y="378"/>
                  <a:pt x="1279" y="377"/>
                  <a:pt x="1277" y="376"/>
                </a:cubicBezTo>
                <a:cubicBezTo>
                  <a:pt x="1276" y="378"/>
                  <a:pt x="1276" y="378"/>
                  <a:pt x="1274" y="379"/>
                </a:cubicBezTo>
                <a:cubicBezTo>
                  <a:pt x="1274" y="380"/>
                  <a:pt x="1274" y="380"/>
                  <a:pt x="1274" y="380"/>
                </a:cubicBezTo>
                <a:cubicBezTo>
                  <a:pt x="1273" y="380"/>
                  <a:pt x="1270" y="378"/>
                  <a:pt x="1270" y="378"/>
                </a:cubicBezTo>
                <a:cubicBezTo>
                  <a:pt x="1268" y="381"/>
                  <a:pt x="1266" y="382"/>
                  <a:pt x="1266" y="385"/>
                </a:cubicBezTo>
                <a:cubicBezTo>
                  <a:pt x="1263" y="384"/>
                  <a:pt x="1262" y="383"/>
                  <a:pt x="1261" y="381"/>
                </a:cubicBezTo>
                <a:cubicBezTo>
                  <a:pt x="1261" y="381"/>
                  <a:pt x="1261" y="381"/>
                  <a:pt x="1261" y="381"/>
                </a:cubicBezTo>
                <a:cubicBezTo>
                  <a:pt x="1261" y="380"/>
                  <a:pt x="1261" y="378"/>
                  <a:pt x="1261" y="376"/>
                </a:cubicBezTo>
                <a:cubicBezTo>
                  <a:pt x="1261" y="376"/>
                  <a:pt x="1261" y="376"/>
                  <a:pt x="1261" y="376"/>
                </a:cubicBezTo>
                <a:cubicBezTo>
                  <a:pt x="1261" y="375"/>
                  <a:pt x="1261" y="375"/>
                  <a:pt x="1261" y="375"/>
                </a:cubicBezTo>
                <a:cubicBezTo>
                  <a:pt x="1260" y="375"/>
                  <a:pt x="1260" y="375"/>
                  <a:pt x="1260" y="375"/>
                </a:cubicBezTo>
                <a:cubicBezTo>
                  <a:pt x="1258" y="372"/>
                  <a:pt x="1257" y="369"/>
                  <a:pt x="1258" y="365"/>
                </a:cubicBezTo>
                <a:close/>
                <a:moveTo>
                  <a:pt x="1257" y="400"/>
                </a:moveTo>
                <a:cubicBezTo>
                  <a:pt x="1257" y="401"/>
                  <a:pt x="1257" y="401"/>
                  <a:pt x="1257" y="401"/>
                </a:cubicBezTo>
                <a:cubicBezTo>
                  <a:pt x="1261" y="401"/>
                  <a:pt x="1261" y="401"/>
                  <a:pt x="1261" y="401"/>
                </a:cubicBezTo>
                <a:cubicBezTo>
                  <a:pt x="1261" y="400"/>
                  <a:pt x="1261" y="400"/>
                  <a:pt x="1261" y="400"/>
                </a:cubicBezTo>
                <a:cubicBezTo>
                  <a:pt x="1262" y="401"/>
                  <a:pt x="1263" y="401"/>
                  <a:pt x="1264" y="401"/>
                </a:cubicBezTo>
                <a:cubicBezTo>
                  <a:pt x="1264" y="408"/>
                  <a:pt x="1266" y="409"/>
                  <a:pt x="1266" y="416"/>
                </a:cubicBezTo>
                <a:cubicBezTo>
                  <a:pt x="1264" y="416"/>
                  <a:pt x="1264" y="416"/>
                  <a:pt x="1264" y="416"/>
                </a:cubicBezTo>
                <a:cubicBezTo>
                  <a:pt x="1264" y="414"/>
                  <a:pt x="1264" y="414"/>
                  <a:pt x="1264" y="414"/>
                </a:cubicBezTo>
                <a:cubicBezTo>
                  <a:pt x="1261" y="414"/>
                  <a:pt x="1261" y="414"/>
                  <a:pt x="1261" y="414"/>
                </a:cubicBezTo>
                <a:cubicBezTo>
                  <a:pt x="1261" y="414"/>
                  <a:pt x="1260" y="417"/>
                  <a:pt x="1258" y="416"/>
                </a:cubicBezTo>
                <a:cubicBezTo>
                  <a:pt x="1258" y="415"/>
                  <a:pt x="1258" y="415"/>
                  <a:pt x="1258" y="415"/>
                </a:cubicBezTo>
                <a:cubicBezTo>
                  <a:pt x="1253" y="415"/>
                  <a:pt x="1253" y="415"/>
                  <a:pt x="1253" y="415"/>
                </a:cubicBezTo>
                <a:cubicBezTo>
                  <a:pt x="1253" y="414"/>
                  <a:pt x="1253" y="414"/>
                  <a:pt x="1253" y="414"/>
                </a:cubicBezTo>
                <a:cubicBezTo>
                  <a:pt x="1252" y="414"/>
                  <a:pt x="1252" y="414"/>
                  <a:pt x="1252" y="414"/>
                </a:cubicBezTo>
                <a:cubicBezTo>
                  <a:pt x="1252" y="412"/>
                  <a:pt x="1252" y="412"/>
                  <a:pt x="1252" y="412"/>
                </a:cubicBezTo>
                <a:cubicBezTo>
                  <a:pt x="1254" y="411"/>
                  <a:pt x="1254" y="411"/>
                  <a:pt x="1256" y="410"/>
                </a:cubicBezTo>
                <a:cubicBezTo>
                  <a:pt x="1255" y="408"/>
                  <a:pt x="1255" y="406"/>
                  <a:pt x="1255" y="405"/>
                </a:cubicBezTo>
                <a:cubicBezTo>
                  <a:pt x="1253" y="404"/>
                  <a:pt x="1254" y="405"/>
                  <a:pt x="1253" y="404"/>
                </a:cubicBezTo>
                <a:cubicBezTo>
                  <a:pt x="1252" y="404"/>
                  <a:pt x="1252" y="404"/>
                  <a:pt x="1252" y="404"/>
                </a:cubicBezTo>
                <a:cubicBezTo>
                  <a:pt x="1253" y="403"/>
                  <a:pt x="1253" y="401"/>
                  <a:pt x="1253" y="400"/>
                </a:cubicBezTo>
                <a:cubicBezTo>
                  <a:pt x="1252" y="400"/>
                  <a:pt x="1252" y="400"/>
                  <a:pt x="1252" y="400"/>
                </a:cubicBezTo>
                <a:cubicBezTo>
                  <a:pt x="1252" y="400"/>
                  <a:pt x="1252" y="400"/>
                  <a:pt x="1252" y="400"/>
                </a:cubicBezTo>
                <a:cubicBezTo>
                  <a:pt x="1254" y="400"/>
                  <a:pt x="1256" y="400"/>
                  <a:pt x="1257" y="400"/>
                </a:cubicBezTo>
                <a:close/>
                <a:moveTo>
                  <a:pt x="3512" y="237"/>
                </a:moveTo>
                <a:cubicBezTo>
                  <a:pt x="3513" y="239"/>
                  <a:pt x="3512" y="238"/>
                  <a:pt x="3513" y="239"/>
                </a:cubicBezTo>
                <a:cubicBezTo>
                  <a:pt x="3513" y="240"/>
                  <a:pt x="3513" y="240"/>
                  <a:pt x="3513" y="240"/>
                </a:cubicBezTo>
                <a:cubicBezTo>
                  <a:pt x="3519" y="240"/>
                  <a:pt x="3519" y="240"/>
                  <a:pt x="3519" y="240"/>
                </a:cubicBezTo>
                <a:cubicBezTo>
                  <a:pt x="3519" y="240"/>
                  <a:pt x="3519" y="240"/>
                  <a:pt x="3519" y="240"/>
                </a:cubicBezTo>
                <a:cubicBezTo>
                  <a:pt x="3520" y="241"/>
                  <a:pt x="3524" y="242"/>
                  <a:pt x="3525" y="242"/>
                </a:cubicBezTo>
                <a:cubicBezTo>
                  <a:pt x="3525" y="241"/>
                  <a:pt x="3525" y="241"/>
                  <a:pt x="3525" y="241"/>
                </a:cubicBezTo>
                <a:cubicBezTo>
                  <a:pt x="3527" y="241"/>
                  <a:pt x="3529" y="241"/>
                  <a:pt x="3530" y="240"/>
                </a:cubicBezTo>
                <a:cubicBezTo>
                  <a:pt x="3530" y="241"/>
                  <a:pt x="3530" y="241"/>
                  <a:pt x="3530" y="241"/>
                </a:cubicBezTo>
                <a:cubicBezTo>
                  <a:pt x="3531" y="242"/>
                  <a:pt x="3532" y="242"/>
                  <a:pt x="3534" y="242"/>
                </a:cubicBezTo>
                <a:cubicBezTo>
                  <a:pt x="3534" y="243"/>
                  <a:pt x="3534" y="243"/>
                  <a:pt x="3534" y="243"/>
                </a:cubicBezTo>
                <a:cubicBezTo>
                  <a:pt x="3538" y="243"/>
                  <a:pt x="3538" y="243"/>
                  <a:pt x="3538" y="243"/>
                </a:cubicBezTo>
                <a:cubicBezTo>
                  <a:pt x="3538" y="244"/>
                  <a:pt x="3538" y="244"/>
                  <a:pt x="3538" y="244"/>
                </a:cubicBezTo>
                <a:cubicBezTo>
                  <a:pt x="3541" y="245"/>
                  <a:pt x="3544" y="243"/>
                  <a:pt x="3546" y="245"/>
                </a:cubicBezTo>
                <a:cubicBezTo>
                  <a:pt x="3550" y="245"/>
                  <a:pt x="3550" y="245"/>
                  <a:pt x="3550" y="245"/>
                </a:cubicBezTo>
                <a:cubicBezTo>
                  <a:pt x="3550" y="244"/>
                  <a:pt x="3550" y="244"/>
                  <a:pt x="3550" y="244"/>
                </a:cubicBezTo>
                <a:cubicBezTo>
                  <a:pt x="3551" y="244"/>
                  <a:pt x="3551" y="244"/>
                  <a:pt x="3551" y="244"/>
                </a:cubicBezTo>
                <a:cubicBezTo>
                  <a:pt x="3551" y="243"/>
                  <a:pt x="3550" y="242"/>
                  <a:pt x="3550" y="240"/>
                </a:cubicBezTo>
                <a:cubicBezTo>
                  <a:pt x="3551" y="240"/>
                  <a:pt x="3551" y="240"/>
                  <a:pt x="3551" y="240"/>
                </a:cubicBezTo>
                <a:cubicBezTo>
                  <a:pt x="3550" y="235"/>
                  <a:pt x="3550" y="235"/>
                  <a:pt x="3550" y="235"/>
                </a:cubicBezTo>
                <a:cubicBezTo>
                  <a:pt x="3549" y="235"/>
                  <a:pt x="3549" y="235"/>
                  <a:pt x="3549" y="235"/>
                </a:cubicBezTo>
                <a:cubicBezTo>
                  <a:pt x="3548" y="233"/>
                  <a:pt x="3548" y="234"/>
                  <a:pt x="3547" y="233"/>
                </a:cubicBezTo>
                <a:cubicBezTo>
                  <a:pt x="3547" y="232"/>
                  <a:pt x="3547" y="232"/>
                  <a:pt x="3547" y="232"/>
                </a:cubicBezTo>
                <a:cubicBezTo>
                  <a:pt x="3545" y="232"/>
                  <a:pt x="3545" y="232"/>
                  <a:pt x="3545" y="232"/>
                </a:cubicBezTo>
                <a:cubicBezTo>
                  <a:pt x="3544" y="231"/>
                  <a:pt x="3543" y="229"/>
                  <a:pt x="3543" y="228"/>
                </a:cubicBezTo>
                <a:cubicBezTo>
                  <a:pt x="3541" y="228"/>
                  <a:pt x="3541" y="228"/>
                  <a:pt x="3541" y="228"/>
                </a:cubicBezTo>
                <a:cubicBezTo>
                  <a:pt x="3541" y="227"/>
                  <a:pt x="3540" y="227"/>
                  <a:pt x="3540" y="226"/>
                </a:cubicBezTo>
                <a:cubicBezTo>
                  <a:pt x="3538" y="225"/>
                  <a:pt x="3537" y="226"/>
                  <a:pt x="3534" y="226"/>
                </a:cubicBezTo>
                <a:cubicBezTo>
                  <a:pt x="3534" y="225"/>
                  <a:pt x="3534" y="225"/>
                  <a:pt x="3534" y="225"/>
                </a:cubicBezTo>
                <a:cubicBezTo>
                  <a:pt x="3533" y="224"/>
                  <a:pt x="3532" y="224"/>
                  <a:pt x="3531" y="224"/>
                </a:cubicBezTo>
                <a:cubicBezTo>
                  <a:pt x="3529" y="227"/>
                  <a:pt x="3529" y="226"/>
                  <a:pt x="3525" y="227"/>
                </a:cubicBezTo>
                <a:cubicBezTo>
                  <a:pt x="3525" y="228"/>
                  <a:pt x="3525" y="228"/>
                  <a:pt x="3525" y="228"/>
                </a:cubicBezTo>
                <a:cubicBezTo>
                  <a:pt x="3524" y="228"/>
                  <a:pt x="3524" y="228"/>
                  <a:pt x="3524" y="228"/>
                </a:cubicBezTo>
                <a:cubicBezTo>
                  <a:pt x="3524" y="229"/>
                  <a:pt x="3524" y="229"/>
                  <a:pt x="3524" y="229"/>
                </a:cubicBezTo>
                <a:cubicBezTo>
                  <a:pt x="3523" y="229"/>
                  <a:pt x="3522" y="229"/>
                  <a:pt x="3521" y="230"/>
                </a:cubicBezTo>
                <a:cubicBezTo>
                  <a:pt x="3520" y="233"/>
                  <a:pt x="3518" y="234"/>
                  <a:pt x="3517" y="236"/>
                </a:cubicBezTo>
                <a:cubicBezTo>
                  <a:pt x="3515" y="237"/>
                  <a:pt x="3514" y="237"/>
                  <a:pt x="3512" y="237"/>
                </a:cubicBezTo>
                <a:close/>
                <a:moveTo>
                  <a:pt x="3333" y="243"/>
                </a:moveTo>
                <a:cubicBezTo>
                  <a:pt x="3333" y="246"/>
                  <a:pt x="3333" y="246"/>
                  <a:pt x="3333" y="246"/>
                </a:cubicBezTo>
                <a:cubicBezTo>
                  <a:pt x="3341" y="246"/>
                  <a:pt x="3341" y="246"/>
                  <a:pt x="3341" y="246"/>
                </a:cubicBezTo>
                <a:cubicBezTo>
                  <a:pt x="3342" y="247"/>
                  <a:pt x="3344" y="249"/>
                  <a:pt x="3346" y="250"/>
                </a:cubicBezTo>
                <a:cubicBezTo>
                  <a:pt x="3346" y="250"/>
                  <a:pt x="3346" y="250"/>
                  <a:pt x="3346" y="250"/>
                </a:cubicBezTo>
                <a:cubicBezTo>
                  <a:pt x="3342" y="250"/>
                  <a:pt x="3342" y="250"/>
                  <a:pt x="3342" y="250"/>
                </a:cubicBezTo>
                <a:cubicBezTo>
                  <a:pt x="3342" y="251"/>
                  <a:pt x="3342" y="251"/>
                  <a:pt x="3342" y="251"/>
                </a:cubicBezTo>
                <a:cubicBezTo>
                  <a:pt x="3342" y="251"/>
                  <a:pt x="3342" y="251"/>
                  <a:pt x="3342" y="251"/>
                </a:cubicBezTo>
                <a:cubicBezTo>
                  <a:pt x="3342" y="253"/>
                  <a:pt x="3342" y="253"/>
                  <a:pt x="3342" y="253"/>
                </a:cubicBezTo>
                <a:cubicBezTo>
                  <a:pt x="3342" y="254"/>
                  <a:pt x="3343" y="254"/>
                  <a:pt x="3343" y="255"/>
                </a:cubicBezTo>
                <a:cubicBezTo>
                  <a:pt x="3346" y="255"/>
                  <a:pt x="3347" y="255"/>
                  <a:pt x="3348" y="253"/>
                </a:cubicBezTo>
                <a:cubicBezTo>
                  <a:pt x="3349" y="253"/>
                  <a:pt x="3349" y="253"/>
                  <a:pt x="3349" y="253"/>
                </a:cubicBezTo>
                <a:cubicBezTo>
                  <a:pt x="3349" y="252"/>
                  <a:pt x="3348" y="251"/>
                  <a:pt x="3348" y="250"/>
                </a:cubicBezTo>
                <a:cubicBezTo>
                  <a:pt x="3352" y="250"/>
                  <a:pt x="3353" y="250"/>
                  <a:pt x="3356" y="249"/>
                </a:cubicBezTo>
                <a:cubicBezTo>
                  <a:pt x="3356" y="248"/>
                  <a:pt x="3356" y="248"/>
                  <a:pt x="3356" y="248"/>
                </a:cubicBezTo>
                <a:cubicBezTo>
                  <a:pt x="3357" y="248"/>
                  <a:pt x="3359" y="247"/>
                  <a:pt x="3361" y="247"/>
                </a:cubicBezTo>
                <a:cubicBezTo>
                  <a:pt x="3361" y="246"/>
                  <a:pt x="3361" y="246"/>
                  <a:pt x="3361" y="246"/>
                </a:cubicBezTo>
                <a:cubicBezTo>
                  <a:pt x="3361" y="246"/>
                  <a:pt x="3362" y="246"/>
                  <a:pt x="3362" y="245"/>
                </a:cubicBezTo>
                <a:cubicBezTo>
                  <a:pt x="3362" y="244"/>
                  <a:pt x="3362" y="244"/>
                  <a:pt x="3362" y="244"/>
                </a:cubicBezTo>
                <a:cubicBezTo>
                  <a:pt x="3364" y="243"/>
                  <a:pt x="3365" y="242"/>
                  <a:pt x="3366" y="241"/>
                </a:cubicBezTo>
                <a:cubicBezTo>
                  <a:pt x="3366" y="237"/>
                  <a:pt x="3366" y="237"/>
                  <a:pt x="3366" y="237"/>
                </a:cubicBezTo>
                <a:cubicBezTo>
                  <a:pt x="3360" y="237"/>
                  <a:pt x="3360" y="237"/>
                  <a:pt x="3360" y="237"/>
                </a:cubicBezTo>
                <a:cubicBezTo>
                  <a:pt x="3359" y="237"/>
                  <a:pt x="3359" y="236"/>
                  <a:pt x="3359" y="235"/>
                </a:cubicBezTo>
                <a:cubicBezTo>
                  <a:pt x="3357" y="233"/>
                  <a:pt x="3356" y="232"/>
                  <a:pt x="3351" y="232"/>
                </a:cubicBezTo>
                <a:cubicBezTo>
                  <a:pt x="3351" y="231"/>
                  <a:pt x="3351" y="230"/>
                  <a:pt x="3351" y="230"/>
                </a:cubicBezTo>
                <a:cubicBezTo>
                  <a:pt x="3350" y="229"/>
                  <a:pt x="3348" y="229"/>
                  <a:pt x="3347" y="229"/>
                </a:cubicBezTo>
                <a:cubicBezTo>
                  <a:pt x="3347" y="228"/>
                  <a:pt x="3347" y="228"/>
                  <a:pt x="3347" y="228"/>
                </a:cubicBezTo>
                <a:cubicBezTo>
                  <a:pt x="3342" y="226"/>
                  <a:pt x="3332" y="231"/>
                  <a:pt x="3329" y="232"/>
                </a:cubicBezTo>
                <a:cubicBezTo>
                  <a:pt x="3329" y="233"/>
                  <a:pt x="3329" y="234"/>
                  <a:pt x="3328" y="235"/>
                </a:cubicBezTo>
                <a:cubicBezTo>
                  <a:pt x="3328" y="235"/>
                  <a:pt x="3328" y="235"/>
                  <a:pt x="3328" y="235"/>
                </a:cubicBezTo>
                <a:cubicBezTo>
                  <a:pt x="3328" y="237"/>
                  <a:pt x="3328" y="238"/>
                  <a:pt x="3328" y="240"/>
                </a:cubicBezTo>
                <a:cubicBezTo>
                  <a:pt x="3328" y="240"/>
                  <a:pt x="3328" y="240"/>
                  <a:pt x="3328" y="240"/>
                </a:cubicBezTo>
                <a:cubicBezTo>
                  <a:pt x="3328" y="242"/>
                  <a:pt x="3330" y="242"/>
                  <a:pt x="3333" y="243"/>
                </a:cubicBezTo>
                <a:close/>
                <a:moveTo>
                  <a:pt x="941" y="313"/>
                </a:moveTo>
                <a:cubicBezTo>
                  <a:pt x="942" y="312"/>
                  <a:pt x="942" y="312"/>
                  <a:pt x="943" y="312"/>
                </a:cubicBezTo>
                <a:cubicBezTo>
                  <a:pt x="942" y="309"/>
                  <a:pt x="942" y="309"/>
                  <a:pt x="941" y="308"/>
                </a:cubicBezTo>
                <a:cubicBezTo>
                  <a:pt x="940" y="308"/>
                  <a:pt x="940" y="308"/>
                  <a:pt x="940" y="308"/>
                </a:cubicBezTo>
                <a:cubicBezTo>
                  <a:pt x="940" y="305"/>
                  <a:pt x="942" y="306"/>
                  <a:pt x="942" y="305"/>
                </a:cubicBezTo>
                <a:cubicBezTo>
                  <a:pt x="942" y="303"/>
                  <a:pt x="941" y="301"/>
                  <a:pt x="941" y="299"/>
                </a:cubicBezTo>
                <a:cubicBezTo>
                  <a:pt x="940" y="299"/>
                  <a:pt x="941" y="299"/>
                  <a:pt x="940" y="298"/>
                </a:cubicBezTo>
                <a:cubicBezTo>
                  <a:pt x="937" y="298"/>
                  <a:pt x="937" y="297"/>
                  <a:pt x="934" y="298"/>
                </a:cubicBezTo>
                <a:cubicBezTo>
                  <a:pt x="934" y="299"/>
                  <a:pt x="934" y="299"/>
                  <a:pt x="934" y="299"/>
                </a:cubicBezTo>
                <a:cubicBezTo>
                  <a:pt x="931" y="299"/>
                  <a:pt x="928" y="299"/>
                  <a:pt x="925" y="298"/>
                </a:cubicBezTo>
                <a:cubicBezTo>
                  <a:pt x="924" y="297"/>
                  <a:pt x="923" y="298"/>
                  <a:pt x="922" y="297"/>
                </a:cubicBezTo>
                <a:cubicBezTo>
                  <a:pt x="920" y="295"/>
                  <a:pt x="920" y="295"/>
                  <a:pt x="920" y="295"/>
                </a:cubicBezTo>
                <a:cubicBezTo>
                  <a:pt x="920" y="293"/>
                  <a:pt x="920" y="293"/>
                  <a:pt x="920" y="293"/>
                </a:cubicBezTo>
                <a:cubicBezTo>
                  <a:pt x="919" y="293"/>
                  <a:pt x="918" y="292"/>
                  <a:pt x="917" y="291"/>
                </a:cubicBezTo>
                <a:cubicBezTo>
                  <a:pt x="915" y="288"/>
                  <a:pt x="919" y="288"/>
                  <a:pt x="915" y="287"/>
                </a:cubicBezTo>
                <a:cubicBezTo>
                  <a:pt x="915" y="293"/>
                  <a:pt x="915" y="293"/>
                  <a:pt x="915" y="293"/>
                </a:cubicBezTo>
                <a:cubicBezTo>
                  <a:pt x="912" y="292"/>
                  <a:pt x="911" y="292"/>
                  <a:pt x="907" y="292"/>
                </a:cubicBezTo>
                <a:cubicBezTo>
                  <a:pt x="904" y="285"/>
                  <a:pt x="898" y="282"/>
                  <a:pt x="898" y="273"/>
                </a:cubicBezTo>
                <a:cubicBezTo>
                  <a:pt x="896" y="272"/>
                  <a:pt x="896" y="272"/>
                  <a:pt x="894" y="271"/>
                </a:cubicBezTo>
                <a:cubicBezTo>
                  <a:pt x="893" y="269"/>
                  <a:pt x="892" y="268"/>
                  <a:pt x="892" y="265"/>
                </a:cubicBezTo>
                <a:cubicBezTo>
                  <a:pt x="893" y="265"/>
                  <a:pt x="893" y="264"/>
                  <a:pt x="893" y="264"/>
                </a:cubicBezTo>
                <a:cubicBezTo>
                  <a:pt x="892" y="264"/>
                  <a:pt x="892" y="264"/>
                  <a:pt x="892" y="264"/>
                </a:cubicBezTo>
                <a:cubicBezTo>
                  <a:pt x="891" y="261"/>
                  <a:pt x="891" y="259"/>
                  <a:pt x="889" y="258"/>
                </a:cubicBezTo>
                <a:cubicBezTo>
                  <a:pt x="889" y="257"/>
                  <a:pt x="889" y="257"/>
                  <a:pt x="889" y="257"/>
                </a:cubicBezTo>
                <a:cubicBezTo>
                  <a:pt x="883" y="257"/>
                  <a:pt x="883" y="257"/>
                  <a:pt x="883" y="257"/>
                </a:cubicBezTo>
                <a:cubicBezTo>
                  <a:pt x="883" y="257"/>
                  <a:pt x="877" y="255"/>
                  <a:pt x="876" y="255"/>
                </a:cubicBezTo>
                <a:cubicBezTo>
                  <a:pt x="876" y="256"/>
                  <a:pt x="875" y="256"/>
                  <a:pt x="875" y="257"/>
                </a:cubicBezTo>
                <a:cubicBezTo>
                  <a:pt x="874" y="257"/>
                  <a:pt x="872" y="258"/>
                  <a:pt x="871" y="258"/>
                </a:cubicBezTo>
                <a:cubicBezTo>
                  <a:pt x="871" y="256"/>
                  <a:pt x="870" y="256"/>
                  <a:pt x="869" y="255"/>
                </a:cubicBezTo>
                <a:cubicBezTo>
                  <a:pt x="868" y="255"/>
                  <a:pt x="868" y="255"/>
                  <a:pt x="868" y="255"/>
                </a:cubicBezTo>
                <a:cubicBezTo>
                  <a:pt x="867" y="256"/>
                  <a:pt x="866" y="258"/>
                  <a:pt x="865" y="260"/>
                </a:cubicBezTo>
                <a:cubicBezTo>
                  <a:pt x="865" y="261"/>
                  <a:pt x="864" y="261"/>
                  <a:pt x="864" y="261"/>
                </a:cubicBezTo>
                <a:cubicBezTo>
                  <a:pt x="864" y="265"/>
                  <a:pt x="864" y="265"/>
                  <a:pt x="864" y="265"/>
                </a:cubicBezTo>
                <a:cubicBezTo>
                  <a:pt x="861" y="266"/>
                  <a:pt x="859" y="267"/>
                  <a:pt x="857" y="269"/>
                </a:cubicBezTo>
                <a:cubicBezTo>
                  <a:pt x="857" y="267"/>
                  <a:pt x="856" y="266"/>
                  <a:pt x="856" y="264"/>
                </a:cubicBezTo>
                <a:cubicBezTo>
                  <a:pt x="855" y="264"/>
                  <a:pt x="855" y="264"/>
                  <a:pt x="855" y="264"/>
                </a:cubicBezTo>
                <a:cubicBezTo>
                  <a:pt x="855" y="262"/>
                  <a:pt x="859" y="258"/>
                  <a:pt x="859" y="256"/>
                </a:cubicBezTo>
                <a:cubicBezTo>
                  <a:pt x="861" y="253"/>
                  <a:pt x="859" y="253"/>
                  <a:pt x="861" y="251"/>
                </a:cubicBezTo>
                <a:cubicBezTo>
                  <a:pt x="861" y="250"/>
                  <a:pt x="861" y="250"/>
                  <a:pt x="861" y="250"/>
                </a:cubicBezTo>
                <a:cubicBezTo>
                  <a:pt x="860" y="250"/>
                  <a:pt x="859" y="251"/>
                  <a:pt x="858" y="250"/>
                </a:cubicBezTo>
                <a:cubicBezTo>
                  <a:pt x="858" y="248"/>
                  <a:pt x="858" y="248"/>
                  <a:pt x="858" y="248"/>
                </a:cubicBezTo>
                <a:cubicBezTo>
                  <a:pt x="857" y="247"/>
                  <a:pt x="856" y="247"/>
                  <a:pt x="855" y="246"/>
                </a:cubicBezTo>
                <a:cubicBezTo>
                  <a:pt x="855" y="245"/>
                  <a:pt x="855" y="245"/>
                  <a:pt x="855" y="245"/>
                </a:cubicBezTo>
                <a:cubicBezTo>
                  <a:pt x="855" y="244"/>
                  <a:pt x="854" y="244"/>
                  <a:pt x="854" y="244"/>
                </a:cubicBezTo>
                <a:cubicBezTo>
                  <a:pt x="854" y="241"/>
                  <a:pt x="854" y="241"/>
                  <a:pt x="854" y="241"/>
                </a:cubicBezTo>
                <a:cubicBezTo>
                  <a:pt x="853" y="241"/>
                  <a:pt x="853" y="241"/>
                  <a:pt x="853" y="241"/>
                </a:cubicBezTo>
                <a:cubicBezTo>
                  <a:pt x="853" y="240"/>
                  <a:pt x="853" y="240"/>
                  <a:pt x="853" y="240"/>
                </a:cubicBezTo>
                <a:cubicBezTo>
                  <a:pt x="852" y="241"/>
                  <a:pt x="851" y="241"/>
                  <a:pt x="850" y="241"/>
                </a:cubicBezTo>
                <a:cubicBezTo>
                  <a:pt x="847" y="240"/>
                  <a:pt x="849" y="238"/>
                  <a:pt x="844" y="238"/>
                </a:cubicBezTo>
                <a:cubicBezTo>
                  <a:pt x="844" y="243"/>
                  <a:pt x="842" y="244"/>
                  <a:pt x="839" y="245"/>
                </a:cubicBezTo>
                <a:cubicBezTo>
                  <a:pt x="839" y="250"/>
                  <a:pt x="839" y="250"/>
                  <a:pt x="839" y="250"/>
                </a:cubicBezTo>
                <a:cubicBezTo>
                  <a:pt x="837" y="249"/>
                  <a:pt x="835" y="249"/>
                  <a:pt x="833" y="249"/>
                </a:cubicBezTo>
                <a:cubicBezTo>
                  <a:pt x="833" y="240"/>
                  <a:pt x="826" y="241"/>
                  <a:pt x="822" y="236"/>
                </a:cubicBezTo>
                <a:cubicBezTo>
                  <a:pt x="819" y="236"/>
                  <a:pt x="818" y="237"/>
                  <a:pt x="817" y="237"/>
                </a:cubicBezTo>
                <a:cubicBezTo>
                  <a:pt x="817" y="239"/>
                  <a:pt x="818" y="240"/>
                  <a:pt x="817" y="243"/>
                </a:cubicBezTo>
                <a:cubicBezTo>
                  <a:pt x="817" y="243"/>
                  <a:pt x="817" y="243"/>
                  <a:pt x="817" y="243"/>
                </a:cubicBezTo>
                <a:cubicBezTo>
                  <a:pt x="816" y="245"/>
                  <a:pt x="816" y="247"/>
                  <a:pt x="816" y="249"/>
                </a:cubicBezTo>
                <a:cubicBezTo>
                  <a:pt x="817" y="249"/>
                  <a:pt x="817" y="249"/>
                  <a:pt x="817" y="249"/>
                </a:cubicBezTo>
                <a:cubicBezTo>
                  <a:pt x="817" y="250"/>
                  <a:pt x="817" y="250"/>
                  <a:pt x="817" y="250"/>
                </a:cubicBezTo>
                <a:cubicBezTo>
                  <a:pt x="817" y="250"/>
                  <a:pt x="817" y="250"/>
                  <a:pt x="817" y="250"/>
                </a:cubicBezTo>
                <a:cubicBezTo>
                  <a:pt x="817" y="251"/>
                  <a:pt x="817" y="253"/>
                  <a:pt x="817" y="254"/>
                </a:cubicBezTo>
                <a:cubicBezTo>
                  <a:pt x="817" y="254"/>
                  <a:pt x="817" y="254"/>
                  <a:pt x="817" y="254"/>
                </a:cubicBezTo>
                <a:cubicBezTo>
                  <a:pt x="817" y="257"/>
                  <a:pt x="817" y="256"/>
                  <a:pt x="816" y="259"/>
                </a:cubicBezTo>
                <a:cubicBezTo>
                  <a:pt x="814" y="258"/>
                  <a:pt x="814" y="258"/>
                  <a:pt x="812" y="257"/>
                </a:cubicBezTo>
                <a:cubicBezTo>
                  <a:pt x="812" y="256"/>
                  <a:pt x="812" y="256"/>
                  <a:pt x="812" y="256"/>
                </a:cubicBezTo>
                <a:cubicBezTo>
                  <a:pt x="811" y="256"/>
                  <a:pt x="810" y="256"/>
                  <a:pt x="808" y="255"/>
                </a:cubicBezTo>
                <a:cubicBezTo>
                  <a:pt x="808" y="255"/>
                  <a:pt x="808" y="254"/>
                  <a:pt x="808" y="254"/>
                </a:cubicBezTo>
                <a:cubicBezTo>
                  <a:pt x="806" y="254"/>
                  <a:pt x="806" y="254"/>
                  <a:pt x="806" y="254"/>
                </a:cubicBezTo>
                <a:cubicBezTo>
                  <a:pt x="806" y="253"/>
                  <a:pt x="806" y="253"/>
                  <a:pt x="806" y="253"/>
                </a:cubicBezTo>
                <a:cubicBezTo>
                  <a:pt x="804" y="252"/>
                  <a:pt x="803" y="251"/>
                  <a:pt x="801" y="250"/>
                </a:cubicBezTo>
                <a:cubicBezTo>
                  <a:pt x="801" y="249"/>
                  <a:pt x="800" y="248"/>
                  <a:pt x="800" y="246"/>
                </a:cubicBezTo>
                <a:cubicBezTo>
                  <a:pt x="799" y="246"/>
                  <a:pt x="799" y="246"/>
                  <a:pt x="799" y="246"/>
                </a:cubicBezTo>
                <a:cubicBezTo>
                  <a:pt x="800" y="245"/>
                  <a:pt x="800" y="243"/>
                  <a:pt x="800" y="241"/>
                </a:cubicBezTo>
                <a:cubicBezTo>
                  <a:pt x="801" y="241"/>
                  <a:pt x="801" y="241"/>
                  <a:pt x="801" y="241"/>
                </a:cubicBezTo>
                <a:cubicBezTo>
                  <a:pt x="801" y="238"/>
                  <a:pt x="800" y="234"/>
                  <a:pt x="800" y="230"/>
                </a:cubicBezTo>
                <a:cubicBezTo>
                  <a:pt x="799" y="230"/>
                  <a:pt x="799" y="230"/>
                  <a:pt x="799" y="230"/>
                </a:cubicBezTo>
                <a:cubicBezTo>
                  <a:pt x="797" y="228"/>
                  <a:pt x="793" y="229"/>
                  <a:pt x="790" y="230"/>
                </a:cubicBezTo>
                <a:cubicBezTo>
                  <a:pt x="789" y="235"/>
                  <a:pt x="786" y="234"/>
                  <a:pt x="783" y="236"/>
                </a:cubicBezTo>
                <a:cubicBezTo>
                  <a:pt x="783" y="237"/>
                  <a:pt x="782" y="237"/>
                  <a:pt x="782" y="238"/>
                </a:cubicBezTo>
                <a:cubicBezTo>
                  <a:pt x="780" y="238"/>
                  <a:pt x="780" y="238"/>
                  <a:pt x="780" y="238"/>
                </a:cubicBezTo>
                <a:cubicBezTo>
                  <a:pt x="780" y="238"/>
                  <a:pt x="780" y="239"/>
                  <a:pt x="780" y="240"/>
                </a:cubicBezTo>
                <a:cubicBezTo>
                  <a:pt x="771" y="240"/>
                  <a:pt x="771" y="240"/>
                  <a:pt x="771" y="240"/>
                </a:cubicBezTo>
                <a:cubicBezTo>
                  <a:pt x="771" y="240"/>
                  <a:pt x="771" y="240"/>
                  <a:pt x="771" y="240"/>
                </a:cubicBezTo>
                <a:cubicBezTo>
                  <a:pt x="770" y="240"/>
                  <a:pt x="770" y="240"/>
                  <a:pt x="770" y="240"/>
                </a:cubicBezTo>
                <a:cubicBezTo>
                  <a:pt x="770" y="240"/>
                  <a:pt x="770" y="239"/>
                  <a:pt x="769" y="240"/>
                </a:cubicBezTo>
                <a:cubicBezTo>
                  <a:pt x="769" y="240"/>
                  <a:pt x="769" y="240"/>
                  <a:pt x="769" y="240"/>
                </a:cubicBezTo>
                <a:cubicBezTo>
                  <a:pt x="766" y="240"/>
                  <a:pt x="766" y="240"/>
                  <a:pt x="766" y="240"/>
                </a:cubicBezTo>
                <a:cubicBezTo>
                  <a:pt x="766" y="241"/>
                  <a:pt x="766" y="241"/>
                  <a:pt x="766" y="241"/>
                </a:cubicBezTo>
                <a:cubicBezTo>
                  <a:pt x="765" y="241"/>
                  <a:pt x="765" y="241"/>
                  <a:pt x="765" y="241"/>
                </a:cubicBezTo>
                <a:cubicBezTo>
                  <a:pt x="765" y="242"/>
                  <a:pt x="765" y="242"/>
                  <a:pt x="765" y="242"/>
                </a:cubicBezTo>
                <a:cubicBezTo>
                  <a:pt x="763" y="242"/>
                  <a:pt x="763" y="242"/>
                  <a:pt x="763" y="242"/>
                </a:cubicBezTo>
                <a:cubicBezTo>
                  <a:pt x="763" y="243"/>
                  <a:pt x="763" y="243"/>
                  <a:pt x="762" y="244"/>
                </a:cubicBezTo>
                <a:cubicBezTo>
                  <a:pt x="759" y="244"/>
                  <a:pt x="759" y="244"/>
                  <a:pt x="759" y="244"/>
                </a:cubicBezTo>
                <a:cubicBezTo>
                  <a:pt x="759" y="245"/>
                  <a:pt x="759" y="245"/>
                  <a:pt x="759" y="245"/>
                </a:cubicBezTo>
                <a:cubicBezTo>
                  <a:pt x="756" y="246"/>
                  <a:pt x="755" y="246"/>
                  <a:pt x="754" y="250"/>
                </a:cubicBezTo>
                <a:cubicBezTo>
                  <a:pt x="753" y="250"/>
                  <a:pt x="753" y="250"/>
                  <a:pt x="753" y="250"/>
                </a:cubicBezTo>
                <a:cubicBezTo>
                  <a:pt x="752" y="252"/>
                  <a:pt x="756" y="252"/>
                  <a:pt x="754" y="255"/>
                </a:cubicBezTo>
                <a:cubicBezTo>
                  <a:pt x="752" y="261"/>
                  <a:pt x="752" y="256"/>
                  <a:pt x="749" y="258"/>
                </a:cubicBezTo>
                <a:cubicBezTo>
                  <a:pt x="748" y="259"/>
                  <a:pt x="749" y="260"/>
                  <a:pt x="748" y="261"/>
                </a:cubicBezTo>
                <a:cubicBezTo>
                  <a:pt x="747" y="262"/>
                  <a:pt x="746" y="263"/>
                  <a:pt x="745" y="264"/>
                </a:cubicBezTo>
                <a:cubicBezTo>
                  <a:pt x="745" y="264"/>
                  <a:pt x="745" y="264"/>
                  <a:pt x="745" y="264"/>
                </a:cubicBezTo>
                <a:cubicBezTo>
                  <a:pt x="743" y="264"/>
                  <a:pt x="743" y="264"/>
                  <a:pt x="743" y="264"/>
                </a:cubicBezTo>
                <a:cubicBezTo>
                  <a:pt x="742" y="265"/>
                  <a:pt x="743" y="267"/>
                  <a:pt x="741" y="268"/>
                </a:cubicBezTo>
                <a:cubicBezTo>
                  <a:pt x="741" y="270"/>
                  <a:pt x="741" y="271"/>
                  <a:pt x="742" y="272"/>
                </a:cubicBezTo>
                <a:cubicBezTo>
                  <a:pt x="747" y="272"/>
                  <a:pt x="747" y="272"/>
                  <a:pt x="747" y="272"/>
                </a:cubicBezTo>
                <a:cubicBezTo>
                  <a:pt x="747" y="273"/>
                  <a:pt x="747" y="273"/>
                  <a:pt x="747" y="273"/>
                </a:cubicBezTo>
                <a:cubicBezTo>
                  <a:pt x="752" y="273"/>
                  <a:pt x="752" y="272"/>
                  <a:pt x="753" y="269"/>
                </a:cubicBezTo>
                <a:cubicBezTo>
                  <a:pt x="756" y="269"/>
                  <a:pt x="756" y="269"/>
                  <a:pt x="756" y="269"/>
                </a:cubicBezTo>
                <a:cubicBezTo>
                  <a:pt x="756" y="271"/>
                  <a:pt x="756" y="270"/>
                  <a:pt x="755" y="271"/>
                </a:cubicBezTo>
                <a:cubicBezTo>
                  <a:pt x="755" y="272"/>
                  <a:pt x="755" y="272"/>
                  <a:pt x="755" y="272"/>
                </a:cubicBezTo>
                <a:cubicBezTo>
                  <a:pt x="756" y="272"/>
                  <a:pt x="757" y="273"/>
                  <a:pt x="759" y="273"/>
                </a:cubicBezTo>
                <a:cubicBezTo>
                  <a:pt x="759" y="274"/>
                  <a:pt x="759" y="274"/>
                  <a:pt x="759" y="274"/>
                </a:cubicBezTo>
                <a:cubicBezTo>
                  <a:pt x="757" y="274"/>
                  <a:pt x="755" y="274"/>
                  <a:pt x="752" y="274"/>
                </a:cubicBezTo>
                <a:cubicBezTo>
                  <a:pt x="752" y="275"/>
                  <a:pt x="752" y="275"/>
                  <a:pt x="752" y="275"/>
                </a:cubicBezTo>
                <a:cubicBezTo>
                  <a:pt x="752" y="276"/>
                  <a:pt x="752" y="277"/>
                  <a:pt x="752" y="278"/>
                </a:cubicBezTo>
                <a:cubicBezTo>
                  <a:pt x="761" y="278"/>
                  <a:pt x="761" y="278"/>
                  <a:pt x="761" y="278"/>
                </a:cubicBezTo>
                <a:cubicBezTo>
                  <a:pt x="763" y="277"/>
                  <a:pt x="762" y="275"/>
                  <a:pt x="762" y="274"/>
                </a:cubicBezTo>
                <a:cubicBezTo>
                  <a:pt x="763" y="274"/>
                  <a:pt x="763" y="274"/>
                  <a:pt x="763" y="274"/>
                </a:cubicBezTo>
                <a:cubicBezTo>
                  <a:pt x="763" y="273"/>
                  <a:pt x="763" y="273"/>
                  <a:pt x="763" y="273"/>
                </a:cubicBezTo>
                <a:cubicBezTo>
                  <a:pt x="764" y="273"/>
                  <a:pt x="764" y="273"/>
                  <a:pt x="764" y="273"/>
                </a:cubicBezTo>
                <a:cubicBezTo>
                  <a:pt x="764" y="274"/>
                  <a:pt x="764" y="274"/>
                  <a:pt x="764" y="274"/>
                </a:cubicBezTo>
                <a:cubicBezTo>
                  <a:pt x="767" y="274"/>
                  <a:pt x="770" y="275"/>
                  <a:pt x="773" y="275"/>
                </a:cubicBezTo>
                <a:cubicBezTo>
                  <a:pt x="773" y="275"/>
                  <a:pt x="774" y="274"/>
                  <a:pt x="774" y="274"/>
                </a:cubicBezTo>
                <a:cubicBezTo>
                  <a:pt x="775" y="273"/>
                  <a:pt x="775" y="273"/>
                  <a:pt x="776" y="273"/>
                </a:cubicBezTo>
                <a:cubicBezTo>
                  <a:pt x="776" y="272"/>
                  <a:pt x="776" y="272"/>
                  <a:pt x="776" y="272"/>
                </a:cubicBezTo>
                <a:cubicBezTo>
                  <a:pt x="781" y="272"/>
                  <a:pt x="781" y="272"/>
                  <a:pt x="781" y="272"/>
                </a:cubicBezTo>
                <a:cubicBezTo>
                  <a:pt x="781" y="271"/>
                  <a:pt x="781" y="271"/>
                  <a:pt x="781" y="271"/>
                </a:cubicBezTo>
                <a:cubicBezTo>
                  <a:pt x="784" y="271"/>
                  <a:pt x="787" y="271"/>
                  <a:pt x="789" y="272"/>
                </a:cubicBezTo>
                <a:cubicBezTo>
                  <a:pt x="789" y="272"/>
                  <a:pt x="789" y="272"/>
                  <a:pt x="789" y="272"/>
                </a:cubicBezTo>
                <a:cubicBezTo>
                  <a:pt x="789" y="274"/>
                  <a:pt x="789" y="274"/>
                  <a:pt x="789" y="274"/>
                </a:cubicBezTo>
                <a:cubicBezTo>
                  <a:pt x="785" y="274"/>
                  <a:pt x="785" y="274"/>
                  <a:pt x="785" y="274"/>
                </a:cubicBezTo>
                <a:cubicBezTo>
                  <a:pt x="785" y="274"/>
                  <a:pt x="785" y="274"/>
                  <a:pt x="785" y="274"/>
                </a:cubicBezTo>
                <a:cubicBezTo>
                  <a:pt x="785" y="274"/>
                  <a:pt x="785" y="274"/>
                  <a:pt x="785" y="274"/>
                </a:cubicBezTo>
                <a:cubicBezTo>
                  <a:pt x="784" y="274"/>
                  <a:pt x="784" y="275"/>
                  <a:pt x="782" y="274"/>
                </a:cubicBezTo>
                <a:cubicBezTo>
                  <a:pt x="782" y="274"/>
                  <a:pt x="782" y="273"/>
                  <a:pt x="780" y="274"/>
                </a:cubicBezTo>
                <a:cubicBezTo>
                  <a:pt x="780" y="274"/>
                  <a:pt x="780" y="274"/>
                  <a:pt x="780" y="274"/>
                </a:cubicBezTo>
                <a:cubicBezTo>
                  <a:pt x="779" y="274"/>
                  <a:pt x="779" y="274"/>
                  <a:pt x="779" y="274"/>
                </a:cubicBezTo>
                <a:cubicBezTo>
                  <a:pt x="779" y="275"/>
                  <a:pt x="779" y="275"/>
                  <a:pt x="779" y="275"/>
                </a:cubicBezTo>
                <a:cubicBezTo>
                  <a:pt x="778" y="276"/>
                  <a:pt x="777" y="276"/>
                  <a:pt x="776" y="276"/>
                </a:cubicBezTo>
                <a:cubicBezTo>
                  <a:pt x="776" y="279"/>
                  <a:pt x="776" y="279"/>
                  <a:pt x="776" y="279"/>
                </a:cubicBezTo>
                <a:cubicBezTo>
                  <a:pt x="775" y="278"/>
                  <a:pt x="773" y="278"/>
                  <a:pt x="771" y="278"/>
                </a:cubicBezTo>
                <a:cubicBezTo>
                  <a:pt x="770" y="278"/>
                  <a:pt x="772" y="278"/>
                  <a:pt x="770" y="279"/>
                </a:cubicBezTo>
                <a:cubicBezTo>
                  <a:pt x="770" y="278"/>
                  <a:pt x="770" y="278"/>
                  <a:pt x="770" y="278"/>
                </a:cubicBezTo>
                <a:cubicBezTo>
                  <a:pt x="770" y="278"/>
                  <a:pt x="770" y="278"/>
                  <a:pt x="770" y="278"/>
                </a:cubicBezTo>
                <a:cubicBezTo>
                  <a:pt x="770" y="279"/>
                  <a:pt x="770" y="279"/>
                  <a:pt x="770" y="279"/>
                </a:cubicBezTo>
                <a:cubicBezTo>
                  <a:pt x="767" y="279"/>
                  <a:pt x="767" y="279"/>
                  <a:pt x="767" y="279"/>
                </a:cubicBezTo>
                <a:cubicBezTo>
                  <a:pt x="767" y="279"/>
                  <a:pt x="767" y="280"/>
                  <a:pt x="766" y="280"/>
                </a:cubicBezTo>
                <a:cubicBezTo>
                  <a:pt x="763" y="281"/>
                  <a:pt x="759" y="282"/>
                  <a:pt x="755" y="283"/>
                </a:cubicBezTo>
                <a:cubicBezTo>
                  <a:pt x="755" y="286"/>
                  <a:pt x="756" y="286"/>
                  <a:pt x="759" y="288"/>
                </a:cubicBezTo>
                <a:cubicBezTo>
                  <a:pt x="759" y="288"/>
                  <a:pt x="759" y="288"/>
                  <a:pt x="759" y="288"/>
                </a:cubicBezTo>
                <a:cubicBezTo>
                  <a:pt x="761" y="288"/>
                  <a:pt x="761" y="288"/>
                  <a:pt x="761" y="288"/>
                </a:cubicBezTo>
                <a:cubicBezTo>
                  <a:pt x="761" y="289"/>
                  <a:pt x="761" y="289"/>
                  <a:pt x="761" y="289"/>
                </a:cubicBezTo>
                <a:cubicBezTo>
                  <a:pt x="765" y="289"/>
                  <a:pt x="765" y="289"/>
                  <a:pt x="766" y="287"/>
                </a:cubicBezTo>
                <a:cubicBezTo>
                  <a:pt x="768" y="288"/>
                  <a:pt x="769" y="290"/>
                  <a:pt x="773" y="290"/>
                </a:cubicBezTo>
                <a:cubicBezTo>
                  <a:pt x="773" y="288"/>
                  <a:pt x="773" y="288"/>
                  <a:pt x="773" y="288"/>
                </a:cubicBezTo>
                <a:cubicBezTo>
                  <a:pt x="775" y="288"/>
                  <a:pt x="778" y="288"/>
                  <a:pt x="780" y="288"/>
                </a:cubicBezTo>
                <a:cubicBezTo>
                  <a:pt x="780" y="288"/>
                  <a:pt x="781" y="289"/>
                  <a:pt x="783" y="288"/>
                </a:cubicBezTo>
                <a:cubicBezTo>
                  <a:pt x="784" y="288"/>
                  <a:pt x="785" y="287"/>
                  <a:pt x="787" y="288"/>
                </a:cubicBezTo>
                <a:cubicBezTo>
                  <a:pt x="787" y="288"/>
                  <a:pt x="788" y="289"/>
                  <a:pt x="788" y="289"/>
                </a:cubicBezTo>
                <a:cubicBezTo>
                  <a:pt x="789" y="290"/>
                  <a:pt x="798" y="287"/>
                  <a:pt x="798" y="287"/>
                </a:cubicBezTo>
                <a:cubicBezTo>
                  <a:pt x="802" y="287"/>
                  <a:pt x="799" y="290"/>
                  <a:pt x="804" y="288"/>
                </a:cubicBezTo>
                <a:cubicBezTo>
                  <a:pt x="807" y="288"/>
                  <a:pt x="807" y="288"/>
                  <a:pt x="807" y="288"/>
                </a:cubicBezTo>
                <a:cubicBezTo>
                  <a:pt x="807" y="288"/>
                  <a:pt x="807" y="288"/>
                  <a:pt x="807" y="288"/>
                </a:cubicBezTo>
                <a:cubicBezTo>
                  <a:pt x="809" y="287"/>
                  <a:pt x="809" y="287"/>
                  <a:pt x="809" y="285"/>
                </a:cubicBezTo>
                <a:cubicBezTo>
                  <a:pt x="812" y="285"/>
                  <a:pt x="812" y="285"/>
                  <a:pt x="812" y="285"/>
                </a:cubicBezTo>
                <a:cubicBezTo>
                  <a:pt x="812" y="287"/>
                  <a:pt x="812" y="287"/>
                  <a:pt x="812" y="287"/>
                </a:cubicBezTo>
                <a:cubicBezTo>
                  <a:pt x="813" y="287"/>
                  <a:pt x="814" y="287"/>
                  <a:pt x="815" y="288"/>
                </a:cubicBezTo>
                <a:cubicBezTo>
                  <a:pt x="815" y="290"/>
                  <a:pt x="815" y="290"/>
                  <a:pt x="815" y="290"/>
                </a:cubicBezTo>
                <a:cubicBezTo>
                  <a:pt x="819" y="290"/>
                  <a:pt x="819" y="290"/>
                  <a:pt x="819" y="290"/>
                </a:cubicBezTo>
                <a:cubicBezTo>
                  <a:pt x="820" y="289"/>
                  <a:pt x="820" y="288"/>
                  <a:pt x="821" y="288"/>
                </a:cubicBezTo>
                <a:cubicBezTo>
                  <a:pt x="822" y="287"/>
                  <a:pt x="823" y="287"/>
                  <a:pt x="825" y="287"/>
                </a:cubicBezTo>
                <a:cubicBezTo>
                  <a:pt x="825" y="288"/>
                  <a:pt x="826" y="288"/>
                  <a:pt x="826" y="290"/>
                </a:cubicBezTo>
                <a:cubicBezTo>
                  <a:pt x="822" y="290"/>
                  <a:pt x="822" y="290"/>
                  <a:pt x="822" y="290"/>
                </a:cubicBezTo>
                <a:cubicBezTo>
                  <a:pt x="822" y="291"/>
                  <a:pt x="822" y="291"/>
                  <a:pt x="822" y="291"/>
                </a:cubicBezTo>
                <a:cubicBezTo>
                  <a:pt x="822" y="291"/>
                  <a:pt x="822" y="291"/>
                  <a:pt x="822" y="291"/>
                </a:cubicBezTo>
                <a:cubicBezTo>
                  <a:pt x="822" y="292"/>
                  <a:pt x="822" y="293"/>
                  <a:pt x="822" y="294"/>
                </a:cubicBezTo>
                <a:cubicBezTo>
                  <a:pt x="821" y="295"/>
                  <a:pt x="820" y="295"/>
                  <a:pt x="818" y="295"/>
                </a:cubicBezTo>
                <a:cubicBezTo>
                  <a:pt x="818" y="296"/>
                  <a:pt x="818" y="297"/>
                  <a:pt x="817" y="298"/>
                </a:cubicBezTo>
                <a:cubicBezTo>
                  <a:pt x="803" y="298"/>
                  <a:pt x="803" y="298"/>
                  <a:pt x="803" y="298"/>
                </a:cubicBezTo>
                <a:cubicBezTo>
                  <a:pt x="803" y="297"/>
                  <a:pt x="803" y="297"/>
                  <a:pt x="803" y="297"/>
                </a:cubicBezTo>
                <a:cubicBezTo>
                  <a:pt x="802" y="297"/>
                  <a:pt x="801" y="296"/>
                  <a:pt x="800" y="296"/>
                </a:cubicBezTo>
                <a:cubicBezTo>
                  <a:pt x="800" y="295"/>
                  <a:pt x="800" y="295"/>
                  <a:pt x="800" y="295"/>
                </a:cubicBezTo>
                <a:cubicBezTo>
                  <a:pt x="799" y="295"/>
                  <a:pt x="800" y="296"/>
                  <a:pt x="799" y="296"/>
                </a:cubicBezTo>
                <a:cubicBezTo>
                  <a:pt x="793" y="296"/>
                  <a:pt x="793" y="296"/>
                  <a:pt x="793" y="296"/>
                </a:cubicBezTo>
                <a:cubicBezTo>
                  <a:pt x="793" y="297"/>
                  <a:pt x="793" y="297"/>
                  <a:pt x="793" y="297"/>
                </a:cubicBezTo>
                <a:cubicBezTo>
                  <a:pt x="791" y="297"/>
                  <a:pt x="789" y="297"/>
                  <a:pt x="787" y="298"/>
                </a:cubicBezTo>
                <a:cubicBezTo>
                  <a:pt x="787" y="298"/>
                  <a:pt x="786" y="299"/>
                  <a:pt x="786" y="300"/>
                </a:cubicBezTo>
                <a:cubicBezTo>
                  <a:pt x="783" y="300"/>
                  <a:pt x="781" y="301"/>
                  <a:pt x="778" y="301"/>
                </a:cubicBezTo>
                <a:cubicBezTo>
                  <a:pt x="778" y="300"/>
                  <a:pt x="778" y="300"/>
                  <a:pt x="778" y="300"/>
                </a:cubicBezTo>
                <a:cubicBezTo>
                  <a:pt x="773" y="300"/>
                  <a:pt x="773" y="300"/>
                  <a:pt x="773" y="300"/>
                </a:cubicBezTo>
                <a:cubicBezTo>
                  <a:pt x="772" y="300"/>
                  <a:pt x="771" y="301"/>
                  <a:pt x="770" y="301"/>
                </a:cubicBezTo>
                <a:cubicBezTo>
                  <a:pt x="770" y="300"/>
                  <a:pt x="770" y="300"/>
                  <a:pt x="770" y="300"/>
                </a:cubicBezTo>
                <a:cubicBezTo>
                  <a:pt x="766" y="300"/>
                  <a:pt x="766" y="300"/>
                  <a:pt x="766" y="300"/>
                </a:cubicBezTo>
                <a:cubicBezTo>
                  <a:pt x="767" y="302"/>
                  <a:pt x="767" y="303"/>
                  <a:pt x="767" y="305"/>
                </a:cubicBezTo>
                <a:cubicBezTo>
                  <a:pt x="766" y="305"/>
                  <a:pt x="766" y="305"/>
                  <a:pt x="766" y="305"/>
                </a:cubicBezTo>
                <a:cubicBezTo>
                  <a:pt x="766" y="306"/>
                  <a:pt x="766" y="308"/>
                  <a:pt x="766" y="309"/>
                </a:cubicBezTo>
                <a:cubicBezTo>
                  <a:pt x="767" y="309"/>
                  <a:pt x="767" y="309"/>
                  <a:pt x="767" y="309"/>
                </a:cubicBezTo>
                <a:cubicBezTo>
                  <a:pt x="767" y="312"/>
                  <a:pt x="767" y="312"/>
                  <a:pt x="767" y="312"/>
                </a:cubicBezTo>
                <a:cubicBezTo>
                  <a:pt x="769" y="313"/>
                  <a:pt x="771" y="314"/>
                  <a:pt x="773" y="314"/>
                </a:cubicBezTo>
                <a:cubicBezTo>
                  <a:pt x="773" y="316"/>
                  <a:pt x="773" y="316"/>
                  <a:pt x="774" y="317"/>
                </a:cubicBezTo>
                <a:cubicBezTo>
                  <a:pt x="777" y="319"/>
                  <a:pt x="780" y="320"/>
                  <a:pt x="784" y="321"/>
                </a:cubicBezTo>
                <a:cubicBezTo>
                  <a:pt x="788" y="321"/>
                  <a:pt x="788" y="321"/>
                  <a:pt x="788" y="321"/>
                </a:cubicBezTo>
                <a:cubicBezTo>
                  <a:pt x="788" y="320"/>
                  <a:pt x="788" y="320"/>
                  <a:pt x="788" y="320"/>
                </a:cubicBezTo>
                <a:cubicBezTo>
                  <a:pt x="790" y="320"/>
                  <a:pt x="791" y="320"/>
                  <a:pt x="792" y="321"/>
                </a:cubicBezTo>
                <a:cubicBezTo>
                  <a:pt x="792" y="322"/>
                  <a:pt x="792" y="322"/>
                  <a:pt x="792" y="322"/>
                </a:cubicBezTo>
                <a:cubicBezTo>
                  <a:pt x="794" y="322"/>
                  <a:pt x="795" y="322"/>
                  <a:pt x="797" y="322"/>
                </a:cubicBezTo>
                <a:cubicBezTo>
                  <a:pt x="797" y="323"/>
                  <a:pt x="797" y="323"/>
                  <a:pt x="797" y="323"/>
                </a:cubicBezTo>
                <a:cubicBezTo>
                  <a:pt x="799" y="325"/>
                  <a:pt x="797" y="330"/>
                  <a:pt x="798" y="332"/>
                </a:cubicBezTo>
                <a:cubicBezTo>
                  <a:pt x="799" y="332"/>
                  <a:pt x="799" y="332"/>
                  <a:pt x="799" y="332"/>
                </a:cubicBezTo>
                <a:cubicBezTo>
                  <a:pt x="799" y="332"/>
                  <a:pt x="799" y="332"/>
                  <a:pt x="799" y="332"/>
                </a:cubicBezTo>
                <a:cubicBezTo>
                  <a:pt x="799" y="332"/>
                  <a:pt x="804" y="332"/>
                  <a:pt x="805" y="332"/>
                </a:cubicBezTo>
                <a:cubicBezTo>
                  <a:pt x="806" y="333"/>
                  <a:pt x="805" y="332"/>
                  <a:pt x="806" y="333"/>
                </a:cubicBezTo>
                <a:cubicBezTo>
                  <a:pt x="809" y="336"/>
                  <a:pt x="814" y="334"/>
                  <a:pt x="818" y="334"/>
                </a:cubicBezTo>
                <a:cubicBezTo>
                  <a:pt x="818" y="332"/>
                  <a:pt x="818" y="332"/>
                  <a:pt x="818" y="332"/>
                </a:cubicBezTo>
                <a:cubicBezTo>
                  <a:pt x="820" y="331"/>
                  <a:pt x="822" y="331"/>
                  <a:pt x="824" y="331"/>
                </a:cubicBezTo>
                <a:cubicBezTo>
                  <a:pt x="824" y="331"/>
                  <a:pt x="824" y="332"/>
                  <a:pt x="826" y="332"/>
                </a:cubicBezTo>
                <a:cubicBezTo>
                  <a:pt x="826" y="331"/>
                  <a:pt x="826" y="331"/>
                  <a:pt x="826" y="331"/>
                </a:cubicBezTo>
                <a:cubicBezTo>
                  <a:pt x="830" y="331"/>
                  <a:pt x="830" y="331"/>
                  <a:pt x="830" y="331"/>
                </a:cubicBezTo>
                <a:cubicBezTo>
                  <a:pt x="832" y="331"/>
                  <a:pt x="834" y="331"/>
                  <a:pt x="836" y="332"/>
                </a:cubicBezTo>
                <a:cubicBezTo>
                  <a:pt x="837" y="331"/>
                  <a:pt x="837" y="330"/>
                  <a:pt x="837" y="330"/>
                </a:cubicBezTo>
                <a:cubicBezTo>
                  <a:pt x="841" y="329"/>
                  <a:pt x="844" y="329"/>
                  <a:pt x="848" y="328"/>
                </a:cubicBezTo>
                <a:cubicBezTo>
                  <a:pt x="848" y="326"/>
                  <a:pt x="848" y="326"/>
                  <a:pt x="848" y="326"/>
                </a:cubicBezTo>
                <a:cubicBezTo>
                  <a:pt x="849" y="326"/>
                  <a:pt x="849" y="326"/>
                  <a:pt x="849" y="326"/>
                </a:cubicBezTo>
                <a:cubicBezTo>
                  <a:pt x="849" y="325"/>
                  <a:pt x="849" y="325"/>
                  <a:pt x="849" y="325"/>
                </a:cubicBezTo>
                <a:cubicBezTo>
                  <a:pt x="850" y="325"/>
                  <a:pt x="850" y="326"/>
                  <a:pt x="852" y="326"/>
                </a:cubicBezTo>
                <a:cubicBezTo>
                  <a:pt x="852" y="325"/>
                  <a:pt x="852" y="325"/>
                  <a:pt x="852" y="325"/>
                </a:cubicBezTo>
                <a:cubicBezTo>
                  <a:pt x="854" y="325"/>
                  <a:pt x="854" y="325"/>
                  <a:pt x="854" y="325"/>
                </a:cubicBezTo>
                <a:cubicBezTo>
                  <a:pt x="854" y="324"/>
                  <a:pt x="854" y="324"/>
                  <a:pt x="854" y="324"/>
                </a:cubicBezTo>
                <a:cubicBezTo>
                  <a:pt x="855" y="324"/>
                  <a:pt x="857" y="324"/>
                  <a:pt x="859" y="323"/>
                </a:cubicBezTo>
                <a:cubicBezTo>
                  <a:pt x="859" y="323"/>
                  <a:pt x="859" y="322"/>
                  <a:pt x="859" y="322"/>
                </a:cubicBezTo>
                <a:cubicBezTo>
                  <a:pt x="862" y="322"/>
                  <a:pt x="862" y="322"/>
                  <a:pt x="862" y="322"/>
                </a:cubicBezTo>
                <a:cubicBezTo>
                  <a:pt x="867" y="320"/>
                  <a:pt x="872" y="320"/>
                  <a:pt x="873" y="314"/>
                </a:cubicBezTo>
                <a:cubicBezTo>
                  <a:pt x="877" y="314"/>
                  <a:pt x="882" y="311"/>
                  <a:pt x="883" y="308"/>
                </a:cubicBezTo>
                <a:cubicBezTo>
                  <a:pt x="887" y="308"/>
                  <a:pt x="887" y="308"/>
                  <a:pt x="887" y="308"/>
                </a:cubicBezTo>
                <a:cubicBezTo>
                  <a:pt x="887" y="309"/>
                  <a:pt x="887" y="309"/>
                  <a:pt x="887" y="309"/>
                </a:cubicBezTo>
                <a:cubicBezTo>
                  <a:pt x="888" y="309"/>
                  <a:pt x="888" y="309"/>
                  <a:pt x="888" y="309"/>
                </a:cubicBezTo>
                <a:cubicBezTo>
                  <a:pt x="887" y="311"/>
                  <a:pt x="886" y="315"/>
                  <a:pt x="884" y="316"/>
                </a:cubicBezTo>
                <a:cubicBezTo>
                  <a:pt x="885" y="317"/>
                  <a:pt x="885" y="317"/>
                  <a:pt x="886" y="318"/>
                </a:cubicBezTo>
                <a:cubicBezTo>
                  <a:pt x="890" y="318"/>
                  <a:pt x="891" y="320"/>
                  <a:pt x="895" y="320"/>
                </a:cubicBezTo>
                <a:cubicBezTo>
                  <a:pt x="895" y="324"/>
                  <a:pt x="895" y="324"/>
                  <a:pt x="895" y="324"/>
                </a:cubicBezTo>
                <a:cubicBezTo>
                  <a:pt x="898" y="324"/>
                  <a:pt x="898" y="324"/>
                  <a:pt x="900" y="322"/>
                </a:cubicBezTo>
                <a:cubicBezTo>
                  <a:pt x="900" y="322"/>
                  <a:pt x="900" y="322"/>
                  <a:pt x="900" y="322"/>
                </a:cubicBezTo>
                <a:cubicBezTo>
                  <a:pt x="901" y="322"/>
                  <a:pt x="901" y="322"/>
                  <a:pt x="901" y="322"/>
                </a:cubicBezTo>
                <a:cubicBezTo>
                  <a:pt x="901" y="322"/>
                  <a:pt x="901" y="322"/>
                  <a:pt x="901" y="322"/>
                </a:cubicBezTo>
                <a:cubicBezTo>
                  <a:pt x="901" y="323"/>
                  <a:pt x="902" y="323"/>
                  <a:pt x="903" y="323"/>
                </a:cubicBezTo>
                <a:cubicBezTo>
                  <a:pt x="903" y="324"/>
                  <a:pt x="904" y="324"/>
                  <a:pt x="904" y="325"/>
                </a:cubicBezTo>
                <a:cubicBezTo>
                  <a:pt x="908" y="327"/>
                  <a:pt x="909" y="322"/>
                  <a:pt x="913" y="327"/>
                </a:cubicBezTo>
                <a:cubicBezTo>
                  <a:pt x="915" y="327"/>
                  <a:pt x="915" y="327"/>
                  <a:pt x="915" y="327"/>
                </a:cubicBezTo>
                <a:cubicBezTo>
                  <a:pt x="915" y="327"/>
                  <a:pt x="915" y="327"/>
                  <a:pt x="915" y="327"/>
                </a:cubicBezTo>
                <a:cubicBezTo>
                  <a:pt x="916" y="327"/>
                  <a:pt x="916" y="327"/>
                  <a:pt x="916" y="327"/>
                </a:cubicBezTo>
                <a:cubicBezTo>
                  <a:pt x="916" y="324"/>
                  <a:pt x="916" y="324"/>
                  <a:pt x="916" y="324"/>
                </a:cubicBezTo>
                <a:cubicBezTo>
                  <a:pt x="921" y="324"/>
                  <a:pt x="921" y="324"/>
                  <a:pt x="921" y="324"/>
                </a:cubicBezTo>
                <a:cubicBezTo>
                  <a:pt x="921" y="325"/>
                  <a:pt x="921" y="325"/>
                  <a:pt x="921" y="325"/>
                </a:cubicBezTo>
                <a:cubicBezTo>
                  <a:pt x="924" y="325"/>
                  <a:pt x="924" y="325"/>
                  <a:pt x="925" y="322"/>
                </a:cubicBezTo>
                <a:cubicBezTo>
                  <a:pt x="929" y="322"/>
                  <a:pt x="929" y="321"/>
                  <a:pt x="931" y="320"/>
                </a:cubicBezTo>
                <a:cubicBezTo>
                  <a:pt x="931" y="317"/>
                  <a:pt x="931" y="317"/>
                  <a:pt x="931" y="317"/>
                </a:cubicBezTo>
                <a:cubicBezTo>
                  <a:pt x="929" y="317"/>
                  <a:pt x="929" y="317"/>
                  <a:pt x="929" y="317"/>
                </a:cubicBezTo>
                <a:cubicBezTo>
                  <a:pt x="929" y="314"/>
                  <a:pt x="929" y="314"/>
                  <a:pt x="929" y="314"/>
                </a:cubicBezTo>
                <a:cubicBezTo>
                  <a:pt x="923" y="314"/>
                  <a:pt x="923" y="314"/>
                  <a:pt x="923" y="314"/>
                </a:cubicBezTo>
                <a:cubicBezTo>
                  <a:pt x="922" y="315"/>
                  <a:pt x="922" y="316"/>
                  <a:pt x="921" y="317"/>
                </a:cubicBezTo>
                <a:cubicBezTo>
                  <a:pt x="920" y="317"/>
                  <a:pt x="919" y="317"/>
                  <a:pt x="918" y="317"/>
                </a:cubicBezTo>
                <a:cubicBezTo>
                  <a:pt x="918" y="316"/>
                  <a:pt x="918" y="316"/>
                  <a:pt x="918" y="316"/>
                </a:cubicBezTo>
                <a:cubicBezTo>
                  <a:pt x="915" y="316"/>
                  <a:pt x="915" y="316"/>
                  <a:pt x="915" y="316"/>
                </a:cubicBezTo>
                <a:cubicBezTo>
                  <a:pt x="915" y="315"/>
                  <a:pt x="915" y="314"/>
                  <a:pt x="915" y="313"/>
                </a:cubicBezTo>
                <a:cubicBezTo>
                  <a:pt x="913" y="312"/>
                  <a:pt x="913" y="312"/>
                  <a:pt x="911" y="311"/>
                </a:cubicBezTo>
                <a:cubicBezTo>
                  <a:pt x="912" y="309"/>
                  <a:pt x="912" y="309"/>
                  <a:pt x="912" y="308"/>
                </a:cubicBezTo>
                <a:cubicBezTo>
                  <a:pt x="916" y="308"/>
                  <a:pt x="917" y="308"/>
                  <a:pt x="919" y="310"/>
                </a:cubicBezTo>
                <a:cubicBezTo>
                  <a:pt x="919" y="311"/>
                  <a:pt x="919" y="311"/>
                  <a:pt x="920" y="312"/>
                </a:cubicBezTo>
                <a:cubicBezTo>
                  <a:pt x="923" y="312"/>
                  <a:pt x="927" y="312"/>
                  <a:pt x="930" y="313"/>
                </a:cubicBezTo>
                <a:cubicBezTo>
                  <a:pt x="930" y="310"/>
                  <a:pt x="930" y="310"/>
                  <a:pt x="930" y="310"/>
                </a:cubicBezTo>
                <a:cubicBezTo>
                  <a:pt x="926" y="310"/>
                  <a:pt x="926" y="310"/>
                  <a:pt x="926" y="310"/>
                </a:cubicBezTo>
                <a:cubicBezTo>
                  <a:pt x="926" y="309"/>
                  <a:pt x="926" y="309"/>
                  <a:pt x="926" y="309"/>
                </a:cubicBezTo>
                <a:cubicBezTo>
                  <a:pt x="925" y="309"/>
                  <a:pt x="925" y="309"/>
                  <a:pt x="925" y="309"/>
                </a:cubicBezTo>
                <a:cubicBezTo>
                  <a:pt x="925" y="307"/>
                  <a:pt x="925" y="307"/>
                  <a:pt x="925" y="307"/>
                </a:cubicBezTo>
                <a:cubicBezTo>
                  <a:pt x="929" y="307"/>
                  <a:pt x="928" y="306"/>
                  <a:pt x="930" y="305"/>
                </a:cubicBezTo>
                <a:cubicBezTo>
                  <a:pt x="932" y="308"/>
                  <a:pt x="934" y="308"/>
                  <a:pt x="937" y="309"/>
                </a:cubicBezTo>
                <a:cubicBezTo>
                  <a:pt x="937" y="313"/>
                  <a:pt x="937" y="313"/>
                  <a:pt x="937" y="313"/>
                </a:cubicBezTo>
                <a:cubicBezTo>
                  <a:pt x="938" y="313"/>
                  <a:pt x="940" y="313"/>
                  <a:pt x="941" y="313"/>
                </a:cubicBezTo>
                <a:close/>
                <a:moveTo>
                  <a:pt x="882" y="243"/>
                </a:moveTo>
                <a:cubicBezTo>
                  <a:pt x="881" y="243"/>
                  <a:pt x="880" y="242"/>
                  <a:pt x="879" y="242"/>
                </a:cubicBezTo>
                <a:cubicBezTo>
                  <a:pt x="879" y="240"/>
                  <a:pt x="878" y="238"/>
                  <a:pt x="878" y="236"/>
                </a:cubicBezTo>
                <a:cubicBezTo>
                  <a:pt x="877" y="236"/>
                  <a:pt x="877" y="236"/>
                  <a:pt x="877" y="236"/>
                </a:cubicBezTo>
                <a:cubicBezTo>
                  <a:pt x="876" y="236"/>
                  <a:pt x="876" y="235"/>
                  <a:pt x="876" y="235"/>
                </a:cubicBezTo>
                <a:cubicBezTo>
                  <a:pt x="874" y="235"/>
                  <a:pt x="874" y="235"/>
                  <a:pt x="874" y="235"/>
                </a:cubicBezTo>
                <a:cubicBezTo>
                  <a:pt x="873" y="233"/>
                  <a:pt x="872" y="231"/>
                  <a:pt x="870" y="230"/>
                </a:cubicBezTo>
                <a:cubicBezTo>
                  <a:pt x="867" y="230"/>
                  <a:pt x="867" y="230"/>
                  <a:pt x="867" y="230"/>
                </a:cubicBezTo>
                <a:cubicBezTo>
                  <a:pt x="867" y="234"/>
                  <a:pt x="867" y="234"/>
                  <a:pt x="867" y="234"/>
                </a:cubicBezTo>
                <a:cubicBezTo>
                  <a:pt x="866" y="234"/>
                  <a:pt x="866" y="234"/>
                  <a:pt x="866" y="234"/>
                </a:cubicBezTo>
                <a:cubicBezTo>
                  <a:pt x="866" y="235"/>
                  <a:pt x="866" y="237"/>
                  <a:pt x="865" y="239"/>
                </a:cubicBezTo>
                <a:cubicBezTo>
                  <a:pt x="866" y="239"/>
                  <a:pt x="866" y="239"/>
                  <a:pt x="866" y="239"/>
                </a:cubicBezTo>
                <a:cubicBezTo>
                  <a:pt x="866" y="243"/>
                  <a:pt x="866" y="243"/>
                  <a:pt x="866" y="243"/>
                </a:cubicBezTo>
                <a:cubicBezTo>
                  <a:pt x="867" y="245"/>
                  <a:pt x="868" y="247"/>
                  <a:pt x="869" y="250"/>
                </a:cubicBezTo>
                <a:cubicBezTo>
                  <a:pt x="871" y="251"/>
                  <a:pt x="874" y="250"/>
                  <a:pt x="877" y="251"/>
                </a:cubicBezTo>
                <a:cubicBezTo>
                  <a:pt x="877" y="252"/>
                  <a:pt x="877" y="252"/>
                  <a:pt x="877" y="252"/>
                </a:cubicBezTo>
                <a:cubicBezTo>
                  <a:pt x="878" y="252"/>
                  <a:pt x="878" y="252"/>
                  <a:pt x="878" y="252"/>
                </a:cubicBezTo>
                <a:cubicBezTo>
                  <a:pt x="879" y="253"/>
                  <a:pt x="879" y="253"/>
                  <a:pt x="879" y="254"/>
                </a:cubicBezTo>
                <a:cubicBezTo>
                  <a:pt x="882" y="254"/>
                  <a:pt x="882" y="254"/>
                  <a:pt x="882" y="254"/>
                </a:cubicBezTo>
                <a:cubicBezTo>
                  <a:pt x="882" y="255"/>
                  <a:pt x="882" y="255"/>
                  <a:pt x="882" y="255"/>
                </a:cubicBezTo>
                <a:cubicBezTo>
                  <a:pt x="884" y="254"/>
                  <a:pt x="885" y="254"/>
                  <a:pt x="886" y="254"/>
                </a:cubicBezTo>
                <a:cubicBezTo>
                  <a:pt x="886" y="251"/>
                  <a:pt x="886" y="249"/>
                  <a:pt x="885" y="247"/>
                </a:cubicBezTo>
                <a:cubicBezTo>
                  <a:pt x="884" y="247"/>
                  <a:pt x="884" y="247"/>
                  <a:pt x="883" y="246"/>
                </a:cubicBezTo>
                <a:cubicBezTo>
                  <a:pt x="883" y="245"/>
                  <a:pt x="883" y="245"/>
                  <a:pt x="883" y="245"/>
                </a:cubicBezTo>
                <a:lnTo>
                  <a:pt x="882" y="243"/>
                </a:lnTo>
                <a:close/>
                <a:moveTo>
                  <a:pt x="2774" y="240"/>
                </a:moveTo>
                <a:cubicBezTo>
                  <a:pt x="2779" y="240"/>
                  <a:pt x="2779" y="240"/>
                  <a:pt x="2779" y="240"/>
                </a:cubicBezTo>
                <a:cubicBezTo>
                  <a:pt x="2779" y="238"/>
                  <a:pt x="2779" y="235"/>
                  <a:pt x="2780" y="232"/>
                </a:cubicBezTo>
                <a:cubicBezTo>
                  <a:pt x="2778" y="232"/>
                  <a:pt x="2778" y="232"/>
                  <a:pt x="2777" y="230"/>
                </a:cubicBezTo>
                <a:cubicBezTo>
                  <a:pt x="2769" y="231"/>
                  <a:pt x="2774" y="233"/>
                  <a:pt x="2772" y="237"/>
                </a:cubicBezTo>
                <a:cubicBezTo>
                  <a:pt x="2772" y="237"/>
                  <a:pt x="2772" y="237"/>
                  <a:pt x="2772" y="237"/>
                </a:cubicBezTo>
                <a:cubicBezTo>
                  <a:pt x="2770" y="239"/>
                  <a:pt x="2770" y="239"/>
                  <a:pt x="2770" y="241"/>
                </a:cubicBezTo>
                <a:cubicBezTo>
                  <a:pt x="2771" y="242"/>
                  <a:pt x="2772" y="242"/>
                  <a:pt x="2773" y="242"/>
                </a:cubicBezTo>
                <a:cubicBezTo>
                  <a:pt x="2773" y="242"/>
                  <a:pt x="2774" y="241"/>
                  <a:pt x="2774" y="240"/>
                </a:cubicBezTo>
                <a:close/>
                <a:moveTo>
                  <a:pt x="981" y="235"/>
                </a:moveTo>
                <a:cubicBezTo>
                  <a:pt x="984" y="235"/>
                  <a:pt x="984" y="235"/>
                  <a:pt x="984" y="235"/>
                </a:cubicBezTo>
                <a:cubicBezTo>
                  <a:pt x="984" y="233"/>
                  <a:pt x="984" y="233"/>
                  <a:pt x="984" y="233"/>
                </a:cubicBezTo>
                <a:cubicBezTo>
                  <a:pt x="983" y="232"/>
                  <a:pt x="984" y="233"/>
                  <a:pt x="983" y="232"/>
                </a:cubicBezTo>
                <a:cubicBezTo>
                  <a:pt x="981" y="232"/>
                  <a:pt x="981" y="232"/>
                  <a:pt x="980" y="233"/>
                </a:cubicBezTo>
                <a:cubicBezTo>
                  <a:pt x="980" y="234"/>
                  <a:pt x="980" y="235"/>
                  <a:pt x="981" y="235"/>
                </a:cubicBezTo>
                <a:close/>
                <a:moveTo>
                  <a:pt x="1785" y="269"/>
                </a:moveTo>
                <a:cubicBezTo>
                  <a:pt x="1791" y="269"/>
                  <a:pt x="1791" y="269"/>
                  <a:pt x="1791" y="269"/>
                </a:cubicBezTo>
                <a:cubicBezTo>
                  <a:pt x="1791" y="268"/>
                  <a:pt x="1791" y="268"/>
                  <a:pt x="1791" y="268"/>
                </a:cubicBezTo>
                <a:cubicBezTo>
                  <a:pt x="1792" y="267"/>
                  <a:pt x="1792" y="268"/>
                  <a:pt x="1792" y="266"/>
                </a:cubicBezTo>
                <a:cubicBezTo>
                  <a:pt x="1790" y="265"/>
                  <a:pt x="1789" y="264"/>
                  <a:pt x="1785" y="264"/>
                </a:cubicBezTo>
                <a:cubicBezTo>
                  <a:pt x="1787" y="261"/>
                  <a:pt x="1789" y="262"/>
                  <a:pt x="1790" y="259"/>
                </a:cubicBezTo>
                <a:cubicBezTo>
                  <a:pt x="1785" y="258"/>
                  <a:pt x="1782" y="257"/>
                  <a:pt x="1779" y="255"/>
                </a:cubicBezTo>
                <a:cubicBezTo>
                  <a:pt x="1779" y="255"/>
                  <a:pt x="1779" y="255"/>
                  <a:pt x="1779" y="255"/>
                </a:cubicBezTo>
                <a:cubicBezTo>
                  <a:pt x="1778" y="255"/>
                  <a:pt x="1778" y="255"/>
                  <a:pt x="1778" y="255"/>
                </a:cubicBezTo>
                <a:cubicBezTo>
                  <a:pt x="1778" y="254"/>
                  <a:pt x="1778" y="254"/>
                  <a:pt x="1778" y="254"/>
                </a:cubicBezTo>
                <a:cubicBezTo>
                  <a:pt x="1782" y="254"/>
                  <a:pt x="1783" y="254"/>
                  <a:pt x="1784" y="256"/>
                </a:cubicBezTo>
                <a:cubicBezTo>
                  <a:pt x="1786" y="256"/>
                  <a:pt x="1787" y="256"/>
                  <a:pt x="1789" y="255"/>
                </a:cubicBezTo>
                <a:cubicBezTo>
                  <a:pt x="1790" y="255"/>
                  <a:pt x="1790" y="255"/>
                  <a:pt x="1790" y="255"/>
                </a:cubicBezTo>
                <a:cubicBezTo>
                  <a:pt x="1789" y="252"/>
                  <a:pt x="1789" y="252"/>
                  <a:pt x="1789" y="252"/>
                </a:cubicBezTo>
                <a:cubicBezTo>
                  <a:pt x="1789" y="252"/>
                  <a:pt x="1790" y="252"/>
                  <a:pt x="1790" y="250"/>
                </a:cubicBezTo>
                <a:cubicBezTo>
                  <a:pt x="1786" y="249"/>
                  <a:pt x="1783" y="246"/>
                  <a:pt x="1779" y="248"/>
                </a:cubicBezTo>
                <a:cubicBezTo>
                  <a:pt x="1779" y="249"/>
                  <a:pt x="1779" y="249"/>
                  <a:pt x="1779" y="249"/>
                </a:cubicBezTo>
                <a:cubicBezTo>
                  <a:pt x="1777" y="250"/>
                  <a:pt x="1778" y="248"/>
                  <a:pt x="1776" y="250"/>
                </a:cubicBezTo>
                <a:cubicBezTo>
                  <a:pt x="1775" y="250"/>
                  <a:pt x="1775" y="250"/>
                  <a:pt x="1775" y="250"/>
                </a:cubicBezTo>
                <a:cubicBezTo>
                  <a:pt x="1775" y="249"/>
                  <a:pt x="1775" y="249"/>
                  <a:pt x="1775" y="249"/>
                </a:cubicBezTo>
                <a:cubicBezTo>
                  <a:pt x="1776" y="249"/>
                  <a:pt x="1776" y="249"/>
                  <a:pt x="1776" y="249"/>
                </a:cubicBezTo>
                <a:cubicBezTo>
                  <a:pt x="1777" y="247"/>
                  <a:pt x="1778" y="246"/>
                  <a:pt x="1781" y="246"/>
                </a:cubicBezTo>
                <a:cubicBezTo>
                  <a:pt x="1782" y="245"/>
                  <a:pt x="1782" y="245"/>
                  <a:pt x="1782" y="244"/>
                </a:cubicBezTo>
                <a:cubicBezTo>
                  <a:pt x="1773" y="244"/>
                  <a:pt x="1773" y="244"/>
                  <a:pt x="1773" y="244"/>
                </a:cubicBezTo>
                <a:cubicBezTo>
                  <a:pt x="1774" y="242"/>
                  <a:pt x="1775" y="243"/>
                  <a:pt x="1776" y="240"/>
                </a:cubicBezTo>
                <a:cubicBezTo>
                  <a:pt x="1772" y="239"/>
                  <a:pt x="1766" y="238"/>
                  <a:pt x="1764" y="235"/>
                </a:cubicBezTo>
                <a:cubicBezTo>
                  <a:pt x="1760" y="236"/>
                  <a:pt x="1760" y="236"/>
                  <a:pt x="1758" y="237"/>
                </a:cubicBezTo>
                <a:cubicBezTo>
                  <a:pt x="1758" y="238"/>
                  <a:pt x="1758" y="238"/>
                  <a:pt x="1758" y="238"/>
                </a:cubicBezTo>
                <a:cubicBezTo>
                  <a:pt x="1755" y="238"/>
                  <a:pt x="1755" y="238"/>
                  <a:pt x="1755" y="238"/>
                </a:cubicBezTo>
                <a:cubicBezTo>
                  <a:pt x="1755" y="239"/>
                  <a:pt x="1755" y="239"/>
                  <a:pt x="1755" y="239"/>
                </a:cubicBezTo>
                <a:cubicBezTo>
                  <a:pt x="1754" y="239"/>
                  <a:pt x="1753" y="239"/>
                  <a:pt x="1752" y="240"/>
                </a:cubicBezTo>
                <a:cubicBezTo>
                  <a:pt x="1753" y="242"/>
                  <a:pt x="1753" y="242"/>
                  <a:pt x="1755" y="243"/>
                </a:cubicBezTo>
                <a:cubicBezTo>
                  <a:pt x="1755" y="244"/>
                  <a:pt x="1755" y="244"/>
                  <a:pt x="1755" y="244"/>
                </a:cubicBezTo>
                <a:cubicBezTo>
                  <a:pt x="1752" y="244"/>
                  <a:pt x="1752" y="244"/>
                  <a:pt x="1752" y="244"/>
                </a:cubicBezTo>
                <a:cubicBezTo>
                  <a:pt x="1751" y="243"/>
                  <a:pt x="1751" y="243"/>
                  <a:pt x="1751" y="242"/>
                </a:cubicBezTo>
                <a:cubicBezTo>
                  <a:pt x="1749" y="242"/>
                  <a:pt x="1746" y="242"/>
                  <a:pt x="1744" y="241"/>
                </a:cubicBezTo>
                <a:cubicBezTo>
                  <a:pt x="1744" y="242"/>
                  <a:pt x="1744" y="242"/>
                  <a:pt x="1744" y="242"/>
                </a:cubicBezTo>
                <a:cubicBezTo>
                  <a:pt x="1740" y="242"/>
                  <a:pt x="1741" y="242"/>
                  <a:pt x="1738" y="244"/>
                </a:cubicBezTo>
                <a:cubicBezTo>
                  <a:pt x="1738" y="246"/>
                  <a:pt x="1738" y="247"/>
                  <a:pt x="1738" y="250"/>
                </a:cubicBezTo>
                <a:cubicBezTo>
                  <a:pt x="1742" y="250"/>
                  <a:pt x="1742" y="250"/>
                  <a:pt x="1742" y="250"/>
                </a:cubicBezTo>
                <a:cubicBezTo>
                  <a:pt x="1742" y="252"/>
                  <a:pt x="1743" y="251"/>
                  <a:pt x="1743" y="253"/>
                </a:cubicBezTo>
                <a:cubicBezTo>
                  <a:pt x="1746" y="253"/>
                  <a:pt x="1747" y="252"/>
                  <a:pt x="1748" y="251"/>
                </a:cubicBezTo>
                <a:cubicBezTo>
                  <a:pt x="1749" y="251"/>
                  <a:pt x="1749" y="250"/>
                  <a:pt x="1749" y="250"/>
                </a:cubicBezTo>
                <a:cubicBezTo>
                  <a:pt x="1751" y="249"/>
                  <a:pt x="1752" y="249"/>
                  <a:pt x="1754" y="249"/>
                </a:cubicBezTo>
                <a:cubicBezTo>
                  <a:pt x="1754" y="249"/>
                  <a:pt x="1755" y="247"/>
                  <a:pt x="1756" y="247"/>
                </a:cubicBezTo>
                <a:cubicBezTo>
                  <a:pt x="1756" y="245"/>
                  <a:pt x="1756" y="245"/>
                  <a:pt x="1756" y="245"/>
                </a:cubicBezTo>
                <a:cubicBezTo>
                  <a:pt x="1760" y="245"/>
                  <a:pt x="1758" y="246"/>
                  <a:pt x="1761" y="248"/>
                </a:cubicBezTo>
                <a:cubicBezTo>
                  <a:pt x="1762" y="248"/>
                  <a:pt x="1762" y="248"/>
                  <a:pt x="1762" y="248"/>
                </a:cubicBezTo>
                <a:cubicBezTo>
                  <a:pt x="1762" y="249"/>
                  <a:pt x="1762" y="249"/>
                  <a:pt x="1762" y="249"/>
                </a:cubicBezTo>
                <a:cubicBezTo>
                  <a:pt x="1763" y="248"/>
                  <a:pt x="1763" y="248"/>
                  <a:pt x="1763" y="248"/>
                </a:cubicBezTo>
                <a:cubicBezTo>
                  <a:pt x="1767" y="248"/>
                  <a:pt x="1768" y="249"/>
                  <a:pt x="1771" y="250"/>
                </a:cubicBezTo>
                <a:cubicBezTo>
                  <a:pt x="1771" y="250"/>
                  <a:pt x="1771" y="250"/>
                  <a:pt x="1771" y="250"/>
                </a:cubicBezTo>
                <a:cubicBezTo>
                  <a:pt x="1769" y="251"/>
                  <a:pt x="1768" y="251"/>
                  <a:pt x="1767" y="251"/>
                </a:cubicBezTo>
                <a:cubicBezTo>
                  <a:pt x="1768" y="255"/>
                  <a:pt x="1768" y="252"/>
                  <a:pt x="1770" y="254"/>
                </a:cubicBezTo>
                <a:cubicBezTo>
                  <a:pt x="1768" y="256"/>
                  <a:pt x="1769" y="256"/>
                  <a:pt x="1769" y="259"/>
                </a:cubicBezTo>
                <a:cubicBezTo>
                  <a:pt x="1770" y="260"/>
                  <a:pt x="1771" y="260"/>
                  <a:pt x="1771" y="260"/>
                </a:cubicBezTo>
                <a:cubicBezTo>
                  <a:pt x="1771" y="261"/>
                  <a:pt x="1771" y="261"/>
                  <a:pt x="1771" y="261"/>
                </a:cubicBezTo>
                <a:cubicBezTo>
                  <a:pt x="1774" y="261"/>
                  <a:pt x="1774" y="261"/>
                  <a:pt x="1774" y="261"/>
                </a:cubicBezTo>
                <a:cubicBezTo>
                  <a:pt x="1774" y="262"/>
                  <a:pt x="1775" y="263"/>
                  <a:pt x="1776" y="264"/>
                </a:cubicBezTo>
                <a:cubicBezTo>
                  <a:pt x="1778" y="264"/>
                  <a:pt x="1778" y="264"/>
                  <a:pt x="1778" y="264"/>
                </a:cubicBezTo>
                <a:cubicBezTo>
                  <a:pt x="1778" y="264"/>
                  <a:pt x="1778" y="264"/>
                  <a:pt x="1778" y="264"/>
                </a:cubicBezTo>
                <a:cubicBezTo>
                  <a:pt x="1780" y="264"/>
                  <a:pt x="1780" y="264"/>
                  <a:pt x="1780" y="264"/>
                </a:cubicBezTo>
                <a:cubicBezTo>
                  <a:pt x="1781" y="265"/>
                  <a:pt x="1781" y="266"/>
                  <a:pt x="1781" y="266"/>
                </a:cubicBezTo>
                <a:cubicBezTo>
                  <a:pt x="1783" y="266"/>
                  <a:pt x="1783" y="266"/>
                  <a:pt x="1783" y="266"/>
                </a:cubicBezTo>
                <a:cubicBezTo>
                  <a:pt x="1783" y="267"/>
                  <a:pt x="1783" y="267"/>
                  <a:pt x="1783" y="267"/>
                </a:cubicBezTo>
                <a:cubicBezTo>
                  <a:pt x="1785" y="268"/>
                  <a:pt x="1784" y="267"/>
                  <a:pt x="1785" y="269"/>
                </a:cubicBezTo>
                <a:close/>
                <a:moveTo>
                  <a:pt x="2865" y="248"/>
                </a:moveTo>
                <a:cubicBezTo>
                  <a:pt x="2869" y="248"/>
                  <a:pt x="2869" y="248"/>
                  <a:pt x="2869" y="248"/>
                </a:cubicBezTo>
                <a:cubicBezTo>
                  <a:pt x="2869" y="246"/>
                  <a:pt x="2869" y="246"/>
                  <a:pt x="2870" y="245"/>
                </a:cubicBezTo>
                <a:cubicBezTo>
                  <a:pt x="2870" y="244"/>
                  <a:pt x="2870" y="242"/>
                  <a:pt x="2870" y="240"/>
                </a:cubicBezTo>
                <a:cubicBezTo>
                  <a:pt x="2869" y="240"/>
                  <a:pt x="2869" y="240"/>
                  <a:pt x="2869" y="240"/>
                </a:cubicBezTo>
                <a:cubicBezTo>
                  <a:pt x="2868" y="240"/>
                  <a:pt x="2868" y="239"/>
                  <a:pt x="2868" y="238"/>
                </a:cubicBezTo>
                <a:cubicBezTo>
                  <a:pt x="2864" y="238"/>
                  <a:pt x="2863" y="241"/>
                  <a:pt x="2861" y="242"/>
                </a:cubicBezTo>
                <a:cubicBezTo>
                  <a:pt x="2861" y="246"/>
                  <a:pt x="2863" y="245"/>
                  <a:pt x="2865" y="248"/>
                </a:cubicBezTo>
                <a:close/>
                <a:moveTo>
                  <a:pt x="981" y="240"/>
                </a:moveTo>
                <a:cubicBezTo>
                  <a:pt x="981" y="240"/>
                  <a:pt x="981" y="240"/>
                  <a:pt x="981" y="240"/>
                </a:cubicBezTo>
                <a:cubicBezTo>
                  <a:pt x="980" y="240"/>
                  <a:pt x="980" y="240"/>
                  <a:pt x="980" y="240"/>
                </a:cubicBezTo>
                <a:cubicBezTo>
                  <a:pt x="981" y="241"/>
                  <a:pt x="980" y="240"/>
                  <a:pt x="981" y="240"/>
                </a:cubicBezTo>
                <a:close/>
                <a:moveTo>
                  <a:pt x="3376" y="245"/>
                </a:moveTo>
                <a:cubicBezTo>
                  <a:pt x="3376" y="243"/>
                  <a:pt x="3376" y="243"/>
                  <a:pt x="3376" y="243"/>
                </a:cubicBezTo>
                <a:cubicBezTo>
                  <a:pt x="3375" y="242"/>
                  <a:pt x="3376" y="243"/>
                  <a:pt x="3375" y="242"/>
                </a:cubicBezTo>
                <a:cubicBezTo>
                  <a:pt x="3373" y="242"/>
                  <a:pt x="3373" y="242"/>
                  <a:pt x="3372" y="243"/>
                </a:cubicBezTo>
                <a:cubicBezTo>
                  <a:pt x="3372" y="244"/>
                  <a:pt x="3373" y="245"/>
                  <a:pt x="3373" y="245"/>
                </a:cubicBezTo>
                <a:lnTo>
                  <a:pt x="3376" y="245"/>
                </a:lnTo>
                <a:close/>
                <a:moveTo>
                  <a:pt x="2811" y="248"/>
                </a:moveTo>
                <a:cubicBezTo>
                  <a:pt x="2811" y="247"/>
                  <a:pt x="2812" y="246"/>
                  <a:pt x="2812" y="245"/>
                </a:cubicBezTo>
                <a:cubicBezTo>
                  <a:pt x="2811" y="245"/>
                  <a:pt x="2811" y="245"/>
                  <a:pt x="2809" y="245"/>
                </a:cubicBezTo>
                <a:cubicBezTo>
                  <a:pt x="2809" y="247"/>
                  <a:pt x="2809" y="247"/>
                  <a:pt x="2809" y="247"/>
                </a:cubicBezTo>
                <a:cubicBezTo>
                  <a:pt x="2810" y="248"/>
                  <a:pt x="2809" y="247"/>
                  <a:pt x="2810" y="248"/>
                </a:cubicBezTo>
                <a:lnTo>
                  <a:pt x="2811" y="248"/>
                </a:lnTo>
                <a:close/>
                <a:moveTo>
                  <a:pt x="3366" y="246"/>
                </a:moveTo>
                <a:cubicBezTo>
                  <a:pt x="3364" y="247"/>
                  <a:pt x="3365" y="246"/>
                  <a:pt x="3364" y="248"/>
                </a:cubicBezTo>
                <a:cubicBezTo>
                  <a:pt x="3363" y="248"/>
                  <a:pt x="3363" y="248"/>
                  <a:pt x="3363" y="248"/>
                </a:cubicBezTo>
                <a:cubicBezTo>
                  <a:pt x="3363" y="249"/>
                  <a:pt x="3363" y="249"/>
                  <a:pt x="3363" y="249"/>
                </a:cubicBezTo>
                <a:cubicBezTo>
                  <a:pt x="3364" y="248"/>
                  <a:pt x="3365" y="248"/>
                  <a:pt x="3366" y="248"/>
                </a:cubicBezTo>
                <a:lnTo>
                  <a:pt x="3366" y="246"/>
                </a:lnTo>
                <a:close/>
                <a:moveTo>
                  <a:pt x="3369" y="248"/>
                </a:moveTo>
                <a:cubicBezTo>
                  <a:pt x="3369" y="247"/>
                  <a:pt x="3369" y="247"/>
                  <a:pt x="3369" y="247"/>
                </a:cubicBezTo>
                <a:cubicBezTo>
                  <a:pt x="3370" y="246"/>
                  <a:pt x="3369" y="247"/>
                  <a:pt x="3370" y="246"/>
                </a:cubicBezTo>
                <a:cubicBezTo>
                  <a:pt x="3368" y="246"/>
                  <a:pt x="3368" y="246"/>
                  <a:pt x="3368" y="246"/>
                </a:cubicBezTo>
                <a:cubicBezTo>
                  <a:pt x="3368" y="248"/>
                  <a:pt x="3368" y="247"/>
                  <a:pt x="3369" y="248"/>
                </a:cubicBezTo>
                <a:close/>
                <a:moveTo>
                  <a:pt x="3336" y="248"/>
                </a:moveTo>
                <a:cubicBezTo>
                  <a:pt x="3336" y="249"/>
                  <a:pt x="3335" y="250"/>
                  <a:pt x="3335" y="250"/>
                </a:cubicBezTo>
                <a:cubicBezTo>
                  <a:pt x="3338" y="250"/>
                  <a:pt x="3338" y="250"/>
                  <a:pt x="3338" y="250"/>
                </a:cubicBezTo>
                <a:cubicBezTo>
                  <a:pt x="3338" y="249"/>
                  <a:pt x="3338" y="250"/>
                  <a:pt x="3337" y="249"/>
                </a:cubicBezTo>
                <a:cubicBezTo>
                  <a:pt x="3337" y="248"/>
                  <a:pt x="3337" y="248"/>
                  <a:pt x="3336" y="248"/>
                </a:cubicBezTo>
                <a:close/>
                <a:moveTo>
                  <a:pt x="3378" y="249"/>
                </a:moveTo>
                <a:cubicBezTo>
                  <a:pt x="3378" y="248"/>
                  <a:pt x="3378" y="248"/>
                  <a:pt x="3378" y="248"/>
                </a:cubicBezTo>
                <a:cubicBezTo>
                  <a:pt x="3376" y="248"/>
                  <a:pt x="3376" y="248"/>
                  <a:pt x="3376" y="248"/>
                </a:cubicBezTo>
                <a:cubicBezTo>
                  <a:pt x="3377" y="249"/>
                  <a:pt x="3376" y="248"/>
                  <a:pt x="3378" y="249"/>
                </a:cubicBezTo>
                <a:close/>
                <a:moveTo>
                  <a:pt x="3385" y="249"/>
                </a:moveTo>
                <a:cubicBezTo>
                  <a:pt x="3380" y="249"/>
                  <a:pt x="3380" y="249"/>
                  <a:pt x="3380" y="249"/>
                </a:cubicBezTo>
                <a:cubicBezTo>
                  <a:pt x="3380" y="250"/>
                  <a:pt x="3380" y="250"/>
                  <a:pt x="3380" y="250"/>
                </a:cubicBezTo>
                <a:cubicBezTo>
                  <a:pt x="3382" y="250"/>
                  <a:pt x="3384" y="250"/>
                  <a:pt x="3385" y="250"/>
                </a:cubicBezTo>
                <a:lnTo>
                  <a:pt x="3385" y="249"/>
                </a:lnTo>
                <a:close/>
                <a:moveTo>
                  <a:pt x="3356" y="255"/>
                </a:moveTo>
                <a:cubicBezTo>
                  <a:pt x="3356" y="256"/>
                  <a:pt x="3356" y="256"/>
                  <a:pt x="3356" y="256"/>
                </a:cubicBezTo>
                <a:cubicBezTo>
                  <a:pt x="3357" y="256"/>
                  <a:pt x="3357" y="256"/>
                  <a:pt x="3357" y="256"/>
                </a:cubicBezTo>
                <a:cubicBezTo>
                  <a:pt x="3358" y="255"/>
                  <a:pt x="3358" y="255"/>
                  <a:pt x="3358" y="254"/>
                </a:cubicBezTo>
                <a:cubicBezTo>
                  <a:pt x="3359" y="254"/>
                  <a:pt x="3361" y="254"/>
                  <a:pt x="3362" y="255"/>
                </a:cubicBezTo>
                <a:cubicBezTo>
                  <a:pt x="3362" y="252"/>
                  <a:pt x="3361" y="251"/>
                  <a:pt x="3360" y="250"/>
                </a:cubicBezTo>
                <a:cubicBezTo>
                  <a:pt x="3357" y="250"/>
                  <a:pt x="3357" y="250"/>
                  <a:pt x="3357" y="250"/>
                </a:cubicBezTo>
                <a:cubicBezTo>
                  <a:pt x="3357" y="250"/>
                  <a:pt x="3357" y="250"/>
                  <a:pt x="3357" y="250"/>
                </a:cubicBezTo>
                <a:cubicBezTo>
                  <a:pt x="3356" y="250"/>
                  <a:pt x="3356" y="250"/>
                  <a:pt x="3356" y="250"/>
                </a:cubicBezTo>
                <a:cubicBezTo>
                  <a:pt x="3356" y="252"/>
                  <a:pt x="3357" y="253"/>
                  <a:pt x="3357" y="254"/>
                </a:cubicBezTo>
                <a:cubicBezTo>
                  <a:pt x="3356" y="254"/>
                  <a:pt x="3356" y="254"/>
                  <a:pt x="3356" y="254"/>
                </a:cubicBezTo>
                <a:cubicBezTo>
                  <a:pt x="3356" y="255"/>
                  <a:pt x="3355" y="254"/>
                  <a:pt x="3356" y="255"/>
                </a:cubicBezTo>
                <a:close/>
                <a:moveTo>
                  <a:pt x="3395" y="250"/>
                </a:moveTo>
                <a:cubicBezTo>
                  <a:pt x="3392" y="251"/>
                  <a:pt x="3389" y="251"/>
                  <a:pt x="3386" y="251"/>
                </a:cubicBezTo>
                <a:cubicBezTo>
                  <a:pt x="3386" y="253"/>
                  <a:pt x="3386" y="253"/>
                  <a:pt x="3386" y="253"/>
                </a:cubicBezTo>
                <a:cubicBezTo>
                  <a:pt x="3389" y="253"/>
                  <a:pt x="3390" y="254"/>
                  <a:pt x="3394" y="255"/>
                </a:cubicBezTo>
                <a:cubicBezTo>
                  <a:pt x="3395" y="253"/>
                  <a:pt x="3395" y="252"/>
                  <a:pt x="3395" y="250"/>
                </a:cubicBezTo>
                <a:close/>
                <a:moveTo>
                  <a:pt x="2847" y="262"/>
                </a:moveTo>
                <a:cubicBezTo>
                  <a:pt x="2849" y="262"/>
                  <a:pt x="2852" y="260"/>
                  <a:pt x="2852" y="259"/>
                </a:cubicBezTo>
                <a:cubicBezTo>
                  <a:pt x="2852" y="259"/>
                  <a:pt x="2852" y="259"/>
                  <a:pt x="2852" y="259"/>
                </a:cubicBezTo>
                <a:cubicBezTo>
                  <a:pt x="2855" y="259"/>
                  <a:pt x="2855" y="259"/>
                  <a:pt x="2855" y="259"/>
                </a:cubicBezTo>
                <a:cubicBezTo>
                  <a:pt x="2855" y="258"/>
                  <a:pt x="2855" y="258"/>
                  <a:pt x="2855" y="258"/>
                </a:cubicBezTo>
                <a:cubicBezTo>
                  <a:pt x="2856" y="257"/>
                  <a:pt x="2856" y="258"/>
                  <a:pt x="2856" y="259"/>
                </a:cubicBezTo>
                <a:cubicBezTo>
                  <a:pt x="2857" y="259"/>
                  <a:pt x="2857" y="259"/>
                  <a:pt x="2857" y="259"/>
                </a:cubicBezTo>
                <a:cubicBezTo>
                  <a:pt x="2857" y="258"/>
                  <a:pt x="2857" y="258"/>
                  <a:pt x="2857" y="258"/>
                </a:cubicBezTo>
                <a:cubicBezTo>
                  <a:pt x="2860" y="258"/>
                  <a:pt x="2860" y="258"/>
                  <a:pt x="2860" y="258"/>
                </a:cubicBezTo>
                <a:cubicBezTo>
                  <a:pt x="2860" y="257"/>
                  <a:pt x="2860" y="257"/>
                  <a:pt x="2860" y="257"/>
                </a:cubicBezTo>
                <a:cubicBezTo>
                  <a:pt x="2864" y="254"/>
                  <a:pt x="2860" y="254"/>
                  <a:pt x="2857" y="253"/>
                </a:cubicBezTo>
                <a:cubicBezTo>
                  <a:pt x="2857" y="252"/>
                  <a:pt x="2857" y="252"/>
                  <a:pt x="2857" y="252"/>
                </a:cubicBezTo>
                <a:cubicBezTo>
                  <a:pt x="2856" y="252"/>
                  <a:pt x="2854" y="251"/>
                  <a:pt x="2853" y="251"/>
                </a:cubicBezTo>
                <a:cubicBezTo>
                  <a:pt x="2852" y="254"/>
                  <a:pt x="2849" y="256"/>
                  <a:pt x="2846" y="258"/>
                </a:cubicBezTo>
                <a:cubicBezTo>
                  <a:pt x="2846" y="261"/>
                  <a:pt x="2846" y="261"/>
                  <a:pt x="2846" y="261"/>
                </a:cubicBezTo>
                <a:cubicBezTo>
                  <a:pt x="2847" y="261"/>
                  <a:pt x="2847" y="261"/>
                  <a:pt x="2847" y="261"/>
                </a:cubicBezTo>
                <a:lnTo>
                  <a:pt x="2847" y="262"/>
                </a:lnTo>
                <a:close/>
                <a:moveTo>
                  <a:pt x="3373" y="257"/>
                </a:moveTo>
                <a:cubicBezTo>
                  <a:pt x="3375" y="256"/>
                  <a:pt x="3375" y="256"/>
                  <a:pt x="3376" y="254"/>
                </a:cubicBezTo>
                <a:cubicBezTo>
                  <a:pt x="3377" y="254"/>
                  <a:pt x="3377" y="254"/>
                  <a:pt x="3377" y="254"/>
                </a:cubicBezTo>
                <a:cubicBezTo>
                  <a:pt x="3377" y="253"/>
                  <a:pt x="3377" y="253"/>
                  <a:pt x="3377" y="253"/>
                </a:cubicBezTo>
                <a:cubicBezTo>
                  <a:pt x="3374" y="253"/>
                  <a:pt x="3371" y="256"/>
                  <a:pt x="3370" y="259"/>
                </a:cubicBezTo>
                <a:cubicBezTo>
                  <a:pt x="3373" y="259"/>
                  <a:pt x="3373" y="259"/>
                  <a:pt x="3373" y="259"/>
                </a:cubicBezTo>
                <a:lnTo>
                  <a:pt x="3373" y="257"/>
                </a:lnTo>
                <a:close/>
                <a:moveTo>
                  <a:pt x="3328" y="255"/>
                </a:moveTo>
                <a:cubicBezTo>
                  <a:pt x="3330" y="255"/>
                  <a:pt x="3332" y="255"/>
                  <a:pt x="3333" y="255"/>
                </a:cubicBezTo>
                <a:cubicBezTo>
                  <a:pt x="3333" y="254"/>
                  <a:pt x="3333" y="254"/>
                  <a:pt x="3333" y="254"/>
                </a:cubicBezTo>
                <a:cubicBezTo>
                  <a:pt x="3328" y="254"/>
                  <a:pt x="3328" y="254"/>
                  <a:pt x="3328" y="254"/>
                </a:cubicBezTo>
                <a:lnTo>
                  <a:pt x="3328" y="255"/>
                </a:lnTo>
                <a:close/>
                <a:moveTo>
                  <a:pt x="3366" y="261"/>
                </a:moveTo>
                <a:cubicBezTo>
                  <a:pt x="3366" y="262"/>
                  <a:pt x="3366" y="262"/>
                  <a:pt x="3366" y="262"/>
                </a:cubicBezTo>
                <a:cubicBezTo>
                  <a:pt x="3367" y="262"/>
                  <a:pt x="3367" y="262"/>
                  <a:pt x="3367" y="262"/>
                </a:cubicBezTo>
                <a:cubicBezTo>
                  <a:pt x="3367" y="261"/>
                  <a:pt x="3367" y="261"/>
                  <a:pt x="3367" y="261"/>
                </a:cubicBezTo>
                <a:cubicBezTo>
                  <a:pt x="3368" y="261"/>
                  <a:pt x="3368" y="261"/>
                  <a:pt x="3368" y="261"/>
                </a:cubicBezTo>
                <a:cubicBezTo>
                  <a:pt x="3367" y="259"/>
                  <a:pt x="3367" y="258"/>
                  <a:pt x="3365" y="257"/>
                </a:cubicBezTo>
                <a:cubicBezTo>
                  <a:pt x="3365" y="259"/>
                  <a:pt x="3364" y="259"/>
                  <a:pt x="3366" y="261"/>
                </a:cubicBezTo>
                <a:close/>
                <a:moveTo>
                  <a:pt x="3383" y="257"/>
                </a:moveTo>
                <a:cubicBezTo>
                  <a:pt x="3384" y="259"/>
                  <a:pt x="3383" y="259"/>
                  <a:pt x="3385" y="258"/>
                </a:cubicBezTo>
                <a:cubicBezTo>
                  <a:pt x="3386" y="256"/>
                  <a:pt x="3383" y="257"/>
                  <a:pt x="3383" y="257"/>
                </a:cubicBezTo>
                <a:close/>
                <a:moveTo>
                  <a:pt x="3393" y="265"/>
                </a:moveTo>
                <a:cubicBezTo>
                  <a:pt x="3394" y="265"/>
                  <a:pt x="3394" y="265"/>
                  <a:pt x="3394" y="265"/>
                </a:cubicBezTo>
                <a:cubicBezTo>
                  <a:pt x="3394" y="264"/>
                  <a:pt x="3394" y="264"/>
                  <a:pt x="3394" y="264"/>
                </a:cubicBezTo>
                <a:cubicBezTo>
                  <a:pt x="3395" y="264"/>
                  <a:pt x="3395" y="264"/>
                  <a:pt x="3395" y="264"/>
                </a:cubicBezTo>
                <a:cubicBezTo>
                  <a:pt x="3395" y="261"/>
                  <a:pt x="3394" y="261"/>
                  <a:pt x="3393" y="259"/>
                </a:cubicBezTo>
                <a:cubicBezTo>
                  <a:pt x="3392" y="258"/>
                  <a:pt x="3392" y="258"/>
                  <a:pt x="3390" y="258"/>
                </a:cubicBezTo>
                <a:cubicBezTo>
                  <a:pt x="3390" y="260"/>
                  <a:pt x="3391" y="261"/>
                  <a:pt x="3391" y="261"/>
                </a:cubicBezTo>
                <a:cubicBezTo>
                  <a:pt x="3390" y="261"/>
                  <a:pt x="3390" y="261"/>
                  <a:pt x="3390" y="261"/>
                </a:cubicBezTo>
                <a:cubicBezTo>
                  <a:pt x="3391" y="263"/>
                  <a:pt x="3392" y="264"/>
                  <a:pt x="3393" y="265"/>
                </a:cubicBezTo>
                <a:close/>
                <a:moveTo>
                  <a:pt x="3356" y="264"/>
                </a:moveTo>
                <a:cubicBezTo>
                  <a:pt x="3358" y="265"/>
                  <a:pt x="3361" y="265"/>
                  <a:pt x="3364" y="265"/>
                </a:cubicBezTo>
                <a:cubicBezTo>
                  <a:pt x="3364" y="263"/>
                  <a:pt x="3364" y="262"/>
                  <a:pt x="3362" y="260"/>
                </a:cubicBezTo>
                <a:cubicBezTo>
                  <a:pt x="3362" y="259"/>
                  <a:pt x="3362" y="259"/>
                  <a:pt x="3362" y="259"/>
                </a:cubicBezTo>
                <a:cubicBezTo>
                  <a:pt x="3361" y="259"/>
                  <a:pt x="3361" y="260"/>
                  <a:pt x="3361" y="260"/>
                </a:cubicBezTo>
                <a:cubicBezTo>
                  <a:pt x="3358" y="260"/>
                  <a:pt x="3357" y="261"/>
                  <a:pt x="3356" y="261"/>
                </a:cubicBezTo>
                <a:lnTo>
                  <a:pt x="3356" y="264"/>
                </a:lnTo>
                <a:close/>
                <a:moveTo>
                  <a:pt x="3382" y="264"/>
                </a:moveTo>
                <a:cubicBezTo>
                  <a:pt x="3382" y="265"/>
                  <a:pt x="3382" y="265"/>
                  <a:pt x="3382" y="265"/>
                </a:cubicBezTo>
                <a:cubicBezTo>
                  <a:pt x="3386" y="265"/>
                  <a:pt x="3386" y="265"/>
                  <a:pt x="3386" y="265"/>
                </a:cubicBezTo>
                <a:cubicBezTo>
                  <a:pt x="3386" y="264"/>
                  <a:pt x="3386" y="264"/>
                  <a:pt x="3386" y="264"/>
                </a:cubicBezTo>
                <a:cubicBezTo>
                  <a:pt x="3387" y="264"/>
                  <a:pt x="3386" y="264"/>
                  <a:pt x="3387" y="263"/>
                </a:cubicBezTo>
                <a:cubicBezTo>
                  <a:pt x="3385" y="262"/>
                  <a:pt x="3382" y="261"/>
                  <a:pt x="3380" y="259"/>
                </a:cubicBezTo>
                <a:cubicBezTo>
                  <a:pt x="3379" y="261"/>
                  <a:pt x="3378" y="262"/>
                  <a:pt x="3377" y="264"/>
                </a:cubicBezTo>
                <a:cubicBezTo>
                  <a:pt x="3379" y="264"/>
                  <a:pt x="3380" y="264"/>
                  <a:pt x="3382" y="264"/>
                </a:cubicBezTo>
                <a:close/>
                <a:moveTo>
                  <a:pt x="3370" y="263"/>
                </a:moveTo>
                <a:cubicBezTo>
                  <a:pt x="3368" y="264"/>
                  <a:pt x="3368" y="264"/>
                  <a:pt x="3366" y="264"/>
                </a:cubicBezTo>
                <a:cubicBezTo>
                  <a:pt x="3367" y="267"/>
                  <a:pt x="3368" y="267"/>
                  <a:pt x="3369" y="269"/>
                </a:cubicBezTo>
                <a:cubicBezTo>
                  <a:pt x="3370" y="269"/>
                  <a:pt x="3370" y="269"/>
                  <a:pt x="3370" y="269"/>
                </a:cubicBezTo>
                <a:cubicBezTo>
                  <a:pt x="3370" y="268"/>
                  <a:pt x="3370" y="268"/>
                  <a:pt x="3370" y="268"/>
                </a:cubicBezTo>
                <a:cubicBezTo>
                  <a:pt x="3371" y="268"/>
                  <a:pt x="3371" y="268"/>
                  <a:pt x="3371" y="268"/>
                </a:cubicBezTo>
                <a:cubicBezTo>
                  <a:pt x="3371" y="266"/>
                  <a:pt x="3371" y="265"/>
                  <a:pt x="3370" y="264"/>
                </a:cubicBezTo>
                <a:cubicBezTo>
                  <a:pt x="3370" y="264"/>
                  <a:pt x="3370" y="264"/>
                  <a:pt x="3370" y="264"/>
                </a:cubicBezTo>
                <a:lnTo>
                  <a:pt x="3370" y="263"/>
                </a:lnTo>
                <a:close/>
                <a:moveTo>
                  <a:pt x="3383" y="269"/>
                </a:moveTo>
                <a:cubicBezTo>
                  <a:pt x="3386" y="269"/>
                  <a:pt x="3386" y="270"/>
                  <a:pt x="3387" y="267"/>
                </a:cubicBezTo>
                <a:cubicBezTo>
                  <a:pt x="3382" y="267"/>
                  <a:pt x="3382" y="267"/>
                  <a:pt x="3382" y="267"/>
                </a:cubicBezTo>
                <a:cubicBezTo>
                  <a:pt x="3382" y="268"/>
                  <a:pt x="3382" y="269"/>
                  <a:pt x="3383" y="269"/>
                </a:cubicBezTo>
                <a:close/>
                <a:moveTo>
                  <a:pt x="3389" y="270"/>
                </a:moveTo>
                <a:cubicBezTo>
                  <a:pt x="3389" y="270"/>
                  <a:pt x="3389" y="270"/>
                  <a:pt x="3389" y="269"/>
                </a:cubicBezTo>
                <a:cubicBezTo>
                  <a:pt x="3388" y="269"/>
                  <a:pt x="3388" y="269"/>
                  <a:pt x="3388" y="269"/>
                </a:cubicBezTo>
                <a:cubicBezTo>
                  <a:pt x="3387" y="270"/>
                  <a:pt x="3387" y="271"/>
                  <a:pt x="3387" y="271"/>
                </a:cubicBezTo>
                <a:cubicBezTo>
                  <a:pt x="3389" y="271"/>
                  <a:pt x="3388" y="271"/>
                  <a:pt x="3389" y="270"/>
                </a:cubicBezTo>
                <a:close/>
                <a:moveTo>
                  <a:pt x="1242" y="274"/>
                </a:moveTo>
                <a:cubicBezTo>
                  <a:pt x="1242" y="274"/>
                  <a:pt x="1242" y="274"/>
                  <a:pt x="1242" y="274"/>
                </a:cubicBezTo>
                <a:cubicBezTo>
                  <a:pt x="1243" y="274"/>
                  <a:pt x="1243" y="274"/>
                  <a:pt x="1243" y="274"/>
                </a:cubicBezTo>
                <a:cubicBezTo>
                  <a:pt x="1242" y="272"/>
                  <a:pt x="1242" y="272"/>
                  <a:pt x="1241" y="271"/>
                </a:cubicBezTo>
                <a:cubicBezTo>
                  <a:pt x="1241" y="272"/>
                  <a:pt x="1240" y="272"/>
                  <a:pt x="1240" y="273"/>
                </a:cubicBezTo>
                <a:cubicBezTo>
                  <a:pt x="1240" y="274"/>
                  <a:pt x="1240" y="274"/>
                  <a:pt x="1240" y="274"/>
                </a:cubicBezTo>
                <a:cubicBezTo>
                  <a:pt x="1241" y="274"/>
                  <a:pt x="1241" y="274"/>
                  <a:pt x="1241" y="274"/>
                </a:cubicBezTo>
                <a:cubicBezTo>
                  <a:pt x="1241" y="274"/>
                  <a:pt x="1241" y="274"/>
                  <a:pt x="1241" y="274"/>
                </a:cubicBezTo>
                <a:lnTo>
                  <a:pt x="1242" y="274"/>
                </a:lnTo>
                <a:close/>
                <a:moveTo>
                  <a:pt x="1448" y="275"/>
                </a:moveTo>
                <a:cubicBezTo>
                  <a:pt x="1448" y="276"/>
                  <a:pt x="1448" y="276"/>
                  <a:pt x="1448" y="276"/>
                </a:cubicBezTo>
                <a:cubicBezTo>
                  <a:pt x="1447" y="276"/>
                  <a:pt x="1446" y="277"/>
                  <a:pt x="1445" y="277"/>
                </a:cubicBezTo>
                <a:cubicBezTo>
                  <a:pt x="1446" y="279"/>
                  <a:pt x="1446" y="279"/>
                  <a:pt x="1447" y="280"/>
                </a:cubicBezTo>
                <a:cubicBezTo>
                  <a:pt x="1449" y="280"/>
                  <a:pt x="1449" y="280"/>
                  <a:pt x="1449" y="280"/>
                </a:cubicBezTo>
                <a:cubicBezTo>
                  <a:pt x="1449" y="276"/>
                  <a:pt x="1449" y="276"/>
                  <a:pt x="1449" y="276"/>
                </a:cubicBezTo>
                <a:cubicBezTo>
                  <a:pt x="1448" y="276"/>
                  <a:pt x="1448" y="276"/>
                  <a:pt x="1448" y="276"/>
                </a:cubicBezTo>
                <a:cubicBezTo>
                  <a:pt x="1448" y="275"/>
                  <a:pt x="1448" y="275"/>
                  <a:pt x="1448" y="275"/>
                </a:cubicBezTo>
                <a:close/>
                <a:moveTo>
                  <a:pt x="1461" y="279"/>
                </a:moveTo>
                <a:cubicBezTo>
                  <a:pt x="1462" y="279"/>
                  <a:pt x="1462" y="279"/>
                  <a:pt x="1462" y="279"/>
                </a:cubicBezTo>
                <a:cubicBezTo>
                  <a:pt x="1462" y="278"/>
                  <a:pt x="1462" y="278"/>
                  <a:pt x="1462" y="278"/>
                </a:cubicBezTo>
                <a:cubicBezTo>
                  <a:pt x="1458" y="278"/>
                  <a:pt x="1458" y="278"/>
                  <a:pt x="1458" y="278"/>
                </a:cubicBezTo>
                <a:cubicBezTo>
                  <a:pt x="1458" y="278"/>
                  <a:pt x="1458" y="279"/>
                  <a:pt x="1458" y="279"/>
                </a:cubicBezTo>
                <a:cubicBezTo>
                  <a:pt x="1461" y="279"/>
                  <a:pt x="1461" y="279"/>
                  <a:pt x="1461" y="279"/>
                </a:cubicBezTo>
                <a:close/>
                <a:moveTo>
                  <a:pt x="2295" y="285"/>
                </a:moveTo>
                <a:cubicBezTo>
                  <a:pt x="2295" y="284"/>
                  <a:pt x="2295" y="284"/>
                  <a:pt x="2295" y="284"/>
                </a:cubicBezTo>
                <a:cubicBezTo>
                  <a:pt x="2296" y="285"/>
                  <a:pt x="2297" y="285"/>
                  <a:pt x="2299" y="285"/>
                </a:cubicBezTo>
                <a:cubicBezTo>
                  <a:pt x="2299" y="284"/>
                  <a:pt x="2299" y="284"/>
                  <a:pt x="2299" y="284"/>
                </a:cubicBezTo>
                <a:cubicBezTo>
                  <a:pt x="2299" y="284"/>
                  <a:pt x="2299" y="284"/>
                  <a:pt x="2299" y="284"/>
                </a:cubicBezTo>
                <a:cubicBezTo>
                  <a:pt x="2299" y="284"/>
                  <a:pt x="2299" y="284"/>
                  <a:pt x="2299" y="284"/>
                </a:cubicBezTo>
                <a:cubicBezTo>
                  <a:pt x="2297" y="284"/>
                  <a:pt x="2297" y="284"/>
                  <a:pt x="2297" y="284"/>
                </a:cubicBezTo>
                <a:cubicBezTo>
                  <a:pt x="2297" y="283"/>
                  <a:pt x="2298" y="282"/>
                  <a:pt x="2298" y="281"/>
                </a:cubicBezTo>
                <a:cubicBezTo>
                  <a:pt x="2297" y="280"/>
                  <a:pt x="2296" y="279"/>
                  <a:pt x="2295" y="279"/>
                </a:cubicBezTo>
                <a:cubicBezTo>
                  <a:pt x="2294" y="279"/>
                  <a:pt x="2294" y="280"/>
                  <a:pt x="2294" y="281"/>
                </a:cubicBezTo>
                <a:cubicBezTo>
                  <a:pt x="2292" y="281"/>
                  <a:pt x="2292" y="281"/>
                  <a:pt x="2292" y="281"/>
                </a:cubicBezTo>
                <a:cubicBezTo>
                  <a:pt x="2292" y="284"/>
                  <a:pt x="2292" y="284"/>
                  <a:pt x="2292" y="284"/>
                </a:cubicBezTo>
                <a:cubicBezTo>
                  <a:pt x="2293" y="284"/>
                  <a:pt x="2293" y="284"/>
                  <a:pt x="2293" y="284"/>
                </a:cubicBezTo>
                <a:cubicBezTo>
                  <a:pt x="2293" y="286"/>
                  <a:pt x="2293" y="286"/>
                  <a:pt x="2293" y="286"/>
                </a:cubicBezTo>
                <a:cubicBezTo>
                  <a:pt x="2293" y="286"/>
                  <a:pt x="2294" y="285"/>
                  <a:pt x="2295" y="285"/>
                </a:cubicBezTo>
                <a:close/>
                <a:moveTo>
                  <a:pt x="3623" y="279"/>
                </a:moveTo>
                <a:cubicBezTo>
                  <a:pt x="3622" y="280"/>
                  <a:pt x="3622" y="280"/>
                  <a:pt x="3622" y="282"/>
                </a:cubicBezTo>
                <a:cubicBezTo>
                  <a:pt x="3623" y="282"/>
                  <a:pt x="3623" y="282"/>
                  <a:pt x="3623" y="282"/>
                </a:cubicBezTo>
                <a:cubicBezTo>
                  <a:pt x="3623" y="281"/>
                  <a:pt x="3623" y="280"/>
                  <a:pt x="3623" y="279"/>
                </a:cubicBezTo>
                <a:close/>
                <a:moveTo>
                  <a:pt x="3623" y="285"/>
                </a:moveTo>
                <a:cubicBezTo>
                  <a:pt x="3625" y="285"/>
                  <a:pt x="3625" y="285"/>
                  <a:pt x="3625" y="285"/>
                </a:cubicBezTo>
                <a:cubicBezTo>
                  <a:pt x="3625" y="285"/>
                  <a:pt x="3626" y="284"/>
                  <a:pt x="3626" y="284"/>
                </a:cubicBezTo>
                <a:cubicBezTo>
                  <a:pt x="3627" y="284"/>
                  <a:pt x="3627" y="284"/>
                  <a:pt x="3627" y="284"/>
                </a:cubicBezTo>
                <a:cubicBezTo>
                  <a:pt x="3627" y="282"/>
                  <a:pt x="3627" y="282"/>
                  <a:pt x="3627" y="282"/>
                </a:cubicBezTo>
                <a:cubicBezTo>
                  <a:pt x="3627" y="282"/>
                  <a:pt x="3627" y="282"/>
                  <a:pt x="3627" y="282"/>
                </a:cubicBezTo>
                <a:cubicBezTo>
                  <a:pt x="3627" y="279"/>
                  <a:pt x="3627" y="280"/>
                  <a:pt x="3626" y="279"/>
                </a:cubicBezTo>
                <a:cubicBezTo>
                  <a:pt x="3625" y="282"/>
                  <a:pt x="3624" y="282"/>
                  <a:pt x="3622" y="284"/>
                </a:cubicBezTo>
                <a:cubicBezTo>
                  <a:pt x="3621" y="285"/>
                  <a:pt x="3621" y="285"/>
                  <a:pt x="3621" y="286"/>
                </a:cubicBezTo>
                <a:cubicBezTo>
                  <a:pt x="3619" y="286"/>
                  <a:pt x="3618" y="287"/>
                  <a:pt x="3617" y="287"/>
                </a:cubicBezTo>
                <a:cubicBezTo>
                  <a:pt x="3617" y="288"/>
                  <a:pt x="3617" y="288"/>
                  <a:pt x="3617" y="288"/>
                </a:cubicBezTo>
                <a:cubicBezTo>
                  <a:pt x="3615" y="289"/>
                  <a:pt x="3614" y="290"/>
                  <a:pt x="3613" y="291"/>
                </a:cubicBezTo>
                <a:cubicBezTo>
                  <a:pt x="3612" y="293"/>
                  <a:pt x="3612" y="293"/>
                  <a:pt x="3612" y="294"/>
                </a:cubicBezTo>
                <a:cubicBezTo>
                  <a:pt x="3613" y="295"/>
                  <a:pt x="3612" y="294"/>
                  <a:pt x="3613" y="295"/>
                </a:cubicBezTo>
                <a:cubicBezTo>
                  <a:pt x="3618" y="295"/>
                  <a:pt x="3616" y="294"/>
                  <a:pt x="3618" y="291"/>
                </a:cubicBezTo>
                <a:cubicBezTo>
                  <a:pt x="3619" y="290"/>
                  <a:pt x="3620" y="290"/>
                  <a:pt x="3621" y="289"/>
                </a:cubicBezTo>
                <a:cubicBezTo>
                  <a:pt x="3621" y="288"/>
                  <a:pt x="3621" y="288"/>
                  <a:pt x="3621" y="288"/>
                </a:cubicBezTo>
                <a:cubicBezTo>
                  <a:pt x="3622" y="287"/>
                  <a:pt x="3623" y="287"/>
                  <a:pt x="3623" y="286"/>
                </a:cubicBezTo>
                <a:lnTo>
                  <a:pt x="3623" y="285"/>
                </a:lnTo>
                <a:close/>
                <a:moveTo>
                  <a:pt x="2260" y="288"/>
                </a:moveTo>
                <a:cubicBezTo>
                  <a:pt x="2262" y="286"/>
                  <a:pt x="2263" y="284"/>
                  <a:pt x="2263" y="282"/>
                </a:cubicBezTo>
                <a:cubicBezTo>
                  <a:pt x="2259" y="282"/>
                  <a:pt x="2259" y="283"/>
                  <a:pt x="2258" y="286"/>
                </a:cubicBezTo>
                <a:cubicBezTo>
                  <a:pt x="2252" y="286"/>
                  <a:pt x="2252" y="286"/>
                  <a:pt x="2252" y="286"/>
                </a:cubicBezTo>
                <a:cubicBezTo>
                  <a:pt x="2252" y="288"/>
                  <a:pt x="2252" y="288"/>
                  <a:pt x="2252" y="288"/>
                </a:cubicBezTo>
                <a:cubicBezTo>
                  <a:pt x="2250" y="288"/>
                  <a:pt x="2250" y="288"/>
                  <a:pt x="2250" y="288"/>
                </a:cubicBezTo>
                <a:cubicBezTo>
                  <a:pt x="2250" y="290"/>
                  <a:pt x="2250" y="290"/>
                  <a:pt x="2250" y="290"/>
                </a:cubicBezTo>
                <a:cubicBezTo>
                  <a:pt x="2251" y="290"/>
                  <a:pt x="2251" y="290"/>
                  <a:pt x="2251" y="290"/>
                </a:cubicBezTo>
                <a:cubicBezTo>
                  <a:pt x="2251" y="292"/>
                  <a:pt x="2251" y="292"/>
                  <a:pt x="2251" y="292"/>
                </a:cubicBezTo>
                <a:cubicBezTo>
                  <a:pt x="2253" y="291"/>
                  <a:pt x="2254" y="290"/>
                  <a:pt x="2257" y="289"/>
                </a:cubicBezTo>
                <a:cubicBezTo>
                  <a:pt x="2257" y="288"/>
                  <a:pt x="2257" y="288"/>
                  <a:pt x="2257" y="288"/>
                </a:cubicBezTo>
                <a:cubicBezTo>
                  <a:pt x="2260" y="288"/>
                  <a:pt x="2260" y="288"/>
                  <a:pt x="2260" y="288"/>
                </a:cubicBezTo>
                <a:close/>
                <a:moveTo>
                  <a:pt x="2275" y="282"/>
                </a:moveTo>
                <a:cubicBezTo>
                  <a:pt x="2275" y="283"/>
                  <a:pt x="2275" y="284"/>
                  <a:pt x="2276" y="285"/>
                </a:cubicBezTo>
                <a:cubicBezTo>
                  <a:pt x="2276" y="285"/>
                  <a:pt x="2279" y="285"/>
                  <a:pt x="2277" y="284"/>
                </a:cubicBezTo>
                <a:cubicBezTo>
                  <a:pt x="2276" y="284"/>
                  <a:pt x="2276" y="284"/>
                  <a:pt x="2276" y="284"/>
                </a:cubicBezTo>
                <a:cubicBezTo>
                  <a:pt x="2276" y="282"/>
                  <a:pt x="2276" y="282"/>
                  <a:pt x="2276" y="282"/>
                </a:cubicBezTo>
                <a:lnTo>
                  <a:pt x="2275" y="282"/>
                </a:lnTo>
                <a:close/>
                <a:moveTo>
                  <a:pt x="3646" y="293"/>
                </a:moveTo>
                <a:cubicBezTo>
                  <a:pt x="3646" y="292"/>
                  <a:pt x="3646" y="292"/>
                  <a:pt x="3646" y="292"/>
                </a:cubicBezTo>
                <a:cubicBezTo>
                  <a:pt x="3645" y="292"/>
                  <a:pt x="3645" y="292"/>
                  <a:pt x="3645" y="292"/>
                </a:cubicBezTo>
                <a:cubicBezTo>
                  <a:pt x="3644" y="290"/>
                  <a:pt x="3643" y="287"/>
                  <a:pt x="3641" y="285"/>
                </a:cubicBezTo>
                <a:cubicBezTo>
                  <a:pt x="3640" y="285"/>
                  <a:pt x="3638" y="284"/>
                  <a:pt x="3637" y="283"/>
                </a:cubicBezTo>
                <a:cubicBezTo>
                  <a:pt x="3635" y="283"/>
                  <a:pt x="3635" y="283"/>
                  <a:pt x="3635" y="283"/>
                </a:cubicBezTo>
                <a:cubicBezTo>
                  <a:pt x="3635" y="284"/>
                  <a:pt x="3635" y="284"/>
                  <a:pt x="3635" y="284"/>
                </a:cubicBezTo>
                <a:cubicBezTo>
                  <a:pt x="3634" y="284"/>
                  <a:pt x="3634" y="284"/>
                  <a:pt x="3634" y="284"/>
                </a:cubicBezTo>
                <a:cubicBezTo>
                  <a:pt x="3634" y="288"/>
                  <a:pt x="3634" y="288"/>
                  <a:pt x="3634" y="288"/>
                </a:cubicBezTo>
                <a:cubicBezTo>
                  <a:pt x="3633" y="288"/>
                  <a:pt x="3633" y="288"/>
                  <a:pt x="3632" y="288"/>
                </a:cubicBezTo>
                <a:cubicBezTo>
                  <a:pt x="3631" y="290"/>
                  <a:pt x="3632" y="290"/>
                  <a:pt x="3631" y="292"/>
                </a:cubicBezTo>
                <a:cubicBezTo>
                  <a:pt x="3631" y="293"/>
                  <a:pt x="3631" y="293"/>
                  <a:pt x="3632" y="294"/>
                </a:cubicBezTo>
                <a:cubicBezTo>
                  <a:pt x="3636" y="294"/>
                  <a:pt x="3643" y="295"/>
                  <a:pt x="3646" y="293"/>
                </a:cubicBezTo>
                <a:close/>
                <a:moveTo>
                  <a:pt x="3936" y="298"/>
                </a:moveTo>
                <a:cubicBezTo>
                  <a:pt x="3937" y="298"/>
                  <a:pt x="3937" y="298"/>
                  <a:pt x="3937" y="298"/>
                </a:cubicBezTo>
                <a:cubicBezTo>
                  <a:pt x="3937" y="297"/>
                  <a:pt x="3937" y="297"/>
                  <a:pt x="3937" y="297"/>
                </a:cubicBezTo>
                <a:cubicBezTo>
                  <a:pt x="3938" y="297"/>
                  <a:pt x="3938" y="297"/>
                  <a:pt x="3938" y="297"/>
                </a:cubicBezTo>
                <a:cubicBezTo>
                  <a:pt x="3939" y="297"/>
                  <a:pt x="3943" y="299"/>
                  <a:pt x="3945" y="298"/>
                </a:cubicBezTo>
                <a:cubicBezTo>
                  <a:pt x="3946" y="298"/>
                  <a:pt x="3947" y="297"/>
                  <a:pt x="3947" y="296"/>
                </a:cubicBezTo>
                <a:cubicBezTo>
                  <a:pt x="3949" y="296"/>
                  <a:pt x="3949" y="296"/>
                  <a:pt x="3949" y="296"/>
                </a:cubicBezTo>
                <a:cubicBezTo>
                  <a:pt x="3949" y="295"/>
                  <a:pt x="3949" y="295"/>
                  <a:pt x="3949" y="295"/>
                </a:cubicBezTo>
                <a:cubicBezTo>
                  <a:pt x="3952" y="294"/>
                  <a:pt x="3951" y="296"/>
                  <a:pt x="3952" y="297"/>
                </a:cubicBezTo>
                <a:cubicBezTo>
                  <a:pt x="3957" y="297"/>
                  <a:pt x="3962" y="298"/>
                  <a:pt x="3968" y="298"/>
                </a:cubicBezTo>
                <a:cubicBezTo>
                  <a:pt x="3968" y="297"/>
                  <a:pt x="3969" y="295"/>
                  <a:pt x="3969" y="293"/>
                </a:cubicBezTo>
                <a:cubicBezTo>
                  <a:pt x="3968" y="292"/>
                  <a:pt x="3967" y="290"/>
                  <a:pt x="3965" y="288"/>
                </a:cubicBezTo>
                <a:cubicBezTo>
                  <a:pt x="3960" y="288"/>
                  <a:pt x="3960" y="288"/>
                  <a:pt x="3960" y="288"/>
                </a:cubicBezTo>
                <a:cubicBezTo>
                  <a:pt x="3960" y="288"/>
                  <a:pt x="3960" y="288"/>
                  <a:pt x="3960" y="288"/>
                </a:cubicBezTo>
                <a:cubicBezTo>
                  <a:pt x="3959" y="288"/>
                  <a:pt x="3959" y="288"/>
                  <a:pt x="3959" y="288"/>
                </a:cubicBezTo>
                <a:cubicBezTo>
                  <a:pt x="3959" y="287"/>
                  <a:pt x="3959" y="287"/>
                  <a:pt x="3959" y="287"/>
                </a:cubicBezTo>
                <a:cubicBezTo>
                  <a:pt x="3953" y="287"/>
                  <a:pt x="3953" y="287"/>
                  <a:pt x="3953" y="287"/>
                </a:cubicBezTo>
                <a:cubicBezTo>
                  <a:pt x="3953" y="286"/>
                  <a:pt x="3953" y="286"/>
                  <a:pt x="3953" y="286"/>
                </a:cubicBezTo>
                <a:cubicBezTo>
                  <a:pt x="3951" y="286"/>
                  <a:pt x="3951" y="286"/>
                  <a:pt x="3951" y="286"/>
                </a:cubicBezTo>
                <a:cubicBezTo>
                  <a:pt x="3951" y="285"/>
                  <a:pt x="3951" y="285"/>
                  <a:pt x="3951" y="285"/>
                </a:cubicBezTo>
                <a:cubicBezTo>
                  <a:pt x="3949" y="285"/>
                  <a:pt x="3949" y="285"/>
                  <a:pt x="3949" y="285"/>
                </a:cubicBezTo>
                <a:cubicBezTo>
                  <a:pt x="3948" y="285"/>
                  <a:pt x="3948" y="284"/>
                  <a:pt x="3948" y="284"/>
                </a:cubicBezTo>
                <a:cubicBezTo>
                  <a:pt x="3947" y="283"/>
                  <a:pt x="3946" y="283"/>
                  <a:pt x="3945" y="283"/>
                </a:cubicBezTo>
                <a:cubicBezTo>
                  <a:pt x="3945" y="284"/>
                  <a:pt x="3944" y="285"/>
                  <a:pt x="3943" y="287"/>
                </a:cubicBezTo>
                <a:cubicBezTo>
                  <a:pt x="3940" y="287"/>
                  <a:pt x="3940" y="287"/>
                  <a:pt x="3940" y="287"/>
                </a:cubicBezTo>
                <a:cubicBezTo>
                  <a:pt x="3940" y="288"/>
                  <a:pt x="3940" y="288"/>
                  <a:pt x="3940" y="288"/>
                </a:cubicBezTo>
                <a:cubicBezTo>
                  <a:pt x="3937" y="288"/>
                  <a:pt x="3937" y="288"/>
                  <a:pt x="3937" y="288"/>
                </a:cubicBezTo>
                <a:cubicBezTo>
                  <a:pt x="3937" y="288"/>
                  <a:pt x="3937" y="289"/>
                  <a:pt x="3936" y="290"/>
                </a:cubicBezTo>
                <a:cubicBezTo>
                  <a:pt x="3935" y="292"/>
                  <a:pt x="3933" y="293"/>
                  <a:pt x="3931" y="294"/>
                </a:cubicBezTo>
                <a:cubicBezTo>
                  <a:pt x="3931" y="297"/>
                  <a:pt x="3931" y="297"/>
                  <a:pt x="3931" y="297"/>
                </a:cubicBezTo>
                <a:cubicBezTo>
                  <a:pt x="3936" y="297"/>
                  <a:pt x="3936" y="297"/>
                  <a:pt x="3936" y="297"/>
                </a:cubicBezTo>
                <a:lnTo>
                  <a:pt x="3936" y="298"/>
                </a:lnTo>
                <a:close/>
                <a:moveTo>
                  <a:pt x="1737" y="292"/>
                </a:moveTo>
                <a:cubicBezTo>
                  <a:pt x="1737" y="291"/>
                  <a:pt x="1737" y="291"/>
                  <a:pt x="1737" y="291"/>
                </a:cubicBezTo>
                <a:cubicBezTo>
                  <a:pt x="1742" y="291"/>
                  <a:pt x="1742" y="291"/>
                  <a:pt x="1742" y="291"/>
                </a:cubicBezTo>
                <a:cubicBezTo>
                  <a:pt x="1742" y="292"/>
                  <a:pt x="1742" y="292"/>
                  <a:pt x="1743" y="293"/>
                </a:cubicBezTo>
                <a:cubicBezTo>
                  <a:pt x="1747" y="293"/>
                  <a:pt x="1748" y="292"/>
                  <a:pt x="1750" y="291"/>
                </a:cubicBezTo>
                <a:cubicBezTo>
                  <a:pt x="1750" y="289"/>
                  <a:pt x="1749" y="287"/>
                  <a:pt x="1749" y="285"/>
                </a:cubicBezTo>
                <a:cubicBezTo>
                  <a:pt x="1748" y="285"/>
                  <a:pt x="1748" y="285"/>
                  <a:pt x="1748" y="285"/>
                </a:cubicBezTo>
                <a:cubicBezTo>
                  <a:pt x="1746" y="284"/>
                  <a:pt x="1743" y="287"/>
                  <a:pt x="1739" y="286"/>
                </a:cubicBezTo>
                <a:cubicBezTo>
                  <a:pt x="1739" y="285"/>
                  <a:pt x="1739" y="285"/>
                  <a:pt x="1739" y="285"/>
                </a:cubicBezTo>
                <a:cubicBezTo>
                  <a:pt x="1738" y="285"/>
                  <a:pt x="1738" y="286"/>
                  <a:pt x="1738" y="286"/>
                </a:cubicBezTo>
                <a:cubicBezTo>
                  <a:pt x="1729" y="286"/>
                  <a:pt x="1729" y="286"/>
                  <a:pt x="1729" y="286"/>
                </a:cubicBezTo>
                <a:cubicBezTo>
                  <a:pt x="1729" y="287"/>
                  <a:pt x="1729" y="287"/>
                  <a:pt x="1729" y="287"/>
                </a:cubicBezTo>
                <a:cubicBezTo>
                  <a:pt x="1725" y="287"/>
                  <a:pt x="1725" y="287"/>
                  <a:pt x="1725" y="287"/>
                </a:cubicBezTo>
                <a:cubicBezTo>
                  <a:pt x="1725" y="288"/>
                  <a:pt x="1725" y="288"/>
                  <a:pt x="1725" y="288"/>
                </a:cubicBezTo>
                <a:cubicBezTo>
                  <a:pt x="1723" y="287"/>
                  <a:pt x="1721" y="287"/>
                  <a:pt x="1720" y="287"/>
                </a:cubicBezTo>
                <a:cubicBezTo>
                  <a:pt x="1720" y="293"/>
                  <a:pt x="1720" y="293"/>
                  <a:pt x="1720" y="293"/>
                </a:cubicBezTo>
                <a:cubicBezTo>
                  <a:pt x="1720" y="293"/>
                  <a:pt x="1720" y="293"/>
                  <a:pt x="1720" y="293"/>
                </a:cubicBezTo>
                <a:cubicBezTo>
                  <a:pt x="1720" y="293"/>
                  <a:pt x="1720" y="293"/>
                  <a:pt x="1720" y="293"/>
                </a:cubicBezTo>
                <a:cubicBezTo>
                  <a:pt x="1722" y="292"/>
                  <a:pt x="1723" y="292"/>
                  <a:pt x="1727" y="292"/>
                </a:cubicBezTo>
                <a:cubicBezTo>
                  <a:pt x="1729" y="292"/>
                  <a:pt x="1731" y="291"/>
                  <a:pt x="1734" y="291"/>
                </a:cubicBezTo>
                <a:cubicBezTo>
                  <a:pt x="1734" y="292"/>
                  <a:pt x="1734" y="292"/>
                  <a:pt x="1734" y="292"/>
                </a:cubicBezTo>
                <a:lnTo>
                  <a:pt x="1737" y="292"/>
                </a:lnTo>
                <a:close/>
                <a:moveTo>
                  <a:pt x="3629" y="287"/>
                </a:moveTo>
                <a:cubicBezTo>
                  <a:pt x="3630" y="287"/>
                  <a:pt x="3630" y="287"/>
                  <a:pt x="3630" y="287"/>
                </a:cubicBezTo>
                <a:cubicBezTo>
                  <a:pt x="3630" y="286"/>
                  <a:pt x="3630" y="286"/>
                  <a:pt x="3630" y="286"/>
                </a:cubicBezTo>
                <a:cubicBezTo>
                  <a:pt x="3627" y="286"/>
                  <a:pt x="3624" y="289"/>
                  <a:pt x="3623" y="292"/>
                </a:cubicBezTo>
                <a:cubicBezTo>
                  <a:pt x="3626" y="292"/>
                  <a:pt x="3628" y="292"/>
                  <a:pt x="3629" y="291"/>
                </a:cubicBezTo>
                <a:lnTo>
                  <a:pt x="3629" y="287"/>
                </a:lnTo>
                <a:close/>
                <a:moveTo>
                  <a:pt x="941" y="294"/>
                </a:moveTo>
                <a:cubicBezTo>
                  <a:pt x="941" y="291"/>
                  <a:pt x="942" y="290"/>
                  <a:pt x="943" y="288"/>
                </a:cubicBezTo>
                <a:cubicBezTo>
                  <a:pt x="941" y="288"/>
                  <a:pt x="941" y="288"/>
                  <a:pt x="941" y="288"/>
                </a:cubicBezTo>
                <a:cubicBezTo>
                  <a:pt x="941" y="289"/>
                  <a:pt x="941" y="289"/>
                  <a:pt x="941" y="289"/>
                </a:cubicBezTo>
                <a:cubicBezTo>
                  <a:pt x="940" y="290"/>
                  <a:pt x="939" y="290"/>
                  <a:pt x="939" y="290"/>
                </a:cubicBezTo>
                <a:cubicBezTo>
                  <a:pt x="938" y="292"/>
                  <a:pt x="939" y="291"/>
                  <a:pt x="938" y="292"/>
                </a:cubicBezTo>
                <a:cubicBezTo>
                  <a:pt x="938" y="294"/>
                  <a:pt x="938" y="294"/>
                  <a:pt x="938" y="294"/>
                </a:cubicBezTo>
                <a:cubicBezTo>
                  <a:pt x="939" y="294"/>
                  <a:pt x="939" y="294"/>
                  <a:pt x="939" y="294"/>
                </a:cubicBezTo>
                <a:cubicBezTo>
                  <a:pt x="939" y="295"/>
                  <a:pt x="939" y="295"/>
                  <a:pt x="939" y="295"/>
                </a:cubicBezTo>
                <a:cubicBezTo>
                  <a:pt x="939" y="295"/>
                  <a:pt x="940" y="295"/>
                  <a:pt x="941" y="294"/>
                </a:cubicBezTo>
                <a:close/>
                <a:moveTo>
                  <a:pt x="2267" y="296"/>
                </a:moveTo>
                <a:cubicBezTo>
                  <a:pt x="2267" y="298"/>
                  <a:pt x="2266" y="297"/>
                  <a:pt x="2267" y="298"/>
                </a:cubicBezTo>
                <a:cubicBezTo>
                  <a:pt x="2269" y="295"/>
                  <a:pt x="2270" y="293"/>
                  <a:pt x="2271" y="289"/>
                </a:cubicBezTo>
                <a:cubicBezTo>
                  <a:pt x="2267" y="290"/>
                  <a:pt x="2268" y="291"/>
                  <a:pt x="2264" y="290"/>
                </a:cubicBezTo>
                <a:cubicBezTo>
                  <a:pt x="2264" y="291"/>
                  <a:pt x="2264" y="291"/>
                  <a:pt x="2264" y="291"/>
                </a:cubicBezTo>
                <a:cubicBezTo>
                  <a:pt x="2263" y="291"/>
                  <a:pt x="2263" y="291"/>
                  <a:pt x="2263" y="291"/>
                </a:cubicBezTo>
                <a:cubicBezTo>
                  <a:pt x="2263" y="294"/>
                  <a:pt x="2264" y="295"/>
                  <a:pt x="2267" y="296"/>
                </a:cubicBezTo>
                <a:close/>
                <a:moveTo>
                  <a:pt x="3620" y="294"/>
                </a:moveTo>
                <a:cubicBezTo>
                  <a:pt x="3622" y="294"/>
                  <a:pt x="3621" y="294"/>
                  <a:pt x="3622" y="293"/>
                </a:cubicBezTo>
                <a:cubicBezTo>
                  <a:pt x="3623" y="293"/>
                  <a:pt x="3623" y="293"/>
                  <a:pt x="3623" y="293"/>
                </a:cubicBezTo>
                <a:cubicBezTo>
                  <a:pt x="3623" y="292"/>
                  <a:pt x="3623" y="292"/>
                  <a:pt x="3623" y="292"/>
                </a:cubicBezTo>
                <a:cubicBezTo>
                  <a:pt x="3622" y="292"/>
                  <a:pt x="3621" y="292"/>
                  <a:pt x="3620" y="293"/>
                </a:cubicBezTo>
                <a:lnTo>
                  <a:pt x="3620" y="294"/>
                </a:lnTo>
                <a:close/>
                <a:moveTo>
                  <a:pt x="2229" y="293"/>
                </a:moveTo>
                <a:cubicBezTo>
                  <a:pt x="2229" y="297"/>
                  <a:pt x="2230" y="296"/>
                  <a:pt x="2230" y="298"/>
                </a:cubicBezTo>
                <a:cubicBezTo>
                  <a:pt x="2233" y="298"/>
                  <a:pt x="2233" y="298"/>
                  <a:pt x="2233" y="298"/>
                </a:cubicBezTo>
                <a:cubicBezTo>
                  <a:pt x="2232" y="295"/>
                  <a:pt x="2231" y="295"/>
                  <a:pt x="2229" y="293"/>
                </a:cubicBezTo>
                <a:close/>
                <a:moveTo>
                  <a:pt x="2257" y="295"/>
                </a:moveTo>
                <a:cubicBezTo>
                  <a:pt x="2260" y="295"/>
                  <a:pt x="2260" y="295"/>
                  <a:pt x="2260" y="295"/>
                </a:cubicBezTo>
                <a:cubicBezTo>
                  <a:pt x="2260" y="293"/>
                  <a:pt x="2260" y="293"/>
                  <a:pt x="2260" y="293"/>
                </a:cubicBezTo>
                <a:cubicBezTo>
                  <a:pt x="2257" y="293"/>
                  <a:pt x="2257" y="293"/>
                  <a:pt x="2257" y="293"/>
                </a:cubicBezTo>
                <a:lnTo>
                  <a:pt x="2257" y="295"/>
                </a:lnTo>
                <a:close/>
                <a:moveTo>
                  <a:pt x="2307" y="295"/>
                </a:moveTo>
                <a:cubicBezTo>
                  <a:pt x="2306" y="293"/>
                  <a:pt x="2307" y="294"/>
                  <a:pt x="2306" y="293"/>
                </a:cubicBezTo>
                <a:cubicBezTo>
                  <a:pt x="2306" y="295"/>
                  <a:pt x="2306" y="295"/>
                  <a:pt x="2306" y="295"/>
                </a:cubicBezTo>
                <a:lnTo>
                  <a:pt x="2307" y="295"/>
                </a:lnTo>
                <a:close/>
                <a:moveTo>
                  <a:pt x="2239" y="299"/>
                </a:moveTo>
                <a:cubicBezTo>
                  <a:pt x="2239" y="298"/>
                  <a:pt x="2239" y="297"/>
                  <a:pt x="2239" y="295"/>
                </a:cubicBezTo>
                <a:cubicBezTo>
                  <a:pt x="2238" y="295"/>
                  <a:pt x="2238" y="295"/>
                  <a:pt x="2238" y="295"/>
                </a:cubicBezTo>
                <a:cubicBezTo>
                  <a:pt x="2237" y="297"/>
                  <a:pt x="2238" y="296"/>
                  <a:pt x="2237" y="297"/>
                </a:cubicBezTo>
                <a:cubicBezTo>
                  <a:pt x="2237" y="298"/>
                  <a:pt x="2237" y="297"/>
                  <a:pt x="2238" y="298"/>
                </a:cubicBezTo>
                <a:cubicBezTo>
                  <a:pt x="2238" y="299"/>
                  <a:pt x="2238" y="299"/>
                  <a:pt x="2238" y="299"/>
                </a:cubicBezTo>
                <a:lnTo>
                  <a:pt x="2239" y="299"/>
                </a:lnTo>
                <a:close/>
                <a:moveTo>
                  <a:pt x="2626" y="297"/>
                </a:moveTo>
                <a:cubicBezTo>
                  <a:pt x="2627" y="297"/>
                  <a:pt x="2627" y="297"/>
                  <a:pt x="2628" y="298"/>
                </a:cubicBezTo>
                <a:cubicBezTo>
                  <a:pt x="2628" y="296"/>
                  <a:pt x="2628" y="296"/>
                  <a:pt x="2628" y="296"/>
                </a:cubicBezTo>
                <a:cubicBezTo>
                  <a:pt x="2627" y="296"/>
                  <a:pt x="2627" y="295"/>
                  <a:pt x="2626" y="295"/>
                </a:cubicBezTo>
                <a:lnTo>
                  <a:pt x="2626" y="297"/>
                </a:lnTo>
                <a:close/>
                <a:moveTo>
                  <a:pt x="1096" y="300"/>
                </a:moveTo>
                <a:cubicBezTo>
                  <a:pt x="1096" y="298"/>
                  <a:pt x="1096" y="298"/>
                  <a:pt x="1096" y="298"/>
                </a:cubicBezTo>
                <a:cubicBezTo>
                  <a:pt x="1094" y="298"/>
                  <a:pt x="1095" y="299"/>
                  <a:pt x="1094" y="298"/>
                </a:cubicBezTo>
                <a:cubicBezTo>
                  <a:pt x="1092" y="298"/>
                  <a:pt x="1092" y="298"/>
                  <a:pt x="1092" y="298"/>
                </a:cubicBezTo>
                <a:cubicBezTo>
                  <a:pt x="1092" y="298"/>
                  <a:pt x="1093" y="299"/>
                  <a:pt x="1093" y="300"/>
                </a:cubicBezTo>
                <a:lnTo>
                  <a:pt x="1096" y="300"/>
                </a:lnTo>
                <a:close/>
                <a:moveTo>
                  <a:pt x="2226" y="300"/>
                </a:moveTo>
                <a:cubicBezTo>
                  <a:pt x="2224" y="300"/>
                  <a:pt x="2224" y="299"/>
                  <a:pt x="2222" y="298"/>
                </a:cubicBezTo>
                <a:cubicBezTo>
                  <a:pt x="2222" y="299"/>
                  <a:pt x="2221" y="300"/>
                  <a:pt x="2220" y="301"/>
                </a:cubicBezTo>
                <a:cubicBezTo>
                  <a:pt x="2220" y="302"/>
                  <a:pt x="2220" y="303"/>
                  <a:pt x="2220" y="303"/>
                </a:cubicBezTo>
                <a:cubicBezTo>
                  <a:pt x="2221" y="304"/>
                  <a:pt x="2222" y="305"/>
                  <a:pt x="2225" y="306"/>
                </a:cubicBezTo>
                <a:cubicBezTo>
                  <a:pt x="2225" y="304"/>
                  <a:pt x="2226" y="302"/>
                  <a:pt x="2226" y="300"/>
                </a:cubicBezTo>
                <a:close/>
                <a:moveTo>
                  <a:pt x="2666" y="315"/>
                </a:moveTo>
                <a:cubicBezTo>
                  <a:pt x="2667" y="315"/>
                  <a:pt x="2667" y="315"/>
                  <a:pt x="2667" y="315"/>
                </a:cubicBezTo>
                <a:cubicBezTo>
                  <a:pt x="2667" y="314"/>
                  <a:pt x="2666" y="312"/>
                  <a:pt x="2666" y="312"/>
                </a:cubicBezTo>
                <a:cubicBezTo>
                  <a:pt x="2665" y="312"/>
                  <a:pt x="2665" y="312"/>
                  <a:pt x="2665" y="312"/>
                </a:cubicBezTo>
                <a:cubicBezTo>
                  <a:pt x="2663" y="308"/>
                  <a:pt x="2662" y="310"/>
                  <a:pt x="2659" y="308"/>
                </a:cubicBezTo>
                <a:cubicBezTo>
                  <a:pt x="2659" y="308"/>
                  <a:pt x="2659" y="307"/>
                  <a:pt x="2659" y="307"/>
                </a:cubicBezTo>
                <a:cubicBezTo>
                  <a:pt x="2657" y="307"/>
                  <a:pt x="2657" y="307"/>
                  <a:pt x="2657" y="307"/>
                </a:cubicBezTo>
                <a:cubicBezTo>
                  <a:pt x="2654" y="305"/>
                  <a:pt x="2651" y="303"/>
                  <a:pt x="2650" y="300"/>
                </a:cubicBezTo>
                <a:cubicBezTo>
                  <a:pt x="2645" y="300"/>
                  <a:pt x="2645" y="300"/>
                  <a:pt x="2645" y="300"/>
                </a:cubicBezTo>
                <a:cubicBezTo>
                  <a:pt x="2645" y="301"/>
                  <a:pt x="2645" y="301"/>
                  <a:pt x="2645" y="301"/>
                </a:cubicBezTo>
                <a:cubicBezTo>
                  <a:pt x="2645" y="301"/>
                  <a:pt x="2645" y="301"/>
                  <a:pt x="2645" y="301"/>
                </a:cubicBezTo>
                <a:cubicBezTo>
                  <a:pt x="2645" y="302"/>
                  <a:pt x="2645" y="303"/>
                  <a:pt x="2645" y="303"/>
                </a:cubicBezTo>
                <a:cubicBezTo>
                  <a:pt x="2645" y="303"/>
                  <a:pt x="2645" y="303"/>
                  <a:pt x="2645" y="303"/>
                </a:cubicBezTo>
                <a:cubicBezTo>
                  <a:pt x="2645" y="304"/>
                  <a:pt x="2645" y="304"/>
                  <a:pt x="2645" y="304"/>
                </a:cubicBezTo>
                <a:cubicBezTo>
                  <a:pt x="2644" y="304"/>
                  <a:pt x="2644" y="304"/>
                  <a:pt x="2644" y="304"/>
                </a:cubicBezTo>
                <a:cubicBezTo>
                  <a:pt x="2644" y="308"/>
                  <a:pt x="2645" y="309"/>
                  <a:pt x="2646" y="311"/>
                </a:cubicBezTo>
                <a:cubicBezTo>
                  <a:pt x="2647" y="312"/>
                  <a:pt x="2647" y="312"/>
                  <a:pt x="2647" y="312"/>
                </a:cubicBezTo>
                <a:cubicBezTo>
                  <a:pt x="2648" y="312"/>
                  <a:pt x="2648" y="310"/>
                  <a:pt x="2650" y="311"/>
                </a:cubicBezTo>
                <a:cubicBezTo>
                  <a:pt x="2650" y="312"/>
                  <a:pt x="2650" y="312"/>
                  <a:pt x="2650" y="312"/>
                </a:cubicBezTo>
                <a:cubicBezTo>
                  <a:pt x="2654" y="312"/>
                  <a:pt x="2654" y="312"/>
                  <a:pt x="2654" y="312"/>
                </a:cubicBezTo>
                <a:cubicBezTo>
                  <a:pt x="2654" y="313"/>
                  <a:pt x="2654" y="313"/>
                  <a:pt x="2655" y="314"/>
                </a:cubicBezTo>
                <a:cubicBezTo>
                  <a:pt x="2656" y="314"/>
                  <a:pt x="2656" y="314"/>
                  <a:pt x="2656" y="314"/>
                </a:cubicBezTo>
                <a:cubicBezTo>
                  <a:pt x="2656" y="316"/>
                  <a:pt x="2656" y="316"/>
                  <a:pt x="2656" y="316"/>
                </a:cubicBezTo>
                <a:cubicBezTo>
                  <a:pt x="2662" y="316"/>
                  <a:pt x="2662" y="316"/>
                  <a:pt x="2662" y="316"/>
                </a:cubicBezTo>
                <a:cubicBezTo>
                  <a:pt x="2662" y="317"/>
                  <a:pt x="2662" y="317"/>
                  <a:pt x="2662" y="317"/>
                </a:cubicBezTo>
                <a:cubicBezTo>
                  <a:pt x="2665" y="317"/>
                  <a:pt x="2665" y="317"/>
                  <a:pt x="2666" y="315"/>
                </a:cubicBezTo>
                <a:close/>
                <a:moveTo>
                  <a:pt x="1098" y="312"/>
                </a:moveTo>
                <a:cubicBezTo>
                  <a:pt x="1098" y="311"/>
                  <a:pt x="1098" y="311"/>
                  <a:pt x="1098" y="311"/>
                </a:cubicBezTo>
                <a:cubicBezTo>
                  <a:pt x="1095" y="310"/>
                  <a:pt x="1094" y="308"/>
                  <a:pt x="1092" y="306"/>
                </a:cubicBezTo>
                <a:cubicBezTo>
                  <a:pt x="1091" y="306"/>
                  <a:pt x="1091" y="306"/>
                  <a:pt x="1091" y="306"/>
                </a:cubicBezTo>
                <a:cubicBezTo>
                  <a:pt x="1091" y="304"/>
                  <a:pt x="1091" y="304"/>
                  <a:pt x="1091" y="304"/>
                </a:cubicBezTo>
                <a:cubicBezTo>
                  <a:pt x="1090" y="304"/>
                  <a:pt x="1090" y="304"/>
                  <a:pt x="1090" y="304"/>
                </a:cubicBezTo>
                <a:cubicBezTo>
                  <a:pt x="1089" y="302"/>
                  <a:pt x="1090" y="303"/>
                  <a:pt x="1088" y="302"/>
                </a:cubicBezTo>
                <a:cubicBezTo>
                  <a:pt x="1088" y="304"/>
                  <a:pt x="1088" y="304"/>
                  <a:pt x="1088" y="304"/>
                </a:cubicBezTo>
                <a:cubicBezTo>
                  <a:pt x="1089" y="304"/>
                  <a:pt x="1089" y="304"/>
                  <a:pt x="1089" y="304"/>
                </a:cubicBezTo>
                <a:cubicBezTo>
                  <a:pt x="1089" y="309"/>
                  <a:pt x="1090" y="309"/>
                  <a:pt x="1092" y="312"/>
                </a:cubicBezTo>
                <a:lnTo>
                  <a:pt x="1098" y="312"/>
                </a:lnTo>
                <a:close/>
                <a:moveTo>
                  <a:pt x="3821" y="313"/>
                </a:moveTo>
                <a:cubicBezTo>
                  <a:pt x="3823" y="312"/>
                  <a:pt x="3822" y="313"/>
                  <a:pt x="3823" y="312"/>
                </a:cubicBezTo>
                <a:cubicBezTo>
                  <a:pt x="3825" y="312"/>
                  <a:pt x="3826" y="312"/>
                  <a:pt x="3827" y="310"/>
                </a:cubicBezTo>
                <a:cubicBezTo>
                  <a:pt x="3828" y="309"/>
                  <a:pt x="3827" y="310"/>
                  <a:pt x="3828" y="309"/>
                </a:cubicBezTo>
                <a:cubicBezTo>
                  <a:pt x="3825" y="307"/>
                  <a:pt x="3823" y="305"/>
                  <a:pt x="3819" y="303"/>
                </a:cubicBezTo>
                <a:cubicBezTo>
                  <a:pt x="3819" y="304"/>
                  <a:pt x="3818" y="305"/>
                  <a:pt x="3817" y="305"/>
                </a:cubicBezTo>
                <a:cubicBezTo>
                  <a:pt x="3816" y="307"/>
                  <a:pt x="3817" y="306"/>
                  <a:pt x="3816" y="307"/>
                </a:cubicBezTo>
                <a:cubicBezTo>
                  <a:pt x="3817" y="311"/>
                  <a:pt x="3819" y="310"/>
                  <a:pt x="3821" y="313"/>
                </a:cubicBezTo>
                <a:close/>
                <a:moveTo>
                  <a:pt x="1039" y="306"/>
                </a:moveTo>
                <a:cubicBezTo>
                  <a:pt x="1040" y="306"/>
                  <a:pt x="1040" y="306"/>
                  <a:pt x="1040" y="306"/>
                </a:cubicBezTo>
                <a:cubicBezTo>
                  <a:pt x="1039" y="304"/>
                  <a:pt x="1040" y="305"/>
                  <a:pt x="1039" y="304"/>
                </a:cubicBezTo>
                <a:lnTo>
                  <a:pt x="1039" y="306"/>
                </a:lnTo>
                <a:close/>
                <a:moveTo>
                  <a:pt x="2215" y="306"/>
                </a:moveTo>
                <a:cubicBezTo>
                  <a:pt x="2215" y="308"/>
                  <a:pt x="2215" y="308"/>
                  <a:pt x="2215" y="308"/>
                </a:cubicBezTo>
                <a:cubicBezTo>
                  <a:pt x="2214" y="308"/>
                  <a:pt x="2214" y="308"/>
                  <a:pt x="2214" y="308"/>
                </a:cubicBezTo>
                <a:cubicBezTo>
                  <a:pt x="2214" y="311"/>
                  <a:pt x="2214" y="311"/>
                  <a:pt x="2215" y="313"/>
                </a:cubicBezTo>
                <a:cubicBezTo>
                  <a:pt x="2216" y="312"/>
                  <a:pt x="2217" y="312"/>
                  <a:pt x="2218" y="312"/>
                </a:cubicBezTo>
                <a:cubicBezTo>
                  <a:pt x="2218" y="311"/>
                  <a:pt x="2218" y="311"/>
                  <a:pt x="2218" y="311"/>
                </a:cubicBezTo>
                <a:cubicBezTo>
                  <a:pt x="2220" y="311"/>
                  <a:pt x="2220" y="311"/>
                  <a:pt x="2220" y="311"/>
                </a:cubicBezTo>
                <a:cubicBezTo>
                  <a:pt x="2220" y="310"/>
                  <a:pt x="2220" y="310"/>
                  <a:pt x="2220" y="310"/>
                </a:cubicBezTo>
                <a:cubicBezTo>
                  <a:pt x="2220" y="310"/>
                  <a:pt x="2220" y="310"/>
                  <a:pt x="2220" y="310"/>
                </a:cubicBezTo>
                <a:cubicBezTo>
                  <a:pt x="2221" y="309"/>
                  <a:pt x="2221" y="307"/>
                  <a:pt x="2221" y="306"/>
                </a:cubicBezTo>
                <a:cubicBezTo>
                  <a:pt x="2220" y="306"/>
                  <a:pt x="2220" y="306"/>
                  <a:pt x="2220" y="306"/>
                </a:cubicBezTo>
                <a:cubicBezTo>
                  <a:pt x="2220" y="305"/>
                  <a:pt x="2220" y="305"/>
                  <a:pt x="2220" y="305"/>
                </a:cubicBezTo>
                <a:cubicBezTo>
                  <a:pt x="2218" y="305"/>
                  <a:pt x="2217" y="306"/>
                  <a:pt x="2215" y="306"/>
                </a:cubicBezTo>
                <a:close/>
                <a:moveTo>
                  <a:pt x="982" y="310"/>
                </a:moveTo>
                <a:cubicBezTo>
                  <a:pt x="982" y="309"/>
                  <a:pt x="982" y="309"/>
                  <a:pt x="982" y="309"/>
                </a:cubicBezTo>
                <a:cubicBezTo>
                  <a:pt x="977" y="309"/>
                  <a:pt x="977" y="309"/>
                  <a:pt x="977" y="309"/>
                </a:cubicBezTo>
                <a:cubicBezTo>
                  <a:pt x="977" y="309"/>
                  <a:pt x="977" y="308"/>
                  <a:pt x="976" y="308"/>
                </a:cubicBezTo>
                <a:cubicBezTo>
                  <a:pt x="974" y="307"/>
                  <a:pt x="974" y="308"/>
                  <a:pt x="973" y="309"/>
                </a:cubicBezTo>
                <a:cubicBezTo>
                  <a:pt x="972" y="309"/>
                  <a:pt x="972" y="309"/>
                  <a:pt x="972" y="309"/>
                </a:cubicBezTo>
                <a:cubicBezTo>
                  <a:pt x="972" y="306"/>
                  <a:pt x="972" y="306"/>
                  <a:pt x="972" y="306"/>
                </a:cubicBezTo>
                <a:cubicBezTo>
                  <a:pt x="969" y="306"/>
                  <a:pt x="970" y="306"/>
                  <a:pt x="967" y="308"/>
                </a:cubicBezTo>
                <a:cubicBezTo>
                  <a:pt x="967" y="312"/>
                  <a:pt x="967" y="312"/>
                  <a:pt x="967" y="312"/>
                </a:cubicBezTo>
                <a:cubicBezTo>
                  <a:pt x="966" y="312"/>
                  <a:pt x="966" y="312"/>
                  <a:pt x="966" y="312"/>
                </a:cubicBezTo>
                <a:cubicBezTo>
                  <a:pt x="966" y="310"/>
                  <a:pt x="966" y="310"/>
                  <a:pt x="966" y="310"/>
                </a:cubicBezTo>
                <a:cubicBezTo>
                  <a:pt x="963" y="310"/>
                  <a:pt x="963" y="310"/>
                  <a:pt x="963" y="310"/>
                </a:cubicBezTo>
                <a:cubicBezTo>
                  <a:pt x="960" y="318"/>
                  <a:pt x="963" y="319"/>
                  <a:pt x="954" y="322"/>
                </a:cubicBezTo>
                <a:cubicBezTo>
                  <a:pt x="955" y="325"/>
                  <a:pt x="955" y="324"/>
                  <a:pt x="956" y="327"/>
                </a:cubicBezTo>
                <a:cubicBezTo>
                  <a:pt x="958" y="326"/>
                  <a:pt x="957" y="326"/>
                  <a:pt x="958" y="325"/>
                </a:cubicBezTo>
                <a:cubicBezTo>
                  <a:pt x="959" y="325"/>
                  <a:pt x="959" y="325"/>
                  <a:pt x="959" y="325"/>
                </a:cubicBezTo>
                <a:cubicBezTo>
                  <a:pt x="959" y="327"/>
                  <a:pt x="959" y="327"/>
                  <a:pt x="959" y="327"/>
                </a:cubicBezTo>
                <a:cubicBezTo>
                  <a:pt x="960" y="327"/>
                  <a:pt x="960" y="327"/>
                  <a:pt x="960" y="327"/>
                </a:cubicBezTo>
                <a:cubicBezTo>
                  <a:pt x="960" y="328"/>
                  <a:pt x="960" y="328"/>
                  <a:pt x="960" y="328"/>
                </a:cubicBezTo>
                <a:cubicBezTo>
                  <a:pt x="961" y="329"/>
                  <a:pt x="962" y="329"/>
                  <a:pt x="962" y="329"/>
                </a:cubicBezTo>
                <a:cubicBezTo>
                  <a:pt x="963" y="328"/>
                  <a:pt x="963" y="329"/>
                  <a:pt x="963" y="328"/>
                </a:cubicBezTo>
                <a:cubicBezTo>
                  <a:pt x="963" y="326"/>
                  <a:pt x="963" y="326"/>
                  <a:pt x="963" y="326"/>
                </a:cubicBezTo>
                <a:cubicBezTo>
                  <a:pt x="964" y="326"/>
                  <a:pt x="964" y="326"/>
                  <a:pt x="964" y="326"/>
                </a:cubicBezTo>
                <a:cubicBezTo>
                  <a:pt x="964" y="325"/>
                  <a:pt x="964" y="325"/>
                  <a:pt x="964" y="325"/>
                </a:cubicBezTo>
                <a:cubicBezTo>
                  <a:pt x="967" y="325"/>
                  <a:pt x="967" y="325"/>
                  <a:pt x="967" y="325"/>
                </a:cubicBezTo>
                <a:cubicBezTo>
                  <a:pt x="967" y="328"/>
                  <a:pt x="967" y="328"/>
                  <a:pt x="967" y="328"/>
                </a:cubicBezTo>
                <a:cubicBezTo>
                  <a:pt x="966" y="328"/>
                  <a:pt x="966" y="328"/>
                  <a:pt x="966" y="328"/>
                </a:cubicBezTo>
                <a:cubicBezTo>
                  <a:pt x="967" y="332"/>
                  <a:pt x="967" y="329"/>
                  <a:pt x="969" y="331"/>
                </a:cubicBezTo>
                <a:cubicBezTo>
                  <a:pt x="970" y="331"/>
                  <a:pt x="971" y="333"/>
                  <a:pt x="971" y="334"/>
                </a:cubicBezTo>
                <a:cubicBezTo>
                  <a:pt x="971" y="336"/>
                  <a:pt x="971" y="336"/>
                  <a:pt x="971" y="336"/>
                </a:cubicBezTo>
                <a:cubicBezTo>
                  <a:pt x="974" y="336"/>
                  <a:pt x="974" y="336"/>
                  <a:pt x="974" y="336"/>
                </a:cubicBezTo>
                <a:cubicBezTo>
                  <a:pt x="974" y="335"/>
                  <a:pt x="974" y="335"/>
                  <a:pt x="974" y="335"/>
                </a:cubicBezTo>
                <a:cubicBezTo>
                  <a:pt x="975" y="335"/>
                  <a:pt x="975" y="335"/>
                  <a:pt x="975" y="335"/>
                </a:cubicBezTo>
                <a:cubicBezTo>
                  <a:pt x="975" y="336"/>
                  <a:pt x="975" y="336"/>
                  <a:pt x="975" y="336"/>
                </a:cubicBezTo>
                <a:cubicBezTo>
                  <a:pt x="977" y="336"/>
                  <a:pt x="978" y="335"/>
                  <a:pt x="979" y="334"/>
                </a:cubicBezTo>
                <a:cubicBezTo>
                  <a:pt x="980" y="334"/>
                  <a:pt x="980" y="334"/>
                  <a:pt x="980" y="334"/>
                </a:cubicBezTo>
                <a:cubicBezTo>
                  <a:pt x="979" y="333"/>
                  <a:pt x="979" y="333"/>
                  <a:pt x="979" y="331"/>
                </a:cubicBezTo>
                <a:cubicBezTo>
                  <a:pt x="981" y="331"/>
                  <a:pt x="981" y="331"/>
                  <a:pt x="982" y="332"/>
                </a:cubicBezTo>
                <a:cubicBezTo>
                  <a:pt x="984" y="332"/>
                  <a:pt x="986" y="332"/>
                  <a:pt x="987" y="332"/>
                </a:cubicBezTo>
                <a:cubicBezTo>
                  <a:pt x="987" y="331"/>
                  <a:pt x="988" y="330"/>
                  <a:pt x="988" y="330"/>
                </a:cubicBezTo>
                <a:cubicBezTo>
                  <a:pt x="988" y="330"/>
                  <a:pt x="995" y="329"/>
                  <a:pt x="995" y="329"/>
                </a:cubicBezTo>
                <a:cubicBezTo>
                  <a:pt x="995" y="327"/>
                  <a:pt x="995" y="327"/>
                  <a:pt x="995" y="327"/>
                </a:cubicBezTo>
                <a:cubicBezTo>
                  <a:pt x="992" y="327"/>
                  <a:pt x="992" y="327"/>
                  <a:pt x="992" y="327"/>
                </a:cubicBezTo>
                <a:cubicBezTo>
                  <a:pt x="992" y="327"/>
                  <a:pt x="992" y="327"/>
                  <a:pt x="992" y="327"/>
                </a:cubicBezTo>
                <a:cubicBezTo>
                  <a:pt x="991" y="327"/>
                  <a:pt x="991" y="327"/>
                  <a:pt x="991" y="327"/>
                </a:cubicBezTo>
                <a:cubicBezTo>
                  <a:pt x="991" y="317"/>
                  <a:pt x="991" y="317"/>
                  <a:pt x="991" y="317"/>
                </a:cubicBezTo>
                <a:cubicBezTo>
                  <a:pt x="990" y="316"/>
                  <a:pt x="990" y="316"/>
                  <a:pt x="989" y="316"/>
                </a:cubicBezTo>
                <a:cubicBezTo>
                  <a:pt x="989" y="315"/>
                  <a:pt x="989" y="315"/>
                  <a:pt x="989" y="315"/>
                </a:cubicBezTo>
                <a:cubicBezTo>
                  <a:pt x="987" y="314"/>
                  <a:pt x="986" y="313"/>
                  <a:pt x="984" y="312"/>
                </a:cubicBezTo>
                <a:cubicBezTo>
                  <a:pt x="984" y="310"/>
                  <a:pt x="984" y="310"/>
                  <a:pt x="984" y="310"/>
                </a:cubicBezTo>
                <a:lnTo>
                  <a:pt x="982" y="310"/>
                </a:lnTo>
                <a:close/>
                <a:moveTo>
                  <a:pt x="1171" y="307"/>
                </a:moveTo>
                <a:cubicBezTo>
                  <a:pt x="1171" y="307"/>
                  <a:pt x="1170" y="308"/>
                  <a:pt x="1170" y="308"/>
                </a:cubicBezTo>
                <a:cubicBezTo>
                  <a:pt x="1168" y="308"/>
                  <a:pt x="1168" y="308"/>
                  <a:pt x="1168" y="308"/>
                </a:cubicBezTo>
                <a:cubicBezTo>
                  <a:pt x="1168" y="309"/>
                  <a:pt x="1168" y="309"/>
                  <a:pt x="1168" y="309"/>
                </a:cubicBezTo>
                <a:cubicBezTo>
                  <a:pt x="1160" y="309"/>
                  <a:pt x="1160" y="309"/>
                  <a:pt x="1160" y="309"/>
                </a:cubicBezTo>
                <a:cubicBezTo>
                  <a:pt x="1161" y="311"/>
                  <a:pt x="1161" y="312"/>
                  <a:pt x="1162" y="313"/>
                </a:cubicBezTo>
                <a:cubicBezTo>
                  <a:pt x="1163" y="314"/>
                  <a:pt x="1162" y="313"/>
                  <a:pt x="1163" y="312"/>
                </a:cubicBezTo>
                <a:cubicBezTo>
                  <a:pt x="1166" y="312"/>
                  <a:pt x="1166" y="313"/>
                  <a:pt x="1167" y="315"/>
                </a:cubicBezTo>
                <a:cubicBezTo>
                  <a:pt x="1170" y="314"/>
                  <a:pt x="1171" y="312"/>
                  <a:pt x="1174" y="312"/>
                </a:cubicBezTo>
                <a:cubicBezTo>
                  <a:pt x="1175" y="308"/>
                  <a:pt x="1176" y="310"/>
                  <a:pt x="1177" y="306"/>
                </a:cubicBezTo>
                <a:cubicBezTo>
                  <a:pt x="1175" y="306"/>
                  <a:pt x="1173" y="306"/>
                  <a:pt x="1171" y="307"/>
                </a:cubicBezTo>
                <a:close/>
                <a:moveTo>
                  <a:pt x="1159" y="312"/>
                </a:moveTo>
                <a:cubicBezTo>
                  <a:pt x="1159" y="312"/>
                  <a:pt x="1159" y="312"/>
                  <a:pt x="1159" y="312"/>
                </a:cubicBezTo>
                <a:cubicBezTo>
                  <a:pt x="1159" y="310"/>
                  <a:pt x="1159" y="311"/>
                  <a:pt x="1159" y="310"/>
                </a:cubicBezTo>
                <a:lnTo>
                  <a:pt x="1159" y="312"/>
                </a:lnTo>
                <a:close/>
                <a:moveTo>
                  <a:pt x="1183" y="311"/>
                </a:moveTo>
                <a:cubicBezTo>
                  <a:pt x="1180" y="311"/>
                  <a:pt x="1180" y="311"/>
                  <a:pt x="1180" y="311"/>
                </a:cubicBezTo>
                <a:cubicBezTo>
                  <a:pt x="1180" y="312"/>
                  <a:pt x="1179" y="313"/>
                  <a:pt x="1179" y="313"/>
                </a:cubicBezTo>
                <a:cubicBezTo>
                  <a:pt x="1180" y="313"/>
                  <a:pt x="1180" y="313"/>
                  <a:pt x="1180" y="313"/>
                </a:cubicBezTo>
                <a:cubicBezTo>
                  <a:pt x="1180" y="315"/>
                  <a:pt x="1180" y="315"/>
                  <a:pt x="1180" y="315"/>
                </a:cubicBezTo>
                <a:cubicBezTo>
                  <a:pt x="1183" y="314"/>
                  <a:pt x="1183" y="314"/>
                  <a:pt x="1183" y="311"/>
                </a:cubicBezTo>
                <a:close/>
                <a:moveTo>
                  <a:pt x="3735" y="313"/>
                </a:moveTo>
                <a:cubicBezTo>
                  <a:pt x="3735" y="315"/>
                  <a:pt x="3735" y="315"/>
                  <a:pt x="3735" y="315"/>
                </a:cubicBezTo>
                <a:cubicBezTo>
                  <a:pt x="3736" y="315"/>
                  <a:pt x="3736" y="315"/>
                  <a:pt x="3736" y="315"/>
                </a:cubicBezTo>
                <a:cubicBezTo>
                  <a:pt x="3736" y="313"/>
                  <a:pt x="3736" y="314"/>
                  <a:pt x="3735" y="313"/>
                </a:cubicBezTo>
                <a:close/>
                <a:moveTo>
                  <a:pt x="1206" y="317"/>
                </a:moveTo>
                <a:cubicBezTo>
                  <a:pt x="1206" y="317"/>
                  <a:pt x="1206" y="317"/>
                  <a:pt x="1206" y="317"/>
                </a:cubicBezTo>
                <a:cubicBezTo>
                  <a:pt x="1207" y="317"/>
                  <a:pt x="1207" y="317"/>
                  <a:pt x="1207" y="317"/>
                </a:cubicBezTo>
                <a:cubicBezTo>
                  <a:pt x="1207" y="314"/>
                  <a:pt x="1207" y="314"/>
                  <a:pt x="1207" y="314"/>
                </a:cubicBezTo>
                <a:cubicBezTo>
                  <a:pt x="1204" y="314"/>
                  <a:pt x="1204" y="315"/>
                  <a:pt x="1202" y="316"/>
                </a:cubicBezTo>
                <a:cubicBezTo>
                  <a:pt x="1202" y="316"/>
                  <a:pt x="1203" y="317"/>
                  <a:pt x="1203" y="317"/>
                </a:cubicBezTo>
                <a:lnTo>
                  <a:pt x="1206" y="317"/>
                </a:lnTo>
                <a:close/>
                <a:moveTo>
                  <a:pt x="2201" y="329"/>
                </a:moveTo>
                <a:cubicBezTo>
                  <a:pt x="2204" y="328"/>
                  <a:pt x="2204" y="328"/>
                  <a:pt x="2205" y="326"/>
                </a:cubicBezTo>
                <a:cubicBezTo>
                  <a:pt x="2206" y="326"/>
                  <a:pt x="2208" y="327"/>
                  <a:pt x="2208" y="327"/>
                </a:cubicBezTo>
                <a:cubicBezTo>
                  <a:pt x="2208" y="326"/>
                  <a:pt x="2208" y="326"/>
                  <a:pt x="2208" y="326"/>
                </a:cubicBezTo>
                <a:cubicBezTo>
                  <a:pt x="2210" y="326"/>
                  <a:pt x="2210" y="326"/>
                  <a:pt x="2210" y="326"/>
                </a:cubicBezTo>
                <a:cubicBezTo>
                  <a:pt x="2210" y="324"/>
                  <a:pt x="2210" y="323"/>
                  <a:pt x="2211" y="322"/>
                </a:cubicBezTo>
                <a:cubicBezTo>
                  <a:pt x="2211" y="320"/>
                  <a:pt x="2212" y="316"/>
                  <a:pt x="2210" y="315"/>
                </a:cubicBezTo>
                <a:cubicBezTo>
                  <a:pt x="2210" y="314"/>
                  <a:pt x="2210" y="314"/>
                  <a:pt x="2210" y="314"/>
                </a:cubicBezTo>
                <a:cubicBezTo>
                  <a:pt x="2210" y="315"/>
                  <a:pt x="2209" y="316"/>
                  <a:pt x="2209" y="316"/>
                </a:cubicBezTo>
                <a:cubicBezTo>
                  <a:pt x="2206" y="317"/>
                  <a:pt x="2206" y="316"/>
                  <a:pt x="2205" y="319"/>
                </a:cubicBezTo>
                <a:cubicBezTo>
                  <a:pt x="2204" y="319"/>
                  <a:pt x="2203" y="320"/>
                  <a:pt x="2202" y="320"/>
                </a:cubicBezTo>
                <a:cubicBezTo>
                  <a:pt x="2202" y="321"/>
                  <a:pt x="2202" y="323"/>
                  <a:pt x="2201" y="324"/>
                </a:cubicBezTo>
                <a:cubicBezTo>
                  <a:pt x="2201" y="324"/>
                  <a:pt x="2203" y="324"/>
                  <a:pt x="2202" y="326"/>
                </a:cubicBezTo>
                <a:cubicBezTo>
                  <a:pt x="2201" y="326"/>
                  <a:pt x="2201" y="326"/>
                  <a:pt x="2201" y="326"/>
                </a:cubicBezTo>
                <a:lnTo>
                  <a:pt x="2201" y="329"/>
                </a:lnTo>
                <a:close/>
                <a:moveTo>
                  <a:pt x="940" y="318"/>
                </a:moveTo>
                <a:cubicBezTo>
                  <a:pt x="940" y="316"/>
                  <a:pt x="940" y="316"/>
                  <a:pt x="938" y="316"/>
                </a:cubicBezTo>
                <a:cubicBezTo>
                  <a:pt x="938" y="318"/>
                  <a:pt x="938" y="318"/>
                  <a:pt x="940" y="318"/>
                </a:cubicBezTo>
                <a:close/>
                <a:moveTo>
                  <a:pt x="1177" y="319"/>
                </a:moveTo>
                <a:cubicBezTo>
                  <a:pt x="1177" y="318"/>
                  <a:pt x="1177" y="317"/>
                  <a:pt x="1177" y="316"/>
                </a:cubicBezTo>
                <a:cubicBezTo>
                  <a:pt x="1175" y="316"/>
                  <a:pt x="1176" y="316"/>
                  <a:pt x="1175" y="317"/>
                </a:cubicBezTo>
                <a:cubicBezTo>
                  <a:pt x="1176" y="317"/>
                  <a:pt x="1176" y="318"/>
                  <a:pt x="1177" y="318"/>
                </a:cubicBezTo>
                <a:cubicBezTo>
                  <a:pt x="1177" y="319"/>
                  <a:pt x="1177" y="319"/>
                  <a:pt x="1177" y="319"/>
                </a:cubicBezTo>
                <a:close/>
                <a:moveTo>
                  <a:pt x="2549" y="328"/>
                </a:moveTo>
                <a:cubicBezTo>
                  <a:pt x="2550" y="327"/>
                  <a:pt x="2551" y="326"/>
                  <a:pt x="2552" y="324"/>
                </a:cubicBezTo>
                <a:cubicBezTo>
                  <a:pt x="2552" y="324"/>
                  <a:pt x="2552" y="324"/>
                  <a:pt x="2552" y="324"/>
                </a:cubicBezTo>
                <a:cubicBezTo>
                  <a:pt x="2553" y="323"/>
                  <a:pt x="2552" y="319"/>
                  <a:pt x="2552" y="318"/>
                </a:cubicBezTo>
                <a:cubicBezTo>
                  <a:pt x="2549" y="318"/>
                  <a:pt x="2549" y="318"/>
                  <a:pt x="2549" y="318"/>
                </a:cubicBezTo>
                <a:cubicBezTo>
                  <a:pt x="2549" y="317"/>
                  <a:pt x="2549" y="317"/>
                  <a:pt x="2549" y="317"/>
                </a:cubicBezTo>
                <a:cubicBezTo>
                  <a:pt x="2548" y="317"/>
                  <a:pt x="2544" y="316"/>
                  <a:pt x="2543" y="317"/>
                </a:cubicBezTo>
                <a:cubicBezTo>
                  <a:pt x="2543" y="317"/>
                  <a:pt x="2543" y="317"/>
                  <a:pt x="2543" y="317"/>
                </a:cubicBezTo>
                <a:cubicBezTo>
                  <a:pt x="2541" y="318"/>
                  <a:pt x="2542" y="318"/>
                  <a:pt x="2540" y="319"/>
                </a:cubicBezTo>
                <a:cubicBezTo>
                  <a:pt x="2540" y="321"/>
                  <a:pt x="2539" y="323"/>
                  <a:pt x="2539" y="325"/>
                </a:cubicBezTo>
                <a:cubicBezTo>
                  <a:pt x="2540" y="325"/>
                  <a:pt x="2540" y="325"/>
                  <a:pt x="2540" y="325"/>
                </a:cubicBezTo>
                <a:cubicBezTo>
                  <a:pt x="2540" y="331"/>
                  <a:pt x="2542" y="329"/>
                  <a:pt x="2545" y="332"/>
                </a:cubicBezTo>
                <a:cubicBezTo>
                  <a:pt x="2547" y="332"/>
                  <a:pt x="2547" y="332"/>
                  <a:pt x="2547" y="332"/>
                </a:cubicBezTo>
                <a:cubicBezTo>
                  <a:pt x="2549" y="331"/>
                  <a:pt x="2548" y="329"/>
                  <a:pt x="2548" y="328"/>
                </a:cubicBezTo>
                <a:lnTo>
                  <a:pt x="2549" y="328"/>
                </a:lnTo>
                <a:close/>
                <a:moveTo>
                  <a:pt x="3738" y="321"/>
                </a:moveTo>
                <a:cubicBezTo>
                  <a:pt x="3738" y="320"/>
                  <a:pt x="3738" y="320"/>
                  <a:pt x="3738" y="320"/>
                </a:cubicBezTo>
                <a:cubicBezTo>
                  <a:pt x="3737" y="320"/>
                  <a:pt x="3737" y="320"/>
                  <a:pt x="3737" y="320"/>
                </a:cubicBezTo>
                <a:cubicBezTo>
                  <a:pt x="3737" y="322"/>
                  <a:pt x="3737" y="322"/>
                  <a:pt x="3737" y="322"/>
                </a:cubicBezTo>
                <a:cubicBezTo>
                  <a:pt x="3739" y="322"/>
                  <a:pt x="3739" y="322"/>
                  <a:pt x="3739" y="322"/>
                </a:cubicBezTo>
                <a:cubicBezTo>
                  <a:pt x="3738" y="321"/>
                  <a:pt x="3739" y="322"/>
                  <a:pt x="3738" y="321"/>
                </a:cubicBezTo>
                <a:close/>
                <a:moveTo>
                  <a:pt x="945" y="326"/>
                </a:moveTo>
                <a:cubicBezTo>
                  <a:pt x="945" y="324"/>
                  <a:pt x="946" y="323"/>
                  <a:pt x="946" y="322"/>
                </a:cubicBezTo>
                <a:cubicBezTo>
                  <a:pt x="944" y="322"/>
                  <a:pt x="944" y="322"/>
                  <a:pt x="944" y="322"/>
                </a:cubicBezTo>
                <a:cubicBezTo>
                  <a:pt x="944" y="322"/>
                  <a:pt x="944" y="323"/>
                  <a:pt x="943" y="323"/>
                </a:cubicBezTo>
                <a:cubicBezTo>
                  <a:pt x="942" y="323"/>
                  <a:pt x="941" y="323"/>
                  <a:pt x="939" y="322"/>
                </a:cubicBezTo>
                <a:cubicBezTo>
                  <a:pt x="939" y="325"/>
                  <a:pt x="939" y="325"/>
                  <a:pt x="939" y="325"/>
                </a:cubicBezTo>
                <a:cubicBezTo>
                  <a:pt x="940" y="325"/>
                  <a:pt x="940" y="325"/>
                  <a:pt x="940" y="325"/>
                </a:cubicBezTo>
                <a:cubicBezTo>
                  <a:pt x="940" y="326"/>
                  <a:pt x="940" y="326"/>
                  <a:pt x="940" y="326"/>
                </a:cubicBezTo>
                <a:cubicBezTo>
                  <a:pt x="941" y="326"/>
                  <a:pt x="941" y="325"/>
                  <a:pt x="942" y="325"/>
                </a:cubicBezTo>
                <a:cubicBezTo>
                  <a:pt x="942" y="326"/>
                  <a:pt x="942" y="326"/>
                  <a:pt x="942" y="326"/>
                </a:cubicBezTo>
                <a:lnTo>
                  <a:pt x="945" y="326"/>
                </a:lnTo>
                <a:close/>
                <a:moveTo>
                  <a:pt x="2199" y="322"/>
                </a:moveTo>
                <a:cubicBezTo>
                  <a:pt x="2199" y="322"/>
                  <a:pt x="2199" y="322"/>
                  <a:pt x="2199" y="322"/>
                </a:cubicBezTo>
                <a:cubicBezTo>
                  <a:pt x="2198" y="322"/>
                  <a:pt x="2198" y="322"/>
                  <a:pt x="2198" y="322"/>
                </a:cubicBezTo>
                <a:cubicBezTo>
                  <a:pt x="2198" y="322"/>
                  <a:pt x="2198" y="323"/>
                  <a:pt x="2197" y="324"/>
                </a:cubicBezTo>
                <a:cubicBezTo>
                  <a:pt x="2198" y="324"/>
                  <a:pt x="2198" y="324"/>
                  <a:pt x="2198" y="324"/>
                </a:cubicBezTo>
                <a:cubicBezTo>
                  <a:pt x="2198" y="324"/>
                  <a:pt x="2199" y="323"/>
                  <a:pt x="2199" y="322"/>
                </a:cubicBezTo>
                <a:close/>
                <a:moveTo>
                  <a:pt x="2196" y="327"/>
                </a:moveTo>
                <a:cubicBezTo>
                  <a:pt x="2196" y="327"/>
                  <a:pt x="2196" y="327"/>
                  <a:pt x="2196" y="327"/>
                </a:cubicBezTo>
                <a:cubicBezTo>
                  <a:pt x="2197" y="326"/>
                  <a:pt x="2197" y="326"/>
                  <a:pt x="2197" y="325"/>
                </a:cubicBezTo>
                <a:cubicBezTo>
                  <a:pt x="2197" y="324"/>
                  <a:pt x="2197" y="324"/>
                  <a:pt x="2197" y="324"/>
                </a:cubicBezTo>
                <a:cubicBezTo>
                  <a:pt x="2196" y="324"/>
                  <a:pt x="2196" y="324"/>
                  <a:pt x="2196" y="324"/>
                </a:cubicBezTo>
                <a:cubicBezTo>
                  <a:pt x="2196" y="325"/>
                  <a:pt x="2196" y="326"/>
                  <a:pt x="2196" y="327"/>
                </a:cubicBezTo>
                <a:close/>
                <a:moveTo>
                  <a:pt x="930" y="328"/>
                </a:moveTo>
                <a:cubicBezTo>
                  <a:pt x="931" y="328"/>
                  <a:pt x="931" y="328"/>
                  <a:pt x="931" y="328"/>
                </a:cubicBezTo>
                <a:cubicBezTo>
                  <a:pt x="932" y="327"/>
                  <a:pt x="931" y="327"/>
                  <a:pt x="930" y="327"/>
                </a:cubicBezTo>
                <a:cubicBezTo>
                  <a:pt x="930" y="326"/>
                  <a:pt x="930" y="326"/>
                  <a:pt x="930" y="326"/>
                </a:cubicBezTo>
                <a:cubicBezTo>
                  <a:pt x="928" y="326"/>
                  <a:pt x="928" y="327"/>
                  <a:pt x="925" y="327"/>
                </a:cubicBezTo>
                <a:cubicBezTo>
                  <a:pt x="925" y="330"/>
                  <a:pt x="925" y="330"/>
                  <a:pt x="925" y="330"/>
                </a:cubicBezTo>
                <a:cubicBezTo>
                  <a:pt x="926" y="330"/>
                  <a:pt x="926" y="330"/>
                  <a:pt x="926" y="330"/>
                </a:cubicBezTo>
                <a:cubicBezTo>
                  <a:pt x="926" y="331"/>
                  <a:pt x="926" y="331"/>
                  <a:pt x="926" y="331"/>
                </a:cubicBezTo>
                <a:cubicBezTo>
                  <a:pt x="928" y="330"/>
                  <a:pt x="929" y="330"/>
                  <a:pt x="930" y="328"/>
                </a:cubicBezTo>
                <a:close/>
                <a:moveTo>
                  <a:pt x="1174" y="330"/>
                </a:moveTo>
                <a:cubicBezTo>
                  <a:pt x="1171" y="329"/>
                  <a:pt x="1171" y="328"/>
                  <a:pt x="1168" y="328"/>
                </a:cubicBezTo>
                <a:cubicBezTo>
                  <a:pt x="1168" y="332"/>
                  <a:pt x="1168" y="332"/>
                  <a:pt x="1168" y="332"/>
                </a:cubicBezTo>
                <a:cubicBezTo>
                  <a:pt x="1171" y="332"/>
                  <a:pt x="1172" y="332"/>
                  <a:pt x="1175" y="332"/>
                </a:cubicBezTo>
                <a:cubicBezTo>
                  <a:pt x="1175" y="332"/>
                  <a:pt x="1174" y="331"/>
                  <a:pt x="1174" y="330"/>
                </a:cubicBezTo>
                <a:close/>
                <a:moveTo>
                  <a:pt x="2187" y="345"/>
                </a:moveTo>
                <a:cubicBezTo>
                  <a:pt x="2187" y="342"/>
                  <a:pt x="2187" y="342"/>
                  <a:pt x="2187" y="342"/>
                </a:cubicBezTo>
                <a:cubicBezTo>
                  <a:pt x="2189" y="342"/>
                  <a:pt x="2189" y="342"/>
                  <a:pt x="2189" y="342"/>
                </a:cubicBezTo>
                <a:cubicBezTo>
                  <a:pt x="2190" y="343"/>
                  <a:pt x="2189" y="343"/>
                  <a:pt x="2191" y="343"/>
                </a:cubicBezTo>
                <a:cubicBezTo>
                  <a:pt x="2192" y="342"/>
                  <a:pt x="2192" y="341"/>
                  <a:pt x="2193" y="340"/>
                </a:cubicBezTo>
                <a:cubicBezTo>
                  <a:pt x="2195" y="340"/>
                  <a:pt x="2195" y="340"/>
                  <a:pt x="2195" y="340"/>
                </a:cubicBezTo>
                <a:cubicBezTo>
                  <a:pt x="2196" y="338"/>
                  <a:pt x="2196" y="338"/>
                  <a:pt x="2196" y="338"/>
                </a:cubicBezTo>
                <a:cubicBezTo>
                  <a:pt x="2197" y="337"/>
                  <a:pt x="2197" y="336"/>
                  <a:pt x="2198" y="335"/>
                </a:cubicBezTo>
                <a:cubicBezTo>
                  <a:pt x="2198" y="332"/>
                  <a:pt x="2198" y="333"/>
                  <a:pt x="2196" y="332"/>
                </a:cubicBezTo>
                <a:cubicBezTo>
                  <a:pt x="2196" y="331"/>
                  <a:pt x="2196" y="331"/>
                  <a:pt x="2196" y="331"/>
                </a:cubicBezTo>
                <a:cubicBezTo>
                  <a:pt x="2195" y="331"/>
                  <a:pt x="2194" y="331"/>
                  <a:pt x="2193" y="332"/>
                </a:cubicBezTo>
                <a:cubicBezTo>
                  <a:pt x="2193" y="334"/>
                  <a:pt x="2193" y="334"/>
                  <a:pt x="2193" y="334"/>
                </a:cubicBezTo>
                <a:cubicBezTo>
                  <a:pt x="2191" y="334"/>
                  <a:pt x="2191" y="334"/>
                  <a:pt x="2191" y="334"/>
                </a:cubicBezTo>
                <a:cubicBezTo>
                  <a:pt x="2191" y="333"/>
                  <a:pt x="2191" y="333"/>
                  <a:pt x="2191" y="333"/>
                </a:cubicBezTo>
                <a:cubicBezTo>
                  <a:pt x="2190" y="333"/>
                  <a:pt x="2190" y="333"/>
                  <a:pt x="2190" y="333"/>
                </a:cubicBezTo>
                <a:cubicBezTo>
                  <a:pt x="2190" y="329"/>
                  <a:pt x="2190" y="329"/>
                  <a:pt x="2190" y="329"/>
                </a:cubicBezTo>
                <a:cubicBezTo>
                  <a:pt x="2188" y="329"/>
                  <a:pt x="2188" y="329"/>
                  <a:pt x="2188" y="329"/>
                </a:cubicBezTo>
                <a:cubicBezTo>
                  <a:pt x="2187" y="332"/>
                  <a:pt x="2187" y="334"/>
                  <a:pt x="2186" y="337"/>
                </a:cubicBezTo>
                <a:cubicBezTo>
                  <a:pt x="2185" y="337"/>
                  <a:pt x="2184" y="337"/>
                  <a:pt x="2183" y="337"/>
                </a:cubicBezTo>
                <a:cubicBezTo>
                  <a:pt x="2183" y="339"/>
                  <a:pt x="2183" y="340"/>
                  <a:pt x="2182" y="341"/>
                </a:cubicBezTo>
                <a:cubicBezTo>
                  <a:pt x="2182" y="343"/>
                  <a:pt x="2182" y="343"/>
                  <a:pt x="2182" y="343"/>
                </a:cubicBezTo>
                <a:cubicBezTo>
                  <a:pt x="2183" y="343"/>
                  <a:pt x="2183" y="342"/>
                  <a:pt x="2184" y="342"/>
                </a:cubicBezTo>
                <a:cubicBezTo>
                  <a:pt x="2185" y="342"/>
                  <a:pt x="2185" y="342"/>
                  <a:pt x="2185" y="342"/>
                </a:cubicBezTo>
                <a:cubicBezTo>
                  <a:pt x="2185" y="345"/>
                  <a:pt x="2185" y="345"/>
                  <a:pt x="2185" y="345"/>
                </a:cubicBezTo>
                <a:lnTo>
                  <a:pt x="2187" y="345"/>
                </a:lnTo>
                <a:close/>
                <a:moveTo>
                  <a:pt x="891" y="332"/>
                </a:moveTo>
                <a:cubicBezTo>
                  <a:pt x="892" y="334"/>
                  <a:pt x="894" y="334"/>
                  <a:pt x="895" y="336"/>
                </a:cubicBezTo>
                <a:cubicBezTo>
                  <a:pt x="897" y="336"/>
                  <a:pt x="897" y="335"/>
                  <a:pt x="898" y="335"/>
                </a:cubicBezTo>
                <a:cubicBezTo>
                  <a:pt x="898" y="334"/>
                  <a:pt x="899" y="333"/>
                  <a:pt x="899" y="332"/>
                </a:cubicBezTo>
                <a:cubicBezTo>
                  <a:pt x="898" y="332"/>
                  <a:pt x="898" y="332"/>
                  <a:pt x="898" y="332"/>
                </a:cubicBezTo>
                <a:cubicBezTo>
                  <a:pt x="898" y="331"/>
                  <a:pt x="898" y="331"/>
                  <a:pt x="898" y="331"/>
                </a:cubicBezTo>
                <a:cubicBezTo>
                  <a:pt x="895" y="331"/>
                  <a:pt x="895" y="332"/>
                  <a:pt x="891" y="332"/>
                </a:cubicBezTo>
                <a:close/>
                <a:moveTo>
                  <a:pt x="2183" y="331"/>
                </a:moveTo>
                <a:cubicBezTo>
                  <a:pt x="2181" y="331"/>
                  <a:pt x="2180" y="332"/>
                  <a:pt x="2179" y="333"/>
                </a:cubicBezTo>
                <a:cubicBezTo>
                  <a:pt x="2178" y="333"/>
                  <a:pt x="2178" y="333"/>
                  <a:pt x="2178" y="333"/>
                </a:cubicBezTo>
                <a:cubicBezTo>
                  <a:pt x="2178" y="334"/>
                  <a:pt x="2178" y="334"/>
                  <a:pt x="2178" y="334"/>
                </a:cubicBezTo>
                <a:cubicBezTo>
                  <a:pt x="2180" y="334"/>
                  <a:pt x="2182" y="335"/>
                  <a:pt x="2183" y="335"/>
                </a:cubicBezTo>
                <a:lnTo>
                  <a:pt x="2183" y="331"/>
                </a:lnTo>
                <a:close/>
                <a:moveTo>
                  <a:pt x="1227" y="332"/>
                </a:moveTo>
                <a:cubicBezTo>
                  <a:pt x="1226" y="336"/>
                  <a:pt x="1226" y="335"/>
                  <a:pt x="1227" y="338"/>
                </a:cubicBezTo>
                <a:cubicBezTo>
                  <a:pt x="1229" y="338"/>
                  <a:pt x="1229" y="338"/>
                  <a:pt x="1229" y="338"/>
                </a:cubicBezTo>
                <a:cubicBezTo>
                  <a:pt x="1229" y="335"/>
                  <a:pt x="1229" y="334"/>
                  <a:pt x="1228" y="333"/>
                </a:cubicBezTo>
                <a:cubicBezTo>
                  <a:pt x="1228" y="332"/>
                  <a:pt x="1228" y="332"/>
                  <a:pt x="1228" y="332"/>
                </a:cubicBezTo>
                <a:lnTo>
                  <a:pt x="1227" y="332"/>
                </a:lnTo>
                <a:close/>
                <a:moveTo>
                  <a:pt x="1462" y="337"/>
                </a:moveTo>
                <a:cubicBezTo>
                  <a:pt x="1460" y="337"/>
                  <a:pt x="1460" y="337"/>
                  <a:pt x="1460" y="337"/>
                </a:cubicBezTo>
                <a:cubicBezTo>
                  <a:pt x="1461" y="337"/>
                  <a:pt x="1460" y="337"/>
                  <a:pt x="1462" y="337"/>
                </a:cubicBezTo>
                <a:close/>
                <a:moveTo>
                  <a:pt x="2634" y="338"/>
                </a:moveTo>
                <a:cubicBezTo>
                  <a:pt x="2636" y="338"/>
                  <a:pt x="2635" y="338"/>
                  <a:pt x="2636" y="337"/>
                </a:cubicBezTo>
                <a:cubicBezTo>
                  <a:pt x="2636" y="337"/>
                  <a:pt x="2636" y="337"/>
                  <a:pt x="2636" y="337"/>
                </a:cubicBezTo>
                <a:cubicBezTo>
                  <a:pt x="2636" y="337"/>
                  <a:pt x="2636" y="337"/>
                  <a:pt x="2636" y="337"/>
                </a:cubicBezTo>
                <a:cubicBezTo>
                  <a:pt x="2634" y="337"/>
                  <a:pt x="2634" y="337"/>
                  <a:pt x="2634" y="337"/>
                </a:cubicBezTo>
                <a:lnTo>
                  <a:pt x="2634" y="338"/>
                </a:lnTo>
                <a:close/>
                <a:moveTo>
                  <a:pt x="951" y="343"/>
                </a:moveTo>
                <a:cubicBezTo>
                  <a:pt x="951" y="342"/>
                  <a:pt x="950" y="340"/>
                  <a:pt x="950" y="338"/>
                </a:cubicBezTo>
                <a:cubicBezTo>
                  <a:pt x="948" y="338"/>
                  <a:pt x="948" y="338"/>
                  <a:pt x="948" y="338"/>
                </a:cubicBezTo>
                <a:cubicBezTo>
                  <a:pt x="949" y="340"/>
                  <a:pt x="949" y="341"/>
                  <a:pt x="950" y="342"/>
                </a:cubicBezTo>
                <a:cubicBezTo>
                  <a:pt x="950" y="343"/>
                  <a:pt x="950" y="343"/>
                  <a:pt x="950" y="343"/>
                </a:cubicBezTo>
                <a:lnTo>
                  <a:pt x="951" y="343"/>
                </a:lnTo>
                <a:close/>
                <a:moveTo>
                  <a:pt x="1201" y="351"/>
                </a:moveTo>
                <a:cubicBezTo>
                  <a:pt x="1202" y="351"/>
                  <a:pt x="1202" y="351"/>
                  <a:pt x="1202" y="351"/>
                </a:cubicBezTo>
                <a:cubicBezTo>
                  <a:pt x="1202" y="353"/>
                  <a:pt x="1202" y="353"/>
                  <a:pt x="1202" y="353"/>
                </a:cubicBezTo>
                <a:cubicBezTo>
                  <a:pt x="1203" y="353"/>
                  <a:pt x="1203" y="353"/>
                  <a:pt x="1203" y="353"/>
                </a:cubicBezTo>
                <a:cubicBezTo>
                  <a:pt x="1203" y="354"/>
                  <a:pt x="1205" y="356"/>
                  <a:pt x="1206" y="356"/>
                </a:cubicBezTo>
                <a:cubicBezTo>
                  <a:pt x="1206" y="355"/>
                  <a:pt x="1206" y="355"/>
                  <a:pt x="1206" y="355"/>
                </a:cubicBezTo>
                <a:cubicBezTo>
                  <a:pt x="1215" y="355"/>
                  <a:pt x="1211" y="350"/>
                  <a:pt x="1215" y="346"/>
                </a:cubicBezTo>
                <a:cubicBezTo>
                  <a:pt x="1214" y="344"/>
                  <a:pt x="1215" y="343"/>
                  <a:pt x="1214" y="342"/>
                </a:cubicBezTo>
                <a:cubicBezTo>
                  <a:pt x="1212" y="342"/>
                  <a:pt x="1212" y="342"/>
                  <a:pt x="1212" y="342"/>
                </a:cubicBezTo>
                <a:cubicBezTo>
                  <a:pt x="1212" y="342"/>
                  <a:pt x="1212" y="342"/>
                  <a:pt x="1212" y="342"/>
                </a:cubicBezTo>
                <a:cubicBezTo>
                  <a:pt x="1211" y="342"/>
                  <a:pt x="1211" y="342"/>
                  <a:pt x="1211" y="342"/>
                </a:cubicBezTo>
                <a:cubicBezTo>
                  <a:pt x="1211" y="340"/>
                  <a:pt x="1211" y="340"/>
                  <a:pt x="1211" y="340"/>
                </a:cubicBezTo>
                <a:cubicBezTo>
                  <a:pt x="1211" y="339"/>
                  <a:pt x="1210" y="339"/>
                  <a:pt x="1210" y="338"/>
                </a:cubicBezTo>
                <a:cubicBezTo>
                  <a:pt x="1207" y="339"/>
                  <a:pt x="1206" y="339"/>
                  <a:pt x="1203" y="340"/>
                </a:cubicBezTo>
                <a:cubicBezTo>
                  <a:pt x="1203" y="342"/>
                  <a:pt x="1202" y="344"/>
                  <a:pt x="1201" y="345"/>
                </a:cubicBezTo>
                <a:cubicBezTo>
                  <a:pt x="1201" y="347"/>
                  <a:pt x="1201" y="349"/>
                  <a:pt x="1201" y="351"/>
                </a:cubicBezTo>
                <a:close/>
                <a:moveTo>
                  <a:pt x="233" y="340"/>
                </a:moveTo>
                <a:cubicBezTo>
                  <a:pt x="233" y="341"/>
                  <a:pt x="233" y="340"/>
                  <a:pt x="234" y="341"/>
                </a:cubicBezTo>
                <a:cubicBezTo>
                  <a:pt x="234" y="340"/>
                  <a:pt x="234" y="340"/>
                  <a:pt x="234" y="340"/>
                </a:cubicBezTo>
                <a:lnTo>
                  <a:pt x="233" y="340"/>
                </a:lnTo>
                <a:close/>
                <a:moveTo>
                  <a:pt x="2179" y="343"/>
                </a:moveTo>
                <a:cubicBezTo>
                  <a:pt x="2179" y="341"/>
                  <a:pt x="2180" y="341"/>
                  <a:pt x="2178" y="340"/>
                </a:cubicBezTo>
                <a:cubicBezTo>
                  <a:pt x="2177" y="342"/>
                  <a:pt x="2175" y="345"/>
                  <a:pt x="2172" y="346"/>
                </a:cubicBezTo>
                <a:cubicBezTo>
                  <a:pt x="2172" y="346"/>
                  <a:pt x="2172" y="346"/>
                  <a:pt x="2172" y="346"/>
                </a:cubicBezTo>
                <a:cubicBezTo>
                  <a:pt x="2173" y="346"/>
                  <a:pt x="2173" y="346"/>
                  <a:pt x="2173" y="346"/>
                </a:cubicBezTo>
                <a:cubicBezTo>
                  <a:pt x="2173" y="347"/>
                  <a:pt x="2173" y="347"/>
                  <a:pt x="2173" y="347"/>
                </a:cubicBezTo>
                <a:cubicBezTo>
                  <a:pt x="2175" y="346"/>
                  <a:pt x="2177" y="344"/>
                  <a:pt x="2179" y="343"/>
                </a:cubicBezTo>
                <a:close/>
                <a:moveTo>
                  <a:pt x="1223" y="348"/>
                </a:moveTo>
                <a:cubicBezTo>
                  <a:pt x="1229" y="348"/>
                  <a:pt x="1229" y="348"/>
                  <a:pt x="1229" y="348"/>
                </a:cubicBezTo>
                <a:cubicBezTo>
                  <a:pt x="1229" y="346"/>
                  <a:pt x="1228" y="347"/>
                  <a:pt x="1229" y="346"/>
                </a:cubicBezTo>
                <a:cubicBezTo>
                  <a:pt x="1229" y="345"/>
                  <a:pt x="1229" y="344"/>
                  <a:pt x="1229" y="343"/>
                </a:cubicBezTo>
                <a:cubicBezTo>
                  <a:pt x="1227" y="343"/>
                  <a:pt x="1228" y="343"/>
                  <a:pt x="1227" y="342"/>
                </a:cubicBezTo>
                <a:cubicBezTo>
                  <a:pt x="1223" y="343"/>
                  <a:pt x="1224" y="343"/>
                  <a:pt x="1222" y="344"/>
                </a:cubicBezTo>
                <a:cubicBezTo>
                  <a:pt x="1222" y="346"/>
                  <a:pt x="1222" y="347"/>
                  <a:pt x="1223" y="348"/>
                </a:cubicBezTo>
                <a:close/>
                <a:moveTo>
                  <a:pt x="956" y="346"/>
                </a:moveTo>
                <a:cubicBezTo>
                  <a:pt x="956" y="344"/>
                  <a:pt x="956" y="344"/>
                  <a:pt x="956" y="344"/>
                </a:cubicBezTo>
                <a:cubicBezTo>
                  <a:pt x="955" y="344"/>
                  <a:pt x="954" y="343"/>
                  <a:pt x="953" y="343"/>
                </a:cubicBezTo>
                <a:cubicBezTo>
                  <a:pt x="954" y="344"/>
                  <a:pt x="955" y="345"/>
                  <a:pt x="956" y="346"/>
                </a:cubicBezTo>
                <a:close/>
                <a:moveTo>
                  <a:pt x="2168" y="349"/>
                </a:moveTo>
                <a:cubicBezTo>
                  <a:pt x="2169" y="349"/>
                  <a:pt x="2169" y="349"/>
                  <a:pt x="2169" y="349"/>
                </a:cubicBezTo>
                <a:cubicBezTo>
                  <a:pt x="2169" y="348"/>
                  <a:pt x="2168" y="348"/>
                  <a:pt x="2168" y="346"/>
                </a:cubicBezTo>
                <a:cubicBezTo>
                  <a:pt x="2166" y="346"/>
                  <a:pt x="2166" y="346"/>
                  <a:pt x="2166" y="346"/>
                </a:cubicBezTo>
                <a:cubicBezTo>
                  <a:pt x="2165" y="348"/>
                  <a:pt x="2166" y="347"/>
                  <a:pt x="2164" y="348"/>
                </a:cubicBezTo>
                <a:cubicBezTo>
                  <a:pt x="2165" y="349"/>
                  <a:pt x="2165" y="349"/>
                  <a:pt x="2165" y="350"/>
                </a:cubicBezTo>
                <a:cubicBezTo>
                  <a:pt x="2168" y="350"/>
                  <a:pt x="2168" y="350"/>
                  <a:pt x="2168" y="350"/>
                </a:cubicBezTo>
                <a:lnTo>
                  <a:pt x="2168" y="349"/>
                </a:lnTo>
                <a:close/>
                <a:moveTo>
                  <a:pt x="4081" y="350"/>
                </a:moveTo>
                <a:cubicBezTo>
                  <a:pt x="4079" y="350"/>
                  <a:pt x="4079" y="350"/>
                  <a:pt x="4079" y="350"/>
                </a:cubicBezTo>
                <a:cubicBezTo>
                  <a:pt x="4080" y="351"/>
                  <a:pt x="4079" y="350"/>
                  <a:pt x="4081" y="351"/>
                </a:cubicBezTo>
                <a:lnTo>
                  <a:pt x="4081" y="350"/>
                </a:lnTo>
                <a:close/>
                <a:moveTo>
                  <a:pt x="1091" y="356"/>
                </a:moveTo>
                <a:cubicBezTo>
                  <a:pt x="1091" y="352"/>
                  <a:pt x="1091" y="352"/>
                  <a:pt x="1091" y="352"/>
                </a:cubicBezTo>
                <a:cubicBezTo>
                  <a:pt x="1090" y="353"/>
                  <a:pt x="1089" y="353"/>
                  <a:pt x="1088" y="353"/>
                </a:cubicBezTo>
                <a:cubicBezTo>
                  <a:pt x="1089" y="355"/>
                  <a:pt x="1089" y="355"/>
                  <a:pt x="1091" y="356"/>
                </a:cubicBezTo>
                <a:close/>
                <a:moveTo>
                  <a:pt x="277" y="371"/>
                </a:moveTo>
                <a:cubicBezTo>
                  <a:pt x="277" y="368"/>
                  <a:pt x="277" y="368"/>
                  <a:pt x="277" y="368"/>
                </a:cubicBezTo>
                <a:cubicBezTo>
                  <a:pt x="275" y="368"/>
                  <a:pt x="275" y="368"/>
                  <a:pt x="275" y="368"/>
                </a:cubicBezTo>
                <a:cubicBezTo>
                  <a:pt x="276" y="370"/>
                  <a:pt x="275" y="369"/>
                  <a:pt x="276" y="370"/>
                </a:cubicBezTo>
                <a:cubicBezTo>
                  <a:pt x="276" y="371"/>
                  <a:pt x="276" y="371"/>
                  <a:pt x="276" y="371"/>
                </a:cubicBezTo>
                <a:lnTo>
                  <a:pt x="277" y="371"/>
                </a:lnTo>
                <a:close/>
                <a:moveTo>
                  <a:pt x="1778" y="375"/>
                </a:moveTo>
                <a:cubicBezTo>
                  <a:pt x="1775" y="376"/>
                  <a:pt x="1774" y="376"/>
                  <a:pt x="1773" y="379"/>
                </a:cubicBezTo>
                <a:cubicBezTo>
                  <a:pt x="1775" y="379"/>
                  <a:pt x="1778" y="377"/>
                  <a:pt x="1780" y="379"/>
                </a:cubicBezTo>
                <a:cubicBezTo>
                  <a:pt x="1785" y="379"/>
                  <a:pt x="1785" y="379"/>
                  <a:pt x="1785" y="379"/>
                </a:cubicBezTo>
                <a:cubicBezTo>
                  <a:pt x="1785" y="378"/>
                  <a:pt x="1785" y="378"/>
                  <a:pt x="1785" y="378"/>
                </a:cubicBezTo>
                <a:cubicBezTo>
                  <a:pt x="1784" y="378"/>
                  <a:pt x="1784" y="378"/>
                  <a:pt x="1784" y="378"/>
                </a:cubicBezTo>
                <a:cubicBezTo>
                  <a:pt x="1781" y="375"/>
                  <a:pt x="1780" y="377"/>
                  <a:pt x="1778" y="375"/>
                </a:cubicBezTo>
                <a:close/>
                <a:moveTo>
                  <a:pt x="1113" y="378"/>
                </a:moveTo>
                <a:cubicBezTo>
                  <a:pt x="1116" y="378"/>
                  <a:pt x="1116" y="378"/>
                  <a:pt x="1116" y="378"/>
                </a:cubicBezTo>
                <a:cubicBezTo>
                  <a:pt x="1116" y="376"/>
                  <a:pt x="1116" y="376"/>
                  <a:pt x="1116" y="376"/>
                </a:cubicBezTo>
                <a:cubicBezTo>
                  <a:pt x="1113" y="376"/>
                  <a:pt x="1113" y="376"/>
                  <a:pt x="1113" y="376"/>
                </a:cubicBezTo>
                <a:lnTo>
                  <a:pt x="1113" y="378"/>
                </a:lnTo>
                <a:close/>
                <a:moveTo>
                  <a:pt x="1825" y="427"/>
                </a:moveTo>
                <a:cubicBezTo>
                  <a:pt x="1825" y="424"/>
                  <a:pt x="1825" y="424"/>
                  <a:pt x="1825" y="424"/>
                </a:cubicBezTo>
                <a:cubicBezTo>
                  <a:pt x="1827" y="424"/>
                  <a:pt x="1829" y="424"/>
                  <a:pt x="1832" y="424"/>
                </a:cubicBezTo>
                <a:cubicBezTo>
                  <a:pt x="1832" y="425"/>
                  <a:pt x="1832" y="426"/>
                  <a:pt x="1832" y="427"/>
                </a:cubicBezTo>
                <a:cubicBezTo>
                  <a:pt x="1834" y="427"/>
                  <a:pt x="1836" y="426"/>
                  <a:pt x="1837" y="426"/>
                </a:cubicBezTo>
                <a:cubicBezTo>
                  <a:pt x="1837" y="424"/>
                  <a:pt x="1837" y="424"/>
                  <a:pt x="1837" y="424"/>
                </a:cubicBezTo>
                <a:cubicBezTo>
                  <a:pt x="1838" y="424"/>
                  <a:pt x="1838" y="424"/>
                  <a:pt x="1838" y="424"/>
                </a:cubicBezTo>
                <a:cubicBezTo>
                  <a:pt x="1838" y="423"/>
                  <a:pt x="1838" y="423"/>
                  <a:pt x="1838" y="423"/>
                </a:cubicBezTo>
                <a:cubicBezTo>
                  <a:pt x="1839" y="423"/>
                  <a:pt x="1840" y="424"/>
                  <a:pt x="1841" y="425"/>
                </a:cubicBezTo>
                <a:cubicBezTo>
                  <a:pt x="1843" y="425"/>
                  <a:pt x="1843" y="424"/>
                  <a:pt x="1845" y="423"/>
                </a:cubicBezTo>
                <a:cubicBezTo>
                  <a:pt x="1845" y="422"/>
                  <a:pt x="1845" y="422"/>
                  <a:pt x="1845" y="422"/>
                </a:cubicBezTo>
                <a:cubicBezTo>
                  <a:pt x="1846" y="422"/>
                  <a:pt x="1846" y="422"/>
                  <a:pt x="1846" y="422"/>
                </a:cubicBezTo>
                <a:cubicBezTo>
                  <a:pt x="1847" y="421"/>
                  <a:pt x="1847" y="421"/>
                  <a:pt x="1847" y="420"/>
                </a:cubicBezTo>
                <a:cubicBezTo>
                  <a:pt x="1850" y="420"/>
                  <a:pt x="1850" y="420"/>
                  <a:pt x="1850" y="420"/>
                </a:cubicBezTo>
                <a:cubicBezTo>
                  <a:pt x="1850" y="419"/>
                  <a:pt x="1850" y="419"/>
                  <a:pt x="1850" y="419"/>
                </a:cubicBezTo>
                <a:cubicBezTo>
                  <a:pt x="1852" y="419"/>
                  <a:pt x="1852" y="419"/>
                  <a:pt x="1852" y="419"/>
                </a:cubicBezTo>
                <a:cubicBezTo>
                  <a:pt x="1852" y="419"/>
                  <a:pt x="1852" y="419"/>
                  <a:pt x="1852" y="419"/>
                </a:cubicBezTo>
                <a:cubicBezTo>
                  <a:pt x="1855" y="419"/>
                  <a:pt x="1855" y="419"/>
                  <a:pt x="1855" y="419"/>
                </a:cubicBezTo>
                <a:cubicBezTo>
                  <a:pt x="1855" y="418"/>
                  <a:pt x="1855" y="418"/>
                  <a:pt x="1855" y="418"/>
                </a:cubicBezTo>
                <a:cubicBezTo>
                  <a:pt x="1857" y="418"/>
                  <a:pt x="1857" y="418"/>
                  <a:pt x="1857" y="418"/>
                </a:cubicBezTo>
                <a:cubicBezTo>
                  <a:pt x="1857" y="417"/>
                  <a:pt x="1858" y="417"/>
                  <a:pt x="1858" y="416"/>
                </a:cubicBezTo>
                <a:cubicBezTo>
                  <a:pt x="1860" y="416"/>
                  <a:pt x="1860" y="416"/>
                  <a:pt x="1860" y="416"/>
                </a:cubicBezTo>
                <a:cubicBezTo>
                  <a:pt x="1860" y="415"/>
                  <a:pt x="1860" y="415"/>
                  <a:pt x="1860" y="415"/>
                </a:cubicBezTo>
                <a:cubicBezTo>
                  <a:pt x="1861" y="415"/>
                  <a:pt x="1861" y="415"/>
                  <a:pt x="1861" y="415"/>
                </a:cubicBezTo>
                <a:cubicBezTo>
                  <a:pt x="1862" y="414"/>
                  <a:pt x="1861" y="413"/>
                  <a:pt x="1860" y="412"/>
                </a:cubicBezTo>
                <a:cubicBezTo>
                  <a:pt x="1862" y="412"/>
                  <a:pt x="1862" y="412"/>
                  <a:pt x="1862" y="412"/>
                </a:cubicBezTo>
                <a:cubicBezTo>
                  <a:pt x="1862" y="409"/>
                  <a:pt x="1862" y="409"/>
                  <a:pt x="1862" y="409"/>
                </a:cubicBezTo>
                <a:cubicBezTo>
                  <a:pt x="1865" y="409"/>
                  <a:pt x="1865" y="409"/>
                  <a:pt x="1865" y="409"/>
                </a:cubicBezTo>
                <a:cubicBezTo>
                  <a:pt x="1865" y="409"/>
                  <a:pt x="1865" y="409"/>
                  <a:pt x="1865" y="409"/>
                </a:cubicBezTo>
                <a:cubicBezTo>
                  <a:pt x="1866" y="409"/>
                  <a:pt x="1866" y="409"/>
                  <a:pt x="1866" y="409"/>
                </a:cubicBezTo>
                <a:cubicBezTo>
                  <a:pt x="1866" y="406"/>
                  <a:pt x="1866" y="406"/>
                  <a:pt x="1866" y="406"/>
                </a:cubicBezTo>
                <a:cubicBezTo>
                  <a:pt x="1868" y="407"/>
                  <a:pt x="1868" y="407"/>
                  <a:pt x="1869" y="408"/>
                </a:cubicBezTo>
                <a:cubicBezTo>
                  <a:pt x="1872" y="408"/>
                  <a:pt x="1872" y="408"/>
                  <a:pt x="1872" y="408"/>
                </a:cubicBezTo>
                <a:cubicBezTo>
                  <a:pt x="1872" y="407"/>
                  <a:pt x="1872" y="407"/>
                  <a:pt x="1872" y="407"/>
                </a:cubicBezTo>
                <a:cubicBezTo>
                  <a:pt x="1873" y="407"/>
                  <a:pt x="1873" y="407"/>
                  <a:pt x="1873" y="407"/>
                </a:cubicBezTo>
                <a:cubicBezTo>
                  <a:pt x="1872" y="406"/>
                  <a:pt x="1872" y="405"/>
                  <a:pt x="1872" y="404"/>
                </a:cubicBezTo>
                <a:cubicBezTo>
                  <a:pt x="1873" y="404"/>
                  <a:pt x="1873" y="404"/>
                  <a:pt x="1873" y="404"/>
                </a:cubicBezTo>
                <a:cubicBezTo>
                  <a:pt x="1873" y="403"/>
                  <a:pt x="1873" y="403"/>
                  <a:pt x="1873" y="403"/>
                </a:cubicBezTo>
                <a:cubicBezTo>
                  <a:pt x="1872" y="403"/>
                  <a:pt x="1871" y="402"/>
                  <a:pt x="1870" y="402"/>
                </a:cubicBezTo>
                <a:cubicBezTo>
                  <a:pt x="1870" y="400"/>
                  <a:pt x="1872" y="400"/>
                  <a:pt x="1872" y="400"/>
                </a:cubicBezTo>
                <a:cubicBezTo>
                  <a:pt x="1872" y="398"/>
                  <a:pt x="1872" y="398"/>
                  <a:pt x="1872" y="398"/>
                </a:cubicBezTo>
                <a:cubicBezTo>
                  <a:pt x="1871" y="397"/>
                  <a:pt x="1871" y="396"/>
                  <a:pt x="1870" y="395"/>
                </a:cubicBezTo>
                <a:cubicBezTo>
                  <a:pt x="1869" y="395"/>
                  <a:pt x="1870" y="395"/>
                  <a:pt x="1869" y="395"/>
                </a:cubicBezTo>
                <a:cubicBezTo>
                  <a:pt x="1869" y="395"/>
                  <a:pt x="1868" y="395"/>
                  <a:pt x="1867" y="395"/>
                </a:cubicBezTo>
                <a:cubicBezTo>
                  <a:pt x="1867" y="395"/>
                  <a:pt x="1866" y="394"/>
                  <a:pt x="1866" y="394"/>
                </a:cubicBezTo>
                <a:cubicBezTo>
                  <a:pt x="1863" y="392"/>
                  <a:pt x="1862" y="394"/>
                  <a:pt x="1860" y="395"/>
                </a:cubicBezTo>
                <a:cubicBezTo>
                  <a:pt x="1860" y="391"/>
                  <a:pt x="1861" y="391"/>
                  <a:pt x="1861" y="388"/>
                </a:cubicBezTo>
                <a:cubicBezTo>
                  <a:pt x="1860" y="388"/>
                  <a:pt x="1860" y="387"/>
                  <a:pt x="1859" y="387"/>
                </a:cubicBezTo>
                <a:cubicBezTo>
                  <a:pt x="1859" y="384"/>
                  <a:pt x="1859" y="384"/>
                  <a:pt x="1860" y="383"/>
                </a:cubicBezTo>
                <a:cubicBezTo>
                  <a:pt x="1860" y="382"/>
                  <a:pt x="1860" y="382"/>
                  <a:pt x="1860" y="382"/>
                </a:cubicBezTo>
                <a:cubicBezTo>
                  <a:pt x="1863" y="382"/>
                  <a:pt x="1863" y="382"/>
                  <a:pt x="1863" y="382"/>
                </a:cubicBezTo>
                <a:cubicBezTo>
                  <a:pt x="1863" y="382"/>
                  <a:pt x="1864" y="381"/>
                  <a:pt x="1864" y="380"/>
                </a:cubicBezTo>
                <a:cubicBezTo>
                  <a:pt x="1864" y="380"/>
                  <a:pt x="1864" y="380"/>
                  <a:pt x="1864" y="380"/>
                </a:cubicBezTo>
                <a:cubicBezTo>
                  <a:pt x="1863" y="380"/>
                  <a:pt x="1862" y="380"/>
                  <a:pt x="1861" y="380"/>
                </a:cubicBezTo>
                <a:cubicBezTo>
                  <a:pt x="1861" y="381"/>
                  <a:pt x="1861" y="381"/>
                  <a:pt x="1861" y="381"/>
                </a:cubicBezTo>
                <a:cubicBezTo>
                  <a:pt x="1859" y="382"/>
                  <a:pt x="1858" y="381"/>
                  <a:pt x="1856" y="383"/>
                </a:cubicBezTo>
                <a:cubicBezTo>
                  <a:pt x="1854" y="383"/>
                  <a:pt x="1854" y="383"/>
                  <a:pt x="1853" y="381"/>
                </a:cubicBezTo>
                <a:cubicBezTo>
                  <a:pt x="1852" y="381"/>
                  <a:pt x="1852" y="381"/>
                  <a:pt x="1852" y="381"/>
                </a:cubicBezTo>
                <a:cubicBezTo>
                  <a:pt x="1852" y="380"/>
                  <a:pt x="1852" y="380"/>
                  <a:pt x="1852" y="380"/>
                </a:cubicBezTo>
                <a:cubicBezTo>
                  <a:pt x="1852" y="379"/>
                  <a:pt x="1851" y="379"/>
                  <a:pt x="1850" y="379"/>
                </a:cubicBezTo>
                <a:cubicBezTo>
                  <a:pt x="1850" y="378"/>
                  <a:pt x="1850" y="377"/>
                  <a:pt x="1850" y="376"/>
                </a:cubicBezTo>
                <a:cubicBezTo>
                  <a:pt x="1848" y="377"/>
                  <a:pt x="1846" y="377"/>
                  <a:pt x="1844" y="377"/>
                </a:cubicBezTo>
                <a:cubicBezTo>
                  <a:pt x="1844" y="380"/>
                  <a:pt x="1844" y="382"/>
                  <a:pt x="1843" y="384"/>
                </a:cubicBezTo>
                <a:cubicBezTo>
                  <a:pt x="1839" y="384"/>
                  <a:pt x="1840" y="385"/>
                  <a:pt x="1838" y="382"/>
                </a:cubicBezTo>
                <a:cubicBezTo>
                  <a:pt x="1835" y="382"/>
                  <a:pt x="1835" y="382"/>
                  <a:pt x="1835" y="385"/>
                </a:cubicBezTo>
                <a:cubicBezTo>
                  <a:pt x="1833" y="385"/>
                  <a:pt x="1832" y="385"/>
                  <a:pt x="1830" y="385"/>
                </a:cubicBezTo>
                <a:cubicBezTo>
                  <a:pt x="1830" y="386"/>
                  <a:pt x="1830" y="386"/>
                  <a:pt x="1830" y="386"/>
                </a:cubicBezTo>
                <a:cubicBezTo>
                  <a:pt x="1829" y="386"/>
                  <a:pt x="1827" y="386"/>
                  <a:pt x="1826" y="385"/>
                </a:cubicBezTo>
                <a:cubicBezTo>
                  <a:pt x="1825" y="384"/>
                  <a:pt x="1826" y="385"/>
                  <a:pt x="1825" y="384"/>
                </a:cubicBezTo>
                <a:cubicBezTo>
                  <a:pt x="1824" y="383"/>
                  <a:pt x="1825" y="383"/>
                  <a:pt x="1823" y="383"/>
                </a:cubicBezTo>
                <a:cubicBezTo>
                  <a:pt x="1823" y="384"/>
                  <a:pt x="1823" y="384"/>
                  <a:pt x="1823" y="384"/>
                </a:cubicBezTo>
                <a:cubicBezTo>
                  <a:pt x="1822" y="384"/>
                  <a:pt x="1822" y="384"/>
                  <a:pt x="1822" y="384"/>
                </a:cubicBezTo>
                <a:cubicBezTo>
                  <a:pt x="1823" y="388"/>
                  <a:pt x="1824" y="386"/>
                  <a:pt x="1824" y="390"/>
                </a:cubicBezTo>
                <a:cubicBezTo>
                  <a:pt x="1822" y="390"/>
                  <a:pt x="1822" y="389"/>
                  <a:pt x="1820" y="389"/>
                </a:cubicBezTo>
                <a:cubicBezTo>
                  <a:pt x="1820" y="385"/>
                  <a:pt x="1820" y="385"/>
                  <a:pt x="1820" y="385"/>
                </a:cubicBezTo>
                <a:cubicBezTo>
                  <a:pt x="1819" y="385"/>
                  <a:pt x="1819" y="385"/>
                  <a:pt x="1819" y="385"/>
                </a:cubicBezTo>
                <a:cubicBezTo>
                  <a:pt x="1819" y="384"/>
                  <a:pt x="1820" y="383"/>
                  <a:pt x="1820" y="381"/>
                </a:cubicBezTo>
                <a:cubicBezTo>
                  <a:pt x="1817" y="381"/>
                  <a:pt x="1817" y="381"/>
                  <a:pt x="1816" y="384"/>
                </a:cubicBezTo>
                <a:cubicBezTo>
                  <a:pt x="1814" y="384"/>
                  <a:pt x="1815" y="384"/>
                  <a:pt x="1814" y="385"/>
                </a:cubicBezTo>
                <a:cubicBezTo>
                  <a:pt x="1811" y="385"/>
                  <a:pt x="1811" y="385"/>
                  <a:pt x="1810" y="386"/>
                </a:cubicBezTo>
                <a:cubicBezTo>
                  <a:pt x="1809" y="386"/>
                  <a:pt x="1809" y="386"/>
                  <a:pt x="1809" y="386"/>
                </a:cubicBezTo>
                <a:cubicBezTo>
                  <a:pt x="1810" y="388"/>
                  <a:pt x="1810" y="388"/>
                  <a:pt x="1810" y="390"/>
                </a:cubicBezTo>
                <a:cubicBezTo>
                  <a:pt x="1809" y="391"/>
                  <a:pt x="1808" y="391"/>
                  <a:pt x="1808" y="391"/>
                </a:cubicBezTo>
                <a:cubicBezTo>
                  <a:pt x="1807" y="389"/>
                  <a:pt x="1805" y="387"/>
                  <a:pt x="1805" y="384"/>
                </a:cubicBezTo>
                <a:cubicBezTo>
                  <a:pt x="1804" y="384"/>
                  <a:pt x="1802" y="384"/>
                  <a:pt x="1801" y="385"/>
                </a:cubicBezTo>
                <a:cubicBezTo>
                  <a:pt x="1801" y="390"/>
                  <a:pt x="1802" y="391"/>
                  <a:pt x="1801" y="395"/>
                </a:cubicBezTo>
                <a:cubicBezTo>
                  <a:pt x="1798" y="394"/>
                  <a:pt x="1800" y="394"/>
                  <a:pt x="1799" y="393"/>
                </a:cubicBezTo>
                <a:cubicBezTo>
                  <a:pt x="1798" y="393"/>
                  <a:pt x="1797" y="393"/>
                  <a:pt x="1796" y="394"/>
                </a:cubicBezTo>
                <a:cubicBezTo>
                  <a:pt x="1796" y="395"/>
                  <a:pt x="1796" y="397"/>
                  <a:pt x="1795" y="399"/>
                </a:cubicBezTo>
                <a:cubicBezTo>
                  <a:pt x="1794" y="399"/>
                  <a:pt x="1794" y="399"/>
                  <a:pt x="1794" y="399"/>
                </a:cubicBezTo>
                <a:cubicBezTo>
                  <a:pt x="1794" y="400"/>
                  <a:pt x="1794" y="400"/>
                  <a:pt x="1794" y="400"/>
                </a:cubicBezTo>
                <a:cubicBezTo>
                  <a:pt x="1792" y="400"/>
                  <a:pt x="1793" y="400"/>
                  <a:pt x="1792" y="400"/>
                </a:cubicBezTo>
                <a:cubicBezTo>
                  <a:pt x="1791" y="400"/>
                  <a:pt x="1791" y="400"/>
                  <a:pt x="1791" y="400"/>
                </a:cubicBezTo>
                <a:cubicBezTo>
                  <a:pt x="1791" y="398"/>
                  <a:pt x="1791" y="396"/>
                  <a:pt x="1790" y="394"/>
                </a:cubicBezTo>
                <a:cubicBezTo>
                  <a:pt x="1791" y="393"/>
                  <a:pt x="1791" y="393"/>
                  <a:pt x="1792" y="393"/>
                </a:cubicBezTo>
                <a:cubicBezTo>
                  <a:pt x="1792" y="392"/>
                  <a:pt x="1791" y="391"/>
                  <a:pt x="1791" y="390"/>
                </a:cubicBezTo>
                <a:cubicBezTo>
                  <a:pt x="1790" y="390"/>
                  <a:pt x="1790" y="390"/>
                  <a:pt x="1790" y="390"/>
                </a:cubicBezTo>
                <a:cubicBezTo>
                  <a:pt x="1790" y="390"/>
                  <a:pt x="1791" y="388"/>
                  <a:pt x="1791" y="387"/>
                </a:cubicBezTo>
                <a:cubicBezTo>
                  <a:pt x="1790" y="387"/>
                  <a:pt x="1790" y="387"/>
                  <a:pt x="1790" y="387"/>
                </a:cubicBezTo>
                <a:cubicBezTo>
                  <a:pt x="1790" y="385"/>
                  <a:pt x="1790" y="385"/>
                  <a:pt x="1790" y="385"/>
                </a:cubicBezTo>
                <a:cubicBezTo>
                  <a:pt x="1789" y="385"/>
                  <a:pt x="1789" y="385"/>
                  <a:pt x="1789" y="385"/>
                </a:cubicBezTo>
                <a:cubicBezTo>
                  <a:pt x="1788" y="381"/>
                  <a:pt x="1787" y="383"/>
                  <a:pt x="1785" y="380"/>
                </a:cubicBezTo>
                <a:cubicBezTo>
                  <a:pt x="1784" y="381"/>
                  <a:pt x="1783" y="381"/>
                  <a:pt x="1782" y="381"/>
                </a:cubicBezTo>
                <a:cubicBezTo>
                  <a:pt x="1782" y="382"/>
                  <a:pt x="1782" y="382"/>
                  <a:pt x="1782" y="382"/>
                </a:cubicBezTo>
                <a:cubicBezTo>
                  <a:pt x="1781" y="382"/>
                  <a:pt x="1781" y="381"/>
                  <a:pt x="1779" y="381"/>
                </a:cubicBezTo>
                <a:cubicBezTo>
                  <a:pt x="1779" y="382"/>
                  <a:pt x="1778" y="383"/>
                  <a:pt x="1778" y="384"/>
                </a:cubicBezTo>
                <a:cubicBezTo>
                  <a:pt x="1780" y="384"/>
                  <a:pt x="1781" y="385"/>
                  <a:pt x="1783" y="385"/>
                </a:cubicBezTo>
                <a:cubicBezTo>
                  <a:pt x="1783" y="387"/>
                  <a:pt x="1783" y="389"/>
                  <a:pt x="1784" y="390"/>
                </a:cubicBezTo>
                <a:cubicBezTo>
                  <a:pt x="1782" y="390"/>
                  <a:pt x="1782" y="390"/>
                  <a:pt x="1780" y="389"/>
                </a:cubicBezTo>
                <a:cubicBezTo>
                  <a:pt x="1780" y="388"/>
                  <a:pt x="1780" y="388"/>
                  <a:pt x="1780" y="388"/>
                </a:cubicBezTo>
                <a:cubicBezTo>
                  <a:pt x="1776" y="388"/>
                  <a:pt x="1776" y="388"/>
                  <a:pt x="1776" y="388"/>
                </a:cubicBezTo>
                <a:cubicBezTo>
                  <a:pt x="1775" y="388"/>
                  <a:pt x="1777" y="388"/>
                  <a:pt x="1776" y="387"/>
                </a:cubicBezTo>
                <a:cubicBezTo>
                  <a:pt x="1775" y="385"/>
                  <a:pt x="1774" y="384"/>
                  <a:pt x="1774" y="382"/>
                </a:cubicBezTo>
                <a:cubicBezTo>
                  <a:pt x="1772" y="383"/>
                  <a:pt x="1773" y="382"/>
                  <a:pt x="1772" y="383"/>
                </a:cubicBezTo>
                <a:cubicBezTo>
                  <a:pt x="1772" y="384"/>
                  <a:pt x="1771" y="383"/>
                  <a:pt x="1771" y="385"/>
                </a:cubicBezTo>
                <a:cubicBezTo>
                  <a:pt x="1772" y="385"/>
                  <a:pt x="1772" y="385"/>
                  <a:pt x="1772" y="385"/>
                </a:cubicBezTo>
                <a:cubicBezTo>
                  <a:pt x="1772" y="385"/>
                  <a:pt x="1772" y="385"/>
                  <a:pt x="1772" y="385"/>
                </a:cubicBezTo>
                <a:cubicBezTo>
                  <a:pt x="1771" y="385"/>
                  <a:pt x="1771" y="385"/>
                  <a:pt x="1771" y="385"/>
                </a:cubicBezTo>
                <a:cubicBezTo>
                  <a:pt x="1771" y="386"/>
                  <a:pt x="1771" y="386"/>
                  <a:pt x="1771" y="386"/>
                </a:cubicBezTo>
                <a:cubicBezTo>
                  <a:pt x="1770" y="386"/>
                  <a:pt x="1769" y="386"/>
                  <a:pt x="1768" y="385"/>
                </a:cubicBezTo>
                <a:cubicBezTo>
                  <a:pt x="1768" y="386"/>
                  <a:pt x="1768" y="386"/>
                  <a:pt x="1768" y="386"/>
                </a:cubicBezTo>
                <a:cubicBezTo>
                  <a:pt x="1769" y="386"/>
                  <a:pt x="1769" y="386"/>
                  <a:pt x="1769" y="386"/>
                </a:cubicBezTo>
                <a:cubicBezTo>
                  <a:pt x="1769" y="387"/>
                  <a:pt x="1769" y="387"/>
                  <a:pt x="1769" y="387"/>
                </a:cubicBezTo>
                <a:cubicBezTo>
                  <a:pt x="1771" y="387"/>
                  <a:pt x="1771" y="387"/>
                  <a:pt x="1771" y="387"/>
                </a:cubicBezTo>
                <a:cubicBezTo>
                  <a:pt x="1771" y="392"/>
                  <a:pt x="1771" y="392"/>
                  <a:pt x="1771" y="392"/>
                </a:cubicBezTo>
                <a:cubicBezTo>
                  <a:pt x="1769" y="393"/>
                  <a:pt x="1769" y="394"/>
                  <a:pt x="1766" y="395"/>
                </a:cubicBezTo>
                <a:cubicBezTo>
                  <a:pt x="1766" y="396"/>
                  <a:pt x="1767" y="395"/>
                  <a:pt x="1766" y="396"/>
                </a:cubicBezTo>
                <a:cubicBezTo>
                  <a:pt x="1766" y="397"/>
                  <a:pt x="1766" y="397"/>
                  <a:pt x="1766" y="397"/>
                </a:cubicBezTo>
                <a:cubicBezTo>
                  <a:pt x="1764" y="397"/>
                  <a:pt x="1763" y="397"/>
                  <a:pt x="1762" y="396"/>
                </a:cubicBezTo>
                <a:cubicBezTo>
                  <a:pt x="1762" y="397"/>
                  <a:pt x="1762" y="397"/>
                  <a:pt x="1762" y="397"/>
                </a:cubicBezTo>
                <a:cubicBezTo>
                  <a:pt x="1761" y="397"/>
                  <a:pt x="1761" y="397"/>
                  <a:pt x="1761" y="397"/>
                </a:cubicBezTo>
                <a:cubicBezTo>
                  <a:pt x="1761" y="398"/>
                  <a:pt x="1761" y="398"/>
                  <a:pt x="1762" y="399"/>
                </a:cubicBezTo>
                <a:cubicBezTo>
                  <a:pt x="1764" y="399"/>
                  <a:pt x="1766" y="399"/>
                  <a:pt x="1768" y="400"/>
                </a:cubicBezTo>
                <a:cubicBezTo>
                  <a:pt x="1769" y="398"/>
                  <a:pt x="1770" y="397"/>
                  <a:pt x="1771" y="396"/>
                </a:cubicBezTo>
                <a:cubicBezTo>
                  <a:pt x="1771" y="397"/>
                  <a:pt x="1772" y="397"/>
                  <a:pt x="1773" y="397"/>
                </a:cubicBezTo>
                <a:cubicBezTo>
                  <a:pt x="1775" y="396"/>
                  <a:pt x="1777" y="395"/>
                  <a:pt x="1780" y="394"/>
                </a:cubicBezTo>
                <a:cubicBezTo>
                  <a:pt x="1780" y="395"/>
                  <a:pt x="1782" y="396"/>
                  <a:pt x="1783" y="396"/>
                </a:cubicBezTo>
                <a:cubicBezTo>
                  <a:pt x="1783" y="397"/>
                  <a:pt x="1783" y="397"/>
                  <a:pt x="1783" y="397"/>
                </a:cubicBezTo>
                <a:cubicBezTo>
                  <a:pt x="1782" y="397"/>
                  <a:pt x="1782" y="397"/>
                  <a:pt x="1782" y="397"/>
                </a:cubicBezTo>
                <a:cubicBezTo>
                  <a:pt x="1782" y="398"/>
                  <a:pt x="1782" y="398"/>
                  <a:pt x="1782" y="398"/>
                </a:cubicBezTo>
                <a:cubicBezTo>
                  <a:pt x="1781" y="398"/>
                  <a:pt x="1780" y="397"/>
                  <a:pt x="1780" y="397"/>
                </a:cubicBezTo>
                <a:cubicBezTo>
                  <a:pt x="1780" y="398"/>
                  <a:pt x="1780" y="398"/>
                  <a:pt x="1780" y="398"/>
                </a:cubicBezTo>
                <a:cubicBezTo>
                  <a:pt x="1779" y="398"/>
                  <a:pt x="1779" y="398"/>
                  <a:pt x="1779" y="398"/>
                </a:cubicBezTo>
                <a:cubicBezTo>
                  <a:pt x="1779" y="400"/>
                  <a:pt x="1779" y="401"/>
                  <a:pt x="1780" y="402"/>
                </a:cubicBezTo>
                <a:cubicBezTo>
                  <a:pt x="1781" y="402"/>
                  <a:pt x="1782" y="401"/>
                  <a:pt x="1784" y="401"/>
                </a:cubicBezTo>
                <a:cubicBezTo>
                  <a:pt x="1783" y="403"/>
                  <a:pt x="1784" y="402"/>
                  <a:pt x="1783" y="403"/>
                </a:cubicBezTo>
                <a:cubicBezTo>
                  <a:pt x="1783" y="404"/>
                  <a:pt x="1783" y="404"/>
                  <a:pt x="1783" y="404"/>
                </a:cubicBezTo>
                <a:cubicBezTo>
                  <a:pt x="1781" y="405"/>
                  <a:pt x="1777" y="402"/>
                  <a:pt x="1776" y="403"/>
                </a:cubicBezTo>
                <a:cubicBezTo>
                  <a:pt x="1776" y="404"/>
                  <a:pt x="1776" y="404"/>
                  <a:pt x="1776" y="404"/>
                </a:cubicBezTo>
                <a:cubicBezTo>
                  <a:pt x="1771" y="405"/>
                  <a:pt x="1772" y="407"/>
                  <a:pt x="1766" y="407"/>
                </a:cubicBezTo>
                <a:cubicBezTo>
                  <a:pt x="1766" y="408"/>
                  <a:pt x="1766" y="408"/>
                  <a:pt x="1766" y="408"/>
                </a:cubicBezTo>
                <a:cubicBezTo>
                  <a:pt x="1765" y="408"/>
                  <a:pt x="1765" y="408"/>
                  <a:pt x="1765" y="408"/>
                </a:cubicBezTo>
                <a:cubicBezTo>
                  <a:pt x="1765" y="410"/>
                  <a:pt x="1765" y="410"/>
                  <a:pt x="1766" y="411"/>
                </a:cubicBezTo>
                <a:cubicBezTo>
                  <a:pt x="1770" y="411"/>
                  <a:pt x="1770" y="411"/>
                  <a:pt x="1770" y="411"/>
                </a:cubicBezTo>
                <a:cubicBezTo>
                  <a:pt x="1770" y="410"/>
                  <a:pt x="1770" y="410"/>
                  <a:pt x="1770" y="410"/>
                </a:cubicBezTo>
                <a:cubicBezTo>
                  <a:pt x="1771" y="410"/>
                  <a:pt x="1771" y="410"/>
                  <a:pt x="1771" y="410"/>
                </a:cubicBezTo>
                <a:cubicBezTo>
                  <a:pt x="1771" y="409"/>
                  <a:pt x="1771" y="409"/>
                  <a:pt x="1771" y="409"/>
                </a:cubicBezTo>
                <a:cubicBezTo>
                  <a:pt x="1773" y="409"/>
                  <a:pt x="1773" y="410"/>
                  <a:pt x="1773" y="410"/>
                </a:cubicBezTo>
                <a:cubicBezTo>
                  <a:pt x="1780" y="410"/>
                  <a:pt x="1780" y="410"/>
                  <a:pt x="1780" y="410"/>
                </a:cubicBezTo>
                <a:cubicBezTo>
                  <a:pt x="1781" y="412"/>
                  <a:pt x="1781" y="413"/>
                  <a:pt x="1782" y="414"/>
                </a:cubicBezTo>
                <a:cubicBezTo>
                  <a:pt x="1782" y="414"/>
                  <a:pt x="1782" y="414"/>
                  <a:pt x="1782" y="414"/>
                </a:cubicBezTo>
                <a:cubicBezTo>
                  <a:pt x="1783" y="414"/>
                  <a:pt x="1783" y="414"/>
                  <a:pt x="1783" y="414"/>
                </a:cubicBezTo>
                <a:cubicBezTo>
                  <a:pt x="1783" y="414"/>
                  <a:pt x="1783" y="414"/>
                  <a:pt x="1783" y="414"/>
                </a:cubicBezTo>
                <a:cubicBezTo>
                  <a:pt x="1783" y="414"/>
                  <a:pt x="1787" y="414"/>
                  <a:pt x="1785" y="414"/>
                </a:cubicBezTo>
                <a:cubicBezTo>
                  <a:pt x="1785" y="414"/>
                  <a:pt x="1785" y="414"/>
                  <a:pt x="1785" y="414"/>
                </a:cubicBezTo>
                <a:cubicBezTo>
                  <a:pt x="1785" y="416"/>
                  <a:pt x="1785" y="415"/>
                  <a:pt x="1785" y="416"/>
                </a:cubicBezTo>
                <a:cubicBezTo>
                  <a:pt x="1785" y="417"/>
                  <a:pt x="1785" y="417"/>
                  <a:pt x="1785" y="417"/>
                </a:cubicBezTo>
                <a:cubicBezTo>
                  <a:pt x="1789" y="417"/>
                  <a:pt x="1789" y="417"/>
                  <a:pt x="1789" y="417"/>
                </a:cubicBezTo>
                <a:cubicBezTo>
                  <a:pt x="1787" y="419"/>
                  <a:pt x="1786" y="418"/>
                  <a:pt x="1785" y="421"/>
                </a:cubicBezTo>
                <a:cubicBezTo>
                  <a:pt x="1783" y="421"/>
                  <a:pt x="1782" y="420"/>
                  <a:pt x="1781" y="420"/>
                </a:cubicBezTo>
                <a:cubicBezTo>
                  <a:pt x="1781" y="421"/>
                  <a:pt x="1781" y="421"/>
                  <a:pt x="1781" y="421"/>
                </a:cubicBezTo>
                <a:cubicBezTo>
                  <a:pt x="1778" y="421"/>
                  <a:pt x="1778" y="422"/>
                  <a:pt x="1776" y="423"/>
                </a:cubicBezTo>
                <a:cubicBezTo>
                  <a:pt x="1777" y="424"/>
                  <a:pt x="1776" y="423"/>
                  <a:pt x="1777" y="424"/>
                </a:cubicBezTo>
                <a:cubicBezTo>
                  <a:pt x="1778" y="425"/>
                  <a:pt x="1782" y="427"/>
                  <a:pt x="1785" y="426"/>
                </a:cubicBezTo>
                <a:cubicBezTo>
                  <a:pt x="1785" y="425"/>
                  <a:pt x="1785" y="425"/>
                  <a:pt x="1785" y="425"/>
                </a:cubicBezTo>
                <a:cubicBezTo>
                  <a:pt x="1786" y="425"/>
                  <a:pt x="1786" y="425"/>
                  <a:pt x="1786" y="425"/>
                </a:cubicBezTo>
                <a:cubicBezTo>
                  <a:pt x="1786" y="424"/>
                  <a:pt x="1786" y="424"/>
                  <a:pt x="1786" y="424"/>
                </a:cubicBezTo>
                <a:cubicBezTo>
                  <a:pt x="1791" y="424"/>
                  <a:pt x="1791" y="424"/>
                  <a:pt x="1791" y="424"/>
                </a:cubicBezTo>
                <a:cubicBezTo>
                  <a:pt x="1791" y="424"/>
                  <a:pt x="1791" y="424"/>
                  <a:pt x="1791" y="424"/>
                </a:cubicBezTo>
                <a:cubicBezTo>
                  <a:pt x="1794" y="423"/>
                  <a:pt x="1793" y="425"/>
                  <a:pt x="1794" y="425"/>
                </a:cubicBezTo>
                <a:cubicBezTo>
                  <a:pt x="1796" y="426"/>
                  <a:pt x="1797" y="424"/>
                  <a:pt x="1798" y="424"/>
                </a:cubicBezTo>
                <a:cubicBezTo>
                  <a:pt x="1798" y="425"/>
                  <a:pt x="1798" y="426"/>
                  <a:pt x="1799" y="426"/>
                </a:cubicBezTo>
                <a:cubicBezTo>
                  <a:pt x="1801" y="426"/>
                  <a:pt x="1802" y="427"/>
                  <a:pt x="1804" y="427"/>
                </a:cubicBezTo>
                <a:cubicBezTo>
                  <a:pt x="1804" y="428"/>
                  <a:pt x="1804" y="428"/>
                  <a:pt x="1804" y="428"/>
                </a:cubicBezTo>
                <a:cubicBezTo>
                  <a:pt x="1806" y="428"/>
                  <a:pt x="1805" y="428"/>
                  <a:pt x="1806" y="429"/>
                </a:cubicBezTo>
                <a:cubicBezTo>
                  <a:pt x="1805" y="430"/>
                  <a:pt x="1803" y="431"/>
                  <a:pt x="1802" y="432"/>
                </a:cubicBezTo>
                <a:cubicBezTo>
                  <a:pt x="1802" y="433"/>
                  <a:pt x="1802" y="433"/>
                  <a:pt x="1802" y="433"/>
                </a:cubicBezTo>
                <a:cubicBezTo>
                  <a:pt x="1803" y="432"/>
                  <a:pt x="1805" y="432"/>
                  <a:pt x="1806" y="432"/>
                </a:cubicBezTo>
                <a:cubicBezTo>
                  <a:pt x="1806" y="433"/>
                  <a:pt x="1806" y="433"/>
                  <a:pt x="1806" y="433"/>
                </a:cubicBezTo>
                <a:cubicBezTo>
                  <a:pt x="1810" y="433"/>
                  <a:pt x="1814" y="433"/>
                  <a:pt x="1818" y="433"/>
                </a:cubicBezTo>
                <a:cubicBezTo>
                  <a:pt x="1819" y="433"/>
                  <a:pt x="1821" y="432"/>
                  <a:pt x="1822" y="431"/>
                </a:cubicBezTo>
                <a:cubicBezTo>
                  <a:pt x="1823" y="432"/>
                  <a:pt x="1821" y="433"/>
                  <a:pt x="1824" y="433"/>
                </a:cubicBezTo>
                <a:cubicBezTo>
                  <a:pt x="1825" y="432"/>
                  <a:pt x="1826" y="431"/>
                  <a:pt x="1827" y="429"/>
                </a:cubicBezTo>
                <a:cubicBezTo>
                  <a:pt x="1827" y="429"/>
                  <a:pt x="1827" y="429"/>
                  <a:pt x="1827" y="429"/>
                </a:cubicBezTo>
                <a:cubicBezTo>
                  <a:pt x="1828" y="428"/>
                  <a:pt x="1825" y="427"/>
                  <a:pt x="1825" y="427"/>
                </a:cubicBezTo>
                <a:close/>
                <a:moveTo>
                  <a:pt x="1108" y="394"/>
                </a:moveTo>
                <a:cubicBezTo>
                  <a:pt x="1108" y="392"/>
                  <a:pt x="1108" y="391"/>
                  <a:pt x="1107" y="390"/>
                </a:cubicBezTo>
                <a:cubicBezTo>
                  <a:pt x="1106" y="389"/>
                  <a:pt x="1104" y="389"/>
                  <a:pt x="1102" y="389"/>
                </a:cubicBezTo>
                <a:cubicBezTo>
                  <a:pt x="1103" y="391"/>
                  <a:pt x="1103" y="390"/>
                  <a:pt x="1104" y="391"/>
                </a:cubicBezTo>
                <a:cubicBezTo>
                  <a:pt x="1104" y="392"/>
                  <a:pt x="1104" y="392"/>
                  <a:pt x="1104" y="392"/>
                </a:cubicBezTo>
                <a:cubicBezTo>
                  <a:pt x="1106" y="392"/>
                  <a:pt x="1106" y="392"/>
                  <a:pt x="1106" y="392"/>
                </a:cubicBezTo>
                <a:cubicBezTo>
                  <a:pt x="1106" y="393"/>
                  <a:pt x="1106" y="393"/>
                  <a:pt x="1106" y="393"/>
                </a:cubicBezTo>
                <a:cubicBezTo>
                  <a:pt x="1107" y="393"/>
                  <a:pt x="1107" y="393"/>
                  <a:pt x="1108" y="394"/>
                </a:cubicBezTo>
                <a:close/>
                <a:moveTo>
                  <a:pt x="2167" y="392"/>
                </a:moveTo>
                <a:cubicBezTo>
                  <a:pt x="2167" y="390"/>
                  <a:pt x="2167" y="390"/>
                  <a:pt x="2167" y="390"/>
                </a:cubicBezTo>
                <a:cubicBezTo>
                  <a:pt x="2166" y="390"/>
                  <a:pt x="2166" y="390"/>
                  <a:pt x="2166" y="390"/>
                </a:cubicBezTo>
                <a:cubicBezTo>
                  <a:pt x="2166" y="390"/>
                  <a:pt x="2165" y="391"/>
                  <a:pt x="2165" y="392"/>
                </a:cubicBezTo>
                <a:lnTo>
                  <a:pt x="2167" y="392"/>
                </a:lnTo>
                <a:close/>
                <a:moveTo>
                  <a:pt x="1138" y="433"/>
                </a:moveTo>
                <a:cubicBezTo>
                  <a:pt x="1140" y="432"/>
                  <a:pt x="1140" y="431"/>
                  <a:pt x="1142" y="430"/>
                </a:cubicBezTo>
                <a:cubicBezTo>
                  <a:pt x="1142" y="425"/>
                  <a:pt x="1142" y="425"/>
                  <a:pt x="1142" y="425"/>
                </a:cubicBezTo>
                <a:cubicBezTo>
                  <a:pt x="1144" y="425"/>
                  <a:pt x="1144" y="425"/>
                  <a:pt x="1144" y="425"/>
                </a:cubicBezTo>
                <a:cubicBezTo>
                  <a:pt x="1144" y="422"/>
                  <a:pt x="1144" y="422"/>
                  <a:pt x="1144" y="422"/>
                </a:cubicBezTo>
                <a:cubicBezTo>
                  <a:pt x="1142" y="422"/>
                  <a:pt x="1140" y="421"/>
                  <a:pt x="1139" y="421"/>
                </a:cubicBezTo>
                <a:cubicBezTo>
                  <a:pt x="1139" y="422"/>
                  <a:pt x="1139" y="422"/>
                  <a:pt x="1139" y="422"/>
                </a:cubicBezTo>
                <a:cubicBezTo>
                  <a:pt x="1133" y="422"/>
                  <a:pt x="1136" y="422"/>
                  <a:pt x="1133" y="424"/>
                </a:cubicBezTo>
                <a:cubicBezTo>
                  <a:pt x="1133" y="425"/>
                  <a:pt x="1133" y="425"/>
                  <a:pt x="1133" y="425"/>
                </a:cubicBezTo>
                <a:cubicBezTo>
                  <a:pt x="1132" y="425"/>
                  <a:pt x="1132" y="425"/>
                  <a:pt x="1132" y="425"/>
                </a:cubicBezTo>
                <a:cubicBezTo>
                  <a:pt x="1132" y="421"/>
                  <a:pt x="1132" y="421"/>
                  <a:pt x="1132" y="421"/>
                </a:cubicBezTo>
                <a:cubicBezTo>
                  <a:pt x="1131" y="421"/>
                  <a:pt x="1131" y="421"/>
                  <a:pt x="1131" y="421"/>
                </a:cubicBezTo>
                <a:cubicBezTo>
                  <a:pt x="1131" y="419"/>
                  <a:pt x="1131" y="419"/>
                  <a:pt x="1131" y="419"/>
                </a:cubicBezTo>
                <a:cubicBezTo>
                  <a:pt x="1130" y="419"/>
                  <a:pt x="1130" y="419"/>
                  <a:pt x="1130" y="419"/>
                </a:cubicBezTo>
                <a:cubicBezTo>
                  <a:pt x="1130" y="418"/>
                  <a:pt x="1130" y="416"/>
                  <a:pt x="1130" y="414"/>
                </a:cubicBezTo>
                <a:cubicBezTo>
                  <a:pt x="1128" y="414"/>
                  <a:pt x="1128" y="414"/>
                  <a:pt x="1128" y="414"/>
                </a:cubicBezTo>
                <a:cubicBezTo>
                  <a:pt x="1128" y="413"/>
                  <a:pt x="1128" y="413"/>
                  <a:pt x="1128" y="413"/>
                </a:cubicBezTo>
                <a:cubicBezTo>
                  <a:pt x="1127" y="413"/>
                  <a:pt x="1126" y="412"/>
                  <a:pt x="1126" y="412"/>
                </a:cubicBezTo>
                <a:cubicBezTo>
                  <a:pt x="1125" y="411"/>
                  <a:pt x="1125" y="411"/>
                  <a:pt x="1125" y="410"/>
                </a:cubicBezTo>
                <a:cubicBezTo>
                  <a:pt x="1123" y="409"/>
                  <a:pt x="1122" y="408"/>
                  <a:pt x="1121" y="407"/>
                </a:cubicBezTo>
                <a:cubicBezTo>
                  <a:pt x="1120" y="406"/>
                  <a:pt x="1120" y="404"/>
                  <a:pt x="1120" y="404"/>
                </a:cubicBezTo>
                <a:cubicBezTo>
                  <a:pt x="1119" y="404"/>
                  <a:pt x="1119" y="404"/>
                  <a:pt x="1119" y="404"/>
                </a:cubicBezTo>
                <a:cubicBezTo>
                  <a:pt x="1119" y="403"/>
                  <a:pt x="1119" y="403"/>
                  <a:pt x="1119" y="403"/>
                </a:cubicBezTo>
                <a:cubicBezTo>
                  <a:pt x="1116" y="403"/>
                  <a:pt x="1116" y="403"/>
                  <a:pt x="1116" y="403"/>
                </a:cubicBezTo>
                <a:cubicBezTo>
                  <a:pt x="1114" y="402"/>
                  <a:pt x="1111" y="402"/>
                  <a:pt x="1110" y="400"/>
                </a:cubicBezTo>
                <a:cubicBezTo>
                  <a:pt x="1107" y="401"/>
                  <a:pt x="1108" y="402"/>
                  <a:pt x="1106" y="404"/>
                </a:cubicBezTo>
                <a:cubicBezTo>
                  <a:pt x="1105" y="402"/>
                  <a:pt x="1104" y="402"/>
                  <a:pt x="1103" y="401"/>
                </a:cubicBezTo>
                <a:cubicBezTo>
                  <a:pt x="1102" y="401"/>
                  <a:pt x="1102" y="401"/>
                  <a:pt x="1102" y="401"/>
                </a:cubicBezTo>
                <a:cubicBezTo>
                  <a:pt x="1103" y="400"/>
                  <a:pt x="1103" y="399"/>
                  <a:pt x="1103" y="398"/>
                </a:cubicBezTo>
                <a:cubicBezTo>
                  <a:pt x="1106" y="398"/>
                  <a:pt x="1106" y="398"/>
                  <a:pt x="1106" y="398"/>
                </a:cubicBezTo>
                <a:cubicBezTo>
                  <a:pt x="1106" y="397"/>
                  <a:pt x="1106" y="396"/>
                  <a:pt x="1107" y="395"/>
                </a:cubicBezTo>
                <a:cubicBezTo>
                  <a:pt x="1106" y="395"/>
                  <a:pt x="1106" y="395"/>
                  <a:pt x="1106" y="395"/>
                </a:cubicBezTo>
                <a:cubicBezTo>
                  <a:pt x="1106" y="395"/>
                  <a:pt x="1106" y="395"/>
                  <a:pt x="1106" y="395"/>
                </a:cubicBezTo>
                <a:cubicBezTo>
                  <a:pt x="1103" y="395"/>
                  <a:pt x="1103" y="395"/>
                  <a:pt x="1103" y="395"/>
                </a:cubicBezTo>
                <a:cubicBezTo>
                  <a:pt x="1103" y="394"/>
                  <a:pt x="1103" y="394"/>
                  <a:pt x="1103" y="394"/>
                </a:cubicBezTo>
                <a:cubicBezTo>
                  <a:pt x="1101" y="394"/>
                  <a:pt x="1101" y="394"/>
                  <a:pt x="1101" y="394"/>
                </a:cubicBezTo>
                <a:cubicBezTo>
                  <a:pt x="1101" y="395"/>
                  <a:pt x="1101" y="395"/>
                  <a:pt x="1101" y="395"/>
                </a:cubicBezTo>
                <a:cubicBezTo>
                  <a:pt x="1098" y="397"/>
                  <a:pt x="1101" y="403"/>
                  <a:pt x="1099" y="408"/>
                </a:cubicBezTo>
                <a:cubicBezTo>
                  <a:pt x="1098" y="408"/>
                  <a:pt x="1098" y="408"/>
                  <a:pt x="1098" y="408"/>
                </a:cubicBezTo>
                <a:cubicBezTo>
                  <a:pt x="1098" y="414"/>
                  <a:pt x="1098" y="414"/>
                  <a:pt x="1098" y="414"/>
                </a:cubicBezTo>
                <a:cubicBezTo>
                  <a:pt x="1099" y="414"/>
                  <a:pt x="1099" y="414"/>
                  <a:pt x="1100" y="414"/>
                </a:cubicBezTo>
                <a:cubicBezTo>
                  <a:pt x="1100" y="419"/>
                  <a:pt x="1100" y="419"/>
                  <a:pt x="1100" y="419"/>
                </a:cubicBezTo>
                <a:cubicBezTo>
                  <a:pt x="1096" y="422"/>
                  <a:pt x="1093" y="424"/>
                  <a:pt x="1089" y="426"/>
                </a:cubicBezTo>
                <a:cubicBezTo>
                  <a:pt x="1089" y="430"/>
                  <a:pt x="1089" y="430"/>
                  <a:pt x="1089" y="430"/>
                </a:cubicBezTo>
                <a:cubicBezTo>
                  <a:pt x="1090" y="430"/>
                  <a:pt x="1090" y="430"/>
                  <a:pt x="1090" y="430"/>
                </a:cubicBezTo>
                <a:cubicBezTo>
                  <a:pt x="1090" y="431"/>
                  <a:pt x="1091" y="432"/>
                  <a:pt x="1091" y="433"/>
                </a:cubicBezTo>
                <a:cubicBezTo>
                  <a:pt x="1094" y="433"/>
                  <a:pt x="1094" y="433"/>
                  <a:pt x="1094" y="433"/>
                </a:cubicBezTo>
                <a:cubicBezTo>
                  <a:pt x="1094" y="431"/>
                  <a:pt x="1094" y="431"/>
                  <a:pt x="1094" y="431"/>
                </a:cubicBezTo>
                <a:cubicBezTo>
                  <a:pt x="1099" y="431"/>
                  <a:pt x="1099" y="431"/>
                  <a:pt x="1099" y="431"/>
                </a:cubicBezTo>
                <a:cubicBezTo>
                  <a:pt x="1099" y="430"/>
                  <a:pt x="1099" y="430"/>
                  <a:pt x="1099" y="430"/>
                </a:cubicBezTo>
                <a:cubicBezTo>
                  <a:pt x="1101" y="430"/>
                  <a:pt x="1101" y="430"/>
                  <a:pt x="1101" y="430"/>
                </a:cubicBezTo>
                <a:cubicBezTo>
                  <a:pt x="1099" y="434"/>
                  <a:pt x="1100" y="433"/>
                  <a:pt x="1100" y="438"/>
                </a:cubicBezTo>
                <a:cubicBezTo>
                  <a:pt x="1102" y="439"/>
                  <a:pt x="1101" y="438"/>
                  <a:pt x="1102" y="439"/>
                </a:cubicBezTo>
                <a:cubicBezTo>
                  <a:pt x="1105" y="439"/>
                  <a:pt x="1106" y="439"/>
                  <a:pt x="1107" y="438"/>
                </a:cubicBezTo>
                <a:cubicBezTo>
                  <a:pt x="1112" y="436"/>
                  <a:pt x="1109" y="436"/>
                  <a:pt x="1111" y="433"/>
                </a:cubicBezTo>
                <a:cubicBezTo>
                  <a:pt x="1111" y="432"/>
                  <a:pt x="1112" y="432"/>
                  <a:pt x="1112" y="432"/>
                </a:cubicBezTo>
                <a:cubicBezTo>
                  <a:pt x="1112" y="421"/>
                  <a:pt x="1112" y="421"/>
                  <a:pt x="1112" y="421"/>
                </a:cubicBezTo>
                <a:cubicBezTo>
                  <a:pt x="1113" y="420"/>
                  <a:pt x="1116" y="419"/>
                  <a:pt x="1116" y="417"/>
                </a:cubicBezTo>
                <a:cubicBezTo>
                  <a:pt x="1118" y="417"/>
                  <a:pt x="1120" y="416"/>
                  <a:pt x="1122" y="416"/>
                </a:cubicBezTo>
                <a:cubicBezTo>
                  <a:pt x="1122" y="419"/>
                  <a:pt x="1122" y="419"/>
                  <a:pt x="1124" y="420"/>
                </a:cubicBezTo>
                <a:cubicBezTo>
                  <a:pt x="1123" y="424"/>
                  <a:pt x="1123" y="422"/>
                  <a:pt x="1121" y="424"/>
                </a:cubicBezTo>
                <a:cubicBezTo>
                  <a:pt x="1121" y="424"/>
                  <a:pt x="1121" y="424"/>
                  <a:pt x="1121" y="424"/>
                </a:cubicBezTo>
                <a:cubicBezTo>
                  <a:pt x="1121" y="425"/>
                  <a:pt x="1121" y="426"/>
                  <a:pt x="1121" y="427"/>
                </a:cubicBezTo>
                <a:cubicBezTo>
                  <a:pt x="1123" y="427"/>
                  <a:pt x="1124" y="427"/>
                  <a:pt x="1126" y="428"/>
                </a:cubicBezTo>
                <a:cubicBezTo>
                  <a:pt x="1126" y="428"/>
                  <a:pt x="1126" y="429"/>
                  <a:pt x="1126" y="429"/>
                </a:cubicBezTo>
                <a:cubicBezTo>
                  <a:pt x="1130" y="429"/>
                  <a:pt x="1130" y="429"/>
                  <a:pt x="1130" y="429"/>
                </a:cubicBezTo>
                <a:cubicBezTo>
                  <a:pt x="1131" y="430"/>
                  <a:pt x="1131" y="430"/>
                  <a:pt x="1131" y="430"/>
                </a:cubicBezTo>
                <a:cubicBezTo>
                  <a:pt x="1136" y="430"/>
                  <a:pt x="1136" y="430"/>
                  <a:pt x="1136" y="430"/>
                </a:cubicBezTo>
                <a:cubicBezTo>
                  <a:pt x="1137" y="431"/>
                  <a:pt x="1137" y="432"/>
                  <a:pt x="1138" y="433"/>
                </a:cubicBezTo>
                <a:close/>
                <a:moveTo>
                  <a:pt x="2281" y="400"/>
                </a:moveTo>
                <a:cubicBezTo>
                  <a:pt x="2281" y="401"/>
                  <a:pt x="2281" y="401"/>
                  <a:pt x="2281" y="401"/>
                </a:cubicBezTo>
                <a:cubicBezTo>
                  <a:pt x="2280" y="401"/>
                  <a:pt x="2280" y="401"/>
                  <a:pt x="2280" y="401"/>
                </a:cubicBezTo>
                <a:cubicBezTo>
                  <a:pt x="2280" y="402"/>
                  <a:pt x="2280" y="402"/>
                  <a:pt x="2280" y="402"/>
                </a:cubicBezTo>
                <a:cubicBezTo>
                  <a:pt x="2281" y="402"/>
                  <a:pt x="2281" y="402"/>
                  <a:pt x="2281" y="402"/>
                </a:cubicBezTo>
                <a:cubicBezTo>
                  <a:pt x="2281" y="400"/>
                  <a:pt x="2281" y="401"/>
                  <a:pt x="2281" y="400"/>
                </a:cubicBezTo>
                <a:close/>
                <a:moveTo>
                  <a:pt x="1318" y="405"/>
                </a:moveTo>
                <a:cubicBezTo>
                  <a:pt x="1320" y="405"/>
                  <a:pt x="1320" y="405"/>
                  <a:pt x="1320" y="405"/>
                </a:cubicBezTo>
                <a:cubicBezTo>
                  <a:pt x="1320" y="405"/>
                  <a:pt x="1320" y="405"/>
                  <a:pt x="1320" y="405"/>
                </a:cubicBezTo>
                <a:cubicBezTo>
                  <a:pt x="1318" y="405"/>
                  <a:pt x="1318" y="405"/>
                  <a:pt x="1318" y="405"/>
                </a:cubicBezTo>
                <a:close/>
                <a:moveTo>
                  <a:pt x="208" y="432"/>
                </a:moveTo>
                <a:cubicBezTo>
                  <a:pt x="209" y="432"/>
                  <a:pt x="209" y="432"/>
                  <a:pt x="209" y="432"/>
                </a:cubicBezTo>
                <a:cubicBezTo>
                  <a:pt x="206" y="429"/>
                  <a:pt x="204" y="432"/>
                  <a:pt x="201" y="430"/>
                </a:cubicBezTo>
                <a:cubicBezTo>
                  <a:pt x="201" y="430"/>
                  <a:pt x="201" y="429"/>
                  <a:pt x="200" y="429"/>
                </a:cubicBezTo>
                <a:cubicBezTo>
                  <a:pt x="199" y="429"/>
                  <a:pt x="199" y="429"/>
                  <a:pt x="199" y="429"/>
                </a:cubicBezTo>
                <a:cubicBezTo>
                  <a:pt x="197" y="427"/>
                  <a:pt x="197" y="427"/>
                  <a:pt x="197" y="427"/>
                </a:cubicBezTo>
                <a:cubicBezTo>
                  <a:pt x="197" y="425"/>
                  <a:pt x="197" y="425"/>
                  <a:pt x="197" y="425"/>
                </a:cubicBezTo>
                <a:cubicBezTo>
                  <a:pt x="197" y="425"/>
                  <a:pt x="196" y="425"/>
                  <a:pt x="195" y="424"/>
                </a:cubicBezTo>
                <a:cubicBezTo>
                  <a:pt x="195" y="423"/>
                  <a:pt x="195" y="423"/>
                  <a:pt x="195" y="423"/>
                </a:cubicBezTo>
                <a:cubicBezTo>
                  <a:pt x="195" y="422"/>
                  <a:pt x="193" y="423"/>
                  <a:pt x="192" y="422"/>
                </a:cubicBezTo>
                <a:cubicBezTo>
                  <a:pt x="192" y="421"/>
                  <a:pt x="192" y="421"/>
                  <a:pt x="192" y="421"/>
                </a:cubicBezTo>
                <a:cubicBezTo>
                  <a:pt x="189" y="422"/>
                  <a:pt x="189" y="422"/>
                  <a:pt x="187" y="424"/>
                </a:cubicBezTo>
                <a:cubicBezTo>
                  <a:pt x="187" y="424"/>
                  <a:pt x="187" y="424"/>
                  <a:pt x="187" y="424"/>
                </a:cubicBezTo>
                <a:cubicBezTo>
                  <a:pt x="187" y="425"/>
                  <a:pt x="184" y="423"/>
                  <a:pt x="181" y="424"/>
                </a:cubicBezTo>
                <a:cubicBezTo>
                  <a:pt x="180" y="424"/>
                  <a:pt x="182" y="425"/>
                  <a:pt x="181" y="424"/>
                </a:cubicBezTo>
                <a:cubicBezTo>
                  <a:pt x="181" y="424"/>
                  <a:pt x="181" y="424"/>
                  <a:pt x="181" y="424"/>
                </a:cubicBezTo>
                <a:cubicBezTo>
                  <a:pt x="180" y="423"/>
                  <a:pt x="179" y="423"/>
                  <a:pt x="178" y="423"/>
                </a:cubicBezTo>
                <a:cubicBezTo>
                  <a:pt x="178" y="424"/>
                  <a:pt x="177" y="425"/>
                  <a:pt x="177" y="425"/>
                </a:cubicBezTo>
                <a:cubicBezTo>
                  <a:pt x="177" y="428"/>
                  <a:pt x="177" y="429"/>
                  <a:pt x="177" y="430"/>
                </a:cubicBezTo>
                <a:cubicBezTo>
                  <a:pt x="181" y="430"/>
                  <a:pt x="182" y="428"/>
                  <a:pt x="184" y="428"/>
                </a:cubicBezTo>
                <a:cubicBezTo>
                  <a:pt x="186" y="427"/>
                  <a:pt x="195" y="429"/>
                  <a:pt x="195" y="430"/>
                </a:cubicBezTo>
                <a:cubicBezTo>
                  <a:pt x="197" y="431"/>
                  <a:pt x="197" y="431"/>
                  <a:pt x="197" y="433"/>
                </a:cubicBezTo>
                <a:cubicBezTo>
                  <a:pt x="200" y="433"/>
                  <a:pt x="200" y="433"/>
                  <a:pt x="201" y="434"/>
                </a:cubicBezTo>
                <a:cubicBezTo>
                  <a:pt x="201" y="438"/>
                  <a:pt x="201" y="438"/>
                  <a:pt x="201" y="438"/>
                </a:cubicBezTo>
                <a:cubicBezTo>
                  <a:pt x="205" y="438"/>
                  <a:pt x="205" y="438"/>
                  <a:pt x="205" y="438"/>
                </a:cubicBezTo>
                <a:cubicBezTo>
                  <a:pt x="205" y="433"/>
                  <a:pt x="205" y="433"/>
                  <a:pt x="205" y="433"/>
                </a:cubicBezTo>
                <a:cubicBezTo>
                  <a:pt x="206" y="433"/>
                  <a:pt x="207" y="433"/>
                  <a:pt x="208" y="433"/>
                </a:cubicBezTo>
                <a:lnTo>
                  <a:pt x="208" y="432"/>
                </a:lnTo>
                <a:close/>
                <a:moveTo>
                  <a:pt x="1228" y="427"/>
                </a:moveTo>
                <a:cubicBezTo>
                  <a:pt x="1229" y="427"/>
                  <a:pt x="1229" y="427"/>
                  <a:pt x="1229" y="427"/>
                </a:cubicBezTo>
                <a:cubicBezTo>
                  <a:pt x="1229" y="426"/>
                  <a:pt x="1229" y="425"/>
                  <a:pt x="1229" y="424"/>
                </a:cubicBezTo>
                <a:cubicBezTo>
                  <a:pt x="1228" y="424"/>
                  <a:pt x="1228" y="424"/>
                  <a:pt x="1228" y="424"/>
                </a:cubicBezTo>
                <a:lnTo>
                  <a:pt x="1228" y="427"/>
                </a:lnTo>
                <a:close/>
                <a:moveTo>
                  <a:pt x="2117" y="429"/>
                </a:moveTo>
                <a:cubicBezTo>
                  <a:pt x="2117" y="429"/>
                  <a:pt x="2117" y="429"/>
                  <a:pt x="2117" y="429"/>
                </a:cubicBezTo>
                <a:cubicBezTo>
                  <a:pt x="2116" y="429"/>
                  <a:pt x="2116" y="429"/>
                  <a:pt x="2116" y="429"/>
                </a:cubicBezTo>
                <a:cubicBezTo>
                  <a:pt x="2116" y="428"/>
                  <a:pt x="2116" y="428"/>
                  <a:pt x="2116" y="428"/>
                </a:cubicBezTo>
                <a:cubicBezTo>
                  <a:pt x="2115" y="428"/>
                  <a:pt x="2115" y="428"/>
                  <a:pt x="2115" y="428"/>
                </a:cubicBezTo>
                <a:cubicBezTo>
                  <a:pt x="2115" y="429"/>
                  <a:pt x="2115" y="429"/>
                  <a:pt x="2115" y="429"/>
                </a:cubicBezTo>
                <a:cubicBezTo>
                  <a:pt x="2111" y="429"/>
                  <a:pt x="2111" y="429"/>
                  <a:pt x="2110" y="432"/>
                </a:cubicBezTo>
                <a:cubicBezTo>
                  <a:pt x="2113" y="432"/>
                  <a:pt x="2114" y="431"/>
                  <a:pt x="2116" y="429"/>
                </a:cubicBezTo>
                <a:lnTo>
                  <a:pt x="2117" y="429"/>
                </a:lnTo>
                <a:close/>
                <a:moveTo>
                  <a:pt x="4056" y="450"/>
                </a:moveTo>
                <a:cubicBezTo>
                  <a:pt x="4057" y="450"/>
                  <a:pt x="4057" y="449"/>
                  <a:pt x="4057" y="448"/>
                </a:cubicBezTo>
                <a:cubicBezTo>
                  <a:pt x="4060" y="448"/>
                  <a:pt x="4060" y="448"/>
                  <a:pt x="4060" y="448"/>
                </a:cubicBezTo>
                <a:cubicBezTo>
                  <a:pt x="4060" y="448"/>
                  <a:pt x="4060" y="448"/>
                  <a:pt x="4060" y="448"/>
                </a:cubicBezTo>
                <a:cubicBezTo>
                  <a:pt x="4061" y="448"/>
                  <a:pt x="4061" y="448"/>
                  <a:pt x="4061" y="448"/>
                </a:cubicBezTo>
                <a:cubicBezTo>
                  <a:pt x="4061" y="447"/>
                  <a:pt x="4061" y="447"/>
                  <a:pt x="4061" y="447"/>
                </a:cubicBezTo>
                <a:cubicBezTo>
                  <a:pt x="4059" y="446"/>
                  <a:pt x="4057" y="445"/>
                  <a:pt x="4055" y="444"/>
                </a:cubicBezTo>
                <a:cubicBezTo>
                  <a:pt x="4053" y="444"/>
                  <a:pt x="4053" y="444"/>
                  <a:pt x="4053" y="444"/>
                </a:cubicBezTo>
                <a:cubicBezTo>
                  <a:pt x="4053" y="443"/>
                  <a:pt x="4053" y="443"/>
                  <a:pt x="4053" y="443"/>
                </a:cubicBezTo>
                <a:cubicBezTo>
                  <a:pt x="4052" y="443"/>
                  <a:pt x="4051" y="442"/>
                  <a:pt x="4050" y="442"/>
                </a:cubicBezTo>
                <a:cubicBezTo>
                  <a:pt x="4050" y="440"/>
                  <a:pt x="4050" y="440"/>
                  <a:pt x="4050" y="440"/>
                </a:cubicBezTo>
                <a:cubicBezTo>
                  <a:pt x="4049" y="440"/>
                  <a:pt x="4049" y="440"/>
                  <a:pt x="4049" y="440"/>
                </a:cubicBezTo>
                <a:cubicBezTo>
                  <a:pt x="4049" y="439"/>
                  <a:pt x="4048" y="438"/>
                  <a:pt x="4048" y="438"/>
                </a:cubicBezTo>
                <a:cubicBezTo>
                  <a:pt x="4046" y="438"/>
                  <a:pt x="4046" y="438"/>
                  <a:pt x="4046" y="438"/>
                </a:cubicBezTo>
                <a:cubicBezTo>
                  <a:pt x="4046" y="437"/>
                  <a:pt x="4046" y="437"/>
                  <a:pt x="4046" y="437"/>
                </a:cubicBezTo>
                <a:cubicBezTo>
                  <a:pt x="4044" y="437"/>
                  <a:pt x="4044" y="437"/>
                  <a:pt x="4044" y="437"/>
                </a:cubicBezTo>
                <a:cubicBezTo>
                  <a:pt x="4044" y="436"/>
                  <a:pt x="4044" y="436"/>
                  <a:pt x="4043" y="435"/>
                </a:cubicBezTo>
                <a:cubicBezTo>
                  <a:pt x="4041" y="435"/>
                  <a:pt x="4041" y="435"/>
                  <a:pt x="4041" y="435"/>
                </a:cubicBezTo>
                <a:cubicBezTo>
                  <a:pt x="4041" y="438"/>
                  <a:pt x="4041" y="438"/>
                  <a:pt x="4041" y="438"/>
                </a:cubicBezTo>
                <a:cubicBezTo>
                  <a:pt x="4039" y="439"/>
                  <a:pt x="4036" y="438"/>
                  <a:pt x="4034" y="440"/>
                </a:cubicBezTo>
                <a:cubicBezTo>
                  <a:pt x="4032" y="440"/>
                  <a:pt x="4032" y="440"/>
                  <a:pt x="4031" y="439"/>
                </a:cubicBezTo>
                <a:cubicBezTo>
                  <a:pt x="4031" y="436"/>
                  <a:pt x="4031" y="436"/>
                  <a:pt x="4031" y="436"/>
                </a:cubicBezTo>
                <a:cubicBezTo>
                  <a:pt x="4029" y="436"/>
                  <a:pt x="4030" y="436"/>
                  <a:pt x="4029" y="437"/>
                </a:cubicBezTo>
                <a:cubicBezTo>
                  <a:pt x="4029" y="437"/>
                  <a:pt x="4029" y="437"/>
                  <a:pt x="4029" y="437"/>
                </a:cubicBezTo>
                <a:cubicBezTo>
                  <a:pt x="4028" y="438"/>
                  <a:pt x="4029" y="439"/>
                  <a:pt x="4029" y="440"/>
                </a:cubicBezTo>
                <a:cubicBezTo>
                  <a:pt x="4029" y="440"/>
                  <a:pt x="4029" y="440"/>
                  <a:pt x="4029" y="440"/>
                </a:cubicBezTo>
                <a:cubicBezTo>
                  <a:pt x="4028" y="442"/>
                  <a:pt x="4029" y="441"/>
                  <a:pt x="4028" y="442"/>
                </a:cubicBezTo>
                <a:cubicBezTo>
                  <a:pt x="4028" y="444"/>
                  <a:pt x="4029" y="444"/>
                  <a:pt x="4029" y="446"/>
                </a:cubicBezTo>
                <a:cubicBezTo>
                  <a:pt x="4035" y="445"/>
                  <a:pt x="4037" y="442"/>
                  <a:pt x="4045" y="442"/>
                </a:cubicBezTo>
                <a:cubicBezTo>
                  <a:pt x="4046" y="444"/>
                  <a:pt x="4046" y="444"/>
                  <a:pt x="4048" y="446"/>
                </a:cubicBezTo>
                <a:cubicBezTo>
                  <a:pt x="4048" y="446"/>
                  <a:pt x="4048" y="446"/>
                  <a:pt x="4048" y="446"/>
                </a:cubicBezTo>
                <a:cubicBezTo>
                  <a:pt x="4048" y="448"/>
                  <a:pt x="4048" y="448"/>
                  <a:pt x="4048" y="448"/>
                </a:cubicBezTo>
                <a:cubicBezTo>
                  <a:pt x="4050" y="449"/>
                  <a:pt x="4050" y="449"/>
                  <a:pt x="4050" y="449"/>
                </a:cubicBezTo>
                <a:cubicBezTo>
                  <a:pt x="4051" y="450"/>
                  <a:pt x="4052" y="450"/>
                  <a:pt x="4053" y="450"/>
                </a:cubicBezTo>
                <a:cubicBezTo>
                  <a:pt x="4053" y="453"/>
                  <a:pt x="4053" y="453"/>
                  <a:pt x="4053" y="453"/>
                </a:cubicBezTo>
                <a:cubicBezTo>
                  <a:pt x="4053" y="454"/>
                  <a:pt x="4053" y="452"/>
                  <a:pt x="4053" y="453"/>
                </a:cubicBezTo>
                <a:cubicBezTo>
                  <a:pt x="4057" y="453"/>
                  <a:pt x="4057" y="453"/>
                  <a:pt x="4057" y="453"/>
                </a:cubicBezTo>
                <a:cubicBezTo>
                  <a:pt x="4056" y="452"/>
                  <a:pt x="4056" y="451"/>
                  <a:pt x="4056" y="450"/>
                </a:cubicBezTo>
                <a:close/>
                <a:moveTo>
                  <a:pt x="1188" y="438"/>
                </a:moveTo>
                <a:cubicBezTo>
                  <a:pt x="1187" y="438"/>
                  <a:pt x="1187" y="438"/>
                  <a:pt x="1187" y="438"/>
                </a:cubicBezTo>
                <a:cubicBezTo>
                  <a:pt x="1187" y="437"/>
                  <a:pt x="1187" y="437"/>
                  <a:pt x="1187" y="436"/>
                </a:cubicBezTo>
                <a:cubicBezTo>
                  <a:pt x="1185" y="436"/>
                  <a:pt x="1185" y="436"/>
                  <a:pt x="1185" y="436"/>
                </a:cubicBezTo>
                <a:cubicBezTo>
                  <a:pt x="1185" y="437"/>
                  <a:pt x="1184" y="438"/>
                  <a:pt x="1184" y="438"/>
                </a:cubicBezTo>
                <a:cubicBezTo>
                  <a:pt x="1186" y="439"/>
                  <a:pt x="1186" y="439"/>
                  <a:pt x="1187" y="439"/>
                </a:cubicBezTo>
                <a:cubicBezTo>
                  <a:pt x="1187" y="438"/>
                  <a:pt x="1187" y="438"/>
                  <a:pt x="1187" y="438"/>
                </a:cubicBezTo>
                <a:cubicBezTo>
                  <a:pt x="1188" y="438"/>
                  <a:pt x="1188" y="438"/>
                  <a:pt x="1188" y="438"/>
                </a:cubicBezTo>
                <a:close/>
                <a:moveTo>
                  <a:pt x="1333" y="443"/>
                </a:moveTo>
                <a:cubicBezTo>
                  <a:pt x="1334" y="442"/>
                  <a:pt x="1335" y="442"/>
                  <a:pt x="1336" y="441"/>
                </a:cubicBezTo>
                <a:cubicBezTo>
                  <a:pt x="1336" y="436"/>
                  <a:pt x="1336" y="436"/>
                  <a:pt x="1336" y="436"/>
                </a:cubicBezTo>
                <a:cubicBezTo>
                  <a:pt x="1336" y="438"/>
                  <a:pt x="1330" y="436"/>
                  <a:pt x="1329" y="436"/>
                </a:cubicBezTo>
                <a:cubicBezTo>
                  <a:pt x="1329" y="438"/>
                  <a:pt x="1329" y="438"/>
                  <a:pt x="1329" y="438"/>
                </a:cubicBezTo>
                <a:cubicBezTo>
                  <a:pt x="1327" y="438"/>
                  <a:pt x="1327" y="438"/>
                  <a:pt x="1327" y="438"/>
                </a:cubicBezTo>
                <a:cubicBezTo>
                  <a:pt x="1327" y="440"/>
                  <a:pt x="1327" y="440"/>
                  <a:pt x="1329" y="440"/>
                </a:cubicBezTo>
                <a:cubicBezTo>
                  <a:pt x="1329" y="443"/>
                  <a:pt x="1329" y="443"/>
                  <a:pt x="1329" y="443"/>
                </a:cubicBezTo>
                <a:lnTo>
                  <a:pt x="1333" y="443"/>
                </a:lnTo>
                <a:close/>
                <a:moveTo>
                  <a:pt x="255" y="440"/>
                </a:moveTo>
                <a:cubicBezTo>
                  <a:pt x="256" y="439"/>
                  <a:pt x="255" y="440"/>
                  <a:pt x="256" y="439"/>
                </a:cubicBezTo>
                <a:cubicBezTo>
                  <a:pt x="255" y="439"/>
                  <a:pt x="253" y="438"/>
                  <a:pt x="252" y="438"/>
                </a:cubicBezTo>
                <a:cubicBezTo>
                  <a:pt x="252" y="438"/>
                  <a:pt x="252" y="438"/>
                  <a:pt x="252" y="438"/>
                </a:cubicBezTo>
                <a:cubicBezTo>
                  <a:pt x="251" y="438"/>
                  <a:pt x="251" y="438"/>
                  <a:pt x="251" y="438"/>
                </a:cubicBezTo>
                <a:cubicBezTo>
                  <a:pt x="251" y="441"/>
                  <a:pt x="251" y="441"/>
                  <a:pt x="251" y="441"/>
                </a:cubicBezTo>
                <a:cubicBezTo>
                  <a:pt x="255" y="441"/>
                  <a:pt x="255" y="441"/>
                  <a:pt x="255" y="441"/>
                </a:cubicBezTo>
                <a:lnTo>
                  <a:pt x="255" y="440"/>
                </a:lnTo>
                <a:close/>
                <a:moveTo>
                  <a:pt x="1119" y="452"/>
                </a:moveTo>
                <a:cubicBezTo>
                  <a:pt x="1120" y="451"/>
                  <a:pt x="1125" y="451"/>
                  <a:pt x="1126" y="450"/>
                </a:cubicBezTo>
                <a:cubicBezTo>
                  <a:pt x="1128" y="449"/>
                  <a:pt x="1129" y="447"/>
                  <a:pt x="1130" y="444"/>
                </a:cubicBezTo>
                <a:cubicBezTo>
                  <a:pt x="1132" y="444"/>
                  <a:pt x="1132" y="444"/>
                  <a:pt x="1134" y="443"/>
                </a:cubicBezTo>
                <a:cubicBezTo>
                  <a:pt x="1134" y="440"/>
                  <a:pt x="1134" y="440"/>
                  <a:pt x="1134" y="440"/>
                </a:cubicBezTo>
                <a:cubicBezTo>
                  <a:pt x="1133" y="440"/>
                  <a:pt x="1133" y="440"/>
                  <a:pt x="1133" y="440"/>
                </a:cubicBezTo>
                <a:cubicBezTo>
                  <a:pt x="1133" y="439"/>
                  <a:pt x="1133" y="439"/>
                  <a:pt x="1133" y="439"/>
                </a:cubicBezTo>
                <a:cubicBezTo>
                  <a:pt x="1131" y="440"/>
                  <a:pt x="1130" y="440"/>
                  <a:pt x="1130" y="443"/>
                </a:cubicBezTo>
                <a:cubicBezTo>
                  <a:pt x="1127" y="443"/>
                  <a:pt x="1125" y="444"/>
                  <a:pt x="1123" y="446"/>
                </a:cubicBezTo>
                <a:cubicBezTo>
                  <a:pt x="1123" y="446"/>
                  <a:pt x="1123" y="447"/>
                  <a:pt x="1122" y="448"/>
                </a:cubicBezTo>
                <a:cubicBezTo>
                  <a:pt x="1120" y="449"/>
                  <a:pt x="1118" y="447"/>
                  <a:pt x="1116" y="448"/>
                </a:cubicBezTo>
                <a:cubicBezTo>
                  <a:pt x="1116" y="449"/>
                  <a:pt x="1116" y="449"/>
                  <a:pt x="1116" y="449"/>
                </a:cubicBezTo>
                <a:cubicBezTo>
                  <a:pt x="1115" y="450"/>
                  <a:pt x="1113" y="451"/>
                  <a:pt x="1112" y="452"/>
                </a:cubicBezTo>
                <a:cubicBezTo>
                  <a:pt x="1112" y="453"/>
                  <a:pt x="1112" y="452"/>
                  <a:pt x="1112" y="453"/>
                </a:cubicBezTo>
                <a:cubicBezTo>
                  <a:pt x="1112" y="454"/>
                  <a:pt x="1112" y="454"/>
                  <a:pt x="1112" y="454"/>
                </a:cubicBezTo>
                <a:cubicBezTo>
                  <a:pt x="1115" y="454"/>
                  <a:pt x="1115" y="454"/>
                  <a:pt x="1115" y="454"/>
                </a:cubicBezTo>
                <a:cubicBezTo>
                  <a:pt x="1115" y="455"/>
                  <a:pt x="1115" y="455"/>
                  <a:pt x="1115" y="455"/>
                </a:cubicBezTo>
                <a:cubicBezTo>
                  <a:pt x="1118" y="455"/>
                  <a:pt x="1118" y="454"/>
                  <a:pt x="1119" y="452"/>
                </a:cubicBezTo>
                <a:close/>
                <a:moveTo>
                  <a:pt x="2102" y="442"/>
                </a:moveTo>
                <a:cubicBezTo>
                  <a:pt x="2103" y="442"/>
                  <a:pt x="2103" y="442"/>
                  <a:pt x="2103" y="442"/>
                </a:cubicBezTo>
                <a:cubicBezTo>
                  <a:pt x="2103" y="440"/>
                  <a:pt x="2103" y="440"/>
                  <a:pt x="2103" y="440"/>
                </a:cubicBezTo>
                <a:cubicBezTo>
                  <a:pt x="2101" y="440"/>
                  <a:pt x="2101" y="440"/>
                  <a:pt x="2101" y="440"/>
                </a:cubicBezTo>
                <a:cubicBezTo>
                  <a:pt x="2101" y="441"/>
                  <a:pt x="2101" y="441"/>
                  <a:pt x="2101" y="441"/>
                </a:cubicBezTo>
                <a:cubicBezTo>
                  <a:pt x="2102" y="441"/>
                  <a:pt x="2102" y="441"/>
                  <a:pt x="2102" y="441"/>
                </a:cubicBezTo>
                <a:lnTo>
                  <a:pt x="2102" y="442"/>
                </a:lnTo>
                <a:close/>
                <a:moveTo>
                  <a:pt x="1195" y="441"/>
                </a:moveTo>
                <a:cubicBezTo>
                  <a:pt x="1195" y="442"/>
                  <a:pt x="1195" y="443"/>
                  <a:pt x="1196" y="444"/>
                </a:cubicBezTo>
                <a:cubicBezTo>
                  <a:pt x="1197" y="445"/>
                  <a:pt x="1196" y="444"/>
                  <a:pt x="1197" y="445"/>
                </a:cubicBezTo>
                <a:cubicBezTo>
                  <a:pt x="1198" y="445"/>
                  <a:pt x="1198" y="445"/>
                  <a:pt x="1198" y="445"/>
                </a:cubicBezTo>
                <a:cubicBezTo>
                  <a:pt x="1198" y="442"/>
                  <a:pt x="1198" y="442"/>
                  <a:pt x="1198" y="442"/>
                </a:cubicBezTo>
                <a:cubicBezTo>
                  <a:pt x="1197" y="442"/>
                  <a:pt x="1197" y="442"/>
                  <a:pt x="1197" y="442"/>
                </a:cubicBezTo>
                <a:cubicBezTo>
                  <a:pt x="1197" y="441"/>
                  <a:pt x="1197" y="441"/>
                  <a:pt x="1197" y="441"/>
                </a:cubicBezTo>
                <a:lnTo>
                  <a:pt x="1195" y="441"/>
                </a:lnTo>
                <a:close/>
                <a:moveTo>
                  <a:pt x="1185" y="442"/>
                </a:moveTo>
                <a:cubicBezTo>
                  <a:pt x="1184" y="443"/>
                  <a:pt x="1185" y="442"/>
                  <a:pt x="1184" y="443"/>
                </a:cubicBezTo>
                <a:cubicBezTo>
                  <a:pt x="1185" y="443"/>
                  <a:pt x="1185" y="444"/>
                  <a:pt x="1186" y="445"/>
                </a:cubicBezTo>
                <a:cubicBezTo>
                  <a:pt x="1188" y="445"/>
                  <a:pt x="1188" y="445"/>
                  <a:pt x="1188" y="445"/>
                </a:cubicBezTo>
                <a:cubicBezTo>
                  <a:pt x="1188" y="443"/>
                  <a:pt x="1187" y="443"/>
                  <a:pt x="1187" y="442"/>
                </a:cubicBezTo>
                <a:lnTo>
                  <a:pt x="1185" y="442"/>
                </a:lnTo>
                <a:close/>
                <a:moveTo>
                  <a:pt x="1226" y="444"/>
                </a:moveTo>
                <a:cubicBezTo>
                  <a:pt x="1225" y="445"/>
                  <a:pt x="1226" y="444"/>
                  <a:pt x="1225" y="445"/>
                </a:cubicBezTo>
                <a:cubicBezTo>
                  <a:pt x="1227" y="445"/>
                  <a:pt x="1227" y="445"/>
                  <a:pt x="1227" y="445"/>
                </a:cubicBezTo>
                <a:cubicBezTo>
                  <a:pt x="1226" y="443"/>
                  <a:pt x="1227" y="444"/>
                  <a:pt x="1226" y="443"/>
                </a:cubicBezTo>
                <a:lnTo>
                  <a:pt x="1226" y="444"/>
                </a:lnTo>
                <a:close/>
                <a:moveTo>
                  <a:pt x="1168" y="458"/>
                </a:moveTo>
                <a:cubicBezTo>
                  <a:pt x="1168" y="458"/>
                  <a:pt x="1168" y="458"/>
                  <a:pt x="1168" y="458"/>
                </a:cubicBezTo>
                <a:cubicBezTo>
                  <a:pt x="1168" y="458"/>
                  <a:pt x="1168" y="458"/>
                  <a:pt x="1168" y="458"/>
                </a:cubicBezTo>
                <a:cubicBezTo>
                  <a:pt x="1168" y="455"/>
                  <a:pt x="1168" y="453"/>
                  <a:pt x="1168" y="451"/>
                </a:cubicBezTo>
                <a:cubicBezTo>
                  <a:pt x="1164" y="452"/>
                  <a:pt x="1164" y="456"/>
                  <a:pt x="1161" y="458"/>
                </a:cubicBezTo>
                <a:cubicBezTo>
                  <a:pt x="1162" y="461"/>
                  <a:pt x="1162" y="461"/>
                  <a:pt x="1164" y="462"/>
                </a:cubicBezTo>
                <a:cubicBezTo>
                  <a:pt x="1165" y="463"/>
                  <a:pt x="1164" y="462"/>
                  <a:pt x="1166" y="463"/>
                </a:cubicBezTo>
                <a:cubicBezTo>
                  <a:pt x="1167" y="461"/>
                  <a:pt x="1167" y="460"/>
                  <a:pt x="1168" y="458"/>
                </a:cubicBezTo>
                <a:close/>
                <a:moveTo>
                  <a:pt x="1261" y="459"/>
                </a:moveTo>
                <a:cubicBezTo>
                  <a:pt x="1264" y="459"/>
                  <a:pt x="1264" y="459"/>
                  <a:pt x="1264" y="459"/>
                </a:cubicBezTo>
                <a:cubicBezTo>
                  <a:pt x="1264" y="457"/>
                  <a:pt x="1264" y="457"/>
                  <a:pt x="1264" y="457"/>
                </a:cubicBezTo>
                <a:cubicBezTo>
                  <a:pt x="1262" y="456"/>
                  <a:pt x="1261" y="456"/>
                  <a:pt x="1259" y="456"/>
                </a:cubicBezTo>
                <a:cubicBezTo>
                  <a:pt x="1260" y="458"/>
                  <a:pt x="1260" y="458"/>
                  <a:pt x="1261" y="459"/>
                </a:cubicBezTo>
                <a:close/>
                <a:moveTo>
                  <a:pt x="2393" y="464"/>
                </a:moveTo>
                <a:cubicBezTo>
                  <a:pt x="2393" y="465"/>
                  <a:pt x="2393" y="465"/>
                  <a:pt x="2393" y="465"/>
                </a:cubicBezTo>
                <a:cubicBezTo>
                  <a:pt x="2394" y="465"/>
                  <a:pt x="2394" y="465"/>
                  <a:pt x="2394" y="465"/>
                </a:cubicBezTo>
                <a:cubicBezTo>
                  <a:pt x="2394" y="463"/>
                  <a:pt x="2394" y="463"/>
                  <a:pt x="2394" y="463"/>
                </a:cubicBezTo>
                <a:cubicBezTo>
                  <a:pt x="2393" y="463"/>
                  <a:pt x="2393" y="463"/>
                  <a:pt x="2393" y="463"/>
                </a:cubicBezTo>
                <a:cubicBezTo>
                  <a:pt x="2393" y="464"/>
                  <a:pt x="2392" y="463"/>
                  <a:pt x="2393" y="464"/>
                </a:cubicBezTo>
                <a:close/>
                <a:moveTo>
                  <a:pt x="1319" y="467"/>
                </a:moveTo>
                <a:cubicBezTo>
                  <a:pt x="1323" y="467"/>
                  <a:pt x="1323" y="466"/>
                  <a:pt x="1324" y="463"/>
                </a:cubicBezTo>
                <a:cubicBezTo>
                  <a:pt x="1322" y="463"/>
                  <a:pt x="1320" y="464"/>
                  <a:pt x="1318" y="464"/>
                </a:cubicBezTo>
                <a:cubicBezTo>
                  <a:pt x="1319" y="465"/>
                  <a:pt x="1319" y="466"/>
                  <a:pt x="1319" y="467"/>
                </a:cubicBezTo>
                <a:close/>
                <a:moveTo>
                  <a:pt x="251" y="480"/>
                </a:moveTo>
                <a:cubicBezTo>
                  <a:pt x="252" y="480"/>
                  <a:pt x="253" y="480"/>
                  <a:pt x="254" y="481"/>
                </a:cubicBezTo>
                <a:cubicBezTo>
                  <a:pt x="255" y="480"/>
                  <a:pt x="256" y="479"/>
                  <a:pt x="257" y="478"/>
                </a:cubicBezTo>
                <a:cubicBezTo>
                  <a:pt x="257" y="476"/>
                  <a:pt x="257" y="476"/>
                  <a:pt x="256" y="475"/>
                </a:cubicBezTo>
                <a:cubicBezTo>
                  <a:pt x="254" y="474"/>
                  <a:pt x="253" y="473"/>
                  <a:pt x="249" y="473"/>
                </a:cubicBezTo>
                <a:cubicBezTo>
                  <a:pt x="249" y="474"/>
                  <a:pt x="248" y="475"/>
                  <a:pt x="248" y="477"/>
                </a:cubicBezTo>
                <a:cubicBezTo>
                  <a:pt x="250" y="477"/>
                  <a:pt x="250" y="477"/>
                  <a:pt x="250" y="477"/>
                </a:cubicBezTo>
                <a:cubicBezTo>
                  <a:pt x="250" y="478"/>
                  <a:pt x="250" y="479"/>
                  <a:pt x="251" y="480"/>
                </a:cubicBezTo>
                <a:close/>
                <a:moveTo>
                  <a:pt x="437" y="481"/>
                </a:moveTo>
                <a:cubicBezTo>
                  <a:pt x="437" y="482"/>
                  <a:pt x="437" y="482"/>
                  <a:pt x="437" y="482"/>
                </a:cubicBezTo>
                <a:cubicBezTo>
                  <a:pt x="438" y="482"/>
                  <a:pt x="438" y="483"/>
                  <a:pt x="438" y="482"/>
                </a:cubicBezTo>
                <a:cubicBezTo>
                  <a:pt x="438" y="482"/>
                  <a:pt x="438" y="482"/>
                  <a:pt x="438" y="482"/>
                </a:cubicBezTo>
                <a:cubicBezTo>
                  <a:pt x="438" y="481"/>
                  <a:pt x="438" y="481"/>
                  <a:pt x="438" y="481"/>
                </a:cubicBezTo>
                <a:lnTo>
                  <a:pt x="437" y="481"/>
                </a:lnTo>
                <a:close/>
                <a:moveTo>
                  <a:pt x="2012" y="481"/>
                </a:moveTo>
                <a:cubicBezTo>
                  <a:pt x="2012" y="482"/>
                  <a:pt x="2012" y="482"/>
                  <a:pt x="2012" y="482"/>
                </a:cubicBezTo>
                <a:cubicBezTo>
                  <a:pt x="2013" y="482"/>
                  <a:pt x="2013" y="482"/>
                  <a:pt x="2013" y="482"/>
                </a:cubicBezTo>
                <a:cubicBezTo>
                  <a:pt x="2012" y="481"/>
                  <a:pt x="2013" y="482"/>
                  <a:pt x="2012" y="481"/>
                </a:cubicBezTo>
                <a:close/>
                <a:moveTo>
                  <a:pt x="1288" y="484"/>
                </a:moveTo>
                <a:cubicBezTo>
                  <a:pt x="1291" y="484"/>
                  <a:pt x="1291" y="484"/>
                  <a:pt x="1291" y="484"/>
                </a:cubicBezTo>
                <a:cubicBezTo>
                  <a:pt x="1291" y="482"/>
                  <a:pt x="1291" y="482"/>
                  <a:pt x="1291" y="482"/>
                </a:cubicBezTo>
                <a:cubicBezTo>
                  <a:pt x="1288" y="482"/>
                  <a:pt x="1288" y="482"/>
                  <a:pt x="1288" y="482"/>
                </a:cubicBezTo>
                <a:lnTo>
                  <a:pt x="1288" y="484"/>
                </a:lnTo>
                <a:close/>
                <a:moveTo>
                  <a:pt x="448" y="484"/>
                </a:moveTo>
                <a:cubicBezTo>
                  <a:pt x="450" y="484"/>
                  <a:pt x="450" y="484"/>
                  <a:pt x="450" y="484"/>
                </a:cubicBezTo>
                <a:cubicBezTo>
                  <a:pt x="450" y="483"/>
                  <a:pt x="450" y="483"/>
                  <a:pt x="450" y="483"/>
                </a:cubicBezTo>
                <a:cubicBezTo>
                  <a:pt x="449" y="483"/>
                  <a:pt x="448" y="483"/>
                  <a:pt x="448" y="482"/>
                </a:cubicBezTo>
                <a:lnTo>
                  <a:pt x="448" y="484"/>
                </a:lnTo>
                <a:close/>
                <a:moveTo>
                  <a:pt x="237" y="483"/>
                </a:moveTo>
                <a:cubicBezTo>
                  <a:pt x="236" y="484"/>
                  <a:pt x="236" y="484"/>
                  <a:pt x="236" y="485"/>
                </a:cubicBezTo>
                <a:cubicBezTo>
                  <a:pt x="234" y="485"/>
                  <a:pt x="234" y="485"/>
                  <a:pt x="234" y="485"/>
                </a:cubicBezTo>
                <a:cubicBezTo>
                  <a:pt x="234" y="485"/>
                  <a:pt x="234" y="486"/>
                  <a:pt x="233" y="487"/>
                </a:cubicBezTo>
                <a:cubicBezTo>
                  <a:pt x="232" y="487"/>
                  <a:pt x="232" y="487"/>
                  <a:pt x="232" y="487"/>
                </a:cubicBezTo>
                <a:cubicBezTo>
                  <a:pt x="232" y="487"/>
                  <a:pt x="232" y="487"/>
                  <a:pt x="232" y="487"/>
                </a:cubicBezTo>
                <a:cubicBezTo>
                  <a:pt x="230" y="488"/>
                  <a:pt x="230" y="487"/>
                  <a:pt x="230" y="487"/>
                </a:cubicBezTo>
                <a:cubicBezTo>
                  <a:pt x="227" y="486"/>
                  <a:pt x="226" y="487"/>
                  <a:pt x="224" y="487"/>
                </a:cubicBezTo>
                <a:cubicBezTo>
                  <a:pt x="225" y="489"/>
                  <a:pt x="225" y="489"/>
                  <a:pt x="226" y="491"/>
                </a:cubicBezTo>
                <a:cubicBezTo>
                  <a:pt x="229" y="492"/>
                  <a:pt x="233" y="493"/>
                  <a:pt x="236" y="494"/>
                </a:cubicBezTo>
                <a:cubicBezTo>
                  <a:pt x="238" y="492"/>
                  <a:pt x="238" y="493"/>
                  <a:pt x="240" y="492"/>
                </a:cubicBezTo>
                <a:cubicBezTo>
                  <a:pt x="240" y="492"/>
                  <a:pt x="241" y="491"/>
                  <a:pt x="241" y="491"/>
                </a:cubicBezTo>
                <a:cubicBezTo>
                  <a:pt x="242" y="491"/>
                  <a:pt x="242" y="491"/>
                  <a:pt x="242" y="491"/>
                </a:cubicBezTo>
                <a:cubicBezTo>
                  <a:pt x="242" y="490"/>
                  <a:pt x="242" y="490"/>
                  <a:pt x="242" y="490"/>
                </a:cubicBezTo>
                <a:cubicBezTo>
                  <a:pt x="243" y="490"/>
                  <a:pt x="243" y="490"/>
                  <a:pt x="243" y="490"/>
                </a:cubicBezTo>
                <a:cubicBezTo>
                  <a:pt x="243" y="490"/>
                  <a:pt x="242" y="485"/>
                  <a:pt x="242" y="484"/>
                </a:cubicBezTo>
                <a:lnTo>
                  <a:pt x="237" y="483"/>
                </a:lnTo>
                <a:close/>
                <a:moveTo>
                  <a:pt x="441" y="484"/>
                </a:moveTo>
                <a:cubicBezTo>
                  <a:pt x="441" y="488"/>
                  <a:pt x="440" y="489"/>
                  <a:pt x="438" y="491"/>
                </a:cubicBezTo>
                <a:cubicBezTo>
                  <a:pt x="438" y="492"/>
                  <a:pt x="438" y="492"/>
                  <a:pt x="438" y="492"/>
                </a:cubicBezTo>
                <a:cubicBezTo>
                  <a:pt x="440" y="491"/>
                  <a:pt x="442" y="489"/>
                  <a:pt x="443" y="487"/>
                </a:cubicBezTo>
                <a:cubicBezTo>
                  <a:pt x="443" y="487"/>
                  <a:pt x="443" y="487"/>
                  <a:pt x="443" y="487"/>
                </a:cubicBezTo>
                <a:cubicBezTo>
                  <a:pt x="443" y="486"/>
                  <a:pt x="443" y="485"/>
                  <a:pt x="443" y="484"/>
                </a:cubicBezTo>
                <a:lnTo>
                  <a:pt x="441" y="484"/>
                </a:lnTo>
                <a:close/>
                <a:moveTo>
                  <a:pt x="2004" y="494"/>
                </a:moveTo>
                <a:cubicBezTo>
                  <a:pt x="2005" y="494"/>
                  <a:pt x="2005" y="494"/>
                  <a:pt x="2005" y="494"/>
                </a:cubicBezTo>
                <a:cubicBezTo>
                  <a:pt x="2005" y="497"/>
                  <a:pt x="2005" y="497"/>
                  <a:pt x="2005" y="497"/>
                </a:cubicBezTo>
                <a:cubicBezTo>
                  <a:pt x="2005" y="497"/>
                  <a:pt x="2006" y="496"/>
                  <a:pt x="2007" y="496"/>
                </a:cubicBezTo>
                <a:cubicBezTo>
                  <a:pt x="2007" y="495"/>
                  <a:pt x="2006" y="493"/>
                  <a:pt x="2006" y="492"/>
                </a:cubicBezTo>
                <a:cubicBezTo>
                  <a:pt x="2007" y="492"/>
                  <a:pt x="2007" y="492"/>
                  <a:pt x="2007" y="492"/>
                </a:cubicBezTo>
                <a:cubicBezTo>
                  <a:pt x="2007" y="491"/>
                  <a:pt x="2006" y="491"/>
                  <a:pt x="2006" y="491"/>
                </a:cubicBezTo>
                <a:cubicBezTo>
                  <a:pt x="2006" y="489"/>
                  <a:pt x="2007" y="488"/>
                  <a:pt x="2007" y="487"/>
                </a:cubicBezTo>
                <a:cubicBezTo>
                  <a:pt x="2005" y="487"/>
                  <a:pt x="2005" y="487"/>
                  <a:pt x="2005" y="487"/>
                </a:cubicBezTo>
                <a:cubicBezTo>
                  <a:pt x="2005" y="489"/>
                  <a:pt x="2004" y="489"/>
                  <a:pt x="2004" y="492"/>
                </a:cubicBezTo>
                <a:cubicBezTo>
                  <a:pt x="2002" y="492"/>
                  <a:pt x="2003" y="491"/>
                  <a:pt x="2002" y="492"/>
                </a:cubicBezTo>
                <a:cubicBezTo>
                  <a:pt x="2001" y="492"/>
                  <a:pt x="2001" y="492"/>
                  <a:pt x="2001" y="492"/>
                </a:cubicBezTo>
                <a:cubicBezTo>
                  <a:pt x="2002" y="494"/>
                  <a:pt x="2002" y="494"/>
                  <a:pt x="2002" y="496"/>
                </a:cubicBezTo>
                <a:cubicBezTo>
                  <a:pt x="2003" y="495"/>
                  <a:pt x="2003" y="495"/>
                  <a:pt x="2004" y="494"/>
                </a:cubicBezTo>
                <a:close/>
                <a:moveTo>
                  <a:pt x="2219" y="488"/>
                </a:moveTo>
                <a:cubicBezTo>
                  <a:pt x="2219" y="487"/>
                  <a:pt x="2219" y="487"/>
                  <a:pt x="2219" y="487"/>
                </a:cubicBezTo>
                <a:cubicBezTo>
                  <a:pt x="2217" y="487"/>
                  <a:pt x="2217" y="487"/>
                  <a:pt x="2217" y="487"/>
                </a:cubicBezTo>
                <a:cubicBezTo>
                  <a:pt x="2218" y="488"/>
                  <a:pt x="2217" y="488"/>
                  <a:pt x="2219" y="488"/>
                </a:cubicBezTo>
                <a:close/>
                <a:moveTo>
                  <a:pt x="2225" y="495"/>
                </a:moveTo>
                <a:cubicBezTo>
                  <a:pt x="2228" y="495"/>
                  <a:pt x="2228" y="496"/>
                  <a:pt x="2231" y="496"/>
                </a:cubicBezTo>
                <a:cubicBezTo>
                  <a:pt x="2231" y="498"/>
                  <a:pt x="2231" y="498"/>
                  <a:pt x="2231" y="498"/>
                </a:cubicBezTo>
                <a:cubicBezTo>
                  <a:pt x="2232" y="498"/>
                  <a:pt x="2233" y="497"/>
                  <a:pt x="2234" y="496"/>
                </a:cubicBezTo>
                <a:cubicBezTo>
                  <a:pt x="2234" y="493"/>
                  <a:pt x="2234" y="493"/>
                  <a:pt x="2232" y="492"/>
                </a:cubicBezTo>
                <a:cubicBezTo>
                  <a:pt x="2232" y="491"/>
                  <a:pt x="2232" y="491"/>
                  <a:pt x="2232" y="491"/>
                </a:cubicBezTo>
                <a:cubicBezTo>
                  <a:pt x="2229" y="491"/>
                  <a:pt x="2229" y="491"/>
                  <a:pt x="2229" y="491"/>
                </a:cubicBezTo>
                <a:cubicBezTo>
                  <a:pt x="2229" y="490"/>
                  <a:pt x="2229" y="490"/>
                  <a:pt x="2229" y="490"/>
                </a:cubicBezTo>
                <a:cubicBezTo>
                  <a:pt x="2229" y="490"/>
                  <a:pt x="2228" y="489"/>
                  <a:pt x="2227" y="489"/>
                </a:cubicBezTo>
                <a:cubicBezTo>
                  <a:pt x="2228" y="491"/>
                  <a:pt x="2227" y="491"/>
                  <a:pt x="2229" y="492"/>
                </a:cubicBezTo>
                <a:cubicBezTo>
                  <a:pt x="2229" y="492"/>
                  <a:pt x="2229" y="492"/>
                  <a:pt x="2229" y="492"/>
                </a:cubicBezTo>
                <a:cubicBezTo>
                  <a:pt x="2226" y="494"/>
                  <a:pt x="2226" y="491"/>
                  <a:pt x="2225" y="495"/>
                </a:cubicBezTo>
                <a:close/>
                <a:moveTo>
                  <a:pt x="4026" y="492"/>
                </a:moveTo>
                <a:cubicBezTo>
                  <a:pt x="4022" y="492"/>
                  <a:pt x="4020" y="491"/>
                  <a:pt x="4016" y="491"/>
                </a:cubicBezTo>
                <a:cubicBezTo>
                  <a:pt x="4016" y="494"/>
                  <a:pt x="4016" y="495"/>
                  <a:pt x="4014" y="496"/>
                </a:cubicBezTo>
                <a:cubicBezTo>
                  <a:pt x="4014" y="500"/>
                  <a:pt x="4016" y="499"/>
                  <a:pt x="4017" y="502"/>
                </a:cubicBezTo>
                <a:cubicBezTo>
                  <a:pt x="4023" y="502"/>
                  <a:pt x="4025" y="500"/>
                  <a:pt x="4029" y="497"/>
                </a:cubicBezTo>
                <a:cubicBezTo>
                  <a:pt x="4029" y="495"/>
                  <a:pt x="4029" y="495"/>
                  <a:pt x="4029" y="495"/>
                </a:cubicBezTo>
                <a:cubicBezTo>
                  <a:pt x="4026" y="494"/>
                  <a:pt x="4027" y="495"/>
                  <a:pt x="4026" y="492"/>
                </a:cubicBezTo>
                <a:close/>
                <a:moveTo>
                  <a:pt x="4085" y="495"/>
                </a:moveTo>
                <a:cubicBezTo>
                  <a:pt x="4085" y="495"/>
                  <a:pt x="4085" y="496"/>
                  <a:pt x="4085" y="496"/>
                </a:cubicBezTo>
                <a:cubicBezTo>
                  <a:pt x="4082" y="496"/>
                  <a:pt x="4082" y="496"/>
                  <a:pt x="4082" y="496"/>
                </a:cubicBezTo>
                <a:cubicBezTo>
                  <a:pt x="4082" y="497"/>
                  <a:pt x="4082" y="497"/>
                  <a:pt x="4082" y="497"/>
                </a:cubicBezTo>
                <a:cubicBezTo>
                  <a:pt x="4081" y="497"/>
                  <a:pt x="4081" y="497"/>
                  <a:pt x="4081" y="497"/>
                </a:cubicBezTo>
                <a:cubicBezTo>
                  <a:pt x="4081" y="498"/>
                  <a:pt x="4081" y="498"/>
                  <a:pt x="4081" y="498"/>
                </a:cubicBezTo>
                <a:cubicBezTo>
                  <a:pt x="4078" y="499"/>
                  <a:pt x="4077" y="497"/>
                  <a:pt x="4074" y="498"/>
                </a:cubicBezTo>
                <a:cubicBezTo>
                  <a:pt x="4074" y="500"/>
                  <a:pt x="4074" y="500"/>
                  <a:pt x="4074" y="500"/>
                </a:cubicBezTo>
                <a:cubicBezTo>
                  <a:pt x="4075" y="500"/>
                  <a:pt x="4075" y="500"/>
                  <a:pt x="4075" y="500"/>
                </a:cubicBezTo>
                <a:cubicBezTo>
                  <a:pt x="4075" y="500"/>
                  <a:pt x="4075" y="501"/>
                  <a:pt x="4076" y="501"/>
                </a:cubicBezTo>
                <a:cubicBezTo>
                  <a:pt x="4078" y="503"/>
                  <a:pt x="4080" y="502"/>
                  <a:pt x="4082" y="505"/>
                </a:cubicBezTo>
                <a:cubicBezTo>
                  <a:pt x="4086" y="504"/>
                  <a:pt x="4088" y="502"/>
                  <a:pt x="4091" y="501"/>
                </a:cubicBezTo>
                <a:cubicBezTo>
                  <a:pt x="4091" y="498"/>
                  <a:pt x="4091" y="497"/>
                  <a:pt x="4090" y="495"/>
                </a:cubicBezTo>
                <a:lnTo>
                  <a:pt x="4085" y="495"/>
                </a:lnTo>
                <a:close/>
                <a:moveTo>
                  <a:pt x="1552" y="499"/>
                </a:moveTo>
                <a:cubicBezTo>
                  <a:pt x="1553" y="499"/>
                  <a:pt x="1553" y="499"/>
                  <a:pt x="1553" y="499"/>
                </a:cubicBezTo>
                <a:cubicBezTo>
                  <a:pt x="1553" y="498"/>
                  <a:pt x="1553" y="498"/>
                  <a:pt x="1553" y="498"/>
                </a:cubicBezTo>
                <a:cubicBezTo>
                  <a:pt x="1552" y="498"/>
                  <a:pt x="1552" y="498"/>
                  <a:pt x="1552" y="498"/>
                </a:cubicBezTo>
                <a:cubicBezTo>
                  <a:pt x="1551" y="497"/>
                  <a:pt x="1551" y="496"/>
                  <a:pt x="1549" y="496"/>
                </a:cubicBezTo>
                <a:cubicBezTo>
                  <a:pt x="1548" y="498"/>
                  <a:pt x="1548" y="497"/>
                  <a:pt x="1549" y="500"/>
                </a:cubicBezTo>
                <a:cubicBezTo>
                  <a:pt x="1552" y="500"/>
                  <a:pt x="1552" y="500"/>
                  <a:pt x="1552" y="500"/>
                </a:cubicBezTo>
                <a:lnTo>
                  <a:pt x="1552" y="499"/>
                </a:lnTo>
                <a:close/>
                <a:moveTo>
                  <a:pt x="2075" y="498"/>
                </a:moveTo>
                <a:cubicBezTo>
                  <a:pt x="2075" y="497"/>
                  <a:pt x="2075" y="497"/>
                  <a:pt x="2075" y="497"/>
                </a:cubicBezTo>
                <a:cubicBezTo>
                  <a:pt x="2073" y="497"/>
                  <a:pt x="2073" y="497"/>
                  <a:pt x="2073" y="497"/>
                </a:cubicBezTo>
                <a:cubicBezTo>
                  <a:pt x="2074" y="498"/>
                  <a:pt x="2073" y="498"/>
                  <a:pt x="2075" y="498"/>
                </a:cubicBezTo>
                <a:close/>
                <a:moveTo>
                  <a:pt x="2080" y="501"/>
                </a:moveTo>
                <a:cubicBezTo>
                  <a:pt x="2080" y="500"/>
                  <a:pt x="2080" y="500"/>
                  <a:pt x="2080" y="500"/>
                </a:cubicBezTo>
                <a:cubicBezTo>
                  <a:pt x="2080" y="500"/>
                  <a:pt x="2080" y="500"/>
                  <a:pt x="2080" y="500"/>
                </a:cubicBezTo>
                <a:cubicBezTo>
                  <a:pt x="2080" y="499"/>
                  <a:pt x="2080" y="499"/>
                  <a:pt x="2080" y="499"/>
                </a:cubicBezTo>
                <a:cubicBezTo>
                  <a:pt x="2080" y="499"/>
                  <a:pt x="2079" y="498"/>
                  <a:pt x="2078" y="498"/>
                </a:cubicBezTo>
                <a:cubicBezTo>
                  <a:pt x="2078" y="500"/>
                  <a:pt x="2078" y="499"/>
                  <a:pt x="2079" y="500"/>
                </a:cubicBezTo>
                <a:cubicBezTo>
                  <a:pt x="2079" y="501"/>
                  <a:pt x="2079" y="501"/>
                  <a:pt x="2079" y="501"/>
                </a:cubicBezTo>
                <a:lnTo>
                  <a:pt x="2080" y="501"/>
                </a:lnTo>
                <a:close/>
                <a:moveTo>
                  <a:pt x="2075" y="501"/>
                </a:moveTo>
                <a:cubicBezTo>
                  <a:pt x="2074" y="501"/>
                  <a:pt x="2074" y="501"/>
                  <a:pt x="2074" y="501"/>
                </a:cubicBezTo>
                <a:cubicBezTo>
                  <a:pt x="2074" y="502"/>
                  <a:pt x="2074" y="502"/>
                  <a:pt x="2074" y="502"/>
                </a:cubicBezTo>
                <a:cubicBezTo>
                  <a:pt x="2075" y="502"/>
                  <a:pt x="2075" y="502"/>
                  <a:pt x="2075" y="502"/>
                </a:cubicBezTo>
                <a:lnTo>
                  <a:pt x="2075" y="501"/>
                </a:lnTo>
                <a:close/>
                <a:moveTo>
                  <a:pt x="1277" y="505"/>
                </a:moveTo>
                <a:cubicBezTo>
                  <a:pt x="1278" y="505"/>
                  <a:pt x="1278" y="505"/>
                  <a:pt x="1278" y="505"/>
                </a:cubicBezTo>
                <a:cubicBezTo>
                  <a:pt x="1277" y="503"/>
                  <a:pt x="1278" y="504"/>
                  <a:pt x="1277" y="503"/>
                </a:cubicBezTo>
                <a:lnTo>
                  <a:pt x="1277" y="505"/>
                </a:lnTo>
                <a:close/>
                <a:moveTo>
                  <a:pt x="2074" y="506"/>
                </a:moveTo>
                <a:cubicBezTo>
                  <a:pt x="2075" y="506"/>
                  <a:pt x="2075" y="506"/>
                  <a:pt x="2075" y="506"/>
                </a:cubicBezTo>
                <a:cubicBezTo>
                  <a:pt x="2074" y="504"/>
                  <a:pt x="2075" y="505"/>
                  <a:pt x="2074" y="504"/>
                </a:cubicBezTo>
                <a:lnTo>
                  <a:pt x="2074" y="506"/>
                </a:lnTo>
                <a:close/>
                <a:moveTo>
                  <a:pt x="2260" y="511"/>
                </a:moveTo>
                <a:cubicBezTo>
                  <a:pt x="2259" y="511"/>
                  <a:pt x="2259" y="512"/>
                  <a:pt x="2258" y="513"/>
                </a:cubicBezTo>
                <a:cubicBezTo>
                  <a:pt x="2257" y="514"/>
                  <a:pt x="2257" y="512"/>
                  <a:pt x="2256" y="514"/>
                </a:cubicBezTo>
                <a:cubicBezTo>
                  <a:pt x="2255" y="515"/>
                  <a:pt x="2255" y="515"/>
                  <a:pt x="2255" y="515"/>
                </a:cubicBezTo>
                <a:cubicBezTo>
                  <a:pt x="2257" y="515"/>
                  <a:pt x="2257" y="515"/>
                  <a:pt x="2257" y="515"/>
                </a:cubicBezTo>
                <a:cubicBezTo>
                  <a:pt x="2258" y="516"/>
                  <a:pt x="2258" y="517"/>
                  <a:pt x="2258" y="519"/>
                </a:cubicBezTo>
                <a:cubicBezTo>
                  <a:pt x="2261" y="518"/>
                  <a:pt x="2261" y="518"/>
                  <a:pt x="2262" y="516"/>
                </a:cubicBezTo>
                <a:cubicBezTo>
                  <a:pt x="2262" y="516"/>
                  <a:pt x="2262" y="516"/>
                  <a:pt x="2262" y="516"/>
                </a:cubicBezTo>
                <a:cubicBezTo>
                  <a:pt x="2262" y="515"/>
                  <a:pt x="2262" y="512"/>
                  <a:pt x="2262" y="511"/>
                </a:cubicBezTo>
                <a:cubicBezTo>
                  <a:pt x="2261" y="511"/>
                  <a:pt x="2261" y="511"/>
                  <a:pt x="2261" y="511"/>
                </a:cubicBezTo>
                <a:cubicBezTo>
                  <a:pt x="2261" y="511"/>
                  <a:pt x="2261" y="511"/>
                  <a:pt x="2261" y="511"/>
                </a:cubicBezTo>
                <a:lnTo>
                  <a:pt x="2260" y="511"/>
                </a:lnTo>
                <a:close/>
                <a:moveTo>
                  <a:pt x="3772" y="512"/>
                </a:moveTo>
                <a:cubicBezTo>
                  <a:pt x="3769" y="513"/>
                  <a:pt x="3769" y="514"/>
                  <a:pt x="3767" y="515"/>
                </a:cubicBezTo>
                <a:cubicBezTo>
                  <a:pt x="3767" y="516"/>
                  <a:pt x="3767" y="516"/>
                  <a:pt x="3767" y="516"/>
                </a:cubicBezTo>
                <a:cubicBezTo>
                  <a:pt x="3766" y="516"/>
                  <a:pt x="3766" y="516"/>
                  <a:pt x="3766" y="516"/>
                </a:cubicBezTo>
                <a:cubicBezTo>
                  <a:pt x="3766" y="516"/>
                  <a:pt x="3765" y="517"/>
                  <a:pt x="3765" y="517"/>
                </a:cubicBezTo>
                <a:cubicBezTo>
                  <a:pt x="3764" y="517"/>
                  <a:pt x="3763" y="518"/>
                  <a:pt x="3763" y="518"/>
                </a:cubicBezTo>
                <a:cubicBezTo>
                  <a:pt x="3763" y="521"/>
                  <a:pt x="3763" y="524"/>
                  <a:pt x="3762" y="525"/>
                </a:cubicBezTo>
                <a:cubicBezTo>
                  <a:pt x="3762" y="528"/>
                  <a:pt x="3762" y="528"/>
                  <a:pt x="3762" y="528"/>
                </a:cubicBezTo>
                <a:cubicBezTo>
                  <a:pt x="3763" y="528"/>
                  <a:pt x="3763" y="528"/>
                  <a:pt x="3763" y="528"/>
                </a:cubicBezTo>
                <a:cubicBezTo>
                  <a:pt x="3763" y="529"/>
                  <a:pt x="3763" y="529"/>
                  <a:pt x="3763" y="529"/>
                </a:cubicBezTo>
                <a:cubicBezTo>
                  <a:pt x="3763" y="529"/>
                  <a:pt x="3763" y="529"/>
                  <a:pt x="3763" y="529"/>
                </a:cubicBezTo>
                <a:cubicBezTo>
                  <a:pt x="3764" y="528"/>
                  <a:pt x="3765" y="528"/>
                  <a:pt x="3765" y="527"/>
                </a:cubicBezTo>
                <a:cubicBezTo>
                  <a:pt x="3765" y="525"/>
                  <a:pt x="3765" y="525"/>
                  <a:pt x="3765" y="525"/>
                </a:cubicBezTo>
                <a:cubicBezTo>
                  <a:pt x="3766" y="525"/>
                  <a:pt x="3766" y="525"/>
                  <a:pt x="3767" y="525"/>
                </a:cubicBezTo>
                <a:cubicBezTo>
                  <a:pt x="3767" y="523"/>
                  <a:pt x="3767" y="523"/>
                  <a:pt x="3767" y="523"/>
                </a:cubicBezTo>
                <a:cubicBezTo>
                  <a:pt x="3768" y="522"/>
                  <a:pt x="3770" y="520"/>
                  <a:pt x="3772" y="519"/>
                </a:cubicBezTo>
                <a:cubicBezTo>
                  <a:pt x="3772" y="518"/>
                  <a:pt x="3772" y="515"/>
                  <a:pt x="3772" y="512"/>
                </a:cubicBezTo>
                <a:close/>
                <a:moveTo>
                  <a:pt x="385" y="519"/>
                </a:moveTo>
                <a:cubicBezTo>
                  <a:pt x="383" y="519"/>
                  <a:pt x="383" y="519"/>
                  <a:pt x="383" y="519"/>
                </a:cubicBezTo>
                <a:cubicBezTo>
                  <a:pt x="383" y="516"/>
                  <a:pt x="383" y="516"/>
                  <a:pt x="383" y="516"/>
                </a:cubicBezTo>
                <a:cubicBezTo>
                  <a:pt x="380" y="516"/>
                  <a:pt x="380" y="516"/>
                  <a:pt x="380" y="516"/>
                </a:cubicBezTo>
                <a:cubicBezTo>
                  <a:pt x="379" y="519"/>
                  <a:pt x="377" y="520"/>
                  <a:pt x="377" y="523"/>
                </a:cubicBezTo>
                <a:cubicBezTo>
                  <a:pt x="378" y="523"/>
                  <a:pt x="378" y="524"/>
                  <a:pt x="379" y="524"/>
                </a:cubicBezTo>
                <a:cubicBezTo>
                  <a:pt x="379" y="523"/>
                  <a:pt x="379" y="523"/>
                  <a:pt x="379" y="523"/>
                </a:cubicBezTo>
                <a:cubicBezTo>
                  <a:pt x="381" y="523"/>
                  <a:pt x="381" y="523"/>
                  <a:pt x="381" y="523"/>
                </a:cubicBezTo>
                <a:cubicBezTo>
                  <a:pt x="381" y="521"/>
                  <a:pt x="381" y="521"/>
                  <a:pt x="381" y="521"/>
                </a:cubicBezTo>
                <a:cubicBezTo>
                  <a:pt x="383" y="521"/>
                  <a:pt x="383" y="521"/>
                  <a:pt x="383" y="521"/>
                </a:cubicBezTo>
                <a:cubicBezTo>
                  <a:pt x="383" y="522"/>
                  <a:pt x="383" y="522"/>
                  <a:pt x="383" y="522"/>
                </a:cubicBezTo>
                <a:cubicBezTo>
                  <a:pt x="384" y="522"/>
                  <a:pt x="385" y="523"/>
                  <a:pt x="386" y="523"/>
                </a:cubicBezTo>
                <a:cubicBezTo>
                  <a:pt x="386" y="522"/>
                  <a:pt x="386" y="522"/>
                  <a:pt x="386" y="522"/>
                </a:cubicBezTo>
                <a:cubicBezTo>
                  <a:pt x="387" y="522"/>
                  <a:pt x="387" y="522"/>
                  <a:pt x="387" y="522"/>
                </a:cubicBezTo>
                <a:cubicBezTo>
                  <a:pt x="387" y="521"/>
                  <a:pt x="387" y="521"/>
                  <a:pt x="387" y="521"/>
                </a:cubicBezTo>
                <a:cubicBezTo>
                  <a:pt x="386" y="521"/>
                  <a:pt x="386" y="521"/>
                  <a:pt x="386" y="521"/>
                </a:cubicBezTo>
                <a:cubicBezTo>
                  <a:pt x="386" y="521"/>
                  <a:pt x="385" y="520"/>
                  <a:pt x="385" y="519"/>
                </a:cubicBezTo>
                <a:close/>
                <a:moveTo>
                  <a:pt x="1957" y="545"/>
                </a:moveTo>
                <a:cubicBezTo>
                  <a:pt x="1958" y="545"/>
                  <a:pt x="1958" y="545"/>
                  <a:pt x="1958" y="545"/>
                </a:cubicBezTo>
                <a:cubicBezTo>
                  <a:pt x="1958" y="547"/>
                  <a:pt x="1956" y="548"/>
                  <a:pt x="1955" y="549"/>
                </a:cubicBezTo>
                <a:cubicBezTo>
                  <a:pt x="1956" y="551"/>
                  <a:pt x="1955" y="551"/>
                  <a:pt x="1958" y="551"/>
                </a:cubicBezTo>
                <a:cubicBezTo>
                  <a:pt x="1958" y="553"/>
                  <a:pt x="1958" y="553"/>
                  <a:pt x="1958" y="553"/>
                </a:cubicBezTo>
                <a:cubicBezTo>
                  <a:pt x="1957" y="553"/>
                  <a:pt x="1956" y="553"/>
                  <a:pt x="1956" y="554"/>
                </a:cubicBezTo>
                <a:cubicBezTo>
                  <a:pt x="1956" y="554"/>
                  <a:pt x="1955" y="561"/>
                  <a:pt x="1955" y="561"/>
                </a:cubicBezTo>
                <a:cubicBezTo>
                  <a:pt x="1958" y="561"/>
                  <a:pt x="1957" y="561"/>
                  <a:pt x="1958" y="559"/>
                </a:cubicBezTo>
                <a:cubicBezTo>
                  <a:pt x="1960" y="560"/>
                  <a:pt x="1960" y="560"/>
                  <a:pt x="1962" y="560"/>
                </a:cubicBezTo>
                <a:cubicBezTo>
                  <a:pt x="1961" y="564"/>
                  <a:pt x="1960" y="564"/>
                  <a:pt x="1957" y="564"/>
                </a:cubicBezTo>
                <a:cubicBezTo>
                  <a:pt x="1957" y="565"/>
                  <a:pt x="1958" y="566"/>
                  <a:pt x="1958" y="568"/>
                </a:cubicBezTo>
                <a:cubicBezTo>
                  <a:pt x="1957" y="568"/>
                  <a:pt x="1957" y="568"/>
                  <a:pt x="1957" y="568"/>
                </a:cubicBezTo>
                <a:cubicBezTo>
                  <a:pt x="1957" y="573"/>
                  <a:pt x="1957" y="573"/>
                  <a:pt x="1957" y="573"/>
                </a:cubicBezTo>
                <a:cubicBezTo>
                  <a:pt x="1958" y="573"/>
                  <a:pt x="1958" y="573"/>
                  <a:pt x="1958" y="573"/>
                </a:cubicBezTo>
                <a:cubicBezTo>
                  <a:pt x="1958" y="570"/>
                  <a:pt x="1958" y="570"/>
                  <a:pt x="1960" y="569"/>
                </a:cubicBezTo>
                <a:cubicBezTo>
                  <a:pt x="1960" y="568"/>
                  <a:pt x="1960" y="568"/>
                  <a:pt x="1960" y="568"/>
                </a:cubicBezTo>
                <a:cubicBezTo>
                  <a:pt x="1961" y="568"/>
                  <a:pt x="1961" y="568"/>
                  <a:pt x="1961" y="568"/>
                </a:cubicBezTo>
                <a:cubicBezTo>
                  <a:pt x="1961" y="569"/>
                  <a:pt x="1961" y="569"/>
                  <a:pt x="1961" y="569"/>
                </a:cubicBezTo>
                <a:cubicBezTo>
                  <a:pt x="1963" y="569"/>
                  <a:pt x="1963" y="569"/>
                  <a:pt x="1963" y="569"/>
                </a:cubicBezTo>
                <a:cubicBezTo>
                  <a:pt x="1963" y="568"/>
                  <a:pt x="1963" y="568"/>
                  <a:pt x="1963" y="568"/>
                </a:cubicBezTo>
                <a:cubicBezTo>
                  <a:pt x="1963" y="568"/>
                  <a:pt x="1964" y="568"/>
                  <a:pt x="1965" y="569"/>
                </a:cubicBezTo>
                <a:cubicBezTo>
                  <a:pt x="1965" y="571"/>
                  <a:pt x="1962" y="572"/>
                  <a:pt x="1963" y="575"/>
                </a:cubicBezTo>
                <a:cubicBezTo>
                  <a:pt x="1964" y="575"/>
                  <a:pt x="1964" y="576"/>
                  <a:pt x="1965" y="576"/>
                </a:cubicBezTo>
                <a:cubicBezTo>
                  <a:pt x="1965" y="577"/>
                  <a:pt x="1964" y="578"/>
                  <a:pt x="1964" y="579"/>
                </a:cubicBezTo>
                <a:cubicBezTo>
                  <a:pt x="1964" y="580"/>
                  <a:pt x="1965" y="578"/>
                  <a:pt x="1965" y="579"/>
                </a:cubicBezTo>
                <a:cubicBezTo>
                  <a:pt x="1964" y="579"/>
                  <a:pt x="1964" y="579"/>
                  <a:pt x="1964" y="579"/>
                </a:cubicBezTo>
                <a:cubicBezTo>
                  <a:pt x="1964" y="581"/>
                  <a:pt x="1964" y="581"/>
                  <a:pt x="1964" y="581"/>
                </a:cubicBezTo>
                <a:cubicBezTo>
                  <a:pt x="1963" y="581"/>
                  <a:pt x="1963" y="581"/>
                  <a:pt x="1963" y="581"/>
                </a:cubicBezTo>
                <a:cubicBezTo>
                  <a:pt x="1963" y="583"/>
                  <a:pt x="1963" y="585"/>
                  <a:pt x="1963" y="587"/>
                </a:cubicBezTo>
                <a:cubicBezTo>
                  <a:pt x="1962" y="587"/>
                  <a:pt x="1961" y="587"/>
                  <a:pt x="1961" y="588"/>
                </a:cubicBezTo>
                <a:cubicBezTo>
                  <a:pt x="1961" y="588"/>
                  <a:pt x="1961" y="588"/>
                  <a:pt x="1961" y="588"/>
                </a:cubicBezTo>
                <a:cubicBezTo>
                  <a:pt x="1962" y="588"/>
                  <a:pt x="1962" y="588"/>
                  <a:pt x="1962" y="588"/>
                </a:cubicBezTo>
                <a:cubicBezTo>
                  <a:pt x="1962" y="589"/>
                  <a:pt x="1962" y="589"/>
                  <a:pt x="1962" y="589"/>
                </a:cubicBezTo>
                <a:cubicBezTo>
                  <a:pt x="1963" y="589"/>
                  <a:pt x="1963" y="589"/>
                  <a:pt x="1964" y="588"/>
                </a:cubicBezTo>
                <a:cubicBezTo>
                  <a:pt x="1964" y="589"/>
                  <a:pt x="1964" y="589"/>
                  <a:pt x="1964" y="589"/>
                </a:cubicBezTo>
                <a:cubicBezTo>
                  <a:pt x="1965" y="590"/>
                  <a:pt x="1966" y="591"/>
                  <a:pt x="1967" y="592"/>
                </a:cubicBezTo>
                <a:cubicBezTo>
                  <a:pt x="1968" y="590"/>
                  <a:pt x="1968" y="590"/>
                  <a:pt x="1968" y="588"/>
                </a:cubicBezTo>
                <a:cubicBezTo>
                  <a:pt x="1971" y="588"/>
                  <a:pt x="1974" y="591"/>
                  <a:pt x="1977" y="588"/>
                </a:cubicBezTo>
                <a:cubicBezTo>
                  <a:pt x="1979" y="588"/>
                  <a:pt x="1982" y="588"/>
                  <a:pt x="1984" y="588"/>
                </a:cubicBezTo>
                <a:cubicBezTo>
                  <a:pt x="1984" y="589"/>
                  <a:pt x="1984" y="589"/>
                  <a:pt x="1984" y="589"/>
                </a:cubicBezTo>
                <a:cubicBezTo>
                  <a:pt x="1981" y="589"/>
                  <a:pt x="1981" y="589"/>
                  <a:pt x="1981" y="589"/>
                </a:cubicBezTo>
                <a:cubicBezTo>
                  <a:pt x="1980" y="590"/>
                  <a:pt x="1981" y="591"/>
                  <a:pt x="1979" y="593"/>
                </a:cubicBezTo>
                <a:cubicBezTo>
                  <a:pt x="1979" y="596"/>
                  <a:pt x="1980" y="595"/>
                  <a:pt x="1981" y="598"/>
                </a:cubicBezTo>
                <a:cubicBezTo>
                  <a:pt x="1983" y="598"/>
                  <a:pt x="1983" y="598"/>
                  <a:pt x="1983" y="598"/>
                </a:cubicBezTo>
                <a:cubicBezTo>
                  <a:pt x="1983" y="597"/>
                  <a:pt x="1983" y="597"/>
                  <a:pt x="1983" y="597"/>
                </a:cubicBezTo>
                <a:cubicBezTo>
                  <a:pt x="1984" y="597"/>
                  <a:pt x="1985" y="597"/>
                  <a:pt x="1986" y="598"/>
                </a:cubicBezTo>
                <a:cubicBezTo>
                  <a:pt x="1986" y="597"/>
                  <a:pt x="1986" y="597"/>
                  <a:pt x="1986" y="597"/>
                </a:cubicBezTo>
                <a:cubicBezTo>
                  <a:pt x="1987" y="597"/>
                  <a:pt x="1987" y="597"/>
                  <a:pt x="1987" y="597"/>
                </a:cubicBezTo>
                <a:cubicBezTo>
                  <a:pt x="1987" y="601"/>
                  <a:pt x="1987" y="601"/>
                  <a:pt x="1987" y="601"/>
                </a:cubicBezTo>
                <a:cubicBezTo>
                  <a:pt x="1987" y="601"/>
                  <a:pt x="1986" y="601"/>
                  <a:pt x="1986" y="603"/>
                </a:cubicBezTo>
                <a:cubicBezTo>
                  <a:pt x="1986" y="603"/>
                  <a:pt x="1988" y="603"/>
                  <a:pt x="1987" y="604"/>
                </a:cubicBezTo>
                <a:cubicBezTo>
                  <a:pt x="1987" y="604"/>
                  <a:pt x="1986" y="605"/>
                  <a:pt x="1986" y="605"/>
                </a:cubicBezTo>
                <a:cubicBezTo>
                  <a:pt x="1985" y="607"/>
                  <a:pt x="1985" y="609"/>
                  <a:pt x="1985" y="611"/>
                </a:cubicBezTo>
                <a:cubicBezTo>
                  <a:pt x="1986" y="611"/>
                  <a:pt x="1986" y="611"/>
                  <a:pt x="1986" y="611"/>
                </a:cubicBezTo>
                <a:cubicBezTo>
                  <a:pt x="1986" y="612"/>
                  <a:pt x="1986" y="612"/>
                  <a:pt x="1986" y="612"/>
                </a:cubicBezTo>
                <a:cubicBezTo>
                  <a:pt x="1983" y="612"/>
                  <a:pt x="1983" y="612"/>
                  <a:pt x="1983" y="612"/>
                </a:cubicBezTo>
                <a:cubicBezTo>
                  <a:pt x="1983" y="613"/>
                  <a:pt x="1983" y="613"/>
                  <a:pt x="1983" y="613"/>
                </a:cubicBezTo>
                <a:cubicBezTo>
                  <a:pt x="1980" y="612"/>
                  <a:pt x="1978" y="613"/>
                  <a:pt x="1975" y="613"/>
                </a:cubicBezTo>
                <a:cubicBezTo>
                  <a:pt x="1974" y="612"/>
                  <a:pt x="1974" y="612"/>
                  <a:pt x="1973" y="612"/>
                </a:cubicBezTo>
                <a:cubicBezTo>
                  <a:pt x="1973" y="609"/>
                  <a:pt x="1973" y="609"/>
                  <a:pt x="1973" y="609"/>
                </a:cubicBezTo>
                <a:cubicBezTo>
                  <a:pt x="1972" y="609"/>
                  <a:pt x="1973" y="609"/>
                  <a:pt x="1972" y="608"/>
                </a:cubicBezTo>
                <a:cubicBezTo>
                  <a:pt x="1969" y="609"/>
                  <a:pt x="1969" y="608"/>
                  <a:pt x="1968" y="611"/>
                </a:cubicBezTo>
                <a:cubicBezTo>
                  <a:pt x="1967" y="611"/>
                  <a:pt x="1967" y="611"/>
                  <a:pt x="1967" y="611"/>
                </a:cubicBezTo>
                <a:cubicBezTo>
                  <a:pt x="1968" y="614"/>
                  <a:pt x="1969" y="614"/>
                  <a:pt x="1972" y="614"/>
                </a:cubicBezTo>
                <a:cubicBezTo>
                  <a:pt x="1972" y="615"/>
                  <a:pt x="1972" y="615"/>
                  <a:pt x="1972" y="615"/>
                </a:cubicBezTo>
                <a:cubicBezTo>
                  <a:pt x="1969" y="617"/>
                  <a:pt x="1969" y="620"/>
                  <a:pt x="1965" y="621"/>
                </a:cubicBezTo>
                <a:cubicBezTo>
                  <a:pt x="1965" y="622"/>
                  <a:pt x="1965" y="622"/>
                  <a:pt x="1964" y="622"/>
                </a:cubicBezTo>
                <a:cubicBezTo>
                  <a:pt x="1964" y="623"/>
                  <a:pt x="1964" y="623"/>
                  <a:pt x="1964" y="623"/>
                </a:cubicBezTo>
                <a:cubicBezTo>
                  <a:pt x="1968" y="623"/>
                  <a:pt x="1968" y="622"/>
                  <a:pt x="1972" y="622"/>
                </a:cubicBezTo>
                <a:cubicBezTo>
                  <a:pt x="1972" y="629"/>
                  <a:pt x="1972" y="629"/>
                  <a:pt x="1972" y="629"/>
                </a:cubicBezTo>
                <a:cubicBezTo>
                  <a:pt x="1971" y="629"/>
                  <a:pt x="1970" y="630"/>
                  <a:pt x="1969" y="630"/>
                </a:cubicBezTo>
                <a:cubicBezTo>
                  <a:pt x="1969" y="631"/>
                  <a:pt x="1969" y="631"/>
                  <a:pt x="1969" y="631"/>
                </a:cubicBezTo>
                <a:cubicBezTo>
                  <a:pt x="1967" y="632"/>
                  <a:pt x="1968" y="630"/>
                  <a:pt x="1967" y="633"/>
                </a:cubicBezTo>
                <a:cubicBezTo>
                  <a:pt x="1964" y="634"/>
                  <a:pt x="1963" y="635"/>
                  <a:pt x="1960" y="636"/>
                </a:cubicBezTo>
                <a:cubicBezTo>
                  <a:pt x="1961" y="639"/>
                  <a:pt x="1961" y="638"/>
                  <a:pt x="1960" y="641"/>
                </a:cubicBezTo>
                <a:cubicBezTo>
                  <a:pt x="1963" y="641"/>
                  <a:pt x="1963" y="641"/>
                  <a:pt x="1963" y="641"/>
                </a:cubicBezTo>
                <a:cubicBezTo>
                  <a:pt x="1963" y="642"/>
                  <a:pt x="1963" y="642"/>
                  <a:pt x="1963" y="642"/>
                </a:cubicBezTo>
                <a:cubicBezTo>
                  <a:pt x="1962" y="642"/>
                  <a:pt x="1962" y="642"/>
                  <a:pt x="1962" y="642"/>
                </a:cubicBezTo>
                <a:cubicBezTo>
                  <a:pt x="1962" y="643"/>
                  <a:pt x="1962" y="643"/>
                  <a:pt x="1962" y="643"/>
                </a:cubicBezTo>
                <a:cubicBezTo>
                  <a:pt x="1965" y="643"/>
                  <a:pt x="1966" y="643"/>
                  <a:pt x="1967" y="640"/>
                </a:cubicBezTo>
                <a:cubicBezTo>
                  <a:pt x="1970" y="640"/>
                  <a:pt x="1970" y="640"/>
                  <a:pt x="1970" y="640"/>
                </a:cubicBezTo>
                <a:cubicBezTo>
                  <a:pt x="1970" y="641"/>
                  <a:pt x="1969" y="643"/>
                  <a:pt x="1969" y="644"/>
                </a:cubicBezTo>
                <a:cubicBezTo>
                  <a:pt x="1973" y="644"/>
                  <a:pt x="1976" y="643"/>
                  <a:pt x="1977" y="640"/>
                </a:cubicBezTo>
                <a:cubicBezTo>
                  <a:pt x="1978" y="641"/>
                  <a:pt x="1980" y="643"/>
                  <a:pt x="1981" y="644"/>
                </a:cubicBezTo>
                <a:cubicBezTo>
                  <a:pt x="1982" y="644"/>
                  <a:pt x="1982" y="644"/>
                  <a:pt x="1982" y="644"/>
                </a:cubicBezTo>
                <a:cubicBezTo>
                  <a:pt x="1982" y="643"/>
                  <a:pt x="1982" y="643"/>
                  <a:pt x="1982" y="643"/>
                </a:cubicBezTo>
                <a:cubicBezTo>
                  <a:pt x="1983" y="643"/>
                  <a:pt x="1983" y="643"/>
                  <a:pt x="1983" y="643"/>
                </a:cubicBezTo>
                <a:cubicBezTo>
                  <a:pt x="1983" y="640"/>
                  <a:pt x="1983" y="640"/>
                  <a:pt x="1983" y="640"/>
                </a:cubicBezTo>
                <a:cubicBezTo>
                  <a:pt x="1985" y="640"/>
                  <a:pt x="1987" y="639"/>
                  <a:pt x="1989" y="639"/>
                </a:cubicBezTo>
                <a:cubicBezTo>
                  <a:pt x="1988" y="643"/>
                  <a:pt x="1987" y="642"/>
                  <a:pt x="1987" y="646"/>
                </a:cubicBezTo>
                <a:cubicBezTo>
                  <a:pt x="1986" y="646"/>
                  <a:pt x="1986" y="646"/>
                  <a:pt x="1986" y="646"/>
                </a:cubicBezTo>
                <a:cubicBezTo>
                  <a:pt x="1986" y="647"/>
                  <a:pt x="1986" y="647"/>
                  <a:pt x="1986" y="647"/>
                </a:cubicBezTo>
                <a:cubicBezTo>
                  <a:pt x="1977" y="647"/>
                  <a:pt x="1977" y="647"/>
                  <a:pt x="1977" y="647"/>
                </a:cubicBezTo>
                <a:cubicBezTo>
                  <a:pt x="1977" y="646"/>
                  <a:pt x="1977" y="646"/>
                  <a:pt x="1977" y="646"/>
                </a:cubicBezTo>
                <a:cubicBezTo>
                  <a:pt x="1976" y="647"/>
                  <a:pt x="1975" y="647"/>
                  <a:pt x="1973" y="647"/>
                </a:cubicBezTo>
                <a:cubicBezTo>
                  <a:pt x="1973" y="646"/>
                  <a:pt x="1973" y="646"/>
                  <a:pt x="1973" y="646"/>
                </a:cubicBezTo>
                <a:cubicBezTo>
                  <a:pt x="1969" y="646"/>
                  <a:pt x="1969" y="646"/>
                  <a:pt x="1969" y="646"/>
                </a:cubicBezTo>
                <a:cubicBezTo>
                  <a:pt x="1969" y="647"/>
                  <a:pt x="1969" y="647"/>
                  <a:pt x="1969" y="647"/>
                </a:cubicBezTo>
                <a:cubicBezTo>
                  <a:pt x="1967" y="649"/>
                  <a:pt x="1969" y="649"/>
                  <a:pt x="1966" y="650"/>
                </a:cubicBezTo>
                <a:cubicBezTo>
                  <a:pt x="1965" y="653"/>
                  <a:pt x="1964" y="656"/>
                  <a:pt x="1962" y="658"/>
                </a:cubicBezTo>
                <a:cubicBezTo>
                  <a:pt x="1961" y="658"/>
                  <a:pt x="1961" y="659"/>
                  <a:pt x="1960" y="659"/>
                </a:cubicBezTo>
                <a:cubicBezTo>
                  <a:pt x="1960" y="661"/>
                  <a:pt x="1960" y="661"/>
                  <a:pt x="1960" y="661"/>
                </a:cubicBezTo>
                <a:cubicBezTo>
                  <a:pt x="1959" y="662"/>
                  <a:pt x="1954" y="664"/>
                  <a:pt x="1953" y="665"/>
                </a:cubicBezTo>
                <a:cubicBezTo>
                  <a:pt x="1953" y="667"/>
                  <a:pt x="1953" y="667"/>
                  <a:pt x="1953" y="667"/>
                </a:cubicBezTo>
                <a:cubicBezTo>
                  <a:pt x="1955" y="667"/>
                  <a:pt x="1956" y="668"/>
                  <a:pt x="1958" y="668"/>
                </a:cubicBezTo>
                <a:cubicBezTo>
                  <a:pt x="1958" y="670"/>
                  <a:pt x="1958" y="670"/>
                  <a:pt x="1958" y="670"/>
                </a:cubicBezTo>
                <a:cubicBezTo>
                  <a:pt x="1962" y="669"/>
                  <a:pt x="1961" y="667"/>
                  <a:pt x="1963" y="664"/>
                </a:cubicBezTo>
                <a:cubicBezTo>
                  <a:pt x="1963" y="664"/>
                  <a:pt x="1964" y="663"/>
                  <a:pt x="1964" y="663"/>
                </a:cubicBezTo>
                <a:cubicBezTo>
                  <a:pt x="1965" y="664"/>
                  <a:pt x="1965" y="664"/>
                  <a:pt x="1965" y="664"/>
                </a:cubicBezTo>
                <a:cubicBezTo>
                  <a:pt x="1965" y="663"/>
                  <a:pt x="1966" y="662"/>
                  <a:pt x="1966" y="661"/>
                </a:cubicBezTo>
                <a:cubicBezTo>
                  <a:pt x="1969" y="661"/>
                  <a:pt x="1972" y="661"/>
                  <a:pt x="1975" y="661"/>
                </a:cubicBezTo>
                <a:cubicBezTo>
                  <a:pt x="1975" y="661"/>
                  <a:pt x="1975" y="662"/>
                  <a:pt x="1976" y="663"/>
                </a:cubicBezTo>
                <a:cubicBezTo>
                  <a:pt x="1977" y="663"/>
                  <a:pt x="1977" y="663"/>
                  <a:pt x="1977" y="663"/>
                </a:cubicBezTo>
                <a:cubicBezTo>
                  <a:pt x="1978" y="661"/>
                  <a:pt x="1980" y="660"/>
                  <a:pt x="1981" y="657"/>
                </a:cubicBezTo>
                <a:cubicBezTo>
                  <a:pt x="1984" y="657"/>
                  <a:pt x="1986" y="657"/>
                  <a:pt x="1988" y="656"/>
                </a:cubicBezTo>
                <a:cubicBezTo>
                  <a:pt x="1988" y="657"/>
                  <a:pt x="1988" y="657"/>
                  <a:pt x="1988" y="657"/>
                </a:cubicBezTo>
                <a:cubicBezTo>
                  <a:pt x="1990" y="657"/>
                  <a:pt x="1990" y="657"/>
                  <a:pt x="1990" y="657"/>
                </a:cubicBezTo>
                <a:cubicBezTo>
                  <a:pt x="1990" y="658"/>
                  <a:pt x="1990" y="658"/>
                  <a:pt x="1990" y="658"/>
                </a:cubicBezTo>
                <a:cubicBezTo>
                  <a:pt x="1991" y="658"/>
                  <a:pt x="1993" y="659"/>
                  <a:pt x="1995" y="659"/>
                </a:cubicBezTo>
                <a:cubicBezTo>
                  <a:pt x="1995" y="656"/>
                  <a:pt x="1995" y="656"/>
                  <a:pt x="1995" y="656"/>
                </a:cubicBezTo>
                <a:cubicBezTo>
                  <a:pt x="1996" y="656"/>
                  <a:pt x="1997" y="656"/>
                  <a:pt x="1999" y="656"/>
                </a:cubicBezTo>
                <a:cubicBezTo>
                  <a:pt x="1999" y="654"/>
                  <a:pt x="1999" y="654"/>
                  <a:pt x="1999" y="654"/>
                </a:cubicBezTo>
                <a:cubicBezTo>
                  <a:pt x="2002" y="654"/>
                  <a:pt x="2004" y="656"/>
                  <a:pt x="2006" y="656"/>
                </a:cubicBezTo>
                <a:cubicBezTo>
                  <a:pt x="2006" y="655"/>
                  <a:pt x="2006" y="655"/>
                  <a:pt x="2006" y="655"/>
                </a:cubicBezTo>
                <a:cubicBezTo>
                  <a:pt x="2008" y="655"/>
                  <a:pt x="2008" y="655"/>
                  <a:pt x="2008" y="655"/>
                </a:cubicBezTo>
                <a:cubicBezTo>
                  <a:pt x="2008" y="654"/>
                  <a:pt x="2008" y="654"/>
                  <a:pt x="2008" y="654"/>
                </a:cubicBezTo>
                <a:cubicBezTo>
                  <a:pt x="2012" y="654"/>
                  <a:pt x="2012" y="654"/>
                  <a:pt x="2012" y="654"/>
                </a:cubicBezTo>
                <a:cubicBezTo>
                  <a:pt x="2012" y="653"/>
                  <a:pt x="2012" y="653"/>
                  <a:pt x="2012" y="653"/>
                </a:cubicBezTo>
                <a:cubicBezTo>
                  <a:pt x="2016" y="652"/>
                  <a:pt x="2019" y="654"/>
                  <a:pt x="2020" y="656"/>
                </a:cubicBezTo>
                <a:cubicBezTo>
                  <a:pt x="2021" y="656"/>
                  <a:pt x="2021" y="656"/>
                  <a:pt x="2021" y="656"/>
                </a:cubicBezTo>
                <a:cubicBezTo>
                  <a:pt x="2021" y="656"/>
                  <a:pt x="2022" y="655"/>
                  <a:pt x="2022" y="654"/>
                </a:cubicBezTo>
                <a:cubicBezTo>
                  <a:pt x="2025" y="654"/>
                  <a:pt x="2025" y="654"/>
                  <a:pt x="2025" y="654"/>
                </a:cubicBezTo>
                <a:cubicBezTo>
                  <a:pt x="2025" y="653"/>
                  <a:pt x="2025" y="653"/>
                  <a:pt x="2025" y="653"/>
                </a:cubicBezTo>
                <a:cubicBezTo>
                  <a:pt x="2027" y="652"/>
                  <a:pt x="2028" y="651"/>
                  <a:pt x="2030" y="651"/>
                </a:cubicBezTo>
                <a:cubicBezTo>
                  <a:pt x="2030" y="649"/>
                  <a:pt x="2030" y="649"/>
                  <a:pt x="2031" y="647"/>
                </a:cubicBezTo>
                <a:cubicBezTo>
                  <a:pt x="2028" y="646"/>
                  <a:pt x="2027" y="647"/>
                  <a:pt x="2023" y="647"/>
                </a:cubicBezTo>
                <a:cubicBezTo>
                  <a:pt x="2023" y="646"/>
                  <a:pt x="2023" y="646"/>
                  <a:pt x="2023" y="645"/>
                </a:cubicBezTo>
                <a:cubicBezTo>
                  <a:pt x="2023" y="645"/>
                  <a:pt x="2023" y="645"/>
                  <a:pt x="2023" y="645"/>
                </a:cubicBezTo>
                <a:cubicBezTo>
                  <a:pt x="2022" y="644"/>
                  <a:pt x="2022" y="643"/>
                  <a:pt x="2022" y="642"/>
                </a:cubicBezTo>
                <a:cubicBezTo>
                  <a:pt x="2025" y="642"/>
                  <a:pt x="2025" y="642"/>
                  <a:pt x="2025" y="642"/>
                </a:cubicBezTo>
                <a:cubicBezTo>
                  <a:pt x="2026" y="640"/>
                  <a:pt x="2026" y="641"/>
                  <a:pt x="2027" y="639"/>
                </a:cubicBezTo>
                <a:cubicBezTo>
                  <a:pt x="2028" y="639"/>
                  <a:pt x="2030" y="640"/>
                  <a:pt x="2032" y="640"/>
                </a:cubicBezTo>
                <a:cubicBezTo>
                  <a:pt x="2032" y="637"/>
                  <a:pt x="2032" y="637"/>
                  <a:pt x="2032" y="637"/>
                </a:cubicBezTo>
                <a:cubicBezTo>
                  <a:pt x="2033" y="637"/>
                  <a:pt x="2033" y="637"/>
                  <a:pt x="2034" y="637"/>
                </a:cubicBezTo>
                <a:cubicBezTo>
                  <a:pt x="2035" y="632"/>
                  <a:pt x="2037" y="630"/>
                  <a:pt x="2037" y="625"/>
                </a:cubicBezTo>
                <a:cubicBezTo>
                  <a:pt x="2036" y="624"/>
                  <a:pt x="2036" y="623"/>
                  <a:pt x="2035" y="622"/>
                </a:cubicBezTo>
                <a:cubicBezTo>
                  <a:pt x="2033" y="622"/>
                  <a:pt x="2031" y="621"/>
                  <a:pt x="2029" y="620"/>
                </a:cubicBezTo>
                <a:cubicBezTo>
                  <a:pt x="2026" y="620"/>
                  <a:pt x="2026" y="620"/>
                  <a:pt x="2024" y="622"/>
                </a:cubicBezTo>
                <a:cubicBezTo>
                  <a:pt x="2023" y="622"/>
                  <a:pt x="2023" y="622"/>
                  <a:pt x="2023" y="622"/>
                </a:cubicBezTo>
                <a:cubicBezTo>
                  <a:pt x="2023" y="623"/>
                  <a:pt x="2024" y="622"/>
                  <a:pt x="2024" y="622"/>
                </a:cubicBezTo>
                <a:cubicBezTo>
                  <a:pt x="2024" y="625"/>
                  <a:pt x="2024" y="624"/>
                  <a:pt x="2022" y="625"/>
                </a:cubicBezTo>
                <a:cubicBezTo>
                  <a:pt x="2021" y="622"/>
                  <a:pt x="2019" y="622"/>
                  <a:pt x="2022" y="619"/>
                </a:cubicBezTo>
                <a:cubicBezTo>
                  <a:pt x="2022" y="616"/>
                  <a:pt x="2022" y="614"/>
                  <a:pt x="2020" y="612"/>
                </a:cubicBezTo>
                <a:cubicBezTo>
                  <a:pt x="2019" y="612"/>
                  <a:pt x="2019" y="612"/>
                  <a:pt x="2018" y="612"/>
                </a:cubicBezTo>
                <a:cubicBezTo>
                  <a:pt x="2016" y="609"/>
                  <a:pt x="2018" y="609"/>
                  <a:pt x="2014" y="607"/>
                </a:cubicBezTo>
                <a:cubicBezTo>
                  <a:pt x="2014" y="606"/>
                  <a:pt x="2014" y="606"/>
                  <a:pt x="2014" y="606"/>
                </a:cubicBezTo>
                <a:cubicBezTo>
                  <a:pt x="2016" y="606"/>
                  <a:pt x="2016" y="606"/>
                  <a:pt x="2016" y="606"/>
                </a:cubicBezTo>
                <a:cubicBezTo>
                  <a:pt x="2018" y="607"/>
                  <a:pt x="2016" y="609"/>
                  <a:pt x="2021" y="609"/>
                </a:cubicBezTo>
                <a:cubicBezTo>
                  <a:pt x="2021" y="607"/>
                  <a:pt x="2021" y="607"/>
                  <a:pt x="2021" y="607"/>
                </a:cubicBezTo>
                <a:cubicBezTo>
                  <a:pt x="2020" y="606"/>
                  <a:pt x="2018" y="604"/>
                  <a:pt x="2017" y="603"/>
                </a:cubicBezTo>
                <a:cubicBezTo>
                  <a:pt x="2017" y="603"/>
                  <a:pt x="2016" y="602"/>
                  <a:pt x="2016" y="601"/>
                </a:cubicBezTo>
                <a:cubicBezTo>
                  <a:pt x="2015" y="601"/>
                  <a:pt x="2013" y="600"/>
                  <a:pt x="2012" y="600"/>
                </a:cubicBezTo>
                <a:cubicBezTo>
                  <a:pt x="2012" y="599"/>
                  <a:pt x="2011" y="598"/>
                  <a:pt x="2011" y="598"/>
                </a:cubicBezTo>
                <a:cubicBezTo>
                  <a:pt x="2010" y="598"/>
                  <a:pt x="2010" y="598"/>
                  <a:pt x="2010" y="598"/>
                </a:cubicBezTo>
                <a:cubicBezTo>
                  <a:pt x="2010" y="595"/>
                  <a:pt x="2010" y="595"/>
                  <a:pt x="2010" y="595"/>
                </a:cubicBezTo>
                <a:cubicBezTo>
                  <a:pt x="2009" y="595"/>
                  <a:pt x="2009" y="595"/>
                  <a:pt x="2009" y="595"/>
                </a:cubicBezTo>
                <a:cubicBezTo>
                  <a:pt x="2009" y="594"/>
                  <a:pt x="2008" y="593"/>
                  <a:pt x="2008" y="593"/>
                </a:cubicBezTo>
                <a:cubicBezTo>
                  <a:pt x="2005" y="593"/>
                  <a:pt x="2005" y="593"/>
                  <a:pt x="2005" y="593"/>
                </a:cubicBezTo>
                <a:cubicBezTo>
                  <a:pt x="2004" y="592"/>
                  <a:pt x="2003" y="589"/>
                  <a:pt x="2001" y="588"/>
                </a:cubicBezTo>
                <a:cubicBezTo>
                  <a:pt x="2001" y="585"/>
                  <a:pt x="2001" y="583"/>
                  <a:pt x="2000" y="581"/>
                </a:cubicBezTo>
                <a:cubicBezTo>
                  <a:pt x="1996" y="580"/>
                  <a:pt x="1999" y="580"/>
                  <a:pt x="1998" y="578"/>
                </a:cubicBezTo>
                <a:cubicBezTo>
                  <a:pt x="1997" y="578"/>
                  <a:pt x="1997" y="578"/>
                  <a:pt x="1997" y="578"/>
                </a:cubicBezTo>
                <a:cubicBezTo>
                  <a:pt x="1996" y="576"/>
                  <a:pt x="1996" y="576"/>
                  <a:pt x="1995" y="574"/>
                </a:cubicBezTo>
                <a:cubicBezTo>
                  <a:pt x="1993" y="574"/>
                  <a:pt x="1993" y="574"/>
                  <a:pt x="1993" y="574"/>
                </a:cubicBezTo>
                <a:cubicBezTo>
                  <a:pt x="1992" y="573"/>
                  <a:pt x="1992" y="571"/>
                  <a:pt x="1991" y="569"/>
                </a:cubicBezTo>
                <a:cubicBezTo>
                  <a:pt x="1989" y="570"/>
                  <a:pt x="1988" y="570"/>
                  <a:pt x="1986" y="570"/>
                </a:cubicBezTo>
                <a:cubicBezTo>
                  <a:pt x="1986" y="569"/>
                  <a:pt x="1986" y="569"/>
                  <a:pt x="1986" y="569"/>
                </a:cubicBezTo>
                <a:cubicBezTo>
                  <a:pt x="1985" y="569"/>
                  <a:pt x="1985" y="569"/>
                  <a:pt x="1985" y="569"/>
                </a:cubicBezTo>
                <a:cubicBezTo>
                  <a:pt x="1985" y="569"/>
                  <a:pt x="1985" y="569"/>
                  <a:pt x="1985" y="569"/>
                </a:cubicBezTo>
                <a:cubicBezTo>
                  <a:pt x="1986" y="569"/>
                  <a:pt x="1986" y="569"/>
                  <a:pt x="1986" y="569"/>
                </a:cubicBezTo>
                <a:cubicBezTo>
                  <a:pt x="1986" y="568"/>
                  <a:pt x="1987" y="567"/>
                  <a:pt x="1987" y="566"/>
                </a:cubicBezTo>
                <a:cubicBezTo>
                  <a:pt x="1990" y="566"/>
                  <a:pt x="1990" y="566"/>
                  <a:pt x="1990" y="566"/>
                </a:cubicBezTo>
                <a:cubicBezTo>
                  <a:pt x="1989" y="564"/>
                  <a:pt x="1989" y="563"/>
                  <a:pt x="1989" y="561"/>
                </a:cubicBezTo>
                <a:cubicBezTo>
                  <a:pt x="1988" y="561"/>
                  <a:pt x="1987" y="561"/>
                  <a:pt x="1986" y="560"/>
                </a:cubicBezTo>
                <a:cubicBezTo>
                  <a:pt x="1986" y="559"/>
                  <a:pt x="1986" y="559"/>
                  <a:pt x="1986" y="559"/>
                </a:cubicBezTo>
                <a:cubicBezTo>
                  <a:pt x="1990" y="557"/>
                  <a:pt x="1987" y="558"/>
                  <a:pt x="1989" y="555"/>
                </a:cubicBezTo>
                <a:cubicBezTo>
                  <a:pt x="1991" y="554"/>
                  <a:pt x="1992" y="553"/>
                  <a:pt x="1994" y="551"/>
                </a:cubicBezTo>
                <a:cubicBezTo>
                  <a:pt x="1994" y="546"/>
                  <a:pt x="1994" y="546"/>
                  <a:pt x="1994" y="546"/>
                </a:cubicBezTo>
                <a:cubicBezTo>
                  <a:pt x="1995" y="546"/>
                  <a:pt x="1995" y="546"/>
                  <a:pt x="1995" y="546"/>
                </a:cubicBezTo>
                <a:cubicBezTo>
                  <a:pt x="1995" y="542"/>
                  <a:pt x="1995" y="542"/>
                  <a:pt x="1995" y="542"/>
                </a:cubicBezTo>
                <a:cubicBezTo>
                  <a:pt x="1995" y="542"/>
                  <a:pt x="1995" y="542"/>
                  <a:pt x="1995" y="542"/>
                </a:cubicBezTo>
                <a:cubicBezTo>
                  <a:pt x="1996" y="541"/>
                  <a:pt x="1996" y="540"/>
                  <a:pt x="1996" y="540"/>
                </a:cubicBezTo>
                <a:cubicBezTo>
                  <a:pt x="1995" y="539"/>
                  <a:pt x="1995" y="538"/>
                  <a:pt x="1993" y="538"/>
                </a:cubicBezTo>
                <a:cubicBezTo>
                  <a:pt x="1993" y="537"/>
                  <a:pt x="1993" y="537"/>
                  <a:pt x="1993" y="537"/>
                </a:cubicBezTo>
                <a:cubicBezTo>
                  <a:pt x="1992" y="537"/>
                  <a:pt x="1991" y="538"/>
                  <a:pt x="1991" y="538"/>
                </a:cubicBezTo>
                <a:cubicBezTo>
                  <a:pt x="1990" y="538"/>
                  <a:pt x="1989" y="537"/>
                  <a:pt x="1989" y="537"/>
                </a:cubicBezTo>
                <a:cubicBezTo>
                  <a:pt x="1989" y="538"/>
                  <a:pt x="1989" y="538"/>
                  <a:pt x="1989" y="538"/>
                </a:cubicBezTo>
                <a:cubicBezTo>
                  <a:pt x="1987" y="538"/>
                  <a:pt x="1987" y="538"/>
                  <a:pt x="1987" y="538"/>
                </a:cubicBezTo>
                <a:cubicBezTo>
                  <a:pt x="1987" y="539"/>
                  <a:pt x="1987" y="539"/>
                  <a:pt x="1987" y="539"/>
                </a:cubicBezTo>
                <a:cubicBezTo>
                  <a:pt x="1986" y="539"/>
                  <a:pt x="1986" y="537"/>
                  <a:pt x="1986" y="537"/>
                </a:cubicBezTo>
                <a:cubicBezTo>
                  <a:pt x="1983" y="536"/>
                  <a:pt x="1975" y="541"/>
                  <a:pt x="1972" y="541"/>
                </a:cubicBezTo>
                <a:cubicBezTo>
                  <a:pt x="1972" y="539"/>
                  <a:pt x="1972" y="538"/>
                  <a:pt x="1972" y="538"/>
                </a:cubicBezTo>
                <a:cubicBezTo>
                  <a:pt x="1972" y="538"/>
                  <a:pt x="1972" y="538"/>
                  <a:pt x="1972" y="538"/>
                </a:cubicBezTo>
                <a:cubicBezTo>
                  <a:pt x="1973" y="534"/>
                  <a:pt x="1973" y="534"/>
                  <a:pt x="1976" y="532"/>
                </a:cubicBezTo>
                <a:cubicBezTo>
                  <a:pt x="1977" y="532"/>
                  <a:pt x="1977" y="532"/>
                  <a:pt x="1978" y="531"/>
                </a:cubicBezTo>
                <a:cubicBezTo>
                  <a:pt x="1978" y="530"/>
                  <a:pt x="1979" y="529"/>
                  <a:pt x="1979" y="528"/>
                </a:cubicBezTo>
                <a:cubicBezTo>
                  <a:pt x="1980" y="528"/>
                  <a:pt x="1981" y="527"/>
                  <a:pt x="1981" y="527"/>
                </a:cubicBezTo>
                <a:cubicBezTo>
                  <a:pt x="1982" y="527"/>
                  <a:pt x="1982" y="525"/>
                  <a:pt x="1983" y="525"/>
                </a:cubicBezTo>
                <a:cubicBezTo>
                  <a:pt x="1983" y="520"/>
                  <a:pt x="1983" y="521"/>
                  <a:pt x="1981" y="519"/>
                </a:cubicBezTo>
                <a:cubicBezTo>
                  <a:pt x="1981" y="519"/>
                  <a:pt x="1980" y="518"/>
                  <a:pt x="1979" y="518"/>
                </a:cubicBezTo>
                <a:cubicBezTo>
                  <a:pt x="1979" y="518"/>
                  <a:pt x="1978" y="519"/>
                  <a:pt x="1977" y="519"/>
                </a:cubicBezTo>
                <a:cubicBezTo>
                  <a:pt x="1976" y="519"/>
                  <a:pt x="1976" y="518"/>
                  <a:pt x="1975" y="518"/>
                </a:cubicBezTo>
                <a:cubicBezTo>
                  <a:pt x="1974" y="519"/>
                  <a:pt x="1973" y="520"/>
                  <a:pt x="1972" y="521"/>
                </a:cubicBezTo>
                <a:cubicBezTo>
                  <a:pt x="1972" y="521"/>
                  <a:pt x="1971" y="521"/>
                  <a:pt x="1970" y="521"/>
                </a:cubicBezTo>
                <a:cubicBezTo>
                  <a:pt x="1970" y="523"/>
                  <a:pt x="1970" y="523"/>
                  <a:pt x="1970" y="523"/>
                </a:cubicBezTo>
                <a:cubicBezTo>
                  <a:pt x="1969" y="523"/>
                  <a:pt x="1969" y="523"/>
                  <a:pt x="1969" y="523"/>
                </a:cubicBezTo>
                <a:cubicBezTo>
                  <a:pt x="1969" y="524"/>
                  <a:pt x="1969" y="524"/>
                  <a:pt x="1969" y="524"/>
                </a:cubicBezTo>
                <a:cubicBezTo>
                  <a:pt x="1968" y="524"/>
                  <a:pt x="1968" y="524"/>
                  <a:pt x="1968" y="524"/>
                </a:cubicBezTo>
                <a:cubicBezTo>
                  <a:pt x="1969" y="522"/>
                  <a:pt x="1969" y="522"/>
                  <a:pt x="1969" y="521"/>
                </a:cubicBezTo>
                <a:cubicBezTo>
                  <a:pt x="1968" y="520"/>
                  <a:pt x="1967" y="520"/>
                  <a:pt x="1965" y="520"/>
                </a:cubicBezTo>
                <a:cubicBezTo>
                  <a:pt x="1965" y="524"/>
                  <a:pt x="1964" y="526"/>
                  <a:pt x="1963" y="529"/>
                </a:cubicBezTo>
                <a:cubicBezTo>
                  <a:pt x="1962" y="529"/>
                  <a:pt x="1962" y="529"/>
                  <a:pt x="1962" y="529"/>
                </a:cubicBezTo>
                <a:cubicBezTo>
                  <a:pt x="1961" y="530"/>
                  <a:pt x="1962" y="530"/>
                  <a:pt x="1961" y="530"/>
                </a:cubicBezTo>
                <a:cubicBezTo>
                  <a:pt x="1961" y="533"/>
                  <a:pt x="1961" y="533"/>
                  <a:pt x="1963" y="534"/>
                </a:cubicBezTo>
                <a:cubicBezTo>
                  <a:pt x="1962" y="535"/>
                  <a:pt x="1962" y="535"/>
                  <a:pt x="1962" y="536"/>
                </a:cubicBezTo>
                <a:cubicBezTo>
                  <a:pt x="1960" y="536"/>
                  <a:pt x="1958" y="536"/>
                  <a:pt x="1957" y="535"/>
                </a:cubicBezTo>
                <a:cubicBezTo>
                  <a:pt x="1956" y="536"/>
                  <a:pt x="1956" y="537"/>
                  <a:pt x="1956" y="538"/>
                </a:cubicBezTo>
                <a:cubicBezTo>
                  <a:pt x="1957" y="538"/>
                  <a:pt x="1957" y="538"/>
                  <a:pt x="1957" y="538"/>
                </a:cubicBezTo>
                <a:cubicBezTo>
                  <a:pt x="1957" y="539"/>
                  <a:pt x="1957" y="540"/>
                  <a:pt x="1958" y="540"/>
                </a:cubicBezTo>
                <a:cubicBezTo>
                  <a:pt x="1956" y="541"/>
                  <a:pt x="1955" y="541"/>
                  <a:pt x="1954" y="541"/>
                </a:cubicBezTo>
                <a:cubicBezTo>
                  <a:pt x="1954" y="543"/>
                  <a:pt x="1954" y="543"/>
                  <a:pt x="1954" y="543"/>
                </a:cubicBezTo>
                <a:cubicBezTo>
                  <a:pt x="1957" y="544"/>
                  <a:pt x="1956" y="543"/>
                  <a:pt x="1957" y="545"/>
                </a:cubicBezTo>
                <a:close/>
                <a:moveTo>
                  <a:pt x="1945" y="535"/>
                </a:moveTo>
                <a:cubicBezTo>
                  <a:pt x="1949" y="535"/>
                  <a:pt x="1949" y="535"/>
                  <a:pt x="1949" y="535"/>
                </a:cubicBezTo>
                <a:cubicBezTo>
                  <a:pt x="1949" y="531"/>
                  <a:pt x="1950" y="527"/>
                  <a:pt x="1952" y="525"/>
                </a:cubicBezTo>
                <a:cubicBezTo>
                  <a:pt x="1952" y="521"/>
                  <a:pt x="1952" y="521"/>
                  <a:pt x="1952" y="521"/>
                </a:cubicBezTo>
                <a:cubicBezTo>
                  <a:pt x="1951" y="521"/>
                  <a:pt x="1951" y="521"/>
                  <a:pt x="1951" y="521"/>
                </a:cubicBezTo>
                <a:cubicBezTo>
                  <a:pt x="1950" y="520"/>
                  <a:pt x="1947" y="523"/>
                  <a:pt x="1945" y="523"/>
                </a:cubicBezTo>
                <a:cubicBezTo>
                  <a:pt x="1945" y="526"/>
                  <a:pt x="1945" y="526"/>
                  <a:pt x="1945" y="526"/>
                </a:cubicBezTo>
                <a:cubicBezTo>
                  <a:pt x="1945" y="527"/>
                  <a:pt x="1944" y="527"/>
                  <a:pt x="1944" y="527"/>
                </a:cubicBezTo>
                <a:cubicBezTo>
                  <a:pt x="1943" y="526"/>
                  <a:pt x="1943" y="526"/>
                  <a:pt x="1943" y="526"/>
                </a:cubicBezTo>
                <a:cubicBezTo>
                  <a:pt x="1943" y="529"/>
                  <a:pt x="1943" y="529"/>
                  <a:pt x="1944" y="530"/>
                </a:cubicBezTo>
                <a:cubicBezTo>
                  <a:pt x="1944" y="532"/>
                  <a:pt x="1944" y="532"/>
                  <a:pt x="1942" y="532"/>
                </a:cubicBezTo>
                <a:cubicBezTo>
                  <a:pt x="1942" y="535"/>
                  <a:pt x="1942" y="534"/>
                  <a:pt x="1942" y="538"/>
                </a:cubicBezTo>
                <a:cubicBezTo>
                  <a:pt x="1944" y="537"/>
                  <a:pt x="1944" y="537"/>
                  <a:pt x="1945" y="535"/>
                </a:cubicBezTo>
                <a:close/>
                <a:moveTo>
                  <a:pt x="2252" y="524"/>
                </a:moveTo>
                <a:cubicBezTo>
                  <a:pt x="2251" y="524"/>
                  <a:pt x="2251" y="524"/>
                  <a:pt x="2251" y="524"/>
                </a:cubicBezTo>
                <a:cubicBezTo>
                  <a:pt x="2251" y="530"/>
                  <a:pt x="2251" y="530"/>
                  <a:pt x="2251" y="530"/>
                </a:cubicBezTo>
                <a:cubicBezTo>
                  <a:pt x="2252" y="530"/>
                  <a:pt x="2252" y="530"/>
                  <a:pt x="2252" y="530"/>
                </a:cubicBezTo>
                <a:cubicBezTo>
                  <a:pt x="2252" y="532"/>
                  <a:pt x="2253" y="532"/>
                  <a:pt x="2255" y="533"/>
                </a:cubicBezTo>
                <a:cubicBezTo>
                  <a:pt x="2256" y="533"/>
                  <a:pt x="2255" y="534"/>
                  <a:pt x="2256" y="534"/>
                </a:cubicBezTo>
                <a:cubicBezTo>
                  <a:pt x="2256" y="533"/>
                  <a:pt x="2256" y="533"/>
                  <a:pt x="2257" y="532"/>
                </a:cubicBezTo>
                <a:cubicBezTo>
                  <a:pt x="2258" y="531"/>
                  <a:pt x="2260" y="531"/>
                  <a:pt x="2262" y="531"/>
                </a:cubicBezTo>
                <a:cubicBezTo>
                  <a:pt x="2263" y="528"/>
                  <a:pt x="2266" y="527"/>
                  <a:pt x="2267" y="523"/>
                </a:cubicBezTo>
                <a:cubicBezTo>
                  <a:pt x="2264" y="523"/>
                  <a:pt x="2261" y="522"/>
                  <a:pt x="2258" y="522"/>
                </a:cubicBezTo>
                <a:cubicBezTo>
                  <a:pt x="2258" y="523"/>
                  <a:pt x="2258" y="523"/>
                  <a:pt x="2258" y="523"/>
                </a:cubicBezTo>
                <a:cubicBezTo>
                  <a:pt x="2257" y="523"/>
                  <a:pt x="2257" y="523"/>
                  <a:pt x="2257" y="523"/>
                </a:cubicBezTo>
                <a:cubicBezTo>
                  <a:pt x="2257" y="524"/>
                  <a:pt x="2257" y="524"/>
                  <a:pt x="2257" y="524"/>
                </a:cubicBezTo>
                <a:cubicBezTo>
                  <a:pt x="2254" y="525"/>
                  <a:pt x="2253" y="526"/>
                  <a:pt x="2252" y="524"/>
                </a:cubicBezTo>
                <a:close/>
                <a:moveTo>
                  <a:pt x="378" y="525"/>
                </a:moveTo>
                <a:cubicBezTo>
                  <a:pt x="378" y="524"/>
                  <a:pt x="377" y="524"/>
                  <a:pt x="376" y="524"/>
                </a:cubicBezTo>
                <a:cubicBezTo>
                  <a:pt x="376" y="525"/>
                  <a:pt x="376" y="525"/>
                  <a:pt x="376" y="525"/>
                </a:cubicBezTo>
                <a:cubicBezTo>
                  <a:pt x="378" y="525"/>
                  <a:pt x="378" y="525"/>
                  <a:pt x="378" y="525"/>
                </a:cubicBezTo>
                <a:close/>
                <a:moveTo>
                  <a:pt x="579" y="538"/>
                </a:moveTo>
                <a:cubicBezTo>
                  <a:pt x="579" y="540"/>
                  <a:pt x="579" y="542"/>
                  <a:pt x="579" y="544"/>
                </a:cubicBezTo>
                <a:cubicBezTo>
                  <a:pt x="579" y="544"/>
                  <a:pt x="579" y="544"/>
                  <a:pt x="579" y="544"/>
                </a:cubicBezTo>
                <a:cubicBezTo>
                  <a:pt x="579" y="545"/>
                  <a:pt x="579" y="545"/>
                  <a:pt x="579" y="545"/>
                </a:cubicBezTo>
                <a:cubicBezTo>
                  <a:pt x="580" y="545"/>
                  <a:pt x="580" y="545"/>
                  <a:pt x="580" y="545"/>
                </a:cubicBezTo>
                <a:cubicBezTo>
                  <a:pt x="582" y="542"/>
                  <a:pt x="581" y="544"/>
                  <a:pt x="583" y="543"/>
                </a:cubicBezTo>
                <a:cubicBezTo>
                  <a:pt x="583" y="542"/>
                  <a:pt x="584" y="541"/>
                  <a:pt x="584" y="540"/>
                </a:cubicBezTo>
                <a:cubicBezTo>
                  <a:pt x="585" y="540"/>
                  <a:pt x="585" y="540"/>
                  <a:pt x="585" y="540"/>
                </a:cubicBezTo>
                <a:cubicBezTo>
                  <a:pt x="585" y="538"/>
                  <a:pt x="584" y="536"/>
                  <a:pt x="583" y="534"/>
                </a:cubicBezTo>
                <a:cubicBezTo>
                  <a:pt x="583" y="534"/>
                  <a:pt x="582" y="533"/>
                  <a:pt x="582" y="533"/>
                </a:cubicBezTo>
                <a:cubicBezTo>
                  <a:pt x="581" y="530"/>
                  <a:pt x="584" y="531"/>
                  <a:pt x="583" y="529"/>
                </a:cubicBezTo>
                <a:cubicBezTo>
                  <a:pt x="583" y="529"/>
                  <a:pt x="583" y="529"/>
                  <a:pt x="583" y="529"/>
                </a:cubicBezTo>
                <a:cubicBezTo>
                  <a:pt x="582" y="528"/>
                  <a:pt x="582" y="527"/>
                  <a:pt x="581" y="526"/>
                </a:cubicBezTo>
                <a:cubicBezTo>
                  <a:pt x="579" y="525"/>
                  <a:pt x="577" y="525"/>
                  <a:pt x="574" y="525"/>
                </a:cubicBezTo>
                <a:cubicBezTo>
                  <a:pt x="574" y="527"/>
                  <a:pt x="576" y="529"/>
                  <a:pt x="577" y="530"/>
                </a:cubicBezTo>
                <a:cubicBezTo>
                  <a:pt x="577" y="536"/>
                  <a:pt x="577" y="536"/>
                  <a:pt x="577" y="536"/>
                </a:cubicBezTo>
                <a:cubicBezTo>
                  <a:pt x="578" y="537"/>
                  <a:pt x="579" y="537"/>
                  <a:pt x="579" y="538"/>
                </a:cubicBezTo>
                <a:close/>
                <a:moveTo>
                  <a:pt x="555" y="530"/>
                </a:moveTo>
                <a:cubicBezTo>
                  <a:pt x="555" y="530"/>
                  <a:pt x="555" y="530"/>
                  <a:pt x="555" y="530"/>
                </a:cubicBezTo>
                <a:cubicBezTo>
                  <a:pt x="555" y="527"/>
                  <a:pt x="555" y="527"/>
                  <a:pt x="555" y="527"/>
                </a:cubicBezTo>
                <a:cubicBezTo>
                  <a:pt x="555" y="527"/>
                  <a:pt x="555" y="527"/>
                  <a:pt x="555" y="527"/>
                </a:cubicBezTo>
                <a:lnTo>
                  <a:pt x="555" y="530"/>
                </a:lnTo>
                <a:close/>
                <a:moveTo>
                  <a:pt x="384" y="531"/>
                </a:moveTo>
                <a:cubicBezTo>
                  <a:pt x="383" y="531"/>
                  <a:pt x="383" y="531"/>
                  <a:pt x="383" y="531"/>
                </a:cubicBezTo>
                <a:cubicBezTo>
                  <a:pt x="383" y="530"/>
                  <a:pt x="383" y="530"/>
                  <a:pt x="383" y="530"/>
                </a:cubicBezTo>
                <a:cubicBezTo>
                  <a:pt x="382" y="531"/>
                  <a:pt x="381" y="531"/>
                  <a:pt x="380" y="531"/>
                </a:cubicBezTo>
                <a:cubicBezTo>
                  <a:pt x="380" y="529"/>
                  <a:pt x="380" y="529"/>
                  <a:pt x="380" y="529"/>
                </a:cubicBezTo>
                <a:cubicBezTo>
                  <a:pt x="379" y="529"/>
                  <a:pt x="378" y="528"/>
                  <a:pt x="377" y="528"/>
                </a:cubicBezTo>
                <a:cubicBezTo>
                  <a:pt x="377" y="530"/>
                  <a:pt x="377" y="530"/>
                  <a:pt x="377" y="530"/>
                </a:cubicBezTo>
                <a:cubicBezTo>
                  <a:pt x="375" y="530"/>
                  <a:pt x="375" y="530"/>
                  <a:pt x="375" y="530"/>
                </a:cubicBezTo>
                <a:cubicBezTo>
                  <a:pt x="375" y="531"/>
                  <a:pt x="375" y="531"/>
                  <a:pt x="375" y="531"/>
                </a:cubicBezTo>
                <a:cubicBezTo>
                  <a:pt x="373" y="532"/>
                  <a:pt x="373" y="529"/>
                  <a:pt x="371" y="531"/>
                </a:cubicBezTo>
                <a:cubicBezTo>
                  <a:pt x="370" y="531"/>
                  <a:pt x="370" y="531"/>
                  <a:pt x="370" y="531"/>
                </a:cubicBezTo>
                <a:cubicBezTo>
                  <a:pt x="370" y="530"/>
                  <a:pt x="370" y="530"/>
                  <a:pt x="370" y="530"/>
                </a:cubicBezTo>
                <a:cubicBezTo>
                  <a:pt x="369" y="529"/>
                  <a:pt x="369" y="529"/>
                  <a:pt x="367" y="529"/>
                </a:cubicBezTo>
                <a:cubicBezTo>
                  <a:pt x="367" y="530"/>
                  <a:pt x="366" y="531"/>
                  <a:pt x="366" y="532"/>
                </a:cubicBezTo>
                <a:cubicBezTo>
                  <a:pt x="368" y="533"/>
                  <a:pt x="367" y="532"/>
                  <a:pt x="368" y="533"/>
                </a:cubicBezTo>
                <a:cubicBezTo>
                  <a:pt x="368" y="533"/>
                  <a:pt x="368" y="533"/>
                  <a:pt x="368" y="533"/>
                </a:cubicBezTo>
                <a:cubicBezTo>
                  <a:pt x="368" y="534"/>
                  <a:pt x="367" y="534"/>
                  <a:pt x="367" y="536"/>
                </a:cubicBezTo>
                <a:cubicBezTo>
                  <a:pt x="365" y="536"/>
                  <a:pt x="365" y="536"/>
                  <a:pt x="364" y="535"/>
                </a:cubicBezTo>
                <a:cubicBezTo>
                  <a:pt x="360" y="535"/>
                  <a:pt x="361" y="535"/>
                  <a:pt x="359" y="536"/>
                </a:cubicBezTo>
                <a:cubicBezTo>
                  <a:pt x="360" y="540"/>
                  <a:pt x="362" y="539"/>
                  <a:pt x="360" y="544"/>
                </a:cubicBezTo>
                <a:cubicBezTo>
                  <a:pt x="361" y="544"/>
                  <a:pt x="361" y="544"/>
                  <a:pt x="361" y="544"/>
                </a:cubicBezTo>
                <a:cubicBezTo>
                  <a:pt x="361" y="545"/>
                  <a:pt x="361" y="545"/>
                  <a:pt x="361" y="545"/>
                </a:cubicBezTo>
                <a:cubicBezTo>
                  <a:pt x="364" y="544"/>
                  <a:pt x="364" y="544"/>
                  <a:pt x="365" y="543"/>
                </a:cubicBezTo>
                <a:cubicBezTo>
                  <a:pt x="365" y="542"/>
                  <a:pt x="365" y="542"/>
                  <a:pt x="365" y="542"/>
                </a:cubicBezTo>
                <a:cubicBezTo>
                  <a:pt x="366" y="542"/>
                  <a:pt x="367" y="544"/>
                  <a:pt x="367" y="544"/>
                </a:cubicBezTo>
                <a:cubicBezTo>
                  <a:pt x="369" y="544"/>
                  <a:pt x="369" y="544"/>
                  <a:pt x="369" y="544"/>
                </a:cubicBezTo>
                <a:cubicBezTo>
                  <a:pt x="369" y="546"/>
                  <a:pt x="369" y="546"/>
                  <a:pt x="369" y="546"/>
                </a:cubicBezTo>
                <a:cubicBezTo>
                  <a:pt x="372" y="546"/>
                  <a:pt x="372" y="546"/>
                  <a:pt x="372" y="546"/>
                </a:cubicBezTo>
                <a:cubicBezTo>
                  <a:pt x="372" y="545"/>
                  <a:pt x="372" y="545"/>
                  <a:pt x="372" y="545"/>
                </a:cubicBezTo>
                <a:cubicBezTo>
                  <a:pt x="373" y="545"/>
                  <a:pt x="373" y="545"/>
                  <a:pt x="373" y="545"/>
                </a:cubicBezTo>
                <a:cubicBezTo>
                  <a:pt x="373" y="543"/>
                  <a:pt x="373" y="543"/>
                  <a:pt x="373" y="543"/>
                </a:cubicBezTo>
                <a:cubicBezTo>
                  <a:pt x="376" y="542"/>
                  <a:pt x="378" y="541"/>
                  <a:pt x="382" y="540"/>
                </a:cubicBezTo>
                <a:cubicBezTo>
                  <a:pt x="382" y="539"/>
                  <a:pt x="382" y="539"/>
                  <a:pt x="382" y="539"/>
                </a:cubicBezTo>
                <a:cubicBezTo>
                  <a:pt x="380" y="539"/>
                  <a:pt x="380" y="539"/>
                  <a:pt x="380" y="539"/>
                </a:cubicBezTo>
                <a:cubicBezTo>
                  <a:pt x="380" y="537"/>
                  <a:pt x="380" y="537"/>
                  <a:pt x="380" y="537"/>
                </a:cubicBezTo>
                <a:cubicBezTo>
                  <a:pt x="382" y="537"/>
                  <a:pt x="382" y="537"/>
                  <a:pt x="382" y="537"/>
                </a:cubicBezTo>
                <a:cubicBezTo>
                  <a:pt x="382" y="538"/>
                  <a:pt x="382" y="538"/>
                  <a:pt x="382" y="538"/>
                </a:cubicBezTo>
                <a:cubicBezTo>
                  <a:pt x="383" y="538"/>
                  <a:pt x="383" y="537"/>
                  <a:pt x="383" y="537"/>
                </a:cubicBezTo>
                <a:cubicBezTo>
                  <a:pt x="385" y="537"/>
                  <a:pt x="385" y="538"/>
                  <a:pt x="387" y="538"/>
                </a:cubicBezTo>
                <a:cubicBezTo>
                  <a:pt x="387" y="537"/>
                  <a:pt x="387" y="537"/>
                  <a:pt x="387" y="537"/>
                </a:cubicBezTo>
                <a:cubicBezTo>
                  <a:pt x="387" y="537"/>
                  <a:pt x="387" y="537"/>
                  <a:pt x="387" y="537"/>
                </a:cubicBezTo>
                <a:cubicBezTo>
                  <a:pt x="387" y="536"/>
                  <a:pt x="387" y="536"/>
                  <a:pt x="387" y="536"/>
                </a:cubicBezTo>
                <a:cubicBezTo>
                  <a:pt x="386" y="536"/>
                  <a:pt x="385" y="535"/>
                  <a:pt x="383" y="535"/>
                </a:cubicBezTo>
                <a:cubicBezTo>
                  <a:pt x="384" y="535"/>
                  <a:pt x="385" y="533"/>
                  <a:pt x="384" y="531"/>
                </a:cubicBezTo>
                <a:close/>
                <a:moveTo>
                  <a:pt x="584" y="533"/>
                </a:moveTo>
                <a:cubicBezTo>
                  <a:pt x="584" y="535"/>
                  <a:pt x="584" y="535"/>
                  <a:pt x="584" y="535"/>
                </a:cubicBezTo>
                <a:cubicBezTo>
                  <a:pt x="585" y="535"/>
                  <a:pt x="585" y="535"/>
                  <a:pt x="585" y="535"/>
                </a:cubicBezTo>
                <a:cubicBezTo>
                  <a:pt x="585" y="533"/>
                  <a:pt x="585" y="534"/>
                  <a:pt x="584" y="533"/>
                </a:cubicBezTo>
                <a:close/>
                <a:moveTo>
                  <a:pt x="2254" y="537"/>
                </a:moveTo>
                <a:cubicBezTo>
                  <a:pt x="2254" y="536"/>
                  <a:pt x="2255" y="535"/>
                  <a:pt x="2255" y="535"/>
                </a:cubicBezTo>
                <a:cubicBezTo>
                  <a:pt x="2253" y="535"/>
                  <a:pt x="2253" y="535"/>
                  <a:pt x="2253" y="535"/>
                </a:cubicBezTo>
                <a:cubicBezTo>
                  <a:pt x="2253" y="537"/>
                  <a:pt x="2253" y="537"/>
                  <a:pt x="2253" y="537"/>
                </a:cubicBezTo>
                <a:lnTo>
                  <a:pt x="2254" y="537"/>
                </a:lnTo>
                <a:close/>
                <a:moveTo>
                  <a:pt x="2222" y="540"/>
                </a:moveTo>
                <a:cubicBezTo>
                  <a:pt x="2223" y="539"/>
                  <a:pt x="2224" y="539"/>
                  <a:pt x="2225" y="539"/>
                </a:cubicBezTo>
                <a:cubicBezTo>
                  <a:pt x="2225" y="537"/>
                  <a:pt x="2225" y="537"/>
                  <a:pt x="2225" y="537"/>
                </a:cubicBezTo>
                <a:cubicBezTo>
                  <a:pt x="2222" y="537"/>
                  <a:pt x="2222" y="537"/>
                  <a:pt x="2222" y="537"/>
                </a:cubicBezTo>
                <a:cubicBezTo>
                  <a:pt x="2222" y="538"/>
                  <a:pt x="2221" y="539"/>
                  <a:pt x="2221" y="540"/>
                </a:cubicBezTo>
                <a:cubicBezTo>
                  <a:pt x="2221" y="541"/>
                  <a:pt x="2219" y="539"/>
                  <a:pt x="2218" y="540"/>
                </a:cubicBezTo>
                <a:cubicBezTo>
                  <a:pt x="2218" y="540"/>
                  <a:pt x="2218" y="540"/>
                  <a:pt x="2216" y="540"/>
                </a:cubicBezTo>
                <a:cubicBezTo>
                  <a:pt x="2215" y="543"/>
                  <a:pt x="2214" y="545"/>
                  <a:pt x="2213" y="547"/>
                </a:cubicBezTo>
                <a:cubicBezTo>
                  <a:pt x="2211" y="547"/>
                  <a:pt x="2211" y="547"/>
                  <a:pt x="2211" y="547"/>
                </a:cubicBezTo>
                <a:cubicBezTo>
                  <a:pt x="2211" y="551"/>
                  <a:pt x="2212" y="554"/>
                  <a:pt x="2215" y="555"/>
                </a:cubicBezTo>
                <a:cubicBezTo>
                  <a:pt x="2215" y="557"/>
                  <a:pt x="2215" y="556"/>
                  <a:pt x="2215" y="557"/>
                </a:cubicBezTo>
                <a:cubicBezTo>
                  <a:pt x="2216" y="556"/>
                  <a:pt x="2216" y="555"/>
                  <a:pt x="2216" y="555"/>
                </a:cubicBezTo>
                <a:cubicBezTo>
                  <a:pt x="2217" y="554"/>
                  <a:pt x="2218" y="553"/>
                  <a:pt x="2219" y="553"/>
                </a:cubicBezTo>
                <a:cubicBezTo>
                  <a:pt x="2219" y="551"/>
                  <a:pt x="2219" y="551"/>
                  <a:pt x="2219" y="551"/>
                </a:cubicBezTo>
                <a:cubicBezTo>
                  <a:pt x="2219" y="551"/>
                  <a:pt x="2220" y="551"/>
                  <a:pt x="2220" y="550"/>
                </a:cubicBezTo>
                <a:cubicBezTo>
                  <a:pt x="2220" y="549"/>
                  <a:pt x="2220" y="548"/>
                  <a:pt x="2220" y="546"/>
                </a:cubicBezTo>
                <a:cubicBezTo>
                  <a:pt x="2220" y="546"/>
                  <a:pt x="2220" y="546"/>
                  <a:pt x="2220" y="546"/>
                </a:cubicBezTo>
                <a:cubicBezTo>
                  <a:pt x="2221" y="544"/>
                  <a:pt x="2222" y="543"/>
                  <a:pt x="2222" y="540"/>
                </a:cubicBezTo>
                <a:close/>
                <a:moveTo>
                  <a:pt x="586" y="555"/>
                </a:moveTo>
                <a:cubicBezTo>
                  <a:pt x="587" y="556"/>
                  <a:pt x="588" y="556"/>
                  <a:pt x="588" y="557"/>
                </a:cubicBezTo>
                <a:cubicBezTo>
                  <a:pt x="591" y="557"/>
                  <a:pt x="591" y="557"/>
                  <a:pt x="591" y="557"/>
                </a:cubicBezTo>
                <a:cubicBezTo>
                  <a:pt x="591" y="556"/>
                  <a:pt x="591" y="556"/>
                  <a:pt x="591" y="556"/>
                </a:cubicBezTo>
                <a:cubicBezTo>
                  <a:pt x="592" y="556"/>
                  <a:pt x="592" y="556"/>
                  <a:pt x="592" y="556"/>
                </a:cubicBezTo>
                <a:cubicBezTo>
                  <a:pt x="591" y="555"/>
                  <a:pt x="591" y="555"/>
                  <a:pt x="590" y="554"/>
                </a:cubicBezTo>
                <a:cubicBezTo>
                  <a:pt x="590" y="553"/>
                  <a:pt x="590" y="553"/>
                  <a:pt x="590" y="553"/>
                </a:cubicBezTo>
                <a:cubicBezTo>
                  <a:pt x="593" y="553"/>
                  <a:pt x="593" y="553"/>
                  <a:pt x="593" y="553"/>
                </a:cubicBezTo>
                <a:cubicBezTo>
                  <a:pt x="592" y="550"/>
                  <a:pt x="592" y="549"/>
                  <a:pt x="592" y="547"/>
                </a:cubicBezTo>
                <a:cubicBezTo>
                  <a:pt x="591" y="547"/>
                  <a:pt x="590" y="546"/>
                  <a:pt x="588" y="546"/>
                </a:cubicBezTo>
                <a:cubicBezTo>
                  <a:pt x="588" y="546"/>
                  <a:pt x="588" y="545"/>
                  <a:pt x="588" y="545"/>
                </a:cubicBezTo>
                <a:cubicBezTo>
                  <a:pt x="586" y="545"/>
                  <a:pt x="585" y="545"/>
                  <a:pt x="583" y="545"/>
                </a:cubicBezTo>
                <a:cubicBezTo>
                  <a:pt x="583" y="547"/>
                  <a:pt x="583" y="547"/>
                  <a:pt x="583" y="547"/>
                </a:cubicBezTo>
                <a:cubicBezTo>
                  <a:pt x="584" y="547"/>
                  <a:pt x="584" y="547"/>
                  <a:pt x="584" y="547"/>
                </a:cubicBezTo>
                <a:cubicBezTo>
                  <a:pt x="585" y="551"/>
                  <a:pt x="581" y="551"/>
                  <a:pt x="586" y="552"/>
                </a:cubicBezTo>
                <a:cubicBezTo>
                  <a:pt x="586" y="555"/>
                  <a:pt x="586" y="555"/>
                  <a:pt x="586" y="555"/>
                </a:cubicBezTo>
                <a:cubicBezTo>
                  <a:pt x="585" y="554"/>
                  <a:pt x="584" y="554"/>
                  <a:pt x="583" y="554"/>
                </a:cubicBezTo>
                <a:cubicBezTo>
                  <a:pt x="583" y="551"/>
                  <a:pt x="582" y="552"/>
                  <a:pt x="582" y="550"/>
                </a:cubicBezTo>
                <a:cubicBezTo>
                  <a:pt x="581" y="550"/>
                  <a:pt x="580" y="551"/>
                  <a:pt x="579" y="551"/>
                </a:cubicBezTo>
                <a:cubicBezTo>
                  <a:pt x="579" y="550"/>
                  <a:pt x="579" y="550"/>
                  <a:pt x="578" y="550"/>
                </a:cubicBezTo>
                <a:cubicBezTo>
                  <a:pt x="578" y="546"/>
                  <a:pt x="577" y="545"/>
                  <a:pt x="576" y="542"/>
                </a:cubicBezTo>
                <a:cubicBezTo>
                  <a:pt x="572" y="541"/>
                  <a:pt x="573" y="540"/>
                  <a:pt x="569" y="539"/>
                </a:cubicBezTo>
                <a:cubicBezTo>
                  <a:pt x="569" y="538"/>
                  <a:pt x="569" y="538"/>
                  <a:pt x="568" y="538"/>
                </a:cubicBezTo>
                <a:cubicBezTo>
                  <a:pt x="568" y="539"/>
                  <a:pt x="568" y="539"/>
                  <a:pt x="568" y="539"/>
                </a:cubicBezTo>
                <a:cubicBezTo>
                  <a:pt x="567" y="539"/>
                  <a:pt x="567" y="539"/>
                  <a:pt x="567" y="539"/>
                </a:cubicBezTo>
                <a:cubicBezTo>
                  <a:pt x="567" y="541"/>
                  <a:pt x="567" y="543"/>
                  <a:pt x="568" y="545"/>
                </a:cubicBezTo>
                <a:cubicBezTo>
                  <a:pt x="568" y="545"/>
                  <a:pt x="569" y="545"/>
                  <a:pt x="569" y="545"/>
                </a:cubicBezTo>
                <a:cubicBezTo>
                  <a:pt x="569" y="548"/>
                  <a:pt x="569" y="548"/>
                  <a:pt x="569" y="548"/>
                </a:cubicBezTo>
                <a:cubicBezTo>
                  <a:pt x="570" y="548"/>
                  <a:pt x="570" y="548"/>
                  <a:pt x="570" y="548"/>
                </a:cubicBezTo>
                <a:cubicBezTo>
                  <a:pt x="570" y="550"/>
                  <a:pt x="570" y="550"/>
                  <a:pt x="570" y="550"/>
                </a:cubicBezTo>
                <a:cubicBezTo>
                  <a:pt x="570" y="550"/>
                  <a:pt x="572" y="551"/>
                  <a:pt x="572" y="552"/>
                </a:cubicBezTo>
                <a:cubicBezTo>
                  <a:pt x="574" y="552"/>
                  <a:pt x="574" y="552"/>
                  <a:pt x="574" y="552"/>
                </a:cubicBezTo>
                <a:cubicBezTo>
                  <a:pt x="574" y="555"/>
                  <a:pt x="574" y="555"/>
                  <a:pt x="574" y="555"/>
                </a:cubicBezTo>
                <a:cubicBezTo>
                  <a:pt x="575" y="555"/>
                  <a:pt x="575" y="555"/>
                  <a:pt x="575" y="555"/>
                </a:cubicBezTo>
                <a:cubicBezTo>
                  <a:pt x="576" y="557"/>
                  <a:pt x="576" y="556"/>
                  <a:pt x="577" y="558"/>
                </a:cubicBezTo>
                <a:cubicBezTo>
                  <a:pt x="579" y="557"/>
                  <a:pt x="578" y="558"/>
                  <a:pt x="579" y="557"/>
                </a:cubicBezTo>
                <a:cubicBezTo>
                  <a:pt x="579" y="557"/>
                  <a:pt x="580" y="557"/>
                  <a:pt x="579" y="556"/>
                </a:cubicBezTo>
                <a:cubicBezTo>
                  <a:pt x="579" y="556"/>
                  <a:pt x="579" y="556"/>
                  <a:pt x="579" y="556"/>
                </a:cubicBezTo>
                <a:cubicBezTo>
                  <a:pt x="579" y="554"/>
                  <a:pt x="579" y="555"/>
                  <a:pt x="579" y="555"/>
                </a:cubicBezTo>
                <a:cubicBezTo>
                  <a:pt x="580" y="553"/>
                  <a:pt x="579" y="554"/>
                  <a:pt x="580" y="553"/>
                </a:cubicBezTo>
                <a:cubicBezTo>
                  <a:pt x="580" y="554"/>
                  <a:pt x="581" y="556"/>
                  <a:pt x="581" y="557"/>
                </a:cubicBezTo>
                <a:cubicBezTo>
                  <a:pt x="584" y="557"/>
                  <a:pt x="584" y="557"/>
                  <a:pt x="584" y="557"/>
                </a:cubicBezTo>
                <a:cubicBezTo>
                  <a:pt x="584" y="558"/>
                  <a:pt x="583" y="558"/>
                  <a:pt x="583" y="560"/>
                </a:cubicBezTo>
                <a:cubicBezTo>
                  <a:pt x="583" y="561"/>
                  <a:pt x="583" y="561"/>
                  <a:pt x="584" y="562"/>
                </a:cubicBezTo>
                <a:cubicBezTo>
                  <a:pt x="584" y="563"/>
                  <a:pt x="584" y="563"/>
                  <a:pt x="584" y="563"/>
                </a:cubicBezTo>
                <a:cubicBezTo>
                  <a:pt x="585" y="563"/>
                  <a:pt x="585" y="563"/>
                  <a:pt x="585" y="563"/>
                </a:cubicBezTo>
                <a:cubicBezTo>
                  <a:pt x="585" y="562"/>
                  <a:pt x="585" y="562"/>
                  <a:pt x="585" y="562"/>
                </a:cubicBezTo>
                <a:cubicBezTo>
                  <a:pt x="586" y="562"/>
                  <a:pt x="586" y="561"/>
                  <a:pt x="587" y="561"/>
                </a:cubicBezTo>
                <a:cubicBezTo>
                  <a:pt x="587" y="557"/>
                  <a:pt x="587" y="557"/>
                  <a:pt x="587" y="557"/>
                </a:cubicBezTo>
                <a:cubicBezTo>
                  <a:pt x="586" y="557"/>
                  <a:pt x="586" y="557"/>
                  <a:pt x="586" y="557"/>
                </a:cubicBezTo>
                <a:lnTo>
                  <a:pt x="586" y="555"/>
                </a:lnTo>
                <a:close/>
                <a:moveTo>
                  <a:pt x="1937" y="540"/>
                </a:moveTo>
                <a:cubicBezTo>
                  <a:pt x="1937" y="540"/>
                  <a:pt x="1937" y="540"/>
                  <a:pt x="1937" y="540"/>
                </a:cubicBezTo>
                <a:cubicBezTo>
                  <a:pt x="1938" y="540"/>
                  <a:pt x="1939" y="540"/>
                  <a:pt x="1940" y="540"/>
                </a:cubicBezTo>
                <a:cubicBezTo>
                  <a:pt x="1940" y="538"/>
                  <a:pt x="1940" y="538"/>
                  <a:pt x="1940" y="538"/>
                </a:cubicBezTo>
                <a:cubicBezTo>
                  <a:pt x="1936" y="538"/>
                  <a:pt x="1936" y="538"/>
                  <a:pt x="1936" y="538"/>
                </a:cubicBezTo>
                <a:cubicBezTo>
                  <a:pt x="1937" y="540"/>
                  <a:pt x="1936" y="539"/>
                  <a:pt x="1937" y="540"/>
                </a:cubicBezTo>
                <a:close/>
                <a:moveTo>
                  <a:pt x="1949" y="545"/>
                </a:moveTo>
                <a:cubicBezTo>
                  <a:pt x="1949" y="545"/>
                  <a:pt x="1949" y="545"/>
                  <a:pt x="1949" y="545"/>
                </a:cubicBezTo>
                <a:cubicBezTo>
                  <a:pt x="1949" y="545"/>
                  <a:pt x="1949" y="545"/>
                  <a:pt x="1949" y="545"/>
                </a:cubicBezTo>
                <a:cubicBezTo>
                  <a:pt x="1949" y="545"/>
                  <a:pt x="1949" y="545"/>
                  <a:pt x="1949" y="545"/>
                </a:cubicBezTo>
                <a:cubicBezTo>
                  <a:pt x="1950" y="542"/>
                  <a:pt x="1950" y="540"/>
                  <a:pt x="1950" y="538"/>
                </a:cubicBezTo>
                <a:cubicBezTo>
                  <a:pt x="1949" y="538"/>
                  <a:pt x="1949" y="538"/>
                  <a:pt x="1949" y="538"/>
                </a:cubicBezTo>
                <a:cubicBezTo>
                  <a:pt x="1949" y="540"/>
                  <a:pt x="1949" y="540"/>
                  <a:pt x="1949" y="540"/>
                </a:cubicBezTo>
                <a:cubicBezTo>
                  <a:pt x="1949" y="540"/>
                  <a:pt x="1949" y="540"/>
                  <a:pt x="1949" y="540"/>
                </a:cubicBezTo>
                <a:cubicBezTo>
                  <a:pt x="1949" y="541"/>
                  <a:pt x="1949" y="541"/>
                  <a:pt x="1949" y="541"/>
                </a:cubicBezTo>
                <a:cubicBezTo>
                  <a:pt x="1948" y="541"/>
                  <a:pt x="1947" y="541"/>
                  <a:pt x="1947" y="540"/>
                </a:cubicBezTo>
                <a:cubicBezTo>
                  <a:pt x="1947" y="541"/>
                  <a:pt x="1947" y="541"/>
                  <a:pt x="1947" y="541"/>
                </a:cubicBezTo>
                <a:cubicBezTo>
                  <a:pt x="1946" y="541"/>
                  <a:pt x="1946" y="541"/>
                  <a:pt x="1946" y="541"/>
                </a:cubicBezTo>
                <a:cubicBezTo>
                  <a:pt x="1946" y="546"/>
                  <a:pt x="1949" y="548"/>
                  <a:pt x="1949" y="552"/>
                </a:cubicBezTo>
                <a:cubicBezTo>
                  <a:pt x="1951" y="552"/>
                  <a:pt x="1951" y="552"/>
                  <a:pt x="1951" y="552"/>
                </a:cubicBezTo>
                <a:cubicBezTo>
                  <a:pt x="1951" y="555"/>
                  <a:pt x="1951" y="555"/>
                  <a:pt x="1951" y="555"/>
                </a:cubicBezTo>
                <a:cubicBezTo>
                  <a:pt x="1953" y="555"/>
                  <a:pt x="1953" y="555"/>
                  <a:pt x="1953" y="555"/>
                </a:cubicBezTo>
                <a:cubicBezTo>
                  <a:pt x="1953" y="553"/>
                  <a:pt x="1953" y="551"/>
                  <a:pt x="1953" y="550"/>
                </a:cubicBezTo>
                <a:cubicBezTo>
                  <a:pt x="1952" y="549"/>
                  <a:pt x="1951" y="549"/>
                  <a:pt x="1950" y="549"/>
                </a:cubicBezTo>
                <a:cubicBezTo>
                  <a:pt x="1950" y="548"/>
                  <a:pt x="1950" y="546"/>
                  <a:pt x="1949" y="545"/>
                </a:cubicBezTo>
                <a:close/>
                <a:moveTo>
                  <a:pt x="562" y="545"/>
                </a:moveTo>
                <a:cubicBezTo>
                  <a:pt x="562" y="545"/>
                  <a:pt x="562" y="545"/>
                  <a:pt x="562" y="545"/>
                </a:cubicBezTo>
                <a:cubicBezTo>
                  <a:pt x="565" y="545"/>
                  <a:pt x="565" y="545"/>
                  <a:pt x="565" y="545"/>
                </a:cubicBezTo>
                <a:cubicBezTo>
                  <a:pt x="565" y="541"/>
                  <a:pt x="565" y="541"/>
                  <a:pt x="565" y="541"/>
                </a:cubicBezTo>
                <a:cubicBezTo>
                  <a:pt x="564" y="541"/>
                  <a:pt x="564" y="541"/>
                  <a:pt x="564" y="541"/>
                </a:cubicBezTo>
                <a:cubicBezTo>
                  <a:pt x="562" y="543"/>
                  <a:pt x="565" y="543"/>
                  <a:pt x="562" y="545"/>
                </a:cubicBezTo>
                <a:close/>
                <a:moveTo>
                  <a:pt x="375" y="545"/>
                </a:moveTo>
                <a:cubicBezTo>
                  <a:pt x="378" y="545"/>
                  <a:pt x="378" y="545"/>
                  <a:pt x="378" y="545"/>
                </a:cubicBezTo>
                <a:cubicBezTo>
                  <a:pt x="378" y="545"/>
                  <a:pt x="378" y="544"/>
                  <a:pt x="378" y="543"/>
                </a:cubicBezTo>
                <a:cubicBezTo>
                  <a:pt x="376" y="543"/>
                  <a:pt x="376" y="543"/>
                  <a:pt x="376" y="543"/>
                </a:cubicBezTo>
                <a:cubicBezTo>
                  <a:pt x="376" y="544"/>
                  <a:pt x="375" y="545"/>
                  <a:pt x="375" y="545"/>
                </a:cubicBezTo>
                <a:close/>
                <a:moveTo>
                  <a:pt x="1936" y="546"/>
                </a:moveTo>
                <a:cubicBezTo>
                  <a:pt x="1937" y="546"/>
                  <a:pt x="1937" y="546"/>
                  <a:pt x="1938" y="545"/>
                </a:cubicBezTo>
                <a:cubicBezTo>
                  <a:pt x="1938" y="543"/>
                  <a:pt x="1938" y="543"/>
                  <a:pt x="1938" y="543"/>
                </a:cubicBezTo>
                <a:cubicBezTo>
                  <a:pt x="1935" y="543"/>
                  <a:pt x="1935" y="543"/>
                  <a:pt x="1935" y="543"/>
                </a:cubicBezTo>
                <a:cubicBezTo>
                  <a:pt x="1935" y="547"/>
                  <a:pt x="1935" y="547"/>
                  <a:pt x="1935" y="547"/>
                </a:cubicBezTo>
                <a:cubicBezTo>
                  <a:pt x="1936" y="547"/>
                  <a:pt x="1936" y="547"/>
                  <a:pt x="1936" y="547"/>
                </a:cubicBezTo>
                <a:lnTo>
                  <a:pt x="1936" y="546"/>
                </a:lnTo>
                <a:close/>
                <a:moveTo>
                  <a:pt x="594" y="552"/>
                </a:moveTo>
                <a:cubicBezTo>
                  <a:pt x="594" y="553"/>
                  <a:pt x="595" y="555"/>
                  <a:pt x="595" y="556"/>
                </a:cubicBezTo>
                <a:cubicBezTo>
                  <a:pt x="596" y="556"/>
                  <a:pt x="597" y="556"/>
                  <a:pt x="597" y="555"/>
                </a:cubicBezTo>
                <a:cubicBezTo>
                  <a:pt x="597" y="554"/>
                  <a:pt x="597" y="553"/>
                  <a:pt x="597" y="551"/>
                </a:cubicBezTo>
                <a:cubicBezTo>
                  <a:pt x="596" y="551"/>
                  <a:pt x="595" y="552"/>
                  <a:pt x="594" y="552"/>
                </a:cubicBezTo>
                <a:close/>
                <a:moveTo>
                  <a:pt x="1166" y="551"/>
                </a:moveTo>
                <a:cubicBezTo>
                  <a:pt x="1165" y="551"/>
                  <a:pt x="1163" y="552"/>
                  <a:pt x="1162" y="552"/>
                </a:cubicBezTo>
                <a:cubicBezTo>
                  <a:pt x="1162" y="555"/>
                  <a:pt x="1162" y="555"/>
                  <a:pt x="1162" y="555"/>
                </a:cubicBezTo>
                <a:cubicBezTo>
                  <a:pt x="1164" y="555"/>
                  <a:pt x="1164" y="555"/>
                  <a:pt x="1164" y="555"/>
                </a:cubicBezTo>
                <a:cubicBezTo>
                  <a:pt x="1165" y="553"/>
                  <a:pt x="1165" y="553"/>
                  <a:pt x="1166" y="552"/>
                </a:cubicBezTo>
                <a:lnTo>
                  <a:pt x="1166" y="551"/>
                </a:lnTo>
                <a:close/>
                <a:moveTo>
                  <a:pt x="1170" y="560"/>
                </a:moveTo>
                <a:cubicBezTo>
                  <a:pt x="1171" y="560"/>
                  <a:pt x="1171" y="560"/>
                  <a:pt x="1171" y="560"/>
                </a:cubicBezTo>
                <a:cubicBezTo>
                  <a:pt x="1171" y="560"/>
                  <a:pt x="1172" y="554"/>
                  <a:pt x="1172" y="553"/>
                </a:cubicBezTo>
                <a:cubicBezTo>
                  <a:pt x="1171" y="553"/>
                  <a:pt x="1169" y="552"/>
                  <a:pt x="1168" y="552"/>
                </a:cubicBezTo>
                <a:cubicBezTo>
                  <a:pt x="1168" y="555"/>
                  <a:pt x="1168" y="562"/>
                  <a:pt x="1167" y="564"/>
                </a:cubicBezTo>
                <a:cubicBezTo>
                  <a:pt x="1167" y="564"/>
                  <a:pt x="1167" y="564"/>
                  <a:pt x="1167" y="564"/>
                </a:cubicBezTo>
                <a:cubicBezTo>
                  <a:pt x="1169" y="564"/>
                  <a:pt x="1169" y="564"/>
                  <a:pt x="1169" y="564"/>
                </a:cubicBezTo>
                <a:cubicBezTo>
                  <a:pt x="1169" y="562"/>
                  <a:pt x="1169" y="562"/>
                  <a:pt x="1170" y="560"/>
                </a:cubicBezTo>
                <a:close/>
                <a:moveTo>
                  <a:pt x="2112" y="553"/>
                </a:moveTo>
                <a:cubicBezTo>
                  <a:pt x="2112" y="555"/>
                  <a:pt x="2112" y="555"/>
                  <a:pt x="2112" y="555"/>
                </a:cubicBezTo>
                <a:cubicBezTo>
                  <a:pt x="2111" y="555"/>
                  <a:pt x="2111" y="555"/>
                  <a:pt x="2111" y="555"/>
                </a:cubicBezTo>
                <a:cubicBezTo>
                  <a:pt x="2111" y="556"/>
                  <a:pt x="2111" y="556"/>
                  <a:pt x="2111" y="556"/>
                </a:cubicBezTo>
                <a:cubicBezTo>
                  <a:pt x="2113" y="556"/>
                  <a:pt x="2113" y="555"/>
                  <a:pt x="2115" y="555"/>
                </a:cubicBezTo>
                <a:cubicBezTo>
                  <a:pt x="2114" y="553"/>
                  <a:pt x="2115" y="554"/>
                  <a:pt x="2114" y="553"/>
                </a:cubicBezTo>
                <a:cubicBezTo>
                  <a:pt x="2114" y="552"/>
                  <a:pt x="2114" y="552"/>
                  <a:pt x="2114" y="552"/>
                </a:cubicBezTo>
                <a:cubicBezTo>
                  <a:pt x="2113" y="552"/>
                  <a:pt x="2112" y="553"/>
                  <a:pt x="2112" y="553"/>
                </a:cubicBezTo>
                <a:close/>
                <a:moveTo>
                  <a:pt x="604" y="557"/>
                </a:moveTo>
                <a:cubicBezTo>
                  <a:pt x="602" y="557"/>
                  <a:pt x="602" y="557"/>
                  <a:pt x="602" y="557"/>
                </a:cubicBezTo>
                <a:cubicBezTo>
                  <a:pt x="602" y="559"/>
                  <a:pt x="602" y="559"/>
                  <a:pt x="604" y="559"/>
                </a:cubicBezTo>
                <a:lnTo>
                  <a:pt x="604" y="557"/>
                </a:lnTo>
                <a:close/>
                <a:moveTo>
                  <a:pt x="1162" y="559"/>
                </a:moveTo>
                <a:cubicBezTo>
                  <a:pt x="1164" y="559"/>
                  <a:pt x="1164" y="559"/>
                  <a:pt x="1164" y="557"/>
                </a:cubicBezTo>
                <a:cubicBezTo>
                  <a:pt x="1162" y="558"/>
                  <a:pt x="1162" y="557"/>
                  <a:pt x="1162" y="559"/>
                </a:cubicBezTo>
                <a:close/>
                <a:moveTo>
                  <a:pt x="597" y="558"/>
                </a:moveTo>
                <a:cubicBezTo>
                  <a:pt x="597" y="560"/>
                  <a:pt x="597" y="560"/>
                  <a:pt x="599" y="560"/>
                </a:cubicBezTo>
                <a:cubicBezTo>
                  <a:pt x="599" y="558"/>
                  <a:pt x="599" y="558"/>
                  <a:pt x="597" y="558"/>
                </a:cubicBezTo>
                <a:close/>
                <a:moveTo>
                  <a:pt x="611" y="579"/>
                </a:moveTo>
                <a:cubicBezTo>
                  <a:pt x="611" y="581"/>
                  <a:pt x="611" y="581"/>
                  <a:pt x="611" y="581"/>
                </a:cubicBezTo>
                <a:cubicBezTo>
                  <a:pt x="609" y="581"/>
                  <a:pt x="609" y="581"/>
                  <a:pt x="609" y="581"/>
                </a:cubicBezTo>
                <a:cubicBezTo>
                  <a:pt x="610" y="579"/>
                  <a:pt x="610" y="576"/>
                  <a:pt x="611" y="574"/>
                </a:cubicBezTo>
                <a:cubicBezTo>
                  <a:pt x="606" y="574"/>
                  <a:pt x="606" y="574"/>
                  <a:pt x="606" y="574"/>
                </a:cubicBezTo>
                <a:cubicBezTo>
                  <a:pt x="606" y="573"/>
                  <a:pt x="606" y="573"/>
                  <a:pt x="606" y="573"/>
                </a:cubicBezTo>
                <a:cubicBezTo>
                  <a:pt x="604" y="571"/>
                  <a:pt x="606" y="571"/>
                  <a:pt x="602" y="570"/>
                </a:cubicBezTo>
                <a:cubicBezTo>
                  <a:pt x="602" y="567"/>
                  <a:pt x="602" y="567"/>
                  <a:pt x="602" y="567"/>
                </a:cubicBezTo>
                <a:cubicBezTo>
                  <a:pt x="602" y="567"/>
                  <a:pt x="602" y="567"/>
                  <a:pt x="602" y="567"/>
                </a:cubicBezTo>
                <a:cubicBezTo>
                  <a:pt x="600" y="562"/>
                  <a:pt x="599" y="565"/>
                  <a:pt x="597" y="564"/>
                </a:cubicBezTo>
                <a:cubicBezTo>
                  <a:pt x="597" y="563"/>
                  <a:pt x="597" y="563"/>
                  <a:pt x="597" y="563"/>
                </a:cubicBezTo>
                <a:cubicBezTo>
                  <a:pt x="596" y="563"/>
                  <a:pt x="596" y="563"/>
                  <a:pt x="596" y="563"/>
                </a:cubicBezTo>
                <a:cubicBezTo>
                  <a:pt x="596" y="560"/>
                  <a:pt x="596" y="560"/>
                  <a:pt x="596" y="560"/>
                </a:cubicBezTo>
                <a:cubicBezTo>
                  <a:pt x="593" y="560"/>
                  <a:pt x="592" y="559"/>
                  <a:pt x="590" y="559"/>
                </a:cubicBezTo>
                <a:cubicBezTo>
                  <a:pt x="590" y="561"/>
                  <a:pt x="589" y="563"/>
                  <a:pt x="588" y="564"/>
                </a:cubicBezTo>
                <a:cubicBezTo>
                  <a:pt x="593" y="565"/>
                  <a:pt x="592" y="565"/>
                  <a:pt x="594" y="566"/>
                </a:cubicBezTo>
                <a:cubicBezTo>
                  <a:pt x="594" y="569"/>
                  <a:pt x="594" y="569"/>
                  <a:pt x="594" y="569"/>
                </a:cubicBezTo>
                <a:cubicBezTo>
                  <a:pt x="595" y="569"/>
                  <a:pt x="596" y="569"/>
                  <a:pt x="597" y="569"/>
                </a:cubicBezTo>
                <a:cubicBezTo>
                  <a:pt x="597" y="571"/>
                  <a:pt x="597" y="572"/>
                  <a:pt x="597" y="574"/>
                </a:cubicBezTo>
                <a:cubicBezTo>
                  <a:pt x="598" y="575"/>
                  <a:pt x="599" y="575"/>
                  <a:pt x="600" y="575"/>
                </a:cubicBezTo>
                <a:cubicBezTo>
                  <a:pt x="600" y="576"/>
                  <a:pt x="600" y="576"/>
                  <a:pt x="600" y="576"/>
                </a:cubicBezTo>
                <a:cubicBezTo>
                  <a:pt x="603" y="576"/>
                  <a:pt x="603" y="576"/>
                  <a:pt x="603" y="576"/>
                </a:cubicBezTo>
                <a:cubicBezTo>
                  <a:pt x="603" y="577"/>
                  <a:pt x="603" y="577"/>
                  <a:pt x="603" y="577"/>
                </a:cubicBezTo>
                <a:cubicBezTo>
                  <a:pt x="604" y="577"/>
                  <a:pt x="604" y="577"/>
                  <a:pt x="604" y="577"/>
                </a:cubicBezTo>
                <a:cubicBezTo>
                  <a:pt x="604" y="578"/>
                  <a:pt x="604" y="579"/>
                  <a:pt x="603" y="579"/>
                </a:cubicBezTo>
                <a:cubicBezTo>
                  <a:pt x="604" y="579"/>
                  <a:pt x="604" y="579"/>
                  <a:pt x="604" y="579"/>
                </a:cubicBezTo>
                <a:cubicBezTo>
                  <a:pt x="604" y="581"/>
                  <a:pt x="604" y="581"/>
                  <a:pt x="604" y="581"/>
                </a:cubicBezTo>
                <a:cubicBezTo>
                  <a:pt x="605" y="581"/>
                  <a:pt x="606" y="580"/>
                  <a:pt x="607" y="580"/>
                </a:cubicBezTo>
                <a:cubicBezTo>
                  <a:pt x="607" y="584"/>
                  <a:pt x="607" y="585"/>
                  <a:pt x="608" y="587"/>
                </a:cubicBezTo>
                <a:cubicBezTo>
                  <a:pt x="612" y="587"/>
                  <a:pt x="612" y="587"/>
                  <a:pt x="612" y="587"/>
                </a:cubicBezTo>
                <a:cubicBezTo>
                  <a:pt x="612" y="583"/>
                  <a:pt x="611" y="582"/>
                  <a:pt x="612" y="579"/>
                </a:cubicBezTo>
                <a:lnTo>
                  <a:pt x="611" y="579"/>
                </a:lnTo>
                <a:close/>
                <a:moveTo>
                  <a:pt x="1951" y="559"/>
                </a:moveTo>
                <a:cubicBezTo>
                  <a:pt x="1949" y="559"/>
                  <a:pt x="1949" y="559"/>
                  <a:pt x="1949" y="559"/>
                </a:cubicBezTo>
                <a:cubicBezTo>
                  <a:pt x="1949" y="560"/>
                  <a:pt x="1949" y="562"/>
                  <a:pt x="1949" y="564"/>
                </a:cubicBezTo>
                <a:cubicBezTo>
                  <a:pt x="1948" y="564"/>
                  <a:pt x="1948" y="564"/>
                  <a:pt x="1948" y="564"/>
                </a:cubicBezTo>
                <a:cubicBezTo>
                  <a:pt x="1948" y="564"/>
                  <a:pt x="1948" y="564"/>
                  <a:pt x="1948" y="564"/>
                </a:cubicBezTo>
                <a:cubicBezTo>
                  <a:pt x="1949" y="565"/>
                  <a:pt x="1949" y="564"/>
                  <a:pt x="1949" y="565"/>
                </a:cubicBezTo>
                <a:cubicBezTo>
                  <a:pt x="1952" y="565"/>
                  <a:pt x="1952" y="565"/>
                  <a:pt x="1953" y="564"/>
                </a:cubicBezTo>
                <a:cubicBezTo>
                  <a:pt x="1953" y="560"/>
                  <a:pt x="1952" y="561"/>
                  <a:pt x="1951" y="559"/>
                </a:cubicBezTo>
                <a:close/>
                <a:moveTo>
                  <a:pt x="600" y="560"/>
                </a:moveTo>
                <a:cubicBezTo>
                  <a:pt x="599" y="560"/>
                  <a:pt x="599" y="560"/>
                  <a:pt x="599" y="560"/>
                </a:cubicBezTo>
                <a:cubicBezTo>
                  <a:pt x="600" y="562"/>
                  <a:pt x="600" y="562"/>
                  <a:pt x="602" y="563"/>
                </a:cubicBezTo>
                <a:cubicBezTo>
                  <a:pt x="602" y="565"/>
                  <a:pt x="602" y="565"/>
                  <a:pt x="602" y="565"/>
                </a:cubicBezTo>
                <a:cubicBezTo>
                  <a:pt x="603" y="565"/>
                  <a:pt x="603" y="565"/>
                  <a:pt x="603" y="565"/>
                </a:cubicBezTo>
                <a:cubicBezTo>
                  <a:pt x="604" y="564"/>
                  <a:pt x="604" y="564"/>
                  <a:pt x="604" y="563"/>
                </a:cubicBezTo>
                <a:cubicBezTo>
                  <a:pt x="603" y="562"/>
                  <a:pt x="603" y="561"/>
                  <a:pt x="602" y="560"/>
                </a:cubicBezTo>
                <a:cubicBezTo>
                  <a:pt x="602" y="560"/>
                  <a:pt x="601" y="560"/>
                  <a:pt x="600" y="559"/>
                </a:cubicBezTo>
                <a:lnTo>
                  <a:pt x="600" y="560"/>
                </a:lnTo>
                <a:close/>
                <a:moveTo>
                  <a:pt x="582" y="563"/>
                </a:moveTo>
                <a:cubicBezTo>
                  <a:pt x="581" y="563"/>
                  <a:pt x="581" y="563"/>
                  <a:pt x="581" y="563"/>
                </a:cubicBezTo>
                <a:cubicBezTo>
                  <a:pt x="581" y="564"/>
                  <a:pt x="581" y="564"/>
                  <a:pt x="581" y="564"/>
                </a:cubicBezTo>
                <a:cubicBezTo>
                  <a:pt x="583" y="564"/>
                  <a:pt x="582" y="565"/>
                  <a:pt x="583" y="564"/>
                </a:cubicBezTo>
                <a:cubicBezTo>
                  <a:pt x="582" y="564"/>
                  <a:pt x="582" y="564"/>
                  <a:pt x="582" y="564"/>
                </a:cubicBezTo>
                <a:lnTo>
                  <a:pt x="582" y="563"/>
                </a:lnTo>
                <a:close/>
                <a:moveTo>
                  <a:pt x="1166" y="563"/>
                </a:moveTo>
                <a:cubicBezTo>
                  <a:pt x="1164" y="563"/>
                  <a:pt x="1164" y="563"/>
                  <a:pt x="1163" y="565"/>
                </a:cubicBezTo>
                <a:cubicBezTo>
                  <a:pt x="1166" y="565"/>
                  <a:pt x="1165" y="565"/>
                  <a:pt x="1166" y="563"/>
                </a:cubicBezTo>
                <a:close/>
                <a:moveTo>
                  <a:pt x="1947" y="568"/>
                </a:moveTo>
                <a:cubicBezTo>
                  <a:pt x="1948" y="568"/>
                  <a:pt x="1948" y="568"/>
                  <a:pt x="1948" y="568"/>
                </a:cubicBezTo>
                <a:cubicBezTo>
                  <a:pt x="1947" y="566"/>
                  <a:pt x="1948" y="567"/>
                  <a:pt x="1947" y="566"/>
                </a:cubicBezTo>
                <a:lnTo>
                  <a:pt x="1947" y="568"/>
                </a:lnTo>
                <a:close/>
                <a:moveTo>
                  <a:pt x="1953" y="571"/>
                </a:moveTo>
                <a:cubicBezTo>
                  <a:pt x="1954" y="569"/>
                  <a:pt x="1954" y="570"/>
                  <a:pt x="1955" y="569"/>
                </a:cubicBezTo>
                <a:cubicBezTo>
                  <a:pt x="1955" y="567"/>
                  <a:pt x="1955" y="567"/>
                  <a:pt x="1953" y="566"/>
                </a:cubicBezTo>
                <a:cubicBezTo>
                  <a:pt x="1953" y="569"/>
                  <a:pt x="1953" y="568"/>
                  <a:pt x="1952" y="569"/>
                </a:cubicBezTo>
                <a:cubicBezTo>
                  <a:pt x="1952" y="570"/>
                  <a:pt x="1952" y="570"/>
                  <a:pt x="1952" y="570"/>
                </a:cubicBezTo>
                <a:cubicBezTo>
                  <a:pt x="1953" y="570"/>
                  <a:pt x="1953" y="570"/>
                  <a:pt x="1953" y="570"/>
                </a:cubicBezTo>
                <a:cubicBezTo>
                  <a:pt x="1953" y="571"/>
                  <a:pt x="1953" y="571"/>
                  <a:pt x="1953" y="571"/>
                </a:cubicBezTo>
                <a:close/>
                <a:moveTo>
                  <a:pt x="4146" y="569"/>
                </a:moveTo>
                <a:cubicBezTo>
                  <a:pt x="4146" y="569"/>
                  <a:pt x="4146" y="570"/>
                  <a:pt x="4146" y="571"/>
                </a:cubicBezTo>
                <a:cubicBezTo>
                  <a:pt x="4145" y="571"/>
                  <a:pt x="4145" y="571"/>
                  <a:pt x="4145" y="571"/>
                </a:cubicBezTo>
                <a:cubicBezTo>
                  <a:pt x="4145" y="572"/>
                  <a:pt x="4145" y="574"/>
                  <a:pt x="4146" y="575"/>
                </a:cubicBezTo>
                <a:cubicBezTo>
                  <a:pt x="4144" y="575"/>
                  <a:pt x="4142" y="576"/>
                  <a:pt x="4141" y="576"/>
                </a:cubicBezTo>
                <a:cubicBezTo>
                  <a:pt x="4141" y="573"/>
                  <a:pt x="4141" y="573"/>
                  <a:pt x="4141" y="573"/>
                </a:cubicBezTo>
                <a:cubicBezTo>
                  <a:pt x="4137" y="573"/>
                  <a:pt x="4137" y="573"/>
                  <a:pt x="4135" y="574"/>
                </a:cubicBezTo>
                <a:cubicBezTo>
                  <a:pt x="4135" y="575"/>
                  <a:pt x="4135" y="575"/>
                  <a:pt x="4135" y="575"/>
                </a:cubicBezTo>
                <a:cubicBezTo>
                  <a:pt x="4133" y="576"/>
                  <a:pt x="4133" y="574"/>
                  <a:pt x="4132" y="574"/>
                </a:cubicBezTo>
                <a:cubicBezTo>
                  <a:pt x="4132" y="575"/>
                  <a:pt x="4132" y="575"/>
                  <a:pt x="4132" y="575"/>
                </a:cubicBezTo>
                <a:cubicBezTo>
                  <a:pt x="4129" y="576"/>
                  <a:pt x="4131" y="575"/>
                  <a:pt x="4129" y="577"/>
                </a:cubicBezTo>
                <a:cubicBezTo>
                  <a:pt x="4128" y="577"/>
                  <a:pt x="4128" y="577"/>
                  <a:pt x="4128" y="577"/>
                </a:cubicBezTo>
                <a:cubicBezTo>
                  <a:pt x="4128" y="579"/>
                  <a:pt x="4128" y="579"/>
                  <a:pt x="4128" y="579"/>
                </a:cubicBezTo>
                <a:cubicBezTo>
                  <a:pt x="4128" y="579"/>
                  <a:pt x="4128" y="579"/>
                  <a:pt x="4128" y="579"/>
                </a:cubicBezTo>
                <a:cubicBezTo>
                  <a:pt x="4128" y="580"/>
                  <a:pt x="4128" y="580"/>
                  <a:pt x="4128" y="580"/>
                </a:cubicBezTo>
                <a:cubicBezTo>
                  <a:pt x="4127" y="581"/>
                  <a:pt x="4125" y="580"/>
                  <a:pt x="4124" y="581"/>
                </a:cubicBezTo>
                <a:cubicBezTo>
                  <a:pt x="4124" y="582"/>
                  <a:pt x="4124" y="582"/>
                  <a:pt x="4124" y="582"/>
                </a:cubicBezTo>
                <a:cubicBezTo>
                  <a:pt x="4123" y="582"/>
                  <a:pt x="4123" y="582"/>
                  <a:pt x="4123" y="582"/>
                </a:cubicBezTo>
                <a:cubicBezTo>
                  <a:pt x="4123" y="585"/>
                  <a:pt x="4123" y="585"/>
                  <a:pt x="4123" y="585"/>
                </a:cubicBezTo>
                <a:cubicBezTo>
                  <a:pt x="4123" y="585"/>
                  <a:pt x="4123" y="585"/>
                  <a:pt x="4123" y="585"/>
                </a:cubicBezTo>
                <a:cubicBezTo>
                  <a:pt x="4122" y="588"/>
                  <a:pt x="4122" y="588"/>
                  <a:pt x="4123" y="590"/>
                </a:cubicBezTo>
                <a:cubicBezTo>
                  <a:pt x="4126" y="590"/>
                  <a:pt x="4126" y="590"/>
                  <a:pt x="4126" y="590"/>
                </a:cubicBezTo>
                <a:cubicBezTo>
                  <a:pt x="4126" y="589"/>
                  <a:pt x="4126" y="589"/>
                  <a:pt x="4126" y="589"/>
                </a:cubicBezTo>
                <a:cubicBezTo>
                  <a:pt x="4128" y="587"/>
                  <a:pt x="4126" y="587"/>
                  <a:pt x="4128" y="585"/>
                </a:cubicBezTo>
                <a:cubicBezTo>
                  <a:pt x="4128" y="585"/>
                  <a:pt x="4129" y="585"/>
                  <a:pt x="4129" y="584"/>
                </a:cubicBezTo>
                <a:cubicBezTo>
                  <a:pt x="4129" y="583"/>
                  <a:pt x="4129" y="583"/>
                  <a:pt x="4129" y="583"/>
                </a:cubicBezTo>
                <a:cubicBezTo>
                  <a:pt x="4130" y="583"/>
                  <a:pt x="4130" y="583"/>
                  <a:pt x="4130" y="583"/>
                </a:cubicBezTo>
                <a:cubicBezTo>
                  <a:pt x="4130" y="579"/>
                  <a:pt x="4130" y="579"/>
                  <a:pt x="4130" y="579"/>
                </a:cubicBezTo>
                <a:cubicBezTo>
                  <a:pt x="4132" y="580"/>
                  <a:pt x="4133" y="581"/>
                  <a:pt x="4134" y="583"/>
                </a:cubicBezTo>
                <a:cubicBezTo>
                  <a:pt x="4138" y="583"/>
                  <a:pt x="4139" y="583"/>
                  <a:pt x="4140" y="579"/>
                </a:cubicBezTo>
                <a:cubicBezTo>
                  <a:pt x="4141" y="580"/>
                  <a:pt x="4142" y="580"/>
                  <a:pt x="4142" y="580"/>
                </a:cubicBezTo>
                <a:cubicBezTo>
                  <a:pt x="4142" y="581"/>
                  <a:pt x="4142" y="581"/>
                  <a:pt x="4142" y="581"/>
                </a:cubicBezTo>
                <a:cubicBezTo>
                  <a:pt x="4143" y="581"/>
                  <a:pt x="4146" y="581"/>
                  <a:pt x="4146" y="580"/>
                </a:cubicBezTo>
                <a:cubicBezTo>
                  <a:pt x="4148" y="579"/>
                  <a:pt x="4149" y="577"/>
                  <a:pt x="4150" y="576"/>
                </a:cubicBezTo>
                <a:cubicBezTo>
                  <a:pt x="4152" y="576"/>
                  <a:pt x="4152" y="576"/>
                  <a:pt x="4152" y="576"/>
                </a:cubicBezTo>
                <a:cubicBezTo>
                  <a:pt x="4152" y="566"/>
                  <a:pt x="4152" y="566"/>
                  <a:pt x="4152" y="566"/>
                </a:cubicBezTo>
                <a:cubicBezTo>
                  <a:pt x="4150" y="567"/>
                  <a:pt x="4148" y="567"/>
                  <a:pt x="4146" y="569"/>
                </a:cubicBezTo>
                <a:close/>
                <a:moveTo>
                  <a:pt x="2144" y="576"/>
                </a:moveTo>
                <a:cubicBezTo>
                  <a:pt x="2142" y="576"/>
                  <a:pt x="2142" y="576"/>
                  <a:pt x="2142" y="576"/>
                </a:cubicBezTo>
                <a:cubicBezTo>
                  <a:pt x="2142" y="575"/>
                  <a:pt x="2142" y="574"/>
                  <a:pt x="2141" y="573"/>
                </a:cubicBezTo>
                <a:cubicBezTo>
                  <a:pt x="2140" y="573"/>
                  <a:pt x="2139" y="573"/>
                  <a:pt x="2137" y="574"/>
                </a:cubicBezTo>
                <a:cubicBezTo>
                  <a:pt x="2137" y="576"/>
                  <a:pt x="2137" y="576"/>
                  <a:pt x="2137" y="576"/>
                </a:cubicBezTo>
                <a:cubicBezTo>
                  <a:pt x="2134" y="576"/>
                  <a:pt x="2134" y="576"/>
                  <a:pt x="2134" y="576"/>
                </a:cubicBezTo>
                <a:cubicBezTo>
                  <a:pt x="2134" y="579"/>
                  <a:pt x="2135" y="580"/>
                  <a:pt x="2137" y="580"/>
                </a:cubicBezTo>
                <a:cubicBezTo>
                  <a:pt x="2137" y="586"/>
                  <a:pt x="2137" y="586"/>
                  <a:pt x="2137" y="586"/>
                </a:cubicBezTo>
                <a:cubicBezTo>
                  <a:pt x="2140" y="586"/>
                  <a:pt x="2140" y="586"/>
                  <a:pt x="2140" y="586"/>
                </a:cubicBezTo>
                <a:cubicBezTo>
                  <a:pt x="2141" y="585"/>
                  <a:pt x="2141" y="585"/>
                  <a:pt x="2141" y="584"/>
                </a:cubicBezTo>
                <a:cubicBezTo>
                  <a:pt x="2143" y="584"/>
                  <a:pt x="2143" y="584"/>
                  <a:pt x="2143" y="584"/>
                </a:cubicBezTo>
                <a:cubicBezTo>
                  <a:pt x="2143" y="585"/>
                  <a:pt x="2143" y="585"/>
                  <a:pt x="2143" y="585"/>
                </a:cubicBezTo>
                <a:cubicBezTo>
                  <a:pt x="2144" y="585"/>
                  <a:pt x="2144" y="585"/>
                  <a:pt x="2144" y="585"/>
                </a:cubicBezTo>
                <a:cubicBezTo>
                  <a:pt x="2144" y="588"/>
                  <a:pt x="2144" y="588"/>
                  <a:pt x="2144" y="588"/>
                </a:cubicBezTo>
                <a:cubicBezTo>
                  <a:pt x="2146" y="588"/>
                  <a:pt x="2146" y="588"/>
                  <a:pt x="2146" y="588"/>
                </a:cubicBezTo>
                <a:cubicBezTo>
                  <a:pt x="2146" y="588"/>
                  <a:pt x="2146" y="588"/>
                  <a:pt x="2146" y="588"/>
                </a:cubicBezTo>
                <a:cubicBezTo>
                  <a:pt x="2147" y="588"/>
                  <a:pt x="2147" y="588"/>
                  <a:pt x="2147" y="588"/>
                </a:cubicBezTo>
                <a:cubicBezTo>
                  <a:pt x="2147" y="585"/>
                  <a:pt x="2147" y="585"/>
                  <a:pt x="2147" y="585"/>
                </a:cubicBezTo>
                <a:cubicBezTo>
                  <a:pt x="2149" y="585"/>
                  <a:pt x="2150" y="584"/>
                  <a:pt x="2152" y="583"/>
                </a:cubicBezTo>
                <a:cubicBezTo>
                  <a:pt x="2152" y="580"/>
                  <a:pt x="2151" y="579"/>
                  <a:pt x="2149" y="579"/>
                </a:cubicBezTo>
                <a:cubicBezTo>
                  <a:pt x="2149" y="577"/>
                  <a:pt x="2150" y="577"/>
                  <a:pt x="2151" y="576"/>
                </a:cubicBezTo>
                <a:cubicBezTo>
                  <a:pt x="2151" y="573"/>
                  <a:pt x="2151" y="569"/>
                  <a:pt x="2150" y="567"/>
                </a:cubicBezTo>
                <a:cubicBezTo>
                  <a:pt x="2148" y="567"/>
                  <a:pt x="2147" y="567"/>
                  <a:pt x="2145" y="568"/>
                </a:cubicBezTo>
                <a:cubicBezTo>
                  <a:pt x="2145" y="569"/>
                  <a:pt x="2145" y="569"/>
                  <a:pt x="2145" y="569"/>
                </a:cubicBezTo>
                <a:cubicBezTo>
                  <a:pt x="2144" y="569"/>
                  <a:pt x="2144" y="569"/>
                  <a:pt x="2144" y="569"/>
                </a:cubicBezTo>
                <a:cubicBezTo>
                  <a:pt x="2144" y="572"/>
                  <a:pt x="2144" y="572"/>
                  <a:pt x="2144" y="572"/>
                </a:cubicBezTo>
                <a:cubicBezTo>
                  <a:pt x="2144" y="573"/>
                  <a:pt x="2146" y="572"/>
                  <a:pt x="2145" y="574"/>
                </a:cubicBezTo>
                <a:cubicBezTo>
                  <a:pt x="2145" y="574"/>
                  <a:pt x="2145" y="574"/>
                  <a:pt x="2145" y="574"/>
                </a:cubicBezTo>
                <a:cubicBezTo>
                  <a:pt x="2144" y="574"/>
                  <a:pt x="2144" y="575"/>
                  <a:pt x="2144" y="576"/>
                </a:cubicBezTo>
                <a:close/>
                <a:moveTo>
                  <a:pt x="3759" y="574"/>
                </a:moveTo>
                <a:cubicBezTo>
                  <a:pt x="3759" y="575"/>
                  <a:pt x="3759" y="575"/>
                  <a:pt x="3759" y="575"/>
                </a:cubicBezTo>
                <a:cubicBezTo>
                  <a:pt x="3760" y="575"/>
                  <a:pt x="3760" y="575"/>
                  <a:pt x="3760" y="575"/>
                </a:cubicBezTo>
                <a:cubicBezTo>
                  <a:pt x="3760" y="574"/>
                  <a:pt x="3760" y="574"/>
                  <a:pt x="3759" y="574"/>
                </a:cubicBezTo>
                <a:close/>
                <a:moveTo>
                  <a:pt x="297" y="575"/>
                </a:moveTo>
                <a:cubicBezTo>
                  <a:pt x="296" y="574"/>
                  <a:pt x="297" y="575"/>
                  <a:pt x="295" y="574"/>
                </a:cubicBezTo>
                <a:cubicBezTo>
                  <a:pt x="295" y="576"/>
                  <a:pt x="294" y="576"/>
                  <a:pt x="294" y="578"/>
                </a:cubicBezTo>
                <a:cubicBezTo>
                  <a:pt x="295" y="577"/>
                  <a:pt x="297" y="577"/>
                  <a:pt x="298" y="577"/>
                </a:cubicBezTo>
                <a:cubicBezTo>
                  <a:pt x="297" y="575"/>
                  <a:pt x="298" y="576"/>
                  <a:pt x="297" y="575"/>
                </a:cubicBezTo>
                <a:close/>
                <a:moveTo>
                  <a:pt x="1950" y="578"/>
                </a:moveTo>
                <a:cubicBezTo>
                  <a:pt x="1951" y="578"/>
                  <a:pt x="1951" y="578"/>
                  <a:pt x="1951" y="578"/>
                </a:cubicBezTo>
                <a:cubicBezTo>
                  <a:pt x="1951" y="576"/>
                  <a:pt x="1951" y="577"/>
                  <a:pt x="1950" y="576"/>
                </a:cubicBezTo>
                <a:lnTo>
                  <a:pt x="1950" y="578"/>
                </a:lnTo>
                <a:close/>
                <a:moveTo>
                  <a:pt x="1956" y="580"/>
                </a:moveTo>
                <a:cubicBezTo>
                  <a:pt x="1958" y="580"/>
                  <a:pt x="1958" y="580"/>
                  <a:pt x="1958" y="580"/>
                </a:cubicBezTo>
                <a:cubicBezTo>
                  <a:pt x="1958" y="576"/>
                  <a:pt x="1958" y="576"/>
                  <a:pt x="1958" y="576"/>
                </a:cubicBezTo>
                <a:cubicBezTo>
                  <a:pt x="1957" y="576"/>
                  <a:pt x="1957" y="576"/>
                  <a:pt x="1957" y="576"/>
                </a:cubicBezTo>
                <a:cubicBezTo>
                  <a:pt x="1956" y="577"/>
                  <a:pt x="1956" y="578"/>
                  <a:pt x="1956" y="580"/>
                </a:cubicBezTo>
                <a:close/>
                <a:moveTo>
                  <a:pt x="2239" y="578"/>
                </a:moveTo>
                <a:cubicBezTo>
                  <a:pt x="2238" y="578"/>
                  <a:pt x="2238" y="578"/>
                  <a:pt x="2238" y="578"/>
                </a:cubicBezTo>
                <a:cubicBezTo>
                  <a:pt x="2238" y="579"/>
                  <a:pt x="2238" y="579"/>
                  <a:pt x="2238" y="579"/>
                </a:cubicBezTo>
                <a:cubicBezTo>
                  <a:pt x="2239" y="579"/>
                  <a:pt x="2239" y="579"/>
                  <a:pt x="2239" y="579"/>
                </a:cubicBezTo>
                <a:lnTo>
                  <a:pt x="2239" y="578"/>
                </a:lnTo>
                <a:close/>
                <a:moveTo>
                  <a:pt x="300" y="584"/>
                </a:moveTo>
                <a:cubicBezTo>
                  <a:pt x="301" y="583"/>
                  <a:pt x="302" y="583"/>
                  <a:pt x="303" y="583"/>
                </a:cubicBezTo>
                <a:cubicBezTo>
                  <a:pt x="303" y="581"/>
                  <a:pt x="302" y="582"/>
                  <a:pt x="303" y="581"/>
                </a:cubicBezTo>
                <a:cubicBezTo>
                  <a:pt x="303" y="579"/>
                  <a:pt x="303" y="579"/>
                  <a:pt x="303" y="579"/>
                </a:cubicBezTo>
                <a:cubicBezTo>
                  <a:pt x="302" y="579"/>
                  <a:pt x="301" y="580"/>
                  <a:pt x="300" y="581"/>
                </a:cubicBezTo>
                <a:lnTo>
                  <a:pt x="300" y="584"/>
                </a:lnTo>
                <a:close/>
                <a:moveTo>
                  <a:pt x="599" y="579"/>
                </a:moveTo>
                <a:cubicBezTo>
                  <a:pt x="598" y="579"/>
                  <a:pt x="597" y="579"/>
                  <a:pt x="597" y="579"/>
                </a:cubicBezTo>
                <a:cubicBezTo>
                  <a:pt x="597" y="580"/>
                  <a:pt x="598" y="581"/>
                  <a:pt x="599" y="581"/>
                </a:cubicBezTo>
                <a:lnTo>
                  <a:pt x="599" y="579"/>
                </a:lnTo>
                <a:close/>
                <a:moveTo>
                  <a:pt x="2128" y="587"/>
                </a:moveTo>
                <a:cubicBezTo>
                  <a:pt x="2129" y="587"/>
                  <a:pt x="2131" y="587"/>
                  <a:pt x="2132" y="588"/>
                </a:cubicBezTo>
                <a:cubicBezTo>
                  <a:pt x="2133" y="586"/>
                  <a:pt x="2133" y="584"/>
                  <a:pt x="2133" y="582"/>
                </a:cubicBezTo>
                <a:cubicBezTo>
                  <a:pt x="2132" y="582"/>
                  <a:pt x="2132" y="582"/>
                  <a:pt x="2132" y="582"/>
                </a:cubicBezTo>
                <a:cubicBezTo>
                  <a:pt x="2132" y="581"/>
                  <a:pt x="2132" y="580"/>
                  <a:pt x="2131" y="579"/>
                </a:cubicBezTo>
                <a:cubicBezTo>
                  <a:pt x="2128" y="579"/>
                  <a:pt x="2126" y="580"/>
                  <a:pt x="2124" y="580"/>
                </a:cubicBezTo>
                <a:cubicBezTo>
                  <a:pt x="2124" y="581"/>
                  <a:pt x="2125" y="582"/>
                  <a:pt x="2125" y="584"/>
                </a:cubicBezTo>
                <a:cubicBezTo>
                  <a:pt x="2127" y="584"/>
                  <a:pt x="2128" y="584"/>
                  <a:pt x="2128" y="587"/>
                </a:cubicBezTo>
                <a:close/>
                <a:moveTo>
                  <a:pt x="1910" y="638"/>
                </a:moveTo>
                <a:cubicBezTo>
                  <a:pt x="1909" y="639"/>
                  <a:pt x="1908" y="640"/>
                  <a:pt x="1908" y="640"/>
                </a:cubicBezTo>
                <a:cubicBezTo>
                  <a:pt x="1908" y="642"/>
                  <a:pt x="1908" y="642"/>
                  <a:pt x="1908" y="642"/>
                </a:cubicBezTo>
                <a:cubicBezTo>
                  <a:pt x="1907" y="642"/>
                  <a:pt x="1907" y="642"/>
                  <a:pt x="1907" y="642"/>
                </a:cubicBezTo>
                <a:cubicBezTo>
                  <a:pt x="1907" y="643"/>
                  <a:pt x="1907" y="643"/>
                  <a:pt x="1907" y="643"/>
                </a:cubicBezTo>
                <a:cubicBezTo>
                  <a:pt x="1909" y="643"/>
                  <a:pt x="1910" y="643"/>
                  <a:pt x="1911" y="642"/>
                </a:cubicBezTo>
                <a:cubicBezTo>
                  <a:pt x="1915" y="642"/>
                  <a:pt x="1915" y="642"/>
                  <a:pt x="1915" y="642"/>
                </a:cubicBezTo>
                <a:cubicBezTo>
                  <a:pt x="1915" y="642"/>
                  <a:pt x="1915" y="642"/>
                  <a:pt x="1915" y="642"/>
                </a:cubicBezTo>
                <a:cubicBezTo>
                  <a:pt x="1913" y="643"/>
                  <a:pt x="1913" y="644"/>
                  <a:pt x="1911" y="644"/>
                </a:cubicBezTo>
                <a:cubicBezTo>
                  <a:pt x="1911" y="646"/>
                  <a:pt x="1911" y="646"/>
                  <a:pt x="1911" y="646"/>
                </a:cubicBezTo>
                <a:cubicBezTo>
                  <a:pt x="1915" y="646"/>
                  <a:pt x="1916" y="643"/>
                  <a:pt x="1920" y="642"/>
                </a:cubicBezTo>
                <a:cubicBezTo>
                  <a:pt x="1920" y="645"/>
                  <a:pt x="1920" y="645"/>
                  <a:pt x="1920" y="645"/>
                </a:cubicBezTo>
                <a:cubicBezTo>
                  <a:pt x="1921" y="645"/>
                  <a:pt x="1922" y="646"/>
                  <a:pt x="1923" y="646"/>
                </a:cubicBezTo>
                <a:cubicBezTo>
                  <a:pt x="1924" y="644"/>
                  <a:pt x="1927" y="643"/>
                  <a:pt x="1930" y="642"/>
                </a:cubicBezTo>
                <a:cubicBezTo>
                  <a:pt x="1930" y="639"/>
                  <a:pt x="1930" y="639"/>
                  <a:pt x="1930" y="639"/>
                </a:cubicBezTo>
                <a:cubicBezTo>
                  <a:pt x="1931" y="639"/>
                  <a:pt x="1933" y="640"/>
                  <a:pt x="1935" y="640"/>
                </a:cubicBezTo>
                <a:cubicBezTo>
                  <a:pt x="1935" y="639"/>
                  <a:pt x="1935" y="639"/>
                  <a:pt x="1935" y="638"/>
                </a:cubicBezTo>
                <a:cubicBezTo>
                  <a:pt x="1937" y="638"/>
                  <a:pt x="1937" y="638"/>
                  <a:pt x="1937" y="638"/>
                </a:cubicBezTo>
                <a:cubicBezTo>
                  <a:pt x="1937" y="636"/>
                  <a:pt x="1937" y="635"/>
                  <a:pt x="1938" y="634"/>
                </a:cubicBezTo>
                <a:cubicBezTo>
                  <a:pt x="1942" y="634"/>
                  <a:pt x="1942" y="634"/>
                  <a:pt x="1942" y="634"/>
                </a:cubicBezTo>
                <a:cubicBezTo>
                  <a:pt x="1942" y="632"/>
                  <a:pt x="1942" y="632"/>
                  <a:pt x="1942" y="632"/>
                </a:cubicBezTo>
                <a:cubicBezTo>
                  <a:pt x="1943" y="632"/>
                  <a:pt x="1943" y="632"/>
                  <a:pt x="1943" y="632"/>
                </a:cubicBezTo>
                <a:cubicBezTo>
                  <a:pt x="1943" y="631"/>
                  <a:pt x="1943" y="631"/>
                  <a:pt x="1943" y="631"/>
                </a:cubicBezTo>
                <a:cubicBezTo>
                  <a:pt x="1944" y="632"/>
                  <a:pt x="1944" y="632"/>
                  <a:pt x="1946" y="632"/>
                </a:cubicBezTo>
                <a:cubicBezTo>
                  <a:pt x="1946" y="630"/>
                  <a:pt x="1946" y="630"/>
                  <a:pt x="1944" y="629"/>
                </a:cubicBezTo>
                <a:cubicBezTo>
                  <a:pt x="1944" y="628"/>
                  <a:pt x="1944" y="628"/>
                  <a:pt x="1944" y="628"/>
                </a:cubicBezTo>
                <a:cubicBezTo>
                  <a:pt x="1948" y="628"/>
                  <a:pt x="1948" y="628"/>
                  <a:pt x="1948" y="628"/>
                </a:cubicBezTo>
                <a:cubicBezTo>
                  <a:pt x="1949" y="628"/>
                  <a:pt x="1947" y="628"/>
                  <a:pt x="1949" y="627"/>
                </a:cubicBezTo>
                <a:cubicBezTo>
                  <a:pt x="1948" y="625"/>
                  <a:pt x="1948" y="624"/>
                  <a:pt x="1948" y="622"/>
                </a:cubicBezTo>
                <a:cubicBezTo>
                  <a:pt x="1949" y="622"/>
                  <a:pt x="1949" y="622"/>
                  <a:pt x="1949" y="622"/>
                </a:cubicBezTo>
                <a:cubicBezTo>
                  <a:pt x="1949" y="618"/>
                  <a:pt x="1949" y="618"/>
                  <a:pt x="1949" y="618"/>
                </a:cubicBezTo>
                <a:cubicBezTo>
                  <a:pt x="1948" y="618"/>
                  <a:pt x="1948" y="618"/>
                  <a:pt x="1948" y="618"/>
                </a:cubicBezTo>
                <a:cubicBezTo>
                  <a:pt x="1947" y="617"/>
                  <a:pt x="1947" y="616"/>
                  <a:pt x="1947" y="614"/>
                </a:cubicBezTo>
                <a:cubicBezTo>
                  <a:pt x="1945" y="614"/>
                  <a:pt x="1945" y="614"/>
                  <a:pt x="1945" y="614"/>
                </a:cubicBezTo>
                <a:cubicBezTo>
                  <a:pt x="1945" y="612"/>
                  <a:pt x="1945" y="612"/>
                  <a:pt x="1945" y="612"/>
                </a:cubicBezTo>
                <a:cubicBezTo>
                  <a:pt x="1947" y="612"/>
                  <a:pt x="1947" y="612"/>
                  <a:pt x="1947" y="612"/>
                </a:cubicBezTo>
                <a:cubicBezTo>
                  <a:pt x="1947" y="612"/>
                  <a:pt x="1947" y="612"/>
                  <a:pt x="1947" y="612"/>
                </a:cubicBezTo>
                <a:cubicBezTo>
                  <a:pt x="1946" y="612"/>
                  <a:pt x="1946" y="612"/>
                  <a:pt x="1946" y="612"/>
                </a:cubicBezTo>
                <a:cubicBezTo>
                  <a:pt x="1946" y="610"/>
                  <a:pt x="1947" y="610"/>
                  <a:pt x="1947" y="608"/>
                </a:cubicBezTo>
                <a:cubicBezTo>
                  <a:pt x="1947" y="607"/>
                  <a:pt x="1946" y="606"/>
                  <a:pt x="1946" y="604"/>
                </a:cubicBezTo>
                <a:cubicBezTo>
                  <a:pt x="1947" y="604"/>
                  <a:pt x="1948" y="604"/>
                  <a:pt x="1949" y="603"/>
                </a:cubicBezTo>
                <a:cubicBezTo>
                  <a:pt x="1949" y="603"/>
                  <a:pt x="1949" y="603"/>
                  <a:pt x="1949" y="603"/>
                </a:cubicBezTo>
                <a:cubicBezTo>
                  <a:pt x="1949" y="603"/>
                  <a:pt x="1949" y="603"/>
                  <a:pt x="1949" y="603"/>
                </a:cubicBezTo>
                <a:cubicBezTo>
                  <a:pt x="1949" y="602"/>
                  <a:pt x="1949" y="601"/>
                  <a:pt x="1949" y="601"/>
                </a:cubicBezTo>
                <a:cubicBezTo>
                  <a:pt x="1953" y="601"/>
                  <a:pt x="1953" y="599"/>
                  <a:pt x="1958" y="599"/>
                </a:cubicBezTo>
                <a:cubicBezTo>
                  <a:pt x="1958" y="598"/>
                  <a:pt x="1958" y="598"/>
                  <a:pt x="1958" y="598"/>
                </a:cubicBezTo>
                <a:cubicBezTo>
                  <a:pt x="1957" y="597"/>
                  <a:pt x="1956" y="597"/>
                  <a:pt x="1955" y="597"/>
                </a:cubicBezTo>
                <a:cubicBezTo>
                  <a:pt x="1955" y="591"/>
                  <a:pt x="1955" y="591"/>
                  <a:pt x="1955" y="591"/>
                </a:cubicBezTo>
                <a:cubicBezTo>
                  <a:pt x="1952" y="591"/>
                  <a:pt x="1952" y="591"/>
                  <a:pt x="1952" y="591"/>
                </a:cubicBezTo>
                <a:cubicBezTo>
                  <a:pt x="1953" y="589"/>
                  <a:pt x="1954" y="588"/>
                  <a:pt x="1954" y="586"/>
                </a:cubicBezTo>
                <a:cubicBezTo>
                  <a:pt x="1951" y="585"/>
                  <a:pt x="1952" y="584"/>
                  <a:pt x="1949" y="584"/>
                </a:cubicBezTo>
                <a:cubicBezTo>
                  <a:pt x="1948" y="585"/>
                  <a:pt x="1943" y="588"/>
                  <a:pt x="1941" y="588"/>
                </a:cubicBezTo>
                <a:cubicBezTo>
                  <a:pt x="1942" y="586"/>
                  <a:pt x="1941" y="587"/>
                  <a:pt x="1944" y="586"/>
                </a:cubicBezTo>
                <a:cubicBezTo>
                  <a:pt x="1944" y="583"/>
                  <a:pt x="1944" y="583"/>
                  <a:pt x="1944" y="583"/>
                </a:cubicBezTo>
                <a:cubicBezTo>
                  <a:pt x="1943" y="583"/>
                  <a:pt x="1943" y="583"/>
                  <a:pt x="1943" y="583"/>
                </a:cubicBezTo>
                <a:cubicBezTo>
                  <a:pt x="1942" y="580"/>
                  <a:pt x="1943" y="581"/>
                  <a:pt x="1940" y="580"/>
                </a:cubicBezTo>
                <a:cubicBezTo>
                  <a:pt x="1940" y="584"/>
                  <a:pt x="1940" y="584"/>
                  <a:pt x="1940" y="584"/>
                </a:cubicBezTo>
                <a:cubicBezTo>
                  <a:pt x="1938" y="584"/>
                  <a:pt x="1938" y="584"/>
                  <a:pt x="1937" y="584"/>
                </a:cubicBezTo>
                <a:cubicBezTo>
                  <a:pt x="1937" y="583"/>
                  <a:pt x="1937" y="583"/>
                  <a:pt x="1937" y="583"/>
                </a:cubicBezTo>
                <a:cubicBezTo>
                  <a:pt x="1934" y="583"/>
                  <a:pt x="1932" y="583"/>
                  <a:pt x="1930" y="584"/>
                </a:cubicBezTo>
                <a:cubicBezTo>
                  <a:pt x="1930" y="587"/>
                  <a:pt x="1930" y="587"/>
                  <a:pt x="1930" y="587"/>
                </a:cubicBezTo>
                <a:cubicBezTo>
                  <a:pt x="1928" y="587"/>
                  <a:pt x="1928" y="587"/>
                  <a:pt x="1928" y="587"/>
                </a:cubicBezTo>
                <a:cubicBezTo>
                  <a:pt x="1927" y="589"/>
                  <a:pt x="1927" y="589"/>
                  <a:pt x="1927" y="589"/>
                </a:cubicBezTo>
                <a:cubicBezTo>
                  <a:pt x="1930" y="589"/>
                  <a:pt x="1930" y="589"/>
                  <a:pt x="1930" y="589"/>
                </a:cubicBezTo>
                <a:cubicBezTo>
                  <a:pt x="1930" y="590"/>
                  <a:pt x="1930" y="590"/>
                  <a:pt x="1930" y="590"/>
                </a:cubicBezTo>
                <a:cubicBezTo>
                  <a:pt x="1931" y="590"/>
                  <a:pt x="1931" y="590"/>
                  <a:pt x="1931" y="590"/>
                </a:cubicBezTo>
                <a:cubicBezTo>
                  <a:pt x="1930" y="594"/>
                  <a:pt x="1930" y="591"/>
                  <a:pt x="1928" y="593"/>
                </a:cubicBezTo>
                <a:cubicBezTo>
                  <a:pt x="1927" y="593"/>
                  <a:pt x="1927" y="594"/>
                  <a:pt x="1926" y="595"/>
                </a:cubicBezTo>
                <a:cubicBezTo>
                  <a:pt x="1925" y="595"/>
                  <a:pt x="1925" y="595"/>
                  <a:pt x="1925" y="595"/>
                </a:cubicBezTo>
                <a:cubicBezTo>
                  <a:pt x="1926" y="596"/>
                  <a:pt x="1926" y="597"/>
                  <a:pt x="1926" y="598"/>
                </a:cubicBezTo>
                <a:cubicBezTo>
                  <a:pt x="1925" y="598"/>
                  <a:pt x="1925" y="598"/>
                  <a:pt x="1925" y="598"/>
                </a:cubicBezTo>
                <a:cubicBezTo>
                  <a:pt x="1925" y="599"/>
                  <a:pt x="1925" y="599"/>
                  <a:pt x="1925" y="599"/>
                </a:cubicBezTo>
                <a:cubicBezTo>
                  <a:pt x="1925" y="599"/>
                  <a:pt x="1921" y="596"/>
                  <a:pt x="1920" y="597"/>
                </a:cubicBezTo>
                <a:cubicBezTo>
                  <a:pt x="1920" y="597"/>
                  <a:pt x="1918" y="599"/>
                  <a:pt x="1917" y="599"/>
                </a:cubicBezTo>
                <a:cubicBezTo>
                  <a:pt x="1917" y="598"/>
                  <a:pt x="1917" y="598"/>
                  <a:pt x="1916" y="598"/>
                </a:cubicBezTo>
                <a:cubicBezTo>
                  <a:pt x="1916" y="596"/>
                  <a:pt x="1916" y="596"/>
                  <a:pt x="1916" y="596"/>
                </a:cubicBezTo>
                <a:cubicBezTo>
                  <a:pt x="1914" y="596"/>
                  <a:pt x="1914" y="596"/>
                  <a:pt x="1914" y="596"/>
                </a:cubicBezTo>
                <a:cubicBezTo>
                  <a:pt x="1914" y="599"/>
                  <a:pt x="1914" y="599"/>
                  <a:pt x="1914" y="599"/>
                </a:cubicBezTo>
                <a:cubicBezTo>
                  <a:pt x="1913" y="599"/>
                  <a:pt x="1913" y="599"/>
                  <a:pt x="1913" y="599"/>
                </a:cubicBezTo>
                <a:cubicBezTo>
                  <a:pt x="1913" y="602"/>
                  <a:pt x="1913" y="602"/>
                  <a:pt x="1913" y="602"/>
                </a:cubicBezTo>
                <a:cubicBezTo>
                  <a:pt x="1914" y="602"/>
                  <a:pt x="1914" y="602"/>
                  <a:pt x="1914" y="602"/>
                </a:cubicBezTo>
                <a:cubicBezTo>
                  <a:pt x="1914" y="603"/>
                  <a:pt x="1914" y="603"/>
                  <a:pt x="1914" y="603"/>
                </a:cubicBezTo>
                <a:cubicBezTo>
                  <a:pt x="1916" y="603"/>
                  <a:pt x="1916" y="603"/>
                  <a:pt x="1916" y="603"/>
                </a:cubicBezTo>
                <a:cubicBezTo>
                  <a:pt x="1917" y="603"/>
                  <a:pt x="1917" y="604"/>
                  <a:pt x="1917" y="605"/>
                </a:cubicBezTo>
                <a:cubicBezTo>
                  <a:pt x="1916" y="605"/>
                  <a:pt x="1916" y="605"/>
                  <a:pt x="1916" y="605"/>
                </a:cubicBezTo>
                <a:cubicBezTo>
                  <a:pt x="1916" y="607"/>
                  <a:pt x="1916" y="607"/>
                  <a:pt x="1916" y="607"/>
                </a:cubicBezTo>
                <a:cubicBezTo>
                  <a:pt x="1912" y="607"/>
                  <a:pt x="1912" y="607"/>
                  <a:pt x="1912" y="607"/>
                </a:cubicBezTo>
                <a:cubicBezTo>
                  <a:pt x="1912" y="608"/>
                  <a:pt x="1912" y="608"/>
                  <a:pt x="1912" y="608"/>
                </a:cubicBezTo>
                <a:cubicBezTo>
                  <a:pt x="1911" y="608"/>
                  <a:pt x="1911" y="608"/>
                  <a:pt x="1911" y="608"/>
                </a:cubicBezTo>
                <a:cubicBezTo>
                  <a:pt x="1911" y="608"/>
                  <a:pt x="1911" y="608"/>
                  <a:pt x="1911" y="608"/>
                </a:cubicBezTo>
                <a:cubicBezTo>
                  <a:pt x="1911" y="608"/>
                  <a:pt x="1912" y="609"/>
                  <a:pt x="1911" y="610"/>
                </a:cubicBezTo>
                <a:cubicBezTo>
                  <a:pt x="1911" y="610"/>
                  <a:pt x="1911" y="610"/>
                  <a:pt x="1911" y="610"/>
                </a:cubicBezTo>
                <a:cubicBezTo>
                  <a:pt x="1911" y="611"/>
                  <a:pt x="1911" y="611"/>
                  <a:pt x="1911" y="611"/>
                </a:cubicBezTo>
                <a:cubicBezTo>
                  <a:pt x="1908" y="611"/>
                  <a:pt x="1908" y="611"/>
                  <a:pt x="1908" y="611"/>
                </a:cubicBezTo>
                <a:cubicBezTo>
                  <a:pt x="1908" y="614"/>
                  <a:pt x="1908" y="614"/>
                  <a:pt x="1908" y="614"/>
                </a:cubicBezTo>
                <a:cubicBezTo>
                  <a:pt x="1910" y="614"/>
                  <a:pt x="1911" y="614"/>
                  <a:pt x="1912" y="615"/>
                </a:cubicBezTo>
                <a:cubicBezTo>
                  <a:pt x="1912" y="616"/>
                  <a:pt x="1912" y="616"/>
                  <a:pt x="1912" y="616"/>
                </a:cubicBezTo>
                <a:cubicBezTo>
                  <a:pt x="1913" y="616"/>
                  <a:pt x="1914" y="615"/>
                  <a:pt x="1915" y="615"/>
                </a:cubicBezTo>
                <a:cubicBezTo>
                  <a:pt x="1915" y="616"/>
                  <a:pt x="1915" y="616"/>
                  <a:pt x="1916" y="617"/>
                </a:cubicBezTo>
                <a:cubicBezTo>
                  <a:pt x="1916" y="617"/>
                  <a:pt x="1916" y="617"/>
                  <a:pt x="1916" y="617"/>
                </a:cubicBezTo>
                <a:cubicBezTo>
                  <a:pt x="1916" y="616"/>
                  <a:pt x="1916" y="616"/>
                  <a:pt x="1916" y="616"/>
                </a:cubicBezTo>
                <a:cubicBezTo>
                  <a:pt x="1921" y="616"/>
                  <a:pt x="1921" y="616"/>
                  <a:pt x="1921" y="616"/>
                </a:cubicBezTo>
                <a:cubicBezTo>
                  <a:pt x="1921" y="612"/>
                  <a:pt x="1921" y="612"/>
                  <a:pt x="1921" y="612"/>
                </a:cubicBezTo>
                <a:cubicBezTo>
                  <a:pt x="1921" y="612"/>
                  <a:pt x="1921" y="612"/>
                  <a:pt x="1921" y="612"/>
                </a:cubicBezTo>
                <a:cubicBezTo>
                  <a:pt x="1922" y="614"/>
                  <a:pt x="1921" y="613"/>
                  <a:pt x="1922" y="614"/>
                </a:cubicBezTo>
                <a:cubicBezTo>
                  <a:pt x="1922" y="617"/>
                  <a:pt x="1921" y="616"/>
                  <a:pt x="1920" y="617"/>
                </a:cubicBezTo>
                <a:cubicBezTo>
                  <a:pt x="1920" y="618"/>
                  <a:pt x="1920" y="618"/>
                  <a:pt x="1920" y="618"/>
                </a:cubicBezTo>
                <a:cubicBezTo>
                  <a:pt x="1919" y="619"/>
                  <a:pt x="1918" y="619"/>
                  <a:pt x="1917" y="619"/>
                </a:cubicBezTo>
                <a:cubicBezTo>
                  <a:pt x="1917" y="623"/>
                  <a:pt x="1917" y="623"/>
                  <a:pt x="1917" y="623"/>
                </a:cubicBezTo>
                <a:cubicBezTo>
                  <a:pt x="1916" y="623"/>
                  <a:pt x="1916" y="623"/>
                  <a:pt x="1916" y="623"/>
                </a:cubicBezTo>
                <a:cubicBezTo>
                  <a:pt x="1916" y="625"/>
                  <a:pt x="1916" y="625"/>
                  <a:pt x="1916" y="625"/>
                </a:cubicBezTo>
                <a:cubicBezTo>
                  <a:pt x="1916" y="625"/>
                  <a:pt x="1915" y="626"/>
                  <a:pt x="1915" y="627"/>
                </a:cubicBezTo>
                <a:cubicBezTo>
                  <a:pt x="1913" y="627"/>
                  <a:pt x="1913" y="627"/>
                  <a:pt x="1913" y="627"/>
                </a:cubicBezTo>
                <a:cubicBezTo>
                  <a:pt x="1913" y="628"/>
                  <a:pt x="1913" y="628"/>
                  <a:pt x="1913" y="628"/>
                </a:cubicBezTo>
                <a:cubicBezTo>
                  <a:pt x="1916" y="628"/>
                  <a:pt x="1916" y="628"/>
                  <a:pt x="1916" y="628"/>
                </a:cubicBezTo>
                <a:cubicBezTo>
                  <a:pt x="1916" y="629"/>
                  <a:pt x="1916" y="629"/>
                  <a:pt x="1916" y="629"/>
                </a:cubicBezTo>
                <a:cubicBezTo>
                  <a:pt x="1914" y="630"/>
                  <a:pt x="1914" y="631"/>
                  <a:pt x="1911" y="632"/>
                </a:cubicBezTo>
                <a:cubicBezTo>
                  <a:pt x="1911" y="633"/>
                  <a:pt x="1911" y="633"/>
                  <a:pt x="1911" y="633"/>
                </a:cubicBezTo>
                <a:cubicBezTo>
                  <a:pt x="1913" y="633"/>
                  <a:pt x="1913" y="633"/>
                  <a:pt x="1913" y="633"/>
                </a:cubicBezTo>
                <a:cubicBezTo>
                  <a:pt x="1913" y="635"/>
                  <a:pt x="1913" y="635"/>
                  <a:pt x="1913" y="635"/>
                </a:cubicBezTo>
                <a:cubicBezTo>
                  <a:pt x="1910" y="635"/>
                  <a:pt x="1909" y="634"/>
                  <a:pt x="1907" y="634"/>
                </a:cubicBezTo>
                <a:cubicBezTo>
                  <a:pt x="1907" y="635"/>
                  <a:pt x="1907" y="635"/>
                  <a:pt x="1907" y="635"/>
                </a:cubicBezTo>
                <a:cubicBezTo>
                  <a:pt x="1907" y="635"/>
                  <a:pt x="1907" y="635"/>
                  <a:pt x="1907" y="635"/>
                </a:cubicBezTo>
                <a:cubicBezTo>
                  <a:pt x="1907" y="638"/>
                  <a:pt x="1907" y="638"/>
                  <a:pt x="1910" y="638"/>
                </a:cubicBezTo>
                <a:close/>
                <a:moveTo>
                  <a:pt x="1920" y="626"/>
                </a:moveTo>
                <a:cubicBezTo>
                  <a:pt x="1920" y="625"/>
                  <a:pt x="1920" y="625"/>
                  <a:pt x="1920" y="625"/>
                </a:cubicBezTo>
                <a:cubicBezTo>
                  <a:pt x="1922" y="625"/>
                  <a:pt x="1922" y="625"/>
                  <a:pt x="1922" y="625"/>
                </a:cubicBezTo>
                <a:cubicBezTo>
                  <a:pt x="1922" y="626"/>
                  <a:pt x="1922" y="627"/>
                  <a:pt x="1921" y="627"/>
                </a:cubicBezTo>
                <a:cubicBezTo>
                  <a:pt x="1920" y="628"/>
                  <a:pt x="1921" y="627"/>
                  <a:pt x="1920" y="628"/>
                </a:cubicBezTo>
                <a:cubicBezTo>
                  <a:pt x="1918" y="628"/>
                  <a:pt x="1918" y="628"/>
                  <a:pt x="1918" y="628"/>
                </a:cubicBezTo>
                <a:cubicBezTo>
                  <a:pt x="1919" y="627"/>
                  <a:pt x="1919" y="626"/>
                  <a:pt x="1920" y="626"/>
                </a:cubicBezTo>
                <a:close/>
                <a:moveTo>
                  <a:pt x="2178" y="588"/>
                </a:moveTo>
                <a:cubicBezTo>
                  <a:pt x="2180" y="587"/>
                  <a:pt x="2180" y="587"/>
                  <a:pt x="2182" y="587"/>
                </a:cubicBezTo>
                <a:cubicBezTo>
                  <a:pt x="2181" y="582"/>
                  <a:pt x="2179" y="582"/>
                  <a:pt x="2175" y="581"/>
                </a:cubicBezTo>
                <a:cubicBezTo>
                  <a:pt x="2175" y="587"/>
                  <a:pt x="2176" y="585"/>
                  <a:pt x="2178" y="588"/>
                </a:cubicBezTo>
                <a:close/>
                <a:moveTo>
                  <a:pt x="263" y="582"/>
                </a:moveTo>
                <a:cubicBezTo>
                  <a:pt x="258" y="582"/>
                  <a:pt x="258" y="583"/>
                  <a:pt x="252" y="584"/>
                </a:cubicBezTo>
                <a:cubicBezTo>
                  <a:pt x="252" y="584"/>
                  <a:pt x="252" y="587"/>
                  <a:pt x="251" y="587"/>
                </a:cubicBezTo>
                <a:cubicBezTo>
                  <a:pt x="250" y="589"/>
                  <a:pt x="249" y="587"/>
                  <a:pt x="248" y="592"/>
                </a:cubicBezTo>
                <a:cubicBezTo>
                  <a:pt x="251" y="592"/>
                  <a:pt x="251" y="591"/>
                  <a:pt x="253" y="590"/>
                </a:cubicBezTo>
                <a:cubicBezTo>
                  <a:pt x="253" y="589"/>
                  <a:pt x="253" y="589"/>
                  <a:pt x="253" y="589"/>
                </a:cubicBezTo>
                <a:cubicBezTo>
                  <a:pt x="256" y="589"/>
                  <a:pt x="256" y="589"/>
                  <a:pt x="256" y="589"/>
                </a:cubicBezTo>
                <a:cubicBezTo>
                  <a:pt x="257" y="589"/>
                  <a:pt x="257" y="588"/>
                  <a:pt x="257" y="588"/>
                </a:cubicBezTo>
                <a:cubicBezTo>
                  <a:pt x="262" y="586"/>
                  <a:pt x="262" y="590"/>
                  <a:pt x="265" y="585"/>
                </a:cubicBezTo>
                <a:cubicBezTo>
                  <a:pt x="266" y="584"/>
                  <a:pt x="265" y="585"/>
                  <a:pt x="265" y="584"/>
                </a:cubicBezTo>
                <a:cubicBezTo>
                  <a:pt x="264" y="584"/>
                  <a:pt x="264" y="583"/>
                  <a:pt x="263" y="582"/>
                </a:cubicBezTo>
                <a:close/>
                <a:moveTo>
                  <a:pt x="275" y="584"/>
                </a:moveTo>
                <a:cubicBezTo>
                  <a:pt x="273" y="584"/>
                  <a:pt x="274" y="584"/>
                  <a:pt x="273" y="586"/>
                </a:cubicBezTo>
                <a:cubicBezTo>
                  <a:pt x="276" y="586"/>
                  <a:pt x="276" y="585"/>
                  <a:pt x="277" y="583"/>
                </a:cubicBezTo>
                <a:cubicBezTo>
                  <a:pt x="275" y="583"/>
                  <a:pt x="276" y="583"/>
                  <a:pt x="275" y="584"/>
                </a:cubicBezTo>
                <a:close/>
                <a:moveTo>
                  <a:pt x="4142" y="587"/>
                </a:moveTo>
                <a:cubicBezTo>
                  <a:pt x="4141" y="587"/>
                  <a:pt x="4141" y="587"/>
                  <a:pt x="4141" y="587"/>
                </a:cubicBezTo>
                <a:cubicBezTo>
                  <a:pt x="4141" y="588"/>
                  <a:pt x="4141" y="588"/>
                  <a:pt x="4142" y="589"/>
                </a:cubicBezTo>
                <a:cubicBezTo>
                  <a:pt x="4143" y="589"/>
                  <a:pt x="4142" y="589"/>
                  <a:pt x="4143" y="588"/>
                </a:cubicBezTo>
                <a:cubicBezTo>
                  <a:pt x="4144" y="588"/>
                  <a:pt x="4144" y="588"/>
                  <a:pt x="4144" y="588"/>
                </a:cubicBezTo>
                <a:cubicBezTo>
                  <a:pt x="4144" y="586"/>
                  <a:pt x="4144" y="586"/>
                  <a:pt x="4144" y="586"/>
                </a:cubicBezTo>
                <a:cubicBezTo>
                  <a:pt x="4142" y="586"/>
                  <a:pt x="4142" y="586"/>
                  <a:pt x="4142" y="586"/>
                </a:cubicBezTo>
                <a:lnTo>
                  <a:pt x="4142" y="587"/>
                </a:lnTo>
                <a:close/>
                <a:moveTo>
                  <a:pt x="2131" y="596"/>
                </a:moveTo>
                <a:cubicBezTo>
                  <a:pt x="2133" y="595"/>
                  <a:pt x="2132" y="596"/>
                  <a:pt x="2133" y="595"/>
                </a:cubicBezTo>
                <a:cubicBezTo>
                  <a:pt x="2134" y="595"/>
                  <a:pt x="2134" y="595"/>
                  <a:pt x="2134" y="595"/>
                </a:cubicBezTo>
                <a:cubicBezTo>
                  <a:pt x="2134" y="593"/>
                  <a:pt x="2134" y="593"/>
                  <a:pt x="2134" y="593"/>
                </a:cubicBezTo>
                <a:cubicBezTo>
                  <a:pt x="2135" y="593"/>
                  <a:pt x="2135" y="593"/>
                  <a:pt x="2135" y="593"/>
                </a:cubicBezTo>
                <a:cubicBezTo>
                  <a:pt x="2135" y="588"/>
                  <a:pt x="2135" y="588"/>
                  <a:pt x="2135" y="588"/>
                </a:cubicBezTo>
                <a:cubicBezTo>
                  <a:pt x="2134" y="588"/>
                  <a:pt x="2134" y="588"/>
                  <a:pt x="2134" y="588"/>
                </a:cubicBezTo>
                <a:cubicBezTo>
                  <a:pt x="2133" y="591"/>
                  <a:pt x="2132" y="593"/>
                  <a:pt x="2131" y="596"/>
                </a:cubicBezTo>
                <a:close/>
                <a:moveTo>
                  <a:pt x="4117" y="592"/>
                </a:moveTo>
                <a:cubicBezTo>
                  <a:pt x="4117" y="592"/>
                  <a:pt x="4118" y="591"/>
                  <a:pt x="4118" y="591"/>
                </a:cubicBezTo>
                <a:cubicBezTo>
                  <a:pt x="4120" y="591"/>
                  <a:pt x="4118" y="591"/>
                  <a:pt x="4119" y="592"/>
                </a:cubicBezTo>
                <a:cubicBezTo>
                  <a:pt x="4120" y="592"/>
                  <a:pt x="4120" y="592"/>
                  <a:pt x="4120" y="592"/>
                </a:cubicBezTo>
                <a:cubicBezTo>
                  <a:pt x="4120" y="589"/>
                  <a:pt x="4120" y="589"/>
                  <a:pt x="4120" y="589"/>
                </a:cubicBezTo>
                <a:cubicBezTo>
                  <a:pt x="4119" y="589"/>
                  <a:pt x="4118" y="589"/>
                  <a:pt x="4117" y="588"/>
                </a:cubicBezTo>
                <a:lnTo>
                  <a:pt x="4117" y="592"/>
                </a:lnTo>
                <a:close/>
                <a:moveTo>
                  <a:pt x="2140" y="598"/>
                </a:moveTo>
                <a:cubicBezTo>
                  <a:pt x="2141" y="598"/>
                  <a:pt x="2142" y="598"/>
                  <a:pt x="2143" y="598"/>
                </a:cubicBezTo>
                <a:cubicBezTo>
                  <a:pt x="2143" y="597"/>
                  <a:pt x="2143" y="597"/>
                  <a:pt x="2143" y="597"/>
                </a:cubicBezTo>
                <a:cubicBezTo>
                  <a:pt x="2144" y="596"/>
                  <a:pt x="2146" y="598"/>
                  <a:pt x="2146" y="598"/>
                </a:cubicBezTo>
                <a:cubicBezTo>
                  <a:pt x="2146" y="596"/>
                  <a:pt x="2146" y="596"/>
                  <a:pt x="2146" y="596"/>
                </a:cubicBezTo>
                <a:cubicBezTo>
                  <a:pt x="2147" y="595"/>
                  <a:pt x="2150" y="593"/>
                  <a:pt x="2152" y="593"/>
                </a:cubicBezTo>
                <a:cubicBezTo>
                  <a:pt x="2153" y="591"/>
                  <a:pt x="2152" y="591"/>
                  <a:pt x="2154" y="590"/>
                </a:cubicBezTo>
                <a:cubicBezTo>
                  <a:pt x="2154" y="589"/>
                  <a:pt x="2154" y="589"/>
                  <a:pt x="2154" y="589"/>
                </a:cubicBezTo>
                <a:cubicBezTo>
                  <a:pt x="2151" y="590"/>
                  <a:pt x="2149" y="590"/>
                  <a:pt x="2147" y="590"/>
                </a:cubicBezTo>
                <a:cubicBezTo>
                  <a:pt x="2147" y="591"/>
                  <a:pt x="2147" y="591"/>
                  <a:pt x="2147" y="591"/>
                </a:cubicBezTo>
                <a:cubicBezTo>
                  <a:pt x="2146" y="591"/>
                  <a:pt x="2145" y="592"/>
                  <a:pt x="2144" y="592"/>
                </a:cubicBezTo>
                <a:cubicBezTo>
                  <a:pt x="2144" y="593"/>
                  <a:pt x="2144" y="593"/>
                  <a:pt x="2144" y="593"/>
                </a:cubicBezTo>
                <a:cubicBezTo>
                  <a:pt x="2142" y="593"/>
                  <a:pt x="2140" y="591"/>
                  <a:pt x="2137" y="591"/>
                </a:cubicBezTo>
                <a:cubicBezTo>
                  <a:pt x="2137" y="592"/>
                  <a:pt x="2138" y="593"/>
                  <a:pt x="2138" y="593"/>
                </a:cubicBezTo>
                <a:cubicBezTo>
                  <a:pt x="2137" y="593"/>
                  <a:pt x="2137" y="593"/>
                  <a:pt x="2137" y="593"/>
                </a:cubicBezTo>
                <a:cubicBezTo>
                  <a:pt x="2138" y="597"/>
                  <a:pt x="2138" y="596"/>
                  <a:pt x="2140" y="598"/>
                </a:cubicBezTo>
                <a:close/>
                <a:moveTo>
                  <a:pt x="4145" y="593"/>
                </a:moveTo>
                <a:cubicBezTo>
                  <a:pt x="4146" y="594"/>
                  <a:pt x="4146" y="594"/>
                  <a:pt x="4146" y="595"/>
                </a:cubicBezTo>
                <a:cubicBezTo>
                  <a:pt x="4146" y="596"/>
                  <a:pt x="4146" y="596"/>
                  <a:pt x="4146" y="596"/>
                </a:cubicBezTo>
                <a:cubicBezTo>
                  <a:pt x="4147" y="596"/>
                  <a:pt x="4147" y="596"/>
                  <a:pt x="4147" y="596"/>
                </a:cubicBezTo>
                <a:cubicBezTo>
                  <a:pt x="4148" y="594"/>
                  <a:pt x="4149" y="592"/>
                  <a:pt x="4151" y="589"/>
                </a:cubicBezTo>
                <a:cubicBezTo>
                  <a:pt x="4147" y="589"/>
                  <a:pt x="4147" y="589"/>
                  <a:pt x="4147" y="589"/>
                </a:cubicBezTo>
                <a:cubicBezTo>
                  <a:pt x="4147" y="592"/>
                  <a:pt x="4146" y="592"/>
                  <a:pt x="4145" y="593"/>
                </a:cubicBezTo>
                <a:close/>
                <a:moveTo>
                  <a:pt x="3482" y="594"/>
                </a:moveTo>
                <a:cubicBezTo>
                  <a:pt x="3482" y="597"/>
                  <a:pt x="3482" y="597"/>
                  <a:pt x="3482" y="597"/>
                </a:cubicBezTo>
                <a:cubicBezTo>
                  <a:pt x="3485" y="597"/>
                  <a:pt x="3486" y="598"/>
                  <a:pt x="3488" y="599"/>
                </a:cubicBezTo>
                <a:cubicBezTo>
                  <a:pt x="3489" y="598"/>
                  <a:pt x="3490" y="597"/>
                  <a:pt x="3491" y="596"/>
                </a:cubicBezTo>
                <a:cubicBezTo>
                  <a:pt x="3492" y="596"/>
                  <a:pt x="3492" y="596"/>
                  <a:pt x="3492" y="596"/>
                </a:cubicBezTo>
                <a:cubicBezTo>
                  <a:pt x="3491" y="593"/>
                  <a:pt x="3489" y="593"/>
                  <a:pt x="3488" y="591"/>
                </a:cubicBezTo>
                <a:cubicBezTo>
                  <a:pt x="3487" y="590"/>
                  <a:pt x="3488" y="591"/>
                  <a:pt x="3487" y="590"/>
                </a:cubicBezTo>
                <a:cubicBezTo>
                  <a:pt x="3485" y="591"/>
                  <a:pt x="3484" y="593"/>
                  <a:pt x="3482" y="594"/>
                </a:cubicBezTo>
                <a:close/>
                <a:moveTo>
                  <a:pt x="4109" y="593"/>
                </a:moveTo>
                <a:cubicBezTo>
                  <a:pt x="4107" y="594"/>
                  <a:pt x="4105" y="594"/>
                  <a:pt x="4100" y="594"/>
                </a:cubicBezTo>
                <a:cubicBezTo>
                  <a:pt x="4099" y="596"/>
                  <a:pt x="4098" y="599"/>
                  <a:pt x="4096" y="600"/>
                </a:cubicBezTo>
                <a:cubicBezTo>
                  <a:pt x="4096" y="603"/>
                  <a:pt x="4096" y="603"/>
                  <a:pt x="4096" y="603"/>
                </a:cubicBezTo>
                <a:cubicBezTo>
                  <a:pt x="4099" y="602"/>
                  <a:pt x="4100" y="603"/>
                  <a:pt x="4100" y="600"/>
                </a:cubicBezTo>
                <a:cubicBezTo>
                  <a:pt x="4102" y="600"/>
                  <a:pt x="4102" y="600"/>
                  <a:pt x="4102" y="600"/>
                </a:cubicBezTo>
                <a:cubicBezTo>
                  <a:pt x="4102" y="599"/>
                  <a:pt x="4102" y="599"/>
                  <a:pt x="4102" y="599"/>
                </a:cubicBezTo>
                <a:cubicBezTo>
                  <a:pt x="4109" y="599"/>
                  <a:pt x="4109" y="599"/>
                  <a:pt x="4109" y="599"/>
                </a:cubicBezTo>
                <a:cubicBezTo>
                  <a:pt x="4109" y="598"/>
                  <a:pt x="4109" y="598"/>
                  <a:pt x="4109" y="598"/>
                </a:cubicBezTo>
                <a:cubicBezTo>
                  <a:pt x="4111" y="597"/>
                  <a:pt x="4111" y="597"/>
                  <a:pt x="4113" y="597"/>
                </a:cubicBezTo>
                <a:cubicBezTo>
                  <a:pt x="4113" y="595"/>
                  <a:pt x="4113" y="595"/>
                  <a:pt x="4113" y="595"/>
                </a:cubicBezTo>
                <a:cubicBezTo>
                  <a:pt x="4112" y="595"/>
                  <a:pt x="4111" y="594"/>
                  <a:pt x="4109" y="593"/>
                </a:cubicBezTo>
                <a:close/>
                <a:moveTo>
                  <a:pt x="600" y="612"/>
                </a:moveTo>
                <a:cubicBezTo>
                  <a:pt x="600" y="612"/>
                  <a:pt x="600" y="612"/>
                  <a:pt x="600" y="612"/>
                </a:cubicBezTo>
                <a:cubicBezTo>
                  <a:pt x="602" y="612"/>
                  <a:pt x="602" y="612"/>
                  <a:pt x="602" y="612"/>
                </a:cubicBezTo>
                <a:cubicBezTo>
                  <a:pt x="602" y="611"/>
                  <a:pt x="602" y="611"/>
                  <a:pt x="602" y="611"/>
                </a:cubicBezTo>
                <a:cubicBezTo>
                  <a:pt x="603" y="611"/>
                  <a:pt x="603" y="611"/>
                  <a:pt x="603" y="611"/>
                </a:cubicBezTo>
                <a:cubicBezTo>
                  <a:pt x="603" y="605"/>
                  <a:pt x="603" y="605"/>
                  <a:pt x="603" y="605"/>
                </a:cubicBezTo>
                <a:cubicBezTo>
                  <a:pt x="604" y="603"/>
                  <a:pt x="605" y="601"/>
                  <a:pt x="606" y="598"/>
                </a:cubicBezTo>
                <a:cubicBezTo>
                  <a:pt x="604" y="599"/>
                  <a:pt x="604" y="599"/>
                  <a:pt x="604" y="599"/>
                </a:cubicBezTo>
                <a:cubicBezTo>
                  <a:pt x="598" y="599"/>
                  <a:pt x="598" y="599"/>
                  <a:pt x="598" y="599"/>
                </a:cubicBezTo>
                <a:cubicBezTo>
                  <a:pt x="598" y="599"/>
                  <a:pt x="598" y="601"/>
                  <a:pt x="597" y="601"/>
                </a:cubicBezTo>
                <a:cubicBezTo>
                  <a:pt x="597" y="600"/>
                  <a:pt x="597" y="600"/>
                  <a:pt x="597" y="600"/>
                </a:cubicBezTo>
                <a:cubicBezTo>
                  <a:pt x="595" y="599"/>
                  <a:pt x="595" y="599"/>
                  <a:pt x="593" y="598"/>
                </a:cubicBezTo>
                <a:cubicBezTo>
                  <a:pt x="593" y="604"/>
                  <a:pt x="593" y="604"/>
                  <a:pt x="593" y="604"/>
                </a:cubicBezTo>
                <a:cubicBezTo>
                  <a:pt x="593" y="604"/>
                  <a:pt x="594" y="605"/>
                  <a:pt x="594" y="605"/>
                </a:cubicBezTo>
                <a:cubicBezTo>
                  <a:pt x="594" y="607"/>
                  <a:pt x="594" y="608"/>
                  <a:pt x="593" y="610"/>
                </a:cubicBezTo>
                <a:cubicBezTo>
                  <a:pt x="595" y="611"/>
                  <a:pt x="594" y="610"/>
                  <a:pt x="595" y="611"/>
                </a:cubicBezTo>
                <a:cubicBezTo>
                  <a:pt x="596" y="611"/>
                  <a:pt x="596" y="611"/>
                  <a:pt x="596" y="611"/>
                </a:cubicBezTo>
                <a:cubicBezTo>
                  <a:pt x="595" y="612"/>
                  <a:pt x="595" y="612"/>
                  <a:pt x="595" y="614"/>
                </a:cubicBezTo>
                <a:cubicBezTo>
                  <a:pt x="598" y="614"/>
                  <a:pt x="598" y="614"/>
                  <a:pt x="600" y="612"/>
                </a:cubicBezTo>
                <a:close/>
                <a:moveTo>
                  <a:pt x="619" y="602"/>
                </a:moveTo>
                <a:cubicBezTo>
                  <a:pt x="619" y="603"/>
                  <a:pt x="619" y="603"/>
                  <a:pt x="619" y="603"/>
                </a:cubicBezTo>
                <a:cubicBezTo>
                  <a:pt x="621" y="603"/>
                  <a:pt x="621" y="603"/>
                  <a:pt x="621" y="603"/>
                </a:cubicBezTo>
                <a:cubicBezTo>
                  <a:pt x="621" y="602"/>
                  <a:pt x="621" y="602"/>
                  <a:pt x="621" y="602"/>
                </a:cubicBezTo>
                <a:cubicBezTo>
                  <a:pt x="622" y="602"/>
                  <a:pt x="622" y="602"/>
                  <a:pt x="622" y="602"/>
                </a:cubicBezTo>
                <a:cubicBezTo>
                  <a:pt x="622" y="601"/>
                  <a:pt x="622" y="601"/>
                  <a:pt x="622" y="601"/>
                </a:cubicBezTo>
                <a:cubicBezTo>
                  <a:pt x="621" y="601"/>
                  <a:pt x="621" y="600"/>
                  <a:pt x="620" y="600"/>
                </a:cubicBezTo>
                <a:cubicBezTo>
                  <a:pt x="619" y="602"/>
                  <a:pt x="620" y="601"/>
                  <a:pt x="619" y="602"/>
                </a:cubicBezTo>
                <a:close/>
                <a:moveTo>
                  <a:pt x="229" y="603"/>
                </a:moveTo>
                <a:cubicBezTo>
                  <a:pt x="228" y="603"/>
                  <a:pt x="226" y="603"/>
                  <a:pt x="225" y="603"/>
                </a:cubicBezTo>
                <a:cubicBezTo>
                  <a:pt x="225" y="604"/>
                  <a:pt x="225" y="604"/>
                  <a:pt x="225" y="604"/>
                </a:cubicBezTo>
                <a:cubicBezTo>
                  <a:pt x="224" y="604"/>
                  <a:pt x="224" y="604"/>
                  <a:pt x="224" y="604"/>
                </a:cubicBezTo>
                <a:cubicBezTo>
                  <a:pt x="225" y="605"/>
                  <a:pt x="225" y="606"/>
                  <a:pt x="227" y="607"/>
                </a:cubicBezTo>
                <a:cubicBezTo>
                  <a:pt x="226" y="608"/>
                  <a:pt x="224" y="608"/>
                  <a:pt x="223" y="610"/>
                </a:cubicBezTo>
                <a:cubicBezTo>
                  <a:pt x="220" y="610"/>
                  <a:pt x="220" y="610"/>
                  <a:pt x="220" y="610"/>
                </a:cubicBezTo>
                <a:cubicBezTo>
                  <a:pt x="220" y="611"/>
                  <a:pt x="221" y="612"/>
                  <a:pt x="221" y="612"/>
                </a:cubicBezTo>
                <a:cubicBezTo>
                  <a:pt x="226" y="612"/>
                  <a:pt x="231" y="608"/>
                  <a:pt x="232" y="604"/>
                </a:cubicBezTo>
                <a:cubicBezTo>
                  <a:pt x="230" y="604"/>
                  <a:pt x="230" y="604"/>
                  <a:pt x="229" y="603"/>
                </a:cubicBezTo>
                <a:close/>
                <a:moveTo>
                  <a:pt x="3533" y="726"/>
                </a:moveTo>
                <a:cubicBezTo>
                  <a:pt x="3533" y="730"/>
                  <a:pt x="3533" y="730"/>
                  <a:pt x="3533" y="730"/>
                </a:cubicBezTo>
                <a:cubicBezTo>
                  <a:pt x="3532" y="730"/>
                  <a:pt x="3532" y="730"/>
                  <a:pt x="3532" y="730"/>
                </a:cubicBezTo>
                <a:cubicBezTo>
                  <a:pt x="3532" y="735"/>
                  <a:pt x="3532" y="735"/>
                  <a:pt x="3532" y="735"/>
                </a:cubicBezTo>
                <a:cubicBezTo>
                  <a:pt x="3531" y="735"/>
                  <a:pt x="3531" y="735"/>
                  <a:pt x="3531" y="735"/>
                </a:cubicBezTo>
                <a:cubicBezTo>
                  <a:pt x="3531" y="736"/>
                  <a:pt x="3531" y="736"/>
                  <a:pt x="3531" y="736"/>
                </a:cubicBezTo>
                <a:cubicBezTo>
                  <a:pt x="3534" y="736"/>
                  <a:pt x="3534" y="736"/>
                  <a:pt x="3534" y="736"/>
                </a:cubicBezTo>
                <a:cubicBezTo>
                  <a:pt x="3534" y="734"/>
                  <a:pt x="3534" y="734"/>
                  <a:pt x="3534" y="734"/>
                </a:cubicBezTo>
                <a:cubicBezTo>
                  <a:pt x="3534" y="730"/>
                  <a:pt x="3534" y="730"/>
                  <a:pt x="3534" y="730"/>
                </a:cubicBezTo>
                <a:cubicBezTo>
                  <a:pt x="3535" y="730"/>
                  <a:pt x="3535" y="730"/>
                  <a:pt x="3535" y="730"/>
                </a:cubicBezTo>
                <a:cubicBezTo>
                  <a:pt x="3536" y="729"/>
                  <a:pt x="3537" y="728"/>
                  <a:pt x="3538" y="727"/>
                </a:cubicBezTo>
                <a:cubicBezTo>
                  <a:pt x="3538" y="726"/>
                  <a:pt x="3538" y="726"/>
                  <a:pt x="3538" y="726"/>
                </a:cubicBezTo>
                <a:cubicBezTo>
                  <a:pt x="3540" y="726"/>
                  <a:pt x="3540" y="726"/>
                  <a:pt x="3540" y="726"/>
                </a:cubicBezTo>
                <a:cubicBezTo>
                  <a:pt x="3541" y="730"/>
                  <a:pt x="3544" y="733"/>
                  <a:pt x="3547" y="734"/>
                </a:cubicBezTo>
                <a:cubicBezTo>
                  <a:pt x="3547" y="738"/>
                  <a:pt x="3547" y="738"/>
                  <a:pt x="3547" y="738"/>
                </a:cubicBezTo>
                <a:cubicBezTo>
                  <a:pt x="3548" y="738"/>
                  <a:pt x="3548" y="738"/>
                  <a:pt x="3548" y="738"/>
                </a:cubicBezTo>
                <a:cubicBezTo>
                  <a:pt x="3549" y="736"/>
                  <a:pt x="3549" y="734"/>
                  <a:pt x="3549" y="733"/>
                </a:cubicBezTo>
                <a:cubicBezTo>
                  <a:pt x="3548" y="733"/>
                  <a:pt x="3548" y="733"/>
                  <a:pt x="3548" y="733"/>
                </a:cubicBezTo>
                <a:cubicBezTo>
                  <a:pt x="3548" y="731"/>
                  <a:pt x="3548" y="731"/>
                  <a:pt x="3548" y="731"/>
                </a:cubicBezTo>
                <a:cubicBezTo>
                  <a:pt x="3548" y="731"/>
                  <a:pt x="3548" y="731"/>
                  <a:pt x="3548" y="731"/>
                </a:cubicBezTo>
                <a:cubicBezTo>
                  <a:pt x="3548" y="725"/>
                  <a:pt x="3548" y="725"/>
                  <a:pt x="3548" y="725"/>
                </a:cubicBezTo>
                <a:cubicBezTo>
                  <a:pt x="3545" y="725"/>
                  <a:pt x="3545" y="725"/>
                  <a:pt x="3545" y="725"/>
                </a:cubicBezTo>
                <a:cubicBezTo>
                  <a:pt x="3545" y="724"/>
                  <a:pt x="3545" y="724"/>
                  <a:pt x="3544" y="723"/>
                </a:cubicBezTo>
                <a:cubicBezTo>
                  <a:pt x="3543" y="723"/>
                  <a:pt x="3543" y="723"/>
                  <a:pt x="3543" y="723"/>
                </a:cubicBezTo>
                <a:cubicBezTo>
                  <a:pt x="3543" y="719"/>
                  <a:pt x="3543" y="719"/>
                  <a:pt x="3543" y="719"/>
                </a:cubicBezTo>
                <a:cubicBezTo>
                  <a:pt x="3543" y="719"/>
                  <a:pt x="3543" y="719"/>
                  <a:pt x="3543" y="719"/>
                </a:cubicBezTo>
                <a:cubicBezTo>
                  <a:pt x="3542" y="717"/>
                  <a:pt x="3542" y="716"/>
                  <a:pt x="3542" y="715"/>
                </a:cubicBezTo>
                <a:cubicBezTo>
                  <a:pt x="3541" y="715"/>
                  <a:pt x="3541" y="715"/>
                  <a:pt x="3541" y="715"/>
                </a:cubicBezTo>
                <a:cubicBezTo>
                  <a:pt x="3541" y="712"/>
                  <a:pt x="3541" y="712"/>
                  <a:pt x="3541" y="712"/>
                </a:cubicBezTo>
                <a:cubicBezTo>
                  <a:pt x="3540" y="712"/>
                  <a:pt x="3540" y="712"/>
                  <a:pt x="3540" y="712"/>
                </a:cubicBezTo>
                <a:cubicBezTo>
                  <a:pt x="3540" y="710"/>
                  <a:pt x="3541" y="709"/>
                  <a:pt x="3541" y="709"/>
                </a:cubicBezTo>
                <a:cubicBezTo>
                  <a:pt x="3541" y="706"/>
                  <a:pt x="3541" y="703"/>
                  <a:pt x="3542" y="700"/>
                </a:cubicBezTo>
                <a:cubicBezTo>
                  <a:pt x="3542" y="699"/>
                  <a:pt x="3543" y="699"/>
                  <a:pt x="3543" y="699"/>
                </a:cubicBezTo>
                <a:cubicBezTo>
                  <a:pt x="3543" y="695"/>
                  <a:pt x="3543" y="695"/>
                  <a:pt x="3543" y="695"/>
                </a:cubicBezTo>
                <a:cubicBezTo>
                  <a:pt x="3544" y="695"/>
                  <a:pt x="3544" y="695"/>
                  <a:pt x="3544" y="695"/>
                </a:cubicBezTo>
                <a:cubicBezTo>
                  <a:pt x="3544" y="689"/>
                  <a:pt x="3544" y="689"/>
                  <a:pt x="3544" y="689"/>
                </a:cubicBezTo>
                <a:cubicBezTo>
                  <a:pt x="3545" y="687"/>
                  <a:pt x="3546" y="683"/>
                  <a:pt x="3548" y="682"/>
                </a:cubicBezTo>
                <a:cubicBezTo>
                  <a:pt x="3548" y="681"/>
                  <a:pt x="3548" y="681"/>
                  <a:pt x="3548" y="681"/>
                </a:cubicBezTo>
                <a:cubicBezTo>
                  <a:pt x="3549" y="681"/>
                  <a:pt x="3551" y="681"/>
                  <a:pt x="3553" y="680"/>
                </a:cubicBezTo>
                <a:cubicBezTo>
                  <a:pt x="3554" y="681"/>
                  <a:pt x="3555" y="681"/>
                  <a:pt x="3556" y="682"/>
                </a:cubicBezTo>
                <a:cubicBezTo>
                  <a:pt x="3556" y="684"/>
                  <a:pt x="3556" y="684"/>
                  <a:pt x="3556" y="684"/>
                </a:cubicBezTo>
                <a:cubicBezTo>
                  <a:pt x="3557" y="685"/>
                  <a:pt x="3559" y="686"/>
                  <a:pt x="3560" y="688"/>
                </a:cubicBezTo>
                <a:cubicBezTo>
                  <a:pt x="3561" y="688"/>
                  <a:pt x="3561" y="688"/>
                  <a:pt x="3561" y="688"/>
                </a:cubicBezTo>
                <a:cubicBezTo>
                  <a:pt x="3561" y="684"/>
                  <a:pt x="3561" y="684"/>
                  <a:pt x="3561" y="684"/>
                </a:cubicBezTo>
                <a:cubicBezTo>
                  <a:pt x="3560" y="684"/>
                  <a:pt x="3560" y="684"/>
                  <a:pt x="3560" y="684"/>
                </a:cubicBezTo>
                <a:cubicBezTo>
                  <a:pt x="3559" y="682"/>
                  <a:pt x="3560" y="682"/>
                  <a:pt x="3557" y="681"/>
                </a:cubicBezTo>
                <a:cubicBezTo>
                  <a:pt x="3557" y="678"/>
                  <a:pt x="3557" y="678"/>
                  <a:pt x="3557" y="678"/>
                </a:cubicBezTo>
                <a:cubicBezTo>
                  <a:pt x="3557" y="678"/>
                  <a:pt x="3556" y="677"/>
                  <a:pt x="3556" y="677"/>
                </a:cubicBezTo>
                <a:cubicBezTo>
                  <a:pt x="3556" y="675"/>
                  <a:pt x="3556" y="675"/>
                  <a:pt x="3556" y="675"/>
                </a:cubicBezTo>
                <a:cubicBezTo>
                  <a:pt x="3553" y="675"/>
                  <a:pt x="3553" y="675"/>
                  <a:pt x="3553" y="675"/>
                </a:cubicBezTo>
                <a:cubicBezTo>
                  <a:pt x="3552" y="673"/>
                  <a:pt x="3551" y="672"/>
                  <a:pt x="3549" y="671"/>
                </a:cubicBezTo>
                <a:cubicBezTo>
                  <a:pt x="3549" y="669"/>
                  <a:pt x="3550" y="667"/>
                  <a:pt x="3550" y="666"/>
                </a:cubicBezTo>
                <a:cubicBezTo>
                  <a:pt x="3551" y="665"/>
                  <a:pt x="3551" y="665"/>
                  <a:pt x="3552" y="665"/>
                </a:cubicBezTo>
                <a:cubicBezTo>
                  <a:pt x="3551" y="664"/>
                  <a:pt x="3551" y="664"/>
                  <a:pt x="3551" y="664"/>
                </a:cubicBezTo>
                <a:cubicBezTo>
                  <a:pt x="3551" y="658"/>
                  <a:pt x="3551" y="658"/>
                  <a:pt x="3551" y="658"/>
                </a:cubicBezTo>
                <a:cubicBezTo>
                  <a:pt x="3550" y="658"/>
                  <a:pt x="3550" y="658"/>
                  <a:pt x="3549" y="657"/>
                </a:cubicBezTo>
                <a:cubicBezTo>
                  <a:pt x="3549" y="656"/>
                  <a:pt x="3549" y="656"/>
                  <a:pt x="3549" y="656"/>
                </a:cubicBezTo>
                <a:cubicBezTo>
                  <a:pt x="3548" y="656"/>
                  <a:pt x="3548" y="656"/>
                  <a:pt x="3548" y="656"/>
                </a:cubicBezTo>
                <a:cubicBezTo>
                  <a:pt x="3549" y="651"/>
                  <a:pt x="3549" y="647"/>
                  <a:pt x="3550" y="643"/>
                </a:cubicBezTo>
                <a:cubicBezTo>
                  <a:pt x="3548" y="643"/>
                  <a:pt x="3548" y="643"/>
                  <a:pt x="3548" y="643"/>
                </a:cubicBezTo>
                <a:cubicBezTo>
                  <a:pt x="3549" y="641"/>
                  <a:pt x="3552" y="632"/>
                  <a:pt x="3551" y="630"/>
                </a:cubicBezTo>
                <a:cubicBezTo>
                  <a:pt x="3550" y="630"/>
                  <a:pt x="3550" y="630"/>
                  <a:pt x="3550" y="630"/>
                </a:cubicBezTo>
                <a:cubicBezTo>
                  <a:pt x="3550" y="628"/>
                  <a:pt x="3550" y="628"/>
                  <a:pt x="3550" y="628"/>
                </a:cubicBezTo>
                <a:cubicBezTo>
                  <a:pt x="3549" y="628"/>
                  <a:pt x="3549" y="628"/>
                  <a:pt x="3548" y="627"/>
                </a:cubicBezTo>
                <a:cubicBezTo>
                  <a:pt x="3548" y="626"/>
                  <a:pt x="3548" y="625"/>
                  <a:pt x="3548" y="623"/>
                </a:cubicBezTo>
                <a:cubicBezTo>
                  <a:pt x="3547" y="623"/>
                  <a:pt x="3547" y="623"/>
                  <a:pt x="3547" y="623"/>
                </a:cubicBezTo>
                <a:cubicBezTo>
                  <a:pt x="3547" y="622"/>
                  <a:pt x="3547" y="622"/>
                  <a:pt x="3547" y="622"/>
                </a:cubicBezTo>
                <a:cubicBezTo>
                  <a:pt x="3546" y="622"/>
                  <a:pt x="3546" y="622"/>
                  <a:pt x="3546" y="622"/>
                </a:cubicBezTo>
                <a:cubicBezTo>
                  <a:pt x="3546" y="617"/>
                  <a:pt x="3546" y="617"/>
                  <a:pt x="3546" y="617"/>
                </a:cubicBezTo>
                <a:cubicBezTo>
                  <a:pt x="3547" y="617"/>
                  <a:pt x="3547" y="617"/>
                  <a:pt x="3547" y="617"/>
                </a:cubicBezTo>
                <a:cubicBezTo>
                  <a:pt x="3546" y="617"/>
                  <a:pt x="3546" y="616"/>
                  <a:pt x="3546" y="615"/>
                </a:cubicBezTo>
                <a:cubicBezTo>
                  <a:pt x="3546" y="615"/>
                  <a:pt x="3547" y="614"/>
                  <a:pt x="3548" y="614"/>
                </a:cubicBezTo>
                <a:cubicBezTo>
                  <a:pt x="3548" y="609"/>
                  <a:pt x="3548" y="609"/>
                  <a:pt x="3548" y="609"/>
                </a:cubicBezTo>
                <a:cubicBezTo>
                  <a:pt x="3547" y="609"/>
                  <a:pt x="3547" y="609"/>
                  <a:pt x="3547" y="609"/>
                </a:cubicBezTo>
                <a:cubicBezTo>
                  <a:pt x="3547" y="608"/>
                  <a:pt x="3547" y="608"/>
                  <a:pt x="3547" y="608"/>
                </a:cubicBezTo>
                <a:cubicBezTo>
                  <a:pt x="3546" y="608"/>
                  <a:pt x="3546" y="608"/>
                  <a:pt x="3546" y="608"/>
                </a:cubicBezTo>
                <a:cubicBezTo>
                  <a:pt x="3545" y="606"/>
                  <a:pt x="3545" y="605"/>
                  <a:pt x="3545" y="603"/>
                </a:cubicBezTo>
                <a:cubicBezTo>
                  <a:pt x="3544" y="603"/>
                  <a:pt x="3544" y="603"/>
                  <a:pt x="3544" y="603"/>
                </a:cubicBezTo>
                <a:cubicBezTo>
                  <a:pt x="3544" y="605"/>
                  <a:pt x="3543" y="606"/>
                  <a:pt x="3543" y="608"/>
                </a:cubicBezTo>
                <a:cubicBezTo>
                  <a:pt x="3539" y="608"/>
                  <a:pt x="3539" y="608"/>
                  <a:pt x="3539" y="608"/>
                </a:cubicBezTo>
                <a:cubicBezTo>
                  <a:pt x="3540" y="611"/>
                  <a:pt x="3540" y="614"/>
                  <a:pt x="3541" y="617"/>
                </a:cubicBezTo>
                <a:cubicBezTo>
                  <a:pt x="3542" y="617"/>
                  <a:pt x="3542" y="617"/>
                  <a:pt x="3542" y="617"/>
                </a:cubicBezTo>
                <a:cubicBezTo>
                  <a:pt x="3542" y="622"/>
                  <a:pt x="3542" y="622"/>
                  <a:pt x="3542" y="622"/>
                </a:cubicBezTo>
                <a:cubicBezTo>
                  <a:pt x="3542" y="622"/>
                  <a:pt x="3537" y="624"/>
                  <a:pt x="3536" y="625"/>
                </a:cubicBezTo>
                <a:cubicBezTo>
                  <a:pt x="3535" y="625"/>
                  <a:pt x="3535" y="625"/>
                  <a:pt x="3535" y="625"/>
                </a:cubicBezTo>
                <a:cubicBezTo>
                  <a:pt x="3535" y="629"/>
                  <a:pt x="3535" y="629"/>
                  <a:pt x="3535" y="629"/>
                </a:cubicBezTo>
                <a:cubicBezTo>
                  <a:pt x="3534" y="630"/>
                  <a:pt x="3534" y="630"/>
                  <a:pt x="3533" y="631"/>
                </a:cubicBezTo>
                <a:cubicBezTo>
                  <a:pt x="3533" y="633"/>
                  <a:pt x="3533" y="636"/>
                  <a:pt x="3534" y="638"/>
                </a:cubicBezTo>
                <a:cubicBezTo>
                  <a:pt x="3533" y="638"/>
                  <a:pt x="3533" y="638"/>
                  <a:pt x="3533" y="638"/>
                </a:cubicBezTo>
                <a:cubicBezTo>
                  <a:pt x="3533" y="642"/>
                  <a:pt x="3533" y="642"/>
                  <a:pt x="3533" y="642"/>
                </a:cubicBezTo>
                <a:cubicBezTo>
                  <a:pt x="3532" y="642"/>
                  <a:pt x="3532" y="642"/>
                  <a:pt x="3532" y="642"/>
                </a:cubicBezTo>
                <a:cubicBezTo>
                  <a:pt x="3532" y="644"/>
                  <a:pt x="3532" y="647"/>
                  <a:pt x="3533" y="650"/>
                </a:cubicBezTo>
                <a:cubicBezTo>
                  <a:pt x="3534" y="650"/>
                  <a:pt x="3534" y="650"/>
                  <a:pt x="3534" y="650"/>
                </a:cubicBezTo>
                <a:cubicBezTo>
                  <a:pt x="3534" y="651"/>
                  <a:pt x="3534" y="651"/>
                  <a:pt x="3534" y="651"/>
                </a:cubicBezTo>
                <a:cubicBezTo>
                  <a:pt x="3534" y="651"/>
                  <a:pt x="3534" y="651"/>
                  <a:pt x="3534" y="651"/>
                </a:cubicBezTo>
                <a:cubicBezTo>
                  <a:pt x="3534" y="656"/>
                  <a:pt x="3534" y="656"/>
                  <a:pt x="3534" y="656"/>
                </a:cubicBezTo>
                <a:cubicBezTo>
                  <a:pt x="3535" y="656"/>
                  <a:pt x="3535" y="656"/>
                  <a:pt x="3535" y="656"/>
                </a:cubicBezTo>
                <a:cubicBezTo>
                  <a:pt x="3535" y="658"/>
                  <a:pt x="3535" y="661"/>
                  <a:pt x="3534" y="663"/>
                </a:cubicBezTo>
                <a:cubicBezTo>
                  <a:pt x="3535" y="663"/>
                  <a:pt x="3535" y="663"/>
                  <a:pt x="3535" y="663"/>
                </a:cubicBezTo>
                <a:cubicBezTo>
                  <a:pt x="3535" y="667"/>
                  <a:pt x="3536" y="670"/>
                  <a:pt x="3536" y="674"/>
                </a:cubicBezTo>
                <a:cubicBezTo>
                  <a:pt x="3535" y="674"/>
                  <a:pt x="3535" y="674"/>
                  <a:pt x="3535" y="674"/>
                </a:cubicBezTo>
                <a:cubicBezTo>
                  <a:pt x="3535" y="684"/>
                  <a:pt x="3535" y="684"/>
                  <a:pt x="3535" y="684"/>
                </a:cubicBezTo>
                <a:cubicBezTo>
                  <a:pt x="3534" y="684"/>
                  <a:pt x="3534" y="684"/>
                  <a:pt x="3534" y="684"/>
                </a:cubicBezTo>
                <a:cubicBezTo>
                  <a:pt x="3534" y="687"/>
                  <a:pt x="3536" y="691"/>
                  <a:pt x="3535" y="693"/>
                </a:cubicBezTo>
                <a:cubicBezTo>
                  <a:pt x="3534" y="693"/>
                  <a:pt x="3534" y="693"/>
                  <a:pt x="3534" y="693"/>
                </a:cubicBezTo>
                <a:cubicBezTo>
                  <a:pt x="3534" y="695"/>
                  <a:pt x="3534" y="695"/>
                  <a:pt x="3534" y="695"/>
                </a:cubicBezTo>
                <a:cubicBezTo>
                  <a:pt x="3534" y="695"/>
                  <a:pt x="3534" y="695"/>
                  <a:pt x="3534" y="695"/>
                </a:cubicBezTo>
                <a:cubicBezTo>
                  <a:pt x="3533" y="697"/>
                  <a:pt x="3536" y="703"/>
                  <a:pt x="3536" y="704"/>
                </a:cubicBezTo>
                <a:cubicBezTo>
                  <a:pt x="3536" y="708"/>
                  <a:pt x="3535" y="711"/>
                  <a:pt x="3535" y="714"/>
                </a:cubicBezTo>
                <a:cubicBezTo>
                  <a:pt x="3534" y="714"/>
                  <a:pt x="3534" y="714"/>
                  <a:pt x="3534" y="714"/>
                </a:cubicBezTo>
                <a:cubicBezTo>
                  <a:pt x="3534" y="716"/>
                  <a:pt x="3534" y="716"/>
                  <a:pt x="3534" y="716"/>
                </a:cubicBezTo>
                <a:cubicBezTo>
                  <a:pt x="3534" y="716"/>
                  <a:pt x="3534" y="716"/>
                  <a:pt x="3534" y="716"/>
                </a:cubicBezTo>
                <a:cubicBezTo>
                  <a:pt x="3534" y="721"/>
                  <a:pt x="3534" y="721"/>
                  <a:pt x="3534" y="721"/>
                </a:cubicBezTo>
                <a:cubicBezTo>
                  <a:pt x="3534" y="721"/>
                  <a:pt x="3534" y="721"/>
                  <a:pt x="3534" y="721"/>
                </a:cubicBezTo>
                <a:cubicBezTo>
                  <a:pt x="3534" y="723"/>
                  <a:pt x="3534" y="724"/>
                  <a:pt x="3534" y="726"/>
                </a:cubicBezTo>
                <a:lnTo>
                  <a:pt x="3533" y="726"/>
                </a:lnTo>
                <a:close/>
                <a:moveTo>
                  <a:pt x="212" y="611"/>
                </a:moveTo>
                <a:cubicBezTo>
                  <a:pt x="211" y="611"/>
                  <a:pt x="210" y="611"/>
                  <a:pt x="209" y="612"/>
                </a:cubicBezTo>
                <a:cubicBezTo>
                  <a:pt x="208" y="613"/>
                  <a:pt x="208" y="615"/>
                  <a:pt x="208" y="617"/>
                </a:cubicBezTo>
                <a:cubicBezTo>
                  <a:pt x="209" y="617"/>
                  <a:pt x="209" y="617"/>
                  <a:pt x="209" y="617"/>
                </a:cubicBezTo>
                <a:cubicBezTo>
                  <a:pt x="210" y="616"/>
                  <a:pt x="210" y="615"/>
                  <a:pt x="210" y="614"/>
                </a:cubicBezTo>
                <a:cubicBezTo>
                  <a:pt x="211" y="613"/>
                  <a:pt x="214" y="611"/>
                  <a:pt x="216" y="611"/>
                </a:cubicBezTo>
                <a:cubicBezTo>
                  <a:pt x="216" y="608"/>
                  <a:pt x="216" y="608"/>
                  <a:pt x="216" y="608"/>
                </a:cubicBezTo>
                <a:cubicBezTo>
                  <a:pt x="215" y="608"/>
                  <a:pt x="213" y="608"/>
                  <a:pt x="212" y="608"/>
                </a:cubicBezTo>
                <a:lnTo>
                  <a:pt x="212" y="611"/>
                </a:lnTo>
                <a:close/>
                <a:moveTo>
                  <a:pt x="609" y="619"/>
                </a:moveTo>
                <a:cubicBezTo>
                  <a:pt x="609" y="617"/>
                  <a:pt x="609" y="617"/>
                  <a:pt x="608" y="616"/>
                </a:cubicBezTo>
                <a:cubicBezTo>
                  <a:pt x="607" y="616"/>
                  <a:pt x="607" y="616"/>
                  <a:pt x="607" y="616"/>
                </a:cubicBezTo>
                <a:cubicBezTo>
                  <a:pt x="606" y="615"/>
                  <a:pt x="609" y="614"/>
                  <a:pt x="606" y="612"/>
                </a:cubicBezTo>
                <a:cubicBezTo>
                  <a:pt x="605" y="612"/>
                  <a:pt x="606" y="612"/>
                  <a:pt x="604" y="612"/>
                </a:cubicBezTo>
                <a:cubicBezTo>
                  <a:pt x="602" y="614"/>
                  <a:pt x="601" y="612"/>
                  <a:pt x="600" y="613"/>
                </a:cubicBezTo>
                <a:cubicBezTo>
                  <a:pt x="600" y="614"/>
                  <a:pt x="600" y="614"/>
                  <a:pt x="600" y="614"/>
                </a:cubicBezTo>
                <a:cubicBezTo>
                  <a:pt x="599" y="614"/>
                  <a:pt x="599" y="614"/>
                  <a:pt x="599" y="614"/>
                </a:cubicBezTo>
                <a:cubicBezTo>
                  <a:pt x="599" y="617"/>
                  <a:pt x="599" y="617"/>
                  <a:pt x="599" y="617"/>
                </a:cubicBezTo>
                <a:cubicBezTo>
                  <a:pt x="601" y="617"/>
                  <a:pt x="600" y="617"/>
                  <a:pt x="601" y="617"/>
                </a:cubicBezTo>
                <a:cubicBezTo>
                  <a:pt x="599" y="617"/>
                  <a:pt x="599" y="617"/>
                  <a:pt x="599" y="617"/>
                </a:cubicBezTo>
                <a:cubicBezTo>
                  <a:pt x="600" y="621"/>
                  <a:pt x="602" y="623"/>
                  <a:pt x="603" y="626"/>
                </a:cubicBezTo>
                <a:cubicBezTo>
                  <a:pt x="605" y="626"/>
                  <a:pt x="606" y="626"/>
                  <a:pt x="607" y="627"/>
                </a:cubicBezTo>
                <a:cubicBezTo>
                  <a:pt x="608" y="629"/>
                  <a:pt x="608" y="629"/>
                  <a:pt x="611" y="630"/>
                </a:cubicBezTo>
                <a:cubicBezTo>
                  <a:pt x="610" y="626"/>
                  <a:pt x="609" y="627"/>
                  <a:pt x="608" y="624"/>
                </a:cubicBezTo>
                <a:cubicBezTo>
                  <a:pt x="609" y="624"/>
                  <a:pt x="610" y="623"/>
                  <a:pt x="611" y="622"/>
                </a:cubicBezTo>
                <a:cubicBezTo>
                  <a:pt x="611" y="622"/>
                  <a:pt x="611" y="622"/>
                  <a:pt x="611" y="622"/>
                </a:cubicBezTo>
                <a:cubicBezTo>
                  <a:pt x="611" y="622"/>
                  <a:pt x="611" y="622"/>
                  <a:pt x="611" y="622"/>
                </a:cubicBezTo>
                <a:cubicBezTo>
                  <a:pt x="610" y="621"/>
                  <a:pt x="610" y="621"/>
                  <a:pt x="608" y="621"/>
                </a:cubicBezTo>
                <a:cubicBezTo>
                  <a:pt x="609" y="619"/>
                  <a:pt x="608" y="620"/>
                  <a:pt x="609" y="619"/>
                </a:cubicBezTo>
                <a:close/>
                <a:moveTo>
                  <a:pt x="628" y="613"/>
                </a:moveTo>
                <a:cubicBezTo>
                  <a:pt x="628" y="612"/>
                  <a:pt x="628" y="612"/>
                  <a:pt x="628" y="612"/>
                </a:cubicBezTo>
                <a:cubicBezTo>
                  <a:pt x="626" y="612"/>
                  <a:pt x="626" y="612"/>
                  <a:pt x="626" y="612"/>
                </a:cubicBezTo>
                <a:cubicBezTo>
                  <a:pt x="627" y="613"/>
                  <a:pt x="626" y="613"/>
                  <a:pt x="628" y="613"/>
                </a:cubicBezTo>
                <a:close/>
                <a:moveTo>
                  <a:pt x="2084" y="613"/>
                </a:moveTo>
                <a:cubicBezTo>
                  <a:pt x="2082" y="614"/>
                  <a:pt x="2081" y="614"/>
                  <a:pt x="2080" y="614"/>
                </a:cubicBezTo>
                <a:cubicBezTo>
                  <a:pt x="2080" y="615"/>
                  <a:pt x="2080" y="615"/>
                  <a:pt x="2080" y="615"/>
                </a:cubicBezTo>
                <a:cubicBezTo>
                  <a:pt x="2079" y="615"/>
                  <a:pt x="2079" y="615"/>
                  <a:pt x="2079" y="615"/>
                </a:cubicBezTo>
                <a:cubicBezTo>
                  <a:pt x="2079" y="616"/>
                  <a:pt x="2079" y="616"/>
                  <a:pt x="2079" y="616"/>
                </a:cubicBezTo>
                <a:cubicBezTo>
                  <a:pt x="2080" y="616"/>
                  <a:pt x="2082" y="615"/>
                  <a:pt x="2084" y="615"/>
                </a:cubicBezTo>
                <a:lnTo>
                  <a:pt x="2084" y="613"/>
                </a:lnTo>
                <a:close/>
                <a:moveTo>
                  <a:pt x="4075" y="614"/>
                </a:moveTo>
                <a:cubicBezTo>
                  <a:pt x="4075" y="616"/>
                  <a:pt x="4075" y="615"/>
                  <a:pt x="4076" y="616"/>
                </a:cubicBezTo>
                <a:cubicBezTo>
                  <a:pt x="4074" y="618"/>
                  <a:pt x="4073" y="620"/>
                  <a:pt x="4070" y="621"/>
                </a:cubicBezTo>
                <a:cubicBezTo>
                  <a:pt x="4072" y="623"/>
                  <a:pt x="4074" y="621"/>
                  <a:pt x="4076" y="620"/>
                </a:cubicBezTo>
                <a:cubicBezTo>
                  <a:pt x="4077" y="617"/>
                  <a:pt x="4079" y="617"/>
                  <a:pt x="4080" y="614"/>
                </a:cubicBezTo>
                <a:cubicBezTo>
                  <a:pt x="4077" y="614"/>
                  <a:pt x="4078" y="614"/>
                  <a:pt x="4075" y="614"/>
                </a:cubicBezTo>
                <a:close/>
                <a:moveTo>
                  <a:pt x="0" y="614"/>
                </a:moveTo>
                <a:cubicBezTo>
                  <a:pt x="2" y="616"/>
                  <a:pt x="1" y="616"/>
                  <a:pt x="3" y="615"/>
                </a:cubicBezTo>
                <a:cubicBezTo>
                  <a:pt x="3" y="614"/>
                  <a:pt x="1" y="614"/>
                  <a:pt x="0" y="614"/>
                </a:cubicBezTo>
                <a:close/>
                <a:moveTo>
                  <a:pt x="1143" y="618"/>
                </a:moveTo>
                <a:cubicBezTo>
                  <a:pt x="1144" y="620"/>
                  <a:pt x="1150" y="621"/>
                  <a:pt x="1153" y="622"/>
                </a:cubicBezTo>
                <a:cubicBezTo>
                  <a:pt x="1153" y="618"/>
                  <a:pt x="1153" y="618"/>
                  <a:pt x="1153" y="618"/>
                </a:cubicBezTo>
                <a:cubicBezTo>
                  <a:pt x="1150" y="617"/>
                  <a:pt x="1150" y="616"/>
                  <a:pt x="1147" y="615"/>
                </a:cubicBezTo>
                <a:cubicBezTo>
                  <a:pt x="1147" y="614"/>
                  <a:pt x="1147" y="614"/>
                  <a:pt x="1147" y="614"/>
                </a:cubicBezTo>
                <a:cubicBezTo>
                  <a:pt x="1146" y="614"/>
                  <a:pt x="1144" y="615"/>
                  <a:pt x="1143" y="615"/>
                </a:cubicBezTo>
                <a:cubicBezTo>
                  <a:pt x="1142" y="617"/>
                  <a:pt x="1143" y="616"/>
                  <a:pt x="1142" y="617"/>
                </a:cubicBezTo>
                <a:cubicBezTo>
                  <a:pt x="1143" y="618"/>
                  <a:pt x="1142" y="617"/>
                  <a:pt x="1143" y="618"/>
                </a:cubicBezTo>
                <a:close/>
                <a:moveTo>
                  <a:pt x="4060" y="617"/>
                </a:moveTo>
                <a:cubicBezTo>
                  <a:pt x="4060" y="619"/>
                  <a:pt x="4060" y="618"/>
                  <a:pt x="4061" y="619"/>
                </a:cubicBezTo>
                <a:cubicBezTo>
                  <a:pt x="4061" y="620"/>
                  <a:pt x="4061" y="620"/>
                  <a:pt x="4061" y="620"/>
                </a:cubicBezTo>
                <a:cubicBezTo>
                  <a:pt x="4060" y="620"/>
                  <a:pt x="4059" y="621"/>
                  <a:pt x="4057" y="621"/>
                </a:cubicBezTo>
                <a:cubicBezTo>
                  <a:pt x="4057" y="624"/>
                  <a:pt x="4057" y="626"/>
                  <a:pt x="4055" y="627"/>
                </a:cubicBezTo>
                <a:cubicBezTo>
                  <a:pt x="4055" y="629"/>
                  <a:pt x="4055" y="629"/>
                  <a:pt x="4055" y="629"/>
                </a:cubicBezTo>
                <a:cubicBezTo>
                  <a:pt x="4056" y="629"/>
                  <a:pt x="4056" y="629"/>
                  <a:pt x="4056" y="629"/>
                </a:cubicBezTo>
                <a:cubicBezTo>
                  <a:pt x="4056" y="629"/>
                  <a:pt x="4056" y="628"/>
                  <a:pt x="4057" y="627"/>
                </a:cubicBezTo>
                <a:cubicBezTo>
                  <a:pt x="4057" y="627"/>
                  <a:pt x="4058" y="627"/>
                  <a:pt x="4059" y="627"/>
                </a:cubicBezTo>
                <a:cubicBezTo>
                  <a:pt x="4059" y="624"/>
                  <a:pt x="4059" y="624"/>
                  <a:pt x="4059" y="624"/>
                </a:cubicBezTo>
                <a:cubicBezTo>
                  <a:pt x="4060" y="624"/>
                  <a:pt x="4061" y="623"/>
                  <a:pt x="4062" y="622"/>
                </a:cubicBezTo>
                <a:cubicBezTo>
                  <a:pt x="4063" y="620"/>
                  <a:pt x="4065" y="618"/>
                  <a:pt x="4067" y="616"/>
                </a:cubicBezTo>
                <a:cubicBezTo>
                  <a:pt x="4063" y="615"/>
                  <a:pt x="4064" y="617"/>
                  <a:pt x="4060" y="617"/>
                </a:cubicBezTo>
                <a:close/>
                <a:moveTo>
                  <a:pt x="194" y="621"/>
                </a:moveTo>
                <a:cubicBezTo>
                  <a:pt x="194" y="620"/>
                  <a:pt x="194" y="620"/>
                  <a:pt x="194" y="620"/>
                </a:cubicBezTo>
                <a:cubicBezTo>
                  <a:pt x="195" y="619"/>
                  <a:pt x="194" y="620"/>
                  <a:pt x="195" y="619"/>
                </a:cubicBezTo>
                <a:cubicBezTo>
                  <a:pt x="193" y="619"/>
                  <a:pt x="193" y="619"/>
                  <a:pt x="193" y="619"/>
                </a:cubicBezTo>
                <a:cubicBezTo>
                  <a:pt x="193" y="621"/>
                  <a:pt x="193" y="620"/>
                  <a:pt x="194" y="621"/>
                </a:cubicBezTo>
                <a:close/>
                <a:moveTo>
                  <a:pt x="3160" y="622"/>
                </a:moveTo>
                <a:cubicBezTo>
                  <a:pt x="3162" y="622"/>
                  <a:pt x="3161" y="621"/>
                  <a:pt x="3162" y="621"/>
                </a:cubicBezTo>
                <a:cubicBezTo>
                  <a:pt x="3163" y="621"/>
                  <a:pt x="3163" y="621"/>
                  <a:pt x="3163" y="621"/>
                </a:cubicBezTo>
                <a:cubicBezTo>
                  <a:pt x="3163" y="620"/>
                  <a:pt x="3163" y="620"/>
                  <a:pt x="3163" y="620"/>
                </a:cubicBezTo>
                <a:cubicBezTo>
                  <a:pt x="3161" y="620"/>
                  <a:pt x="3161" y="620"/>
                  <a:pt x="3161" y="620"/>
                </a:cubicBezTo>
                <a:cubicBezTo>
                  <a:pt x="3161" y="621"/>
                  <a:pt x="3161" y="621"/>
                  <a:pt x="3160" y="622"/>
                </a:cubicBezTo>
                <a:close/>
                <a:moveTo>
                  <a:pt x="186" y="622"/>
                </a:moveTo>
                <a:cubicBezTo>
                  <a:pt x="185" y="622"/>
                  <a:pt x="185" y="622"/>
                  <a:pt x="185" y="622"/>
                </a:cubicBezTo>
                <a:cubicBezTo>
                  <a:pt x="185" y="623"/>
                  <a:pt x="185" y="623"/>
                  <a:pt x="185" y="623"/>
                </a:cubicBezTo>
                <a:cubicBezTo>
                  <a:pt x="187" y="623"/>
                  <a:pt x="187" y="623"/>
                  <a:pt x="187" y="623"/>
                </a:cubicBezTo>
                <a:cubicBezTo>
                  <a:pt x="187" y="622"/>
                  <a:pt x="187" y="622"/>
                  <a:pt x="187" y="622"/>
                </a:cubicBezTo>
                <a:cubicBezTo>
                  <a:pt x="186" y="622"/>
                  <a:pt x="187" y="622"/>
                  <a:pt x="186" y="622"/>
                </a:cubicBezTo>
                <a:close/>
                <a:moveTo>
                  <a:pt x="3852" y="626"/>
                </a:moveTo>
                <a:cubicBezTo>
                  <a:pt x="3852" y="624"/>
                  <a:pt x="3852" y="624"/>
                  <a:pt x="3852" y="624"/>
                </a:cubicBezTo>
                <a:cubicBezTo>
                  <a:pt x="3848" y="624"/>
                  <a:pt x="3848" y="623"/>
                  <a:pt x="3844" y="622"/>
                </a:cubicBezTo>
                <a:cubicBezTo>
                  <a:pt x="3845" y="623"/>
                  <a:pt x="3846" y="623"/>
                  <a:pt x="3847" y="624"/>
                </a:cubicBezTo>
                <a:cubicBezTo>
                  <a:pt x="3847" y="626"/>
                  <a:pt x="3847" y="626"/>
                  <a:pt x="3847" y="626"/>
                </a:cubicBezTo>
                <a:cubicBezTo>
                  <a:pt x="3847" y="626"/>
                  <a:pt x="3847" y="626"/>
                  <a:pt x="3847" y="626"/>
                </a:cubicBezTo>
                <a:cubicBezTo>
                  <a:pt x="3847" y="627"/>
                  <a:pt x="3847" y="627"/>
                  <a:pt x="3847" y="627"/>
                </a:cubicBezTo>
                <a:cubicBezTo>
                  <a:pt x="3849" y="626"/>
                  <a:pt x="3851" y="626"/>
                  <a:pt x="3852" y="626"/>
                </a:cubicBezTo>
                <a:close/>
                <a:moveTo>
                  <a:pt x="145" y="627"/>
                </a:moveTo>
                <a:cubicBezTo>
                  <a:pt x="144" y="627"/>
                  <a:pt x="143" y="627"/>
                  <a:pt x="142" y="627"/>
                </a:cubicBezTo>
                <a:cubicBezTo>
                  <a:pt x="142" y="629"/>
                  <a:pt x="142" y="629"/>
                  <a:pt x="142" y="629"/>
                </a:cubicBezTo>
                <a:cubicBezTo>
                  <a:pt x="145" y="629"/>
                  <a:pt x="145" y="629"/>
                  <a:pt x="145" y="629"/>
                </a:cubicBezTo>
                <a:cubicBezTo>
                  <a:pt x="146" y="628"/>
                  <a:pt x="146" y="627"/>
                  <a:pt x="147" y="626"/>
                </a:cubicBezTo>
                <a:cubicBezTo>
                  <a:pt x="148" y="625"/>
                  <a:pt x="149" y="625"/>
                  <a:pt x="149" y="625"/>
                </a:cubicBezTo>
                <a:cubicBezTo>
                  <a:pt x="149" y="623"/>
                  <a:pt x="149" y="623"/>
                  <a:pt x="149" y="623"/>
                </a:cubicBezTo>
                <a:cubicBezTo>
                  <a:pt x="146" y="623"/>
                  <a:pt x="146" y="623"/>
                  <a:pt x="146" y="623"/>
                </a:cubicBezTo>
                <a:cubicBezTo>
                  <a:pt x="146" y="624"/>
                  <a:pt x="145" y="625"/>
                  <a:pt x="145" y="627"/>
                </a:cubicBezTo>
                <a:close/>
                <a:moveTo>
                  <a:pt x="637" y="625"/>
                </a:moveTo>
                <a:cubicBezTo>
                  <a:pt x="637" y="626"/>
                  <a:pt x="637" y="626"/>
                  <a:pt x="637" y="626"/>
                </a:cubicBezTo>
                <a:cubicBezTo>
                  <a:pt x="638" y="626"/>
                  <a:pt x="638" y="626"/>
                  <a:pt x="638" y="626"/>
                </a:cubicBezTo>
                <a:cubicBezTo>
                  <a:pt x="638" y="625"/>
                  <a:pt x="638" y="625"/>
                  <a:pt x="638" y="625"/>
                </a:cubicBezTo>
                <a:cubicBezTo>
                  <a:pt x="639" y="625"/>
                  <a:pt x="639" y="625"/>
                  <a:pt x="639" y="625"/>
                </a:cubicBezTo>
                <a:cubicBezTo>
                  <a:pt x="639" y="624"/>
                  <a:pt x="639" y="624"/>
                  <a:pt x="639" y="624"/>
                </a:cubicBezTo>
                <a:cubicBezTo>
                  <a:pt x="638" y="624"/>
                  <a:pt x="637" y="624"/>
                  <a:pt x="636" y="623"/>
                </a:cubicBezTo>
                <a:cubicBezTo>
                  <a:pt x="637" y="625"/>
                  <a:pt x="636" y="624"/>
                  <a:pt x="637" y="625"/>
                </a:cubicBezTo>
                <a:close/>
                <a:moveTo>
                  <a:pt x="61" y="629"/>
                </a:moveTo>
                <a:cubicBezTo>
                  <a:pt x="61" y="629"/>
                  <a:pt x="60" y="630"/>
                  <a:pt x="60" y="630"/>
                </a:cubicBezTo>
                <a:cubicBezTo>
                  <a:pt x="60" y="632"/>
                  <a:pt x="60" y="632"/>
                  <a:pt x="60" y="632"/>
                </a:cubicBezTo>
                <a:cubicBezTo>
                  <a:pt x="62" y="632"/>
                  <a:pt x="62" y="632"/>
                  <a:pt x="62" y="632"/>
                </a:cubicBezTo>
                <a:cubicBezTo>
                  <a:pt x="62" y="632"/>
                  <a:pt x="62" y="632"/>
                  <a:pt x="62" y="632"/>
                </a:cubicBezTo>
                <a:cubicBezTo>
                  <a:pt x="63" y="632"/>
                  <a:pt x="63" y="632"/>
                  <a:pt x="63" y="632"/>
                </a:cubicBezTo>
                <a:cubicBezTo>
                  <a:pt x="62" y="630"/>
                  <a:pt x="62" y="630"/>
                  <a:pt x="62" y="628"/>
                </a:cubicBezTo>
                <a:cubicBezTo>
                  <a:pt x="61" y="629"/>
                  <a:pt x="62" y="628"/>
                  <a:pt x="61" y="629"/>
                </a:cubicBezTo>
                <a:close/>
                <a:moveTo>
                  <a:pt x="82" y="628"/>
                </a:moveTo>
                <a:cubicBezTo>
                  <a:pt x="82" y="629"/>
                  <a:pt x="82" y="629"/>
                  <a:pt x="82" y="629"/>
                </a:cubicBezTo>
                <a:cubicBezTo>
                  <a:pt x="81" y="629"/>
                  <a:pt x="81" y="629"/>
                  <a:pt x="81" y="629"/>
                </a:cubicBezTo>
                <a:cubicBezTo>
                  <a:pt x="82" y="630"/>
                  <a:pt x="82" y="630"/>
                  <a:pt x="82" y="632"/>
                </a:cubicBezTo>
                <a:cubicBezTo>
                  <a:pt x="85" y="632"/>
                  <a:pt x="85" y="632"/>
                  <a:pt x="85" y="632"/>
                </a:cubicBezTo>
                <a:cubicBezTo>
                  <a:pt x="85" y="630"/>
                  <a:pt x="85" y="630"/>
                  <a:pt x="84" y="628"/>
                </a:cubicBezTo>
                <a:lnTo>
                  <a:pt x="82" y="628"/>
                </a:lnTo>
                <a:close/>
                <a:moveTo>
                  <a:pt x="159" y="631"/>
                </a:moveTo>
                <a:cubicBezTo>
                  <a:pt x="163" y="631"/>
                  <a:pt x="163" y="631"/>
                  <a:pt x="163" y="631"/>
                </a:cubicBezTo>
                <a:cubicBezTo>
                  <a:pt x="163" y="630"/>
                  <a:pt x="163" y="630"/>
                  <a:pt x="163" y="630"/>
                </a:cubicBezTo>
                <a:cubicBezTo>
                  <a:pt x="162" y="629"/>
                  <a:pt x="162" y="629"/>
                  <a:pt x="160" y="629"/>
                </a:cubicBezTo>
                <a:cubicBezTo>
                  <a:pt x="160" y="630"/>
                  <a:pt x="160" y="630"/>
                  <a:pt x="159" y="631"/>
                </a:cubicBezTo>
                <a:close/>
                <a:moveTo>
                  <a:pt x="643" y="629"/>
                </a:moveTo>
                <a:cubicBezTo>
                  <a:pt x="641" y="629"/>
                  <a:pt x="641" y="629"/>
                  <a:pt x="641" y="629"/>
                </a:cubicBezTo>
                <a:cubicBezTo>
                  <a:pt x="641" y="632"/>
                  <a:pt x="641" y="632"/>
                  <a:pt x="641" y="632"/>
                </a:cubicBezTo>
                <a:cubicBezTo>
                  <a:pt x="642" y="632"/>
                  <a:pt x="642" y="632"/>
                  <a:pt x="642" y="632"/>
                </a:cubicBezTo>
                <a:cubicBezTo>
                  <a:pt x="642" y="631"/>
                  <a:pt x="643" y="630"/>
                  <a:pt x="643" y="629"/>
                </a:cubicBezTo>
                <a:close/>
                <a:moveTo>
                  <a:pt x="117" y="633"/>
                </a:moveTo>
                <a:cubicBezTo>
                  <a:pt x="118" y="633"/>
                  <a:pt x="118" y="633"/>
                  <a:pt x="118" y="633"/>
                </a:cubicBezTo>
                <a:cubicBezTo>
                  <a:pt x="118" y="634"/>
                  <a:pt x="118" y="634"/>
                  <a:pt x="118" y="634"/>
                </a:cubicBezTo>
                <a:cubicBezTo>
                  <a:pt x="119" y="634"/>
                  <a:pt x="119" y="634"/>
                  <a:pt x="119" y="634"/>
                </a:cubicBezTo>
                <a:cubicBezTo>
                  <a:pt x="119" y="633"/>
                  <a:pt x="120" y="631"/>
                  <a:pt x="121" y="630"/>
                </a:cubicBezTo>
                <a:cubicBezTo>
                  <a:pt x="119" y="630"/>
                  <a:pt x="119" y="630"/>
                  <a:pt x="119" y="630"/>
                </a:cubicBezTo>
                <a:cubicBezTo>
                  <a:pt x="118" y="631"/>
                  <a:pt x="117" y="632"/>
                  <a:pt x="117" y="633"/>
                </a:cubicBezTo>
                <a:close/>
                <a:moveTo>
                  <a:pt x="122" y="632"/>
                </a:moveTo>
                <a:cubicBezTo>
                  <a:pt x="122" y="635"/>
                  <a:pt x="122" y="635"/>
                  <a:pt x="122" y="635"/>
                </a:cubicBezTo>
                <a:cubicBezTo>
                  <a:pt x="123" y="635"/>
                  <a:pt x="123" y="635"/>
                  <a:pt x="123" y="635"/>
                </a:cubicBezTo>
                <a:cubicBezTo>
                  <a:pt x="124" y="633"/>
                  <a:pt x="124" y="632"/>
                  <a:pt x="125" y="630"/>
                </a:cubicBezTo>
                <a:cubicBezTo>
                  <a:pt x="123" y="630"/>
                  <a:pt x="123" y="630"/>
                  <a:pt x="123" y="630"/>
                </a:cubicBezTo>
                <a:cubicBezTo>
                  <a:pt x="122" y="632"/>
                  <a:pt x="123" y="631"/>
                  <a:pt x="122" y="632"/>
                </a:cubicBezTo>
                <a:close/>
                <a:moveTo>
                  <a:pt x="153" y="631"/>
                </a:moveTo>
                <a:cubicBezTo>
                  <a:pt x="155" y="631"/>
                  <a:pt x="155" y="631"/>
                  <a:pt x="155" y="631"/>
                </a:cubicBezTo>
                <a:cubicBezTo>
                  <a:pt x="155" y="630"/>
                  <a:pt x="155" y="630"/>
                  <a:pt x="155" y="630"/>
                </a:cubicBezTo>
                <a:cubicBezTo>
                  <a:pt x="153" y="630"/>
                  <a:pt x="153" y="630"/>
                  <a:pt x="153" y="630"/>
                </a:cubicBezTo>
                <a:lnTo>
                  <a:pt x="153" y="631"/>
                </a:lnTo>
                <a:close/>
                <a:moveTo>
                  <a:pt x="111" y="635"/>
                </a:moveTo>
                <a:cubicBezTo>
                  <a:pt x="113" y="635"/>
                  <a:pt x="113" y="635"/>
                  <a:pt x="113" y="635"/>
                </a:cubicBezTo>
                <a:cubicBezTo>
                  <a:pt x="113" y="634"/>
                  <a:pt x="113" y="634"/>
                  <a:pt x="113" y="634"/>
                </a:cubicBezTo>
                <a:cubicBezTo>
                  <a:pt x="110" y="634"/>
                  <a:pt x="114" y="632"/>
                  <a:pt x="114" y="632"/>
                </a:cubicBezTo>
                <a:cubicBezTo>
                  <a:pt x="114" y="631"/>
                  <a:pt x="114" y="631"/>
                  <a:pt x="114" y="631"/>
                </a:cubicBezTo>
                <a:cubicBezTo>
                  <a:pt x="110" y="631"/>
                  <a:pt x="110" y="631"/>
                  <a:pt x="110" y="631"/>
                </a:cubicBezTo>
                <a:cubicBezTo>
                  <a:pt x="110" y="633"/>
                  <a:pt x="111" y="633"/>
                  <a:pt x="111" y="635"/>
                </a:cubicBezTo>
                <a:close/>
                <a:moveTo>
                  <a:pt x="4034" y="632"/>
                </a:moveTo>
                <a:cubicBezTo>
                  <a:pt x="4034" y="632"/>
                  <a:pt x="4034" y="632"/>
                  <a:pt x="4034" y="632"/>
                </a:cubicBezTo>
                <a:cubicBezTo>
                  <a:pt x="4034" y="633"/>
                  <a:pt x="4034" y="633"/>
                  <a:pt x="4034" y="633"/>
                </a:cubicBezTo>
                <a:cubicBezTo>
                  <a:pt x="4036" y="633"/>
                  <a:pt x="4036" y="633"/>
                  <a:pt x="4036" y="633"/>
                </a:cubicBezTo>
                <a:cubicBezTo>
                  <a:pt x="4036" y="632"/>
                  <a:pt x="4036" y="632"/>
                  <a:pt x="4036" y="632"/>
                </a:cubicBezTo>
                <a:cubicBezTo>
                  <a:pt x="4034" y="632"/>
                  <a:pt x="4035" y="631"/>
                  <a:pt x="4034" y="632"/>
                </a:cubicBezTo>
                <a:close/>
                <a:moveTo>
                  <a:pt x="3991" y="639"/>
                </a:moveTo>
                <a:cubicBezTo>
                  <a:pt x="3997" y="639"/>
                  <a:pt x="3997" y="639"/>
                  <a:pt x="3997" y="639"/>
                </a:cubicBezTo>
                <a:cubicBezTo>
                  <a:pt x="3997" y="638"/>
                  <a:pt x="3997" y="637"/>
                  <a:pt x="3997" y="636"/>
                </a:cubicBezTo>
                <a:cubicBezTo>
                  <a:pt x="3997" y="636"/>
                  <a:pt x="3997" y="636"/>
                  <a:pt x="3997" y="636"/>
                </a:cubicBezTo>
                <a:cubicBezTo>
                  <a:pt x="3997" y="633"/>
                  <a:pt x="3997" y="633"/>
                  <a:pt x="3997" y="633"/>
                </a:cubicBezTo>
                <a:cubicBezTo>
                  <a:pt x="3995" y="635"/>
                  <a:pt x="3994" y="636"/>
                  <a:pt x="3991" y="637"/>
                </a:cubicBezTo>
                <a:lnTo>
                  <a:pt x="3991" y="639"/>
                </a:lnTo>
                <a:close/>
                <a:moveTo>
                  <a:pt x="74" y="635"/>
                </a:moveTo>
                <a:cubicBezTo>
                  <a:pt x="73" y="639"/>
                  <a:pt x="76" y="638"/>
                  <a:pt x="78" y="641"/>
                </a:cubicBezTo>
                <a:cubicBezTo>
                  <a:pt x="79" y="641"/>
                  <a:pt x="79" y="641"/>
                  <a:pt x="79" y="641"/>
                </a:cubicBezTo>
                <a:cubicBezTo>
                  <a:pt x="79" y="640"/>
                  <a:pt x="79" y="640"/>
                  <a:pt x="79" y="640"/>
                </a:cubicBezTo>
                <a:cubicBezTo>
                  <a:pt x="80" y="640"/>
                  <a:pt x="80" y="640"/>
                  <a:pt x="80" y="640"/>
                </a:cubicBezTo>
                <a:cubicBezTo>
                  <a:pt x="79" y="637"/>
                  <a:pt x="77" y="636"/>
                  <a:pt x="74" y="635"/>
                </a:cubicBezTo>
                <a:close/>
                <a:moveTo>
                  <a:pt x="3908" y="642"/>
                </a:moveTo>
                <a:cubicBezTo>
                  <a:pt x="3910" y="640"/>
                  <a:pt x="3911" y="638"/>
                  <a:pt x="3910" y="637"/>
                </a:cubicBezTo>
                <a:cubicBezTo>
                  <a:pt x="3909" y="638"/>
                  <a:pt x="3909" y="639"/>
                  <a:pt x="3908" y="640"/>
                </a:cubicBezTo>
                <a:cubicBezTo>
                  <a:pt x="3908" y="642"/>
                  <a:pt x="3908" y="642"/>
                  <a:pt x="3908" y="642"/>
                </a:cubicBezTo>
                <a:cubicBezTo>
                  <a:pt x="3908" y="642"/>
                  <a:pt x="3908" y="642"/>
                  <a:pt x="3908" y="642"/>
                </a:cubicBezTo>
                <a:close/>
                <a:moveTo>
                  <a:pt x="1423" y="637"/>
                </a:moveTo>
                <a:cubicBezTo>
                  <a:pt x="1419" y="638"/>
                  <a:pt x="1421" y="639"/>
                  <a:pt x="1417" y="639"/>
                </a:cubicBezTo>
                <a:cubicBezTo>
                  <a:pt x="1417" y="637"/>
                  <a:pt x="1417" y="637"/>
                  <a:pt x="1417" y="637"/>
                </a:cubicBezTo>
                <a:cubicBezTo>
                  <a:pt x="1415" y="638"/>
                  <a:pt x="1411" y="640"/>
                  <a:pt x="1410" y="641"/>
                </a:cubicBezTo>
                <a:cubicBezTo>
                  <a:pt x="1410" y="642"/>
                  <a:pt x="1410" y="642"/>
                  <a:pt x="1410" y="642"/>
                </a:cubicBezTo>
                <a:cubicBezTo>
                  <a:pt x="1409" y="643"/>
                  <a:pt x="1409" y="643"/>
                  <a:pt x="1408" y="643"/>
                </a:cubicBezTo>
                <a:cubicBezTo>
                  <a:pt x="1407" y="645"/>
                  <a:pt x="1409" y="646"/>
                  <a:pt x="1409" y="646"/>
                </a:cubicBezTo>
                <a:cubicBezTo>
                  <a:pt x="1408" y="648"/>
                  <a:pt x="1406" y="648"/>
                  <a:pt x="1404" y="648"/>
                </a:cubicBezTo>
                <a:cubicBezTo>
                  <a:pt x="1404" y="652"/>
                  <a:pt x="1404" y="652"/>
                  <a:pt x="1404" y="652"/>
                </a:cubicBezTo>
                <a:cubicBezTo>
                  <a:pt x="1404" y="653"/>
                  <a:pt x="1403" y="652"/>
                  <a:pt x="1403" y="654"/>
                </a:cubicBezTo>
                <a:cubicBezTo>
                  <a:pt x="1404" y="654"/>
                  <a:pt x="1404" y="654"/>
                  <a:pt x="1404" y="654"/>
                </a:cubicBezTo>
                <a:cubicBezTo>
                  <a:pt x="1404" y="655"/>
                  <a:pt x="1404" y="655"/>
                  <a:pt x="1404" y="655"/>
                </a:cubicBezTo>
                <a:cubicBezTo>
                  <a:pt x="1403" y="655"/>
                  <a:pt x="1403" y="655"/>
                  <a:pt x="1403" y="655"/>
                </a:cubicBezTo>
                <a:cubicBezTo>
                  <a:pt x="1403" y="657"/>
                  <a:pt x="1403" y="657"/>
                  <a:pt x="1403" y="657"/>
                </a:cubicBezTo>
                <a:cubicBezTo>
                  <a:pt x="1402" y="657"/>
                  <a:pt x="1402" y="657"/>
                  <a:pt x="1402" y="657"/>
                </a:cubicBezTo>
                <a:cubicBezTo>
                  <a:pt x="1402" y="661"/>
                  <a:pt x="1402" y="661"/>
                  <a:pt x="1402" y="661"/>
                </a:cubicBezTo>
                <a:cubicBezTo>
                  <a:pt x="1403" y="661"/>
                  <a:pt x="1403" y="661"/>
                  <a:pt x="1403" y="661"/>
                </a:cubicBezTo>
                <a:cubicBezTo>
                  <a:pt x="1403" y="663"/>
                  <a:pt x="1403" y="666"/>
                  <a:pt x="1402" y="668"/>
                </a:cubicBezTo>
                <a:cubicBezTo>
                  <a:pt x="1400" y="669"/>
                  <a:pt x="1401" y="668"/>
                  <a:pt x="1400" y="670"/>
                </a:cubicBezTo>
                <a:cubicBezTo>
                  <a:pt x="1399" y="670"/>
                  <a:pt x="1399" y="670"/>
                  <a:pt x="1399" y="670"/>
                </a:cubicBezTo>
                <a:cubicBezTo>
                  <a:pt x="1399" y="671"/>
                  <a:pt x="1400" y="671"/>
                  <a:pt x="1400" y="672"/>
                </a:cubicBezTo>
                <a:cubicBezTo>
                  <a:pt x="1402" y="672"/>
                  <a:pt x="1403" y="672"/>
                  <a:pt x="1405" y="673"/>
                </a:cubicBezTo>
                <a:cubicBezTo>
                  <a:pt x="1405" y="675"/>
                  <a:pt x="1405" y="675"/>
                  <a:pt x="1405" y="675"/>
                </a:cubicBezTo>
                <a:cubicBezTo>
                  <a:pt x="1402" y="675"/>
                  <a:pt x="1403" y="675"/>
                  <a:pt x="1402" y="678"/>
                </a:cubicBezTo>
                <a:cubicBezTo>
                  <a:pt x="1400" y="677"/>
                  <a:pt x="1400" y="676"/>
                  <a:pt x="1397" y="675"/>
                </a:cubicBezTo>
                <a:cubicBezTo>
                  <a:pt x="1396" y="676"/>
                  <a:pt x="1396" y="677"/>
                  <a:pt x="1396" y="678"/>
                </a:cubicBezTo>
                <a:cubicBezTo>
                  <a:pt x="1395" y="678"/>
                  <a:pt x="1395" y="678"/>
                  <a:pt x="1395" y="678"/>
                </a:cubicBezTo>
                <a:cubicBezTo>
                  <a:pt x="1395" y="679"/>
                  <a:pt x="1396" y="679"/>
                  <a:pt x="1397" y="681"/>
                </a:cubicBezTo>
                <a:cubicBezTo>
                  <a:pt x="1396" y="681"/>
                  <a:pt x="1395" y="681"/>
                  <a:pt x="1394" y="680"/>
                </a:cubicBezTo>
                <a:cubicBezTo>
                  <a:pt x="1394" y="681"/>
                  <a:pt x="1394" y="682"/>
                  <a:pt x="1393" y="681"/>
                </a:cubicBezTo>
                <a:cubicBezTo>
                  <a:pt x="1393" y="680"/>
                  <a:pt x="1393" y="680"/>
                  <a:pt x="1393" y="680"/>
                </a:cubicBezTo>
                <a:cubicBezTo>
                  <a:pt x="1391" y="680"/>
                  <a:pt x="1391" y="680"/>
                  <a:pt x="1391" y="680"/>
                </a:cubicBezTo>
                <a:cubicBezTo>
                  <a:pt x="1391" y="681"/>
                  <a:pt x="1391" y="681"/>
                  <a:pt x="1391" y="681"/>
                </a:cubicBezTo>
                <a:cubicBezTo>
                  <a:pt x="1390" y="681"/>
                  <a:pt x="1390" y="681"/>
                  <a:pt x="1390" y="681"/>
                </a:cubicBezTo>
                <a:cubicBezTo>
                  <a:pt x="1390" y="684"/>
                  <a:pt x="1390" y="684"/>
                  <a:pt x="1390" y="684"/>
                </a:cubicBezTo>
                <a:cubicBezTo>
                  <a:pt x="1393" y="683"/>
                  <a:pt x="1394" y="683"/>
                  <a:pt x="1397" y="684"/>
                </a:cubicBezTo>
                <a:cubicBezTo>
                  <a:pt x="1397" y="685"/>
                  <a:pt x="1398" y="684"/>
                  <a:pt x="1397" y="685"/>
                </a:cubicBezTo>
                <a:cubicBezTo>
                  <a:pt x="1396" y="686"/>
                  <a:pt x="1397" y="686"/>
                  <a:pt x="1396" y="686"/>
                </a:cubicBezTo>
                <a:cubicBezTo>
                  <a:pt x="1396" y="685"/>
                  <a:pt x="1396" y="685"/>
                  <a:pt x="1396" y="685"/>
                </a:cubicBezTo>
                <a:cubicBezTo>
                  <a:pt x="1395" y="685"/>
                  <a:pt x="1394" y="685"/>
                  <a:pt x="1393" y="685"/>
                </a:cubicBezTo>
                <a:cubicBezTo>
                  <a:pt x="1393" y="689"/>
                  <a:pt x="1393" y="689"/>
                  <a:pt x="1393" y="689"/>
                </a:cubicBezTo>
                <a:cubicBezTo>
                  <a:pt x="1391" y="689"/>
                  <a:pt x="1389" y="692"/>
                  <a:pt x="1388" y="694"/>
                </a:cubicBezTo>
                <a:cubicBezTo>
                  <a:pt x="1387" y="694"/>
                  <a:pt x="1387" y="694"/>
                  <a:pt x="1387" y="694"/>
                </a:cubicBezTo>
                <a:cubicBezTo>
                  <a:pt x="1387" y="695"/>
                  <a:pt x="1388" y="697"/>
                  <a:pt x="1388" y="699"/>
                </a:cubicBezTo>
                <a:cubicBezTo>
                  <a:pt x="1390" y="699"/>
                  <a:pt x="1390" y="699"/>
                  <a:pt x="1390" y="699"/>
                </a:cubicBezTo>
                <a:cubicBezTo>
                  <a:pt x="1390" y="700"/>
                  <a:pt x="1390" y="700"/>
                  <a:pt x="1390" y="700"/>
                </a:cubicBezTo>
                <a:cubicBezTo>
                  <a:pt x="1391" y="699"/>
                  <a:pt x="1393" y="699"/>
                  <a:pt x="1394" y="699"/>
                </a:cubicBezTo>
                <a:cubicBezTo>
                  <a:pt x="1394" y="698"/>
                  <a:pt x="1395" y="697"/>
                  <a:pt x="1395" y="696"/>
                </a:cubicBezTo>
                <a:cubicBezTo>
                  <a:pt x="1396" y="696"/>
                  <a:pt x="1398" y="697"/>
                  <a:pt x="1399" y="697"/>
                </a:cubicBezTo>
                <a:cubicBezTo>
                  <a:pt x="1399" y="696"/>
                  <a:pt x="1399" y="696"/>
                  <a:pt x="1399" y="696"/>
                </a:cubicBezTo>
                <a:cubicBezTo>
                  <a:pt x="1404" y="696"/>
                  <a:pt x="1404" y="696"/>
                  <a:pt x="1404" y="696"/>
                </a:cubicBezTo>
                <a:cubicBezTo>
                  <a:pt x="1404" y="696"/>
                  <a:pt x="1404" y="697"/>
                  <a:pt x="1406" y="697"/>
                </a:cubicBezTo>
                <a:cubicBezTo>
                  <a:pt x="1406" y="696"/>
                  <a:pt x="1406" y="696"/>
                  <a:pt x="1406" y="696"/>
                </a:cubicBezTo>
                <a:cubicBezTo>
                  <a:pt x="1407" y="696"/>
                  <a:pt x="1407" y="696"/>
                  <a:pt x="1407" y="696"/>
                </a:cubicBezTo>
                <a:cubicBezTo>
                  <a:pt x="1407" y="697"/>
                  <a:pt x="1407" y="697"/>
                  <a:pt x="1407" y="697"/>
                </a:cubicBezTo>
                <a:cubicBezTo>
                  <a:pt x="1409" y="697"/>
                  <a:pt x="1409" y="697"/>
                  <a:pt x="1409" y="697"/>
                </a:cubicBezTo>
                <a:cubicBezTo>
                  <a:pt x="1409" y="696"/>
                  <a:pt x="1409" y="696"/>
                  <a:pt x="1409" y="696"/>
                </a:cubicBezTo>
                <a:cubicBezTo>
                  <a:pt x="1410" y="696"/>
                  <a:pt x="1410" y="696"/>
                  <a:pt x="1410" y="696"/>
                </a:cubicBezTo>
                <a:cubicBezTo>
                  <a:pt x="1410" y="697"/>
                  <a:pt x="1410" y="697"/>
                  <a:pt x="1410" y="697"/>
                </a:cubicBezTo>
                <a:cubicBezTo>
                  <a:pt x="1413" y="697"/>
                  <a:pt x="1413" y="697"/>
                  <a:pt x="1413" y="697"/>
                </a:cubicBezTo>
                <a:cubicBezTo>
                  <a:pt x="1413" y="699"/>
                  <a:pt x="1413" y="699"/>
                  <a:pt x="1413" y="699"/>
                </a:cubicBezTo>
                <a:cubicBezTo>
                  <a:pt x="1414" y="700"/>
                  <a:pt x="1414" y="698"/>
                  <a:pt x="1414" y="698"/>
                </a:cubicBezTo>
                <a:cubicBezTo>
                  <a:pt x="1417" y="698"/>
                  <a:pt x="1417" y="698"/>
                  <a:pt x="1417" y="698"/>
                </a:cubicBezTo>
                <a:cubicBezTo>
                  <a:pt x="1418" y="696"/>
                  <a:pt x="1417" y="697"/>
                  <a:pt x="1418" y="696"/>
                </a:cubicBezTo>
                <a:cubicBezTo>
                  <a:pt x="1419" y="695"/>
                  <a:pt x="1418" y="696"/>
                  <a:pt x="1419" y="695"/>
                </a:cubicBezTo>
                <a:cubicBezTo>
                  <a:pt x="1419" y="696"/>
                  <a:pt x="1419" y="697"/>
                  <a:pt x="1420" y="698"/>
                </a:cubicBezTo>
                <a:cubicBezTo>
                  <a:pt x="1421" y="698"/>
                  <a:pt x="1423" y="697"/>
                  <a:pt x="1425" y="697"/>
                </a:cubicBezTo>
                <a:cubicBezTo>
                  <a:pt x="1425" y="698"/>
                  <a:pt x="1425" y="698"/>
                  <a:pt x="1425" y="698"/>
                </a:cubicBezTo>
                <a:cubicBezTo>
                  <a:pt x="1425" y="698"/>
                  <a:pt x="1425" y="698"/>
                  <a:pt x="1425" y="698"/>
                </a:cubicBezTo>
                <a:cubicBezTo>
                  <a:pt x="1425" y="697"/>
                  <a:pt x="1425" y="697"/>
                  <a:pt x="1425" y="697"/>
                </a:cubicBezTo>
                <a:cubicBezTo>
                  <a:pt x="1430" y="697"/>
                  <a:pt x="1430" y="697"/>
                  <a:pt x="1430" y="697"/>
                </a:cubicBezTo>
                <a:cubicBezTo>
                  <a:pt x="1430" y="696"/>
                  <a:pt x="1430" y="696"/>
                  <a:pt x="1430" y="695"/>
                </a:cubicBezTo>
                <a:cubicBezTo>
                  <a:pt x="1435" y="695"/>
                  <a:pt x="1435" y="695"/>
                  <a:pt x="1435" y="695"/>
                </a:cubicBezTo>
                <a:cubicBezTo>
                  <a:pt x="1435" y="698"/>
                  <a:pt x="1435" y="698"/>
                  <a:pt x="1434" y="700"/>
                </a:cubicBezTo>
                <a:cubicBezTo>
                  <a:pt x="1434" y="700"/>
                  <a:pt x="1434" y="700"/>
                  <a:pt x="1434" y="700"/>
                </a:cubicBezTo>
                <a:cubicBezTo>
                  <a:pt x="1440" y="700"/>
                  <a:pt x="1437" y="699"/>
                  <a:pt x="1440" y="696"/>
                </a:cubicBezTo>
                <a:cubicBezTo>
                  <a:pt x="1440" y="695"/>
                  <a:pt x="1440" y="695"/>
                  <a:pt x="1440" y="695"/>
                </a:cubicBezTo>
                <a:cubicBezTo>
                  <a:pt x="1443" y="695"/>
                  <a:pt x="1443" y="695"/>
                  <a:pt x="1443" y="695"/>
                </a:cubicBezTo>
                <a:cubicBezTo>
                  <a:pt x="1442" y="699"/>
                  <a:pt x="1441" y="699"/>
                  <a:pt x="1439" y="701"/>
                </a:cubicBezTo>
                <a:cubicBezTo>
                  <a:pt x="1438" y="701"/>
                  <a:pt x="1438" y="701"/>
                  <a:pt x="1438" y="701"/>
                </a:cubicBezTo>
                <a:cubicBezTo>
                  <a:pt x="1438" y="703"/>
                  <a:pt x="1437" y="704"/>
                  <a:pt x="1437" y="705"/>
                </a:cubicBezTo>
                <a:cubicBezTo>
                  <a:pt x="1434" y="706"/>
                  <a:pt x="1434" y="706"/>
                  <a:pt x="1434" y="709"/>
                </a:cubicBezTo>
                <a:cubicBezTo>
                  <a:pt x="1437" y="709"/>
                  <a:pt x="1440" y="707"/>
                  <a:pt x="1440" y="704"/>
                </a:cubicBezTo>
                <a:cubicBezTo>
                  <a:pt x="1442" y="704"/>
                  <a:pt x="1442" y="704"/>
                  <a:pt x="1442" y="704"/>
                </a:cubicBezTo>
                <a:cubicBezTo>
                  <a:pt x="1442" y="704"/>
                  <a:pt x="1441" y="703"/>
                  <a:pt x="1441" y="702"/>
                </a:cubicBezTo>
                <a:cubicBezTo>
                  <a:pt x="1443" y="701"/>
                  <a:pt x="1444" y="700"/>
                  <a:pt x="1447" y="700"/>
                </a:cubicBezTo>
                <a:cubicBezTo>
                  <a:pt x="1447" y="697"/>
                  <a:pt x="1448" y="698"/>
                  <a:pt x="1448" y="695"/>
                </a:cubicBezTo>
                <a:cubicBezTo>
                  <a:pt x="1450" y="695"/>
                  <a:pt x="1450" y="695"/>
                  <a:pt x="1450" y="695"/>
                </a:cubicBezTo>
                <a:cubicBezTo>
                  <a:pt x="1450" y="698"/>
                  <a:pt x="1451" y="699"/>
                  <a:pt x="1453" y="700"/>
                </a:cubicBezTo>
                <a:cubicBezTo>
                  <a:pt x="1453" y="703"/>
                  <a:pt x="1453" y="703"/>
                  <a:pt x="1453" y="703"/>
                </a:cubicBezTo>
                <a:cubicBezTo>
                  <a:pt x="1452" y="704"/>
                  <a:pt x="1453" y="703"/>
                  <a:pt x="1453" y="704"/>
                </a:cubicBezTo>
                <a:cubicBezTo>
                  <a:pt x="1451" y="704"/>
                  <a:pt x="1451" y="704"/>
                  <a:pt x="1451" y="704"/>
                </a:cubicBezTo>
                <a:cubicBezTo>
                  <a:pt x="1451" y="706"/>
                  <a:pt x="1450" y="708"/>
                  <a:pt x="1450" y="709"/>
                </a:cubicBezTo>
                <a:cubicBezTo>
                  <a:pt x="1451" y="709"/>
                  <a:pt x="1451" y="709"/>
                  <a:pt x="1451" y="709"/>
                </a:cubicBezTo>
                <a:cubicBezTo>
                  <a:pt x="1451" y="710"/>
                  <a:pt x="1451" y="710"/>
                  <a:pt x="1451" y="710"/>
                </a:cubicBezTo>
                <a:cubicBezTo>
                  <a:pt x="1452" y="710"/>
                  <a:pt x="1452" y="710"/>
                  <a:pt x="1452" y="710"/>
                </a:cubicBezTo>
                <a:cubicBezTo>
                  <a:pt x="1452" y="709"/>
                  <a:pt x="1452" y="709"/>
                  <a:pt x="1452" y="709"/>
                </a:cubicBezTo>
                <a:cubicBezTo>
                  <a:pt x="1453" y="708"/>
                  <a:pt x="1454" y="707"/>
                  <a:pt x="1454" y="704"/>
                </a:cubicBezTo>
                <a:cubicBezTo>
                  <a:pt x="1456" y="705"/>
                  <a:pt x="1457" y="705"/>
                  <a:pt x="1458" y="706"/>
                </a:cubicBezTo>
                <a:cubicBezTo>
                  <a:pt x="1458" y="706"/>
                  <a:pt x="1458" y="706"/>
                  <a:pt x="1458" y="706"/>
                </a:cubicBezTo>
                <a:cubicBezTo>
                  <a:pt x="1458" y="708"/>
                  <a:pt x="1457" y="709"/>
                  <a:pt x="1457" y="712"/>
                </a:cubicBezTo>
                <a:cubicBezTo>
                  <a:pt x="1458" y="711"/>
                  <a:pt x="1457" y="712"/>
                  <a:pt x="1458" y="711"/>
                </a:cubicBezTo>
                <a:cubicBezTo>
                  <a:pt x="1461" y="711"/>
                  <a:pt x="1462" y="711"/>
                  <a:pt x="1463" y="710"/>
                </a:cubicBezTo>
                <a:cubicBezTo>
                  <a:pt x="1464" y="709"/>
                  <a:pt x="1464" y="708"/>
                  <a:pt x="1464" y="706"/>
                </a:cubicBezTo>
                <a:cubicBezTo>
                  <a:pt x="1465" y="706"/>
                  <a:pt x="1465" y="706"/>
                  <a:pt x="1465" y="706"/>
                </a:cubicBezTo>
                <a:cubicBezTo>
                  <a:pt x="1465" y="702"/>
                  <a:pt x="1465" y="702"/>
                  <a:pt x="1465" y="702"/>
                </a:cubicBezTo>
                <a:cubicBezTo>
                  <a:pt x="1466" y="702"/>
                  <a:pt x="1466" y="702"/>
                  <a:pt x="1466" y="702"/>
                </a:cubicBezTo>
                <a:cubicBezTo>
                  <a:pt x="1466" y="700"/>
                  <a:pt x="1466" y="700"/>
                  <a:pt x="1466" y="700"/>
                </a:cubicBezTo>
                <a:cubicBezTo>
                  <a:pt x="1467" y="700"/>
                  <a:pt x="1467" y="700"/>
                  <a:pt x="1467" y="700"/>
                </a:cubicBezTo>
                <a:cubicBezTo>
                  <a:pt x="1467" y="699"/>
                  <a:pt x="1467" y="699"/>
                  <a:pt x="1467" y="697"/>
                </a:cubicBezTo>
                <a:cubicBezTo>
                  <a:pt x="1463" y="698"/>
                  <a:pt x="1467" y="698"/>
                  <a:pt x="1465" y="701"/>
                </a:cubicBezTo>
                <a:cubicBezTo>
                  <a:pt x="1464" y="701"/>
                  <a:pt x="1464" y="701"/>
                  <a:pt x="1464" y="701"/>
                </a:cubicBezTo>
                <a:cubicBezTo>
                  <a:pt x="1464" y="702"/>
                  <a:pt x="1464" y="702"/>
                  <a:pt x="1464" y="702"/>
                </a:cubicBezTo>
                <a:cubicBezTo>
                  <a:pt x="1462" y="702"/>
                  <a:pt x="1462" y="702"/>
                  <a:pt x="1462" y="702"/>
                </a:cubicBezTo>
                <a:cubicBezTo>
                  <a:pt x="1461" y="700"/>
                  <a:pt x="1461" y="698"/>
                  <a:pt x="1461" y="696"/>
                </a:cubicBezTo>
                <a:cubicBezTo>
                  <a:pt x="1461" y="696"/>
                  <a:pt x="1462" y="696"/>
                  <a:pt x="1462" y="695"/>
                </a:cubicBezTo>
                <a:cubicBezTo>
                  <a:pt x="1464" y="694"/>
                  <a:pt x="1465" y="692"/>
                  <a:pt x="1465" y="690"/>
                </a:cubicBezTo>
                <a:cubicBezTo>
                  <a:pt x="1462" y="690"/>
                  <a:pt x="1464" y="690"/>
                  <a:pt x="1462" y="692"/>
                </a:cubicBezTo>
                <a:cubicBezTo>
                  <a:pt x="1462" y="692"/>
                  <a:pt x="1461" y="693"/>
                  <a:pt x="1461" y="693"/>
                </a:cubicBezTo>
                <a:cubicBezTo>
                  <a:pt x="1459" y="695"/>
                  <a:pt x="1459" y="697"/>
                  <a:pt x="1459" y="700"/>
                </a:cubicBezTo>
                <a:cubicBezTo>
                  <a:pt x="1458" y="700"/>
                  <a:pt x="1458" y="700"/>
                  <a:pt x="1458" y="700"/>
                </a:cubicBezTo>
                <a:cubicBezTo>
                  <a:pt x="1454" y="700"/>
                  <a:pt x="1454" y="700"/>
                  <a:pt x="1454" y="700"/>
                </a:cubicBezTo>
                <a:cubicBezTo>
                  <a:pt x="1454" y="699"/>
                  <a:pt x="1454" y="699"/>
                  <a:pt x="1454" y="699"/>
                </a:cubicBezTo>
                <a:cubicBezTo>
                  <a:pt x="1453" y="699"/>
                  <a:pt x="1453" y="699"/>
                  <a:pt x="1453" y="699"/>
                </a:cubicBezTo>
                <a:cubicBezTo>
                  <a:pt x="1453" y="696"/>
                  <a:pt x="1453" y="696"/>
                  <a:pt x="1453" y="696"/>
                </a:cubicBezTo>
                <a:cubicBezTo>
                  <a:pt x="1457" y="696"/>
                  <a:pt x="1457" y="696"/>
                  <a:pt x="1458" y="694"/>
                </a:cubicBezTo>
                <a:cubicBezTo>
                  <a:pt x="1456" y="693"/>
                  <a:pt x="1456" y="693"/>
                  <a:pt x="1454" y="692"/>
                </a:cubicBezTo>
                <a:cubicBezTo>
                  <a:pt x="1454" y="690"/>
                  <a:pt x="1454" y="690"/>
                  <a:pt x="1454" y="690"/>
                </a:cubicBezTo>
                <a:cubicBezTo>
                  <a:pt x="1457" y="689"/>
                  <a:pt x="1457" y="687"/>
                  <a:pt x="1459" y="685"/>
                </a:cubicBezTo>
                <a:cubicBezTo>
                  <a:pt x="1459" y="683"/>
                  <a:pt x="1459" y="683"/>
                  <a:pt x="1459" y="683"/>
                </a:cubicBezTo>
                <a:cubicBezTo>
                  <a:pt x="1458" y="683"/>
                  <a:pt x="1458" y="684"/>
                  <a:pt x="1457" y="685"/>
                </a:cubicBezTo>
                <a:cubicBezTo>
                  <a:pt x="1457" y="684"/>
                  <a:pt x="1457" y="684"/>
                  <a:pt x="1457" y="684"/>
                </a:cubicBezTo>
                <a:cubicBezTo>
                  <a:pt x="1456" y="684"/>
                  <a:pt x="1456" y="684"/>
                  <a:pt x="1456" y="684"/>
                </a:cubicBezTo>
                <a:cubicBezTo>
                  <a:pt x="1456" y="685"/>
                  <a:pt x="1455" y="685"/>
                  <a:pt x="1455" y="686"/>
                </a:cubicBezTo>
                <a:cubicBezTo>
                  <a:pt x="1454" y="686"/>
                  <a:pt x="1453" y="686"/>
                  <a:pt x="1453" y="685"/>
                </a:cubicBezTo>
                <a:cubicBezTo>
                  <a:pt x="1453" y="686"/>
                  <a:pt x="1453" y="686"/>
                  <a:pt x="1453" y="686"/>
                </a:cubicBezTo>
                <a:cubicBezTo>
                  <a:pt x="1450" y="686"/>
                  <a:pt x="1450" y="686"/>
                  <a:pt x="1450" y="686"/>
                </a:cubicBezTo>
                <a:cubicBezTo>
                  <a:pt x="1450" y="686"/>
                  <a:pt x="1450" y="688"/>
                  <a:pt x="1448" y="688"/>
                </a:cubicBezTo>
                <a:cubicBezTo>
                  <a:pt x="1448" y="687"/>
                  <a:pt x="1448" y="687"/>
                  <a:pt x="1448" y="687"/>
                </a:cubicBezTo>
                <a:cubicBezTo>
                  <a:pt x="1447" y="687"/>
                  <a:pt x="1447" y="687"/>
                  <a:pt x="1447" y="687"/>
                </a:cubicBezTo>
                <a:cubicBezTo>
                  <a:pt x="1448" y="685"/>
                  <a:pt x="1448" y="684"/>
                  <a:pt x="1449" y="683"/>
                </a:cubicBezTo>
                <a:cubicBezTo>
                  <a:pt x="1449" y="681"/>
                  <a:pt x="1449" y="681"/>
                  <a:pt x="1449" y="681"/>
                </a:cubicBezTo>
                <a:cubicBezTo>
                  <a:pt x="1448" y="682"/>
                  <a:pt x="1448" y="682"/>
                  <a:pt x="1448" y="683"/>
                </a:cubicBezTo>
                <a:cubicBezTo>
                  <a:pt x="1445" y="683"/>
                  <a:pt x="1445" y="683"/>
                  <a:pt x="1445" y="683"/>
                </a:cubicBezTo>
                <a:cubicBezTo>
                  <a:pt x="1445" y="682"/>
                  <a:pt x="1446" y="681"/>
                  <a:pt x="1446" y="680"/>
                </a:cubicBezTo>
                <a:cubicBezTo>
                  <a:pt x="1444" y="680"/>
                  <a:pt x="1444" y="680"/>
                  <a:pt x="1444" y="680"/>
                </a:cubicBezTo>
                <a:cubicBezTo>
                  <a:pt x="1444" y="680"/>
                  <a:pt x="1444" y="680"/>
                  <a:pt x="1444" y="680"/>
                </a:cubicBezTo>
                <a:cubicBezTo>
                  <a:pt x="1443" y="679"/>
                  <a:pt x="1443" y="679"/>
                  <a:pt x="1443" y="679"/>
                </a:cubicBezTo>
                <a:cubicBezTo>
                  <a:pt x="1444" y="679"/>
                  <a:pt x="1444" y="679"/>
                  <a:pt x="1444" y="679"/>
                </a:cubicBezTo>
                <a:cubicBezTo>
                  <a:pt x="1446" y="678"/>
                  <a:pt x="1447" y="674"/>
                  <a:pt x="1448" y="672"/>
                </a:cubicBezTo>
                <a:cubicBezTo>
                  <a:pt x="1446" y="671"/>
                  <a:pt x="1445" y="670"/>
                  <a:pt x="1444" y="669"/>
                </a:cubicBezTo>
                <a:cubicBezTo>
                  <a:pt x="1443" y="669"/>
                  <a:pt x="1443" y="669"/>
                  <a:pt x="1443" y="669"/>
                </a:cubicBezTo>
                <a:cubicBezTo>
                  <a:pt x="1442" y="670"/>
                  <a:pt x="1442" y="671"/>
                  <a:pt x="1442" y="671"/>
                </a:cubicBezTo>
                <a:cubicBezTo>
                  <a:pt x="1437" y="671"/>
                  <a:pt x="1437" y="671"/>
                  <a:pt x="1437" y="671"/>
                </a:cubicBezTo>
                <a:cubicBezTo>
                  <a:pt x="1437" y="670"/>
                  <a:pt x="1437" y="671"/>
                  <a:pt x="1438" y="670"/>
                </a:cubicBezTo>
                <a:cubicBezTo>
                  <a:pt x="1438" y="668"/>
                  <a:pt x="1438" y="668"/>
                  <a:pt x="1438" y="668"/>
                </a:cubicBezTo>
                <a:cubicBezTo>
                  <a:pt x="1437" y="668"/>
                  <a:pt x="1434" y="671"/>
                  <a:pt x="1434" y="671"/>
                </a:cubicBezTo>
                <a:cubicBezTo>
                  <a:pt x="1433" y="671"/>
                  <a:pt x="1432" y="671"/>
                  <a:pt x="1430" y="671"/>
                </a:cubicBezTo>
                <a:cubicBezTo>
                  <a:pt x="1431" y="671"/>
                  <a:pt x="1431" y="672"/>
                  <a:pt x="1431" y="673"/>
                </a:cubicBezTo>
                <a:cubicBezTo>
                  <a:pt x="1430" y="673"/>
                  <a:pt x="1430" y="673"/>
                  <a:pt x="1430" y="673"/>
                </a:cubicBezTo>
                <a:cubicBezTo>
                  <a:pt x="1430" y="675"/>
                  <a:pt x="1430" y="674"/>
                  <a:pt x="1430" y="675"/>
                </a:cubicBezTo>
                <a:cubicBezTo>
                  <a:pt x="1429" y="674"/>
                  <a:pt x="1429" y="672"/>
                  <a:pt x="1429" y="671"/>
                </a:cubicBezTo>
                <a:cubicBezTo>
                  <a:pt x="1427" y="672"/>
                  <a:pt x="1426" y="672"/>
                  <a:pt x="1425" y="672"/>
                </a:cubicBezTo>
                <a:cubicBezTo>
                  <a:pt x="1425" y="673"/>
                  <a:pt x="1425" y="673"/>
                  <a:pt x="1425" y="673"/>
                </a:cubicBezTo>
                <a:cubicBezTo>
                  <a:pt x="1424" y="673"/>
                  <a:pt x="1424" y="673"/>
                  <a:pt x="1424" y="673"/>
                </a:cubicBezTo>
                <a:cubicBezTo>
                  <a:pt x="1424" y="672"/>
                  <a:pt x="1424" y="671"/>
                  <a:pt x="1425" y="670"/>
                </a:cubicBezTo>
                <a:cubicBezTo>
                  <a:pt x="1422" y="670"/>
                  <a:pt x="1422" y="670"/>
                  <a:pt x="1422" y="670"/>
                </a:cubicBezTo>
                <a:cubicBezTo>
                  <a:pt x="1422" y="671"/>
                  <a:pt x="1422" y="671"/>
                  <a:pt x="1422" y="671"/>
                </a:cubicBezTo>
                <a:cubicBezTo>
                  <a:pt x="1420" y="671"/>
                  <a:pt x="1420" y="671"/>
                  <a:pt x="1420" y="671"/>
                </a:cubicBezTo>
                <a:cubicBezTo>
                  <a:pt x="1421" y="669"/>
                  <a:pt x="1423" y="668"/>
                  <a:pt x="1424" y="666"/>
                </a:cubicBezTo>
                <a:cubicBezTo>
                  <a:pt x="1425" y="666"/>
                  <a:pt x="1424" y="666"/>
                  <a:pt x="1425" y="666"/>
                </a:cubicBezTo>
                <a:cubicBezTo>
                  <a:pt x="1423" y="665"/>
                  <a:pt x="1423" y="664"/>
                  <a:pt x="1422" y="663"/>
                </a:cubicBezTo>
                <a:cubicBezTo>
                  <a:pt x="1420" y="663"/>
                  <a:pt x="1420" y="663"/>
                  <a:pt x="1420" y="663"/>
                </a:cubicBezTo>
                <a:cubicBezTo>
                  <a:pt x="1420" y="661"/>
                  <a:pt x="1420" y="661"/>
                  <a:pt x="1420" y="661"/>
                </a:cubicBezTo>
                <a:cubicBezTo>
                  <a:pt x="1418" y="661"/>
                  <a:pt x="1418" y="661"/>
                  <a:pt x="1418" y="661"/>
                </a:cubicBezTo>
                <a:cubicBezTo>
                  <a:pt x="1418" y="664"/>
                  <a:pt x="1418" y="664"/>
                  <a:pt x="1418" y="664"/>
                </a:cubicBezTo>
                <a:cubicBezTo>
                  <a:pt x="1417" y="664"/>
                  <a:pt x="1417" y="663"/>
                  <a:pt x="1416" y="663"/>
                </a:cubicBezTo>
                <a:cubicBezTo>
                  <a:pt x="1416" y="665"/>
                  <a:pt x="1416" y="665"/>
                  <a:pt x="1416" y="665"/>
                </a:cubicBezTo>
                <a:cubicBezTo>
                  <a:pt x="1415" y="665"/>
                  <a:pt x="1415" y="665"/>
                  <a:pt x="1415" y="665"/>
                </a:cubicBezTo>
                <a:cubicBezTo>
                  <a:pt x="1415" y="667"/>
                  <a:pt x="1415" y="667"/>
                  <a:pt x="1415" y="667"/>
                </a:cubicBezTo>
                <a:cubicBezTo>
                  <a:pt x="1413" y="667"/>
                  <a:pt x="1413" y="667"/>
                  <a:pt x="1413" y="667"/>
                </a:cubicBezTo>
                <a:cubicBezTo>
                  <a:pt x="1413" y="668"/>
                  <a:pt x="1412" y="669"/>
                  <a:pt x="1412" y="670"/>
                </a:cubicBezTo>
                <a:cubicBezTo>
                  <a:pt x="1411" y="670"/>
                  <a:pt x="1412" y="670"/>
                  <a:pt x="1411" y="671"/>
                </a:cubicBezTo>
                <a:cubicBezTo>
                  <a:pt x="1411" y="671"/>
                  <a:pt x="1411" y="671"/>
                  <a:pt x="1411" y="671"/>
                </a:cubicBezTo>
                <a:cubicBezTo>
                  <a:pt x="1411" y="669"/>
                  <a:pt x="1411" y="669"/>
                  <a:pt x="1411" y="669"/>
                </a:cubicBezTo>
                <a:cubicBezTo>
                  <a:pt x="1411" y="669"/>
                  <a:pt x="1412" y="668"/>
                  <a:pt x="1412" y="668"/>
                </a:cubicBezTo>
                <a:cubicBezTo>
                  <a:pt x="1412" y="667"/>
                  <a:pt x="1412" y="666"/>
                  <a:pt x="1411" y="666"/>
                </a:cubicBezTo>
                <a:cubicBezTo>
                  <a:pt x="1411" y="666"/>
                  <a:pt x="1411" y="666"/>
                  <a:pt x="1411" y="666"/>
                </a:cubicBezTo>
                <a:cubicBezTo>
                  <a:pt x="1411" y="665"/>
                  <a:pt x="1411" y="664"/>
                  <a:pt x="1411" y="664"/>
                </a:cubicBezTo>
                <a:cubicBezTo>
                  <a:pt x="1411" y="664"/>
                  <a:pt x="1410" y="663"/>
                  <a:pt x="1411" y="661"/>
                </a:cubicBezTo>
                <a:cubicBezTo>
                  <a:pt x="1411" y="661"/>
                  <a:pt x="1411" y="661"/>
                  <a:pt x="1411" y="661"/>
                </a:cubicBezTo>
                <a:cubicBezTo>
                  <a:pt x="1411" y="659"/>
                  <a:pt x="1411" y="659"/>
                  <a:pt x="1411" y="659"/>
                </a:cubicBezTo>
                <a:cubicBezTo>
                  <a:pt x="1412" y="658"/>
                  <a:pt x="1414" y="657"/>
                  <a:pt x="1415" y="656"/>
                </a:cubicBezTo>
                <a:cubicBezTo>
                  <a:pt x="1415" y="649"/>
                  <a:pt x="1415" y="649"/>
                  <a:pt x="1415" y="649"/>
                </a:cubicBezTo>
                <a:cubicBezTo>
                  <a:pt x="1416" y="649"/>
                  <a:pt x="1416" y="650"/>
                  <a:pt x="1417" y="650"/>
                </a:cubicBezTo>
                <a:cubicBezTo>
                  <a:pt x="1417" y="649"/>
                  <a:pt x="1417" y="649"/>
                  <a:pt x="1417" y="649"/>
                </a:cubicBezTo>
                <a:cubicBezTo>
                  <a:pt x="1420" y="648"/>
                  <a:pt x="1420" y="647"/>
                  <a:pt x="1420" y="644"/>
                </a:cubicBezTo>
                <a:cubicBezTo>
                  <a:pt x="1418" y="644"/>
                  <a:pt x="1418" y="644"/>
                  <a:pt x="1418" y="644"/>
                </a:cubicBezTo>
                <a:cubicBezTo>
                  <a:pt x="1418" y="642"/>
                  <a:pt x="1418" y="642"/>
                  <a:pt x="1418" y="642"/>
                </a:cubicBezTo>
                <a:cubicBezTo>
                  <a:pt x="1420" y="642"/>
                  <a:pt x="1420" y="642"/>
                  <a:pt x="1420" y="642"/>
                </a:cubicBezTo>
                <a:cubicBezTo>
                  <a:pt x="1421" y="640"/>
                  <a:pt x="1421" y="640"/>
                  <a:pt x="1423" y="640"/>
                </a:cubicBezTo>
                <a:lnTo>
                  <a:pt x="1423" y="637"/>
                </a:lnTo>
                <a:close/>
                <a:moveTo>
                  <a:pt x="3958" y="645"/>
                </a:moveTo>
                <a:cubicBezTo>
                  <a:pt x="3962" y="645"/>
                  <a:pt x="3962" y="645"/>
                  <a:pt x="3962" y="645"/>
                </a:cubicBezTo>
                <a:cubicBezTo>
                  <a:pt x="3962" y="642"/>
                  <a:pt x="3962" y="642"/>
                  <a:pt x="3962" y="642"/>
                </a:cubicBezTo>
                <a:cubicBezTo>
                  <a:pt x="3963" y="642"/>
                  <a:pt x="3963" y="642"/>
                  <a:pt x="3963" y="642"/>
                </a:cubicBezTo>
                <a:cubicBezTo>
                  <a:pt x="3962" y="641"/>
                  <a:pt x="3959" y="640"/>
                  <a:pt x="3957" y="640"/>
                </a:cubicBezTo>
                <a:cubicBezTo>
                  <a:pt x="3957" y="642"/>
                  <a:pt x="3958" y="643"/>
                  <a:pt x="3958" y="645"/>
                </a:cubicBezTo>
                <a:close/>
                <a:moveTo>
                  <a:pt x="3967" y="641"/>
                </a:moveTo>
                <a:cubicBezTo>
                  <a:pt x="3966" y="642"/>
                  <a:pt x="3966" y="641"/>
                  <a:pt x="3965" y="642"/>
                </a:cubicBezTo>
                <a:cubicBezTo>
                  <a:pt x="3964" y="642"/>
                  <a:pt x="3964" y="642"/>
                  <a:pt x="3964" y="642"/>
                </a:cubicBezTo>
                <a:cubicBezTo>
                  <a:pt x="3964" y="643"/>
                  <a:pt x="3964" y="643"/>
                  <a:pt x="3964" y="643"/>
                </a:cubicBezTo>
                <a:cubicBezTo>
                  <a:pt x="3967" y="643"/>
                  <a:pt x="3967" y="643"/>
                  <a:pt x="3967" y="643"/>
                </a:cubicBezTo>
                <a:cubicBezTo>
                  <a:pt x="3967" y="642"/>
                  <a:pt x="3967" y="642"/>
                  <a:pt x="3967" y="642"/>
                </a:cubicBezTo>
                <a:cubicBezTo>
                  <a:pt x="3968" y="642"/>
                  <a:pt x="3968" y="642"/>
                  <a:pt x="3968" y="642"/>
                </a:cubicBezTo>
                <a:cubicBezTo>
                  <a:pt x="3968" y="641"/>
                  <a:pt x="3967" y="641"/>
                  <a:pt x="3967" y="641"/>
                </a:cubicBezTo>
                <a:close/>
                <a:moveTo>
                  <a:pt x="2061" y="646"/>
                </a:moveTo>
                <a:cubicBezTo>
                  <a:pt x="2060" y="644"/>
                  <a:pt x="2061" y="645"/>
                  <a:pt x="2060" y="644"/>
                </a:cubicBezTo>
                <a:cubicBezTo>
                  <a:pt x="2060" y="643"/>
                  <a:pt x="2060" y="643"/>
                  <a:pt x="2060" y="643"/>
                </a:cubicBezTo>
                <a:cubicBezTo>
                  <a:pt x="2058" y="643"/>
                  <a:pt x="2056" y="643"/>
                  <a:pt x="2055" y="642"/>
                </a:cubicBezTo>
                <a:cubicBezTo>
                  <a:pt x="2055" y="644"/>
                  <a:pt x="2056" y="644"/>
                  <a:pt x="2056" y="646"/>
                </a:cubicBezTo>
                <a:lnTo>
                  <a:pt x="2061" y="646"/>
                </a:lnTo>
                <a:close/>
                <a:moveTo>
                  <a:pt x="3924" y="646"/>
                </a:moveTo>
                <a:cubicBezTo>
                  <a:pt x="3925" y="647"/>
                  <a:pt x="3924" y="646"/>
                  <a:pt x="3925" y="647"/>
                </a:cubicBezTo>
                <a:cubicBezTo>
                  <a:pt x="3925" y="648"/>
                  <a:pt x="3925" y="648"/>
                  <a:pt x="3925" y="648"/>
                </a:cubicBezTo>
                <a:cubicBezTo>
                  <a:pt x="3927" y="648"/>
                  <a:pt x="3927" y="648"/>
                  <a:pt x="3927" y="648"/>
                </a:cubicBezTo>
                <a:cubicBezTo>
                  <a:pt x="3927" y="646"/>
                  <a:pt x="3927" y="647"/>
                  <a:pt x="3926" y="646"/>
                </a:cubicBezTo>
                <a:cubicBezTo>
                  <a:pt x="3926" y="646"/>
                  <a:pt x="3926" y="646"/>
                  <a:pt x="3926" y="646"/>
                </a:cubicBezTo>
                <a:lnTo>
                  <a:pt x="3924" y="646"/>
                </a:lnTo>
                <a:close/>
                <a:moveTo>
                  <a:pt x="1423" y="651"/>
                </a:moveTo>
                <a:cubicBezTo>
                  <a:pt x="1423" y="650"/>
                  <a:pt x="1423" y="650"/>
                  <a:pt x="1423" y="650"/>
                </a:cubicBezTo>
                <a:cubicBezTo>
                  <a:pt x="1421" y="650"/>
                  <a:pt x="1421" y="650"/>
                  <a:pt x="1421" y="650"/>
                </a:cubicBezTo>
                <a:cubicBezTo>
                  <a:pt x="1422" y="651"/>
                  <a:pt x="1421" y="650"/>
                  <a:pt x="1423" y="651"/>
                </a:cubicBezTo>
                <a:close/>
                <a:moveTo>
                  <a:pt x="646" y="651"/>
                </a:moveTo>
                <a:cubicBezTo>
                  <a:pt x="644" y="651"/>
                  <a:pt x="643" y="651"/>
                  <a:pt x="642" y="651"/>
                </a:cubicBezTo>
                <a:cubicBezTo>
                  <a:pt x="642" y="655"/>
                  <a:pt x="642" y="656"/>
                  <a:pt x="644" y="656"/>
                </a:cubicBezTo>
                <a:cubicBezTo>
                  <a:pt x="644" y="658"/>
                  <a:pt x="644" y="658"/>
                  <a:pt x="644" y="658"/>
                </a:cubicBezTo>
                <a:cubicBezTo>
                  <a:pt x="644" y="658"/>
                  <a:pt x="644" y="658"/>
                  <a:pt x="644" y="658"/>
                </a:cubicBezTo>
                <a:cubicBezTo>
                  <a:pt x="643" y="659"/>
                  <a:pt x="646" y="664"/>
                  <a:pt x="646" y="664"/>
                </a:cubicBezTo>
                <a:cubicBezTo>
                  <a:pt x="646" y="665"/>
                  <a:pt x="646" y="665"/>
                  <a:pt x="646" y="665"/>
                </a:cubicBezTo>
                <a:cubicBezTo>
                  <a:pt x="647" y="664"/>
                  <a:pt x="649" y="664"/>
                  <a:pt x="650" y="664"/>
                </a:cubicBezTo>
                <a:cubicBezTo>
                  <a:pt x="650" y="662"/>
                  <a:pt x="650" y="662"/>
                  <a:pt x="650" y="662"/>
                </a:cubicBezTo>
                <a:cubicBezTo>
                  <a:pt x="651" y="661"/>
                  <a:pt x="651" y="663"/>
                  <a:pt x="651" y="663"/>
                </a:cubicBezTo>
                <a:cubicBezTo>
                  <a:pt x="651" y="664"/>
                  <a:pt x="652" y="666"/>
                  <a:pt x="654" y="665"/>
                </a:cubicBezTo>
                <a:cubicBezTo>
                  <a:pt x="654" y="664"/>
                  <a:pt x="654" y="664"/>
                  <a:pt x="654" y="664"/>
                </a:cubicBezTo>
                <a:cubicBezTo>
                  <a:pt x="657" y="664"/>
                  <a:pt x="660" y="664"/>
                  <a:pt x="662" y="665"/>
                </a:cubicBezTo>
                <a:cubicBezTo>
                  <a:pt x="662" y="668"/>
                  <a:pt x="662" y="668"/>
                  <a:pt x="662" y="668"/>
                </a:cubicBezTo>
                <a:cubicBezTo>
                  <a:pt x="661" y="668"/>
                  <a:pt x="661" y="668"/>
                  <a:pt x="661" y="668"/>
                </a:cubicBezTo>
                <a:cubicBezTo>
                  <a:pt x="661" y="669"/>
                  <a:pt x="660" y="670"/>
                  <a:pt x="660" y="671"/>
                </a:cubicBezTo>
                <a:cubicBezTo>
                  <a:pt x="661" y="671"/>
                  <a:pt x="661" y="671"/>
                  <a:pt x="661" y="671"/>
                </a:cubicBezTo>
                <a:cubicBezTo>
                  <a:pt x="661" y="671"/>
                  <a:pt x="661" y="671"/>
                  <a:pt x="661" y="671"/>
                </a:cubicBezTo>
                <a:cubicBezTo>
                  <a:pt x="663" y="671"/>
                  <a:pt x="664" y="670"/>
                  <a:pt x="666" y="670"/>
                </a:cubicBezTo>
                <a:cubicBezTo>
                  <a:pt x="666" y="671"/>
                  <a:pt x="666" y="671"/>
                  <a:pt x="666" y="671"/>
                </a:cubicBezTo>
                <a:cubicBezTo>
                  <a:pt x="668" y="671"/>
                  <a:pt x="668" y="671"/>
                  <a:pt x="668" y="671"/>
                </a:cubicBezTo>
                <a:cubicBezTo>
                  <a:pt x="668" y="671"/>
                  <a:pt x="668" y="671"/>
                  <a:pt x="668" y="671"/>
                </a:cubicBezTo>
                <a:cubicBezTo>
                  <a:pt x="670" y="672"/>
                  <a:pt x="670" y="672"/>
                  <a:pt x="672" y="672"/>
                </a:cubicBezTo>
                <a:cubicBezTo>
                  <a:pt x="671" y="673"/>
                  <a:pt x="671" y="674"/>
                  <a:pt x="671" y="675"/>
                </a:cubicBezTo>
                <a:cubicBezTo>
                  <a:pt x="672" y="676"/>
                  <a:pt x="673" y="676"/>
                  <a:pt x="674" y="676"/>
                </a:cubicBezTo>
                <a:cubicBezTo>
                  <a:pt x="674" y="677"/>
                  <a:pt x="674" y="677"/>
                  <a:pt x="674" y="677"/>
                </a:cubicBezTo>
                <a:cubicBezTo>
                  <a:pt x="675" y="677"/>
                  <a:pt x="676" y="677"/>
                  <a:pt x="677" y="676"/>
                </a:cubicBezTo>
                <a:cubicBezTo>
                  <a:pt x="678" y="677"/>
                  <a:pt x="678" y="678"/>
                  <a:pt x="678" y="679"/>
                </a:cubicBezTo>
                <a:cubicBezTo>
                  <a:pt x="678" y="679"/>
                  <a:pt x="677" y="680"/>
                  <a:pt x="677" y="681"/>
                </a:cubicBezTo>
                <a:cubicBezTo>
                  <a:pt x="678" y="681"/>
                  <a:pt x="678" y="681"/>
                  <a:pt x="678" y="681"/>
                </a:cubicBezTo>
                <a:cubicBezTo>
                  <a:pt x="679" y="682"/>
                  <a:pt x="679" y="683"/>
                  <a:pt x="680" y="684"/>
                </a:cubicBezTo>
                <a:cubicBezTo>
                  <a:pt x="682" y="684"/>
                  <a:pt x="682" y="684"/>
                  <a:pt x="682" y="684"/>
                </a:cubicBezTo>
                <a:cubicBezTo>
                  <a:pt x="682" y="684"/>
                  <a:pt x="682" y="685"/>
                  <a:pt x="682" y="685"/>
                </a:cubicBezTo>
                <a:cubicBezTo>
                  <a:pt x="686" y="685"/>
                  <a:pt x="686" y="685"/>
                  <a:pt x="686" y="685"/>
                </a:cubicBezTo>
                <a:cubicBezTo>
                  <a:pt x="686" y="686"/>
                  <a:pt x="686" y="687"/>
                  <a:pt x="686" y="687"/>
                </a:cubicBezTo>
                <a:cubicBezTo>
                  <a:pt x="696" y="687"/>
                  <a:pt x="696" y="687"/>
                  <a:pt x="696" y="687"/>
                </a:cubicBezTo>
                <a:cubicBezTo>
                  <a:pt x="696" y="688"/>
                  <a:pt x="696" y="688"/>
                  <a:pt x="696" y="688"/>
                </a:cubicBezTo>
                <a:cubicBezTo>
                  <a:pt x="698" y="689"/>
                  <a:pt x="698" y="688"/>
                  <a:pt x="699" y="688"/>
                </a:cubicBezTo>
                <a:cubicBezTo>
                  <a:pt x="699" y="689"/>
                  <a:pt x="699" y="689"/>
                  <a:pt x="699" y="689"/>
                </a:cubicBezTo>
                <a:cubicBezTo>
                  <a:pt x="702" y="689"/>
                  <a:pt x="702" y="689"/>
                  <a:pt x="702" y="689"/>
                </a:cubicBezTo>
                <a:cubicBezTo>
                  <a:pt x="702" y="684"/>
                  <a:pt x="702" y="685"/>
                  <a:pt x="700" y="683"/>
                </a:cubicBezTo>
                <a:cubicBezTo>
                  <a:pt x="699" y="683"/>
                  <a:pt x="699" y="683"/>
                  <a:pt x="699" y="683"/>
                </a:cubicBezTo>
                <a:cubicBezTo>
                  <a:pt x="699" y="681"/>
                  <a:pt x="699" y="681"/>
                  <a:pt x="699" y="681"/>
                </a:cubicBezTo>
                <a:cubicBezTo>
                  <a:pt x="697" y="680"/>
                  <a:pt x="697" y="680"/>
                  <a:pt x="697" y="680"/>
                </a:cubicBezTo>
                <a:cubicBezTo>
                  <a:pt x="697" y="679"/>
                  <a:pt x="696" y="679"/>
                  <a:pt x="696" y="679"/>
                </a:cubicBezTo>
                <a:cubicBezTo>
                  <a:pt x="696" y="677"/>
                  <a:pt x="696" y="677"/>
                  <a:pt x="696" y="677"/>
                </a:cubicBezTo>
                <a:cubicBezTo>
                  <a:pt x="696" y="677"/>
                  <a:pt x="695" y="677"/>
                  <a:pt x="694" y="676"/>
                </a:cubicBezTo>
                <a:cubicBezTo>
                  <a:pt x="693" y="675"/>
                  <a:pt x="692" y="674"/>
                  <a:pt x="691" y="672"/>
                </a:cubicBezTo>
                <a:cubicBezTo>
                  <a:pt x="686" y="671"/>
                  <a:pt x="682" y="669"/>
                  <a:pt x="678" y="668"/>
                </a:cubicBezTo>
                <a:cubicBezTo>
                  <a:pt x="678" y="664"/>
                  <a:pt x="678" y="664"/>
                  <a:pt x="678" y="664"/>
                </a:cubicBezTo>
                <a:cubicBezTo>
                  <a:pt x="673" y="663"/>
                  <a:pt x="675" y="661"/>
                  <a:pt x="672" y="658"/>
                </a:cubicBezTo>
                <a:cubicBezTo>
                  <a:pt x="672" y="657"/>
                  <a:pt x="672" y="657"/>
                  <a:pt x="672" y="657"/>
                </a:cubicBezTo>
                <a:cubicBezTo>
                  <a:pt x="669" y="655"/>
                  <a:pt x="663" y="658"/>
                  <a:pt x="659" y="656"/>
                </a:cubicBezTo>
                <a:cubicBezTo>
                  <a:pt x="659" y="656"/>
                  <a:pt x="659" y="656"/>
                  <a:pt x="659" y="656"/>
                </a:cubicBezTo>
                <a:cubicBezTo>
                  <a:pt x="657" y="656"/>
                  <a:pt x="657" y="656"/>
                  <a:pt x="657" y="656"/>
                </a:cubicBezTo>
                <a:cubicBezTo>
                  <a:pt x="657" y="655"/>
                  <a:pt x="657" y="655"/>
                  <a:pt x="657" y="655"/>
                </a:cubicBezTo>
                <a:cubicBezTo>
                  <a:pt x="655" y="654"/>
                  <a:pt x="652" y="654"/>
                  <a:pt x="650" y="654"/>
                </a:cubicBezTo>
                <a:cubicBezTo>
                  <a:pt x="650" y="653"/>
                  <a:pt x="649" y="652"/>
                  <a:pt x="649" y="651"/>
                </a:cubicBezTo>
                <a:cubicBezTo>
                  <a:pt x="646" y="651"/>
                  <a:pt x="646" y="651"/>
                  <a:pt x="646" y="651"/>
                </a:cubicBezTo>
                <a:close/>
                <a:moveTo>
                  <a:pt x="2001" y="657"/>
                </a:moveTo>
                <a:cubicBezTo>
                  <a:pt x="2002" y="657"/>
                  <a:pt x="2002" y="657"/>
                  <a:pt x="2002" y="657"/>
                </a:cubicBezTo>
                <a:cubicBezTo>
                  <a:pt x="2002" y="656"/>
                  <a:pt x="2002" y="656"/>
                  <a:pt x="2002" y="656"/>
                </a:cubicBezTo>
                <a:cubicBezTo>
                  <a:pt x="2000" y="656"/>
                  <a:pt x="2000" y="656"/>
                  <a:pt x="2000" y="656"/>
                </a:cubicBezTo>
                <a:cubicBezTo>
                  <a:pt x="2000" y="658"/>
                  <a:pt x="2000" y="658"/>
                  <a:pt x="2000" y="658"/>
                </a:cubicBezTo>
                <a:cubicBezTo>
                  <a:pt x="2001" y="658"/>
                  <a:pt x="2000" y="658"/>
                  <a:pt x="2001" y="657"/>
                </a:cubicBezTo>
                <a:close/>
                <a:moveTo>
                  <a:pt x="675" y="660"/>
                </a:moveTo>
                <a:cubicBezTo>
                  <a:pt x="675" y="658"/>
                  <a:pt x="675" y="658"/>
                  <a:pt x="675" y="658"/>
                </a:cubicBezTo>
                <a:cubicBezTo>
                  <a:pt x="673" y="658"/>
                  <a:pt x="673" y="658"/>
                  <a:pt x="673" y="658"/>
                </a:cubicBezTo>
                <a:cubicBezTo>
                  <a:pt x="673" y="659"/>
                  <a:pt x="673" y="659"/>
                  <a:pt x="673" y="659"/>
                </a:cubicBezTo>
                <a:cubicBezTo>
                  <a:pt x="674" y="659"/>
                  <a:pt x="674" y="659"/>
                  <a:pt x="674" y="659"/>
                </a:cubicBezTo>
                <a:cubicBezTo>
                  <a:pt x="674" y="660"/>
                  <a:pt x="674" y="660"/>
                  <a:pt x="674" y="660"/>
                </a:cubicBezTo>
                <a:lnTo>
                  <a:pt x="675" y="660"/>
                </a:lnTo>
                <a:close/>
                <a:moveTo>
                  <a:pt x="3685" y="661"/>
                </a:moveTo>
                <a:cubicBezTo>
                  <a:pt x="3685" y="661"/>
                  <a:pt x="3685" y="661"/>
                  <a:pt x="3685" y="661"/>
                </a:cubicBezTo>
                <a:cubicBezTo>
                  <a:pt x="3682" y="661"/>
                  <a:pt x="3680" y="663"/>
                  <a:pt x="3676" y="664"/>
                </a:cubicBezTo>
                <a:cubicBezTo>
                  <a:pt x="3676" y="665"/>
                  <a:pt x="3677" y="666"/>
                  <a:pt x="3677" y="667"/>
                </a:cubicBezTo>
                <a:cubicBezTo>
                  <a:pt x="3680" y="666"/>
                  <a:pt x="3682" y="664"/>
                  <a:pt x="3684" y="663"/>
                </a:cubicBezTo>
                <a:cubicBezTo>
                  <a:pt x="3685" y="661"/>
                  <a:pt x="3684" y="662"/>
                  <a:pt x="3685" y="661"/>
                </a:cubicBezTo>
                <a:close/>
                <a:moveTo>
                  <a:pt x="684" y="662"/>
                </a:moveTo>
                <a:cubicBezTo>
                  <a:pt x="683" y="662"/>
                  <a:pt x="683" y="662"/>
                  <a:pt x="683" y="662"/>
                </a:cubicBezTo>
                <a:cubicBezTo>
                  <a:pt x="683" y="666"/>
                  <a:pt x="684" y="668"/>
                  <a:pt x="688" y="668"/>
                </a:cubicBezTo>
                <a:cubicBezTo>
                  <a:pt x="687" y="665"/>
                  <a:pt x="685" y="665"/>
                  <a:pt x="684" y="662"/>
                </a:cubicBezTo>
                <a:close/>
                <a:moveTo>
                  <a:pt x="1356" y="680"/>
                </a:moveTo>
                <a:cubicBezTo>
                  <a:pt x="1356" y="679"/>
                  <a:pt x="1356" y="679"/>
                  <a:pt x="1356" y="679"/>
                </a:cubicBezTo>
                <a:cubicBezTo>
                  <a:pt x="1356" y="678"/>
                  <a:pt x="1355" y="680"/>
                  <a:pt x="1354" y="676"/>
                </a:cubicBezTo>
                <a:cubicBezTo>
                  <a:pt x="1352" y="676"/>
                  <a:pt x="1351" y="676"/>
                  <a:pt x="1350" y="675"/>
                </a:cubicBezTo>
                <a:cubicBezTo>
                  <a:pt x="1350" y="675"/>
                  <a:pt x="1350" y="675"/>
                  <a:pt x="1350" y="675"/>
                </a:cubicBezTo>
                <a:cubicBezTo>
                  <a:pt x="1348" y="673"/>
                  <a:pt x="1349" y="673"/>
                  <a:pt x="1346" y="672"/>
                </a:cubicBezTo>
                <a:cubicBezTo>
                  <a:pt x="1346" y="671"/>
                  <a:pt x="1346" y="671"/>
                  <a:pt x="1346" y="671"/>
                </a:cubicBezTo>
                <a:cubicBezTo>
                  <a:pt x="1346" y="670"/>
                  <a:pt x="1346" y="670"/>
                  <a:pt x="1346" y="670"/>
                </a:cubicBezTo>
                <a:cubicBezTo>
                  <a:pt x="1344" y="669"/>
                  <a:pt x="1342" y="669"/>
                  <a:pt x="1340" y="669"/>
                </a:cubicBezTo>
                <a:cubicBezTo>
                  <a:pt x="1336" y="667"/>
                  <a:pt x="1333" y="665"/>
                  <a:pt x="1327" y="665"/>
                </a:cubicBezTo>
                <a:cubicBezTo>
                  <a:pt x="1327" y="669"/>
                  <a:pt x="1327" y="669"/>
                  <a:pt x="1327" y="669"/>
                </a:cubicBezTo>
                <a:cubicBezTo>
                  <a:pt x="1331" y="669"/>
                  <a:pt x="1331" y="669"/>
                  <a:pt x="1331" y="669"/>
                </a:cubicBezTo>
                <a:cubicBezTo>
                  <a:pt x="1332" y="671"/>
                  <a:pt x="1334" y="671"/>
                  <a:pt x="1336" y="673"/>
                </a:cubicBezTo>
                <a:cubicBezTo>
                  <a:pt x="1336" y="673"/>
                  <a:pt x="1336" y="673"/>
                  <a:pt x="1336" y="673"/>
                </a:cubicBezTo>
                <a:cubicBezTo>
                  <a:pt x="1336" y="675"/>
                  <a:pt x="1336" y="675"/>
                  <a:pt x="1336" y="675"/>
                </a:cubicBezTo>
                <a:cubicBezTo>
                  <a:pt x="1339" y="676"/>
                  <a:pt x="1342" y="677"/>
                  <a:pt x="1345" y="678"/>
                </a:cubicBezTo>
                <a:cubicBezTo>
                  <a:pt x="1345" y="678"/>
                  <a:pt x="1345" y="679"/>
                  <a:pt x="1346" y="680"/>
                </a:cubicBezTo>
                <a:cubicBezTo>
                  <a:pt x="1347" y="680"/>
                  <a:pt x="1349" y="680"/>
                  <a:pt x="1350" y="680"/>
                </a:cubicBezTo>
                <a:cubicBezTo>
                  <a:pt x="1351" y="681"/>
                  <a:pt x="1351" y="682"/>
                  <a:pt x="1351" y="682"/>
                </a:cubicBezTo>
                <a:cubicBezTo>
                  <a:pt x="1355" y="682"/>
                  <a:pt x="1355" y="682"/>
                  <a:pt x="1355" y="682"/>
                </a:cubicBezTo>
                <a:cubicBezTo>
                  <a:pt x="1355" y="680"/>
                  <a:pt x="1355" y="680"/>
                  <a:pt x="1356" y="680"/>
                </a:cubicBezTo>
                <a:close/>
                <a:moveTo>
                  <a:pt x="3670" y="680"/>
                </a:moveTo>
                <a:cubicBezTo>
                  <a:pt x="3671" y="679"/>
                  <a:pt x="3671" y="679"/>
                  <a:pt x="3671" y="677"/>
                </a:cubicBezTo>
                <a:cubicBezTo>
                  <a:pt x="3670" y="677"/>
                  <a:pt x="3669" y="678"/>
                  <a:pt x="3669" y="678"/>
                </a:cubicBezTo>
                <a:cubicBezTo>
                  <a:pt x="3669" y="680"/>
                  <a:pt x="3669" y="679"/>
                  <a:pt x="3669" y="680"/>
                </a:cubicBezTo>
                <a:cubicBezTo>
                  <a:pt x="3669" y="680"/>
                  <a:pt x="3669" y="680"/>
                  <a:pt x="3669" y="680"/>
                </a:cubicBezTo>
                <a:lnTo>
                  <a:pt x="3670" y="680"/>
                </a:lnTo>
                <a:close/>
                <a:moveTo>
                  <a:pt x="1076" y="684"/>
                </a:moveTo>
                <a:cubicBezTo>
                  <a:pt x="1076" y="684"/>
                  <a:pt x="1076" y="685"/>
                  <a:pt x="1075" y="685"/>
                </a:cubicBezTo>
                <a:cubicBezTo>
                  <a:pt x="1078" y="685"/>
                  <a:pt x="1078" y="685"/>
                  <a:pt x="1078" y="685"/>
                </a:cubicBezTo>
                <a:cubicBezTo>
                  <a:pt x="1078" y="685"/>
                  <a:pt x="1078" y="685"/>
                  <a:pt x="1076" y="684"/>
                </a:cubicBezTo>
                <a:close/>
                <a:moveTo>
                  <a:pt x="3662" y="689"/>
                </a:moveTo>
                <a:cubicBezTo>
                  <a:pt x="3662" y="690"/>
                  <a:pt x="3662" y="690"/>
                  <a:pt x="3662" y="690"/>
                </a:cubicBezTo>
                <a:cubicBezTo>
                  <a:pt x="3663" y="690"/>
                  <a:pt x="3663" y="690"/>
                  <a:pt x="3663" y="690"/>
                </a:cubicBezTo>
                <a:cubicBezTo>
                  <a:pt x="3662" y="689"/>
                  <a:pt x="3663" y="690"/>
                  <a:pt x="3662" y="689"/>
                </a:cubicBezTo>
                <a:close/>
                <a:moveTo>
                  <a:pt x="1064" y="694"/>
                </a:moveTo>
                <a:cubicBezTo>
                  <a:pt x="1064" y="693"/>
                  <a:pt x="1064" y="693"/>
                  <a:pt x="1064" y="693"/>
                </a:cubicBezTo>
                <a:cubicBezTo>
                  <a:pt x="1065" y="692"/>
                  <a:pt x="1064" y="693"/>
                  <a:pt x="1065" y="692"/>
                </a:cubicBezTo>
                <a:cubicBezTo>
                  <a:pt x="1063" y="692"/>
                  <a:pt x="1063" y="692"/>
                  <a:pt x="1063" y="692"/>
                </a:cubicBezTo>
                <a:cubicBezTo>
                  <a:pt x="1063" y="694"/>
                  <a:pt x="1063" y="693"/>
                  <a:pt x="1064" y="694"/>
                </a:cubicBezTo>
                <a:close/>
                <a:moveTo>
                  <a:pt x="1360" y="700"/>
                </a:moveTo>
                <a:cubicBezTo>
                  <a:pt x="1358" y="701"/>
                  <a:pt x="1358" y="702"/>
                  <a:pt x="1355" y="703"/>
                </a:cubicBezTo>
                <a:cubicBezTo>
                  <a:pt x="1355" y="704"/>
                  <a:pt x="1355" y="704"/>
                  <a:pt x="1355" y="704"/>
                </a:cubicBezTo>
                <a:cubicBezTo>
                  <a:pt x="1358" y="704"/>
                  <a:pt x="1358" y="703"/>
                  <a:pt x="1360" y="702"/>
                </a:cubicBezTo>
                <a:lnTo>
                  <a:pt x="1360" y="700"/>
                </a:lnTo>
                <a:close/>
                <a:moveTo>
                  <a:pt x="1426" y="707"/>
                </a:moveTo>
                <a:cubicBezTo>
                  <a:pt x="1426" y="709"/>
                  <a:pt x="1427" y="710"/>
                  <a:pt x="1428" y="711"/>
                </a:cubicBezTo>
                <a:cubicBezTo>
                  <a:pt x="1428" y="713"/>
                  <a:pt x="1428" y="712"/>
                  <a:pt x="1429" y="713"/>
                </a:cubicBezTo>
                <a:cubicBezTo>
                  <a:pt x="1429" y="711"/>
                  <a:pt x="1430" y="710"/>
                  <a:pt x="1430" y="707"/>
                </a:cubicBezTo>
                <a:cubicBezTo>
                  <a:pt x="1429" y="707"/>
                  <a:pt x="1428" y="706"/>
                  <a:pt x="1427" y="706"/>
                </a:cubicBezTo>
                <a:cubicBezTo>
                  <a:pt x="1426" y="707"/>
                  <a:pt x="1427" y="706"/>
                  <a:pt x="1426" y="707"/>
                </a:cubicBezTo>
                <a:close/>
                <a:moveTo>
                  <a:pt x="1370" y="725"/>
                </a:moveTo>
                <a:cubicBezTo>
                  <a:pt x="1368" y="725"/>
                  <a:pt x="1368" y="725"/>
                  <a:pt x="1368" y="725"/>
                </a:cubicBezTo>
                <a:cubicBezTo>
                  <a:pt x="1369" y="723"/>
                  <a:pt x="1370" y="722"/>
                  <a:pt x="1370" y="719"/>
                </a:cubicBezTo>
                <a:cubicBezTo>
                  <a:pt x="1372" y="719"/>
                  <a:pt x="1372" y="719"/>
                  <a:pt x="1372" y="719"/>
                </a:cubicBezTo>
                <a:cubicBezTo>
                  <a:pt x="1372" y="718"/>
                  <a:pt x="1372" y="717"/>
                  <a:pt x="1373" y="716"/>
                </a:cubicBezTo>
                <a:cubicBezTo>
                  <a:pt x="1378" y="716"/>
                  <a:pt x="1378" y="716"/>
                  <a:pt x="1378" y="716"/>
                </a:cubicBezTo>
                <a:cubicBezTo>
                  <a:pt x="1378" y="715"/>
                  <a:pt x="1378" y="714"/>
                  <a:pt x="1378" y="713"/>
                </a:cubicBezTo>
                <a:cubicBezTo>
                  <a:pt x="1380" y="713"/>
                  <a:pt x="1380" y="713"/>
                  <a:pt x="1380" y="713"/>
                </a:cubicBezTo>
                <a:cubicBezTo>
                  <a:pt x="1380" y="712"/>
                  <a:pt x="1380" y="712"/>
                  <a:pt x="1380" y="712"/>
                </a:cubicBezTo>
                <a:cubicBezTo>
                  <a:pt x="1377" y="712"/>
                  <a:pt x="1373" y="716"/>
                  <a:pt x="1370" y="714"/>
                </a:cubicBezTo>
                <a:cubicBezTo>
                  <a:pt x="1370" y="714"/>
                  <a:pt x="1369" y="713"/>
                  <a:pt x="1369" y="713"/>
                </a:cubicBezTo>
                <a:cubicBezTo>
                  <a:pt x="1368" y="714"/>
                  <a:pt x="1368" y="714"/>
                  <a:pt x="1368" y="715"/>
                </a:cubicBezTo>
                <a:cubicBezTo>
                  <a:pt x="1367" y="716"/>
                  <a:pt x="1366" y="716"/>
                  <a:pt x="1365" y="717"/>
                </a:cubicBezTo>
                <a:cubicBezTo>
                  <a:pt x="1366" y="718"/>
                  <a:pt x="1366" y="719"/>
                  <a:pt x="1366" y="720"/>
                </a:cubicBezTo>
                <a:cubicBezTo>
                  <a:pt x="1365" y="720"/>
                  <a:pt x="1365" y="720"/>
                  <a:pt x="1365" y="720"/>
                </a:cubicBezTo>
                <a:cubicBezTo>
                  <a:pt x="1365" y="722"/>
                  <a:pt x="1365" y="722"/>
                  <a:pt x="1365" y="722"/>
                </a:cubicBezTo>
                <a:cubicBezTo>
                  <a:pt x="1364" y="722"/>
                  <a:pt x="1364" y="722"/>
                  <a:pt x="1364" y="722"/>
                </a:cubicBezTo>
                <a:cubicBezTo>
                  <a:pt x="1364" y="721"/>
                  <a:pt x="1364" y="721"/>
                  <a:pt x="1364" y="721"/>
                </a:cubicBezTo>
                <a:cubicBezTo>
                  <a:pt x="1362" y="722"/>
                  <a:pt x="1364" y="722"/>
                  <a:pt x="1363" y="724"/>
                </a:cubicBezTo>
                <a:cubicBezTo>
                  <a:pt x="1362" y="724"/>
                  <a:pt x="1362" y="724"/>
                  <a:pt x="1361" y="724"/>
                </a:cubicBezTo>
                <a:cubicBezTo>
                  <a:pt x="1360" y="726"/>
                  <a:pt x="1362" y="727"/>
                  <a:pt x="1362" y="728"/>
                </a:cubicBezTo>
                <a:cubicBezTo>
                  <a:pt x="1361" y="728"/>
                  <a:pt x="1360" y="728"/>
                  <a:pt x="1360" y="729"/>
                </a:cubicBezTo>
                <a:cubicBezTo>
                  <a:pt x="1359" y="733"/>
                  <a:pt x="1360" y="736"/>
                  <a:pt x="1362" y="738"/>
                </a:cubicBezTo>
                <a:cubicBezTo>
                  <a:pt x="1364" y="738"/>
                  <a:pt x="1364" y="738"/>
                  <a:pt x="1364" y="738"/>
                </a:cubicBezTo>
                <a:cubicBezTo>
                  <a:pt x="1364" y="738"/>
                  <a:pt x="1364" y="738"/>
                  <a:pt x="1364" y="738"/>
                </a:cubicBezTo>
                <a:cubicBezTo>
                  <a:pt x="1366" y="738"/>
                  <a:pt x="1366" y="738"/>
                  <a:pt x="1366" y="738"/>
                </a:cubicBezTo>
                <a:cubicBezTo>
                  <a:pt x="1366" y="738"/>
                  <a:pt x="1366" y="738"/>
                  <a:pt x="1366" y="738"/>
                </a:cubicBezTo>
                <a:cubicBezTo>
                  <a:pt x="1367" y="737"/>
                  <a:pt x="1366" y="738"/>
                  <a:pt x="1367" y="737"/>
                </a:cubicBezTo>
                <a:cubicBezTo>
                  <a:pt x="1365" y="737"/>
                  <a:pt x="1365" y="737"/>
                  <a:pt x="1365" y="737"/>
                </a:cubicBezTo>
                <a:cubicBezTo>
                  <a:pt x="1365" y="728"/>
                  <a:pt x="1369" y="731"/>
                  <a:pt x="1370" y="725"/>
                </a:cubicBezTo>
                <a:close/>
                <a:moveTo>
                  <a:pt x="1346" y="727"/>
                </a:moveTo>
                <a:cubicBezTo>
                  <a:pt x="1347" y="729"/>
                  <a:pt x="1347" y="729"/>
                  <a:pt x="1348" y="730"/>
                </a:cubicBezTo>
                <a:cubicBezTo>
                  <a:pt x="1351" y="730"/>
                  <a:pt x="1352" y="730"/>
                  <a:pt x="1353" y="728"/>
                </a:cubicBezTo>
                <a:cubicBezTo>
                  <a:pt x="1351" y="727"/>
                  <a:pt x="1350" y="727"/>
                  <a:pt x="1350" y="724"/>
                </a:cubicBezTo>
                <a:cubicBezTo>
                  <a:pt x="1351" y="724"/>
                  <a:pt x="1351" y="724"/>
                  <a:pt x="1351" y="724"/>
                </a:cubicBezTo>
                <a:cubicBezTo>
                  <a:pt x="1351" y="723"/>
                  <a:pt x="1351" y="723"/>
                  <a:pt x="1351" y="723"/>
                </a:cubicBezTo>
                <a:cubicBezTo>
                  <a:pt x="1348" y="723"/>
                  <a:pt x="1344" y="723"/>
                  <a:pt x="1341" y="724"/>
                </a:cubicBezTo>
                <a:cubicBezTo>
                  <a:pt x="1341" y="721"/>
                  <a:pt x="1341" y="721"/>
                  <a:pt x="1341" y="721"/>
                </a:cubicBezTo>
                <a:cubicBezTo>
                  <a:pt x="1339" y="721"/>
                  <a:pt x="1339" y="721"/>
                  <a:pt x="1339" y="721"/>
                </a:cubicBezTo>
                <a:cubicBezTo>
                  <a:pt x="1339" y="723"/>
                  <a:pt x="1339" y="723"/>
                  <a:pt x="1339" y="723"/>
                </a:cubicBezTo>
                <a:cubicBezTo>
                  <a:pt x="1336" y="723"/>
                  <a:pt x="1336" y="723"/>
                  <a:pt x="1336" y="723"/>
                </a:cubicBezTo>
                <a:cubicBezTo>
                  <a:pt x="1336" y="721"/>
                  <a:pt x="1336" y="721"/>
                  <a:pt x="1336" y="721"/>
                </a:cubicBezTo>
                <a:cubicBezTo>
                  <a:pt x="1335" y="721"/>
                  <a:pt x="1333" y="721"/>
                  <a:pt x="1332" y="720"/>
                </a:cubicBezTo>
                <a:cubicBezTo>
                  <a:pt x="1333" y="718"/>
                  <a:pt x="1334" y="716"/>
                  <a:pt x="1334" y="714"/>
                </a:cubicBezTo>
                <a:cubicBezTo>
                  <a:pt x="1330" y="715"/>
                  <a:pt x="1333" y="714"/>
                  <a:pt x="1331" y="717"/>
                </a:cubicBezTo>
                <a:cubicBezTo>
                  <a:pt x="1331" y="717"/>
                  <a:pt x="1330" y="717"/>
                  <a:pt x="1330" y="718"/>
                </a:cubicBezTo>
                <a:cubicBezTo>
                  <a:pt x="1330" y="719"/>
                  <a:pt x="1330" y="719"/>
                  <a:pt x="1330" y="719"/>
                </a:cubicBezTo>
                <a:cubicBezTo>
                  <a:pt x="1329" y="719"/>
                  <a:pt x="1329" y="719"/>
                  <a:pt x="1329" y="719"/>
                </a:cubicBezTo>
                <a:cubicBezTo>
                  <a:pt x="1329" y="720"/>
                  <a:pt x="1330" y="721"/>
                  <a:pt x="1330" y="722"/>
                </a:cubicBezTo>
                <a:cubicBezTo>
                  <a:pt x="1333" y="722"/>
                  <a:pt x="1333" y="722"/>
                  <a:pt x="1333" y="722"/>
                </a:cubicBezTo>
                <a:cubicBezTo>
                  <a:pt x="1333" y="723"/>
                  <a:pt x="1334" y="724"/>
                  <a:pt x="1334" y="725"/>
                </a:cubicBezTo>
                <a:cubicBezTo>
                  <a:pt x="1336" y="726"/>
                  <a:pt x="1341" y="728"/>
                  <a:pt x="1343" y="727"/>
                </a:cubicBezTo>
                <a:cubicBezTo>
                  <a:pt x="1343" y="726"/>
                  <a:pt x="1344" y="726"/>
                  <a:pt x="1344" y="725"/>
                </a:cubicBezTo>
                <a:cubicBezTo>
                  <a:pt x="1347" y="725"/>
                  <a:pt x="1347" y="725"/>
                  <a:pt x="1347" y="725"/>
                </a:cubicBezTo>
                <a:cubicBezTo>
                  <a:pt x="1347" y="724"/>
                  <a:pt x="1347" y="724"/>
                  <a:pt x="1347" y="724"/>
                </a:cubicBezTo>
                <a:cubicBezTo>
                  <a:pt x="1348" y="724"/>
                  <a:pt x="1348" y="724"/>
                  <a:pt x="1348" y="724"/>
                </a:cubicBezTo>
                <a:cubicBezTo>
                  <a:pt x="1347" y="726"/>
                  <a:pt x="1348" y="726"/>
                  <a:pt x="1346" y="727"/>
                </a:cubicBezTo>
                <a:close/>
                <a:moveTo>
                  <a:pt x="3636" y="723"/>
                </a:moveTo>
                <a:cubicBezTo>
                  <a:pt x="3636" y="724"/>
                  <a:pt x="3636" y="724"/>
                  <a:pt x="3636" y="724"/>
                </a:cubicBezTo>
                <a:cubicBezTo>
                  <a:pt x="3637" y="724"/>
                  <a:pt x="3637" y="724"/>
                  <a:pt x="3637" y="724"/>
                </a:cubicBezTo>
                <a:cubicBezTo>
                  <a:pt x="3638" y="722"/>
                  <a:pt x="3639" y="720"/>
                  <a:pt x="3641" y="719"/>
                </a:cubicBezTo>
                <a:cubicBezTo>
                  <a:pt x="3641" y="717"/>
                  <a:pt x="3641" y="717"/>
                  <a:pt x="3641" y="717"/>
                </a:cubicBezTo>
                <a:cubicBezTo>
                  <a:pt x="3640" y="717"/>
                  <a:pt x="3639" y="717"/>
                  <a:pt x="3638" y="718"/>
                </a:cubicBezTo>
                <a:cubicBezTo>
                  <a:pt x="3638" y="720"/>
                  <a:pt x="3637" y="722"/>
                  <a:pt x="3636" y="723"/>
                </a:cubicBezTo>
                <a:close/>
                <a:moveTo>
                  <a:pt x="3636" y="724"/>
                </a:moveTo>
                <a:cubicBezTo>
                  <a:pt x="3636" y="724"/>
                  <a:pt x="3636" y="724"/>
                  <a:pt x="3636" y="724"/>
                </a:cubicBezTo>
                <a:cubicBezTo>
                  <a:pt x="3634" y="724"/>
                  <a:pt x="3634" y="724"/>
                  <a:pt x="3634" y="724"/>
                </a:cubicBezTo>
                <a:cubicBezTo>
                  <a:pt x="3635" y="724"/>
                  <a:pt x="3634" y="724"/>
                  <a:pt x="3636" y="724"/>
                </a:cubicBezTo>
                <a:close/>
                <a:moveTo>
                  <a:pt x="1381" y="732"/>
                </a:moveTo>
                <a:cubicBezTo>
                  <a:pt x="1381" y="731"/>
                  <a:pt x="1381" y="729"/>
                  <a:pt x="1380" y="730"/>
                </a:cubicBezTo>
                <a:cubicBezTo>
                  <a:pt x="1380" y="731"/>
                  <a:pt x="1380" y="731"/>
                  <a:pt x="1380" y="731"/>
                </a:cubicBezTo>
                <a:cubicBezTo>
                  <a:pt x="1379" y="730"/>
                  <a:pt x="1380" y="731"/>
                  <a:pt x="1379" y="730"/>
                </a:cubicBezTo>
                <a:cubicBezTo>
                  <a:pt x="1378" y="729"/>
                  <a:pt x="1379" y="730"/>
                  <a:pt x="1378" y="729"/>
                </a:cubicBezTo>
                <a:cubicBezTo>
                  <a:pt x="1379" y="729"/>
                  <a:pt x="1380" y="729"/>
                  <a:pt x="1381" y="729"/>
                </a:cubicBezTo>
                <a:cubicBezTo>
                  <a:pt x="1381" y="726"/>
                  <a:pt x="1381" y="726"/>
                  <a:pt x="1381" y="726"/>
                </a:cubicBezTo>
                <a:cubicBezTo>
                  <a:pt x="1379" y="726"/>
                  <a:pt x="1379" y="726"/>
                  <a:pt x="1379" y="726"/>
                </a:cubicBezTo>
                <a:cubicBezTo>
                  <a:pt x="1379" y="724"/>
                  <a:pt x="1379" y="725"/>
                  <a:pt x="1378" y="724"/>
                </a:cubicBezTo>
                <a:cubicBezTo>
                  <a:pt x="1378" y="725"/>
                  <a:pt x="1378" y="726"/>
                  <a:pt x="1378" y="727"/>
                </a:cubicBezTo>
                <a:cubicBezTo>
                  <a:pt x="1373" y="727"/>
                  <a:pt x="1374" y="727"/>
                  <a:pt x="1372" y="729"/>
                </a:cubicBezTo>
                <a:cubicBezTo>
                  <a:pt x="1372" y="729"/>
                  <a:pt x="1371" y="730"/>
                  <a:pt x="1371" y="731"/>
                </a:cubicBezTo>
                <a:cubicBezTo>
                  <a:pt x="1373" y="731"/>
                  <a:pt x="1373" y="731"/>
                  <a:pt x="1373" y="731"/>
                </a:cubicBezTo>
                <a:cubicBezTo>
                  <a:pt x="1372" y="732"/>
                  <a:pt x="1372" y="733"/>
                  <a:pt x="1372" y="733"/>
                </a:cubicBezTo>
                <a:cubicBezTo>
                  <a:pt x="1371" y="733"/>
                  <a:pt x="1371" y="733"/>
                  <a:pt x="1371" y="733"/>
                </a:cubicBezTo>
                <a:cubicBezTo>
                  <a:pt x="1371" y="737"/>
                  <a:pt x="1371" y="737"/>
                  <a:pt x="1371" y="737"/>
                </a:cubicBezTo>
                <a:cubicBezTo>
                  <a:pt x="1370" y="737"/>
                  <a:pt x="1370" y="737"/>
                  <a:pt x="1370" y="737"/>
                </a:cubicBezTo>
                <a:cubicBezTo>
                  <a:pt x="1370" y="738"/>
                  <a:pt x="1370" y="738"/>
                  <a:pt x="1370" y="738"/>
                </a:cubicBezTo>
                <a:cubicBezTo>
                  <a:pt x="1373" y="737"/>
                  <a:pt x="1374" y="736"/>
                  <a:pt x="1377" y="736"/>
                </a:cubicBezTo>
                <a:cubicBezTo>
                  <a:pt x="1377" y="733"/>
                  <a:pt x="1378" y="734"/>
                  <a:pt x="1378" y="732"/>
                </a:cubicBezTo>
                <a:lnTo>
                  <a:pt x="1381" y="732"/>
                </a:lnTo>
                <a:close/>
                <a:moveTo>
                  <a:pt x="1124" y="732"/>
                </a:moveTo>
                <a:cubicBezTo>
                  <a:pt x="1124" y="731"/>
                  <a:pt x="1124" y="731"/>
                  <a:pt x="1124" y="731"/>
                </a:cubicBezTo>
                <a:cubicBezTo>
                  <a:pt x="1122" y="731"/>
                  <a:pt x="1122" y="731"/>
                  <a:pt x="1122" y="731"/>
                </a:cubicBezTo>
                <a:cubicBezTo>
                  <a:pt x="1123" y="732"/>
                  <a:pt x="1122" y="731"/>
                  <a:pt x="1124" y="732"/>
                </a:cubicBezTo>
                <a:close/>
                <a:moveTo>
                  <a:pt x="2665" y="733"/>
                </a:moveTo>
                <a:cubicBezTo>
                  <a:pt x="2668" y="733"/>
                  <a:pt x="2668" y="733"/>
                  <a:pt x="2668" y="733"/>
                </a:cubicBezTo>
                <a:cubicBezTo>
                  <a:pt x="2668" y="732"/>
                  <a:pt x="2668" y="732"/>
                  <a:pt x="2668" y="732"/>
                </a:cubicBezTo>
                <a:cubicBezTo>
                  <a:pt x="2667" y="732"/>
                  <a:pt x="2666" y="731"/>
                  <a:pt x="2665" y="731"/>
                </a:cubicBezTo>
                <a:lnTo>
                  <a:pt x="2665" y="733"/>
                </a:lnTo>
                <a:close/>
                <a:moveTo>
                  <a:pt x="3613" y="739"/>
                </a:moveTo>
                <a:cubicBezTo>
                  <a:pt x="3613" y="740"/>
                  <a:pt x="3613" y="741"/>
                  <a:pt x="3613" y="742"/>
                </a:cubicBezTo>
                <a:cubicBezTo>
                  <a:pt x="3613" y="742"/>
                  <a:pt x="3613" y="742"/>
                  <a:pt x="3613" y="742"/>
                </a:cubicBezTo>
                <a:cubicBezTo>
                  <a:pt x="3613" y="743"/>
                  <a:pt x="3613" y="743"/>
                  <a:pt x="3613" y="743"/>
                </a:cubicBezTo>
                <a:cubicBezTo>
                  <a:pt x="3616" y="742"/>
                  <a:pt x="3618" y="740"/>
                  <a:pt x="3619" y="738"/>
                </a:cubicBezTo>
                <a:cubicBezTo>
                  <a:pt x="3620" y="738"/>
                  <a:pt x="3620" y="738"/>
                  <a:pt x="3620" y="738"/>
                </a:cubicBezTo>
                <a:cubicBezTo>
                  <a:pt x="3620" y="737"/>
                  <a:pt x="3621" y="735"/>
                  <a:pt x="3621" y="733"/>
                </a:cubicBezTo>
                <a:cubicBezTo>
                  <a:pt x="3622" y="733"/>
                  <a:pt x="3622" y="733"/>
                  <a:pt x="3622" y="733"/>
                </a:cubicBezTo>
                <a:cubicBezTo>
                  <a:pt x="3622" y="731"/>
                  <a:pt x="3622" y="731"/>
                  <a:pt x="3622" y="731"/>
                </a:cubicBezTo>
                <a:cubicBezTo>
                  <a:pt x="3621" y="731"/>
                  <a:pt x="3620" y="732"/>
                  <a:pt x="3619" y="732"/>
                </a:cubicBezTo>
                <a:cubicBezTo>
                  <a:pt x="3619" y="733"/>
                  <a:pt x="3619" y="733"/>
                  <a:pt x="3619" y="733"/>
                </a:cubicBezTo>
                <a:cubicBezTo>
                  <a:pt x="3618" y="734"/>
                  <a:pt x="3618" y="733"/>
                  <a:pt x="3618" y="734"/>
                </a:cubicBezTo>
                <a:cubicBezTo>
                  <a:pt x="3616" y="734"/>
                  <a:pt x="3616" y="734"/>
                  <a:pt x="3616" y="734"/>
                </a:cubicBezTo>
                <a:cubicBezTo>
                  <a:pt x="3615" y="735"/>
                  <a:pt x="3616" y="737"/>
                  <a:pt x="3615" y="738"/>
                </a:cubicBezTo>
                <a:cubicBezTo>
                  <a:pt x="3615" y="739"/>
                  <a:pt x="3614" y="739"/>
                  <a:pt x="3613" y="739"/>
                </a:cubicBezTo>
                <a:close/>
                <a:moveTo>
                  <a:pt x="1141" y="738"/>
                </a:moveTo>
                <a:cubicBezTo>
                  <a:pt x="1141" y="738"/>
                  <a:pt x="1141" y="738"/>
                  <a:pt x="1141" y="738"/>
                </a:cubicBezTo>
                <a:cubicBezTo>
                  <a:pt x="1142" y="737"/>
                  <a:pt x="1141" y="738"/>
                  <a:pt x="1142" y="737"/>
                </a:cubicBezTo>
                <a:cubicBezTo>
                  <a:pt x="1137" y="736"/>
                  <a:pt x="1135" y="733"/>
                  <a:pt x="1129" y="733"/>
                </a:cubicBezTo>
                <a:cubicBezTo>
                  <a:pt x="1129" y="737"/>
                  <a:pt x="1137" y="737"/>
                  <a:pt x="1141" y="738"/>
                </a:cubicBezTo>
                <a:close/>
                <a:moveTo>
                  <a:pt x="1093" y="734"/>
                </a:moveTo>
                <a:cubicBezTo>
                  <a:pt x="1092" y="733"/>
                  <a:pt x="1093" y="734"/>
                  <a:pt x="1092" y="733"/>
                </a:cubicBezTo>
                <a:cubicBezTo>
                  <a:pt x="1091" y="735"/>
                  <a:pt x="1091" y="735"/>
                  <a:pt x="1091" y="737"/>
                </a:cubicBezTo>
                <a:cubicBezTo>
                  <a:pt x="1093" y="736"/>
                  <a:pt x="1092" y="737"/>
                  <a:pt x="1093" y="736"/>
                </a:cubicBezTo>
                <a:cubicBezTo>
                  <a:pt x="1093" y="736"/>
                  <a:pt x="1093" y="736"/>
                  <a:pt x="1093" y="736"/>
                </a:cubicBezTo>
                <a:cubicBezTo>
                  <a:pt x="1094" y="734"/>
                  <a:pt x="1093" y="735"/>
                  <a:pt x="1093" y="734"/>
                </a:cubicBezTo>
                <a:close/>
                <a:moveTo>
                  <a:pt x="3508" y="786"/>
                </a:moveTo>
                <a:cubicBezTo>
                  <a:pt x="3508" y="789"/>
                  <a:pt x="3508" y="791"/>
                  <a:pt x="3510" y="793"/>
                </a:cubicBezTo>
                <a:cubicBezTo>
                  <a:pt x="3510" y="793"/>
                  <a:pt x="3511" y="794"/>
                  <a:pt x="3511" y="794"/>
                </a:cubicBezTo>
                <a:cubicBezTo>
                  <a:pt x="3511" y="801"/>
                  <a:pt x="3511" y="801"/>
                  <a:pt x="3511" y="801"/>
                </a:cubicBezTo>
                <a:cubicBezTo>
                  <a:pt x="3512" y="802"/>
                  <a:pt x="3513" y="802"/>
                  <a:pt x="3514" y="802"/>
                </a:cubicBezTo>
                <a:cubicBezTo>
                  <a:pt x="3514" y="801"/>
                  <a:pt x="3514" y="801"/>
                  <a:pt x="3514" y="801"/>
                </a:cubicBezTo>
                <a:cubicBezTo>
                  <a:pt x="3515" y="801"/>
                  <a:pt x="3516" y="801"/>
                  <a:pt x="3517" y="801"/>
                </a:cubicBezTo>
                <a:cubicBezTo>
                  <a:pt x="3517" y="800"/>
                  <a:pt x="3518" y="800"/>
                  <a:pt x="3518" y="799"/>
                </a:cubicBezTo>
                <a:cubicBezTo>
                  <a:pt x="3523" y="799"/>
                  <a:pt x="3523" y="799"/>
                  <a:pt x="3523" y="799"/>
                </a:cubicBezTo>
                <a:cubicBezTo>
                  <a:pt x="3523" y="798"/>
                  <a:pt x="3523" y="798"/>
                  <a:pt x="3523" y="798"/>
                </a:cubicBezTo>
                <a:cubicBezTo>
                  <a:pt x="3524" y="797"/>
                  <a:pt x="3523" y="798"/>
                  <a:pt x="3524" y="797"/>
                </a:cubicBezTo>
                <a:cubicBezTo>
                  <a:pt x="3521" y="797"/>
                  <a:pt x="3521" y="796"/>
                  <a:pt x="3520" y="795"/>
                </a:cubicBezTo>
                <a:cubicBezTo>
                  <a:pt x="3520" y="794"/>
                  <a:pt x="3520" y="794"/>
                  <a:pt x="3520" y="794"/>
                </a:cubicBezTo>
                <a:cubicBezTo>
                  <a:pt x="3518" y="794"/>
                  <a:pt x="3517" y="793"/>
                  <a:pt x="3515" y="793"/>
                </a:cubicBezTo>
                <a:cubicBezTo>
                  <a:pt x="3515" y="789"/>
                  <a:pt x="3515" y="789"/>
                  <a:pt x="3515" y="789"/>
                </a:cubicBezTo>
                <a:cubicBezTo>
                  <a:pt x="3517" y="789"/>
                  <a:pt x="3518" y="788"/>
                  <a:pt x="3519" y="788"/>
                </a:cubicBezTo>
                <a:cubicBezTo>
                  <a:pt x="3519" y="787"/>
                  <a:pt x="3519" y="787"/>
                  <a:pt x="3519" y="787"/>
                </a:cubicBezTo>
                <a:cubicBezTo>
                  <a:pt x="3522" y="787"/>
                  <a:pt x="3521" y="790"/>
                  <a:pt x="3524" y="789"/>
                </a:cubicBezTo>
                <a:cubicBezTo>
                  <a:pt x="3524" y="788"/>
                  <a:pt x="3524" y="788"/>
                  <a:pt x="3524" y="788"/>
                </a:cubicBezTo>
                <a:cubicBezTo>
                  <a:pt x="3525" y="788"/>
                  <a:pt x="3525" y="787"/>
                  <a:pt x="3526" y="787"/>
                </a:cubicBezTo>
                <a:cubicBezTo>
                  <a:pt x="3527" y="787"/>
                  <a:pt x="3529" y="787"/>
                  <a:pt x="3530" y="787"/>
                </a:cubicBezTo>
                <a:cubicBezTo>
                  <a:pt x="3531" y="790"/>
                  <a:pt x="3532" y="791"/>
                  <a:pt x="3533" y="793"/>
                </a:cubicBezTo>
                <a:cubicBezTo>
                  <a:pt x="3534" y="794"/>
                  <a:pt x="3533" y="793"/>
                  <a:pt x="3534" y="794"/>
                </a:cubicBezTo>
                <a:cubicBezTo>
                  <a:pt x="3544" y="794"/>
                  <a:pt x="3544" y="794"/>
                  <a:pt x="3544" y="794"/>
                </a:cubicBezTo>
                <a:cubicBezTo>
                  <a:pt x="3546" y="791"/>
                  <a:pt x="3547" y="787"/>
                  <a:pt x="3548" y="784"/>
                </a:cubicBezTo>
                <a:cubicBezTo>
                  <a:pt x="3550" y="783"/>
                  <a:pt x="3552" y="782"/>
                  <a:pt x="3554" y="781"/>
                </a:cubicBezTo>
                <a:cubicBezTo>
                  <a:pt x="3558" y="781"/>
                  <a:pt x="3558" y="782"/>
                  <a:pt x="3561" y="783"/>
                </a:cubicBezTo>
                <a:cubicBezTo>
                  <a:pt x="3561" y="782"/>
                  <a:pt x="3561" y="782"/>
                  <a:pt x="3562" y="781"/>
                </a:cubicBezTo>
                <a:cubicBezTo>
                  <a:pt x="3566" y="781"/>
                  <a:pt x="3567" y="779"/>
                  <a:pt x="3571" y="779"/>
                </a:cubicBezTo>
                <a:cubicBezTo>
                  <a:pt x="3570" y="777"/>
                  <a:pt x="3570" y="777"/>
                  <a:pt x="3568" y="777"/>
                </a:cubicBezTo>
                <a:cubicBezTo>
                  <a:pt x="3568" y="774"/>
                  <a:pt x="3568" y="774"/>
                  <a:pt x="3568" y="774"/>
                </a:cubicBezTo>
                <a:cubicBezTo>
                  <a:pt x="3566" y="774"/>
                  <a:pt x="3567" y="774"/>
                  <a:pt x="3566" y="773"/>
                </a:cubicBezTo>
                <a:cubicBezTo>
                  <a:pt x="3566" y="773"/>
                  <a:pt x="3566" y="773"/>
                  <a:pt x="3566" y="773"/>
                </a:cubicBezTo>
                <a:cubicBezTo>
                  <a:pt x="3566" y="771"/>
                  <a:pt x="3567" y="771"/>
                  <a:pt x="3567" y="768"/>
                </a:cubicBezTo>
                <a:cubicBezTo>
                  <a:pt x="3564" y="768"/>
                  <a:pt x="3563" y="769"/>
                  <a:pt x="3561" y="769"/>
                </a:cubicBezTo>
                <a:cubicBezTo>
                  <a:pt x="3560" y="768"/>
                  <a:pt x="3559" y="768"/>
                  <a:pt x="3558" y="767"/>
                </a:cubicBezTo>
                <a:cubicBezTo>
                  <a:pt x="3557" y="766"/>
                  <a:pt x="3558" y="766"/>
                  <a:pt x="3557" y="764"/>
                </a:cubicBezTo>
                <a:cubicBezTo>
                  <a:pt x="3557" y="763"/>
                  <a:pt x="3557" y="763"/>
                  <a:pt x="3557" y="763"/>
                </a:cubicBezTo>
                <a:cubicBezTo>
                  <a:pt x="3555" y="765"/>
                  <a:pt x="3553" y="764"/>
                  <a:pt x="3551" y="765"/>
                </a:cubicBezTo>
                <a:cubicBezTo>
                  <a:pt x="3551" y="766"/>
                  <a:pt x="3551" y="766"/>
                  <a:pt x="3551" y="766"/>
                </a:cubicBezTo>
                <a:cubicBezTo>
                  <a:pt x="3549" y="765"/>
                  <a:pt x="3546" y="765"/>
                  <a:pt x="3544" y="764"/>
                </a:cubicBezTo>
                <a:cubicBezTo>
                  <a:pt x="3543" y="760"/>
                  <a:pt x="3540" y="757"/>
                  <a:pt x="3538" y="753"/>
                </a:cubicBezTo>
                <a:cubicBezTo>
                  <a:pt x="3538" y="752"/>
                  <a:pt x="3538" y="751"/>
                  <a:pt x="3538" y="750"/>
                </a:cubicBezTo>
                <a:cubicBezTo>
                  <a:pt x="3537" y="750"/>
                  <a:pt x="3537" y="750"/>
                  <a:pt x="3537" y="750"/>
                </a:cubicBezTo>
                <a:cubicBezTo>
                  <a:pt x="3536" y="749"/>
                  <a:pt x="3536" y="749"/>
                  <a:pt x="3534" y="748"/>
                </a:cubicBezTo>
                <a:cubicBezTo>
                  <a:pt x="3534" y="747"/>
                  <a:pt x="3533" y="745"/>
                  <a:pt x="3533" y="743"/>
                </a:cubicBezTo>
                <a:cubicBezTo>
                  <a:pt x="3531" y="743"/>
                  <a:pt x="3531" y="743"/>
                  <a:pt x="3529" y="742"/>
                </a:cubicBezTo>
                <a:cubicBezTo>
                  <a:pt x="3529" y="741"/>
                  <a:pt x="3529" y="741"/>
                  <a:pt x="3529" y="741"/>
                </a:cubicBezTo>
                <a:cubicBezTo>
                  <a:pt x="3528" y="742"/>
                  <a:pt x="3527" y="743"/>
                  <a:pt x="3525" y="743"/>
                </a:cubicBezTo>
                <a:cubicBezTo>
                  <a:pt x="3525" y="744"/>
                  <a:pt x="3525" y="745"/>
                  <a:pt x="3524" y="746"/>
                </a:cubicBezTo>
                <a:cubicBezTo>
                  <a:pt x="3525" y="746"/>
                  <a:pt x="3525" y="746"/>
                  <a:pt x="3525" y="746"/>
                </a:cubicBezTo>
                <a:cubicBezTo>
                  <a:pt x="3526" y="749"/>
                  <a:pt x="3528" y="752"/>
                  <a:pt x="3530" y="753"/>
                </a:cubicBezTo>
                <a:cubicBezTo>
                  <a:pt x="3530" y="756"/>
                  <a:pt x="3529" y="758"/>
                  <a:pt x="3528" y="760"/>
                </a:cubicBezTo>
                <a:cubicBezTo>
                  <a:pt x="3528" y="767"/>
                  <a:pt x="3528" y="767"/>
                  <a:pt x="3528" y="767"/>
                </a:cubicBezTo>
                <a:cubicBezTo>
                  <a:pt x="3527" y="767"/>
                  <a:pt x="3526" y="768"/>
                  <a:pt x="3524" y="769"/>
                </a:cubicBezTo>
                <a:cubicBezTo>
                  <a:pt x="3525" y="772"/>
                  <a:pt x="3525" y="776"/>
                  <a:pt x="3525" y="779"/>
                </a:cubicBezTo>
                <a:cubicBezTo>
                  <a:pt x="3522" y="780"/>
                  <a:pt x="3521" y="780"/>
                  <a:pt x="3518" y="778"/>
                </a:cubicBezTo>
                <a:cubicBezTo>
                  <a:pt x="3518" y="778"/>
                  <a:pt x="3517" y="777"/>
                  <a:pt x="3517" y="777"/>
                </a:cubicBezTo>
                <a:cubicBezTo>
                  <a:pt x="3514" y="777"/>
                  <a:pt x="3514" y="777"/>
                  <a:pt x="3514" y="777"/>
                </a:cubicBezTo>
                <a:cubicBezTo>
                  <a:pt x="3514" y="776"/>
                  <a:pt x="3514" y="776"/>
                  <a:pt x="3514" y="776"/>
                </a:cubicBezTo>
                <a:cubicBezTo>
                  <a:pt x="3513" y="776"/>
                  <a:pt x="3513" y="776"/>
                  <a:pt x="3513" y="776"/>
                </a:cubicBezTo>
                <a:cubicBezTo>
                  <a:pt x="3513" y="777"/>
                  <a:pt x="3513" y="777"/>
                  <a:pt x="3513" y="777"/>
                </a:cubicBezTo>
                <a:cubicBezTo>
                  <a:pt x="3512" y="777"/>
                  <a:pt x="3512" y="777"/>
                  <a:pt x="3512" y="777"/>
                </a:cubicBezTo>
                <a:cubicBezTo>
                  <a:pt x="3512" y="777"/>
                  <a:pt x="3512" y="777"/>
                  <a:pt x="3512" y="777"/>
                </a:cubicBezTo>
                <a:cubicBezTo>
                  <a:pt x="3513" y="778"/>
                  <a:pt x="3514" y="778"/>
                  <a:pt x="3515" y="778"/>
                </a:cubicBezTo>
                <a:cubicBezTo>
                  <a:pt x="3514" y="780"/>
                  <a:pt x="3513" y="782"/>
                  <a:pt x="3513" y="783"/>
                </a:cubicBezTo>
                <a:cubicBezTo>
                  <a:pt x="3509" y="784"/>
                  <a:pt x="3510" y="784"/>
                  <a:pt x="3508" y="786"/>
                </a:cubicBezTo>
                <a:close/>
                <a:moveTo>
                  <a:pt x="3604" y="741"/>
                </a:moveTo>
                <a:cubicBezTo>
                  <a:pt x="3602" y="744"/>
                  <a:pt x="3601" y="746"/>
                  <a:pt x="3600" y="749"/>
                </a:cubicBezTo>
                <a:cubicBezTo>
                  <a:pt x="3599" y="750"/>
                  <a:pt x="3600" y="750"/>
                  <a:pt x="3599" y="750"/>
                </a:cubicBezTo>
                <a:cubicBezTo>
                  <a:pt x="3598" y="749"/>
                  <a:pt x="3598" y="748"/>
                  <a:pt x="3598" y="748"/>
                </a:cubicBezTo>
                <a:cubicBezTo>
                  <a:pt x="3595" y="748"/>
                  <a:pt x="3596" y="749"/>
                  <a:pt x="3595" y="750"/>
                </a:cubicBezTo>
                <a:cubicBezTo>
                  <a:pt x="3595" y="751"/>
                  <a:pt x="3595" y="751"/>
                  <a:pt x="3595" y="751"/>
                </a:cubicBezTo>
                <a:cubicBezTo>
                  <a:pt x="3592" y="751"/>
                  <a:pt x="3592" y="751"/>
                  <a:pt x="3592" y="751"/>
                </a:cubicBezTo>
                <a:cubicBezTo>
                  <a:pt x="3591" y="752"/>
                  <a:pt x="3591" y="753"/>
                  <a:pt x="3590" y="754"/>
                </a:cubicBezTo>
                <a:cubicBezTo>
                  <a:pt x="3590" y="754"/>
                  <a:pt x="3589" y="755"/>
                  <a:pt x="3588" y="755"/>
                </a:cubicBezTo>
                <a:cubicBezTo>
                  <a:pt x="3588" y="757"/>
                  <a:pt x="3588" y="757"/>
                  <a:pt x="3588" y="757"/>
                </a:cubicBezTo>
                <a:cubicBezTo>
                  <a:pt x="3586" y="757"/>
                  <a:pt x="3587" y="757"/>
                  <a:pt x="3586" y="758"/>
                </a:cubicBezTo>
                <a:cubicBezTo>
                  <a:pt x="3585" y="758"/>
                  <a:pt x="3585" y="758"/>
                  <a:pt x="3585" y="758"/>
                </a:cubicBezTo>
                <a:cubicBezTo>
                  <a:pt x="3585" y="758"/>
                  <a:pt x="3585" y="758"/>
                  <a:pt x="3585" y="758"/>
                </a:cubicBezTo>
                <a:cubicBezTo>
                  <a:pt x="3586" y="758"/>
                  <a:pt x="3586" y="758"/>
                  <a:pt x="3586" y="758"/>
                </a:cubicBezTo>
                <a:cubicBezTo>
                  <a:pt x="3587" y="759"/>
                  <a:pt x="3586" y="759"/>
                  <a:pt x="3588" y="759"/>
                </a:cubicBezTo>
                <a:cubicBezTo>
                  <a:pt x="3589" y="758"/>
                  <a:pt x="3593" y="755"/>
                  <a:pt x="3595" y="754"/>
                </a:cubicBezTo>
                <a:cubicBezTo>
                  <a:pt x="3596" y="754"/>
                  <a:pt x="3596" y="754"/>
                  <a:pt x="3596" y="754"/>
                </a:cubicBezTo>
                <a:cubicBezTo>
                  <a:pt x="3597" y="753"/>
                  <a:pt x="3597" y="753"/>
                  <a:pt x="3598" y="752"/>
                </a:cubicBezTo>
                <a:cubicBezTo>
                  <a:pt x="3601" y="752"/>
                  <a:pt x="3601" y="752"/>
                  <a:pt x="3601" y="752"/>
                </a:cubicBezTo>
                <a:cubicBezTo>
                  <a:pt x="3601" y="751"/>
                  <a:pt x="3601" y="751"/>
                  <a:pt x="3601" y="751"/>
                </a:cubicBezTo>
                <a:cubicBezTo>
                  <a:pt x="3602" y="751"/>
                  <a:pt x="3603" y="750"/>
                  <a:pt x="3604" y="750"/>
                </a:cubicBezTo>
                <a:cubicBezTo>
                  <a:pt x="3604" y="748"/>
                  <a:pt x="3604" y="748"/>
                  <a:pt x="3605" y="747"/>
                </a:cubicBezTo>
                <a:cubicBezTo>
                  <a:pt x="3605" y="742"/>
                  <a:pt x="3605" y="742"/>
                  <a:pt x="3605" y="742"/>
                </a:cubicBezTo>
                <a:cubicBezTo>
                  <a:pt x="3604" y="742"/>
                  <a:pt x="3604" y="742"/>
                  <a:pt x="3604" y="742"/>
                </a:cubicBezTo>
                <a:cubicBezTo>
                  <a:pt x="3604" y="741"/>
                  <a:pt x="3604" y="741"/>
                  <a:pt x="3604" y="741"/>
                </a:cubicBezTo>
                <a:close/>
                <a:moveTo>
                  <a:pt x="1146" y="743"/>
                </a:moveTo>
                <a:cubicBezTo>
                  <a:pt x="1145" y="743"/>
                  <a:pt x="1144" y="743"/>
                  <a:pt x="1144" y="743"/>
                </a:cubicBezTo>
                <a:cubicBezTo>
                  <a:pt x="1144" y="745"/>
                  <a:pt x="1144" y="745"/>
                  <a:pt x="1144" y="745"/>
                </a:cubicBezTo>
                <a:cubicBezTo>
                  <a:pt x="1144" y="745"/>
                  <a:pt x="1145" y="746"/>
                  <a:pt x="1146" y="746"/>
                </a:cubicBezTo>
                <a:lnTo>
                  <a:pt x="1146" y="743"/>
                </a:lnTo>
                <a:close/>
                <a:moveTo>
                  <a:pt x="1362" y="743"/>
                </a:moveTo>
                <a:cubicBezTo>
                  <a:pt x="1360" y="743"/>
                  <a:pt x="1360" y="743"/>
                  <a:pt x="1360" y="743"/>
                </a:cubicBezTo>
                <a:cubicBezTo>
                  <a:pt x="1360" y="744"/>
                  <a:pt x="1360" y="744"/>
                  <a:pt x="1360" y="744"/>
                </a:cubicBezTo>
                <a:cubicBezTo>
                  <a:pt x="1362" y="744"/>
                  <a:pt x="1362" y="744"/>
                  <a:pt x="1362" y="744"/>
                </a:cubicBezTo>
                <a:lnTo>
                  <a:pt x="1362" y="743"/>
                </a:lnTo>
                <a:close/>
                <a:moveTo>
                  <a:pt x="3571" y="772"/>
                </a:moveTo>
                <a:cubicBezTo>
                  <a:pt x="3576" y="771"/>
                  <a:pt x="3574" y="770"/>
                  <a:pt x="3576" y="767"/>
                </a:cubicBezTo>
                <a:cubicBezTo>
                  <a:pt x="3577" y="765"/>
                  <a:pt x="3580" y="766"/>
                  <a:pt x="3581" y="762"/>
                </a:cubicBezTo>
                <a:cubicBezTo>
                  <a:pt x="3578" y="762"/>
                  <a:pt x="3578" y="762"/>
                  <a:pt x="3578" y="762"/>
                </a:cubicBezTo>
                <a:cubicBezTo>
                  <a:pt x="3577" y="762"/>
                  <a:pt x="3572" y="771"/>
                  <a:pt x="3571" y="772"/>
                </a:cubicBezTo>
                <a:close/>
                <a:moveTo>
                  <a:pt x="3584" y="772"/>
                </a:moveTo>
                <a:cubicBezTo>
                  <a:pt x="3584" y="773"/>
                  <a:pt x="3584" y="773"/>
                  <a:pt x="3584" y="773"/>
                </a:cubicBezTo>
                <a:cubicBezTo>
                  <a:pt x="3585" y="774"/>
                  <a:pt x="3585" y="773"/>
                  <a:pt x="3585" y="772"/>
                </a:cubicBezTo>
                <a:cubicBezTo>
                  <a:pt x="3586" y="772"/>
                  <a:pt x="3586" y="772"/>
                  <a:pt x="3586" y="772"/>
                </a:cubicBezTo>
                <a:cubicBezTo>
                  <a:pt x="3586" y="772"/>
                  <a:pt x="3586" y="772"/>
                  <a:pt x="3586" y="772"/>
                </a:cubicBezTo>
                <a:cubicBezTo>
                  <a:pt x="3585" y="771"/>
                  <a:pt x="3584" y="771"/>
                  <a:pt x="3583" y="771"/>
                </a:cubicBezTo>
                <a:cubicBezTo>
                  <a:pt x="3583" y="772"/>
                  <a:pt x="3583" y="771"/>
                  <a:pt x="3584" y="772"/>
                </a:cubicBezTo>
                <a:close/>
                <a:moveTo>
                  <a:pt x="2114" y="805"/>
                </a:moveTo>
                <a:cubicBezTo>
                  <a:pt x="2115" y="806"/>
                  <a:pt x="2114" y="805"/>
                  <a:pt x="2116" y="806"/>
                </a:cubicBezTo>
                <a:cubicBezTo>
                  <a:pt x="2117" y="803"/>
                  <a:pt x="2117" y="801"/>
                  <a:pt x="2118" y="799"/>
                </a:cubicBezTo>
                <a:cubicBezTo>
                  <a:pt x="2118" y="793"/>
                  <a:pt x="2118" y="793"/>
                  <a:pt x="2118" y="793"/>
                </a:cubicBezTo>
                <a:cubicBezTo>
                  <a:pt x="2119" y="793"/>
                  <a:pt x="2119" y="793"/>
                  <a:pt x="2119" y="793"/>
                </a:cubicBezTo>
                <a:cubicBezTo>
                  <a:pt x="2120" y="792"/>
                  <a:pt x="2120" y="791"/>
                  <a:pt x="2120" y="789"/>
                </a:cubicBezTo>
                <a:cubicBezTo>
                  <a:pt x="2119" y="789"/>
                  <a:pt x="2119" y="789"/>
                  <a:pt x="2119" y="789"/>
                </a:cubicBezTo>
                <a:cubicBezTo>
                  <a:pt x="2119" y="786"/>
                  <a:pt x="2118" y="782"/>
                  <a:pt x="2117" y="779"/>
                </a:cubicBezTo>
                <a:cubicBezTo>
                  <a:pt x="2116" y="779"/>
                  <a:pt x="2116" y="779"/>
                  <a:pt x="2116" y="779"/>
                </a:cubicBezTo>
                <a:cubicBezTo>
                  <a:pt x="2115" y="784"/>
                  <a:pt x="2111" y="786"/>
                  <a:pt x="2108" y="787"/>
                </a:cubicBezTo>
                <a:cubicBezTo>
                  <a:pt x="2108" y="792"/>
                  <a:pt x="2108" y="792"/>
                  <a:pt x="2108" y="792"/>
                </a:cubicBezTo>
                <a:cubicBezTo>
                  <a:pt x="2107" y="792"/>
                  <a:pt x="2106" y="792"/>
                  <a:pt x="2107" y="793"/>
                </a:cubicBezTo>
                <a:cubicBezTo>
                  <a:pt x="2108" y="793"/>
                  <a:pt x="2108" y="793"/>
                  <a:pt x="2108" y="793"/>
                </a:cubicBezTo>
                <a:cubicBezTo>
                  <a:pt x="2108" y="796"/>
                  <a:pt x="2108" y="798"/>
                  <a:pt x="2108" y="800"/>
                </a:cubicBezTo>
                <a:cubicBezTo>
                  <a:pt x="2110" y="801"/>
                  <a:pt x="2111" y="804"/>
                  <a:pt x="2114" y="805"/>
                </a:cubicBezTo>
                <a:close/>
                <a:moveTo>
                  <a:pt x="1271" y="792"/>
                </a:moveTo>
                <a:cubicBezTo>
                  <a:pt x="1270" y="792"/>
                  <a:pt x="1269" y="792"/>
                  <a:pt x="1268" y="792"/>
                </a:cubicBezTo>
                <a:cubicBezTo>
                  <a:pt x="1268" y="794"/>
                  <a:pt x="1268" y="794"/>
                  <a:pt x="1268" y="794"/>
                </a:cubicBezTo>
                <a:cubicBezTo>
                  <a:pt x="1269" y="794"/>
                  <a:pt x="1270" y="793"/>
                  <a:pt x="1271" y="793"/>
                </a:cubicBezTo>
                <a:lnTo>
                  <a:pt x="1271" y="792"/>
                </a:lnTo>
                <a:close/>
                <a:moveTo>
                  <a:pt x="3521" y="806"/>
                </a:moveTo>
                <a:cubicBezTo>
                  <a:pt x="3523" y="807"/>
                  <a:pt x="3524" y="807"/>
                  <a:pt x="3525" y="807"/>
                </a:cubicBezTo>
                <a:cubicBezTo>
                  <a:pt x="3525" y="804"/>
                  <a:pt x="3525" y="804"/>
                  <a:pt x="3525" y="804"/>
                </a:cubicBezTo>
                <a:cubicBezTo>
                  <a:pt x="3522" y="804"/>
                  <a:pt x="3522" y="804"/>
                  <a:pt x="3521" y="806"/>
                </a:cubicBezTo>
                <a:close/>
                <a:moveTo>
                  <a:pt x="1238" y="806"/>
                </a:moveTo>
                <a:cubicBezTo>
                  <a:pt x="1238" y="807"/>
                  <a:pt x="1238" y="807"/>
                  <a:pt x="1238" y="807"/>
                </a:cubicBezTo>
                <a:cubicBezTo>
                  <a:pt x="1236" y="807"/>
                  <a:pt x="1236" y="807"/>
                  <a:pt x="1236" y="807"/>
                </a:cubicBezTo>
                <a:cubicBezTo>
                  <a:pt x="1236" y="808"/>
                  <a:pt x="1236" y="808"/>
                  <a:pt x="1236" y="808"/>
                </a:cubicBezTo>
                <a:cubicBezTo>
                  <a:pt x="1234" y="808"/>
                  <a:pt x="1234" y="808"/>
                  <a:pt x="1234" y="808"/>
                </a:cubicBezTo>
                <a:cubicBezTo>
                  <a:pt x="1234" y="809"/>
                  <a:pt x="1234" y="809"/>
                  <a:pt x="1234" y="809"/>
                </a:cubicBezTo>
                <a:cubicBezTo>
                  <a:pt x="1232" y="810"/>
                  <a:pt x="1232" y="809"/>
                  <a:pt x="1230" y="811"/>
                </a:cubicBezTo>
                <a:cubicBezTo>
                  <a:pt x="1229" y="811"/>
                  <a:pt x="1229" y="811"/>
                  <a:pt x="1229" y="811"/>
                </a:cubicBezTo>
                <a:cubicBezTo>
                  <a:pt x="1229" y="813"/>
                  <a:pt x="1229" y="813"/>
                  <a:pt x="1229" y="813"/>
                </a:cubicBezTo>
                <a:cubicBezTo>
                  <a:pt x="1235" y="813"/>
                  <a:pt x="1235" y="813"/>
                  <a:pt x="1235" y="813"/>
                </a:cubicBezTo>
                <a:cubicBezTo>
                  <a:pt x="1235" y="812"/>
                  <a:pt x="1235" y="812"/>
                  <a:pt x="1235" y="812"/>
                </a:cubicBezTo>
                <a:cubicBezTo>
                  <a:pt x="1237" y="811"/>
                  <a:pt x="1242" y="810"/>
                  <a:pt x="1243" y="811"/>
                </a:cubicBezTo>
                <a:cubicBezTo>
                  <a:pt x="1246" y="811"/>
                  <a:pt x="1247" y="811"/>
                  <a:pt x="1247" y="808"/>
                </a:cubicBezTo>
                <a:cubicBezTo>
                  <a:pt x="1249" y="808"/>
                  <a:pt x="1248" y="808"/>
                  <a:pt x="1249" y="807"/>
                </a:cubicBezTo>
                <a:cubicBezTo>
                  <a:pt x="1250" y="807"/>
                  <a:pt x="1250" y="807"/>
                  <a:pt x="1250" y="807"/>
                </a:cubicBezTo>
                <a:cubicBezTo>
                  <a:pt x="1250" y="806"/>
                  <a:pt x="1250" y="806"/>
                  <a:pt x="1250" y="806"/>
                </a:cubicBezTo>
                <a:cubicBezTo>
                  <a:pt x="1248" y="807"/>
                  <a:pt x="1246" y="807"/>
                  <a:pt x="1243" y="807"/>
                </a:cubicBezTo>
                <a:cubicBezTo>
                  <a:pt x="1243" y="806"/>
                  <a:pt x="1243" y="806"/>
                  <a:pt x="1243" y="806"/>
                </a:cubicBezTo>
                <a:lnTo>
                  <a:pt x="1238" y="806"/>
                </a:lnTo>
                <a:close/>
                <a:moveTo>
                  <a:pt x="3434" y="898"/>
                </a:moveTo>
                <a:cubicBezTo>
                  <a:pt x="3433" y="903"/>
                  <a:pt x="3432" y="900"/>
                  <a:pt x="3429" y="903"/>
                </a:cubicBezTo>
                <a:cubicBezTo>
                  <a:pt x="3428" y="903"/>
                  <a:pt x="3427" y="907"/>
                  <a:pt x="3426" y="908"/>
                </a:cubicBezTo>
                <a:cubicBezTo>
                  <a:pt x="3423" y="909"/>
                  <a:pt x="3420" y="911"/>
                  <a:pt x="3417" y="912"/>
                </a:cubicBezTo>
                <a:cubicBezTo>
                  <a:pt x="3416" y="911"/>
                  <a:pt x="3416" y="910"/>
                  <a:pt x="3416" y="909"/>
                </a:cubicBezTo>
                <a:cubicBezTo>
                  <a:pt x="3415" y="909"/>
                  <a:pt x="3415" y="909"/>
                  <a:pt x="3415" y="909"/>
                </a:cubicBezTo>
                <a:cubicBezTo>
                  <a:pt x="3414" y="911"/>
                  <a:pt x="3414" y="910"/>
                  <a:pt x="3413" y="912"/>
                </a:cubicBezTo>
                <a:cubicBezTo>
                  <a:pt x="3412" y="912"/>
                  <a:pt x="3412" y="912"/>
                  <a:pt x="3412" y="912"/>
                </a:cubicBezTo>
                <a:cubicBezTo>
                  <a:pt x="3413" y="913"/>
                  <a:pt x="3413" y="914"/>
                  <a:pt x="3413" y="915"/>
                </a:cubicBezTo>
                <a:cubicBezTo>
                  <a:pt x="3425" y="915"/>
                  <a:pt x="3425" y="915"/>
                  <a:pt x="3425" y="915"/>
                </a:cubicBezTo>
                <a:cubicBezTo>
                  <a:pt x="3425" y="915"/>
                  <a:pt x="3426" y="916"/>
                  <a:pt x="3427" y="916"/>
                </a:cubicBezTo>
                <a:cubicBezTo>
                  <a:pt x="3428" y="914"/>
                  <a:pt x="3429" y="913"/>
                  <a:pt x="3430" y="912"/>
                </a:cubicBezTo>
                <a:cubicBezTo>
                  <a:pt x="3432" y="911"/>
                  <a:pt x="3434" y="913"/>
                  <a:pt x="3435" y="912"/>
                </a:cubicBezTo>
                <a:cubicBezTo>
                  <a:pt x="3435" y="912"/>
                  <a:pt x="3435" y="912"/>
                  <a:pt x="3435" y="912"/>
                </a:cubicBezTo>
                <a:cubicBezTo>
                  <a:pt x="3436" y="912"/>
                  <a:pt x="3436" y="912"/>
                  <a:pt x="3436" y="912"/>
                </a:cubicBezTo>
                <a:cubicBezTo>
                  <a:pt x="3436" y="911"/>
                  <a:pt x="3436" y="911"/>
                  <a:pt x="3436" y="911"/>
                </a:cubicBezTo>
                <a:cubicBezTo>
                  <a:pt x="3440" y="911"/>
                  <a:pt x="3440" y="911"/>
                  <a:pt x="3440" y="911"/>
                </a:cubicBezTo>
                <a:cubicBezTo>
                  <a:pt x="3441" y="910"/>
                  <a:pt x="3441" y="910"/>
                  <a:pt x="3441" y="909"/>
                </a:cubicBezTo>
                <a:cubicBezTo>
                  <a:pt x="3444" y="909"/>
                  <a:pt x="3444" y="909"/>
                  <a:pt x="3444" y="909"/>
                </a:cubicBezTo>
                <a:cubicBezTo>
                  <a:pt x="3444" y="908"/>
                  <a:pt x="3444" y="908"/>
                  <a:pt x="3444" y="908"/>
                </a:cubicBezTo>
                <a:cubicBezTo>
                  <a:pt x="3445" y="908"/>
                  <a:pt x="3445" y="910"/>
                  <a:pt x="3447" y="909"/>
                </a:cubicBezTo>
                <a:cubicBezTo>
                  <a:pt x="3447" y="908"/>
                  <a:pt x="3447" y="908"/>
                  <a:pt x="3447" y="908"/>
                </a:cubicBezTo>
                <a:cubicBezTo>
                  <a:pt x="3448" y="908"/>
                  <a:pt x="3449" y="908"/>
                  <a:pt x="3450" y="908"/>
                </a:cubicBezTo>
                <a:cubicBezTo>
                  <a:pt x="3450" y="907"/>
                  <a:pt x="3450" y="907"/>
                  <a:pt x="3450" y="907"/>
                </a:cubicBezTo>
                <a:cubicBezTo>
                  <a:pt x="3451" y="907"/>
                  <a:pt x="3453" y="907"/>
                  <a:pt x="3454" y="908"/>
                </a:cubicBezTo>
                <a:cubicBezTo>
                  <a:pt x="3454" y="908"/>
                  <a:pt x="3454" y="908"/>
                  <a:pt x="3454" y="908"/>
                </a:cubicBezTo>
                <a:cubicBezTo>
                  <a:pt x="3459" y="908"/>
                  <a:pt x="3459" y="908"/>
                  <a:pt x="3459" y="908"/>
                </a:cubicBezTo>
                <a:cubicBezTo>
                  <a:pt x="3458" y="912"/>
                  <a:pt x="3458" y="910"/>
                  <a:pt x="3456" y="912"/>
                </a:cubicBezTo>
                <a:cubicBezTo>
                  <a:pt x="3455" y="912"/>
                  <a:pt x="3455" y="912"/>
                  <a:pt x="3455" y="912"/>
                </a:cubicBezTo>
                <a:cubicBezTo>
                  <a:pt x="3455" y="913"/>
                  <a:pt x="3457" y="915"/>
                  <a:pt x="3456" y="917"/>
                </a:cubicBezTo>
                <a:cubicBezTo>
                  <a:pt x="3455" y="917"/>
                  <a:pt x="3455" y="917"/>
                  <a:pt x="3455" y="917"/>
                </a:cubicBezTo>
                <a:cubicBezTo>
                  <a:pt x="3455" y="919"/>
                  <a:pt x="3455" y="919"/>
                  <a:pt x="3455" y="919"/>
                </a:cubicBezTo>
                <a:cubicBezTo>
                  <a:pt x="3456" y="920"/>
                  <a:pt x="3457" y="920"/>
                  <a:pt x="3458" y="921"/>
                </a:cubicBezTo>
                <a:cubicBezTo>
                  <a:pt x="3458" y="922"/>
                  <a:pt x="3458" y="922"/>
                  <a:pt x="3458" y="922"/>
                </a:cubicBezTo>
                <a:cubicBezTo>
                  <a:pt x="3458" y="923"/>
                  <a:pt x="3459" y="923"/>
                  <a:pt x="3459" y="924"/>
                </a:cubicBezTo>
                <a:cubicBezTo>
                  <a:pt x="3464" y="924"/>
                  <a:pt x="3465" y="923"/>
                  <a:pt x="3467" y="921"/>
                </a:cubicBezTo>
                <a:cubicBezTo>
                  <a:pt x="3467" y="921"/>
                  <a:pt x="3468" y="920"/>
                  <a:pt x="3468" y="920"/>
                </a:cubicBezTo>
                <a:cubicBezTo>
                  <a:pt x="3469" y="919"/>
                  <a:pt x="3469" y="918"/>
                  <a:pt x="3469" y="917"/>
                </a:cubicBezTo>
                <a:cubicBezTo>
                  <a:pt x="3471" y="917"/>
                  <a:pt x="3471" y="917"/>
                  <a:pt x="3471" y="917"/>
                </a:cubicBezTo>
                <a:cubicBezTo>
                  <a:pt x="3472" y="916"/>
                  <a:pt x="3473" y="915"/>
                  <a:pt x="3473" y="914"/>
                </a:cubicBezTo>
                <a:cubicBezTo>
                  <a:pt x="3475" y="914"/>
                  <a:pt x="3475" y="914"/>
                  <a:pt x="3475" y="914"/>
                </a:cubicBezTo>
                <a:cubicBezTo>
                  <a:pt x="3475" y="913"/>
                  <a:pt x="3475" y="912"/>
                  <a:pt x="3474" y="911"/>
                </a:cubicBezTo>
                <a:cubicBezTo>
                  <a:pt x="3474" y="911"/>
                  <a:pt x="3473" y="910"/>
                  <a:pt x="3473" y="910"/>
                </a:cubicBezTo>
                <a:cubicBezTo>
                  <a:pt x="3473" y="909"/>
                  <a:pt x="3473" y="908"/>
                  <a:pt x="3473" y="908"/>
                </a:cubicBezTo>
                <a:cubicBezTo>
                  <a:pt x="3477" y="908"/>
                  <a:pt x="3477" y="908"/>
                  <a:pt x="3477" y="908"/>
                </a:cubicBezTo>
                <a:cubicBezTo>
                  <a:pt x="3477" y="907"/>
                  <a:pt x="3477" y="907"/>
                  <a:pt x="3477" y="907"/>
                </a:cubicBezTo>
                <a:cubicBezTo>
                  <a:pt x="3478" y="907"/>
                  <a:pt x="3480" y="907"/>
                  <a:pt x="3482" y="908"/>
                </a:cubicBezTo>
                <a:cubicBezTo>
                  <a:pt x="3481" y="910"/>
                  <a:pt x="3481" y="909"/>
                  <a:pt x="3479" y="910"/>
                </a:cubicBezTo>
                <a:cubicBezTo>
                  <a:pt x="3479" y="911"/>
                  <a:pt x="3480" y="911"/>
                  <a:pt x="3480" y="912"/>
                </a:cubicBezTo>
                <a:cubicBezTo>
                  <a:pt x="3484" y="911"/>
                  <a:pt x="3483" y="911"/>
                  <a:pt x="3485" y="909"/>
                </a:cubicBezTo>
                <a:cubicBezTo>
                  <a:pt x="3486" y="908"/>
                  <a:pt x="3485" y="909"/>
                  <a:pt x="3487" y="910"/>
                </a:cubicBezTo>
                <a:cubicBezTo>
                  <a:pt x="3490" y="910"/>
                  <a:pt x="3492" y="910"/>
                  <a:pt x="3492" y="908"/>
                </a:cubicBezTo>
                <a:cubicBezTo>
                  <a:pt x="3496" y="907"/>
                  <a:pt x="3495" y="906"/>
                  <a:pt x="3498" y="905"/>
                </a:cubicBezTo>
                <a:cubicBezTo>
                  <a:pt x="3498" y="911"/>
                  <a:pt x="3498" y="911"/>
                  <a:pt x="3498" y="911"/>
                </a:cubicBezTo>
                <a:cubicBezTo>
                  <a:pt x="3499" y="911"/>
                  <a:pt x="3499" y="911"/>
                  <a:pt x="3499" y="911"/>
                </a:cubicBezTo>
                <a:cubicBezTo>
                  <a:pt x="3500" y="912"/>
                  <a:pt x="3499" y="911"/>
                  <a:pt x="3501" y="912"/>
                </a:cubicBezTo>
                <a:cubicBezTo>
                  <a:pt x="3502" y="909"/>
                  <a:pt x="3502" y="907"/>
                  <a:pt x="3502" y="903"/>
                </a:cubicBezTo>
                <a:cubicBezTo>
                  <a:pt x="3503" y="902"/>
                  <a:pt x="3502" y="903"/>
                  <a:pt x="3503" y="902"/>
                </a:cubicBezTo>
                <a:cubicBezTo>
                  <a:pt x="3506" y="902"/>
                  <a:pt x="3505" y="902"/>
                  <a:pt x="3506" y="903"/>
                </a:cubicBezTo>
                <a:cubicBezTo>
                  <a:pt x="3507" y="903"/>
                  <a:pt x="3507" y="903"/>
                  <a:pt x="3507" y="903"/>
                </a:cubicBezTo>
                <a:cubicBezTo>
                  <a:pt x="3507" y="903"/>
                  <a:pt x="3508" y="902"/>
                  <a:pt x="3508" y="901"/>
                </a:cubicBezTo>
                <a:cubicBezTo>
                  <a:pt x="3507" y="901"/>
                  <a:pt x="3507" y="901"/>
                  <a:pt x="3507" y="901"/>
                </a:cubicBezTo>
                <a:cubicBezTo>
                  <a:pt x="3507" y="898"/>
                  <a:pt x="3507" y="898"/>
                  <a:pt x="3507" y="898"/>
                </a:cubicBezTo>
                <a:cubicBezTo>
                  <a:pt x="3508" y="898"/>
                  <a:pt x="3508" y="898"/>
                  <a:pt x="3508" y="898"/>
                </a:cubicBezTo>
                <a:cubicBezTo>
                  <a:pt x="3508" y="896"/>
                  <a:pt x="3509" y="894"/>
                  <a:pt x="3509" y="893"/>
                </a:cubicBezTo>
                <a:cubicBezTo>
                  <a:pt x="3511" y="892"/>
                  <a:pt x="3511" y="892"/>
                  <a:pt x="3512" y="892"/>
                </a:cubicBezTo>
                <a:cubicBezTo>
                  <a:pt x="3512" y="893"/>
                  <a:pt x="3512" y="893"/>
                  <a:pt x="3512" y="893"/>
                </a:cubicBezTo>
                <a:cubicBezTo>
                  <a:pt x="3513" y="893"/>
                  <a:pt x="3513" y="893"/>
                  <a:pt x="3513" y="893"/>
                </a:cubicBezTo>
                <a:cubicBezTo>
                  <a:pt x="3513" y="895"/>
                  <a:pt x="3512" y="895"/>
                  <a:pt x="3511" y="897"/>
                </a:cubicBezTo>
                <a:cubicBezTo>
                  <a:pt x="3510" y="897"/>
                  <a:pt x="3510" y="897"/>
                  <a:pt x="3510" y="897"/>
                </a:cubicBezTo>
                <a:cubicBezTo>
                  <a:pt x="3509" y="899"/>
                  <a:pt x="3510" y="903"/>
                  <a:pt x="3510" y="905"/>
                </a:cubicBezTo>
                <a:cubicBezTo>
                  <a:pt x="3516" y="904"/>
                  <a:pt x="3515" y="896"/>
                  <a:pt x="3520" y="893"/>
                </a:cubicBezTo>
                <a:cubicBezTo>
                  <a:pt x="3520" y="892"/>
                  <a:pt x="3520" y="892"/>
                  <a:pt x="3520" y="892"/>
                </a:cubicBezTo>
                <a:cubicBezTo>
                  <a:pt x="3517" y="891"/>
                  <a:pt x="3517" y="890"/>
                  <a:pt x="3514" y="889"/>
                </a:cubicBezTo>
                <a:cubicBezTo>
                  <a:pt x="3514" y="888"/>
                  <a:pt x="3514" y="888"/>
                  <a:pt x="3514" y="888"/>
                </a:cubicBezTo>
                <a:cubicBezTo>
                  <a:pt x="3515" y="888"/>
                  <a:pt x="3516" y="888"/>
                  <a:pt x="3517" y="888"/>
                </a:cubicBezTo>
                <a:cubicBezTo>
                  <a:pt x="3517" y="883"/>
                  <a:pt x="3517" y="883"/>
                  <a:pt x="3517" y="883"/>
                </a:cubicBezTo>
                <a:cubicBezTo>
                  <a:pt x="3516" y="883"/>
                  <a:pt x="3516" y="883"/>
                  <a:pt x="3516" y="883"/>
                </a:cubicBezTo>
                <a:cubicBezTo>
                  <a:pt x="3516" y="879"/>
                  <a:pt x="3516" y="879"/>
                  <a:pt x="3516" y="879"/>
                </a:cubicBezTo>
                <a:cubicBezTo>
                  <a:pt x="3515" y="879"/>
                  <a:pt x="3515" y="879"/>
                  <a:pt x="3515" y="879"/>
                </a:cubicBezTo>
                <a:cubicBezTo>
                  <a:pt x="3515" y="879"/>
                  <a:pt x="3515" y="879"/>
                  <a:pt x="3515" y="879"/>
                </a:cubicBezTo>
                <a:cubicBezTo>
                  <a:pt x="3516" y="879"/>
                  <a:pt x="3516" y="879"/>
                  <a:pt x="3516" y="879"/>
                </a:cubicBezTo>
                <a:cubicBezTo>
                  <a:pt x="3516" y="877"/>
                  <a:pt x="3516" y="877"/>
                  <a:pt x="3516" y="877"/>
                </a:cubicBezTo>
                <a:cubicBezTo>
                  <a:pt x="3517" y="877"/>
                  <a:pt x="3517" y="877"/>
                  <a:pt x="3517" y="877"/>
                </a:cubicBezTo>
                <a:cubicBezTo>
                  <a:pt x="3517" y="874"/>
                  <a:pt x="3517" y="874"/>
                  <a:pt x="3517" y="874"/>
                </a:cubicBezTo>
                <a:cubicBezTo>
                  <a:pt x="3518" y="874"/>
                  <a:pt x="3518" y="874"/>
                  <a:pt x="3518" y="874"/>
                </a:cubicBezTo>
                <a:cubicBezTo>
                  <a:pt x="3518" y="872"/>
                  <a:pt x="3518" y="872"/>
                  <a:pt x="3518" y="872"/>
                </a:cubicBezTo>
                <a:cubicBezTo>
                  <a:pt x="3519" y="872"/>
                  <a:pt x="3519" y="872"/>
                  <a:pt x="3519" y="872"/>
                </a:cubicBezTo>
                <a:cubicBezTo>
                  <a:pt x="3519" y="868"/>
                  <a:pt x="3519" y="868"/>
                  <a:pt x="3519" y="868"/>
                </a:cubicBezTo>
                <a:cubicBezTo>
                  <a:pt x="3520" y="868"/>
                  <a:pt x="3520" y="868"/>
                  <a:pt x="3520" y="868"/>
                </a:cubicBezTo>
                <a:cubicBezTo>
                  <a:pt x="3520" y="867"/>
                  <a:pt x="3519" y="866"/>
                  <a:pt x="3519" y="864"/>
                </a:cubicBezTo>
                <a:cubicBezTo>
                  <a:pt x="3519" y="859"/>
                  <a:pt x="3519" y="855"/>
                  <a:pt x="3520" y="850"/>
                </a:cubicBezTo>
                <a:cubicBezTo>
                  <a:pt x="3524" y="850"/>
                  <a:pt x="3524" y="850"/>
                  <a:pt x="3524" y="850"/>
                </a:cubicBezTo>
                <a:cubicBezTo>
                  <a:pt x="3525" y="847"/>
                  <a:pt x="3525" y="848"/>
                  <a:pt x="3524" y="845"/>
                </a:cubicBezTo>
                <a:cubicBezTo>
                  <a:pt x="3525" y="845"/>
                  <a:pt x="3526" y="845"/>
                  <a:pt x="3527" y="845"/>
                </a:cubicBezTo>
                <a:cubicBezTo>
                  <a:pt x="3527" y="840"/>
                  <a:pt x="3528" y="842"/>
                  <a:pt x="3529" y="839"/>
                </a:cubicBezTo>
                <a:cubicBezTo>
                  <a:pt x="3529" y="837"/>
                  <a:pt x="3529" y="837"/>
                  <a:pt x="3529" y="837"/>
                </a:cubicBezTo>
                <a:cubicBezTo>
                  <a:pt x="3530" y="837"/>
                  <a:pt x="3530" y="837"/>
                  <a:pt x="3530" y="837"/>
                </a:cubicBezTo>
                <a:cubicBezTo>
                  <a:pt x="3530" y="833"/>
                  <a:pt x="3530" y="828"/>
                  <a:pt x="3529" y="824"/>
                </a:cubicBezTo>
                <a:cubicBezTo>
                  <a:pt x="3529" y="824"/>
                  <a:pt x="3528" y="823"/>
                  <a:pt x="3528" y="823"/>
                </a:cubicBezTo>
                <a:cubicBezTo>
                  <a:pt x="3528" y="821"/>
                  <a:pt x="3528" y="821"/>
                  <a:pt x="3528" y="821"/>
                </a:cubicBezTo>
                <a:cubicBezTo>
                  <a:pt x="3527" y="821"/>
                  <a:pt x="3527" y="821"/>
                  <a:pt x="3527" y="821"/>
                </a:cubicBezTo>
                <a:cubicBezTo>
                  <a:pt x="3527" y="820"/>
                  <a:pt x="3527" y="820"/>
                  <a:pt x="3527" y="820"/>
                </a:cubicBezTo>
                <a:cubicBezTo>
                  <a:pt x="3526" y="820"/>
                  <a:pt x="3526" y="820"/>
                  <a:pt x="3526" y="820"/>
                </a:cubicBezTo>
                <a:cubicBezTo>
                  <a:pt x="3525" y="817"/>
                  <a:pt x="3526" y="816"/>
                  <a:pt x="3524" y="814"/>
                </a:cubicBezTo>
                <a:cubicBezTo>
                  <a:pt x="3524" y="813"/>
                  <a:pt x="3524" y="813"/>
                  <a:pt x="3524" y="813"/>
                </a:cubicBezTo>
                <a:cubicBezTo>
                  <a:pt x="3522" y="813"/>
                  <a:pt x="3520" y="813"/>
                  <a:pt x="3518" y="812"/>
                </a:cubicBezTo>
                <a:cubicBezTo>
                  <a:pt x="3518" y="811"/>
                  <a:pt x="3518" y="811"/>
                  <a:pt x="3518" y="811"/>
                </a:cubicBezTo>
                <a:cubicBezTo>
                  <a:pt x="3517" y="811"/>
                  <a:pt x="3517" y="811"/>
                  <a:pt x="3517" y="811"/>
                </a:cubicBezTo>
                <a:cubicBezTo>
                  <a:pt x="3518" y="809"/>
                  <a:pt x="3518" y="809"/>
                  <a:pt x="3516" y="808"/>
                </a:cubicBezTo>
                <a:cubicBezTo>
                  <a:pt x="3516" y="807"/>
                  <a:pt x="3516" y="807"/>
                  <a:pt x="3516" y="807"/>
                </a:cubicBezTo>
                <a:cubicBezTo>
                  <a:pt x="3515" y="808"/>
                  <a:pt x="3515" y="808"/>
                  <a:pt x="3513" y="808"/>
                </a:cubicBezTo>
                <a:cubicBezTo>
                  <a:pt x="3514" y="811"/>
                  <a:pt x="3514" y="814"/>
                  <a:pt x="3511" y="816"/>
                </a:cubicBezTo>
                <a:cubicBezTo>
                  <a:pt x="3511" y="816"/>
                  <a:pt x="3511" y="816"/>
                  <a:pt x="3511" y="816"/>
                </a:cubicBezTo>
                <a:cubicBezTo>
                  <a:pt x="3509" y="816"/>
                  <a:pt x="3509" y="816"/>
                  <a:pt x="3509" y="816"/>
                </a:cubicBezTo>
                <a:cubicBezTo>
                  <a:pt x="3509" y="817"/>
                  <a:pt x="3508" y="819"/>
                  <a:pt x="3508" y="820"/>
                </a:cubicBezTo>
                <a:cubicBezTo>
                  <a:pt x="3510" y="820"/>
                  <a:pt x="3510" y="820"/>
                  <a:pt x="3510" y="820"/>
                </a:cubicBezTo>
                <a:cubicBezTo>
                  <a:pt x="3510" y="826"/>
                  <a:pt x="3510" y="827"/>
                  <a:pt x="3506" y="830"/>
                </a:cubicBezTo>
                <a:cubicBezTo>
                  <a:pt x="3506" y="830"/>
                  <a:pt x="3506" y="830"/>
                  <a:pt x="3506" y="830"/>
                </a:cubicBezTo>
                <a:cubicBezTo>
                  <a:pt x="3506" y="830"/>
                  <a:pt x="3506" y="830"/>
                  <a:pt x="3506" y="830"/>
                </a:cubicBezTo>
                <a:cubicBezTo>
                  <a:pt x="3506" y="831"/>
                  <a:pt x="3506" y="831"/>
                  <a:pt x="3506" y="831"/>
                </a:cubicBezTo>
                <a:cubicBezTo>
                  <a:pt x="3508" y="831"/>
                  <a:pt x="3508" y="830"/>
                  <a:pt x="3510" y="830"/>
                </a:cubicBezTo>
                <a:cubicBezTo>
                  <a:pt x="3510" y="832"/>
                  <a:pt x="3511" y="835"/>
                  <a:pt x="3510" y="837"/>
                </a:cubicBezTo>
                <a:cubicBezTo>
                  <a:pt x="3509" y="837"/>
                  <a:pt x="3509" y="838"/>
                  <a:pt x="3508" y="838"/>
                </a:cubicBezTo>
                <a:cubicBezTo>
                  <a:pt x="3508" y="840"/>
                  <a:pt x="3508" y="840"/>
                  <a:pt x="3508" y="840"/>
                </a:cubicBezTo>
                <a:cubicBezTo>
                  <a:pt x="3507" y="840"/>
                  <a:pt x="3507" y="840"/>
                  <a:pt x="3507" y="840"/>
                </a:cubicBezTo>
                <a:cubicBezTo>
                  <a:pt x="3507" y="842"/>
                  <a:pt x="3507" y="844"/>
                  <a:pt x="3506" y="846"/>
                </a:cubicBezTo>
                <a:cubicBezTo>
                  <a:pt x="3506" y="847"/>
                  <a:pt x="3505" y="847"/>
                  <a:pt x="3504" y="848"/>
                </a:cubicBezTo>
                <a:cubicBezTo>
                  <a:pt x="3504" y="850"/>
                  <a:pt x="3504" y="850"/>
                  <a:pt x="3504" y="850"/>
                </a:cubicBezTo>
                <a:cubicBezTo>
                  <a:pt x="3503" y="850"/>
                  <a:pt x="3503" y="850"/>
                  <a:pt x="3503" y="850"/>
                </a:cubicBezTo>
                <a:cubicBezTo>
                  <a:pt x="3503" y="852"/>
                  <a:pt x="3503" y="852"/>
                  <a:pt x="3503" y="852"/>
                </a:cubicBezTo>
                <a:cubicBezTo>
                  <a:pt x="3502" y="852"/>
                  <a:pt x="3502" y="852"/>
                  <a:pt x="3502" y="852"/>
                </a:cubicBezTo>
                <a:cubicBezTo>
                  <a:pt x="3502" y="854"/>
                  <a:pt x="3502" y="854"/>
                  <a:pt x="3502" y="854"/>
                </a:cubicBezTo>
                <a:cubicBezTo>
                  <a:pt x="3501" y="855"/>
                  <a:pt x="3499" y="856"/>
                  <a:pt x="3497" y="858"/>
                </a:cubicBezTo>
                <a:cubicBezTo>
                  <a:pt x="3497" y="859"/>
                  <a:pt x="3497" y="859"/>
                  <a:pt x="3497" y="859"/>
                </a:cubicBezTo>
                <a:cubicBezTo>
                  <a:pt x="3495" y="861"/>
                  <a:pt x="3493" y="862"/>
                  <a:pt x="3492" y="864"/>
                </a:cubicBezTo>
                <a:cubicBezTo>
                  <a:pt x="3492" y="867"/>
                  <a:pt x="3492" y="867"/>
                  <a:pt x="3492" y="867"/>
                </a:cubicBezTo>
                <a:cubicBezTo>
                  <a:pt x="3491" y="867"/>
                  <a:pt x="3491" y="867"/>
                  <a:pt x="3491" y="867"/>
                </a:cubicBezTo>
                <a:cubicBezTo>
                  <a:pt x="3491" y="869"/>
                  <a:pt x="3491" y="869"/>
                  <a:pt x="3491" y="869"/>
                </a:cubicBezTo>
                <a:cubicBezTo>
                  <a:pt x="3490" y="869"/>
                  <a:pt x="3490" y="869"/>
                  <a:pt x="3489" y="869"/>
                </a:cubicBezTo>
                <a:cubicBezTo>
                  <a:pt x="3489" y="870"/>
                  <a:pt x="3488" y="871"/>
                  <a:pt x="3488" y="872"/>
                </a:cubicBezTo>
                <a:cubicBezTo>
                  <a:pt x="3485" y="872"/>
                  <a:pt x="3485" y="872"/>
                  <a:pt x="3485" y="872"/>
                </a:cubicBezTo>
                <a:cubicBezTo>
                  <a:pt x="3485" y="873"/>
                  <a:pt x="3485" y="873"/>
                  <a:pt x="3485" y="873"/>
                </a:cubicBezTo>
                <a:cubicBezTo>
                  <a:pt x="3484" y="873"/>
                  <a:pt x="3483" y="873"/>
                  <a:pt x="3482" y="874"/>
                </a:cubicBezTo>
                <a:cubicBezTo>
                  <a:pt x="3482" y="874"/>
                  <a:pt x="3482" y="874"/>
                  <a:pt x="3482" y="874"/>
                </a:cubicBezTo>
                <a:cubicBezTo>
                  <a:pt x="3481" y="874"/>
                  <a:pt x="3481" y="874"/>
                  <a:pt x="3481" y="874"/>
                </a:cubicBezTo>
                <a:cubicBezTo>
                  <a:pt x="3481" y="876"/>
                  <a:pt x="3481" y="876"/>
                  <a:pt x="3481" y="876"/>
                </a:cubicBezTo>
                <a:cubicBezTo>
                  <a:pt x="3480" y="876"/>
                  <a:pt x="3479" y="877"/>
                  <a:pt x="3478" y="877"/>
                </a:cubicBezTo>
                <a:cubicBezTo>
                  <a:pt x="3477" y="878"/>
                  <a:pt x="3478" y="877"/>
                  <a:pt x="3477" y="878"/>
                </a:cubicBezTo>
                <a:cubicBezTo>
                  <a:pt x="3476" y="877"/>
                  <a:pt x="3476" y="877"/>
                  <a:pt x="3475" y="876"/>
                </a:cubicBezTo>
                <a:cubicBezTo>
                  <a:pt x="3474" y="876"/>
                  <a:pt x="3474" y="876"/>
                  <a:pt x="3474" y="876"/>
                </a:cubicBezTo>
                <a:cubicBezTo>
                  <a:pt x="3474" y="874"/>
                  <a:pt x="3474" y="874"/>
                  <a:pt x="3474" y="874"/>
                </a:cubicBezTo>
                <a:cubicBezTo>
                  <a:pt x="3473" y="874"/>
                  <a:pt x="3473" y="874"/>
                  <a:pt x="3473" y="874"/>
                </a:cubicBezTo>
                <a:cubicBezTo>
                  <a:pt x="3473" y="871"/>
                  <a:pt x="3473" y="871"/>
                  <a:pt x="3473" y="871"/>
                </a:cubicBezTo>
                <a:cubicBezTo>
                  <a:pt x="3474" y="871"/>
                  <a:pt x="3475" y="870"/>
                  <a:pt x="3476" y="870"/>
                </a:cubicBezTo>
                <a:cubicBezTo>
                  <a:pt x="3477" y="869"/>
                  <a:pt x="3479" y="866"/>
                  <a:pt x="3479" y="864"/>
                </a:cubicBezTo>
                <a:cubicBezTo>
                  <a:pt x="3475" y="865"/>
                  <a:pt x="3474" y="868"/>
                  <a:pt x="3471" y="870"/>
                </a:cubicBezTo>
                <a:cubicBezTo>
                  <a:pt x="3471" y="878"/>
                  <a:pt x="3471" y="878"/>
                  <a:pt x="3471" y="878"/>
                </a:cubicBezTo>
                <a:cubicBezTo>
                  <a:pt x="3470" y="878"/>
                  <a:pt x="3470" y="878"/>
                  <a:pt x="3470" y="878"/>
                </a:cubicBezTo>
                <a:cubicBezTo>
                  <a:pt x="3470" y="879"/>
                  <a:pt x="3470" y="880"/>
                  <a:pt x="3469" y="881"/>
                </a:cubicBezTo>
                <a:cubicBezTo>
                  <a:pt x="3468" y="881"/>
                  <a:pt x="3468" y="881"/>
                  <a:pt x="3468" y="881"/>
                </a:cubicBezTo>
                <a:cubicBezTo>
                  <a:pt x="3468" y="882"/>
                  <a:pt x="3468" y="884"/>
                  <a:pt x="3468" y="885"/>
                </a:cubicBezTo>
                <a:cubicBezTo>
                  <a:pt x="3467" y="885"/>
                  <a:pt x="3467" y="886"/>
                  <a:pt x="3466" y="886"/>
                </a:cubicBezTo>
                <a:cubicBezTo>
                  <a:pt x="3466" y="891"/>
                  <a:pt x="3466" y="891"/>
                  <a:pt x="3466" y="891"/>
                </a:cubicBezTo>
                <a:cubicBezTo>
                  <a:pt x="3467" y="891"/>
                  <a:pt x="3467" y="891"/>
                  <a:pt x="3467" y="891"/>
                </a:cubicBezTo>
                <a:cubicBezTo>
                  <a:pt x="3467" y="892"/>
                  <a:pt x="3467" y="892"/>
                  <a:pt x="3467" y="892"/>
                </a:cubicBezTo>
                <a:cubicBezTo>
                  <a:pt x="3466" y="893"/>
                  <a:pt x="3465" y="893"/>
                  <a:pt x="3464" y="894"/>
                </a:cubicBezTo>
                <a:cubicBezTo>
                  <a:pt x="3463" y="895"/>
                  <a:pt x="3463" y="896"/>
                  <a:pt x="3463" y="897"/>
                </a:cubicBezTo>
                <a:cubicBezTo>
                  <a:pt x="3460" y="896"/>
                  <a:pt x="3459" y="896"/>
                  <a:pt x="3457" y="895"/>
                </a:cubicBezTo>
                <a:cubicBezTo>
                  <a:pt x="3457" y="893"/>
                  <a:pt x="3457" y="893"/>
                  <a:pt x="3457" y="893"/>
                </a:cubicBezTo>
                <a:cubicBezTo>
                  <a:pt x="3453" y="893"/>
                  <a:pt x="3452" y="892"/>
                  <a:pt x="3450" y="894"/>
                </a:cubicBezTo>
                <a:cubicBezTo>
                  <a:pt x="3449" y="895"/>
                  <a:pt x="3448" y="896"/>
                  <a:pt x="3448" y="897"/>
                </a:cubicBezTo>
                <a:cubicBezTo>
                  <a:pt x="3442" y="897"/>
                  <a:pt x="3442" y="897"/>
                  <a:pt x="3442" y="897"/>
                </a:cubicBezTo>
                <a:cubicBezTo>
                  <a:pt x="3442" y="898"/>
                  <a:pt x="3442" y="898"/>
                  <a:pt x="3442" y="898"/>
                </a:cubicBezTo>
                <a:cubicBezTo>
                  <a:pt x="3440" y="899"/>
                  <a:pt x="3440" y="899"/>
                  <a:pt x="3438" y="900"/>
                </a:cubicBezTo>
                <a:cubicBezTo>
                  <a:pt x="3438" y="896"/>
                  <a:pt x="3438" y="896"/>
                  <a:pt x="3438" y="896"/>
                </a:cubicBezTo>
                <a:cubicBezTo>
                  <a:pt x="3436" y="896"/>
                  <a:pt x="3436" y="897"/>
                  <a:pt x="3434" y="898"/>
                </a:cubicBezTo>
                <a:close/>
                <a:moveTo>
                  <a:pt x="3440" y="901"/>
                </a:moveTo>
                <a:cubicBezTo>
                  <a:pt x="3441" y="902"/>
                  <a:pt x="3441" y="903"/>
                  <a:pt x="3441" y="903"/>
                </a:cubicBezTo>
                <a:cubicBezTo>
                  <a:pt x="3440" y="903"/>
                  <a:pt x="3440" y="903"/>
                  <a:pt x="3440" y="903"/>
                </a:cubicBezTo>
                <a:cubicBezTo>
                  <a:pt x="3440" y="905"/>
                  <a:pt x="3440" y="905"/>
                  <a:pt x="3440" y="905"/>
                </a:cubicBezTo>
                <a:cubicBezTo>
                  <a:pt x="3438" y="905"/>
                  <a:pt x="3438" y="905"/>
                  <a:pt x="3438" y="905"/>
                </a:cubicBezTo>
                <a:cubicBezTo>
                  <a:pt x="3438" y="904"/>
                  <a:pt x="3438" y="904"/>
                  <a:pt x="3438" y="904"/>
                </a:cubicBezTo>
                <a:cubicBezTo>
                  <a:pt x="3437" y="904"/>
                  <a:pt x="3437" y="904"/>
                  <a:pt x="3437" y="904"/>
                </a:cubicBezTo>
                <a:cubicBezTo>
                  <a:pt x="3437" y="902"/>
                  <a:pt x="3437" y="902"/>
                  <a:pt x="3437" y="902"/>
                </a:cubicBezTo>
                <a:cubicBezTo>
                  <a:pt x="3438" y="902"/>
                  <a:pt x="3438" y="902"/>
                  <a:pt x="3438" y="902"/>
                </a:cubicBezTo>
                <a:cubicBezTo>
                  <a:pt x="3438" y="901"/>
                  <a:pt x="3438" y="901"/>
                  <a:pt x="3438" y="901"/>
                </a:cubicBezTo>
                <a:lnTo>
                  <a:pt x="3440" y="901"/>
                </a:lnTo>
                <a:close/>
                <a:moveTo>
                  <a:pt x="2105" y="819"/>
                </a:moveTo>
                <a:cubicBezTo>
                  <a:pt x="2106" y="819"/>
                  <a:pt x="2106" y="819"/>
                  <a:pt x="2107" y="820"/>
                </a:cubicBezTo>
                <a:cubicBezTo>
                  <a:pt x="2107" y="821"/>
                  <a:pt x="2107" y="821"/>
                  <a:pt x="2107" y="821"/>
                </a:cubicBezTo>
                <a:cubicBezTo>
                  <a:pt x="2108" y="821"/>
                  <a:pt x="2108" y="821"/>
                  <a:pt x="2108" y="821"/>
                </a:cubicBezTo>
                <a:cubicBezTo>
                  <a:pt x="2108" y="826"/>
                  <a:pt x="2108" y="831"/>
                  <a:pt x="2108" y="836"/>
                </a:cubicBezTo>
                <a:cubicBezTo>
                  <a:pt x="2109" y="836"/>
                  <a:pt x="2109" y="836"/>
                  <a:pt x="2109" y="836"/>
                </a:cubicBezTo>
                <a:cubicBezTo>
                  <a:pt x="2109" y="839"/>
                  <a:pt x="2109" y="839"/>
                  <a:pt x="2109" y="839"/>
                </a:cubicBezTo>
                <a:cubicBezTo>
                  <a:pt x="2110" y="839"/>
                  <a:pt x="2110" y="839"/>
                  <a:pt x="2110" y="839"/>
                </a:cubicBezTo>
                <a:cubicBezTo>
                  <a:pt x="2110" y="840"/>
                  <a:pt x="2111" y="840"/>
                  <a:pt x="2111" y="841"/>
                </a:cubicBezTo>
                <a:cubicBezTo>
                  <a:pt x="2113" y="841"/>
                  <a:pt x="2113" y="841"/>
                  <a:pt x="2113" y="841"/>
                </a:cubicBezTo>
                <a:cubicBezTo>
                  <a:pt x="2113" y="842"/>
                  <a:pt x="2113" y="842"/>
                  <a:pt x="2113" y="842"/>
                </a:cubicBezTo>
                <a:cubicBezTo>
                  <a:pt x="2116" y="842"/>
                  <a:pt x="2116" y="842"/>
                  <a:pt x="2117" y="840"/>
                </a:cubicBezTo>
                <a:cubicBezTo>
                  <a:pt x="2119" y="840"/>
                  <a:pt x="2119" y="840"/>
                  <a:pt x="2119" y="840"/>
                </a:cubicBezTo>
                <a:cubicBezTo>
                  <a:pt x="2119" y="839"/>
                  <a:pt x="2119" y="839"/>
                  <a:pt x="2119" y="839"/>
                </a:cubicBezTo>
                <a:cubicBezTo>
                  <a:pt x="2122" y="835"/>
                  <a:pt x="2120" y="824"/>
                  <a:pt x="2123" y="821"/>
                </a:cubicBezTo>
                <a:cubicBezTo>
                  <a:pt x="2123" y="818"/>
                  <a:pt x="2123" y="817"/>
                  <a:pt x="2122" y="815"/>
                </a:cubicBezTo>
                <a:cubicBezTo>
                  <a:pt x="2121" y="814"/>
                  <a:pt x="2120" y="814"/>
                  <a:pt x="2120" y="814"/>
                </a:cubicBezTo>
                <a:cubicBezTo>
                  <a:pt x="2118" y="811"/>
                  <a:pt x="2121" y="810"/>
                  <a:pt x="2117" y="809"/>
                </a:cubicBezTo>
                <a:cubicBezTo>
                  <a:pt x="2117" y="808"/>
                  <a:pt x="2117" y="808"/>
                  <a:pt x="2117" y="808"/>
                </a:cubicBezTo>
                <a:cubicBezTo>
                  <a:pt x="2114" y="807"/>
                  <a:pt x="2114" y="810"/>
                  <a:pt x="2113" y="811"/>
                </a:cubicBezTo>
                <a:cubicBezTo>
                  <a:pt x="2112" y="811"/>
                  <a:pt x="2112" y="811"/>
                  <a:pt x="2112" y="811"/>
                </a:cubicBezTo>
                <a:cubicBezTo>
                  <a:pt x="2111" y="811"/>
                  <a:pt x="2111" y="812"/>
                  <a:pt x="2111" y="812"/>
                </a:cubicBezTo>
                <a:cubicBezTo>
                  <a:pt x="2109" y="812"/>
                  <a:pt x="2109" y="812"/>
                  <a:pt x="2109" y="812"/>
                </a:cubicBezTo>
                <a:cubicBezTo>
                  <a:pt x="2109" y="813"/>
                  <a:pt x="2108" y="814"/>
                  <a:pt x="2108" y="815"/>
                </a:cubicBezTo>
                <a:cubicBezTo>
                  <a:pt x="2105" y="815"/>
                  <a:pt x="2105" y="815"/>
                  <a:pt x="2105" y="815"/>
                </a:cubicBezTo>
                <a:cubicBezTo>
                  <a:pt x="2105" y="816"/>
                  <a:pt x="2106" y="816"/>
                  <a:pt x="2106" y="817"/>
                </a:cubicBezTo>
                <a:cubicBezTo>
                  <a:pt x="2106" y="817"/>
                  <a:pt x="2105" y="818"/>
                  <a:pt x="2105" y="819"/>
                </a:cubicBezTo>
                <a:close/>
                <a:moveTo>
                  <a:pt x="2051" y="836"/>
                </a:moveTo>
                <a:cubicBezTo>
                  <a:pt x="2053" y="836"/>
                  <a:pt x="2053" y="836"/>
                  <a:pt x="2053" y="836"/>
                </a:cubicBezTo>
                <a:cubicBezTo>
                  <a:pt x="2054" y="833"/>
                  <a:pt x="2056" y="832"/>
                  <a:pt x="2058" y="831"/>
                </a:cubicBezTo>
                <a:cubicBezTo>
                  <a:pt x="2057" y="829"/>
                  <a:pt x="2057" y="830"/>
                  <a:pt x="2056" y="828"/>
                </a:cubicBezTo>
                <a:cubicBezTo>
                  <a:pt x="2055" y="828"/>
                  <a:pt x="2055" y="828"/>
                  <a:pt x="2055" y="828"/>
                </a:cubicBezTo>
                <a:cubicBezTo>
                  <a:pt x="2055" y="825"/>
                  <a:pt x="2055" y="825"/>
                  <a:pt x="2055" y="825"/>
                </a:cubicBezTo>
                <a:cubicBezTo>
                  <a:pt x="2054" y="825"/>
                  <a:pt x="2054" y="825"/>
                  <a:pt x="2054" y="825"/>
                </a:cubicBezTo>
                <a:cubicBezTo>
                  <a:pt x="2054" y="825"/>
                  <a:pt x="2054" y="825"/>
                  <a:pt x="2054" y="825"/>
                </a:cubicBezTo>
                <a:cubicBezTo>
                  <a:pt x="2053" y="825"/>
                  <a:pt x="2051" y="825"/>
                  <a:pt x="2051" y="825"/>
                </a:cubicBezTo>
                <a:cubicBezTo>
                  <a:pt x="2051" y="826"/>
                  <a:pt x="2051" y="826"/>
                  <a:pt x="2051" y="826"/>
                </a:cubicBezTo>
                <a:cubicBezTo>
                  <a:pt x="2050" y="826"/>
                  <a:pt x="2050" y="826"/>
                  <a:pt x="2050" y="826"/>
                </a:cubicBezTo>
                <a:cubicBezTo>
                  <a:pt x="2050" y="827"/>
                  <a:pt x="2052" y="829"/>
                  <a:pt x="2052" y="830"/>
                </a:cubicBezTo>
                <a:cubicBezTo>
                  <a:pt x="2051" y="831"/>
                  <a:pt x="2050" y="831"/>
                  <a:pt x="2050" y="831"/>
                </a:cubicBezTo>
                <a:cubicBezTo>
                  <a:pt x="2050" y="833"/>
                  <a:pt x="2050" y="835"/>
                  <a:pt x="2051" y="836"/>
                </a:cubicBezTo>
                <a:close/>
                <a:moveTo>
                  <a:pt x="2073" y="825"/>
                </a:moveTo>
                <a:cubicBezTo>
                  <a:pt x="2070" y="825"/>
                  <a:pt x="2069" y="824"/>
                  <a:pt x="2068" y="827"/>
                </a:cubicBezTo>
                <a:cubicBezTo>
                  <a:pt x="2072" y="828"/>
                  <a:pt x="2070" y="828"/>
                  <a:pt x="2074" y="829"/>
                </a:cubicBezTo>
                <a:cubicBezTo>
                  <a:pt x="2073" y="827"/>
                  <a:pt x="2073" y="826"/>
                  <a:pt x="2073" y="825"/>
                </a:cubicBezTo>
                <a:close/>
                <a:moveTo>
                  <a:pt x="2231" y="831"/>
                </a:moveTo>
                <a:cubicBezTo>
                  <a:pt x="2231" y="834"/>
                  <a:pt x="2231" y="834"/>
                  <a:pt x="2231" y="834"/>
                </a:cubicBezTo>
                <a:cubicBezTo>
                  <a:pt x="2231" y="834"/>
                  <a:pt x="2234" y="834"/>
                  <a:pt x="2233" y="833"/>
                </a:cubicBezTo>
                <a:cubicBezTo>
                  <a:pt x="2232" y="833"/>
                  <a:pt x="2232" y="833"/>
                  <a:pt x="2232" y="833"/>
                </a:cubicBezTo>
                <a:cubicBezTo>
                  <a:pt x="2232" y="831"/>
                  <a:pt x="2232" y="831"/>
                  <a:pt x="2232" y="831"/>
                </a:cubicBezTo>
                <a:lnTo>
                  <a:pt x="2231" y="831"/>
                </a:lnTo>
                <a:close/>
                <a:moveTo>
                  <a:pt x="2585" y="833"/>
                </a:moveTo>
                <a:cubicBezTo>
                  <a:pt x="2585" y="832"/>
                  <a:pt x="2585" y="832"/>
                  <a:pt x="2585" y="832"/>
                </a:cubicBezTo>
                <a:cubicBezTo>
                  <a:pt x="2584" y="832"/>
                  <a:pt x="2584" y="832"/>
                  <a:pt x="2584" y="832"/>
                </a:cubicBezTo>
                <a:cubicBezTo>
                  <a:pt x="2583" y="834"/>
                  <a:pt x="2582" y="834"/>
                  <a:pt x="2582" y="836"/>
                </a:cubicBezTo>
                <a:cubicBezTo>
                  <a:pt x="2584" y="836"/>
                  <a:pt x="2584" y="835"/>
                  <a:pt x="2585" y="835"/>
                </a:cubicBezTo>
                <a:cubicBezTo>
                  <a:pt x="2585" y="833"/>
                  <a:pt x="2585" y="834"/>
                  <a:pt x="2585" y="833"/>
                </a:cubicBezTo>
                <a:close/>
                <a:moveTo>
                  <a:pt x="2032" y="839"/>
                </a:moveTo>
                <a:cubicBezTo>
                  <a:pt x="2032" y="838"/>
                  <a:pt x="2034" y="835"/>
                  <a:pt x="2034" y="834"/>
                </a:cubicBezTo>
                <a:cubicBezTo>
                  <a:pt x="2033" y="834"/>
                  <a:pt x="2033" y="834"/>
                  <a:pt x="2033" y="834"/>
                </a:cubicBezTo>
                <a:cubicBezTo>
                  <a:pt x="2033" y="835"/>
                  <a:pt x="2031" y="836"/>
                  <a:pt x="2030" y="836"/>
                </a:cubicBezTo>
                <a:cubicBezTo>
                  <a:pt x="2031" y="838"/>
                  <a:pt x="2030" y="837"/>
                  <a:pt x="2031" y="838"/>
                </a:cubicBezTo>
                <a:cubicBezTo>
                  <a:pt x="2031" y="839"/>
                  <a:pt x="2031" y="839"/>
                  <a:pt x="2031" y="839"/>
                </a:cubicBezTo>
                <a:lnTo>
                  <a:pt x="2032" y="839"/>
                </a:lnTo>
                <a:close/>
                <a:moveTo>
                  <a:pt x="2303" y="841"/>
                </a:moveTo>
                <a:cubicBezTo>
                  <a:pt x="2302" y="841"/>
                  <a:pt x="2302" y="841"/>
                  <a:pt x="2302" y="841"/>
                </a:cubicBezTo>
                <a:cubicBezTo>
                  <a:pt x="2301" y="840"/>
                  <a:pt x="2301" y="840"/>
                  <a:pt x="2301" y="838"/>
                </a:cubicBezTo>
                <a:cubicBezTo>
                  <a:pt x="2300" y="838"/>
                  <a:pt x="2298" y="838"/>
                  <a:pt x="2297" y="839"/>
                </a:cubicBezTo>
                <a:cubicBezTo>
                  <a:pt x="2297" y="840"/>
                  <a:pt x="2297" y="840"/>
                  <a:pt x="2297" y="840"/>
                </a:cubicBezTo>
                <a:cubicBezTo>
                  <a:pt x="2299" y="841"/>
                  <a:pt x="2298" y="840"/>
                  <a:pt x="2299" y="841"/>
                </a:cubicBezTo>
                <a:cubicBezTo>
                  <a:pt x="2299" y="841"/>
                  <a:pt x="2299" y="841"/>
                  <a:pt x="2299" y="841"/>
                </a:cubicBezTo>
                <a:cubicBezTo>
                  <a:pt x="2299" y="844"/>
                  <a:pt x="2299" y="844"/>
                  <a:pt x="2299" y="844"/>
                </a:cubicBezTo>
                <a:cubicBezTo>
                  <a:pt x="2302" y="844"/>
                  <a:pt x="2302" y="844"/>
                  <a:pt x="2302" y="844"/>
                </a:cubicBezTo>
                <a:cubicBezTo>
                  <a:pt x="2302" y="843"/>
                  <a:pt x="2302" y="842"/>
                  <a:pt x="2303" y="841"/>
                </a:cubicBezTo>
                <a:close/>
                <a:moveTo>
                  <a:pt x="2296" y="851"/>
                </a:moveTo>
                <a:cubicBezTo>
                  <a:pt x="2296" y="854"/>
                  <a:pt x="2296" y="854"/>
                  <a:pt x="2296" y="854"/>
                </a:cubicBezTo>
                <a:cubicBezTo>
                  <a:pt x="2298" y="854"/>
                  <a:pt x="2298" y="854"/>
                  <a:pt x="2298" y="854"/>
                </a:cubicBezTo>
                <a:cubicBezTo>
                  <a:pt x="2297" y="853"/>
                  <a:pt x="2298" y="854"/>
                  <a:pt x="2297" y="853"/>
                </a:cubicBezTo>
                <a:cubicBezTo>
                  <a:pt x="2297" y="851"/>
                  <a:pt x="2297" y="851"/>
                  <a:pt x="2297" y="851"/>
                </a:cubicBezTo>
                <a:lnTo>
                  <a:pt x="2296" y="851"/>
                </a:lnTo>
                <a:close/>
                <a:moveTo>
                  <a:pt x="2239" y="857"/>
                </a:moveTo>
                <a:cubicBezTo>
                  <a:pt x="2240" y="856"/>
                  <a:pt x="2239" y="857"/>
                  <a:pt x="2240" y="856"/>
                </a:cubicBezTo>
                <a:cubicBezTo>
                  <a:pt x="2241" y="856"/>
                  <a:pt x="2241" y="856"/>
                  <a:pt x="2241" y="856"/>
                </a:cubicBezTo>
                <a:cubicBezTo>
                  <a:pt x="2241" y="855"/>
                  <a:pt x="2241" y="855"/>
                  <a:pt x="2241" y="855"/>
                </a:cubicBezTo>
                <a:cubicBezTo>
                  <a:pt x="2239" y="854"/>
                  <a:pt x="2239" y="854"/>
                  <a:pt x="2236" y="854"/>
                </a:cubicBezTo>
                <a:cubicBezTo>
                  <a:pt x="2236" y="856"/>
                  <a:pt x="2236" y="856"/>
                  <a:pt x="2236" y="856"/>
                </a:cubicBezTo>
                <a:cubicBezTo>
                  <a:pt x="2237" y="855"/>
                  <a:pt x="2237" y="855"/>
                  <a:pt x="2237" y="855"/>
                </a:cubicBezTo>
                <a:cubicBezTo>
                  <a:pt x="2238" y="855"/>
                  <a:pt x="2238" y="856"/>
                  <a:pt x="2239" y="857"/>
                </a:cubicBezTo>
                <a:close/>
                <a:moveTo>
                  <a:pt x="2154" y="857"/>
                </a:moveTo>
                <a:cubicBezTo>
                  <a:pt x="2153" y="856"/>
                  <a:pt x="2153" y="856"/>
                  <a:pt x="2153" y="855"/>
                </a:cubicBezTo>
                <a:cubicBezTo>
                  <a:pt x="2152" y="856"/>
                  <a:pt x="2151" y="856"/>
                  <a:pt x="2150" y="856"/>
                </a:cubicBezTo>
                <a:cubicBezTo>
                  <a:pt x="2150" y="859"/>
                  <a:pt x="2150" y="860"/>
                  <a:pt x="2150" y="862"/>
                </a:cubicBezTo>
                <a:cubicBezTo>
                  <a:pt x="2153" y="862"/>
                  <a:pt x="2153" y="862"/>
                  <a:pt x="2154" y="864"/>
                </a:cubicBezTo>
                <a:cubicBezTo>
                  <a:pt x="2154" y="864"/>
                  <a:pt x="2154" y="864"/>
                  <a:pt x="2154" y="864"/>
                </a:cubicBezTo>
                <a:cubicBezTo>
                  <a:pt x="2156" y="864"/>
                  <a:pt x="2156" y="864"/>
                  <a:pt x="2156" y="864"/>
                </a:cubicBezTo>
                <a:cubicBezTo>
                  <a:pt x="2158" y="865"/>
                  <a:pt x="2159" y="867"/>
                  <a:pt x="2161" y="868"/>
                </a:cubicBezTo>
                <a:cubicBezTo>
                  <a:pt x="2161" y="869"/>
                  <a:pt x="2161" y="869"/>
                  <a:pt x="2161" y="869"/>
                </a:cubicBezTo>
                <a:cubicBezTo>
                  <a:pt x="2165" y="869"/>
                  <a:pt x="2165" y="869"/>
                  <a:pt x="2165" y="869"/>
                </a:cubicBezTo>
                <a:cubicBezTo>
                  <a:pt x="2165" y="870"/>
                  <a:pt x="2166" y="870"/>
                  <a:pt x="2166" y="871"/>
                </a:cubicBezTo>
                <a:cubicBezTo>
                  <a:pt x="2168" y="871"/>
                  <a:pt x="2168" y="871"/>
                  <a:pt x="2168" y="871"/>
                </a:cubicBezTo>
                <a:cubicBezTo>
                  <a:pt x="2169" y="874"/>
                  <a:pt x="2169" y="874"/>
                  <a:pt x="2169" y="874"/>
                </a:cubicBezTo>
                <a:cubicBezTo>
                  <a:pt x="2172" y="874"/>
                  <a:pt x="2172" y="874"/>
                  <a:pt x="2172" y="874"/>
                </a:cubicBezTo>
                <a:cubicBezTo>
                  <a:pt x="2172" y="874"/>
                  <a:pt x="2172" y="875"/>
                  <a:pt x="2173" y="875"/>
                </a:cubicBezTo>
                <a:cubicBezTo>
                  <a:pt x="2177" y="875"/>
                  <a:pt x="2177" y="875"/>
                  <a:pt x="2177" y="875"/>
                </a:cubicBezTo>
                <a:cubicBezTo>
                  <a:pt x="2177" y="872"/>
                  <a:pt x="2177" y="872"/>
                  <a:pt x="2177" y="872"/>
                </a:cubicBezTo>
                <a:cubicBezTo>
                  <a:pt x="2177" y="871"/>
                  <a:pt x="2176" y="872"/>
                  <a:pt x="2176" y="871"/>
                </a:cubicBezTo>
                <a:cubicBezTo>
                  <a:pt x="2177" y="870"/>
                  <a:pt x="2178" y="870"/>
                  <a:pt x="2178" y="869"/>
                </a:cubicBezTo>
                <a:cubicBezTo>
                  <a:pt x="2178" y="866"/>
                  <a:pt x="2178" y="866"/>
                  <a:pt x="2178" y="866"/>
                </a:cubicBezTo>
                <a:cubicBezTo>
                  <a:pt x="2179" y="866"/>
                  <a:pt x="2179" y="866"/>
                  <a:pt x="2179" y="866"/>
                </a:cubicBezTo>
                <a:cubicBezTo>
                  <a:pt x="2180" y="863"/>
                  <a:pt x="2178" y="861"/>
                  <a:pt x="2178" y="859"/>
                </a:cubicBezTo>
                <a:cubicBezTo>
                  <a:pt x="2178" y="859"/>
                  <a:pt x="2178" y="859"/>
                  <a:pt x="2178" y="859"/>
                </a:cubicBezTo>
                <a:cubicBezTo>
                  <a:pt x="2179" y="858"/>
                  <a:pt x="2180" y="858"/>
                  <a:pt x="2180" y="855"/>
                </a:cubicBezTo>
                <a:cubicBezTo>
                  <a:pt x="2179" y="856"/>
                  <a:pt x="2177" y="856"/>
                  <a:pt x="2176" y="856"/>
                </a:cubicBezTo>
                <a:cubicBezTo>
                  <a:pt x="2176" y="857"/>
                  <a:pt x="2175" y="857"/>
                  <a:pt x="2175" y="858"/>
                </a:cubicBezTo>
                <a:cubicBezTo>
                  <a:pt x="2170" y="858"/>
                  <a:pt x="2166" y="858"/>
                  <a:pt x="2161" y="859"/>
                </a:cubicBezTo>
                <a:cubicBezTo>
                  <a:pt x="2161" y="858"/>
                  <a:pt x="2161" y="858"/>
                  <a:pt x="2160" y="857"/>
                </a:cubicBezTo>
                <a:cubicBezTo>
                  <a:pt x="2159" y="857"/>
                  <a:pt x="2159" y="857"/>
                  <a:pt x="2159" y="857"/>
                </a:cubicBezTo>
                <a:cubicBezTo>
                  <a:pt x="2159" y="856"/>
                  <a:pt x="2159" y="856"/>
                  <a:pt x="2159" y="856"/>
                </a:cubicBezTo>
                <a:cubicBezTo>
                  <a:pt x="2157" y="856"/>
                  <a:pt x="2155" y="857"/>
                  <a:pt x="2154" y="857"/>
                </a:cubicBezTo>
                <a:close/>
                <a:moveTo>
                  <a:pt x="1209" y="856"/>
                </a:moveTo>
                <a:cubicBezTo>
                  <a:pt x="1208" y="856"/>
                  <a:pt x="1208" y="856"/>
                  <a:pt x="1208" y="856"/>
                </a:cubicBezTo>
                <a:cubicBezTo>
                  <a:pt x="1207" y="857"/>
                  <a:pt x="1207" y="858"/>
                  <a:pt x="1207" y="860"/>
                </a:cubicBezTo>
                <a:cubicBezTo>
                  <a:pt x="1208" y="860"/>
                  <a:pt x="1208" y="860"/>
                  <a:pt x="1208" y="860"/>
                </a:cubicBezTo>
                <a:cubicBezTo>
                  <a:pt x="1208" y="860"/>
                  <a:pt x="1210" y="858"/>
                  <a:pt x="1209" y="856"/>
                </a:cubicBezTo>
                <a:close/>
                <a:moveTo>
                  <a:pt x="2299" y="864"/>
                </a:moveTo>
                <a:cubicBezTo>
                  <a:pt x="2301" y="864"/>
                  <a:pt x="2301" y="864"/>
                  <a:pt x="2301" y="864"/>
                </a:cubicBezTo>
                <a:cubicBezTo>
                  <a:pt x="2301" y="863"/>
                  <a:pt x="2301" y="863"/>
                  <a:pt x="2301" y="863"/>
                </a:cubicBezTo>
                <a:cubicBezTo>
                  <a:pt x="2299" y="863"/>
                  <a:pt x="2299" y="863"/>
                  <a:pt x="2299" y="863"/>
                </a:cubicBezTo>
                <a:lnTo>
                  <a:pt x="2299" y="864"/>
                </a:lnTo>
                <a:close/>
                <a:moveTo>
                  <a:pt x="3365" y="874"/>
                </a:moveTo>
                <a:cubicBezTo>
                  <a:pt x="3365" y="877"/>
                  <a:pt x="3365" y="877"/>
                  <a:pt x="3365" y="877"/>
                </a:cubicBezTo>
                <a:cubicBezTo>
                  <a:pt x="3366" y="877"/>
                  <a:pt x="3366" y="877"/>
                  <a:pt x="3366" y="877"/>
                </a:cubicBezTo>
                <a:cubicBezTo>
                  <a:pt x="3366" y="874"/>
                  <a:pt x="3366" y="874"/>
                  <a:pt x="3366" y="874"/>
                </a:cubicBezTo>
                <a:cubicBezTo>
                  <a:pt x="3365" y="874"/>
                  <a:pt x="3365" y="874"/>
                  <a:pt x="3365" y="874"/>
                </a:cubicBezTo>
                <a:cubicBezTo>
                  <a:pt x="3365" y="874"/>
                  <a:pt x="3365" y="874"/>
                  <a:pt x="3365" y="874"/>
                </a:cubicBezTo>
                <a:close/>
                <a:moveTo>
                  <a:pt x="2301" y="875"/>
                </a:moveTo>
                <a:cubicBezTo>
                  <a:pt x="2304" y="875"/>
                  <a:pt x="2304" y="875"/>
                  <a:pt x="2304" y="875"/>
                </a:cubicBezTo>
                <a:cubicBezTo>
                  <a:pt x="2304" y="874"/>
                  <a:pt x="2304" y="874"/>
                  <a:pt x="2304" y="874"/>
                </a:cubicBezTo>
                <a:cubicBezTo>
                  <a:pt x="2301" y="874"/>
                  <a:pt x="2301" y="874"/>
                  <a:pt x="2301" y="874"/>
                </a:cubicBezTo>
                <a:lnTo>
                  <a:pt x="2301" y="875"/>
                </a:lnTo>
                <a:close/>
                <a:moveTo>
                  <a:pt x="2313" y="876"/>
                </a:moveTo>
                <a:cubicBezTo>
                  <a:pt x="2312" y="874"/>
                  <a:pt x="2313" y="875"/>
                  <a:pt x="2310" y="875"/>
                </a:cubicBezTo>
                <a:cubicBezTo>
                  <a:pt x="2311" y="878"/>
                  <a:pt x="2310" y="876"/>
                  <a:pt x="2313" y="876"/>
                </a:cubicBezTo>
                <a:close/>
                <a:moveTo>
                  <a:pt x="2300" y="876"/>
                </a:moveTo>
                <a:cubicBezTo>
                  <a:pt x="2300" y="875"/>
                  <a:pt x="2300" y="875"/>
                  <a:pt x="2300" y="875"/>
                </a:cubicBezTo>
                <a:cubicBezTo>
                  <a:pt x="2299" y="875"/>
                  <a:pt x="2299" y="875"/>
                  <a:pt x="2299" y="875"/>
                </a:cubicBezTo>
                <a:cubicBezTo>
                  <a:pt x="2300" y="876"/>
                  <a:pt x="2299" y="876"/>
                  <a:pt x="2300" y="876"/>
                </a:cubicBezTo>
                <a:close/>
                <a:moveTo>
                  <a:pt x="2257" y="879"/>
                </a:moveTo>
                <a:cubicBezTo>
                  <a:pt x="2257" y="882"/>
                  <a:pt x="2257" y="882"/>
                  <a:pt x="2257" y="882"/>
                </a:cubicBezTo>
                <a:cubicBezTo>
                  <a:pt x="2258" y="882"/>
                  <a:pt x="2258" y="882"/>
                  <a:pt x="2258" y="882"/>
                </a:cubicBezTo>
                <a:cubicBezTo>
                  <a:pt x="2258" y="879"/>
                  <a:pt x="2258" y="879"/>
                  <a:pt x="2258" y="879"/>
                </a:cubicBezTo>
                <a:cubicBezTo>
                  <a:pt x="2257" y="879"/>
                  <a:pt x="2257" y="879"/>
                  <a:pt x="2257" y="879"/>
                </a:cubicBezTo>
                <a:cubicBezTo>
                  <a:pt x="2257" y="879"/>
                  <a:pt x="2257" y="879"/>
                  <a:pt x="2257" y="879"/>
                </a:cubicBezTo>
                <a:close/>
                <a:moveTo>
                  <a:pt x="2365" y="901"/>
                </a:moveTo>
                <a:cubicBezTo>
                  <a:pt x="2365" y="901"/>
                  <a:pt x="2364" y="901"/>
                  <a:pt x="2363" y="902"/>
                </a:cubicBezTo>
                <a:cubicBezTo>
                  <a:pt x="2364" y="905"/>
                  <a:pt x="2367" y="905"/>
                  <a:pt x="2369" y="908"/>
                </a:cubicBezTo>
                <a:cubicBezTo>
                  <a:pt x="2372" y="907"/>
                  <a:pt x="2375" y="907"/>
                  <a:pt x="2377" y="906"/>
                </a:cubicBezTo>
                <a:cubicBezTo>
                  <a:pt x="2377" y="905"/>
                  <a:pt x="2377" y="905"/>
                  <a:pt x="2378" y="904"/>
                </a:cubicBezTo>
                <a:cubicBezTo>
                  <a:pt x="2380" y="904"/>
                  <a:pt x="2380" y="904"/>
                  <a:pt x="2380" y="904"/>
                </a:cubicBezTo>
                <a:cubicBezTo>
                  <a:pt x="2380" y="904"/>
                  <a:pt x="2381" y="903"/>
                  <a:pt x="2382" y="903"/>
                </a:cubicBezTo>
                <a:cubicBezTo>
                  <a:pt x="2382" y="901"/>
                  <a:pt x="2383" y="901"/>
                  <a:pt x="2383" y="899"/>
                </a:cubicBezTo>
                <a:cubicBezTo>
                  <a:pt x="2382" y="899"/>
                  <a:pt x="2382" y="899"/>
                  <a:pt x="2382" y="899"/>
                </a:cubicBezTo>
                <a:cubicBezTo>
                  <a:pt x="2382" y="898"/>
                  <a:pt x="2382" y="898"/>
                  <a:pt x="2382" y="898"/>
                </a:cubicBezTo>
                <a:cubicBezTo>
                  <a:pt x="2383" y="898"/>
                  <a:pt x="2383" y="898"/>
                  <a:pt x="2383" y="898"/>
                </a:cubicBezTo>
                <a:cubicBezTo>
                  <a:pt x="2383" y="897"/>
                  <a:pt x="2383" y="897"/>
                  <a:pt x="2383" y="897"/>
                </a:cubicBezTo>
                <a:cubicBezTo>
                  <a:pt x="2386" y="896"/>
                  <a:pt x="2387" y="894"/>
                  <a:pt x="2389" y="893"/>
                </a:cubicBezTo>
                <a:cubicBezTo>
                  <a:pt x="2389" y="892"/>
                  <a:pt x="2389" y="892"/>
                  <a:pt x="2389" y="892"/>
                </a:cubicBezTo>
                <a:cubicBezTo>
                  <a:pt x="2388" y="892"/>
                  <a:pt x="2386" y="893"/>
                  <a:pt x="2384" y="893"/>
                </a:cubicBezTo>
                <a:cubicBezTo>
                  <a:pt x="2384" y="894"/>
                  <a:pt x="2384" y="895"/>
                  <a:pt x="2383" y="895"/>
                </a:cubicBezTo>
                <a:cubicBezTo>
                  <a:pt x="2382" y="895"/>
                  <a:pt x="2381" y="896"/>
                  <a:pt x="2380" y="896"/>
                </a:cubicBezTo>
                <a:cubicBezTo>
                  <a:pt x="2380" y="897"/>
                  <a:pt x="2380" y="897"/>
                  <a:pt x="2380" y="897"/>
                </a:cubicBezTo>
                <a:cubicBezTo>
                  <a:pt x="2376" y="897"/>
                  <a:pt x="2376" y="897"/>
                  <a:pt x="2376" y="897"/>
                </a:cubicBezTo>
                <a:cubicBezTo>
                  <a:pt x="2376" y="897"/>
                  <a:pt x="2375" y="898"/>
                  <a:pt x="2374" y="898"/>
                </a:cubicBezTo>
                <a:cubicBezTo>
                  <a:pt x="2374" y="897"/>
                  <a:pt x="2374" y="897"/>
                  <a:pt x="2374" y="897"/>
                </a:cubicBezTo>
                <a:cubicBezTo>
                  <a:pt x="2371" y="897"/>
                  <a:pt x="2371" y="897"/>
                  <a:pt x="2371" y="897"/>
                </a:cubicBezTo>
                <a:cubicBezTo>
                  <a:pt x="2371" y="898"/>
                  <a:pt x="2372" y="898"/>
                  <a:pt x="2372" y="899"/>
                </a:cubicBezTo>
                <a:cubicBezTo>
                  <a:pt x="2369" y="899"/>
                  <a:pt x="2367" y="899"/>
                  <a:pt x="2365" y="901"/>
                </a:cubicBezTo>
                <a:close/>
                <a:moveTo>
                  <a:pt x="2271" y="896"/>
                </a:moveTo>
                <a:cubicBezTo>
                  <a:pt x="2269" y="896"/>
                  <a:pt x="2269" y="896"/>
                  <a:pt x="2269" y="896"/>
                </a:cubicBezTo>
                <a:cubicBezTo>
                  <a:pt x="2269" y="898"/>
                  <a:pt x="2269" y="898"/>
                  <a:pt x="2269" y="898"/>
                </a:cubicBezTo>
                <a:cubicBezTo>
                  <a:pt x="2274" y="899"/>
                  <a:pt x="2278" y="901"/>
                  <a:pt x="2283" y="902"/>
                </a:cubicBezTo>
                <a:cubicBezTo>
                  <a:pt x="2283" y="903"/>
                  <a:pt x="2284" y="903"/>
                  <a:pt x="2284" y="904"/>
                </a:cubicBezTo>
                <a:cubicBezTo>
                  <a:pt x="2289" y="904"/>
                  <a:pt x="2289" y="904"/>
                  <a:pt x="2289" y="904"/>
                </a:cubicBezTo>
                <a:cubicBezTo>
                  <a:pt x="2289" y="903"/>
                  <a:pt x="2289" y="903"/>
                  <a:pt x="2289" y="903"/>
                </a:cubicBezTo>
                <a:cubicBezTo>
                  <a:pt x="2290" y="903"/>
                  <a:pt x="2290" y="903"/>
                  <a:pt x="2290" y="903"/>
                </a:cubicBezTo>
                <a:cubicBezTo>
                  <a:pt x="2290" y="903"/>
                  <a:pt x="2290" y="903"/>
                  <a:pt x="2290" y="903"/>
                </a:cubicBezTo>
                <a:cubicBezTo>
                  <a:pt x="2292" y="902"/>
                  <a:pt x="2293" y="903"/>
                  <a:pt x="2293" y="903"/>
                </a:cubicBezTo>
                <a:cubicBezTo>
                  <a:pt x="2295" y="904"/>
                  <a:pt x="2299" y="902"/>
                  <a:pt x="2299" y="902"/>
                </a:cubicBezTo>
                <a:cubicBezTo>
                  <a:pt x="2300" y="902"/>
                  <a:pt x="2300" y="902"/>
                  <a:pt x="2300" y="902"/>
                </a:cubicBezTo>
                <a:cubicBezTo>
                  <a:pt x="2300" y="901"/>
                  <a:pt x="2300" y="901"/>
                  <a:pt x="2300" y="901"/>
                </a:cubicBezTo>
                <a:cubicBezTo>
                  <a:pt x="2299" y="900"/>
                  <a:pt x="2298" y="900"/>
                  <a:pt x="2296" y="900"/>
                </a:cubicBezTo>
                <a:cubicBezTo>
                  <a:pt x="2296" y="897"/>
                  <a:pt x="2296" y="897"/>
                  <a:pt x="2296" y="897"/>
                </a:cubicBezTo>
                <a:cubicBezTo>
                  <a:pt x="2293" y="897"/>
                  <a:pt x="2290" y="898"/>
                  <a:pt x="2286" y="898"/>
                </a:cubicBezTo>
                <a:cubicBezTo>
                  <a:pt x="2286" y="898"/>
                  <a:pt x="2286" y="897"/>
                  <a:pt x="2285" y="897"/>
                </a:cubicBezTo>
                <a:cubicBezTo>
                  <a:pt x="2283" y="897"/>
                  <a:pt x="2280" y="897"/>
                  <a:pt x="2277" y="898"/>
                </a:cubicBezTo>
                <a:cubicBezTo>
                  <a:pt x="2277" y="897"/>
                  <a:pt x="2276" y="896"/>
                  <a:pt x="2276" y="895"/>
                </a:cubicBezTo>
                <a:cubicBezTo>
                  <a:pt x="2273" y="895"/>
                  <a:pt x="2273" y="895"/>
                  <a:pt x="2273" y="895"/>
                </a:cubicBezTo>
                <a:cubicBezTo>
                  <a:pt x="2273" y="894"/>
                  <a:pt x="2273" y="894"/>
                  <a:pt x="2273" y="894"/>
                </a:cubicBezTo>
                <a:cubicBezTo>
                  <a:pt x="2271" y="894"/>
                  <a:pt x="2271" y="896"/>
                  <a:pt x="2271" y="896"/>
                </a:cubicBezTo>
                <a:close/>
                <a:moveTo>
                  <a:pt x="2309" y="894"/>
                </a:moveTo>
                <a:cubicBezTo>
                  <a:pt x="2309" y="896"/>
                  <a:pt x="2309" y="896"/>
                  <a:pt x="2309" y="896"/>
                </a:cubicBezTo>
                <a:cubicBezTo>
                  <a:pt x="2309" y="896"/>
                  <a:pt x="2309" y="896"/>
                  <a:pt x="2309" y="896"/>
                </a:cubicBezTo>
                <a:cubicBezTo>
                  <a:pt x="2309" y="894"/>
                  <a:pt x="2309" y="895"/>
                  <a:pt x="2309" y="894"/>
                </a:cubicBezTo>
                <a:close/>
                <a:moveTo>
                  <a:pt x="3441" y="898"/>
                </a:moveTo>
                <a:cubicBezTo>
                  <a:pt x="3442" y="897"/>
                  <a:pt x="3442" y="896"/>
                  <a:pt x="3442" y="895"/>
                </a:cubicBezTo>
                <a:cubicBezTo>
                  <a:pt x="3440" y="895"/>
                  <a:pt x="3440" y="895"/>
                  <a:pt x="3440" y="895"/>
                </a:cubicBezTo>
                <a:cubicBezTo>
                  <a:pt x="3440" y="896"/>
                  <a:pt x="3440" y="896"/>
                  <a:pt x="3440" y="896"/>
                </a:cubicBezTo>
                <a:cubicBezTo>
                  <a:pt x="3439" y="896"/>
                  <a:pt x="3439" y="896"/>
                  <a:pt x="3439" y="896"/>
                </a:cubicBezTo>
                <a:cubicBezTo>
                  <a:pt x="3439" y="897"/>
                  <a:pt x="3439" y="897"/>
                  <a:pt x="3439" y="897"/>
                </a:cubicBezTo>
                <a:cubicBezTo>
                  <a:pt x="3440" y="897"/>
                  <a:pt x="3440" y="897"/>
                  <a:pt x="3440" y="897"/>
                </a:cubicBezTo>
                <a:cubicBezTo>
                  <a:pt x="3441" y="898"/>
                  <a:pt x="3440" y="897"/>
                  <a:pt x="3441" y="898"/>
                </a:cubicBezTo>
                <a:close/>
                <a:moveTo>
                  <a:pt x="1197" y="903"/>
                </a:moveTo>
                <a:cubicBezTo>
                  <a:pt x="1197" y="902"/>
                  <a:pt x="1197" y="902"/>
                  <a:pt x="1197" y="902"/>
                </a:cubicBezTo>
                <a:cubicBezTo>
                  <a:pt x="1195" y="902"/>
                  <a:pt x="1195" y="902"/>
                  <a:pt x="1195" y="902"/>
                </a:cubicBezTo>
                <a:cubicBezTo>
                  <a:pt x="1194" y="902"/>
                  <a:pt x="1194" y="903"/>
                  <a:pt x="1194" y="903"/>
                </a:cubicBezTo>
                <a:cubicBezTo>
                  <a:pt x="1195" y="904"/>
                  <a:pt x="1196" y="903"/>
                  <a:pt x="1196" y="903"/>
                </a:cubicBezTo>
                <a:lnTo>
                  <a:pt x="1197" y="903"/>
                </a:lnTo>
                <a:close/>
                <a:moveTo>
                  <a:pt x="3449" y="911"/>
                </a:moveTo>
                <a:cubicBezTo>
                  <a:pt x="3446" y="911"/>
                  <a:pt x="3444" y="911"/>
                  <a:pt x="3442" y="912"/>
                </a:cubicBezTo>
                <a:cubicBezTo>
                  <a:pt x="3442" y="914"/>
                  <a:pt x="3442" y="914"/>
                  <a:pt x="3442" y="914"/>
                </a:cubicBezTo>
                <a:cubicBezTo>
                  <a:pt x="3441" y="914"/>
                  <a:pt x="3441" y="914"/>
                  <a:pt x="3441" y="914"/>
                </a:cubicBezTo>
                <a:cubicBezTo>
                  <a:pt x="3440" y="916"/>
                  <a:pt x="3441" y="914"/>
                  <a:pt x="3439" y="915"/>
                </a:cubicBezTo>
                <a:cubicBezTo>
                  <a:pt x="3439" y="916"/>
                  <a:pt x="3439" y="916"/>
                  <a:pt x="3439" y="916"/>
                </a:cubicBezTo>
                <a:cubicBezTo>
                  <a:pt x="3437" y="916"/>
                  <a:pt x="3437" y="915"/>
                  <a:pt x="3436" y="914"/>
                </a:cubicBezTo>
                <a:cubicBezTo>
                  <a:pt x="3432" y="915"/>
                  <a:pt x="3433" y="918"/>
                  <a:pt x="3431" y="921"/>
                </a:cubicBezTo>
                <a:cubicBezTo>
                  <a:pt x="3430" y="923"/>
                  <a:pt x="3428" y="922"/>
                  <a:pt x="3427" y="926"/>
                </a:cubicBezTo>
                <a:cubicBezTo>
                  <a:pt x="3430" y="926"/>
                  <a:pt x="3430" y="926"/>
                  <a:pt x="3430" y="926"/>
                </a:cubicBezTo>
                <a:cubicBezTo>
                  <a:pt x="3430" y="927"/>
                  <a:pt x="3430" y="927"/>
                  <a:pt x="3430" y="927"/>
                </a:cubicBezTo>
                <a:cubicBezTo>
                  <a:pt x="3430" y="928"/>
                  <a:pt x="3432" y="928"/>
                  <a:pt x="3431" y="929"/>
                </a:cubicBezTo>
                <a:cubicBezTo>
                  <a:pt x="3431" y="929"/>
                  <a:pt x="3431" y="929"/>
                  <a:pt x="3431" y="929"/>
                </a:cubicBezTo>
                <a:cubicBezTo>
                  <a:pt x="3431" y="932"/>
                  <a:pt x="3431" y="932"/>
                  <a:pt x="3431" y="932"/>
                </a:cubicBezTo>
                <a:cubicBezTo>
                  <a:pt x="3431" y="932"/>
                  <a:pt x="3431" y="932"/>
                  <a:pt x="3431" y="932"/>
                </a:cubicBezTo>
                <a:cubicBezTo>
                  <a:pt x="3433" y="933"/>
                  <a:pt x="3435" y="935"/>
                  <a:pt x="3436" y="937"/>
                </a:cubicBezTo>
                <a:cubicBezTo>
                  <a:pt x="3438" y="934"/>
                  <a:pt x="3439" y="931"/>
                  <a:pt x="3439" y="927"/>
                </a:cubicBezTo>
                <a:cubicBezTo>
                  <a:pt x="3443" y="927"/>
                  <a:pt x="3443" y="927"/>
                  <a:pt x="3443" y="927"/>
                </a:cubicBezTo>
                <a:cubicBezTo>
                  <a:pt x="3443" y="925"/>
                  <a:pt x="3443" y="925"/>
                  <a:pt x="3443" y="925"/>
                </a:cubicBezTo>
                <a:cubicBezTo>
                  <a:pt x="3444" y="925"/>
                  <a:pt x="3445" y="924"/>
                  <a:pt x="3445" y="924"/>
                </a:cubicBezTo>
                <a:cubicBezTo>
                  <a:pt x="3446" y="925"/>
                  <a:pt x="3446" y="926"/>
                  <a:pt x="3446" y="927"/>
                </a:cubicBezTo>
                <a:cubicBezTo>
                  <a:pt x="3449" y="927"/>
                  <a:pt x="3449" y="927"/>
                  <a:pt x="3449" y="927"/>
                </a:cubicBezTo>
                <a:cubicBezTo>
                  <a:pt x="3450" y="925"/>
                  <a:pt x="3450" y="923"/>
                  <a:pt x="3451" y="921"/>
                </a:cubicBezTo>
                <a:cubicBezTo>
                  <a:pt x="3452" y="921"/>
                  <a:pt x="3452" y="920"/>
                  <a:pt x="3453" y="920"/>
                </a:cubicBezTo>
                <a:cubicBezTo>
                  <a:pt x="3453" y="919"/>
                  <a:pt x="3452" y="917"/>
                  <a:pt x="3452" y="916"/>
                </a:cubicBezTo>
                <a:cubicBezTo>
                  <a:pt x="3451" y="916"/>
                  <a:pt x="3450" y="915"/>
                  <a:pt x="3450" y="915"/>
                </a:cubicBezTo>
                <a:cubicBezTo>
                  <a:pt x="3449" y="914"/>
                  <a:pt x="3449" y="912"/>
                  <a:pt x="3449" y="911"/>
                </a:cubicBezTo>
                <a:close/>
                <a:moveTo>
                  <a:pt x="3453" y="912"/>
                </a:moveTo>
                <a:cubicBezTo>
                  <a:pt x="3451" y="912"/>
                  <a:pt x="3451" y="912"/>
                  <a:pt x="3451" y="912"/>
                </a:cubicBezTo>
                <a:cubicBezTo>
                  <a:pt x="3451" y="913"/>
                  <a:pt x="3451" y="913"/>
                  <a:pt x="3451" y="913"/>
                </a:cubicBezTo>
                <a:cubicBezTo>
                  <a:pt x="3453" y="913"/>
                  <a:pt x="3453" y="913"/>
                  <a:pt x="3453" y="913"/>
                </a:cubicBezTo>
                <a:lnTo>
                  <a:pt x="3453" y="912"/>
                </a:lnTo>
                <a:close/>
                <a:moveTo>
                  <a:pt x="3400" y="922"/>
                </a:moveTo>
                <a:cubicBezTo>
                  <a:pt x="3400" y="924"/>
                  <a:pt x="3400" y="924"/>
                  <a:pt x="3400" y="924"/>
                </a:cubicBezTo>
                <a:cubicBezTo>
                  <a:pt x="3398" y="924"/>
                  <a:pt x="3398" y="924"/>
                  <a:pt x="3398" y="924"/>
                </a:cubicBezTo>
                <a:cubicBezTo>
                  <a:pt x="3399" y="925"/>
                  <a:pt x="3400" y="925"/>
                  <a:pt x="3400" y="926"/>
                </a:cubicBezTo>
                <a:cubicBezTo>
                  <a:pt x="3400" y="928"/>
                  <a:pt x="3400" y="928"/>
                  <a:pt x="3400" y="928"/>
                </a:cubicBezTo>
                <a:cubicBezTo>
                  <a:pt x="3401" y="929"/>
                  <a:pt x="3402" y="929"/>
                  <a:pt x="3403" y="929"/>
                </a:cubicBezTo>
                <a:cubicBezTo>
                  <a:pt x="3404" y="930"/>
                  <a:pt x="3404" y="932"/>
                  <a:pt x="3404" y="935"/>
                </a:cubicBezTo>
                <a:cubicBezTo>
                  <a:pt x="3403" y="935"/>
                  <a:pt x="3403" y="935"/>
                  <a:pt x="3403" y="935"/>
                </a:cubicBezTo>
                <a:cubicBezTo>
                  <a:pt x="3403" y="932"/>
                  <a:pt x="3403" y="932"/>
                  <a:pt x="3403" y="932"/>
                </a:cubicBezTo>
                <a:cubicBezTo>
                  <a:pt x="3400" y="932"/>
                  <a:pt x="3400" y="932"/>
                  <a:pt x="3400" y="932"/>
                </a:cubicBezTo>
                <a:cubicBezTo>
                  <a:pt x="3401" y="935"/>
                  <a:pt x="3403" y="936"/>
                  <a:pt x="3403" y="939"/>
                </a:cubicBezTo>
                <a:cubicBezTo>
                  <a:pt x="3405" y="938"/>
                  <a:pt x="3405" y="938"/>
                  <a:pt x="3407" y="937"/>
                </a:cubicBezTo>
                <a:cubicBezTo>
                  <a:pt x="3407" y="939"/>
                  <a:pt x="3407" y="939"/>
                  <a:pt x="3407" y="939"/>
                </a:cubicBezTo>
                <a:cubicBezTo>
                  <a:pt x="3409" y="938"/>
                  <a:pt x="3408" y="938"/>
                  <a:pt x="3410" y="937"/>
                </a:cubicBezTo>
                <a:cubicBezTo>
                  <a:pt x="3409" y="935"/>
                  <a:pt x="3408" y="932"/>
                  <a:pt x="3407" y="930"/>
                </a:cubicBezTo>
                <a:cubicBezTo>
                  <a:pt x="3410" y="930"/>
                  <a:pt x="3410" y="930"/>
                  <a:pt x="3410" y="930"/>
                </a:cubicBezTo>
                <a:cubicBezTo>
                  <a:pt x="3411" y="932"/>
                  <a:pt x="3411" y="935"/>
                  <a:pt x="3412" y="937"/>
                </a:cubicBezTo>
                <a:cubicBezTo>
                  <a:pt x="3411" y="937"/>
                  <a:pt x="3411" y="937"/>
                  <a:pt x="3411" y="937"/>
                </a:cubicBezTo>
                <a:cubicBezTo>
                  <a:pt x="3411" y="938"/>
                  <a:pt x="3410" y="940"/>
                  <a:pt x="3410" y="941"/>
                </a:cubicBezTo>
                <a:cubicBezTo>
                  <a:pt x="3409" y="941"/>
                  <a:pt x="3407" y="941"/>
                  <a:pt x="3406" y="941"/>
                </a:cubicBezTo>
                <a:cubicBezTo>
                  <a:pt x="3406" y="942"/>
                  <a:pt x="3406" y="942"/>
                  <a:pt x="3406" y="942"/>
                </a:cubicBezTo>
                <a:cubicBezTo>
                  <a:pt x="3405" y="942"/>
                  <a:pt x="3405" y="942"/>
                  <a:pt x="3405" y="942"/>
                </a:cubicBezTo>
                <a:cubicBezTo>
                  <a:pt x="3405" y="944"/>
                  <a:pt x="3404" y="949"/>
                  <a:pt x="3404" y="950"/>
                </a:cubicBezTo>
                <a:cubicBezTo>
                  <a:pt x="3405" y="950"/>
                  <a:pt x="3405" y="950"/>
                  <a:pt x="3405" y="950"/>
                </a:cubicBezTo>
                <a:cubicBezTo>
                  <a:pt x="3405" y="951"/>
                  <a:pt x="3405" y="951"/>
                  <a:pt x="3405" y="951"/>
                </a:cubicBezTo>
                <a:cubicBezTo>
                  <a:pt x="3403" y="951"/>
                  <a:pt x="3403" y="951"/>
                  <a:pt x="3403" y="951"/>
                </a:cubicBezTo>
                <a:cubicBezTo>
                  <a:pt x="3404" y="952"/>
                  <a:pt x="3404" y="953"/>
                  <a:pt x="3404" y="954"/>
                </a:cubicBezTo>
                <a:cubicBezTo>
                  <a:pt x="3406" y="954"/>
                  <a:pt x="3407" y="954"/>
                  <a:pt x="3408" y="955"/>
                </a:cubicBezTo>
                <a:cubicBezTo>
                  <a:pt x="3408" y="951"/>
                  <a:pt x="3408" y="950"/>
                  <a:pt x="3411" y="949"/>
                </a:cubicBezTo>
                <a:cubicBezTo>
                  <a:pt x="3410" y="952"/>
                  <a:pt x="3410" y="954"/>
                  <a:pt x="3410" y="958"/>
                </a:cubicBezTo>
                <a:cubicBezTo>
                  <a:pt x="3412" y="958"/>
                  <a:pt x="3412" y="958"/>
                  <a:pt x="3412" y="958"/>
                </a:cubicBezTo>
                <a:cubicBezTo>
                  <a:pt x="3412" y="957"/>
                  <a:pt x="3412" y="957"/>
                  <a:pt x="3412" y="957"/>
                </a:cubicBezTo>
                <a:cubicBezTo>
                  <a:pt x="3416" y="956"/>
                  <a:pt x="3416" y="956"/>
                  <a:pt x="3415" y="953"/>
                </a:cubicBezTo>
                <a:cubicBezTo>
                  <a:pt x="3416" y="952"/>
                  <a:pt x="3417" y="951"/>
                  <a:pt x="3418" y="951"/>
                </a:cubicBezTo>
                <a:cubicBezTo>
                  <a:pt x="3418" y="946"/>
                  <a:pt x="3418" y="946"/>
                  <a:pt x="3418" y="946"/>
                </a:cubicBezTo>
                <a:cubicBezTo>
                  <a:pt x="3419" y="946"/>
                  <a:pt x="3419" y="946"/>
                  <a:pt x="3419" y="946"/>
                </a:cubicBezTo>
                <a:cubicBezTo>
                  <a:pt x="3419" y="941"/>
                  <a:pt x="3419" y="941"/>
                  <a:pt x="3419" y="941"/>
                </a:cubicBezTo>
                <a:cubicBezTo>
                  <a:pt x="3420" y="941"/>
                  <a:pt x="3420" y="941"/>
                  <a:pt x="3420" y="941"/>
                </a:cubicBezTo>
                <a:cubicBezTo>
                  <a:pt x="3420" y="940"/>
                  <a:pt x="3420" y="940"/>
                  <a:pt x="3420" y="940"/>
                </a:cubicBezTo>
                <a:cubicBezTo>
                  <a:pt x="3421" y="940"/>
                  <a:pt x="3421" y="940"/>
                  <a:pt x="3421" y="940"/>
                </a:cubicBezTo>
                <a:cubicBezTo>
                  <a:pt x="3421" y="937"/>
                  <a:pt x="3421" y="937"/>
                  <a:pt x="3421" y="937"/>
                </a:cubicBezTo>
                <a:cubicBezTo>
                  <a:pt x="3421" y="937"/>
                  <a:pt x="3421" y="937"/>
                  <a:pt x="3421" y="937"/>
                </a:cubicBezTo>
                <a:cubicBezTo>
                  <a:pt x="3423" y="935"/>
                  <a:pt x="3424" y="934"/>
                  <a:pt x="3425" y="932"/>
                </a:cubicBezTo>
                <a:cubicBezTo>
                  <a:pt x="3424" y="931"/>
                  <a:pt x="3423" y="931"/>
                  <a:pt x="3422" y="931"/>
                </a:cubicBezTo>
                <a:cubicBezTo>
                  <a:pt x="3422" y="930"/>
                  <a:pt x="3422" y="929"/>
                  <a:pt x="3421" y="927"/>
                </a:cubicBezTo>
                <a:cubicBezTo>
                  <a:pt x="3420" y="927"/>
                  <a:pt x="3421" y="928"/>
                  <a:pt x="3420" y="927"/>
                </a:cubicBezTo>
                <a:cubicBezTo>
                  <a:pt x="3419" y="927"/>
                  <a:pt x="3419" y="927"/>
                  <a:pt x="3419" y="927"/>
                </a:cubicBezTo>
                <a:cubicBezTo>
                  <a:pt x="3419" y="926"/>
                  <a:pt x="3421" y="925"/>
                  <a:pt x="3421" y="925"/>
                </a:cubicBezTo>
                <a:cubicBezTo>
                  <a:pt x="3421" y="921"/>
                  <a:pt x="3421" y="921"/>
                  <a:pt x="3421" y="921"/>
                </a:cubicBezTo>
                <a:cubicBezTo>
                  <a:pt x="3415" y="921"/>
                  <a:pt x="3415" y="921"/>
                  <a:pt x="3415" y="921"/>
                </a:cubicBezTo>
                <a:cubicBezTo>
                  <a:pt x="3415" y="919"/>
                  <a:pt x="3415" y="918"/>
                  <a:pt x="3416" y="917"/>
                </a:cubicBezTo>
                <a:cubicBezTo>
                  <a:pt x="3413" y="917"/>
                  <a:pt x="3412" y="916"/>
                  <a:pt x="3410" y="916"/>
                </a:cubicBezTo>
                <a:cubicBezTo>
                  <a:pt x="3410" y="917"/>
                  <a:pt x="3410" y="917"/>
                  <a:pt x="3410" y="917"/>
                </a:cubicBezTo>
                <a:cubicBezTo>
                  <a:pt x="3409" y="917"/>
                  <a:pt x="3409" y="917"/>
                  <a:pt x="3409" y="917"/>
                </a:cubicBezTo>
                <a:cubicBezTo>
                  <a:pt x="3409" y="920"/>
                  <a:pt x="3409" y="920"/>
                  <a:pt x="3409" y="920"/>
                </a:cubicBezTo>
                <a:cubicBezTo>
                  <a:pt x="3408" y="920"/>
                  <a:pt x="3407" y="919"/>
                  <a:pt x="3406" y="919"/>
                </a:cubicBezTo>
                <a:cubicBezTo>
                  <a:pt x="3406" y="920"/>
                  <a:pt x="3405" y="921"/>
                  <a:pt x="3405" y="922"/>
                </a:cubicBezTo>
                <a:cubicBezTo>
                  <a:pt x="3404" y="923"/>
                  <a:pt x="3403" y="923"/>
                  <a:pt x="3403" y="923"/>
                </a:cubicBezTo>
                <a:cubicBezTo>
                  <a:pt x="3403" y="922"/>
                  <a:pt x="3403" y="922"/>
                  <a:pt x="3403" y="922"/>
                </a:cubicBezTo>
                <a:cubicBezTo>
                  <a:pt x="3402" y="922"/>
                  <a:pt x="3401" y="922"/>
                  <a:pt x="3400" y="922"/>
                </a:cubicBezTo>
                <a:close/>
                <a:moveTo>
                  <a:pt x="3364" y="928"/>
                </a:moveTo>
                <a:cubicBezTo>
                  <a:pt x="3367" y="928"/>
                  <a:pt x="3367" y="928"/>
                  <a:pt x="3367" y="928"/>
                </a:cubicBezTo>
                <a:cubicBezTo>
                  <a:pt x="3368" y="926"/>
                  <a:pt x="3368" y="926"/>
                  <a:pt x="3369" y="924"/>
                </a:cubicBezTo>
                <a:cubicBezTo>
                  <a:pt x="3366" y="925"/>
                  <a:pt x="3366" y="926"/>
                  <a:pt x="3363" y="927"/>
                </a:cubicBezTo>
                <a:cubicBezTo>
                  <a:pt x="3363" y="927"/>
                  <a:pt x="3364" y="928"/>
                  <a:pt x="3364" y="928"/>
                </a:cubicBezTo>
                <a:close/>
                <a:moveTo>
                  <a:pt x="3317" y="953"/>
                </a:moveTo>
                <a:cubicBezTo>
                  <a:pt x="3317" y="951"/>
                  <a:pt x="3317" y="951"/>
                  <a:pt x="3317" y="951"/>
                </a:cubicBezTo>
                <a:cubicBezTo>
                  <a:pt x="3315" y="951"/>
                  <a:pt x="3315" y="951"/>
                  <a:pt x="3315" y="951"/>
                </a:cubicBezTo>
                <a:cubicBezTo>
                  <a:pt x="3316" y="952"/>
                  <a:pt x="3315" y="951"/>
                  <a:pt x="3316" y="952"/>
                </a:cubicBezTo>
                <a:cubicBezTo>
                  <a:pt x="3316" y="953"/>
                  <a:pt x="3316" y="953"/>
                  <a:pt x="3316" y="953"/>
                </a:cubicBezTo>
                <a:lnTo>
                  <a:pt x="3317" y="953"/>
                </a:lnTo>
                <a:close/>
                <a:moveTo>
                  <a:pt x="3416" y="966"/>
                </a:moveTo>
                <a:cubicBezTo>
                  <a:pt x="3416" y="965"/>
                  <a:pt x="3416" y="965"/>
                  <a:pt x="3416" y="965"/>
                </a:cubicBezTo>
                <a:cubicBezTo>
                  <a:pt x="3413" y="965"/>
                  <a:pt x="3413" y="966"/>
                  <a:pt x="3412" y="968"/>
                </a:cubicBezTo>
                <a:cubicBezTo>
                  <a:pt x="3413" y="968"/>
                  <a:pt x="3414" y="967"/>
                  <a:pt x="3415" y="967"/>
                </a:cubicBezTo>
                <a:cubicBezTo>
                  <a:pt x="3415" y="966"/>
                  <a:pt x="3415" y="966"/>
                  <a:pt x="3416" y="966"/>
                </a:cubicBezTo>
                <a:close/>
                <a:moveTo>
                  <a:pt x="3409" y="966"/>
                </a:moveTo>
                <a:cubicBezTo>
                  <a:pt x="3407" y="966"/>
                  <a:pt x="3407" y="966"/>
                  <a:pt x="3407" y="966"/>
                </a:cubicBezTo>
                <a:cubicBezTo>
                  <a:pt x="3408" y="967"/>
                  <a:pt x="3407" y="967"/>
                  <a:pt x="3409" y="967"/>
                </a:cubicBezTo>
                <a:lnTo>
                  <a:pt x="3409" y="966"/>
                </a:lnTo>
                <a:close/>
                <a:moveTo>
                  <a:pt x="1051" y="975"/>
                </a:moveTo>
                <a:cubicBezTo>
                  <a:pt x="1050" y="979"/>
                  <a:pt x="1050" y="980"/>
                  <a:pt x="1054" y="981"/>
                </a:cubicBezTo>
                <a:cubicBezTo>
                  <a:pt x="1055" y="980"/>
                  <a:pt x="1054" y="981"/>
                  <a:pt x="1055" y="980"/>
                </a:cubicBezTo>
                <a:cubicBezTo>
                  <a:pt x="1055" y="976"/>
                  <a:pt x="1055" y="976"/>
                  <a:pt x="1055" y="976"/>
                </a:cubicBezTo>
                <a:cubicBezTo>
                  <a:pt x="1054" y="976"/>
                  <a:pt x="1054" y="976"/>
                  <a:pt x="1054" y="976"/>
                </a:cubicBezTo>
                <a:cubicBezTo>
                  <a:pt x="1054" y="975"/>
                  <a:pt x="1054" y="975"/>
                  <a:pt x="1054" y="975"/>
                </a:cubicBezTo>
                <a:lnTo>
                  <a:pt x="1051" y="975"/>
                </a:lnTo>
                <a:close/>
                <a:moveTo>
                  <a:pt x="1871" y="990"/>
                </a:moveTo>
                <a:cubicBezTo>
                  <a:pt x="1873" y="990"/>
                  <a:pt x="1873" y="990"/>
                  <a:pt x="1873" y="990"/>
                </a:cubicBezTo>
                <a:cubicBezTo>
                  <a:pt x="1873" y="989"/>
                  <a:pt x="1873" y="989"/>
                  <a:pt x="1873" y="989"/>
                </a:cubicBezTo>
                <a:cubicBezTo>
                  <a:pt x="1871" y="989"/>
                  <a:pt x="1871" y="989"/>
                  <a:pt x="1871" y="989"/>
                </a:cubicBezTo>
                <a:lnTo>
                  <a:pt x="1871" y="990"/>
                </a:lnTo>
                <a:close/>
                <a:moveTo>
                  <a:pt x="1831" y="994"/>
                </a:moveTo>
                <a:cubicBezTo>
                  <a:pt x="1832" y="994"/>
                  <a:pt x="1832" y="994"/>
                  <a:pt x="1832" y="994"/>
                </a:cubicBezTo>
                <a:cubicBezTo>
                  <a:pt x="1831" y="992"/>
                  <a:pt x="1832" y="993"/>
                  <a:pt x="1831" y="992"/>
                </a:cubicBezTo>
                <a:lnTo>
                  <a:pt x="1831" y="994"/>
                </a:lnTo>
                <a:close/>
                <a:moveTo>
                  <a:pt x="1864" y="1000"/>
                </a:moveTo>
                <a:cubicBezTo>
                  <a:pt x="1864" y="1001"/>
                  <a:pt x="1864" y="1001"/>
                  <a:pt x="1864" y="1001"/>
                </a:cubicBezTo>
                <a:cubicBezTo>
                  <a:pt x="1866" y="1001"/>
                  <a:pt x="1867" y="1001"/>
                  <a:pt x="1868" y="1000"/>
                </a:cubicBezTo>
                <a:cubicBezTo>
                  <a:pt x="1868" y="999"/>
                  <a:pt x="1869" y="999"/>
                  <a:pt x="1869" y="999"/>
                </a:cubicBezTo>
                <a:cubicBezTo>
                  <a:pt x="1869" y="995"/>
                  <a:pt x="1869" y="995"/>
                  <a:pt x="1869" y="995"/>
                </a:cubicBezTo>
                <a:cubicBezTo>
                  <a:pt x="1869" y="995"/>
                  <a:pt x="1869" y="995"/>
                  <a:pt x="1869" y="995"/>
                </a:cubicBezTo>
                <a:cubicBezTo>
                  <a:pt x="1869" y="994"/>
                  <a:pt x="1869" y="994"/>
                  <a:pt x="1869" y="994"/>
                </a:cubicBezTo>
                <a:cubicBezTo>
                  <a:pt x="1867" y="994"/>
                  <a:pt x="1867" y="994"/>
                  <a:pt x="1867" y="994"/>
                </a:cubicBezTo>
                <a:cubicBezTo>
                  <a:pt x="1867" y="997"/>
                  <a:pt x="1867" y="999"/>
                  <a:pt x="1864" y="1000"/>
                </a:cubicBezTo>
                <a:close/>
                <a:moveTo>
                  <a:pt x="1838" y="1001"/>
                </a:moveTo>
                <a:cubicBezTo>
                  <a:pt x="1839" y="1000"/>
                  <a:pt x="1839" y="1000"/>
                  <a:pt x="1840" y="1000"/>
                </a:cubicBezTo>
                <a:cubicBezTo>
                  <a:pt x="1840" y="998"/>
                  <a:pt x="1840" y="998"/>
                  <a:pt x="1840" y="998"/>
                </a:cubicBezTo>
                <a:cubicBezTo>
                  <a:pt x="1840" y="997"/>
                  <a:pt x="1841" y="997"/>
                  <a:pt x="1842" y="996"/>
                </a:cubicBezTo>
                <a:cubicBezTo>
                  <a:pt x="1843" y="996"/>
                  <a:pt x="1843" y="996"/>
                  <a:pt x="1843" y="996"/>
                </a:cubicBezTo>
                <a:cubicBezTo>
                  <a:pt x="1843" y="995"/>
                  <a:pt x="1843" y="995"/>
                  <a:pt x="1843" y="995"/>
                </a:cubicBezTo>
                <a:cubicBezTo>
                  <a:pt x="1840" y="996"/>
                  <a:pt x="1840" y="997"/>
                  <a:pt x="1837" y="997"/>
                </a:cubicBezTo>
                <a:cubicBezTo>
                  <a:pt x="1837" y="1000"/>
                  <a:pt x="1837" y="1000"/>
                  <a:pt x="1837" y="1000"/>
                </a:cubicBezTo>
                <a:cubicBezTo>
                  <a:pt x="1837" y="1000"/>
                  <a:pt x="1837" y="1000"/>
                  <a:pt x="1837" y="1000"/>
                </a:cubicBezTo>
                <a:cubicBezTo>
                  <a:pt x="1837" y="1001"/>
                  <a:pt x="1837" y="1001"/>
                  <a:pt x="1837" y="1001"/>
                </a:cubicBezTo>
                <a:lnTo>
                  <a:pt x="1838" y="1001"/>
                </a:lnTo>
                <a:close/>
                <a:moveTo>
                  <a:pt x="3396" y="995"/>
                </a:moveTo>
                <a:cubicBezTo>
                  <a:pt x="3394" y="995"/>
                  <a:pt x="3394" y="995"/>
                  <a:pt x="3394" y="995"/>
                </a:cubicBezTo>
                <a:cubicBezTo>
                  <a:pt x="3395" y="996"/>
                  <a:pt x="3394" y="996"/>
                  <a:pt x="3396" y="996"/>
                </a:cubicBezTo>
                <a:lnTo>
                  <a:pt x="3396" y="995"/>
                </a:lnTo>
                <a:close/>
                <a:moveTo>
                  <a:pt x="1849" y="1000"/>
                </a:moveTo>
                <a:cubicBezTo>
                  <a:pt x="1849" y="1002"/>
                  <a:pt x="1849" y="1002"/>
                  <a:pt x="1849" y="1002"/>
                </a:cubicBezTo>
                <a:cubicBezTo>
                  <a:pt x="1848" y="1002"/>
                  <a:pt x="1848" y="1002"/>
                  <a:pt x="1848" y="1002"/>
                </a:cubicBezTo>
                <a:cubicBezTo>
                  <a:pt x="1849" y="1004"/>
                  <a:pt x="1849" y="1004"/>
                  <a:pt x="1849" y="1004"/>
                </a:cubicBezTo>
                <a:cubicBezTo>
                  <a:pt x="1852" y="1004"/>
                  <a:pt x="1852" y="1004"/>
                  <a:pt x="1852" y="1004"/>
                </a:cubicBezTo>
                <a:cubicBezTo>
                  <a:pt x="1852" y="1003"/>
                  <a:pt x="1853" y="1002"/>
                  <a:pt x="1853" y="1000"/>
                </a:cubicBezTo>
                <a:cubicBezTo>
                  <a:pt x="1852" y="1000"/>
                  <a:pt x="1852" y="1000"/>
                  <a:pt x="1852" y="1000"/>
                </a:cubicBezTo>
                <a:cubicBezTo>
                  <a:pt x="1852" y="1000"/>
                  <a:pt x="1852" y="1000"/>
                  <a:pt x="1852" y="1000"/>
                </a:cubicBezTo>
                <a:lnTo>
                  <a:pt x="1849" y="1000"/>
                </a:lnTo>
                <a:close/>
                <a:moveTo>
                  <a:pt x="3375" y="1017"/>
                </a:moveTo>
                <a:cubicBezTo>
                  <a:pt x="3375" y="1014"/>
                  <a:pt x="3375" y="1014"/>
                  <a:pt x="3375" y="1014"/>
                </a:cubicBezTo>
                <a:cubicBezTo>
                  <a:pt x="3373" y="1014"/>
                  <a:pt x="3373" y="1014"/>
                  <a:pt x="3373" y="1014"/>
                </a:cubicBezTo>
                <a:cubicBezTo>
                  <a:pt x="3373" y="1016"/>
                  <a:pt x="3373" y="1016"/>
                  <a:pt x="3373" y="1016"/>
                </a:cubicBezTo>
                <a:cubicBezTo>
                  <a:pt x="3374" y="1016"/>
                  <a:pt x="3374" y="1016"/>
                  <a:pt x="3374" y="1016"/>
                </a:cubicBezTo>
                <a:cubicBezTo>
                  <a:pt x="3374" y="1017"/>
                  <a:pt x="3374" y="1017"/>
                  <a:pt x="3374" y="1017"/>
                </a:cubicBezTo>
                <a:lnTo>
                  <a:pt x="3375" y="1017"/>
                </a:lnTo>
                <a:close/>
                <a:moveTo>
                  <a:pt x="3380" y="1019"/>
                </a:moveTo>
                <a:cubicBezTo>
                  <a:pt x="3380" y="1021"/>
                  <a:pt x="3380" y="1021"/>
                  <a:pt x="3380" y="1021"/>
                </a:cubicBezTo>
                <a:cubicBezTo>
                  <a:pt x="3382" y="1020"/>
                  <a:pt x="3382" y="1019"/>
                  <a:pt x="3384" y="1019"/>
                </a:cubicBezTo>
                <a:cubicBezTo>
                  <a:pt x="3385" y="1017"/>
                  <a:pt x="3384" y="1018"/>
                  <a:pt x="3385" y="1017"/>
                </a:cubicBezTo>
                <a:cubicBezTo>
                  <a:pt x="3385" y="1016"/>
                  <a:pt x="3385" y="1016"/>
                  <a:pt x="3385" y="1016"/>
                </a:cubicBezTo>
                <a:cubicBezTo>
                  <a:pt x="3384" y="1016"/>
                  <a:pt x="3382" y="1017"/>
                  <a:pt x="3381" y="1017"/>
                </a:cubicBezTo>
                <a:cubicBezTo>
                  <a:pt x="3381" y="1019"/>
                  <a:pt x="3381" y="1018"/>
                  <a:pt x="3380" y="1019"/>
                </a:cubicBezTo>
                <a:close/>
                <a:moveTo>
                  <a:pt x="3304" y="1059"/>
                </a:moveTo>
                <a:cubicBezTo>
                  <a:pt x="3303" y="1060"/>
                  <a:pt x="3302" y="1060"/>
                  <a:pt x="3301" y="1061"/>
                </a:cubicBezTo>
                <a:cubicBezTo>
                  <a:pt x="3301" y="1064"/>
                  <a:pt x="3301" y="1064"/>
                  <a:pt x="3301" y="1064"/>
                </a:cubicBezTo>
                <a:cubicBezTo>
                  <a:pt x="3301" y="1064"/>
                  <a:pt x="3300" y="1065"/>
                  <a:pt x="3300" y="1065"/>
                </a:cubicBezTo>
                <a:cubicBezTo>
                  <a:pt x="3300" y="1069"/>
                  <a:pt x="3300" y="1072"/>
                  <a:pt x="3300" y="1076"/>
                </a:cubicBezTo>
                <a:cubicBezTo>
                  <a:pt x="3304" y="1077"/>
                  <a:pt x="3305" y="1080"/>
                  <a:pt x="3307" y="1082"/>
                </a:cubicBezTo>
                <a:cubicBezTo>
                  <a:pt x="3307" y="1081"/>
                  <a:pt x="3308" y="1080"/>
                  <a:pt x="3308" y="1079"/>
                </a:cubicBezTo>
                <a:cubicBezTo>
                  <a:pt x="3309" y="1079"/>
                  <a:pt x="3309" y="1079"/>
                  <a:pt x="3309" y="1079"/>
                </a:cubicBezTo>
                <a:cubicBezTo>
                  <a:pt x="3309" y="1077"/>
                  <a:pt x="3309" y="1077"/>
                  <a:pt x="3309" y="1077"/>
                </a:cubicBezTo>
                <a:cubicBezTo>
                  <a:pt x="3310" y="1076"/>
                  <a:pt x="3311" y="1075"/>
                  <a:pt x="3313" y="1074"/>
                </a:cubicBezTo>
                <a:cubicBezTo>
                  <a:pt x="3313" y="1070"/>
                  <a:pt x="3313" y="1070"/>
                  <a:pt x="3313" y="1070"/>
                </a:cubicBezTo>
                <a:cubicBezTo>
                  <a:pt x="3314" y="1070"/>
                  <a:pt x="3314" y="1070"/>
                  <a:pt x="3314" y="1070"/>
                </a:cubicBezTo>
                <a:cubicBezTo>
                  <a:pt x="3314" y="1067"/>
                  <a:pt x="3314" y="1067"/>
                  <a:pt x="3314" y="1067"/>
                </a:cubicBezTo>
                <a:cubicBezTo>
                  <a:pt x="3314" y="1067"/>
                  <a:pt x="3314" y="1067"/>
                  <a:pt x="3314" y="1067"/>
                </a:cubicBezTo>
                <a:cubicBezTo>
                  <a:pt x="3314" y="1062"/>
                  <a:pt x="3314" y="1062"/>
                  <a:pt x="3314" y="1062"/>
                </a:cubicBezTo>
                <a:cubicBezTo>
                  <a:pt x="3316" y="1055"/>
                  <a:pt x="3318" y="1048"/>
                  <a:pt x="3320" y="1042"/>
                </a:cubicBezTo>
                <a:cubicBezTo>
                  <a:pt x="3319" y="1041"/>
                  <a:pt x="3318" y="1039"/>
                  <a:pt x="3318" y="1038"/>
                </a:cubicBezTo>
                <a:cubicBezTo>
                  <a:pt x="3314" y="1038"/>
                  <a:pt x="3314" y="1038"/>
                  <a:pt x="3314" y="1038"/>
                </a:cubicBezTo>
                <a:cubicBezTo>
                  <a:pt x="3314" y="1038"/>
                  <a:pt x="3314" y="1038"/>
                  <a:pt x="3314" y="1038"/>
                </a:cubicBezTo>
                <a:cubicBezTo>
                  <a:pt x="3310" y="1040"/>
                  <a:pt x="3313" y="1040"/>
                  <a:pt x="3311" y="1043"/>
                </a:cubicBezTo>
                <a:cubicBezTo>
                  <a:pt x="3310" y="1043"/>
                  <a:pt x="3310" y="1043"/>
                  <a:pt x="3310" y="1043"/>
                </a:cubicBezTo>
                <a:cubicBezTo>
                  <a:pt x="3310" y="1045"/>
                  <a:pt x="3310" y="1045"/>
                  <a:pt x="3310" y="1045"/>
                </a:cubicBezTo>
                <a:cubicBezTo>
                  <a:pt x="3309" y="1045"/>
                  <a:pt x="3309" y="1045"/>
                  <a:pt x="3309" y="1045"/>
                </a:cubicBezTo>
                <a:cubicBezTo>
                  <a:pt x="3309" y="1047"/>
                  <a:pt x="3309" y="1047"/>
                  <a:pt x="3309" y="1047"/>
                </a:cubicBezTo>
                <a:cubicBezTo>
                  <a:pt x="3308" y="1048"/>
                  <a:pt x="3307" y="1049"/>
                  <a:pt x="3305" y="1050"/>
                </a:cubicBezTo>
                <a:cubicBezTo>
                  <a:pt x="3305" y="1053"/>
                  <a:pt x="3305" y="1053"/>
                  <a:pt x="3305" y="1053"/>
                </a:cubicBezTo>
                <a:cubicBezTo>
                  <a:pt x="3305" y="1053"/>
                  <a:pt x="3305" y="1053"/>
                  <a:pt x="3305" y="1053"/>
                </a:cubicBezTo>
                <a:cubicBezTo>
                  <a:pt x="3304" y="1054"/>
                  <a:pt x="3304" y="1055"/>
                  <a:pt x="3304" y="1057"/>
                </a:cubicBezTo>
                <a:cubicBezTo>
                  <a:pt x="3305" y="1058"/>
                  <a:pt x="3305" y="1058"/>
                  <a:pt x="3305" y="1058"/>
                </a:cubicBezTo>
                <a:cubicBezTo>
                  <a:pt x="3304" y="1058"/>
                  <a:pt x="3304" y="1058"/>
                  <a:pt x="3304" y="1058"/>
                </a:cubicBezTo>
                <a:lnTo>
                  <a:pt x="3304" y="1059"/>
                </a:lnTo>
                <a:close/>
                <a:moveTo>
                  <a:pt x="1184" y="1045"/>
                </a:moveTo>
                <a:cubicBezTo>
                  <a:pt x="1183" y="1045"/>
                  <a:pt x="1183" y="1045"/>
                  <a:pt x="1183" y="1045"/>
                </a:cubicBezTo>
                <a:cubicBezTo>
                  <a:pt x="1183" y="1043"/>
                  <a:pt x="1182" y="1043"/>
                  <a:pt x="1182" y="1042"/>
                </a:cubicBezTo>
                <a:cubicBezTo>
                  <a:pt x="1178" y="1042"/>
                  <a:pt x="1178" y="1042"/>
                  <a:pt x="1178" y="1042"/>
                </a:cubicBezTo>
                <a:cubicBezTo>
                  <a:pt x="1178" y="1044"/>
                  <a:pt x="1177" y="1045"/>
                  <a:pt x="1177" y="1047"/>
                </a:cubicBezTo>
                <a:cubicBezTo>
                  <a:pt x="1179" y="1048"/>
                  <a:pt x="1180" y="1048"/>
                  <a:pt x="1184" y="1048"/>
                </a:cubicBezTo>
                <a:lnTo>
                  <a:pt x="1184" y="1045"/>
                </a:lnTo>
                <a:close/>
                <a:moveTo>
                  <a:pt x="1202" y="1107"/>
                </a:moveTo>
                <a:cubicBezTo>
                  <a:pt x="1207" y="1106"/>
                  <a:pt x="1214" y="1108"/>
                  <a:pt x="1217" y="1107"/>
                </a:cubicBezTo>
                <a:cubicBezTo>
                  <a:pt x="1217" y="1106"/>
                  <a:pt x="1217" y="1106"/>
                  <a:pt x="1217" y="1106"/>
                </a:cubicBezTo>
                <a:cubicBezTo>
                  <a:pt x="1219" y="1106"/>
                  <a:pt x="1219" y="1106"/>
                  <a:pt x="1219" y="1106"/>
                </a:cubicBezTo>
                <a:cubicBezTo>
                  <a:pt x="1219" y="1106"/>
                  <a:pt x="1219" y="1106"/>
                  <a:pt x="1219" y="1106"/>
                </a:cubicBezTo>
                <a:cubicBezTo>
                  <a:pt x="1220" y="1105"/>
                  <a:pt x="1221" y="1105"/>
                  <a:pt x="1222" y="1104"/>
                </a:cubicBezTo>
                <a:cubicBezTo>
                  <a:pt x="1223" y="1104"/>
                  <a:pt x="1223" y="1104"/>
                  <a:pt x="1223" y="1104"/>
                </a:cubicBezTo>
                <a:cubicBezTo>
                  <a:pt x="1222" y="1103"/>
                  <a:pt x="1222" y="1101"/>
                  <a:pt x="1222" y="1101"/>
                </a:cubicBezTo>
                <a:cubicBezTo>
                  <a:pt x="1221" y="1101"/>
                  <a:pt x="1221" y="1101"/>
                  <a:pt x="1221" y="1101"/>
                </a:cubicBezTo>
                <a:cubicBezTo>
                  <a:pt x="1218" y="1097"/>
                  <a:pt x="1213" y="1100"/>
                  <a:pt x="1210" y="1097"/>
                </a:cubicBezTo>
                <a:cubicBezTo>
                  <a:pt x="1208" y="1097"/>
                  <a:pt x="1208" y="1097"/>
                  <a:pt x="1208" y="1097"/>
                </a:cubicBezTo>
                <a:cubicBezTo>
                  <a:pt x="1209" y="1096"/>
                  <a:pt x="1209" y="1094"/>
                  <a:pt x="1209" y="1091"/>
                </a:cubicBezTo>
                <a:cubicBezTo>
                  <a:pt x="1206" y="1091"/>
                  <a:pt x="1206" y="1091"/>
                  <a:pt x="1206" y="1091"/>
                </a:cubicBezTo>
                <a:cubicBezTo>
                  <a:pt x="1206" y="1091"/>
                  <a:pt x="1206" y="1091"/>
                  <a:pt x="1206" y="1091"/>
                </a:cubicBezTo>
                <a:cubicBezTo>
                  <a:pt x="1203" y="1090"/>
                  <a:pt x="1202" y="1093"/>
                  <a:pt x="1200" y="1091"/>
                </a:cubicBezTo>
                <a:cubicBezTo>
                  <a:pt x="1196" y="1090"/>
                  <a:pt x="1199" y="1090"/>
                  <a:pt x="1197" y="1088"/>
                </a:cubicBezTo>
                <a:cubicBezTo>
                  <a:pt x="1196" y="1088"/>
                  <a:pt x="1196" y="1088"/>
                  <a:pt x="1196" y="1088"/>
                </a:cubicBezTo>
                <a:cubicBezTo>
                  <a:pt x="1196" y="1087"/>
                  <a:pt x="1196" y="1087"/>
                  <a:pt x="1196" y="1086"/>
                </a:cubicBezTo>
                <a:cubicBezTo>
                  <a:pt x="1195" y="1086"/>
                  <a:pt x="1194" y="1086"/>
                  <a:pt x="1193" y="1087"/>
                </a:cubicBezTo>
                <a:cubicBezTo>
                  <a:pt x="1192" y="1084"/>
                  <a:pt x="1191" y="1083"/>
                  <a:pt x="1190" y="1081"/>
                </a:cubicBezTo>
                <a:cubicBezTo>
                  <a:pt x="1185" y="1081"/>
                  <a:pt x="1185" y="1081"/>
                  <a:pt x="1185" y="1081"/>
                </a:cubicBezTo>
                <a:cubicBezTo>
                  <a:pt x="1185" y="1079"/>
                  <a:pt x="1185" y="1079"/>
                  <a:pt x="1185" y="1079"/>
                </a:cubicBezTo>
                <a:cubicBezTo>
                  <a:pt x="1183" y="1079"/>
                  <a:pt x="1183" y="1079"/>
                  <a:pt x="1182" y="1078"/>
                </a:cubicBezTo>
                <a:cubicBezTo>
                  <a:pt x="1182" y="1077"/>
                  <a:pt x="1182" y="1077"/>
                  <a:pt x="1182" y="1077"/>
                </a:cubicBezTo>
                <a:cubicBezTo>
                  <a:pt x="1180" y="1077"/>
                  <a:pt x="1180" y="1077"/>
                  <a:pt x="1180" y="1077"/>
                </a:cubicBezTo>
                <a:cubicBezTo>
                  <a:pt x="1180" y="1077"/>
                  <a:pt x="1180" y="1077"/>
                  <a:pt x="1180" y="1077"/>
                </a:cubicBezTo>
                <a:cubicBezTo>
                  <a:pt x="1175" y="1077"/>
                  <a:pt x="1175" y="1077"/>
                  <a:pt x="1175" y="1077"/>
                </a:cubicBezTo>
                <a:cubicBezTo>
                  <a:pt x="1175" y="1076"/>
                  <a:pt x="1175" y="1076"/>
                  <a:pt x="1175" y="1076"/>
                </a:cubicBezTo>
                <a:cubicBezTo>
                  <a:pt x="1174" y="1075"/>
                  <a:pt x="1172" y="1075"/>
                  <a:pt x="1171" y="1075"/>
                </a:cubicBezTo>
                <a:cubicBezTo>
                  <a:pt x="1171" y="1074"/>
                  <a:pt x="1171" y="1074"/>
                  <a:pt x="1171" y="1074"/>
                </a:cubicBezTo>
                <a:cubicBezTo>
                  <a:pt x="1170" y="1074"/>
                  <a:pt x="1169" y="1074"/>
                  <a:pt x="1168" y="1073"/>
                </a:cubicBezTo>
                <a:cubicBezTo>
                  <a:pt x="1168" y="1072"/>
                  <a:pt x="1168" y="1071"/>
                  <a:pt x="1168" y="1069"/>
                </a:cubicBezTo>
                <a:cubicBezTo>
                  <a:pt x="1167" y="1069"/>
                  <a:pt x="1167" y="1069"/>
                  <a:pt x="1167" y="1069"/>
                </a:cubicBezTo>
                <a:cubicBezTo>
                  <a:pt x="1164" y="1065"/>
                  <a:pt x="1164" y="1068"/>
                  <a:pt x="1160" y="1067"/>
                </a:cubicBezTo>
                <a:cubicBezTo>
                  <a:pt x="1160" y="1066"/>
                  <a:pt x="1159" y="1065"/>
                  <a:pt x="1159" y="1064"/>
                </a:cubicBezTo>
                <a:cubicBezTo>
                  <a:pt x="1157" y="1064"/>
                  <a:pt x="1155" y="1065"/>
                  <a:pt x="1154" y="1065"/>
                </a:cubicBezTo>
                <a:cubicBezTo>
                  <a:pt x="1154" y="1064"/>
                  <a:pt x="1154" y="1064"/>
                  <a:pt x="1154" y="1064"/>
                </a:cubicBezTo>
                <a:cubicBezTo>
                  <a:pt x="1152" y="1064"/>
                  <a:pt x="1150" y="1064"/>
                  <a:pt x="1148" y="1063"/>
                </a:cubicBezTo>
                <a:cubicBezTo>
                  <a:pt x="1148" y="1064"/>
                  <a:pt x="1148" y="1064"/>
                  <a:pt x="1148" y="1064"/>
                </a:cubicBezTo>
                <a:cubicBezTo>
                  <a:pt x="1146" y="1065"/>
                  <a:pt x="1146" y="1065"/>
                  <a:pt x="1144" y="1066"/>
                </a:cubicBezTo>
                <a:cubicBezTo>
                  <a:pt x="1144" y="1065"/>
                  <a:pt x="1144" y="1064"/>
                  <a:pt x="1144" y="1062"/>
                </a:cubicBezTo>
                <a:cubicBezTo>
                  <a:pt x="1137" y="1062"/>
                  <a:pt x="1137" y="1062"/>
                  <a:pt x="1137" y="1062"/>
                </a:cubicBezTo>
                <a:cubicBezTo>
                  <a:pt x="1137" y="1063"/>
                  <a:pt x="1137" y="1063"/>
                  <a:pt x="1137" y="1063"/>
                </a:cubicBezTo>
                <a:cubicBezTo>
                  <a:pt x="1136" y="1063"/>
                  <a:pt x="1136" y="1063"/>
                  <a:pt x="1136" y="1063"/>
                </a:cubicBezTo>
                <a:cubicBezTo>
                  <a:pt x="1135" y="1063"/>
                  <a:pt x="1133" y="1063"/>
                  <a:pt x="1131" y="1062"/>
                </a:cubicBezTo>
                <a:cubicBezTo>
                  <a:pt x="1131" y="1063"/>
                  <a:pt x="1131" y="1063"/>
                  <a:pt x="1131" y="1063"/>
                </a:cubicBezTo>
                <a:cubicBezTo>
                  <a:pt x="1130" y="1063"/>
                  <a:pt x="1130" y="1063"/>
                  <a:pt x="1130" y="1063"/>
                </a:cubicBezTo>
                <a:cubicBezTo>
                  <a:pt x="1130" y="1064"/>
                  <a:pt x="1130" y="1064"/>
                  <a:pt x="1130" y="1064"/>
                </a:cubicBezTo>
                <a:cubicBezTo>
                  <a:pt x="1127" y="1064"/>
                  <a:pt x="1127" y="1064"/>
                  <a:pt x="1127" y="1064"/>
                </a:cubicBezTo>
                <a:cubicBezTo>
                  <a:pt x="1127" y="1065"/>
                  <a:pt x="1127" y="1065"/>
                  <a:pt x="1126" y="1066"/>
                </a:cubicBezTo>
                <a:cubicBezTo>
                  <a:pt x="1126" y="1066"/>
                  <a:pt x="1125" y="1066"/>
                  <a:pt x="1124" y="1067"/>
                </a:cubicBezTo>
                <a:cubicBezTo>
                  <a:pt x="1124" y="1067"/>
                  <a:pt x="1124" y="1067"/>
                  <a:pt x="1124" y="1067"/>
                </a:cubicBezTo>
                <a:cubicBezTo>
                  <a:pt x="1121" y="1067"/>
                  <a:pt x="1121" y="1067"/>
                  <a:pt x="1121" y="1067"/>
                </a:cubicBezTo>
                <a:cubicBezTo>
                  <a:pt x="1121" y="1068"/>
                  <a:pt x="1121" y="1068"/>
                  <a:pt x="1121" y="1068"/>
                </a:cubicBezTo>
                <a:cubicBezTo>
                  <a:pt x="1119" y="1070"/>
                  <a:pt x="1118" y="1072"/>
                  <a:pt x="1116" y="1073"/>
                </a:cubicBezTo>
                <a:cubicBezTo>
                  <a:pt x="1117" y="1075"/>
                  <a:pt x="1117" y="1076"/>
                  <a:pt x="1117" y="1077"/>
                </a:cubicBezTo>
                <a:cubicBezTo>
                  <a:pt x="1115" y="1077"/>
                  <a:pt x="1115" y="1077"/>
                  <a:pt x="1115" y="1077"/>
                </a:cubicBezTo>
                <a:cubicBezTo>
                  <a:pt x="1114" y="1078"/>
                  <a:pt x="1115" y="1078"/>
                  <a:pt x="1114" y="1078"/>
                </a:cubicBezTo>
                <a:cubicBezTo>
                  <a:pt x="1114" y="1079"/>
                  <a:pt x="1115" y="1079"/>
                  <a:pt x="1115" y="1080"/>
                </a:cubicBezTo>
                <a:cubicBezTo>
                  <a:pt x="1117" y="1079"/>
                  <a:pt x="1120" y="1079"/>
                  <a:pt x="1122" y="1078"/>
                </a:cubicBezTo>
                <a:cubicBezTo>
                  <a:pt x="1122" y="1076"/>
                  <a:pt x="1122" y="1076"/>
                  <a:pt x="1122" y="1076"/>
                </a:cubicBezTo>
                <a:cubicBezTo>
                  <a:pt x="1127" y="1075"/>
                  <a:pt x="1125" y="1075"/>
                  <a:pt x="1127" y="1072"/>
                </a:cubicBezTo>
                <a:cubicBezTo>
                  <a:pt x="1128" y="1072"/>
                  <a:pt x="1130" y="1071"/>
                  <a:pt x="1130" y="1070"/>
                </a:cubicBezTo>
                <a:cubicBezTo>
                  <a:pt x="1132" y="1070"/>
                  <a:pt x="1132" y="1070"/>
                  <a:pt x="1132" y="1070"/>
                </a:cubicBezTo>
                <a:cubicBezTo>
                  <a:pt x="1132" y="1069"/>
                  <a:pt x="1133" y="1068"/>
                  <a:pt x="1133" y="1067"/>
                </a:cubicBezTo>
                <a:cubicBezTo>
                  <a:pt x="1138" y="1068"/>
                  <a:pt x="1140" y="1069"/>
                  <a:pt x="1144" y="1069"/>
                </a:cubicBezTo>
                <a:cubicBezTo>
                  <a:pt x="1144" y="1072"/>
                  <a:pt x="1144" y="1072"/>
                  <a:pt x="1144" y="1072"/>
                </a:cubicBezTo>
                <a:cubicBezTo>
                  <a:pt x="1145" y="1073"/>
                  <a:pt x="1146" y="1073"/>
                  <a:pt x="1148" y="1073"/>
                </a:cubicBezTo>
                <a:cubicBezTo>
                  <a:pt x="1148" y="1074"/>
                  <a:pt x="1148" y="1074"/>
                  <a:pt x="1148" y="1074"/>
                </a:cubicBezTo>
                <a:cubicBezTo>
                  <a:pt x="1152" y="1074"/>
                  <a:pt x="1152" y="1074"/>
                  <a:pt x="1152" y="1074"/>
                </a:cubicBezTo>
                <a:cubicBezTo>
                  <a:pt x="1152" y="1075"/>
                  <a:pt x="1152" y="1075"/>
                  <a:pt x="1153" y="1076"/>
                </a:cubicBezTo>
                <a:cubicBezTo>
                  <a:pt x="1154" y="1076"/>
                  <a:pt x="1154" y="1076"/>
                  <a:pt x="1154" y="1076"/>
                </a:cubicBezTo>
                <a:cubicBezTo>
                  <a:pt x="1154" y="1077"/>
                  <a:pt x="1154" y="1077"/>
                  <a:pt x="1154" y="1077"/>
                </a:cubicBezTo>
                <a:cubicBezTo>
                  <a:pt x="1158" y="1077"/>
                  <a:pt x="1158" y="1077"/>
                  <a:pt x="1158" y="1077"/>
                </a:cubicBezTo>
                <a:cubicBezTo>
                  <a:pt x="1158" y="1077"/>
                  <a:pt x="1159" y="1080"/>
                  <a:pt x="1159" y="1081"/>
                </a:cubicBezTo>
                <a:cubicBezTo>
                  <a:pt x="1160" y="1081"/>
                  <a:pt x="1161" y="1081"/>
                  <a:pt x="1162" y="1082"/>
                </a:cubicBezTo>
                <a:cubicBezTo>
                  <a:pt x="1162" y="1082"/>
                  <a:pt x="1162" y="1082"/>
                  <a:pt x="1162" y="1082"/>
                </a:cubicBezTo>
                <a:cubicBezTo>
                  <a:pt x="1164" y="1082"/>
                  <a:pt x="1164" y="1082"/>
                  <a:pt x="1164" y="1082"/>
                </a:cubicBezTo>
                <a:cubicBezTo>
                  <a:pt x="1165" y="1083"/>
                  <a:pt x="1166" y="1085"/>
                  <a:pt x="1167" y="1086"/>
                </a:cubicBezTo>
                <a:cubicBezTo>
                  <a:pt x="1170" y="1085"/>
                  <a:pt x="1174" y="1085"/>
                  <a:pt x="1177" y="1085"/>
                </a:cubicBezTo>
                <a:cubicBezTo>
                  <a:pt x="1177" y="1090"/>
                  <a:pt x="1177" y="1090"/>
                  <a:pt x="1177" y="1090"/>
                </a:cubicBezTo>
                <a:cubicBezTo>
                  <a:pt x="1179" y="1091"/>
                  <a:pt x="1179" y="1093"/>
                  <a:pt x="1181" y="1095"/>
                </a:cubicBezTo>
                <a:cubicBezTo>
                  <a:pt x="1182" y="1095"/>
                  <a:pt x="1182" y="1096"/>
                  <a:pt x="1183" y="1096"/>
                </a:cubicBezTo>
                <a:cubicBezTo>
                  <a:pt x="1183" y="1097"/>
                  <a:pt x="1183" y="1097"/>
                  <a:pt x="1183" y="1097"/>
                </a:cubicBezTo>
                <a:cubicBezTo>
                  <a:pt x="1186" y="1098"/>
                  <a:pt x="1189" y="1099"/>
                  <a:pt x="1191" y="1100"/>
                </a:cubicBezTo>
                <a:cubicBezTo>
                  <a:pt x="1191" y="1101"/>
                  <a:pt x="1191" y="1103"/>
                  <a:pt x="1191" y="1105"/>
                </a:cubicBezTo>
                <a:cubicBezTo>
                  <a:pt x="1188" y="1105"/>
                  <a:pt x="1188" y="1106"/>
                  <a:pt x="1187" y="1107"/>
                </a:cubicBezTo>
                <a:cubicBezTo>
                  <a:pt x="1187" y="1108"/>
                  <a:pt x="1187" y="1109"/>
                  <a:pt x="1187" y="1110"/>
                </a:cubicBezTo>
                <a:cubicBezTo>
                  <a:pt x="1192" y="1109"/>
                  <a:pt x="1197" y="1109"/>
                  <a:pt x="1202" y="1108"/>
                </a:cubicBezTo>
                <a:lnTo>
                  <a:pt x="1202" y="1107"/>
                </a:lnTo>
                <a:close/>
                <a:moveTo>
                  <a:pt x="1129" y="1086"/>
                </a:moveTo>
                <a:cubicBezTo>
                  <a:pt x="1129" y="1087"/>
                  <a:pt x="1129" y="1087"/>
                  <a:pt x="1129" y="1087"/>
                </a:cubicBezTo>
                <a:cubicBezTo>
                  <a:pt x="1130" y="1087"/>
                  <a:pt x="1134" y="1085"/>
                  <a:pt x="1135" y="1085"/>
                </a:cubicBezTo>
                <a:cubicBezTo>
                  <a:pt x="1136" y="1083"/>
                  <a:pt x="1136" y="1080"/>
                  <a:pt x="1136" y="1078"/>
                </a:cubicBezTo>
                <a:cubicBezTo>
                  <a:pt x="1135" y="1078"/>
                  <a:pt x="1133" y="1078"/>
                  <a:pt x="1131" y="1077"/>
                </a:cubicBezTo>
                <a:cubicBezTo>
                  <a:pt x="1131" y="1079"/>
                  <a:pt x="1131" y="1079"/>
                  <a:pt x="1130" y="1081"/>
                </a:cubicBezTo>
                <a:cubicBezTo>
                  <a:pt x="1132" y="1081"/>
                  <a:pt x="1132" y="1081"/>
                  <a:pt x="1132" y="1081"/>
                </a:cubicBezTo>
                <a:cubicBezTo>
                  <a:pt x="1132" y="1084"/>
                  <a:pt x="1132" y="1085"/>
                  <a:pt x="1129" y="1086"/>
                </a:cubicBezTo>
                <a:close/>
                <a:moveTo>
                  <a:pt x="1233" y="1092"/>
                </a:moveTo>
                <a:cubicBezTo>
                  <a:pt x="1233" y="1091"/>
                  <a:pt x="1233" y="1091"/>
                  <a:pt x="1233" y="1091"/>
                </a:cubicBezTo>
                <a:cubicBezTo>
                  <a:pt x="1232" y="1091"/>
                  <a:pt x="1232" y="1091"/>
                  <a:pt x="1232" y="1091"/>
                </a:cubicBezTo>
                <a:cubicBezTo>
                  <a:pt x="1233" y="1092"/>
                  <a:pt x="1232" y="1092"/>
                  <a:pt x="1233" y="1092"/>
                </a:cubicBezTo>
                <a:close/>
                <a:moveTo>
                  <a:pt x="1288" y="1127"/>
                </a:moveTo>
                <a:cubicBezTo>
                  <a:pt x="1287" y="1123"/>
                  <a:pt x="1285" y="1122"/>
                  <a:pt x="1283" y="1119"/>
                </a:cubicBezTo>
                <a:cubicBezTo>
                  <a:pt x="1281" y="1119"/>
                  <a:pt x="1277" y="1120"/>
                  <a:pt x="1275" y="1119"/>
                </a:cubicBezTo>
                <a:cubicBezTo>
                  <a:pt x="1275" y="1118"/>
                  <a:pt x="1275" y="1118"/>
                  <a:pt x="1275" y="1118"/>
                </a:cubicBezTo>
                <a:cubicBezTo>
                  <a:pt x="1273" y="1117"/>
                  <a:pt x="1273" y="1117"/>
                  <a:pt x="1271" y="1117"/>
                </a:cubicBezTo>
                <a:cubicBezTo>
                  <a:pt x="1271" y="1115"/>
                  <a:pt x="1271" y="1116"/>
                  <a:pt x="1270" y="1115"/>
                </a:cubicBezTo>
                <a:cubicBezTo>
                  <a:pt x="1270" y="1114"/>
                  <a:pt x="1270" y="1114"/>
                  <a:pt x="1270" y="1114"/>
                </a:cubicBezTo>
                <a:cubicBezTo>
                  <a:pt x="1268" y="1114"/>
                  <a:pt x="1268" y="1114"/>
                  <a:pt x="1268" y="1114"/>
                </a:cubicBezTo>
                <a:cubicBezTo>
                  <a:pt x="1268" y="1113"/>
                  <a:pt x="1268" y="1113"/>
                  <a:pt x="1267" y="1112"/>
                </a:cubicBezTo>
                <a:cubicBezTo>
                  <a:pt x="1263" y="1112"/>
                  <a:pt x="1263" y="1112"/>
                  <a:pt x="1263" y="1112"/>
                </a:cubicBezTo>
                <a:cubicBezTo>
                  <a:pt x="1263" y="1111"/>
                  <a:pt x="1262" y="1111"/>
                  <a:pt x="1261" y="1110"/>
                </a:cubicBezTo>
                <a:cubicBezTo>
                  <a:pt x="1260" y="1110"/>
                  <a:pt x="1258" y="1110"/>
                  <a:pt x="1257" y="1111"/>
                </a:cubicBezTo>
                <a:cubicBezTo>
                  <a:pt x="1257" y="1110"/>
                  <a:pt x="1257" y="1110"/>
                  <a:pt x="1257" y="1110"/>
                </a:cubicBezTo>
                <a:cubicBezTo>
                  <a:pt x="1253" y="1109"/>
                  <a:pt x="1254" y="1111"/>
                  <a:pt x="1253" y="1111"/>
                </a:cubicBezTo>
                <a:cubicBezTo>
                  <a:pt x="1252" y="1111"/>
                  <a:pt x="1252" y="1111"/>
                  <a:pt x="1252" y="1111"/>
                </a:cubicBezTo>
                <a:cubicBezTo>
                  <a:pt x="1252" y="1112"/>
                  <a:pt x="1252" y="1112"/>
                  <a:pt x="1252" y="1112"/>
                </a:cubicBezTo>
                <a:cubicBezTo>
                  <a:pt x="1249" y="1113"/>
                  <a:pt x="1246" y="1111"/>
                  <a:pt x="1245" y="1112"/>
                </a:cubicBezTo>
                <a:cubicBezTo>
                  <a:pt x="1244" y="1112"/>
                  <a:pt x="1244" y="1112"/>
                  <a:pt x="1244" y="1112"/>
                </a:cubicBezTo>
                <a:cubicBezTo>
                  <a:pt x="1244" y="1111"/>
                  <a:pt x="1244" y="1111"/>
                  <a:pt x="1244" y="1111"/>
                </a:cubicBezTo>
                <a:cubicBezTo>
                  <a:pt x="1243" y="1111"/>
                  <a:pt x="1243" y="1111"/>
                  <a:pt x="1242" y="1110"/>
                </a:cubicBezTo>
                <a:cubicBezTo>
                  <a:pt x="1236" y="1110"/>
                  <a:pt x="1236" y="1110"/>
                  <a:pt x="1236" y="1110"/>
                </a:cubicBezTo>
                <a:cubicBezTo>
                  <a:pt x="1237" y="1112"/>
                  <a:pt x="1239" y="1111"/>
                  <a:pt x="1241" y="1113"/>
                </a:cubicBezTo>
                <a:cubicBezTo>
                  <a:pt x="1242" y="1115"/>
                  <a:pt x="1240" y="1116"/>
                  <a:pt x="1241" y="1120"/>
                </a:cubicBezTo>
                <a:cubicBezTo>
                  <a:pt x="1242" y="1120"/>
                  <a:pt x="1242" y="1120"/>
                  <a:pt x="1242" y="1120"/>
                </a:cubicBezTo>
                <a:cubicBezTo>
                  <a:pt x="1242" y="1121"/>
                  <a:pt x="1242" y="1121"/>
                  <a:pt x="1242" y="1121"/>
                </a:cubicBezTo>
                <a:cubicBezTo>
                  <a:pt x="1243" y="1121"/>
                  <a:pt x="1243" y="1121"/>
                  <a:pt x="1243" y="1121"/>
                </a:cubicBezTo>
                <a:cubicBezTo>
                  <a:pt x="1243" y="1122"/>
                  <a:pt x="1243" y="1123"/>
                  <a:pt x="1243" y="1124"/>
                </a:cubicBezTo>
                <a:cubicBezTo>
                  <a:pt x="1245" y="1124"/>
                  <a:pt x="1245" y="1124"/>
                  <a:pt x="1245" y="1124"/>
                </a:cubicBezTo>
                <a:cubicBezTo>
                  <a:pt x="1245" y="1127"/>
                  <a:pt x="1245" y="1127"/>
                  <a:pt x="1245" y="1127"/>
                </a:cubicBezTo>
                <a:cubicBezTo>
                  <a:pt x="1244" y="1128"/>
                  <a:pt x="1244" y="1128"/>
                  <a:pt x="1243" y="1129"/>
                </a:cubicBezTo>
                <a:cubicBezTo>
                  <a:pt x="1243" y="1128"/>
                  <a:pt x="1242" y="1128"/>
                  <a:pt x="1241" y="1128"/>
                </a:cubicBezTo>
                <a:cubicBezTo>
                  <a:pt x="1241" y="1127"/>
                  <a:pt x="1241" y="1127"/>
                  <a:pt x="1241" y="1127"/>
                </a:cubicBezTo>
                <a:cubicBezTo>
                  <a:pt x="1239" y="1127"/>
                  <a:pt x="1239" y="1127"/>
                  <a:pt x="1239" y="1127"/>
                </a:cubicBezTo>
                <a:cubicBezTo>
                  <a:pt x="1239" y="1126"/>
                  <a:pt x="1239" y="1126"/>
                  <a:pt x="1239" y="1126"/>
                </a:cubicBezTo>
                <a:cubicBezTo>
                  <a:pt x="1233" y="1126"/>
                  <a:pt x="1233" y="1126"/>
                  <a:pt x="1233" y="1126"/>
                </a:cubicBezTo>
                <a:cubicBezTo>
                  <a:pt x="1233" y="1125"/>
                  <a:pt x="1233" y="1125"/>
                  <a:pt x="1233" y="1125"/>
                </a:cubicBezTo>
                <a:cubicBezTo>
                  <a:pt x="1231" y="1126"/>
                  <a:pt x="1230" y="1126"/>
                  <a:pt x="1229" y="1126"/>
                </a:cubicBezTo>
                <a:cubicBezTo>
                  <a:pt x="1228" y="1126"/>
                  <a:pt x="1228" y="1125"/>
                  <a:pt x="1228" y="1125"/>
                </a:cubicBezTo>
                <a:cubicBezTo>
                  <a:pt x="1225" y="1125"/>
                  <a:pt x="1225" y="1125"/>
                  <a:pt x="1225" y="1125"/>
                </a:cubicBezTo>
                <a:cubicBezTo>
                  <a:pt x="1225" y="1124"/>
                  <a:pt x="1225" y="1124"/>
                  <a:pt x="1225" y="1124"/>
                </a:cubicBezTo>
                <a:cubicBezTo>
                  <a:pt x="1224" y="1124"/>
                  <a:pt x="1224" y="1124"/>
                  <a:pt x="1224" y="1124"/>
                </a:cubicBezTo>
                <a:cubicBezTo>
                  <a:pt x="1224" y="1125"/>
                  <a:pt x="1224" y="1125"/>
                  <a:pt x="1224" y="1125"/>
                </a:cubicBezTo>
                <a:cubicBezTo>
                  <a:pt x="1223" y="1125"/>
                  <a:pt x="1222" y="1125"/>
                  <a:pt x="1221" y="1125"/>
                </a:cubicBezTo>
                <a:cubicBezTo>
                  <a:pt x="1221" y="1128"/>
                  <a:pt x="1221" y="1128"/>
                  <a:pt x="1222" y="1130"/>
                </a:cubicBezTo>
                <a:cubicBezTo>
                  <a:pt x="1223" y="1130"/>
                  <a:pt x="1224" y="1130"/>
                  <a:pt x="1225" y="1130"/>
                </a:cubicBezTo>
                <a:cubicBezTo>
                  <a:pt x="1225" y="1131"/>
                  <a:pt x="1225" y="1131"/>
                  <a:pt x="1225" y="1131"/>
                </a:cubicBezTo>
                <a:cubicBezTo>
                  <a:pt x="1229" y="1132"/>
                  <a:pt x="1232" y="1130"/>
                  <a:pt x="1233" y="1131"/>
                </a:cubicBezTo>
                <a:cubicBezTo>
                  <a:pt x="1252" y="1131"/>
                  <a:pt x="1252" y="1131"/>
                  <a:pt x="1252" y="1131"/>
                </a:cubicBezTo>
                <a:cubicBezTo>
                  <a:pt x="1252" y="1132"/>
                  <a:pt x="1252" y="1132"/>
                  <a:pt x="1252" y="1132"/>
                </a:cubicBezTo>
                <a:cubicBezTo>
                  <a:pt x="1255" y="1134"/>
                  <a:pt x="1252" y="1134"/>
                  <a:pt x="1253" y="1135"/>
                </a:cubicBezTo>
                <a:cubicBezTo>
                  <a:pt x="1254" y="1135"/>
                  <a:pt x="1254" y="1135"/>
                  <a:pt x="1254" y="1135"/>
                </a:cubicBezTo>
                <a:cubicBezTo>
                  <a:pt x="1254" y="1136"/>
                  <a:pt x="1254" y="1136"/>
                  <a:pt x="1254" y="1136"/>
                </a:cubicBezTo>
                <a:cubicBezTo>
                  <a:pt x="1255" y="1136"/>
                  <a:pt x="1255" y="1136"/>
                  <a:pt x="1255" y="1136"/>
                </a:cubicBezTo>
                <a:cubicBezTo>
                  <a:pt x="1255" y="1135"/>
                  <a:pt x="1255" y="1135"/>
                  <a:pt x="1255" y="1135"/>
                </a:cubicBezTo>
                <a:cubicBezTo>
                  <a:pt x="1257" y="1135"/>
                  <a:pt x="1258" y="1135"/>
                  <a:pt x="1258" y="1132"/>
                </a:cubicBezTo>
                <a:cubicBezTo>
                  <a:pt x="1259" y="1132"/>
                  <a:pt x="1259" y="1132"/>
                  <a:pt x="1259" y="1132"/>
                </a:cubicBezTo>
                <a:cubicBezTo>
                  <a:pt x="1259" y="1131"/>
                  <a:pt x="1258" y="1129"/>
                  <a:pt x="1258" y="1128"/>
                </a:cubicBezTo>
                <a:cubicBezTo>
                  <a:pt x="1257" y="1128"/>
                  <a:pt x="1257" y="1128"/>
                  <a:pt x="1257" y="1128"/>
                </a:cubicBezTo>
                <a:cubicBezTo>
                  <a:pt x="1257" y="1127"/>
                  <a:pt x="1257" y="1127"/>
                  <a:pt x="1257" y="1127"/>
                </a:cubicBezTo>
                <a:cubicBezTo>
                  <a:pt x="1261" y="1128"/>
                  <a:pt x="1268" y="1134"/>
                  <a:pt x="1271" y="1130"/>
                </a:cubicBezTo>
                <a:cubicBezTo>
                  <a:pt x="1272" y="1130"/>
                  <a:pt x="1272" y="1130"/>
                  <a:pt x="1272" y="1130"/>
                </a:cubicBezTo>
                <a:cubicBezTo>
                  <a:pt x="1272" y="1127"/>
                  <a:pt x="1272" y="1127"/>
                  <a:pt x="1272" y="1127"/>
                </a:cubicBezTo>
                <a:cubicBezTo>
                  <a:pt x="1275" y="1127"/>
                  <a:pt x="1278" y="1128"/>
                  <a:pt x="1281" y="1128"/>
                </a:cubicBezTo>
                <a:cubicBezTo>
                  <a:pt x="1281" y="1127"/>
                  <a:pt x="1281" y="1127"/>
                  <a:pt x="1281" y="1127"/>
                </a:cubicBezTo>
                <a:cubicBezTo>
                  <a:pt x="1282" y="1127"/>
                  <a:pt x="1282" y="1127"/>
                  <a:pt x="1282" y="1127"/>
                </a:cubicBezTo>
                <a:cubicBezTo>
                  <a:pt x="1282" y="1128"/>
                  <a:pt x="1282" y="1128"/>
                  <a:pt x="1282" y="1128"/>
                </a:cubicBezTo>
                <a:cubicBezTo>
                  <a:pt x="1285" y="1128"/>
                  <a:pt x="1286" y="1128"/>
                  <a:pt x="1288" y="1127"/>
                </a:cubicBezTo>
                <a:close/>
                <a:moveTo>
                  <a:pt x="3184" y="1140"/>
                </a:moveTo>
                <a:cubicBezTo>
                  <a:pt x="3185" y="1141"/>
                  <a:pt x="3185" y="1142"/>
                  <a:pt x="3186" y="1143"/>
                </a:cubicBezTo>
                <a:cubicBezTo>
                  <a:pt x="3187" y="1143"/>
                  <a:pt x="3187" y="1143"/>
                  <a:pt x="3187" y="1143"/>
                </a:cubicBezTo>
                <a:cubicBezTo>
                  <a:pt x="3187" y="1142"/>
                  <a:pt x="3187" y="1142"/>
                  <a:pt x="3187" y="1142"/>
                </a:cubicBezTo>
                <a:cubicBezTo>
                  <a:pt x="3190" y="1142"/>
                  <a:pt x="3190" y="1142"/>
                  <a:pt x="3190" y="1142"/>
                </a:cubicBezTo>
                <a:cubicBezTo>
                  <a:pt x="3190" y="1140"/>
                  <a:pt x="3190" y="1140"/>
                  <a:pt x="3190" y="1140"/>
                </a:cubicBezTo>
                <a:cubicBezTo>
                  <a:pt x="3191" y="1140"/>
                  <a:pt x="3193" y="1139"/>
                  <a:pt x="3194" y="1139"/>
                </a:cubicBezTo>
                <a:cubicBezTo>
                  <a:pt x="3194" y="1138"/>
                  <a:pt x="3195" y="1137"/>
                  <a:pt x="3195" y="1136"/>
                </a:cubicBezTo>
                <a:cubicBezTo>
                  <a:pt x="3197" y="1136"/>
                  <a:pt x="3197" y="1136"/>
                  <a:pt x="3197" y="1136"/>
                </a:cubicBezTo>
                <a:cubicBezTo>
                  <a:pt x="3198" y="1136"/>
                  <a:pt x="3198" y="1135"/>
                  <a:pt x="3198" y="1135"/>
                </a:cubicBezTo>
                <a:cubicBezTo>
                  <a:pt x="3199" y="1135"/>
                  <a:pt x="3199" y="1135"/>
                  <a:pt x="3199" y="1135"/>
                </a:cubicBezTo>
                <a:cubicBezTo>
                  <a:pt x="3200" y="1133"/>
                  <a:pt x="3199" y="1132"/>
                  <a:pt x="3199" y="1131"/>
                </a:cubicBezTo>
                <a:cubicBezTo>
                  <a:pt x="3200" y="1131"/>
                  <a:pt x="3200" y="1131"/>
                  <a:pt x="3200" y="1131"/>
                </a:cubicBezTo>
                <a:cubicBezTo>
                  <a:pt x="3200" y="1130"/>
                  <a:pt x="3200" y="1129"/>
                  <a:pt x="3201" y="1128"/>
                </a:cubicBezTo>
                <a:cubicBezTo>
                  <a:pt x="3202" y="1128"/>
                  <a:pt x="3202" y="1128"/>
                  <a:pt x="3202" y="1128"/>
                </a:cubicBezTo>
                <a:cubicBezTo>
                  <a:pt x="3202" y="1123"/>
                  <a:pt x="3202" y="1123"/>
                  <a:pt x="3202" y="1123"/>
                </a:cubicBezTo>
                <a:cubicBezTo>
                  <a:pt x="3202" y="1123"/>
                  <a:pt x="3202" y="1123"/>
                  <a:pt x="3202" y="1123"/>
                </a:cubicBezTo>
                <a:cubicBezTo>
                  <a:pt x="3203" y="1122"/>
                  <a:pt x="3203" y="1122"/>
                  <a:pt x="3205" y="1121"/>
                </a:cubicBezTo>
                <a:cubicBezTo>
                  <a:pt x="3204" y="1118"/>
                  <a:pt x="3204" y="1117"/>
                  <a:pt x="3202" y="1116"/>
                </a:cubicBezTo>
                <a:cubicBezTo>
                  <a:pt x="3202" y="1115"/>
                  <a:pt x="3202" y="1115"/>
                  <a:pt x="3202" y="1115"/>
                </a:cubicBezTo>
                <a:cubicBezTo>
                  <a:pt x="3199" y="1115"/>
                  <a:pt x="3196" y="1116"/>
                  <a:pt x="3193" y="1116"/>
                </a:cubicBezTo>
                <a:cubicBezTo>
                  <a:pt x="3193" y="1117"/>
                  <a:pt x="3193" y="1117"/>
                  <a:pt x="3193" y="1117"/>
                </a:cubicBezTo>
                <a:cubicBezTo>
                  <a:pt x="3192" y="1117"/>
                  <a:pt x="3191" y="1118"/>
                  <a:pt x="3190" y="1118"/>
                </a:cubicBezTo>
                <a:cubicBezTo>
                  <a:pt x="3190" y="1119"/>
                  <a:pt x="3190" y="1119"/>
                  <a:pt x="3190" y="1119"/>
                </a:cubicBezTo>
                <a:cubicBezTo>
                  <a:pt x="3188" y="1120"/>
                  <a:pt x="3185" y="1118"/>
                  <a:pt x="3183" y="1120"/>
                </a:cubicBezTo>
                <a:cubicBezTo>
                  <a:pt x="3182" y="1120"/>
                  <a:pt x="3183" y="1122"/>
                  <a:pt x="3183" y="1123"/>
                </a:cubicBezTo>
                <a:cubicBezTo>
                  <a:pt x="3182" y="1123"/>
                  <a:pt x="3181" y="1124"/>
                  <a:pt x="3180" y="1124"/>
                </a:cubicBezTo>
                <a:cubicBezTo>
                  <a:pt x="3180" y="1125"/>
                  <a:pt x="3179" y="1125"/>
                  <a:pt x="3178" y="1126"/>
                </a:cubicBezTo>
                <a:cubicBezTo>
                  <a:pt x="3176" y="1126"/>
                  <a:pt x="3176" y="1126"/>
                  <a:pt x="3176" y="1126"/>
                </a:cubicBezTo>
                <a:cubicBezTo>
                  <a:pt x="3175" y="1127"/>
                  <a:pt x="3176" y="1127"/>
                  <a:pt x="3175" y="1127"/>
                </a:cubicBezTo>
                <a:cubicBezTo>
                  <a:pt x="3175" y="1130"/>
                  <a:pt x="3175" y="1134"/>
                  <a:pt x="3177" y="1135"/>
                </a:cubicBezTo>
                <a:cubicBezTo>
                  <a:pt x="3178" y="1139"/>
                  <a:pt x="3179" y="1138"/>
                  <a:pt x="3182" y="1140"/>
                </a:cubicBezTo>
                <a:cubicBezTo>
                  <a:pt x="3182" y="1140"/>
                  <a:pt x="3182" y="1140"/>
                  <a:pt x="3182" y="1140"/>
                </a:cubicBezTo>
                <a:lnTo>
                  <a:pt x="3184" y="1140"/>
                </a:lnTo>
                <a:close/>
                <a:moveTo>
                  <a:pt x="1196" y="1135"/>
                </a:moveTo>
                <a:cubicBezTo>
                  <a:pt x="1201" y="1135"/>
                  <a:pt x="1201" y="1135"/>
                  <a:pt x="1201" y="1135"/>
                </a:cubicBezTo>
                <a:cubicBezTo>
                  <a:pt x="1201" y="1134"/>
                  <a:pt x="1201" y="1134"/>
                  <a:pt x="1201" y="1134"/>
                </a:cubicBezTo>
                <a:cubicBezTo>
                  <a:pt x="1202" y="1134"/>
                  <a:pt x="1202" y="1134"/>
                  <a:pt x="1202" y="1134"/>
                </a:cubicBezTo>
                <a:cubicBezTo>
                  <a:pt x="1202" y="1133"/>
                  <a:pt x="1202" y="1132"/>
                  <a:pt x="1201" y="1130"/>
                </a:cubicBezTo>
                <a:cubicBezTo>
                  <a:pt x="1200" y="1130"/>
                  <a:pt x="1198" y="1130"/>
                  <a:pt x="1197" y="1129"/>
                </a:cubicBezTo>
                <a:cubicBezTo>
                  <a:pt x="1197" y="1128"/>
                  <a:pt x="1197" y="1128"/>
                  <a:pt x="1196" y="1127"/>
                </a:cubicBezTo>
                <a:cubicBezTo>
                  <a:pt x="1189" y="1127"/>
                  <a:pt x="1189" y="1127"/>
                  <a:pt x="1189" y="1127"/>
                </a:cubicBezTo>
                <a:cubicBezTo>
                  <a:pt x="1189" y="1125"/>
                  <a:pt x="1189" y="1125"/>
                  <a:pt x="1189" y="1125"/>
                </a:cubicBezTo>
                <a:cubicBezTo>
                  <a:pt x="1187" y="1125"/>
                  <a:pt x="1188" y="1126"/>
                  <a:pt x="1187" y="1125"/>
                </a:cubicBezTo>
                <a:cubicBezTo>
                  <a:pt x="1185" y="1125"/>
                  <a:pt x="1182" y="1125"/>
                  <a:pt x="1181" y="1126"/>
                </a:cubicBezTo>
                <a:cubicBezTo>
                  <a:pt x="1180" y="1127"/>
                  <a:pt x="1179" y="1127"/>
                  <a:pt x="1178" y="1127"/>
                </a:cubicBezTo>
                <a:cubicBezTo>
                  <a:pt x="1178" y="1128"/>
                  <a:pt x="1178" y="1129"/>
                  <a:pt x="1177" y="1130"/>
                </a:cubicBezTo>
                <a:cubicBezTo>
                  <a:pt x="1178" y="1130"/>
                  <a:pt x="1178" y="1130"/>
                  <a:pt x="1178" y="1130"/>
                </a:cubicBezTo>
                <a:cubicBezTo>
                  <a:pt x="1178" y="1130"/>
                  <a:pt x="1178" y="1130"/>
                  <a:pt x="1178" y="1130"/>
                </a:cubicBezTo>
                <a:cubicBezTo>
                  <a:pt x="1182" y="1130"/>
                  <a:pt x="1182" y="1130"/>
                  <a:pt x="1182" y="1130"/>
                </a:cubicBezTo>
                <a:cubicBezTo>
                  <a:pt x="1183" y="1131"/>
                  <a:pt x="1183" y="1132"/>
                  <a:pt x="1183" y="1133"/>
                </a:cubicBezTo>
                <a:cubicBezTo>
                  <a:pt x="1184" y="1133"/>
                  <a:pt x="1185" y="1134"/>
                  <a:pt x="1186" y="1135"/>
                </a:cubicBezTo>
                <a:cubicBezTo>
                  <a:pt x="1186" y="1135"/>
                  <a:pt x="1186" y="1135"/>
                  <a:pt x="1186" y="1135"/>
                </a:cubicBezTo>
                <a:cubicBezTo>
                  <a:pt x="1188" y="1136"/>
                  <a:pt x="1190" y="1136"/>
                  <a:pt x="1191" y="1136"/>
                </a:cubicBezTo>
                <a:cubicBezTo>
                  <a:pt x="1191" y="1137"/>
                  <a:pt x="1191" y="1137"/>
                  <a:pt x="1191" y="1137"/>
                </a:cubicBezTo>
                <a:cubicBezTo>
                  <a:pt x="1195" y="1137"/>
                  <a:pt x="1195" y="1137"/>
                  <a:pt x="1196" y="1135"/>
                </a:cubicBezTo>
                <a:close/>
                <a:moveTo>
                  <a:pt x="1317" y="1131"/>
                </a:moveTo>
                <a:cubicBezTo>
                  <a:pt x="1317" y="1129"/>
                  <a:pt x="1317" y="1129"/>
                  <a:pt x="1317" y="1129"/>
                </a:cubicBezTo>
                <a:cubicBezTo>
                  <a:pt x="1314" y="1129"/>
                  <a:pt x="1314" y="1129"/>
                  <a:pt x="1314" y="1129"/>
                </a:cubicBezTo>
                <a:cubicBezTo>
                  <a:pt x="1314" y="1128"/>
                  <a:pt x="1314" y="1128"/>
                  <a:pt x="1314" y="1128"/>
                </a:cubicBezTo>
                <a:cubicBezTo>
                  <a:pt x="1313" y="1128"/>
                  <a:pt x="1311" y="1128"/>
                  <a:pt x="1309" y="1129"/>
                </a:cubicBezTo>
                <a:cubicBezTo>
                  <a:pt x="1309" y="1128"/>
                  <a:pt x="1309" y="1128"/>
                  <a:pt x="1309" y="1128"/>
                </a:cubicBezTo>
                <a:cubicBezTo>
                  <a:pt x="1306" y="1128"/>
                  <a:pt x="1304" y="1128"/>
                  <a:pt x="1302" y="1129"/>
                </a:cubicBezTo>
                <a:cubicBezTo>
                  <a:pt x="1302" y="1132"/>
                  <a:pt x="1303" y="1132"/>
                  <a:pt x="1304" y="1135"/>
                </a:cubicBezTo>
                <a:cubicBezTo>
                  <a:pt x="1308" y="1135"/>
                  <a:pt x="1308" y="1135"/>
                  <a:pt x="1308" y="1135"/>
                </a:cubicBezTo>
                <a:cubicBezTo>
                  <a:pt x="1308" y="1135"/>
                  <a:pt x="1308" y="1135"/>
                  <a:pt x="1308" y="1135"/>
                </a:cubicBezTo>
                <a:cubicBezTo>
                  <a:pt x="1314" y="1135"/>
                  <a:pt x="1314" y="1133"/>
                  <a:pt x="1317" y="1131"/>
                </a:cubicBezTo>
                <a:close/>
                <a:moveTo>
                  <a:pt x="3292" y="1164"/>
                </a:moveTo>
                <a:cubicBezTo>
                  <a:pt x="3292" y="1164"/>
                  <a:pt x="3292" y="1164"/>
                  <a:pt x="3292" y="1164"/>
                </a:cubicBezTo>
                <a:cubicBezTo>
                  <a:pt x="3291" y="1164"/>
                  <a:pt x="3291" y="1164"/>
                  <a:pt x="3291" y="1164"/>
                </a:cubicBezTo>
                <a:cubicBezTo>
                  <a:pt x="3292" y="1166"/>
                  <a:pt x="3292" y="1168"/>
                  <a:pt x="3292" y="1169"/>
                </a:cubicBezTo>
                <a:cubicBezTo>
                  <a:pt x="3294" y="1170"/>
                  <a:pt x="3294" y="1170"/>
                  <a:pt x="3294" y="1170"/>
                </a:cubicBezTo>
                <a:cubicBezTo>
                  <a:pt x="3294" y="1172"/>
                  <a:pt x="3294" y="1172"/>
                  <a:pt x="3294" y="1172"/>
                </a:cubicBezTo>
                <a:cubicBezTo>
                  <a:pt x="3295" y="1172"/>
                  <a:pt x="3295" y="1172"/>
                  <a:pt x="3295" y="1172"/>
                </a:cubicBezTo>
                <a:cubicBezTo>
                  <a:pt x="3295" y="1178"/>
                  <a:pt x="3295" y="1178"/>
                  <a:pt x="3295" y="1178"/>
                </a:cubicBezTo>
                <a:cubicBezTo>
                  <a:pt x="3295" y="1178"/>
                  <a:pt x="3295" y="1178"/>
                  <a:pt x="3295" y="1178"/>
                </a:cubicBezTo>
                <a:cubicBezTo>
                  <a:pt x="3296" y="1180"/>
                  <a:pt x="3296" y="1180"/>
                  <a:pt x="3296" y="1182"/>
                </a:cubicBezTo>
                <a:cubicBezTo>
                  <a:pt x="3300" y="1183"/>
                  <a:pt x="3298" y="1183"/>
                  <a:pt x="3300" y="1185"/>
                </a:cubicBezTo>
                <a:cubicBezTo>
                  <a:pt x="3301" y="1184"/>
                  <a:pt x="3301" y="1184"/>
                  <a:pt x="3301" y="1182"/>
                </a:cubicBezTo>
                <a:cubicBezTo>
                  <a:pt x="3304" y="1182"/>
                  <a:pt x="3304" y="1182"/>
                  <a:pt x="3304" y="1182"/>
                </a:cubicBezTo>
                <a:cubicBezTo>
                  <a:pt x="3304" y="1186"/>
                  <a:pt x="3304" y="1186"/>
                  <a:pt x="3304" y="1186"/>
                </a:cubicBezTo>
                <a:cubicBezTo>
                  <a:pt x="3303" y="1187"/>
                  <a:pt x="3301" y="1190"/>
                  <a:pt x="3301" y="1192"/>
                </a:cubicBezTo>
                <a:cubicBezTo>
                  <a:pt x="3302" y="1192"/>
                  <a:pt x="3302" y="1192"/>
                  <a:pt x="3302" y="1192"/>
                </a:cubicBezTo>
                <a:cubicBezTo>
                  <a:pt x="3302" y="1193"/>
                  <a:pt x="3303" y="1194"/>
                  <a:pt x="3303" y="1195"/>
                </a:cubicBezTo>
                <a:cubicBezTo>
                  <a:pt x="3305" y="1195"/>
                  <a:pt x="3305" y="1195"/>
                  <a:pt x="3305" y="1195"/>
                </a:cubicBezTo>
                <a:cubicBezTo>
                  <a:pt x="3305" y="1198"/>
                  <a:pt x="3305" y="1198"/>
                  <a:pt x="3307" y="1199"/>
                </a:cubicBezTo>
                <a:cubicBezTo>
                  <a:pt x="3307" y="1200"/>
                  <a:pt x="3307" y="1200"/>
                  <a:pt x="3307" y="1200"/>
                </a:cubicBezTo>
                <a:cubicBezTo>
                  <a:pt x="3308" y="1199"/>
                  <a:pt x="3310" y="1199"/>
                  <a:pt x="3311" y="1198"/>
                </a:cubicBezTo>
                <a:cubicBezTo>
                  <a:pt x="3311" y="1198"/>
                  <a:pt x="3312" y="1197"/>
                  <a:pt x="3312" y="1196"/>
                </a:cubicBezTo>
                <a:cubicBezTo>
                  <a:pt x="3314" y="1195"/>
                  <a:pt x="3318" y="1197"/>
                  <a:pt x="3320" y="1198"/>
                </a:cubicBezTo>
                <a:cubicBezTo>
                  <a:pt x="3321" y="1199"/>
                  <a:pt x="3321" y="1201"/>
                  <a:pt x="3322" y="1203"/>
                </a:cubicBezTo>
                <a:cubicBezTo>
                  <a:pt x="3323" y="1202"/>
                  <a:pt x="3323" y="1203"/>
                  <a:pt x="3323" y="1202"/>
                </a:cubicBezTo>
                <a:cubicBezTo>
                  <a:pt x="3324" y="1202"/>
                  <a:pt x="3324" y="1202"/>
                  <a:pt x="3324" y="1202"/>
                </a:cubicBezTo>
                <a:cubicBezTo>
                  <a:pt x="3324" y="1201"/>
                  <a:pt x="3324" y="1200"/>
                  <a:pt x="3323" y="1199"/>
                </a:cubicBezTo>
                <a:cubicBezTo>
                  <a:pt x="3323" y="1199"/>
                  <a:pt x="3323" y="1199"/>
                  <a:pt x="3323" y="1199"/>
                </a:cubicBezTo>
                <a:cubicBezTo>
                  <a:pt x="3323" y="1196"/>
                  <a:pt x="3323" y="1196"/>
                  <a:pt x="3323" y="1196"/>
                </a:cubicBezTo>
                <a:cubicBezTo>
                  <a:pt x="3325" y="1196"/>
                  <a:pt x="3325" y="1196"/>
                  <a:pt x="3325" y="1196"/>
                </a:cubicBezTo>
                <a:cubicBezTo>
                  <a:pt x="3326" y="1199"/>
                  <a:pt x="3327" y="1200"/>
                  <a:pt x="3328" y="1202"/>
                </a:cubicBezTo>
                <a:cubicBezTo>
                  <a:pt x="3329" y="1202"/>
                  <a:pt x="3329" y="1202"/>
                  <a:pt x="3329" y="1202"/>
                </a:cubicBezTo>
                <a:cubicBezTo>
                  <a:pt x="3330" y="1203"/>
                  <a:pt x="3330" y="1204"/>
                  <a:pt x="3330" y="1206"/>
                </a:cubicBezTo>
                <a:cubicBezTo>
                  <a:pt x="3331" y="1207"/>
                  <a:pt x="3332" y="1206"/>
                  <a:pt x="3333" y="1207"/>
                </a:cubicBezTo>
                <a:cubicBezTo>
                  <a:pt x="3335" y="1208"/>
                  <a:pt x="3333" y="1210"/>
                  <a:pt x="3337" y="1211"/>
                </a:cubicBezTo>
                <a:cubicBezTo>
                  <a:pt x="3337" y="1208"/>
                  <a:pt x="3337" y="1208"/>
                  <a:pt x="3337" y="1208"/>
                </a:cubicBezTo>
                <a:cubicBezTo>
                  <a:pt x="3338" y="1208"/>
                  <a:pt x="3338" y="1208"/>
                  <a:pt x="3338" y="1208"/>
                </a:cubicBezTo>
                <a:cubicBezTo>
                  <a:pt x="3338" y="1204"/>
                  <a:pt x="3339" y="1203"/>
                  <a:pt x="3336" y="1203"/>
                </a:cubicBezTo>
                <a:cubicBezTo>
                  <a:pt x="3335" y="1200"/>
                  <a:pt x="3334" y="1198"/>
                  <a:pt x="3335" y="1197"/>
                </a:cubicBezTo>
                <a:cubicBezTo>
                  <a:pt x="3335" y="1194"/>
                  <a:pt x="3334" y="1190"/>
                  <a:pt x="3331" y="1191"/>
                </a:cubicBezTo>
                <a:cubicBezTo>
                  <a:pt x="3330" y="1192"/>
                  <a:pt x="3330" y="1193"/>
                  <a:pt x="3329" y="1193"/>
                </a:cubicBezTo>
                <a:cubicBezTo>
                  <a:pt x="3328" y="1193"/>
                  <a:pt x="3328" y="1193"/>
                  <a:pt x="3328" y="1193"/>
                </a:cubicBezTo>
                <a:cubicBezTo>
                  <a:pt x="3327" y="1193"/>
                  <a:pt x="3327" y="1192"/>
                  <a:pt x="3327" y="1191"/>
                </a:cubicBezTo>
                <a:cubicBezTo>
                  <a:pt x="3328" y="1191"/>
                  <a:pt x="3328" y="1191"/>
                  <a:pt x="3328" y="1191"/>
                </a:cubicBezTo>
                <a:cubicBezTo>
                  <a:pt x="3328" y="1189"/>
                  <a:pt x="3328" y="1189"/>
                  <a:pt x="3328" y="1189"/>
                </a:cubicBezTo>
                <a:cubicBezTo>
                  <a:pt x="3327" y="1189"/>
                  <a:pt x="3326" y="1189"/>
                  <a:pt x="3326" y="1188"/>
                </a:cubicBezTo>
                <a:cubicBezTo>
                  <a:pt x="3325" y="1188"/>
                  <a:pt x="3326" y="1188"/>
                  <a:pt x="3325" y="1188"/>
                </a:cubicBezTo>
                <a:cubicBezTo>
                  <a:pt x="3325" y="1188"/>
                  <a:pt x="3325" y="1189"/>
                  <a:pt x="3324" y="1189"/>
                </a:cubicBezTo>
                <a:cubicBezTo>
                  <a:pt x="3319" y="1189"/>
                  <a:pt x="3319" y="1189"/>
                  <a:pt x="3319" y="1189"/>
                </a:cubicBezTo>
                <a:cubicBezTo>
                  <a:pt x="3319" y="1190"/>
                  <a:pt x="3319" y="1190"/>
                  <a:pt x="3319" y="1191"/>
                </a:cubicBezTo>
                <a:cubicBezTo>
                  <a:pt x="3317" y="1191"/>
                  <a:pt x="3317" y="1191"/>
                  <a:pt x="3317" y="1191"/>
                </a:cubicBezTo>
                <a:cubicBezTo>
                  <a:pt x="3317" y="1192"/>
                  <a:pt x="3317" y="1192"/>
                  <a:pt x="3317" y="1192"/>
                </a:cubicBezTo>
                <a:cubicBezTo>
                  <a:pt x="3315" y="1191"/>
                  <a:pt x="3314" y="1191"/>
                  <a:pt x="3313" y="1191"/>
                </a:cubicBezTo>
                <a:cubicBezTo>
                  <a:pt x="3313" y="1190"/>
                  <a:pt x="3313" y="1190"/>
                  <a:pt x="3313" y="1190"/>
                </a:cubicBezTo>
                <a:cubicBezTo>
                  <a:pt x="3312" y="1190"/>
                  <a:pt x="3312" y="1190"/>
                  <a:pt x="3312" y="1190"/>
                </a:cubicBezTo>
                <a:cubicBezTo>
                  <a:pt x="3312" y="1188"/>
                  <a:pt x="3311" y="1188"/>
                  <a:pt x="3311" y="1188"/>
                </a:cubicBezTo>
                <a:cubicBezTo>
                  <a:pt x="3311" y="1183"/>
                  <a:pt x="3311" y="1183"/>
                  <a:pt x="3311" y="1183"/>
                </a:cubicBezTo>
                <a:cubicBezTo>
                  <a:pt x="3309" y="1183"/>
                  <a:pt x="3309" y="1183"/>
                  <a:pt x="3309" y="1183"/>
                </a:cubicBezTo>
                <a:cubicBezTo>
                  <a:pt x="3309" y="1181"/>
                  <a:pt x="3311" y="1177"/>
                  <a:pt x="3311" y="1176"/>
                </a:cubicBezTo>
                <a:cubicBezTo>
                  <a:pt x="3311" y="1175"/>
                  <a:pt x="3311" y="1175"/>
                  <a:pt x="3311" y="1175"/>
                </a:cubicBezTo>
                <a:cubicBezTo>
                  <a:pt x="3310" y="1175"/>
                  <a:pt x="3310" y="1175"/>
                  <a:pt x="3310" y="1175"/>
                </a:cubicBezTo>
                <a:cubicBezTo>
                  <a:pt x="3311" y="1172"/>
                  <a:pt x="3311" y="1170"/>
                  <a:pt x="3311" y="1167"/>
                </a:cubicBezTo>
                <a:cubicBezTo>
                  <a:pt x="3312" y="1167"/>
                  <a:pt x="3314" y="1166"/>
                  <a:pt x="3315" y="1166"/>
                </a:cubicBezTo>
                <a:cubicBezTo>
                  <a:pt x="3315" y="1165"/>
                  <a:pt x="3316" y="1163"/>
                  <a:pt x="3316" y="1162"/>
                </a:cubicBezTo>
                <a:cubicBezTo>
                  <a:pt x="3317" y="1162"/>
                  <a:pt x="3317" y="1162"/>
                  <a:pt x="3317" y="1162"/>
                </a:cubicBezTo>
                <a:cubicBezTo>
                  <a:pt x="3317" y="1161"/>
                  <a:pt x="3316" y="1160"/>
                  <a:pt x="3316" y="1160"/>
                </a:cubicBezTo>
                <a:cubicBezTo>
                  <a:pt x="3316" y="1159"/>
                  <a:pt x="3317" y="1158"/>
                  <a:pt x="3317" y="1157"/>
                </a:cubicBezTo>
                <a:cubicBezTo>
                  <a:pt x="3318" y="1157"/>
                  <a:pt x="3319" y="1158"/>
                  <a:pt x="3320" y="1158"/>
                </a:cubicBezTo>
                <a:cubicBezTo>
                  <a:pt x="3321" y="1156"/>
                  <a:pt x="3321" y="1155"/>
                  <a:pt x="3322" y="1154"/>
                </a:cubicBezTo>
                <a:cubicBezTo>
                  <a:pt x="3322" y="1152"/>
                  <a:pt x="3322" y="1152"/>
                  <a:pt x="3321" y="1150"/>
                </a:cubicBezTo>
                <a:cubicBezTo>
                  <a:pt x="3320" y="1150"/>
                  <a:pt x="3320" y="1150"/>
                  <a:pt x="3320" y="1150"/>
                </a:cubicBezTo>
                <a:cubicBezTo>
                  <a:pt x="3320" y="1146"/>
                  <a:pt x="3320" y="1146"/>
                  <a:pt x="3320" y="1146"/>
                </a:cubicBezTo>
                <a:cubicBezTo>
                  <a:pt x="3319" y="1146"/>
                  <a:pt x="3319" y="1145"/>
                  <a:pt x="3318" y="1145"/>
                </a:cubicBezTo>
                <a:cubicBezTo>
                  <a:pt x="3318" y="1140"/>
                  <a:pt x="3318" y="1140"/>
                  <a:pt x="3318" y="1140"/>
                </a:cubicBezTo>
                <a:cubicBezTo>
                  <a:pt x="3317" y="1140"/>
                  <a:pt x="3317" y="1140"/>
                  <a:pt x="3317" y="1140"/>
                </a:cubicBezTo>
                <a:cubicBezTo>
                  <a:pt x="3317" y="1139"/>
                  <a:pt x="3318" y="1139"/>
                  <a:pt x="3318" y="1139"/>
                </a:cubicBezTo>
                <a:cubicBezTo>
                  <a:pt x="3318" y="1135"/>
                  <a:pt x="3318" y="1135"/>
                  <a:pt x="3318" y="1135"/>
                </a:cubicBezTo>
                <a:cubicBezTo>
                  <a:pt x="3319" y="1135"/>
                  <a:pt x="3319" y="1135"/>
                  <a:pt x="3319" y="1135"/>
                </a:cubicBezTo>
                <a:cubicBezTo>
                  <a:pt x="3319" y="1133"/>
                  <a:pt x="3319" y="1133"/>
                  <a:pt x="3319" y="1133"/>
                </a:cubicBezTo>
                <a:cubicBezTo>
                  <a:pt x="3319" y="1133"/>
                  <a:pt x="3319" y="1133"/>
                  <a:pt x="3319" y="1133"/>
                </a:cubicBezTo>
                <a:cubicBezTo>
                  <a:pt x="3319" y="1132"/>
                  <a:pt x="3319" y="1131"/>
                  <a:pt x="3319" y="1130"/>
                </a:cubicBezTo>
                <a:cubicBezTo>
                  <a:pt x="3317" y="1130"/>
                  <a:pt x="3317" y="1130"/>
                  <a:pt x="3317" y="1130"/>
                </a:cubicBezTo>
                <a:cubicBezTo>
                  <a:pt x="3317" y="1131"/>
                  <a:pt x="3316" y="1132"/>
                  <a:pt x="3316" y="1133"/>
                </a:cubicBezTo>
                <a:cubicBezTo>
                  <a:pt x="3314" y="1133"/>
                  <a:pt x="3315" y="1133"/>
                  <a:pt x="3314" y="1134"/>
                </a:cubicBezTo>
                <a:cubicBezTo>
                  <a:pt x="3309" y="1134"/>
                  <a:pt x="3308" y="1133"/>
                  <a:pt x="3307" y="1130"/>
                </a:cubicBezTo>
                <a:cubicBezTo>
                  <a:pt x="3303" y="1130"/>
                  <a:pt x="3304" y="1130"/>
                  <a:pt x="3302" y="1131"/>
                </a:cubicBezTo>
                <a:cubicBezTo>
                  <a:pt x="3302" y="1135"/>
                  <a:pt x="3302" y="1135"/>
                  <a:pt x="3302" y="1135"/>
                </a:cubicBezTo>
                <a:cubicBezTo>
                  <a:pt x="3301" y="1135"/>
                  <a:pt x="3301" y="1135"/>
                  <a:pt x="3301" y="1135"/>
                </a:cubicBezTo>
                <a:cubicBezTo>
                  <a:pt x="3301" y="1136"/>
                  <a:pt x="3301" y="1136"/>
                  <a:pt x="3301" y="1136"/>
                </a:cubicBezTo>
                <a:cubicBezTo>
                  <a:pt x="3301" y="1136"/>
                  <a:pt x="3303" y="1137"/>
                  <a:pt x="3302" y="1139"/>
                </a:cubicBezTo>
                <a:cubicBezTo>
                  <a:pt x="3301" y="1139"/>
                  <a:pt x="3301" y="1139"/>
                  <a:pt x="3301" y="1139"/>
                </a:cubicBezTo>
                <a:cubicBezTo>
                  <a:pt x="3301" y="1140"/>
                  <a:pt x="3301" y="1140"/>
                  <a:pt x="3301" y="1140"/>
                </a:cubicBezTo>
                <a:cubicBezTo>
                  <a:pt x="3300" y="1140"/>
                  <a:pt x="3300" y="1140"/>
                  <a:pt x="3300" y="1140"/>
                </a:cubicBezTo>
                <a:cubicBezTo>
                  <a:pt x="3300" y="1144"/>
                  <a:pt x="3300" y="1144"/>
                  <a:pt x="3300" y="1144"/>
                </a:cubicBezTo>
                <a:cubicBezTo>
                  <a:pt x="3300" y="1144"/>
                  <a:pt x="3300" y="1144"/>
                  <a:pt x="3300" y="1144"/>
                </a:cubicBezTo>
                <a:cubicBezTo>
                  <a:pt x="3299" y="1145"/>
                  <a:pt x="3299" y="1147"/>
                  <a:pt x="3299" y="1149"/>
                </a:cubicBezTo>
                <a:cubicBezTo>
                  <a:pt x="3300" y="1149"/>
                  <a:pt x="3300" y="1149"/>
                  <a:pt x="3300" y="1149"/>
                </a:cubicBezTo>
                <a:cubicBezTo>
                  <a:pt x="3300" y="1152"/>
                  <a:pt x="3300" y="1152"/>
                  <a:pt x="3300" y="1152"/>
                </a:cubicBezTo>
                <a:cubicBezTo>
                  <a:pt x="3300" y="1152"/>
                  <a:pt x="3300" y="1152"/>
                  <a:pt x="3300" y="1152"/>
                </a:cubicBezTo>
                <a:cubicBezTo>
                  <a:pt x="3302" y="1158"/>
                  <a:pt x="3295" y="1158"/>
                  <a:pt x="3299" y="1161"/>
                </a:cubicBezTo>
                <a:cubicBezTo>
                  <a:pt x="3299" y="1163"/>
                  <a:pt x="3298" y="1165"/>
                  <a:pt x="3298" y="1166"/>
                </a:cubicBezTo>
                <a:cubicBezTo>
                  <a:pt x="3295" y="1166"/>
                  <a:pt x="3294" y="1165"/>
                  <a:pt x="3292" y="1164"/>
                </a:cubicBezTo>
                <a:close/>
                <a:moveTo>
                  <a:pt x="1360" y="1160"/>
                </a:moveTo>
                <a:cubicBezTo>
                  <a:pt x="1356" y="1160"/>
                  <a:pt x="1356" y="1160"/>
                  <a:pt x="1356" y="1160"/>
                </a:cubicBezTo>
                <a:cubicBezTo>
                  <a:pt x="1356" y="1161"/>
                  <a:pt x="1356" y="1161"/>
                  <a:pt x="1356" y="1161"/>
                </a:cubicBezTo>
                <a:cubicBezTo>
                  <a:pt x="1355" y="1161"/>
                  <a:pt x="1355" y="1161"/>
                  <a:pt x="1355" y="1161"/>
                </a:cubicBezTo>
                <a:cubicBezTo>
                  <a:pt x="1356" y="1162"/>
                  <a:pt x="1356" y="1163"/>
                  <a:pt x="1356" y="1164"/>
                </a:cubicBezTo>
                <a:cubicBezTo>
                  <a:pt x="1358" y="1163"/>
                  <a:pt x="1358" y="1162"/>
                  <a:pt x="1360" y="1162"/>
                </a:cubicBezTo>
                <a:lnTo>
                  <a:pt x="1360" y="1160"/>
                </a:lnTo>
                <a:close/>
                <a:moveTo>
                  <a:pt x="1360" y="1175"/>
                </a:moveTo>
                <a:cubicBezTo>
                  <a:pt x="1361" y="1174"/>
                  <a:pt x="1360" y="1174"/>
                  <a:pt x="1360" y="1174"/>
                </a:cubicBezTo>
                <a:cubicBezTo>
                  <a:pt x="1360" y="1171"/>
                  <a:pt x="1360" y="1171"/>
                  <a:pt x="1360" y="1171"/>
                </a:cubicBezTo>
                <a:cubicBezTo>
                  <a:pt x="1358" y="1171"/>
                  <a:pt x="1358" y="1171"/>
                  <a:pt x="1358" y="1171"/>
                </a:cubicBezTo>
                <a:cubicBezTo>
                  <a:pt x="1358" y="1172"/>
                  <a:pt x="1358" y="1174"/>
                  <a:pt x="1359" y="1175"/>
                </a:cubicBezTo>
                <a:lnTo>
                  <a:pt x="1360" y="1175"/>
                </a:lnTo>
                <a:close/>
                <a:moveTo>
                  <a:pt x="1365" y="1183"/>
                </a:moveTo>
                <a:cubicBezTo>
                  <a:pt x="1363" y="1183"/>
                  <a:pt x="1363" y="1183"/>
                  <a:pt x="1363" y="1183"/>
                </a:cubicBezTo>
                <a:cubicBezTo>
                  <a:pt x="1363" y="1185"/>
                  <a:pt x="1364" y="1187"/>
                  <a:pt x="1367" y="1188"/>
                </a:cubicBezTo>
                <a:cubicBezTo>
                  <a:pt x="1367" y="1184"/>
                  <a:pt x="1366" y="1185"/>
                  <a:pt x="1365" y="1183"/>
                </a:cubicBezTo>
                <a:close/>
                <a:moveTo>
                  <a:pt x="3340" y="1195"/>
                </a:moveTo>
                <a:cubicBezTo>
                  <a:pt x="3340" y="1198"/>
                  <a:pt x="3340" y="1198"/>
                  <a:pt x="3340" y="1198"/>
                </a:cubicBezTo>
                <a:cubicBezTo>
                  <a:pt x="3342" y="1198"/>
                  <a:pt x="3342" y="1198"/>
                  <a:pt x="3342" y="1198"/>
                </a:cubicBezTo>
                <a:cubicBezTo>
                  <a:pt x="3342" y="1197"/>
                  <a:pt x="3342" y="1197"/>
                  <a:pt x="3342" y="1195"/>
                </a:cubicBezTo>
                <a:lnTo>
                  <a:pt x="3340" y="1195"/>
                </a:lnTo>
                <a:close/>
                <a:moveTo>
                  <a:pt x="3013" y="1199"/>
                </a:moveTo>
                <a:cubicBezTo>
                  <a:pt x="3012" y="1200"/>
                  <a:pt x="3012" y="1201"/>
                  <a:pt x="3012" y="1203"/>
                </a:cubicBezTo>
                <a:cubicBezTo>
                  <a:pt x="3013" y="1203"/>
                  <a:pt x="3013" y="1203"/>
                  <a:pt x="3013" y="1203"/>
                </a:cubicBezTo>
                <a:cubicBezTo>
                  <a:pt x="3013" y="1202"/>
                  <a:pt x="3014" y="1201"/>
                  <a:pt x="3014" y="1199"/>
                </a:cubicBezTo>
                <a:lnTo>
                  <a:pt x="3013" y="1199"/>
                </a:lnTo>
                <a:close/>
                <a:moveTo>
                  <a:pt x="3311" y="1217"/>
                </a:moveTo>
                <a:cubicBezTo>
                  <a:pt x="3311" y="1209"/>
                  <a:pt x="3309" y="1207"/>
                  <a:pt x="3307" y="1202"/>
                </a:cubicBezTo>
                <a:cubicBezTo>
                  <a:pt x="3303" y="1200"/>
                  <a:pt x="3302" y="1201"/>
                  <a:pt x="3297" y="1201"/>
                </a:cubicBezTo>
                <a:cubicBezTo>
                  <a:pt x="3297" y="1203"/>
                  <a:pt x="3297" y="1203"/>
                  <a:pt x="3297" y="1203"/>
                </a:cubicBezTo>
                <a:cubicBezTo>
                  <a:pt x="3298" y="1203"/>
                  <a:pt x="3300" y="1203"/>
                  <a:pt x="3301" y="1203"/>
                </a:cubicBezTo>
                <a:cubicBezTo>
                  <a:pt x="3301" y="1205"/>
                  <a:pt x="3301" y="1205"/>
                  <a:pt x="3301" y="1205"/>
                </a:cubicBezTo>
                <a:cubicBezTo>
                  <a:pt x="3302" y="1205"/>
                  <a:pt x="3302" y="1206"/>
                  <a:pt x="3303" y="1206"/>
                </a:cubicBezTo>
                <a:cubicBezTo>
                  <a:pt x="3303" y="1207"/>
                  <a:pt x="3303" y="1209"/>
                  <a:pt x="3304" y="1210"/>
                </a:cubicBezTo>
                <a:cubicBezTo>
                  <a:pt x="3305" y="1210"/>
                  <a:pt x="3305" y="1210"/>
                  <a:pt x="3305" y="1210"/>
                </a:cubicBezTo>
                <a:cubicBezTo>
                  <a:pt x="3305" y="1211"/>
                  <a:pt x="3305" y="1211"/>
                  <a:pt x="3305" y="1211"/>
                </a:cubicBezTo>
                <a:cubicBezTo>
                  <a:pt x="3308" y="1211"/>
                  <a:pt x="3308" y="1211"/>
                  <a:pt x="3308" y="1211"/>
                </a:cubicBezTo>
                <a:cubicBezTo>
                  <a:pt x="3308" y="1212"/>
                  <a:pt x="3308" y="1212"/>
                  <a:pt x="3308" y="1212"/>
                </a:cubicBezTo>
                <a:cubicBezTo>
                  <a:pt x="3309" y="1212"/>
                  <a:pt x="3309" y="1212"/>
                  <a:pt x="3309" y="1212"/>
                </a:cubicBezTo>
                <a:cubicBezTo>
                  <a:pt x="3308" y="1214"/>
                  <a:pt x="3308" y="1214"/>
                  <a:pt x="3307" y="1216"/>
                </a:cubicBezTo>
                <a:cubicBezTo>
                  <a:pt x="3308" y="1216"/>
                  <a:pt x="3308" y="1216"/>
                  <a:pt x="3309" y="1217"/>
                </a:cubicBezTo>
                <a:cubicBezTo>
                  <a:pt x="3309" y="1217"/>
                  <a:pt x="3309" y="1217"/>
                  <a:pt x="3309" y="1217"/>
                </a:cubicBezTo>
                <a:cubicBezTo>
                  <a:pt x="3309" y="1217"/>
                  <a:pt x="3310" y="1217"/>
                  <a:pt x="3311" y="1217"/>
                </a:cubicBezTo>
                <a:close/>
                <a:moveTo>
                  <a:pt x="1377" y="1206"/>
                </a:moveTo>
                <a:cubicBezTo>
                  <a:pt x="1378" y="1206"/>
                  <a:pt x="1378" y="1206"/>
                  <a:pt x="1378" y="1206"/>
                </a:cubicBezTo>
                <a:cubicBezTo>
                  <a:pt x="1378" y="1205"/>
                  <a:pt x="1378" y="1206"/>
                  <a:pt x="1378" y="1205"/>
                </a:cubicBezTo>
                <a:cubicBezTo>
                  <a:pt x="1378" y="1203"/>
                  <a:pt x="1378" y="1203"/>
                  <a:pt x="1377" y="1203"/>
                </a:cubicBezTo>
                <a:lnTo>
                  <a:pt x="1377" y="1206"/>
                </a:lnTo>
                <a:close/>
                <a:moveTo>
                  <a:pt x="3012" y="1211"/>
                </a:moveTo>
                <a:cubicBezTo>
                  <a:pt x="3012" y="1212"/>
                  <a:pt x="3012" y="1212"/>
                  <a:pt x="3012" y="1212"/>
                </a:cubicBezTo>
                <a:cubicBezTo>
                  <a:pt x="3013" y="1212"/>
                  <a:pt x="3013" y="1212"/>
                  <a:pt x="3013" y="1212"/>
                </a:cubicBezTo>
                <a:cubicBezTo>
                  <a:pt x="3012" y="1211"/>
                  <a:pt x="3013" y="1212"/>
                  <a:pt x="3012" y="1211"/>
                </a:cubicBezTo>
                <a:close/>
                <a:moveTo>
                  <a:pt x="3350" y="1212"/>
                </a:moveTo>
                <a:cubicBezTo>
                  <a:pt x="3347" y="1212"/>
                  <a:pt x="3344" y="1212"/>
                  <a:pt x="3342" y="1213"/>
                </a:cubicBezTo>
                <a:cubicBezTo>
                  <a:pt x="3342" y="1215"/>
                  <a:pt x="3342" y="1215"/>
                  <a:pt x="3342" y="1215"/>
                </a:cubicBezTo>
                <a:cubicBezTo>
                  <a:pt x="3342" y="1215"/>
                  <a:pt x="3342" y="1215"/>
                  <a:pt x="3342" y="1215"/>
                </a:cubicBezTo>
                <a:cubicBezTo>
                  <a:pt x="3342" y="1217"/>
                  <a:pt x="3342" y="1218"/>
                  <a:pt x="3343" y="1219"/>
                </a:cubicBezTo>
                <a:cubicBezTo>
                  <a:pt x="3344" y="1219"/>
                  <a:pt x="3344" y="1219"/>
                  <a:pt x="3344" y="1219"/>
                </a:cubicBezTo>
                <a:cubicBezTo>
                  <a:pt x="3344" y="1221"/>
                  <a:pt x="3344" y="1221"/>
                  <a:pt x="3344" y="1221"/>
                </a:cubicBezTo>
                <a:cubicBezTo>
                  <a:pt x="3345" y="1221"/>
                  <a:pt x="3345" y="1221"/>
                  <a:pt x="3346" y="1222"/>
                </a:cubicBezTo>
                <a:cubicBezTo>
                  <a:pt x="3346" y="1223"/>
                  <a:pt x="3346" y="1223"/>
                  <a:pt x="3346" y="1223"/>
                </a:cubicBezTo>
                <a:cubicBezTo>
                  <a:pt x="3346" y="1224"/>
                  <a:pt x="3347" y="1224"/>
                  <a:pt x="3347" y="1224"/>
                </a:cubicBezTo>
                <a:cubicBezTo>
                  <a:pt x="3348" y="1226"/>
                  <a:pt x="3347" y="1227"/>
                  <a:pt x="3348" y="1228"/>
                </a:cubicBezTo>
                <a:cubicBezTo>
                  <a:pt x="3350" y="1228"/>
                  <a:pt x="3350" y="1228"/>
                  <a:pt x="3350" y="1228"/>
                </a:cubicBezTo>
                <a:cubicBezTo>
                  <a:pt x="3350" y="1229"/>
                  <a:pt x="3350" y="1229"/>
                  <a:pt x="3350" y="1229"/>
                </a:cubicBezTo>
                <a:cubicBezTo>
                  <a:pt x="3351" y="1229"/>
                  <a:pt x="3351" y="1229"/>
                  <a:pt x="3351" y="1229"/>
                </a:cubicBezTo>
                <a:cubicBezTo>
                  <a:pt x="3352" y="1230"/>
                  <a:pt x="3352" y="1230"/>
                  <a:pt x="3352" y="1231"/>
                </a:cubicBezTo>
                <a:cubicBezTo>
                  <a:pt x="3353" y="1231"/>
                  <a:pt x="3353" y="1230"/>
                  <a:pt x="3353" y="1230"/>
                </a:cubicBezTo>
                <a:cubicBezTo>
                  <a:pt x="3354" y="1230"/>
                  <a:pt x="3355" y="1231"/>
                  <a:pt x="3356" y="1232"/>
                </a:cubicBezTo>
                <a:cubicBezTo>
                  <a:pt x="3356" y="1232"/>
                  <a:pt x="3356" y="1232"/>
                  <a:pt x="3356" y="1232"/>
                </a:cubicBezTo>
                <a:cubicBezTo>
                  <a:pt x="3356" y="1230"/>
                  <a:pt x="3356" y="1230"/>
                  <a:pt x="3355" y="1229"/>
                </a:cubicBezTo>
                <a:cubicBezTo>
                  <a:pt x="3354" y="1229"/>
                  <a:pt x="3354" y="1229"/>
                  <a:pt x="3354" y="1229"/>
                </a:cubicBezTo>
                <a:cubicBezTo>
                  <a:pt x="3354" y="1227"/>
                  <a:pt x="3354" y="1227"/>
                  <a:pt x="3354" y="1227"/>
                </a:cubicBezTo>
                <a:cubicBezTo>
                  <a:pt x="3353" y="1227"/>
                  <a:pt x="3353" y="1227"/>
                  <a:pt x="3353" y="1227"/>
                </a:cubicBezTo>
                <a:cubicBezTo>
                  <a:pt x="3353" y="1226"/>
                  <a:pt x="3352" y="1225"/>
                  <a:pt x="3351" y="1224"/>
                </a:cubicBezTo>
                <a:cubicBezTo>
                  <a:pt x="3351" y="1223"/>
                  <a:pt x="3352" y="1217"/>
                  <a:pt x="3352" y="1215"/>
                </a:cubicBezTo>
                <a:cubicBezTo>
                  <a:pt x="3351" y="1215"/>
                  <a:pt x="3351" y="1215"/>
                  <a:pt x="3351" y="1215"/>
                </a:cubicBezTo>
                <a:cubicBezTo>
                  <a:pt x="3351" y="1212"/>
                  <a:pt x="3351" y="1212"/>
                  <a:pt x="3351" y="1212"/>
                </a:cubicBezTo>
                <a:cubicBezTo>
                  <a:pt x="3350" y="1212"/>
                  <a:pt x="3351" y="1213"/>
                  <a:pt x="3350" y="1212"/>
                </a:cubicBezTo>
                <a:close/>
                <a:moveTo>
                  <a:pt x="3318" y="1217"/>
                </a:moveTo>
                <a:cubicBezTo>
                  <a:pt x="3318" y="1215"/>
                  <a:pt x="3318" y="1215"/>
                  <a:pt x="3318" y="1215"/>
                </a:cubicBezTo>
                <a:cubicBezTo>
                  <a:pt x="3317" y="1215"/>
                  <a:pt x="3315" y="1214"/>
                  <a:pt x="3314" y="1214"/>
                </a:cubicBezTo>
                <a:cubicBezTo>
                  <a:pt x="3315" y="1216"/>
                  <a:pt x="3315" y="1217"/>
                  <a:pt x="3318" y="1217"/>
                </a:cubicBezTo>
                <a:close/>
                <a:moveTo>
                  <a:pt x="2597" y="1216"/>
                </a:moveTo>
                <a:cubicBezTo>
                  <a:pt x="2597" y="1216"/>
                  <a:pt x="2595" y="1217"/>
                  <a:pt x="2594" y="1217"/>
                </a:cubicBezTo>
                <a:cubicBezTo>
                  <a:pt x="2594" y="1216"/>
                  <a:pt x="2594" y="1216"/>
                  <a:pt x="2594" y="1216"/>
                </a:cubicBezTo>
                <a:cubicBezTo>
                  <a:pt x="2593" y="1216"/>
                  <a:pt x="2593" y="1216"/>
                  <a:pt x="2593" y="1216"/>
                </a:cubicBezTo>
                <a:cubicBezTo>
                  <a:pt x="2593" y="1217"/>
                  <a:pt x="2593" y="1217"/>
                  <a:pt x="2593" y="1217"/>
                </a:cubicBezTo>
                <a:cubicBezTo>
                  <a:pt x="2591" y="1216"/>
                  <a:pt x="2589" y="1216"/>
                  <a:pt x="2588" y="1216"/>
                </a:cubicBezTo>
                <a:cubicBezTo>
                  <a:pt x="2590" y="1218"/>
                  <a:pt x="2589" y="1216"/>
                  <a:pt x="2591" y="1217"/>
                </a:cubicBezTo>
                <a:cubicBezTo>
                  <a:pt x="2591" y="1218"/>
                  <a:pt x="2591" y="1218"/>
                  <a:pt x="2591" y="1218"/>
                </a:cubicBezTo>
                <a:cubicBezTo>
                  <a:pt x="2597" y="1218"/>
                  <a:pt x="2597" y="1218"/>
                  <a:pt x="2597" y="1218"/>
                </a:cubicBezTo>
                <a:cubicBezTo>
                  <a:pt x="2597" y="1217"/>
                  <a:pt x="2597" y="1217"/>
                  <a:pt x="2597" y="1217"/>
                </a:cubicBezTo>
                <a:cubicBezTo>
                  <a:pt x="2598" y="1217"/>
                  <a:pt x="2598" y="1217"/>
                  <a:pt x="2598" y="1217"/>
                </a:cubicBezTo>
                <a:cubicBezTo>
                  <a:pt x="2598" y="1217"/>
                  <a:pt x="2598" y="1217"/>
                  <a:pt x="2598" y="1217"/>
                </a:cubicBezTo>
                <a:cubicBezTo>
                  <a:pt x="2597" y="1217"/>
                  <a:pt x="2597" y="1217"/>
                  <a:pt x="2597" y="1217"/>
                </a:cubicBezTo>
                <a:lnTo>
                  <a:pt x="2597" y="1216"/>
                </a:lnTo>
                <a:close/>
                <a:moveTo>
                  <a:pt x="3013" y="1217"/>
                </a:moveTo>
                <a:cubicBezTo>
                  <a:pt x="3013" y="1216"/>
                  <a:pt x="3013" y="1216"/>
                  <a:pt x="3013" y="1216"/>
                </a:cubicBezTo>
                <a:cubicBezTo>
                  <a:pt x="3012" y="1216"/>
                  <a:pt x="3012" y="1216"/>
                  <a:pt x="3012" y="1216"/>
                </a:cubicBezTo>
                <a:cubicBezTo>
                  <a:pt x="3012" y="1219"/>
                  <a:pt x="3012" y="1219"/>
                  <a:pt x="3012" y="1219"/>
                </a:cubicBezTo>
                <a:cubicBezTo>
                  <a:pt x="3014" y="1219"/>
                  <a:pt x="3014" y="1219"/>
                  <a:pt x="3014" y="1219"/>
                </a:cubicBezTo>
                <a:cubicBezTo>
                  <a:pt x="3013" y="1217"/>
                  <a:pt x="3014" y="1218"/>
                  <a:pt x="3013" y="1217"/>
                </a:cubicBezTo>
                <a:close/>
                <a:moveTo>
                  <a:pt x="3292" y="1222"/>
                </a:moveTo>
                <a:cubicBezTo>
                  <a:pt x="3294" y="1222"/>
                  <a:pt x="3295" y="1222"/>
                  <a:pt x="3296" y="1222"/>
                </a:cubicBezTo>
                <a:cubicBezTo>
                  <a:pt x="3296" y="1221"/>
                  <a:pt x="3296" y="1221"/>
                  <a:pt x="3296" y="1221"/>
                </a:cubicBezTo>
                <a:cubicBezTo>
                  <a:pt x="3294" y="1220"/>
                  <a:pt x="3294" y="1219"/>
                  <a:pt x="3292" y="1218"/>
                </a:cubicBezTo>
                <a:cubicBezTo>
                  <a:pt x="3292" y="1219"/>
                  <a:pt x="3292" y="1219"/>
                  <a:pt x="3292" y="1219"/>
                </a:cubicBezTo>
                <a:cubicBezTo>
                  <a:pt x="3291" y="1219"/>
                  <a:pt x="3291" y="1219"/>
                  <a:pt x="3291" y="1219"/>
                </a:cubicBezTo>
                <a:cubicBezTo>
                  <a:pt x="3292" y="1220"/>
                  <a:pt x="3292" y="1221"/>
                  <a:pt x="3292" y="1222"/>
                </a:cubicBezTo>
                <a:close/>
                <a:moveTo>
                  <a:pt x="3338" y="1222"/>
                </a:moveTo>
                <a:cubicBezTo>
                  <a:pt x="3334" y="1221"/>
                  <a:pt x="3333" y="1219"/>
                  <a:pt x="3329" y="1218"/>
                </a:cubicBezTo>
                <a:cubicBezTo>
                  <a:pt x="3329" y="1220"/>
                  <a:pt x="3329" y="1222"/>
                  <a:pt x="3328" y="1223"/>
                </a:cubicBezTo>
                <a:cubicBezTo>
                  <a:pt x="3332" y="1224"/>
                  <a:pt x="3335" y="1224"/>
                  <a:pt x="3338" y="1225"/>
                </a:cubicBezTo>
                <a:lnTo>
                  <a:pt x="3338" y="1222"/>
                </a:lnTo>
                <a:close/>
                <a:moveTo>
                  <a:pt x="3011" y="1225"/>
                </a:moveTo>
                <a:cubicBezTo>
                  <a:pt x="3011" y="1226"/>
                  <a:pt x="3011" y="1226"/>
                  <a:pt x="3011" y="1226"/>
                </a:cubicBezTo>
                <a:cubicBezTo>
                  <a:pt x="3012" y="1226"/>
                  <a:pt x="3012" y="1226"/>
                  <a:pt x="3012" y="1226"/>
                </a:cubicBezTo>
                <a:cubicBezTo>
                  <a:pt x="3012" y="1223"/>
                  <a:pt x="3012" y="1223"/>
                  <a:pt x="3012" y="1223"/>
                </a:cubicBezTo>
                <a:cubicBezTo>
                  <a:pt x="3010" y="1223"/>
                  <a:pt x="3010" y="1223"/>
                  <a:pt x="3010" y="1223"/>
                </a:cubicBezTo>
                <a:cubicBezTo>
                  <a:pt x="3011" y="1225"/>
                  <a:pt x="3010" y="1224"/>
                  <a:pt x="3011" y="1225"/>
                </a:cubicBezTo>
                <a:close/>
                <a:moveTo>
                  <a:pt x="3314" y="1242"/>
                </a:moveTo>
                <a:cubicBezTo>
                  <a:pt x="3318" y="1241"/>
                  <a:pt x="3319" y="1239"/>
                  <a:pt x="3323" y="1238"/>
                </a:cubicBezTo>
                <a:cubicBezTo>
                  <a:pt x="3324" y="1234"/>
                  <a:pt x="3326" y="1234"/>
                  <a:pt x="3326" y="1229"/>
                </a:cubicBezTo>
                <a:cubicBezTo>
                  <a:pt x="3321" y="1229"/>
                  <a:pt x="3320" y="1227"/>
                  <a:pt x="3316" y="1227"/>
                </a:cubicBezTo>
                <a:cubicBezTo>
                  <a:pt x="3316" y="1230"/>
                  <a:pt x="3315" y="1233"/>
                  <a:pt x="3315" y="1237"/>
                </a:cubicBezTo>
                <a:cubicBezTo>
                  <a:pt x="3315" y="1237"/>
                  <a:pt x="3314" y="1237"/>
                  <a:pt x="3314" y="1237"/>
                </a:cubicBezTo>
                <a:lnTo>
                  <a:pt x="3314" y="1242"/>
                </a:lnTo>
                <a:close/>
                <a:moveTo>
                  <a:pt x="3351" y="1231"/>
                </a:moveTo>
                <a:cubicBezTo>
                  <a:pt x="3348" y="1230"/>
                  <a:pt x="3346" y="1230"/>
                  <a:pt x="3344" y="1230"/>
                </a:cubicBezTo>
                <a:cubicBezTo>
                  <a:pt x="3344" y="1233"/>
                  <a:pt x="3344" y="1233"/>
                  <a:pt x="3344" y="1233"/>
                </a:cubicBezTo>
                <a:cubicBezTo>
                  <a:pt x="3347" y="1233"/>
                  <a:pt x="3347" y="1233"/>
                  <a:pt x="3347" y="1233"/>
                </a:cubicBezTo>
                <a:cubicBezTo>
                  <a:pt x="3348" y="1234"/>
                  <a:pt x="3348" y="1235"/>
                  <a:pt x="3348" y="1236"/>
                </a:cubicBezTo>
                <a:cubicBezTo>
                  <a:pt x="3348" y="1236"/>
                  <a:pt x="3347" y="1236"/>
                  <a:pt x="3347" y="1237"/>
                </a:cubicBezTo>
                <a:cubicBezTo>
                  <a:pt x="3346" y="1239"/>
                  <a:pt x="3349" y="1244"/>
                  <a:pt x="3351" y="1245"/>
                </a:cubicBezTo>
                <a:cubicBezTo>
                  <a:pt x="3351" y="1246"/>
                  <a:pt x="3351" y="1246"/>
                  <a:pt x="3351" y="1246"/>
                </a:cubicBezTo>
                <a:cubicBezTo>
                  <a:pt x="3353" y="1246"/>
                  <a:pt x="3353" y="1246"/>
                  <a:pt x="3353" y="1246"/>
                </a:cubicBezTo>
                <a:cubicBezTo>
                  <a:pt x="3353" y="1246"/>
                  <a:pt x="3353" y="1246"/>
                  <a:pt x="3353" y="1246"/>
                </a:cubicBezTo>
                <a:cubicBezTo>
                  <a:pt x="3354" y="1246"/>
                  <a:pt x="3354" y="1246"/>
                  <a:pt x="3354" y="1246"/>
                </a:cubicBezTo>
                <a:cubicBezTo>
                  <a:pt x="3354" y="1245"/>
                  <a:pt x="3354" y="1245"/>
                  <a:pt x="3354" y="1245"/>
                </a:cubicBezTo>
                <a:cubicBezTo>
                  <a:pt x="3352" y="1244"/>
                  <a:pt x="3352" y="1244"/>
                  <a:pt x="3352" y="1244"/>
                </a:cubicBezTo>
                <a:cubicBezTo>
                  <a:pt x="3353" y="1243"/>
                  <a:pt x="3353" y="1241"/>
                  <a:pt x="3353" y="1240"/>
                </a:cubicBezTo>
                <a:cubicBezTo>
                  <a:pt x="3352" y="1240"/>
                  <a:pt x="3352" y="1240"/>
                  <a:pt x="3352" y="1240"/>
                </a:cubicBezTo>
                <a:cubicBezTo>
                  <a:pt x="3352" y="1238"/>
                  <a:pt x="3352" y="1238"/>
                  <a:pt x="3352" y="1238"/>
                </a:cubicBezTo>
                <a:cubicBezTo>
                  <a:pt x="3351" y="1238"/>
                  <a:pt x="3351" y="1238"/>
                  <a:pt x="3351" y="1238"/>
                </a:cubicBezTo>
                <a:cubicBezTo>
                  <a:pt x="3350" y="1235"/>
                  <a:pt x="3351" y="1235"/>
                  <a:pt x="3352" y="1232"/>
                </a:cubicBezTo>
                <a:cubicBezTo>
                  <a:pt x="3352" y="1232"/>
                  <a:pt x="3351" y="1231"/>
                  <a:pt x="3351" y="1231"/>
                </a:cubicBezTo>
                <a:close/>
                <a:moveTo>
                  <a:pt x="3280" y="1246"/>
                </a:moveTo>
                <a:cubicBezTo>
                  <a:pt x="3279" y="1248"/>
                  <a:pt x="3278" y="1252"/>
                  <a:pt x="3277" y="1253"/>
                </a:cubicBezTo>
                <a:cubicBezTo>
                  <a:pt x="3276" y="1255"/>
                  <a:pt x="3275" y="1253"/>
                  <a:pt x="3274" y="1258"/>
                </a:cubicBezTo>
                <a:cubicBezTo>
                  <a:pt x="3273" y="1258"/>
                  <a:pt x="3271" y="1259"/>
                  <a:pt x="3270" y="1259"/>
                </a:cubicBezTo>
                <a:cubicBezTo>
                  <a:pt x="3269" y="1263"/>
                  <a:pt x="3269" y="1260"/>
                  <a:pt x="3267" y="1261"/>
                </a:cubicBezTo>
                <a:cubicBezTo>
                  <a:pt x="3267" y="1262"/>
                  <a:pt x="3267" y="1262"/>
                  <a:pt x="3267" y="1262"/>
                </a:cubicBezTo>
                <a:cubicBezTo>
                  <a:pt x="3266" y="1262"/>
                  <a:pt x="3266" y="1262"/>
                  <a:pt x="3266" y="1262"/>
                </a:cubicBezTo>
                <a:cubicBezTo>
                  <a:pt x="3266" y="1264"/>
                  <a:pt x="3265" y="1265"/>
                  <a:pt x="3265" y="1266"/>
                </a:cubicBezTo>
                <a:cubicBezTo>
                  <a:pt x="3264" y="1267"/>
                  <a:pt x="3264" y="1267"/>
                  <a:pt x="3263" y="1267"/>
                </a:cubicBezTo>
                <a:cubicBezTo>
                  <a:pt x="3263" y="1270"/>
                  <a:pt x="3263" y="1270"/>
                  <a:pt x="3263" y="1270"/>
                </a:cubicBezTo>
                <a:cubicBezTo>
                  <a:pt x="3265" y="1270"/>
                  <a:pt x="3265" y="1270"/>
                  <a:pt x="3265" y="1270"/>
                </a:cubicBezTo>
                <a:cubicBezTo>
                  <a:pt x="3266" y="1266"/>
                  <a:pt x="3267" y="1267"/>
                  <a:pt x="3270" y="1265"/>
                </a:cubicBezTo>
                <a:cubicBezTo>
                  <a:pt x="3270" y="1265"/>
                  <a:pt x="3270" y="1264"/>
                  <a:pt x="3271" y="1264"/>
                </a:cubicBezTo>
                <a:cubicBezTo>
                  <a:pt x="3272" y="1264"/>
                  <a:pt x="3272" y="1264"/>
                  <a:pt x="3272" y="1264"/>
                </a:cubicBezTo>
                <a:cubicBezTo>
                  <a:pt x="3272" y="1263"/>
                  <a:pt x="3272" y="1263"/>
                  <a:pt x="3272" y="1263"/>
                </a:cubicBezTo>
                <a:cubicBezTo>
                  <a:pt x="3274" y="1263"/>
                  <a:pt x="3274" y="1263"/>
                  <a:pt x="3274" y="1263"/>
                </a:cubicBezTo>
                <a:cubicBezTo>
                  <a:pt x="3274" y="1262"/>
                  <a:pt x="3275" y="1262"/>
                  <a:pt x="3275" y="1261"/>
                </a:cubicBezTo>
                <a:cubicBezTo>
                  <a:pt x="3276" y="1261"/>
                  <a:pt x="3276" y="1261"/>
                  <a:pt x="3276" y="1261"/>
                </a:cubicBezTo>
                <a:cubicBezTo>
                  <a:pt x="3277" y="1261"/>
                  <a:pt x="3282" y="1252"/>
                  <a:pt x="3282" y="1250"/>
                </a:cubicBezTo>
                <a:cubicBezTo>
                  <a:pt x="3285" y="1249"/>
                  <a:pt x="3284" y="1248"/>
                  <a:pt x="3287" y="1247"/>
                </a:cubicBezTo>
                <a:cubicBezTo>
                  <a:pt x="3287" y="1246"/>
                  <a:pt x="3288" y="1245"/>
                  <a:pt x="3288" y="1244"/>
                </a:cubicBezTo>
                <a:cubicBezTo>
                  <a:pt x="3289" y="1244"/>
                  <a:pt x="3290" y="1243"/>
                  <a:pt x="3291" y="1243"/>
                </a:cubicBezTo>
                <a:cubicBezTo>
                  <a:pt x="3291" y="1240"/>
                  <a:pt x="3291" y="1240"/>
                  <a:pt x="3291" y="1240"/>
                </a:cubicBezTo>
                <a:cubicBezTo>
                  <a:pt x="3290" y="1240"/>
                  <a:pt x="3290" y="1240"/>
                  <a:pt x="3290" y="1240"/>
                </a:cubicBezTo>
                <a:cubicBezTo>
                  <a:pt x="3290" y="1236"/>
                  <a:pt x="3290" y="1236"/>
                  <a:pt x="3290" y="1236"/>
                </a:cubicBezTo>
                <a:cubicBezTo>
                  <a:pt x="3291" y="1236"/>
                  <a:pt x="3291" y="1236"/>
                  <a:pt x="3291" y="1236"/>
                </a:cubicBezTo>
                <a:cubicBezTo>
                  <a:pt x="3290" y="1234"/>
                  <a:pt x="3290" y="1232"/>
                  <a:pt x="3290" y="1231"/>
                </a:cubicBezTo>
                <a:cubicBezTo>
                  <a:pt x="3289" y="1231"/>
                  <a:pt x="3288" y="1231"/>
                  <a:pt x="3287" y="1232"/>
                </a:cubicBezTo>
                <a:cubicBezTo>
                  <a:pt x="3287" y="1237"/>
                  <a:pt x="3287" y="1237"/>
                  <a:pt x="3287" y="1237"/>
                </a:cubicBezTo>
                <a:cubicBezTo>
                  <a:pt x="3286" y="1237"/>
                  <a:pt x="3286" y="1237"/>
                  <a:pt x="3286" y="1237"/>
                </a:cubicBezTo>
                <a:cubicBezTo>
                  <a:pt x="3285" y="1239"/>
                  <a:pt x="3284" y="1239"/>
                  <a:pt x="3283" y="1241"/>
                </a:cubicBezTo>
                <a:cubicBezTo>
                  <a:pt x="3282" y="1241"/>
                  <a:pt x="3282" y="1241"/>
                  <a:pt x="3282" y="1241"/>
                </a:cubicBezTo>
                <a:cubicBezTo>
                  <a:pt x="3281" y="1242"/>
                  <a:pt x="3283" y="1243"/>
                  <a:pt x="3283" y="1244"/>
                </a:cubicBezTo>
                <a:cubicBezTo>
                  <a:pt x="3282" y="1244"/>
                  <a:pt x="3282" y="1244"/>
                  <a:pt x="3282" y="1244"/>
                </a:cubicBezTo>
                <a:cubicBezTo>
                  <a:pt x="3282" y="1246"/>
                  <a:pt x="3282" y="1246"/>
                  <a:pt x="3280" y="1246"/>
                </a:cubicBezTo>
                <a:close/>
                <a:moveTo>
                  <a:pt x="1334" y="1234"/>
                </a:moveTo>
                <a:cubicBezTo>
                  <a:pt x="1336" y="1234"/>
                  <a:pt x="1335" y="1234"/>
                  <a:pt x="1336" y="1233"/>
                </a:cubicBezTo>
                <a:cubicBezTo>
                  <a:pt x="1336" y="1233"/>
                  <a:pt x="1336" y="1233"/>
                  <a:pt x="1336" y="1233"/>
                </a:cubicBezTo>
                <a:cubicBezTo>
                  <a:pt x="1336" y="1232"/>
                  <a:pt x="1336" y="1232"/>
                  <a:pt x="1336" y="1232"/>
                </a:cubicBezTo>
                <a:cubicBezTo>
                  <a:pt x="1334" y="1232"/>
                  <a:pt x="1334" y="1232"/>
                  <a:pt x="1334" y="1232"/>
                </a:cubicBezTo>
                <a:lnTo>
                  <a:pt x="1334" y="1234"/>
                </a:lnTo>
                <a:close/>
                <a:moveTo>
                  <a:pt x="3338" y="1241"/>
                </a:moveTo>
                <a:cubicBezTo>
                  <a:pt x="3338" y="1234"/>
                  <a:pt x="3338" y="1234"/>
                  <a:pt x="3338" y="1234"/>
                </a:cubicBezTo>
                <a:cubicBezTo>
                  <a:pt x="3337" y="1234"/>
                  <a:pt x="3337" y="1234"/>
                  <a:pt x="3337" y="1234"/>
                </a:cubicBezTo>
                <a:cubicBezTo>
                  <a:pt x="3337" y="1233"/>
                  <a:pt x="3337" y="1233"/>
                  <a:pt x="3337" y="1233"/>
                </a:cubicBezTo>
                <a:cubicBezTo>
                  <a:pt x="3337" y="1233"/>
                  <a:pt x="3337" y="1233"/>
                  <a:pt x="3337" y="1233"/>
                </a:cubicBezTo>
                <a:cubicBezTo>
                  <a:pt x="3337" y="1237"/>
                  <a:pt x="3337" y="1237"/>
                  <a:pt x="3337" y="1237"/>
                </a:cubicBezTo>
                <a:cubicBezTo>
                  <a:pt x="3336" y="1238"/>
                  <a:pt x="3336" y="1238"/>
                  <a:pt x="3335" y="1238"/>
                </a:cubicBezTo>
                <a:cubicBezTo>
                  <a:pt x="3335" y="1240"/>
                  <a:pt x="3334" y="1241"/>
                  <a:pt x="3334" y="1242"/>
                </a:cubicBezTo>
                <a:cubicBezTo>
                  <a:pt x="3333" y="1243"/>
                  <a:pt x="3333" y="1243"/>
                  <a:pt x="3332" y="1244"/>
                </a:cubicBezTo>
                <a:cubicBezTo>
                  <a:pt x="3330" y="1246"/>
                  <a:pt x="3330" y="1249"/>
                  <a:pt x="3330" y="1252"/>
                </a:cubicBezTo>
                <a:cubicBezTo>
                  <a:pt x="3331" y="1252"/>
                  <a:pt x="3332" y="1252"/>
                  <a:pt x="3333" y="1251"/>
                </a:cubicBezTo>
                <a:cubicBezTo>
                  <a:pt x="3333" y="1249"/>
                  <a:pt x="3334" y="1249"/>
                  <a:pt x="3334" y="1246"/>
                </a:cubicBezTo>
                <a:cubicBezTo>
                  <a:pt x="3337" y="1245"/>
                  <a:pt x="3336" y="1244"/>
                  <a:pt x="3339" y="1243"/>
                </a:cubicBezTo>
                <a:cubicBezTo>
                  <a:pt x="3339" y="1242"/>
                  <a:pt x="3338" y="1241"/>
                  <a:pt x="3338" y="1241"/>
                </a:cubicBezTo>
                <a:close/>
                <a:moveTo>
                  <a:pt x="1365" y="1235"/>
                </a:moveTo>
                <a:cubicBezTo>
                  <a:pt x="1360" y="1235"/>
                  <a:pt x="1360" y="1235"/>
                  <a:pt x="1360" y="1235"/>
                </a:cubicBezTo>
                <a:cubicBezTo>
                  <a:pt x="1360" y="1236"/>
                  <a:pt x="1360" y="1236"/>
                  <a:pt x="1360" y="1236"/>
                </a:cubicBezTo>
                <a:cubicBezTo>
                  <a:pt x="1359" y="1236"/>
                  <a:pt x="1359" y="1236"/>
                  <a:pt x="1359" y="1236"/>
                </a:cubicBezTo>
                <a:cubicBezTo>
                  <a:pt x="1360" y="1238"/>
                  <a:pt x="1360" y="1240"/>
                  <a:pt x="1360" y="1243"/>
                </a:cubicBezTo>
                <a:cubicBezTo>
                  <a:pt x="1363" y="1243"/>
                  <a:pt x="1363" y="1244"/>
                  <a:pt x="1364" y="1242"/>
                </a:cubicBezTo>
                <a:cubicBezTo>
                  <a:pt x="1365" y="1242"/>
                  <a:pt x="1365" y="1242"/>
                  <a:pt x="1365" y="1242"/>
                </a:cubicBezTo>
                <a:cubicBezTo>
                  <a:pt x="1366" y="1241"/>
                  <a:pt x="1363" y="1238"/>
                  <a:pt x="1365" y="1236"/>
                </a:cubicBezTo>
                <a:lnTo>
                  <a:pt x="1365" y="1235"/>
                </a:lnTo>
                <a:close/>
                <a:moveTo>
                  <a:pt x="3326" y="1244"/>
                </a:moveTo>
                <a:cubicBezTo>
                  <a:pt x="3326" y="1244"/>
                  <a:pt x="3325" y="1245"/>
                  <a:pt x="3324" y="1246"/>
                </a:cubicBezTo>
                <a:cubicBezTo>
                  <a:pt x="3322" y="1246"/>
                  <a:pt x="3320" y="1246"/>
                  <a:pt x="3318" y="1246"/>
                </a:cubicBezTo>
                <a:cubicBezTo>
                  <a:pt x="3318" y="1250"/>
                  <a:pt x="3318" y="1250"/>
                  <a:pt x="3318" y="1250"/>
                </a:cubicBezTo>
                <a:cubicBezTo>
                  <a:pt x="3318" y="1250"/>
                  <a:pt x="3319" y="1250"/>
                  <a:pt x="3319" y="1251"/>
                </a:cubicBezTo>
                <a:cubicBezTo>
                  <a:pt x="3320" y="1252"/>
                  <a:pt x="3320" y="1254"/>
                  <a:pt x="3321" y="1255"/>
                </a:cubicBezTo>
                <a:cubicBezTo>
                  <a:pt x="3323" y="1255"/>
                  <a:pt x="3323" y="1255"/>
                  <a:pt x="3323" y="1255"/>
                </a:cubicBezTo>
                <a:cubicBezTo>
                  <a:pt x="3323" y="1256"/>
                  <a:pt x="3323" y="1256"/>
                  <a:pt x="3323" y="1256"/>
                </a:cubicBezTo>
                <a:cubicBezTo>
                  <a:pt x="3325" y="1256"/>
                  <a:pt x="3325" y="1256"/>
                  <a:pt x="3325" y="1256"/>
                </a:cubicBezTo>
                <a:cubicBezTo>
                  <a:pt x="3326" y="1256"/>
                  <a:pt x="3326" y="1257"/>
                  <a:pt x="3327" y="1258"/>
                </a:cubicBezTo>
                <a:cubicBezTo>
                  <a:pt x="3328" y="1258"/>
                  <a:pt x="3328" y="1258"/>
                  <a:pt x="3328" y="1258"/>
                </a:cubicBezTo>
                <a:cubicBezTo>
                  <a:pt x="3329" y="1257"/>
                  <a:pt x="3330" y="1257"/>
                  <a:pt x="3329" y="1255"/>
                </a:cubicBezTo>
                <a:cubicBezTo>
                  <a:pt x="3328" y="1255"/>
                  <a:pt x="3328" y="1255"/>
                  <a:pt x="3328" y="1255"/>
                </a:cubicBezTo>
                <a:cubicBezTo>
                  <a:pt x="3328" y="1246"/>
                  <a:pt x="3328" y="1246"/>
                  <a:pt x="3328" y="1246"/>
                </a:cubicBezTo>
                <a:cubicBezTo>
                  <a:pt x="3329" y="1246"/>
                  <a:pt x="3330" y="1246"/>
                  <a:pt x="3330" y="1246"/>
                </a:cubicBezTo>
                <a:cubicBezTo>
                  <a:pt x="3330" y="1243"/>
                  <a:pt x="3330" y="1243"/>
                  <a:pt x="3330" y="1243"/>
                </a:cubicBezTo>
                <a:cubicBezTo>
                  <a:pt x="3331" y="1243"/>
                  <a:pt x="3331" y="1243"/>
                  <a:pt x="3331" y="1243"/>
                </a:cubicBezTo>
                <a:cubicBezTo>
                  <a:pt x="3332" y="1241"/>
                  <a:pt x="3331" y="1242"/>
                  <a:pt x="3333" y="1241"/>
                </a:cubicBezTo>
                <a:cubicBezTo>
                  <a:pt x="3333" y="1238"/>
                  <a:pt x="3333" y="1238"/>
                  <a:pt x="3333" y="1238"/>
                </a:cubicBezTo>
                <a:cubicBezTo>
                  <a:pt x="3332" y="1238"/>
                  <a:pt x="3332" y="1238"/>
                  <a:pt x="3332" y="1238"/>
                </a:cubicBezTo>
                <a:cubicBezTo>
                  <a:pt x="3331" y="1237"/>
                  <a:pt x="3331" y="1237"/>
                  <a:pt x="3331" y="1236"/>
                </a:cubicBezTo>
                <a:cubicBezTo>
                  <a:pt x="3329" y="1236"/>
                  <a:pt x="3328" y="1236"/>
                  <a:pt x="3327" y="1237"/>
                </a:cubicBezTo>
                <a:cubicBezTo>
                  <a:pt x="3327" y="1237"/>
                  <a:pt x="3326" y="1243"/>
                  <a:pt x="3326" y="1244"/>
                </a:cubicBezTo>
                <a:close/>
                <a:moveTo>
                  <a:pt x="3009" y="1240"/>
                </a:moveTo>
                <a:cubicBezTo>
                  <a:pt x="3008" y="1240"/>
                  <a:pt x="3008" y="1240"/>
                  <a:pt x="3008" y="1240"/>
                </a:cubicBezTo>
                <a:cubicBezTo>
                  <a:pt x="3008" y="1241"/>
                  <a:pt x="3008" y="1241"/>
                  <a:pt x="3008" y="1241"/>
                </a:cubicBezTo>
                <a:cubicBezTo>
                  <a:pt x="3010" y="1241"/>
                  <a:pt x="3009" y="1242"/>
                  <a:pt x="3010" y="1241"/>
                </a:cubicBezTo>
                <a:cubicBezTo>
                  <a:pt x="3009" y="1241"/>
                  <a:pt x="3009" y="1241"/>
                  <a:pt x="3009" y="1241"/>
                </a:cubicBezTo>
                <a:lnTo>
                  <a:pt x="3009" y="1240"/>
                </a:lnTo>
                <a:close/>
                <a:moveTo>
                  <a:pt x="3323" y="1240"/>
                </a:moveTo>
                <a:cubicBezTo>
                  <a:pt x="3323" y="1241"/>
                  <a:pt x="3323" y="1241"/>
                  <a:pt x="3323" y="1241"/>
                </a:cubicBezTo>
                <a:cubicBezTo>
                  <a:pt x="3322" y="1241"/>
                  <a:pt x="3323" y="1241"/>
                  <a:pt x="3322" y="1241"/>
                </a:cubicBezTo>
                <a:cubicBezTo>
                  <a:pt x="3323" y="1241"/>
                  <a:pt x="3323" y="1241"/>
                  <a:pt x="3323" y="1241"/>
                </a:cubicBezTo>
                <a:cubicBezTo>
                  <a:pt x="3323" y="1240"/>
                  <a:pt x="3324" y="1241"/>
                  <a:pt x="3323" y="1240"/>
                </a:cubicBezTo>
                <a:close/>
                <a:moveTo>
                  <a:pt x="3337" y="1251"/>
                </a:moveTo>
                <a:cubicBezTo>
                  <a:pt x="3340" y="1251"/>
                  <a:pt x="3341" y="1252"/>
                  <a:pt x="3343" y="1252"/>
                </a:cubicBezTo>
                <a:cubicBezTo>
                  <a:pt x="3344" y="1251"/>
                  <a:pt x="3344" y="1251"/>
                  <a:pt x="3345" y="1251"/>
                </a:cubicBezTo>
                <a:cubicBezTo>
                  <a:pt x="3346" y="1250"/>
                  <a:pt x="3345" y="1251"/>
                  <a:pt x="3346" y="1249"/>
                </a:cubicBezTo>
                <a:cubicBezTo>
                  <a:pt x="3345" y="1248"/>
                  <a:pt x="3344" y="1247"/>
                  <a:pt x="3343" y="1246"/>
                </a:cubicBezTo>
                <a:cubicBezTo>
                  <a:pt x="3340" y="1246"/>
                  <a:pt x="3339" y="1246"/>
                  <a:pt x="3337" y="1247"/>
                </a:cubicBezTo>
                <a:cubicBezTo>
                  <a:pt x="3337" y="1249"/>
                  <a:pt x="3337" y="1249"/>
                  <a:pt x="3337" y="1251"/>
                </a:cubicBezTo>
                <a:close/>
                <a:moveTo>
                  <a:pt x="2885" y="1276"/>
                </a:moveTo>
                <a:cubicBezTo>
                  <a:pt x="2885" y="1276"/>
                  <a:pt x="2884" y="1276"/>
                  <a:pt x="2884" y="1275"/>
                </a:cubicBezTo>
                <a:cubicBezTo>
                  <a:pt x="2882" y="1273"/>
                  <a:pt x="2882" y="1271"/>
                  <a:pt x="2881" y="1269"/>
                </a:cubicBezTo>
                <a:cubicBezTo>
                  <a:pt x="2878" y="1268"/>
                  <a:pt x="2880" y="1268"/>
                  <a:pt x="2879" y="1266"/>
                </a:cubicBezTo>
                <a:cubicBezTo>
                  <a:pt x="2878" y="1266"/>
                  <a:pt x="2878" y="1266"/>
                  <a:pt x="2877" y="1265"/>
                </a:cubicBezTo>
                <a:cubicBezTo>
                  <a:pt x="2877" y="1263"/>
                  <a:pt x="2877" y="1263"/>
                  <a:pt x="2877" y="1263"/>
                </a:cubicBezTo>
                <a:cubicBezTo>
                  <a:pt x="2876" y="1262"/>
                  <a:pt x="2875" y="1262"/>
                  <a:pt x="2874" y="1261"/>
                </a:cubicBezTo>
                <a:cubicBezTo>
                  <a:pt x="2874" y="1260"/>
                  <a:pt x="2874" y="1260"/>
                  <a:pt x="2874" y="1260"/>
                </a:cubicBezTo>
                <a:cubicBezTo>
                  <a:pt x="2873" y="1259"/>
                  <a:pt x="2873" y="1259"/>
                  <a:pt x="2872" y="1259"/>
                </a:cubicBezTo>
                <a:cubicBezTo>
                  <a:pt x="2872" y="1255"/>
                  <a:pt x="2872" y="1255"/>
                  <a:pt x="2872" y="1255"/>
                </a:cubicBezTo>
                <a:cubicBezTo>
                  <a:pt x="2871" y="1255"/>
                  <a:pt x="2871" y="1255"/>
                  <a:pt x="2871" y="1255"/>
                </a:cubicBezTo>
                <a:cubicBezTo>
                  <a:pt x="2871" y="1254"/>
                  <a:pt x="2871" y="1253"/>
                  <a:pt x="2870" y="1252"/>
                </a:cubicBezTo>
                <a:cubicBezTo>
                  <a:pt x="2867" y="1252"/>
                  <a:pt x="2867" y="1252"/>
                  <a:pt x="2867" y="1252"/>
                </a:cubicBezTo>
                <a:cubicBezTo>
                  <a:pt x="2867" y="1254"/>
                  <a:pt x="2867" y="1256"/>
                  <a:pt x="2866" y="1257"/>
                </a:cubicBezTo>
                <a:cubicBezTo>
                  <a:pt x="2867" y="1257"/>
                  <a:pt x="2867" y="1257"/>
                  <a:pt x="2867" y="1257"/>
                </a:cubicBezTo>
                <a:cubicBezTo>
                  <a:pt x="2867" y="1258"/>
                  <a:pt x="2868" y="1259"/>
                  <a:pt x="2868" y="1261"/>
                </a:cubicBezTo>
                <a:cubicBezTo>
                  <a:pt x="2868" y="1261"/>
                  <a:pt x="2866" y="1261"/>
                  <a:pt x="2866" y="1263"/>
                </a:cubicBezTo>
                <a:cubicBezTo>
                  <a:pt x="2866" y="1265"/>
                  <a:pt x="2867" y="1267"/>
                  <a:pt x="2867" y="1267"/>
                </a:cubicBezTo>
                <a:cubicBezTo>
                  <a:pt x="2866" y="1267"/>
                  <a:pt x="2866" y="1267"/>
                  <a:pt x="2866" y="1267"/>
                </a:cubicBezTo>
                <a:cubicBezTo>
                  <a:pt x="2866" y="1269"/>
                  <a:pt x="2866" y="1269"/>
                  <a:pt x="2866" y="1269"/>
                </a:cubicBezTo>
                <a:cubicBezTo>
                  <a:pt x="2865" y="1269"/>
                  <a:pt x="2865" y="1269"/>
                  <a:pt x="2865" y="1269"/>
                </a:cubicBezTo>
                <a:cubicBezTo>
                  <a:pt x="2865" y="1272"/>
                  <a:pt x="2865" y="1272"/>
                  <a:pt x="2865" y="1272"/>
                </a:cubicBezTo>
                <a:cubicBezTo>
                  <a:pt x="2865" y="1272"/>
                  <a:pt x="2865" y="1272"/>
                  <a:pt x="2865" y="1272"/>
                </a:cubicBezTo>
                <a:cubicBezTo>
                  <a:pt x="2865" y="1274"/>
                  <a:pt x="2865" y="1274"/>
                  <a:pt x="2865" y="1274"/>
                </a:cubicBezTo>
                <a:cubicBezTo>
                  <a:pt x="2864" y="1274"/>
                  <a:pt x="2863" y="1274"/>
                  <a:pt x="2863" y="1275"/>
                </a:cubicBezTo>
                <a:cubicBezTo>
                  <a:pt x="2863" y="1275"/>
                  <a:pt x="2864" y="1276"/>
                  <a:pt x="2864" y="1278"/>
                </a:cubicBezTo>
                <a:cubicBezTo>
                  <a:pt x="2863" y="1278"/>
                  <a:pt x="2863" y="1278"/>
                  <a:pt x="2863" y="1278"/>
                </a:cubicBezTo>
                <a:cubicBezTo>
                  <a:pt x="2863" y="1279"/>
                  <a:pt x="2863" y="1281"/>
                  <a:pt x="2864" y="1282"/>
                </a:cubicBezTo>
                <a:cubicBezTo>
                  <a:pt x="2865" y="1282"/>
                  <a:pt x="2865" y="1282"/>
                  <a:pt x="2865" y="1282"/>
                </a:cubicBezTo>
                <a:cubicBezTo>
                  <a:pt x="2865" y="1287"/>
                  <a:pt x="2866" y="1293"/>
                  <a:pt x="2866" y="1298"/>
                </a:cubicBezTo>
                <a:cubicBezTo>
                  <a:pt x="2869" y="1299"/>
                  <a:pt x="2868" y="1299"/>
                  <a:pt x="2870" y="1301"/>
                </a:cubicBezTo>
                <a:cubicBezTo>
                  <a:pt x="2870" y="1302"/>
                  <a:pt x="2870" y="1302"/>
                  <a:pt x="2870" y="1302"/>
                </a:cubicBezTo>
                <a:cubicBezTo>
                  <a:pt x="2873" y="1302"/>
                  <a:pt x="2873" y="1302"/>
                  <a:pt x="2873" y="1302"/>
                </a:cubicBezTo>
                <a:cubicBezTo>
                  <a:pt x="2873" y="1303"/>
                  <a:pt x="2873" y="1303"/>
                  <a:pt x="2873" y="1303"/>
                </a:cubicBezTo>
                <a:cubicBezTo>
                  <a:pt x="2874" y="1303"/>
                  <a:pt x="2878" y="1301"/>
                  <a:pt x="2879" y="1300"/>
                </a:cubicBezTo>
                <a:cubicBezTo>
                  <a:pt x="2879" y="1299"/>
                  <a:pt x="2879" y="1299"/>
                  <a:pt x="2879" y="1299"/>
                </a:cubicBezTo>
                <a:cubicBezTo>
                  <a:pt x="2881" y="1299"/>
                  <a:pt x="2881" y="1299"/>
                  <a:pt x="2881" y="1299"/>
                </a:cubicBezTo>
                <a:cubicBezTo>
                  <a:pt x="2881" y="1299"/>
                  <a:pt x="2881" y="1299"/>
                  <a:pt x="2881" y="1299"/>
                </a:cubicBezTo>
                <a:cubicBezTo>
                  <a:pt x="2883" y="1299"/>
                  <a:pt x="2883" y="1299"/>
                  <a:pt x="2883" y="1299"/>
                </a:cubicBezTo>
                <a:cubicBezTo>
                  <a:pt x="2883" y="1298"/>
                  <a:pt x="2883" y="1298"/>
                  <a:pt x="2883" y="1298"/>
                </a:cubicBezTo>
                <a:cubicBezTo>
                  <a:pt x="2884" y="1297"/>
                  <a:pt x="2885" y="1296"/>
                  <a:pt x="2886" y="1295"/>
                </a:cubicBezTo>
                <a:cubicBezTo>
                  <a:pt x="2887" y="1291"/>
                  <a:pt x="2887" y="1287"/>
                  <a:pt x="2888" y="1283"/>
                </a:cubicBezTo>
                <a:cubicBezTo>
                  <a:pt x="2887" y="1283"/>
                  <a:pt x="2887" y="1282"/>
                  <a:pt x="2886" y="1282"/>
                </a:cubicBezTo>
                <a:cubicBezTo>
                  <a:pt x="2886" y="1280"/>
                  <a:pt x="2885" y="1278"/>
                  <a:pt x="2885" y="1276"/>
                </a:cubicBezTo>
                <a:close/>
                <a:moveTo>
                  <a:pt x="3352" y="1257"/>
                </a:moveTo>
                <a:cubicBezTo>
                  <a:pt x="3352" y="1261"/>
                  <a:pt x="3352" y="1261"/>
                  <a:pt x="3352" y="1261"/>
                </a:cubicBezTo>
                <a:cubicBezTo>
                  <a:pt x="3353" y="1261"/>
                  <a:pt x="3353" y="1261"/>
                  <a:pt x="3353" y="1261"/>
                </a:cubicBezTo>
                <a:cubicBezTo>
                  <a:pt x="3353" y="1261"/>
                  <a:pt x="3353" y="1261"/>
                  <a:pt x="3353" y="1261"/>
                </a:cubicBezTo>
                <a:cubicBezTo>
                  <a:pt x="3352" y="1261"/>
                  <a:pt x="3352" y="1261"/>
                  <a:pt x="3352" y="1261"/>
                </a:cubicBezTo>
                <a:cubicBezTo>
                  <a:pt x="3352" y="1265"/>
                  <a:pt x="3352" y="1265"/>
                  <a:pt x="3352" y="1265"/>
                </a:cubicBezTo>
                <a:cubicBezTo>
                  <a:pt x="3349" y="1265"/>
                  <a:pt x="3349" y="1265"/>
                  <a:pt x="3349" y="1265"/>
                </a:cubicBezTo>
                <a:cubicBezTo>
                  <a:pt x="3349" y="1264"/>
                  <a:pt x="3349" y="1264"/>
                  <a:pt x="3349" y="1264"/>
                </a:cubicBezTo>
                <a:cubicBezTo>
                  <a:pt x="3348" y="1264"/>
                  <a:pt x="3348" y="1264"/>
                  <a:pt x="3348" y="1264"/>
                </a:cubicBezTo>
                <a:cubicBezTo>
                  <a:pt x="3348" y="1265"/>
                  <a:pt x="3348" y="1265"/>
                  <a:pt x="3348" y="1265"/>
                </a:cubicBezTo>
                <a:cubicBezTo>
                  <a:pt x="3345" y="1266"/>
                  <a:pt x="3346" y="1267"/>
                  <a:pt x="3345" y="1270"/>
                </a:cubicBezTo>
                <a:cubicBezTo>
                  <a:pt x="3344" y="1269"/>
                  <a:pt x="3342" y="1269"/>
                  <a:pt x="3341" y="1269"/>
                </a:cubicBezTo>
                <a:cubicBezTo>
                  <a:pt x="3341" y="1268"/>
                  <a:pt x="3341" y="1268"/>
                  <a:pt x="3341" y="1268"/>
                </a:cubicBezTo>
                <a:cubicBezTo>
                  <a:pt x="3340" y="1268"/>
                  <a:pt x="3339" y="1269"/>
                  <a:pt x="3338" y="1269"/>
                </a:cubicBezTo>
                <a:cubicBezTo>
                  <a:pt x="3338" y="1271"/>
                  <a:pt x="3338" y="1271"/>
                  <a:pt x="3338" y="1271"/>
                </a:cubicBezTo>
                <a:cubicBezTo>
                  <a:pt x="3335" y="1271"/>
                  <a:pt x="3334" y="1272"/>
                  <a:pt x="3332" y="1273"/>
                </a:cubicBezTo>
                <a:cubicBezTo>
                  <a:pt x="3332" y="1271"/>
                  <a:pt x="3332" y="1270"/>
                  <a:pt x="3333" y="1268"/>
                </a:cubicBezTo>
                <a:cubicBezTo>
                  <a:pt x="3332" y="1268"/>
                  <a:pt x="3332" y="1268"/>
                  <a:pt x="3332" y="1268"/>
                </a:cubicBezTo>
                <a:cubicBezTo>
                  <a:pt x="3332" y="1267"/>
                  <a:pt x="3332" y="1267"/>
                  <a:pt x="3332" y="1267"/>
                </a:cubicBezTo>
                <a:cubicBezTo>
                  <a:pt x="3331" y="1268"/>
                  <a:pt x="3328" y="1267"/>
                  <a:pt x="3327" y="1268"/>
                </a:cubicBezTo>
                <a:cubicBezTo>
                  <a:pt x="3327" y="1269"/>
                  <a:pt x="3327" y="1269"/>
                  <a:pt x="3327" y="1269"/>
                </a:cubicBezTo>
                <a:cubicBezTo>
                  <a:pt x="3326" y="1269"/>
                  <a:pt x="3325" y="1269"/>
                  <a:pt x="3324" y="1270"/>
                </a:cubicBezTo>
                <a:cubicBezTo>
                  <a:pt x="3324" y="1273"/>
                  <a:pt x="3324" y="1273"/>
                  <a:pt x="3324" y="1273"/>
                </a:cubicBezTo>
                <a:cubicBezTo>
                  <a:pt x="3322" y="1273"/>
                  <a:pt x="3320" y="1274"/>
                  <a:pt x="3317" y="1274"/>
                </a:cubicBezTo>
                <a:cubicBezTo>
                  <a:pt x="3316" y="1277"/>
                  <a:pt x="3318" y="1277"/>
                  <a:pt x="3317" y="1280"/>
                </a:cubicBezTo>
                <a:cubicBezTo>
                  <a:pt x="3316" y="1280"/>
                  <a:pt x="3316" y="1280"/>
                  <a:pt x="3316" y="1280"/>
                </a:cubicBezTo>
                <a:cubicBezTo>
                  <a:pt x="3316" y="1282"/>
                  <a:pt x="3315" y="1283"/>
                  <a:pt x="3315" y="1285"/>
                </a:cubicBezTo>
                <a:cubicBezTo>
                  <a:pt x="3315" y="1285"/>
                  <a:pt x="3314" y="1285"/>
                  <a:pt x="3314" y="1285"/>
                </a:cubicBezTo>
                <a:cubicBezTo>
                  <a:pt x="3314" y="1286"/>
                  <a:pt x="3314" y="1287"/>
                  <a:pt x="3314" y="1288"/>
                </a:cubicBezTo>
                <a:cubicBezTo>
                  <a:pt x="3318" y="1288"/>
                  <a:pt x="3318" y="1288"/>
                  <a:pt x="3318" y="1288"/>
                </a:cubicBezTo>
                <a:cubicBezTo>
                  <a:pt x="3318" y="1285"/>
                  <a:pt x="3319" y="1285"/>
                  <a:pt x="3319" y="1282"/>
                </a:cubicBezTo>
                <a:cubicBezTo>
                  <a:pt x="3321" y="1282"/>
                  <a:pt x="3321" y="1281"/>
                  <a:pt x="3323" y="1280"/>
                </a:cubicBezTo>
                <a:cubicBezTo>
                  <a:pt x="3323" y="1282"/>
                  <a:pt x="3323" y="1282"/>
                  <a:pt x="3323" y="1284"/>
                </a:cubicBezTo>
                <a:cubicBezTo>
                  <a:pt x="3328" y="1284"/>
                  <a:pt x="3328" y="1284"/>
                  <a:pt x="3328" y="1284"/>
                </a:cubicBezTo>
                <a:cubicBezTo>
                  <a:pt x="3328" y="1283"/>
                  <a:pt x="3328" y="1283"/>
                  <a:pt x="3328" y="1283"/>
                </a:cubicBezTo>
                <a:cubicBezTo>
                  <a:pt x="3329" y="1283"/>
                  <a:pt x="3330" y="1283"/>
                  <a:pt x="3332" y="1284"/>
                </a:cubicBezTo>
                <a:cubicBezTo>
                  <a:pt x="3332" y="1282"/>
                  <a:pt x="3332" y="1282"/>
                  <a:pt x="3332" y="1282"/>
                </a:cubicBezTo>
                <a:cubicBezTo>
                  <a:pt x="3334" y="1282"/>
                  <a:pt x="3334" y="1282"/>
                  <a:pt x="3335" y="1283"/>
                </a:cubicBezTo>
                <a:cubicBezTo>
                  <a:pt x="3335" y="1284"/>
                  <a:pt x="3335" y="1284"/>
                  <a:pt x="3335" y="1284"/>
                </a:cubicBezTo>
                <a:cubicBezTo>
                  <a:pt x="3337" y="1284"/>
                  <a:pt x="3337" y="1284"/>
                  <a:pt x="3337" y="1284"/>
                </a:cubicBezTo>
                <a:cubicBezTo>
                  <a:pt x="3337" y="1285"/>
                  <a:pt x="3337" y="1285"/>
                  <a:pt x="3337" y="1285"/>
                </a:cubicBezTo>
                <a:cubicBezTo>
                  <a:pt x="3338" y="1285"/>
                  <a:pt x="3338" y="1285"/>
                  <a:pt x="3338" y="1285"/>
                </a:cubicBezTo>
                <a:cubicBezTo>
                  <a:pt x="3338" y="1287"/>
                  <a:pt x="3338" y="1287"/>
                  <a:pt x="3338" y="1287"/>
                </a:cubicBezTo>
                <a:cubicBezTo>
                  <a:pt x="3337" y="1287"/>
                  <a:pt x="3337" y="1287"/>
                  <a:pt x="3337" y="1287"/>
                </a:cubicBezTo>
                <a:cubicBezTo>
                  <a:pt x="3337" y="1289"/>
                  <a:pt x="3337" y="1289"/>
                  <a:pt x="3337" y="1289"/>
                </a:cubicBezTo>
                <a:cubicBezTo>
                  <a:pt x="3336" y="1289"/>
                  <a:pt x="3336" y="1289"/>
                  <a:pt x="3335" y="1290"/>
                </a:cubicBezTo>
                <a:cubicBezTo>
                  <a:pt x="3334" y="1292"/>
                  <a:pt x="3335" y="1297"/>
                  <a:pt x="3336" y="1299"/>
                </a:cubicBezTo>
                <a:cubicBezTo>
                  <a:pt x="3338" y="1299"/>
                  <a:pt x="3340" y="1301"/>
                  <a:pt x="3342" y="1302"/>
                </a:cubicBezTo>
                <a:cubicBezTo>
                  <a:pt x="3342" y="1303"/>
                  <a:pt x="3342" y="1303"/>
                  <a:pt x="3342" y="1304"/>
                </a:cubicBezTo>
                <a:cubicBezTo>
                  <a:pt x="3345" y="1305"/>
                  <a:pt x="3348" y="1303"/>
                  <a:pt x="3350" y="1303"/>
                </a:cubicBezTo>
                <a:cubicBezTo>
                  <a:pt x="3349" y="1304"/>
                  <a:pt x="3350" y="1304"/>
                  <a:pt x="3349" y="1304"/>
                </a:cubicBezTo>
                <a:cubicBezTo>
                  <a:pt x="3349" y="1307"/>
                  <a:pt x="3349" y="1307"/>
                  <a:pt x="3349" y="1307"/>
                </a:cubicBezTo>
                <a:cubicBezTo>
                  <a:pt x="3350" y="1307"/>
                  <a:pt x="3350" y="1307"/>
                  <a:pt x="3350" y="1307"/>
                </a:cubicBezTo>
                <a:cubicBezTo>
                  <a:pt x="3350" y="1308"/>
                  <a:pt x="3350" y="1308"/>
                  <a:pt x="3350" y="1308"/>
                </a:cubicBezTo>
                <a:cubicBezTo>
                  <a:pt x="3352" y="1307"/>
                  <a:pt x="3352" y="1307"/>
                  <a:pt x="3353" y="1306"/>
                </a:cubicBezTo>
                <a:cubicBezTo>
                  <a:pt x="3354" y="1304"/>
                  <a:pt x="3355" y="1302"/>
                  <a:pt x="3355" y="1299"/>
                </a:cubicBezTo>
                <a:cubicBezTo>
                  <a:pt x="3354" y="1299"/>
                  <a:pt x="3354" y="1299"/>
                  <a:pt x="3354" y="1299"/>
                </a:cubicBezTo>
                <a:cubicBezTo>
                  <a:pt x="3354" y="1298"/>
                  <a:pt x="3354" y="1298"/>
                  <a:pt x="3354" y="1298"/>
                </a:cubicBezTo>
                <a:cubicBezTo>
                  <a:pt x="3353" y="1298"/>
                  <a:pt x="3353" y="1298"/>
                  <a:pt x="3353" y="1298"/>
                </a:cubicBezTo>
                <a:cubicBezTo>
                  <a:pt x="3353" y="1296"/>
                  <a:pt x="3353" y="1295"/>
                  <a:pt x="3352" y="1294"/>
                </a:cubicBezTo>
                <a:cubicBezTo>
                  <a:pt x="3356" y="1294"/>
                  <a:pt x="3356" y="1294"/>
                  <a:pt x="3356" y="1294"/>
                </a:cubicBezTo>
                <a:cubicBezTo>
                  <a:pt x="3356" y="1293"/>
                  <a:pt x="3356" y="1293"/>
                  <a:pt x="3356" y="1293"/>
                </a:cubicBezTo>
                <a:cubicBezTo>
                  <a:pt x="3356" y="1293"/>
                  <a:pt x="3356" y="1293"/>
                  <a:pt x="3356" y="1293"/>
                </a:cubicBezTo>
                <a:cubicBezTo>
                  <a:pt x="3356" y="1297"/>
                  <a:pt x="3356" y="1297"/>
                  <a:pt x="3356" y="1297"/>
                </a:cubicBezTo>
                <a:cubicBezTo>
                  <a:pt x="3357" y="1297"/>
                  <a:pt x="3357" y="1297"/>
                  <a:pt x="3357" y="1297"/>
                </a:cubicBezTo>
                <a:cubicBezTo>
                  <a:pt x="3357" y="1298"/>
                  <a:pt x="3357" y="1298"/>
                  <a:pt x="3357" y="1298"/>
                </a:cubicBezTo>
                <a:cubicBezTo>
                  <a:pt x="3358" y="1298"/>
                  <a:pt x="3358" y="1298"/>
                  <a:pt x="3358" y="1298"/>
                </a:cubicBezTo>
                <a:cubicBezTo>
                  <a:pt x="3358" y="1294"/>
                  <a:pt x="3358" y="1292"/>
                  <a:pt x="3356" y="1290"/>
                </a:cubicBezTo>
                <a:cubicBezTo>
                  <a:pt x="3356" y="1286"/>
                  <a:pt x="3357" y="1286"/>
                  <a:pt x="3359" y="1284"/>
                </a:cubicBezTo>
                <a:cubicBezTo>
                  <a:pt x="3360" y="1284"/>
                  <a:pt x="3360" y="1284"/>
                  <a:pt x="3360" y="1284"/>
                </a:cubicBezTo>
                <a:cubicBezTo>
                  <a:pt x="3360" y="1282"/>
                  <a:pt x="3360" y="1282"/>
                  <a:pt x="3360" y="1282"/>
                </a:cubicBezTo>
                <a:cubicBezTo>
                  <a:pt x="3361" y="1282"/>
                  <a:pt x="3361" y="1282"/>
                  <a:pt x="3361" y="1282"/>
                </a:cubicBezTo>
                <a:cubicBezTo>
                  <a:pt x="3361" y="1280"/>
                  <a:pt x="3361" y="1280"/>
                  <a:pt x="3361" y="1280"/>
                </a:cubicBezTo>
                <a:cubicBezTo>
                  <a:pt x="3361" y="1280"/>
                  <a:pt x="3362" y="1280"/>
                  <a:pt x="3362" y="1279"/>
                </a:cubicBezTo>
                <a:cubicBezTo>
                  <a:pt x="3364" y="1279"/>
                  <a:pt x="3364" y="1279"/>
                  <a:pt x="3364" y="1279"/>
                </a:cubicBezTo>
                <a:cubicBezTo>
                  <a:pt x="3364" y="1270"/>
                  <a:pt x="3360" y="1265"/>
                  <a:pt x="3359" y="1257"/>
                </a:cubicBezTo>
                <a:cubicBezTo>
                  <a:pt x="3356" y="1257"/>
                  <a:pt x="3356" y="1257"/>
                  <a:pt x="3352" y="1257"/>
                </a:cubicBezTo>
                <a:close/>
                <a:moveTo>
                  <a:pt x="1371" y="1261"/>
                </a:moveTo>
                <a:cubicBezTo>
                  <a:pt x="1370" y="1261"/>
                  <a:pt x="1370" y="1261"/>
                  <a:pt x="1368" y="1261"/>
                </a:cubicBezTo>
                <a:cubicBezTo>
                  <a:pt x="1368" y="1262"/>
                  <a:pt x="1368" y="1262"/>
                  <a:pt x="1368" y="1262"/>
                </a:cubicBezTo>
                <a:cubicBezTo>
                  <a:pt x="1371" y="1262"/>
                  <a:pt x="1371" y="1262"/>
                  <a:pt x="1371" y="1262"/>
                </a:cubicBezTo>
                <a:lnTo>
                  <a:pt x="1371" y="1261"/>
                </a:lnTo>
                <a:close/>
                <a:moveTo>
                  <a:pt x="1141" y="1278"/>
                </a:moveTo>
                <a:cubicBezTo>
                  <a:pt x="1142" y="1280"/>
                  <a:pt x="1141" y="1280"/>
                  <a:pt x="1144" y="1280"/>
                </a:cubicBezTo>
                <a:cubicBezTo>
                  <a:pt x="1143" y="1278"/>
                  <a:pt x="1143" y="1279"/>
                  <a:pt x="1141" y="1278"/>
                </a:cubicBezTo>
                <a:close/>
                <a:moveTo>
                  <a:pt x="1159" y="1279"/>
                </a:moveTo>
                <a:cubicBezTo>
                  <a:pt x="1158" y="1278"/>
                  <a:pt x="1158" y="1279"/>
                  <a:pt x="1158" y="1278"/>
                </a:cubicBezTo>
                <a:cubicBezTo>
                  <a:pt x="1157" y="1279"/>
                  <a:pt x="1157" y="1280"/>
                  <a:pt x="1157" y="1280"/>
                </a:cubicBezTo>
                <a:cubicBezTo>
                  <a:pt x="1158" y="1280"/>
                  <a:pt x="1158" y="1280"/>
                  <a:pt x="1158" y="1280"/>
                </a:cubicBezTo>
                <a:cubicBezTo>
                  <a:pt x="1158" y="1280"/>
                  <a:pt x="1158" y="1279"/>
                  <a:pt x="1159" y="1279"/>
                </a:cubicBezTo>
                <a:close/>
                <a:moveTo>
                  <a:pt x="1159" y="1278"/>
                </a:moveTo>
                <a:cubicBezTo>
                  <a:pt x="1159" y="1280"/>
                  <a:pt x="1159" y="1280"/>
                  <a:pt x="1159" y="1280"/>
                </a:cubicBezTo>
                <a:cubicBezTo>
                  <a:pt x="1160" y="1280"/>
                  <a:pt x="1160" y="1280"/>
                  <a:pt x="1160" y="1280"/>
                </a:cubicBezTo>
                <a:cubicBezTo>
                  <a:pt x="1160" y="1278"/>
                  <a:pt x="1160" y="1279"/>
                  <a:pt x="1159" y="1278"/>
                </a:cubicBezTo>
                <a:close/>
                <a:moveTo>
                  <a:pt x="1877" y="1280"/>
                </a:moveTo>
                <a:cubicBezTo>
                  <a:pt x="1877" y="1281"/>
                  <a:pt x="1877" y="1281"/>
                  <a:pt x="1877" y="1281"/>
                </a:cubicBezTo>
                <a:cubicBezTo>
                  <a:pt x="1878" y="1281"/>
                  <a:pt x="1878" y="1281"/>
                  <a:pt x="1878" y="1281"/>
                </a:cubicBezTo>
                <a:cubicBezTo>
                  <a:pt x="1878" y="1280"/>
                  <a:pt x="1878" y="1280"/>
                  <a:pt x="1878" y="1280"/>
                </a:cubicBezTo>
                <a:cubicBezTo>
                  <a:pt x="1879" y="1280"/>
                  <a:pt x="1879" y="1280"/>
                  <a:pt x="1879" y="1280"/>
                </a:cubicBezTo>
                <a:cubicBezTo>
                  <a:pt x="1879" y="1280"/>
                  <a:pt x="1879" y="1280"/>
                  <a:pt x="1879" y="1280"/>
                </a:cubicBezTo>
                <a:cubicBezTo>
                  <a:pt x="1878" y="1279"/>
                  <a:pt x="1877" y="1279"/>
                  <a:pt x="1876" y="1279"/>
                </a:cubicBezTo>
                <a:cubicBezTo>
                  <a:pt x="1877" y="1280"/>
                  <a:pt x="1876" y="1279"/>
                  <a:pt x="1877" y="1280"/>
                </a:cubicBezTo>
                <a:close/>
                <a:moveTo>
                  <a:pt x="3020" y="1289"/>
                </a:moveTo>
                <a:cubicBezTo>
                  <a:pt x="3021" y="1289"/>
                  <a:pt x="3021" y="1289"/>
                  <a:pt x="3021" y="1289"/>
                </a:cubicBezTo>
                <a:cubicBezTo>
                  <a:pt x="3021" y="1286"/>
                  <a:pt x="3021" y="1286"/>
                  <a:pt x="3021" y="1286"/>
                </a:cubicBezTo>
                <a:cubicBezTo>
                  <a:pt x="3019" y="1286"/>
                  <a:pt x="3019" y="1286"/>
                  <a:pt x="3019" y="1286"/>
                </a:cubicBezTo>
                <a:lnTo>
                  <a:pt x="3020" y="1289"/>
                </a:lnTo>
                <a:close/>
                <a:moveTo>
                  <a:pt x="3178" y="1372"/>
                </a:moveTo>
                <a:cubicBezTo>
                  <a:pt x="3177" y="1373"/>
                  <a:pt x="3177" y="1374"/>
                  <a:pt x="3177" y="1376"/>
                </a:cubicBezTo>
                <a:cubicBezTo>
                  <a:pt x="3178" y="1376"/>
                  <a:pt x="3178" y="1376"/>
                  <a:pt x="3178" y="1376"/>
                </a:cubicBezTo>
                <a:cubicBezTo>
                  <a:pt x="3178" y="1379"/>
                  <a:pt x="3178" y="1379"/>
                  <a:pt x="3178" y="1379"/>
                </a:cubicBezTo>
                <a:cubicBezTo>
                  <a:pt x="3178" y="1380"/>
                  <a:pt x="3179" y="1380"/>
                  <a:pt x="3180" y="1381"/>
                </a:cubicBezTo>
                <a:cubicBezTo>
                  <a:pt x="3180" y="1383"/>
                  <a:pt x="3181" y="1385"/>
                  <a:pt x="3181" y="1387"/>
                </a:cubicBezTo>
                <a:cubicBezTo>
                  <a:pt x="3180" y="1387"/>
                  <a:pt x="3180" y="1387"/>
                  <a:pt x="3180" y="1387"/>
                </a:cubicBezTo>
                <a:cubicBezTo>
                  <a:pt x="3180" y="1388"/>
                  <a:pt x="3180" y="1388"/>
                  <a:pt x="3180" y="1388"/>
                </a:cubicBezTo>
                <a:cubicBezTo>
                  <a:pt x="3181" y="1392"/>
                  <a:pt x="3184" y="1389"/>
                  <a:pt x="3182" y="1395"/>
                </a:cubicBezTo>
                <a:cubicBezTo>
                  <a:pt x="3183" y="1395"/>
                  <a:pt x="3183" y="1395"/>
                  <a:pt x="3184" y="1396"/>
                </a:cubicBezTo>
                <a:cubicBezTo>
                  <a:pt x="3184" y="1399"/>
                  <a:pt x="3183" y="1398"/>
                  <a:pt x="3183" y="1401"/>
                </a:cubicBezTo>
                <a:cubicBezTo>
                  <a:pt x="3186" y="1400"/>
                  <a:pt x="3186" y="1399"/>
                  <a:pt x="3189" y="1398"/>
                </a:cubicBezTo>
                <a:cubicBezTo>
                  <a:pt x="3190" y="1400"/>
                  <a:pt x="3190" y="1401"/>
                  <a:pt x="3191" y="1403"/>
                </a:cubicBezTo>
                <a:cubicBezTo>
                  <a:pt x="3192" y="1403"/>
                  <a:pt x="3192" y="1403"/>
                  <a:pt x="3192" y="1403"/>
                </a:cubicBezTo>
                <a:cubicBezTo>
                  <a:pt x="3192" y="1406"/>
                  <a:pt x="3192" y="1409"/>
                  <a:pt x="3192" y="1412"/>
                </a:cubicBezTo>
                <a:cubicBezTo>
                  <a:pt x="3193" y="1412"/>
                  <a:pt x="3193" y="1412"/>
                  <a:pt x="3193" y="1412"/>
                </a:cubicBezTo>
                <a:cubicBezTo>
                  <a:pt x="3195" y="1415"/>
                  <a:pt x="3196" y="1418"/>
                  <a:pt x="3196" y="1422"/>
                </a:cubicBezTo>
                <a:cubicBezTo>
                  <a:pt x="3199" y="1422"/>
                  <a:pt x="3202" y="1425"/>
                  <a:pt x="3204" y="1424"/>
                </a:cubicBezTo>
                <a:cubicBezTo>
                  <a:pt x="3205" y="1423"/>
                  <a:pt x="3205" y="1420"/>
                  <a:pt x="3208" y="1421"/>
                </a:cubicBezTo>
                <a:cubicBezTo>
                  <a:pt x="3208" y="1422"/>
                  <a:pt x="3208" y="1422"/>
                  <a:pt x="3208" y="1422"/>
                </a:cubicBezTo>
                <a:cubicBezTo>
                  <a:pt x="3209" y="1423"/>
                  <a:pt x="3210" y="1423"/>
                  <a:pt x="3212" y="1423"/>
                </a:cubicBezTo>
                <a:cubicBezTo>
                  <a:pt x="3212" y="1427"/>
                  <a:pt x="3212" y="1427"/>
                  <a:pt x="3212" y="1427"/>
                </a:cubicBezTo>
                <a:cubicBezTo>
                  <a:pt x="3215" y="1427"/>
                  <a:pt x="3218" y="1428"/>
                  <a:pt x="3220" y="1428"/>
                </a:cubicBezTo>
                <a:cubicBezTo>
                  <a:pt x="3220" y="1427"/>
                  <a:pt x="3220" y="1427"/>
                  <a:pt x="3220" y="1427"/>
                </a:cubicBezTo>
                <a:cubicBezTo>
                  <a:pt x="3224" y="1427"/>
                  <a:pt x="3224" y="1427"/>
                  <a:pt x="3224" y="1427"/>
                </a:cubicBezTo>
                <a:cubicBezTo>
                  <a:pt x="3224" y="1426"/>
                  <a:pt x="3224" y="1425"/>
                  <a:pt x="3225" y="1425"/>
                </a:cubicBezTo>
                <a:cubicBezTo>
                  <a:pt x="3229" y="1425"/>
                  <a:pt x="3228" y="1427"/>
                  <a:pt x="3231" y="1428"/>
                </a:cubicBezTo>
                <a:cubicBezTo>
                  <a:pt x="3232" y="1427"/>
                  <a:pt x="3233" y="1427"/>
                  <a:pt x="3234" y="1426"/>
                </a:cubicBezTo>
                <a:cubicBezTo>
                  <a:pt x="3234" y="1425"/>
                  <a:pt x="3234" y="1425"/>
                  <a:pt x="3234" y="1425"/>
                </a:cubicBezTo>
                <a:cubicBezTo>
                  <a:pt x="3235" y="1426"/>
                  <a:pt x="3236" y="1426"/>
                  <a:pt x="3237" y="1426"/>
                </a:cubicBezTo>
                <a:cubicBezTo>
                  <a:pt x="3237" y="1427"/>
                  <a:pt x="3237" y="1427"/>
                  <a:pt x="3237" y="1427"/>
                </a:cubicBezTo>
                <a:cubicBezTo>
                  <a:pt x="3240" y="1427"/>
                  <a:pt x="3240" y="1427"/>
                  <a:pt x="3240" y="1427"/>
                </a:cubicBezTo>
                <a:cubicBezTo>
                  <a:pt x="3241" y="1429"/>
                  <a:pt x="3242" y="1429"/>
                  <a:pt x="3242" y="1431"/>
                </a:cubicBezTo>
                <a:cubicBezTo>
                  <a:pt x="3244" y="1431"/>
                  <a:pt x="3244" y="1431"/>
                  <a:pt x="3245" y="1430"/>
                </a:cubicBezTo>
                <a:cubicBezTo>
                  <a:pt x="3245" y="1430"/>
                  <a:pt x="3245" y="1430"/>
                  <a:pt x="3245" y="1430"/>
                </a:cubicBezTo>
                <a:cubicBezTo>
                  <a:pt x="3247" y="1430"/>
                  <a:pt x="3247" y="1430"/>
                  <a:pt x="3247" y="1430"/>
                </a:cubicBezTo>
                <a:cubicBezTo>
                  <a:pt x="3247" y="1429"/>
                  <a:pt x="3247" y="1429"/>
                  <a:pt x="3247" y="1429"/>
                </a:cubicBezTo>
                <a:cubicBezTo>
                  <a:pt x="3249" y="1429"/>
                  <a:pt x="3249" y="1429"/>
                  <a:pt x="3249" y="1429"/>
                </a:cubicBezTo>
                <a:cubicBezTo>
                  <a:pt x="3249" y="1428"/>
                  <a:pt x="3249" y="1428"/>
                  <a:pt x="3249" y="1428"/>
                </a:cubicBezTo>
                <a:cubicBezTo>
                  <a:pt x="3250" y="1428"/>
                  <a:pt x="3250" y="1428"/>
                  <a:pt x="3250" y="1428"/>
                </a:cubicBezTo>
                <a:cubicBezTo>
                  <a:pt x="3250" y="1427"/>
                  <a:pt x="3250" y="1427"/>
                  <a:pt x="3250" y="1427"/>
                </a:cubicBezTo>
                <a:cubicBezTo>
                  <a:pt x="3252" y="1427"/>
                  <a:pt x="3254" y="1427"/>
                  <a:pt x="3256" y="1426"/>
                </a:cubicBezTo>
                <a:cubicBezTo>
                  <a:pt x="3256" y="1425"/>
                  <a:pt x="3256" y="1425"/>
                  <a:pt x="3256" y="1425"/>
                </a:cubicBezTo>
                <a:cubicBezTo>
                  <a:pt x="3257" y="1425"/>
                  <a:pt x="3257" y="1425"/>
                  <a:pt x="3257" y="1425"/>
                </a:cubicBezTo>
                <a:cubicBezTo>
                  <a:pt x="3257" y="1424"/>
                  <a:pt x="3257" y="1422"/>
                  <a:pt x="3258" y="1420"/>
                </a:cubicBezTo>
                <a:cubicBezTo>
                  <a:pt x="3259" y="1420"/>
                  <a:pt x="3259" y="1420"/>
                  <a:pt x="3259" y="1420"/>
                </a:cubicBezTo>
                <a:cubicBezTo>
                  <a:pt x="3259" y="1419"/>
                  <a:pt x="3259" y="1419"/>
                  <a:pt x="3259" y="1419"/>
                </a:cubicBezTo>
                <a:cubicBezTo>
                  <a:pt x="3260" y="1419"/>
                  <a:pt x="3260" y="1419"/>
                  <a:pt x="3260" y="1419"/>
                </a:cubicBezTo>
                <a:cubicBezTo>
                  <a:pt x="3260" y="1417"/>
                  <a:pt x="3260" y="1417"/>
                  <a:pt x="3260" y="1417"/>
                </a:cubicBezTo>
                <a:cubicBezTo>
                  <a:pt x="3261" y="1417"/>
                  <a:pt x="3261" y="1417"/>
                  <a:pt x="3262" y="1416"/>
                </a:cubicBezTo>
                <a:cubicBezTo>
                  <a:pt x="3262" y="1415"/>
                  <a:pt x="3262" y="1415"/>
                  <a:pt x="3263" y="1414"/>
                </a:cubicBezTo>
                <a:cubicBezTo>
                  <a:pt x="3264" y="1413"/>
                  <a:pt x="3264" y="1415"/>
                  <a:pt x="3266" y="1412"/>
                </a:cubicBezTo>
                <a:cubicBezTo>
                  <a:pt x="3267" y="1412"/>
                  <a:pt x="3267" y="1412"/>
                  <a:pt x="3267" y="1412"/>
                </a:cubicBezTo>
                <a:cubicBezTo>
                  <a:pt x="3266" y="1409"/>
                  <a:pt x="3264" y="1408"/>
                  <a:pt x="3263" y="1406"/>
                </a:cubicBezTo>
                <a:cubicBezTo>
                  <a:pt x="3266" y="1404"/>
                  <a:pt x="3267" y="1399"/>
                  <a:pt x="3270" y="1397"/>
                </a:cubicBezTo>
                <a:cubicBezTo>
                  <a:pt x="3270" y="1394"/>
                  <a:pt x="3269" y="1394"/>
                  <a:pt x="3268" y="1392"/>
                </a:cubicBezTo>
                <a:cubicBezTo>
                  <a:pt x="3268" y="1392"/>
                  <a:pt x="3267" y="1392"/>
                  <a:pt x="3267" y="1391"/>
                </a:cubicBezTo>
                <a:cubicBezTo>
                  <a:pt x="3268" y="1391"/>
                  <a:pt x="3269" y="1391"/>
                  <a:pt x="3270" y="1391"/>
                </a:cubicBezTo>
                <a:cubicBezTo>
                  <a:pt x="3270" y="1388"/>
                  <a:pt x="3270" y="1388"/>
                  <a:pt x="3270" y="1388"/>
                </a:cubicBezTo>
                <a:cubicBezTo>
                  <a:pt x="3271" y="1388"/>
                  <a:pt x="3271" y="1388"/>
                  <a:pt x="3271" y="1388"/>
                </a:cubicBezTo>
                <a:cubicBezTo>
                  <a:pt x="3271" y="1386"/>
                  <a:pt x="3271" y="1386"/>
                  <a:pt x="3271" y="1386"/>
                </a:cubicBezTo>
                <a:cubicBezTo>
                  <a:pt x="3272" y="1386"/>
                  <a:pt x="3272" y="1386"/>
                  <a:pt x="3272" y="1386"/>
                </a:cubicBezTo>
                <a:cubicBezTo>
                  <a:pt x="3272" y="1385"/>
                  <a:pt x="3272" y="1385"/>
                  <a:pt x="3272" y="1385"/>
                </a:cubicBezTo>
                <a:cubicBezTo>
                  <a:pt x="3271" y="1385"/>
                  <a:pt x="3271" y="1385"/>
                  <a:pt x="3271" y="1385"/>
                </a:cubicBezTo>
                <a:cubicBezTo>
                  <a:pt x="3271" y="1384"/>
                  <a:pt x="3271" y="1384"/>
                  <a:pt x="3271" y="1384"/>
                </a:cubicBezTo>
                <a:cubicBezTo>
                  <a:pt x="3271" y="1383"/>
                  <a:pt x="3271" y="1381"/>
                  <a:pt x="3272" y="1380"/>
                </a:cubicBezTo>
                <a:cubicBezTo>
                  <a:pt x="3271" y="1380"/>
                  <a:pt x="3271" y="1380"/>
                  <a:pt x="3271" y="1380"/>
                </a:cubicBezTo>
                <a:cubicBezTo>
                  <a:pt x="3271" y="1375"/>
                  <a:pt x="3271" y="1375"/>
                  <a:pt x="3271" y="1375"/>
                </a:cubicBezTo>
                <a:cubicBezTo>
                  <a:pt x="3272" y="1372"/>
                  <a:pt x="3280" y="1370"/>
                  <a:pt x="3284" y="1370"/>
                </a:cubicBezTo>
                <a:cubicBezTo>
                  <a:pt x="3283" y="1369"/>
                  <a:pt x="3283" y="1368"/>
                  <a:pt x="3282" y="1367"/>
                </a:cubicBezTo>
                <a:cubicBezTo>
                  <a:pt x="3281" y="1366"/>
                  <a:pt x="3280" y="1366"/>
                  <a:pt x="3279" y="1366"/>
                </a:cubicBezTo>
                <a:cubicBezTo>
                  <a:pt x="3277" y="1364"/>
                  <a:pt x="3275" y="1362"/>
                  <a:pt x="3273" y="1361"/>
                </a:cubicBezTo>
                <a:cubicBezTo>
                  <a:pt x="3273" y="1359"/>
                  <a:pt x="3273" y="1359"/>
                  <a:pt x="3273" y="1359"/>
                </a:cubicBezTo>
                <a:cubicBezTo>
                  <a:pt x="3272" y="1359"/>
                  <a:pt x="3272" y="1359"/>
                  <a:pt x="3272" y="1359"/>
                </a:cubicBezTo>
                <a:cubicBezTo>
                  <a:pt x="3273" y="1357"/>
                  <a:pt x="3273" y="1355"/>
                  <a:pt x="3273" y="1353"/>
                </a:cubicBezTo>
                <a:cubicBezTo>
                  <a:pt x="3274" y="1353"/>
                  <a:pt x="3274" y="1353"/>
                  <a:pt x="3274" y="1353"/>
                </a:cubicBezTo>
                <a:cubicBezTo>
                  <a:pt x="3274" y="1353"/>
                  <a:pt x="3274" y="1353"/>
                  <a:pt x="3274" y="1353"/>
                </a:cubicBezTo>
                <a:cubicBezTo>
                  <a:pt x="3273" y="1353"/>
                  <a:pt x="3273" y="1353"/>
                  <a:pt x="3273" y="1353"/>
                </a:cubicBezTo>
                <a:cubicBezTo>
                  <a:pt x="3273" y="1351"/>
                  <a:pt x="3274" y="1349"/>
                  <a:pt x="3274" y="1349"/>
                </a:cubicBezTo>
                <a:cubicBezTo>
                  <a:pt x="3273" y="1349"/>
                  <a:pt x="3273" y="1349"/>
                  <a:pt x="3272" y="1348"/>
                </a:cubicBezTo>
                <a:cubicBezTo>
                  <a:pt x="3272" y="1344"/>
                  <a:pt x="3272" y="1344"/>
                  <a:pt x="3272" y="1344"/>
                </a:cubicBezTo>
                <a:cubicBezTo>
                  <a:pt x="3272" y="1344"/>
                  <a:pt x="3272" y="1344"/>
                  <a:pt x="3272" y="1344"/>
                </a:cubicBezTo>
                <a:cubicBezTo>
                  <a:pt x="3271" y="1343"/>
                  <a:pt x="3270" y="1341"/>
                  <a:pt x="3268" y="1340"/>
                </a:cubicBezTo>
                <a:cubicBezTo>
                  <a:pt x="3268" y="1337"/>
                  <a:pt x="3268" y="1337"/>
                  <a:pt x="3268" y="1337"/>
                </a:cubicBezTo>
                <a:cubicBezTo>
                  <a:pt x="3269" y="1337"/>
                  <a:pt x="3269" y="1337"/>
                  <a:pt x="3269" y="1337"/>
                </a:cubicBezTo>
                <a:cubicBezTo>
                  <a:pt x="3271" y="1335"/>
                  <a:pt x="3271" y="1335"/>
                  <a:pt x="3272" y="1332"/>
                </a:cubicBezTo>
                <a:cubicBezTo>
                  <a:pt x="3270" y="1332"/>
                  <a:pt x="3269" y="1331"/>
                  <a:pt x="3268" y="1331"/>
                </a:cubicBezTo>
                <a:cubicBezTo>
                  <a:pt x="3268" y="1328"/>
                  <a:pt x="3268" y="1328"/>
                  <a:pt x="3268" y="1328"/>
                </a:cubicBezTo>
                <a:cubicBezTo>
                  <a:pt x="3269" y="1328"/>
                  <a:pt x="3269" y="1328"/>
                  <a:pt x="3269" y="1328"/>
                </a:cubicBezTo>
                <a:cubicBezTo>
                  <a:pt x="3269" y="1328"/>
                  <a:pt x="3270" y="1327"/>
                  <a:pt x="3270" y="1326"/>
                </a:cubicBezTo>
                <a:cubicBezTo>
                  <a:pt x="3272" y="1326"/>
                  <a:pt x="3273" y="1326"/>
                  <a:pt x="3274" y="1328"/>
                </a:cubicBezTo>
                <a:cubicBezTo>
                  <a:pt x="3277" y="1327"/>
                  <a:pt x="3277" y="1328"/>
                  <a:pt x="3277" y="1325"/>
                </a:cubicBezTo>
                <a:cubicBezTo>
                  <a:pt x="3278" y="1325"/>
                  <a:pt x="3279" y="1325"/>
                  <a:pt x="3280" y="1324"/>
                </a:cubicBezTo>
                <a:cubicBezTo>
                  <a:pt x="3280" y="1321"/>
                  <a:pt x="3280" y="1321"/>
                  <a:pt x="3280" y="1321"/>
                </a:cubicBezTo>
                <a:cubicBezTo>
                  <a:pt x="3279" y="1321"/>
                  <a:pt x="3278" y="1320"/>
                  <a:pt x="3277" y="1320"/>
                </a:cubicBezTo>
                <a:cubicBezTo>
                  <a:pt x="3277" y="1318"/>
                  <a:pt x="3277" y="1318"/>
                  <a:pt x="3277" y="1318"/>
                </a:cubicBezTo>
                <a:cubicBezTo>
                  <a:pt x="3278" y="1318"/>
                  <a:pt x="3278" y="1318"/>
                  <a:pt x="3278" y="1318"/>
                </a:cubicBezTo>
                <a:cubicBezTo>
                  <a:pt x="3278" y="1317"/>
                  <a:pt x="3278" y="1317"/>
                  <a:pt x="3278" y="1317"/>
                </a:cubicBezTo>
                <a:cubicBezTo>
                  <a:pt x="3279" y="1316"/>
                  <a:pt x="3280" y="1318"/>
                  <a:pt x="3280" y="1318"/>
                </a:cubicBezTo>
                <a:cubicBezTo>
                  <a:pt x="3281" y="1318"/>
                  <a:pt x="3281" y="1318"/>
                  <a:pt x="3281" y="1318"/>
                </a:cubicBezTo>
                <a:cubicBezTo>
                  <a:pt x="3281" y="1317"/>
                  <a:pt x="3281" y="1317"/>
                  <a:pt x="3281" y="1317"/>
                </a:cubicBezTo>
                <a:cubicBezTo>
                  <a:pt x="3284" y="1317"/>
                  <a:pt x="3284" y="1317"/>
                  <a:pt x="3284" y="1317"/>
                </a:cubicBezTo>
                <a:cubicBezTo>
                  <a:pt x="3284" y="1316"/>
                  <a:pt x="3284" y="1316"/>
                  <a:pt x="3284" y="1316"/>
                </a:cubicBezTo>
                <a:cubicBezTo>
                  <a:pt x="3286" y="1315"/>
                  <a:pt x="3286" y="1315"/>
                  <a:pt x="3288" y="1314"/>
                </a:cubicBezTo>
                <a:cubicBezTo>
                  <a:pt x="3288" y="1313"/>
                  <a:pt x="3287" y="1312"/>
                  <a:pt x="3287" y="1311"/>
                </a:cubicBezTo>
                <a:cubicBezTo>
                  <a:pt x="3286" y="1311"/>
                  <a:pt x="3286" y="1311"/>
                  <a:pt x="3286" y="1311"/>
                </a:cubicBezTo>
                <a:cubicBezTo>
                  <a:pt x="3285" y="1311"/>
                  <a:pt x="3285" y="1310"/>
                  <a:pt x="3285" y="1309"/>
                </a:cubicBezTo>
                <a:cubicBezTo>
                  <a:pt x="3284" y="1309"/>
                  <a:pt x="3284" y="1309"/>
                  <a:pt x="3284" y="1309"/>
                </a:cubicBezTo>
                <a:cubicBezTo>
                  <a:pt x="3284" y="1307"/>
                  <a:pt x="3284" y="1307"/>
                  <a:pt x="3284" y="1307"/>
                </a:cubicBezTo>
                <a:cubicBezTo>
                  <a:pt x="3284" y="1307"/>
                  <a:pt x="3283" y="1306"/>
                  <a:pt x="3282" y="1305"/>
                </a:cubicBezTo>
                <a:cubicBezTo>
                  <a:pt x="3281" y="1306"/>
                  <a:pt x="3280" y="1306"/>
                  <a:pt x="3278" y="1306"/>
                </a:cubicBezTo>
                <a:cubicBezTo>
                  <a:pt x="3278" y="1303"/>
                  <a:pt x="3278" y="1303"/>
                  <a:pt x="3278" y="1303"/>
                </a:cubicBezTo>
                <a:cubicBezTo>
                  <a:pt x="3276" y="1303"/>
                  <a:pt x="3276" y="1303"/>
                  <a:pt x="3276" y="1303"/>
                </a:cubicBezTo>
                <a:cubicBezTo>
                  <a:pt x="3276" y="1302"/>
                  <a:pt x="3276" y="1302"/>
                  <a:pt x="3276" y="1302"/>
                </a:cubicBezTo>
                <a:cubicBezTo>
                  <a:pt x="3275" y="1302"/>
                  <a:pt x="3275" y="1302"/>
                  <a:pt x="3275" y="1302"/>
                </a:cubicBezTo>
                <a:cubicBezTo>
                  <a:pt x="3275" y="1298"/>
                  <a:pt x="3276" y="1297"/>
                  <a:pt x="3273" y="1295"/>
                </a:cubicBezTo>
                <a:cubicBezTo>
                  <a:pt x="3273" y="1294"/>
                  <a:pt x="3273" y="1294"/>
                  <a:pt x="3273" y="1294"/>
                </a:cubicBezTo>
                <a:cubicBezTo>
                  <a:pt x="3271" y="1294"/>
                  <a:pt x="3271" y="1294"/>
                  <a:pt x="3271" y="1294"/>
                </a:cubicBezTo>
                <a:cubicBezTo>
                  <a:pt x="3271" y="1290"/>
                  <a:pt x="3271" y="1290"/>
                  <a:pt x="3271" y="1290"/>
                </a:cubicBezTo>
                <a:cubicBezTo>
                  <a:pt x="3269" y="1290"/>
                  <a:pt x="3269" y="1290"/>
                  <a:pt x="3269" y="1290"/>
                </a:cubicBezTo>
                <a:cubicBezTo>
                  <a:pt x="3269" y="1293"/>
                  <a:pt x="3269" y="1293"/>
                  <a:pt x="3269" y="1293"/>
                </a:cubicBezTo>
                <a:cubicBezTo>
                  <a:pt x="3266" y="1293"/>
                  <a:pt x="3266" y="1293"/>
                  <a:pt x="3266" y="1293"/>
                </a:cubicBezTo>
                <a:cubicBezTo>
                  <a:pt x="3266" y="1290"/>
                  <a:pt x="3266" y="1291"/>
                  <a:pt x="3264" y="1290"/>
                </a:cubicBezTo>
                <a:cubicBezTo>
                  <a:pt x="3264" y="1289"/>
                  <a:pt x="3264" y="1289"/>
                  <a:pt x="3264" y="1289"/>
                </a:cubicBezTo>
                <a:cubicBezTo>
                  <a:pt x="3263" y="1289"/>
                  <a:pt x="3263" y="1289"/>
                  <a:pt x="3263" y="1289"/>
                </a:cubicBezTo>
                <a:cubicBezTo>
                  <a:pt x="3263" y="1289"/>
                  <a:pt x="3262" y="1290"/>
                  <a:pt x="3262" y="1290"/>
                </a:cubicBezTo>
                <a:cubicBezTo>
                  <a:pt x="3262" y="1295"/>
                  <a:pt x="3262" y="1295"/>
                  <a:pt x="3262" y="1295"/>
                </a:cubicBezTo>
                <a:cubicBezTo>
                  <a:pt x="3261" y="1295"/>
                  <a:pt x="3261" y="1295"/>
                  <a:pt x="3261" y="1295"/>
                </a:cubicBezTo>
                <a:cubicBezTo>
                  <a:pt x="3261" y="1296"/>
                  <a:pt x="3261" y="1296"/>
                  <a:pt x="3261" y="1296"/>
                </a:cubicBezTo>
                <a:cubicBezTo>
                  <a:pt x="3260" y="1296"/>
                  <a:pt x="3260" y="1296"/>
                  <a:pt x="3260" y="1296"/>
                </a:cubicBezTo>
                <a:cubicBezTo>
                  <a:pt x="3260" y="1298"/>
                  <a:pt x="3260" y="1298"/>
                  <a:pt x="3260" y="1298"/>
                </a:cubicBezTo>
                <a:cubicBezTo>
                  <a:pt x="3259" y="1298"/>
                  <a:pt x="3259" y="1298"/>
                  <a:pt x="3258" y="1299"/>
                </a:cubicBezTo>
                <a:cubicBezTo>
                  <a:pt x="3258" y="1300"/>
                  <a:pt x="3258" y="1300"/>
                  <a:pt x="3258" y="1300"/>
                </a:cubicBezTo>
                <a:cubicBezTo>
                  <a:pt x="3258" y="1301"/>
                  <a:pt x="3257" y="1301"/>
                  <a:pt x="3257" y="1301"/>
                </a:cubicBezTo>
                <a:cubicBezTo>
                  <a:pt x="3257" y="1303"/>
                  <a:pt x="3257" y="1303"/>
                  <a:pt x="3257" y="1303"/>
                </a:cubicBezTo>
                <a:cubicBezTo>
                  <a:pt x="3256" y="1303"/>
                  <a:pt x="3256" y="1303"/>
                  <a:pt x="3255" y="1304"/>
                </a:cubicBezTo>
                <a:cubicBezTo>
                  <a:pt x="3253" y="1304"/>
                  <a:pt x="3253" y="1304"/>
                  <a:pt x="3253" y="1304"/>
                </a:cubicBezTo>
                <a:cubicBezTo>
                  <a:pt x="3252" y="1308"/>
                  <a:pt x="3250" y="1306"/>
                  <a:pt x="3249" y="1310"/>
                </a:cubicBezTo>
                <a:cubicBezTo>
                  <a:pt x="3252" y="1310"/>
                  <a:pt x="3252" y="1310"/>
                  <a:pt x="3252" y="1310"/>
                </a:cubicBezTo>
                <a:cubicBezTo>
                  <a:pt x="3252" y="1314"/>
                  <a:pt x="3252" y="1314"/>
                  <a:pt x="3252" y="1314"/>
                </a:cubicBezTo>
                <a:cubicBezTo>
                  <a:pt x="3253" y="1314"/>
                  <a:pt x="3253" y="1314"/>
                  <a:pt x="3253" y="1314"/>
                </a:cubicBezTo>
                <a:cubicBezTo>
                  <a:pt x="3252" y="1317"/>
                  <a:pt x="3251" y="1316"/>
                  <a:pt x="3249" y="1318"/>
                </a:cubicBezTo>
                <a:cubicBezTo>
                  <a:pt x="3249" y="1319"/>
                  <a:pt x="3249" y="1319"/>
                  <a:pt x="3249" y="1319"/>
                </a:cubicBezTo>
                <a:cubicBezTo>
                  <a:pt x="3244" y="1319"/>
                  <a:pt x="3244" y="1319"/>
                  <a:pt x="3244" y="1319"/>
                </a:cubicBezTo>
                <a:cubicBezTo>
                  <a:pt x="3244" y="1320"/>
                  <a:pt x="3243" y="1321"/>
                  <a:pt x="3242" y="1322"/>
                </a:cubicBezTo>
                <a:cubicBezTo>
                  <a:pt x="3241" y="1322"/>
                  <a:pt x="3241" y="1322"/>
                  <a:pt x="3241" y="1322"/>
                </a:cubicBezTo>
                <a:cubicBezTo>
                  <a:pt x="3241" y="1324"/>
                  <a:pt x="3241" y="1324"/>
                  <a:pt x="3241" y="1324"/>
                </a:cubicBezTo>
                <a:cubicBezTo>
                  <a:pt x="3239" y="1324"/>
                  <a:pt x="3237" y="1323"/>
                  <a:pt x="3234" y="1324"/>
                </a:cubicBezTo>
                <a:cubicBezTo>
                  <a:pt x="3234" y="1327"/>
                  <a:pt x="3234" y="1327"/>
                  <a:pt x="3234" y="1327"/>
                </a:cubicBezTo>
                <a:cubicBezTo>
                  <a:pt x="3234" y="1327"/>
                  <a:pt x="3234" y="1327"/>
                  <a:pt x="3234" y="1327"/>
                </a:cubicBezTo>
                <a:cubicBezTo>
                  <a:pt x="3234" y="1328"/>
                  <a:pt x="3234" y="1328"/>
                  <a:pt x="3234" y="1328"/>
                </a:cubicBezTo>
                <a:cubicBezTo>
                  <a:pt x="3233" y="1329"/>
                  <a:pt x="3233" y="1329"/>
                  <a:pt x="3232" y="1329"/>
                </a:cubicBezTo>
                <a:cubicBezTo>
                  <a:pt x="3232" y="1331"/>
                  <a:pt x="3232" y="1331"/>
                  <a:pt x="3232" y="1331"/>
                </a:cubicBezTo>
                <a:cubicBezTo>
                  <a:pt x="3231" y="1331"/>
                  <a:pt x="3231" y="1331"/>
                  <a:pt x="3231" y="1331"/>
                </a:cubicBezTo>
                <a:cubicBezTo>
                  <a:pt x="3231" y="1333"/>
                  <a:pt x="3231" y="1333"/>
                  <a:pt x="3231" y="1333"/>
                </a:cubicBezTo>
                <a:cubicBezTo>
                  <a:pt x="3231" y="1333"/>
                  <a:pt x="3230" y="1333"/>
                  <a:pt x="3230" y="1333"/>
                </a:cubicBezTo>
                <a:cubicBezTo>
                  <a:pt x="3230" y="1335"/>
                  <a:pt x="3230" y="1335"/>
                  <a:pt x="3230" y="1335"/>
                </a:cubicBezTo>
                <a:cubicBezTo>
                  <a:pt x="3229" y="1335"/>
                  <a:pt x="3229" y="1335"/>
                  <a:pt x="3229" y="1335"/>
                </a:cubicBezTo>
                <a:cubicBezTo>
                  <a:pt x="3229" y="1337"/>
                  <a:pt x="3229" y="1337"/>
                  <a:pt x="3229" y="1337"/>
                </a:cubicBezTo>
                <a:cubicBezTo>
                  <a:pt x="3228" y="1337"/>
                  <a:pt x="3228" y="1337"/>
                  <a:pt x="3227" y="1338"/>
                </a:cubicBezTo>
                <a:cubicBezTo>
                  <a:pt x="3226" y="1339"/>
                  <a:pt x="3227" y="1339"/>
                  <a:pt x="3225" y="1341"/>
                </a:cubicBezTo>
                <a:cubicBezTo>
                  <a:pt x="3225" y="1342"/>
                  <a:pt x="3225" y="1342"/>
                  <a:pt x="3225" y="1342"/>
                </a:cubicBezTo>
                <a:cubicBezTo>
                  <a:pt x="3219" y="1342"/>
                  <a:pt x="3219" y="1342"/>
                  <a:pt x="3219" y="1342"/>
                </a:cubicBezTo>
                <a:cubicBezTo>
                  <a:pt x="3219" y="1343"/>
                  <a:pt x="3219" y="1343"/>
                  <a:pt x="3219" y="1343"/>
                </a:cubicBezTo>
                <a:cubicBezTo>
                  <a:pt x="3216" y="1343"/>
                  <a:pt x="3216" y="1343"/>
                  <a:pt x="3216" y="1343"/>
                </a:cubicBezTo>
                <a:cubicBezTo>
                  <a:pt x="3216" y="1343"/>
                  <a:pt x="3216" y="1343"/>
                  <a:pt x="3216" y="1343"/>
                </a:cubicBezTo>
                <a:cubicBezTo>
                  <a:pt x="3211" y="1343"/>
                  <a:pt x="3211" y="1343"/>
                  <a:pt x="3211" y="1343"/>
                </a:cubicBezTo>
                <a:cubicBezTo>
                  <a:pt x="3210" y="1344"/>
                  <a:pt x="3207" y="1347"/>
                  <a:pt x="3206" y="1348"/>
                </a:cubicBezTo>
                <a:cubicBezTo>
                  <a:pt x="3206" y="1348"/>
                  <a:pt x="3206" y="1348"/>
                  <a:pt x="3206" y="1348"/>
                </a:cubicBezTo>
                <a:cubicBezTo>
                  <a:pt x="3205" y="1349"/>
                  <a:pt x="3206" y="1352"/>
                  <a:pt x="3206" y="1353"/>
                </a:cubicBezTo>
                <a:cubicBezTo>
                  <a:pt x="3206" y="1353"/>
                  <a:pt x="3206" y="1353"/>
                  <a:pt x="3206" y="1353"/>
                </a:cubicBezTo>
                <a:cubicBezTo>
                  <a:pt x="3205" y="1354"/>
                  <a:pt x="3205" y="1356"/>
                  <a:pt x="3205" y="1358"/>
                </a:cubicBezTo>
                <a:cubicBezTo>
                  <a:pt x="3202" y="1358"/>
                  <a:pt x="3202" y="1358"/>
                  <a:pt x="3202" y="1358"/>
                </a:cubicBezTo>
                <a:cubicBezTo>
                  <a:pt x="3202" y="1359"/>
                  <a:pt x="3202" y="1359"/>
                  <a:pt x="3202" y="1359"/>
                </a:cubicBezTo>
                <a:cubicBezTo>
                  <a:pt x="3202" y="1359"/>
                  <a:pt x="3202" y="1359"/>
                  <a:pt x="3202" y="1359"/>
                </a:cubicBezTo>
                <a:cubicBezTo>
                  <a:pt x="3202" y="1360"/>
                  <a:pt x="3202" y="1361"/>
                  <a:pt x="3202" y="1362"/>
                </a:cubicBezTo>
                <a:cubicBezTo>
                  <a:pt x="3201" y="1361"/>
                  <a:pt x="3199" y="1361"/>
                  <a:pt x="3197" y="1361"/>
                </a:cubicBezTo>
                <a:cubicBezTo>
                  <a:pt x="3197" y="1358"/>
                  <a:pt x="3197" y="1358"/>
                  <a:pt x="3197" y="1358"/>
                </a:cubicBezTo>
                <a:cubicBezTo>
                  <a:pt x="3196" y="1358"/>
                  <a:pt x="3195" y="1357"/>
                  <a:pt x="3194" y="1357"/>
                </a:cubicBezTo>
                <a:cubicBezTo>
                  <a:pt x="3194" y="1357"/>
                  <a:pt x="3194" y="1357"/>
                  <a:pt x="3194" y="1357"/>
                </a:cubicBezTo>
                <a:cubicBezTo>
                  <a:pt x="3193" y="1358"/>
                  <a:pt x="3192" y="1358"/>
                  <a:pt x="3191" y="1358"/>
                </a:cubicBezTo>
                <a:cubicBezTo>
                  <a:pt x="3191" y="1357"/>
                  <a:pt x="3191" y="1357"/>
                  <a:pt x="3191" y="1357"/>
                </a:cubicBezTo>
                <a:cubicBezTo>
                  <a:pt x="3189" y="1356"/>
                  <a:pt x="3189" y="1355"/>
                  <a:pt x="3185" y="1354"/>
                </a:cubicBezTo>
                <a:cubicBezTo>
                  <a:pt x="3185" y="1356"/>
                  <a:pt x="3185" y="1357"/>
                  <a:pt x="3184" y="1358"/>
                </a:cubicBezTo>
                <a:cubicBezTo>
                  <a:pt x="3183" y="1359"/>
                  <a:pt x="3183" y="1359"/>
                  <a:pt x="3182" y="1359"/>
                </a:cubicBezTo>
                <a:cubicBezTo>
                  <a:pt x="3181" y="1362"/>
                  <a:pt x="3180" y="1364"/>
                  <a:pt x="3178" y="1367"/>
                </a:cubicBezTo>
                <a:cubicBezTo>
                  <a:pt x="3178" y="1367"/>
                  <a:pt x="3178" y="1367"/>
                  <a:pt x="3178" y="1367"/>
                </a:cubicBezTo>
                <a:cubicBezTo>
                  <a:pt x="3178" y="1369"/>
                  <a:pt x="3179" y="1370"/>
                  <a:pt x="3178" y="1372"/>
                </a:cubicBezTo>
                <a:close/>
                <a:moveTo>
                  <a:pt x="3205" y="1362"/>
                </a:moveTo>
                <a:cubicBezTo>
                  <a:pt x="3203" y="1362"/>
                  <a:pt x="3204" y="1363"/>
                  <a:pt x="3203" y="1362"/>
                </a:cubicBezTo>
                <a:cubicBezTo>
                  <a:pt x="3205" y="1362"/>
                  <a:pt x="3204" y="1362"/>
                  <a:pt x="3205" y="1362"/>
                </a:cubicBezTo>
                <a:close/>
                <a:moveTo>
                  <a:pt x="3315" y="1294"/>
                </a:moveTo>
                <a:cubicBezTo>
                  <a:pt x="3315" y="1293"/>
                  <a:pt x="3315" y="1293"/>
                  <a:pt x="3315" y="1293"/>
                </a:cubicBezTo>
                <a:cubicBezTo>
                  <a:pt x="3314" y="1293"/>
                  <a:pt x="3314" y="1293"/>
                  <a:pt x="3314" y="1293"/>
                </a:cubicBezTo>
                <a:cubicBezTo>
                  <a:pt x="3315" y="1294"/>
                  <a:pt x="3314" y="1293"/>
                  <a:pt x="3315" y="1294"/>
                </a:cubicBezTo>
                <a:close/>
                <a:moveTo>
                  <a:pt x="3133" y="1452"/>
                </a:moveTo>
                <a:cubicBezTo>
                  <a:pt x="3133" y="1451"/>
                  <a:pt x="3133" y="1451"/>
                  <a:pt x="3133" y="1451"/>
                </a:cubicBezTo>
                <a:cubicBezTo>
                  <a:pt x="3137" y="1452"/>
                  <a:pt x="3137" y="1453"/>
                  <a:pt x="3141" y="1453"/>
                </a:cubicBezTo>
                <a:cubicBezTo>
                  <a:pt x="3141" y="1451"/>
                  <a:pt x="3141" y="1451"/>
                  <a:pt x="3141" y="1451"/>
                </a:cubicBezTo>
                <a:cubicBezTo>
                  <a:pt x="3143" y="1452"/>
                  <a:pt x="3145" y="1452"/>
                  <a:pt x="3146" y="1453"/>
                </a:cubicBezTo>
                <a:cubicBezTo>
                  <a:pt x="3146" y="1452"/>
                  <a:pt x="3146" y="1452"/>
                  <a:pt x="3146" y="1452"/>
                </a:cubicBezTo>
                <a:cubicBezTo>
                  <a:pt x="3147" y="1452"/>
                  <a:pt x="3147" y="1452"/>
                  <a:pt x="3147" y="1452"/>
                </a:cubicBezTo>
                <a:cubicBezTo>
                  <a:pt x="3147" y="1448"/>
                  <a:pt x="3147" y="1445"/>
                  <a:pt x="3146" y="1441"/>
                </a:cubicBezTo>
                <a:cubicBezTo>
                  <a:pt x="3147" y="1441"/>
                  <a:pt x="3147" y="1441"/>
                  <a:pt x="3147" y="1441"/>
                </a:cubicBezTo>
                <a:cubicBezTo>
                  <a:pt x="3147" y="1440"/>
                  <a:pt x="3147" y="1440"/>
                  <a:pt x="3147" y="1440"/>
                </a:cubicBezTo>
                <a:cubicBezTo>
                  <a:pt x="3147" y="1440"/>
                  <a:pt x="3147" y="1439"/>
                  <a:pt x="3146" y="1438"/>
                </a:cubicBezTo>
                <a:cubicBezTo>
                  <a:pt x="3147" y="1438"/>
                  <a:pt x="3147" y="1438"/>
                  <a:pt x="3147" y="1438"/>
                </a:cubicBezTo>
                <a:cubicBezTo>
                  <a:pt x="3148" y="1434"/>
                  <a:pt x="3147" y="1430"/>
                  <a:pt x="3150" y="1427"/>
                </a:cubicBezTo>
                <a:cubicBezTo>
                  <a:pt x="3149" y="1423"/>
                  <a:pt x="3149" y="1425"/>
                  <a:pt x="3147" y="1423"/>
                </a:cubicBezTo>
                <a:cubicBezTo>
                  <a:pt x="3146" y="1423"/>
                  <a:pt x="3146" y="1423"/>
                  <a:pt x="3146" y="1423"/>
                </a:cubicBezTo>
                <a:cubicBezTo>
                  <a:pt x="3146" y="1420"/>
                  <a:pt x="3146" y="1420"/>
                  <a:pt x="3146" y="1420"/>
                </a:cubicBezTo>
                <a:cubicBezTo>
                  <a:pt x="3146" y="1420"/>
                  <a:pt x="3146" y="1420"/>
                  <a:pt x="3146" y="1420"/>
                </a:cubicBezTo>
                <a:cubicBezTo>
                  <a:pt x="3145" y="1419"/>
                  <a:pt x="3145" y="1417"/>
                  <a:pt x="3145" y="1415"/>
                </a:cubicBezTo>
                <a:cubicBezTo>
                  <a:pt x="3144" y="1415"/>
                  <a:pt x="3144" y="1415"/>
                  <a:pt x="3144" y="1415"/>
                </a:cubicBezTo>
                <a:cubicBezTo>
                  <a:pt x="3144" y="1414"/>
                  <a:pt x="3144" y="1414"/>
                  <a:pt x="3144" y="1414"/>
                </a:cubicBezTo>
                <a:cubicBezTo>
                  <a:pt x="3142" y="1413"/>
                  <a:pt x="3139" y="1415"/>
                  <a:pt x="3138" y="1415"/>
                </a:cubicBezTo>
                <a:cubicBezTo>
                  <a:pt x="3137" y="1414"/>
                  <a:pt x="3138" y="1414"/>
                  <a:pt x="3136" y="1413"/>
                </a:cubicBezTo>
                <a:cubicBezTo>
                  <a:pt x="3136" y="1411"/>
                  <a:pt x="3136" y="1412"/>
                  <a:pt x="3136" y="1411"/>
                </a:cubicBezTo>
                <a:cubicBezTo>
                  <a:pt x="3136" y="1408"/>
                  <a:pt x="3135" y="1409"/>
                  <a:pt x="3133" y="1406"/>
                </a:cubicBezTo>
                <a:cubicBezTo>
                  <a:pt x="3132" y="1406"/>
                  <a:pt x="3132" y="1406"/>
                  <a:pt x="3132" y="1406"/>
                </a:cubicBezTo>
                <a:cubicBezTo>
                  <a:pt x="3133" y="1404"/>
                  <a:pt x="3133" y="1400"/>
                  <a:pt x="3134" y="1398"/>
                </a:cubicBezTo>
                <a:cubicBezTo>
                  <a:pt x="3132" y="1397"/>
                  <a:pt x="3131" y="1397"/>
                  <a:pt x="3128" y="1397"/>
                </a:cubicBezTo>
                <a:cubicBezTo>
                  <a:pt x="3128" y="1396"/>
                  <a:pt x="3128" y="1396"/>
                  <a:pt x="3128" y="1396"/>
                </a:cubicBezTo>
                <a:cubicBezTo>
                  <a:pt x="3127" y="1396"/>
                  <a:pt x="3127" y="1396"/>
                  <a:pt x="3126" y="1396"/>
                </a:cubicBezTo>
                <a:cubicBezTo>
                  <a:pt x="3126" y="1397"/>
                  <a:pt x="3126" y="1397"/>
                  <a:pt x="3126" y="1397"/>
                </a:cubicBezTo>
                <a:cubicBezTo>
                  <a:pt x="3124" y="1397"/>
                  <a:pt x="3124" y="1395"/>
                  <a:pt x="3123" y="1395"/>
                </a:cubicBezTo>
                <a:cubicBezTo>
                  <a:pt x="3122" y="1395"/>
                  <a:pt x="3122" y="1395"/>
                  <a:pt x="3122" y="1395"/>
                </a:cubicBezTo>
                <a:cubicBezTo>
                  <a:pt x="3122" y="1388"/>
                  <a:pt x="3122" y="1388"/>
                  <a:pt x="3122" y="1388"/>
                </a:cubicBezTo>
                <a:cubicBezTo>
                  <a:pt x="3122" y="1387"/>
                  <a:pt x="3126" y="1386"/>
                  <a:pt x="3125" y="1382"/>
                </a:cubicBezTo>
                <a:cubicBezTo>
                  <a:pt x="3124" y="1382"/>
                  <a:pt x="3124" y="1382"/>
                  <a:pt x="3124" y="1382"/>
                </a:cubicBezTo>
                <a:cubicBezTo>
                  <a:pt x="3124" y="1381"/>
                  <a:pt x="3124" y="1381"/>
                  <a:pt x="3124" y="1381"/>
                </a:cubicBezTo>
                <a:cubicBezTo>
                  <a:pt x="3123" y="1381"/>
                  <a:pt x="3123" y="1381"/>
                  <a:pt x="3123" y="1381"/>
                </a:cubicBezTo>
                <a:cubicBezTo>
                  <a:pt x="3123" y="1378"/>
                  <a:pt x="3123" y="1378"/>
                  <a:pt x="3123" y="1378"/>
                </a:cubicBezTo>
                <a:cubicBezTo>
                  <a:pt x="3122" y="1378"/>
                  <a:pt x="3122" y="1378"/>
                  <a:pt x="3122" y="1378"/>
                </a:cubicBezTo>
                <a:cubicBezTo>
                  <a:pt x="3122" y="1377"/>
                  <a:pt x="3122" y="1377"/>
                  <a:pt x="3122" y="1377"/>
                </a:cubicBezTo>
                <a:cubicBezTo>
                  <a:pt x="3122" y="1377"/>
                  <a:pt x="3122" y="1377"/>
                  <a:pt x="3122" y="1377"/>
                </a:cubicBezTo>
                <a:cubicBezTo>
                  <a:pt x="3121" y="1375"/>
                  <a:pt x="3121" y="1374"/>
                  <a:pt x="3121" y="1372"/>
                </a:cubicBezTo>
                <a:cubicBezTo>
                  <a:pt x="3119" y="1372"/>
                  <a:pt x="3117" y="1372"/>
                  <a:pt x="3116" y="1372"/>
                </a:cubicBezTo>
                <a:cubicBezTo>
                  <a:pt x="3117" y="1371"/>
                  <a:pt x="3116" y="1371"/>
                  <a:pt x="3117" y="1370"/>
                </a:cubicBezTo>
                <a:cubicBezTo>
                  <a:pt x="3117" y="1367"/>
                  <a:pt x="3117" y="1367"/>
                  <a:pt x="3117" y="1367"/>
                </a:cubicBezTo>
                <a:cubicBezTo>
                  <a:pt x="3117" y="1367"/>
                  <a:pt x="3117" y="1367"/>
                  <a:pt x="3117" y="1367"/>
                </a:cubicBezTo>
                <a:cubicBezTo>
                  <a:pt x="3117" y="1366"/>
                  <a:pt x="3117" y="1366"/>
                  <a:pt x="3117" y="1366"/>
                </a:cubicBezTo>
                <a:cubicBezTo>
                  <a:pt x="3116" y="1366"/>
                  <a:pt x="3116" y="1366"/>
                  <a:pt x="3116" y="1366"/>
                </a:cubicBezTo>
                <a:cubicBezTo>
                  <a:pt x="3115" y="1368"/>
                  <a:pt x="3116" y="1367"/>
                  <a:pt x="3114" y="1368"/>
                </a:cubicBezTo>
                <a:cubicBezTo>
                  <a:pt x="3114" y="1371"/>
                  <a:pt x="3114" y="1371"/>
                  <a:pt x="3114" y="1371"/>
                </a:cubicBezTo>
                <a:cubicBezTo>
                  <a:pt x="3111" y="1370"/>
                  <a:pt x="3112" y="1370"/>
                  <a:pt x="3108" y="1369"/>
                </a:cubicBezTo>
                <a:cubicBezTo>
                  <a:pt x="3108" y="1367"/>
                  <a:pt x="3107" y="1367"/>
                  <a:pt x="3107" y="1367"/>
                </a:cubicBezTo>
                <a:cubicBezTo>
                  <a:pt x="3107" y="1362"/>
                  <a:pt x="3107" y="1362"/>
                  <a:pt x="3107" y="1362"/>
                </a:cubicBezTo>
                <a:cubicBezTo>
                  <a:pt x="3105" y="1361"/>
                  <a:pt x="3103" y="1360"/>
                  <a:pt x="3101" y="1358"/>
                </a:cubicBezTo>
                <a:cubicBezTo>
                  <a:pt x="3100" y="1356"/>
                  <a:pt x="3100" y="1353"/>
                  <a:pt x="3098" y="1352"/>
                </a:cubicBezTo>
                <a:cubicBezTo>
                  <a:pt x="3097" y="1351"/>
                  <a:pt x="3098" y="1351"/>
                  <a:pt x="3096" y="1351"/>
                </a:cubicBezTo>
                <a:cubicBezTo>
                  <a:pt x="3096" y="1352"/>
                  <a:pt x="3095" y="1352"/>
                  <a:pt x="3095" y="1354"/>
                </a:cubicBezTo>
                <a:cubicBezTo>
                  <a:pt x="3092" y="1352"/>
                  <a:pt x="3092" y="1349"/>
                  <a:pt x="3089" y="1348"/>
                </a:cubicBezTo>
                <a:cubicBezTo>
                  <a:pt x="3089" y="1341"/>
                  <a:pt x="3089" y="1341"/>
                  <a:pt x="3089" y="1341"/>
                </a:cubicBezTo>
                <a:cubicBezTo>
                  <a:pt x="3082" y="1341"/>
                  <a:pt x="3086" y="1340"/>
                  <a:pt x="3085" y="1336"/>
                </a:cubicBezTo>
                <a:cubicBezTo>
                  <a:pt x="3085" y="1336"/>
                  <a:pt x="3083" y="1335"/>
                  <a:pt x="3083" y="1334"/>
                </a:cubicBezTo>
                <a:cubicBezTo>
                  <a:pt x="3080" y="1334"/>
                  <a:pt x="3080" y="1334"/>
                  <a:pt x="3080" y="1334"/>
                </a:cubicBezTo>
                <a:cubicBezTo>
                  <a:pt x="3080" y="1333"/>
                  <a:pt x="3080" y="1333"/>
                  <a:pt x="3080" y="1333"/>
                </a:cubicBezTo>
                <a:cubicBezTo>
                  <a:pt x="3077" y="1333"/>
                  <a:pt x="3077" y="1333"/>
                  <a:pt x="3077" y="1333"/>
                </a:cubicBezTo>
                <a:cubicBezTo>
                  <a:pt x="3077" y="1332"/>
                  <a:pt x="3077" y="1331"/>
                  <a:pt x="3076" y="1330"/>
                </a:cubicBezTo>
                <a:cubicBezTo>
                  <a:pt x="3075" y="1330"/>
                  <a:pt x="3075" y="1330"/>
                  <a:pt x="3074" y="1329"/>
                </a:cubicBezTo>
                <a:cubicBezTo>
                  <a:pt x="3074" y="1328"/>
                  <a:pt x="3073" y="1327"/>
                  <a:pt x="3073" y="1325"/>
                </a:cubicBezTo>
                <a:cubicBezTo>
                  <a:pt x="3068" y="1324"/>
                  <a:pt x="3071" y="1324"/>
                  <a:pt x="3070" y="1321"/>
                </a:cubicBezTo>
                <a:cubicBezTo>
                  <a:pt x="3069" y="1321"/>
                  <a:pt x="3069" y="1321"/>
                  <a:pt x="3069" y="1321"/>
                </a:cubicBezTo>
                <a:cubicBezTo>
                  <a:pt x="3068" y="1320"/>
                  <a:pt x="3068" y="1319"/>
                  <a:pt x="3067" y="1319"/>
                </a:cubicBezTo>
                <a:cubicBezTo>
                  <a:pt x="3064" y="1319"/>
                  <a:pt x="3064" y="1319"/>
                  <a:pt x="3064" y="1319"/>
                </a:cubicBezTo>
                <a:cubicBezTo>
                  <a:pt x="3064" y="1315"/>
                  <a:pt x="3063" y="1313"/>
                  <a:pt x="3061" y="1311"/>
                </a:cubicBezTo>
                <a:cubicBezTo>
                  <a:pt x="3061" y="1311"/>
                  <a:pt x="3061" y="1311"/>
                  <a:pt x="3061" y="1311"/>
                </a:cubicBezTo>
                <a:cubicBezTo>
                  <a:pt x="3060" y="1310"/>
                  <a:pt x="3060" y="1310"/>
                  <a:pt x="3059" y="1308"/>
                </a:cubicBezTo>
                <a:cubicBezTo>
                  <a:pt x="3056" y="1308"/>
                  <a:pt x="3053" y="1307"/>
                  <a:pt x="3052" y="1307"/>
                </a:cubicBezTo>
                <a:cubicBezTo>
                  <a:pt x="3051" y="1307"/>
                  <a:pt x="3050" y="1307"/>
                  <a:pt x="3049" y="1308"/>
                </a:cubicBezTo>
                <a:cubicBezTo>
                  <a:pt x="3049" y="1307"/>
                  <a:pt x="3049" y="1307"/>
                  <a:pt x="3049" y="1307"/>
                </a:cubicBezTo>
                <a:cubicBezTo>
                  <a:pt x="3048" y="1307"/>
                  <a:pt x="3047" y="1308"/>
                  <a:pt x="3045" y="1308"/>
                </a:cubicBezTo>
                <a:cubicBezTo>
                  <a:pt x="3045" y="1307"/>
                  <a:pt x="3045" y="1307"/>
                  <a:pt x="3045" y="1307"/>
                </a:cubicBezTo>
                <a:cubicBezTo>
                  <a:pt x="3043" y="1307"/>
                  <a:pt x="3043" y="1307"/>
                  <a:pt x="3043" y="1307"/>
                </a:cubicBezTo>
                <a:cubicBezTo>
                  <a:pt x="3043" y="1306"/>
                  <a:pt x="3042" y="1305"/>
                  <a:pt x="3041" y="1304"/>
                </a:cubicBezTo>
                <a:cubicBezTo>
                  <a:pt x="3039" y="1302"/>
                  <a:pt x="3035" y="1303"/>
                  <a:pt x="3032" y="1303"/>
                </a:cubicBezTo>
                <a:cubicBezTo>
                  <a:pt x="3032" y="1311"/>
                  <a:pt x="3032" y="1311"/>
                  <a:pt x="3032" y="1311"/>
                </a:cubicBezTo>
                <a:cubicBezTo>
                  <a:pt x="3032" y="1311"/>
                  <a:pt x="3033" y="1312"/>
                  <a:pt x="3033" y="1312"/>
                </a:cubicBezTo>
                <a:cubicBezTo>
                  <a:pt x="3033" y="1314"/>
                  <a:pt x="3033" y="1314"/>
                  <a:pt x="3033" y="1314"/>
                </a:cubicBezTo>
                <a:cubicBezTo>
                  <a:pt x="3034" y="1314"/>
                  <a:pt x="3034" y="1314"/>
                  <a:pt x="3034" y="1314"/>
                </a:cubicBezTo>
                <a:cubicBezTo>
                  <a:pt x="3034" y="1315"/>
                  <a:pt x="3034" y="1315"/>
                  <a:pt x="3034" y="1315"/>
                </a:cubicBezTo>
                <a:cubicBezTo>
                  <a:pt x="3035" y="1315"/>
                  <a:pt x="3035" y="1315"/>
                  <a:pt x="3035" y="1315"/>
                </a:cubicBezTo>
                <a:cubicBezTo>
                  <a:pt x="3035" y="1318"/>
                  <a:pt x="3035" y="1318"/>
                  <a:pt x="3035" y="1318"/>
                </a:cubicBezTo>
                <a:cubicBezTo>
                  <a:pt x="3036" y="1318"/>
                  <a:pt x="3037" y="1319"/>
                  <a:pt x="3038" y="1319"/>
                </a:cubicBezTo>
                <a:cubicBezTo>
                  <a:pt x="3038" y="1321"/>
                  <a:pt x="3038" y="1321"/>
                  <a:pt x="3038" y="1321"/>
                </a:cubicBezTo>
                <a:cubicBezTo>
                  <a:pt x="3038" y="1322"/>
                  <a:pt x="3039" y="1322"/>
                  <a:pt x="3040" y="1323"/>
                </a:cubicBezTo>
                <a:cubicBezTo>
                  <a:pt x="3040" y="1324"/>
                  <a:pt x="3040" y="1324"/>
                  <a:pt x="3040" y="1324"/>
                </a:cubicBezTo>
                <a:cubicBezTo>
                  <a:pt x="3041" y="1324"/>
                  <a:pt x="3042" y="1324"/>
                  <a:pt x="3043" y="1324"/>
                </a:cubicBezTo>
                <a:cubicBezTo>
                  <a:pt x="3043" y="1326"/>
                  <a:pt x="3043" y="1326"/>
                  <a:pt x="3043" y="1326"/>
                </a:cubicBezTo>
                <a:cubicBezTo>
                  <a:pt x="3043" y="1327"/>
                  <a:pt x="3044" y="1327"/>
                  <a:pt x="3045" y="1328"/>
                </a:cubicBezTo>
                <a:cubicBezTo>
                  <a:pt x="3045" y="1328"/>
                  <a:pt x="3046" y="1329"/>
                  <a:pt x="3046" y="1330"/>
                </a:cubicBezTo>
                <a:cubicBezTo>
                  <a:pt x="3047" y="1330"/>
                  <a:pt x="3047" y="1330"/>
                  <a:pt x="3047" y="1330"/>
                </a:cubicBezTo>
                <a:cubicBezTo>
                  <a:pt x="3047" y="1331"/>
                  <a:pt x="3047" y="1331"/>
                  <a:pt x="3047" y="1331"/>
                </a:cubicBezTo>
                <a:cubicBezTo>
                  <a:pt x="3049" y="1331"/>
                  <a:pt x="3049" y="1331"/>
                  <a:pt x="3049" y="1331"/>
                </a:cubicBezTo>
                <a:cubicBezTo>
                  <a:pt x="3049" y="1332"/>
                  <a:pt x="3050" y="1332"/>
                  <a:pt x="3050" y="1333"/>
                </a:cubicBezTo>
                <a:cubicBezTo>
                  <a:pt x="3051" y="1333"/>
                  <a:pt x="3051" y="1333"/>
                  <a:pt x="3051" y="1333"/>
                </a:cubicBezTo>
                <a:cubicBezTo>
                  <a:pt x="3051" y="1334"/>
                  <a:pt x="3051" y="1335"/>
                  <a:pt x="3052" y="1336"/>
                </a:cubicBezTo>
                <a:cubicBezTo>
                  <a:pt x="3053" y="1337"/>
                  <a:pt x="3054" y="1338"/>
                  <a:pt x="3055" y="1338"/>
                </a:cubicBezTo>
                <a:cubicBezTo>
                  <a:pt x="3055" y="1339"/>
                  <a:pt x="3055" y="1340"/>
                  <a:pt x="3056" y="1340"/>
                </a:cubicBezTo>
                <a:cubicBezTo>
                  <a:pt x="3057" y="1340"/>
                  <a:pt x="3057" y="1340"/>
                  <a:pt x="3057" y="1340"/>
                </a:cubicBezTo>
                <a:cubicBezTo>
                  <a:pt x="3057" y="1342"/>
                  <a:pt x="3057" y="1342"/>
                  <a:pt x="3057" y="1342"/>
                </a:cubicBezTo>
                <a:cubicBezTo>
                  <a:pt x="3057" y="1342"/>
                  <a:pt x="3057" y="1342"/>
                  <a:pt x="3057" y="1342"/>
                </a:cubicBezTo>
                <a:cubicBezTo>
                  <a:pt x="3057" y="1343"/>
                  <a:pt x="3057" y="1343"/>
                  <a:pt x="3057" y="1343"/>
                </a:cubicBezTo>
                <a:cubicBezTo>
                  <a:pt x="3058" y="1344"/>
                  <a:pt x="3059" y="1345"/>
                  <a:pt x="3060" y="1345"/>
                </a:cubicBezTo>
                <a:cubicBezTo>
                  <a:pt x="3060" y="1347"/>
                  <a:pt x="3060" y="1349"/>
                  <a:pt x="3061" y="1352"/>
                </a:cubicBezTo>
                <a:cubicBezTo>
                  <a:pt x="3065" y="1352"/>
                  <a:pt x="3069" y="1355"/>
                  <a:pt x="3071" y="1357"/>
                </a:cubicBezTo>
                <a:cubicBezTo>
                  <a:pt x="3073" y="1360"/>
                  <a:pt x="3071" y="1364"/>
                  <a:pt x="3072" y="1367"/>
                </a:cubicBezTo>
                <a:cubicBezTo>
                  <a:pt x="3073" y="1367"/>
                  <a:pt x="3073" y="1367"/>
                  <a:pt x="3073" y="1367"/>
                </a:cubicBezTo>
                <a:cubicBezTo>
                  <a:pt x="3073" y="1368"/>
                  <a:pt x="3074" y="1370"/>
                  <a:pt x="3074" y="1372"/>
                </a:cubicBezTo>
                <a:cubicBezTo>
                  <a:pt x="3075" y="1372"/>
                  <a:pt x="3075" y="1372"/>
                  <a:pt x="3075" y="1372"/>
                </a:cubicBezTo>
                <a:cubicBezTo>
                  <a:pt x="3075" y="1373"/>
                  <a:pt x="3075" y="1373"/>
                  <a:pt x="3075" y="1373"/>
                </a:cubicBezTo>
                <a:cubicBezTo>
                  <a:pt x="3075" y="1373"/>
                  <a:pt x="3075" y="1373"/>
                  <a:pt x="3075" y="1373"/>
                </a:cubicBezTo>
                <a:cubicBezTo>
                  <a:pt x="3075" y="1377"/>
                  <a:pt x="3075" y="1377"/>
                  <a:pt x="3075" y="1377"/>
                </a:cubicBezTo>
                <a:cubicBezTo>
                  <a:pt x="3076" y="1377"/>
                  <a:pt x="3076" y="1377"/>
                  <a:pt x="3076" y="1377"/>
                </a:cubicBezTo>
                <a:cubicBezTo>
                  <a:pt x="3077" y="1378"/>
                  <a:pt x="3077" y="1379"/>
                  <a:pt x="3080" y="1379"/>
                </a:cubicBezTo>
                <a:cubicBezTo>
                  <a:pt x="3080" y="1381"/>
                  <a:pt x="3081" y="1382"/>
                  <a:pt x="3082" y="1384"/>
                </a:cubicBezTo>
                <a:cubicBezTo>
                  <a:pt x="3083" y="1384"/>
                  <a:pt x="3083" y="1384"/>
                  <a:pt x="3083" y="1384"/>
                </a:cubicBezTo>
                <a:cubicBezTo>
                  <a:pt x="3083" y="1386"/>
                  <a:pt x="3083" y="1386"/>
                  <a:pt x="3083" y="1386"/>
                </a:cubicBezTo>
                <a:cubicBezTo>
                  <a:pt x="3084" y="1386"/>
                  <a:pt x="3085" y="1387"/>
                  <a:pt x="3085" y="1387"/>
                </a:cubicBezTo>
                <a:cubicBezTo>
                  <a:pt x="3085" y="1388"/>
                  <a:pt x="3085" y="1388"/>
                  <a:pt x="3085" y="1388"/>
                </a:cubicBezTo>
                <a:cubicBezTo>
                  <a:pt x="3087" y="1388"/>
                  <a:pt x="3087" y="1388"/>
                  <a:pt x="3087" y="1388"/>
                </a:cubicBezTo>
                <a:cubicBezTo>
                  <a:pt x="3087" y="1389"/>
                  <a:pt x="3088" y="1389"/>
                  <a:pt x="3088" y="1390"/>
                </a:cubicBezTo>
                <a:cubicBezTo>
                  <a:pt x="3089" y="1390"/>
                  <a:pt x="3089" y="1390"/>
                  <a:pt x="3089" y="1390"/>
                </a:cubicBezTo>
                <a:cubicBezTo>
                  <a:pt x="3089" y="1391"/>
                  <a:pt x="3089" y="1391"/>
                  <a:pt x="3089" y="1391"/>
                </a:cubicBezTo>
                <a:cubicBezTo>
                  <a:pt x="3090" y="1393"/>
                  <a:pt x="3090" y="1393"/>
                  <a:pt x="3090" y="1393"/>
                </a:cubicBezTo>
                <a:cubicBezTo>
                  <a:pt x="3090" y="1395"/>
                  <a:pt x="3090" y="1395"/>
                  <a:pt x="3090" y="1395"/>
                </a:cubicBezTo>
                <a:cubicBezTo>
                  <a:pt x="3091" y="1395"/>
                  <a:pt x="3091" y="1395"/>
                  <a:pt x="3091" y="1395"/>
                </a:cubicBezTo>
                <a:cubicBezTo>
                  <a:pt x="3091" y="1396"/>
                  <a:pt x="3091" y="1396"/>
                  <a:pt x="3091" y="1396"/>
                </a:cubicBezTo>
                <a:cubicBezTo>
                  <a:pt x="3092" y="1396"/>
                  <a:pt x="3092" y="1396"/>
                  <a:pt x="3092" y="1396"/>
                </a:cubicBezTo>
                <a:cubicBezTo>
                  <a:pt x="3092" y="1398"/>
                  <a:pt x="3092" y="1398"/>
                  <a:pt x="3092" y="1398"/>
                </a:cubicBezTo>
                <a:cubicBezTo>
                  <a:pt x="3093" y="1398"/>
                  <a:pt x="3093" y="1398"/>
                  <a:pt x="3093" y="1398"/>
                </a:cubicBezTo>
                <a:cubicBezTo>
                  <a:pt x="3093" y="1399"/>
                  <a:pt x="3093" y="1400"/>
                  <a:pt x="3094" y="1401"/>
                </a:cubicBezTo>
                <a:cubicBezTo>
                  <a:pt x="3094" y="1401"/>
                  <a:pt x="3094" y="1401"/>
                  <a:pt x="3094" y="1401"/>
                </a:cubicBezTo>
                <a:cubicBezTo>
                  <a:pt x="3095" y="1402"/>
                  <a:pt x="3095" y="1403"/>
                  <a:pt x="3095" y="1404"/>
                </a:cubicBezTo>
                <a:cubicBezTo>
                  <a:pt x="3096" y="1404"/>
                  <a:pt x="3096" y="1404"/>
                  <a:pt x="3097" y="1405"/>
                </a:cubicBezTo>
                <a:cubicBezTo>
                  <a:pt x="3097" y="1411"/>
                  <a:pt x="3097" y="1411"/>
                  <a:pt x="3097" y="1411"/>
                </a:cubicBezTo>
                <a:cubicBezTo>
                  <a:pt x="3098" y="1412"/>
                  <a:pt x="3099" y="1412"/>
                  <a:pt x="3099" y="1413"/>
                </a:cubicBezTo>
                <a:cubicBezTo>
                  <a:pt x="3099" y="1415"/>
                  <a:pt x="3099" y="1415"/>
                  <a:pt x="3099" y="1415"/>
                </a:cubicBezTo>
                <a:cubicBezTo>
                  <a:pt x="3100" y="1416"/>
                  <a:pt x="3100" y="1416"/>
                  <a:pt x="3101" y="1416"/>
                </a:cubicBezTo>
                <a:cubicBezTo>
                  <a:pt x="3101" y="1418"/>
                  <a:pt x="3101" y="1418"/>
                  <a:pt x="3101" y="1418"/>
                </a:cubicBezTo>
                <a:cubicBezTo>
                  <a:pt x="3102" y="1418"/>
                  <a:pt x="3102" y="1418"/>
                  <a:pt x="3102" y="1418"/>
                </a:cubicBezTo>
                <a:cubicBezTo>
                  <a:pt x="3103" y="1419"/>
                  <a:pt x="3104" y="1425"/>
                  <a:pt x="3105" y="1425"/>
                </a:cubicBezTo>
                <a:cubicBezTo>
                  <a:pt x="3107" y="1425"/>
                  <a:pt x="3107" y="1425"/>
                  <a:pt x="3107" y="1425"/>
                </a:cubicBezTo>
                <a:cubicBezTo>
                  <a:pt x="3107" y="1427"/>
                  <a:pt x="3107" y="1429"/>
                  <a:pt x="3108" y="1430"/>
                </a:cubicBezTo>
                <a:cubicBezTo>
                  <a:pt x="3108" y="1431"/>
                  <a:pt x="3109" y="1431"/>
                  <a:pt x="3109" y="1431"/>
                </a:cubicBezTo>
                <a:cubicBezTo>
                  <a:pt x="3109" y="1434"/>
                  <a:pt x="3109" y="1434"/>
                  <a:pt x="3109" y="1434"/>
                </a:cubicBezTo>
                <a:cubicBezTo>
                  <a:pt x="3110" y="1434"/>
                  <a:pt x="3110" y="1434"/>
                  <a:pt x="3110" y="1434"/>
                </a:cubicBezTo>
                <a:cubicBezTo>
                  <a:pt x="3110" y="1437"/>
                  <a:pt x="3110" y="1437"/>
                  <a:pt x="3110" y="1437"/>
                </a:cubicBezTo>
                <a:cubicBezTo>
                  <a:pt x="3111" y="1437"/>
                  <a:pt x="3111" y="1437"/>
                  <a:pt x="3111" y="1437"/>
                </a:cubicBezTo>
                <a:cubicBezTo>
                  <a:pt x="3111" y="1439"/>
                  <a:pt x="3111" y="1439"/>
                  <a:pt x="3111" y="1439"/>
                </a:cubicBezTo>
                <a:cubicBezTo>
                  <a:pt x="3111" y="1439"/>
                  <a:pt x="3112" y="1439"/>
                  <a:pt x="3113" y="1440"/>
                </a:cubicBezTo>
                <a:cubicBezTo>
                  <a:pt x="3113" y="1441"/>
                  <a:pt x="3113" y="1442"/>
                  <a:pt x="3113" y="1444"/>
                </a:cubicBezTo>
                <a:cubicBezTo>
                  <a:pt x="3115" y="1444"/>
                  <a:pt x="3117" y="1445"/>
                  <a:pt x="3119" y="1445"/>
                </a:cubicBezTo>
                <a:cubicBezTo>
                  <a:pt x="3120" y="1446"/>
                  <a:pt x="3120" y="1447"/>
                  <a:pt x="3121" y="1448"/>
                </a:cubicBezTo>
                <a:cubicBezTo>
                  <a:pt x="3124" y="1448"/>
                  <a:pt x="3124" y="1448"/>
                  <a:pt x="3124" y="1448"/>
                </a:cubicBezTo>
                <a:cubicBezTo>
                  <a:pt x="3124" y="1449"/>
                  <a:pt x="3125" y="1449"/>
                  <a:pt x="3125" y="1450"/>
                </a:cubicBezTo>
                <a:cubicBezTo>
                  <a:pt x="3127" y="1452"/>
                  <a:pt x="3127" y="1452"/>
                  <a:pt x="3127" y="1452"/>
                </a:cubicBezTo>
                <a:cubicBezTo>
                  <a:pt x="3128" y="1452"/>
                  <a:pt x="3128" y="1452"/>
                  <a:pt x="3128" y="1452"/>
                </a:cubicBezTo>
                <a:cubicBezTo>
                  <a:pt x="3129" y="1453"/>
                  <a:pt x="3129" y="1453"/>
                  <a:pt x="3129" y="1454"/>
                </a:cubicBezTo>
                <a:cubicBezTo>
                  <a:pt x="3131" y="1455"/>
                  <a:pt x="3133" y="1456"/>
                  <a:pt x="3136" y="1456"/>
                </a:cubicBezTo>
                <a:cubicBezTo>
                  <a:pt x="3135" y="1454"/>
                  <a:pt x="3135" y="1453"/>
                  <a:pt x="3133" y="1452"/>
                </a:cubicBezTo>
                <a:close/>
                <a:moveTo>
                  <a:pt x="3168" y="1326"/>
                </a:moveTo>
                <a:cubicBezTo>
                  <a:pt x="3168" y="1331"/>
                  <a:pt x="3168" y="1331"/>
                  <a:pt x="3168" y="1331"/>
                </a:cubicBezTo>
                <a:cubicBezTo>
                  <a:pt x="3170" y="1330"/>
                  <a:pt x="3170" y="1330"/>
                  <a:pt x="3171" y="1329"/>
                </a:cubicBezTo>
                <a:cubicBezTo>
                  <a:pt x="3171" y="1327"/>
                  <a:pt x="3171" y="1327"/>
                  <a:pt x="3171" y="1327"/>
                </a:cubicBezTo>
                <a:cubicBezTo>
                  <a:pt x="3170" y="1327"/>
                  <a:pt x="3170" y="1327"/>
                  <a:pt x="3170" y="1327"/>
                </a:cubicBezTo>
                <a:cubicBezTo>
                  <a:pt x="3170" y="1326"/>
                  <a:pt x="3170" y="1326"/>
                  <a:pt x="3170" y="1326"/>
                </a:cubicBezTo>
                <a:lnTo>
                  <a:pt x="3168" y="1326"/>
                </a:lnTo>
                <a:close/>
                <a:moveTo>
                  <a:pt x="2107" y="1328"/>
                </a:moveTo>
                <a:cubicBezTo>
                  <a:pt x="2106" y="1329"/>
                  <a:pt x="2106" y="1330"/>
                  <a:pt x="2105" y="1331"/>
                </a:cubicBezTo>
                <a:cubicBezTo>
                  <a:pt x="2104" y="1331"/>
                  <a:pt x="2104" y="1331"/>
                  <a:pt x="2104" y="1331"/>
                </a:cubicBezTo>
                <a:cubicBezTo>
                  <a:pt x="2104" y="1332"/>
                  <a:pt x="2104" y="1332"/>
                  <a:pt x="2104" y="1332"/>
                </a:cubicBezTo>
                <a:cubicBezTo>
                  <a:pt x="2106" y="1332"/>
                  <a:pt x="2107" y="1332"/>
                  <a:pt x="2108" y="1333"/>
                </a:cubicBezTo>
                <a:cubicBezTo>
                  <a:pt x="2109" y="1331"/>
                  <a:pt x="2109" y="1329"/>
                  <a:pt x="2109" y="1328"/>
                </a:cubicBezTo>
                <a:lnTo>
                  <a:pt x="2107" y="1328"/>
                </a:lnTo>
                <a:close/>
                <a:moveTo>
                  <a:pt x="3043" y="1347"/>
                </a:moveTo>
                <a:cubicBezTo>
                  <a:pt x="3043" y="1345"/>
                  <a:pt x="3043" y="1345"/>
                  <a:pt x="3043" y="1345"/>
                </a:cubicBezTo>
                <a:cubicBezTo>
                  <a:pt x="3042" y="1344"/>
                  <a:pt x="3042" y="1343"/>
                  <a:pt x="3039" y="1343"/>
                </a:cubicBezTo>
                <a:cubicBezTo>
                  <a:pt x="3040" y="1344"/>
                  <a:pt x="3042" y="1346"/>
                  <a:pt x="3043" y="1347"/>
                </a:cubicBezTo>
                <a:close/>
                <a:moveTo>
                  <a:pt x="3384" y="1346"/>
                </a:moveTo>
                <a:cubicBezTo>
                  <a:pt x="3384" y="1352"/>
                  <a:pt x="3384" y="1352"/>
                  <a:pt x="3384" y="1352"/>
                </a:cubicBezTo>
                <a:cubicBezTo>
                  <a:pt x="3384" y="1352"/>
                  <a:pt x="3384" y="1352"/>
                  <a:pt x="3384" y="1352"/>
                </a:cubicBezTo>
                <a:cubicBezTo>
                  <a:pt x="3385" y="1353"/>
                  <a:pt x="3385" y="1353"/>
                  <a:pt x="3385" y="1355"/>
                </a:cubicBezTo>
                <a:cubicBezTo>
                  <a:pt x="3389" y="1355"/>
                  <a:pt x="3389" y="1355"/>
                  <a:pt x="3389" y="1355"/>
                </a:cubicBezTo>
                <a:cubicBezTo>
                  <a:pt x="3389" y="1354"/>
                  <a:pt x="3389" y="1354"/>
                  <a:pt x="3389" y="1354"/>
                </a:cubicBezTo>
                <a:cubicBezTo>
                  <a:pt x="3389" y="1354"/>
                  <a:pt x="3389" y="1354"/>
                  <a:pt x="3389" y="1354"/>
                </a:cubicBezTo>
                <a:cubicBezTo>
                  <a:pt x="3389" y="1353"/>
                  <a:pt x="3389" y="1352"/>
                  <a:pt x="3389" y="1349"/>
                </a:cubicBezTo>
                <a:cubicBezTo>
                  <a:pt x="3387" y="1349"/>
                  <a:pt x="3387" y="1349"/>
                  <a:pt x="3387" y="1349"/>
                </a:cubicBezTo>
                <a:cubicBezTo>
                  <a:pt x="3387" y="1348"/>
                  <a:pt x="3387" y="1348"/>
                  <a:pt x="3387" y="1348"/>
                </a:cubicBezTo>
                <a:cubicBezTo>
                  <a:pt x="3385" y="1347"/>
                  <a:pt x="3386" y="1347"/>
                  <a:pt x="3384" y="1346"/>
                </a:cubicBezTo>
                <a:close/>
                <a:moveTo>
                  <a:pt x="1480" y="1348"/>
                </a:moveTo>
                <a:cubicBezTo>
                  <a:pt x="1478" y="1348"/>
                  <a:pt x="1478" y="1348"/>
                  <a:pt x="1478" y="1348"/>
                </a:cubicBezTo>
                <a:cubicBezTo>
                  <a:pt x="1479" y="1349"/>
                  <a:pt x="1478" y="1349"/>
                  <a:pt x="1480" y="1349"/>
                </a:cubicBezTo>
                <a:lnTo>
                  <a:pt x="1480" y="1348"/>
                </a:lnTo>
                <a:close/>
                <a:moveTo>
                  <a:pt x="3372" y="1364"/>
                </a:moveTo>
                <a:cubicBezTo>
                  <a:pt x="3372" y="1368"/>
                  <a:pt x="3374" y="1369"/>
                  <a:pt x="3376" y="1371"/>
                </a:cubicBezTo>
                <a:cubicBezTo>
                  <a:pt x="3376" y="1372"/>
                  <a:pt x="3376" y="1372"/>
                  <a:pt x="3376" y="1372"/>
                </a:cubicBezTo>
                <a:cubicBezTo>
                  <a:pt x="3376" y="1373"/>
                  <a:pt x="3375" y="1373"/>
                  <a:pt x="3375" y="1373"/>
                </a:cubicBezTo>
                <a:cubicBezTo>
                  <a:pt x="3375" y="1375"/>
                  <a:pt x="3375" y="1377"/>
                  <a:pt x="3375" y="1378"/>
                </a:cubicBezTo>
                <a:cubicBezTo>
                  <a:pt x="3375" y="1378"/>
                  <a:pt x="3375" y="1378"/>
                  <a:pt x="3375" y="1378"/>
                </a:cubicBezTo>
                <a:cubicBezTo>
                  <a:pt x="3374" y="1380"/>
                  <a:pt x="3374" y="1380"/>
                  <a:pt x="3374" y="1382"/>
                </a:cubicBezTo>
                <a:cubicBezTo>
                  <a:pt x="3375" y="1383"/>
                  <a:pt x="3374" y="1383"/>
                  <a:pt x="3375" y="1385"/>
                </a:cubicBezTo>
                <a:cubicBezTo>
                  <a:pt x="3376" y="1385"/>
                  <a:pt x="3376" y="1385"/>
                  <a:pt x="3376" y="1385"/>
                </a:cubicBezTo>
                <a:cubicBezTo>
                  <a:pt x="3376" y="1386"/>
                  <a:pt x="3376" y="1386"/>
                  <a:pt x="3376" y="1386"/>
                </a:cubicBezTo>
                <a:cubicBezTo>
                  <a:pt x="3377" y="1388"/>
                  <a:pt x="3380" y="1389"/>
                  <a:pt x="3381" y="1390"/>
                </a:cubicBezTo>
                <a:cubicBezTo>
                  <a:pt x="3381" y="1391"/>
                  <a:pt x="3381" y="1391"/>
                  <a:pt x="3381" y="1391"/>
                </a:cubicBezTo>
                <a:cubicBezTo>
                  <a:pt x="3382" y="1391"/>
                  <a:pt x="3382" y="1391"/>
                  <a:pt x="3382" y="1391"/>
                </a:cubicBezTo>
                <a:cubicBezTo>
                  <a:pt x="3381" y="1388"/>
                  <a:pt x="3381" y="1389"/>
                  <a:pt x="3380" y="1386"/>
                </a:cubicBezTo>
                <a:cubicBezTo>
                  <a:pt x="3379" y="1386"/>
                  <a:pt x="3379" y="1386"/>
                  <a:pt x="3379" y="1386"/>
                </a:cubicBezTo>
                <a:cubicBezTo>
                  <a:pt x="3378" y="1383"/>
                  <a:pt x="3377" y="1383"/>
                  <a:pt x="3377" y="1378"/>
                </a:cubicBezTo>
                <a:cubicBezTo>
                  <a:pt x="3378" y="1377"/>
                  <a:pt x="3378" y="1377"/>
                  <a:pt x="3379" y="1376"/>
                </a:cubicBezTo>
                <a:cubicBezTo>
                  <a:pt x="3381" y="1374"/>
                  <a:pt x="3384" y="1377"/>
                  <a:pt x="3385" y="1378"/>
                </a:cubicBezTo>
                <a:cubicBezTo>
                  <a:pt x="3385" y="1379"/>
                  <a:pt x="3385" y="1379"/>
                  <a:pt x="3385" y="1379"/>
                </a:cubicBezTo>
                <a:cubicBezTo>
                  <a:pt x="3388" y="1379"/>
                  <a:pt x="3388" y="1379"/>
                  <a:pt x="3388" y="1379"/>
                </a:cubicBezTo>
                <a:cubicBezTo>
                  <a:pt x="3387" y="1377"/>
                  <a:pt x="3387" y="1375"/>
                  <a:pt x="3386" y="1372"/>
                </a:cubicBezTo>
                <a:cubicBezTo>
                  <a:pt x="3382" y="1372"/>
                  <a:pt x="3382" y="1372"/>
                  <a:pt x="3382" y="1372"/>
                </a:cubicBezTo>
                <a:cubicBezTo>
                  <a:pt x="3383" y="1370"/>
                  <a:pt x="3385" y="1369"/>
                  <a:pt x="3388" y="1367"/>
                </a:cubicBezTo>
                <a:cubicBezTo>
                  <a:pt x="3388" y="1365"/>
                  <a:pt x="3387" y="1365"/>
                  <a:pt x="3387" y="1364"/>
                </a:cubicBezTo>
                <a:cubicBezTo>
                  <a:pt x="3386" y="1364"/>
                  <a:pt x="3385" y="1364"/>
                  <a:pt x="3384" y="1363"/>
                </a:cubicBezTo>
                <a:cubicBezTo>
                  <a:pt x="3384" y="1365"/>
                  <a:pt x="3383" y="1366"/>
                  <a:pt x="3381" y="1367"/>
                </a:cubicBezTo>
                <a:cubicBezTo>
                  <a:pt x="3381" y="1369"/>
                  <a:pt x="3381" y="1369"/>
                  <a:pt x="3381" y="1369"/>
                </a:cubicBezTo>
                <a:cubicBezTo>
                  <a:pt x="3379" y="1369"/>
                  <a:pt x="3379" y="1369"/>
                  <a:pt x="3379" y="1369"/>
                </a:cubicBezTo>
                <a:cubicBezTo>
                  <a:pt x="3380" y="1366"/>
                  <a:pt x="3380" y="1364"/>
                  <a:pt x="3380" y="1361"/>
                </a:cubicBezTo>
                <a:cubicBezTo>
                  <a:pt x="3381" y="1361"/>
                  <a:pt x="3381" y="1361"/>
                  <a:pt x="3381" y="1361"/>
                </a:cubicBezTo>
                <a:cubicBezTo>
                  <a:pt x="3381" y="1360"/>
                  <a:pt x="3381" y="1359"/>
                  <a:pt x="3380" y="1358"/>
                </a:cubicBezTo>
                <a:cubicBezTo>
                  <a:pt x="3379" y="1358"/>
                  <a:pt x="3379" y="1358"/>
                  <a:pt x="3379" y="1358"/>
                </a:cubicBezTo>
                <a:cubicBezTo>
                  <a:pt x="3379" y="1356"/>
                  <a:pt x="3381" y="1355"/>
                  <a:pt x="3381" y="1355"/>
                </a:cubicBezTo>
                <a:cubicBezTo>
                  <a:pt x="3381" y="1355"/>
                  <a:pt x="3380" y="1353"/>
                  <a:pt x="3380" y="1352"/>
                </a:cubicBezTo>
                <a:cubicBezTo>
                  <a:pt x="3379" y="1351"/>
                  <a:pt x="3379" y="1351"/>
                  <a:pt x="3378" y="1351"/>
                </a:cubicBezTo>
                <a:cubicBezTo>
                  <a:pt x="3377" y="1353"/>
                  <a:pt x="3377" y="1353"/>
                  <a:pt x="3376" y="1354"/>
                </a:cubicBezTo>
                <a:cubicBezTo>
                  <a:pt x="3375" y="1354"/>
                  <a:pt x="3375" y="1354"/>
                  <a:pt x="3375" y="1354"/>
                </a:cubicBezTo>
                <a:cubicBezTo>
                  <a:pt x="3375" y="1356"/>
                  <a:pt x="3375" y="1356"/>
                  <a:pt x="3375" y="1356"/>
                </a:cubicBezTo>
                <a:cubicBezTo>
                  <a:pt x="3375" y="1356"/>
                  <a:pt x="3375" y="1356"/>
                  <a:pt x="3375" y="1356"/>
                </a:cubicBezTo>
                <a:cubicBezTo>
                  <a:pt x="3375" y="1359"/>
                  <a:pt x="3375" y="1359"/>
                  <a:pt x="3375" y="1359"/>
                </a:cubicBezTo>
                <a:cubicBezTo>
                  <a:pt x="3374" y="1359"/>
                  <a:pt x="3374" y="1359"/>
                  <a:pt x="3374" y="1359"/>
                </a:cubicBezTo>
                <a:cubicBezTo>
                  <a:pt x="3373" y="1361"/>
                  <a:pt x="3373" y="1362"/>
                  <a:pt x="3373" y="1364"/>
                </a:cubicBezTo>
                <a:lnTo>
                  <a:pt x="3372" y="1364"/>
                </a:lnTo>
                <a:close/>
                <a:moveTo>
                  <a:pt x="3104" y="1357"/>
                </a:moveTo>
                <a:cubicBezTo>
                  <a:pt x="3104" y="1353"/>
                  <a:pt x="3104" y="1353"/>
                  <a:pt x="3104" y="1353"/>
                </a:cubicBezTo>
                <a:cubicBezTo>
                  <a:pt x="3102" y="1353"/>
                  <a:pt x="3102" y="1353"/>
                  <a:pt x="3102" y="1353"/>
                </a:cubicBezTo>
                <a:cubicBezTo>
                  <a:pt x="3102" y="1356"/>
                  <a:pt x="3102" y="1356"/>
                  <a:pt x="3102" y="1356"/>
                </a:cubicBezTo>
                <a:cubicBezTo>
                  <a:pt x="3103" y="1356"/>
                  <a:pt x="3103" y="1356"/>
                  <a:pt x="3103" y="1356"/>
                </a:cubicBezTo>
                <a:cubicBezTo>
                  <a:pt x="3103" y="1357"/>
                  <a:pt x="3103" y="1357"/>
                  <a:pt x="3103" y="1357"/>
                </a:cubicBezTo>
                <a:lnTo>
                  <a:pt x="3104" y="1357"/>
                </a:lnTo>
                <a:close/>
                <a:moveTo>
                  <a:pt x="3108" y="1358"/>
                </a:moveTo>
                <a:cubicBezTo>
                  <a:pt x="3108" y="1361"/>
                  <a:pt x="3108" y="1361"/>
                  <a:pt x="3108" y="1361"/>
                </a:cubicBezTo>
                <a:cubicBezTo>
                  <a:pt x="3110" y="1361"/>
                  <a:pt x="3111" y="1361"/>
                  <a:pt x="3112" y="1362"/>
                </a:cubicBezTo>
                <a:cubicBezTo>
                  <a:pt x="3113" y="1362"/>
                  <a:pt x="3113" y="1362"/>
                  <a:pt x="3113" y="1362"/>
                </a:cubicBezTo>
                <a:cubicBezTo>
                  <a:pt x="3112" y="1359"/>
                  <a:pt x="3111" y="1359"/>
                  <a:pt x="3108" y="1358"/>
                </a:cubicBezTo>
                <a:close/>
                <a:moveTo>
                  <a:pt x="3057" y="1362"/>
                </a:moveTo>
                <a:cubicBezTo>
                  <a:pt x="3057" y="1360"/>
                  <a:pt x="3057" y="1360"/>
                  <a:pt x="3057" y="1360"/>
                </a:cubicBezTo>
                <a:cubicBezTo>
                  <a:pt x="3055" y="1360"/>
                  <a:pt x="3055" y="1360"/>
                  <a:pt x="3055" y="1360"/>
                </a:cubicBezTo>
                <a:cubicBezTo>
                  <a:pt x="3055" y="1361"/>
                  <a:pt x="3055" y="1361"/>
                  <a:pt x="3055" y="1361"/>
                </a:cubicBezTo>
                <a:cubicBezTo>
                  <a:pt x="3054" y="1361"/>
                  <a:pt x="3054" y="1361"/>
                  <a:pt x="3054" y="1361"/>
                </a:cubicBezTo>
                <a:cubicBezTo>
                  <a:pt x="3054" y="1362"/>
                  <a:pt x="3054" y="1362"/>
                  <a:pt x="3054" y="1362"/>
                </a:cubicBezTo>
                <a:cubicBezTo>
                  <a:pt x="3055" y="1363"/>
                  <a:pt x="3056" y="1364"/>
                  <a:pt x="3057" y="1364"/>
                </a:cubicBezTo>
                <a:cubicBezTo>
                  <a:pt x="3057" y="1366"/>
                  <a:pt x="3057" y="1366"/>
                  <a:pt x="3057" y="1366"/>
                </a:cubicBezTo>
                <a:cubicBezTo>
                  <a:pt x="3058" y="1366"/>
                  <a:pt x="3058" y="1366"/>
                  <a:pt x="3059" y="1367"/>
                </a:cubicBezTo>
                <a:cubicBezTo>
                  <a:pt x="3060" y="1368"/>
                  <a:pt x="3060" y="1369"/>
                  <a:pt x="3061" y="1370"/>
                </a:cubicBezTo>
                <a:cubicBezTo>
                  <a:pt x="3061" y="1371"/>
                  <a:pt x="3061" y="1371"/>
                  <a:pt x="3061" y="1371"/>
                </a:cubicBezTo>
                <a:cubicBezTo>
                  <a:pt x="3062" y="1371"/>
                  <a:pt x="3062" y="1371"/>
                  <a:pt x="3062" y="1371"/>
                </a:cubicBezTo>
                <a:cubicBezTo>
                  <a:pt x="3062" y="1366"/>
                  <a:pt x="3062" y="1366"/>
                  <a:pt x="3062" y="1366"/>
                </a:cubicBezTo>
                <a:cubicBezTo>
                  <a:pt x="3059" y="1365"/>
                  <a:pt x="3060" y="1363"/>
                  <a:pt x="3057" y="1362"/>
                </a:cubicBezTo>
                <a:close/>
                <a:moveTo>
                  <a:pt x="3289" y="1396"/>
                </a:moveTo>
                <a:cubicBezTo>
                  <a:pt x="3289" y="1397"/>
                  <a:pt x="3288" y="1398"/>
                  <a:pt x="3288" y="1400"/>
                </a:cubicBezTo>
                <a:cubicBezTo>
                  <a:pt x="3287" y="1400"/>
                  <a:pt x="3287" y="1400"/>
                  <a:pt x="3287" y="1400"/>
                </a:cubicBezTo>
                <a:cubicBezTo>
                  <a:pt x="3287" y="1410"/>
                  <a:pt x="3287" y="1410"/>
                  <a:pt x="3287" y="1410"/>
                </a:cubicBezTo>
                <a:cubicBezTo>
                  <a:pt x="3286" y="1410"/>
                  <a:pt x="3286" y="1410"/>
                  <a:pt x="3286" y="1410"/>
                </a:cubicBezTo>
                <a:cubicBezTo>
                  <a:pt x="3286" y="1415"/>
                  <a:pt x="3286" y="1415"/>
                  <a:pt x="3286" y="1415"/>
                </a:cubicBezTo>
                <a:cubicBezTo>
                  <a:pt x="3286" y="1415"/>
                  <a:pt x="3286" y="1415"/>
                  <a:pt x="3286" y="1415"/>
                </a:cubicBezTo>
                <a:cubicBezTo>
                  <a:pt x="3286" y="1416"/>
                  <a:pt x="3286" y="1416"/>
                  <a:pt x="3286" y="1416"/>
                </a:cubicBezTo>
                <a:cubicBezTo>
                  <a:pt x="3285" y="1417"/>
                  <a:pt x="3284" y="1417"/>
                  <a:pt x="3284" y="1417"/>
                </a:cubicBezTo>
                <a:cubicBezTo>
                  <a:pt x="3284" y="1423"/>
                  <a:pt x="3284" y="1423"/>
                  <a:pt x="3284" y="1423"/>
                </a:cubicBezTo>
                <a:cubicBezTo>
                  <a:pt x="3283" y="1423"/>
                  <a:pt x="3283" y="1423"/>
                  <a:pt x="3283" y="1423"/>
                </a:cubicBezTo>
                <a:cubicBezTo>
                  <a:pt x="3283" y="1424"/>
                  <a:pt x="3284" y="1428"/>
                  <a:pt x="3284" y="1430"/>
                </a:cubicBezTo>
                <a:cubicBezTo>
                  <a:pt x="3286" y="1430"/>
                  <a:pt x="3288" y="1431"/>
                  <a:pt x="3290" y="1431"/>
                </a:cubicBezTo>
                <a:cubicBezTo>
                  <a:pt x="3289" y="1433"/>
                  <a:pt x="3289" y="1434"/>
                  <a:pt x="3289" y="1435"/>
                </a:cubicBezTo>
                <a:cubicBezTo>
                  <a:pt x="3290" y="1435"/>
                  <a:pt x="3290" y="1435"/>
                  <a:pt x="3290" y="1435"/>
                </a:cubicBezTo>
                <a:cubicBezTo>
                  <a:pt x="3290" y="1437"/>
                  <a:pt x="3290" y="1438"/>
                  <a:pt x="3291" y="1440"/>
                </a:cubicBezTo>
                <a:cubicBezTo>
                  <a:pt x="3290" y="1440"/>
                  <a:pt x="3289" y="1440"/>
                  <a:pt x="3289" y="1440"/>
                </a:cubicBezTo>
                <a:cubicBezTo>
                  <a:pt x="3289" y="1442"/>
                  <a:pt x="3289" y="1442"/>
                  <a:pt x="3289" y="1442"/>
                </a:cubicBezTo>
                <a:cubicBezTo>
                  <a:pt x="3288" y="1442"/>
                  <a:pt x="3288" y="1442"/>
                  <a:pt x="3288" y="1442"/>
                </a:cubicBezTo>
                <a:cubicBezTo>
                  <a:pt x="3287" y="1444"/>
                  <a:pt x="3288" y="1443"/>
                  <a:pt x="3286" y="1444"/>
                </a:cubicBezTo>
                <a:cubicBezTo>
                  <a:pt x="3286" y="1449"/>
                  <a:pt x="3286" y="1454"/>
                  <a:pt x="3287" y="1457"/>
                </a:cubicBezTo>
                <a:cubicBezTo>
                  <a:pt x="3292" y="1457"/>
                  <a:pt x="3292" y="1457"/>
                  <a:pt x="3292" y="1457"/>
                </a:cubicBezTo>
                <a:cubicBezTo>
                  <a:pt x="3292" y="1456"/>
                  <a:pt x="3292" y="1456"/>
                  <a:pt x="3292" y="1456"/>
                </a:cubicBezTo>
                <a:cubicBezTo>
                  <a:pt x="3295" y="1456"/>
                  <a:pt x="3298" y="1456"/>
                  <a:pt x="3300" y="1455"/>
                </a:cubicBezTo>
                <a:cubicBezTo>
                  <a:pt x="3300" y="1451"/>
                  <a:pt x="3300" y="1451"/>
                  <a:pt x="3300" y="1451"/>
                </a:cubicBezTo>
                <a:cubicBezTo>
                  <a:pt x="3300" y="1451"/>
                  <a:pt x="3298" y="1451"/>
                  <a:pt x="3298" y="1449"/>
                </a:cubicBezTo>
                <a:cubicBezTo>
                  <a:pt x="3299" y="1449"/>
                  <a:pt x="3299" y="1449"/>
                  <a:pt x="3299" y="1449"/>
                </a:cubicBezTo>
                <a:cubicBezTo>
                  <a:pt x="3299" y="1448"/>
                  <a:pt x="3301" y="1447"/>
                  <a:pt x="3300" y="1445"/>
                </a:cubicBezTo>
                <a:cubicBezTo>
                  <a:pt x="3300" y="1444"/>
                  <a:pt x="3298" y="1440"/>
                  <a:pt x="3298" y="1439"/>
                </a:cubicBezTo>
                <a:cubicBezTo>
                  <a:pt x="3299" y="1438"/>
                  <a:pt x="3300" y="1437"/>
                  <a:pt x="3301" y="1436"/>
                </a:cubicBezTo>
                <a:cubicBezTo>
                  <a:pt x="3301" y="1433"/>
                  <a:pt x="3301" y="1430"/>
                  <a:pt x="3300" y="1427"/>
                </a:cubicBezTo>
                <a:cubicBezTo>
                  <a:pt x="3302" y="1427"/>
                  <a:pt x="3303" y="1427"/>
                  <a:pt x="3304" y="1425"/>
                </a:cubicBezTo>
                <a:cubicBezTo>
                  <a:pt x="3307" y="1425"/>
                  <a:pt x="3307" y="1425"/>
                  <a:pt x="3307" y="1425"/>
                </a:cubicBezTo>
                <a:cubicBezTo>
                  <a:pt x="3307" y="1426"/>
                  <a:pt x="3307" y="1426"/>
                  <a:pt x="3307" y="1426"/>
                </a:cubicBezTo>
                <a:cubicBezTo>
                  <a:pt x="3310" y="1429"/>
                  <a:pt x="3307" y="1432"/>
                  <a:pt x="3309" y="1436"/>
                </a:cubicBezTo>
                <a:cubicBezTo>
                  <a:pt x="3309" y="1436"/>
                  <a:pt x="3309" y="1436"/>
                  <a:pt x="3309" y="1436"/>
                </a:cubicBezTo>
                <a:cubicBezTo>
                  <a:pt x="3309" y="1438"/>
                  <a:pt x="3309" y="1438"/>
                  <a:pt x="3309" y="1438"/>
                </a:cubicBezTo>
                <a:cubicBezTo>
                  <a:pt x="3310" y="1438"/>
                  <a:pt x="3311" y="1438"/>
                  <a:pt x="3311" y="1439"/>
                </a:cubicBezTo>
                <a:cubicBezTo>
                  <a:pt x="3311" y="1441"/>
                  <a:pt x="3311" y="1441"/>
                  <a:pt x="3311" y="1441"/>
                </a:cubicBezTo>
                <a:cubicBezTo>
                  <a:pt x="3312" y="1441"/>
                  <a:pt x="3312" y="1441"/>
                  <a:pt x="3312" y="1441"/>
                </a:cubicBezTo>
                <a:cubicBezTo>
                  <a:pt x="3313" y="1444"/>
                  <a:pt x="3311" y="1448"/>
                  <a:pt x="3313" y="1449"/>
                </a:cubicBezTo>
                <a:cubicBezTo>
                  <a:pt x="3313" y="1450"/>
                  <a:pt x="3313" y="1450"/>
                  <a:pt x="3313" y="1450"/>
                </a:cubicBezTo>
                <a:cubicBezTo>
                  <a:pt x="3315" y="1450"/>
                  <a:pt x="3315" y="1450"/>
                  <a:pt x="3315" y="1450"/>
                </a:cubicBezTo>
                <a:cubicBezTo>
                  <a:pt x="3315" y="1451"/>
                  <a:pt x="3315" y="1451"/>
                  <a:pt x="3315" y="1451"/>
                </a:cubicBezTo>
                <a:cubicBezTo>
                  <a:pt x="3319" y="1451"/>
                  <a:pt x="3318" y="1451"/>
                  <a:pt x="3320" y="1449"/>
                </a:cubicBezTo>
                <a:cubicBezTo>
                  <a:pt x="3320" y="1448"/>
                  <a:pt x="3320" y="1446"/>
                  <a:pt x="3319" y="1444"/>
                </a:cubicBezTo>
                <a:cubicBezTo>
                  <a:pt x="3321" y="1444"/>
                  <a:pt x="3327" y="1444"/>
                  <a:pt x="3328" y="1444"/>
                </a:cubicBezTo>
                <a:cubicBezTo>
                  <a:pt x="3328" y="1443"/>
                  <a:pt x="3328" y="1443"/>
                  <a:pt x="3328" y="1443"/>
                </a:cubicBezTo>
                <a:cubicBezTo>
                  <a:pt x="3328" y="1443"/>
                  <a:pt x="3328" y="1443"/>
                  <a:pt x="3328" y="1443"/>
                </a:cubicBezTo>
                <a:cubicBezTo>
                  <a:pt x="3328" y="1440"/>
                  <a:pt x="3328" y="1440"/>
                  <a:pt x="3328" y="1440"/>
                </a:cubicBezTo>
                <a:cubicBezTo>
                  <a:pt x="3326" y="1440"/>
                  <a:pt x="3327" y="1440"/>
                  <a:pt x="3326" y="1439"/>
                </a:cubicBezTo>
                <a:cubicBezTo>
                  <a:pt x="3325" y="1439"/>
                  <a:pt x="3325" y="1439"/>
                  <a:pt x="3325" y="1439"/>
                </a:cubicBezTo>
                <a:cubicBezTo>
                  <a:pt x="3325" y="1437"/>
                  <a:pt x="3325" y="1437"/>
                  <a:pt x="3325" y="1437"/>
                </a:cubicBezTo>
                <a:cubicBezTo>
                  <a:pt x="3324" y="1437"/>
                  <a:pt x="3324" y="1437"/>
                  <a:pt x="3324" y="1437"/>
                </a:cubicBezTo>
                <a:cubicBezTo>
                  <a:pt x="3323" y="1436"/>
                  <a:pt x="3322" y="1434"/>
                  <a:pt x="3322" y="1432"/>
                </a:cubicBezTo>
                <a:cubicBezTo>
                  <a:pt x="3321" y="1432"/>
                  <a:pt x="3321" y="1432"/>
                  <a:pt x="3321" y="1432"/>
                </a:cubicBezTo>
                <a:cubicBezTo>
                  <a:pt x="3322" y="1430"/>
                  <a:pt x="3322" y="1430"/>
                  <a:pt x="3323" y="1428"/>
                </a:cubicBezTo>
                <a:cubicBezTo>
                  <a:pt x="3321" y="1428"/>
                  <a:pt x="3321" y="1428"/>
                  <a:pt x="3321" y="1428"/>
                </a:cubicBezTo>
                <a:cubicBezTo>
                  <a:pt x="3321" y="1425"/>
                  <a:pt x="3321" y="1425"/>
                  <a:pt x="3321" y="1425"/>
                </a:cubicBezTo>
                <a:cubicBezTo>
                  <a:pt x="3320" y="1425"/>
                  <a:pt x="3318" y="1425"/>
                  <a:pt x="3317" y="1425"/>
                </a:cubicBezTo>
                <a:cubicBezTo>
                  <a:pt x="3317" y="1424"/>
                  <a:pt x="3317" y="1424"/>
                  <a:pt x="3317" y="1424"/>
                </a:cubicBezTo>
                <a:cubicBezTo>
                  <a:pt x="3315" y="1422"/>
                  <a:pt x="3315" y="1419"/>
                  <a:pt x="3314" y="1416"/>
                </a:cubicBezTo>
                <a:cubicBezTo>
                  <a:pt x="3310" y="1416"/>
                  <a:pt x="3310" y="1414"/>
                  <a:pt x="3307" y="1413"/>
                </a:cubicBezTo>
                <a:cubicBezTo>
                  <a:pt x="3307" y="1412"/>
                  <a:pt x="3307" y="1412"/>
                  <a:pt x="3307" y="1412"/>
                </a:cubicBezTo>
                <a:cubicBezTo>
                  <a:pt x="3309" y="1411"/>
                  <a:pt x="3309" y="1411"/>
                  <a:pt x="3309" y="1411"/>
                </a:cubicBezTo>
                <a:cubicBezTo>
                  <a:pt x="3310" y="1411"/>
                  <a:pt x="3311" y="1411"/>
                  <a:pt x="3312" y="1411"/>
                </a:cubicBezTo>
                <a:cubicBezTo>
                  <a:pt x="3312" y="1411"/>
                  <a:pt x="3312" y="1411"/>
                  <a:pt x="3312" y="1411"/>
                </a:cubicBezTo>
                <a:cubicBezTo>
                  <a:pt x="3314" y="1411"/>
                  <a:pt x="3314" y="1411"/>
                  <a:pt x="3314" y="1411"/>
                </a:cubicBezTo>
                <a:cubicBezTo>
                  <a:pt x="3314" y="1410"/>
                  <a:pt x="3314" y="1410"/>
                  <a:pt x="3314" y="1410"/>
                </a:cubicBezTo>
                <a:cubicBezTo>
                  <a:pt x="3316" y="1409"/>
                  <a:pt x="3318" y="1409"/>
                  <a:pt x="3319" y="1408"/>
                </a:cubicBezTo>
                <a:cubicBezTo>
                  <a:pt x="3319" y="1407"/>
                  <a:pt x="3319" y="1407"/>
                  <a:pt x="3319" y="1407"/>
                </a:cubicBezTo>
                <a:cubicBezTo>
                  <a:pt x="3321" y="1407"/>
                  <a:pt x="3321" y="1407"/>
                  <a:pt x="3321" y="1407"/>
                </a:cubicBezTo>
                <a:cubicBezTo>
                  <a:pt x="3321" y="1406"/>
                  <a:pt x="3322" y="1406"/>
                  <a:pt x="3322" y="1405"/>
                </a:cubicBezTo>
                <a:cubicBezTo>
                  <a:pt x="3323" y="1405"/>
                  <a:pt x="3323" y="1405"/>
                  <a:pt x="3323" y="1405"/>
                </a:cubicBezTo>
                <a:cubicBezTo>
                  <a:pt x="3323" y="1403"/>
                  <a:pt x="3323" y="1403"/>
                  <a:pt x="3323" y="1403"/>
                </a:cubicBezTo>
                <a:cubicBezTo>
                  <a:pt x="3323" y="1403"/>
                  <a:pt x="3324" y="1403"/>
                  <a:pt x="3324" y="1402"/>
                </a:cubicBezTo>
                <a:cubicBezTo>
                  <a:pt x="3326" y="1400"/>
                  <a:pt x="3326" y="1400"/>
                  <a:pt x="3329" y="1401"/>
                </a:cubicBezTo>
                <a:cubicBezTo>
                  <a:pt x="3330" y="1399"/>
                  <a:pt x="3330" y="1397"/>
                  <a:pt x="3331" y="1396"/>
                </a:cubicBezTo>
                <a:cubicBezTo>
                  <a:pt x="3326" y="1396"/>
                  <a:pt x="3322" y="1396"/>
                  <a:pt x="3318" y="1396"/>
                </a:cubicBezTo>
                <a:cubicBezTo>
                  <a:pt x="3316" y="1396"/>
                  <a:pt x="3314" y="1395"/>
                  <a:pt x="3311" y="1395"/>
                </a:cubicBezTo>
                <a:cubicBezTo>
                  <a:pt x="3311" y="1397"/>
                  <a:pt x="3310" y="1398"/>
                  <a:pt x="3308" y="1399"/>
                </a:cubicBezTo>
                <a:cubicBezTo>
                  <a:pt x="3307" y="1400"/>
                  <a:pt x="3308" y="1399"/>
                  <a:pt x="3306" y="1400"/>
                </a:cubicBezTo>
                <a:cubicBezTo>
                  <a:pt x="3305" y="1398"/>
                  <a:pt x="3305" y="1398"/>
                  <a:pt x="3305" y="1396"/>
                </a:cubicBezTo>
                <a:cubicBezTo>
                  <a:pt x="3302" y="1396"/>
                  <a:pt x="3302" y="1396"/>
                  <a:pt x="3302" y="1396"/>
                </a:cubicBezTo>
                <a:cubicBezTo>
                  <a:pt x="3302" y="1395"/>
                  <a:pt x="3302" y="1395"/>
                  <a:pt x="3302" y="1395"/>
                </a:cubicBezTo>
                <a:cubicBezTo>
                  <a:pt x="3301" y="1394"/>
                  <a:pt x="3300" y="1394"/>
                  <a:pt x="3300" y="1394"/>
                </a:cubicBezTo>
                <a:cubicBezTo>
                  <a:pt x="3298" y="1387"/>
                  <a:pt x="3300" y="1383"/>
                  <a:pt x="3300" y="1377"/>
                </a:cubicBezTo>
                <a:cubicBezTo>
                  <a:pt x="3302" y="1377"/>
                  <a:pt x="3304" y="1378"/>
                  <a:pt x="3304" y="1378"/>
                </a:cubicBezTo>
                <a:cubicBezTo>
                  <a:pt x="3304" y="1377"/>
                  <a:pt x="3304" y="1377"/>
                  <a:pt x="3304" y="1377"/>
                </a:cubicBezTo>
                <a:cubicBezTo>
                  <a:pt x="3309" y="1377"/>
                  <a:pt x="3309" y="1377"/>
                  <a:pt x="3309" y="1377"/>
                </a:cubicBezTo>
                <a:cubicBezTo>
                  <a:pt x="3309" y="1377"/>
                  <a:pt x="3309" y="1376"/>
                  <a:pt x="3310" y="1377"/>
                </a:cubicBezTo>
                <a:cubicBezTo>
                  <a:pt x="3310" y="1377"/>
                  <a:pt x="3310" y="1377"/>
                  <a:pt x="3310" y="1377"/>
                </a:cubicBezTo>
                <a:cubicBezTo>
                  <a:pt x="3312" y="1378"/>
                  <a:pt x="3313" y="1378"/>
                  <a:pt x="3314" y="1378"/>
                </a:cubicBezTo>
                <a:cubicBezTo>
                  <a:pt x="3314" y="1377"/>
                  <a:pt x="3314" y="1377"/>
                  <a:pt x="3314" y="1377"/>
                </a:cubicBezTo>
                <a:cubicBezTo>
                  <a:pt x="3325" y="1377"/>
                  <a:pt x="3325" y="1377"/>
                  <a:pt x="3325" y="1377"/>
                </a:cubicBezTo>
                <a:cubicBezTo>
                  <a:pt x="3325" y="1378"/>
                  <a:pt x="3325" y="1378"/>
                  <a:pt x="3325" y="1378"/>
                </a:cubicBezTo>
                <a:cubicBezTo>
                  <a:pt x="3328" y="1378"/>
                  <a:pt x="3328" y="1378"/>
                  <a:pt x="3328" y="1378"/>
                </a:cubicBezTo>
                <a:cubicBezTo>
                  <a:pt x="3328" y="1379"/>
                  <a:pt x="3328" y="1379"/>
                  <a:pt x="3328" y="1379"/>
                </a:cubicBezTo>
                <a:cubicBezTo>
                  <a:pt x="3330" y="1379"/>
                  <a:pt x="3330" y="1379"/>
                  <a:pt x="3330" y="1379"/>
                </a:cubicBezTo>
                <a:cubicBezTo>
                  <a:pt x="3330" y="1380"/>
                  <a:pt x="3330" y="1380"/>
                  <a:pt x="3330" y="1380"/>
                </a:cubicBezTo>
                <a:cubicBezTo>
                  <a:pt x="3332" y="1380"/>
                  <a:pt x="3333" y="1379"/>
                  <a:pt x="3333" y="1379"/>
                </a:cubicBezTo>
                <a:cubicBezTo>
                  <a:pt x="3334" y="1379"/>
                  <a:pt x="3336" y="1380"/>
                  <a:pt x="3338" y="1380"/>
                </a:cubicBezTo>
                <a:cubicBezTo>
                  <a:pt x="3338" y="1378"/>
                  <a:pt x="3338" y="1378"/>
                  <a:pt x="3338" y="1378"/>
                </a:cubicBezTo>
                <a:cubicBezTo>
                  <a:pt x="3340" y="1378"/>
                  <a:pt x="3341" y="1378"/>
                  <a:pt x="3342" y="1377"/>
                </a:cubicBezTo>
                <a:cubicBezTo>
                  <a:pt x="3343" y="1373"/>
                  <a:pt x="3346" y="1370"/>
                  <a:pt x="3349" y="1368"/>
                </a:cubicBezTo>
                <a:cubicBezTo>
                  <a:pt x="3349" y="1366"/>
                  <a:pt x="3349" y="1364"/>
                  <a:pt x="3350" y="1362"/>
                </a:cubicBezTo>
                <a:cubicBezTo>
                  <a:pt x="3349" y="1362"/>
                  <a:pt x="3349" y="1362"/>
                  <a:pt x="3348" y="1361"/>
                </a:cubicBezTo>
                <a:cubicBezTo>
                  <a:pt x="3346" y="1361"/>
                  <a:pt x="3346" y="1361"/>
                  <a:pt x="3346" y="1361"/>
                </a:cubicBezTo>
                <a:cubicBezTo>
                  <a:pt x="3345" y="1362"/>
                  <a:pt x="3345" y="1363"/>
                  <a:pt x="3345" y="1364"/>
                </a:cubicBezTo>
                <a:cubicBezTo>
                  <a:pt x="3344" y="1364"/>
                  <a:pt x="3343" y="1365"/>
                  <a:pt x="3342" y="1365"/>
                </a:cubicBezTo>
                <a:cubicBezTo>
                  <a:pt x="3342" y="1367"/>
                  <a:pt x="3342" y="1367"/>
                  <a:pt x="3342" y="1367"/>
                </a:cubicBezTo>
                <a:cubicBezTo>
                  <a:pt x="3341" y="1368"/>
                  <a:pt x="3340" y="1368"/>
                  <a:pt x="3339" y="1368"/>
                </a:cubicBezTo>
                <a:cubicBezTo>
                  <a:pt x="3339" y="1369"/>
                  <a:pt x="3339" y="1369"/>
                  <a:pt x="3339" y="1369"/>
                </a:cubicBezTo>
                <a:cubicBezTo>
                  <a:pt x="3337" y="1369"/>
                  <a:pt x="3337" y="1369"/>
                  <a:pt x="3337" y="1369"/>
                </a:cubicBezTo>
                <a:cubicBezTo>
                  <a:pt x="3337" y="1370"/>
                  <a:pt x="3337" y="1370"/>
                  <a:pt x="3337" y="1370"/>
                </a:cubicBezTo>
                <a:cubicBezTo>
                  <a:pt x="3335" y="1370"/>
                  <a:pt x="3335" y="1370"/>
                  <a:pt x="3335" y="1370"/>
                </a:cubicBezTo>
                <a:cubicBezTo>
                  <a:pt x="3335" y="1371"/>
                  <a:pt x="3335" y="1371"/>
                  <a:pt x="3335" y="1371"/>
                </a:cubicBezTo>
                <a:cubicBezTo>
                  <a:pt x="3326" y="1371"/>
                  <a:pt x="3326" y="1371"/>
                  <a:pt x="3326" y="1371"/>
                </a:cubicBezTo>
                <a:cubicBezTo>
                  <a:pt x="3325" y="1371"/>
                  <a:pt x="3323" y="1371"/>
                  <a:pt x="3322" y="1372"/>
                </a:cubicBezTo>
                <a:cubicBezTo>
                  <a:pt x="3322" y="1371"/>
                  <a:pt x="3322" y="1371"/>
                  <a:pt x="3322" y="1371"/>
                </a:cubicBezTo>
                <a:cubicBezTo>
                  <a:pt x="3314" y="1371"/>
                  <a:pt x="3314" y="1371"/>
                  <a:pt x="3314" y="1371"/>
                </a:cubicBezTo>
                <a:cubicBezTo>
                  <a:pt x="3313" y="1370"/>
                  <a:pt x="3313" y="1370"/>
                  <a:pt x="3313" y="1369"/>
                </a:cubicBezTo>
                <a:cubicBezTo>
                  <a:pt x="3312" y="1369"/>
                  <a:pt x="3311" y="1370"/>
                  <a:pt x="3310" y="1370"/>
                </a:cubicBezTo>
                <a:cubicBezTo>
                  <a:pt x="3310" y="1369"/>
                  <a:pt x="3310" y="1369"/>
                  <a:pt x="3309" y="1367"/>
                </a:cubicBezTo>
                <a:cubicBezTo>
                  <a:pt x="3304" y="1367"/>
                  <a:pt x="3303" y="1368"/>
                  <a:pt x="3299" y="1369"/>
                </a:cubicBezTo>
                <a:cubicBezTo>
                  <a:pt x="3299" y="1371"/>
                  <a:pt x="3299" y="1371"/>
                  <a:pt x="3299" y="1371"/>
                </a:cubicBezTo>
                <a:cubicBezTo>
                  <a:pt x="3298" y="1370"/>
                  <a:pt x="3297" y="1370"/>
                  <a:pt x="3296" y="1370"/>
                </a:cubicBezTo>
                <a:cubicBezTo>
                  <a:pt x="3295" y="1372"/>
                  <a:pt x="3293" y="1374"/>
                  <a:pt x="3292" y="1377"/>
                </a:cubicBezTo>
                <a:cubicBezTo>
                  <a:pt x="3291" y="1377"/>
                  <a:pt x="3291" y="1377"/>
                  <a:pt x="3291" y="1377"/>
                </a:cubicBezTo>
                <a:cubicBezTo>
                  <a:pt x="3291" y="1380"/>
                  <a:pt x="3291" y="1380"/>
                  <a:pt x="3291" y="1380"/>
                </a:cubicBezTo>
                <a:cubicBezTo>
                  <a:pt x="3292" y="1380"/>
                  <a:pt x="3292" y="1380"/>
                  <a:pt x="3292" y="1380"/>
                </a:cubicBezTo>
                <a:cubicBezTo>
                  <a:pt x="3293" y="1382"/>
                  <a:pt x="3291" y="1382"/>
                  <a:pt x="3291" y="1382"/>
                </a:cubicBezTo>
                <a:cubicBezTo>
                  <a:pt x="3290" y="1386"/>
                  <a:pt x="3294" y="1390"/>
                  <a:pt x="3291" y="1393"/>
                </a:cubicBezTo>
                <a:cubicBezTo>
                  <a:pt x="3291" y="1395"/>
                  <a:pt x="3291" y="1395"/>
                  <a:pt x="3289" y="1396"/>
                </a:cubicBezTo>
                <a:close/>
                <a:moveTo>
                  <a:pt x="3113" y="1368"/>
                </a:moveTo>
                <a:cubicBezTo>
                  <a:pt x="3112" y="1365"/>
                  <a:pt x="3112" y="1365"/>
                  <a:pt x="3109" y="1364"/>
                </a:cubicBezTo>
                <a:cubicBezTo>
                  <a:pt x="3109" y="1367"/>
                  <a:pt x="3109" y="1367"/>
                  <a:pt x="3109" y="1367"/>
                </a:cubicBezTo>
                <a:cubicBezTo>
                  <a:pt x="3110" y="1367"/>
                  <a:pt x="3110" y="1367"/>
                  <a:pt x="3110" y="1367"/>
                </a:cubicBezTo>
                <a:cubicBezTo>
                  <a:pt x="3110" y="1368"/>
                  <a:pt x="3110" y="1368"/>
                  <a:pt x="3110" y="1368"/>
                </a:cubicBezTo>
                <a:lnTo>
                  <a:pt x="3113" y="1368"/>
                </a:lnTo>
                <a:close/>
                <a:moveTo>
                  <a:pt x="3131" y="1364"/>
                </a:moveTo>
                <a:cubicBezTo>
                  <a:pt x="3131" y="1366"/>
                  <a:pt x="3131" y="1366"/>
                  <a:pt x="3131" y="1366"/>
                </a:cubicBezTo>
                <a:cubicBezTo>
                  <a:pt x="3133" y="1366"/>
                  <a:pt x="3133" y="1366"/>
                  <a:pt x="3133" y="1366"/>
                </a:cubicBezTo>
                <a:cubicBezTo>
                  <a:pt x="3133" y="1364"/>
                  <a:pt x="3133" y="1364"/>
                  <a:pt x="3133" y="1364"/>
                </a:cubicBezTo>
                <a:lnTo>
                  <a:pt x="3131" y="1364"/>
                </a:lnTo>
                <a:close/>
                <a:moveTo>
                  <a:pt x="1490" y="1380"/>
                </a:moveTo>
                <a:cubicBezTo>
                  <a:pt x="1490" y="1378"/>
                  <a:pt x="1490" y="1378"/>
                  <a:pt x="1489" y="1377"/>
                </a:cubicBezTo>
                <a:cubicBezTo>
                  <a:pt x="1487" y="1377"/>
                  <a:pt x="1486" y="1377"/>
                  <a:pt x="1485" y="1377"/>
                </a:cubicBezTo>
                <a:cubicBezTo>
                  <a:pt x="1485" y="1378"/>
                  <a:pt x="1485" y="1378"/>
                  <a:pt x="1485" y="1378"/>
                </a:cubicBezTo>
                <a:cubicBezTo>
                  <a:pt x="1483" y="1379"/>
                  <a:pt x="1483" y="1378"/>
                  <a:pt x="1482" y="1380"/>
                </a:cubicBezTo>
                <a:cubicBezTo>
                  <a:pt x="1483" y="1380"/>
                  <a:pt x="1483" y="1380"/>
                  <a:pt x="1483" y="1380"/>
                </a:cubicBezTo>
                <a:cubicBezTo>
                  <a:pt x="1483" y="1381"/>
                  <a:pt x="1483" y="1381"/>
                  <a:pt x="1483" y="1381"/>
                </a:cubicBezTo>
                <a:cubicBezTo>
                  <a:pt x="1481" y="1382"/>
                  <a:pt x="1479" y="1383"/>
                  <a:pt x="1477" y="1384"/>
                </a:cubicBezTo>
                <a:cubicBezTo>
                  <a:pt x="1476" y="1385"/>
                  <a:pt x="1476" y="1387"/>
                  <a:pt x="1476" y="1388"/>
                </a:cubicBezTo>
                <a:cubicBezTo>
                  <a:pt x="1474" y="1389"/>
                  <a:pt x="1474" y="1389"/>
                  <a:pt x="1472" y="1390"/>
                </a:cubicBezTo>
                <a:cubicBezTo>
                  <a:pt x="1472" y="1394"/>
                  <a:pt x="1472" y="1398"/>
                  <a:pt x="1474" y="1401"/>
                </a:cubicBezTo>
                <a:cubicBezTo>
                  <a:pt x="1475" y="1401"/>
                  <a:pt x="1475" y="1401"/>
                  <a:pt x="1475" y="1401"/>
                </a:cubicBezTo>
                <a:cubicBezTo>
                  <a:pt x="1476" y="1402"/>
                  <a:pt x="1477" y="1403"/>
                  <a:pt x="1477" y="1404"/>
                </a:cubicBezTo>
                <a:cubicBezTo>
                  <a:pt x="1481" y="1404"/>
                  <a:pt x="1481" y="1404"/>
                  <a:pt x="1481" y="1404"/>
                </a:cubicBezTo>
                <a:cubicBezTo>
                  <a:pt x="1481" y="1402"/>
                  <a:pt x="1481" y="1402"/>
                  <a:pt x="1481" y="1402"/>
                </a:cubicBezTo>
                <a:cubicBezTo>
                  <a:pt x="1483" y="1403"/>
                  <a:pt x="1486" y="1403"/>
                  <a:pt x="1489" y="1403"/>
                </a:cubicBezTo>
                <a:cubicBezTo>
                  <a:pt x="1489" y="1403"/>
                  <a:pt x="1489" y="1402"/>
                  <a:pt x="1490" y="1401"/>
                </a:cubicBezTo>
                <a:cubicBezTo>
                  <a:pt x="1491" y="1401"/>
                  <a:pt x="1492" y="1401"/>
                  <a:pt x="1493" y="1401"/>
                </a:cubicBezTo>
                <a:cubicBezTo>
                  <a:pt x="1494" y="1398"/>
                  <a:pt x="1493" y="1399"/>
                  <a:pt x="1495" y="1398"/>
                </a:cubicBezTo>
                <a:cubicBezTo>
                  <a:pt x="1496" y="1397"/>
                  <a:pt x="1496" y="1395"/>
                  <a:pt x="1496" y="1394"/>
                </a:cubicBezTo>
                <a:cubicBezTo>
                  <a:pt x="1497" y="1394"/>
                  <a:pt x="1497" y="1393"/>
                  <a:pt x="1498" y="1393"/>
                </a:cubicBezTo>
                <a:cubicBezTo>
                  <a:pt x="1499" y="1390"/>
                  <a:pt x="1496" y="1389"/>
                  <a:pt x="1498" y="1386"/>
                </a:cubicBezTo>
                <a:cubicBezTo>
                  <a:pt x="1498" y="1382"/>
                  <a:pt x="1498" y="1382"/>
                  <a:pt x="1498" y="1382"/>
                </a:cubicBezTo>
                <a:cubicBezTo>
                  <a:pt x="1497" y="1382"/>
                  <a:pt x="1497" y="1382"/>
                  <a:pt x="1497" y="1382"/>
                </a:cubicBezTo>
                <a:cubicBezTo>
                  <a:pt x="1497" y="1382"/>
                  <a:pt x="1497" y="1382"/>
                  <a:pt x="1497" y="1382"/>
                </a:cubicBezTo>
                <a:cubicBezTo>
                  <a:pt x="1495" y="1382"/>
                  <a:pt x="1494" y="1382"/>
                  <a:pt x="1492" y="1382"/>
                </a:cubicBezTo>
                <a:cubicBezTo>
                  <a:pt x="1491" y="1382"/>
                  <a:pt x="1491" y="1382"/>
                  <a:pt x="1489" y="1382"/>
                </a:cubicBezTo>
                <a:cubicBezTo>
                  <a:pt x="1490" y="1380"/>
                  <a:pt x="1489" y="1381"/>
                  <a:pt x="1490" y="1380"/>
                </a:cubicBezTo>
                <a:close/>
                <a:moveTo>
                  <a:pt x="3415" y="1388"/>
                </a:moveTo>
                <a:cubicBezTo>
                  <a:pt x="3415" y="1386"/>
                  <a:pt x="3415" y="1386"/>
                  <a:pt x="3415" y="1386"/>
                </a:cubicBezTo>
                <a:cubicBezTo>
                  <a:pt x="3413" y="1386"/>
                  <a:pt x="3413" y="1386"/>
                  <a:pt x="3413" y="1386"/>
                </a:cubicBezTo>
                <a:cubicBezTo>
                  <a:pt x="3409" y="1386"/>
                  <a:pt x="3409" y="1386"/>
                  <a:pt x="3409" y="1386"/>
                </a:cubicBezTo>
                <a:cubicBezTo>
                  <a:pt x="3409" y="1385"/>
                  <a:pt x="3409" y="1385"/>
                  <a:pt x="3408" y="1384"/>
                </a:cubicBezTo>
                <a:cubicBezTo>
                  <a:pt x="3407" y="1384"/>
                  <a:pt x="3407" y="1385"/>
                  <a:pt x="3406" y="1385"/>
                </a:cubicBezTo>
                <a:cubicBezTo>
                  <a:pt x="3406" y="1386"/>
                  <a:pt x="3406" y="1386"/>
                  <a:pt x="3406" y="1386"/>
                </a:cubicBezTo>
                <a:cubicBezTo>
                  <a:pt x="3403" y="1386"/>
                  <a:pt x="3403" y="1386"/>
                  <a:pt x="3403" y="1386"/>
                </a:cubicBezTo>
                <a:cubicBezTo>
                  <a:pt x="3403" y="1386"/>
                  <a:pt x="3403" y="1386"/>
                  <a:pt x="3403" y="1386"/>
                </a:cubicBezTo>
                <a:cubicBezTo>
                  <a:pt x="3402" y="1386"/>
                  <a:pt x="3402" y="1386"/>
                  <a:pt x="3402" y="1386"/>
                </a:cubicBezTo>
                <a:cubicBezTo>
                  <a:pt x="3404" y="1389"/>
                  <a:pt x="3404" y="1387"/>
                  <a:pt x="3406" y="1388"/>
                </a:cubicBezTo>
                <a:cubicBezTo>
                  <a:pt x="3406" y="1389"/>
                  <a:pt x="3406" y="1389"/>
                  <a:pt x="3406" y="1389"/>
                </a:cubicBezTo>
                <a:cubicBezTo>
                  <a:pt x="3408" y="1389"/>
                  <a:pt x="3414" y="1390"/>
                  <a:pt x="3415" y="1388"/>
                </a:cubicBezTo>
                <a:close/>
                <a:moveTo>
                  <a:pt x="1467" y="1386"/>
                </a:moveTo>
                <a:cubicBezTo>
                  <a:pt x="1468" y="1386"/>
                  <a:pt x="1467" y="1387"/>
                  <a:pt x="1467" y="1386"/>
                </a:cubicBezTo>
                <a:cubicBezTo>
                  <a:pt x="1466" y="1386"/>
                  <a:pt x="1466" y="1386"/>
                  <a:pt x="1466" y="1386"/>
                </a:cubicBezTo>
                <a:cubicBezTo>
                  <a:pt x="1466" y="1386"/>
                  <a:pt x="1465" y="1387"/>
                  <a:pt x="1465" y="1387"/>
                </a:cubicBezTo>
                <a:cubicBezTo>
                  <a:pt x="1467" y="1388"/>
                  <a:pt x="1466" y="1387"/>
                  <a:pt x="1467" y="1386"/>
                </a:cubicBezTo>
                <a:close/>
                <a:moveTo>
                  <a:pt x="3125" y="1390"/>
                </a:moveTo>
                <a:cubicBezTo>
                  <a:pt x="3125" y="1389"/>
                  <a:pt x="3125" y="1389"/>
                  <a:pt x="3125" y="1389"/>
                </a:cubicBezTo>
                <a:cubicBezTo>
                  <a:pt x="3126" y="1389"/>
                  <a:pt x="3126" y="1389"/>
                  <a:pt x="3126" y="1389"/>
                </a:cubicBezTo>
                <a:cubicBezTo>
                  <a:pt x="3126" y="1388"/>
                  <a:pt x="3126" y="1388"/>
                  <a:pt x="3126" y="1388"/>
                </a:cubicBezTo>
                <a:cubicBezTo>
                  <a:pt x="3125" y="1388"/>
                  <a:pt x="3125" y="1388"/>
                  <a:pt x="3124" y="1387"/>
                </a:cubicBezTo>
                <a:cubicBezTo>
                  <a:pt x="3124" y="1390"/>
                  <a:pt x="3124" y="1390"/>
                  <a:pt x="3124" y="1390"/>
                </a:cubicBezTo>
                <a:lnTo>
                  <a:pt x="3125" y="1390"/>
                </a:lnTo>
                <a:close/>
                <a:moveTo>
                  <a:pt x="3377" y="1392"/>
                </a:moveTo>
                <a:cubicBezTo>
                  <a:pt x="3375" y="1392"/>
                  <a:pt x="3375" y="1392"/>
                  <a:pt x="3375" y="1389"/>
                </a:cubicBezTo>
                <a:cubicBezTo>
                  <a:pt x="3374" y="1389"/>
                  <a:pt x="3374" y="1389"/>
                  <a:pt x="3374" y="1389"/>
                </a:cubicBezTo>
                <a:cubicBezTo>
                  <a:pt x="3374" y="1395"/>
                  <a:pt x="3374" y="1395"/>
                  <a:pt x="3374" y="1395"/>
                </a:cubicBezTo>
                <a:cubicBezTo>
                  <a:pt x="3375" y="1394"/>
                  <a:pt x="3376" y="1394"/>
                  <a:pt x="3377" y="1394"/>
                </a:cubicBezTo>
                <a:lnTo>
                  <a:pt x="3377" y="1392"/>
                </a:lnTo>
                <a:close/>
                <a:moveTo>
                  <a:pt x="1468" y="1391"/>
                </a:moveTo>
                <a:cubicBezTo>
                  <a:pt x="1469" y="1391"/>
                  <a:pt x="1469" y="1391"/>
                  <a:pt x="1469" y="1391"/>
                </a:cubicBezTo>
                <a:cubicBezTo>
                  <a:pt x="1469" y="1390"/>
                  <a:pt x="1469" y="1391"/>
                  <a:pt x="1468" y="1390"/>
                </a:cubicBezTo>
                <a:lnTo>
                  <a:pt x="1468" y="1391"/>
                </a:lnTo>
                <a:close/>
                <a:moveTo>
                  <a:pt x="3567" y="1454"/>
                </a:moveTo>
                <a:cubicBezTo>
                  <a:pt x="3567" y="1454"/>
                  <a:pt x="3568" y="1453"/>
                  <a:pt x="3568" y="1452"/>
                </a:cubicBezTo>
                <a:cubicBezTo>
                  <a:pt x="3567" y="1452"/>
                  <a:pt x="3567" y="1452"/>
                  <a:pt x="3567" y="1452"/>
                </a:cubicBezTo>
                <a:cubicBezTo>
                  <a:pt x="3567" y="1450"/>
                  <a:pt x="3566" y="1449"/>
                  <a:pt x="3566" y="1447"/>
                </a:cubicBezTo>
                <a:cubicBezTo>
                  <a:pt x="3565" y="1447"/>
                  <a:pt x="3565" y="1446"/>
                  <a:pt x="3564" y="1446"/>
                </a:cubicBezTo>
                <a:cubicBezTo>
                  <a:pt x="3564" y="1444"/>
                  <a:pt x="3564" y="1444"/>
                  <a:pt x="3564" y="1444"/>
                </a:cubicBezTo>
                <a:cubicBezTo>
                  <a:pt x="3563" y="1444"/>
                  <a:pt x="3563" y="1444"/>
                  <a:pt x="3562" y="1444"/>
                </a:cubicBezTo>
                <a:cubicBezTo>
                  <a:pt x="3562" y="1443"/>
                  <a:pt x="3562" y="1443"/>
                  <a:pt x="3562" y="1442"/>
                </a:cubicBezTo>
                <a:cubicBezTo>
                  <a:pt x="3557" y="1442"/>
                  <a:pt x="3557" y="1442"/>
                  <a:pt x="3557" y="1442"/>
                </a:cubicBezTo>
                <a:cubicBezTo>
                  <a:pt x="3553" y="1438"/>
                  <a:pt x="3553" y="1438"/>
                  <a:pt x="3553" y="1438"/>
                </a:cubicBezTo>
                <a:cubicBezTo>
                  <a:pt x="3552" y="1438"/>
                  <a:pt x="3552" y="1438"/>
                  <a:pt x="3552" y="1438"/>
                </a:cubicBezTo>
                <a:cubicBezTo>
                  <a:pt x="3552" y="1437"/>
                  <a:pt x="3552" y="1436"/>
                  <a:pt x="3552" y="1435"/>
                </a:cubicBezTo>
                <a:cubicBezTo>
                  <a:pt x="3547" y="1435"/>
                  <a:pt x="3547" y="1435"/>
                  <a:pt x="3547" y="1435"/>
                </a:cubicBezTo>
                <a:cubicBezTo>
                  <a:pt x="3546" y="1435"/>
                  <a:pt x="3546" y="1434"/>
                  <a:pt x="3545" y="1433"/>
                </a:cubicBezTo>
                <a:cubicBezTo>
                  <a:pt x="3543" y="1433"/>
                  <a:pt x="3543" y="1433"/>
                  <a:pt x="3543" y="1433"/>
                </a:cubicBezTo>
                <a:cubicBezTo>
                  <a:pt x="3543" y="1432"/>
                  <a:pt x="3543" y="1432"/>
                  <a:pt x="3543" y="1432"/>
                </a:cubicBezTo>
                <a:cubicBezTo>
                  <a:pt x="3538" y="1432"/>
                  <a:pt x="3538" y="1432"/>
                  <a:pt x="3538" y="1432"/>
                </a:cubicBezTo>
                <a:cubicBezTo>
                  <a:pt x="3538" y="1432"/>
                  <a:pt x="3538" y="1431"/>
                  <a:pt x="3538" y="1430"/>
                </a:cubicBezTo>
                <a:cubicBezTo>
                  <a:pt x="3536" y="1430"/>
                  <a:pt x="3536" y="1430"/>
                  <a:pt x="3536" y="1430"/>
                </a:cubicBezTo>
                <a:cubicBezTo>
                  <a:pt x="3536" y="1430"/>
                  <a:pt x="3536" y="1430"/>
                  <a:pt x="3536" y="1430"/>
                </a:cubicBezTo>
                <a:cubicBezTo>
                  <a:pt x="3533" y="1430"/>
                  <a:pt x="3533" y="1430"/>
                  <a:pt x="3533" y="1430"/>
                </a:cubicBezTo>
                <a:cubicBezTo>
                  <a:pt x="3533" y="1429"/>
                  <a:pt x="3533" y="1429"/>
                  <a:pt x="3533" y="1429"/>
                </a:cubicBezTo>
                <a:cubicBezTo>
                  <a:pt x="3531" y="1429"/>
                  <a:pt x="3531" y="1429"/>
                  <a:pt x="3531" y="1429"/>
                </a:cubicBezTo>
                <a:cubicBezTo>
                  <a:pt x="3531" y="1428"/>
                  <a:pt x="3531" y="1428"/>
                  <a:pt x="3531" y="1428"/>
                </a:cubicBezTo>
                <a:cubicBezTo>
                  <a:pt x="3529" y="1428"/>
                  <a:pt x="3528" y="1427"/>
                  <a:pt x="3526" y="1427"/>
                </a:cubicBezTo>
                <a:cubicBezTo>
                  <a:pt x="3526" y="1427"/>
                  <a:pt x="3526" y="1426"/>
                  <a:pt x="3525" y="1425"/>
                </a:cubicBezTo>
                <a:cubicBezTo>
                  <a:pt x="3523" y="1424"/>
                  <a:pt x="3522" y="1423"/>
                  <a:pt x="3520" y="1423"/>
                </a:cubicBezTo>
                <a:cubicBezTo>
                  <a:pt x="3520" y="1421"/>
                  <a:pt x="3520" y="1421"/>
                  <a:pt x="3520" y="1421"/>
                </a:cubicBezTo>
                <a:cubicBezTo>
                  <a:pt x="3518" y="1421"/>
                  <a:pt x="3518" y="1421"/>
                  <a:pt x="3518" y="1421"/>
                </a:cubicBezTo>
                <a:cubicBezTo>
                  <a:pt x="3518" y="1420"/>
                  <a:pt x="3518" y="1420"/>
                  <a:pt x="3518" y="1420"/>
                </a:cubicBezTo>
                <a:cubicBezTo>
                  <a:pt x="3517" y="1420"/>
                  <a:pt x="3516" y="1420"/>
                  <a:pt x="3515" y="1420"/>
                </a:cubicBezTo>
                <a:cubicBezTo>
                  <a:pt x="3514" y="1418"/>
                  <a:pt x="3514" y="1419"/>
                  <a:pt x="3513" y="1417"/>
                </a:cubicBezTo>
                <a:cubicBezTo>
                  <a:pt x="3512" y="1417"/>
                  <a:pt x="3510" y="1417"/>
                  <a:pt x="3509" y="1416"/>
                </a:cubicBezTo>
                <a:cubicBezTo>
                  <a:pt x="3509" y="1416"/>
                  <a:pt x="3508" y="1418"/>
                  <a:pt x="3506" y="1417"/>
                </a:cubicBezTo>
                <a:cubicBezTo>
                  <a:pt x="3506" y="1416"/>
                  <a:pt x="3506" y="1416"/>
                  <a:pt x="3506" y="1416"/>
                </a:cubicBezTo>
                <a:cubicBezTo>
                  <a:pt x="3501" y="1416"/>
                  <a:pt x="3501" y="1416"/>
                  <a:pt x="3501" y="1416"/>
                </a:cubicBezTo>
                <a:cubicBezTo>
                  <a:pt x="3501" y="1415"/>
                  <a:pt x="3501" y="1415"/>
                  <a:pt x="3501" y="1415"/>
                </a:cubicBezTo>
                <a:cubicBezTo>
                  <a:pt x="3499" y="1415"/>
                  <a:pt x="3498" y="1415"/>
                  <a:pt x="3497" y="1415"/>
                </a:cubicBezTo>
                <a:cubicBezTo>
                  <a:pt x="3497" y="1414"/>
                  <a:pt x="3497" y="1414"/>
                  <a:pt x="3497" y="1414"/>
                </a:cubicBezTo>
                <a:cubicBezTo>
                  <a:pt x="3496" y="1414"/>
                  <a:pt x="3495" y="1413"/>
                  <a:pt x="3493" y="1413"/>
                </a:cubicBezTo>
                <a:cubicBezTo>
                  <a:pt x="3493" y="1412"/>
                  <a:pt x="3493" y="1412"/>
                  <a:pt x="3492" y="1411"/>
                </a:cubicBezTo>
                <a:cubicBezTo>
                  <a:pt x="3490" y="1411"/>
                  <a:pt x="3490" y="1411"/>
                  <a:pt x="3490" y="1411"/>
                </a:cubicBezTo>
                <a:cubicBezTo>
                  <a:pt x="3489" y="1411"/>
                  <a:pt x="3489" y="1410"/>
                  <a:pt x="3488" y="1409"/>
                </a:cubicBezTo>
                <a:cubicBezTo>
                  <a:pt x="3486" y="1409"/>
                  <a:pt x="3486" y="1409"/>
                  <a:pt x="3486" y="1409"/>
                </a:cubicBezTo>
                <a:cubicBezTo>
                  <a:pt x="3485" y="1408"/>
                  <a:pt x="3485" y="1408"/>
                  <a:pt x="3485" y="1407"/>
                </a:cubicBezTo>
                <a:cubicBezTo>
                  <a:pt x="3484" y="1407"/>
                  <a:pt x="3482" y="1407"/>
                  <a:pt x="3481" y="1406"/>
                </a:cubicBezTo>
                <a:cubicBezTo>
                  <a:pt x="3481" y="1408"/>
                  <a:pt x="3481" y="1408"/>
                  <a:pt x="3481" y="1408"/>
                </a:cubicBezTo>
                <a:cubicBezTo>
                  <a:pt x="3478" y="1409"/>
                  <a:pt x="3476" y="1410"/>
                  <a:pt x="3474" y="1412"/>
                </a:cubicBezTo>
                <a:cubicBezTo>
                  <a:pt x="3474" y="1413"/>
                  <a:pt x="3474" y="1413"/>
                  <a:pt x="3473" y="1414"/>
                </a:cubicBezTo>
                <a:cubicBezTo>
                  <a:pt x="3471" y="1414"/>
                  <a:pt x="3471" y="1414"/>
                  <a:pt x="3471" y="1414"/>
                </a:cubicBezTo>
                <a:cubicBezTo>
                  <a:pt x="3471" y="1415"/>
                  <a:pt x="3471" y="1415"/>
                  <a:pt x="3471" y="1415"/>
                </a:cubicBezTo>
                <a:cubicBezTo>
                  <a:pt x="3470" y="1416"/>
                  <a:pt x="3470" y="1416"/>
                  <a:pt x="3468" y="1416"/>
                </a:cubicBezTo>
                <a:cubicBezTo>
                  <a:pt x="3467" y="1419"/>
                  <a:pt x="3466" y="1420"/>
                  <a:pt x="3465" y="1421"/>
                </a:cubicBezTo>
                <a:cubicBezTo>
                  <a:pt x="3464" y="1421"/>
                  <a:pt x="3464" y="1421"/>
                  <a:pt x="3464" y="1421"/>
                </a:cubicBezTo>
                <a:cubicBezTo>
                  <a:pt x="3464" y="1424"/>
                  <a:pt x="3464" y="1424"/>
                  <a:pt x="3464" y="1424"/>
                </a:cubicBezTo>
                <a:cubicBezTo>
                  <a:pt x="3464" y="1424"/>
                  <a:pt x="3464" y="1424"/>
                  <a:pt x="3464" y="1424"/>
                </a:cubicBezTo>
                <a:cubicBezTo>
                  <a:pt x="3463" y="1424"/>
                  <a:pt x="3463" y="1425"/>
                  <a:pt x="3463" y="1425"/>
                </a:cubicBezTo>
                <a:cubicBezTo>
                  <a:pt x="3461" y="1427"/>
                  <a:pt x="3462" y="1425"/>
                  <a:pt x="3460" y="1427"/>
                </a:cubicBezTo>
                <a:cubicBezTo>
                  <a:pt x="3458" y="1427"/>
                  <a:pt x="3458" y="1427"/>
                  <a:pt x="3458" y="1427"/>
                </a:cubicBezTo>
                <a:cubicBezTo>
                  <a:pt x="3458" y="1429"/>
                  <a:pt x="3458" y="1429"/>
                  <a:pt x="3458" y="1429"/>
                </a:cubicBezTo>
                <a:cubicBezTo>
                  <a:pt x="3457" y="1428"/>
                  <a:pt x="3456" y="1428"/>
                  <a:pt x="3454" y="1428"/>
                </a:cubicBezTo>
                <a:cubicBezTo>
                  <a:pt x="3454" y="1425"/>
                  <a:pt x="3454" y="1425"/>
                  <a:pt x="3454" y="1425"/>
                </a:cubicBezTo>
                <a:cubicBezTo>
                  <a:pt x="3454" y="1425"/>
                  <a:pt x="3454" y="1425"/>
                  <a:pt x="3454" y="1425"/>
                </a:cubicBezTo>
                <a:cubicBezTo>
                  <a:pt x="3454" y="1424"/>
                  <a:pt x="3454" y="1424"/>
                  <a:pt x="3454" y="1424"/>
                </a:cubicBezTo>
                <a:cubicBezTo>
                  <a:pt x="3452" y="1423"/>
                  <a:pt x="3452" y="1424"/>
                  <a:pt x="3452" y="1425"/>
                </a:cubicBezTo>
                <a:cubicBezTo>
                  <a:pt x="3451" y="1425"/>
                  <a:pt x="3451" y="1425"/>
                  <a:pt x="3451" y="1425"/>
                </a:cubicBezTo>
                <a:cubicBezTo>
                  <a:pt x="3451" y="1419"/>
                  <a:pt x="3451" y="1419"/>
                  <a:pt x="3451" y="1419"/>
                </a:cubicBezTo>
                <a:cubicBezTo>
                  <a:pt x="3450" y="1419"/>
                  <a:pt x="3450" y="1418"/>
                  <a:pt x="3449" y="1418"/>
                </a:cubicBezTo>
                <a:cubicBezTo>
                  <a:pt x="3448" y="1420"/>
                  <a:pt x="3449" y="1419"/>
                  <a:pt x="3448" y="1420"/>
                </a:cubicBezTo>
                <a:cubicBezTo>
                  <a:pt x="3448" y="1420"/>
                  <a:pt x="3448" y="1420"/>
                  <a:pt x="3448" y="1420"/>
                </a:cubicBezTo>
                <a:cubicBezTo>
                  <a:pt x="3447" y="1420"/>
                  <a:pt x="3447" y="1420"/>
                  <a:pt x="3447" y="1420"/>
                </a:cubicBezTo>
                <a:cubicBezTo>
                  <a:pt x="3447" y="1416"/>
                  <a:pt x="3446" y="1415"/>
                  <a:pt x="3445" y="1412"/>
                </a:cubicBezTo>
                <a:cubicBezTo>
                  <a:pt x="3445" y="1405"/>
                  <a:pt x="3445" y="1405"/>
                  <a:pt x="3445" y="1405"/>
                </a:cubicBezTo>
                <a:cubicBezTo>
                  <a:pt x="3446" y="1405"/>
                  <a:pt x="3446" y="1405"/>
                  <a:pt x="3446" y="1405"/>
                </a:cubicBezTo>
                <a:cubicBezTo>
                  <a:pt x="3446" y="1403"/>
                  <a:pt x="3446" y="1403"/>
                  <a:pt x="3446" y="1403"/>
                </a:cubicBezTo>
                <a:cubicBezTo>
                  <a:pt x="3447" y="1403"/>
                  <a:pt x="3447" y="1403"/>
                  <a:pt x="3447" y="1403"/>
                </a:cubicBezTo>
                <a:cubicBezTo>
                  <a:pt x="3446" y="1401"/>
                  <a:pt x="3446" y="1398"/>
                  <a:pt x="3445" y="1396"/>
                </a:cubicBezTo>
                <a:cubicBezTo>
                  <a:pt x="3445" y="1395"/>
                  <a:pt x="3444" y="1395"/>
                  <a:pt x="3443" y="1395"/>
                </a:cubicBezTo>
                <a:cubicBezTo>
                  <a:pt x="3443" y="1394"/>
                  <a:pt x="3443" y="1394"/>
                  <a:pt x="3443" y="1394"/>
                </a:cubicBezTo>
                <a:cubicBezTo>
                  <a:pt x="3442" y="1394"/>
                  <a:pt x="3440" y="1394"/>
                  <a:pt x="3439" y="1395"/>
                </a:cubicBezTo>
                <a:cubicBezTo>
                  <a:pt x="3439" y="1393"/>
                  <a:pt x="3439" y="1393"/>
                  <a:pt x="3439" y="1393"/>
                </a:cubicBezTo>
                <a:cubicBezTo>
                  <a:pt x="3436" y="1393"/>
                  <a:pt x="3436" y="1393"/>
                  <a:pt x="3436" y="1393"/>
                </a:cubicBezTo>
                <a:cubicBezTo>
                  <a:pt x="3436" y="1395"/>
                  <a:pt x="3436" y="1395"/>
                  <a:pt x="3436" y="1395"/>
                </a:cubicBezTo>
                <a:cubicBezTo>
                  <a:pt x="3434" y="1394"/>
                  <a:pt x="3431" y="1394"/>
                  <a:pt x="3429" y="1393"/>
                </a:cubicBezTo>
                <a:cubicBezTo>
                  <a:pt x="3429" y="1393"/>
                  <a:pt x="3428" y="1392"/>
                  <a:pt x="3428" y="1391"/>
                </a:cubicBezTo>
                <a:cubicBezTo>
                  <a:pt x="3426" y="1392"/>
                  <a:pt x="3424" y="1393"/>
                  <a:pt x="3421" y="1393"/>
                </a:cubicBezTo>
                <a:cubicBezTo>
                  <a:pt x="3421" y="1396"/>
                  <a:pt x="3421" y="1396"/>
                  <a:pt x="3421" y="1396"/>
                </a:cubicBezTo>
                <a:cubicBezTo>
                  <a:pt x="3420" y="1396"/>
                  <a:pt x="3417" y="1397"/>
                  <a:pt x="3414" y="1396"/>
                </a:cubicBezTo>
                <a:cubicBezTo>
                  <a:pt x="3414" y="1397"/>
                  <a:pt x="3414" y="1398"/>
                  <a:pt x="3413" y="1399"/>
                </a:cubicBezTo>
                <a:cubicBezTo>
                  <a:pt x="3414" y="1399"/>
                  <a:pt x="3414" y="1399"/>
                  <a:pt x="3414" y="1399"/>
                </a:cubicBezTo>
                <a:cubicBezTo>
                  <a:pt x="3415" y="1402"/>
                  <a:pt x="3414" y="1403"/>
                  <a:pt x="3412" y="1404"/>
                </a:cubicBezTo>
                <a:cubicBezTo>
                  <a:pt x="3413" y="1406"/>
                  <a:pt x="3412" y="1405"/>
                  <a:pt x="3413" y="1406"/>
                </a:cubicBezTo>
                <a:cubicBezTo>
                  <a:pt x="3415" y="1407"/>
                  <a:pt x="3418" y="1405"/>
                  <a:pt x="3421" y="1406"/>
                </a:cubicBezTo>
                <a:cubicBezTo>
                  <a:pt x="3421" y="1407"/>
                  <a:pt x="3421" y="1407"/>
                  <a:pt x="3421" y="1407"/>
                </a:cubicBezTo>
                <a:cubicBezTo>
                  <a:pt x="3421" y="1407"/>
                  <a:pt x="3422" y="1408"/>
                  <a:pt x="3423" y="1408"/>
                </a:cubicBezTo>
                <a:cubicBezTo>
                  <a:pt x="3423" y="1411"/>
                  <a:pt x="3423" y="1411"/>
                  <a:pt x="3423" y="1411"/>
                </a:cubicBezTo>
                <a:cubicBezTo>
                  <a:pt x="3424" y="1411"/>
                  <a:pt x="3424" y="1411"/>
                  <a:pt x="3424" y="1411"/>
                </a:cubicBezTo>
                <a:cubicBezTo>
                  <a:pt x="3424" y="1412"/>
                  <a:pt x="3424" y="1412"/>
                  <a:pt x="3424" y="1412"/>
                </a:cubicBezTo>
                <a:cubicBezTo>
                  <a:pt x="3422" y="1412"/>
                  <a:pt x="3422" y="1412"/>
                  <a:pt x="3422" y="1412"/>
                </a:cubicBezTo>
                <a:cubicBezTo>
                  <a:pt x="3425" y="1415"/>
                  <a:pt x="3427" y="1412"/>
                  <a:pt x="3431" y="1413"/>
                </a:cubicBezTo>
                <a:cubicBezTo>
                  <a:pt x="3431" y="1414"/>
                  <a:pt x="3431" y="1414"/>
                  <a:pt x="3431" y="1414"/>
                </a:cubicBezTo>
                <a:cubicBezTo>
                  <a:pt x="3433" y="1414"/>
                  <a:pt x="3433" y="1412"/>
                  <a:pt x="3435" y="1413"/>
                </a:cubicBezTo>
                <a:cubicBezTo>
                  <a:pt x="3437" y="1414"/>
                  <a:pt x="3440" y="1415"/>
                  <a:pt x="3442" y="1415"/>
                </a:cubicBezTo>
                <a:cubicBezTo>
                  <a:pt x="3442" y="1416"/>
                  <a:pt x="3442" y="1416"/>
                  <a:pt x="3442" y="1416"/>
                </a:cubicBezTo>
                <a:cubicBezTo>
                  <a:pt x="3440" y="1417"/>
                  <a:pt x="3439" y="1417"/>
                  <a:pt x="3437" y="1417"/>
                </a:cubicBezTo>
                <a:cubicBezTo>
                  <a:pt x="3437" y="1418"/>
                  <a:pt x="3437" y="1418"/>
                  <a:pt x="3437" y="1418"/>
                </a:cubicBezTo>
                <a:cubicBezTo>
                  <a:pt x="3436" y="1418"/>
                  <a:pt x="3435" y="1417"/>
                  <a:pt x="3434" y="1417"/>
                </a:cubicBezTo>
                <a:cubicBezTo>
                  <a:pt x="3434" y="1418"/>
                  <a:pt x="3434" y="1418"/>
                  <a:pt x="3434" y="1418"/>
                </a:cubicBezTo>
                <a:cubicBezTo>
                  <a:pt x="3432" y="1418"/>
                  <a:pt x="3432" y="1418"/>
                  <a:pt x="3432" y="1418"/>
                </a:cubicBezTo>
                <a:cubicBezTo>
                  <a:pt x="3432" y="1419"/>
                  <a:pt x="3432" y="1419"/>
                  <a:pt x="3432" y="1419"/>
                </a:cubicBezTo>
                <a:cubicBezTo>
                  <a:pt x="3429" y="1419"/>
                  <a:pt x="3429" y="1419"/>
                  <a:pt x="3429" y="1419"/>
                </a:cubicBezTo>
                <a:cubicBezTo>
                  <a:pt x="3426" y="1420"/>
                  <a:pt x="3424" y="1420"/>
                  <a:pt x="3421" y="1419"/>
                </a:cubicBezTo>
                <a:cubicBezTo>
                  <a:pt x="3421" y="1420"/>
                  <a:pt x="3421" y="1420"/>
                  <a:pt x="3421" y="1420"/>
                </a:cubicBezTo>
                <a:cubicBezTo>
                  <a:pt x="3421" y="1420"/>
                  <a:pt x="3421" y="1420"/>
                  <a:pt x="3421" y="1420"/>
                </a:cubicBezTo>
                <a:cubicBezTo>
                  <a:pt x="3421" y="1420"/>
                  <a:pt x="3421" y="1421"/>
                  <a:pt x="3421" y="1422"/>
                </a:cubicBezTo>
                <a:cubicBezTo>
                  <a:pt x="3423" y="1422"/>
                  <a:pt x="3425" y="1422"/>
                  <a:pt x="3426" y="1421"/>
                </a:cubicBezTo>
                <a:cubicBezTo>
                  <a:pt x="3427" y="1424"/>
                  <a:pt x="3428" y="1426"/>
                  <a:pt x="3428" y="1428"/>
                </a:cubicBezTo>
                <a:cubicBezTo>
                  <a:pt x="3429" y="1428"/>
                  <a:pt x="3430" y="1427"/>
                  <a:pt x="3431" y="1427"/>
                </a:cubicBezTo>
                <a:cubicBezTo>
                  <a:pt x="3431" y="1428"/>
                  <a:pt x="3431" y="1428"/>
                  <a:pt x="3431" y="1429"/>
                </a:cubicBezTo>
                <a:cubicBezTo>
                  <a:pt x="3431" y="1429"/>
                  <a:pt x="3431" y="1429"/>
                  <a:pt x="3431" y="1429"/>
                </a:cubicBezTo>
                <a:cubicBezTo>
                  <a:pt x="3431" y="1432"/>
                  <a:pt x="3431" y="1432"/>
                  <a:pt x="3431" y="1432"/>
                </a:cubicBezTo>
                <a:cubicBezTo>
                  <a:pt x="3431" y="1432"/>
                  <a:pt x="3431" y="1432"/>
                  <a:pt x="3431" y="1432"/>
                </a:cubicBezTo>
                <a:cubicBezTo>
                  <a:pt x="3432" y="1433"/>
                  <a:pt x="3432" y="1434"/>
                  <a:pt x="3432" y="1435"/>
                </a:cubicBezTo>
                <a:cubicBezTo>
                  <a:pt x="3438" y="1434"/>
                  <a:pt x="3435" y="1431"/>
                  <a:pt x="3438" y="1428"/>
                </a:cubicBezTo>
                <a:cubicBezTo>
                  <a:pt x="3438" y="1427"/>
                  <a:pt x="3438" y="1427"/>
                  <a:pt x="3438" y="1427"/>
                </a:cubicBezTo>
                <a:cubicBezTo>
                  <a:pt x="3439" y="1427"/>
                  <a:pt x="3439" y="1427"/>
                  <a:pt x="3439" y="1427"/>
                </a:cubicBezTo>
                <a:cubicBezTo>
                  <a:pt x="3439" y="1430"/>
                  <a:pt x="3439" y="1430"/>
                  <a:pt x="3439" y="1430"/>
                </a:cubicBezTo>
                <a:cubicBezTo>
                  <a:pt x="3440" y="1430"/>
                  <a:pt x="3440" y="1430"/>
                  <a:pt x="3441" y="1430"/>
                </a:cubicBezTo>
                <a:cubicBezTo>
                  <a:pt x="3441" y="1431"/>
                  <a:pt x="3441" y="1431"/>
                  <a:pt x="3441" y="1431"/>
                </a:cubicBezTo>
                <a:cubicBezTo>
                  <a:pt x="3443" y="1431"/>
                  <a:pt x="3443" y="1431"/>
                  <a:pt x="3443" y="1431"/>
                </a:cubicBezTo>
                <a:cubicBezTo>
                  <a:pt x="3443" y="1432"/>
                  <a:pt x="3443" y="1432"/>
                  <a:pt x="3444" y="1433"/>
                </a:cubicBezTo>
                <a:cubicBezTo>
                  <a:pt x="3445" y="1433"/>
                  <a:pt x="3446" y="1433"/>
                  <a:pt x="3447" y="1434"/>
                </a:cubicBezTo>
                <a:cubicBezTo>
                  <a:pt x="3447" y="1435"/>
                  <a:pt x="3447" y="1435"/>
                  <a:pt x="3447" y="1435"/>
                </a:cubicBezTo>
                <a:cubicBezTo>
                  <a:pt x="3448" y="1434"/>
                  <a:pt x="3449" y="1434"/>
                  <a:pt x="3450" y="1434"/>
                </a:cubicBezTo>
                <a:cubicBezTo>
                  <a:pt x="3449" y="1435"/>
                  <a:pt x="3449" y="1437"/>
                  <a:pt x="3449" y="1440"/>
                </a:cubicBezTo>
                <a:cubicBezTo>
                  <a:pt x="3450" y="1440"/>
                  <a:pt x="3450" y="1440"/>
                  <a:pt x="3451" y="1440"/>
                </a:cubicBezTo>
                <a:cubicBezTo>
                  <a:pt x="3451" y="1441"/>
                  <a:pt x="3451" y="1441"/>
                  <a:pt x="3451" y="1441"/>
                </a:cubicBezTo>
                <a:cubicBezTo>
                  <a:pt x="3453" y="1441"/>
                  <a:pt x="3453" y="1441"/>
                  <a:pt x="3453" y="1441"/>
                </a:cubicBezTo>
                <a:cubicBezTo>
                  <a:pt x="3453" y="1442"/>
                  <a:pt x="3453" y="1442"/>
                  <a:pt x="3453" y="1442"/>
                </a:cubicBezTo>
                <a:cubicBezTo>
                  <a:pt x="3454" y="1442"/>
                  <a:pt x="3456" y="1441"/>
                  <a:pt x="3458" y="1441"/>
                </a:cubicBezTo>
                <a:cubicBezTo>
                  <a:pt x="3458" y="1442"/>
                  <a:pt x="3458" y="1442"/>
                  <a:pt x="3458" y="1442"/>
                </a:cubicBezTo>
                <a:cubicBezTo>
                  <a:pt x="3459" y="1442"/>
                  <a:pt x="3459" y="1442"/>
                  <a:pt x="3459" y="1442"/>
                </a:cubicBezTo>
                <a:cubicBezTo>
                  <a:pt x="3459" y="1443"/>
                  <a:pt x="3459" y="1443"/>
                  <a:pt x="3459" y="1443"/>
                </a:cubicBezTo>
                <a:cubicBezTo>
                  <a:pt x="3461" y="1443"/>
                  <a:pt x="3463" y="1442"/>
                  <a:pt x="3465" y="1442"/>
                </a:cubicBezTo>
                <a:cubicBezTo>
                  <a:pt x="3465" y="1444"/>
                  <a:pt x="3465" y="1444"/>
                  <a:pt x="3465" y="1444"/>
                </a:cubicBezTo>
                <a:cubicBezTo>
                  <a:pt x="3467" y="1445"/>
                  <a:pt x="3470" y="1446"/>
                  <a:pt x="3472" y="1447"/>
                </a:cubicBezTo>
                <a:cubicBezTo>
                  <a:pt x="3472" y="1449"/>
                  <a:pt x="3473" y="1450"/>
                  <a:pt x="3473" y="1452"/>
                </a:cubicBezTo>
                <a:cubicBezTo>
                  <a:pt x="3476" y="1452"/>
                  <a:pt x="3478" y="1451"/>
                  <a:pt x="3480" y="1451"/>
                </a:cubicBezTo>
                <a:cubicBezTo>
                  <a:pt x="3480" y="1452"/>
                  <a:pt x="3481" y="1452"/>
                  <a:pt x="3481" y="1453"/>
                </a:cubicBezTo>
                <a:cubicBezTo>
                  <a:pt x="3483" y="1453"/>
                  <a:pt x="3485" y="1454"/>
                  <a:pt x="3487" y="1454"/>
                </a:cubicBezTo>
                <a:cubicBezTo>
                  <a:pt x="3487" y="1455"/>
                  <a:pt x="3487" y="1456"/>
                  <a:pt x="3487" y="1457"/>
                </a:cubicBezTo>
                <a:cubicBezTo>
                  <a:pt x="3488" y="1457"/>
                  <a:pt x="3488" y="1457"/>
                  <a:pt x="3488" y="1457"/>
                </a:cubicBezTo>
                <a:cubicBezTo>
                  <a:pt x="3488" y="1459"/>
                  <a:pt x="3488" y="1459"/>
                  <a:pt x="3488" y="1459"/>
                </a:cubicBezTo>
                <a:cubicBezTo>
                  <a:pt x="3489" y="1460"/>
                  <a:pt x="3489" y="1460"/>
                  <a:pt x="3490" y="1460"/>
                </a:cubicBezTo>
                <a:cubicBezTo>
                  <a:pt x="3490" y="1462"/>
                  <a:pt x="3488" y="1465"/>
                  <a:pt x="3489" y="1468"/>
                </a:cubicBezTo>
                <a:cubicBezTo>
                  <a:pt x="3490" y="1468"/>
                  <a:pt x="3490" y="1468"/>
                  <a:pt x="3490" y="1468"/>
                </a:cubicBezTo>
                <a:cubicBezTo>
                  <a:pt x="3490" y="1469"/>
                  <a:pt x="3490" y="1469"/>
                  <a:pt x="3490" y="1469"/>
                </a:cubicBezTo>
                <a:cubicBezTo>
                  <a:pt x="3490" y="1469"/>
                  <a:pt x="3488" y="1470"/>
                  <a:pt x="3489" y="1471"/>
                </a:cubicBezTo>
                <a:cubicBezTo>
                  <a:pt x="3490" y="1472"/>
                  <a:pt x="3491" y="1472"/>
                  <a:pt x="3492" y="1473"/>
                </a:cubicBezTo>
                <a:cubicBezTo>
                  <a:pt x="3492" y="1474"/>
                  <a:pt x="3492" y="1476"/>
                  <a:pt x="3492" y="1478"/>
                </a:cubicBezTo>
                <a:cubicBezTo>
                  <a:pt x="3493" y="1478"/>
                  <a:pt x="3493" y="1478"/>
                  <a:pt x="3493" y="1478"/>
                </a:cubicBezTo>
                <a:cubicBezTo>
                  <a:pt x="3493" y="1479"/>
                  <a:pt x="3493" y="1479"/>
                  <a:pt x="3493" y="1479"/>
                </a:cubicBezTo>
                <a:cubicBezTo>
                  <a:pt x="3494" y="1479"/>
                  <a:pt x="3494" y="1479"/>
                  <a:pt x="3494" y="1479"/>
                </a:cubicBezTo>
                <a:cubicBezTo>
                  <a:pt x="3494" y="1481"/>
                  <a:pt x="3494" y="1481"/>
                  <a:pt x="3494" y="1481"/>
                </a:cubicBezTo>
                <a:cubicBezTo>
                  <a:pt x="3495" y="1481"/>
                  <a:pt x="3495" y="1481"/>
                  <a:pt x="3495" y="1481"/>
                </a:cubicBezTo>
                <a:cubicBezTo>
                  <a:pt x="3496" y="1485"/>
                  <a:pt x="3492" y="1485"/>
                  <a:pt x="3496" y="1488"/>
                </a:cubicBezTo>
                <a:cubicBezTo>
                  <a:pt x="3496" y="1491"/>
                  <a:pt x="3496" y="1491"/>
                  <a:pt x="3496" y="1491"/>
                </a:cubicBezTo>
                <a:cubicBezTo>
                  <a:pt x="3494" y="1490"/>
                  <a:pt x="3495" y="1489"/>
                  <a:pt x="3495" y="1489"/>
                </a:cubicBezTo>
                <a:cubicBezTo>
                  <a:pt x="3493" y="1487"/>
                  <a:pt x="3490" y="1488"/>
                  <a:pt x="3487" y="1488"/>
                </a:cubicBezTo>
                <a:cubicBezTo>
                  <a:pt x="3487" y="1490"/>
                  <a:pt x="3487" y="1490"/>
                  <a:pt x="3487" y="1490"/>
                </a:cubicBezTo>
                <a:cubicBezTo>
                  <a:pt x="3487" y="1490"/>
                  <a:pt x="3486" y="1491"/>
                  <a:pt x="3486" y="1491"/>
                </a:cubicBezTo>
                <a:cubicBezTo>
                  <a:pt x="3484" y="1493"/>
                  <a:pt x="3482" y="1494"/>
                  <a:pt x="3482" y="1497"/>
                </a:cubicBezTo>
                <a:cubicBezTo>
                  <a:pt x="3485" y="1496"/>
                  <a:pt x="3489" y="1496"/>
                  <a:pt x="3493" y="1495"/>
                </a:cubicBezTo>
                <a:cubicBezTo>
                  <a:pt x="3493" y="1494"/>
                  <a:pt x="3494" y="1493"/>
                  <a:pt x="3494" y="1492"/>
                </a:cubicBezTo>
                <a:cubicBezTo>
                  <a:pt x="3495" y="1492"/>
                  <a:pt x="3496" y="1493"/>
                  <a:pt x="3496" y="1493"/>
                </a:cubicBezTo>
                <a:cubicBezTo>
                  <a:pt x="3499" y="1495"/>
                  <a:pt x="3503" y="1492"/>
                  <a:pt x="3505" y="1493"/>
                </a:cubicBezTo>
                <a:cubicBezTo>
                  <a:pt x="3506" y="1493"/>
                  <a:pt x="3506" y="1493"/>
                  <a:pt x="3506" y="1493"/>
                </a:cubicBezTo>
                <a:cubicBezTo>
                  <a:pt x="3507" y="1494"/>
                  <a:pt x="3507" y="1495"/>
                  <a:pt x="3507" y="1496"/>
                </a:cubicBezTo>
                <a:cubicBezTo>
                  <a:pt x="3508" y="1496"/>
                  <a:pt x="3508" y="1496"/>
                  <a:pt x="3509" y="1497"/>
                </a:cubicBezTo>
                <a:cubicBezTo>
                  <a:pt x="3510" y="1499"/>
                  <a:pt x="3510" y="1501"/>
                  <a:pt x="3510" y="1503"/>
                </a:cubicBezTo>
                <a:cubicBezTo>
                  <a:pt x="3512" y="1504"/>
                  <a:pt x="3512" y="1504"/>
                  <a:pt x="3514" y="1505"/>
                </a:cubicBezTo>
                <a:cubicBezTo>
                  <a:pt x="3514" y="1506"/>
                  <a:pt x="3514" y="1506"/>
                  <a:pt x="3514" y="1506"/>
                </a:cubicBezTo>
                <a:cubicBezTo>
                  <a:pt x="3516" y="1506"/>
                  <a:pt x="3516" y="1506"/>
                  <a:pt x="3516" y="1506"/>
                </a:cubicBezTo>
                <a:cubicBezTo>
                  <a:pt x="3516" y="1507"/>
                  <a:pt x="3516" y="1507"/>
                  <a:pt x="3516" y="1507"/>
                </a:cubicBezTo>
                <a:cubicBezTo>
                  <a:pt x="3528" y="1507"/>
                  <a:pt x="3528" y="1507"/>
                  <a:pt x="3528" y="1507"/>
                </a:cubicBezTo>
                <a:cubicBezTo>
                  <a:pt x="3528" y="1506"/>
                  <a:pt x="3528" y="1506"/>
                  <a:pt x="3528" y="1506"/>
                </a:cubicBezTo>
                <a:cubicBezTo>
                  <a:pt x="3529" y="1506"/>
                  <a:pt x="3529" y="1505"/>
                  <a:pt x="3530" y="1505"/>
                </a:cubicBezTo>
                <a:cubicBezTo>
                  <a:pt x="3530" y="1504"/>
                  <a:pt x="3530" y="1504"/>
                  <a:pt x="3530" y="1504"/>
                </a:cubicBezTo>
                <a:cubicBezTo>
                  <a:pt x="3531" y="1504"/>
                  <a:pt x="3531" y="1506"/>
                  <a:pt x="3532" y="1506"/>
                </a:cubicBezTo>
                <a:cubicBezTo>
                  <a:pt x="3538" y="1506"/>
                  <a:pt x="3538" y="1506"/>
                  <a:pt x="3538" y="1506"/>
                </a:cubicBezTo>
                <a:cubicBezTo>
                  <a:pt x="3538" y="1505"/>
                  <a:pt x="3538" y="1505"/>
                  <a:pt x="3538" y="1505"/>
                </a:cubicBezTo>
                <a:cubicBezTo>
                  <a:pt x="3540" y="1505"/>
                  <a:pt x="3540" y="1505"/>
                  <a:pt x="3540" y="1505"/>
                </a:cubicBezTo>
                <a:cubicBezTo>
                  <a:pt x="3540" y="1504"/>
                  <a:pt x="3540" y="1504"/>
                  <a:pt x="3540" y="1504"/>
                </a:cubicBezTo>
                <a:cubicBezTo>
                  <a:pt x="3541" y="1504"/>
                  <a:pt x="3542" y="1504"/>
                  <a:pt x="3543" y="1503"/>
                </a:cubicBezTo>
                <a:cubicBezTo>
                  <a:pt x="3543" y="1502"/>
                  <a:pt x="3543" y="1502"/>
                  <a:pt x="3543" y="1502"/>
                </a:cubicBezTo>
                <a:cubicBezTo>
                  <a:pt x="3543" y="1501"/>
                  <a:pt x="3544" y="1501"/>
                  <a:pt x="3545" y="1500"/>
                </a:cubicBezTo>
                <a:cubicBezTo>
                  <a:pt x="3546" y="1499"/>
                  <a:pt x="3544" y="1498"/>
                  <a:pt x="3544" y="1498"/>
                </a:cubicBezTo>
                <a:cubicBezTo>
                  <a:pt x="3544" y="1495"/>
                  <a:pt x="3545" y="1493"/>
                  <a:pt x="3547" y="1492"/>
                </a:cubicBezTo>
                <a:cubicBezTo>
                  <a:pt x="3547" y="1491"/>
                  <a:pt x="3547" y="1491"/>
                  <a:pt x="3547" y="1491"/>
                </a:cubicBezTo>
                <a:cubicBezTo>
                  <a:pt x="3548" y="1492"/>
                  <a:pt x="3548" y="1492"/>
                  <a:pt x="3550" y="1493"/>
                </a:cubicBezTo>
                <a:cubicBezTo>
                  <a:pt x="3550" y="1491"/>
                  <a:pt x="3550" y="1491"/>
                  <a:pt x="3550" y="1491"/>
                </a:cubicBezTo>
                <a:cubicBezTo>
                  <a:pt x="3554" y="1491"/>
                  <a:pt x="3555" y="1493"/>
                  <a:pt x="3557" y="1493"/>
                </a:cubicBezTo>
                <a:cubicBezTo>
                  <a:pt x="3561" y="1493"/>
                  <a:pt x="3561" y="1493"/>
                  <a:pt x="3561" y="1493"/>
                </a:cubicBezTo>
                <a:cubicBezTo>
                  <a:pt x="3561" y="1493"/>
                  <a:pt x="3561" y="1493"/>
                  <a:pt x="3561" y="1493"/>
                </a:cubicBezTo>
                <a:cubicBezTo>
                  <a:pt x="3562" y="1493"/>
                  <a:pt x="3562" y="1493"/>
                  <a:pt x="3562" y="1493"/>
                </a:cubicBezTo>
                <a:cubicBezTo>
                  <a:pt x="3562" y="1493"/>
                  <a:pt x="3562" y="1493"/>
                  <a:pt x="3562" y="1493"/>
                </a:cubicBezTo>
                <a:cubicBezTo>
                  <a:pt x="3566" y="1493"/>
                  <a:pt x="3566" y="1493"/>
                  <a:pt x="3566" y="1493"/>
                </a:cubicBezTo>
                <a:cubicBezTo>
                  <a:pt x="3566" y="1494"/>
                  <a:pt x="3566" y="1494"/>
                  <a:pt x="3566" y="1494"/>
                </a:cubicBezTo>
                <a:cubicBezTo>
                  <a:pt x="3568" y="1494"/>
                  <a:pt x="3568" y="1494"/>
                  <a:pt x="3568" y="1494"/>
                </a:cubicBezTo>
                <a:cubicBezTo>
                  <a:pt x="3568" y="1495"/>
                  <a:pt x="3568" y="1495"/>
                  <a:pt x="3568" y="1495"/>
                </a:cubicBezTo>
                <a:cubicBezTo>
                  <a:pt x="3570" y="1496"/>
                  <a:pt x="3570" y="1496"/>
                  <a:pt x="3572" y="1497"/>
                </a:cubicBezTo>
                <a:cubicBezTo>
                  <a:pt x="3573" y="1501"/>
                  <a:pt x="3576" y="1501"/>
                  <a:pt x="3576" y="1507"/>
                </a:cubicBezTo>
                <a:cubicBezTo>
                  <a:pt x="3577" y="1507"/>
                  <a:pt x="3577" y="1507"/>
                  <a:pt x="3577" y="1507"/>
                </a:cubicBezTo>
                <a:cubicBezTo>
                  <a:pt x="3577" y="1507"/>
                  <a:pt x="3578" y="1508"/>
                  <a:pt x="3578" y="1509"/>
                </a:cubicBezTo>
                <a:cubicBezTo>
                  <a:pt x="3579" y="1511"/>
                  <a:pt x="3581" y="1511"/>
                  <a:pt x="3584" y="1512"/>
                </a:cubicBezTo>
                <a:cubicBezTo>
                  <a:pt x="3584" y="1514"/>
                  <a:pt x="3584" y="1514"/>
                  <a:pt x="3584" y="1514"/>
                </a:cubicBezTo>
                <a:cubicBezTo>
                  <a:pt x="3589" y="1517"/>
                  <a:pt x="3589" y="1517"/>
                  <a:pt x="3589" y="1517"/>
                </a:cubicBezTo>
                <a:cubicBezTo>
                  <a:pt x="3589" y="1521"/>
                  <a:pt x="3589" y="1521"/>
                  <a:pt x="3589" y="1521"/>
                </a:cubicBezTo>
                <a:cubicBezTo>
                  <a:pt x="3590" y="1521"/>
                  <a:pt x="3592" y="1521"/>
                  <a:pt x="3594" y="1522"/>
                </a:cubicBezTo>
                <a:cubicBezTo>
                  <a:pt x="3594" y="1522"/>
                  <a:pt x="3594" y="1522"/>
                  <a:pt x="3594" y="1522"/>
                </a:cubicBezTo>
                <a:cubicBezTo>
                  <a:pt x="3595" y="1522"/>
                  <a:pt x="3595" y="1522"/>
                  <a:pt x="3595" y="1522"/>
                </a:cubicBezTo>
                <a:cubicBezTo>
                  <a:pt x="3595" y="1523"/>
                  <a:pt x="3595" y="1523"/>
                  <a:pt x="3595" y="1523"/>
                </a:cubicBezTo>
                <a:cubicBezTo>
                  <a:pt x="3597" y="1524"/>
                  <a:pt x="3598" y="1522"/>
                  <a:pt x="3599" y="1522"/>
                </a:cubicBezTo>
                <a:cubicBezTo>
                  <a:pt x="3599" y="1523"/>
                  <a:pt x="3599" y="1523"/>
                  <a:pt x="3599" y="1523"/>
                </a:cubicBezTo>
                <a:cubicBezTo>
                  <a:pt x="3600" y="1523"/>
                  <a:pt x="3600" y="1523"/>
                  <a:pt x="3600" y="1523"/>
                </a:cubicBezTo>
                <a:cubicBezTo>
                  <a:pt x="3600" y="1524"/>
                  <a:pt x="3600" y="1524"/>
                  <a:pt x="3600" y="1524"/>
                </a:cubicBezTo>
                <a:cubicBezTo>
                  <a:pt x="3603" y="1524"/>
                  <a:pt x="3606" y="1525"/>
                  <a:pt x="3608" y="1525"/>
                </a:cubicBezTo>
                <a:cubicBezTo>
                  <a:pt x="3609" y="1526"/>
                  <a:pt x="3610" y="1527"/>
                  <a:pt x="3610" y="1527"/>
                </a:cubicBezTo>
                <a:cubicBezTo>
                  <a:pt x="3613" y="1527"/>
                  <a:pt x="3613" y="1527"/>
                  <a:pt x="3613" y="1527"/>
                </a:cubicBezTo>
                <a:cubicBezTo>
                  <a:pt x="3613" y="1528"/>
                  <a:pt x="3613" y="1528"/>
                  <a:pt x="3613" y="1528"/>
                </a:cubicBezTo>
                <a:cubicBezTo>
                  <a:pt x="3618" y="1528"/>
                  <a:pt x="3618" y="1528"/>
                  <a:pt x="3618" y="1528"/>
                </a:cubicBezTo>
                <a:cubicBezTo>
                  <a:pt x="3618" y="1527"/>
                  <a:pt x="3618" y="1527"/>
                  <a:pt x="3618" y="1527"/>
                </a:cubicBezTo>
                <a:cubicBezTo>
                  <a:pt x="3618" y="1527"/>
                  <a:pt x="3618" y="1527"/>
                  <a:pt x="3618" y="1527"/>
                </a:cubicBezTo>
                <a:cubicBezTo>
                  <a:pt x="3618" y="1526"/>
                  <a:pt x="3618" y="1525"/>
                  <a:pt x="3618" y="1523"/>
                </a:cubicBezTo>
                <a:cubicBezTo>
                  <a:pt x="3616" y="1523"/>
                  <a:pt x="3614" y="1523"/>
                  <a:pt x="3613" y="1522"/>
                </a:cubicBezTo>
                <a:cubicBezTo>
                  <a:pt x="3613" y="1521"/>
                  <a:pt x="3613" y="1521"/>
                  <a:pt x="3613" y="1521"/>
                </a:cubicBezTo>
                <a:cubicBezTo>
                  <a:pt x="3612" y="1520"/>
                  <a:pt x="3612" y="1520"/>
                  <a:pt x="3611" y="1520"/>
                </a:cubicBezTo>
                <a:cubicBezTo>
                  <a:pt x="3611" y="1519"/>
                  <a:pt x="3612" y="1518"/>
                  <a:pt x="3612" y="1517"/>
                </a:cubicBezTo>
                <a:cubicBezTo>
                  <a:pt x="3609" y="1515"/>
                  <a:pt x="3609" y="1515"/>
                  <a:pt x="3606" y="1516"/>
                </a:cubicBezTo>
                <a:cubicBezTo>
                  <a:pt x="3605" y="1513"/>
                  <a:pt x="3603" y="1512"/>
                  <a:pt x="3604" y="1508"/>
                </a:cubicBezTo>
                <a:cubicBezTo>
                  <a:pt x="3602" y="1507"/>
                  <a:pt x="3600" y="1507"/>
                  <a:pt x="3597" y="1507"/>
                </a:cubicBezTo>
                <a:cubicBezTo>
                  <a:pt x="3597" y="1504"/>
                  <a:pt x="3597" y="1502"/>
                  <a:pt x="3596" y="1500"/>
                </a:cubicBezTo>
                <a:cubicBezTo>
                  <a:pt x="3596" y="1500"/>
                  <a:pt x="3595" y="1499"/>
                  <a:pt x="3595" y="1499"/>
                </a:cubicBezTo>
                <a:cubicBezTo>
                  <a:pt x="3595" y="1496"/>
                  <a:pt x="3595" y="1496"/>
                  <a:pt x="3595" y="1496"/>
                </a:cubicBezTo>
                <a:cubicBezTo>
                  <a:pt x="3594" y="1496"/>
                  <a:pt x="3594" y="1496"/>
                  <a:pt x="3594" y="1496"/>
                </a:cubicBezTo>
                <a:cubicBezTo>
                  <a:pt x="3592" y="1493"/>
                  <a:pt x="3593" y="1495"/>
                  <a:pt x="3590" y="1494"/>
                </a:cubicBezTo>
                <a:cubicBezTo>
                  <a:pt x="3590" y="1493"/>
                  <a:pt x="3590" y="1493"/>
                  <a:pt x="3590" y="1493"/>
                </a:cubicBezTo>
                <a:cubicBezTo>
                  <a:pt x="3589" y="1493"/>
                  <a:pt x="3589" y="1493"/>
                  <a:pt x="3589" y="1493"/>
                </a:cubicBezTo>
                <a:cubicBezTo>
                  <a:pt x="3589" y="1493"/>
                  <a:pt x="3589" y="1493"/>
                  <a:pt x="3589" y="1493"/>
                </a:cubicBezTo>
                <a:cubicBezTo>
                  <a:pt x="3585" y="1490"/>
                  <a:pt x="3585" y="1490"/>
                  <a:pt x="3585" y="1490"/>
                </a:cubicBezTo>
                <a:cubicBezTo>
                  <a:pt x="3585" y="1489"/>
                  <a:pt x="3585" y="1487"/>
                  <a:pt x="3585" y="1486"/>
                </a:cubicBezTo>
                <a:cubicBezTo>
                  <a:pt x="3584" y="1486"/>
                  <a:pt x="3584" y="1486"/>
                  <a:pt x="3584" y="1486"/>
                </a:cubicBezTo>
                <a:cubicBezTo>
                  <a:pt x="3584" y="1484"/>
                  <a:pt x="3584" y="1482"/>
                  <a:pt x="3585" y="1480"/>
                </a:cubicBezTo>
                <a:cubicBezTo>
                  <a:pt x="3584" y="1480"/>
                  <a:pt x="3583" y="1480"/>
                  <a:pt x="3583" y="1478"/>
                </a:cubicBezTo>
                <a:cubicBezTo>
                  <a:pt x="3584" y="1478"/>
                  <a:pt x="3584" y="1478"/>
                  <a:pt x="3584" y="1478"/>
                </a:cubicBezTo>
                <a:cubicBezTo>
                  <a:pt x="3584" y="1477"/>
                  <a:pt x="3584" y="1477"/>
                  <a:pt x="3584" y="1477"/>
                </a:cubicBezTo>
                <a:cubicBezTo>
                  <a:pt x="3585" y="1477"/>
                  <a:pt x="3585" y="1477"/>
                  <a:pt x="3585" y="1477"/>
                </a:cubicBezTo>
                <a:cubicBezTo>
                  <a:pt x="3585" y="1478"/>
                  <a:pt x="3587" y="1478"/>
                  <a:pt x="3588" y="1478"/>
                </a:cubicBezTo>
                <a:cubicBezTo>
                  <a:pt x="3588" y="1477"/>
                  <a:pt x="3588" y="1477"/>
                  <a:pt x="3588" y="1477"/>
                </a:cubicBezTo>
                <a:cubicBezTo>
                  <a:pt x="3589" y="1477"/>
                  <a:pt x="3590" y="1476"/>
                  <a:pt x="3590" y="1476"/>
                </a:cubicBezTo>
                <a:cubicBezTo>
                  <a:pt x="3591" y="1474"/>
                  <a:pt x="3592" y="1472"/>
                  <a:pt x="3591" y="1469"/>
                </a:cubicBezTo>
                <a:cubicBezTo>
                  <a:pt x="3591" y="1469"/>
                  <a:pt x="3590" y="1469"/>
                  <a:pt x="3590" y="1469"/>
                </a:cubicBezTo>
                <a:cubicBezTo>
                  <a:pt x="3589" y="1467"/>
                  <a:pt x="3589" y="1466"/>
                  <a:pt x="3589" y="1465"/>
                </a:cubicBezTo>
                <a:cubicBezTo>
                  <a:pt x="3585" y="1465"/>
                  <a:pt x="3585" y="1464"/>
                  <a:pt x="3584" y="1466"/>
                </a:cubicBezTo>
                <a:cubicBezTo>
                  <a:pt x="3579" y="1465"/>
                  <a:pt x="3581" y="1463"/>
                  <a:pt x="3578" y="1461"/>
                </a:cubicBezTo>
                <a:cubicBezTo>
                  <a:pt x="3578" y="1459"/>
                  <a:pt x="3578" y="1459"/>
                  <a:pt x="3578" y="1459"/>
                </a:cubicBezTo>
                <a:cubicBezTo>
                  <a:pt x="3575" y="1458"/>
                  <a:pt x="3571" y="1457"/>
                  <a:pt x="3568" y="1457"/>
                </a:cubicBezTo>
                <a:cubicBezTo>
                  <a:pt x="3568" y="1456"/>
                  <a:pt x="3567" y="1456"/>
                  <a:pt x="3567" y="1454"/>
                </a:cubicBezTo>
                <a:close/>
                <a:moveTo>
                  <a:pt x="1463" y="1396"/>
                </a:moveTo>
                <a:cubicBezTo>
                  <a:pt x="1465" y="1396"/>
                  <a:pt x="1464" y="1395"/>
                  <a:pt x="1465" y="1395"/>
                </a:cubicBezTo>
                <a:cubicBezTo>
                  <a:pt x="1466" y="1394"/>
                  <a:pt x="1465" y="1395"/>
                  <a:pt x="1466" y="1394"/>
                </a:cubicBezTo>
                <a:cubicBezTo>
                  <a:pt x="1464" y="1394"/>
                  <a:pt x="1464" y="1394"/>
                  <a:pt x="1464" y="1394"/>
                </a:cubicBezTo>
                <a:cubicBezTo>
                  <a:pt x="1464" y="1394"/>
                  <a:pt x="1464" y="1395"/>
                  <a:pt x="1463" y="1396"/>
                </a:cubicBezTo>
                <a:close/>
                <a:moveTo>
                  <a:pt x="3411" y="1396"/>
                </a:moveTo>
                <a:cubicBezTo>
                  <a:pt x="3411" y="1396"/>
                  <a:pt x="3411" y="1396"/>
                  <a:pt x="3411" y="1396"/>
                </a:cubicBezTo>
                <a:cubicBezTo>
                  <a:pt x="3407" y="1396"/>
                  <a:pt x="3407" y="1396"/>
                  <a:pt x="3407" y="1396"/>
                </a:cubicBezTo>
                <a:cubicBezTo>
                  <a:pt x="3407" y="1396"/>
                  <a:pt x="3407" y="1396"/>
                  <a:pt x="3407" y="1396"/>
                </a:cubicBezTo>
                <a:lnTo>
                  <a:pt x="3411" y="1396"/>
                </a:lnTo>
                <a:close/>
                <a:moveTo>
                  <a:pt x="3071" y="1397"/>
                </a:moveTo>
                <a:cubicBezTo>
                  <a:pt x="3071" y="1400"/>
                  <a:pt x="3072" y="1402"/>
                  <a:pt x="3073" y="1405"/>
                </a:cubicBezTo>
                <a:cubicBezTo>
                  <a:pt x="3073" y="1406"/>
                  <a:pt x="3074" y="1406"/>
                  <a:pt x="3074" y="1407"/>
                </a:cubicBezTo>
                <a:cubicBezTo>
                  <a:pt x="3078" y="1407"/>
                  <a:pt x="3078" y="1407"/>
                  <a:pt x="3078" y="1407"/>
                </a:cubicBezTo>
                <a:cubicBezTo>
                  <a:pt x="3077" y="1403"/>
                  <a:pt x="3075" y="1401"/>
                  <a:pt x="3075" y="1396"/>
                </a:cubicBezTo>
                <a:cubicBezTo>
                  <a:pt x="3073" y="1397"/>
                  <a:pt x="3072" y="1397"/>
                  <a:pt x="3071" y="1397"/>
                </a:cubicBezTo>
                <a:close/>
                <a:moveTo>
                  <a:pt x="3405" y="1398"/>
                </a:moveTo>
                <a:cubicBezTo>
                  <a:pt x="3405" y="1397"/>
                  <a:pt x="3405" y="1397"/>
                  <a:pt x="3405" y="1397"/>
                </a:cubicBezTo>
                <a:cubicBezTo>
                  <a:pt x="3407" y="1397"/>
                  <a:pt x="3407" y="1397"/>
                  <a:pt x="3407" y="1397"/>
                </a:cubicBezTo>
                <a:cubicBezTo>
                  <a:pt x="3407" y="1396"/>
                  <a:pt x="3407" y="1396"/>
                  <a:pt x="3407" y="1396"/>
                </a:cubicBezTo>
                <a:cubicBezTo>
                  <a:pt x="3404" y="1396"/>
                  <a:pt x="3404" y="1396"/>
                  <a:pt x="3404" y="1396"/>
                </a:cubicBezTo>
                <a:cubicBezTo>
                  <a:pt x="3404" y="1396"/>
                  <a:pt x="3404" y="1400"/>
                  <a:pt x="3405" y="1398"/>
                </a:cubicBezTo>
                <a:close/>
                <a:moveTo>
                  <a:pt x="3408" y="1403"/>
                </a:moveTo>
                <a:cubicBezTo>
                  <a:pt x="3410" y="1403"/>
                  <a:pt x="3410" y="1403"/>
                  <a:pt x="3412" y="1402"/>
                </a:cubicBezTo>
                <a:cubicBezTo>
                  <a:pt x="3412" y="1400"/>
                  <a:pt x="3412" y="1400"/>
                  <a:pt x="3412" y="1400"/>
                </a:cubicBezTo>
                <a:cubicBezTo>
                  <a:pt x="3411" y="1400"/>
                  <a:pt x="3411" y="1400"/>
                  <a:pt x="3411" y="1400"/>
                </a:cubicBezTo>
                <a:cubicBezTo>
                  <a:pt x="3411" y="1399"/>
                  <a:pt x="3411" y="1399"/>
                  <a:pt x="3411" y="1399"/>
                </a:cubicBezTo>
                <a:cubicBezTo>
                  <a:pt x="3410" y="1399"/>
                  <a:pt x="3409" y="1399"/>
                  <a:pt x="3407" y="1400"/>
                </a:cubicBezTo>
                <a:cubicBezTo>
                  <a:pt x="3407" y="1402"/>
                  <a:pt x="3407" y="1402"/>
                  <a:pt x="3407" y="1402"/>
                </a:cubicBezTo>
                <a:cubicBezTo>
                  <a:pt x="3408" y="1403"/>
                  <a:pt x="3408" y="1402"/>
                  <a:pt x="3408" y="1403"/>
                </a:cubicBezTo>
                <a:close/>
                <a:moveTo>
                  <a:pt x="3379" y="1401"/>
                </a:moveTo>
                <a:cubicBezTo>
                  <a:pt x="3377" y="1401"/>
                  <a:pt x="3378" y="1400"/>
                  <a:pt x="3377" y="1401"/>
                </a:cubicBezTo>
                <a:cubicBezTo>
                  <a:pt x="3376" y="1401"/>
                  <a:pt x="3376" y="1401"/>
                  <a:pt x="3376" y="1401"/>
                </a:cubicBezTo>
                <a:cubicBezTo>
                  <a:pt x="3376" y="1402"/>
                  <a:pt x="3376" y="1402"/>
                  <a:pt x="3376" y="1402"/>
                </a:cubicBezTo>
                <a:cubicBezTo>
                  <a:pt x="3379" y="1402"/>
                  <a:pt x="3379" y="1402"/>
                  <a:pt x="3379" y="1402"/>
                </a:cubicBezTo>
                <a:lnTo>
                  <a:pt x="3379" y="1401"/>
                </a:lnTo>
                <a:close/>
                <a:moveTo>
                  <a:pt x="3330" y="1408"/>
                </a:moveTo>
                <a:cubicBezTo>
                  <a:pt x="3330" y="1407"/>
                  <a:pt x="3331" y="1407"/>
                  <a:pt x="3331" y="1406"/>
                </a:cubicBezTo>
                <a:cubicBezTo>
                  <a:pt x="3333" y="1406"/>
                  <a:pt x="3333" y="1406"/>
                  <a:pt x="3333" y="1406"/>
                </a:cubicBezTo>
                <a:cubicBezTo>
                  <a:pt x="3333" y="1405"/>
                  <a:pt x="3333" y="1405"/>
                  <a:pt x="3333" y="1405"/>
                </a:cubicBezTo>
                <a:cubicBezTo>
                  <a:pt x="3325" y="1403"/>
                  <a:pt x="3325" y="1403"/>
                  <a:pt x="3325" y="1403"/>
                </a:cubicBezTo>
                <a:cubicBezTo>
                  <a:pt x="3324" y="1404"/>
                  <a:pt x="3325" y="1404"/>
                  <a:pt x="3323" y="1405"/>
                </a:cubicBezTo>
                <a:cubicBezTo>
                  <a:pt x="3324" y="1407"/>
                  <a:pt x="3324" y="1407"/>
                  <a:pt x="3324" y="1408"/>
                </a:cubicBezTo>
                <a:cubicBezTo>
                  <a:pt x="3326" y="1408"/>
                  <a:pt x="3328" y="1407"/>
                  <a:pt x="3329" y="1407"/>
                </a:cubicBezTo>
                <a:cubicBezTo>
                  <a:pt x="3329" y="1408"/>
                  <a:pt x="3329" y="1408"/>
                  <a:pt x="3329" y="1408"/>
                </a:cubicBezTo>
                <a:lnTo>
                  <a:pt x="3330" y="1408"/>
                </a:lnTo>
                <a:close/>
                <a:moveTo>
                  <a:pt x="3146" y="1411"/>
                </a:moveTo>
                <a:cubicBezTo>
                  <a:pt x="3146" y="1412"/>
                  <a:pt x="3146" y="1412"/>
                  <a:pt x="3146" y="1412"/>
                </a:cubicBezTo>
                <a:cubicBezTo>
                  <a:pt x="3147" y="1412"/>
                  <a:pt x="3147" y="1412"/>
                  <a:pt x="3147" y="1412"/>
                </a:cubicBezTo>
                <a:cubicBezTo>
                  <a:pt x="3148" y="1413"/>
                  <a:pt x="3146" y="1414"/>
                  <a:pt x="3146" y="1414"/>
                </a:cubicBezTo>
                <a:cubicBezTo>
                  <a:pt x="3146" y="1415"/>
                  <a:pt x="3146" y="1415"/>
                  <a:pt x="3146" y="1415"/>
                </a:cubicBezTo>
                <a:cubicBezTo>
                  <a:pt x="3147" y="1415"/>
                  <a:pt x="3147" y="1415"/>
                  <a:pt x="3147" y="1415"/>
                </a:cubicBezTo>
                <a:cubicBezTo>
                  <a:pt x="3147" y="1418"/>
                  <a:pt x="3147" y="1418"/>
                  <a:pt x="3147" y="1418"/>
                </a:cubicBezTo>
                <a:cubicBezTo>
                  <a:pt x="3148" y="1418"/>
                  <a:pt x="3148" y="1418"/>
                  <a:pt x="3148" y="1418"/>
                </a:cubicBezTo>
                <a:cubicBezTo>
                  <a:pt x="3148" y="1420"/>
                  <a:pt x="3148" y="1420"/>
                  <a:pt x="3148" y="1420"/>
                </a:cubicBezTo>
                <a:cubicBezTo>
                  <a:pt x="3153" y="1423"/>
                  <a:pt x="3153" y="1423"/>
                  <a:pt x="3153" y="1423"/>
                </a:cubicBezTo>
                <a:cubicBezTo>
                  <a:pt x="3153" y="1424"/>
                  <a:pt x="3153" y="1424"/>
                  <a:pt x="3153" y="1424"/>
                </a:cubicBezTo>
                <a:cubicBezTo>
                  <a:pt x="3154" y="1424"/>
                  <a:pt x="3154" y="1424"/>
                  <a:pt x="3154" y="1424"/>
                </a:cubicBezTo>
                <a:cubicBezTo>
                  <a:pt x="3154" y="1423"/>
                  <a:pt x="3154" y="1423"/>
                  <a:pt x="3154" y="1423"/>
                </a:cubicBezTo>
                <a:cubicBezTo>
                  <a:pt x="3155" y="1423"/>
                  <a:pt x="3155" y="1423"/>
                  <a:pt x="3155" y="1423"/>
                </a:cubicBezTo>
                <a:cubicBezTo>
                  <a:pt x="3154" y="1420"/>
                  <a:pt x="3154" y="1417"/>
                  <a:pt x="3154" y="1415"/>
                </a:cubicBezTo>
                <a:cubicBezTo>
                  <a:pt x="3153" y="1414"/>
                  <a:pt x="3153" y="1414"/>
                  <a:pt x="3152" y="1414"/>
                </a:cubicBezTo>
                <a:cubicBezTo>
                  <a:pt x="3152" y="1412"/>
                  <a:pt x="3152" y="1412"/>
                  <a:pt x="3152" y="1412"/>
                </a:cubicBezTo>
                <a:cubicBezTo>
                  <a:pt x="3151" y="1412"/>
                  <a:pt x="3151" y="1412"/>
                  <a:pt x="3151" y="1412"/>
                </a:cubicBezTo>
                <a:cubicBezTo>
                  <a:pt x="3151" y="1410"/>
                  <a:pt x="3151" y="1410"/>
                  <a:pt x="3151" y="1410"/>
                </a:cubicBezTo>
                <a:cubicBezTo>
                  <a:pt x="3151" y="1409"/>
                  <a:pt x="3150" y="1409"/>
                  <a:pt x="3150" y="1409"/>
                </a:cubicBezTo>
                <a:cubicBezTo>
                  <a:pt x="3150" y="1407"/>
                  <a:pt x="3150" y="1407"/>
                  <a:pt x="3150" y="1407"/>
                </a:cubicBezTo>
                <a:cubicBezTo>
                  <a:pt x="3149" y="1407"/>
                  <a:pt x="3149" y="1407"/>
                  <a:pt x="3149" y="1407"/>
                </a:cubicBezTo>
                <a:cubicBezTo>
                  <a:pt x="3149" y="1406"/>
                  <a:pt x="3149" y="1406"/>
                  <a:pt x="3149" y="1406"/>
                </a:cubicBezTo>
                <a:cubicBezTo>
                  <a:pt x="3148" y="1407"/>
                  <a:pt x="3148" y="1407"/>
                  <a:pt x="3147" y="1407"/>
                </a:cubicBezTo>
                <a:cubicBezTo>
                  <a:pt x="3147" y="1407"/>
                  <a:pt x="3146" y="1405"/>
                  <a:pt x="3145" y="1405"/>
                </a:cubicBezTo>
                <a:cubicBezTo>
                  <a:pt x="3144" y="1406"/>
                  <a:pt x="3144" y="1406"/>
                  <a:pt x="3143" y="1406"/>
                </a:cubicBezTo>
                <a:cubicBezTo>
                  <a:pt x="3142" y="1406"/>
                  <a:pt x="3142" y="1406"/>
                  <a:pt x="3142" y="1406"/>
                </a:cubicBezTo>
                <a:cubicBezTo>
                  <a:pt x="3143" y="1409"/>
                  <a:pt x="3143" y="1409"/>
                  <a:pt x="3142" y="1411"/>
                </a:cubicBezTo>
                <a:lnTo>
                  <a:pt x="3146" y="1411"/>
                </a:lnTo>
                <a:close/>
                <a:moveTo>
                  <a:pt x="3400" y="1408"/>
                </a:moveTo>
                <a:cubicBezTo>
                  <a:pt x="3401" y="1408"/>
                  <a:pt x="3403" y="1409"/>
                  <a:pt x="3404" y="1409"/>
                </a:cubicBezTo>
                <a:cubicBezTo>
                  <a:pt x="3404" y="1406"/>
                  <a:pt x="3404" y="1406"/>
                  <a:pt x="3404" y="1406"/>
                </a:cubicBezTo>
                <a:cubicBezTo>
                  <a:pt x="3403" y="1406"/>
                  <a:pt x="3403" y="1406"/>
                  <a:pt x="3403" y="1406"/>
                </a:cubicBezTo>
                <a:cubicBezTo>
                  <a:pt x="3403" y="1405"/>
                  <a:pt x="3403" y="1405"/>
                  <a:pt x="3403" y="1405"/>
                </a:cubicBezTo>
                <a:cubicBezTo>
                  <a:pt x="3401" y="1405"/>
                  <a:pt x="3401" y="1406"/>
                  <a:pt x="3400" y="1408"/>
                </a:cubicBezTo>
                <a:close/>
                <a:moveTo>
                  <a:pt x="3361" y="1406"/>
                </a:moveTo>
                <a:cubicBezTo>
                  <a:pt x="3358" y="1405"/>
                  <a:pt x="3354" y="1405"/>
                  <a:pt x="3353" y="1406"/>
                </a:cubicBezTo>
                <a:cubicBezTo>
                  <a:pt x="3352" y="1406"/>
                  <a:pt x="3352" y="1406"/>
                  <a:pt x="3352" y="1406"/>
                </a:cubicBezTo>
                <a:cubicBezTo>
                  <a:pt x="3352" y="1407"/>
                  <a:pt x="3352" y="1407"/>
                  <a:pt x="3352" y="1407"/>
                </a:cubicBezTo>
                <a:cubicBezTo>
                  <a:pt x="3361" y="1407"/>
                  <a:pt x="3361" y="1407"/>
                  <a:pt x="3361" y="1407"/>
                </a:cubicBezTo>
                <a:lnTo>
                  <a:pt x="3361" y="1406"/>
                </a:lnTo>
                <a:close/>
                <a:moveTo>
                  <a:pt x="3349" y="1408"/>
                </a:moveTo>
                <a:cubicBezTo>
                  <a:pt x="3346" y="1408"/>
                  <a:pt x="3343" y="1407"/>
                  <a:pt x="3340" y="1407"/>
                </a:cubicBezTo>
                <a:cubicBezTo>
                  <a:pt x="3340" y="1408"/>
                  <a:pt x="3339" y="1409"/>
                  <a:pt x="3339" y="1410"/>
                </a:cubicBezTo>
                <a:cubicBezTo>
                  <a:pt x="3340" y="1410"/>
                  <a:pt x="3339" y="1410"/>
                  <a:pt x="3340" y="1411"/>
                </a:cubicBezTo>
                <a:cubicBezTo>
                  <a:pt x="3343" y="1410"/>
                  <a:pt x="3346" y="1410"/>
                  <a:pt x="3349" y="1410"/>
                </a:cubicBezTo>
                <a:lnTo>
                  <a:pt x="3349" y="1408"/>
                </a:lnTo>
                <a:close/>
                <a:moveTo>
                  <a:pt x="2379" y="1413"/>
                </a:moveTo>
                <a:cubicBezTo>
                  <a:pt x="2379" y="1411"/>
                  <a:pt x="2380" y="1412"/>
                  <a:pt x="2379" y="1411"/>
                </a:cubicBezTo>
                <a:cubicBezTo>
                  <a:pt x="2379" y="1411"/>
                  <a:pt x="2379" y="1411"/>
                  <a:pt x="2379" y="1411"/>
                </a:cubicBezTo>
                <a:cubicBezTo>
                  <a:pt x="2377" y="1410"/>
                  <a:pt x="2375" y="1410"/>
                  <a:pt x="2374" y="1410"/>
                </a:cubicBezTo>
                <a:cubicBezTo>
                  <a:pt x="2374" y="1411"/>
                  <a:pt x="2374" y="1411"/>
                  <a:pt x="2374" y="1412"/>
                </a:cubicBezTo>
                <a:cubicBezTo>
                  <a:pt x="2376" y="1412"/>
                  <a:pt x="2378" y="1413"/>
                  <a:pt x="2379" y="1413"/>
                </a:cubicBezTo>
                <a:close/>
                <a:moveTo>
                  <a:pt x="3576" y="1417"/>
                </a:moveTo>
                <a:cubicBezTo>
                  <a:pt x="3579" y="1417"/>
                  <a:pt x="3582" y="1419"/>
                  <a:pt x="3584" y="1417"/>
                </a:cubicBezTo>
                <a:cubicBezTo>
                  <a:pt x="3585" y="1416"/>
                  <a:pt x="3584" y="1417"/>
                  <a:pt x="3585" y="1416"/>
                </a:cubicBezTo>
                <a:cubicBezTo>
                  <a:pt x="3582" y="1415"/>
                  <a:pt x="3580" y="1415"/>
                  <a:pt x="3577" y="1414"/>
                </a:cubicBezTo>
                <a:cubicBezTo>
                  <a:pt x="3577" y="1415"/>
                  <a:pt x="3577" y="1415"/>
                  <a:pt x="3576" y="1417"/>
                </a:cubicBezTo>
                <a:close/>
                <a:moveTo>
                  <a:pt x="3085" y="1418"/>
                </a:moveTo>
                <a:cubicBezTo>
                  <a:pt x="3085" y="1416"/>
                  <a:pt x="3085" y="1417"/>
                  <a:pt x="3085" y="1416"/>
                </a:cubicBezTo>
                <a:cubicBezTo>
                  <a:pt x="3085" y="1417"/>
                  <a:pt x="3085" y="1417"/>
                  <a:pt x="3085" y="1417"/>
                </a:cubicBezTo>
                <a:cubicBezTo>
                  <a:pt x="3084" y="1417"/>
                  <a:pt x="3084" y="1417"/>
                  <a:pt x="3084" y="1417"/>
                </a:cubicBezTo>
                <a:cubicBezTo>
                  <a:pt x="3084" y="1419"/>
                  <a:pt x="3084" y="1419"/>
                  <a:pt x="3086" y="1420"/>
                </a:cubicBezTo>
                <a:cubicBezTo>
                  <a:pt x="3086" y="1418"/>
                  <a:pt x="3086" y="1419"/>
                  <a:pt x="3085" y="1418"/>
                </a:cubicBezTo>
                <a:close/>
                <a:moveTo>
                  <a:pt x="3164" y="1420"/>
                </a:moveTo>
                <a:cubicBezTo>
                  <a:pt x="3163" y="1422"/>
                  <a:pt x="3163" y="1423"/>
                  <a:pt x="3163" y="1425"/>
                </a:cubicBezTo>
                <a:cubicBezTo>
                  <a:pt x="3163" y="1425"/>
                  <a:pt x="3164" y="1425"/>
                  <a:pt x="3164" y="1425"/>
                </a:cubicBezTo>
                <a:cubicBezTo>
                  <a:pt x="3164" y="1427"/>
                  <a:pt x="3164" y="1427"/>
                  <a:pt x="3164" y="1427"/>
                </a:cubicBezTo>
                <a:cubicBezTo>
                  <a:pt x="3167" y="1427"/>
                  <a:pt x="3167" y="1427"/>
                  <a:pt x="3167" y="1427"/>
                </a:cubicBezTo>
                <a:cubicBezTo>
                  <a:pt x="3167" y="1426"/>
                  <a:pt x="3167" y="1426"/>
                  <a:pt x="3167" y="1426"/>
                </a:cubicBezTo>
                <a:cubicBezTo>
                  <a:pt x="3172" y="1426"/>
                  <a:pt x="3172" y="1424"/>
                  <a:pt x="3173" y="1420"/>
                </a:cubicBezTo>
                <a:cubicBezTo>
                  <a:pt x="3172" y="1420"/>
                  <a:pt x="3172" y="1420"/>
                  <a:pt x="3172" y="1420"/>
                </a:cubicBezTo>
                <a:cubicBezTo>
                  <a:pt x="3172" y="1420"/>
                  <a:pt x="3172" y="1420"/>
                  <a:pt x="3172" y="1420"/>
                </a:cubicBezTo>
                <a:cubicBezTo>
                  <a:pt x="3169" y="1420"/>
                  <a:pt x="3166" y="1419"/>
                  <a:pt x="3164" y="1420"/>
                </a:cubicBezTo>
                <a:close/>
                <a:moveTo>
                  <a:pt x="3614" y="1421"/>
                </a:moveTo>
                <a:cubicBezTo>
                  <a:pt x="3614" y="1422"/>
                  <a:pt x="3614" y="1422"/>
                  <a:pt x="3613" y="1423"/>
                </a:cubicBezTo>
                <a:cubicBezTo>
                  <a:pt x="3614" y="1423"/>
                  <a:pt x="3614" y="1423"/>
                  <a:pt x="3614" y="1423"/>
                </a:cubicBezTo>
                <a:cubicBezTo>
                  <a:pt x="3615" y="1424"/>
                  <a:pt x="3617" y="1426"/>
                  <a:pt x="3619" y="1425"/>
                </a:cubicBezTo>
                <a:cubicBezTo>
                  <a:pt x="3619" y="1424"/>
                  <a:pt x="3619" y="1424"/>
                  <a:pt x="3619" y="1424"/>
                </a:cubicBezTo>
                <a:cubicBezTo>
                  <a:pt x="3620" y="1423"/>
                  <a:pt x="3620" y="1424"/>
                  <a:pt x="3620" y="1422"/>
                </a:cubicBezTo>
                <a:cubicBezTo>
                  <a:pt x="3619" y="1421"/>
                  <a:pt x="3620" y="1422"/>
                  <a:pt x="3619" y="1421"/>
                </a:cubicBezTo>
                <a:lnTo>
                  <a:pt x="3614" y="1421"/>
                </a:lnTo>
                <a:close/>
                <a:moveTo>
                  <a:pt x="3390" y="1423"/>
                </a:moveTo>
                <a:cubicBezTo>
                  <a:pt x="3390" y="1424"/>
                  <a:pt x="3390" y="1424"/>
                  <a:pt x="3390" y="1424"/>
                </a:cubicBezTo>
                <a:cubicBezTo>
                  <a:pt x="3388" y="1424"/>
                  <a:pt x="3386" y="1423"/>
                  <a:pt x="3384" y="1423"/>
                </a:cubicBezTo>
                <a:cubicBezTo>
                  <a:pt x="3384" y="1424"/>
                  <a:pt x="3384" y="1424"/>
                  <a:pt x="3384" y="1424"/>
                </a:cubicBezTo>
                <a:cubicBezTo>
                  <a:pt x="3382" y="1424"/>
                  <a:pt x="3382" y="1424"/>
                  <a:pt x="3380" y="1425"/>
                </a:cubicBezTo>
                <a:cubicBezTo>
                  <a:pt x="3380" y="1425"/>
                  <a:pt x="3380" y="1426"/>
                  <a:pt x="3379" y="1427"/>
                </a:cubicBezTo>
                <a:cubicBezTo>
                  <a:pt x="3383" y="1427"/>
                  <a:pt x="3383" y="1427"/>
                  <a:pt x="3383" y="1427"/>
                </a:cubicBezTo>
                <a:cubicBezTo>
                  <a:pt x="3383" y="1428"/>
                  <a:pt x="3383" y="1428"/>
                  <a:pt x="3383" y="1428"/>
                </a:cubicBezTo>
                <a:cubicBezTo>
                  <a:pt x="3384" y="1429"/>
                  <a:pt x="3384" y="1429"/>
                  <a:pt x="3387" y="1430"/>
                </a:cubicBezTo>
                <a:cubicBezTo>
                  <a:pt x="3387" y="1429"/>
                  <a:pt x="3387" y="1428"/>
                  <a:pt x="3388" y="1427"/>
                </a:cubicBezTo>
                <a:cubicBezTo>
                  <a:pt x="3391" y="1427"/>
                  <a:pt x="3391" y="1427"/>
                  <a:pt x="3391" y="1427"/>
                </a:cubicBezTo>
                <a:cubicBezTo>
                  <a:pt x="3391" y="1429"/>
                  <a:pt x="3391" y="1429"/>
                  <a:pt x="3391" y="1429"/>
                </a:cubicBezTo>
                <a:cubicBezTo>
                  <a:pt x="3394" y="1429"/>
                  <a:pt x="3394" y="1429"/>
                  <a:pt x="3394" y="1429"/>
                </a:cubicBezTo>
                <a:cubicBezTo>
                  <a:pt x="3395" y="1429"/>
                  <a:pt x="3394" y="1430"/>
                  <a:pt x="3395" y="1430"/>
                </a:cubicBezTo>
                <a:cubicBezTo>
                  <a:pt x="3395" y="1429"/>
                  <a:pt x="3395" y="1429"/>
                  <a:pt x="3395" y="1429"/>
                </a:cubicBezTo>
                <a:cubicBezTo>
                  <a:pt x="3397" y="1429"/>
                  <a:pt x="3397" y="1429"/>
                  <a:pt x="3397" y="1429"/>
                </a:cubicBezTo>
                <a:cubicBezTo>
                  <a:pt x="3397" y="1428"/>
                  <a:pt x="3397" y="1428"/>
                  <a:pt x="3397" y="1428"/>
                </a:cubicBezTo>
                <a:cubicBezTo>
                  <a:pt x="3400" y="1429"/>
                  <a:pt x="3402" y="1430"/>
                  <a:pt x="3405" y="1430"/>
                </a:cubicBezTo>
                <a:cubicBezTo>
                  <a:pt x="3405" y="1431"/>
                  <a:pt x="3405" y="1431"/>
                  <a:pt x="3405" y="1431"/>
                </a:cubicBezTo>
                <a:cubicBezTo>
                  <a:pt x="3407" y="1431"/>
                  <a:pt x="3407" y="1431"/>
                  <a:pt x="3408" y="1430"/>
                </a:cubicBezTo>
                <a:cubicBezTo>
                  <a:pt x="3408" y="1427"/>
                  <a:pt x="3407" y="1428"/>
                  <a:pt x="3407" y="1425"/>
                </a:cubicBezTo>
                <a:cubicBezTo>
                  <a:pt x="3404" y="1425"/>
                  <a:pt x="3402" y="1424"/>
                  <a:pt x="3400" y="1424"/>
                </a:cubicBezTo>
                <a:cubicBezTo>
                  <a:pt x="3397" y="1423"/>
                  <a:pt x="3395" y="1425"/>
                  <a:pt x="3393" y="1425"/>
                </a:cubicBezTo>
                <a:cubicBezTo>
                  <a:pt x="3393" y="1424"/>
                  <a:pt x="3393" y="1424"/>
                  <a:pt x="3393" y="1424"/>
                </a:cubicBezTo>
                <a:cubicBezTo>
                  <a:pt x="3392" y="1424"/>
                  <a:pt x="3391" y="1423"/>
                  <a:pt x="3390" y="1423"/>
                </a:cubicBezTo>
                <a:close/>
                <a:moveTo>
                  <a:pt x="3357" y="1425"/>
                </a:moveTo>
                <a:cubicBezTo>
                  <a:pt x="3357" y="1428"/>
                  <a:pt x="3357" y="1428"/>
                  <a:pt x="3357" y="1428"/>
                </a:cubicBezTo>
                <a:cubicBezTo>
                  <a:pt x="3360" y="1429"/>
                  <a:pt x="3359" y="1429"/>
                  <a:pt x="3363" y="1430"/>
                </a:cubicBezTo>
                <a:cubicBezTo>
                  <a:pt x="3363" y="1430"/>
                  <a:pt x="3364" y="1431"/>
                  <a:pt x="3364" y="1432"/>
                </a:cubicBezTo>
                <a:cubicBezTo>
                  <a:pt x="3366" y="1432"/>
                  <a:pt x="3366" y="1432"/>
                  <a:pt x="3366" y="1432"/>
                </a:cubicBezTo>
                <a:cubicBezTo>
                  <a:pt x="3366" y="1431"/>
                  <a:pt x="3366" y="1431"/>
                  <a:pt x="3366" y="1431"/>
                </a:cubicBezTo>
                <a:cubicBezTo>
                  <a:pt x="3371" y="1430"/>
                  <a:pt x="3373" y="1433"/>
                  <a:pt x="3374" y="1427"/>
                </a:cubicBezTo>
                <a:cubicBezTo>
                  <a:pt x="3371" y="1427"/>
                  <a:pt x="3371" y="1427"/>
                  <a:pt x="3371" y="1427"/>
                </a:cubicBezTo>
                <a:cubicBezTo>
                  <a:pt x="3371" y="1424"/>
                  <a:pt x="3371" y="1424"/>
                  <a:pt x="3371" y="1424"/>
                </a:cubicBezTo>
                <a:cubicBezTo>
                  <a:pt x="3367" y="1424"/>
                  <a:pt x="3362" y="1425"/>
                  <a:pt x="3357" y="1425"/>
                </a:cubicBezTo>
                <a:close/>
                <a:moveTo>
                  <a:pt x="3623" y="1426"/>
                </a:moveTo>
                <a:cubicBezTo>
                  <a:pt x="3626" y="1428"/>
                  <a:pt x="3629" y="1430"/>
                  <a:pt x="3632" y="1431"/>
                </a:cubicBezTo>
                <a:cubicBezTo>
                  <a:pt x="3632" y="1432"/>
                  <a:pt x="3632" y="1432"/>
                  <a:pt x="3632" y="1432"/>
                </a:cubicBezTo>
                <a:cubicBezTo>
                  <a:pt x="3635" y="1432"/>
                  <a:pt x="3635" y="1432"/>
                  <a:pt x="3635" y="1432"/>
                </a:cubicBezTo>
                <a:cubicBezTo>
                  <a:pt x="3635" y="1430"/>
                  <a:pt x="3635" y="1430"/>
                  <a:pt x="3635" y="1430"/>
                </a:cubicBezTo>
                <a:cubicBezTo>
                  <a:pt x="3630" y="1428"/>
                  <a:pt x="3628" y="1425"/>
                  <a:pt x="3623" y="1425"/>
                </a:cubicBezTo>
                <a:lnTo>
                  <a:pt x="3623" y="1426"/>
                </a:lnTo>
                <a:close/>
                <a:moveTo>
                  <a:pt x="3644" y="1449"/>
                </a:moveTo>
                <a:cubicBezTo>
                  <a:pt x="3644" y="1447"/>
                  <a:pt x="3644" y="1445"/>
                  <a:pt x="3645" y="1443"/>
                </a:cubicBezTo>
                <a:cubicBezTo>
                  <a:pt x="3646" y="1443"/>
                  <a:pt x="3646" y="1443"/>
                  <a:pt x="3646" y="1443"/>
                </a:cubicBezTo>
                <a:cubicBezTo>
                  <a:pt x="3645" y="1440"/>
                  <a:pt x="3646" y="1440"/>
                  <a:pt x="3643" y="1440"/>
                </a:cubicBezTo>
                <a:cubicBezTo>
                  <a:pt x="3642" y="1436"/>
                  <a:pt x="3639" y="1434"/>
                  <a:pt x="3636" y="1433"/>
                </a:cubicBezTo>
                <a:cubicBezTo>
                  <a:pt x="3637" y="1440"/>
                  <a:pt x="3642" y="1437"/>
                  <a:pt x="3640" y="1447"/>
                </a:cubicBezTo>
                <a:cubicBezTo>
                  <a:pt x="3641" y="1448"/>
                  <a:pt x="3642" y="1448"/>
                  <a:pt x="3644" y="1449"/>
                </a:cubicBezTo>
                <a:close/>
                <a:moveTo>
                  <a:pt x="3609" y="1462"/>
                </a:moveTo>
                <a:cubicBezTo>
                  <a:pt x="3605" y="1463"/>
                  <a:pt x="3604" y="1458"/>
                  <a:pt x="3601" y="1461"/>
                </a:cubicBezTo>
                <a:cubicBezTo>
                  <a:pt x="3600" y="1461"/>
                  <a:pt x="3599" y="1462"/>
                  <a:pt x="3599" y="1462"/>
                </a:cubicBezTo>
                <a:cubicBezTo>
                  <a:pt x="3600" y="1464"/>
                  <a:pt x="3602" y="1465"/>
                  <a:pt x="3604" y="1465"/>
                </a:cubicBezTo>
                <a:cubicBezTo>
                  <a:pt x="3604" y="1467"/>
                  <a:pt x="3604" y="1467"/>
                  <a:pt x="3604" y="1467"/>
                </a:cubicBezTo>
                <a:cubicBezTo>
                  <a:pt x="3607" y="1467"/>
                  <a:pt x="3611" y="1468"/>
                  <a:pt x="3615" y="1468"/>
                </a:cubicBezTo>
                <a:cubicBezTo>
                  <a:pt x="3615" y="1467"/>
                  <a:pt x="3615" y="1467"/>
                  <a:pt x="3615" y="1467"/>
                </a:cubicBezTo>
                <a:cubicBezTo>
                  <a:pt x="3616" y="1467"/>
                  <a:pt x="3617" y="1468"/>
                  <a:pt x="3619" y="1468"/>
                </a:cubicBezTo>
                <a:cubicBezTo>
                  <a:pt x="3619" y="1467"/>
                  <a:pt x="3619" y="1467"/>
                  <a:pt x="3619" y="1467"/>
                </a:cubicBezTo>
                <a:cubicBezTo>
                  <a:pt x="3621" y="1467"/>
                  <a:pt x="3623" y="1466"/>
                  <a:pt x="3625" y="1466"/>
                </a:cubicBezTo>
                <a:cubicBezTo>
                  <a:pt x="3626" y="1465"/>
                  <a:pt x="3626" y="1464"/>
                  <a:pt x="3627" y="1464"/>
                </a:cubicBezTo>
                <a:cubicBezTo>
                  <a:pt x="3627" y="1463"/>
                  <a:pt x="3628" y="1463"/>
                  <a:pt x="3629" y="1463"/>
                </a:cubicBezTo>
                <a:cubicBezTo>
                  <a:pt x="3630" y="1462"/>
                  <a:pt x="3631" y="1459"/>
                  <a:pt x="3632" y="1458"/>
                </a:cubicBezTo>
                <a:cubicBezTo>
                  <a:pt x="3633" y="1457"/>
                  <a:pt x="3635" y="1457"/>
                  <a:pt x="3637" y="1457"/>
                </a:cubicBezTo>
                <a:cubicBezTo>
                  <a:pt x="3637" y="1455"/>
                  <a:pt x="3637" y="1455"/>
                  <a:pt x="3637" y="1455"/>
                </a:cubicBezTo>
                <a:cubicBezTo>
                  <a:pt x="3637" y="1455"/>
                  <a:pt x="3637" y="1455"/>
                  <a:pt x="3637" y="1455"/>
                </a:cubicBezTo>
                <a:cubicBezTo>
                  <a:pt x="3637" y="1455"/>
                  <a:pt x="3637" y="1454"/>
                  <a:pt x="3637" y="1452"/>
                </a:cubicBezTo>
                <a:cubicBezTo>
                  <a:pt x="3637" y="1452"/>
                  <a:pt x="3638" y="1451"/>
                  <a:pt x="3639" y="1451"/>
                </a:cubicBezTo>
                <a:cubicBezTo>
                  <a:pt x="3639" y="1449"/>
                  <a:pt x="3639" y="1449"/>
                  <a:pt x="3639" y="1449"/>
                </a:cubicBezTo>
                <a:cubicBezTo>
                  <a:pt x="3640" y="1449"/>
                  <a:pt x="3640" y="1449"/>
                  <a:pt x="3640" y="1449"/>
                </a:cubicBezTo>
                <a:cubicBezTo>
                  <a:pt x="3640" y="1449"/>
                  <a:pt x="3640" y="1449"/>
                  <a:pt x="3640" y="1449"/>
                </a:cubicBezTo>
                <a:cubicBezTo>
                  <a:pt x="3639" y="1449"/>
                  <a:pt x="3639" y="1449"/>
                  <a:pt x="3639" y="1449"/>
                </a:cubicBezTo>
                <a:cubicBezTo>
                  <a:pt x="3639" y="1445"/>
                  <a:pt x="3639" y="1445"/>
                  <a:pt x="3639" y="1445"/>
                </a:cubicBezTo>
                <a:cubicBezTo>
                  <a:pt x="3637" y="1445"/>
                  <a:pt x="3637" y="1445"/>
                  <a:pt x="3637" y="1445"/>
                </a:cubicBezTo>
                <a:cubicBezTo>
                  <a:pt x="3637" y="1443"/>
                  <a:pt x="3637" y="1443"/>
                  <a:pt x="3637" y="1443"/>
                </a:cubicBezTo>
                <a:cubicBezTo>
                  <a:pt x="3634" y="1443"/>
                  <a:pt x="3635" y="1444"/>
                  <a:pt x="3632" y="1444"/>
                </a:cubicBezTo>
                <a:cubicBezTo>
                  <a:pt x="3632" y="1447"/>
                  <a:pt x="3632" y="1447"/>
                  <a:pt x="3632" y="1447"/>
                </a:cubicBezTo>
                <a:cubicBezTo>
                  <a:pt x="3632" y="1447"/>
                  <a:pt x="3632" y="1447"/>
                  <a:pt x="3632" y="1447"/>
                </a:cubicBezTo>
                <a:cubicBezTo>
                  <a:pt x="3632" y="1449"/>
                  <a:pt x="3632" y="1449"/>
                  <a:pt x="3631" y="1450"/>
                </a:cubicBezTo>
                <a:cubicBezTo>
                  <a:pt x="3629" y="1450"/>
                  <a:pt x="3629" y="1450"/>
                  <a:pt x="3629" y="1450"/>
                </a:cubicBezTo>
                <a:cubicBezTo>
                  <a:pt x="3629" y="1451"/>
                  <a:pt x="3629" y="1451"/>
                  <a:pt x="3629" y="1451"/>
                </a:cubicBezTo>
                <a:cubicBezTo>
                  <a:pt x="3628" y="1451"/>
                  <a:pt x="3628" y="1451"/>
                  <a:pt x="3628" y="1451"/>
                </a:cubicBezTo>
                <a:cubicBezTo>
                  <a:pt x="3628" y="1454"/>
                  <a:pt x="3628" y="1454"/>
                  <a:pt x="3628" y="1454"/>
                </a:cubicBezTo>
                <a:cubicBezTo>
                  <a:pt x="3627" y="1454"/>
                  <a:pt x="3627" y="1454"/>
                  <a:pt x="3627" y="1454"/>
                </a:cubicBezTo>
                <a:cubicBezTo>
                  <a:pt x="3627" y="1456"/>
                  <a:pt x="3627" y="1456"/>
                  <a:pt x="3627" y="1456"/>
                </a:cubicBezTo>
                <a:cubicBezTo>
                  <a:pt x="3627" y="1456"/>
                  <a:pt x="3626" y="1457"/>
                  <a:pt x="3626" y="1458"/>
                </a:cubicBezTo>
                <a:cubicBezTo>
                  <a:pt x="3623" y="1458"/>
                  <a:pt x="3623" y="1458"/>
                  <a:pt x="3623" y="1458"/>
                </a:cubicBezTo>
                <a:cubicBezTo>
                  <a:pt x="3623" y="1459"/>
                  <a:pt x="3623" y="1459"/>
                  <a:pt x="3623" y="1459"/>
                </a:cubicBezTo>
                <a:cubicBezTo>
                  <a:pt x="3619" y="1459"/>
                  <a:pt x="3618" y="1458"/>
                  <a:pt x="3617" y="1457"/>
                </a:cubicBezTo>
                <a:cubicBezTo>
                  <a:pt x="3617" y="1455"/>
                  <a:pt x="3618" y="1456"/>
                  <a:pt x="3617" y="1455"/>
                </a:cubicBezTo>
                <a:cubicBezTo>
                  <a:pt x="3617" y="1454"/>
                  <a:pt x="3617" y="1454"/>
                  <a:pt x="3617" y="1454"/>
                </a:cubicBezTo>
                <a:cubicBezTo>
                  <a:pt x="3616" y="1454"/>
                  <a:pt x="3616" y="1454"/>
                  <a:pt x="3616" y="1454"/>
                </a:cubicBezTo>
                <a:cubicBezTo>
                  <a:pt x="3615" y="1456"/>
                  <a:pt x="3614" y="1458"/>
                  <a:pt x="3613" y="1460"/>
                </a:cubicBezTo>
                <a:cubicBezTo>
                  <a:pt x="3611" y="1460"/>
                  <a:pt x="3611" y="1460"/>
                  <a:pt x="3609" y="1461"/>
                </a:cubicBezTo>
                <a:lnTo>
                  <a:pt x="3609" y="1462"/>
                </a:lnTo>
                <a:close/>
                <a:moveTo>
                  <a:pt x="3328" y="1449"/>
                </a:moveTo>
                <a:cubicBezTo>
                  <a:pt x="3328" y="1449"/>
                  <a:pt x="3328" y="1449"/>
                  <a:pt x="3328" y="1449"/>
                </a:cubicBezTo>
                <a:cubicBezTo>
                  <a:pt x="3327" y="1451"/>
                  <a:pt x="3328" y="1450"/>
                  <a:pt x="3327" y="1451"/>
                </a:cubicBezTo>
                <a:cubicBezTo>
                  <a:pt x="3326" y="1450"/>
                  <a:pt x="3326" y="1449"/>
                  <a:pt x="3326" y="1448"/>
                </a:cubicBezTo>
                <a:cubicBezTo>
                  <a:pt x="3324" y="1448"/>
                  <a:pt x="3325" y="1448"/>
                  <a:pt x="3324" y="1449"/>
                </a:cubicBezTo>
                <a:cubicBezTo>
                  <a:pt x="3323" y="1449"/>
                  <a:pt x="3323" y="1449"/>
                  <a:pt x="3323" y="1449"/>
                </a:cubicBezTo>
                <a:cubicBezTo>
                  <a:pt x="3323" y="1451"/>
                  <a:pt x="3323" y="1451"/>
                  <a:pt x="3323" y="1451"/>
                </a:cubicBezTo>
                <a:cubicBezTo>
                  <a:pt x="3323" y="1451"/>
                  <a:pt x="3323" y="1451"/>
                  <a:pt x="3323" y="1451"/>
                </a:cubicBezTo>
                <a:cubicBezTo>
                  <a:pt x="3323" y="1455"/>
                  <a:pt x="3323" y="1454"/>
                  <a:pt x="3326" y="1454"/>
                </a:cubicBezTo>
                <a:cubicBezTo>
                  <a:pt x="3326" y="1455"/>
                  <a:pt x="3326" y="1457"/>
                  <a:pt x="3327" y="1459"/>
                </a:cubicBezTo>
                <a:cubicBezTo>
                  <a:pt x="3331" y="1458"/>
                  <a:pt x="3331" y="1457"/>
                  <a:pt x="3333" y="1454"/>
                </a:cubicBezTo>
                <a:cubicBezTo>
                  <a:pt x="3333" y="1454"/>
                  <a:pt x="3333" y="1454"/>
                  <a:pt x="3333" y="1454"/>
                </a:cubicBezTo>
                <a:cubicBezTo>
                  <a:pt x="3333" y="1453"/>
                  <a:pt x="3332" y="1453"/>
                  <a:pt x="3332" y="1453"/>
                </a:cubicBezTo>
                <a:cubicBezTo>
                  <a:pt x="3330" y="1450"/>
                  <a:pt x="3330" y="1448"/>
                  <a:pt x="3333" y="1447"/>
                </a:cubicBezTo>
                <a:cubicBezTo>
                  <a:pt x="3333" y="1444"/>
                  <a:pt x="3333" y="1444"/>
                  <a:pt x="3333" y="1444"/>
                </a:cubicBezTo>
                <a:cubicBezTo>
                  <a:pt x="3332" y="1444"/>
                  <a:pt x="3332" y="1444"/>
                  <a:pt x="3332" y="1444"/>
                </a:cubicBezTo>
                <a:cubicBezTo>
                  <a:pt x="3332" y="1444"/>
                  <a:pt x="3332" y="1444"/>
                  <a:pt x="3332" y="1444"/>
                </a:cubicBezTo>
                <a:cubicBezTo>
                  <a:pt x="3331" y="1444"/>
                  <a:pt x="3330" y="1444"/>
                  <a:pt x="3328" y="1444"/>
                </a:cubicBezTo>
                <a:lnTo>
                  <a:pt x="3328" y="1449"/>
                </a:lnTo>
                <a:close/>
                <a:moveTo>
                  <a:pt x="3672" y="1469"/>
                </a:moveTo>
                <a:cubicBezTo>
                  <a:pt x="3672" y="1468"/>
                  <a:pt x="3672" y="1468"/>
                  <a:pt x="3672" y="1468"/>
                </a:cubicBezTo>
                <a:cubicBezTo>
                  <a:pt x="3670" y="1466"/>
                  <a:pt x="3669" y="1465"/>
                  <a:pt x="3667" y="1464"/>
                </a:cubicBezTo>
                <a:cubicBezTo>
                  <a:pt x="3667" y="1460"/>
                  <a:pt x="3667" y="1460"/>
                  <a:pt x="3667" y="1460"/>
                </a:cubicBezTo>
                <a:cubicBezTo>
                  <a:pt x="3666" y="1460"/>
                  <a:pt x="3666" y="1460"/>
                  <a:pt x="3666" y="1460"/>
                </a:cubicBezTo>
                <a:cubicBezTo>
                  <a:pt x="3665" y="1459"/>
                  <a:pt x="3665" y="1458"/>
                  <a:pt x="3663" y="1458"/>
                </a:cubicBezTo>
                <a:cubicBezTo>
                  <a:pt x="3663" y="1456"/>
                  <a:pt x="3662" y="1454"/>
                  <a:pt x="3662" y="1453"/>
                </a:cubicBezTo>
                <a:cubicBezTo>
                  <a:pt x="3660" y="1453"/>
                  <a:pt x="3660" y="1453"/>
                  <a:pt x="3660" y="1453"/>
                </a:cubicBezTo>
                <a:cubicBezTo>
                  <a:pt x="3660" y="1457"/>
                  <a:pt x="3660" y="1457"/>
                  <a:pt x="3660" y="1457"/>
                </a:cubicBezTo>
                <a:cubicBezTo>
                  <a:pt x="3661" y="1457"/>
                  <a:pt x="3661" y="1457"/>
                  <a:pt x="3661" y="1457"/>
                </a:cubicBezTo>
                <a:cubicBezTo>
                  <a:pt x="3661" y="1459"/>
                  <a:pt x="3661" y="1461"/>
                  <a:pt x="3660" y="1463"/>
                </a:cubicBezTo>
                <a:cubicBezTo>
                  <a:pt x="3661" y="1463"/>
                  <a:pt x="3661" y="1463"/>
                  <a:pt x="3661" y="1463"/>
                </a:cubicBezTo>
                <a:cubicBezTo>
                  <a:pt x="3661" y="1465"/>
                  <a:pt x="3661" y="1465"/>
                  <a:pt x="3661" y="1465"/>
                </a:cubicBezTo>
                <a:cubicBezTo>
                  <a:pt x="3662" y="1465"/>
                  <a:pt x="3662" y="1466"/>
                  <a:pt x="3663" y="1466"/>
                </a:cubicBezTo>
                <a:cubicBezTo>
                  <a:pt x="3663" y="1468"/>
                  <a:pt x="3663" y="1469"/>
                  <a:pt x="3664" y="1471"/>
                </a:cubicBezTo>
                <a:cubicBezTo>
                  <a:pt x="3665" y="1471"/>
                  <a:pt x="3665" y="1471"/>
                  <a:pt x="3665" y="1471"/>
                </a:cubicBezTo>
                <a:cubicBezTo>
                  <a:pt x="3666" y="1473"/>
                  <a:pt x="3666" y="1474"/>
                  <a:pt x="3667" y="1476"/>
                </a:cubicBezTo>
                <a:cubicBezTo>
                  <a:pt x="3668" y="1476"/>
                  <a:pt x="3669" y="1477"/>
                  <a:pt x="3669" y="1477"/>
                </a:cubicBezTo>
                <a:cubicBezTo>
                  <a:pt x="3669" y="1478"/>
                  <a:pt x="3669" y="1478"/>
                  <a:pt x="3669" y="1478"/>
                </a:cubicBezTo>
                <a:cubicBezTo>
                  <a:pt x="3672" y="1478"/>
                  <a:pt x="3672" y="1478"/>
                  <a:pt x="3672" y="1478"/>
                </a:cubicBezTo>
                <a:cubicBezTo>
                  <a:pt x="3672" y="1478"/>
                  <a:pt x="3672" y="1479"/>
                  <a:pt x="3673" y="1479"/>
                </a:cubicBezTo>
                <a:cubicBezTo>
                  <a:pt x="3674" y="1479"/>
                  <a:pt x="3675" y="1479"/>
                  <a:pt x="3676" y="1478"/>
                </a:cubicBezTo>
                <a:cubicBezTo>
                  <a:pt x="3676" y="1478"/>
                  <a:pt x="3677" y="1477"/>
                  <a:pt x="3677" y="1476"/>
                </a:cubicBezTo>
                <a:cubicBezTo>
                  <a:pt x="3678" y="1476"/>
                  <a:pt x="3678" y="1476"/>
                  <a:pt x="3678" y="1476"/>
                </a:cubicBezTo>
                <a:cubicBezTo>
                  <a:pt x="3677" y="1474"/>
                  <a:pt x="3676" y="1471"/>
                  <a:pt x="3674" y="1469"/>
                </a:cubicBezTo>
                <a:lnTo>
                  <a:pt x="3672" y="1469"/>
                </a:lnTo>
                <a:close/>
                <a:moveTo>
                  <a:pt x="3580" y="1455"/>
                </a:moveTo>
                <a:cubicBezTo>
                  <a:pt x="3580" y="1455"/>
                  <a:pt x="3580" y="1455"/>
                  <a:pt x="3580" y="1455"/>
                </a:cubicBezTo>
                <a:cubicBezTo>
                  <a:pt x="3581" y="1455"/>
                  <a:pt x="3580" y="1457"/>
                  <a:pt x="3581" y="1456"/>
                </a:cubicBezTo>
                <a:cubicBezTo>
                  <a:pt x="3581" y="1455"/>
                  <a:pt x="3581" y="1455"/>
                  <a:pt x="3581" y="1455"/>
                </a:cubicBezTo>
                <a:cubicBezTo>
                  <a:pt x="3583" y="1454"/>
                  <a:pt x="3581" y="1454"/>
                  <a:pt x="3580" y="1454"/>
                </a:cubicBezTo>
                <a:cubicBezTo>
                  <a:pt x="3580" y="1454"/>
                  <a:pt x="3580" y="1455"/>
                  <a:pt x="3580" y="1455"/>
                </a:cubicBezTo>
                <a:close/>
                <a:moveTo>
                  <a:pt x="3225" y="1490"/>
                </a:moveTo>
                <a:cubicBezTo>
                  <a:pt x="3227" y="1491"/>
                  <a:pt x="3227" y="1491"/>
                  <a:pt x="3229" y="1492"/>
                </a:cubicBezTo>
                <a:cubicBezTo>
                  <a:pt x="3229" y="1493"/>
                  <a:pt x="3229" y="1493"/>
                  <a:pt x="3229" y="1493"/>
                </a:cubicBezTo>
                <a:cubicBezTo>
                  <a:pt x="3230" y="1494"/>
                  <a:pt x="3231" y="1494"/>
                  <a:pt x="3233" y="1494"/>
                </a:cubicBezTo>
                <a:cubicBezTo>
                  <a:pt x="3233" y="1495"/>
                  <a:pt x="3233" y="1495"/>
                  <a:pt x="3233" y="1495"/>
                </a:cubicBezTo>
                <a:cubicBezTo>
                  <a:pt x="3237" y="1495"/>
                  <a:pt x="3237" y="1495"/>
                  <a:pt x="3237" y="1495"/>
                </a:cubicBezTo>
                <a:cubicBezTo>
                  <a:pt x="3237" y="1496"/>
                  <a:pt x="3238" y="1496"/>
                  <a:pt x="3238" y="1497"/>
                </a:cubicBezTo>
                <a:cubicBezTo>
                  <a:pt x="3239" y="1497"/>
                  <a:pt x="3239" y="1497"/>
                  <a:pt x="3239" y="1497"/>
                </a:cubicBezTo>
                <a:cubicBezTo>
                  <a:pt x="3239" y="1498"/>
                  <a:pt x="3239" y="1498"/>
                  <a:pt x="3239" y="1498"/>
                </a:cubicBezTo>
                <a:cubicBezTo>
                  <a:pt x="3240" y="1498"/>
                  <a:pt x="3240" y="1498"/>
                  <a:pt x="3240" y="1498"/>
                </a:cubicBezTo>
                <a:cubicBezTo>
                  <a:pt x="3240" y="1496"/>
                  <a:pt x="3240" y="1495"/>
                  <a:pt x="3239" y="1493"/>
                </a:cubicBezTo>
                <a:cubicBezTo>
                  <a:pt x="3239" y="1493"/>
                  <a:pt x="3239" y="1493"/>
                  <a:pt x="3239" y="1493"/>
                </a:cubicBezTo>
                <a:cubicBezTo>
                  <a:pt x="3239" y="1491"/>
                  <a:pt x="3239" y="1491"/>
                  <a:pt x="3239" y="1491"/>
                </a:cubicBezTo>
                <a:cubicBezTo>
                  <a:pt x="3238" y="1491"/>
                  <a:pt x="3238" y="1491"/>
                  <a:pt x="3238" y="1491"/>
                </a:cubicBezTo>
                <a:cubicBezTo>
                  <a:pt x="3236" y="1489"/>
                  <a:pt x="3235" y="1487"/>
                  <a:pt x="3238" y="1485"/>
                </a:cubicBezTo>
                <a:cubicBezTo>
                  <a:pt x="3238" y="1483"/>
                  <a:pt x="3237" y="1482"/>
                  <a:pt x="3237" y="1481"/>
                </a:cubicBezTo>
                <a:cubicBezTo>
                  <a:pt x="3236" y="1481"/>
                  <a:pt x="3235" y="1480"/>
                  <a:pt x="3234" y="1480"/>
                </a:cubicBezTo>
                <a:cubicBezTo>
                  <a:pt x="3234" y="1479"/>
                  <a:pt x="3234" y="1479"/>
                  <a:pt x="3234" y="1479"/>
                </a:cubicBezTo>
                <a:cubicBezTo>
                  <a:pt x="3230" y="1479"/>
                  <a:pt x="3230" y="1479"/>
                  <a:pt x="3230" y="1479"/>
                </a:cubicBezTo>
                <a:cubicBezTo>
                  <a:pt x="3230" y="1480"/>
                  <a:pt x="3230" y="1480"/>
                  <a:pt x="3230" y="1480"/>
                </a:cubicBezTo>
                <a:cubicBezTo>
                  <a:pt x="3229" y="1480"/>
                  <a:pt x="3229" y="1480"/>
                  <a:pt x="3229" y="1480"/>
                </a:cubicBezTo>
                <a:cubicBezTo>
                  <a:pt x="3229" y="1479"/>
                  <a:pt x="3229" y="1479"/>
                  <a:pt x="3229" y="1479"/>
                </a:cubicBezTo>
                <a:cubicBezTo>
                  <a:pt x="3225" y="1479"/>
                  <a:pt x="3225" y="1479"/>
                  <a:pt x="3225" y="1479"/>
                </a:cubicBezTo>
                <a:cubicBezTo>
                  <a:pt x="3225" y="1480"/>
                  <a:pt x="3225" y="1480"/>
                  <a:pt x="3225" y="1480"/>
                </a:cubicBezTo>
                <a:cubicBezTo>
                  <a:pt x="3224" y="1480"/>
                  <a:pt x="3222" y="1480"/>
                  <a:pt x="3220" y="1479"/>
                </a:cubicBezTo>
                <a:cubicBezTo>
                  <a:pt x="3220" y="1478"/>
                  <a:pt x="3219" y="1477"/>
                  <a:pt x="3220" y="1474"/>
                </a:cubicBezTo>
                <a:cubicBezTo>
                  <a:pt x="3220" y="1474"/>
                  <a:pt x="3221" y="1473"/>
                  <a:pt x="3220" y="1472"/>
                </a:cubicBezTo>
                <a:cubicBezTo>
                  <a:pt x="3220" y="1472"/>
                  <a:pt x="3219" y="1471"/>
                  <a:pt x="3219" y="1471"/>
                </a:cubicBezTo>
                <a:cubicBezTo>
                  <a:pt x="3219" y="1466"/>
                  <a:pt x="3219" y="1466"/>
                  <a:pt x="3219" y="1466"/>
                </a:cubicBezTo>
                <a:cubicBezTo>
                  <a:pt x="3216" y="1466"/>
                  <a:pt x="3214" y="1467"/>
                  <a:pt x="3212" y="1468"/>
                </a:cubicBezTo>
                <a:cubicBezTo>
                  <a:pt x="3212" y="1467"/>
                  <a:pt x="3212" y="1466"/>
                  <a:pt x="3211" y="1465"/>
                </a:cubicBezTo>
                <a:cubicBezTo>
                  <a:pt x="3210" y="1465"/>
                  <a:pt x="3208" y="1465"/>
                  <a:pt x="3206" y="1464"/>
                </a:cubicBezTo>
                <a:cubicBezTo>
                  <a:pt x="3206" y="1464"/>
                  <a:pt x="3206" y="1464"/>
                  <a:pt x="3206" y="1464"/>
                </a:cubicBezTo>
                <a:cubicBezTo>
                  <a:pt x="3203" y="1462"/>
                  <a:pt x="3203" y="1467"/>
                  <a:pt x="3200" y="1462"/>
                </a:cubicBezTo>
                <a:cubicBezTo>
                  <a:pt x="3197" y="1462"/>
                  <a:pt x="3196" y="1463"/>
                  <a:pt x="3196" y="1466"/>
                </a:cubicBezTo>
                <a:cubicBezTo>
                  <a:pt x="3184" y="1466"/>
                  <a:pt x="3184" y="1466"/>
                  <a:pt x="3184" y="1466"/>
                </a:cubicBezTo>
                <a:cubicBezTo>
                  <a:pt x="3184" y="1465"/>
                  <a:pt x="3184" y="1465"/>
                  <a:pt x="3184" y="1465"/>
                </a:cubicBezTo>
                <a:cubicBezTo>
                  <a:pt x="3182" y="1465"/>
                  <a:pt x="3182" y="1465"/>
                  <a:pt x="3182" y="1465"/>
                </a:cubicBezTo>
                <a:cubicBezTo>
                  <a:pt x="3182" y="1464"/>
                  <a:pt x="3182" y="1464"/>
                  <a:pt x="3182" y="1464"/>
                </a:cubicBezTo>
                <a:cubicBezTo>
                  <a:pt x="3179" y="1463"/>
                  <a:pt x="3177" y="1465"/>
                  <a:pt x="3175" y="1463"/>
                </a:cubicBezTo>
                <a:cubicBezTo>
                  <a:pt x="3172" y="1461"/>
                  <a:pt x="3175" y="1461"/>
                  <a:pt x="3174" y="1459"/>
                </a:cubicBezTo>
                <a:cubicBezTo>
                  <a:pt x="3173" y="1459"/>
                  <a:pt x="3173" y="1459"/>
                  <a:pt x="3173" y="1459"/>
                </a:cubicBezTo>
                <a:cubicBezTo>
                  <a:pt x="3173" y="1459"/>
                  <a:pt x="3169" y="1457"/>
                  <a:pt x="3166" y="1458"/>
                </a:cubicBezTo>
                <a:cubicBezTo>
                  <a:pt x="3166" y="1458"/>
                  <a:pt x="3166" y="1459"/>
                  <a:pt x="3164" y="1459"/>
                </a:cubicBezTo>
                <a:cubicBezTo>
                  <a:pt x="3164" y="1458"/>
                  <a:pt x="3164" y="1457"/>
                  <a:pt x="3164" y="1457"/>
                </a:cubicBezTo>
                <a:cubicBezTo>
                  <a:pt x="3161" y="1457"/>
                  <a:pt x="3159" y="1456"/>
                  <a:pt x="3157" y="1456"/>
                </a:cubicBezTo>
                <a:cubicBezTo>
                  <a:pt x="3157" y="1457"/>
                  <a:pt x="3157" y="1457"/>
                  <a:pt x="3156" y="1458"/>
                </a:cubicBezTo>
                <a:cubicBezTo>
                  <a:pt x="3152" y="1457"/>
                  <a:pt x="3148" y="1457"/>
                  <a:pt x="3144" y="1457"/>
                </a:cubicBezTo>
                <a:cubicBezTo>
                  <a:pt x="3143" y="1462"/>
                  <a:pt x="3142" y="1467"/>
                  <a:pt x="3138" y="1469"/>
                </a:cubicBezTo>
                <a:cubicBezTo>
                  <a:pt x="3138" y="1470"/>
                  <a:pt x="3139" y="1470"/>
                  <a:pt x="3139" y="1471"/>
                </a:cubicBezTo>
                <a:cubicBezTo>
                  <a:pt x="3142" y="1471"/>
                  <a:pt x="3142" y="1471"/>
                  <a:pt x="3142" y="1471"/>
                </a:cubicBezTo>
                <a:cubicBezTo>
                  <a:pt x="3142" y="1470"/>
                  <a:pt x="3142" y="1470"/>
                  <a:pt x="3142" y="1470"/>
                </a:cubicBezTo>
                <a:cubicBezTo>
                  <a:pt x="3145" y="1471"/>
                  <a:pt x="3148" y="1471"/>
                  <a:pt x="3150" y="1472"/>
                </a:cubicBezTo>
                <a:cubicBezTo>
                  <a:pt x="3150" y="1473"/>
                  <a:pt x="3150" y="1473"/>
                  <a:pt x="3150" y="1473"/>
                </a:cubicBezTo>
                <a:cubicBezTo>
                  <a:pt x="3150" y="1473"/>
                  <a:pt x="3149" y="1473"/>
                  <a:pt x="3148" y="1474"/>
                </a:cubicBezTo>
                <a:cubicBezTo>
                  <a:pt x="3148" y="1476"/>
                  <a:pt x="3148" y="1476"/>
                  <a:pt x="3148" y="1476"/>
                </a:cubicBezTo>
                <a:cubicBezTo>
                  <a:pt x="3152" y="1477"/>
                  <a:pt x="3152" y="1475"/>
                  <a:pt x="3155" y="1476"/>
                </a:cubicBezTo>
                <a:cubicBezTo>
                  <a:pt x="3155" y="1477"/>
                  <a:pt x="3155" y="1477"/>
                  <a:pt x="3155" y="1477"/>
                </a:cubicBezTo>
                <a:cubicBezTo>
                  <a:pt x="3157" y="1477"/>
                  <a:pt x="3157" y="1477"/>
                  <a:pt x="3157" y="1477"/>
                </a:cubicBezTo>
                <a:cubicBezTo>
                  <a:pt x="3157" y="1478"/>
                  <a:pt x="3157" y="1478"/>
                  <a:pt x="3157" y="1478"/>
                </a:cubicBezTo>
                <a:cubicBezTo>
                  <a:pt x="3161" y="1478"/>
                  <a:pt x="3161" y="1478"/>
                  <a:pt x="3161" y="1478"/>
                </a:cubicBezTo>
                <a:cubicBezTo>
                  <a:pt x="3161" y="1478"/>
                  <a:pt x="3161" y="1478"/>
                  <a:pt x="3161" y="1478"/>
                </a:cubicBezTo>
                <a:cubicBezTo>
                  <a:pt x="3162" y="1479"/>
                  <a:pt x="3163" y="1479"/>
                  <a:pt x="3164" y="1479"/>
                </a:cubicBezTo>
                <a:cubicBezTo>
                  <a:pt x="3164" y="1480"/>
                  <a:pt x="3164" y="1480"/>
                  <a:pt x="3164" y="1480"/>
                </a:cubicBezTo>
                <a:cubicBezTo>
                  <a:pt x="3164" y="1480"/>
                  <a:pt x="3164" y="1480"/>
                  <a:pt x="3164" y="1480"/>
                </a:cubicBezTo>
                <a:cubicBezTo>
                  <a:pt x="3165" y="1481"/>
                  <a:pt x="3165" y="1482"/>
                  <a:pt x="3165" y="1483"/>
                </a:cubicBezTo>
                <a:cubicBezTo>
                  <a:pt x="3172" y="1483"/>
                  <a:pt x="3172" y="1483"/>
                  <a:pt x="3172" y="1483"/>
                </a:cubicBezTo>
                <a:cubicBezTo>
                  <a:pt x="3172" y="1482"/>
                  <a:pt x="3172" y="1482"/>
                  <a:pt x="3172" y="1482"/>
                </a:cubicBezTo>
                <a:cubicBezTo>
                  <a:pt x="3175" y="1482"/>
                  <a:pt x="3178" y="1482"/>
                  <a:pt x="3181" y="1483"/>
                </a:cubicBezTo>
                <a:cubicBezTo>
                  <a:pt x="3181" y="1482"/>
                  <a:pt x="3181" y="1482"/>
                  <a:pt x="3181" y="1482"/>
                </a:cubicBezTo>
                <a:cubicBezTo>
                  <a:pt x="3182" y="1482"/>
                  <a:pt x="3183" y="1481"/>
                  <a:pt x="3183" y="1481"/>
                </a:cubicBezTo>
                <a:cubicBezTo>
                  <a:pt x="3183" y="1482"/>
                  <a:pt x="3183" y="1482"/>
                  <a:pt x="3183" y="1482"/>
                </a:cubicBezTo>
                <a:cubicBezTo>
                  <a:pt x="3186" y="1482"/>
                  <a:pt x="3186" y="1482"/>
                  <a:pt x="3186" y="1482"/>
                </a:cubicBezTo>
                <a:cubicBezTo>
                  <a:pt x="3186" y="1483"/>
                  <a:pt x="3186" y="1483"/>
                  <a:pt x="3186" y="1483"/>
                </a:cubicBezTo>
                <a:cubicBezTo>
                  <a:pt x="3188" y="1483"/>
                  <a:pt x="3191" y="1484"/>
                  <a:pt x="3193" y="1484"/>
                </a:cubicBezTo>
                <a:cubicBezTo>
                  <a:pt x="3193" y="1485"/>
                  <a:pt x="3193" y="1485"/>
                  <a:pt x="3193" y="1485"/>
                </a:cubicBezTo>
                <a:cubicBezTo>
                  <a:pt x="3195" y="1485"/>
                  <a:pt x="3195" y="1485"/>
                  <a:pt x="3195" y="1485"/>
                </a:cubicBezTo>
                <a:cubicBezTo>
                  <a:pt x="3195" y="1486"/>
                  <a:pt x="3195" y="1486"/>
                  <a:pt x="3195" y="1486"/>
                </a:cubicBezTo>
                <a:cubicBezTo>
                  <a:pt x="3198" y="1486"/>
                  <a:pt x="3198" y="1486"/>
                  <a:pt x="3198" y="1486"/>
                </a:cubicBezTo>
                <a:cubicBezTo>
                  <a:pt x="3198" y="1487"/>
                  <a:pt x="3198" y="1487"/>
                  <a:pt x="3198" y="1487"/>
                </a:cubicBezTo>
                <a:cubicBezTo>
                  <a:pt x="3200" y="1487"/>
                  <a:pt x="3200" y="1487"/>
                  <a:pt x="3200" y="1487"/>
                </a:cubicBezTo>
                <a:cubicBezTo>
                  <a:pt x="3200" y="1488"/>
                  <a:pt x="3200" y="1488"/>
                  <a:pt x="3200" y="1488"/>
                </a:cubicBezTo>
                <a:cubicBezTo>
                  <a:pt x="3203" y="1488"/>
                  <a:pt x="3203" y="1488"/>
                  <a:pt x="3203" y="1488"/>
                </a:cubicBezTo>
                <a:cubicBezTo>
                  <a:pt x="3203" y="1488"/>
                  <a:pt x="3203" y="1488"/>
                  <a:pt x="3203" y="1488"/>
                </a:cubicBezTo>
                <a:cubicBezTo>
                  <a:pt x="3205" y="1488"/>
                  <a:pt x="3208" y="1488"/>
                  <a:pt x="3210" y="1488"/>
                </a:cubicBezTo>
                <a:cubicBezTo>
                  <a:pt x="3210" y="1488"/>
                  <a:pt x="3210" y="1488"/>
                  <a:pt x="3210" y="1488"/>
                </a:cubicBezTo>
                <a:cubicBezTo>
                  <a:pt x="3211" y="1488"/>
                  <a:pt x="3211" y="1488"/>
                  <a:pt x="3211" y="1488"/>
                </a:cubicBezTo>
                <a:cubicBezTo>
                  <a:pt x="3211" y="1489"/>
                  <a:pt x="3211" y="1489"/>
                  <a:pt x="3211" y="1489"/>
                </a:cubicBezTo>
                <a:cubicBezTo>
                  <a:pt x="3215" y="1489"/>
                  <a:pt x="3215" y="1489"/>
                  <a:pt x="3215" y="1489"/>
                </a:cubicBezTo>
                <a:cubicBezTo>
                  <a:pt x="3215" y="1490"/>
                  <a:pt x="3215" y="1490"/>
                  <a:pt x="3215" y="1490"/>
                </a:cubicBezTo>
                <a:cubicBezTo>
                  <a:pt x="3217" y="1490"/>
                  <a:pt x="3217" y="1490"/>
                  <a:pt x="3217" y="1490"/>
                </a:cubicBezTo>
                <a:cubicBezTo>
                  <a:pt x="3217" y="1491"/>
                  <a:pt x="3217" y="1491"/>
                  <a:pt x="3217" y="1491"/>
                </a:cubicBezTo>
                <a:cubicBezTo>
                  <a:pt x="3221" y="1492"/>
                  <a:pt x="3222" y="1487"/>
                  <a:pt x="3225" y="1490"/>
                </a:cubicBezTo>
                <a:close/>
                <a:moveTo>
                  <a:pt x="3315" y="1457"/>
                </a:moveTo>
                <a:cubicBezTo>
                  <a:pt x="3315" y="1459"/>
                  <a:pt x="3315" y="1459"/>
                  <a:pt x="3315" y="1459"/>
                </a:cubicBezTo>
                <a:cubicBezTo>
                  <a:pt x="3316" y="1459"/>
                  <a:pt x="3316" y="1459"/>
                  <a:pt x="3316" y="1459"/>
                </a:cubicBezTo>
                <a:cubicBezTo>
                  <a:pt x="3316" y="1457"/>
                  <a:pt x="3316" y="1458"/>
                  <a:pt x="3315" y="1457"/>
                </a:cubicBezTo>
                <a:close/>
                <a:moveTo>
                  <a:pt x="3591" y="1461"/>
                </a:moveTo>
                <a:cubicBezTo>
                  <a:pt x="3591" y="1460"/>
                  <a:pt x="3592" y="1459"/>
                  <a:pt x="3592" y="1459"/>
                </a:cubicBezTo>
                <a:cubicBezTo>
                  <a:pt x="3589" y="1459"/>
                  <a:pt x="3589" y="1459"/>
                  <a:pt x="3589" y="1459"/>
                </a:cubicBezTo>
                <a:cubicBezTo>
                  <a:pt x="3589" y="1460"/>
                  <a:pt x="3589" y="1460"/>
                  <a:pt x="3589" y="1460"/>
                </a:cubicBezTo>
                <a:cubicBezTo>
                  <a:pt x="3590" y="1461"/>
                  <a:pt x="3590" y="1461"/>
                  <a:pt x="3591" y="1461"/>
                </a:cubicBezTo>
                <a:close/>
                <a:moveTo>
                  <a:pt x="3452" y="1468"/>
                </a:moveTo>
                <a:cubicBezTo>
                  <a:pt x="3452" y="1466"/>
                  <a:pt x="3453" y="1465"/>
                  <a:pt x="3453" y="1464"/>
                </a:cubicBezTo>
                <a:cubicBezTo>
                  <a:pt x="3452" y="1464"/>
                  <a:pt x="3452" y="1464"/>
                  <a:pt x="3452" y="1464"/>
                </a:cubicBezTo>
                <a:cubicBezTo>
                  <a:pt x="3451" y="1462"/>
                  <a:pt x="3451" y="1463"/>
                  <a:pt x="3450" y="1461"/>
                </a:cubicBezTo>
                <a:cubicBezTo>
                  <a:pt x="3447" y="1461"/>
                  <a:pt x="3447" y="1461"/>
                  <a:pt x="3445" y="1462"/>
                </a:cubicBezTo>
                <a:cubicBezTo>
                  <a:pt x="3445" y="1463"/>
                  <a:pt x="3445" y="1463"/>
                  <a:pt x="3445" y="1463"/>
                </a:cubicBezTo>
                <a:cubicBezTo>
                  <a:pt x="3446" y="1463"/>
                  <a:pt x="3447" y="1463"/>
                  <a:pt x="3448" y="1464"/>
                </a:cubicBezTo>
                <a:cubicBezTo>
                  <a:pt x="3448" y="1465"/>
                  <a:pt x="3448" y="1465"/>
                  <a:pt x="3448" y="1465"/>
                </a:cubicBezTo>
                <a:cubicBezTo>
                  <a:pt x="3447" y="1465"/>
                  <a:pt x="3447" y="1465"/>
                  <a:pt x="3447" y="1465"/>
                </a:cubicBezTo>
                <a:cubicBezTo>
                  <a:pt x="3447" y="1467"/>
                  <a:pt x="3448" y="1467"/>
                  <a:pt x="3448" y="1467"/>
                </a:cubicBezTo>
                <a:cubicBezTo>
                  <a:pt x="3448" y="1469"/>
                  <a:pt x="3447" y="1471"/>
                  <a:pt x="3447" y="1473"/>
                </a:cubicBezTo>
                <a:cubicBezTo>
                  <a:pt x="3446" y="1473"/>
                  <a:pt x="3445" y="1474"/>
                  <a:pt x="3444" y="1474"/>
                </a:cubicBezTo>
                <a:cubicBezTo>
                  <a:pt x="3445" y="1477"/>
                  <a:pt x="3446" y="1477"/>
                  <a:pt x="3446" y="1480"/>
                </a:cubicBezTo>
                <a:cubicBezTo>
                  <a:pt x="3448" y="1480"/>
                  <a:pt x="3448" y="1480"/>
                  <a:pt x="3448" y="1480"/>
                </a:cubicBezTo>
                <a:cubicBezTo>
                  <a:pt x="3448" y="1475"/>
                  <a:pt x="3448" y="1475"/>
                  <a:pt x="3448" y="1475"/>
                </a:cubicBezTo>
                <a:cubicBezTo>
                  <a:pt x="3447" y="1475"/>
                  <a:pt x="3447" y="1475"/>
                  <a:pt x="3447" y="1475"/>
                </a:cubicBezTo>
                <a:cubicBezTo>
                  <a:pt x="3447" y="1474"/>
                  <a:pt x="3447" y="1474"/>
                  <a:pt x="3447" y="1474"/>
                </a:cubicBezTo>
                <a:cubicBezTo>
                  <a:pt x="3448" y="1475"/>
                  <a:pt x="3448" y="1475"/>
                  <a:pt x="3449" y="1476"/>
                </a:cubicBezTo>
                <a:cubicBezTo>
                  <a:pt x="3450" y="1476"/>
                  <a:pt x="3450" y="1476"/>
                  <a:pt x="3450" y="1476"/>
                </a:cubicBezTo>
                <a:cubicBezTo>
                  <a:pt x="3449" y="1475"/>
                  <a:pt x="3449" y="1474"/>
                  <a:pt x="3449" y="1474"/>
                </a:cubicBezTo>
                <a:cubicBezTo>
                  <a:pt x="3451" y="1474"/>
                  <a:pt x="3451" y="1474"/>
                  <a:pt x="3451" y="1474"/>
                </a:cubicBezTo>
                <a:cubicBezTo>
                  <a:pt x="3452" y="1473"/>
                  <a:pt x="3452" y="1472"/>
                  <a:pt x="3453" y="1472"/>
                </a:cubicBezTo>
                <a:cubicBezTo>
                  <a:pt x="3453" y="1469"/>
                  <a:pt x="3453" y="1469"/>
                  <a:pt x="3453" y="1469"/>
                </a:cubicBezTo>
                <a:cubicBezTo>
                  <a:pt x="3450" y="1469"/>
                  <a:pt x="3450" y="1469"/>
                  <a:pt x="3450" y="1469"/>
                </a:cubicBezTo>
                <a:cubicBezTo>
                  <a:pt x="3450" y="1468"/>
                  <a:pt x="3450" y="1468"/>
                  <a:pt x="3450" y="1468"/>
                </a:cubicBezTo>
                <a:lnTo>
                  <a:pt x="3452" y="1468"/>
                </a:lnTo>
                <a:close/>
                <a:moveTo>
                  <a:pt x="2438" y="1469"/>
                </a:moveTo>
                <a:cubicBezTo>
                  <a:pt x="2440" y="1469"/>
                  <a:pt x="2440" y="1469"/>
                  <a:pt x="2440" y="1469"/>
                </a:cubicBezTo>
                <a:cubicBezTo>
                  <a:pt x="2440" y="1469"/>
                  <a:pt x="2440" y="1469"/>
                  <a:pt x="2440" y="1469"/>
                </a:cubicBezTo>
                <a:cubicBezTo>
                  <a:pt x="2440" y="1468"/>
                  <a:pt x="2440" y="1469"/>
                  <a:pt x="2440" y="1467"/>
                </a:cubicBezTo>
                <a:cubicBezTo>
                  <a:pt x="2439" y="1466"/>
                  <a:pt x="2439" y="1464"/>
                  <a:pt x="2437" y="1463"/>
                </a:cubicBezTo>
                <a:cubicBezTo>
                  <a:pt x="2437" y="1464"/>
                  <a:pt x="2437" y="1464"/>
                  <a:pt x="2437" y="1464"/>
                </a:cubicBezTo>
                <a:cubicBezTo>
                  <a:pt x="2436" y="1464"/>
                  <a:pt x="2436" y="1464"/>
                  <a:pt x="2436" y="1464"/>
                </a:cubicBezTo>
                <a:cubicBezTo>
                  <a:pt x="2436" y="1465"/>
                  <a:pt x="2436" y="1465"/>
                  <a:pt x="2436" y="1465"/>
                </a:cubicBezTo>
                <a:cubicBezTo>
                  <a:pt x="2437" y="1465"/>
                  <a:pt x="2437" y="1465"/>
                  <a:pt x="2437" y="1465"/>
                </a:cubicBezTo>
                <a:cubicBezTo>
                  <a:pt x="2437" y="1466"/>
                  <a:pt x="2436" y="1467"/>
                  <a:pt x="2436" y="1468"/>
                </a:cubicBezTo>
                <a:cubicBezTo>
                  <a:pt x="2437" y="1468"/>
                  <a:pt x="2437" y="1468"/>
                  <a:pt x="2438" y="1469"/>
                </a:cubicBezTo>
                <a:close/>
                <a:moveTo>
                  <a:pt x="3223" y="1468"/>
                </a:moveTo>
                <a:cubicBezTo>
                  <a:pt x="3223" y="1469"/>
                  <a:pt x="3223" y="1469"/>
                  <a:pt x="3223" y="1469"/>
                </a:cubicBezTo>
                <a:cubicBezTo>
                  <a:pt x="3222" y="1469"/>
                  <a:pt x="3222" y="1469"/>
                  <a:pt x="3222" y="1469"/>
                </a:cubicBezTo>
                <a:cubicBezTo>
                  <a:pt x="3222" y="1471"/>
                  <a:pt x="3222" y="1471"/>
                  <a:pt x="3222" y="1471"/>
                </a:cubicBezTo>
                <a:cubicBezTo>
                  <a:pt x="3224" y="1472"/>
                  <a:pt x="3223" y="1471"/>
                  <a:pt x="3224" y="1472"/>
                </a:cubicBezTo>
                <a:cubicBezTo>
                  <a:pt x="3227" y="1472"/>
                  <a:pt x="3230" y="1472"/>
                  <a:pt x="3232" y="1470"/>
                </a:cubicBezTo>
                <a:cubicBezTo>
                  <a:pt x="3233" y="1470"/>
                  <a:pt x="3233" y="1470"/>
                  <a:pt x="3233" y="1470"/>
                </a:cubicBezTo>
                <a:cubicBezTo>
                  <a:pt x="3233" y="1469"/>
                  <a:pt x="3233" y="1469"/>
                  <a:pt x="3233" y="1469"/>
                </a:cubicBezTo>
                <a:cubicBezTo>
                  <a:pt x="3232" y="1469"/>
                  <a:pt x="3232" y="1469"/>
                  <a:pt x="3232" y="1469"/>
                </a:cubicBezTo>
                <a:cubicBezTo>
                  <a:pt x="3226" y="1469"/>
                  <a:pt x="3226" y="1469"/>
                  <a:pt x="3226" y="1469"/>
                </a:cubicBezTo>
                <a:cubicBezTo>
                  <a:pt x="3226" y="1468"/>
                  <a:pt x="3226" y="1468"/>
                  <a:pt x="3226" y="1468"/>
                </a:cubicBezTo>
                <a:lnTo>
                  <a:pt x="3223" y="1468"/>
                </a:lnTo>
                <a:close/>
                <a:moveTo>
                  <a:pt x="3688" y="1482"/>
                </a:moveTo>
                <a:cubicBezTo>
                  <a:pt x="3686" y="1479"/>
                  <a:pt x="3686" y="1478"/>
                  <a:pt x="3683" y="1477"/>
                </a:cubicBezTo>
                <a:cubicBezTo>
                  <a:pt x="3683" y="1481"/>
                  <a:pt x="3684" y="1482"/>
                  <a:pt x="3686" y="1485"/>
                </a:cubicBezTo>
                <a:cubicBezTo>
                  <a:pt x="3688" y="1486"/>
                  <a:pt x="3687" y="1485"/>
                  <a:pt x="3688" y="1486"/>
                </a:cubicBezTo>
                <a:cubicBezTo>
                  <a:pt x="3693" y="1486"/>
                  <a:pt x="3693" y="1486"/>
                  <a:pt x="3693" y="1486"/>
                </a:cubicBezTo>
                <a:cubicBezTo>
                  <a:pt x="3691" y="1483"/>
                  <a:pt x="3689" y="1484"/>
                  <a:pt x="3688" y="1482"/>
                </a:cubicBezTo>
                <a:close/>
                <a:moveTo>
                  <a:pt x="3492" y="1480"/>
                </a:moveTo>
                <a:cubicBezTo>
                  <a:pt x="3490" y="1481"/>
                  <a:pt x="3491" y="1480"/>
                  <a:pt x="3490" y="1481"/>
                </a:cubicBezTo>
                <a:cubicBezTo>
                  <a:pt x="3489" y="1481"/>
                  <a:pt x="3489" y="1481"/>
                  <a:pt x="3489" y="1481"/>
                </a:cubicBezTo>
                <a:cubicBezTo>
                  <a:pt x="3489" y="1483"/>
                  <a:pt x="3489" y="1483"/>
                  <a:pt x="3489" y="1483"/>
                </a:cubicBezTo>
                <a:cubicBezTo>
                  <a:pt x="3492" y="1483"/>
                  <a:pt x="3492" y="1483"/>
                  <a:pt x="3492" y="1483"/>
                </a:cubicBezTo>
                <a:lnTo>
                  <a:pt x="3492" y="1480"/>
                </a:lnTo>
                <a:close/>
                <a:moveTo>
                  <a:pt x="3412" y="1495"/>
                </a:moveTo>
                <a:cubicBezTo>
                  <a:pt x="3412" y="1493"/>
                  <a:pt x="3413" y="1492"/>
                  <a:pt x="3413" y="1490"/>
                </a:cubicBezTo>
                <a:cubicBezTo>
                  <a:pt x="3414" y="1490"/>
                  <a:pt x="3415" y="1490"/>
                  <a:pt x="3416" y="1489"/>
                </a:cubicBezTo>
                <a:cubicBezTo>
                  <a:pt x="3416" y="1485"/>
                  <a:pt x="3416" y="1485"/>
                  <a:pt x="3416" y="1485"/>
                </a:cubicBezTo>
                <a:cubicBezTo>
                  <a:pt x="3413" y="1486"/>
                  <a:pt x="3413" y="1487"/>
                  <a:pt x="3412" y="1490"/>
                </a:cubicBezTo>
                <a:cubicBezTo>
                  <a:pt x="3410" y="1490"/>
                  <a:pt x="3410" y="1490"/>
                  <a:pt x="3410" y="1490"/>
                </a:cubicBezTo>
                <a:cubicBezTo>
                  <a:pt x="3410" y="1494"/>
                  <a:pt x="3410" y="1494"/>
                  <a:pt x="3410" y="1494"/>
                </a:cubicBezTo>
                <a:cubicBezTo>
                  <a:pt x="3411" y="1494"/>
                  <a:pt x="3411" y="1494"/>
                  <a:pt x="3411" y="1494"/>
                </a:cubicBezTo>
                <a:cubicBezTo>
                  <a:pt x="3411" y="1495"/>
                  <a:pt x="3411" y="1495"/>
                  <a:pt x="3411" y="1495"/>
                </a:cubicBezTo>
                <a:lnTo>
                  <a:pt x="3412" y="1495"/>
                </a:lnTo>
                <a:close/>
                <a:moveTo>
                  <a:pt x="3716" y="1498"/>
                </a:moveTo>
                <a:cubicBezTo>
                  <a:pt x="3716" y="1498"/>
                  <a:pt x="3717" y="1499"/>
                  <a:pt x="3716" y="1498"/>
                </a:cubicBezTo>
                <a:cubicBezTo>
                  <a:pt x="3715" y="1496"/>
                  <a:pt x="3714" y="1495"/>
                  <a:pt x="3712" y="1494"/>
                </a:cubicBezTo>
                <a:cubicBezTo>
                  <a:pt x="3712" y="1493"/>
                  <a:pt x="3712" y="1491"/>
                  <a:pt x="3711" y="1490"/>
                </a:cubicBezTo>
                <a:cubicBezTo>
                  <a:pt x="3707" y="1490"/>
                  <a:pt x="3707" y="1490"/>
                  <a:pt x="3707" y="1490"/>
                </a:cubicBezTo>
                <a:cubicBezTo>
                  <a:pt x="3707" y="1490"/>
                  <a:pt x="3707" y="1489"/>
                  <a:pt x="3707" y="1488"/>
                </a:cubicBezTo>
                <a:cubicBezTo>
                  <a:pt x="3706" y="1488"/>
                  <a:pt x="3705" y="1488"/>
                  <a:pt x="3704" y="1488"/>
                </a:cubicBezTo>
                <a:cubicBezTo>
                  <a:pt x="3704" y="1489"/>
                  <a:pt x="3703" y="1489"/>
                  <a:pt x="3703" y="1491"/>
                </a:cubicBezTo>
                <a:cubicBezTo>
                  <a:pt x="3705" y="1491"/>
                  <a:pt x="3705" y="1491"/>
                  <a:pt x="3705" y="1491"/>
                </a:cubicBezTo>
                <a:cubicBezTo>
                  <a:pt x="3705" y="1493"/>
                  <a:pt x="3705" y="1492"/>
                  <a:pt x="3707" y="1493"/>
                </a:cubicBezTo>
                <a:cubicBezTo>
                  <a:pt x="3707" y="1494"/>
                  <a:pt x="3707" y="1494"/>
                  <a:pt x="3707" y="1494"/>
                </a:cubicBezTo>
                <a:cubicBezTo>
                  <a:pt x="3708" y="1494"/>
                  <a:pt x="3708" y="1494"/>
                  <a:pt x="3708" y="1494"/>
                </a:cubicBezTo>
                <a:cubicBezTo>
                  <a:pt x="3708" y="1495"/>
                  <a:pt x="3708" y="1495"/>
                  <a:pt x="3708" y="1495"/>
                </a:cubicBezTo>
                <a:cubicBezTo>
                  <a:pt x="3711" y="1495"/>
                  <a:pt x="3711" y="1495"/>
                  <a:pt x="3711" y="1495"/>
                </a:cubicBezTo>
                <a:cubicBezTo>
                  <a:pt x="3711" y="1496"/>
                  <a:pt x="3711" y="1497"/>
                  <a:pt x="3711" y="1498"/>
                </a:cubicBezTo>
                <a:cubicBezTo>
                  <a:pt x="3713" y="1498"/>
                  <a:pt x="3714" y="1499"/>
                  <a:pt x="3716" y="1499"/>
                </a:cubicBezTo>
                <a:lnTo>
                  <a:pt x="3716" y="1498"/>
                </a:lnTo>
                <a:close/>
                <a:moveTo>
                  <a:pt x="3245" y="1499"/>
                </a:moveTo>
                <a:cubicBezTo>
                  <a:pt x="3245" y="1498"/>
                  <a:pt x="3245" y="1498"/>
                  <a:pt x="3245" y="1498"/>
                </a:cubicBezTo>
                <a:cubicBezTo>
                  <a:pt x="3247" y="1497"/>
                  <a:pt x="3248" y="1495"/>
                  <a:pt x="3249" y="1493"/>
                </a:cubicBezTo>
                <a:cubicBezTo>
                  <a:pt x="3249" y="1487"/>
                  <a:pt x="3247" y="1492"/>
                  <a:pt x="3244" y="1491"/>
                </a:cubicBezTo>
                <a:cubicBezTo>
                  <a:pt x="3244" y="1490"/>
                  <a:pt x="3244" y="1490"/>
                  <a:pt x="3244" y="1490"/>
                </a:cubicBezTo>
                <a:cubicBezTo>
                  <a:pt x="3242" y="1489"/>
                  <a:pt x="3242" y="1489"/>
                  <a:pt x="3240" y="1488"/>
                </a:cubicBezTo>
                <a:cubicBezTo>
                  <a:pt x="3240" y="1490"/>
                  <a:pt x="3240" y="1492"/>
                  <a:pt x="3241" y="1493"/>
                </a:cubicBezTo>
                <a:cubicBezTo>
                  <a:pt x="3242" y="1494"/>
                  <a:pt x="3243" y="1494"/>
                  <a:pt x="3244" y="1494"/>
                </a:cubicBezTo>
                <a:cubicBezTo>
                  <a:pt x="3245" y="1497"/>
                  <a:pt x="3243" y="1497"/>
                  <a:pt x="3244" y="1498"/>
                </a:cubicBezTo>
                <a:cubicBezTo>
                  <a:pt x="3244" y="1498"/>
                  <a:pt x="3244" y="1498"/>
                  <a:pt x="3244" y="1498"/>
                </a:cubicBezTo>
                <a:cubicBezTo>
                  <a:pt x="3244" y="1499"/>
                  <a:pt x="3244" y="1499"/>
                  <a:pt x="3244" y="1499"/>
                </a:cubicBezTo>
                <a:lnTo>
                  <a:pt x="3245" y="1499"/>
                </a:lnTo>
                <a:close/>
                <a:moveTo>
                  <a:pt x="3357" y="1492"/>
                </a:moveTo>
                <a:cubicBezTo>
                  <a:pt x="3357" y="1493"/>
                  <a:pt x="3357" y="1493"/>
                  <a:pt x="3357" y="1493"/>
                </a:cubicBezTo>
                <a:cubicBezTo>
                  <a:pt x="3356" y="1493"/>
                  <a:pt x="3356" y="1493"/>
                  <a:pt x="3356" y="1493"/>
                </a:cubicBezTo>
                <a:cubicBezTo>
                  <a:pt x="3356" y="1495"/>
                  <a:pt x="3356" y="1495"/>
                  <a:pt x="3356" y="1495"/>
                </a:cubicBezTo>
                <a:cubicBezTo>
                  <a:pt x="3367" y="1495"/>
                  <a:pt x="3367" y="1495"/>
                  <a:pt x="3367" y="1495"/>
                </a:cubicBezTo>
                <a:cubicBezTo>
                  <a:pt x="3367" y="1494"/>
                  <a:pt x="3367" y="1493"/>
                  <a:pt x="3366" y="1492"/>
                </a:cubicBezTo>
                <a:cubicBezTo>
                  <a:pt x="3361" y="1492"/>
                  <a:pt x="3361" y="1492"/>
                  <a:pt x="3361" y="1492"/>
                </a:cubicBezTo>
                <a:cubicBezTo>
                  <a:pt x="3361" y="1493"/>
                  <a:pt x="3361" y="1493"/>
                  <a:pt x="3361" y="1493"/>
                </a:cubicBezTo>
                <a:cubicBezTo>
                  <a:pt x="3361" y="1493"/>
                  <a:pt x="3361" y="1493"/>
                  <a:pt x="3361" y="1493"/>
                </a:cubicBezTo>
                <a:cubicBezTo>
                  <a:pt x="3361" y="1492"/>
                  <a:pt x="3361" y="1492"/>
                  <a:pt x="3361" y="1492"/>
                </a:cubicBezTo>
                <a:lnTo>
                  <a:pt x="3357" y="1492"/>
                </a:lnTo>
                <a:close/>
                <a:moveTo>
                  <a:pt x="3694" y="1493"/>
                </a:moveTo>
                <a:cubicBezTo>
                  <a:pt x="3691" y="1494"/>
                  <a:pt x="3691" y="1495"/>
                  <a:pt x="3690" y="1498"/>
                </a:cubicBezTo>
                <a:cubicBezTo>
                  <a:pt x="3692" y="1498"/>
                  <a:pt x="3692" y="1498"/>
                  <a:pt x="3692" y="1498"/>
                </a:cubicBezTo>
                <a:cubicBezTo>
                  <a:pt x="3694" y="1500"/>
                  <a:pt x="3691" y="1501"/>
                  <a:pt x="3697" y="1502"/>
                </a:cubicBezTo>
                <a:cubicBezTo>
                  <a:pt x="3697" y="1498"/>
                  <a:pt x="3696" y="1496"/>
                  <a:pt x="3694" y="1494"/>
                </a:cubicBezTo>
                <a:lnTo>
                  <a:pt x="3694" y="1493"/>
                </a:lnTo>
                <a:close/>
                <a:moveTo>
                  <a:pt x="3260" y="1502"/>
                </a:moveTo>
                <a:cubicBezTo>
                  <a:pt x="3260" y="1499"/>
                  <a:pt x="3260" y="1497"/>
                  <a:pt x="3261" y="1495"/>
                </a:cubicBezTo>
                <a:cubicBezTo>
                  <a:pt x="3260" y="1495"/>
                  <a:pt x="3260" y="1495"/>
                  <a:pt x="3260" y="1495"/>
                </a:cubicBezTo>
                <a:cubicBezTo>
                  <a:pt x="3260" y="1494"/>
                  <a:pt x="3260" y="1494"/>
                  <a:pt x="3260" y="1494"/>
                </a:cubicBezTo>
                <a:cubicBezTo>
                  <a:pt x="3257" y="1494"/>
                  <a:pt x="3257" y="1494"/>
                  <a:pt x="3257" y="1494"/>
                </a:cubicBezTo>
                <a:cubicBezTo>
                  <a:pt x="3256" y="1497"/>
                  <a:pt x="3255" y="1499"/>
                  <a:pt x="3254" y="1502"/>
                </a:cubicBezTo>
                <a:cubicBezTo>
                  <a:pt x="3257" y="1502"/>
                  <a:pt x="3257" y="1502"/>
                  <a:pt x="3257" y="1502"/>
                </a:cubicBezTo>
                <a:cubicBezTo>
                  <a:pt x="3257" y="1503"/>
                  <a:pt x="3257" y="1503"/>
                  <a:pt x="3257" y="1503"/>
                </a:cubicBezTo>
                <a:cubicBezTo>
                  <a:pt x="3259" y="1502"/>
                  <a:pt x="3259" y="1502"/>
                  <a:pt x="3260" y="1502"/>
                </a:cubicBezTo>
                <a:close/>
                <a:moveTo>
                  <a:pt x="3269" y="1508"/>
                </a:moveTo>
                <a:cubicBezTo>
                  <a:pt x="3269" y="1507"/>
                  <a:pt x="3269" y="1507"/>
                  <a:pt x="3269" y="1507"/>
                </a:cubicBezTo>
                <a:cubicBezTo>
                  <a:pt x="3271" y="1507"/>
                  <a:pt x="3271" y="1507"/>
                  <a:pt x="3271" y="1507"/>
                </a:cubicBezTo>
                <a:cubicBezTo>
                  <a:pt x="3271" y="1507"/>
                  <a:pt x="3271" y="1507"/>
                  <a:pt x="3271" y="1507"/>
                </a:cubicBezTo>
                <a:cubicBezTo>
                  <a:pt x="3277" y="1507"/>
                  <a:pt x="3277" y="1507"/>
                  <a:pt x="3277" y="1507"/>
                </a:cubicBezTo>
                <a:cubicBezTo>
                  <a:pt x="3277" y="1506"/>
                  <a:pt x="3277" y="1506"/>
                  <a:pt x="3277" y="1506"/>
                </a:cubicBezTo>
                <a:cubicBezTo>
                  <a:pt x="3280" y="1505"/>
                  <a:pt x="3282" y="1505"/>
                  <a:pt x="3285" y="1506"/>
                </a:cubicBezTo>
                <a:cubicBezTo>
                  <a:pt x="3285" y="1505"/>
                  <a:pt x="3285" y="1505"/>
                  <a:pt x="3285" y="1505"/>
                </a:cubicBezTo>
                <a:cubicBezTo>
                  <a:pt x="3286" y="1505"/>
                  <a:pt x="3286" y="1505"/>
                  <a:pt x="3286" y="1505"/>
                </a:cubicBezTo>
                <a:cubicBezTo>
                  <a:pt x="3285" y="1502"/>
                  <a:pt x="3285" y="1503"/>
                  <a:pt x="3284" y="1500"/>
                </a:cubicBezTo>
                <a:cubicBezTo>
                  <a:pt x="3281" y="1500"/>
                  <a:pt x="3279" y="1499"/>
                  <a:pt x="3276" y="1499"/>
                </a:cubicBezTo>
                <a:cubicBezTo>
                  <a:pt x="3276" y="1498"/>
                  <a:pt x="3276" y="1498"/>
                  <a:pt x="3276" y="1497"/>
                </a:cubicBezTo>
                <a:cubicBezTo>
                  <a:pt x="3274" y="1496"/>
                  <a:pt x="3273" y="1496"/>
                  <a:pt x="3272" y="1495"/>
                </a:cubicBezTo>
                <a:cubicBezTo>
                  <a:pt x="3271" y="1496"/>
                  <a:pt x="3271" y="1497"/>
                  <a:pt x="3271" y="1499"/>
                </a:cubicBezTo>
                <a:cubicBezTo>
                  <a:pt x="3274" y="1499"/>
                  <a:pt x="3274" y="1499"/>
                  <a:pt x="3274" y="1499"/>
                </a:cubicBezTo>
                <a:cubicBezTo>
                  <a:pt x="3274" y="1502"/>
                  <a:pt x="3274" y="1502"/>
                  <a:pt x="3274" y="1502"/>
                </a:cubicBezTo>
                <a:cubicBezTo>
                  <a:pt x="3273" y="1502"/>
                  <a:pt x="3273" y="1502"/>
                  <a:pt x="3273" y="1502"/>
                </a:cubicBezTo>
                <a:cubicBezTo>
                  <a:pt x="3273" y="1503"/>
                  <a:pt x="3273" y="1503"/>
                  <a:pt x="3273" y="1503"/>
                </a:cubicBezTo>
                <a:cubicBezTo>
                  <a:pt x="3271" y="1502"/>
                  <a:pt x="3269" y="1502"/>
                  <a:pt x="3267" y="1502"/>
                </a:cubicBezTo>
                <a:cubicBezTo>
                  <a:pt x="3266" y="1501"/>
                  <a:pt x="3266" y="1500"/>
                  <a:pt x="3265" y="1499"/>
                </a:cubicBezTo>
                <a:cubicBezTo>
                  <a:pt x="3264" y="1499"/>
                  <a:pt x="3264" y="1499"/>
                  <a:pt x="3264" y="1499"/>
                </a:cubicBezTo>
                <a:cubicBezTo>
                  <a:pt x="3264" y="1500"/>
                  <a:pt x="3264" y="1500"/>
                  <a:pt x="3264" y="1500"/>
                </a:cubicBezTo>
                <a:cubicBezTo>
                  <a:pt x="3263" y="1500"/>
                  <a:pt x="3263" y="1501"/>
                  <a:pt x="3262" y="1501"/>
                </a:cubicBezTo>
                <a:cubicBezTo>
                  <a:pt x="3261" y="1503"/>
                  <a:pt x="3261" y="1505"/>
                  <a:pt x="3261" y="1507"/>
                </a:cubicBezTo>
                <a:cubicBezTo>
                  <a:pt x="3263" y="1507"/>
                  <a:pt x="3264" y="1507"/>
                  <a:pt x="3266" y="1507"/>
                </a:cubicBezTo>
                <a:cubicBezTo>
                  <a:pt x="3266" y="1507"/>
                  <a:pt x="3266" y="1507"/>
                  <a:pt x="3266" y="1507"/>
                </a:cubicBezTo>
                <a:cubicBezTo>
                  <a:pt x="3267" y="1508"/>
                  <a:pt x="3268" y="1508"/>
                  <a:pt x="3269" y="1508"/>
                </a:cubicBezTo>
                <a:close/>
                <a:moveTo>
                  <a:pt x="3382" y="1498"/>
                </a:moveTo>
                <a:cubicBezTo>
                  <a:pt x="3382" y="1497"/>
                  <a:pt x="3382" y="1497"/>
                  <a:pt x="3382" y="1497"/>
                </a:cubicBezTo>
                <a:cubicBezTo>
                  <a:pt x="3380" y="1497"/>
                  <a:pt x="3380" y="1497"/>
                  <a:pt x="3380" y="1497"/>
                </a:cubicBezTo>
                <a:cubicBezTo>
                  <a:pt x="3380" y="1498"/>
                  <a:pt x="3380" y="1498"/>
                  <a:pt x="3380" y="1498"/>
                </a:cubicBezTo>
                <a:lnTo>
                  <a:pt x="3382" y="1498"/>
                </a:lnTo>
                <a:close/>
                <a:moveTo>
                  <a:pt x="3313" y="1507"/>
                </a:moveTo>
                <a:cubicBezTo>
                  <a:pt x="3313" y="1506"/>
                  <a:pt x="3313" y="1506"/>
                  <a:pt x="3314" y="1505"/>
                </a:cubicBezTo>
                <a:cubicBezTo>
                  <a:pt x="3318" y="1505"/>
                  <a:pt x="3318" y="1505"/>
                  <a:pt x="3318" y="1505"/>
                </a:cubicBezTo>
                <a:cubicBezTo>
                  <a:pt x="3318" y="1504"/>
                  <a:pt x="3318" y="1504"/>
                  <a:pt x="3318" y="1504"/>
                </a:cubicBezTo>
                <a:cubicBezTo>
                  <a:pt x="3320" y="1504"/>
                  <a:pt x="3322" y="1503"/>
                  <a:pt x="3323" y="1503"/>
                </a:cubicBezTo>
                <a:cubicBezTo>
                  <a:pt x="3324" y="1503"/>
                  <a:pt x="3325" y="1504"/>
                  <a:pt x="3325" y="1505"/>
                </a:cubicBezTo>
                <a:cubicBezTo>
                  <a:pt x="3326" y="1505"/>
                  <a:pt x="3326" y="1505"/>
                  <a:pt x="3326" y="1505"/>
                </a:cubicBezTo>
                <a:cubicBezTo>
                  <a:pt x="3326" y="1503"/>
                  <a:pt x="3326" y="1503"/>
                  <a:pt x="3326" y="1503"/>
                </a:cubicBezTo>
                <a:cubicBezTo>
                  <a:pt x="3326" y="1502"/>
                  <a:pt x="3327" y="1502"/>
                  <a:pt x="3328" y="1501"/>
                </a:cubicBezTo>
                <a:cubicBezTo>
                  <a:pt x="3327" y="1500"/>
                  <a:pt x="3327" y="1500"/>
                  <a:pt x="3326" y="1499"/>
                </a:cubicBezTo>
                <a:cubicBezTo>
                  <a:pt x="3323" y="1499"/>
                  <a:pt x="3319" y="1501"/>
                  <a:pt x="3317" y="1501"/>
                </a:cubicBezTo>
                <a:cubicBezTo>
                  <a:pt x="3317" y="1500"/>
                  <a:pt x="3316" y="1500"/>
                  <a:pt x="3316" y="1499"/>
                </a:cubicBezTo>
                <a:cubicBezTo>
                  <a:pt x="3314" y="1499"/>
                  <a:pt x="3312" y="1499"/>
                  <a:pt x="3309" y="1498"/>
                </a:cubicBezTo>
                <a:cubicBezTo>
                  <a:pt x="3309" y="1499"/>
                  <a:pt x="3309" y="1499"/>
                  <a:pt x="3309" y="1499"/>
                </a:cubicBezTo>
                <a:cubicBezTo>
                  <a:pt x="3306" y="1499"/>
                  <a:pt x="3306" y="1499"/>
                  <a:pt x="3306" y="1499"/>
                </a:cubicBezTo>
                <a:cubicBezTo>
                  <a:pt x="3306" y="1498"/>
                  <a:pt x="3306" y="1498"/>
                  <a:pt x="3306" y="1498"/>
                </a:cubicBezTo>
                <a:cubicBezTo>
                  <a:pt x="3303" y="1498"/>
                  <a:pt x="3300" y="1498"/>
                  <a:pt x="3297" y="1498"/>
                </a:cubicBezTo>
                <a:cubicBezTo>
                  <a:pt x="3297" y="1498"/>
                  <a:pt x="3297" y="1498"/>
                  <a:pt x="3297" y="1498"/>
                </a:cubicBezTo>
                <a:cubicBezTo>
                  <a:pt x="3295" y="1499"/>
                  <a:pt x="3294" y="1499"/>
                  <a:pt x="3292" y="1499"/>
                </a:cubicBezTo>
                <a:cubicBezTo>
                  <a:pt x="3292" y="1501"/>
                  <a:pt x="3293" y="1502"/>
                  <a:pt x="3293" y="1503"/>
                </a:cubicBezTo>
                <a:cubicBezTo>
                  <a:pt x="3296" y="1504"/>
                  <a:pt x="3299" y="1504"/>
                  <a:pt x="3302" y="1504"/>
                </a:cubicBezTo>
                <a:cubicBezTo>
                  <a:pt x="3302" y="1506"/>
                  <a:pt x="3302" y="1506"/>
                  <a:pt x="3302" y="1506"/>
                </a:cubicBezTo>
                <a:cubicBezTo>
                  <a:pt x="3305" y="1506"/>
                  <a:pt x="3307" y="1505"/>
                  <a:pt x="3309" y="1505"/>
                </a:cubicBezTo>
                <a:cubicBezTo>
                  <a:pt x="3310" y="1505"/>
                  <a:pt x="3310" y="1508"/>
                  <a:pt x="3313" y="1507"/>
                </a:cubicBezTo>
                <a:close/>
                <a:moveTo>
                  <a:pt x="3342" y="1501"/>
                </a:moveTo>
                <a:cubicBezTo>
                  <a:pt x="3347" y="1501"/>
                  <a:pt x="3347" y="1501"/>
                  <a:pt x="3347" y="1501"/>
                </a:cubicBezTo>
                <a:cubicBezTo>
                  <a:pt x="3347" y="1499"/>
                  <a:pt x="3347" y="1499"/>
                  <a:pt x="3347" y="1499"/>
                </a:cubicBezTo>
                <a:cubicBezTo>
                  <a:pt x="3344" y="1499"/>
                  <a:pt x="3345" y="1500"/>
                  <a:pt x="3342" y="1499"/>
                </a:cubicBezTo>
                <a:lnTo>
                  <a:pt x="3342" y="1501"/>
                </a:lnTo>
                <a:close/>
                <a:moveTo>
                  <a:pt x="3333" y="1502"/>
                </a:moveTo>
                <a:cubicBezTo>
                  <a:pt x="3333" y="1501"/>
                  <a:pt x="3333" y="1501"/>
                  <a:pt x="3333" y="1501"/>
                </a:cubicBezTo>
                <a:cubicBezTo>
                  <a:pt x="3334" y="1500"/>
                  <a:pt x="3333" y="1501"/>
                  <a:pt x="3334" y="1500"/>
                </a:cubicBezTo>
                <a:cubicBezTo>
                  <a:pt x="3333" y="1500"/>
                  <a:pt x="3333" y="1500"/>
                  <a:pt x="3333" y="1500"/>
                </a:cubicBezTo>
                <a:cubicBezTo>
                  <a:pt x="3333" y="1502"/>
                  <a:pt x="3332" y="1501"/>
                  <a:pt x="3333" y="1502"/>
                </a:cubicBezTo>
                <a:close/>
                <a:moveTo>
                  <a:pt x="3338" y="1500"/>
                </a:moveTo>
                <a:cubicBezTo>
                  <a:pt x="3338" y="1501"/>
                  <a:pt x="3338" y="1502"/>
                  <a:pt x="3337" y="1503"/>
                </a:cubicBezTo>
                <a:cubicBezTo>
                  <a:pt x="3339" y="1502"/>
                  <a:pt x="3338" y="1503"/>
                  <a:pt x="3339" y="1502"/>
                </a:cubicBezTo>
                <a:cubicBezTo>
                  <a:pt x="3340" y="1501"/>
                  <a:pt x="3339" y="1502"/>
                  <a:pt x="3340" y="1501"/>
                </a:cubicBezTo>
                <a:cubicBezTo>
                  <a:pt x="3339" y="1501"/>
                  <a:pt x="3339" y="1501"/>
                  <a:pt x="3339" y="1501"/>
                </a:cubicBezTo>
                <a:cubicBezTo>
                  <a:pt x="3339" y="1500"/>
                  <a:pt x="3339" y="1500"/>
                  <a:pt x="3339" y="1500"/>
                </a:cubicBezTo>
                <a:lnTo>
                  <a:pt x="3338" y="1500"/>
                </a:lnTo>
                <a:close/>
                <a:moveTo>
                  <a:pt x="3323" y="1532"/>
                </a:moveTo>
                <a:cubicBezTo>
                  <a:pt x="3326" y="1532"/>
                  <a:pt x="3327" y="1531"/>
                  <a:pt x="3330" y="1531"/>
                </a:cubicBezTo>
                <a:cubicBezTo>
                  <a:pt x="3330" y="1528"/>
                  <a:pt x="3330" y="1528"/>
                  <a:pt x="3330" y="1528"/>
                </a:cubicBezTo>
                <a:cubicBezTo>
                  <a:pt x="3331" y="1528"/>
                  <a:pt x="3331" y="1528"/>
                  <a:pt x="3331" y="1528"/>
                </a:cubicBezTo>
                <a:cubicBezTo>
                  <a:pt x="3332" y="1526"/>
                  <a:pt x="3332" y="1528"/>
                  <a:pt x="3333" y="1527"/>
                </a:cubicBezTo>
                <a:cubicBezTo>
                  <a:pt x="3334" y="1526"/>
                  <a:pt x="3334" y="1525"/>
                  <a:pt x="3335" y="1524"/>
                </a:cubicBezTo>
                <a:cubicBezTo>
                  <a:pt x="3339" y="1524"/>
                  <a:pt x="3339" y="1524"/>
                  <a:pt x="3339" y="1524"/>
                </a:cubicBezTo>
                <a:cubicBezTo>
                  <a:pt x="3339" y="1523"/>
                  <a:pt x="3340" y="1523"/>
                  <a:pt x="3340" y="1522"/>
                </a:cubicBezTo>
                <a:cubicBezTo>
                  <a:pt x="3345" y="1522"/>
                  <a:pt x="3345" y="1522"/>
                  <a:pt x="3345" y="1522"/>
                </a:cubicBezTo>
                <a:cubicBezTo>
                  <a:pt x="3345" y="1522"/>
                  <a:pt x="3345" y="1521"/>
                  <a:pt x="3346" y="1521"/>
                </a:cubicBezTo>
                <a:cubicBezTo>
                  <a:pt x="3347" y="1520"/>
                  <a:pt x="3347" y="1520"/>
                  <a:pt x="3348" y="1520"/>
                </a:cubicBezTo>
                <a:cubicBezTo>
                  <a:pt x="3349" y="1519"/>
                  <a:pt x="3349" y="1516"/>
                  <a:pt x="3350" y="1516"/>
                </a:cubicBezTo>
                <a:cubicBezTo>
                  <a:pt x="3351" y="1515"/>
                  <a:pt x="3352" y="1516"/>
                  <a:pt x="3353" y="1515"/>
                </a:cubicBezTo>
                <a:cubicBezTo>
                  <a:pt x="3353" y="1513"/>
                  <a:pt x="3353" y="1513"/>
                  <a:pt x="3353" y="1513"/>
                </a:cubicBezTo>
                <a:cubicBezTo>
                  <a:pt x="3354" y="1513"/>
                  <a:pt x="3358" y="1511"/>
                  <a:pt x="3359" y="1511"/>
                </a:cubicBezTo>
                <a:cubicBezTo>
                  <a:pt x="3359" y="1510"/>
                  <a:pt x="3359" y="1509"/>
                  <a:pt x="3360" y="1508"/>
                </a:cubicBezTo>
                <a:cubicBezTo>
                  <a:pt x="3361" y="1508"/>
                  <a:pt x="3361" y="1508"/>
                  <a:pt x="3361" y="1508"/>
                </a:cubicBezTo>
                <a:cubicBezTo>
                  <a:pt x="3362" y="1508"/>
                  <a:pt x="3362" y="1507"/>
                  <a:pt x="3362" y="1507"/>
                </a:cubicBezTo>
                <a:cubicBezTo>
                  <a:pt x="3365" y="1507"/>
                  <a:pt x="3365" y="1507"/>
                  <a:pt x="3365" y="1507"/>
                </a:cubicBezTo>
                <a:cubicBezTo>
                  <a:pt x="3365" y="1506"/>
                  <a:pt x="3365" y="1506"/>
                  <a:pt x="3365" y="1506"/>
                </a:cubicBezTo>
                <a:cubicBezTo>
                  <a:pt x="3367" y="1505"/>
                  <a:pt x="3368" y="1503"/>
                  <a:pt x="3370" y="1503"/>
                </a:cubicBezTo>
                <a:cubicBezTo>
                  <a:pt x="3370" y="1500"/>
                  <a:pt x="3370" y="1500"/>
                  <a:pt x="3370" y="1500"/>
                </a:cubicBezTo>
                <a:cubicBezTo>
                  <a:pt x="3368" y="1500"/>
                  <a:pt x="3367" y="1501"/>
                  <a:pt x="3365" y="1501"/>
                </a:cubicBezTo>
                <a:cubicBezTo>
                  <a:pt x="3365" y="1502"/>
                  <a:pt x="3365" y="1502"/>
                  <a:pt x="3365" y="1502"/>
                </a:cubicBezTo>
                <a:cubicBezTo>
                  <a:pt x="3359" y="1502"/>
                  <a:pt x="3359" y="1502"/>
                  <a:pt x="3359" y="1502"/>
                </a:cubicBezTo>
                <a:cubicBezTo>
                  <a:pt x="3358" y="1503"/>
                  <a:pt x="3358" y="1503"/>
                  <a:pt x="3357" y="1504"/>
                </a:cubicBezTo>
                <a:cubicBezTo>
                  <a:pt x="3356" y="1504"/>
                  <a:pt x="3354" y="1504"/>
                  <a:pt x="3352" y="1503"/>
                </a:cubicBezTo>
                <a:cubicBezTo>
                  <a:pt x="3352" y="1504"/>
                  <a:pt x="3352" y="1504"/>
                  <a:pt x="3352" y="1504"/>
                </a:cubicBezTo>
                <a:cubicBezTo>
                  <a:pt x="3350" y="1504"/>
                  <a:pt x="3348" y="1505"/>
                  <a:pt x="3347" y="1505"/>
                </a:cubicBezTo>
                <a:cubicBezTo>
                  <a:pt x="3346" y="1507"/>
                  <a:pt x="3345" y="1508"/>
                  <a:pt x="3345" y="1510"/>
                </a:cubicBezTo>
                <a:cubicBezTo>
                  <a:pt x="3344" y="1510"/>
                  <a:pt x="3342" y="1511"/>
                  <a:pt x="3341" y="1511"/>
                </a:cubicBezTo>
                <a:cubicBezTo>
                  <a:pt x="3340" y="1512"/>
                  <a:pt x="3340" y="1513"/>
                  <a:pt x="3340" y="1514"/>
                </a:cubicBezTo>
                <a:cubicBezTo>
                  <a:pt x="3338" y="1515"/>
                  <a:pt x="3337" y="1515"/>
                  <a:pt x="3336" y="1517"/>
                </a:cubicBezTo>
                <a:cubicBezTo>
                  <a:pt x="3336" y="1517"/>
                  <a:pt x="3336" y="1517"/>
                  <a:pt x="3336" y="1517"/>
                </a:cubicBezTo>
                <a:cubicBezTo>
                  <a:pt x="3334" y="1519"/>
                  <a:pt x="3334" y="1516"/>
                  <a:pt x="3333" y="1519"/>
                </a:cubicBezTo>
                <a:cubicBezTo>
                  <a:pt x="3331" y="1519"/>
                  <a:pt x="3331" y="1519"/>
                  <a:pt x="3331" y="1519"/>
                </a:cubicBezTo>
                <a:cubicBezTo>
                  <a:pt x="3331" y="1520"/>
                  <a:pt x="3332" y="1522"/>
                  <a:pt x="3333" y="1523"/>
                </a:cubicBezTo>
                <a:cubicBezTo>
                  <a:pt x="3332" y="1524"/>
                  <a:pt x="3331" y="1525"/>
                  <a:pt x="3331" y="1525"/>
                </a:cubicBezTo>
                <a:cubicBezTo>
                  <a:pt x="3329" y="1525"/>
                  <a:pt x="3329" y="1525"/>
                  <a:pt x="3329" y="1525"/>
                </a:cubicBezTo>
                <a:cubicBezTo>
                  <a:pt x="3329" y="1526"/>
                  <a:pt x="3328" y="1527"/>
                  <a:pt x="3328" y="1527"/>
                </a:cubicBezTo>
                <a:cubicBezTo>
                  <a:pt x="3327" y="1527"/>
                  <a:pt x="3324" y="1526"/>
                  <a:pt x="3323" y="1527"/>
                </a:cubicBezTo>
                <a:cubicBezTo>
                  <a:pt x="3323" y="1527"/>
                  <a:pt x="3323" y="1527"/>
                  <a:pt x="3323" y="1527"/>
                </a:cubicBezTo>
                <a:cubicBezTo>
                  <a:pt x="3322" y="1527"/>
                  <a:pt x="3322" y="1527"/>
                  <a:pt x="3322" y="1527"/>
                </a:cubicBezTo>
                <a:cubicBezTo>
                  <a:pt x="3322" y="1530"/>
                  <a:pt x="3322" y="1530"/>
                  <a:pt x="3322" y="1530"/>
                </a:cubicBezTo>
                <a:cubicBezTo>
                  <a:pt x="3321" y="1530"/>
                  <a:pt x="3321" y="1530"/>
                  <a:pt x="3321" y="1530"/>
                </a:cubicBezTo>
                <a:cubicBezTo>
                  <a:pt x="3321" y="1531"/>
                  <a:pt x="3321" y="1531"/>
                  <a:pt x="3321" y="1531"/>
                </a:cubicBezTo>
                <a:cubicBezTo>
                  <a:pt x="3322" y="1531"/>
                  <a:pt x="3322" y="1531"/>
                  <a:pt x="3323" y="1532"/>
                </a:cubicBezTo>
                <a:close/>
                <a:moveTo>
                  <a:pt x="3735" y="1513"/>
                </a:moveTo>
                <a:cubicBezTo>
                  <a:pt x="3734" y="1513"/>
                  <a:pt x="3734" y="1513"/>
                  <a:pt x="3734" y="1513"/>
                </a:cubicBezTo>
                <a:cubicBezTo>
                  <a:pt x="3734" y="1510"/>
                  <a:pt x="3734" y="1510"/>
                  <a:pt x="3734" y="1510"/>
                </a:cubicBezTo>
                <a:cubicBezTo>
                  <a:pt x="3733" y="1510"/>
                  <a:pt x="3733" y="1510"/>
                  <a:pt x="3733" y="1510"/>
                </a:cubicBezTo>
                <a:cubicBezTo>
                  <a:pt x="3732" y="1508"/>
                  <a:pt x="3733" y="1508"/>
                  <a:pt x="3730" y="1507"/>
                </a:cubicBezTo>
                <a:cubicBezTo>
                  <a:pt x="3730" y="1504"/>
                  <a:pt x="3729" y="1502"/>
                  <a:pt x="3726" y="1502"/>
                </a:cubicBezTo>
                <a:cubicBezTo>
                  <a:pt x="3727" y="1503"/>
                  <a:pt x="3727" y="1504"/>
                  <a:pt x="3727" y="1505"/>
                </a:cubicBezTo>
                <a:cubicBezTo>
                  <a:pt x="3728" y="1505"/>
                  <a:pt x="3728" y="1506"/>
                  <a:pt x="3729" y="1506"/>
                </a:cubicBezTo>
                <a:cubicBezTo>
                  <a:pt x="3729" y="1510"/>
                  <a:pt x="3729" y="1510"/>
                  <a:pt x="3729" y="1510"/>
                </a:cubicBezTo>
                <a:cubicBezTo>
                  <a:pt x="3730" y="1510"/>
                  <a:pt x="3730" y="1510"/>
                  <a:pt x="3730" y="1510"/>
                </a:cubicBezTo>
                <a:cubicBezTo>
                  <a:pt x="3730" y="1512"/>
                  <a:pt x="3730" y="1512"/>
                  <a:pt x="3730" y="1512"/>
                </a:cubicBezTo>
                <a:cubicBezTo>
                  <a:pt x="3730" y="1512"/>
                  <a:pt x="3730" y="1512"/>
                  <a:pt x="3730" y="1512"/>
                </a:cubicBezTo>
                <a:cubicBezTo>
                  <a:pt x="3732" y="1514"/>
                  <a:pt x="3732" y="1514"/>
                  <a:pt x="3732" y="1514"/>
                </a:cubicBezTo>
                <a:cubicBezTo>
                  <a:pt x="3735" y="1514"/>
                  <a:pt x="3735" y="1514"/>
                  <a:pt x="3735" y="1514"/>
                </a:cubicBezTo>
                <a:lnTo>
                  <a:pt x="3735" y="1513"/>
                </a:lnTo>
                <a:close/>
                <a:moveTo>
                  <a:pt x="3618" y="1515"/>
                </a:moveTo>
                <a:cubicBezTo>
                  <a:pt x="3620" y="1515"/>
                  <a:pt x="3621" y="1515"/>
                  <a:pt x="3623" y="1516"/>
                </a:cubicBezTo>
                <a:cubicBezTo>
                  <a:pt x="3623" y="1513"/>
                  <a:pt x="3623" y="1513"/>
                  <a:pt x="3623" y="1513"/>
                </a:cubicBezTo>
                <a:cubicBezTo>
                  <a:pt x="3621" y="1513"/>
                  <a:pt x="3620" y="1513"/>
                  <a:pt x="3619" y="1512"/>
                </a:cubicBezTo>
                <a:cubicBezTo>
                  <a:pt x="3619" y="1513"/>
                  <a:pt x="3619" y="1514"/>
                  <a:pt x="3618" y="1515"/>
                </a:cubicBezTo>
                <a:close/>
                <a:moveTo>
                  <a:pt x="3726" y="1516"/>
                </a:moveTo>
                <a:cubicBezTo>
                  <a:pt x="3725" y="1516"/>
                  <a:pt x="3725" y="1516"/>
                  <a:pt x="3725" y="1516"/>
                </a:cubicBezTo>
                <a:cubicBezTo>
                  <a:pt x="3724" y="1515"/>
                  <a:pt x="3724" y="1515"/>
                  <a:pt x="3724" y="1514"/>
                </a:cubicBezTo>
                <a:cubicBezTo>
                  <a:pt x="3719" y="1514"/>
                  <a:pt x="3719" y="1514"/>
                  <a:pt x="3719" y="1514"/>
                </a:cubicBezTo>
                <a:cubicBezTo>
                  <a:pt x="3719" y="1513"/>
                  <a:pt x="3719" y="1513"/>
                  <a:pt x="3719" y="1513"/>
                </a:cubicBezTo>
                <a:cubicBezTo>
                  <a:pt x="3718" y="1513"/>
                  <a:pt x="3717" y="1513"/>
                  <a:pt x="3716" y="1512"/>
                </a:cubicBezTo>
                <a:cubicBezTo>
                  <a:pt x="3716" y="1513"/>
                  <a:pt x="3716" y="1513"/>
                  <a:pt x="3716" y="1513"/>
                </a:cubicBezTo>
                <a:cubicBezTo>
                  <a:pt x="3715" y="1513"/>
                  <a:pt x="3715" y="1513"/>
                  <a:pt x="3715" y="1513"/>
                </a:cubicBezTo>
                <a:cubicBezTo>
                  <a:pt x="3715" y="1516"/>
                  <a:pt x="3717" y="1517"/>
                  <a:pt x="3718" y="1519"/>
                </a:cubicBezTo>
                <a:cubicBezTo>
                  <a:pt x="3723" y="1520"/>
                  <a:pt x="3724" y="1519"/>
                  <a:pt x="3729" y="1519"/>
                </a:cubicBezTo>
                <a:cubicBezTo>
                  <a:pt x="3729" y="1517"/>
                  <a:pt x="3729" y="1517"/>
                  <a:pt x="3729" y="1517"/>
                </a:cubicBezTo>
                <a:cubicBezTo>
                  <a:pt x="3728" y="1517"/>
                  <a:pt x="3727" y="1517"/>
                  <a:pt x="3726" y="1517"/>
                </a:cubicBezTo>
                <a:lnTo>
                  <a:pt x="3726" y="1516"/>
                </a:lnTo>
                <a:close/>
                <a:moveTo>
                  <a:pt x="3295" y="1525"/>
                </a:moveTo>
                <a:cubicBezTo>
                  <a:pt x="3304" y="1525"/>
                  <a:pt x="3304" y="1525"/>
                  <a:pt x="3304" y="1525"/>
                </a:cubicBezTo>
                <a:cubicBezTo>
                  <a:pt x="3304" y="1523"/>
                  <a:pt x="3304" y="1523"/>
                  <a:pt x="3305" y="1522"/>
                </a:cubicBezTo>
                <a:cubicBezTo>
                  <a:pt x="3304" y="1521"/>
                  <a:pt x="3303" y="1520"/>
                  <a:pt x="3302" y="1520"/>
                </a:cubicBezTo>
                <a:cubicBezTo>
                  <a:pt x="3302" y="1519"/>
                  <a:pt x="3302" y="1519"/>
                  <a:pt x="3302" y="1519"/>
                </a:cubicBezTo>
                <a:cubicBezTo>
                  <a:pt x="3300" y="1519"/>
                  <a:pt x="3299" y="1519"/>
                  <a:pt x="3297" y="1518"/>
                </a:cubicBezTo>
                <a:cubicBezTo>
                  <a:pt x="3297" y="1517"/>
                  <a:pt x="3297" y="1517"/>
                  <a:pt x="3297" y="1517"/>
                </a:cubicBezTo>
                <a:cubicBezTo>
                  <a:pt x="3293" y="1516"/>
                  <a:pt x="3291" y="1515"/>
                  <a:pt x="3286" y="1516"/>
                </a:cubicBezTo>
                <a:cubicBezTo>
                  <a:pt x="3286" y="1517"/>
                  <a:pt x="3286" y="1518"/>
                  <a:pt x="3286" y="1519"/>
                </a:cubicBezTo>
                <a:cubicBezTo>
                  <a:pt x="3289" y="1520"/>
                  <a:pt x="3292" y="1522"/>
                  <a:pt x="3295" y="1523"/>
                </a:cubicBezTo>
                <a:cubicBezTo>
                  <a:pt x="3295" y="1524"/>
                  <a:pt x="3295" y="1524"/>
                  <a:pt x="3295" y="1525"/>
                </a:cubicBezTo>
                <a:close/>
                <a:moveTo>
                  <a:pt x="3625" y="1522"/>
                </a:moveTo>
                <a:cubicBezTo>
                  <a:pt x="3625" y="1522"/>
                  <a:pt x="3626" y="1521"/>
                  <a:pt x="3626" y="1521"/>
                </a:cubicBezTo>
                <a:cubicBezTo>
                  <a:pt x="3626" y="1520"/>
                  <a:pt x="3626" y="1520"/>
                  <a:pt x="3626" y="1520"/>
                </a:cubicBezTo>
                <a:cubicBezTo>
                  <a:pt x="3625" y="1520"/>
                  <a:pt x="3625" y="1520"/>
                  <a:pt x="3625" y="1520"/>
                </a:cubicBezTo>
                <a:cubicBezTo>
                  <a:pt x="3624" y="1521"/>
                  <a:pt x="3625" y="1520"/>
                  <a:pt x="3623" y="1521"/>
                </a:cubicBezTo>
                <a:cubicBezTo>
                  <a:pt x="3623" y="1522"/>
                  <a:pt x="3623" y="1522"/>
                  <a:pt x="3623" y="1522"/>
                </a:cubicBezTo>
                <a:cubicBezTo>
                  <a:pt x="3624" y="1522"/>
                  <a:pt x="3624" y="1522"/>
                  <a:pt x="3624" y="1522"/>
                </a:cubicBezTo>
                <a:cubicBezTo>
                  <a:pt x="3624" y="1522"/>
                  <a:pt x="3624" y="1522"/>
                  <a:pt x="3624" y="1522"/>
                </a:cubicBezTo>
                <a:lnTo>
                  <a:pt x="3625" y="1522"/>
                </a:lnTo>
                <a:close/>
                <a:moveTo>
                  <a:pt x="3735" y="1526"/>
                </a:moveTo>
                <a:cubicBezTo>
                  <a:pt x="3735" y="1527"/>
                  <a:pt x="3735" y="1527"/>
                  <a:pt x="3735" y="1527"/>
                </a:cubicBezTo>
                <a:cubicBezTo>
                  <a:pt x="3734" y="1527"/>
                  <a:pt x="3735" y="1526"/>
                  <a:pt x="3735" y="1527"/>
                </a:cubicBezTo>
                <a:cubicBezTo>
                  <a:pt x="3735" y="1527"/>
                  <a:pt x="3735" y="1527"/>
                  <a:pt x="3735" y="1527"/>
                </a:cubicBezTo>
                <a:cubicBezTo>
                  <a:pt x="3735" y="1529"/>
                  <a:pt x="3735" y="1529"/>
                  <a:pt x="3735" y="1529"/>
                </a:cubicBezTo>
                <a:cubicBezTo>
                  <a:pt x="3737" y="1531"/>
                  <a:pt x="3737" y="1531"/>
                  <a:pt x="3737" y="1531"/>
                </a:cubicBezTo>
                <a:cubicBezTo>
                  <a:pt x="3739" y="1532"/>
                  <a:pt x="3742" y="1534"/>
                  <a:pt x="3744" y="1534"/>
                </a:cubicBezTo>
                <a:cubicBezTo>
                  <a:pt x="3744" y="1531"/>
                  <a:pt x="3742" y="1531"/>
                  <a:pt x="3741" y="1528"/>
                </a:cubicBezTo>
                <a:cubicBezTo>
                  <a:pt x="3739" y="1528"/>
                  <a:pt x="3738" y="1526"/>
                  <a:pt x="3735" y="1526"/>
                </a:cubicBezTo>
                <a:close/>
                <a:moveTo>
                  <a:pt x="3649" y="1768"/>
                </a:moveTo>
                <a:cubicBezTo>
                  <a:pt x="3648" y="1767"/>
                  <a:pt x="3647" y="1766"/>
                  <a:pt x="3646" y="1765"/>
                </a:cubicBezTo>
                <a:cubicBezTo>
                  <a:pt x="3646" y="1763"/>
                  <a:pt x="3646" y="1763"/>
                  <a:pt x="3646" y="1763"/>
                </a:cubicBezTo>
                <a:cubicBezTo>
                  <a:pt x="3645" y="1763"/>
                  <a:pt x="3645" y="1763"/>
                  <a:pt x="3645" y="1763"/>
                </a:cubicBezTo>
                <a:cubicBezTo>
                  <a:pt x="3645" y="1761"/>
                  <a:pt x="3645" y="1761"/>
                  <a:pt x="3645" y="1761"/>
                </a:cubicBezTo>
                <a:cubicBezTo>
                  <a:pt x="3644" y="1761"/>
                  <a:pt x="3644" y="1761"/>
                  <a:pt x="3644" y="1761"/>
                </a:cubicBezTo>
                <a:cubicBezTo>
                  <a:pt x="3644" y="1759"/>
                  <a:pt x="3643" y="1757"/>
                  <a:pt x="3643" y="1754"/>
                </a:cubicBezTo>
                <a:cubicBezTo>
                  <a:pt x="3644" y="1754"/>
                  <a:pt x="3644" y="1754"/>
                  <a:pt x="3644" y="1754"/>
                </a:cubicBezTo>
                <a:cubicBezTo>
                  <a:pt x="3644" y="1751"/>
                  <a:pt x="3644" y="1751"/>
                  <a:pt x="3644" y="1751"/>
                </a:cubicBezTo>
                <a:cubicBezTo>
                  <a:pt x="3643" y="1751"/>
                  <a:pt x="3643" y="1751"/>
                  <a:pt x="3643" y="1751"/>
                </a:cubicBezTo>
                <a:cubicBezTo>
                  <a:pt x="3643" y="1747"/>
                  <a:pt x="3643" y="1747"/>
                  <a:pt x="3643" y="1747"/>
                </a:cubicBezTo>
                <a:cubicBezTo>
                  <a:pt x="3643" y="1747"/>
                  <a:pt x="3642" y="1747"/>
                  <a:pt x="3642" y="1745"/>
                </a:cubicBezTo>
                <a:cubicBezTo>
                  <a:pt x="3643" y="1745"/>
                  <a:pt x="3643" y="1745"/>
                  <a:pt x="3643" y="1745"/>
                </a:cubicBezTo>
                <a:cubicBezTo>
                  <a:pt x="3643" y="1742"/>
                  <a:pt x="3643" y="1742"/>
                  <a:pt x="3643" y="1742"/>
                </a:cubicBezTo>
                <a:cubicBezTo>
                  <a:pt x="3644" y="1742"/>
                  <a:pt x="3644" y="1741"/>
                  <a:pt x="3645" y="1741"/>
                </a:cubicBezTo>
                <a:cubicBezTo>
                  <a:pt x="3645" y="1740"/>
                  <a:pt x="3644" y="1740"/>
                  <a:pt x="3644" y="1740"/>
                </a:cubicBezTo>
                <a:cubicBezTo>
                  <a:pt x="3644" y="1735"/>
                  <a:pt x="3644" y="1735"/>
                  <a:pt x="3644" y="1735"/>
                </a:cubicBezTo>
                <a:cubicBezTo>
                  <a:pt x="3643" y="1734"/>
                  <a:pt x="3643" y="1734"/>
                  <a:pt x="3642" y="1734"/>
                </a:cubicBezTo>
                <a:cubicBezTo>
                  <a:pt x="3642" y="1730"/>
                  <a:pt x="3642" y="1730"/>
                  <a:pt x="3642" y="1730"/>
                </a:cubicBezTo>
                <a:cubicBezTo>
                  <a:pt x="3641" y="1729"/>
                  <a:pt x="3641" y="1729"/>
                  <a:pt x="3640" y="1729"/>
                </a:cubicBezTo>
                <a:cubicBezTo>
                  <a:pt x="3640" y="1727"/>
                  <a:pt x="3640" y="1727"/>
                  <a:pt x="3640" y="1727"/>
                </a:cubicBezTo>
                <a:cubicBezTo>
                  <a:pt x="3638" y="1727"/>
                  <a:pt x="3638" y="1727"/>
                  <a:pt x="3638" y="1727"/>
                </a:cubicBezTo>
                <a:cubicBezTo>
                  <a:pt x="3638" y="1725"/>
                  <a:pt x="3637" y="1724"/>
                  <a:pt x="3636" y="1723"/>
                </a:cubicBezTo>
                <a:cubicBezTo>
                  <a:pt x="3636" y="1722"/>
                  <a:pt x="3636" y="1722"/>
                  <a:pt x="3636" y="1722"/>
                </a:cubicBezTo>
                <a:cubicBezTo>
                  <a:pt x="3635" y="1722"/>
                  <a:pt x="3634" y="1722"/>
                  <a:pt x="3633" y="1721"/>
                </a:cubicBezTo>
                <a:cubicBezTo>
                  <a:pt x="3633" y="1717"/>
                  <a:pt x="3633" y="1717"/>
                  <a:pt x="3633" y="1717"/>
                </a:cubicBezTo>
                <a:cubicBezTo>
                  <a:pt x="3632" y="1715"/>
                  <a:pt x="3630" y="1714"/>
                  <a:pt x="3629" y="1712"/>
                </a:cubicBezTo>
                <a:cubicBezTo>
                  <a:pt x="3628" y="1711"/>
                  <a:pt x="3627" y="1711"/>
                  <a:pt x="3626" y="1710"/>
                </a:cubicBezTo>
                <a:cubicBezTo>
                  <a:pt x="3626" y="1709"/>
                  <a:pt x="3626" y="1709"/>
                  <a:pt x="3626" y="1709"/>
                </a:cubicBezTo>
                <a:cubicBezTo>
                  <a:pt x="3624" y="1709"/>
                  <a:pt x="3624" y="1709"/>
                  <a:pt x="3624" y="1709"/>
                </a:cubicBezTo>
                <a:cubicBezTo>
                  <a:pt x="3624" y="1708"/>
                  <a:pt x="3624" y="1708"/>
                  <a:pt x="3624" y="1708"/>
                </a:cubicBezTo>
                <a:cubicBezTo>
                  <a:pt x="3623" y="1707"/>
                  <a:pt x="3623" y="1708"/>
                  <a:pt x="3623" y="1706"/>
                </a:cubicBezTo>
                <a:cubicBezTo>
                  <a:pt x="3622" y="1706"/>
                  <a:pt x="3622" y="1706"/>
                  <a:pt x="3622" y="1706"/>
                </a:cubicBezTo>
                <a:cubicBezTo>
                  <a:pt x="3622" y="1695"/>
                  <a:pt x="3622" y="1695"/>
                  <a:pt x="3622" y="1695"/>
                </a:cubicBezTo>
                <a:cubicBezTo>
                  <a:pt x="3621" y="1695"/>
                  <a:pt x="3621" y="1695"/>
                  <a:pt x="3621" y="1695"/>
                </a:cubicBezTo>
                <a:cubicBezTo>
                  <a:pt x="3621" y="1692"/>
                  <a:pt x="3621" y="1692"/>
                  <a:pt x="3621" y="1692"/>
                </a:cubicBezTo>
                <a:cubicBezTo>
                  <a:pt x="3619" y="1692"/>
                  <a:pt x="3618" y="1691"/>
                  <a:pt x="3616" y="1690"/>
                </a:cubicBezTo>
                <a:cubicBezTo>
                  <a:pt x="3616" y="1688"/>
                  <a:pt x="3616" y="1688"/>
                  <a:pt x="3616" y="1688"/>
                </a:cubicBezTo>
                <a:cubicBezTo>
                  <a:pt x="3614" y="1688"/>
                  <a:pt x="3614" y="1688"/>
                  <a:pt x="3614" y="1688"/>
                </a:cubicBezTo>
                <a:cubicBezTo>
                  <a:pt x="3614" y="1690"/>
                  <a:pt x="3614" y="1690"/>
                  <a:pt x="3614" y="1690"/>
                </a:cubicBezTo>
                <a:cubicBezTo>
                  <a:pt x="3612" y="1689"/>
                  <a:pt x="3611" y="1688"/>
                  <a:pt x="3609" y="1687"/>
                </a:cubicBezTo>
                <a:cubicBezTo>
                  <a:pt x="3609" y="1686"/>
                  <a:pt x="3608" y="1684"/>
                  <a:pt x="3608" y="1681"/>
                </a:cubicBezTo>
                <a:cubicBezTo>
                  <a:pt x="3609" y="1681"/>
                  <a:pt x="3609" y="1681"/>
                  <a:pt x="3609" y="1681"/>
                </a:cubicBezTo>
                <a:cubicBezTo>
                  <a:pt x="3610" y="1680"/>
                  <a:pt x="3610" y="1678"/>
                  <a:pt x="3610" y="1677"/>
                </a:cubicBezTo>
                <a:cubicBezTo>
                  <a:pt x="3610" y="1676"/>
                  <a:pt x="3609" y="1676"/>
                  <a:pt x="3608" y="1676"/>
                </a:cubicBezTo>
                <a:cubicBezTo>
                  <a:pt x="3608" y="1672"/>
                  <a:pt x="3608" y="1672"/>
                  <a:pt x="3608" y="1672"/>
                </a:cubicBezTo>
                <a:cubicBezTo>
                  <a:pt x="3608" y="1672"/>
                  <a:pt x="3608" y="1672"/>
                  <a:pt x="3608" y="1672"/>
                </a:cubicBezTo>
                <a:cubicBezTo>
                  <a:pt x="3608" y="1671"/>
                  <a:pt x="3608" y="1671"/>
                  <a:pt x="3608" y="1671"/>
                </a:cubicBezTo>
                <a:cubicBezTo>
                  <a:pt x="3607" y="1671"/>
                  <a:pt x="3607" y="1671"/>
                  <a:pt x="3607" y="1671"/>
                </a:cubicBezTo>
                <a:cubicBezTo>
                  <a:pt x="3606" y="1670"/>
                  <a:pt x="3606" y="1669"/>
                  <a:pt x="3605" y="1668"/>
                </a:cubicBezTo>
                <a:cubicBezTo>
                  <a:pt x="3603" y="1668"/>
                  <a:pt x="3603" y="1668"/>
                  <a:pt x="3603" y="1668"/>
                </a:cubicBezTo>
                <a:cubicBezTo>
                  <a:pt x="3603" y="1667"/>
                  <a:pt x="3603" y="1667"/>
                  <a:pt x="3603" y="1667"/>
                </a:cubicBezTo>
                <a:cubicBezTo>
                  <a:pt x="3601" y="1667"/>
                  <a:pt x="3601" y="1667"/>
                  <a:pt x="3601" y="1667"/>
                </a:cubicBezTo>
                <a:cubicBezTo>
                  <a:pt x="3601" y="1664"/>
                  <a:pt x="3601" y="1663"/>
                  <a:pt x="3603" y="1662"/>
                </a:cubicBezTo>
                <a:cubicBezTo>
                  <a:pt x="3603" y="1658"/>
                  <a:pt x="3602" y="1659"/>
                  <a:pt x="3601" y="1657"/>
                </a:cubicBezTo>
                <a:cubicBezTo>
                  <a:pt x="3600" y="1656"/>
                  <a:pt x="3598" y="1656"/>
                  <a:pt x="3597" y="1656"/>
                </a:cubicBezTo>
                <a:cubicBezTo>
                  <a:pt x="3597" y="1654"/>
                  <a:pt x="3596" y="1652"/>
                  <a:pt x="3596" y="1651"/>
                </a:cubicBezTo>
                <a:cubicBezTo>
                  <a:pt x="3593" y="1651"/>
                  <a:pt x="3593" y="1651"/>
                  <a:pt x="3593" y="1651"/>
                </a:cubicBezTo>
                <a:cubicBezTo>
                  <a:pt x="3593" y="1650"/>
                  <a:pt x="3592" y="1650"/>
                  <a:pt x="3592" y="1649"/>
                </a:cubicBezTo>
                <a:cubicBezTo>
                  <a:pt x="3590" y="1649"/>
                  <a:pt x="3590" y="1649"/>
                  <a:pt x="3590" y="1649"/>
                </a:cubicBezTo>
                <a:cubicBezTo>
                  <a:pt x="3590" y="1651"/>
                  <a:pt x="3590" y="1651"/>
                  <a:pt x="3590" y="1651"/>
                </a:cubicBezTo>
                <a:cubicBezTo>
                  <a:pt x="3588" y="1650"/>
                  <a:pt x="3588" y="1650"/>
                  <a:pt x="3586" y="1649"/>
                </a:cubicBezTo>
                <a:cubicBezTo>
                  <a:pt x="3586" y="1646"/>
                  <a:pt x="3586" y="1646"/>
                  <a:pt x="3586" y="1646"/>
                </a:cubicBezTo>
                <a:cubicBezTo>
                  <a:pt x="3584" y="1646"/>
                  <a:pt x="3581" y="1645"/>
                  <a:pt x="3579" y="1645"/>
                </a:cubicBezTo>
                <a:cubicBezTo>
                  <a:pt x="3579" y="1644"/>
                  <a:pt x="3579" y="1644"/>
                  <a:pt x="3579" y="1644"/>
                </a:cubicBezTo>
                <a:cubicBezTo>
                  <a:pt x="3578" y="1643"/>
                  <a:pt x="3577" y="1643"/>
                  <a:pt x="3576" y="1643"/>
                </a:cubicBezTo>
                <a:cubicBezTo>
                  <a:pt x="3575" y="1641"/>
                  <a:pt x="3574" y="1639"/>
                  <a:pt x="3575" y="1636"/>
                </a:cubicBezTo>
                <a:cubicBezTo>
                  <a:pt x="3576" y="1636"/>
                  <a:pt x="3576" y="1636"/>
                  <a:pt x="3576" y="1636"/>
                </a:cubicBezTo>
                <a:cubicBezTo>
                  <a:pt x="3576" y="1633"/>
                  <a:pt x="3576" y="1633"/>
                  <a:pt x="3576" y="1633"/>
                </a:cubicBezTo>
                <a:cubicBezTo>
                  <a:pt x="3575" y="1633"/>
                  <a:pt x="3575" y="1633"/>
                  <a:pt x="3575" y="1633"/>
                </a:cubicBezTo>
                <a:cubicBezTo>
                  <a:pt x="3575" y="1631"/>
                  <a:pt x="3575" y="1631"/>
                  <a:pt x="3575" y="1631"/>
                </a:cubicBezTo>
                <a:cubicBezTo>
                  <a:pt x="3574" y="1631"/>
                  <a:pt x="3574" y="1631"/>
                  <a:pt x="3574" y="1631"/>
                </a:cubicBezTo>
                <a:cubicBezTo>
                  <a:pt x="3574" y="1619"/>
                  <a:pt x="3574" y="1619"/>
                  <a:pt x="3574" y="1619"/>
                </a:cubicBezTo>
                <a:cubicBezTo>
                  <a:pt x="3573" y="1619"/>
                  <a:pt x="3573" y="1619"/>
                  <a:pt x="3573" y="1619"/>
                </a:cubicBezTo>
                <a:cubicBezTo>
                  <a:pt x="3573" y="1618"/>
                  <a:pt x="3573" y="1617"/>
                  <a:pt x="3572" y="1616"/>
                </a:cubicBezTo>
                <a:cubicBezTo>
                  <a:pt x="3571" y="1616"/>
                  <a:pt x="3571" y="1616"/>
                  <a:pt x="3571" y="1616"/>
                </a:cubicBezTo>
                <a:cubicBezTo>
                  <a:pt x="3571" y="1612"/>
                  <a:pt x="3571" y="1612"/>
                  <a:pt x="3571" y="1612"/>
                </a:cubicBezTo>
                <a:cubicBezTo>
                  <a:pt x="3571" y="1611"/>
                  <a:pt x="3570" y="1611"/>
                  <a:pt x="3569" y="1610"/>
                </a:cubicBezTo>
                <a:cubicBezTo>
                  <a:pt x="3569" y="1609"/>
                  <a:pt x="3568" y="1609"/>
                  <a:pt x="3568" y="1608"/>
                </a:cubicBezTo>
                <a:cubicBezTo>
                  <a:pt x="3568" y="1607"/>
                  <a:pt x="3567" y="1607"/>
                  <a:pt x="3566" y="1607"/>
                </a:cubicBezTo>
                <a:cubicBezTo>
                  <a:pt x="3566" y="1606"/>
                  <a:pt x="3566" y="1605"/>
                  <a:pt x="3566" y="1604"/>
                </a:cubicBezTo>
                <a:cubicBezTo>
                  <a:pt x="3565" y="1604"/>
                  <a:pt x="3565" y="1604"/>
                  <a:pt x="3565" y="1604"/>
                </a:cubicBezTo>
                <a:cubicBezTo>
                  <a:pt x="3565" y="1603"/>
                  <a:pt x="3566" y="1602"/>
                  <a:pt x="3566" y="1600"/>
                </a:cubicBezTo>
                <a:cubicBezTo>
                  <a:pt x="3565" y="1600"/>
                  <a:pt x="3565" y="1600"/>
                  <a:pt x="3565" y="1600"/>
                </a:cubicBezTo>
                <a:cubicBezTo>
                  <a:pt x="3565" y="1596"/>
                  <a:pt x="3565" y="1596"/>
                  <a:pt x="3565" y="1596"/>
                </a:cubicBezTo>
                <a:cubicBezTo>
                  <a:pt x="3566" y="1596"/>
                  <a:pt x="3566" y="1596"/>
                  <a:pt x="3566" y="1596"/>
                </a:cubicBezTo>
                <a:cubicBezTo>
                  <a:pt x="3566" y="1593"/>
                  <a:pt x="3566" y="1593"/>
                  <a:pt x="3566" y="1593"/>
                </a:cubicBezTo>
                <a:cubicBezTo>
                  <a:pt x="3565" y="1593"/>
                  <a:pt x="3565" y="1593"/>
                  <a:pt x="3565" y="1593"/>
                </a:cubicBezTo>
                <a:cubicBezTo>
                  <a:pt x="3565" y="1590"/>
                  <a:pt x="3565" y="1590"/>
                  <a:pt x="3565" y="1590"/>
                </a:cubicBezTo>
                <a:cubicBezTo>
                  <a:pt x="3566" y="1590"/>
                  <a:pt x="3566" y="1590"/>
                  <a:pt x="3566" y="1590"/>
                </a:cubicBezTo>
                <a:cubicBezTo>
                  <a:pt x="3565" y="1588"/>
                  <a:pt x="3565" y="1587"/>
                  <a:pt x="3565" y="1585"/>
                </a:cubicBezTo>
                <a:cubicBezTo>
                  <a:pt x="3564" y="1586"/>
                  <a:pt x="3563" y="1586"/>
                  <a:pt x="3562" y="1586"/>
                </a:cubicBezTo>
                <a:cubicBezTo>
                  <a:pt x="3562" y="1585"/>
                  <a:pt x="3561" y="1584"/>
                  <a:pt x="3560" y="1584"/>
                </a:cubicBezTo>
                <a:cubicBezTo>
                  <a:pt x="3560" y="1582"/>
                  <a:pt x="3560" y="1582"/>
                  <a:pt x="3560" y="1582"/>
                </a:cubicBezTo>
                <a:cubicBezTo>
                  <a:pt x="3558" y="1582"/>
                  <a:pt x="3558" y="1582"/>
                  <a:pt x="3558" y="1582"/>
                </a:cubicBezTo>
                <a:cubicBezTo>
                  <a:pt x="3558" y="1581"/>
                  <a:pt x="3558" y="1579"/>
                  <a:pt x="3557" y="1578"/>
                </a:cubicBezTo>
                <a:cubicBezTo>
                  <a:pt x="3557" y="1578"/>
                  <a:pt x="3556" y="1577"/>
                  <a:pt x="3555" y="1577"/>
                </a:cubicBezTo>
                <a:cubicBezTo>
                  <a:pt x="3555" y="1579"/>
                  <a:pt x="3555" y="1579"/>
                  <a:pt x="3555" y="1579"/>
                </a:cubicBezTo>
                <a:cubicBezTo>
                  <a:pt x="3552" y="1580"/>
                  <a:pt x="3553" y="1580"/>
                  <a:pt x="3551" y="1582"/>
                </a:cubicBezTo>
                <a:cubicBezTo>
                  <a:pt x="3551" y="1583"/>
                  <a:pt x="3551" y="1583"/>
                  <a:pt x="3551" y="1583"/>
                </a:cubicBezTo>
                <a:cubicBezTo>
                  <a:pt x="3549" y="1582"/>
                  <a:pt x="3548" y="1581"/>
                  <a:pt x="3547" y="1580"/>
                </a:cubicBezTo>
                <a:cubicBezTo>
                  <a:pt x="3547" y="1572"/>
                  <a:pt x="3547" y="1572"/>
                  <a:pt x="3547" y="1572"/>
                </a:cubicBezTo>
                <a:cubicBezTo>
                  <a:pt x="3548" y="1572"/>
                  <a:pt x="3548" y="1572"/>
                  <a:pt x="3548" y="1572"/>
                </a:cubicBezTo>
                <a:cubicBezTo>
                  <a:pt x="3548" y="1571"/>
                  <a:pt x="3548" y="1564"/>
                  <a:pt x="3548" y="1562"/>
                </a:cubicBezTo>
                <a:cubicBezTo>
                  <a:pt x="3547" y="1562"/>
                  <a:pt x="3546" y="1562"/>
                  <a:pt x="3546" y="1561"/>
                </a:cubicBezTo>
                <a:cubicBezTo>
                  <a:pt x="3546" y="1558"/>
                  <a:pt x="3546" y="1558"/>
                  <a:pt x="3546" y="1558"/>
                </a:cubicBezTo>
                <a:cubicBezTo>
                  <a:pt x="3545" y="1557"/>
                  <a:pt x="3544" y="1557"/>
                  <a:pt x="3543" y="1556"/>
                </a:cubicBezTo>
                <a:cubicBezTo>
                  <a:pt x="3543" y="1556"/>
                  <a:pt x="3543" y="1555"/>
                  <a:pt x="3543" y="1554"/>
                </a:cubicBezTo>
                <a:cubicBezTo>
                  <a:pt x="3542" y="1554"/>
                  <a:pt x="3542" y="1554"/>
                  <a:pt x="3542" y="1554"/>
                </a:cubicBezTo>
                <a:cubicBezTo>
                  <a:pt x="3542" y="1549"/>
                  <a:pt x="3542" y="1549"/>
                  <a:pt x="3542" y="1549"/>
                </a:cubicBezTo>
                <a:cubicBezTo>
                  <a:pt x="3541" y="1548"/>
                  <a:pt x="3540" y="1548"/>
                  <a:pt x="3538" y="1547"/>
                </a:cubicBezTo>
                <a:cubicBezTo>
                  <a:pt x="3538" y="1543"/>
                  <a:pt x="3538" y="1543"/>
                  <a:pt x="3538" y="1543"/>
                </a:cubicBezTo>
                <a:cubicBezTo>
                  <a:pt x="3535" y="1541"/>
                  <a:pt x="3535" y="1541"/>
                  <a:pt x="3535" y="1541"/>
                </a:cubicBezTo>
                <a:cubicBezTo>
                  <a:pt x="3535" y="1539"/>
                  <a:pt x="3534" y="1537"/>
                  <a:pt x="3534" y="1535"/>
                </a:cubicBezTo>
                <a:cubicBezTo>
                  <a:pt x="3532" y="1535"/>
                  <a:pt x="3531" y="1535"/>
                  <a:pt x="3529" y="1536"/>
                </a:cubicBezTo>
                <a:cubicBezTo>
                  <a:pt x="3529" y="1540"/>
                  <a:pt x="3529" y="1544"/>
                  <a:pt x="3529" y="1548"/>
                </a:cubicBezTo>
                <a:cubicBezTo>
                  <a:pt x="3528" y="1548"/>
                  <a:pt x="3527" y="1549"/>
                  <a:pt x="3527" y="1549"/>
                </a:cubicBezTo>
                <a:cubicBezTo>
                  <a:pt x="3527" y="1550"/>
                  <a:pt x="3526" y="1552"/>
                  <a:pt x="3526" y="1553"/>
                </a:cubicBezTo>
                <a:cubicBezTo>
                  <a:pt x="3525" y="1553"/>
                  <a:pt x="3525" y="1553"/>
                  <a:pt x="3525" y="1553"/>
                </a:cubicBezTo>
                <a:cubicBezTo>
                  <a:pt x="3525" y="1554"/>
                  <a:pt x="3527" y="1554"/>
                  <a:pt x="3527" y="1555"/>
                </a:cubicBezTo>
                <a:cubicBezTo>
                  <a:pt x="3527" y="1557"/>
                  <a:pt x="3526" y="1560"/>
                  <a:pt x="3526" y="1563"/>
                </a:cubicBezTo>
                <a:cubicBezTo>
                  <a:pt x="3527" y="1563"/>
                  <a:pt x="3527" y="1563"/>
                  <a:pt x="3527" y="1563"/>
                </a:cubicBezTo>
                <a:cubicBezTo>
                  <a:pt x="3527" y="1567"/>
                  <a:pt x="3527" y="1567"/>
                  <a:pt x="3527" y="1567"/>
                </a:cubicBezTo>
                <a:cubicBezTo>
                  <a:pt x="3526" y="1567"/>
                  <a:pt x="3526" y="1568"/>
                  <a:pt x="3525" y="1568"/>
                </a:cubicBezTo>
                <a:cubicBezTo>
                  <a:pt x="3525" y="1570"/>
                  <a:pt x="3525" y="1570"/>
                  <a:pt x="3525" y="1570"/>
                </a:cubicBezTo>
                <a:cubicBezTo>
                  <a:pt x="3524" y="1570"/>
                  <a:pt x="3524" y="1570"/>
                  <a:pt x="3524" y="1570"/>
                </a:cubicBezTo>
                <a:cubicBezTo>
                  <a:pt x="3524" y="1571"/>
                  <a:pt x="3524" y="1571"/>
                  <a:pt x="3524" y="1571"/>
                </a:cubicBezTo>
                <a:cubicBezTo>
                  <a:pt x="3524" y="1571"/>
                  <a:pt x="3524" y="1571"/>
                  <a:pt x="3524" y="1571"/>
                </a:cubicBezTo>
                <a:cubicBezTo>
                  <a:pt x="3524" y="1577"/>
                  <a:pt x="3525" y="1582"/>
                  <a:pt x="3525" y="1588"/>
                </a:cubicBezTo>
                <a:cubicBezTo>
                  <a:pt x="3526" y="1588"/>
                  <a:pt x="3526" y="1588"/>
                  <a:pt x="3526" y="1588"/>
                </a:cubicBezTo>
                <a:cubicBezTo>
                  <a:pt x="3526" y="1590"/>
                  <a:pt x="3526" y="1590"/>
                  <a:pt x="3526" y="1590"/>
                </a:cubicBezTo>
                <a:cubicBezTo>
                  <a:pt x="3527" y="1590"/>
                  <a:pt x="3527" y="1590"/>
                  <a:pt x="3527" y="1590"/>
                </a:cubicBezTo>
                <a:cubicBezTo>
                  <a:pt x="3527" y="1591"/>
                  <a:pt x="3527" y="1591"/>
                  <a:pt x="3527" y="1591"/>
                </a:cubicBezTo>
                <a:cubicBezTo>
                  <a:pt x="3526" y="1591"/>
                  <a:pt x="3526" y="1591"/>
                  <a:pt x="3526" y="1591"/>
                </a:cubicBezTo>
                <a:cubicBezTo>
                  <a:pt x="3526" y="1593"/>
                  <a:pt x="3526" y="1593"/>
                  <a:pt x="3526" y="1593"/>
                </a:cubicBezTo>
                <a:cubicBezTo>
                  <a:pt x="3526" y="1593"/>
                  <a:pt x="3525" y="1593"/>
                  <a:pt x="3524" y="1594"/>
                </a:cubicBezTo>
                <a:cubicBezTo>
                  <a:pt x="3524" y="1601"/>
                  <a:pt x="3524" y="1601"/>
                  <a:pt x="3524" y="1601"/>
                </a:cubicBezTo>
                <a:cubicBezTo>
                  <a:pt x="3524" y="1601"/>
                  <a:pt x="3524" y="1601"/>
                  <a:pt x="3524" y="1601"/>
                </a:cubicBezTo>
                <a:cubicBezTo>
                  <a:pt x="3524" y="1603"/>
                  <a:pt x="3524" y="1603"/>
                  <a:pt x="3524" y="1603"/>
                </a:cubicBezTo>
                <a:cubicBezTo>
                  <a:pt x="3523" y="1603"/>
                  <a:pt x="3523" y="1603"/>
                  <a:pt x="3523" y="1603"/>
                </a:cubicBezTo>
                <a:cubicBezTo>
                  <a:pt x="3523" y="1604"/>
                  <a:pt x="3523" y="1604"/>
                  <a:pt x="3523" y="1604"/>
                </a:cubicBezTo>
                <a:cubicBezTo>
                  <a:pt x="3522" y="1605"/>
                  <a:pt x="3522" y="1605"/>
                  <a:pt x="3521" y="1605"/>
                </a:cubicBezTo>
                <a:cubicBezTo>
                  <a:pt x="3521" y="1607"/>
                  <a:pt x="3521" y="1607"/>
                  <a:pt x="3521" y="1607"/>
                </a:cubicBezTo>
                <a:cubicBezTo>
                  <a:pt x="3520" y="1607"/>
                  <a:pt x="3520" y="1607"/>
                  <a:pt x="3520" y="1607"/>
                </a:cubicBezTo>
                <a:cubicBezTo>
                  <a:pt x="3520" y="1609"/>
                  <a:pt x="3522" y="1610"/>
                  <a:pt x="3521" y="1613"/>
                </a:cubicBezTo>
                <a:cubicBezTo>
                  <a:pt x="3521" y="1613"/>
                  <a:pt x="3520" y="1613"/>
                  <a:pt x="3520" y="1614"/>
                </a:cubicBezTo>
                <a:cubicBezTo>
                  <a:pt x="3518" y="1616"/>
                  <a:pt x="3518" y="1619"/>
                  <a:pt x="3518" y="1623"/>
                </a:cubicBezTo>
                <a:cubicBezTo>
                  <a:pt x="3515" y="1625"/>
                  <a:pt x="3511" y="1625"/>
                  <a:pt x="3506" y="1625"/>
                </a:cubicBezTo>
                <a:cubicBezTo>
                  <a:pt x="3505" y="1623"/>
                  <a:pt x="3505" y="1622"/>
                  <a:pt x="3504" y="1621"/>
                </a:cubicBezTo>
                <a:cubicBezTo>
                  <a:pt x="3503" y="1621"/>
                  <a:pt x="3503" y="1620"/>
                  <a:pt x="3502" y="1620"/>
                </a:cubicBezTo>
                <a:cubicBezTo>
                  <a:pt x="3502" y="1618"/>
                  <a:pt x="3502" y="1618"/>
                  <a:pt x="3502" y="1618"/>
                </a:cubicBezTo>
                <a:cubicBezTo>
                  <a:pt x="3501" y="1618"/>
                  <a:pt x="3501" y="1618"/>
                  <a:pt x="3501" y="1618"/>
                </a:cubicBezTo>
                <a:cubicBezTo>
                  <a:pt x="3501" y="1617"/>
                  <a:pt x="3501" y="1616"/>
                  <a:pt x="3501" y="1615"/>
                </a:cubicBezTo>
                <a:cubicBezTo>
                  <a:pt x="3495" y="1614"/>
                  <a:pt x="3494" y="1612"/>
                  <a:pt x="3491" y="1609"/>
                </a:cubicBezTo>
                <a:cubicBezTo>
                  <a:pt x="3490" y="1608"/>
                  <a:pt x="3489" y="1607"/>
                  <a:pt x="3488" y="1607"/>
                </a:cubicBezTo>
                <a:cubicBezTo>
                  <a:pt x="3488" y="1605"/>
                  <a:pt x="3488" y="1605"/>
                  <a:pt x="3488" y="1605"/>
                </a:cubicBezTo>
                <a:cubicBezTo>
                  <a:pt x="3488" y="1605"/>
                  <a:pt x="3487" y="1605"/>
                  <a:pt x="3487" y="1604"/>
                </a:cubicBezTo>
                <a:cubicBezTo>
                  <a:pt x="3487" y="1604"/>
                  <a:pt x="3487" y="1604"/>
                  <a:pt x="3487" y="1604"/>
                </a:cubicBezTo>
                <a:cubicBezTo>
                  <a:pt x="3485" y="1603"/>
                  <a:pt x="3483" y="1603"/>
                  <a:pt x="3482" y="1603"/>
                </a:cubicBezTo>
                <a:cubicBezTo>
                  <a:pt x="3481" y="1602"/>
                  <a:pt x="3480" y="1601"/>
                  <a:pt x="3479" y="1599"/>
                </a:cubicBezTo>
                <a:cubicBezTo>
                  <a:pt x="3477" y="1599"/>
                  <a:pt x="3477" y="1599"/>
                  <a:pt x="3477" y="1599"/>
                </a:cubicBezTo>
                <a:cubicBezTo>
                  <a:pt x="3477" y="1599"/>
                  <a:pt x="3477" y="1599"/>
                  <a:pt x="3477" y="1599"/>
                </a:cubicBezTo>
                <a:cubicBezTo>
                  <a:pt x="3473" y="1599"/>
                  <a:pt x="3473" y="1599"/>
                  <a:pt x="3473" y="1599"/>
                </a:cubicBezTo>
                <a:cubicBezTo>
                  <a:pt x="3472" y="1597"/>
                  <a:pt x="3471" y="1596"/>
                  <a:pt x="3470" y="1594"/>
                </a:cubicBezTo>
                <a:cubicBezTo>
                  <a:pt x="3469" y="1594"/>
                  <a:pt x="3468" y="1594"/>
                  <a:pt x="3468" y="1594"/>
                </a:cubicBezTo>
                <a:cubicBezTo>
                  <a:pt x="3468" y="1593"/>
                  <a:pt x="3468" y="1593"/>
                  <a:pt x="3468" y="1593"/>
                </a:cubicBezTo>
                <a:cubicBezTo>
                  <a:pt x="3466" y="1593"/>
                  <a:pt x="3466" y="1593"/>
                  <a:pt x="3466" y="1593"/>
                </a:cubicBezTo>
                <a:cubicBezTo>
                  <a:pt x="3465" y="1592"/>
                  <a:pt x="3465" y="1591"/>
                  <a:pt x="3464" y="1590"/>
                </a:cubicBezTo>
                <a:cubicBezTo>
                  <a:pt x="3463" y="1590"/>
                  <a:pt x="3463" y="1590"/>
                  <a:pt x="3463" y="1590"/>
                </a:cubicBezTo>
                <a:cubicBezTo>
                  <a:pt x="3462" y="1590"/>
                  <a:pt x="3462" y="1589"/>
                  <a:pt x="3461" y="1589"/>
                </a:cubicBezTo>
                <a:cubicBezTo>
                  <a:pt x="3461" y="1584"/>
                  <a:pt x="3463" y="1582"/>
                  <a:pt x="3463" y="1577"/>
                </a:cubicBezTo>
                <a:cubicBezTo>
                  <a:pt x="3464" y="1577"/>
                  <a:pt x="3464" y="1577"/>
                  <a:pt x="3464" y="1577"/>
                </a:cubicBezTo>
                <a:cubicBezTo>
                  <a:pt x="3465" y="1575"/>
                  <a:pt x="3465" y="1572"/>
                  <a:pt x="3466" y="1570"/>
                </a:cubicBezTo>
                <a:cubicBezTo>
                  <a:pt x="3464" y="1570"/>
                  <a:pt x="3464" y="1570"/>
                  <a:pt x="3464" y="1570"/>
                </a:cubicBezTo>
                <a:cubicBezTo>
                  <a:pt x="3464" y="1565"/>
                  <a:pt x="3464" y="1565"/>
                  <a:pt x="3464" y="1565"/>
                </a:cubicBezTo>
                <a:cubicBezTo>
                  <a:pt x="3468" y="1566"/>
                  <a:pt x="3468" y="1567"/>
                  <a:pt x="3472" y="1567"/>
                </a:cubicBezTo>
                <a:cubicBezTo>
                  <a:pt x="3472" y="1564"/>
                  <a:pt x="3472" y="1563"/>
                  <a:pt x="3470" y="1561"/>
                </a:cubicBezTo>
                <a:cubicBezTo>
                  <a:pt x="3470" y="1559"/>
                  <a:pt x="3470" y="1559"/>
                  <a:pt x="3472" y="1558"/>
                </a:cubicBezTo>
                <a:cubicBezTo>
                  <a:pt x="3473" y="1558"/>
                  <a:pt x="3473" y="1558"/>
                  <a:pt x="3473" y="1558"/>
                </a:cubicBezTo>
                <a:cubicBezTo>
                  <a:pt x="3474" y="1557"/>
                  <a:pt x="3475" y="1556"/>
                  <a:pt x="3475" y="1556"/>
                </a:cubicBezTo>
                <a:cubicBezTo>
                  <a:pt x="3477" y="1556"/>
                  <a:pt x="3477" y="1556"/>
                  <a:pt x="3477" y="1556"/>
                </a:cubicBezTo>
                <a:cubicBezTo>
                  <a:pt x="3477" y="1552"/>
                  <a:pt x="3477" y="1552"/>
                  <a:pt x="3477" y="1552"/>
                </a:cubicBezTo>
                <a:cubicBezTo>
                  <a:pt x="3476" y="1553"/>
                  <a:pt x="3475" y="1553"/>
                  <a:pt x="3474" y="1553"/>
                </a:cubicBezTo>
                <a:cubicBezTo>
                  <a:pt x="3474" y="1552"/>
                  <a:pt x="3474" y="1550"/>
                  <a:pt x="3473" y="1549"/>
                </a:cubicBezTo>
                <a:cubicBezTo>
                  <a:pt x="3474" y="1549"/>
                  <a:pt x="3474" y="1549"/>
                  <a:pt x="3474" y="1549"/>
                </a:cubicBezTo>
                <a:cubicBezTo>
                  <a:pt x="3474" y="1547"/>
                  <a:pt x="3474" y="1547"/>
                  <a:pt x="3474" y="1547"/>
                </a:cubicBezTo>
                <a:cubicBezTo>
                  <a:pt x="3472" y="1549"/>
                  <a:pt x="3471" y="1550"/>
                  <a:pt x="3468" y="1551"/>
                </a:cubicBezTo>
                <a:cubicBezTo>
                  <a:pt x="3468" y="1553"/>
                  <a:pt x="3468" y="1553"/>
                  <a:pt x="3468" y="1553"/>
                </a:cubicBezTo>
                <a:cubicBezTo>
                  <a:pt x="3466" y="1552"/>
                  <a:pt x="3464" y="1550"/>
                  <a:pt x="3463" y="1548"/>
                </a:cubicBezTo>
                <a:cubicBezTo>
                  <a:pt x="3459" y="1548"/>
                  <a:pt x="3459" y="1548"/>
                  <a:pt x="3459" y="1548"/>
                </a:cubicBezTo>
                <a:cubicBezTo>
                  <a:pt x="3458" y="1548"/>
                  <a:pt x="3458" y="1551"/>
                  <a:pt x="3454" y="1550"/>
                </a:cubicBezTo>
                <a:cubicBezTo>
                  <a:pt x="3454" y="1549"/>
                  <a:pt x="3454" y="1549"/>
                  <a:pt x="3454" y="1548"/>
                </a:cubicBezTo>
                <a:cubicBezTo>
                  <a:pt x="3451" y="1547"/>
                  <a:pt x="3449" y="1549"/>
                  <a:pt x="3448" y="1549"/>
                </a:cubicBezTo>
                <a:cubicBezTo>
                  <a:pt x="3447" y="1548"/>
                  <a:pt x="3447" y="1547"/>
                  <a:pt x="3446" y="1546"/>
                </a:cubicBezTo>
                <a:cubicBezTo>
                  <a:pt x="3445" y="1547"/>
                  <a:pt x="3443" y="1547"/>
                  <a:pt x="3441" y="1547"/>
                </a:cubicBezTo>
                <a:cubicBezTo>
                  <a:pt x="3441" y="1546"/>
                  <a:pt x="3441" y="1546"/>
                  <a:pt x="3441" y="1546"/>
                </a:cubicBezTo>
                <a:cubicBezTo>
                  <a:pt x="3441" y="1546"/>
                  <a:pt x="3440" y="1546"/>
                  <a:pt x="3440" y="1546"/>
                </a:cubicBezTo>
                <a:cubicBezTo>
                  <a:pt x="3439" y="1545"/>
                  <a:pt x="3439" y="1544"/>
                  <a:pt x="3439" y="1543"/>
                </a:cubicBezTo>
                <a:cubicBezTo>
                  <a:pt x="3437" y="1543"/>
                  <a:pt x="3437" y="1543"/>
                  <a:pt x="3437" y="1543"/>
                </a:cubicBezTo>
                <a:cubicBezTo>
                  <a:pt x="3437" y="1545"/>
                  <a:pt x="3437" y="1545"/>
                  <a:pt x="3437" y="1545"/>
                </a:cubicBezTo>
                <a:cubicBezTo>
                  <a:pt x="3436" y="1545"/>
                  <a:pt x="3434" y="1545"/>
                  <a:pt x="3432" y="1546"/>
                </a:cubicBezTo>
                <a:cubicBezTo>
                  <a:pt x="3432" y="1545"/>
                  <a:pt x="3432" y="1544"/>
                  <a:pt x="3431" y="1543"/>
                </a:cubicBezTo>
                <a:cubicBezTo>
                  <a:pt x="3431" y="1543"/>
                  <a:pt x="3431" y="1543"/>
                  <a:pt x="3431" y="1543"/>
                </a:cubicBezTo>
                <a:cubicBezTo>
                  <a:pt x="3431" y="1541"/>
                  <a:pt x="3431" y="1541"/>
                  <a:pt x="3431" y="1541"/>
                </a:cubicBezTo>
                <a:cubicBezTo>
                  <a:pt x="3430" y="1541"/>
                  <a:pt x="3430" y="1541"/>
                  <a:pt x="3430" y="1541"/>
                </a:cubicBezTo>
                <a:cubicBezTo>
                  <a:pt x="3430" y="1540"/>
                  <a:pt x="3430" y="1540"/>
                  <a:pt x="3430" y="1540"/>
                </a:cubicBezTo>
                <a:cubicBezTo>
                  <a:pt x="3428" y="1541"/>
                  <a:pt x="3428" y="1541"/>
                  <a:pt x="3426" y="1541"/>
                </a:cubicBezTo>
                <a:cubicBezTo>
                  <a:pt x="3426" y="1540"/>
                  <a:pt x="3426" y="1540"/>
                  <a:pt x="3426" y="1540"/>
                </a:cubicBezTo>
                <a:cubicBezTo>
                  <a:pt x="3425" y="1539"/>
                  <a:pt x="3426" y="1540"/>
                  <a:pt x="3425" y="1539"/>
                </a:cubicBezTo>
                <a:cubicBezTo>
                  <a:pt x="3423" y="1539"/>
                  <a:pt x="3423" y="1539"/>
                  <a:pt x="3421" y="1540"/>
                </a:cubicBezTo>
                <a:cubicBezTo>
                  <a:pt x="3423" y="1543"/>
                  <a:pt x="3426" y="1545"/>
                  <a:pt x="3431" y="1546"/>
                </a:cubicBezTo>
                <a:cubicBezTo>
                  <a:pt x="3431" y="1548"/>
                  <a:pt x="3433" y="1549"/>
                  <a:pt x="3433" y="1552"/>
                </a:cubicBezTo>
                <a:cubicBezTo>
                  <a:pt x="3430" y="1553"/>
                  <a:pt x="3431" y="1553"/>
                  <a:pt x="3430" y="1555"/>
                </a:cubicBezTo>
                <a:cubicBezTo>
                  <a:pt x="3430" y="1556"/>
                  <a:pt x="3430" y="1556"/>
                  <a:pt x="3430" y="1556"/>
                </a:cubicBezTo>
                <a:cubicBezTo>
                  <a:pt x="3429" y="1556"/>
                  <a:pt x="3428" y="1554"/>
                  <a:pt x="3428" y="1554"/>
                </a:cubicBezTo>
                <a:cubicBezTo>
                  <a:pt x="3425" y="1554"/>
                  <a:pt x="3425" y="1554"/>
                  <a:pt x="3425" y="1554"/>
                </a:cubicBezTo>
                <a:cubicBezTo>
                  <a:pt x="3422" y="1553"/>
                  <a:pt x="3420" y="1550"/>
                  <a:pt x="3417" y="1554"/>
                </a:cubicBezTo>
                <a:cubicBezTo>
                  <a:pt x="3417" y="1554"/>
                  <a:pt x="3417" y="1554"/>
                  <a:pt x="3417" y="1554"/>
                </a:cubicBezTo>
                <a:cubicBezTo>
                  <a:pt x="3417" y="1551"/>
                  <a:pt x="3417" y="1551"/>
                  <a:pt x="3417" y="1551"/>
                </a:cubicBezTo>
                <a:cubicBezTo>
                  <a:pt x="3414" y="1551"/>
                  <a:pt x="3415" y="1551"/>
                  <a:pt x="3414" y="1553"/>
                </a:cubicBezTo>
                <a:cubicBezTo>
                  <a:pt x="3412" y="1554"/>
                  <a:pt x="3412" y="1553"/>
                  <a:pt x="3412" y="1556"/>
                </a:cubicBezTo>
                <a:cubicBezTo>
                  <a:pt x="3410" y="1556"/>
                  <a:pt x="3410" y="1556"/>
                  <a:pt x="3410" y="1556"/>
                </a:cubicBezTo>
                <a:cubicBezTo>
                  <a:pt x="3409" y="1553"/>
                  <a:pt x="3410" y="1554"/>
                  <a:pt x="3407" y="1553"/>
                </a:cubicBezTo>
                <a:cubicBezTo>
                  <a:pt x="3407" y="1556"/>
                  <a:pt x="3407" y="1556"/>
                  <a:pt x="3407" y="1556"/>
                </a:cubicBezTo>
                <a:cubicBezTo>
                  <a:pt x="3408" y="1556"/>
                  <a:pt x="3408" y="1556"/>
                  <a:pt x="3408" y="1556"/>
                </a:cubicBezTo>
                <a:cubicBezTo>
                  <a:pt x="3408" y="1558"/>
                  <a:pt x="3406" y="1559"/>
                  <a:pt x="3403" y="1560"/>
                </a:cubicBezTo>
                <a:cubicBezTo>
                  <a:pt x="3404" y="1563"/>
                  <a:pt x="3406" y="1563"/>
                  <a:pt x="3407" y="1566"/>
                </a:cubicBezTo>
                <a:cubicBezTo>
                  <a:pt x="3408" y="1567"/>
                  <a:pt x="3407" y="1566"/>
                  <a:pt x="3407" y="1567"/>
                </a:cubicBezTo>
                <a:cubicBezTo>
                  <a:pt x="3406" y="1568"/>
                  <a:pt x="3406" y="1568"/>
                  <a:pt x="3404" y="1568"/>
                </a:cubicBezTo>
                <a:cubicBezTo>
                  <a:pt x="3404" y="1568"/>
                  <a:pt x="3403" y="1566"/>
                  <a:pt x="3402" y="1567"/>
                </a:cubicBezTo>
                <a:cubicBezTo>
                  <a:pt x="3402" y="1568"/>
                  <a:pt x="3402" y="1568"/>
                  <a:pt x="3402" y="1568"/>
                </a:cubicBezTo>
                <a:cubicBezTo>
                  <a:pt x="3401" y="1568"/>
                  <a:pt x="3401" y="1568"/>
                  <a:pt x="3401" y="1568"/>
                </a:cubicBezTo>
                <a:cubicBezTo>
                  <a:pt x="3400" y="1570"/>
                  <a:pt x="3402" y="1573"/>
                  <a:pt x="3399" y="1575"/>
                </a:cubicBezTo>
                <a:cubicBezTo>
                  <a:pt x="3399" y="1576"/>
                  <a:pt x="3399" y="1576"/>
                  <a:pt x="3399" y="1576"/>
                </a:cubicBezTo>
                <a:cubicBezTo>
                  <a:pt x="3398" y="1576"/>
                  <a:pt x="3398" y="1576"/>
                  <a:pt x="3396" y="1575"/>
                </a:cubicBezTo>
                <a:cubicBezTo>
                  <a:pt x="3396" y="1576"/>
                  <a:pt x="3396" y="1576"/>
                  <a:pt x="3396" y="1576"/>
                </a:cubicBezTo>
                <a:cubicBezTo>
                  <a:pt x="3395" y="1576"/>
                  <a:pt x="3395" y="1576"/>
                  <a:pt x="3395" y="1576"/>
                </a:cubicBezTo>
                <a:cubicBezTo>
                  <a:pt x="3395" y="1582"/>
                  <a:pt x="3396" y="1584"/>
                  <a:pt x="3400" y="1586"/>
                </a:cubicBezTo>
                <a:cubicBezTo>
                  <a:pt x="3400" y="1590"/>
                  <a:pt x="3400" y="1590"/>
                  <a:pt x="3400" y="1590"/>
                </a:cubicBezTo>
                <a:cubicBezTo>
                  <a:pt x="3398" y="1589"/>
                  <a:pt x="3398" y="1589"/>
                  <a:pt x="3397" y="1589"/>
                </a:cubicBezTo>
                <a:cubicBezTo>
                  <a:pt x="3397" y="1588"/>
                  <a:pt x="3397" y="1588"/>
                  <a:pt x="3397" y="1588"/>
                </a:cubicBezTo>
                <a:cubicBezTo>
                  <a:pt x="3395" y="1587"/>
                  <a:pt x="3395" y="1589"/>
                  <a:pt x="3393" y="1589"/>
                </a:cubicBezTo>
                <a:cubicBezTo>
                  <a:pt x="3393" y="1588"/>
                  <a:pt x="3393" y="1588"/>
                  <a:pt x="3393" y="1587"/>
                </a:cubicBezTo>
                <a:cubicBezTo>
                  <a:pt x="3390" y="1586"/>
                  <a:pt x="3389" y="1587"/>
                  <a:pt x="3387" y="1585"/>
                </a:cubicBezTo>
                <a:cubicBezTo>
                  <a:pt x="3385" y="1585"/>
                  <a:pt x="3385" y="1585"/>
                  <a:pt x="3384" y="1586"/>
                </a:cubicBezTo>
                <a:cubicBezTo>
                  <a:pt x="3384" y="1593"/>
                  <a:pt x="3384" y="1593"/>
                  <a:pt x="3384" y="1593"/>
                </a:cubicBezTo>
                <a:cubicBezTo>
                  <a:pt x="3382" y="1593"/>
                  <a:pt x="3381" y="1593"/>
                  <a:pt x="3380" y="1594"/>
                </a:cubicBezTo>
                <a:cubicBezTo>
                  <a:pt x="3381" y="1589"/>
                  <a:pt x="3382" y="1588"/>
                  <a:pt x="3382" y="1582"/>
                </a:cubicBezTo>
                <a:cubicBezTo>
                  <a:pt x="3380" y="1582"/>
                  <a:pt x="3380" y="1582"/>
                  <a:pt x="3380" y="1582"/>
                </a:cubicBezTo>
                <a:cubicBezTo>
                  <a:pt x="3380" y="1579"/>
                  <a:pt x="3380" y="1579"/>
                  <a:pt x="3377" y="1578"/>
                </a:cubicBezTo>
                <a:cubicBezTo>
                  <a:pt x="3376" y="1575"/>
                  <a:pt x="3375" y="1574"/>
                  <a:pt x="3374" y="1572"/>
                </a:cubicBezTo>
                <a:cubicBezTo>
                  <a:pt x="3369" y="1571"/>
                  <a:pt x="3369" y="1571"/>
                  <a:pt x="3369" y="1571"/>
                </a:cubicBezTo>
                <a:cubicBezTo>
                  <a:pt x="3368" y="1573"/>
                  <a:pt x="3366" y="1574"/>
                  <a:pt x="3365" y="1575"/>
                </a:cubicBezTo>
                <a:cubicBezTo>
                  <a:pt x="3365" y="1575"/>
                  <a:pt x="3365" y="1575"/>
                  <a:pt x="3365" y="1575"/>
                </a:cubicBezTo>
                <a:cubicBezTo>
                  <a:pt x="3363" y="1575"/>
                  <a:pt x="3363" y="1575"/>
                  <a:pt x="3363" y="1575"/>
                </a:cubicBezTo>
                <a:cubicBezTo>
                  <a:pt x="3363" y="1573"/>
                  <a:pt x="3363" y="1573"/>
                  <a:pt x="3363" y="1573"/>
                </a:cubicBezTo>
                <a:cubicBezTo>
                  <a:pt x="3362" y="1574"/>
                  <a:pt x="3361" y="1579"/>
                  <a:pt x="3361" y="1581"/>
                </a:cubicBezTo>
                <a:cubicBezTo>
                  <a:pt x="3360" y="1581"/>
                  <a:pt x="3361" y="1581"/>
                  <a:pt x="3360" y="1580"/>
                </a:cubicBezTo>
                <a:cubicBezTo>
                  <a:pt x="3359" y="1580"/>
                  <a:pt x="3359" y="1580"/>
                  <a:pt x="3359" y="1580"/>
                </a:cubicBezTo>
                <a:cubicBezTo>
                  <a:pt x="3359" y="1578"/>
                  <a:pt x="3359" y="1578"/>
                  <a:pt x="3359" y="1578"/>
                </a:cubicBezTo>
                <a:cubicBezTo>
                  <a:pt x="3357" y="1578"/>
                  <a:pt x="3358" y="1578"/>
                  <a:pt x="3357" y="1579"/>
                </a:cubicBezTo>
                <a:cubicBezTo>
                  <a:pt x="3356" y="1579"/>
                  <a:pt x="3356" y="1579"/>
                  <a:pt x="3356" y="1579"/>
                </a:cubicBezTo>
                <a:cubicBezTo>
                  <a:pt x="3356" y="1580"/>
                  <a:pt x="3356" y="1580"/>
                  <a:pt x="3356" y="1580"/>
                </a:cubicBezTo>
                <a:cubicBezTo>
                  <a:pt x="3357" y="1580"/>
                  <a:pt x="3357" y="1580"/>
                  <a:pt x="3357" y="1580"/>
                </a:cubicBezTo>
                <a:cubicBezTo>
                  <a:pt x="3357" y="1581"/>
                  <a:pt x="3357" y="1580"/>
                  <a:pt x="3356" y="1581"/>
                </a:cubicBezTo>
                <a:cubicBezTo>
                  <a:pt x="3356" y="1582"/>
                  <a:pt x="3356" y="1582"/>
                  <a:pt x="3356" y="1582"/>
                </a:cubicBezTo>
                <a:cubicBezTo>
                  <a:pt x="3354" y="1582"/>
                  <a:pt x="3354" y="1582"/>
                  <a:pt x="3354" y="1582"/>
                </a:cubicBezTo>
                <a:cubicBezTo>
                  <a:pt x="3354" y="1583"/>
                  <a:pt x="3353" y="1584"/>
                  <a:pt x="3353" y="1585"/>
                </a:cubicBezTo>
                <a:cubicBezTo>
                  <a:pt x="3354" y="1585"/>
                  <a:pt x="3355" y="1585"/>
                  <a:pt x="3356" y="1585"/>
                </a:cubicBezTo>
                <a:cubicBezTo>
                  <a:pt x="3356" y="1588"/>
                  <a:pt x="3356" y="1588"/>
                  <a:pt x="3356" y="1588"/>
                </a:cubicBezTo>
                <a:cubicBezTo>
                  <a:pt x="3351" y="1588"/>
                  <a:pt x="3351" y="1588"/>
                  <a:pt x="3351" y="1588"/>
                </a:cubicBezTo>
                <a:cubicBezTo>
                  <a:pt x="3352" y="1591"/>
                  <a:pt x="3353" y="1590"/>
                  <a:pt x="3353" y="1593"/>
                </a:cubicBezTo>
                <a:cubicBezTo>
                  <a:pt x="3351" y="1593"/>
                  <a:pt x="3351" y="1593"/>
                  <a:pt x="3351" y="1593"/>
                </a:cubicBezTo>
                <a:cubicBezTo>
                  <a:pt x="3351" y="1591"/>
                  <a:pt x="3351" y="1591"/>
                  <a:pt x="3351" y="1591"/>
                </a:cubicBezTo>
                <a:cubicBezTo>
                  <a:pt x="3348" y="1591"/>
                  <a:pt x="3348" y="1591"/>
                  <a:pt x="3348" y="1591"/>
                </a:cubicBezTo>
                <a:cubicBezTo>
                  <a:pt x="3348" y="1593"/>
                  <a:pt x="3348" y="1593"/>
                  <a:pt x="3348" y="1593"/>
                </a:cubicBezTo>
                <a:cubicBezTo>
                  <a:pt x="3345" y="1593"/>
                  <a:pt x="3345" y="1593"/>
                  <a:pt x="3345" y="1593"/>
                </a:cubicBezTo>
                <a:cubicBezTo>
                  <a:pt x="3345" y="1597"/>
                  <a:pt x="3346" y="1598"/>
                  <a:pt x="3347" y="1600"/>
                </a:cubicBezTo>
                <a:cubicBezTo>
                  <a:pt x="3345" y="1600"/>
                  <a:pt x="3345" y="1600"/>
                  <a:pt x="3345" y="1600"/>
                </a:cubicBezTo>
                <a:cubicBezTo>
                  <a:pt x="3345" y="1602"/>
                  <a:pt x="3344" y="1603"/>
                  <a:pt x="3343" y="1604"/>
                </a:cubicBezTo>
                <a:cubicBezTo>
                  <a:pt x="3343" y="1604"/>
                  <a:pt x="3343" y="1604"/>
                  <a:pt x="3343" y="1604"/>
                </a:cubicBezTo>
                <a:cubicBezTo>
                  <a:pt x="3341" y="1605"/>
                  <a:pt x="3342" y="1603"/>
                  <a:pt x="3341" y="1603"/>
                </a:cubicBezTo>
                <a:cubicBezTo>
                  <a:pt x="3339" y="1603"/>
                  <a:pt x="3339" y="1603"/>
                  <a:pt x="3339" y="1603"/>
                </a:cubicBezTo>
                <a:cubicBezTo>
                  <a:pt x="3339" y="1600"/>
                  <a:pt x="3339" y="1600"/>
                  <a:pt x="3339" y="1600"/>
                </a:cubicBezTo>
                <a:cubicBezTo>
                  <a:pt x="3337" y="1601"/>
                  <a:pt x="3337" y="1601"/>
                  <a:pt x="3335" y="1602"/>
                </a:cubicBezTo>
                <a:cubicBezTo>
                  <a:pt x="3335" y="1607"/>
                  <a:pt x="3333" y="1611"/>
                  <a:pt x="3337" y="1614"/>
                </a:cubicBezTo>
                <a:cubicBezTo>
                  <a:pt x="3337" y="1614"/>
                  <a:pt x="3337" y="1614"/>
                  <a:pt x="3337" y="1614"/>
                </a:cubicBezTo>
                <a:cubicBezTo>
                  <a:pt x="3337" y="1614"/>
                  <a:pt x="3337" y="1614"/>
                  <a:pt x="3337" y="1614"/>
                </a:cubicBezTo>
                <a:cubicBezTo>
                  <a:pt x="3337" y="1615"/>
                  <a:pt x="3337" y="1615"/>
                  <a:pt x="3337" y="1615"/>
                </a:cubicBezTo>
                <a:cubicBezTo>
                  <a:pt x="3334" y="1615"/>
                  <a:pt x="3334" y="1615"/>
                  <a:pt x="3334" y="1615"/>
                </a:cubicBezTo>
                <a:cubicBezTo>
                  <a:pt x="3334" y="1619"/>
                  <a:pt x="3334" y="1619"/>
                  <a:pt x="3334" y="1619"/>
                </a:cubicBezTo>
                <a:cubicBezTo>
                  <a:pt x="3333" y="1619"/>
                  <a:pt x="3333" y="1619"/>
                  <a:pt x="3333" y="1619"/>
                </a:cubicBezTo>
                <a:cubicBezTo>
                  <a:pt x="3333" y="1618"/>
                  <a:pt x="3333" y="1617"/>
                  <a:pt x="3333" y="1616"/>
                </a:cubicBezTo>
                <a:cubicBezTo>
                  <a:pt x="3332" y="1616"/>
                  <a:pt x="3331" y="1615"/>
                  <a:pt x="3331" y="1615"/>
                </a:cubicBezTo>
                <a:cubicBezTo>
                  <a:pt x="3331" y="1614"/>
                  <a:pt x="3331" y="1614"/>
                  <a:pt x="3331" y="1614"/>
                </a:cubicBezTo>
                <a:cubicBezTo>
                  <a:pt x="3330" y="1614"/>
                  <a:pt x="3330" y="1614"/>
                  <a:pt x="3330" y="1614"/>
                </a:cubicBezTo>
                <a:cubicBezTo>
                  <a:pt x="3330" y="1611"/>
                  <a:pt x="3330" y="1609"/>
                  <a:pt x="3329" y="1607"/>
                </a:cubicBezTo>
                <a:cubicBezTo>
                  <a:pt x="3328" y="1607"/>
                  <a:pt x="3328" y="1606"/>
                  <a:pt x="3327" y="1606"/>
                </a:cubicBezTo>
                <a:cubicBezTo>
                  <a:pt x="3327" y="1609"/>
                  <a:pt x="3327" y="1609"/>
                  <a:pt x="3327" y="1609"/>
                </a:cubicBezTo>
                <a:cubicBezTo>
                  <a:pt x="3325" y="1610"/>
                  <a:pt x="3324" y="1611"/>
                  <a:pt x="3323" y="1612"/>
                </a:cubicBezTo>
                <a:cubicBezTo>
                  <a:pt x="3322" y="1612"/>
                  <a:pt x="3322" y="1612"/>
                  <a:pt x="3322" y="1612"/>
                </a:cubicBezTo>
                <a:cubicBezTo>
                  <a:pt x="3322" y="1614"/>
                  <a:pt x="3322" y="1614"/>
                  <a:pt x="3322" y="1614"/>
                </a:cubicBezTo>
                <a:cubicBezTo>
                  <a:pt x="3321" y="1614"/>
                  <a:pt x="3321" y="1614"/>
                  <a:pt x="3321" y="1614"/>
                </a:cubicBezTo>
                <a:cubicBezTo>
                  <a:pt x="3321" y="1616"/>
                  <a:pt x="3321" y="1616"/>
                  <a:pt x="3321" y="1616"/>
                </a:cubicBezTo>
                <a:cubicBezTo>
                  <a:pt x="3320" y="1616"/>
                  <a:pt x="3320" y="1616"/>
                  <a:pt x="3320" y="1616"/>
                </a:cubicBezTo>
                <a:cubicBezTo>
                  <a:pt x="3320" y="1619"/>
                  <a:pt x="3321" y="1622"/>
                  <a:pt x="3321" y="1624"/>
                </a:cubicBezTo>
                <a:cubicBezTo>
                  <a:pt x="3319" y="1624"/>
                  <a:pt x="3319" y="1624"/>
                  <a:pt x="3319" y="1624"/>
                </a:cubicBezTo>
                <a:cubicBezTo>
                  <a:pt x="3319" y="1625"/>
                  <a:pt x="3319" y="1627"/>
                  <a:pt x="3319" y="1628"/>
                </a:cubicBezTo>
                <a:cubicBezTo>
                  <a:pt x="3319" y="1628"/>
                  <a:pt x="3320" y="1628"/>
                  <a:pt x="3321" y="1628"/>
                </a:cubicBezTo>
                <a:cubicBezTo>
                  <a:pt x="3321" y="1630"/>
                  <a:pt x="3321" y="1631"/>
                  <a:pt x="3320" y="1632"/>
                </a:cubicBezTo>
                <a:cubicBezTo>
                  <a:pt x="3319" y="1632"/>
                  <a:pt x="3319" y="1632"/>
                  <a:pt x="3319" y="1632"/>
                </a:cubicBezTo>
                <a:cubicBezTo>
                  <a:pt x="3318" y="1633"/>
                  <a:pt x="3317" y="1633"/>
                  <a:pt x="3317" y="1634"/>
                </a:cubicBezTo>
                <a:cubicBezTo>
                  <a:pt x="3316" y="1635"/>
                  <a:pt x="3315" y="1635"/>
                  <a:pt x="3314" y="1635"/>
                </a:cubicBezTo>
                <a:cubicBezTo>
                  <a:pt x="3314" y="1638"/>
                  <a:pt x="3314" y="1638"/>
                  <a:pt x="3314" y="1638"/>
                </a:cubicBezTo>
                <a:cubicBezTo>
                  <a:pt x="3314" y="1638"/>
                  <a:pt x="3313" y="1639"/>
                  <a:pt x="3312" y="1639"/>
                </a:cubicBezTo>
                <a:cubicBezTo>
                  <a:pt x="3312" y="1642"/>
                  <a:pt x="3312" y="1642"/>
                  <a:pt x="3312" y="1642"/>
                </a:cubicBezTo>
                <a:cubicBezTo>
                  <a:pt x="3311" y="1642"/>
                  <a:pt x="3311" y="1642"/>
                  <a:pt x="3311" y="1642"/>
                </a:cubicBezTo>
                <a:cubicBezTo>
                  <a:pt x="3310" y="1643"/>
                  <a:pt x="3308" y="1645"/>
                  <a:pt x="3307" y="1647"/>
                </a:cubicBezTo>
                <a:cubicBezTo>
                  <a:pt x="3305" y="1647"/>
                  <a:pt x="3305" y="1647"/>
                  <a:pt x="3305" y="1647"/>
                </a:cubicBezTo>
                <a:cubicBezTo>
                  <a:pt x="3305" y="1648"/>
                  <a:pt x="3305" y="1648"/>
                  <a:pt x="3305" y="1648"/>
                </a:cubicBezTo>
                <a:cubicBezTo>
                  <a:pt x="3304" y="1648"/>
                  <a:pt x="3304" y="1648"/>
                  <a:pt x="3304" y="1648"/>
                </a:cubicBezTo>
                <a:cubicBezTo>
                  <a:pt x="3304" y="1648"/>
                  <a:pt x="3304" y="1648"/>
                  <a:pt x="3304" y="1648"/>
                </a:cubicBezTo>
                <a:cubicBezTo>
                  <a:pt x="3301" y="1648"/>
                  <a:pt x="3301" y="1648"/>
                  <a:pt x="3301" y="1648"/>
                </a:cubicBezTo>
                <a:cubicBezTo>
                  <a:pt x="3301" y="1649"/>
                  <a:pt x="3301" y="1649"/>
                  <a:pt x="3301" y="1649"/>
                </a:cubicBezTo>
                <a:cubicBezTo>
                  <a:pt x="3295" y="1649"/>
                  <a:pt x="3295" y="1649"/>
                  <a:pt x="3295" y="1649"/>
                </a:cubicBezTo>
                <a:cubicBezTo>
                  <a:pt x="3295" y="1650"/>
                  <a:pt x="3295" y="1650"/>
                  <a:pt x="3295" y="1650"/>
                </a:cubicBezTo>
                <a:cubicBezTo>
                  <a:pt x="3294" y="1650"/>
                  <a:pt x="3293" y="1651"/>
                  <a:pt x="3291" y="1651"/>
                </a:cubicBezTo>
                <a:cubicBezTo>
                  <a:pt x="3291" y="1651"/>
                  <a:pt x="3291" y="1652"/>
                  <a:pt x="3291" y="1652"/>
                </a:cubicBezTo>
                <a:cubicBezTo>
                  <a:pt x="3290" y="1653"/>
                  <a:pt x="3286" y="1652"/>
                  <a:pt x="3286" y="1652"/>
                </a:cubicBezTo>
                <a:cubicBezTo>
                  <a:pt x="3286" y="1652"/>
                  <a:pt x="3286" y="1652"/>
                  <a:pt x="3286" y="1652"/>
                </a:cubicBezTo>
                <a:cubicBezTo>
                  <a:pt x="3284" y="1652"/>
                  <a:pt x="3284" y="1652"/>
                  <a:pt x="3284" y="1652"/>
                </a:cubicBezTo>
                <a:cubicBezTo>
                  <a:pt x="3283" y="1653"/>
                  <a:pt x="3282" y="1657"/>
                  <a:pt x="3281" y="1658"/>
                </a:cubicBezTo>
                <a:cubicBezTo>
                  <a:pt x="3281" y="1659"/>
                  <a:pt x="3281" y="1659"/>
                  <a:pt x="3281" y="1659"/>
                </a:cubicBezTo>
                <a:cubicBezTo>
                  <a:pt x="3279" y="1659"/>
                  <a:pt x="3277" y="1660"/>
                  <a:pt x="3275" y="1660"/>
                </a:cubicBezTo>
                <a:cubicBezTo>
                  <a:pt x="3273" y="1662"/>
                  <a:pt x="3273" y="1662"/>
                  <a:pt x="3273" y="1662"/>
                </a:cubicBezTo>
                <a:cubicBezTo>
                  <a:pt x="3270" y="1663"/>
                  <a:pt x="3268" y="1663"/>
                  <a:pt x="3265" y="1663"/>
                </a:cubicBezTo>
                <a:cubicBezTo>
                  <a:pt x="3265" y="1663"/>
                  <a:pt x="3264" y="1662"/>
                  <a:pt x="3264" y="1662"/>
                </a:cubicBezTo>
                <a:cubicBezTo>
                  <a:pt x="3263" y="1662"/>
                  <a:pt x="3263" y="1662"/>
                  <a:pt x="3263" y="1662"/>
                </a:cubicBezTo>
                <a:cubicBezTo>
                  <a:pt x="3262" y="1663"/>
                  <a:pt x="3261" y="1665"/>
                  <a:pt x="3260" y="1667"/>
                </a:cubicBezTo>
                <a:cubicBezTo>
                  <a:pt x="3258" y="1666"/>
                  <a:pt x="3257" y="1666"/>
                  <a:pt x="3255" y="1666"/>
                </a:cubicBezTo>
                <a:cubicBezTo>
                  <a:pt x="3253" y="1668"/>
                  <a:pt x="3251" y="1671"/>
                  <a:pt x="3249" y="1673"/>
                </a:cubicBezTo>
                <a:cubicBezTo>
                  <a:pt x="3248" y="1673"/>
                  <a:pt x="3248" y="1673"/>
                  <a:pt x="3248" y="1673"/>
                </a:cubicBezTo>
                <a:cubicBezTo>
                  <a:pt x="3247" y="1674"/>
                  <a:pt x="3247" y="1675"/>
                  <a:pt x="3247" y="1677"/>
                </a:cubicBezTo>
                <a:cubicBezTo>
                  <a:pt x="3244" y="1677"/>
                  <a:pt x="3244" y="1677"/>
                  <a:pt x="3244" y="1677"/>
                </a:cubicBezTo>
                <a:cubicBezTo>
                  <a:pt x="3244" y="1677"/>
                  <a:pt x="3244" y="1677"/>
                  <a:pt x="3244" y="1677"/>
                </a:cubicBezTo>
                <a:cubicBezTo>
                  <a:pt x="3243" y="1679"/>
                  <a:pt x="3241" y="1680"/>
                  <a:pt x="3239" y="1681"/>
                </a:cubicBezTo>
                <a:cubicBezTo>
                  <a:pt x="3239" y="1683"/>
                  <a:pt x="3239" y="1683"/>
                  <a:pt x="3239" y="1683"/>
                </a:cubicBezTo>
                <a:cubicBezTo>
                  <a:pt x="3238" y="1685"/>
                  <a:pt x="3238" y="1685"/>
                  <a:pt x="3238" y="1685"/>
                </a:cubicBezTo>
                <a:cubicBezTo>
                  <a:pt x="3236" y="1685"/>
                  <a:pt x="3236" y="1685"/>
                  <a:pt x="3236" y="1685"/>
                </a:cubicBezTo>
                <a:cubicBezTo>
                  <a:pt x="3236" y="1685"/>
                  <a:pt x="3236" y="1686"/>
                  <a:pt x="3235" y="1686"/>
                </a:cubicBezTo>
                <a:cubicBezTo>
                  <a:pt x="3233" y="1686"/>
                  <a:pt x="3233" y="1686"/>
                  <a:pt x="3233" y="1686"/>
                </a:cubicBezTo>
                <a:cubicBezTo>
                  <a:pt x="3233" y="1687"/>
                  <a:pt x="3233" y="1687"/>
                  <a:pt x="3233" y="1687"/>
                </a:cubicBezTo>
                <a:cubicBezTo>
                  <a:pt x="3232" y="1687"/>
                  <a:pt x="3232" y="1687"/>
                  <a:pt x="3232" y="1687"/>
                </a:cubicBezTo>
                <a:cubicBezTo>
                  <a:pt x="3232" y="1686"/>
                  <a:pt x="3231" y="1686"/>
                  <a:pt x="3231" y="1685"/>
                </a:cubicBezTo>
                <a:cubicBezTo>
                  <a:pt x="3232" y="1685"/>
                  <a:pt x="3232" y="1685"/>
                  <a:pt x="3232" y="1685"/>
                </a:cubicBezTo>
                <a:cubicBezTo>
                  <a:pt x="3232" y="1684"/>
                  <a:pt x="3233" y="1683"/>
                  <a:pt x="3233" y="1681"/>
                </a:cubicBezTo>
                <a:cubicBezTo>
                  <a:pt x="3232" y="1681"/>
                  <a:pt x="3232" y="1681"/>
                  <a:pt x="3232" y="1681"/>
                </a:cubicBezTo>
                <a:cubicBezTo>
                  <a:pt x="3232" y="1681"/>
                  <a:pt x="3232" y="1681"/>
                  <a:pt x="3232" y="1681"/>
                </a:cubicBezTo>
                <a:cubicBezTo>
                  <a:pt x="3231" y="1681"/>
                  <a:pt x="3231" y="1681"/>
                  <a:pt x="3231" y="1681"/>
                </a:cubicBezTo>
                <a:cubicBezTo>
                  <a:pt x="3231" y="1681"/>
                  <a:pt x="3231" y="1682"/>
                  <a:pt x="3230" y="1683"/>
                </a:cubicBezTo>
                <a:cubicBezTo>
                  <a:pt x="3230" y="1683"/>
                  <a:pt x="3230" y="1683"/>
                  <a:pt x="3230" y="1683"/>
                </a:cubicBezTo>
                <a:cubicBezTo>
                  <a:pt x="3230" y="1686"/>
                  <a:pt x="3230" y="1686"/>
                  <a:pt x="3230" y="1686"/>
                </a:cubicBezTo>
                <a:cubicBezTo>
                  <a:pt x="3229" y="1686"/>
                  <a:pt x="3229" y="1686"/>
                  <a:pt x="3229" y="1686"/>
                </a:cubicBezTo>
                <a:cubicBezTo>
                  <a:pt x="3229" y="1688"/>
                  <a:pt x="3229" y="1688"/>
                  <a:pt x="3229" y="1688"/>
                </a:cubicBezTo>
                <a:cubicBezTo>
                  <a:pt x="3228" y="1688"/>
                  <a:pt x="3228" y="1688"/>
                  <a:pt x="3228" y="1688"/>
                </a:cubicBezTo>
                <a:cubicBezTo>
                  <a:pt x="3227" y="1689"/>
                  <a:pt x="3227" y="1690"/>
                  <a:pt x="3227" y="1691"/>
                </a:cubicBezTo>
                <a:cubicBezTo>
                  <a:pt x="3229" y="1692"/>
                  <a:pt x="3229" y="1692"/>
                  <a:pt x="3230" y="1694"/>
                </a:cubicBezTo>
                <a:cubicBezTo>
                  <a:pt x="3230" y="1694"/>
                  <a:pt x="3230" y="1694"/>
                  <a:pt x="3230" y="1694"/>
                </a:cubicBezTo>
                <a:cubicBezTo>
                  <a:pt x="3231" y="1696"/>
                  <a:pt x="3227" y="1697"/>
                  <a:pt x="3230" y="1700"/>
                </a:cubicBezTo>
                <a:cubicBezTo>
                  <a:pt x="3230" y="1705"/>
                  <a:pt x="3230" y="1705"/>
                  <a:pt x="3230" y="1705"/>
                </a:cubicBezTo>
                <a:cubicBezTo>
                  <a:pt x="3229" y="1705"/>
                  <a:pt x="3228" y="1705"/>
                  <a:pt x="3228" y="1706"/>
                </a:cubicBezTo>
                <a:cubicBezTo>
                  <a:pt x="3227" y="1707"/>
                  <a:pt x="3227" y="1709"/>
                  <a:pt x="3226" y="1710"/>
                </a:cubicBezTo>
                <a:cubicBezTo>
                  <a:pt x="3224" y="1710"/>
                  <a:pt x="3224" y="1710"/>
                  <a:pt x="3224" y="1710"/>
                </a:cubicBezTo>
                <a:cubicBezTo>
                  <a:pt x="3224" y="1711"/>
                  <a:pt x="3224" y="1711"/>
                  <a:pt x="3224" y="1711"/>
                </a:cubicBezTo>
                <a:cubicBezTo>
                  <a:pt x="3223" y="1711"/>
                  <a:pt x="3223" y="1711"/>
                  <a:pt x="3223" y="1711"/>
                </a:cubicBezTo>
                <a:cubicBezTo>
                  <a:pt x="3224" y="1715"/>
                  <a:pt x="3227" y="1714"/>
                  <a:pt x="3229" y="1716"/>
                </a:cubicBezTo>
                <a:cubicBezTo>
                  <a:pt x="3231" y="1718"/>
                  <a:pt x="3230" y="1720"/>
                  <a:pt x="3230" y="1724"/>
                </a:cubicBezTo>
                <a:cubicBezTo>
                  <a:pt x="3231" y="1724"/>
                  <a:pt x="3231" y="1724"/>
                  <a:pt x="3231" y="1724"/>
                </a:cubicBezTo>
                <a:cubicBezTo>
                  <a:pt x="3231" y="1725"/>
                  <a:pt x="3230" y="1725"/>
                  <a:pt x="3230" y="1727"/>
                </a:cubicBezTo>
                <a:cubicBezTo>
                  <a:pt x="3231" y="1731"/>
                  <a:pt x="3233" y="1733"/>
                  <a:pt x="3233" y="1739"/>
                </a:cubicBezTo>
                <a:cubicBezTo>
                  <a:pt x="3230" y="1738"/>
                  <a:pt x="3231" y="1737"/>
                  <a:pt x="3228" y="1737"/>
                </a:cubicBezTo>
                <a:cubicBezTo>
                  <a:pt x="3228" y="1733"/>
                  <a:pt x="3228" y="1733"/>
                  <a:pt x="3228" y="1733"/>
                </a:cubicBezTo>
                <a:cubicBezTo>
                  <a:pt x="3226" y="1733"/>
                  <a:pt x="3226" y="1733"/>
                  <a:pt x="3226" y="1733"/>
                </a:cubicBezTo>
                <a:cubicBezTo>
                  <a:pt x="3226" y="1736"/>
                  <a:pt x="3227" y="1737"/>
                  <a:pt x="3228" y="1740"/>
                </a:cubicBezTo>
                <a:cubicBezTo>
                  <a:pt x="3228" y="1740"/>
                  <a:pt x="3229" y="1740"/>
                  <a:pt x="3230" y="1740"/>
                </a:cubicBezTo>
                <a:cubicBezTo>
                  <a:pt x="3230" y="1744"/>
                  <a:pt x="3230" y="1744"/>
                  <a:pt x="3230" y="1744"/>
                </a:cubicBezTo>
                <a:cubicBezTo>
                  <a:pt x="3230" y="1744"/>
                  <a:pt x="3230" y="1744"/>
                  <a:pt x="3230" y="1744"/>
                </a:cubicBezTo>
                <a:cubicBezTo>
                  <a:pt x="3230" y="1745"/>
                  <a:pt x="3230" y="1745"/>
                  <a:pt x="3230" y="1745"/>
                </a:cubicBezTo>
                <a:cubicBezTo>
                  <a:pt x="3228" y="1745"/>
                  <a:pt x="3228" y="1745"/>
                  <a:pt x="3227" y="1744"/>
                </a:cubicBezTo>
                <a:cubicBezTo>
                  <a:pt x="3227" y="1743"/>
                  <a:pt x="3227" y="1742"/>
                  <a:pt x="3226" y="1741"/>
                </a:cubicBezTo>
                <a:cubicBezTo>
                  <a:pt x="3225" y="1741"/>
                  <a:pt x="3225" y="1741"/>
                  <a:pt x="3225" y="1741"/>
                </a:cubicBezTo>
                <a:cubicBezTo>
                  <a:pt x="3225" y="1738"/>
                  <a:pt x="3225" y="1735"/>
                  <a:pt x="3223" y="1734"/>
                </a:cubicBezTo>
                <a:cubicBezTo>
                  <a:pt x="3223" y="1733"/>
                  <a:pt x="3223" y="1733"/>
                  <a:pt x="3223" y="1733"/>
                </a:cubicBezTo>
                <a:cubicBezTo>
                  <a:pt x="3222" y="1733"/>
                  <a:pt x="3222" y="1733"/>
                  <a:pt x="3222" y="1733"/>
                </a:cubicBezTo>
                <a:cubicBezTo>
                  <a:pt x="3223" y="1736"/>
                  <a:pt x="3223" y="1740"/>
                  <a:pt x="3224" y="1744"/>
                </a:cubicBezTo>
                <a:cubicBezTo>
                  <a:pt x="3225" y="1744"/>
                  <a:pt x="3225" y="1745"/>
                  <a:pt x="3226" y="1745"/>
                </a:cubicBezTo>
                <a:cubicBezTo>
                  <a:pt x="3226" y="1747"/>
                  <a:pt x="3226" y="1747"/>
                  <a:pt x="3226" y="1747"/>
                </a:cubicBezTo>
                <a:cubicBezTo>
                  <a:pt x="3228" y="1748"/>
                  <a:pt x="3230" y="1750"/>
                  <a:pt x="3231" y="1751"/>
                </a:cubicBezTo>
                <a:cubicBezTo>
                  <a:pt x="3231" y="1753"/>
                  <a:pt x="3231" y="1753"/>
                  <a:pt x="3231" y="1753"/>
                </a:cubicBezTo>
                <a:cubicBezTo>
                  <a:pt x="3232" y="1753"/>
                  <a:pt x="3232" y="1753"/>
                  <a:pt x="3233" y="1754"/>
                </a:cubicBezTo>
                <a:cubicBezTo>
                  <a:pt x="3233" y="1755"/>
                  <a:pt x="3233" y="1757"/>
                  <a:pt x="3234" y="1759"/>
                </a:cubicBezTo>
                <a:cubicBezTo>
                  <a:pt x="3234" y="1759"/>
                  <a:pt x="3235" y="1759"/>
                  <a:pt x="3235" y="1759"/>
                </a:cubicBezTo>
                <a:cubicBezTo>
                  <a:pt x="3236" y="1761"/>
                  <a:pt x="3235" y="1760"/>
                  <a:pt x="3234" y="1761"/>
                </a:cubicBezTo>
                <a:cubicBezTo>
                  <a:pt x="3234" y="1765"/>
                  <a:pt x="3234" y="1765"/>
                  <a:pt x="3234" y="1765"/>
                </a:cubicBezTo>
                <a:cubicBezTo>
                  <a:pt x="3235" y="1765"/>
                  <a:pt x="3235" y="1765"/>
                  <a:pt x="3235" y="1765"/>
                </a:cubicBezTo>
                <a:cubicBezTo>
                  <a:pt x="3237" y="1767"/>
                  <a:pt x="3238" y="1769"/>
                  <a:pt x="3239" y="1770"/>
                </a:cubicBezTo>
                <a:cubicBezTo>
                  <a:pt x="3241" y="1770"/>
                  <a:pt x="3241" y="1770"/>
                  <a:pt x="3241" y="1770"/>
                </a:cubicBezTo>
                <a:cubicBezTo>
                  <a:pt x="3241" y="1773"/>
                  <a:pt x="3241" y="1773"/>
                  <a:pt x="3239" y="1774"/>
                </a:cubicBezTo>
                <a:cubicBezTo>
                  <a:pt x="3240" y="1776"/>
                  <a:pt x="3240" y="1776"/>
                  <a:pt x="3241" y="1778"/>
                </a:cubicBezTo>
                <a:cubicBezTo>
                  <a:pt x="3242" y="1778"/>
                  <a:pt x="3242" y="1778"/>
                  <a:pt x="3242" y="1778"/>
                </a:cubicBezTo>
                <a:cubicBezTo>
                  <a:pt x="3242" y="1778"/>
                  <a:pt x="3242" y="1779"/>
                  <a:pt x="3243" y="1780"/>
                </a:cubicBezTo>
                <a:cubicBezTo>
                  <a:pt x="3243" y="1780"/>
                  <a:pt x="3244" y="1781"/>
                  <a:pt x="3244" y="1781"/>
                </a:cubicBezTo>
                <a:cubicBezTo>
                  <a:pt x="3246" y="1785"/>
                  <a:pt x="3242" y="1788"/>
                  <a:pt x="3244" y="1793"/>
                </a:cubicBezTo>
                <a:cubicBezTo>
                  <a:pt x="3244" y="1793"/>
                  <a:pt x="3244" y="1793"/>
                  <a:pt x="3244" y="1793"/>
                </a:cubicBezTo>
                <a:cubicBezTo>
                  <a:pt x="3244" y="1798"/>
                  <a:pt x="3244" y="1798"/>
                  <a:pt x="3244" y="1798"/>
                </a:cubicBezTo>
                <a:cubicBezTo>
                  <a:pt x="3245" y="1798"/>
                  <a:pt x="3245" y="1798"/>
                  <a:pt x="3245" y="1798"/>
                </a:cubicBezTo>
                <a:cubicBezTo>
                  <a:pt x="3245" y="1801"/>
                  <a:pt x="3245" y="1801"/>
                  <a:pt x="3245" y="1801"/>
                </a:cubicBezTo>
                <a:cubicBezTo>
                  <a:pt x="3246" y="1801"/>
                  <a:pt x="3246" y="1801"/>
                  <a:pt x="3247" y="1802"/>
                </a:cubicBezTo>
                <a:cubicBezTo>
                  <a:pt x="3247" y="1804"/>
                  <a:pt x="3247" y="1806"/>
                  <a:pt x="3248" y="1808"/>
                </a:cubicBezTo>
                <a:cubicBezTo>
                  <a:pt x="3249" y="1808"/>
                  <a:pt x="3249" y="1808"/>
                  <a:pt x="3249" y="1808"/>
                </a:cubicBezTo>
                <a:cubicBezTo>
                  <a:pt x="3248" y="1809"/>
                  <a:pt x="3248" y="1810"/>
                  <a:pt x="3248" y="1811"/>
                </a:cubicBezTo>
                <a:cubicBezTo>
                  <a:pt x="3248" y="1812"/>
                  <a:pt x="3251" y="1818"/>
                  <a:pt x="3251" y="1819"/>
                </a:cubicBezTo>
                <a:cubicBezTo>
                  <a:pt x="3250" y="1819"/>
                  <a:pt x="3250" y="1819"/>
                  <a:pt x="3250" y="1819"/>
                </a:cubicBezTo>
                <a:cubicBezTo>
                  <a:pt x="3250" y="1822"/>
                  <a:pt x="3250" y="1822"/>
                  <a:pt x="3250" y="1822"/>
                </a:cubicBezTo>
                <a:cubicBezTo>
                  <a:pt x="3249" y="1822"/>
                  <a:pt x="3249" y="1822"/>
                  <a:pt x="3249" y="1822"/>
                </a:cubicBezTo>
                <a:cubicBezTo>
                  <a:pt x="3249" y="1825"/>
                  <a:pt x="3252" y="1824"/>
                  <a:pt x="3251" y="1827"/>
                </a:cubicBezTo>
                <a:cubicBezTo>
                  <a:pt x="3250" y="1827"/>
                  <a:pt x="3250" y="1827"/>
                  <a:pt x="3250" y="1827"/>
                </a:cubicBezTo>
                <a:cubicBezTo>
                  <a:pt x="3250" y="1829"/>
                  <a:pt x="3250" y="1829"/>
                  <a:pt x="3250" y="1829"/>
                </a:cubicBezTo>
                <a:cubicBezTo>
                  <a:pt x="3250" y="1829"/>
                  <a:pt x="3249" y="1830"/>
                  <a:pt x="3249" y="1830"/>
                </a:cubicBezTo>
                <a:cubicBezTo>
                  <a:pt x="3249" y="1836"/>
                  <a:pt x="3249" y="1836"/>
                  <a:pt x="3249" y="1836"/>
                </a:cubicBezTo>
                <a:cubicBezTo>
                  <a:pt x="3249" y="1836"/>
                  <a:pt x="3249" y="1836"/>
                  <a:pt x="3249" y="1836"/>
                </a:cubicBezTo>
                <a:cubicBezTo>
                  <a:pt x="3250" y="1837"/>
                  <a:pt x="3248" y="1844"/>
                  <a:pt x="3248" y="1845"/>
                </a:cubicBezTo>
                <a:cubicBezTo>
                  <a:pt x="3248" y="1846"/>
                  <a:pt x="3248" y="1846"/>
                  <a:pt x="3248" y="1846"/>
                </a:cubicBezTo>
                <a:cubicBezTo>
                  <a:pt x="3245" y="1845"/>
                  <a:pt x="3245" y="1843"/>
                  <a:pt x="3242" y="1842"/>
                </a:cubicBezTo>
                <a:cubicBezTo>
                  <a:pt x="3242" y="1843"/>
                  <a:pt x="3242" y="1843"/>
                  <a:pt x="3242" y="1843"/>
                </a:cubicBezTo>
                <a:cubicBezTo>
                  <a:pt x="3241" y="1843"/>
                  <a:pt x="3241" y="1843"/>
                  <a:pt x="3241" y="1843"/>
                </a:cubicBezTo>
                <a:cubicBezTo>
                  <a:pt x="3241" y="1845"/>
                  <a:pt x="3243" y="1850"/>
                  <a:pt x="3244" y="1851"/>
                </a:cubicBezTo>
                <a:cubicBezTo>
                  <a:pt x="3246" y="1853"/>
                  <a:pt x="3248" y="1851"/>
                  <a:pt x="3250" y="1853"/>
                </a:cubicBezTo>
                <a:cubicBezTo>
                  <a:pt x="3250" y="1854"/>
                  <a:pt x="3250" y="1854"/>
                  <a:pt x="3250" y="1854"/>
                </a:cubicBezTo>
                <a:cubicBezTo>
                  <a:pt x="3251" y="1854"/>
                  <a:pt x="3251" y="1854"/>
                  <a:pt x="3252" y="1855"/>
                </a:cubicBezTo>
                <a:cubicBezTo>
                  <a:pt x="3252" y="1856"/>
                  <a:pt x="3252" y="1856"/>
                  <a:pt x="3252" y="1856"/>
                </a:cubicBezTo>
                <a:cubicBezTo>
                  <a:pt x="3253" y="1856"/>
                  <a:pt x="3253" y="1856"/>
                  <a:pt x="3253" y="1856"/>
                </a:cubicBezTo>
                <a:cubicBezTo>
                  <a:pt x="3254" y="1857"/>
                  <a:pt x="3254" y="1859"/>
                  <a:pt x="3255" y="1860"/>
                </a:cubicBezTo>
                <a:cubicBezTo>
                  <a:pt x="3255" y="1860"/>
                  <a:pt x="3255" y="1860"/>
                  <a:pt x="3255" y="1860"/>
                </a:cubicBezTo>
                <a:cubicBezTo>
                  <a:pt x="3259" y="1860"/>
                  <a:pt x="3259" y="1860"/>
                  <a:pt x="3259" y="1860"/>
                </a:cubicBezTo>
                <a:cubicBezTo>
                  <a:pt x="3260" y="1861"/>
                  <a:pt x="3259" y="1863"/>
                  <a:pt x="3262" y="1862"/>
                </a:cubicBezTo>
                <a:cubicBezTo>
                  <a:pt x="3262" y="1862"/>
                  <a:pt x="3262" y="1861"/>
                  <a:pt x="3263" y="1860"/>
                </a:cubicBezTo>
                <a:cubicBezTo>
                  <a:pt x="3267" y="1860"/>
                  <a:pt x="3267" y="1860"/>
                  <a:pt x="3267" y="1860"/>
                </a:cubicBezTo>
                <a:cubicBezTo>
                  <a:pt x="3268" y="1861"/>
                  <a:pt x="3268" y="1862"/>
                  <a:pt x="3268" y="1862"/>
                </a:cubicBezTo>
                <a:cubicBezTo>
                  <a:pt x="3272" y="1862"/>
                  <a:pt x="3272" y="1862"/>
                  <a:pt x="3272" y="1862"/>
                </a:cubicBezTo>
                <a:cubicBezTo>
                  <a:pt x="3272" y="1863"/>
                  <a:pt x="3272" y="1863"/>
                  <a:pt x="3272" y="1863"/>
                </a:cubicBezTo>
                <a:cubicBezTo>
                  <a:pt x="3272" y="1863"/>
                  <a:pt x="3272" y="1863"/>
                  <a:pt x="3272" y="1863"/>
                </a:cubicBezTo>
                <a:cubicBezTo>
                  <a:pt x="3273" y="1862"/>
                  <a:pt x="3273" y="1861"/>
                  <a:pt x="3273" y="1860"/>
                </a:cubicBezTo>
                <a:cubicBezTo>
                  <a:pt x="3274" y="1861"/>
                  <a:pt x="3275" y="1861"/>
                  <a:pt x="3276" y="1861"/>
                </a:cubicBezTo>
                <a:cubicBezTo>
                  <a:pt x="3276" y="1860"/>
                  <a:pt x="3276" y="1860"/>
                  <a:pt x="3276" y="1860"/>
                </a:cubicBezTo>
                <a:cubicBezTo>
                  <a:pt x="3278" y="1859"/>
                  <a:pt x="3279" y="1857"/>
                  <a:pt x="3280" y="1855"/>
                </a:cubicBezTo>
                <a:cubicBezTo>
                  <a:pt x="3282" y="1854"/>
                  <a:pt x="3282" y="1854"/>
                  <a:pt x="3282" y="1852"/>
                </a:cubicBezTo>
                <a:cubicBezTo>
                  <a:pt x="3284" y="1853"/>
                  <a:pt x="3283" y="1852"/>
                  <a:pt x="3284" y="1853"/>
                </a:cubicBezTo>
                <a:cubicBezTo>
                  <a:pt x="3285" y="1853"/>
                  <a:pt x="3285" y="1853"/>
                  <a:pt x="3285" y="1853"/>
                </a:cubicBezTo>
                <a:cubicBezTo>
                  <a:pt x="3285" y="1856"/>
                  <a:pt x="3285" y="1856"/>
                  <a:pt x="3285" y="1856"/>
                </a:cubicBezTo>
                <a:cubicBezTo>
                  <a:pt x="3286" y="1856"/>
                  <a:pt x="3287" y="1856"/>
                  <a:pt x="3288" y="1856"/>
                </a:cubicBezTo>
                <a:cubicBezTo>
                  <a:pt x="3290" y="1853"/>
                  <a:pt x="3289" y="1853"/>
                  <a:pt x="3289" y="1849"/>
                </a:cubicBezTo>
                <a:cubicBezTo>
                  <a:pt x="3291" y="1849"/>
                  <a:pt x="3292" y="1850"/>
                  <a:pt x="3295" y="1849"/>
                </a:cubicBezTo>
                <a:cubicBezTo>
                  <a:pt x="3295" y="1848"/>
                  <a:pt x="3295" y="1848"/>
                  <a:pt x="3295" y="1848"/>
                </a:cubicBezTo>
                <a:cubicBezTo>
                  <a:pt x="3297" y="1848"/>
                  <a:pt x="3297" y="1848"/>
                  <a:pt x="3297" y="1848"/>
                </a:cubicBezTo>
                <a:cubicBezTo>
                  <a:pt x="3297" y="1847"/>
                  <a:pt x="3297" y="1847"/>
                  <a:pt x="3297" y="1847"/>
                </a:cubicBezTo>
                <a:cubicBezTo>
                  <a:pt x="3298" y="1848"/>
                  <a:pt x="3300" y="1848"/>
                  <a:pt x="3301" y="1848"/>
                </a:cubicBezTo>
                <a:cubicBezTo>
                  <a:pt x="3302" y="1846"/>
                  <a:pt x="3301" y="1847"/>
                  <a:pt x="3302" y="1846"/>
                </a:cubicBezTo>
                <a:cubicBezTo>
                  <a:pt x="3302" y="1846"/>
                  <a:pt x="3302" y="1846"/>
                  <a:pt x="3302" y="1846"/>
                </a:cubicBezTo>
                <a:cubicBezTo>
                  <a:pt x="3303" y="1846"/>
                  <a:pt x="3304" y="1846"/>
                  <a:pt x="3305" y="1846"/>
                </a:cubicBezTo>
                <a:cubicBezTo>
                  <a:pt x="3308" y="1846"/>
                  <a:pt x="3309" y="1845"/>
                  <a:pt x="3313" y="1846"/>
                </a:cubicBezTo>
                <a:cubicBezTo>
                  <a:pt x="3313" y="1847"/>
                  <a:pt x="3313" y="1847"/>
                  <a:pt x="3313" y="1847"/>
                </a:cubicBezTo>
                <a:cubicBezTo>
                  <a:pt x="3314" y="1847"/>
                  <a:pt x="3314" y="1845"/>
                  <a:pt x="3317" y="1846"/>
                </a:cubicBezTo>
                <a:cubicBezTo>
                  <a:pt x="3317" y="1846"/>
                  <a:pt x="3319" y="1848"/>
                  <a:pt x="3319" y="1848"/>
                </a:cubicBezTo>
                <a:cubicBezTo>
                  <a:pt x="3319" y="1846"/>
                  <a:pt x="3319" y="1846"/>
                  <a:pt x="3319" y="1846"/>
                </a:cubicBezTo>
                <a:cubicBezTo>
                  <a:pt x="3323" y="1846"/>
                  <a:pt x="3324" y="1847"/>
                  <a:pt x="3325" y="1845"/>
                </a:cubicBezTo>
                <a:cubicBezTo>
                  <a:pt x="3328" y="1845"/>
                  <a:pt x="3328" y="1845"/>
                  <a:pt x="3328" y="1847"/>
                </a:cubicBezTo>
                <a:cubicBezTo>
                  <a:pt x="3331" y="1847"/>
                  <a:pt x="3330" y="1846"/>
                  <a:pt x="3331" y="1846"/>
                </a:cubicBezTo>
                <a:cubicBezTo>
                  <a:pt x="3332" y="1846"/>
                  <a:pt x="3333" y="1846"/>
                  <a:pt x="3333" y="1846"/>
                </a:cubicBezTo>
                <a:cubicBezTo>
                  <a:pt x="3333" y="1846"/>
                  <a:pt x="3333" y="1846"/>
                  <a:pt x="3333" y="1846"/>
                </a:cubicBezTo>
                <a:cubicBezTo>
                  <a:pt x="3335" y="1844"/>
                  <a:pt x="3334" y="1845"/>
                  <a:pt x="3335" y="1843"/>
                </a:cubicBezTo>
                <a:cubicBezTo>
                  <a:pt x="3336" y="1843"/>
                  <a:pt x="3336" y="1843"/>
                  <a:pt x="3336" y="1843"/>
                </a:cubicBezTo>
                <a:cubicBezTo>
                  <a:pt x="3336" y="1841"/>
                  <a:pt x="3336" y="1841"/>
                  <a:pt x="3336" y="1841"/>
                </a:cubicBezTo>
                <a:cubicBezTo>
                  <a:pt x="3336" y="1841"/>
                  <a:pt x="3337" y="1841"/>
                  <a:pt x="3337" y="1841"/>
                </a:cubicBezTo>
                <a:cubicBezTo>
                  <a:pt x="3339" y="1838"/>
                  <a:pt x="3339" y="1836"/>
                  <a:pt x="3342" y="1835"/>
                </a:cubicBezTo>
                <a:cubicBezTo>
                  <a:pt x="3342" y="1834"/>
                  <a:pt x="3342" y="1834"/>
                  <a:pt x="3342" y="1834"/>
                </a:cubicBezTo>
                <a:cubicBezTo>
                  <a:pt x="3348" y="1834"/>
                  <a:pt x="3348" y="1834"/>
                  <a:pt x="3348" y="1834"/>
                </a:cubicBezTo>
                <a:cubicBezTo>
                  <a:pt x="3349" y="1831"/>
                  <a:pt x="3350" y="1832"/>
                  <a:pt x="3351" y="1829"/>
                </a:cubicBezTo>
                <a:cubicBezTo>
                  <a:pt x="3351" y="1829"/>
                  <a:pt x="3352" y="1830"/>
                  <a:pt x="3353" y="1830"/>
                </a:cubicBezTo>
                <a:cubicBezTo>
                  <a:pt x="3353" y="1829"/>
                  <a:pt x="3353" y="1829"/>
                  <a:pt x="3353" y="1829"/>
                </a:cubicBezTo>
                <a:cubicBezTo>
                  <a:pt x="3355" y="1829"/>
                  <a:pt x="3355" y="1829"/>
                  <a:pt x="3355" y="1829"/>
                </a:cubicBezTo>
                <a:cubicBezTo>
                  <a:pt x="3355" y="1827"/>
                  <a:pt x="3355" y="1827"/>
                  <a:pt x="3355" y="1827"/>
                </a:cubicBezTo>
                <a:cubicBezTo>
                  <a:pt x="3355" y="1827"/>
                  <a:pt x="3356" y="1827"/>
                  <a:pt x="3356" y="1827"/>
                </a:cubicBezTo>
                <a:cubicBezTo>
                  <a:pt x="3357" y="1826"/>
                  <a:pt x="3357" y="1825"/>
                  <a:pt x="3357" y="1824"/>
                </a:cubicBezTo>
                <a:cubicBezTo>
                  <a:pt x="3360" y="1824"/>
                  <a:pt x="3363" y="1825"/>
                  <a:pt x="3366" y="1825"/>
                </a:cubicBezTo>
                <a:cubicBezTo>
                  <a:pt x="3366" y="1824"/>
                  <a:pt x="3366" y="1824"/>
                  <a:pt x="3366" y="1824"/>
                </a:cubicBezTo>
                <a:cubicBezTo>
                  <a:pt x="3369" y="1824"/>
                  <a:pt x="3372" y="1823"/>
                  <a:pt x="3375" y="1823"/>
                </a:cubicBezTo>
                <a:cubicBezTo>
                  <a:pt x="3375" y="1822"/>
                  <a:pt x="3375" y="1822"/>
                  <a:pt x="3375" y="1822"/>
                </a:cubicBezTo>
                <a:cubicBezTo>
                  <a:pt x="3376" y="1823"/>
                  <a:pt x="3376" y="1823"/>
                  <a:pt x="3377" y="1823"/>
                </a:cubicBezTo>
                <a:cubicBezTo>
                  <a:pt x="3377" y="1822"/>
                  <a:pt x="3377" y="1822"/>
                  <a:pt x="3377" y="1822"/>
                </a:cubicBezTo>
                <a:cubicBezTo>
                  <a:pt x="3379" y="1822"/>
                  <a:pt x="3380" y="1822"/>
                  <a:pt x="3382" y="1822"/>
                </a:cubicBezTo>
                <a:cubicBezTo>
                  <a:pt x="3382" y="1820"/>
                  <a:pt x="3382" y="1820"/>
                  <a:pt x="3382" y="1820"/>
                </a:cubicBezTo>
                <a:cubicBezTo>
                  <a:pt x="3384" y="1820"/>
                  <a:pt x="3385" y="1819"/>
                  <a:pt x="3387" y="1819"/>
                </a:cubicBezTo>
                <a:cubicBezTo>
                  <a:pt x="3387" y="1818"/>
                  <a:pt x="3387" y="1818"/>
                  <a:pt x="3387" y="1818"/>
                </a:cubicBezTo>
                <a:cubicBezTo>
                  <a:pt x="3388" y="1819"/>
                  <a:pt x="3390" y="1819"/>
                  <a:pt x="3391" y="1819"/>
                </a:cubicBezTo>
                <a:cubicBezTo>
                  <a:pt x="3391" y="1818"/>
                  <a:pt x="3391" y="1818"/>
                  <a:pt x="3391" y="1818"/>
                </a:cubicBezTo>
                <a:cubicBezTo>
                  <a:pt x="3393" y="1818"/>
                  <a:pt x="3393" y="1818"/>
                  <a:pt x="3393" y="1818"/>
                </a:cubicBezTo>
                <a:cubicBezTo>
                  <a:pt x="3393" y="1817"/>
                  <a:pt x="3393" y="1817"/>
                  <a:pt x="3393" y="1817"/>
                </a:cubicBezTo>
                <a:cubicBezTo>
                  <a:pt x="3395" y="1817"/>
                  <a:pt x="3398" y="1817"/>
                  <a:pt x="3401" y="1817"/>
                </a:cubicBezTo>
                <a:cubicBezTo>
                  <a:pt x="3401" y="1816"/>
                  <a:pt x="3401" y="1816"/>
                  <a:pt x="3401" y="1816"/>
                </a:cubicBezTo>
                <a:cubicBezTo>
                  <a:pt x="3403" y="1816"/>
                  <a:pt x="3403" y="1816"/>
                  <a:pt x="3403" y="1816"/>
                </a:cubicBezTo>
                <a:cubicBezTo>
                  <a:pt x="3403" y="1815"/>
                  <a:pt x="3403" y="1815"/>
                  <a:pt x="3403" y="1815"/>
                </a:cubicBezTo>
                <a:cubicBezTo>
                  <a:pt x="3407" y="1815"/>
                  <a:pt x="3407" y="1815"/>
                  <a:pt x="3407" y="1815"/>
                </a:cubicBezTo>
                <a:cubicBezTo>
                  <a:pt x="3407" y="1816"/>
                  <a:pt x="3407" y="1816"/>
                  <a:pt x="3407" y="1816"/>
                </a:cubicBezTo>
                <a:cubicBezTo>
                  <a:pt x="3410" y="1816"/>
                  <a:pt x="3411" y="1814"/>
                  <a:pt x="3412" y="1812"/>
                </a:cubicBezTo>
                <a:cubicBezTo>
                  <a:pt x="3416" y="1813"/>
                  <a:pt x="3419" y="1816"/>
                  <a:pt x="3422" y="1817"/>
                </a:cubicBezTo>
                <a:cubicBezTo>
                  <a:pt x="3422" y="1819"/>
                  <a:pt x="3423" y="1819"/>
                  <a:pt x="3423" y="1821"/>
                </a:cubicBezTo>
                <a:cubicBezTo>
                  <a:pt x="3427" y="1821"/>
                  <a:pt x="3427" y="1821"/>
                  <a:pt x="3427" y="1821"/>
                </a:cubicBezTo>
                <a:cubicBezTo>
                  <a:pt x="3427" y="1820"/>
                  <a:pt x="3427" y="1820"/>
                  <a:pt x="3427" y="1820"/>
                </a:cubicBezTo>
                <a:cubicBezTo>
                  <a:pt x="3430" y="1820"/>
                  <a:pt x="3430" y="1820"/>
                  <a:pt x="3430" y="1820"/>
                </a:cubicBezTo>
                <a:cubicBezTo>
                  <a:pt x="3431" y="1820"/>
                  <a:pt x="3429" y="1819"/>
                  <a:pt x="3431" y="1819"/>
                </a:cubicBezTo>
                <a:cubicBezTo>
                  <a:pt x="3431" y="1820"/>
                  <a:pt x="3431" y="1820"/>
                  <a:pt x="3431" y="1820"/>
                </a:cubicBezTo>
                <a:cubicBezTo>
                  <a:pt x="3432" y="1820"/>
                  <a:pt x="3433" y="1820"/>
                  <a:pt x="3434" y="1821"/>
                </a:cubicBezTo>
                <a:cubicBezTo>
                  <a:pt x="3434" y="1821"/>
                  <a:pt x="3434" y="1822"/>
                  <a:pt x="3435" y="1822"/>
                </a:cubicBezTo>
                <a:cubicBezTo>
                  <a:pt x="3437" y="1823"/>
                  <a:pt x="3437" y="1822"/>
                  <a:pt x="3437" y="1821"/>
                </a:cubicBezTo>
                <a:cubicBezTo>
                  <a:pt x="3441" y="1821"/>
                  <a:pt x="3440" y="1823"/>
                  <a:pt x="3442" y="1824"/>
                </a:cubicBezTo>
                <a:cubicBezTo>
                  <a:pt x="3442" y="1825"/>
                  <a:pt x="3442" y="1827"/>
                  <a:pt x="3441" y="1828"/>
                </a:cubicBezTo>
                <a:cubicBezTo>
                  <a:pt x="3446" y="1828"/>
                  <a:pt x="3446" y="1828"/>
                  <a:pt x="3446" y="1828"/>
                </a:cubicBezTo>
                <a:cubicBezTo>
                  <a:pt x="3446" y="1829"/>
                  <a:pt x="3446" y="1829"/>
                  <a:pt x="3446" y="1829"/>
                </a:cubicBezTo>
                <a:cubicBezTo>
                  <a:pt x="3447" y="1829"/>
                  <a:pt x="3447" y="1829"/>
                  <a:pt x="3447" y="1829"/>
                </a:cubicBezTo>
                <a:cubicBezTo>
                  <a:pt x="3446" y="1831"/>
                  <a:pt x="3447" y="1831"/>
                  <a:pt x="3445" y="1831"/>
                </a:cubicBezTo>
                <a:cubicBezTo>
                  <a:pt x="3444" y="1833"/>
                  <a:pt x="3445" y="1832"/>
                  <a:pt x="3444" y="1833"/>
                </a:cubicBezTo>
                <a:cubicBezTo>
                  <a:pt x="3445" y="1836"/>
                  <a:pt x="3448" y="1837"/>
                  <a:pt x="3452" y="1837"/>
                </a:cubicBezTo>
                <a:cubicBezTo>
                  <a:pt x="3454" y="1842"/>
                  <a:pt x="3450" y="1849"/>
                  <a:pt x="3457" y="1851"/>
                </a:cubicBezTo>
                <a:cubicBezTo>
                  <a:pt x="3457" y="1851"/>
                  <a:pt x="3456" y="1852"/>
                  <a:pt x="3456" y="1853"/>
                </a:cubicBezTo>
                <a:cubicBezTo>
                  <a:pt x="3457" y="1853"/>
                  <a:pt x="3457" y="1853"/>
                  <a:pt x="3457" y="1853"/>
                </a:cubicBezTo>
                <a:cubicBezTo>
                  <a:pt x="3457" y="1855"/>
                  <a:pt x="3457" y="1855"/>
                  <a:pt x="3457" y="1855"/>
                </a:cubicBezTo>
                <a:cubicBezTo>
                  <a:pt x="3459" y="1855"/>
                  <a:pt x="3459" y="1855"/>
                  <a:pt x="3459" y="1855"/>
                </a:cubicBezTo>
                <a:cubicBezTo>
                  <a:pt x="3459" y="1855"/>
                  <a:pt x="3459" y="1857"/>
                  <a:pt x="3460" y="1856"/>
                </a:cubicBezTo>
                <a:cubicBezTo>
                  <a:pt x="3460" y="1856"/>
                  <a:pt x="3460" y="1856"/>
                  <a:pt x="3460" y="1856"/>
                </a:cubicBezTo>
                <a:cubicBezTo>
                  <a:pt x="3464" y="1855"/>
                  <a:pt x="3464" y="1855"/>
                  <a:pt x="3465" y="1853"/>
                </a:cubicBezTo>
                <a:cubicBezTo>
                  <a:pt x="3466" y="1853"/>
                  <a:pt x="3466" y="1853"/>
                  <a:pt x="3466" y="1853"/>
                </a:cubicBezTo>
                <a:cubicBezTo>
                  <a:pt x="3466" y="1850"/>
                  <a:pt x="3466" y="1850"/>
                  <a:pt x="3466" y="1850"/>
                </a:cubicBezTo>
                <a:cubicBezTo>
                  <a:pt x="3466" y="1850"/>
                  <a:pt x="3467" y="1849"/>
                  <a:pt x="3468" y="1848"/>
                </a:cubicBezTo>
                <a:cubicBezTo>
                  <a:pt x="3469" y="1848"/>
                  <a:pt x="3469" y="1848"/>
                  <a:pt x="3469" y="1848"/>
                </a:cubicBezTo>
                <a:cubicBezTo>
                  <a:pt x="3470" y="1846"/>
                  <a:pt x="3470" y="1846"/>
                  <a:pt x="3472" y="1845"/>
                </a:cubicBezTo>
                <a:cubicBezTo>
                  <a:pt x="3472" y="1844"/>
                  <a:pt x="3472" y="1844"/>
                  <a:pt x="3472" y="1844"/>
                </a:cubicBezTo>
                <a:cubicBezTo>
                  <a:pt x="3474" y="1844"/>
                  <a:pt x="3474" y="1844"/>
                  <a:pt x="3474" y="1844"/>
                </a:cubicBezTo>
                <a:cubicBezTo>
                  <a:pt x="3475" y="1843"/>
                  <a:pt x="3475" y="1843"/>
                  <a:pt x="3475" y="1842"/>
                </a:cubicBezTo>
                <a:cubicBezTo>
                  <a:pt x="3477" y="1842"/>
                  <a:pt x="3477" y="1842"/>
                  <a:pt x="3477" y="1842"/>
                </a:cubicBezTo>
                <a:cubicBezTo>
                  <a:pt x="3477" y="1841"/>
                  <a:pt x="3477" y="1841"/>
                  <a:pt x="3477" y="1841"/>
                </a:cubicBezTo>
                <a:cubicBezTo>
                  <a:pt x="3478" y="1841"/>
                  <a:pt x="3478" y="1841"/>
                  <a:pt x="3478" y="1841"/>
                </a:cubicBezTo>
                <a:cubicBezTo>
                  <a:pt x="3479" y="1839"/>
                  <a:pt x="3481" y="1837"/>
                  <a:pt x="3482" y="1835"/>
                </a:cubicBezTo>
                <a:cubicBezTo>
                  <a:pt x="3483" y="1835"/>
                  <a:pt x="3483" y="1835"/>
                  <a:pt x="3483" y="1835"/>
                </a:cubicBezTo>
                <a:cubicBezTo>
                  <a:pt x="3483" y="1838"/>
                  <a:pt x="3483" y="1841"/>
                  <a:pt x="3482" y="1845"/>
                </a:cubicBezTo>
                <a:cubicBezTo>
                  <a:pt x="3482" y="1845"/>
                  <a:pt x="3482" y="1845"/>
                  <a:pt x="3482" y="1845"/>
                </a:cubicBezTo>
                <a:cubicBezTo>
                  <a:pt x="3481" y="1846"/>
                  <a:pt x="3481" y="1847"/>
                  <a:pt x="3481" y="1848"/>
                </a:cubicBezTo>
                <a:cubicBezTo>
                  <a:pt x="3480" y="1848"/>
                  <a:pt x="3480" y="1848"/>
                  <a:pt x="3480" y="1848"/>
                </a:cubicBezTo>
                <a:cubicBezTo>
                  <a:pt x="3480" y="1851"/>
                  <a:pt x="3480" y="1851"/>
                  <a:pt x="3480" y="1851"/>
                </a:cubicBezTo>
                <a:cubicBezTo>
                  <a:pt x="3479" y="1852"/>
                  <a:pt x="3479" y="1852"/>
                  <a:pt x="3478" y="1852"/>
                </a:cubicBezTo>
                <a:cubicBezTo>
                  <a:pt x="3478" y="1858"/>
                  <a:pt x="3478" y="1858"/>
                  <a:pt x="3478" y="1858"/>
                </a:cubicBezTo>
                <a:cubicBezTo>
                  <a:pt x="3479" y="1858"/>
                  <a:pt x="3479" y="1858"/>
                  <a:pt x="3479" y="1858"/>
                </a:cubicBezTo>
                <a:cubicBezTo>
                  <a:pt x="3479" y="1861"/>
                  <a:pt x="3478" y="1860"/>
                  <a:pt x="3478" y="1862"/>
                </a:cubicBezTo>
                <a:cubicBezTo>
                  <a:pt x="3476" y="1862"/>
                  <a:pt x="3474" y="1863"/>
                  <a:pt x="3473" y="1863"/>
                </a:cubicBezTo>
                <a:cubicBezTo>
                  <a:pt x="3473" y="1866"/>
                  <a:pt x="3473" y="1866"/>
                  <a:pt x="3473" y="1866"/>
                </a:cubicBezTo>
                <a:cubicBezTo>
                  <a:pt x="3473" y="1867"/>
                  <a:pt x="3474" y="1867"/>
                  <a:pt x="3475" y="1867"/>
                </a:cubicBezTo>
                <a:cubicBezTo>
                  <a:pt x="3475" y="1866"/>
                  <a:pt x="3475" y="1866"/>
                  <a:pt x="3475" y="1866"/>
                </a:cubicBezTo>
                <a:cubicBezTo>
                  <a:pt x="3477" y="1866"/>
                  <a:pt x="3477" y="1866"/>
                  <a:pt x="3477" y="1866"/>
                </a:cubicBezTo>
                <a:cubicBezTo>
                  <a:pt x="3477" y="1865"/>
                  <a:pt x="3477" y="1865"/>
                  <a:pt x="3477" y="1865"/>
                </a:cubicBezTo>
                <a:cubicBezTo>
                  <a:pt x="3480" y="1865"/>
                  <a:pt x="3480" y="1865"/>
                  <a:pt x="3482" y="1863"/>
                </a:cubicBezTo>
                <a:cubicBezTo>
                  <a:pt x="3482" y="1863"/>
                  <a:pt x="3482" y="1863"/>
                  <a:pt x="3482" y="1863"/>
                </a:cubicBezTo>
                <a:cubicBezTo>
                  <a:pt x="3482" y="1862"/>
                  <a:pt x="3482" y="1860"/>
                  <a:pt x="3482" y="1859"/>
                </a:cubicBezTo>
                <a:cubicBezTo>
                  <a:pt x="3482" y="1859"/>
                  <a:pt x="3482" y="1859"/>
                  <a:pt x="3482" y="1859"/>
                </a:cubicBezTo>
                <a:cubicBezTo>
                  <a:pt x="3483" y="1857"/>
                  <a:pt x="3483" y="1856"/>
                  <a:pt x="3483" y="1854"/>
                </a:cubicBezTo>
                <a:cubicBezTo>
                  <a:pt x="3485" y="1853"/>
                  <a:pt x="3485" y="1853"/>
                  <a:pt x="3487" y="1852"/>
                </a:cubicBezTo>
                <a:cubicBezTo>
                  <a:pt x="3487" y="1855"/>
                  <a:pt x="3487" y="1857"/>
                  <a:pt x="3488" y="1858"/>
                </a:cubicBezTo>
                <a:cubicBezTo>
                  <a:pt x="3489" y="1858"/>
                  <a:pt x="3489" y="1859"/>
                  <a:pt x="3490" y="1859"/>
                </a:cubicBezTo>
                <a:cubicBezTo>
                  <a:pt x="3490" y="1860"/>
                  <a:pt x="3490" y="1860"/>
                  <a:pt x="3490" y="1860"/>
                </a:cubicBezTo>
                <a:cubicBezTo>
                  <a:pt x="3491" y="1860"/>
                  <a:pt x="3491" y="1860"/>
                  <a:pt x="3491" y="1860"/>
                </a:cubicBezTo>
                <a:cubicBezTo>
                  <a:pt x="3490" y="1861"/>
                  <a:pt x="3490" y="1861"/>
                  <a:pt x="3490" y="1861"/>
                </a:cubicBezTo>
                <a:cubicBezTo>
                  <a:pt x="3490" y="1865"/>
                  <a:pt x="3490" y="1865"/>
                  <a:pt x="3490" y="1865"/>
                </a:cubicBezTo>
                <a:cubicBezTo>
                  <a:pt x="3491" y="1865"/>
                  <a:pt x="3491" y="1865"/>
                  <a:pt x="3491" y="1865"/>
                </a:cubicBezTo>
                <a:cubicBezTo>
                  <a:pt x="3490" y="1868"/>
                  <a:pt x="3490" y="1871"/>
                  <a:pt x="3490" y="1875"/>
                </a:cubicBezTo>
                <a:cubicBezTo>
                  <a:pt x="3495" y="1874"/>
                  <a:pt x="3495" y="1872"/>
                  <a:pt x="3500" y="1871"/>
                </a:cubicBezTo>
                <a:cubicBezTo>
                  <a:pt x="3500" y="1877"/>
                  <a:pt x="3500" y="1877"/>
                  <a:pt x="3500" y="1877"/>
                </a:cubicBezTo>
                <a:cubicBezTo>
                  <a:pt x="3501" y="1877"/>
                  <a:pt x="3501" y="1877"/>
                  <a:pt x="3501" y="1877"/>
                </a:cubicBezTo>
                <a:cubicBezTo>
                  <a:pt x="3501" y="1879"/>
                  <a:pt x="3501" y="1879"/>
                  <a:pt x="3501" y="1879"/>
                </a:cubicBezTo>
                <a:cubicBezTo>
                  <a:pt x="3501" y="1879"/>
                  <a:pt x="3501" y="1879"/>
                  <a:pt x="3501" y="1879"/>
                </a:cubicBezTo>
                <a:cubicBezTo>
                  <a:pt x="3501" y="1880"/>
                  <a:pt x="3501" y="1880"/>
                  <a:pt x="3501" y="1880"/>
                </a:cubicBezTo>
                <a:cubicBezTo>
                  <a:pt x="3502" y="1880"/>
                  <a:pt x="3502" y="1880"/>
                  <a:pt x="3502" y="1880"/>
                </a:cubicBezTo>
                <a:cubicBezTo>
                  <a:pt x="3502" y="1882"/>
                  <a:pt x="3502" y="1882"/>
                  <a:pt x="3502" y="1882"/>
                </a:cubicBezTo>
                <a:cubicBezTo>
                  <a:pt x="3503" y="1882"/>
                  <a:pt x="3503" y="1882"/>
                  <a:pt x="3503" y="1882"/>
                </a:cubicBezTo>
                <a:cubicBezTo>
                  <a:pt x="3503" y="1884"/>
                  <a:pt x="3503" y="1884"/>
                  <a:pt x="3503" y="1884"/>
                </a:cubicBezTo>
                <a:cubicBezTo>
                  <a:pt x="3504" y="1885"/>
                  <a:pt x="3505" y="1884"/>
                  <a:pt x="3505" y="1887"/>
                </a:cubicBezTo>
                <a:cubicBezTo>
                  <a:pt x="3504" y="1887"/>
                  <a:pt x="3504" y="1887"/>
                  <a:pt x="3504" y="1887"/>
                </a:cubicBezTo>
                <a:cubicBezTo>
                  <a:pt x="3503" y="1890"/>
                  <a:pt x="3505" y="1892"/>
                  <a:pt x="3504" y="1894"/>
                </a:cubicBezTo>
                <a:cubicBezTo>
                  <a:pt x="3504" y="1899"/>
                  <a:pt x="3504" y="1899"/>
                  <a:pt x="3504" y="1899"/>
                </a:cubicBezTo>
                <a:cubicBezTo>
                  <a:pt x="3504" y="1900"/>
                  <a:pt x="3505" y="1900"/>
                  <a:pt x="3506" y="1900"/>
                </a:cubicBezTo>
                <a:cubicBezTo>
                  <a:pt x="3506" y="1902"/>
                  <a:pt x="3506" y="1902"/>
                  <a:pt x="3506" y="1902"/>
                </a:cubicBezTo>
                <a:cubicBezTo>
                  <a:pt x="3506" y="1902"/>
                  <a:pt x="3507" y="1902"/>
                  <a:pt x="3508" y="1903"/>
                </a:cubicBezTo>
                <a:cubicBezTo>
                  <a:pt x="3509" y="1904"/>
                  <a:pt x="3509" y="1904"/>
                  <a:pt x="3510" y="1905"/>
                </a:cubicBezTo>
                <a:cubicBezTo>
                  <a:pt x="3510" y="1906"/>
                  <a:pt x="3511" y="1906"/>
                  <a:pt x="3511" y="1906"/>
                </a:cubicBezTo>
                <a:cubicBezTo>
                  <a:pt x="3512" y="1907"/>
                  <a:pt x="3512" y="1910"/>
                  <a:pt x="3513" y="1910"/>
                </a:cubicBezTo>
                <a:cubicBezTo>
                  <a:pt x="3516" y="1910"/>
                  <a:pt x="3516" y="1910"/>
                  <a:pt x="3516" y="1910"/>
                </a:cubicBezTo>
                <a:cubicBezTo>
                  <a:pt x="3516" y="1911"/>
                  <a:pt x="3516" y="1911"/>
                  <a:pt x="3516" y="1911"/>
                </a:cubicBezTo>
                <a:cubicBezTo>
                  <a:pt x="3519" y="1912"/>
                  <a:pt x="3521" y="1913"/>
                  <a:pt x="3523" y="1915"/>
                </a:cubicBezTo>
                <a:cubicBezTo>
                  <a:pt x="3525" y="1915"/>
                  <a:pt x="3524" y="1915"/>
                  <a:pt x="3525" y="1914"/>
                </a:cubicBezTo>
                <a:cubicBezTo>
                  <a:pt x="3527" y="1914"/>
                  <a:pt x="3529" y="1914"/>
                  <a:pt x="3530" y="1914"/>
                </a:cubicBezTo>
                <a:cubicBezTo>
                  <a:pt x="3530" y="1916"/>
                  <a:pt x="3530" y="1916"/>
                  <a:pt x="3530" y="1916"/>
                </a:cubicBezTo>
                <a:cubicBezTo>
                  <a:pt x="3534" y="1916"/>
                  <a:pt x="3534" y="1916"/>
                  <a:pt x="3534" y="1916"/>
                </a:cubicBezTo>
                <a:cubicBezTo>
                  <a:pt x="3534" y="1919"/>
                  <a:pt x="3534" y="1920"/>
                  <a:pt x="3535" y="1921"/>
                </a:cubicBezTo>
                <a:cubicBezTo>
                  <a:pt x="3535" y="1922"/>
                  <a:pt x="3535" y="1922"/>
                  <a:pt x="3535" y="1922"/>
                </a:cubicBezTo>
                <a:cubicBezTo>
                  <a:pt x="3536" y="1922"/>
                  <a:pt x="3537" y="1921"/>
                  <a:pt x="3538" y="1921"/>
                </a:cubicBezTo>
                <a:cubicBezTo>
                  <a:pt x="3539" y="1922"/>
                  <a:pt x="3541" y="1924"/>
                  <a:pt x="3542" y="1925"/>
                </a:cubicBezTo>
                <a:cubicBezTo>
                  <a:pt x="3544" y="1925"/>
                  <a:pt x="3544" y="1924"/>
                  <a:pt x="3545" y="1923"/>
                </a:cubicBezTo>
                <a:cubicBezTo>
                  <a:pt x="3545" y="1923"/>
                  <a:pt x="3545" y="1923"/>
                  <a:pt x="3545" y="1923"/>
                </a:cubicBezTo>
                <a:cubicBezTo>
                  <a:pt x="3547" y="1923"/>
                  <a:pt x="3547" y="1923"/>
                  <a:pt x="3547" y="1923"/>
                </a:cubicBezTo>
                <a:cubicBezTo>
                  <a:pt x="3547" y="1922"/>
                  <a:pt x="3547" y="1922"/>
                  <a:pt x="3547" y="1922"/>
                </a:cubicBezTo>
                <a:cubicBezTo>
                  <a:pt x="3548" y="1921"/>
                  <a:pt x="3548" y="1921"/>
                  <a:pt x="3548" y="1919"/>
                </a:cubicBezTo>
                <a:cubicBezTo>
                  <a:pt x="3550" y="1919"/>
                  <a:pt x="3550" y="1919"/>
                  <a:pt x="3550" y="1919"/>
                </a:cubicBezTo>
                <a:cubicBezTo>
                  <a:pt x="3550" y="1918"/>
                  <a:pt x="3551" y="1917"/>
                  <a:pt x="3551" y="1916"/>
                </a:cubicBezTo>
                <a:cubicBezTo>
                  <a:pt x="3552" y="1914"/>
                  <a:pt x="3554" y="1916"/>
                  <a:pt x="3555" y="1912"/>
                </a:cubicBezTo>
                <a:cubicBezTo>
                  <a:pt x="3555" y="1912"/>
                  <a:pt x="3552" y="1912"/>
                  <a:pt x="3553" y="1911"/>
                </a:cubicBezTo>
                <a:cubicBezTo>
                  <a:pt x="3554" y="1911"/>
                  <a:pt x="3554" y="1911"/>
                  <a:pt x="3554" y="1911"/>
                </a:cubicBezTo>
                <a:cubicBezTo>
                  <a:pt x="3555" y="1909"/>
                  <a:pt x="3556" y="1909"/>
                  <a:pt x="3558" y="1909"/>
                </a:cubicBezTo>
                <a:cubicBezTo>
                  <a:pt x="3558" y="1907"/>
                  <a:pt x="3558" y="1907"/>
                  <a:pt x="3558" y="1907"/>
                </a:cubicBezTo>
                <a:cubicBezTo>
                  <a:pt x="3561" y="1907"/>
                  <a:pt x="3561" y="1907"/>
                  <a:pt x="3561" y="1907"/>
                </a:cubicBezTo>
                <a:cubicBezTo>
                  <a:pt x="3561" y="1908"/>
                  <a:pt x="3562" y="1909"/>
                  <a:pt x="3562" y="1909"/>
                </a:cubicBezTo>
                <a:cubicBezTo>
                  <a:pt x="3562" y="1912"/>
                  <a:pt x="3561" y="1912"/>
                  <a:pt x="3560" y="1914"/>
                </a:cubicBezTo>
                <a:cubicBezTo>
                  <a:pt x="3558" y="1914"/>
                  <a:pt x="3558" y="1914"/>
                  <a:pt x="3558" y="1914"/>
                </a:cubicBezTo>
                <a:cubicBezTo>
                  <a:pt x="3558" y="1916"/>
                  <a:pt x="3558" y="1916"/>
                  <a:pt x="3558" y="1916"/>
                </a:cubicBezTo>
                <a:cubicBezTo>
                  <a:pt x="3562" y="1916"/>
                  <a:pt x="3562" y="1914"/>
                  <a:pt x="3565" y="1914"/>
                </a:cubicBezTo>
                <a:cubicBezTo>
                  <a:pt x="3565" y="1914"/>
                  <a:pt x="3565" y="1915"/>
                  <a:pt x="3566" y="1916"/>
                </a:cubicBezTo>
                <a:cubicBezTo>
                  <a:pt x="3563" y="1916"/>
                  <a:pt x="3563" y="1916"/>
                  <a:pt x="3563" y="1916"/>
                </a:cubicBezTo>
                <a:cubicBezTo>
                  <a:pt x="3563" y="1917"/>
                  <a:pt x="3563" y="1918"/>
                  <a:pt x="3562" y="1918"/>
                </a:cubicBezTo>
                <a:cubicBezTo>
                  <a:pt x="3566" y="1919"/>
                  <a:pt x="3564" y="1921"/>
                  <a:pt x="3568" y="1921"/>
                </a:cubicBezTo>
                <a:cubicBezTo>
                  <a:pt x="3568" y="1923"/>
                  <a:pt x="3568" y="1923"/>
                  <a:pt x="3570" y="1924"/>
                </a:cubicBezTo>
                <a:cubicBezTo>
                  <a:pt x="3570" y="1925"/>
                  <a:pt x="3570" y="1925"/>
                  <a:pt x="3570" y="1925"/>
                </a:cubicBezTo>
                <a:cubicBezTo>
                  <a:pt x="3571" y="1925"/>
                  <a:pt x="3571" y="1925"/>
                  <a:pt x="3572" y="1924"/>
                </a:cubicBezTo>
                <a:cubicBezTo>
                  <a:pt x="3573" y="1926"/>
                  <a:pt x="3573" y="1927"/>
                  <a:pt x="3573" y="1928"/>
                </a:cubicBezTo>
                <a:cubicBezTo>
                  <a:pt x="3574" y="1929"/>
                  <a:pt x="3575" y="1929"/>
                  <a:pt x="3576" y="1929"/>
                </a:cubicBezTo>
                <a:cubicBezTo>
                  <a:pt x="3576" y="1925"/>
                  <a:pt x="3576" y="1925"/>
                  <a:pt x="3576" y="1925"/>
                </a:cubicBezTo>
                <a:cubicBezTo>
                  <a:pt x="3578" y="1925"/>
                  <a:pt x="3579" y="1924"/>
                  <a:pt x="3581" y="1923"/>
                </a:cubicBezTo>
                <a:cubicBezTo>
                  <a:pt x="3582" y="1921"/>
                  <a:pt x="3583" y="1919"/>
                  <a:pt x="3584" y="1918"/>
                </a:cubicBezTo>
                <a:cubicBezTo>
                  <a:pt x="3585" y="1917"/>
                  <a:pt x="3585" y="1917"/>
                  <a:pt x="3586" y="1916"/>
                </a:cubicBezTo>
                <a:cubicBezTo>
                  <a:pt x="3586" y="1914"/>
                  <a:pt x="3586" y="1914"/>
                  <a:pt x="3586" y="1914"/>
                </a:cubicBezTo>
                <a:cubicBezTo>
                  <a:pt x="3587" y="1914"/>
                  <a:pt x="3587" y="1914"/>
                  <a:pt x="3588" y="1914"/>
                </a:cubicBezTo>
                <a:cubicBezTo>
                  <a:pt x="3588" y="1912"/>
                  <a:pt x="3587" y="1911"/>
                  <a:pt x="3587" y="1910"/>
                </a:cubicBezTo>
                <a:cubicBezTo>
                  <a:pt x="3588" y="1910"/>
                  <a:pt x="3588" y="1910"/>
                  <a:pt x="3588" y="1910"/>
                </a:cubicBezTo>
                <a:cubicBezTo>
                  <a:pt x="3588" y="1909"/>
                  <a:pt x="3588" y="1909"/>
                  <a:pt x="3588" y="1909"/>
                </a:cubicBezTo>
                <a:cubicBezTo>
                  <a:pt x="3588" y="1908"/>
                  <a:pt x="3589" y="1908"/>
                  <a:pt x="3590" y="1907"/>
                </a:cubicBezTo>
                <a:cubicBezTo>
                  <a:pt x="3598" y="1907"/>
                  <a:pt x="3598" y="1907"/>
                  <a:pt x="3598" y="1907"/>
                </a:cubicBezTo>
                <a:cubicBezTo>
                  <a:pt x="3598" y="1908"/>
                  <a:pt x="3598" y="1908"/>
                  <a:pt x="3598" y="1908"/>
                </a:cubicBezTo>
                <a:cubicBezTo>
                  <a:pt x="3602" y="1908"/>
                  <a:pt x="3601" y="1904"/>
                  <a:pt x="3604" y="1908"/>
                </a:cubicBezTo>
                <a:cubicBezTo>
                  <a:pt x="3608" y="1908"/>
                  <a:pt x="3608" y="1908"/>
                  <a:pt x="3608" y="1908"/>
                </a:cubicBezTo>
                <a:cubicBezTo>
                  <a:pt x="3608" y="1907"/>
                  <a:pt x="3608" y="1907"/>
                  <a:pt x="3608" y="1907"/>
                </a:cubicBezTo>
                <a:cubicBezTo>
                  <a:pt x="3608" y="1907"/>
                  <a:pt x="3608" y="1907"/>
                  <a:pt x="3608" y="1907"/>
                </a:cubicBezTo>
                <a:cubicBezTo>
                  <a:pt x="3608" y="1904"/>
                  <a:pt x="3608" y="1904"/>
                  <a:pt x="3608" y="1904"/>
                </a:cubicBezTo>
                <a:cubicBezTo>
                  <a:pt x="3612" y="1904"/>
                  <a:pt x="3612" y="1904"/>
                  <a:pt x="3612" y="1904"/>
                </a:cubicBezTo>
                <a:cubicBezTo>
                  <a:pt x="3612" y="1903"/>
                  <a:pt x="3611" y="1902"/>
                  <a:pt x="3611" y="1900"/>
                </a:cubicBezTo>
                <a:cubicBezTo>
                  <a:pt x="3613" y="1900"/>
                  <a:pt x="3613" y="1900"/>
                  <a:pt x="3613" y="1898"/>
                </a:cubicBezTo>
                <a:cubicBezTo>
                  <a:pt x="3612" y="1897"/>
                  <a:pt x="3611" y="1897"/>
                  <a:pt x="3610" y="1896"/>
                </a:cubicBezTo>
                <a:cubicBezTo>
                  <a:pt x="3609" y="1896"/>
                  <a:pt x="3609" y="1896"/>
                  <a:pt x="3609" y="1896"/>
                </a:cubicBezTo>
                <a:cubicBezTo>
                  <a:pt x="3609" y="1894"/>
                  <a:pt x="3609" y="1894"/>
                  <a:pt x="3609" y="1894"/>
                </a:cubicBezTo>
                <a:cubicBezTo>
                  <a:pt x="3608" y="1894"/>
                  <a:pt x="3608" y="1894"/>
                  <a:pt x="3608" y="1894"/>
                </a:cubicBezTo>
                <a:cubicBezTo>
                  <a:pt x="3609" y="1891"/>
                  <a:pt x="3610" y="1889"/>
                  <a:pt x="3612" y="1888"/>
                </a:cubicBezTo>
                <a:cubicBezTo>
                  <a:pt x="3612" y="1888"/>
                  <a:pt x="3613" y="1887"/>
                  <a:pt x="3613" y="1887"/>
                </a:cubicBezTo>
                <a:cubicBezTo>
                  <a:pt x="3614" y="1884"/>
                  <a:pt x="3615" y="1880"/>
                  <a:pt x="3615" y="1877"/>
                </a:cubicBezTo>
                <a:cubicBezTo>
                  <a:pt x="3614" y="1877"/>
                  <a:pt x="3614" y="1877"/>
                  <a:pt x="3614" y="1877"/>
                </a:cubicBezTo>
                <a:cubicBezTo>
                  <a:pt x="3614" y="1876"/>
                  <a:pt x="3614" y="1876"/>
                  <a:pt x="3614" y="1876"/>
                </a:cubicBezTo>
                <a:cubicBezTo>
                  <a:pt x="3615" y="1876"/>
                  <a:pt x="3615" y="1876"/>
                  <a:pt x="3615" y="1876"/>
                </a:cubicBezTo>
                <a:cubicBezTo>
                  <a:pt x="3615" y="1872"/>
                  <a:pt x="3615" y="1872"/>
                  <a:pt x="3615" y="1872"/>
                </a:cubicBezTo>
                <a:cubicBezTo>
                  <a:pt x="3616" y="1872"/>
                  <a:pt x="3617" y="1871"/>
                  <a:pt x="3618" y="1870"/>
                </a:cubicBezTo>
                <a:cubicBezTo>
                  <a:pt x="3618" y="1869"/>
                  <a:pt x="3618" y="1868"/>
                  <a:pt x="3618" y="1866"/>
                </a:cubicBezTo>
                <a:cubicBezTo>
                  <a:pt x="3620" y="1866"/>
                  <a:pt x="3620" y="1866"/>
                  <a:pt x="3620" y="1866"/>
                </a:cubicBezTo>
                <a:cubicBezTo>
                  <a:pt x="3620" y="1865"/>
                  <a:pt x="3621" y="1865"/>
                  <a:pt x="3621" y="1864"/>
                </a:cubicBezTo>
                <a:cubicBezTo>
                  <a:pt x="3621" y="1863"/>
                  <a:pt x="3619" y="1863"/>
                  <a:pt x="3620" y="1861"/>
                </a:cubicBezTo>
                <a:cubicBezTo>
                  <a:pt x="3621" y="1861"/>
                  <a:pt x="3621" y="1861"/>
                  <a:pt x="3622" y="1860"/>
                </a:cubicBezTo>
                <a:cubicBezTo>
                  <a:pt x="3622" y="1856"/>
                  <a:pt x="3622" y="1856"/>
                  <a:pt x="3622" y="1856"/>
                </a:cubicBezTo>
                <a:cubicBezTo>
                  <a:pt x="3623" y="1856"/>
                  <a:pt x="3623" y="1856"/>
                  <a:pt x="3623" y="1856"/>
                </a:cubicBezTo>
                <a:cubicBezTo>
                  <a:pt x="3623" y="1855"/>
                  <a:pt x="3623" y="1855"/>
                  <a:pt x="3623" y="1855"/>
                </a:cubicBezTo>
                <a:cubicBezTo>
                  <a:pt x="3623" y="1855"/>
                  <a:pt x="3623" y="1855"/>
                  <a:pt x="3623" y="1855"/>
                </a:cubicBezTo>
                <a:cubicBezTo>
                  <a:pt x="3623" y="1852"/>
                  <a:pt x="3623" y="1852"/>
                  <a:pt x="3623" y="1852"/>
                </a:cubicBezTo>
                <a:cubicBezTo>
                  <a:pt x="3625" y="1848"/>
                  <a:pt x="3625" y="1847"/>
                  <a:pt x="3623" y="1843"/>
                </a:cubicBezTo>
                <a:cubicBezTo>
                  <a:pt x="3624" y="1842"/>
                  <a:pt x="3624" y="1843"/>
                  <a:pt x="3625" y="1841"/>
                </a:cubicBezTo>
                <a:cubicBezTo>
                  <a:pt x="3627" y="1841"/>
                  <a:pt x="3627" y="1841"/>
                  <a:pt x="3627" y="1841"/>
                </a:cubicBezTo>
                <a:cubicBezTo>
                  <a:pt x="3627" y="1838"/>
                  <a:pt x="3628" y="1837"/>
                  <a:pt x="3630" y="1836"/>
                </a:cubicBezTo>
                <a:cubicBezTo>
                  <a:pt x="3630" y="1835"/>
                  <a:pt x="3630" y="1835"/>
                  <a:pt x="3630" y="1835"/>
                </a:cubicBezTo>
                <a:cubicBezTo>
                  <a:pt x="3632" y="1835"/>
                  <a:pt x="3632" y="1835"/>
                  <a:pt x="3632" y="1835"/>
                </a:cubicBezTo>
                <a:cubicBezTo>
                  <a:pt x="3632" y="1834"/>
                  <a:pt x="3632" y="1834"/>
                  <a:pt x="3632" y="1834"/>
                </a:cubicBezTo>
                <a:cubicBezTo>
                  <a:pt x="3633" y="1834"/>
                  <a:pt x="3633" y="1833"/>
                  <a:pt x="3634" y="1833"/>
                </a:cubicBezTo>
                <a:cubicBezTo>
                  <a:pt x="3634" y="1831"/>
                  <a:pt x="3634" y="1831"/>
                  <a:pt x="3634" y="1831"/>
                </a:cubicBezTo>
                <a:cubicBezTo>
                  <a:pt x="3636" y="1831"/>
                  <a:pt x="3637" y="1830"/>
                  <a:pt x="3639" y="1830"/>
                </a:cubicBezTo>
                <a:cubicBezTo>
                  <a:pt x="3639" y="1829"/>
                  <a:pt x="3640" y="1828"/>
                  <a:pt x="3640" y="1827"/>
                </a:cubicBezTo>
                <a:cubicBezTo>
                  <a:pt x="3639" y="1827"/>
                  <a:pt x="3639" y="1827"/>
                  <a:pt x="3639" y="1827"/>
                </a:cubicBezTo>
                <a:cubicBezTo>
                  <a:pt x="3639" y="1823"/>
                  <a:pt x="3639" y="1823"/>
                  <a:pt x="3639" y="1823"/>
                </a:cubicBezTo>
                <a:cubicBezTo>
                  <a:pt x="3639" y="1823"/>
                  <a:pt x="3641" y="1821"/>
                  <a:pt x="3641" y="1821"/>
                </a:cubicBezTo>
                <a:cubicBezTo>
                  <a:pt x="3643" y="1821"/>
                  <a:pt x="3643" y="1821"/>
                  <a:pt x="3643" y="1821"/>
                </a:cubicBezTo>
                <a:cubicBezTo>
                  <a:pt x="3644" y="1817"/>
                  <a:pt x="3644" y="1814"/>
                  <a:pt x="3645" y="1811"/>
                </a:cubicBezTo>
                <a:cubicBezTo>
                  <a:pt x="3646" y="1811"/>
                  <a:pt x="3646" y="1811"/>
                  <a:pt x="3646" y="1811"/>
                </a:cubicBezTo>
                <a:cubicBezTo>
                  <a:pt x="3646" y="1808"/>
                  <a:pt x="3644" y="1805"/>
                  <a:pt x="3645" y="1804"/>
                </a:cubicBezTo>
                <a:cubicBezTo>
                  <a:pt x="3646" y="1804"/>
                  <a:pt x="3646" y="1804"/>
                  <a:pt x="3646" y="1804"/>
                </a:cubicBezTo>
                <a:cubicBezTo>
                  <a:pt x="3646" y="1802"/>
                  <a:pt x="3646" y="1802"/>
                  <a:pt x="3646" y="1802"/>
                </a:cubicBezTo>
                <a:cubicBezTo>
                  <a:pt x="3646" y="1802"/>
                  <a:pt x="3646" y="1802"/>
                  <a:pt x="3646" y="1802"/>
                </a:cubicBezTo>
                <a:cubicBezTo>
                  <a:pt x="3647" y="1801"/>
                  <a:pt x="3646" y="1800"/>
                  <a:pt x="3646" y="1800"/>
                </a:cubicBezTo>
                <a:cubicBezTo>
                  <a:pt x="3645" y="1796"/>
                  <a:pt x="3645" y="1793"/>
                  <a:pt x="3647" y="1791"/>
                </a:cubicBezTo>
                <a:cubicBezTo>
                  <a:pt x="3647" y="1788"/>
                  <a:pt x="3647" y="1788"/>
                  <a:pt x="3645" y="1788"/>
                </a:cubicBezTo>
                <a:cubicBezTo>
                  <a:pt x="3645" y="1786"/>
                  <a:pt x="3645" y="1786"/>
                  <a:pt x="3645" y="1786"/>
                </a:cubicBezTo>
                <a:cubicBezTo>
                  <a:pt x="3647" y="1785"/>
                  <a:pt x="3647" y="1785"/>
                  <a:pt x="3648" y="1784"/>
                </a:cubicBezTo>
                <a:cubicBezTo>
                  <a:pt x="3648" y="1783"/>
                  <a:pt x="3649" y="1783"/>
                  <a:pt x="3649" y="1782"/>
                </a:cubicBezTo>
                <a:cubicBezTo>
                  <a:pt x="3648" y="1781"/>
                  <a:pt x="3647" y="1781"/>
                  <a:pt x="3646" y="1780"/>
                </a:cubicBezTo>
                <a:cubicBezTo>
                  <a:pt x="3647" y="1779"/>
                  <a:pt x="3649" y="1778"/>
                  <a:pt x="3650" y="1778"/>
                </a:cubicBezTo>
                <a:cubicBezTo>
                  <a:pt x="3650" y="1769"/>
                  <a:pt x="3650" y="1769"/>
                  <a:pt x="3650" y="1769"/>
                </a:cubicBezTo>
                <a:cubicBezTo>
                  <a:pt x="3649" y="1769"/>
                  <a:pt x="3649" y="1769"/>
                  <a:pt x="3649" y="1769"/>
                </a:cubicBezTo>
                <a:lnTo>
                  <a:pt x="3649" y="1768"/>
                </a:lnTo>
                <a:close/>
                <a:moveTo>
                  <a:pt x="3459" y="1812"/>
                </a:moveTo>
                <a:cubicBezTo>
                  <a:pt x="3456" y="1812"/>
                  <a:pt x="3456" y="1812"/>
                  <a:pt x="3456" y="1812"/>
                </a:cubicBezTo>
                <a:cubicBezTo>
                  <a:pt x="3456" y="1812"/>
                  <a:pt x="3456" y="1812"/>
                  <a:pt x="3456" y="1812"/>
                </a:cubicBezTo>
                <a:cubicBezTo>
                  <a:pt x="3457" y="1811"/>
                  <a:pt x="3458" y="1811"/>
                  <a:pt x="3459" y="1811"/>
                </a:cubicBezTo>
                <a:lnTo>
                  <a:pt x="3459" y="1812"/>
                </a:lnTo>
                <a:close/>
                <a:moveTo>
                  <a:pt x="3468" y="1819"/>
                </a:moveTo>
                <a:cubicBezTo>
                  <a:pt x="3467" y="1819"/>
                  <a:pt x="3467" y="1819"/>
                  <a:pt x="3467" y="1819"/>
                </a:cubicBezTo>
                <a:cubicBezTo>
                  <a:pt x="3467" y="1821"/>
                  <a:pt x="3467" y="1821"/>
                  <a:pt x="3467" y="1821"/>
                </a:cubicBezTo>
                <a:cubicBezTo>
                  <a:pt x="3466" y="1820"/>
                  <a:pt x="3465" y="1820"/>
                  <a:pt x="3464" y="1820"/>
                </a:cubicBezTo>
                <a:cubicBezTo>
                  <a:pt x="3464" y="1816"/>
                  <a:pt x="3463" y="1812"/>
                  <a:pt x="3461" y="1810"/>
                </a:cubicBezTo>
                <a:cubicBezTo>
                  <a:pt x="3461" y="1809"/>
                  <a:pt x="3461" y="1809"/>
                  <a:pt x="3461" y="1809"/>
                </a:cubicBezTo>
                <a:cubicBezTo>
                  <a:pt x="3467" y="1810"/>
                  <a:pt x="3464" y="1814"/>
                  <a:pt x="3468" y="1817"/>
                </a:cubicBezTo>
                <a:lnTo>
                  <a:pt x="3468" y="1819"/>
                </a:lnTo>
                <a:close/>
                <a:moveTo>
                  <a:pt x="3484" y="1812"/>
                </a:moveTo>
                <a:cubicBezTo>
                  <a:pt x="3483" y="1812"/>
                  <a:pt x="3483" y="1812"/>
                  <a:pt x="3483" y="1812"/>
                </a:cubicBezTo>
                <a:cubicBezTo>
                  <a:pt x="3482" y="1809"/>
                  <a:pt x="3480" y="1806"/>
                  <a:pt x="3478" y="1802"/>
                </a:cubicBezTo>
                <a:cubicBezTo>
                  <a:pt x="3481" y="1802"/>
                  <a:pt x="3481" y="1802"/>
                  <a:pt x="3481" y="1802"/>
                </a:cubicBezTo>
                <a:cubicBezTo>
                  <a:pt x="3482" y="1804"/>
                  <a:pt x="3482" y="1804"/>
                  <a:pt x="3483" y="1805"/>
                </a:cubicBezTo>
                <a:cubicBezTo>
                  <a:pt x="3484" y="1807"/>
                  <a:pt x="3483" y="1806"/>
                  <a:pt x="3484" y="1807"/>
                </a:cubicBezTo>
                <a:lnTo>
                  <a:pt x="3484" y="1812"/>
                </a:lnTo>
                <a:close/>
                <a:moveTo>
                  <a:pt x="3414" y="1544"/>
                </a:moveTo>
                <a:cubicBezTo>
                  <a:pt x="3417" y="1544"/>
                  <a:pt x="3417" y="1544"/>
                  <a:pt x="3417" y="1544"/>
                </a:cubicBezTo>
                <a:cubicBezTo>
                  <a:pt x="3417" y="1543"/>
                  <a:pt x="3417" y="1543"/>
                  <a:pt x="3417" y="1543"/>
                </a:cubicBezTo>
                <a:cubicBezTo>
                  <a:pt x="3417" y="1543"/>
                  <a:pt x="3417" y="1543"/>
                  <a:pt x="3417" y="1543"/>
                </a:cubicBezTo>
                <a:cubicBezTo>
                  <a:pt x="3417" y="1542"/>
                  <a:pt x="3417" y="1542"/>
                  <a:pt x="3417" y="1542"/>
                </a:cubicBezTo>
                <a:cubicBezTo>
                  <a:pt x="3417" y="1542"/>
                  <a:pt x="3417" y="1542"/>
                  <a:pt x="3417" y="1542"/>
                </a:cubicBezTo>
                <a:cubicBezTo>
                  <a:pt x="3416" y="1541"/>
                  <a:pt x="3416" y="1541"/>
                  <a:pt x="3414" y="1541"/>
                </a:cubicBezTo>
                <a:cubicBezTo>
                  <a:pt x="3414" y="1541"/>
                  <a:pt x="3414" y="1542"/>
                  <a:pt x="3413" y="1543"/>
                </a:cubicBezTo>
                <a:cubicBezTo>
                  <a:pt x="3414" y="1544"/>
                  <a:pt x="3413" y="1543"/>
                  <a:pt x="3414" y="1544"/>
                </a:cubicBezTo>
                <a:close/>
                <a:moveTo>
                  <a:pt x="3403" y="1546"/>
                </a:moveTo>
                <a:cubicBezTo>
                  <a:pt x="3404" y="1546"/>
                  <a:pt x="3404" y="1547"/>
                  <a:pt x="3404" y="1547"/>
                </a:cubicBezTo>
                <a:cubicBezTo>
                  <a:pt x="3407" y="1547"/>
                  <a:pt x="3407" y="1547"/>
                  <a:pt x="3407" y="1547"/>
                </a:cubicBezTo>
                <a:cubicBezTo>
                  <a:pt x="3407" y="1545"/>
                  <a:pt x="3407" y="1544"/>
                  <a:pt x="3406" y="1543"/>
                </a:cubicBezTo>
                <a:cubicBezTo>
                  <a:pt x="3406" y="1542"/>
                  <a:pt x="3406" y="1542"/>
                  <a:pt x="3406" y="1542"/>
                </a:cubicBezTo>
                <a:cubicBezTo>
                  <a:pt x="3405" y="1542"/>
                  <a:pt x="3405" y="1542"/>
                  <a:pt x="3405" y="1542"/>
                </a:cubicBezTo>
                <a:cubicBezTo>
                  <a:pt x="3404" y="1544"/>
                  <a:pt x="3406" y="1544"/>
                  <a:pt x="3403" y="1546"/>
                </a:cubicBezTo>
                <a:close/>
                <a:moveTo>
                  <a:pt x="3413" y="1543"/>
                </a:moveTo>
                <a:cubicBezTo>
                  <a:pt x="3412" y="1543"/>
                  <a:pt x="3412" y="1543"/>
                  <a:pt x="3411" y="1542"/>
                </a:cubicBezTo>
                <a:cubicBezTo>
                  <a:pt x="3410" y="1544"/>
                  <a:pt x="3410" y="1544"/>
                  <a:pt x="3410" y="1546"/>
                </a:cubicBezTo>
                <a:cubicBezTo>
                  <a:pt x="3412" y="1546"/>
                  <a:pt x="3412" y="1546"/>
                  <a:pt x="3412" y="1546"/>
                </a:cubicBezTo>
                <a:cubicBezTo>
                  <a:pt x="3413" y="1545"/>
                  <a:pt x="3413" y="1544"/>
                  <a:pt x="3413" y="1543"/>
                </a:cubicBezTo>
                <a:close/>
                <a:moveTo>
                  <a:pt x="2553" y="1581"/>
                </a:moveTo>
                <a:cubicBezTo>
                  <a:pt x="2553" y="1580"/>
                  <a:pt x="2553" y="1580"/>
                  <a:pt x="2553" y="1580"/>
                </a:cubicBezTo>
                <a:cubicBezTo>
                  <a:pt x="2553" y="1579"/>
                  <a:pt x="2552" y="1579"/>
                  <a:pt x="2552" y="1579"/>
                </a:cubicBezTo>
                <a:cubicBezTo>
                  <a:pt x="2552" y="1577"/>
                  <a:pt x="2552" y="1577"/>
                  <a:pt x="2552" y="1577"/>
                </a:cubicBezTo>
                <a:cubicBezTo>
                  <a:pt x="2551" y="1577"/>
                  <a:pt x="2551" y="1577"/>
                  <a:pt x="2551" y="1577"/>
                </a:cubicBezTo>
                <a:cubicBezTo>
                  <a:pt x="2551" y="1575"/>
                  <a:pt x="2551" y="1573"/>
                  <a:pt x="2552" y="1570"/>
                </a:cubicBezTo>
                <a:cubicBezTo>
                  <a:pt x="2551" y="1570"/>
                  <a:pt x="2551" y="1570"/>
                  <a:pt x="2551" y="1570"/>
                </a:cubicBezTo>
                <a:cubicBezTo>
                  <a:pt x="2550" y="1567"/>
                  <a:pt x="2551" y="1566"/>
                  <a:pt x="2551" y="1563"/>
                </a:cubicBezTo>
                <a:cubicBezTo>
                  <a:pt x="2549" y="1563"/>
                  <a:pt x="2549" y="1563"/>
                  <a:pt x="2549" y="1563"/>
                </a:cubicBezTo>
                <a:cubicBezTo>
                  <a:pt x="2549" y="1560"/>
                  <a:pt x="2548" y="1559"/>
                  <a:pt x="2547" y="1556"/>
                </a:cubicBezTo>
                <a:cubicBezTo>
                  <a:pt x="2547" y="1556"/>
                  <a:pt x="2546" y="1556"/>
                  <a:pt x="2546" y="1556"/>
                </a:cubicBezTo>
                <a:cubicBezTo>
                  <a:pt x="2545" y="1556"/>
                  <a:pt x="2546" y="1557"/>
                  <a:pt x="2544" y="1556"/>
                </a:cubicBezTo>
                <a:cubicBezTo>
                  <a:pt x="2544" y="1556"/>
                  <a:pt x="2544" y="1555"/>
                  <a:pt x="2543" y="1554"/>
                </a:cubicBezTo>
                <a:cubicBezTo>
                  <a:pt x="2542" y="1553"/>
                  <a:pt x="2541" y="1553"/>
                  <a:pt x="2540" y="1552"/>
                </a:cubicBezTo>
                <a:cubicBezTo>
                  <a:pt x="2540" y="1551"/>
                  <a:pt x="2541" y="1551"/>
                  <a:pt x="2541" y="1550"/>
                </a:cubicBezTo>
                <a:cubicBezTo>
                  <a:pt x="2540" y="1550"/>
                  <a:pt x="2540" y="1550"/>
                  <a:pt x="2540" y="1550"/>
                </a:cubicBezTo>
                <a:cubicBezTo>
                  <a:pt x="2540" y="1549"/>
                  <a:pt x="2540" y="1549"/>
                  <a:pt x="2540" y="1549"/>
                </a:cubicBezTo>
                <a:cubicBezTo>
                  <a:pt x="2539" y="1549"/>
                  <a:pt x="2538" y="1549"/>
                  <a:pt x="2538" y="1550"/>
                </a:cubicBezTo>
                <a:cubicBezTo>
                  <a:pt x="2537" y="1551"/>
                  <a:pt x="2537" y="1553"/>
                  <a:pt x="2537" y="1554"/>
                </a:cubicBezTo>
                <a:cubicBezTo>
                  <a:pt x="2536" y="1554"/>
                  <a:pt x="2536" y="1554"/>
                  <a:pt x="2536" y="1554"/>
                </a:cubicBezTo>
                <a:cubicBezTo>
                  <a:pt x="2536" y="1560"/>
                  <a:pt x="2536" y="1560"/>
                  <a:pt x="2536" y="1560"/>
                </a:cubicBezTo>
                <a:cubicBezTo>
                  <a:pt x="2535" y="1560"/>
                  <a:pt x="2535" y="1560"/>
                  <a:pt x="2535" y="1560"/>
                </a:cubicBezTo>
                <a:cubicBezTo>
                  <a:pt x="2535" y="1566"/>
                  <a:pt x="2535" y="1566"/>
                  <a:pt x="2535" y="1566"/>
                </a:cubicBezTo>
                <a:cubicBezTo>
                  <a:pt x="2534" y="1566"/>
                  <a:pt x="2534" y="1566"/>
                  <a:pt x="2534" y="1566"/>
                </a:cubicBezTo>
                <a:cubicBezTo>
                  <a:pt x="2534" y="1567"/>
                  <a:pt x="2534" y="1567"/>
                  <a:pt x="2534" y="1567"/>
                </a:cubicBezTo>
                <a:cubicBezTo>
                  <a:pt x="2534" y="1567"/>
                  <a:pt x="2536" y="1568"/>
                  <a:pt x="2535" y="1569"/>
                </a:cubicBezTo>
                <a:cubicBezTo>
                  <a:pt x="2534" y="1569"/>
                  <a:pt x="2534" y="1569"/>
                  <a:pt x="2534" y="1569"/>
                </a:cubicBezTo>
                <a:cubicBezTo>
                  <a:pt x="2534" y="1570"/>
                  <a:pt x="2534" y="1570"/>
                  <a:pt x="2534" y="1570"/>
                </a:cubicBezTo>
                <a:cubicBezTo>
                  <a:pt x="2531" y="1570"/>
                  <a:pt x="2531" y="1570"/>
                  <a:pt x="2531" y="1570"/>
                </a:cubicBezTo>
                <a:cubicBezTo>
                  <a:pt x="2531" y="1570"/>
                  <a:pt x="2530" y="1572"/>
                  <a:pt x="2528" y="1572"/>
                </a:cubicBezTo>
                <a:cubicBezTo>
                  <a:pt x="2528" y="1571"/>
                  <a:pt x="2528" y="1571"/>
                  <a:pt x="2528" y="1571"/>
                </a:cubicBezTo>
                <a:cubicBezTo>
                  <a:pt x="2528" y="1571"/>
                  <a:pt x="2527" y="1571"/>
                  <a:pt x="2527" y="1570"/>
                </a:cubicBezTo>
                <a:cubicBezTo>
                  <a:pt x="2527" y="1571"/>
                  <a:pt x="2526" y="1572"/>
                  <a:pt x="2526" y="1573"/>
                </a:cubicBezTo>
                <a:cubicBezTo>
                  <a:pt x="2527" y="1573"/>
                  <a:pt x="2527" y="1573"/>
                  <a:pt x="2527" y="1573"/>
                </a:cubicBezTo>
                <a:cubicBezTo>
                  <a:pt x="2527" y="1574"/>
                  <a:pt x="2528" y="1576"/>
                  <a:pt x="2528" y="1578"/>
                </a:cubicBezTo>
                <a:cubicBezTo>
                  <a:pt x="2526" y="1578"/>
                  <a:pt x="2527" y="1578"/>
                  <a:pt x="2526" y="1579"/>
                </a:cubicBezTo>
                <a:cubicBezTo>
                  <a:pt x="2525" y="1579"/>
                  <a:pt x="2525" y="1579"/>
                  <a:pt x="2525" y="1579"/>
                </a:cubicBezTo>
                <a:cubicBezTo>
                  <a:pt x="2525" y="1580"/>
                  <a:pt x="2526" y="1581"/>
                  <a:pt x="2526" y="1581"/>
                </a:cubicBezTo>
                <a:cubicBezTo>
                  <a:pt x="2526" y="1582"/>
                  <a:pt x="2526" y="1582"/>
                  <a:pt x="2526" y="1582"/>
                </a:cubicBezTo>
                <a:cubicBezTo>
                  <a:pt x="2524" y="1582"/>
                  <a:pt x="2524" y="1582"/>
                  <a:pt x="2524" y="1582"/>
                </a:cubicBezTo>
                <a:cubicBezTo>
                  <a:pt x="2524" y="1585"/>
                  <a:pt x="2524" y="1585"/>
                  <a:pt x="2524" y="1585"/>
                </a:cubicBezTo>
                <a:cubicBezTo>
                  <a:pt x="2523" y="1585"/>
                  <a:pt x="2523" y="1585"/>
                  <a:pt x="2523" y="1585"/>
                </a:cubicBezTo>
                <a:cubicBezTo>
                  <a:pt x="2523" y="1586"/>
                  <a:pt x="2523" y="1586"/>
                  <a:pt x="2523" y="1586"/>
                </a:cubicBezTo>
                <a:cubicBezTo>
                  <a:pt x="2522" y="1585"/>
                  <a:pt x="2521" y="1585"/>
                  <a:pt x="2519" y="1584"/>
                </a:cubicBezTo>
                <a:cubicBezTo>
                  <a:pt x="2519" y="1585"/>
                  <a:pt x="2519" y="1585"/>
                  <a:pt x="2518" y="1585"/>
                </a:cubicBezTo>
                <a:cubicBezTo>
                  <a:pt x="2518" y="1594"/>
                  <a:pt x="2518" y="1594"/>
                  <a:pt x="2518" y="1594"/>
                </a:cubicBezTo>
                <a:cubicBezTo>
                  <a:pt x="2516" y="1594"/>
                  <a:pt x="2516" y="1594"/>
                  <a:pt x="2516" y="1594"/>
                </a:cubicBezTo>
                <a:cubicBezTo>
                  <a:pt x="2516" y="1592"/>
                  <a:pt x="2516" y="1592"/>
                  <a:pt x="2516" y="1592"/>
                </a:cubicBezTo>
                <a:cubicBezTo>
                  <a:pt x="2509" y="1593"/>
                  <a:pt x="2511" y="1599"/>
                  <a:pt x="2502" y="1595"/>
                </a:cubicBezTo>
                <a:cubicBezTo>
                  <a:pt x="2502" y="1597"/>
                  <a:pt x="2501" y="1597"/>
                  <a:pt x="2501" y="1599"/>
                </a:cubicBezTo>
                <a:cubicBezTo>
                  <a:pt x="2496" y="1597"/>
                  <a:pt x="2497" y="1600"/>
                  <a:pt x="2492" y="1601"/>
                </a:cubicBezTo>
                <a:cubicBezTo>
                  <a:pt x="2492" y="1604"/>
                  <a:pt x="2490" y="1604"/>
                  <a:pt x="2489" y="1606"/>
                </a:cubicBezTo>
                <a:cubicBezTo>
                  <a:pt x="2488" y="1606"/>
                  <a:pt x="2488" y="1607"/>
                  <a:pt x="2487" y="1607"/>
                </a:cubicBezTo>
                <a:cubicBezTo>
                  <a:pt x="2486" y="1606"/>
                  <a:pt x="2486" y="1606"/>
                  <a:pt x="2486" y="1606"/>
                </a:cubicBezTo>
                <a:cubicBezTo>
                  <a:pt x="2486" y="1608"/>
                  <a:pt x="2485" y="1610"/>
                  <a:pt x="2485" y="1612"/>
                </a:cubicBezTo>
                <a:cubicBezTo>
                  <a:pt x="2484" y="1612"/>
                  <a:pt x="2483" y="1613"/>
                  <a:pt x="2482" y="1614"/>
                </a:cubicBezTo>
                <a:cubicBezTo>
                  <a:pt x="2482" y="1615"/>
                  <a:pt x="2482" y="1615"/>
                  <a:pt x="2482" y="1615"/>
                </a:cubicBezTo>
                <a:cubicBezTo>
                  <a:pt x="2482" y="1615"/>
                  <a:pt x="2482" y="1615"/>
                  <a:pt x="2482" y="1615"/>
                </a:cubicBezTo>
                <a:cubicBezTo>
                  <a:pt x="2480" y="1619"/>
                  <a:pt x="2482" y="1623"/>
                  <a:pt x="2483" y="1625"/>
                </a:cubicBezTo>
                <a:cubicBezTo>
                  <a:pt x="2483" y="1626"/>
                  <a:pt x="2483" y="1626"/>
                  <a:pt x="2482" y="1627"/>
                </a:cubicBezTo>
                <a:cubicBezTo>
                  <a:pt x="2483" y="1627"/>
                  <a:pt x="2483" y="1627"/>
                  <a:pt x="2483" y="1627"/>
                </a:cubicBezTo>
                <a:cubicBezTo>
                  <a:pt x="2483" y="1628"/>
                  <a:pt x="2484" y="1629"/>
                  <a:pt x="2484" y="1630"/>
                </a:cubicBezTo>
                <a:cubicBezTo>
                  <a:pt x="2485" y="1630"/>
                  <a:pt x="2485" y="1630"/>
                  <a:pt x="2485" y="1630"/>
                </a:cubicBezTo>
                <a:cubicBezTo>
                  <a:pt x="2485" y="1637"/>
                  <a:pt x="2485" y="1637"/>
                  <a:pt x="2485" y="1637"/>
                </a:cubicBezTo>
                <a:cubicBezTo>
                  <a:pt x="2486" y="1637"/>
                  <a:pt x="2486" y="1637"/>
                  <a:pt x="2486" y="1637"/>
                </a:cubicBezTo>
                <a:cubicBezTo>
                  <a:pt x="2486" y="1640"/>
                  <a:pt x="2486" y="1640"/>
                  <a:pt x="2486" y="1640"/>
                </a:cubicBezTo>
                <a:cubicBezTo>
                  <a:pt x="2486" y="1640"/>
                  <a:pt x="2487" y="1641"/>
                  <a:pt x="2487" y="1641"/>
                </a:cubicBezTo>
                <a:cubicBezTo>
                  <a:pt x="2489" y="1644"/>
                  <a:pt x="2487" y="1646"/>
                  <a:pt x="2488" y="1648"/>
                </a:cubicBezTo>
                <a:cubicBezTo>
                  <a:pt x="2488" y="1650"/>
                  <a:pt x="2488" y="1650"/>
                  <a:pt x="2486" y="1652"/>
                </a:cubicBezTo>
                <a:cubicBezTo>
                  <a:pt x="2486" y="1652"/>
                  <a:pt x="2486" y="1652"/>
                  <a:pt x="2486" y="1652"/>
                </a:cubicBezTo>
                <a:cubicBezTo>
                  <a:pt x="2485" y="1653"/>
                  <a:pt x="2485" y="1654"/>
                  <a:pt x="2485" y="1656"/>
                </a:cubicBezTo>
                <a:cubicBezTo>
                  <a:pt x="2483" y="1657"/>
                  <a:pt x="2481" y="1659"/>
                  <a:pt x="2479" y="1660"/>
                </a:cubicBezTo>
                <a:cubicBezTo>
                  <a:pt x="2479" y="1664"/>
                  <a:pt x="2479" y="1664"/>
                  <a:pt x="2479" y="1664"/>
                </a:cubicBezTo>
                <a:cubicBezTo>
                  <a:pt x="2480" y="1664"/>
                  <a:pt x="2480" y="1664"/>
                  <a:pt x="2480" y="1664"/>
                </a:cubicBezTo>
                <a:cubicBezTo>
                  <a:pt x="2479" y="1667"/>
                  <a:pt x="2477" y="1668"/>
                  <a:pt x="2476" y="1670"/>
                </a:cubicBezTo>
                <a:cubicBezTo>
                  <a:pt x="2474" y="1670"/>
                  <a:pt x="2474" y="1670"/>
                  <a:pt x="2474" y="1670"/>
                </a:cubicBezTo>
                <a:cubicBezTo>
                  <a:pt x="2474" y="1672"/>
                  <a:pt x="2475" y="1674"/>
                  <a:pt x="2475" y="1676"/>
                </a:cubicBezTo>
                <a:cubicBezTo>
                  <a:pt x="2474" y="1676"/>
                  <a:pt x="2474" y="1676"/>
                  <a:pt x="2473" y="1677"/>
                </a:cubicBezTo>
                <a:cubicBezTo>
                  <a:pt x="2473" y="1679"/>
                  <a:pt x="2473" y="1679"/>
                  <a:pt x="2473" y="1679"/>
                </a:cubicBezTo>
                <a:cubicBezTo>
                  <a:pt x="2472" y="1679"/>
                  <a:pt x="2472" y="1679"/>
                  <a:pt x="2472" y="1679"/>
                </a:cubicBezTo>
                <a:cubicBezTo>
                  <a:pt x="2472" y="1680"/>
                  <a:pt x="2473" y="1680"/>
                  <a:pt x="2473" y="1681"/>
                </a:cubicBezTo>
                <a:cubicBezTo>
                  <a:pt x="2473" y="1686"/>
                  <a:pt x="2473" y="1686"/>
                  <a:pt x="2473" y="1686"/>
                </a:cubicBezTo>
                <a:cubicBezTo>
                  <a:pt x="2473" y="1687"/>
                  <a:pt x="2473" y="1688"/>
                  <a:pt x="2472" y="1690"/>
                </a:cubicBezTo>
                <a:cubicBezTo>
                  <a:pt x="2473" y="1690"/>
                  <a:pt x="2473" y="1690"/>
                  <a:pt x="2473" y="1690"/>
                </a:cubicBezTo>
                <a:cubicBezTo>
                  <a:pt x="2473" y="1691"/>
                  <a:pt x="2473" y="1691"/>
                  <a:pt x="2473" y="1691"/>
                </a:cubicBezTo>
                <a:cubicBezTo>
                  <a:pt x="2474" y="1691"/>
                  <a:pt x="2474" y="1691"/>
                  <a:pt x="2474" y="1691"/>
                </a:cubicBezTo>
                <a:cubicBezTo>
                  <a:pt x="2474" y="1693"/>
                  <a:pt x="2474" y="1693"/>
                  <a:pt x="2474" y="1693"/>
                </a:cubicBezTo>
                <a:cubicBezTo>
                  <a:pt x="2475" y="1693"/>
                  <a:pt x="2475" y="1693"/>
                  <a:pt x="2475" y="1693"/>
                </a:cubicBezTo>
                <a:cubicBezTo>
                  <a:pt x="2475" y="1694"/>
                  <a:pt x="2476" y="1696"/>
                  <a:pt x="2476" y="1697"/>
                </a:cubicBezTo>
                <a:cubicBezTo>
                  <a:pt x="2477" y="1698"/>
                  <a:pt x="2478" y="1699"/>
                  <a:pt x="2479" y="1700"/>
                </a:cubicBezTo>
                <a:cubicBezTo>
                  <a:pt x="2479" y="1701"/>
                  <a:pt x="2479" y="1702"/>
                  <a:pt x="2478" y="1703"/>
                </a:cubicBezTo>
                <a:cubicBezTo>
                  <a:pt x="2479" y="1703"/>
                  <a:pt x="2479" y="1703"/>
                  <a:pt x="2479" y="1703"/>
                </a:cubicBezTo>
                <a:cubicBezTo>
                  <a:pt x="2479" y="1705"/>
                  <a:pt x="2479" y="1705"/>
                  <a:pt x="2479" y="1705"/>
                </a:cubicBezTo>
                <a:cubicBezTo>
                  <a:pt x="2480" y="1705"/>
                  <a:pt x="2480" y="1705"/>
                  <a:pt x="2480" y="1705"/>
                </a:cubicBezTo>
                <a:cubicBezTo>
                  <a:pt x="2480" y="1709"/>
                  <a:pt x="2480" y="1709"/>
                  <a:pt x="2480" y="1709"/>
                </a:cubicBezTo>
                <a:cubicBezTo>
                  <a:pt x="2481" y="1709"/>
                  <a:pt x="2481" y="1709"/>
                  <a:pt x="2481" y="1709"/>
                </a:cubicBezTo>
                <a:cubicBezTo>
                  <a:pt x="2481" y="1711"/>
                  <a:pt x="2481" y="1711"/>
                  <a:pt x="2481" y="1711"/>
                </a:cubicBezTo>
                <a:cubicBezTo>
                  <a:pt x="2482" y="1711"/>
                  <a:pt x="2482" y="1711"/>
                  <a:pt x="2482" y="1711"/>
                </a:cubicBezTo>
                <a:cubicBezTo>
                  <a:pt x="2482" y="1712"/>
                  <a:pt x="2482" y="1714"/>
                  <a:pt x="2482" y="1715"/>
                </a:cubicBezTo>
                <a:cubicBezTo>
                  <a:pt x="2483" y="1715"/>
                  <a:pt x="2483" y="1715"/>
                  <a:pt x="2483" y="1715"/>
                </a:cubicBezTo>
                <a:cubicBezTo>
                  <a:pt x="2483" y="1716"/>
                  <a:pt x="2484" y="1718"/>
                  <a:pt x="2484" y="1720"/>
                </a:cubicBezTo>
                <a:cubicBezTo>
                  <a:pt x="2485" y="1720"/>
                  <a:pt x="2485" y="1720"/>
                  <a:pt x="2485" y="1720"/>
                </a:cubicBezTo>
                <a:cubicBezTo>
                  <a:pt x="2487" y="1722"/>
                  <a:pt x="2485" y="1720"/>
                  <a:pt x="2487" y="1721"/>
                </a:cubicBezTo>
                <a:cubicBezTo>
                  <a:pt x="2487" y="1722"/>
                  <a:pt x="2487" y="1722"/>
                  <a:pt x="2487" y="1722"/>
                </a:cubicBezTo>
                <a:cubicBezTo>
                  <a:pt x="2489" y="1722"/>
                  <a:pt x="2489" y="1722"/>
                  <a:pt x="2489" y="1722"/>
                </a:cubicBezTo>
                <a:cubicBezTo>
                  <a:pt x="2490" y="1723"/>
                  <a:pt x="2490" y="1724"/>
                  <a:pt x="2491" y="1725"/>
                </a:cubicBezTo>
                <a:cubicBezTo>
                  <a:pt x="2492" y="1725"/>
                  <a:pt x="2492" y="1725"/>
                  <a:pt x="2492" y="1725"/>
                </a:cubicBezTo>
                <a:cubicBezTo>
                  <a:pt x="2494" y="1725"/>
                  <a:pt x="2496" y="1727"/>
                  <a:pt x="2497" y="1729"/>
                </a:cubicBezTo>
                <a:cubicBezTo>
                  <a:pt x="2500" y="1728"/>
                  <a:pt x="2502" y="1728"/>
                  <a:pt x="2505" y="1726"/>
                </a:cubicBezTo>
                <a:cubicBezTo>
                  <a:pt x="2505" y="1725"/>
                  <a:pt x="2505" y="1725"/>
                  <a:pt x="2505" y="1725"/>
                </a:cubicBezTo>
                <a:cubicBezTo>
                  <a:pt x="2506" y="1725"/>
                  <a:pt x="2506" y="1725"/>
                  <a:pt x="2506" y="1725"/>
                </a:cubicBezTo>
                <a:cubicBezTo>
                  <a:pt x="2507" y="1725"/>
                  <a:pt x="2507" y="1724"/>
                  <a:pt x="2507" y="1724"/>
                </a:cubicBezTo>
                <a:cubicBezTo>
                  <a:pt x="2511" y="1724"/>
                  <a:pt x="2511" y="1724"/>
                  <a:pt x="2511" y="1724"/>
                </a:cubicBezTo>
                <a:cubicBezTo>
                  <a:pt x="2511" y="1723"/>
                  <a:pt x="2512" y="1723"/>
                  <a:pt x="2512" y="1722"/>
                </a:cubicBezTo>
                <a:cubicBezTo>
                  <a:pt x="2513" y="1721"/>
                  <a:pt x="2514" y="1720"/>
                  <a:pt x="2515" y="1720"/>
                </a:cubicBezTo>
                <a:cubicBezTo>
                  <a:pt x="2515" y="1717"/>
                  <a:pt x="2515" y="1717"/>
                  <a:pt x="2515" y="1717"/>
                </a:cubicBezTo>
                <a:cubicBezTo>
                  <a:pt x="2516" y="1717"/>
                  <a:pt x="2516" y="1717"/>
                  <a:pt x="2517" y="1716"/>
                </a:cubicBezTo>
                <a:cubicBezTo>
                  <a:pt x="2517" y="1714"/>
                  <a:pt x="2517" y="1714"/>
                  <a:pt x="2517" y="1714"/>
                </a:cubicBezTo>
                <a:cubicBezTo>
                  <a:pt x="2518" y="1714"/>
                  <a:pt x="2518" y="1714"/>
                  <a:pt x="2518" y="1714"/>
                </a:cubicBezTo>
                <a:cubicBezTo>
                  <a:pt x="2518" y="1711"/>
                  <a:pt x="2518" y="1711"/>
                  <a:pt x="2518" y="1711"/>
                </a:cubicBezTo>
                <a:cubicBezTo>
                  <a:pt x="2519" y="1711"/>
                  <a:pt x="2519" y="1711"/>
                  <a:pt x="2519" y="1711"/>
                </a:cubicBezTo>
                <a:cubicBezTo>
                  <a:pt x="2519" y="1709"/>
                  <a:pt x="2519" y="1709"/>
                  <a:pt x="2519" y="1709"/>
                </a:cubicBezTo>
                <a:cubicBezTo>
                  <a:pt x="2519" y="1709"/>
                  <a:pt x="2519" y="1709"/>
                  <a:pt x="2519" y="1709"/>
                </a:cubicBezTo>
                <a:cubicBezTo>
                  <a:pt x="2519" y="1706"/>
                  <a:pt x="2519" y="1706"/>
                  <a:pt x="2519" y="1706"/>
                </a:cubicBezTo>
                <a:cubicBezTo>
                  <a:pt x="2520" y="1706"/>
                  <a:pt x="2520" y="1706"/>
                  <a:pt x="2520" y="1706"/>
                </a:cubicBezTo>
                <a:cubicBezTo>
                  <a:pt x="2521" y="1704"/>
                  <a:pt x="2521" y="1701"/>
                  <a:pt x="2521" y="1698"/>
                </a:cubicBezTo>
                <a:cubicBezTo>
                  <a:pt x="2522" y="1698"/>
                  <a:pt x="2522" y="1698"/>
                  <a:pt x="2522" y="1698"/>
                </a:cubicBezTo>
                <a:cubicBezTo>
                  <a:pt x="2522" y="1696"/>
                  <a:pt x="2522" y="1696"/>
                  <a:pt x="2522" y="1696"/>
                </a:cubicBezTo>
                <a:cubicBezTo>
                  <a:pt x="2523" y="1696"/>
                  <a:pt x="2523" y="1696"/>
                  <a:pt x="2523" y="1696"/>
                </a:cubicBezTo>
                <a:cubicBezTo>
                  <a:pt x="2523" y="1693"/>
                  <a:pt x="2523" y="1693"/>
                  <a:pt x="2523" y="1693"/>
                </a:cubicBezTo>
                <a:cubicBezTo>
                  <a:pt x="2523" y="1693"/>
                  <a:pt x="2524" y="1693"/>
                  <a:pt x="2524" y="1692"/>
                </a:cubicBezTo>
                <a:cubicBezTo>
                  <a:pt x="2524" y="1691"/>
                  <a:pt x="2524" y="1691"/>
                  <a:pt x="2524" y="1691"/>
                </a:cubicBezTo>
                <a:cubicBezTo>
                  <a:pt x="2525" y="1691"/>
                  <a:pt x="2525" y="1691"/>
                  <a:pt x="2525" y="1691"/>
                </a:cubicBezTo>
                <a:cubicBezTo>
                  <a:pt x="2526" y="1687"/>
                  <a:pt x="2526" y="1684"/>
                  <a:pt x="2527" y="1681"/>
                </a:cubicBezTo>
                <a:cubicBezTo>
                  <a:pt x="2528" y="1681"/>
                  <a:pt x="2528" y="1681"/>
                  <a:pt x="2528" y="1681"/>
                </a:cubicBezTo>
                <a:cubicBezTo>
                  <a:pt x="2528" y="1679"/>
                  <a:pt x="2528" y="1679"/>
                  <a:pt x="2528" y="1679"/>
                </a:cubicBezTo>
                <a:cubicBezTo>
                  <a:pt x="2528" y="1679"/>
                  <a:pt x="2528" y="1679"/>
                  <a:pt x="2528" y="1679"/>
                </a:cubicBezTo>
                <a:cubicBezTo>
                  <a:pt x="2528" y="1677"/>
                  <a:pt x="2528" y="1677"/>
                  <a:pt x="2528" y="1677"/>
                </a:cubicBezTo>
                <a:cubicBezTo>
                  <a:pt x="2529" y="1677"/>
                  <a:pt x="2529" y="1677"/>
                  <a:pt x="2529" y="1677"/>
                </a:cubicBezTo>
                <a:cubicBezTo>
                  <a:pt x="2529" y="1676"/>
                  <a:pt x="2528" y="1674"/>
                  <a:pt x="2528" y="1672"/>
                </a:cubicBezTo>
                <a:cubicBezTo>
                  <a:pt x="2529" y="1672"/>
                  <a:pt x="2530" y="1671"/>
                  <a:pt x="2531" y="1671"/>
                </a:cubicBezTo>
                <a:cubicBezTo>
                  <a:pt x="2531" y="1669"/>
                  <a:pt x="2531" y="1669"/>
                  <a:pt x="2531" y="1669"/>
                </a:cubicBezTo>
                <a:cubicBezTo>
                  <a:pt x="2532" y="1669"/>
                  <a:pt x="2532" y="1669"/>
                  <a:pt x="2532" y="1669"/>
                </a:cubicBezTo>
                <a:cubicBezTo>
                  <a:pt x="2532" y="1663"/>
                  <a:pt x="2532" y="1663"/>
                  <a:pt x="2532" y="1663"/>
                </a:cubicBezTo>
                <a:cubicBezTo>
                  <a:pt x="2533" y="1663"/>
                  <a:pt x="2533" y="1663"/>
                  <a:pt x="2533" y="1663"/>
                </a:cubicBezTo>
                <a:cubicBezTo>
                  <a:pt x="2533" y="1661"/>
                  <a:pt x="2533" y="1661"/>
                  <a:pt x="2533" y="1661"/>
                </a:cubicBezTo>
                <a:cubicBezTo>
                  <a:pt x="2533" y="1661"/>
                  <a:pt x="2533" y="1661"/>
                  <a:pt x="2533" y="1661"/>
                </a:cubicBezTo>
                <a:cubicBezTo>
                  <a:pt x="2533" y="1656"/>
                  <a:pt x="2533" y="1656"/>
                  <a:pt x="2533" y="1656"/>
                </a:cubicBezTo>
                <a:cubicBezTo>
                  <a:pt x="2534" y="1656"/>
                  <a:pt x="2534" y="1656"/>
                  <a:pt x="2534" y="1656"/>
                </a:cubicBezTo>
                <a:cubicBezTo>
                  <a:pt x="2534" y="1654"/>
                  <a:pt x="2534" y="1651"/>
                  <a:pt x="2533" y="1649"/>
                </a:cubicBezTo>
                <a:cubicBezTo>
                  <a:pt x="2534" y="1649"/>
                  <a:pt x="2534" y="1649"/>
                  <a:pt x="2534" y="1649"/>
                </a:cubicBezTo>
                <a:cubicBezTo>
                  <a:pt x="2535" y="1648"/>
                  <a:pt x="2535" y="1646"/>
                  <a:pt x="2536" y="1644"/>
                </a:cubicBezTo>
                <a:cubicBezTo>
                  <a:pt x="2537" y="1644"/>
                  <a:pt x="2537" y="1644"/>
                  <a:pt x="2537" y="1644"/>
                </a:cubicBezTo>
                <a:cubicBezTo>
                  <a:pt x="2537" y="1640"/>
                  <a:pt x="2537" y="1640"/>
                  <a:pt x="2537" y="1640"/>
                </a:cubicBezTo>
                <a:cubicBezTo>
                  <a:pt x="2538" y="1640"/>
                  <a:pt x="2538" y="1640"/>
                  <a:pt x="2538" y="1640"/>
                </a:cubicBezTo>
                <a:cubicBezTo>
                  <a:pt x="2538" y="1639"/>
                  <a:pt x="2538" y="1638"/>
                  <a:pt x="2538" y="1637"/>
                </a:cubicBezTo>
                <a:cubicBezTo>
                  <a:pt x="2540" y="1637"/>
                  <a:pt x="2540" y="1637"/>
                  <a:pt x="2540" y="1637"/>
                </a:cubicBezTo>
                <a:cubicBezTo>
                  <a:pt x="2541" y="1635"/>
                  <a:pt x="2541" y="1632"/>
                  <a:pt x="2542" y="1630"/>
                </a:cubicBezTo>
                <a:cubicBezTo>
                  <a:pt x="2542" y="1630"/>
                  <a:pt x="2542" y="1630"/>
                  <a:pt x="2542" y="1630"/>
                </a:cubicBezTo>
                <a:cubicBezTo>
                  <a:pt x="2542" y="1628"/>
                  <a:pt x="2542" y="1628"/>
                  <a:pt x="2542" y="1628"/>
                </a:cubicBezTo>
                <a:cubicBezTo>
                  <a:pt x="2543" y="1628"/>
                  <a:pt x="2543" y="1628"/>
                  <a:pt x="2543" y="1628"/>
                </a:cubicBezTo>
                <a:cubicBezTo>
                  <a:pt x="2543" y="1624"/>
                  <a:pt x="2543" y="1624"/>
                  <a:pt x="2543" y="1624"/>
                </a:cubicBezTo>
                <a:cubicBezTo>
                  <a:pt x="2544" y="1624"/>
                  <a:pt x="2544" y="1624"/>
                  <a:pt x="2544" y="1624"/>
                </a:cubicBezTo>
                <a:cubicBezTo>
                  <a:pt x="2544" y="1623"/>
                  <a:pt x="2543" y="1623"/>
                  <a:pt x="2543" y="1623"/>
                </a:cubicBezTo>
                <a:cubicBezTo>
                  <a:pt x="2544" y="1620"/>
                  <a:pt x="2544" y="1618"/>
                  <a:pt x="2544" y="1616"/>
                </a:cubicBezTo>
                <a:cubicBezTo>
                  <a:pt x="2545" y="1616"/>
                  <a:pt x="2545" y="1616"/>
                  <a:pt x="2545" y="1616"/>
                </a:cubicBezTo>
                <a:cubicBezTo>
                  <a:pt x="2546" y="1614"/>
                  <a:pt x="2547" y="1614"/>
                  <a:pt x="2547" y="1612"/>
                </a:cubicBezTo>
                <a:cubicBezTo>
                  <a:pt x="2546" y="1612"/>
                  <a:pt x="2546" y="1612"/>
                  <a:pt x="2546" y="1612"/>
                </a:cubicBezTo>
                <a:cubicBezTo>
                  <a:pt x="2546" y="1611"/>
                  <a:pt x="2546" y="1610"/>
                  <a:pt x="2547" y="1609"/>
                </a:cubicBezTo>
                <a:cubicBezTo>
                  <a:pt x="2548" y="1609"/>
                  <a:pt x="2548" y="1609"/>
                  <a:pt x="2548" y="1609"/>
                </a:cubicBezTo>
                <a:cubicBezTo>
                  <a:pt x="2548" y="1606"/>
                  <a:pt x="2548" y="1604"/>
                  <a:pt x="2547" y="1603"/>
                </a:cubicBezTo>
                <a:cubicBezTo>
                  <a:pt x="2547" y="1602"/>
                  <a:pt x="2546" y="1602"/>
                  <a:pt x="2546" y="1602"/>
                </a:cubicBezTo>
                <a:cubicBezTo>
                  <a:pt x="2546" y="1596"/>
                  <a:pt x="2546" y="1596"/>
                  <a:pt x="2546" y="1596"/>
                </a:cubicBezTo>
                <a:cubicBezTo>
                  <a:pt x="2545" y="1596"/>
                  <a:pt x="2545" y="1596"/>
                  <a:pt x="2545" y="1596"/>
                </a:cubicBezTo>
                <a:cubicBezTo>
                  <a:pt x="2545" y="1595"/>
                  <a:pt x="2544" y="1593"/>
                  <a:pt x="2544" y="1592"/>
                </a:cubicBezTo>
                <a:cubicBezTo>
                  <a:pt x="2545" y="1592"/>
                  <a:pt x="2546" y="1591"/>
                  <a:pt x="2547" y="1591"/>
                </a:cubicBezTo>
                <a:cubicBezTo>
                  <a:pt x="2547" y="1592"/>
                  <a:pt x="2547" y="1592"/>
                  <a:pt x="2547" y="1592"/>
                </a:cubicBezTo>
                <a:cubicBezTo>
                  <a:pt x="2548" y="1592"/>
                  <a:pt x="2548" y="1592"/>
                  <a:pt x="2548" y="1592"/>
                </a:cubicBezTo>
                <a:cubicBezTo>
                  <a:pt x="2549" y="1595"/>
                  <a:pt x="2550" y="1595"/>
                  <a:pt x="2550" y="1598"/>
                </a:cubicBezTo>
                <a:cubicBezTo>
                  <a:pt x="2552" y="1598"/>
                  <a:pt x="2552" y="1598"/>
                  <a:pt x="2552" y="1598"/>
                </a:cubicBezTo>
                <a:cubicBezTo>
                  <a:pt x="2552" y="1594"/>
                  <a:pt x="2556" y="1586"/>
                  <a:pt x="2554" y="1581"/>
                </a:cubicBezTo>
                <a:lnTo>
                  <a:pt x="2553" y="1581"/>
                </a:lnTo>
                <a:close/>
                <a:moveTo>
                  <a:pt x="3477" y="1579"/>
                </a:moveTo>
                <a:cubicBezTo>
                  <a:pt x="3475" y="1575"/>
                  <a:pt x="3475" y="1577"/>
                  <a:pt x="3476" y="1572"/>
                </a:cubicBezTo>
                <a:cubicBezTo>
                  <a:pt x="3473" y="1572"/>
                  <a:pt x="3474" y="1572"/>
                  <a:pt x="3471" y="1572"/>
                </a:cubicBezTo>
                <a:cubicBezTo>
                  <a:pt x="3471" y="1574"/>
                  <a:pt x="3470" y="1576"/>
                  <a:pt x="3470" y="1579"/>
                </a:cubicBezTo>
                <a:cubicBezTo>
                  <a:pt x="3472" y="1579"/>
                  <a:pt x="3473" y="1578"/>
                  <a:pt x="3473" y="1578"/>
                </a:cubicBezTo>
                <a:cubicBezTo>
                  <a:pt x="3473" y="1579"/>
                  <a:pt x="3473" y="1579"/>
                  <a:pt x="3473" y="1579"/>
                </a:cubicBezTo>
                <a:lnTo>
                  <a:pt x="3477" y="1579"/>
                </a:lnTo>
                <a:close/>
                <a:moveTo>
                  <a:pt x="3811" y="1604"/>
                </a:moveTo>
                <a:cubicBezTo>
                  <a:pt x="3810" y="1604"/>
                  <a:pt x="3810" y="1604"/>
                  <a:pt x="3810" y="1604"/>
                </a:cubicBezTo>
                <a:cubicBezTo>
                  <a:pt x="3809" y="1603"/>
                  <a:pt x="3809" y="1601"/>
                  <a:pt x="3809" y="1599"/>
                </a:cubicBezTo>
                <a:cubicBezTo>
                  <a:pt x="3807" y="1599"/>
                  <a:pt x="3807" y="1599"/>
                  <a:pt x="3807" y="1599"/>
                </a:cubicBezTo>
                <a:cubicBezTo>
                  <a:pt x="3807" y="1602"/>
                  <a:pt x="3806" y="1605"/>
                  <a:pt x="3806" y="1608"/>
                </a:cubicBezTo>
                <a:cubicBezTo>
                  <a:pt x="3807" y="1608"/>
                  <a:pt x="3807" y="1608"/>
                  <a:pt x="3807" y="1608"/>
                </a:cubicBezTo>
                <a:cubicBezTo>
                  <a:pt x="3807" y="1609"/>
                  <a:pt x="3808" y="1611"/>
                  <a:pt x="3808" y="1613"/>
                </a:cubicBezTo>
                <a:cubicBezTo>
                  <a:pt x="3809" y="1612"/>
                  <a:pt x="3811" y="1612"/>
                  <a:pt x="3812" y="1612"/>
                </a:cubicBezTo>
                <a:cubicBezTo>
                  <a:pt x="3812" y="1612"/>
                  <a:pt x="3812" y="1613"/>
                  <a:pt x="3814" y="1613"/>
                </a:cubicBezTo>
                <a:cubicBezTo>
                  <a:pt x="3814" y="1612"/>
                  <a:pt x="3814" y="1612"/>
                  <a:pt x="3814" y="1612"/>
                </a:cubicBezTo>
                <a:cubicBezTo>
                  <a:pt x="3814" y="1612"/>
                  <a:pt x="3814" y="1612"/>
                  <a:pt x="3814" y="1612"/>
                </a:cubicBezTo>
                <a:cubicBezTo>
                  <a:pt x="3813" y="1609"/>
                  <a:pt x="3815" y="1609"/>
                  <a:pt x="3814" y="1608"/>
                </a:cubicBezTo>
                <a:cubicBezTo>
                  <a:pt x="3814" y="1607"/>
                  <a:pt x="3813" y="1607"/>
                  <a:pt x="3813" y="1607"/>
                </a:cubicBezTo>
                <a:cubicBezTo>
                  <a:pt x="3813" y="1605"/>
                  <a:pt x="3813" y="1604"/>
                  <a:pt x="3814" y="1602"/>
                </a:cubicBezTo>
                <a:cubicBezTo>
                  <a:pt x="3811" y="1603"/>
                  <a:pt x="3812" y="1602"/>
                  <a:pt x="3811" y="1604"/>
                </a:cubicBezTo>
                <a:close/>
                <a:moveTo>
                  <a:pt x="3503" y="1613"/>
                </a:moveTo>
                <a:cubicBezTo>
                  <a:pt x="3504" y="1611"/>
                  <a:pt x="3504" y="1610"/>
                  <a:pt x="3506" y="1609"/>
                </a:cubicBezTo>
                <a:cubicBezTo>
                  <a:pt x="3506" y="1608"/>
                  <a:pt x="3506" y="1608"/>
                  <a:pt x="3506" y="1608"/>
                </a:cubicBezTo>
                <a:cubicBezTo>
                  <a:pt x="3502" y="1608"/>
                  <a:pt x="3502" y="1608"/>
                  <a:pt x="3502" y="1608"/>
                </a:cubicBezTo>
                <a:cubicBezTo>
                  <a:pt x="3502" y="1609"/>
                  <a:pt x="3502" y="1608"/>
                  <a:pt x="3501" y="1609"/>
                </a:cubicBezTo>
                <a:cubicBezTo>
                  <a:pt x="3501" y="1612"/>
                  <a:pt x="3501" y="1612"/>
                  <a:pt x="3501" y="1612"/>
                </a:cubicBezTo>
                <a:cubicBezTo>
                  <a:pt x="3502" y="1612"/>
                  <a:pt x="3502" y="1612"/>
                  <a:pt x="3502" y="1612"/>
                </a:cubicBezTo>
                <a:cubicBezTo>
                  <a:pt x="3502" y="1613"/>
                  <a:pt x="3502" y="1613"/>
                  <a:pt x="3502" y="1613"/>
                </a:cubicBezTo>
                <a:lnTo>
                  <a:pt x="3503" y="1613"/>
                </a:lnTo>
                <a:close/>
                <a:moveTo>
                  <a:pt x="3925" y="1619"/>
                </a:moveTo>
                <a:cubicBezTo>
                  <a:pt x="3928" y="1617"/>
                  <a:pt x="3930" y="1615"/>
                  <a:pt x="3936" y="1615"/>
                </a:cubicBezTo>
                <a:cubicBezTo>
                  <a:pt x="3936" y="1611"/>
                  <a:pt x="3936" y="1611"/>
                  <a:pt x="3936" y="1611"/>
                </a:cubicBezTo>
                <a:cubicBezTo>
                  <a:pt x="3938" y="1610"/>
                  <a:pt x="3938" y="1610"/>
                  <a:pt x="3939" y="1608"/>
                </a:cubicBezTo>
                <a:cubicBezTo>
                  <a:pt x="3932" y="1609"/>
                  <a:pt x="3928" y="1613"/>
                  <a:pt x="3923" y="1615"/>
                </a:cubicBezTo>
                <a:cubicBezTo>
                  <a:pt x="3924" y="1617"/>
                  <a:pt x="3924" y="1616"/>
                  <a:pt x="3925" y="1619"/>
                </a:cubicBezTo>
                <a:close/>
                <a:moveTo>
                  <a:pt x="2549" y="1615"/>
                </a:moveTo>
                <a:cubicBezTo>
                  <a:pt x="2550" y="1615"/>
                  <a:pt x="2550" y="1615"/>
                  <a:pt x="2550" y="1615"/>
                </a:cubicBezTo>
                <a:cubicBezTo>
                  <a:pt x="2550" y="1615"/>
                  <a:pt x="2550" y="1614"/>
                  <a:pt x="2551" y="1614"/>
                </a:cubicBezTo>
                <a:cubicBezTo>
                  <a:pt x="2551" y="1613"/>
                  <a:pt x="2551" y="1613"/>
                  <a:pt x="2551" y="1613"/>
                </a:cubicBezTo>
                <a:cubicBezTo>
                  <a:pt x="2550" y="1613"/>
                  <a:pt x="2550" y="1613"/>
                  <a:pt x="2550" y="1613"/>
                </a:cubicBezTo>
                <a:cubicBezTo>
                  <a:pt x="2550" y="1614"/>
                  <a:pt x="2549" y="1614"/>
                  <a:pt x="2549" y="1615"/>
                </a:cubicBezTo>
                <a:close/>
                <a:moveTo>
                  <a:pt x="3814" y="1616"/>
                </a:moveTo>
                <a:cubicBezTo>
                  <a:pt x="3812" y="1616"/>
                  <a:pt x="3812" y="1616"/>
                  <a:pt x="3812" y="1616"/>
                </a:cubicBezTo>
                <a:cubicBezTo>
                  <a:pt x="3812" y="1620"/>
                  <a:pt x="3813" y="1621"/>
                  <a:pt x="3814" y="1624"/>
                </a:cubicBezTo>
                <a:cubicBezTo>
                  <a:pt x="3815" y="1625"/>
                  <a:pt x="3814" y="1624"/>
                  <a:pt x="3814" y="1625"/>
                </a:cubicBezTo>
                <a:cubicBezTo>
                  <a:pt x="3818" y="1625"/>
                  <a:pt x="3818" y="1625"/>
                  <a:pt x="3818" y="1625"/>
                </a:cubicBezTo>
                <a:cubicBezTo>
                  <a:pt x="3817" y="1624"/>
                  <a:pt x="3817" y="1622"/>
                  <a:pt x="3817" y="1621"/>
                </a:cubicBezTo>
                <a:cubicBezTo>
                  <a:pt x="3815" y="1621"/>
                  <a:pt x="3816" y="1621"/>
                  <a:pt x="3815" y="1620"/>
                </a:cubicBezTo>
                <a:cubicBezTo>
                  <a:pt x="3814" y="1620"/>
                  <a:pt x="3814" y="1620"/>
                  <a:pt x="3814" y="1620"/>
                </a:cubicBezTo>
                <a:cubicBezTo>
                  <a:pt x="3814" y="1619"/>
                  <a:pt x="3814" y="1617"/>
                  <a:pt x="3814" y="1616"/>
                </a:cubicBezTo>
                <a:close/>
                <a:moveTo>
                  <a:pt x="3913" y="1628"/>
                </a:moveTo>
                <a:cubicBezTo>
                  <a:pt x="3913" y="1630"/>
                  <a:pt x="3913" y="1631"/>
                  <a:pt x="3912" y="1632"/>
                </a:cubicBezTo>
                <a:cubicBezTo>
                  <a:pt x="3912" y="1633"/>
                  <a:pt x="3912" y="1633"/>
                  <a:pt x="3912" y="1634"/>
                </a:cubicBezTo>
                <a:cubicBezTo>
                  <a:pt x="3914" y="1635"/>
                  <a:pt x="3914" y="1635"/>
                  <a:pt x="3914" y="1635"/>
                </a:cubicBezTo>
                <a:cubicBezTo>
                  <a:pt x="3918" y="1635"/>
                  <a:pt x="3918" y="1635"/>
                  <a:pt x="3918" y="1635"/>
                </a:cubicBezTo>
                <a:cubicBezTo>
                  <a:pt x="3918" y="1636"/>
                  <a:pt x="3918" y="1636"/>
                  <a:pt x="3918" y="1636"/>
                </a:cubicBezTo>
                <a:cubicBezTo>
                  <a:pt x="3920" y="1636"/>
                  <a:pt x="3923" y="1635"/>
                  <a:pt x="3925" y="1635"/>
                </a:cubicBezTo>
                <a:cubicBezTo>
                  <a:pt x="3925" y="1633"/>
                  <a:pt x="3925" y="1634"/>
                  <a:pt x="3926" y="1633"/>
                </a:cubicBezTo>
                <a:cubicBezTo>
                  <a:pt x="3926" y="1629"/>
                  <a:pt x="3925" y="1629"/>
                  <a:pt x="3923" y="1627"/>
                </a:cubicBezTo>
                <a:cubicBezTo>
                  <a:pt x="3920" y="1627"/>
                  <a:pt x="3917" y="1628"/>
                  <a:pt x="3913" y="1628"/>
                </a:cubicBezTo>
                <a:close/>
                <a:moveTo>
                  <a:pt x="2627" y="1654"/>
                </a:moveTo>
                <a:cubicBezTo>
                  <a:pt x="2625" y="1654"/>
                  <a:pt x="2625" y="1654"/>
                  <a:pt x="2625" y="1654"/>
                </a:cubicBezTo>
                <a:cubicBezTo>
                  <a:pt x="2625" y="1660"/>
                  <a:pt x="2625" y="1660"/>
                  <a:pt x="2625" y="1660"/>
                </a:cubicBezTo>
                <a:cubicBezTo>
                  <a:pt x="2627" y="1660"/>
                  <a:pt x="2627" y="1660"/>
                  <a:pt x="2627" y="1660"/>
                </a:cubicBezTo>
                <a:cubicBezTo>
                  <a:pt x="2627" y="1661"/>
                  <a:pt x="2627" y="1661"/>
                  <a:pt x="2627" y="1661"/>
                </a:cubicBezTo>
                <a:cubicBezTo>
                  <a:pt x="2629" y="1661"/>
                  <a:pt x="2629" y="1660"/>
                  <a:pt x="2631" y="1660"/>
                </a:cubicBezTo>
                <a:cubicBezTo>
                  <a:pt x="2631" y="1656"/>
                  <a:pt x="2631" y="1655"/>
                  <a:pt x="2631" y="1651"/>
                </a:cubicBezTo>
                <a:cubicBezTo>
                  <a:pt x="2628" y="1651"/>
                  <a:pt x="2628" y="1652"/>
                  <a:pt x="2627" y="1654"/>
                </a:cubicBezTo>
                <a:close/>
                <a:moveTo>
                  <a:pt x="3792" y="1688"/>
                </a:moveTo>
                <a:cubicBezTo>
                  <a:pt x="3794" y="1691"/>
                  <a:pt x="3794" y="1691"/>
                  <a:pt x="3794" y="1691"/>
                </a:cubicBezTo>
                <a:cubicBezTo>
                  <a:pt x="3797" y="1691"/>
                  <a:pt x="3797" y="1691"/>
                  <a:pt x="3797" y="1691"/>
                </a:cubicBezTo>
                <a:cubicBezTo>
                  <a:pt x="3797" y="1691"/>
                  <a:pt x="3797" y="1691"/>
                  <a:pt x="3797" y="1691"/>
                </a:cubicBezTo>
                <a:cubicBezTo>
                  <a:pt x="3800" y="1691"/>
                  <a:pt x="3799" y="1691"/>
                  <a:pt x="3800" y="1690"/>
                </a:cubicBezTo>
                <a:cubicBezTo>
                  <a:pt x="3801" y="1690"/>
                  <a:pt x="3801" y="1690"/>
                  <a:pt x="3801" y="1690"/>
                </a:cubicBezTo>
                <a:cubicBezTo>
                  <a:pt x="3800" y="1687"/>
                  <a:pt x="3799" y="1687"/>
                  <a:pt x="3797" y="1685"/>
                </a:cubicBezTo>
                <a:cubicBezTo>
                  <a:pt x="3796" y="1685"/>
                  <a:pt x="3796" y="1685"/>
                  <a:pt x="3796" y="1685"/>
                </a:cubicBezTo>
                <a:cubicBezTo>
                  <a:pt x="3796" y="1683"/>
                  <a:pt x="3796" y="1683"/>
                  <a:pt x="3796" y="1683"/>
                </a:cubicBezTo>
                <a:cubicBezTo>
                  <a:pt x="3794" y="1682"/>
                  <a:pt x="3795" y="1682"/>
                  <a:pt x="3793" y="1681"/>
                </a:cubicBezTo>
                <a:cubicBezTo>
                  <a:pt x="3793" y="1680"/>
                  <a:pt x="3793" y="1680"/>
                  <a:pt x="3793" y="1680"/>
                </a:cubicBezTo>
                <a:cubicBezTo>
                  <a:pt x="3792" y="1679"/>
                  <a:pt x="3789" y="1680"/>
                  <a:pt x="3787" y="1679"/>
                </a:cubicBezTo>
                <a:cubicBezTo>
                  <a:pt x="3787" y="1678"/>
                  <a:pt x="3786" y="1676"/>
                  <a:pt x="3786" y="1675"/>
                </a:cubicBezTo>
                <a:cubicBezTo>
                  <a:pt x="3785" y="1675"/>
                  <a:pt x="3785" y="1675"/>
                  <a:pt x="3785" y="1675"/>
                </a:cubicBezTo>
                <a:cubicBezTo>
                  <a:pt x="3784" y="1674"/>
                  <a:pt x="3784" y="1673"/>
                  <a:pt x="3783" y="1672"/>
                </a:cubicBezTo>
                <a:cubicBezTo>
                  <a:pt x="3782" y="1672"/>
                  <a:pt x="3782" y="1672"/>
                  <a:pt x="3782" y="1672"/>
                </a:cubicBezTo>
                <a:cubicBezTo>
                  <a:pt x="3781" y="1672"/>
                  <a:pt x="3780" y="1669"/>
                  <a:pt x="3780" y="1668"/>
                </a:cubicBezTo>
                <a:cubicBezTo>
                  <a:pt x="3779" y="1668"/>
                  <a:pt x="3778" y="1668"/>
                  <a:pt x="3777" y="1667"/>
                </a:cubicBezTo>
                <a:cubicBezTo>
                  <a:pt x="3776" y="1666"/>
                  <a:pt x="3775" y="1663"/>
                  <a:pt x="3775" y="1660"/>
                </a:cubicBezTo>
                <a:cubicBezTo>
                  <a:pt x="3773" y="1659"/>
                  <a:pt x="3772" y="1659"/>
                  <a:pt x="3770" y="1658"/>
                </a:cubicBezTo>
                <a:cubicBezTo>
                  <a:pt x="3770" y="1659"/>
                  <a:pt x="3768" y="1662"/>
                  <a:pt x="3769" y="1664"/>
                </a:cubicBezTo>
                <a:cubicBezTo>
                  <a:pt x="3770" y="1664"/>
                  <a:pt x="3770" y="1665"/>
                  <a:pt x="3771" y="1665"/>
                </a:cubicBezTo>
                <a:cubicBezTo>
                  <a:pt x="3771" y="1666"/>
                  <a:pt x="3771" y="1667"/>
                  <a:pt x="3772" y="1668"/>
                </a:cubicBezTo>
                <a:cubicBezTo>
                  <a:pt x="3772" y="1668"/>
                  <a:pt x="3772" y="1668"/>
                  <a:pt x="3772" y="1668"/>
                </a:cubicBezTo>
                <a:cubicBezTo>
                  <a:pt x="3772" y="1670"/>
                  <a:pt x="3772" y="1670"/>
                  <a:pt x="3772" y="1670"/>
                </a:cubicBezTo>
                <a:cubicBezTo>
                  <a:pt x="3773" y="1670"/>
                  <a:pt x="3774" y="1671"/>
                  <a:pt x="3775" y="1672"/>
                </a:cubicBezTo>
                <a:cubicBezTo>
                  <a:pt x="3775" y="1673"/>
                  <a:pt x="3775" y="1673"/>
                  <a:pt x="3775" y="1673"/>
                </a:cubicBezTo>
                <a:cubicBezTo>
                  <a:pt x="3776" y="1673"/>
                  <a:pt x="3776" y="1673"/>
                  <a:pt x="3776" y="1673"/>
                </a:cubicBezTo>
                <a:cubicBezTo>
                  <a:pt x="3776" y="1675"/>
                  <a:pt x="3776" y="1675"/>
                  <a:pt x="3776" y="1675"/>
                </a:cubicBezTo>
                <a:cubicBezTo>
                  <a:pt x="3777" y="1675"/>
                  <a:pt x="3777" y="1676"/>
                  <a:pt x="3778" y="1677"/>
                </a:cubicBezTo>
                <a:cubicBezTo>
                  <a:pt x="3778" y="1677"/>
                  <a:pt x="3778" y="1677"/>
                  <a:pt x="3778" y="1677"/>
                </a:cubicBezTo>
                <a:cubicBezTo>
                  <a:pt x="3779" y="1678"/>
                  <a:pt x="3780" y="1678"/>
                  <a:pt x="3782" y="1679"/>
                </a:cubicBezTo>
                <a:cubicBezTo>
                  <a:pt x="3782" y="1681"/>
                  <a:pt x="3782" y="1681"/>
                  <a:pt x="3782" y="1681"/>
                </a:cubicBezTo>
                <a:cubicBezTo>
                  <a:pt x="3783" y="1683"/>
                  <a:pt x="3785" y="1685"/>
                  <a:pt x="3786" y="1686"/>
                </a:cubicBezTo>
                <a:cubicBezTo>
                  <a:pt x="3790" y="1686"/>
                  <a:pt x="3790" y="1686"/>
                  <a:pt x="3790" y="1686"/>
                </a:cubicBezTo>
                <a:cubicBezTo>
                  <a:pt x="3790" y="1687"/>
                  <a:pt x="3790" y="1687"/>
                  <a:pt x="3790" y="1687"/>
                </a:cubicBezTo>
                <a:cubicBezTo>
                  <a:pt x="3791" y="1688"/>
                  <a:pt x="3791" y="1688"/>
                  <a:pt x="3792" y="1688"/>
                </a:cubicBezTo>
                <a:close/>
                <a:moveTo>
                  <a:pt x="2603" y="1667"/>
                </a:moveTo>
                <a:cubicBezTo>
                  <a:pt x="2603" y="1668"/>
                  <a:pt x="2603" y="1668"/>
                  <a:pt x="2603" y="1668"/>
                </a:cubicBezTo>
                <a:cubicBezTo>
                  <a:pt x="2603" y="1668"/>
                  <a:pt x="2603" y="1668"/>
                  <a:pt x="2603" y="1668"/>
                </a:cubicBezTo>
                <a:cubicBezTo>
                  <a:pt x="2604" y="1670"/>
                  <a:pt x="2604" y="1671"/>
                  <a:pt x="2604" y="1672"/>
                </a:cubicBezTo>
                <a:cubicBezTo>
                  <a:pt x="2610" y="1672"/>
                  <a:pt x="2610" y="1672"/>
                  <a:pt x="2610" y="1672"/>
                </a:cubicBezTo>
                <a:cubicBezTo>
                  <a:pt x="2610" y="1668"/>
                  <a:pt x="2608" y="1669"/>
                  <a:pt x="2608" y="1666"/>
                </a:cubicBezTo>
                <a:cubicBezTo>
                  <a:pt x="2604" y="1666"/>
                  <a:pt x="2605" y="1666"/>
                  <a:pt x="2603" y="1667"/>
                </a:cubicBezTo>
                <a:close/>
                <a:moveTo>
                  <a:pt x="3799" y="1667"/>
                </a:moveTo>
                <a:cubicBezTo>
                  <a:pt x="3799" y="1669"/>
                  <a:pt x="3798" y="1671"/>
                  <a:pt x="3798" y="1673"/>
                </a:cubicBezTo>
                <a:cubicBezTo>
                  <a:pt x="3799" y="1673"/>
                  <a:pt x="3800" y="1674"/>
                  <a:pt x="3800" y="1674"/>
                </a:cubicBezTo>
                <a:cubicBezTo>
                  <a:pt x="3800" y="1673"/>
                  <a:pt x="3800" y="1673"/>
                  <a:pt x="3800" y="1673"/>
                </a:cubicBezTo>
                <a:cubicBezTo>
                  <a:pt x="3801" y="1673"/>
                  <a:pt x="3801" y="1673"/>
                  <a:pt x="3801" y="1673"/>
                </a:cubicBezTo>
                <a:cubicBezTo>
                  <a:pt x="3801" y="1672"/>
                  <a:pt x="3801" y="1670"/>
                  <a:pt x="3800" y="1668"/>
                </a:cubicBezTo>
                <a:cubicBezTo>
                  <a:pt x="3800" y="1668"/>
                  <a:pt x="3800" y="1668"/>
                  <a:pt x="3800" y="1668"/>
                </a:cubicBezTo>
                <a:cubicBezTo>
                  <a:pt x="3800" y="1667"/>
                  <a:pt x="3800" y="1667"/>
                  <a:pt x="3800" y="1667"/>
                </a:cubicBezTo>
                <a:lnTo>
                  <a:pt x="3799" y="1667"/>
                </a:lnTo>
                <a:close/>
                <a:moveTo>
                  <a:pt x="3810" y="1682"/>
                </a:moveTo>
                <a:cubicBezTo>
                  <a:pt x="3810" y="1680"/>
                  <a:pt x="3810" y="1680"/>
                  <a:pt x="3810" y="1680"/>
                </a:cubicBezTo>
                <a:cubicBezTo>
                  <a:pt x="3808" y="1680"/>
                  <a:pt x="3808" y="1680"/>
                  <a:pt x="3808" y="1680"/>
                </a:cubicBezTo>
                <a:cubicBezTo>
                  <a:pt x="3808" y="1682"/>
                  <a:pt x="3808" y="1682"/>
                  <a:pt x="3810" y="1682"/>
                </a:cubicBezTo>
                <a:close/>
                <a:moveTo>
                  <a:pt x="3224" y="1723"/>
                </a:moveTo>
                <a:cubicBezTo>
                  <a:pt x="3224" y="1725"/>
                  <a:pt x="3224" y="1725"/>
                  <a:pt x="3224" y="1725"/>
                </a:cubicBezTo>
                <a:cubicBezTo>
                  <a:pt x="3225" y="1725"/>
                  <a:pt x="3225" y="1725"/>
                  <a:pt x="3225" y="1725"/>
                </a:cubicBezTo>
                <a:cubicBezTo>
                  <a:pt x="3224" y="1723"/>
                  <a:pt x="3225" y="1724"/>
                  <a:pt x="3224" y="1723"/>
                </a:cubicBezTo>
                <a:close/>
                <a:moveTo>
                  <a:pt x="1462" y="1821"/>
                </a:moveTo>
                <a:cubicBezTo>
                  <a:pt x="1465" y="1821"/>
                  <a:pt x="1465" y="1821"/>
                  <a:pt x="1466" y="1818"/>
                </a:cubicBezTo>
                <a:cubicBezTo>
                  <a:pt x="1463" y="1818"/>
                  <a:pt x="1462" y="1818"/>
                  <a:pt x="1462" y="1821"/>
                </a:cubicBezTo>
                <a:close/>
                <a:moveTo>
                  <a:pt x="1456" y="1824"/>
                </a:moveTo>
                <a:cubicBezTo>
                  <a:pt x="1456" y="1827"/>
                  <a:pt x="1456" y="1827"/>
                  <a:pt x="1456" y="1827"/>
                </a:cubicBezTo>
                <a:cubicBezTo>
                  <a:pt x="1459" y="1827"/>
                  <a:pt x="1460" y="1826"/>
                  <a:pt x="1462" y="1825"/>
                </a:cubicBezTo>
                <a:cubicBezTo>
                  <a:pt x="1463" y="1824"/>
                  <a:pt x="1462" y="1825"/>
                  <a:pt x="1463" y="1824"/>
                </a:cubicBezTo>
                <a:cubicBezTo>
                  <a:pt x="1460" y="1823"/>
                  <a:pt x="1460" y="1824"/>
                  <a:pt x="1456" y="1824"/>
                </a:cubicBezTo>
                <a:close/>
                <a:moveTo>
                  <a:pt x="1451" y="1827"/>
                </a:moveTo>
                <a:cubicBezTo>
                  <a:pt x="1453" y="1827"/>
                  <a:pt x="1452" y="1827"/>
                  <a:pt x="1453" y="1827"/>
                </a:cubicBezTo>
                <a:cubicBezTo>
                  <a:pt x="1453" y="1827"/>
                  <a:pt x="1453" y="1827"/>
                  <a:pt x="1453" y="1827"/>
                </a:cubicBezTo>
                <a:cubicBezTo>
                  <a:pt x="1453" y="1825"/>
                  <a:pt x="1453" y="1825"/>
                  <a:pt x="1453" y="1825"/>
                </a:cubicBezTo>
                <a:cubicBezTo>
                  <a:pt x="1453" y="1825"/>
                  <a:pt x="1452" y="1825"/>
                  <a:pt x="1451" y="1826"/>
                </a:cubicBezTo>
                <a:lnTo>
                  <a:pt x="1451" y="1827"/>
                </a:lnTo>
                <a:close/>
                <a:moveTo>
                  <a:pt x="3920" y="1912"/>
                </a:moveTo>
                <a:cubicBezTo>
                  <a:pt x="3914" y="1912"/>
                  <a:pt x="3914" y="1916"/>
                  <a:pt x="3908" y="1917"/>
                </a:cubicBezTo>
                <a:cubicBezTo>
                  <a:pt x="3908" y="1918"/>
                  <a:pt x="3908" y="1918"/>
                  <a:pt x="3908" y="1918"/>
                </a:cubicBezTo>
                <a:cubicBezTo>
                  <a:pt x="3908" y="1918"/>
                  <a:pt x="3908" y="1918"/>
                  <a:pt x="3908" y="1918"/>
                </a:cubicBezTo>
                <a:cubicBezTo>
                  <a:pt x="3908" y="1917"/>
                  <a:pt x="3908" y="1917"/>
                  <a:pt x="3908" y="1917"/>
                </a:cubicBezTo>
                <a:cubicBezTo>
                  <a:pt x="3906" y="1917"/>
                  <a:pt x="3906" y="1917"/>
                  <a:pt x="3906" y="1917"/>
                </a:cubicBezTo>
                <a:cubicBezTo>
                  <a:pt x="3906" y="1916"/>
                  <a:pt x="3906" y="1916"/>
                  <a:pt x="3906" y="1916"/>
                </a:cubicBezTo>
                <a:cubicBezTo>
                  <a:pt x="3904" y="1916"/>
                  <a:pt x="3904" y="1916"/>
                  <a:pt x="3904" y="1916"/>
                </a:cubicBezTo>
                <a:cubicBezTo>
                  <a:pt x="3904" y="1915"/>
                  <a:pt x="3904" y="1915"/>
                  <a:pt x="3904" y="1915"/>
                </a:cubicBezTo>
                <a:cubicBezTo>
                  <a:pt x="3903" y="1915"/>
                  <a:pt x="3901" y="1915"/>
                  <a:pt x="3899" y="1914"/>
                </a:cubicBezTo>
                <a:cubicBezTo>
                  <a:pt x="3899" y="1914"/>
                  <a:pt x="3899" y="1914"/>
                  <a:pt x="3899" y="1914"/>
                </a:cubicBezTo>
                <a:cubicBezTo>
                  <a:pt x="3898" y="1913"/>
                  <a:pt x="3897" y="1912"/>
                  <a:pt x="3896" y="1911"/>
                </a:cubicBezTo>
                <a:cubicBezTo>
                  <a:pt x="3896" y="1906"/>
                  <a:pt x="3896" y="1906"/>
                  <a:pt x="3896" y="1906"/>
                </a:cubicBezTo>
                <a:cubicBezTo>
                  <a:pt x="3895" y="1906"/>
                  <a:pt x="3895" y="1906"/>
                  <a:pt x="3895" y="1906"/>
                </a:cubicBezTo>
                <a:cubicBezTo>
                  <a:pt x="3895" y="1905"/>
                  <a:pt x="3896" y="1904"/>
                  <a:pt x="3896" y="1904"/>
                </a:cubicBezTo>
                <a:cubicBezTo>
                  <a:pt x="3896" y="1903"/>
                  <a:pt x="3895" y="1901"/>
                  <a:pt x="3895" y="1899"/>
                </a:cubicBezTo>
                <a:cubicBezTo>
                  <a:pt x="3894" y="1900"/>
                  <a:pt x="3893" y="1900"/>
                  <a:pt x="3892" y="1900"/>
                </a:cubicBezTo>
                <a:cubicBezTo>
                  <a:pt x="3892" y="1899"/>
                  <a:pt x="3893" y="1897"/>
                  <a:pt x="3893" y="1897"/>
                </a:cubicBezTo>
                <a:cubicBezTo>
                  <a:pt x="3892" y="1897"/>
                  <a:pt x="3892" y="1897"/>
                  <a:pt x="3892" y="1897"/>
                </a:cubicBezTo>
                <a:cubicBezTo>
                  <a:pt x="3892" y="1894"/>
                  <a:pt x="3892" y="1894"/>
                  <a:pt x="3892" y="1894"/>
                </a:cubicBezTo>
                <a:cubicBezTo>
                  <a:pt x="3890" y="1894"/>
                  <a:pt x="3890" y="1894"/>
                  <a:pt x="3890" y="1894"/>
                </a:cubicBezTo>
                <a:cubicBezTo>
                  <a:pt x="3890" y="1899"/>
                  <a:pt x="3890" y="1899"/>
                  <a:pt x="3890" y="1899"/>
                </a:cubicBezTo>
                <a:cubicBezTo>
                  <a:pt x="3889" y="1899"/>
                  <a:pt x="3889" y="1899"/>
                  <a:pt x="3889" y="1899"/>
                </a:cubicBezTo>
                <a:cubicBezTo>
                  <a:pt x="3889" y="1904"/>
                  <a:pt x="3889" y="1904"/>
                  <a:pt x="3889" y="1904"/>
                </a:cubicBezTo>
                <a:cubicBezTo>
                  <a:pt x="3889" y="1904"/>
                  <a:pt x="3889" y="1904"/>
                  <a:pt x="3889" y="1904"/>
                </a:cubicBezTo>
                <a:cubicBezTo>
                  <a:pt x="3888" y="1903"/>
                  <a:pt x="3887" y="1902"/>
                  <a:pt x="3887" y="1901"/>
                </a:cubicBezTo>
                <a:cubicBezTo>
                  <a:pt x="3884" y="1901"/>
                  <a:pt x="3884" y="1901"/>
                  <a:pt x="3884" y="1901"/>
                </a:cubicBezTo>
                <a:cubicBezTo>
                  <a:pt x="3884" y="1900"/>
                  <a:pt x="3884" y="1900"/>
                  <a:pt x="3884" y="1900"/>
                </a:cubicBezTo>
                <a:cubicBezTo>
                  <a:pt x="3884" y="1900"/>
                  <a:pt x="3884" y="1900"/>
                  <a:pt x="3884" y="1900"/>
                </a:cubicBezTo>
                <a:cubicBezTo>
                  <a:pt x="3883" y="1898"/>
                  <a:pt x="3883" y="1895"/>
                  <a:pt x="3883" y="1892"/>
                </a:cubicBezTo>
                <a:cubicBezTo>
                  <a:pt x="3883" y="1892"/>
                  <a:pt x="3884" y="1892"/>
                  <a:pt x="3884" y="1890"/>
                </a:cubicBezTo>
                <a:cubicBezTo>
                  <a:pt x="3883" y="1890"/>
                  <a:pt x="3883" y="1890"/>
                  <a:pt x="3883" y="1890"/>
                </a:cubicBezTo>
                <a:cubicBezTo>
                  <a:pt x="3883" y="1889"/>
                  <a:pt x="3883" y="1889"/>
                  <a:pt x="3883" y="1889"/>
                </a:cubicBezTo>
                <a:cubicBezTo>
                  <a:pt x="3882" y="1888"/>
                  <a:pt x="3882" y="1888"/>
                  <a:pt x="3881" y="1888"/>
                </a:cubicBezTo>
                <a:cubicBezTo>
                  <a:pt x="3880" y="1886"/>
                  <a:pt x="3881" y="1883"/>
                  <a:pt x="3881" y="1882"/>
                </a:cubicBezTo>
                <a:cubicBezTo>
                  <a:pt x="3882" y="1882"/>
                  <a:pt x="3882" y="1882"/>
                  <a:pt x="3882" y="1882"/>
                </a:cubicBezTo>
                <a:cubicBezTo>
                  <a:pt x="3882" y="1880"/>
                  <a:pt x="3881" y="1878"/>
                  <a:pt x="3881" y="1876"/>
                </a:cubicBezTo>
                <a:cubicBezTo>
                  <a:pt x="3880" y="1877"/>
                  <a:pt x="3878" y="1877"/>
                  <a:pt x="3877" y="1877"/>
                </a:cubicBezTo>
                <a:cubicBezTo>
                  <a:pt x="3877" y="1874"/>
                  <a:pt x="3877" y="1874"/>
                  <a:pt x="3877" y="1874"/>
                </a:cubicBezTo>
                <a:cubicBezTo>
                  <a:pt x="3876" y="1873"/>
                  <a:pt x="3875" y="1873"/>
                  <a:pt x="3875" y="1872"/>
                </a:cubicBezTo>
                <a:cubicBezTo>
                  <a:pt x="3874" y="1871"/>
                  <a:pt x="3874" y="1870"/>
                  <a:pt x="3874" y="1870"/>
                </a:cubicBezTo>
                <a:cubicBezTo>
                  <a:pt x="3870" y="1870"/>
                  <a:pt x="3870" y="1870"/>
                  <a:pt x="3870" y="1870"/>
                </a:cubicBezTo>
                <a:cubicBezTo>
                  <a:pt x="3870" y="1867"/>
                  <a:pt x="3870" y="1868"/>
                  <a:pt x="3868" y="1867"/>
                </a:cubicBezTo>
                <a:cubicBezTo>
                  <a:pt x="3868" y="1870"/>
                  <a:pt x="3868" y="1870"/>
                  <a:pt x="3868" y="1870"/>
                </a:cubicBezTo>
                <a:cubicBezTo>
                  <a:pt x="3866" y="1869"/>
                  <a:pt x="3867" y="1869"/>
                  <a:pt x="3866" y="1868"/>
                </a:cubicBezTo>
                <a:cubicBezTo>
                  <a:pt x="3865" y="1868"/>
                  <a:pt x="3865" y="1868"/>
                  <a:pt x="3865" y="1868"/>
                </a:cubicBezTo>
                <a:cubicBezTo>
                  <a:pt x="3865" y="1866"/>
                  <a:pt x="3865" y="1866"/>
                  <a:pt x="3865" y="1866"/>
                </a:cubicBezTo>
                <a:cubicBezTo>
                  <a:pt x="3864" y="1866"/>
                  <a:pt x="3864" y="1866"/>
                  <a:pt x="3863" y="1865"/>
                </a:cubicBezTo>
                <a:cubicBezTo>
                  <a:pt x="3863" y="1865"/>
                  <a:pt x="3863" y="1864"/>
                  <a:pt x="3862" y="1863"/>
                </a:cubicBezTo>
                <a:cubicBezTo>
                  <a:pt x="3861" y="1863"/>
                  <a:pt x="3861" y="1863"/>
                  <a:pt x="3861" y="1863"/>
                </a:cubicBezTo>
                <a:cubicBezTo>
                  <a:pt x="3862" y="1862"/>
                  <a:pt x="3862" y="1861"/>
                  <a:pt x="3862" y="1860"/>
                </a:cubicBezTo>
                <a:cubicBezTo>
                  <a:pt x="3860" y="1861"/>
                  <a:pt x="3859" y="1861"/>
                  <a:pt x="3858" y="1861"/>
                </a:cubicBezTo>
                <a:cubicBezTo>
                  <a:pt x="3858" y="1863"/>
                  <a:pt x="3858" y="1863"/>
                  <a:pt x="3858" y="1863"/>
                </a:cubicBezTo>
                <a:cubicBezTo>
                  <a:pt x="3859" y="1864"/>
                  <a:pt x="3860" y="1866"/>
                  <a:pt x="3861" y="1867"/>
                </a:cubicBezTo>
                <a:cubicBezTo>
                  <a:pt x="3862" y="1867"/>
                  <a:pt x="3863" y="1868"/>
                  <a:pt x="3863" y="1868"/>
                </a:cubicBezTo>
                <a:cubicBezTo>
                  <a:pt x="3863" y="1870"/>
                  <a:pt x="3863" y="1870"/>
                  <a:pt x="3863" y="1870"/>
                </a:cubicBezTo>
                <a:cubicBezTo>
                  <a:pt x="3864" y="1870"/>
                  <a:pt x="3864" y="1870"/>
                  <a:pt x="3865" y="1870"/>
                </a:cubicBezTo>
                <a:cubicBezTo>
                  <a:pt x="3865" y="1873"/>
                  <a:pt x="3865" y="1873"/>
                  <a:pt x="3865" y="1873"/>
                </a:cubicBezTo>
                <a:cubicBezTo>
                  <a:pt x="3866" y="1873"/>
                  <a:pt x="3866" y="1873"/>
                  <a:pt x="3866" y="1873"/>
                </a:cubicBezTo>
                <a:cubicBezTo>
                  <a:pt x="3866" y="1874"/>
                  <a:pt x="3866" y="1875"/>
                  <a:pt x="3866" y="1876"/>
                </a:cubicBezTo>
                <a:cubicBezTo>
                  <a:pt x="3867" y="1876"/>
                  <a:pt x="3867" y="1876"/>
                  <a:pt x="3867" y="1876"/>
                </a:cubicBezTo>
                <a:cubicBezTo>
                  <a:pt x="3867" y="1877"/>
                  <a:pt x="3868" y="1878"/>
                  <a:pt x="3868" y="1880"/>
                </a:cubicBezTo>
                <a:cubicBezTo>
                  <a:pt x="3869" y="1880"/>
                  <a:pt x="3869" y="1880"/>
                  <a:pt x="3870" y="1880"/>
                </a:cubicBezTo>
                <a:cubicBezTo>
                  <a:pt x="3870" y="1882"/>
                  <a:pt x="3870" y="1882"/>
                  <a:pt x="3870" y="1882"/>
                </a:cubicBezTo>
                <a:cubicBezTo>
                  <a:pt x="3870" y="1882"/>
                  <a:pt x="3870" y="1882"/>
                  <a:pt x="3870" y="1882"/>
                </a:cubicBezTo>
                <a:cubicBezTo>
                  <a:pt x="3870" y="1884"/>
                  <a:pt x="3870" y="1884"/>
                  <a:pt x="3870" y="1884"/>
                </a:cubicBezTo>
                <a:cubicBezTo>
                  <a:pt x="3871" y="1884"/>
                  <a:pt x="3872" y="1884"/>
                  <a:pt x="3872" y="1885"/>
                </a:cubicBezTo>
                <a:cubicBezTo>
                  <a:pt x="3874" y="1888"/>
                  <a:pt x="3873" y="1889"/>
                  <a:pt x="3878" y="1890"/>
                </a:cubicBezTo>
                <a:cubicBezTo>
                  <a:pt x="3878" y="1892"/>
                  <a:pt x="3878" y="1893"/>
                  <a:pt x="3879" y="1894"/>
                </a:cubicBezTo>
                <a:cubicBezTo>
                  <a:pt x="3877" y="1894"/>
                  <a:pt x="3877" y="1894"/>
                  <a:pt x="3877" y="1894"/>
                </a:cubicBezTo>
                <a:cubicBezTo>
                  <a:pt x="3877" y="1897"/>
                  <a:pt x="3878" y="1899"/>
                  <a:pt x="3878" y="1901"/>
                </a:cubicBezTo>
                <a:cubicBezTo>
                  <a:pt x="3879" y="1901"/>
                  <a:pt x="3881" y="1902"/>
                  <a:pt x="3882" y="1902"/>
                </a:cubicBezTo>
                <a:cubicBezTo>
                  <a:pt x="3882" y="1902"/>
                  <a:pt x="3880" y="1904"/>
                  <a:pt x="3880" y="1904"/>
                </a:cubicBezTo>
                <a:cubicBezTo>
                  <a:pt x="3879" y="1908"/>
                  <a:pt x="3883" y="1911"/>
                  <a:pt x="3882" y="1915"/>
                </a:cubicBezTo>
                <a:cubicBezTo>
                  <a:pt x="3881" y="1915"/>
                  <a:pt x="3881" y="1915"/>
                  <a:pt x="3881" y="1915"/>
                </a:cubicBezTo>
                <a:cubicBezTo>
                  <a:pt x="3881" y="1920"/>
                  <a:pt x="3881" y="1920"/>
                  <a:pt x="3881" y="1920"/>
                </a:cubicBezTo>
                <a:cubicBezTo>
                  <a:pt x="3880" y="1920"/>
                  <a:pt x="3880" y="1920"/>
                  <a:pt x="3880" y="1920"/>
                </a:cubicBezTo>
                <a:cubicBezTo>
                  <a:pt x="3880" y="1922"/>
                  <a:pt x="3880" y="1922"/>
                  <a:pt x="3880" y="1922"/>
                </a:cubicBezTo>
                <a:cubicBezTo>
                  <a:pt x="3880" y="1922"/>
                  <a:pt x="3879" y="1922"/>
                  <a:pt x="3879" y="1923"/>
                </a:cubicBezTo>
                <a:cubicBezTo>
                  <a:pt x="3879" y="1925"/>
                  <a:pt x="3879" y="1925"/>
                  <a:pt x="3879" y="1925"/>
                </a:cubicBezTo>
                <a:cubicBezTo>
                  <a:pt x="3878" y="1925"/>
                  <a:pt x="3878" y="1925"/>
                  <a:pt x="3878" y="1925"/>
                </a:cubicBezTo>
                <a:cubicBezTo>
                  <a:pt x="3878" y="1928"/>
                  <a:pt x="3878" y="1928"/>
                  <a:pt x="3878" y="1928"/>
                </a:cubicBezTo>
                <a:cubicBezTo>
                  <a:pt x="3877" y="1928"/>
                  <a:pt x="3877" y="1928"/>
                  <a:pt x="3877" y="1928"/>
                </a:cubicBezTo>
                <a:cubicBezTo>
                  <a:pt x="3877" y="1928"/>
                  <a:pt x="3877" y="1929"/>
                  <a:pt x="3876" y="1930"/>
                </a:cubicBezTo>
                <a:cubicBezTo>
                  <a:pt x="3873" y="1930"/>
                  <a:pt x="3872" y="1931"/>
                  <a:pt x="3870" y="1931"/>
                </a:cubicBezTo>
                <a:cubicBezTo>
                  <a:pt x="3870" y="1933"/>
                  <a:pt x="3871" y="1932"/>
                  <a:pt x="3870" y="1933"/>
                </a:cubicBezTo>
                <a:cubicBezTo>
                  <a:pt x="3870" y="1938"/>
                  <a:pt x="3875" y="1938"/>
                  <a:pt x="3879" y="1940"/>
                </a:cubicBezTo>
                <a:cubicBezTo>
                  <a:pt x="3879" y="1941"/>
                  <a:pt x="3879" y="1941"/>
                  <a:pt x="3879" y="1941"/>
                </a:cubicBezTo>
                <a:cubicBezTo>
                  <a:pt x="3880" y="1942"/>
                  <a:pt x="3881" y="1943"/>
                  <a:pt x="3883" y="1943"/>
                </a:cubicBezTo>
                <a:cubicBezTo>
                  <a:pt x="3884" y="1947"/>
                  <a:pt x="3887" y="1950"/>
                  <a:pt x="3885" y="1955"/>
                </a:cubicBezTo>
                <a:cubicBezTo>
                  <a:pt x="3884" y="1955"/>
                  <a:pt x="3884" y="1955"/>
                  <a:pt x="3884" y="1955"/>
                </a:cubicBezTo>
                <a:cubicBezTo>
                  <a:pt x="3884" y="1956"/>
                  <a:pt x="3884" y="1958"/>
                  <a:pt x="3884" y="1959"/>
                </a:cubicBezTo>
                <a:cubicBezTo>
                  <a:pt x="3883" y="1959"/>
                  <a:pt x="3883" y="1959"/>
                  <a:pt x="3883" y="1959"/>
                </a:cubicBezTo>
                <a:cubicBezTo>
                  <a:pt x="3882" y="1961"/>
                  <a:pt x="3882" y="1961"/>
                  <a:pt x="3881" y="1963"/>
                </a:cubicBezTo>
                <a:cubicBezTo>
                  <a:pt x="3884" y="1964"/>
                  <a:pt x="3883" y="1965"/>
                  <a:pt x="3884" y="1965"/>
                </a:cubicBezTo>
                <a:cubicBezTo>
                  <a:pt x="3886" y="1965"/>
                  <a:pt x="3886" y="1965"/>
                  <a:pt x="3886" y="1965"/>
                </a:cubicBezTo>
                <a:cubicBezTo>
                  <a:pt x="3888" y="1965"/>
                  <a:pt x="3889" y="1966"/>
                  <a:pt x="3890" y="1968"/>
                </a:cubicBezTo>
                <a:cubicBezTo>
                  <a:pt x="3892" y="1968"/>
                  <a:pt x="3892" y="1968"/>
                  <a:pt x="3892" y="1968"/>
                </a:cubicBezTo>
                <a:cubicBezTo>
                  <a:pt x="3893" y="1966"/>
                  <a:pt x="3896" y="1965"/>
                  <a:pt x="3897" y="1963"/>
                </a:cubicBezTo>
                <a:cubicBezTo>
                  <a:pt x="3897" y="1961"/>
                  <a:pt x="3897" y="1961"/>
                  <a:pt x="3897" y="1961"/>
                </a:cubicBezTo>
                <a:cubicBezTo>
                  <a:pt x="3898" y="1961"/>
                  <a:pt x="3898" y="1961"/>
                  <a:pt x="3898" y="1961"/>
                </a:cubicBezTo>
                <a:cubicBezTo>
                  <a:pt x="3898" y="1960"/>
                  <a:pt x="3898" y="1959"/>
                  <a:pt x="3898" y="1957"/>
                </a:cubicBezTo>
                <a:cubicBezTo>
                  <a:pt x="3899" y="1957"/>
                  <a:pt x="3899" y="1957"/>
                  <a:pt x="3899" y="1957"/>
                </a:cubicBezTo>
                <a:cubicBezTo>
                  <a:pt x="3899" y="1953"/>
                  <a:pt x="3899" y="1953"/>
                  <a:pt x="3899" y="1953"/>
                </a:cubicBezTo>
                <a:cubicBezTo>
                  <a:pt x="3902" y="1952"/>
                  <a:pt x="3904" y="1951"/>
                  <a:pt x="3906" y="1949"/>
                </a:cubicBezTo>
                <a:cubicBezTo>
                  <a:pt x="3906" y="1943"/>
                  <a:pt x="3906" y="1943"/>
                  <a:pt x="3906" y="1943"/>
                </a:cubicBezTo>
                <a:cubicBezTo>
                  <a:pt x="3906" y="1943"/>
                  <a:pt x="3907" y="1942"/>
                  <a:pt x="3908" y="1942"/>
                </a:cubicBezTo>
                <a:cubicBezTo>
                  <a:pt x="3908" y="1942"/>
                  <a:pt x="3908" y="1942"/>
                  <a:pt x="3908" y="1942"/>
                </a:cubicBezTo>
                <a:cubicBezTo>
                  <a:pt x="3908" y="1940"/>
                  <a:pt x="3907" y="1940"/>
                  <a:pt x="3906" y="1939"/>
                </a:cubicBezTo>
                <a:cubicBezTo>
                  <a:pt x="3907" y="1935"/>
                  <a:pt x="3911" y="1935"/>
                  <a:pt x="3912" y="1933"/>
                </a:cubicBezTo>
                <a:cubicBezTo>
                  <a:pt x="3914" y="1933"/>
                  <a:pt x="3915" y="1933"/>
                  <a:pt x="3916" y="1933"/>
                </a:cubicBezTo>
                <a:cubicBezTo>
                  <a:pt x="3916" y="1935"/>
                  <a:pt x="3916" y="1935"/>
                  <a:pt x="3916" y="1935"/>
                </a:cubicBezTo>
                <a:cubicBezTo>
                  <a:pt x="3917" y="1935"/>
                  <a:pt x="3917" y="1935"/>
                  <a:pt x="3917" y="1935"/>
                </a:cubicBezTo>
                <a:cubicBezTo>
                  <a:pt x="3917" y="1933"/>
                  <a:pt x="3916" y="1931"/>
                  <a:pt x="3916" y="1929"/>
                </a:cubicBezTo>
                <a:cubicBezTo>
                  <a:pt x="3917" y="1929"/>
                  <a:pt x="3917" y="1928"/>
                  <a:pt x="3918" y="1928"/>
                </a:cubicBezTo>
                <a:cubicBezTo>
                  <a:pt x="3918" y="1926"/>
                  <a:pt x="3918" y="1926"/>
                  <a:pt x="3918" y="1926"/>
                </a:cubicBezTo>
                <a:cubicBezTo>
                  <a:pt x="3919" y="1926"/>
                  <a:pt x="3919" y="1926"/>
                  <a:pt x="3919" y="1926"/>
                </a:cubicBezTo>
                <a:cubicBezTo>
                  <a:pt x="3919" y="1924"/>
                  <a:pt x="3919" y="1924"/>
                  <a:pt x="3919" y="1924"/>
                </a:cubicBezTo>
                <a:cubicBezTo>
                  <a:pt x="3920" y="1924"/>
                  <a:pt x="3920" y="1924"/>
                  <a:pt x="3920" y="1924"/>
                </a:cubicBezTo>
                <a:cubicBezTo>
                  <a:pt x="3920" y="1922"/>
                  <a:pt x="3920" y="1922"/>
                  <a:pt x="3920" y="1922"/>
                </a:cubicBezTo>
                <a:cubicBezTo>
                  <a:pt x="3921" y="1922"/>
                  <a:pt x="3921" y="1922"/>
                  <a:pt x="3921" y="1922"/>
                </a:cubicBezTo>
                <a:cubicBezTo>
                  <a:pt x="3921" y="1920"/>
                  <a:pt x="3921" y="1920"/>
                  <a:pt x="3921" y="1920"/>
                </a:cubicBezTo>
                <a:cubicBezTo>
                  <a:pt x="3921" y="1920"/>
                  <a:pt x="3922" y="1920"/>
                  <a:pt x="3922" y="1919"/>
                </a:cubicBezTo>
                <a:cubicBezTo>
                  <a:pt x="3922" y="1917"/>
                  <a:pt x="3922" y="1917"/>
                  <a:pt x="3922" y="1917"/>
                </a:cubicBezTo>
                <a:cubicBezTo>
                  <a:pt x="3923" y="1917"/>
                  <a:pt x="3923" y="1917"/>
                  <a:pt x="3923" y="1917"/>
                </a:cubicBezTo>
                <a:cubicBezTo>
                  <a:pt x="3923" y="1916"/>
                  <a:pt x="3922" y="1914"/>
                  <a:pt x="3922" y="1913"/>
                </a:cubicBezTo>
                <a:cubicBezTo>
                  <a:pt x="3920" y="1912"/>
                  <a:pt x="3921" y="1913"/>
                  <a:pt x="3920" y="1912"/>
                </a:cubicBezTo>
                <a:close/>
                <a:moveTo>
                  <a:pt x="3482" y="1875"/>
                </a:moveTo>
                <a:cubicBezTo>
                  <a:pt x="3480" y="1875"/>
                  <a:pt x="3478" y="1875"/>
                  <a:pt x="3476" y="1875"/>
                </a:cubicBezTo>
                <a:cubicBezTo>
                  <a:pt x="3476" y="1877"/>
                  <a:pt x="3475" y="1878"/>
                  <a:pt x="3475" y="1879"/>
                </a:cubicBezTo>
                <a:cubicBezTo>
                  <a:pt x="3479" y="1879"/>
                  <a:pt x="3481" y="1879"/>
                  <a:pt x="3485" y="1879"/>
                </a:cubicBezTo>
                <a:cubicBezTo>
                  <a:pt x="3485" y="1876"/>
                  <a:pt x="3485" y="1876"/>
                  <a:pt x="3485" y="1876"/>
                </a:cubicBezTo>
                <a:cubicBezTo>
                  <a:pt x="3484" y="1876"/>
                  <a:pt x="3483" y="1876"/>
                  <a:pt x="3482" y="1875"/>
                </a:cubicBezTo>
                <a:close/>
                <a:moveTo>
                  <a:pt x="3893" y="1892"/>
                </a:moveTo>
                <a:cubicBezTo>
                  <a:pt x="3893" y="1889"/>
                  <a:pt x="3893" y="1889"/>
                  <a:pt x="3893" y="1889"/>
                </a:cubicBezTo>
                <a:cubicBezTo>
                  <a:pt x="3891" y="1890"/>
                  <a:pt x="3892" y="1889"/>
                  <a:pt x="3891" y="1890"/>
                </a:cubicBezTo>
                <a:cubicBezTo>
                  <a:pt x="3892" y="1890"/>
                  <a:pt x="3892" y="1890"/>
                  <a:pt x="3892" y="1890"/>
                </a:cubicBezTo>
                <a:cubicBezTo>
                  <a:pt x="3892" y="1892"/>
                  <a:pt x="3892" y="1892"/>
                  <a:pt x="3892" y="1892"/>
                </a:cubicBezTo>
                <a:lnTo>
                  <a:pt x="3893" y="1892"/>
                </a:lnTo>
                <a:close/>
                <a:moveTo>
                  <a:pt x="3544" y="1942"/>
                </a:moveTo>
                <a:cubicBezTo>
                  <a:pt x="3546" y="1942"/>
                  <a:pt x="3546" y="1942"/>
                  <a:pt x="3546" y="1942"/>
                </a:cubicBezTo>
                <a:cubicBezTo>
                  <a:pt x="3546" y="1940"/>
                  <a:pt x="3547" y="1939"/>
                  <a:pt x="3547" y="1936"/>
                </a:cubicBezTo>
                <a:cubicBezTo>
                  <a:pt x="3545" y="1936"/>
                  <a:pt x="3545" y="1936"/>
                  <a:pt x="3545" y="1936"/>
                </a:cubicBezTo>
                <a:cubicBezTo>
                  <a:pt x="3545" y="1938"/>
                  <a:pt x="3544" y="1939"/>
                  <a:pt x="3544" y="1942"/>
                </a:cubicBezTo>
                <a:close/>
                <a:moveTo>
                  <a:pt x="3590" y="1938"/>
                </a:moveTo>
                <a:cubicBezTo>
                  <a:pt x="3590" y="1939"/>
                  <a:pt x="3590" y="1939"/>
                  <a:pt x="3590" y="1939"/>
                </a:cubicBezTo>
                <a:cubicBezTo>
                  <a:pt x="3589" y="1939"/>
                  <a:pt x="3589" y="1939"/>
                  <a:pt x="3589" y="1939"/>
                </a:cubicBezTo>
                <a:cubicBezTo>
                  <a:pt x="3588" y="1940"/>
                  <a:pt x="3588" y="1941"/>
                  <a:pt x="3588" y="1942"/>
                </a:cubicBezTo>
                <a:cubicBezTo>
                  <a:pt x="3588" y="1942"/>
                  <a:pt x="3589" y="1942"/>
                  <a:pt x="3590" y="1943"/>
                </a:cubicBezTo>
                <a:cubicBezTo>
                  <a:pt x="3590" y="1944"/>
                  <a:pt x="3590" y="1945"/>
                  <a:pt x="3590" y="1946"/>
                </a:cubicBezTo>
                <a:cubicBezTo>
                  <a:pt x="3591" y="1946"/>
                  <a:pt x="3592" y="1946"/>
                  <a:pt x="3593" y="1947"/>
                </a:cubicBezTo>
                <a:cubicBezTo>
                  <a:pt x="3593" y="1946"/>
                  <a:pt x="3593" y="1946"/>
                  <a:pt x="3594" y="1945"/>
                </a:cubicBezTo>
                <a:cubicBezTo>
                  <a:pt x="3595" y="1945"/>
                  <a:pt x="3595" y="1945"/>
                  <a:pt x="3595" y="1945"/>
                </a:cubicBezTo>
                <a:cubicBezTo>
                  <a:pt x="3594" y="1944"/>
                  <a:pt x="3594" y="1943"/>
                  <a:pt x="3594" y="1941"/>
                </a:cubicBezTo>
                <a:cubicBezTo>
                  <a:pt x="3591" y="1940"/>
                  <a:pt x="3591" y="1939"/>
                  <a:pt x="3590" y="1938"/>
                </a:cubicBezTo>
                <a:close/>
                <a:moveTo>
                  <a:pt x="3590" y="1952"/>
                </a:moveTo>
                <a:cubicBezTo>
                  <a:pt x="3590" y="1952"/>
                  <a:pt x="3590" y="1952"/>
                  <a:pt x="3590" y="1952"/>
                </a:cubicBezTo>
                <a:cubicBezTo>
                  <a:pt x="3589" y="1953"/>
                  <a:pt x="3588" y="1954"/>
                  <a:pt x="3588" y="1955"/>
                </a:cubicBezTo>
                <a:cubicBezTo>
                  <a:pt x="3586" y="1955"/>
                  <a:pt x="3586" y="1955"/>
                  <a:pt x="3586" y="1955"/>
                </a:cubicBezTo>
                <a:cubicBezTo>
                  <a:pt x="3585" y="1956"/>
                  <a:pt x="3583" y="1957"/>
                  <a:pt x="3581" y="1958"/>
                </a:cubicBezTo>
                <a:cubicBezTo>
                  <a:pt x="3581" y="1959"/>
                  <a:pt x="3576" y="1959"/>
                  <a:pt x="3574" y="1958"/>
                </a:cubicBezTo>
                <a:cubicBezTo>
                  <a:pt x="3574" y="1957"/>
                  <a:pt x="3574" y="1957"/>
                  <a:pt x="3574" y="1957"/>
                </a:cubicBezTo>
                <a:cubicBezTo>
                  <a:pt x="3571" y="1957"/>
                  <a:pt x="3571" y="1957"/>
                  <a:pt x="3571" y="1957"/>
                </a:cubicBezTo>
                <a:cubicBezTo>
                  <a:pt x="3571" y="1957"/>
                  <a:pt x="3571" y="1957"/>
                  <a:pt x="3571" y="1957"/>
                </a:cubicBezTo>
                <a:cubicBezTo>
                  <a:pt x="3570" y="1957"/>
                  <a:pt x="3570" y="1957"/>
                  <a:pt x="3570" y="1957"/>
                </a:cubicBezTo>
                <a:cubicBezTo>
                  <a:pt x="3570" y="1956"/>
                  <a:pt x="3569" y="1956"/>
                  <a:pt x="3569" y="1955"/>
                </a:cubicBezTo>
                <a:cubicBezTo>
                  <a:pt x="3567" y="1955"/>
                  <a:pt x="3566" y="1954"/>
                  <a:pt x="3564" y="1954"/>
                </a:cubicBezTo>
                <a:cubicBezTo>
                  <a:pt x="3564" y="1953"/>
                  <a:pt x="3564" y="1953"/>
                  <a:pt x="3564" y="1953"/>
                </a:cubicBezTo>
                <a:cubicBezTo>
                  <a:pt x="3562" y="1953"/>
                  <a:pt x="3562" y="1953"/>
                  <a:pt x="3562" y="1953"/>
                </a:cubicBezTo>
                <a:cubicBezTo>
                  <a:pt x="3562" y="1952"/>
                  <a:pt x="3562" y="1952"/>
                  <a:pt x="3562" y="1952"/>
                </a:cubicBezTo>
                <a:cubicBezTo>
                  <a:pt x="3559" y="1951"/>
                  <a:pt x="3559" y="1955"/>
                  <a:pt x="3557" y="1951"/>
                </a:cubicBezTo>
                <a:cubicBezTo>
                  <a:pt x="3555" y="1951"/>
                  <a:pt x="3555" y="1951"/>
                  <a:pt x="3553" y="1952"/>
                </a:cubicBezTo>
                <a:cubicBezTo>
                  <a:pt x="3554" y="1955"/>
                  <a:pt x="3554" y="1958"/>
                  <a:pt x="3554" y="1961"/>
                </a:cubicBezTo>
                <a:cubicBezTo>
                  <a:pt x="3555" y="1962"/>
                  <a:pt x="3556" y="1962"/>
                  <a:pt x="3557" y="1963"/>
                </a:cubicBezTo>
                <a:cubicBezTo>
                  <a:pt x="3557" y="1965"/>
                  <a:pt x="3557" y="1965"/>
                  <a:pt x="3557" y="1965"/>
                </a:cubicBezTo>
                <a:cubicBezTo>
                  <a:pt x="3558" y="1965"/>
                  <a:pt x="3558" y="1965"/>
                  <a:pt x="3558" y="1965"/>
                </a:cubicBezTo>
                <a:cubicBezTo>
                  <a:pt x="3558" y="1967"/>
                  <a:pt x="3558" y="1967"/>
                  <a:pt x="3558" y="1967"/>
                </a:cubicBezTo>
                <a:cubicBezTo>
                  <a:pt x="3559" y="1968"/>
                  <a:pt x="3560" y="1969"/>
                  <a:pt x="3561" y="1969"/>
                </a:cubicBezTo>
                <a:cubicBezTo>
                  <a:pt x="3561" y="1972"/>
                  <a:pt x="3561" y="1972"/>
                  <a:pt x="3561" y="1972"/>
                </a:cubicBezTo>
                <a:cubicBezTo>
                  <a:pt x="3562" y="1974"/>
                  <a:pt x="3563" y="1974"/>
                  <a:pt x="3566" y="1975"/>
                </a:cubicBezTo>
                <a:cubicBezTo>
                  <a:pt x="3566" y="1976"/>
                  <a:pt x="3566" y="1976"/>
                  <a:pt x="3566" y="1976"/>
                </a:cubicBezTo>
                <a:cubicBezTo>
                  <a:pt x="3562" y="1976"/>
                  <a:pt x="3562" y="1976"/>
                  <a:pt x="3562" y="1976"/>
                </a:cubicBezTo>
                <a:cubicBezTo>
                  <a:pt x="3562" y="1981"/>
                  <a:pt x="3562" y="1981"/>
                  <a:pt x="3562" y="1981"/>
                </a:cubicBezTo>
                <a:cubicBezTo>
                  <a:pt x="3563" y="1982"/>
                  <a:pt x="3563" y="1982"/>
                  <a:pt x="3564" y="1982"/>
                </a:cubicBezTo>
                <a:cubicBezTo>
                  <a:pt x="3564" y="1983"/>
                  <a:pt x="3565" y="1985"/>
                  <a:pt x="3565" y="1986"/>
                </a:cubicBezTo>
                <a:cubicBezTo>
                  <a:pt x="3569" y="1987"/>
                  <a:pt x="3566" y="1987"/>
                  <a:pt x="3567" y="1989"/>
                </a:cubicBezTo>
                <a:cubicBezTo>
                  <a:pt x="3568" y="1989"/>
                  <a:pt x="3568" y="1989"/>
                  <a:pt x="3568" y="1989"/>
                </a:cubicBezTo>
                <a:cubicBezTo>
                  <a:pt x="3568" y="1990"/>
                  <a:pt x="3568" y="1990"/>
                  <a:pt x="3568" y="1990"/>
                </a:cubicBezTo>
                <a:cubicBezTo>
                  <a:pt x="3569" y="1991"/>
                  <a:pt x="3571" y="1989"/>
                  <a:pt x="3571" y="1991"/>
                </a:cubicBezTo>
                <a:cubicBezTo>
                  <a:pt x="3571" y="1991"/>
                  <a:pt x="3571" y="1992"/>
                  <a:pt x="3571" y="1993"/>
                </a:cubicBezTo>
                <a:cubicBezTo>
                  <a:pt x="3571" y="1993"/>
                  <a:pt x="3572" y="1994"/>
                  <a:pt x="3572" y="1995"/>
                </a:cubicBezTo>
                <a:cubicBezTo>
                  <a:pt x="3574" y="1994"/>
                  <a:pt x="3575" y="1994"/>
                  <a:pt x="3576" y="1994"/>
                </a:cubicBezTo>
                <a:cubicBezTo>
                  <a:pt x="3577" y="1994"/>
                  <a:pt x="3577" y="1995"/>
                  <a:pt x="3577" y="1996"/>
                </a:cubicBezTo>
                <a:cubicBezTo>
                  <a:pt x="3580" y="1996"/>
                  <a:pt x="3580" y="1996"/>
                  <a:pt x="3580" y="1996"/>
                </a:cubicBezTo>
                <a:cubicBezTo>
                  <a:pt x="3580" y="1994"/>
                  <a:pt x="3580" y="1995"/>
                  <a:pt x="3580" y="1994"/>
                </a:cubicBezTo>
                <a:cubicBezTo>
                  <a:pt x="3580" y="1993"/>
                  <a:pt x="3580" y="1993"/>
                  <a:pt x="3580" y="1993"/>
                </a:cubicBezTo>
                <a:cubicBezTo>
                  <a:pt x="3581" y="1993"/>
                  <a:pt x="3582" y="1994"/>
                  <a:pt x="3583" y="1994"/>
                </a:cubicBezTo>
                <a:cubicBezTo>
                  <a:pt x="3583" y="1993"/>
                  <a:pt x="3583" y="1993"/>
                  <a:pt x="3583" y="1993"/>
                </a:cubicBezTo>
                <a:cubicBezTo>
                  <a:pt x="3584" y="1993"/>
                  <a:pt x="3584" y="1993"/>
                  <a:pt x="3584" y="1993"/>
                </a:cubicBezTo>
                <a:cubicBezTo>
                  <a:pt x="3584" y="1991"/>
                  <a:pt x="3584" y="1991"/>
                  <a:pt x="3584" y="1991"/>
                </a:cubicBezTo>
                <a:cubicBezTo>
                  <a:pt x="3583" y="1991"/>
                  <a:pt x="3583" y="1991"/>
                  <a:pt x="3582" y="1992"/>
                </a:cubicBezTo>
                <a:cubicBezTo>
                  <a:pt x="3581" y="1992"/>
                  <a:pt x="3581" y="1992"/>
                  <a:pt x="3581" y="1992"/>
                </a:cubicBezTo>
                <a:cubicBezTo>
                  <a:pt x="3581" y="1991"/>
                  <a:pt x="3581" y="1989"/>
                  <a:pt x="3580" y="1988"/>
                </a:cubicBezTo>
                <a:cubicBezTo>
                  <a:pt x="3583" y="1987"/>
                  <a:pt x="3582" y="1987"/>
                  <a:pt x="3584" y="1986"/>
                </a:cubicBezTo>
                <a:cubicBezTo>
                  <a:pt x="3584" y="1985"/>
                  <a:pt x="3584" y="1985"/>
                  <a:pt x="3584" y="1985"/>
                </a:cubicBezTo>
                <a:cubicBezTo>
                  <a:pt x="3585" y="1985"/>
                  <a:pt x="3585" y="1985"/>
                  <a:pt x="3585" y="1985"/>
                </a:cubicBezTo>
                <a:cubicBezTo>
                  <a:pt x="3586" y="1987"/>
                  <a:pt x="3587" y="1987"/>
                  <a:pt x="3587" y="1990"/>
                </a:cubicBezTo>
                <a:cubicBezTo>
                  <a:pt x="3588" y="1990"/>
                  <a:pt x="3588" y="1990"/>
                  <a:pt x="3588" y="1990"/>
                </a:cubicBezTo>
                <a:cubicBezTo>
                  <a:pt x="3589" y="1989"/>
                  <a:pt x="3588" y="1989"/>
                  <a:pt x="3590" y="1988"/>
                </a:cubicBezTo>
                <a:cubicBezTo>
                  <a:pt x="3589" y="1986"/>
                  <a:pt x="3589" y="1985"/>
                  <a:pt x="3589" y="1984"/>
                </a:cubicBezTo>
                <a:cubicBezTo>
                  <a:pt x="3588" y="1984"/>
                  <a:pt x="3588" y="1984"/>
                  <a:pt x="3588" y="1984"/>
                </a:cubicBezTo>
                <a:cubicBezTo>
                  <a:pt x="3588" y="1982"/>
                  <a:pt x="3588" y="1981"/>
                  <a:pt x="3589" y="1979"/>
                </a:cubicBezTo>
                <a:cubicBezTo>
                  <a:pt x="3590" y="1979"/>
                  <a:pt x="3590" y="1979"/>
                  <a:pt x="3590" y="1979"/>
                </a:cubicBezTo>
                <a:cubicBezTo>
                  <a:pt x="3590" y="1974"/>
                  <a:pt x="3590" y="1974"/>
                  <a:pt x="3590" y="1974"/>
                </a:cubicBezTo>
                <a:cubicBezTo>
                  <a:pt x="3590" y="1974"/>
                  <a:pt x="3590" y="1974"/>
                  <a:pt x="3590" y="1974"/>
                </a:cubicBezTo>
                <a:cubicBezTo>
                  <a:pt x="3590" y="1972"/>
                  <a:pt x="3590" y="1972"/>
                  <a:pt x="3590" y="1972"/>
                </a:cubicBezTo>
                <a:cubicBezTo>
                  <a:pt x="3591" y="1971"/>
                  <a:pt x="3591" y="1973"/>
                  <a:pt x="3591" y="1973"/>
                </a:cubicBezTo>
                <a:cubicBezTo>
                  <a:pt x="3592" y="1973"/>
                  <a:pt x="3592" y="1973"/>
                  <a:pt x="3593" y="1972"/>
                </a:cubicBezTo>
                <a:cubicBezTo>
                  <a:pt x="3593" y="1966"/>
                  <a:pt x="3593" y="1956"/>
                  <a:pt x="3590" y="1953"/>
                </a:cubicBezTo>
                <a:lnTo>
                  <a:pt x="3590" y="1952"/>
                </a:lnTo>
                <a:close/>
                <a:moveTo>
                  <a:pt x="3871" y="1962"/>
                </a:moveTo>
                <a:cubicBezTo>
                  <a:pt x="3871" y="1962"/>
                  <a:pt x="3871" y="1961"/>
                  <a:pt x="3870" y="1960"/>
                </a:cubicBezTo>
                <a:cubicBezTo>
                  <a:pt x="3868" y="1960"/>
                  <a:pt x="3868" y="1960"/>
                  <a:pt x="3867" y="1962"/>
                </a:cubicBezTo>
                <a:cubicBezTo>
                  <a:pt x="3865" y="1962"/>
                  <a:pt x="3864" y="1962"/>
                  <a:pt x="3863" y="1962"/>
                </a:cubicBezTo>
                <a:cubicBezTo>
                  <a:pt x="3863" y="1957"/>
                  <a:pt x="3863" y="1957"/>
                  <a:pt x="3863" y="1957"/>
                </a:cubicBezTo>
                <a:cubicBezTo>
                  <a:pt x="3861" y="1957"/>
                  <a:pt x="3861" y="1956"/>
                  <a:pt x="3859" y="1955"/>
                </a:cubicBezTo>
                <a:cubicBezTo>
                  <a:pt x="3859" y="1953"/>
                  <a:pt x="3859" y="1953"/>
                  <a:pt x="3859" y="1953"/>
                </a:cubicBezTo>
                <a:cubicBezTo>
                  <a:pt x="3860" y="1953"/>
                  <a:pt x="3861" y="1953"/>
                  <a:pt x="3861" y="1952"/>
                </a:cubicBezTo>
                <a:cubicBezTo>
                  <a:pt x="3861" y="1951"/>
                  <a:pt x="3861" y="1951"/>
                  <a:pt x="3861" y="1951"/>
                </a:cubicBezTo>
                <a:cubicBezTo>
                  <a:pt x="3857" y="1951"/>
                  <a:pt x="3857" y="1951"/>
                  <a:pt x="3857" y="1951"/>
                </a:cubicBezTo>
                <a:cubicBezTo>
                  <a:pt x="3855" y="1953"/>
                  <a:pt x="3853" y="1956"/>
                  <a:pt x="3851" y="1958"/>
                </a:cubicBezTo>
                <a:cubicBezTo>
                  <a:pt x="3851" y="1968"/>
                  <a:pt x="3851" y="1968"/>
                  <a:pt x="3851" y="1968"/>
                </a:cubicBezTo>
                <a:cubicBezTo>
                  <a:pt x="3850" y="1969"/>
                  <a:pt x="3849" y="1970"/>
                  <a:pt x="3847" y="1971"/>
                </a:cubicBezTo>
                <a:cubicBezTo>
                  <a:pt x="3846" y="1974"/>
                  <a:pt x="3849" y="1974"/>
                  <a:pt x="3844" y="1976"/>
                </a:cubicBezTo>
                <a:cubicBezTo>
                  <a:pt x="3843" y="1980"/>
                  <a:pt x="3840" y="1987"/>
                  <a:pt x="3838" y="1990"/>
                </a:cubicBezTo>
                <a:cubicBezTo>
                  <a:pt x="3838" y="1990"/>
                  <a:pt x="3837" y="1991"/>
                  <a:pt x="3836" y="1991"/>
                </a:cubicBezTo>
                <a:cubicBezTo>
                  <a:pt x="3836" y="1993"/>
                  <a:pt x="3836" y="1993"/>
                  <a:pt x="3836" y="1993"/>
                </a:cubicBezTo>
                <a:cubicBezTo>
                  <a:pt x="3836" y="1994"/>
                  <a:pt x="3835" y="1994"/>
                  <a:pt x="3834" y="1995"/>
                </a:cubicBezTo>
                <a:cubicBezTo>
                  <a:pt x="3832" y="1995"/>
                  <a:pt x="3832" y="1995"/>
                  <a:pt x="3832" y="1995"/>
                </a:cubicBezTo>
                <a:cubicBezTo>
                  <a:pt x="3831" y="1997"/>
                  <a:pt x="3831" y="1996"/>
                  <a:pt x="3830" y="1997"/>
                </a:cubicBezTo>
                <a:cubicBezTo>
                  <a:pt x="3830" y="1998"/>
                  <a:pt x="3830" y="1998"/>
                  <a:pt x="3830" y="1998"/>
                </a:cubicBezTo>
                <a:cubicBezTo>
                  <a:pt x="3828" y="1998"/>
                  <a:pt x="3828" y="1998"/>
                  <a:pt x="3828" y="1998"/>
                </a:cubicBezTo>
                <a:cubicBezTo>
                  <a:pt x="3828" y="1999"/>
                  <a:pt x="3827" y="2000"/>
                  <a:pt x="3827" y="2001"/>
                </a:cubicBezTo>
                <a:cubicBezTo>
                  <a:pt x="3825" y="2001"/>
                  <a:pt x="3825" y="2001"/>
                  <a:pt x="3825" y="2001"/>
                </a:cubicBezTo>
                <a:cubicBezTo>
                  <a:pt x="3825" y="2001"/>
                  <a:pt x="3825" y="2001"/>
                  <a:pt x="3825" y="2001"/>
                </a:cubicBezTo>
                <a:cubicBezTo>
                  <a:pt x="3824" y="2001"/>
                  <a:pt x="3824" y="2001"/>
                  <a:pt x="3824" y="2001"/>
                </a:cubicBezTo>
                <a:cubicBezTo>
                  <a:pt x="3823" y="2002"/>
                  <a:pt x="3822" y="2004"/>
                  <a:pt x="3821" y="2005"/>
                </a:cubicBezTo>
                <a:cubicBezTo>
                  <a:pt x="3816" y="2005"/>
                  <a:pt x="3816" y="2005"/>
                  <a:pt x="3816" y="2005"/>
                </a:cubicBezTo>
                <a:cubicBezTo>
                  <a:pt x="3816" y="2006"/>
                  <a:pt x="3816" y="2006"/>
                  <a:pt x="3816" y="2006"/>
                </a:cubicBezTo>
                <a:cubicBezTo>
                  <a:pt x="3814" y="2006"/>
                  <a:pt x="3814" y="2006"/>
                  <a:pt x="3814" y="2006"/>
                </a:cubicBezTo>
                <a:cubicBezTo>
                  <a:pt x="3814" y="2006"/>
                  <a:pt x="3814" y="2006"/>
                  <a:pt x="3814" y="2006"/>
                </a:cubicBezTo>
                <a:cubicBezTo>
                  <a:pt x="3813" y="2006"/>
                  <a:pt x="3813" y="2006"/>
                  <a:pt x="3813" y="2006"/>
                </a:cubicBezTo>
                <a:cubicBezTo>
                  <a:pt x="3811" y="2008"/>
                  <a:pt x="3813" y="2009"/>
                  <a:pt x="3809" y="2010"/>
                </a:cubicBezTo>
                <a:cubicBezTo>
                  <a:pt x="3808" y="2012"/>
                  <a:pt x="3808" y="2013"/>
                  <a:pt x="3807" y="2015"/>
                </a:cubicBezTo>
                <a:cubicBezTo>
                  <a:pt x="3803" y="2015"/>
                  <a:pt x="3803" y="2015"/>
                  <a:pt x="3803" y="2015"/>
                </a:cubicBezTo>
                <a:cubicBezTo>
                  <a:pt x="3803" y="2017"/>
                  <a:pt x="3803" y="2017"/>
                  <a:pt x="3803" y="2017"/>
                </a:cubicBezTo>
                <a:cubicBezTo>
                  <a:pt x="3801" y="2018"/>
                  <a:pt x="3801" y="2018"/>
                  <a:pt x="3799" y="2019"/>
                </a:cubicBezTo>
                <a:cubicBezTo>
                  <a:pt x="3798" y="2021"/>
                  <a:pt x="3798" y="2021"/>
                  <a:pt x="3797" y="2022"/>
                </a:cubicBezTo>
                <a:cubicBezTo>
                  <a:pt x="3795" y="2022"/>
                  <a:pt x="3795" y="2022"/>
                  <a:pt x="3795" y="2022"/>
                </a:cubicBezTo>
                <a:cubicBezTo>
                  <a:pt x="3795" y="2025"/>
                  <a:pt x="3795" y="2025"/>
                  <a:pt x="3795" y="2025"/>
                </a:cubicBezTo>
                <a:cubicBezTo>
                  <a:pt x="3796" y="2025"/>
                  <a:pt x="3796" y="2025"/>
                  <a:pt x="3796" y="2025"/>
                </a:cubicBezTo>
                <a:cubicBezTo>
                  <a:pt x="3795" y="2028"/>
                  <a:pt x="3794" y="2028"/>
                  <a:pt x="3794" y="2032"/>
                </a:cubicBezTo>
                <a:cubicBezTo>
                  <a:pt x="3791" y="2032"/>
                  <a:pt x="3791" y="2032"/>
                  <a:pt x="3791" y="2032"/>
                </a:cubicBezTo>
                <a:cubicBezTo>
                  <a:pt x="3791" y="2033"/>
                  <a:pt x="3791" y="2033"/>
                  <a:pt x="3791" y="2033"/>
                </a:cubicBezTo>
                <a:cubicBezTo>
                  <a:pt x="3791" y="2033"/>
                  <a:pt x="3791" y="2033"/>
                  <a:pt x="3791" y="2033"/>
                </a:cubicBezTo>
                <a:cubicBezTo>
                  <a:pt x="3791" y="2036"/>
                  <a:pt x="3791" y="2036"/>
                  <a:pt x="3794" y="2037"/>
                </a:cubicBezTo>
                <a:cubicBezTo>
                  <a:pt x="3794" y="2039"/>
                  <a:pt x="3794" y="2039"/>
                  <a:pt x="3794" y="2039"/>
                </a:cubicBezTo>
                <a:cubicBezTo>
                  <a:pt x="3796" y="2039"/>
                  <a:pt x="3796" y="2039"/>
                  <a:pt x="3797" y="2039"/>
                </a:cubicBezTo>
                <a:cubicBezTo>
                  <a:pt x="3797" y="2040"/>
                  <a:pt x="3797" y="2040"/>
                  <a:pt x="3797" y="2040"/>
                </a:cubicBezTo>
                <a:cubicBezTo>
                  <a:pt x="3800" y="2042"/>
                  <a:pt x="3803" y="2039"/>
                  <a:pt x="3805" y="2039"/>
                </a:cubicBezTo>
                <a:cubicBezTo>
                  <a:pt x="3805" y="2042"/>
                  <a:pt x="3805" y="2042"/>
                  <a:pt x="3805" y="2042"/>
                </a:cubicBezTo>
                <a:cubicBezTo>
                  <a:pt x="3805" y="2042"/>
                  <a:pt x="3805" y="2042"/>
                  <a:pt x="3805" y="2042"/>
                </a:cubicBezTo>
                <a:cubicBezTo>
                  <a:pt x="3805" y="2043"/>
                  <a:pt x="3805" y="2043"/>
                  <a:pt x="3805" y="2043"/>
                </a:cubicBezTo>
                <a:cubicBezTo>
                  <a:pt x="3810" y="2043"/>
                  <a:pt x="3810" y="2043"/>
                  <a:pt x="3810" y="2043"/>
                </a:cubicBezTo>
                <a:cubicBezTo>
                  <a:pt x="3811" y="2043"/>
                  <a:pt x="3811" y="2044"/>
                  <a:pt x="3811" y="2044"/>
                </a:cubicBezTo>
                <a:cubicBezTo>
                  <a:pt x="3814" y="2044"/>
                  <a:pt x="3814" y="2044"/>
                  <a:pt x="3814" y="2044"/>
                </a:cubicBezTo>
                <a:cubicBezTo>
                  <a:pt x="3814" y="2045"/>
                  <a:pt x="3814" y="2045"/>
                  <a:pt x="3814" y="2045"/>
                </a:cubicBezTo>
                <a:cubicBezTo>
                  <a:pt x="3817" y="2047"/>
                  <a:pt x="3818" y="2045"/>
                  <a:pt x="3821" y="2046"/>
                </a:cubicBezTo>
                <a:cubicBezTo>
                  <a:pt x="3823" y="2044"/>
                  <a:pt x="3826" y="2044"/>
                  <a:pt x="3827" y="2040"/>
                </a:cubicBezTo>
                <a:cubicBezTo>
                  <a:pt x="3828" y="2040"/>
                  <a:pt x="3829" y="2040"/>
                  <a:pt x="3830" y="2039"/>
                </a:cubicBezTo>
                <a:cubicBezTo>
                  <a:pt x="3831" y="2037"/>
                  <a:pt x="3833" y="2036"/>
                  <a:pt x="3834" y="2034"/>
                </a:cubicBezTo>
                <a:cubicBezTo>
                  <a:pt x="3835" y="2034"/>
                  <a:pt x="3835" y="2034"/>
                  <a:pt x="3835" y="2034"/>
                </a:cubicBezTo>
                <a:cubicBezTo>
                  <a:pt x="3835" y="2031"/>
                  <a:pt x="3835" y="2031"/>
                  <a:pt x="3835" y="2031"/>
                </a:cubicBezTo>
                <a:cubicBezTo>
                  <a:pt x="3836" y="2031"/>
                  <a:pt x="3836" y="2031"/>
                  <a:pt x="3836" y="2031"/>
                </a:cubicBezTo>
                <a:cubicBezTo>
                  <a:pt x="3836" y="2030"/>
                  <a:pt x="3836" y="2030"/>
                  <a:pt x="3836" y="2030"/>
                </a:cubicBezTo>
                <a:cubicBezTo>
                  <a:pt x="3837" y="2030"/>
                  <a:pt x="3837" y="2030"/>
                  <a:pt x="3837" y="2030"/>
                </a:cubicBezTo>
                <a:cubicBezTo>
                  <a:pt x="3837" y="2028"/>
                  <a:pt x="3837" y="2026"/>
                  <a:pt x="3838" y="2025"/>
                </a:cubicBezTo>
                <a:cubicBezTo>
                  <a:pt x="3838" y="2025"/>
                  <a:pt x="3838" y="2025"/>
                  <a:pt x="3838" y="2025"/>
                </a:cubicBezTo>
                <a:cubicBezTo>
                  <a:pt x="3838" y="2022"/>
                  <a:pt x="3838" y="2022"/>
                  <a:pt x="3838" y="2022"/>
                </a:cubicBezTo>
                <a:cubicBezTo>
                  <a:pt x="3839" y="2022"/>
                  <a:pt x="3839" y="2022"/>
                  <a:pt x="3840" y="2021"/>
                </a:cubicBezTo>
                <a:cubicBezTo>
                  <a:pt x="3840" y="2019"/>
                  <a:pt x="3840" y="2019"/>
                  <a:pt x="3840" y="2019"/>
                </a:cubicBezTo>
                <a:cubicBezTo>
                  <a:pt x="3841" y="2019"/>
                  <a:pt x="3841" y="2019"/>
                  <a:pt x="3841" y="2019"/>
                </a:cubicBezTo>
                <a:cubicBezTo>
                  <a:pt x="3841" y="2016"/>
                  <a:pt x="3841" y="2016"/>
                  <a:pt x="3841" y="2016"/>
                </a:cubicBezTo>
                <a:cubicBezTo>
                  <a:pt x="3842" y="2016"/>
                  <a:pt x="3842" y="2016"/>
                  <a:pt x="3842" y="2016"/>
                </a:cubicBezTo>
                <a:cubicBezTo>
                  <a:pt x="3842" y="2010"/>
                  <a:pt x="3842" y="2010"/>
                  <a:pt x="3842" y="2010"/>
                </a:cubicBezTo>
                <a:cubicBezTo>
                  <a:pt x="3842" y="2010"/>
                  <a:pt x="3842" y="2010"/>
                  <a:pt x="3842" y="2010"/>
                </a:cubicBezTo>
                <a:cubicBezTo>
                  <a:pt x="3846" y="2006"/>
                  <a:pt x="3844" y="2011"/>
                  <a:pt x="3847" y="2010"/>
                </a:cubicBezTo>
                <a:cubicBezTo>
                  <a:pt x="3847" y="2009"/>
                  <a:pt x="3847" y="2009"/>
                  <a:pt x="3847" y="2009"/>
                </a:cubicBezTo>
                <a:cubicBezTo>
                  <a:pt x="3850" y="2007"/>
                  <a:pt x="3852" y="2007"/>
                  <a:pt x="3853" y="2004"/>
                </a:cubicBezTo>
                <a:cubicBezTo>
                  <a:pt x="3856" y="2004"/>
                  <a:pt x="3860" y="2006"/>
                  <a:pt x="3862" y="2004"/>
                </a:cubicBezTo>
                <a:cubicBezTo>
                  <a:pt x="3863" y="2004"/>
                  <a:pt x="3863" y="2004"/>
                  <a:pt x="3863" y="2004"/>
                </a:cubicBezTo>
                <a:cubicBezTo>
                  <a:pt x="3863" y="2003"/>
                  <a:pt x="3863" y="2003"/>
                  <a:pt x="3863" y="2003"/>
                </a:cubicBezTo>
                <a:cubicBezTo>
                  <a:pt x="3859" y="2003"/>
                  <a:pt x="3859" y="2003"/>
                  <a:pt x="3859" y="2003"/>
                </a:cubicBezTo>
                <a:cubicBezTo>
                  <a:pt x="3859" y="2000"/>
                  <a:pt x="3858" y="1999"/>
                  <a:pt x="3858" y="1996"/>
                </a:cubicBezTo>
                <a:cubicBezTo>
                  <a:pt x="3860" y="1995"/>
                  <a:pt x="3861" y="1994"/>
                  <a:pt x="3863" y="1992"/>
                </a:cubicBezTo>
                <a:cubicBezTo>
                  <a:pt x="3863" y="1991"/>
                  <a:pt x="3863" y="1991"/>
                  <a:pt x="3863" y="1991"/>
                </a:cubicBezTo>
                <a:cubicBezTo>
                  <a:pt x="3864" y="1991"/>
                  <a:pt x="3865" y="1991"/>
                  <a:pt x="3866" y="1991"/>
                </a:cubicBezTo>
                <a:cubicBezTo>
                  <a:pt x="3866" y="1988"/>
                  <a:pt x="3866" y="1988"/>
                  <a:pt x="3866" y="1988"/>
                </a:cubicBezTo>
                <a:cubicBezTo>
                  <a:pt x="3866" y="1988"/>
                  <a:pt x="3866" y="1988"/>
                  <a:pt x="3866" y="1988"/>
                </a:cubicBezTo>
                <a:cubicBezTo>
                  <a:pt x="3866" y="1986"/>
                  <a:pt x="3866" y="1986"/>
                  <a:pt x="3866" y="1986"/>
                </a:cubicBezTo>
                <a:cubicBezTo>
                  <a:pt x="3867" y="1986"/>
                  <a:pt x="3867" y="1986"/>
                  <a:pt x="3867" y="1986"/>
                </a:cubicBezTo>
                <a:cubicBezTo>
                  <a:pt x="3867" y="1984"/>
                  <a:pt x="3867" y="1984"/>
                  <a:pt x="3867" y="1984"/>
                </a:cubicBezTo>
                <a:cubicBezTo>
                  <a:pt x="3868" y="1983"/>
                  <a:pt x="3869" y="1982"/>
                  <a:pt x="3870" y="1981"/>
                </a:cubicBezTo>
                <a:cubicBezTo>
                  <a:pt x="3871" y="1980"/>
                  <a:pt x="3871" y="1979"/>
                  <a:pt x="3871" y="1978"/>
                </a:cubicBezTo>
                <a:cubicBezTo>
                  <a:pt x="3872" y="1978"/>
                  <a:pt x="3872" y="1978"/>
                  <a:pt x="3872" y="1978"/>
                </a:cubicBezTo>
                <a:cubicBezTo>
                  <a:pt x="3873" y="1977"/>
                  <a:pt x="3873" y="1977"/>
                  <a:pt x="3874" y="1975"/>
                </a:cubicBezTo>
                <a:cubicBezTo>
                  <a:pt x="3875" y="1975"/>
                  <a:pt x="3875" y="1975"/>
                  <a:pt x="3875" y="1975"/>
                </a:cubicBezTo>
                <a:cubicBezTo>
                  <a:pt x="3875" y="1973"/>
                  <a:pt x="3874" y="1969"/>
                  <a:pt x="3874" y="1968"/>
                </a:cubicBezTo>
                <a:cubicBezTo>
                  <a:pt x="3876" y="1967"/>
                  <a:pt x="3876" y="1967"/>
                  <a:pt x="3876" y="1967"/>
                </a:cubicBezTo>
                <a:cubicBezTo>
                  <a:pt x="3877" y="1965"/>
                  <a:pt x="3876" y="1962"/>
                  <a:pt x="3876" y="1960"/>
                </a:cubicBezTo>
                <a:cubicBezTo>
                  <a:pt x="3873" y="1961"/>
                  <a:pt x="3874" y="1962"/>
                  <a:pt x="3871" y="1962"/>
                </a:cubicBezTo>
                <a:close/>
                <a:moveTo>
                  <a:pt x="3870" y="1957"/>
                </a:moveTo>
                <a:cubicBezTo>
                  <a:pt x="3870" y="1959"/>
                  <a:pt x="3870" y="1959"/>
                  <a:pt x="3870" y="1959"/>
                </a:cubicBezTo>
                <a:cubicBezTo>
                  <a:pt x="3870" y="1959"/>
                  <a:pt x="3870" y="1959"/>
                  <a:pt x="3870" y="1959"/>
                </a:cubicBezTo>
                <a:cubicBezTo>
                  <a:pt x="3870" y="1957"/>
                  <a:pt x="3871" y="1958"/>
                  <a:pt x="3870" y="1957"/>
                </a:cubicBezTo>
                <a:close/>
                <a:moveTo>
                  <a:pt x="1224" y="1982"/>
                </a:moveTo>
                <a:cubicBezTo>
                  <a:pt x="1224" y="1984"/>
                  <a:pt x="1224" y="1984"/>
                  <a:pt x="1224" y="1984"/>
                </a:cubicBezTo>
                <a:cubicBezTo>
                  <a:pt x="1223" y="1984"/>
                  <a:pt x="1223" y="1984"/>
                  <a:pt x="1223" y="1984"/>
                </a:cubicBezTo>
                <a:cubicBezTo>
                  <a:pt x="1223" y="1989"/>
                  <a:pt x="1223" y="1989"/>
                  <a:pt x="1223" y="1989"/>
                </a:cubicBezTo>
                <a:cubicBezTo>
                  <a:pt x="1224" y="1989"/>
                  <a:pt x="1226" y="1989"/>
                  <a:pt x="1228" y="1990"/>
                </a:cubicBezTo>
                <a:cubicBezTo>
                  <a:pt x="1228" y="1988"/>
                  <a:pt x="1228" y="1988"/>
                  <a:pt x="1228" y="1988"/>
                </a:cubicBezTo>
                <a:cubicBezTo>
                  <a:pt x="1229" y="1988"/>
                  <a:pt x="1229" y="1988"/>
                  <a:pt x="1230" y="1987"/>
                </a:cubicBezTo>
                <a:cubicBezTo>
                  <a:pt x="1230" y="1984"/>
                  <a:pt x="1230" y="1984"/>
                  <a:pt x="1230" y="1984"/>
                </a:cubicBezTo>
                <a:cubicBezTo>
                  <a:pt x="1232" y="1984"/>
                  <a:pt x="1232" y="1984"/>
                  <a:pt x="1232" y="1984"/>
                </a:cubicBezTo>
                <a:cubicBezTo>
                  <a:pt x="1231" y="1981"/>
                  <a:pt x="1231" y="1982"/>
                  <a:pt x="1230" y="1979"/>
                </a:cubicBezTo>
                <a:cubicBezTo>
                  <a:pt x="1232" y="1978"/>
                  <a:pt x="1231" y="1979"/>
                  <a:pt x="1232" y="1978"/>
                </a:cubicBezTo>
                <a:cubicBezTo>
                  <a:pt x="1233" y="1978"/>
                  <a:pt x="1233" y="1978"/>
                  <a:pt x="1233" y="1978"/>
                </a:cubicBezTo>
                <a:cubicBezTo>
                  <a:pt x="1233" y="1977"/>
                  <a:pt x="1233" y="1977"/>
                  <a:pt x="1233" y="1977"/>
                </a:cubicBezTo>
                <a:cubicBezTo>
                  <a:pt x="1231" y="1977"/>
                  <a:pt x="1231" y="1977"/>
                  <a:pt x="1229" y="1977"/>
                </a:cubicBezTo>
                <a:cubicBezTo>
                  <a:pt x="1229" y="1974"/>
                  <a:pt x="1230" y="1974"/>
                  <a:pt x="1230" y="1972"/>
                </a:cubicBezTo>
                <a:cubicBezTo>
                  <a:pt x="1232" y="1972"/>
                  <a:pt x="1232" y="1972"/>
                  <a:pt x="1232" y="1972"/>
                </a:cubicBezTo>
                <a:cubicBezTo>
                  <a:pt x="1232" y="1966"/>
                  <a:pt x="1232" y="1966"/>
                  <a:pt x="1232" y="1966"/>
                </a:cubicBezTo>
                <a:cubicBezTo>
                  <a:pt x="1231" y="1966"/>
                  <a:pt x="1231" y="1966"/>
                  <a:pt x="1231" y="1966"/>
                </a:cubicBezTo>
                <a:cubicBezTo>
                  <a:pt x="1231" y="1965"/>
                  <a:pt x="1231" y="1965"/>
                  <a:pt x="1231" y="1965"/>
                </a:cubicBezTo>
                <a:cubicBezTo>
                  <a:pt x="1230" y="1965"/>
                  <a:pt x="1229" y="1965"/>
                  <a:pt x="1228" y="1966"/>
                </a:cubicBezTo>
                <a:cubicBezTo>
                  <a:pt x="1228" y="1967"/>
                  <a:pt x="1228" y="1967"/>
                  <a:pt x="1228" y="1967"/>
                </a:cubicBezTo>
                <a:cubicBezTo>
                  <a:pt x="1227" y="1966"/>
                  <a:pt x="1226" y="1966"/>
                  <a:pt x="1224" y="1966"/>
                </a:cubicBezTo>
                <a:cubicBezTo>
                  <a:pt x="1224" y="1969"/>
                  <a:pt x="1224" y="1971"/>
                  <a:pt x="1224" y="1974"/>
                </a:cubicBezTo>
                <a:cubicBezTo>
                  <a:pt x="1224" y="1974"/>
                  <a:pt x="1224" y="1974"/>
                  <a:pt x="1224" y="1974"/>
                </a:cubicBezTo>
                <a:cubicBezTo>
                  <a:pt x="1224" y="1982"/>
                  <a:pt x="1224" y="1982"/>
                  <a:pt x="1224" y="1982"/>
                </a:cubicBezTo>
                <a:close/>
                <a:moveTo>
                  <a:pt x="1221" y="2004"/>
                </a:moveTo>
                <a:cubicBezTo>
                  <a:pt x="1222" y="2004"/>
                  <a:pt x="1222" y="2004"/>
                  <a:pt x="1222" y="2004"/>
                </a:cubicBezTo>
                <a:cubicBezTo>
                  <a:pt x="1222" y="2005"/>
                  <a:pt x="1222" y="2005"/>
                  <a:pt x="1222" y="2005"/>
                </a:cubicBezTo>
                <a:cubicBezTo>
                  <a:pt x="1223" y="2005"/>
                  <a:pt x="1223" y="2005"/>
                  <a:pt x="1223" y="2005"/>
                </a:cubicBezTo>
                <a:cubicBezTo>
                  <a:pt x="1223" y="2001"/>
                  <a:pt x="1223" y="2001"/>
                  <a:pt x="1223" y="2001"/>
                </a:cubicBezTo>
                <a:cubicBezTo>
                  <a:pt x="1222" y="2001"/>
                  <a:pt x="1222" y="2001"/>
                  <a:pt x="1222" y="2001"/>
                </a:cubicBezTo>
                <a:cubicBezTo>
                  <a:pt x="1222" y="2001"/>
                  <a:pt x="1220" y="2002"/>
                  <a:pt x="1221" y="2004"/>
                </a:cubicBezTo>
                <a:close/>
                <a:moveTo>
                  <a:pt x="1223" y="2006"/>
                </a:moveTo>
                <a:cubicBezTo>
                  <a:pt x="1222" y="2006"/>
                  <a:pt x="1222" y="2006"/>
                  <a:pt x="1222" y="2006"/>
                </a:cubicBezTo>
                <a:cubicBezTo>
                  <a:pt x="1222" y="2006"/>
                  <a:pt x="1222" y="2006"/>
                  <a:pt x="1222" y="2006"/>
                </a:cubicBezTo>
                <a:cubicBezTo>
                  <a:pt x="1221" y="2006"/>
                  <a:pt x="1221" y="2006"/>
                  <a:pt x="1221" y="2006"/>
                </a:cubicBezTo>
                <a:cubicBezTo>
                  <a:pt x="1222" y="2009"/>
                  <a:pt x="1221" y="2008"/>
                  <a:pt x="1224" y="2009"/>
                </a:cubicBezTo>
                <a:cubicBezTo>
                  <a:pt x="1224" y="2006"/>
                  <a:pt x="1224" y="2006"/>
                  <a:pt x="1224" y="2006"/>
                </a:cubicBezTo>
                <a:cubicBezTo>
                  <a:pt x="1223" y="2006"/>
                  <a:pt x="1223" y="2006"/>
                  <a:pt x="1223" y="2006"/>
                </a:cubicBezTo>
                <a:close/>
                <a:moveTo>
                  <a:pt x="1224" y="2010"/>
                </a:moveTo>
                <a:cubicBezTo>
                  <a:pt x="1224" y="2010"/>
                  <a:pt x="1224" y="2010"/>
                  <a:pt x="1224" y="2010"/>
                </a:cubicBezTo>
                <a:cubicBezTo>
                  <a:pt x="1224" y="2011"/>
                  <a:pt x="1224" y="2011"/>
                  <a:pt x="1224" y="2011"/>
                </a:cubicBezTo>
                <a:cubicBezTo>
                  <a:pt x="1225" y="2011"/>
                  <a:pt x="1225" y="2011"/>
                  <a:pt x="1225" y="2011"/>
                </a:cubicBezTo>
                <a:cubicBezTo>
                  <a:pt x="1225" y="2010"/>
                  <a:pt x="1225" y="2011"/>
                  <a:pt x="1224" y="2010"/>
                </a:cubicBezTo>
                <a:close/>
                <a:moveTo>
                  <a:pt x="1219" y="2025"/>
                </a:moveTo>
                <a:cubicBezTo>
                  <a:pt x="1219" y="2026"/>
                  <a:pt x="1219" y="2026"/>
                  <a:pt x="1219" y="2026"/>
                </a:cubicBezTo>
                <a:cubicBezTo>
                  <a:pt x="1217" y="2026"/>
                  <a:pt x="1217" y="2026"/>
                  <a:pt x="1217" y="2026"/>
                </a:cubicBezTo>
                <a:cubicBezTo>
                  <a:pt x="1217" y="2029"/>
                  <a:pt x="1217" y="2029"/>
                  <a:pt x="1217" y="2029"/>
                </a:cubicBezTo>
                <a:cubicBezTo>
                  <a:pt x="1218" y="2029"/>
                  <a:pt x="1218" y="2029"/>
                  <a:pt x="1218" y="2029"/>
                </a:cubicBezTo>
                <a:cubicBezTo>
                  <a:pt x="1218" y="2030"/>
                  <a:pt x="1218" y="2030"/>
                  <a:pt x="1218" y="2030"/>
                </a:cubicBezTo>
                <a:cubicBezTo>
                  <a:pt x="1219" y="2030"/>
                  <a:pt x="1220" y="2027"/>
                  <a:pt x="1220" y="2027"/>
                </a:cubicBezTo>
                <a:cubicBezTo>
                  <a:pt x="1224" y="2027"/>
                  <a:pt x="1224" y="2027"/>
                  <a:pt x="1224" y="2027"/>
                </a:cubicBezTo>
                <a:cubicBezTo>
                  <a:pt x="1224" y="2025"/>
                  <a:pt x="1224" y="2025"/>
                  <a:pt x="1224" y="2025"/>
                </a:cubicBezTo>
                <a:cubicBezTo>
                  <a:pt x="1228" y="2025"/>
                  <a:pt x="1228" y="2025"/>
                  <a:pt x="1228" y="2025"/>
                </a:cubicBezTo>
                <a:cubicBezTo>
                  <a:pt x="1227" y="2025"/>
                  <a:pt x="1227" y="2024"/>
                  <a:pt x="1227" y="2023"/>
                </a:cubicBezTo>
                <a:cubicBezTo>
                  <a:pt x="1223" y="2023"/>
                  <a:pt x="1223" y="2023"/>
                  <a:pt x="1223" y="2023"/>
                </a:cubicBezTo>
                <a:cubicBezTo>
                  <a:pt x="1223" y="2020"/>
                  <a:pt x="1223" y="2020"/>
                  <a:pt x="1223" y="2020"/>
                </a:cubicBezTo>
                <a:cubicBezTo>
                  <a:pt x="1224" y="2020"/>
                  <a:pt x="1226" y="2020"/>
                  <a:pt x="1227" y="2020"/>
                </a:cubicBezTo>
                <a:cubicBezTo>
                  <a:pt x="1227" y="2018"/>
                  <a:pt x="1226" y="2016"/>
                  <a:pt x="1226" y="2014"/>
                </a:cubicBezTo>
                <a:cubicBezTo>
                  <a:pt x="1225" y="2014"/>
                  <a:pt x="1224" y="2014"/>
                  <a:pt x="1223" y="2015"/>
                </a:cubicBezTo>
                <a:cubicBezTo>
                  <a:pt x="1223" y="2016"/>
                  <a:pt x="1223" y="2016"/>
                  <a:pt x="1223" y="2016"/>
                </a:cubicBezTo>
                <a:cubicBezTo>
                  <a:pt x="1222" y="2016"/>
                  <a:pt x="1221" y="2016"/>
                  <a:pt x="1220" y="2015"/>
                </a:cubicBezTo>
                <a:cubicBezTo>
                  <a:pt x="1220" y="2016"/>
                  <a:pt x="1220" y="2017"/>
                  <a:pt x="1219" y="2018"/>
                </a:cubicBezTo>
                <a:cubicBezTo>
                  <a:pt x="1218" y="2018"/>
                  <a:pt x="1218" y="2018"/>
                  <a:pt x="1218" y="2018"/>
                </a:cubicBezTo>
                <a:cubicBezTo>
                  <a:pt x="1218" y="2021"/>
                  <a:pt x="1219" y="2023"/>
                  <a:pt x="1222" y="2024"/>
                </a:cubicBezTo>
                <a:cubicBezTo>
                  <a:pt x="1222" y="2025"/>
                  <a:pt x="1222" y="2025"/>
                  <a:pt x="1222" y="2025"/>
                </a:cubicBezTo>
                <a:lnTo>
                  <a:pt x="1219" y="2025"/>
                </a:lnTo>
                <a:close/>
                <a:moveTo>
                  <a:pt x="1228" y="2030"/>
                </a:moveTo>
                <a:cubicBezTo>
                  <a:pt x="1226" y="2030"/>
                  <a:pt x="1226" y="2030"/>
                  <a:pt x="1226" y="2030"/>
                </a:cubicBezTo>
                <a:cubicBezTo>
                  <a:pt x="1227" y="2031"/>
                  <a:pt x="1226" y="2031"/>
                  <a:pt x="1228" y="2031"/>
                </a:cubicBezTo>
                <a:lnTo>
                  <a:pt x="1228" y="2030"/>
                </a:lnTo>
                <a:close/>
                <a:moveTo>
                  <a:pt x="3805" y="2044"/>
                </a:moveTo>
                <a:cubicBezTo>
                  <a:pt x="3804" y="2046"/>
                  <a:pt x="3805" y="2049"/>
                  <a:pt x="3804" y="2052"/>
                </a:cubicBezTo>
                <a:cubicBezTo>
                  <a:pt x="3803" y="2052"/>
                  <a:pt x="3803" y="2052"/>
                  <a:pt x="3803" y="2052"/>
                </a:cubicBezTo>
                <a:cubicBezTo>
                  <a:pt x="3803" y="2053"/>
                  <a:pt x="3802" y="2055"/>
                  <a:pt x="3802" y="2056"/>
                </a:cubicBezTo>
                <a:cubicBezTo>
                  <a:pt x="3806" y="2056"/>
                  <a:pt x="3809" y="2057"/>
                  <a:pt x="3810" y="2054"/>
                </a:cubicBezTo>
                <a:cubicBezTo>
                  <a:pt x="3811" y="2053"/>
                  <a:pt x="3811" y="2054"/>
                  <a:pt x="3811" y="2052"/>
                </a:cubicBezTo>
                <a:cubicBezTo>
                  <a:pt x="3810" y="2052"/>
                  <a:pt x="3810" y="2051"/>
                  <a:pt x="3809" y="2051"/>
                </a:cubicBezTo>
                <a:cubicBezTo>
                  <a:pt x="3809" y="2047"/>
                  <a:pt x="3807" y="2046"/>
                  <a:pt x="3805" y="2044"/>
                </a:cubicBezTo>
                <a:close/>
                <a:moveTo>
                  <a:pt x="1207" y="2067"/>
                </a:moveTo>
                <a:cubicBezTo>
                  <a:pt x="1207" y="2069"/>
                  <a:pt x="1206" y="2068"/>
                  <a:pt x="1206" y="2068"/>
                </a:cubicBezTo>
                <a:cubicBezTo>
                  <a:pt x="1206" y="2073"/>
                  <a:pt x="1206" y="2073"/>
                  <a:pt x="1206" y="2073"/>
                </a:cubicBezTo>
                <a:cubicBezTo>
                  <a:pt x="1205" y="2073"/>
                  <a:pt x="1205" y="2073"/>
                  <a:pt x="1205" y="2073"/>
                </a:cubicBezTo>
                <a:cubicBezTo>
                  <a:pt x="1206" y="2074"/>
                  <a:pt x="1206" y="2076"/>
                  <a:pt x="1206" y="2078"/>
                </a:cubicBezTo>
                <a:cubicBezTo>
                  <a:pt x="1207" y="2077"/>
                  <a:pt x="1207" y="2077"/>
                  <a:pt x="1208" y="2077"/>
                </a:cubicBezTo>
                <a:cubicBezTo>
                  <a:pt x="1208" y="2078"/>
                  <a:pt x="1207" y="2080"/>
                  <a:pt x="1207" y="2082"/>
                </a:cubicBezTo>
                <a:cubicBezTo>
                  <a:pt x="1209" y="2082"/>
                  <a:pt x="1208" y="2082"/>
                  <a:pt x="1209" y="2083"/>
                </a:cubicBezTo>
                <a:cubicBezTo>
                  <a:pt x="1210" y="2083"/>
                  <a:pt x="1210" y="2083"/>
                  <a:pt x="1210" y="2083"/>
                </a:cubicBezTo>
                <a:cubicBezTo>
                  <a:pt x="1209" y="2084"/>
                  <a:pt x="1209" y="2084"/>
                  <a:pt x="1209" y="2086"/>
                </a:cubicBezTo>
                <a:cubicBezTo>
                  <a:pt x="1208" y="2086"/>
                  <a:pt x="1207" y="2086"/>
                  <a:pt x="1206" y="2087"/>
                </a:cubicBezTo>
                <a:cubicBezTo>
                  <a:pt x="1206" y="2091"/>
                  <a:pt x="1207" y="2093"/>
                  <a:pt x="1210" y="2094"/>
                </a:cubicBezTo>
                <a:cubicBezTo>
                  <a:pt x="1210" y="2095"/>
                  <a:pt x="1210" y="2095"/>
                  <a:pt x="1210" y="2095"/>
                </a:cubicBezTo>
                <a:cubicBezTo>
                  <a:pt x="1211" y="2095"/>
                  <a:pt x="1211" y="2093"/>
                  <a:pt x="1213" y="2093"/>
                </a:cubicBezTo>
                <a:cubicBezTo>
                  <a:pt x="1213" y="2094"/>
                  <a:pt x="1214" y="2095"/>
                  <a:pt x="1215" y="2096"/>
                </a:cubicBezTo>
                <a:cubicBezTo>
                  <a:pt x="1216" y="2096"/>
                  <a:pt x="1216" y="2096"/>
                  <a:pt x="1216" y="2096"/>
                </a:cubicBezTo>
                <a:cubicBezTo>
                  <a:pt x="1217" y="2095"/>
                  <a:pt x="1216" y="2094"/>
                  <a:pt x="1217" y="2093"/>
                </a:cubicBezTo>
                <a:cubicBezTo>
                  <a:pt x="1218" y="2093"/>
                  <a:pt x="1218" y="2093"/>
                  <a:pt x="1218" y="2093"/>
                </a:cubicBezTo>
                <a:cubicBezTo>
                  <a:pt x="1218" y="2088"/>
                  <a:pt x="1218" y="2088"/>
                  <a:pt x="1218" y="2088"/>
                </a:cubicBezTo>
                <a:cubicBezTo>
                  <a:pt x="1219" y="2088"/>
                  <a:pt x="1219" y="2088"/>
                  <a:pt x="1219" y="2088"/>
                </a:cubicBezTo>
                <a:cubicBezTo>
                  <a:pt x="1219" y="2084"/>
                  <a:pt x="1219" y="2084"/>
                  <a:pt x="1219" y="2084"/>
                </a:cubicBezTo>
                <a:cubicBezTo>
                  <a:pt x="1219" y="2084"/>
                  <a:pt x="1219" y="2084"/>
                  <a:pt x="1219" y="2084"/>
                </a:cubicBezTo>
                <a:cubicBezTo>
                  <a:pt x="1219" y="2083"/>
                  <a:pt x="1219" y="2083"/>
                  <a:pt x="1219" y="2083"/>
                </a:cubicBezTo>
                <a:cubicBezTo>
                  <a:pt x="1219" y="2083"/>
                  <a:pt x="1219" y="2083"/>
                  <a:pt x="1219" y="2083"/>
                </a:cubicBezTo>
                <a:cubicBezTo>
                  <a:pt x="1219" y="2075"/>
                  <a:pt x="1219" y="2075"/>
                  <a:pt x="1219" y="2075"/>
                </a:cubicBezTo>
                <a:cubicBezTo>
                  <a:pt x="1218" y="2075"/>
                  <a:pt x="1218" y="2075"/>
                  <a:pt x="1218" y="2075"/>
                </a:cubicBezTo>
                <a:cubicBezTo>
                  <a:pt x="1219" y="2073"/>
                  <a:pt x="1219" y="2073"/>
                  <a:pt x="1219" y="2073"/>
                </a:cubicBezTo>
                <a:cubicBezTo>
                  <a:pt x="1218" y="2069"/>
                  <a:pt x="1216" y="2067"/>
                  <a:pt x="1216" y="2063"/>
                </a:cubicBezTo>
                <a:cubicBezTo>
                  <a:pt x="1210" y="2063"/>
                  <a:pt x="1210" y="2063"/>
                  <a:pt x="1210" y="2063"/>
                </a:cubicBezTo>
                <a:cubicBezTo>
                  <a:pt x="1210" y="2064"/>
                  <a:pt x="1210" y="2064"/>
                  <a:pt x="1210" y="2064"/>
                </a:cubicBezTo>
                <a:cubicBezTo>
                  <a:pt x="1210" y="2064"/>
                  <a:pt x="1210" y="2064"/>
                  <a:pt x="1210" y="2064"/>
                </a:cubicBezTo>
                <a:cubicBezTo>
                  <a:pt x="1210" y="2064"/>
                  <a:pt x="1211" y="2065"/>
                  <a:pt x="1210" y="2067"/>
                </a:cubicBezTo>
                <a:cubicBezTo>
                  <a:pt x="1210" y="2067"/>
                  <a:pt x="1210" y="2067"/>
                  <a:pt x="1210" y="2067"/>
                </a:cubicBezTo>
                <a:cubicBezTo>
                  <a:pt x="1209" y="2068"/>
                  <a:pt x="1210" y="2068"/>
                  <a:pt x="1209" y="2068"/>
                </a:cubicBezTo>
                <a:cubicBezTo>
                  <a:pt x="1209" y="2067"/>
                  <a:pt x="1209" y="2067"/>
                  <a:pt x="1209" y="2067"/>
                </a:cubicBezTo>
                <a:lnTo>
                  <a:pt x="1207" y="2067"/>
                </a:lnTo>
                <a:close/>
                <a:moveTo>
                  <a:pt x="1210" y="2096"/>
                </a:moveTo>
                <a:cubicBezTo>
                  <a:pt x="1210" y="2096"/>
                  <a:pt x="1210" y="2097"/>
                  <a:pt x="1209" y="2097"/>
                </a:cubicBezTo>
                <a:cubicBezTo>
                  <a:pt x="1208" y="2099"/>
                  <a:pt x="1207" y="2099"/>
                  <a:pt x="1207" y="2102"/>
                </a:cubicBezTo>
                <a:cubicBezTo>
                  <a:pt x="1209" y="2102"/>
                  <a:pt x="1209" y="2102"/>
                  <a:pt x="1210" y="2103"/>
                </a:cubicBezTo>
                <a:cubicBezTo>
                  <a:pt x="1212" y="2103"/>
                  <a:pt x="1213" y="2102"/>
                  <a:pt x="1214" y="2100"/>
                </a:cubicBezTo>
                <a:cubicBezTo>
                  <a:pt x="1215" y="2100"/>
                  <a:pt x="1215" y="2100"/>
                  <a:pt x="1215" y="2100"/>
                </a:cubicBezTo>
                <a:cubicBezTo>
                  <a:pt x="1214" y="2097"/>
                  <a:pt x="1214" y="2098"/>
                  <a:pt x="1211" y="2097"/>
                </a:cubicBezTo>
                <a:cubicBezTo>
                  <a:pt x="1211" y="2096"/>
                  <a:pt x="1211" y="2096"/>
                  <a:pt x="1211" y="2096"/>
                </a:cubicBezTo>
                <a:lnTo>
                  <a:pt x="1210" y="2096"/>
                </a:lnTo>
                <a:close/>
                <a:moveTo>
                  <a:pt x="1217" y="2102"/>
                </a:moveTo>
                <a:cubicBezTo>
                  <a:pt x="1217" y="2105"/>
                  <a:pt x="1219" y="2105"/>
                  <a:pt x="1220" y="2107"/>
                </a:cubicBezTo>
                <a:cubicBezTo>
                  <a:pt x="1223" y="2107"/>
                  <a:pt x="1223" y="2107"/>
                  <a:pt x="1223" y="2107"/>
                </a:cubicBezTo>
                <a:cubicBezTo>
                  <a:pt x="1222" y="2105"/>
                  <a:pt x="1220" y="2102"/>
                  <a:pt x="1217" y="2102"/>
                </a:cubicBezTo>
                <a:close/>
                <a:moveTo>
                  <a:pt x="1210" y="2107"/>
                </a:moveTo>
                <a:cubicBezTo>
                  <a:pt x="1209" y="2105"/>
                  <a:pt x="1210" y="2106"/>
                  <a:pt x="1209" y="2105"/>
                </a:cubicBezTo>
                <a:cubicBezTo>
                  <a:pt x="1209" y="2104"/>
                  <a:pt x="1209" y="2104"/>
                  <a:pt x="1209" y="2104"/>
                </a:cubicBezTo>
                <a:cubicBezTo>
                  <a:pt x="1208" y="2104"/>
                  <a:pt x="1207" y="2105"/>
                  <a:pt x="1206" y="2105"/>
                </a:cubicBezTo>
                <a:cubicBezTo>
                  <a:pt x="1207" y="2107"/>
                  <a:pt x="1206" y="2106"/>
                  <a:pt x="1207" y="2107"/>
                </a:cubicBezTo>
                <a:cubicBezTo>
                  <a:pt x="1207" y="2107"/>
                  <a:pt x="1207" y="2107"/>
                  <a:pt x="1207" y="2107"/>
                </a:cubicBezTo>
                <a:cubicBezTo>
                  <a:pt x="1208" y="2107"/>
                  <a:pt x="1209" y="2107"/>
                  <a:pt x="1210" y="2107"/>
                </a:cubicBezTo>
                <a:close/>
                <a:moveTo>
                  <a:pt x="1218" y="2112"/>
                </a:moveTo>
                <a:cubicBezTo>
                  <a:pt x="1219" y="2112"/>
                  <a:pt x="1219" y="2112"/>
                  <a:pt x="1219" y="2112"/>
                </a:cubicBezTo>
                <a:cubicBezTo>
                  <a:pt x="1219" y="2114"/>
                  <a:pt x="1219" y="2114"/>
                  <a:pt x="1219" y="2116"/>
                </a:cubicBezTo>
                <a:cubicBezTo>
                  <a:pt x="1220" y="2116"/>
                  <a:pt x="1220" y="2116"/>
                  <a:pt x="1220" y="2116"/>
                </a:cubicBezTo>
                <a:cubicBezTo>
                  <a:pt x="1220" y="2114"/>
                  <a:pt x="1220" y="2114"/>
                  <a:pt x="1220" y="2114"/>
                </a:cubicBezTo>
                <a:cubicBezTo>
                  <a:pt x="1221" y="2114"/>
                  <a:pt x="1221" y="2114"/>
                  <a:pt x="1221" y="2114"/>
                </a:cubicBezTo>
                <a:cubicBezTo>
                  <a:pt x="1221" y="2113"/>
                  <a:pt x="1221" y="2113"/>
                  <a:pt x="1221" y="2113"/>
                </a:cubicBezTo>
                <a:cubicBezTo>
                  <a:pt x="1220" y="2113"/>
                  <a:pt x="1220" y="2113"/>
                  <a:pt x="1220" y="2113"/>
                </a:cubicBezTo>
                <a:cubicBezTo>
                  <a:pt x="1220" y="2110"/>
                  <a:pt x="1220" y="2110"/>
                  <a:pt x="1220" y="2110"/>
                </a:cubicBezTo>
                <a:cubicBezTo>
                  <a:pt x="1219" y="2110"/>
                  <a:pt x="1219" y="2110"/>
                  <a:pt x="1219" y="2110"/>
                </a:cubicBezTo>
                <a:cubicBezTo>
                  <a:pt x="1218" y="2107"/>
                  <a:pt x="1217" y="2107"/>
                  <a:pt x="1215" y="2105"/>
                </a:cubicBezTo>
                <a:cubicBezTo>
                  <a:pt x="1213" y="2105"/>
                  <a:pt x="1213" y="2105"/>
                  <a:pt x="1213" y="2105"/>
                </a:cubicBezTo>
                <a:cubicBezTo>
                  <a:pt x="1213" y="2106"/>
                  <a:pt x="1213" y="2106"/>
                  <a:pt x="1213" y="2106"/>
                </a:cubicBezTo>
                <a:cubicBezTo>
                  <a:pt x="1212" y="2106"/>
                  <a:pt x="1212" y="2106"/>
                  <a:pt x="1212" y="2106"/>
                </a:cubicBezTo>
                <a:cubicBezTo>
                  <a:pt x="1212" y="2107"/>
                  <a:pt x="1214" y="2108"/>
                  <a:pt x="1213" y="2109"/>
                </a:cubicBezTo>
                <a:cubicBezTo>
                  <a:pt x="1212" y="2109"/>
                  <a:pt x="1212" y="2110"/>
                  <a:pt x="1211" y="2110"/>
                </a:cubicBezTo>
                <a:cubicBezTo>
                  <a:pt x="1210" y="2113"/>
                  <a:pt x="1211" y="2116"/>
                  <a:pt x="1211" y="2120"/>
                </a:cubicBezTo>
                <a:cubicBezTo>
                  <a:pt x="1215" y="2120"/>
                  <a:pt x="1215" y="2120"/>
                  <a:pt x="1215" y="2120"/>
                </a:cubicBezTo>
                <a:cubicBezTo>
                  <a:pt x="1215" y="2118"/>
                  <a:pt x="1215" y="2118"/>
                  <a:pt x="1215" y="2118"/>
                </a:cubicBezTo>
                <a:cubicBezTo>
                  <a:pt x="1218" y="2118"/>
                  <a:pt x="1218" y="2118"/>
                  <a:pt x="1218" y="2118"/>
                </a:cubicBezTo>
                <a:cubicBezTo>
                  <a:pt x="1218" y="2117"/>
                  <a:pt x="1217" y="2115"/>
                  <a:pt x="1217" y="2113"/>
                </a:cubicBezTo>
                <a:cubicBezTo>
                  <a:pt x="1218" y="2113"/>
                  <a:pt x="1218" y="2113"/>
                  <a:pt x="1218" y="2113"/>
                </a:cubicBezTo>
                <a:lnTo>
                  <a:pt x="1218" y="2112"/>
                </a:lnTo>
                <a:close/>
                <a:moveTo>
                  <a:pt x="1374" y="2120"/>
                </a:moveTo>
                <a:cubicBezTo>
                  <a:pt x="1375" y="2119"/>
                  <a:pt x="1375" y="2118"/>
                  <a:pt x="1375" y="2117"/>
                </a:cubicBezTo>
                <a:cubicBezTo>
                  <a:pt x="1377" y="2117"/>
                  <a:pt x="1377" y="2117"/>
                  <a:pt x="1377" y="2117"/>
                </a:cubicBezTo>
                <a:cubicBezTo>
                  <a:pt x="1374" y="2114"/>
                  <a:pt x="1369" y="2117"/>
                  <a:pt x="1365" y="2116"/>
                </a:cubicBezTo>
                <a:cubicBezTo>
                  <a:pt x="1365" y="2116"/>
                  <a:pt x="1365" y="2115"/>
                  <a:pt x="1363" y="2114"/>
                </a:cubicBezTo>
                <a:cubicBezTo>
                  <a:pt x="1363" y="2118"/>
                  <a:pt x="1364" y="2117"/>
                  <a:pt x="1362" y="2119"/>
                </a:cubicBezTo>
                <a:cubicBezTo>
                  <a:pt x="1362" y="2120"/>
                  <a:pt x="1362" y="2120"/>
                  <a:pt x="1362" y="2120"/>
                </a:cubicBezTo>
                <a:cubicBezTo>
                  <a:pt x="1364" y="2120"/>
                  <a:pt x="1364" y="2120"/>
                  <a:pt x="1364" y="2120"/>
                </a:cubicBezTo>
                <a:cubicBezTo>
                  <a:pt x="1364" y="2122"/>
                  <a:pt x="1364" y="2122"/>
                  <a:pt x="1364" y="2122"/>
                </a:cubicBezTo>
                <a:cubicBezTo>
                  <a:pt x="1362" y="2123"/>
                  <a:pt x="1363" y="2123"/>
                  <a:pt x="1362" y="2125"/>
                </a:cubicBezTo>
                <a:cubicBezTo>
                  <a:pt x="1360" y="2125"/>
                  <a:pt x="1360" y="2126"/>
                  <a:pt x="1358" y="2127"/>
                </a:cubicBezTo>
                <a:cubicBezTo>
                  <a:pt x="1358" y="2128"/>
                  <a:pt x="1358" y="2128"/>
                  <a:pt x="1360" y="2129"/>
                </a:cubicBezTo>
                <a:cubicBezTo>
                  <a:pt x="1360" y="2130"/>
                  <a:pt x="1360" y="2130"/>
                  <a:pt x="1360" y="2130"/>
                </a:cubicBezTo>
                <a:cubicBezTo>
                  <a:pt x="1360" y="2130"/>
                  <a:pt x="1360" y="2130"/>
                  <a:pt x="1360" y="2130"/>
                </a:cubicBezTo>
                <a:cubicBezTo>
                  <a:pt x="1360" y="2129"/>
                  <a:pt x="1360" y="2129"/>
                  <a:pt x="1360" y="2129"/>
                </a:cubicBezTo>
                <a:cubicBezTo>
                  <a:pt x="1363" y="2128"/>
                  <a:pt x="1363" y="2128"/>
                  <a:pt x="1364" y="2126"/>
                </a:cubicBezTo>
                <a:cubicBezTo>
                  <a:pt x="1365" y="2126"/>
                  <a:pt x="1367" y="2125"/>
                  <a:pt x="1367" y="2125"/>
                </a:cubicBezTo>
                <a:cubicBezTo>
                  <a:pt x="1367" y="2126"/>
                  <a:pt x="1367" y="2126"/>
                  <a:pt x="1367" y="2126"/>
                </a:cubicBezTo>
                <a:cubicBezTo>
                  <a:pt x="1369" y="2126"/>
                  <a:pt x="1369" y="2126"/>
                  <a:pt x="1369" y="2126"/>
                </a:cubicBezTo>
                <a:cubicBezTo>
                  <a:pt x="1370" y="2123"/>
                  <a:pt x="1371" y="2122"/>
                  <a:pt x="1372" y="2120"/>
                </a:cubicBezTo>
                <a:lnTo>
                  <a:pt x="1374" y="2120"/>
                </a:lnTo>
                <a:close/>
                <a:moveTo>
                  <a:pt x="1392" y="2117"/>
                </a:moveTo>
                <a:cubicBezTo>
                  <a:pt x="1391" y="2117"/>
                  <a:pt x="1390" y="2117"/>
                  <a:pt x="1389" y="2117"/>
                </a:cubicBezTo>
                <a:cubicBezTo>
                  <a:pt x="1389" y="2120"/>
                  <a:pt x="1389" y="2120"/>
                  <a:pt x="1389" y="2120"/>
                </a:cubicBezTo>
                <a:cubicBezTo>
                  <a:pt x="1387" y="2119"/>
                  <a:pt x="1388" y="2120"/>
                  <a:pt x="1387" y="2118"/>
                </a:cubicBezTo>
                <a:cubicBezTo>
                  <a:pt x="1386" y="2117"/>
                  <a:pt x="1386" y="2118"/>
                  <a:pt x="1386" y="2117"/>
                </a:cubicBezTo>
                <a:cubicBezTo>
                  <a:pt x="1387" y="2116"/>
                  <a:pt x="1386" y="2117"/>
                  <a:pt x="1387" y="2115"/>
                </a:cubicBezTo>
                <a:cubicBezTo>
                  <a:pt x="1385" y="2115"/>
                  <a:pt x="1385" y="2115"/>
                  <a:pt x="1383" y="2114"/>
                </a:cubicBezTo>
                <a:cubicBezTo>
                  <a:pt x="1382" y="2116"/>
                  <a:pt x="1380" y="2117"/>
                  <a:pt x="1378" y="2117"/>
                </a:cubicBezTo>
                <a:cubicBezTo>
                  <a:pt x="1379" y="2122"/>
                  <a:pt x="1379" y="2122"/>
                  <a:pt x="1379" y="2122"/>
                </a:cubicBezTo>
                <a:cubicBezTo>
                  <a:pt x="1375" y="2122"/>
                  <a:pt x="1374" y="2125"/>
                  <a:pt x="1372" y="2127"/>
                </a:cubicBezTo>
                <a:cubicBezTo>
                  <a:pt x="1372" y="2128"/>
                  <a:pt x="1371" y="2129"/>
                  <a:pt x="1371" y="2130"/>
                </a:cubicBezTo>
                <a:cubicBezTo>
                  <a:pt x="1373" y="2131"/>
                  <a:pt x="1373" y="2131"/>
                  <a:pt x="1374" y="2132"/>
                </a:cubicBezTo>
                <a:cubicBezTo>
                  <a:pt x="1376" y="2132"/>
                  <a:pt x="1376" y="2132"/>
                  <a:pt x="1376" y="2132"/>
                </a:cubicBezTo>
                <a:cubicBezTo>
                  <a:pt x="1376" y="2131"/>
                  <a:pt x="1375" y="2131"/>
                  <a:pt x="1375" y="2130"/>
                </a:cubicBezTo>
                <a:cubicBezTo>
                  <a:pt x="1377" y="2130"/>
                  <a:pt x="1377" y="2130"/>
                  <a:pt x="1377" y="2130"/>
                </a:cubicBezTo>
                <a:cubicBezTo>
                  <a:pt x="1377" y="2128"/>
                  <a:pt x="1377" y="2128"/>
                  <a:pt x="1377" y="2128"/>
                </a:cubicBezTo>
                <a:cubicBezTo>
                  <a:pt x="1379" y="2128"/>
                  <a:pt x="1381" y="2129"/>
                  <a:pt x="1383" y="2129"/>
                </a:cubicBezTo>
                <a:cubicBezTo>
                  <a:pt x="1383" y="2127"/>
                  <a:pt x="1382" y="2127"/>
                  <a:pt x="1382" y="2124"/>
                </a:cubicBezTo>
                <a:cubicBezTo>
                  <a:pt x="1385" y="2125"/>
                  <a:pt x="1384" y="2126"/>
                  <a:pt x="1388" y="2126"/>
                </a:cubicBezTo>
                <a:cubicBezTo>
                  <a:pt x="1388" y="2124"/>
                  <a:pt x="1388" y="2124"/>
                  <a:pt x="1388" y="2124"/>
                </a:cubicBezTo>
                <a:cubicBezTo>
                  <a:pt x="1388" y="2124"/>
                  <a:pt x="1389" y="2123"/>
                  <a:pt x="1390" y="2123"/>
                </a:cubicBezTo>
                <a:cubicBezTo>
                  <a:pt x="1390" y="2123"/>
                  <a:pt x="1391" y="2122"/>
                  <a:pt x="1391" y="2122"/>
                </a:cubicBezTo>
                <a:cubicBezTo>
                  <a:pt x="1392" y="2122"/>
                  <a:pt x="1393" y="2123"/>
                  <a:pt x="1395" y="2122"/>
                </a:cubicBezTo>
                <a:cubicBezTo>
                  <a:pt x="1395" y="2122"/>
                  <a:pt x="1395" y="2122"/>
                  <a:pt x="1395" y="2122"/>
                </a:cubicBezTo>
                <a:cubicBezTo>
                  <a:pt x="1396" y="2122"/>
                  <a:pt x="1396" y="2122"/>
                  <a:pt x="1396" y="2122"/>
                </a:cubicBezTo>
                <a:cubicBezTo>
                  <a:pt x="1396" y="2121"/>
                  <a:pt x="1396" y="2121"/>
                  <a:pt x="1396" y="2121"/>
                </a:cubicBezTo>
                <a:cubicBezTo>
                  <a:pt x="1394" y="2120"/>
                  <a:pt x="1394" y="2120"/>
                  <a:pt x="1392" y="2120"/>
                </a:cubicBezTo>
                <a:lnTo>
                  <a:pt x="1392" y="2117"/>
                </a:lnTo>
                <a:close/>
                <a:moveTo>
                  <a:pt x="1228" y="2144"/>
                </a:moveTo>
                <a:cubicBezTo>
                  <a:pt x="1225" y="2143"/>
                  <a:pt x="1224" y="2142"/>
                  <a:pt x="1223" y="2141"/>
                </a:cubicBezTo>
                <a:cubicBezTo>
                  <a:pt x="1223" y="2140"/>
                  <a:pt x="1223" y="2140"/>
                  <a:pt x="1223" y="2140"/>
                </a:cubicBezTo>
                <a:cubicBezTo>
                  <a:pt x="1221" y="2139"/>
                  <a:pt x="1219" y="2139"/>
                  <a:pt x="1218" y="2138"/>
                </a:cubicBezTo>
                <a:cubicBezTo>
                  <a:pt x="1218" y="2137"/>
                  <a:pt x="1218" y="2137"/>
                  <a:pt x="1218" y="2137"/>
                </a:cubicBezTo>
                <a:cubicBezTo>
                  <a:pt x="1217" y="2137"/>
                  <a:pt x="1217" y="2137"/>
                  <a:pt x="1217" y="2137"/>
                </a:cubicBezTo>
                <a:cubicBezTo>
                  <a:pt x="1217" y="2136"/>
                  <a:pt x="1217" y="2136"/>
                  <a:pt x="1217" y="2136"/>
                </a:cubicBezTo>
                <a:cubicBezTo>
                  <a:pt x="1219" y="2137"/>
                  <a:pt x="1221" y="2137"/>
                  <a:pt x="1223" y="2137"/>
                </a:cubicBezTo>
                <a:cubicBezTo>
                  <a:pt x="1223" y="2138"/>
                  <a:pt x="1223" y="2138"/>
                  <a:pt x="1223" y="2138"/>
                </a:cubicBezTo>
                <a:cubicBezTo>
                  <a:pt x="1224" y="2138"/>
                  <a:pt x="1224" y="2138"/>
                  <a:pt x="1224" y="2138"/>
                </a:cubicBezTo>
                <a:cubicBezTo>
                  <a:pt x="1224" y="2136"/>
                  <a:pt x="1224" y="2135"/>
                  <a:pt x="1224" y="2133"/>
                </a:cubicBezTo>
                <a:cubicBezTo>
                  <a:pt x="1224" y="2133"/>
                  <a:pt x="1224" y="2133"/>
                  <a:pt x="1224" y="2133"/>
                </a:cubicBezTo>
                <a:cubicBezTo>
                  <a:pt x="1224" y="2132"/>
                  <a:pt x="1224" y="2132"/>
                  <a:pt x="1224" y="2132"/>
                </a:cubicBezTo>
                <a:cubicBezTo>
                  <a:pt x="1224" y="2132"/>
                  <a:pt x="1224" y="2132"/>
                  <a:pt x="1224" y="2132"/>
                </a:cubicBezTo>
                <a:cubicBezTo>
                  <a:pt x="1224" y="2131"/>
                  <a:pt x="1224" y="2131"/>
                  <a:pt x="1224" y="2131"/>
                </a:cubicBezTo>
                <a:cubicBezTo>
                  <a:pt x="1224" y="2131"/>
                  <a:pt x="1224" y="2131"/>
                  <a:pt x="1224" y="2131"/>
                </a:cubicBezTo>
                <a:cubicBezTo>
                  <a:pt x="1224" y="2128"/>
                  <a:pt x="1224" y="2128"/>
                  <a:pt x="1224" y="2128"/>
                </a:cubicBezTo>
                <a:cubicBezTo>
                  <a:pt x="1222" y="2127"/>
                  <a:pt x="1221" y="2126"/>
                  <a:pt x="1219" y="2125"/>
                </a:cubicBezTo>
                <a:cubicBezTo>
                  <a:pt x="1219" y="2124"/>
                  <a:pt x="1219" y="2124"/>
                  <a:pt x="1219" y="2124"/>
                </a:cubicBezTo>
                <a:cubicBezTo>
                  <a:pt x="1217" y="2122"/>
                  <a:pt x="1216" y="2124"/>
                  <a:pt x="1214" y="2122"/>
                </a:cubicBezTo>
                <a:cubicBezTo>
                  <a:pt x="1211" y="2122"/>
                  <a:pt x="1211" y="2123"/>
                  <a:pt x="1209" y="2124"/>
                </a:cubicBezTo>
                <a:cubicBezTo>
                  <a:pt x="1209" y="2127"/>
                  <a:pt x="1210" y="2130"/>
                  <a:pt x="1212" y="2132"/>
                </a:cubicBezTo>
                <a:cubicBezTo>
                  <a:pt x="1213" y="2133"/>
                  <a:pt x="1214" y="2133"/>
                  <a:pt x="1215" y="2134"/>
                </a:cubicBezTo>
                <a:cubicBezTo>
                  <a:pt x="1216" y="2137"/>
                  <a:pt x="1213" y="2137"/>
                  <a:pt x="1215" y="2139"/>
                </a:cubicBezTo>
                <a:cubicBezTo>
                  <a:pt x="1215" y="2139"/>
                  <a:pt x="1216" y="2139"/>
                  <a:pt x="1216" y="2140"/>
                </a:cubicBezTo>
                <a:cubicBezTo>
                  <a:pt x="1219" y="2143"/>
                  <a:pt x="1221" y="2145"/>
                  <a:pt x="1227" y="2146"/>
                </a:cubicBezTo>
                <a:cubicBezTo>
                  <a:pt x="1227" y="2146"/>
                  <a:pt x="1227" y="2145"/>
                  <a:pt x="1228" y="2144"/>
                </a:cubicBezTo>
                <a:close/>
                <a:moveTo>
                  <a:pt x="1310" y="2167"/>
                </a:moveTo>
                <a:cubicBezTo>
                  <a:pt x="1307" y="2167"/>
                  <a:pt x="1307" y="2167"/>
                  <a:pt x="1307" y="2167"/>
                </a:cubicBezTo>
                <a:cubicBezTo>
                  <a:pt x="1307" y="2166"/>
                  <a:pt x="1307" y="2166"/>
                  <a:pt x="1307" y="2166"/>
                </a:cubicBezTo>
                <a:cubicBezTo>
                  <a:pt x="1303" y="2166"/>
                  <a:pt x="1303" y="2166"/>
                  <a:pt x="1303" y="2166"/>
                </a:cubicBezTo>
                <a:cubicBezTo>
                  <a:pt x="1303" y="2165"/>
                  <a:pt x="1303" y="2165"/>
                  <a:pt x="1303" y="2165"/>
                </a:cubicBezTo>
                <a:cubicBezTo>
                  <a:pt x="1299" y="2165"/>
                  <a:pt x="1299" y="2165"/>
                  <a:pt x="1299" y="2165"/>
                </a:cubicBezTo>
                <a:cubicBezTo>
                  <a:pt x="1297" y="2164"/>
                  <a:pt x="1296" y="2162"/>
                  <a:pt x="1294" y="2160"/>
                </a:cubicBezTo>
                <a:cubicBezTo>
                  <a:pt x="1293" y="2160"/>
                  <a:pt x="1293" y="2160"/>
                  <a:pt x="1293" y="2160"/>
                </a:cubicBezTo>
                <a:cubicBezTo>
                  <a:pt x="1293" y="2160"/>
                  <a:pt x="1292" y="2159"/>
                  <a:pt x="1292" y="2159"/>
                </a:cubicBezTo>
                <a:cubicBezTo>
                  <a:pt x="1290" y="2159"/>
                  <a:pt x="1290" y="2159"/>
                  <a:pt x="1290" y="2159"/>
                </a:cubicBezTo>
                <a:cubicBezTo>
                  <a:pt x="1290" y="2158"/>
                  <a:pt x="1290" y="2158"/>
                  <a:pt x="1290" y="2158"/>
                </a:cubicBezTo>
                <a:cubicBezTo>
                  <a:pt x="1290" y="2158"/>
                  <a:pt x="1289" y="2157"/>
                  <a:pt x="1289" y="2157"/>
                </a:cubicBezTo>
                <a:cubicBezTo>
                  <a:pt x="1289" y="2155"/>
                  <a:pt x="1289" y="2155"/>
                  <a:pt x="1289" y="2155"/>
                </a:cubicBezTo>
                <a:cubicBezTo>
                  <a:pt x="1286" y="2153"/>
                  <a:pt x="1284" y="2151"/>
                  <a:pt x="1282" y="2150"/>
                </a:cubicBezTo>
                <a:cubicBezTo>
                  <a:pt x="1282" y="2146"/>
                  <a:pt x="1282" y="2146"/>
                  <a:pt x="1282" y="2146"/>
                </a:cubicBezTo>
                <a:cubicBezTo>
                  <a:pt x="1282" y="2146"/>
                  <a:pt x="1281" y="2145"/>
                  <a:pt x="1280" y="2145"/>
                </a:cubicBezTo>
                <a:cubicBezTo>
                  <a:pt x="1280" y="2145"/>
                  <a:pt x="1280" y="2145"/>
                  <a:pt x="1280" y="2145"/>
                </a:cubicBezTo>
                <a:cubicBezTo>
                  <a:pt x="1279" y="2143"/>
                  <a:pt x="1282" y="2143"/>
                  <a:pt x="1282" y="2142"/>
                </a:cubicBezTo>
                <a:cubicBezTo>
                  <a:pt x="1282" y="2141"/>
                  <a:pt x="1282" y="2141"/>
                  <a:pt x="1282" y="2141"/>
                </a:cubicBezTo>
                <a:cubicBezTo>
                  <a:pt x="1280" y="2139"/>
                  <a:pt x="1280" y="2137"/>
                  <a:pt x="1278" y="2136"/>
                </a:cubicBezTo>
                <a:cubicBezTo>
                  <a:pt x="1278" y="2135"/>
                  <a:pt x="1278" y="2135"/>
                  <a:pt x="1278" y="2135"/>
                </a:cubicBezTo>
                <a:cubicBezTo>
                  <a:pt x="1277" y="2135"/>
                  <a:pt x="1277" y="2136"/>
                  <a:pt x="1276" y="2136"/>
                </a:cubicBezTo>
                <a:cubicBezTo>
                  <a:pt x="1275" y="2137"/>
                  <a:pt x="1274" y="2137"/>
                  <a:pt x="1273" y="2137"/>
                </a:cubicBezTo>
                <a:cubicBezTo>
                  <a:pt x="1273" y="2136"/>
                  <a:pt x="1272" y="2136"/>
                  <a:pt x="1272" y="2134"/>
                </a:cubicBezTo>
                <a:cubicBezTo>
                  <a:pt x="1271" y="2135"/>
                  <a:pt x="1269" y="2135"/>
                  <a:pt x="1267" y="2136"/>
                </a:cubicBezTo>
                <a:cubicBezTo>
                  <a:pt x="1267" y="2136"/>
                  <a:pt x="1266" y="2137"/>
                  <a:pt x="1266" y="2138"/>
                </a:cubicBezTo>
                <a:cubicBezTo>
                  <a:pt x="1263" y="2139"/>
                  <a:pt x="1262" y="2137"/>
                  <a:pt x="1261" y="2136"/>
                </a:cubicBezTo>
                <a:cubicBezTo>
                  <a:pt x="1260" y="2137"/>
                  <a:pt x="1259" y="2137"/>
                  <a:pt x="1257" y="2137"/>
                </a:cubicBezTo>
                <a:cubicBezTo>
                  <a:pt x="1257" y="2138"/>
                  <a:pt x="1257" y="2138"/>
                  <a:pt x="1257" y="2138"/>
                </a:cubicBezTo>
                <a:cubicBezTo>
                  <a:pt x="1257" y="2138"/>
                  <a:pt x="1257" y="2138"/>
                  <a:pt x="1257" y="2138"/>
                </a:cubicBezTo>
                <a:cubicBezTo>
                  <a:pt x="1257" y="2141"/>
                  <a:pt x="1257" y="2141"/>
                  <a:pt x="1257" y="2141"/>
                </a:cubicBezTo>
                <a:cubicBezTo>
                  <a:pt x="1257" y="2141"/>
                  <a:pt x="1257" y="2141"/>
                  <a:pt x="1257" y="2141"/>
                </a:cubicBezTo>
                <a:cubicBezTo>
                  <a:pt x="1258" y="2142"/>
                  <a:pt x="1258" y="2143"/>
                  <a:pt x="1258" y="2144"/>
                </a:cubicBezTo>
                <a:cubicBezTo>
                  <a:pt x="1257" y="2144"/>
                  <a:pt x="1257" y="2144"/>
                  <a:pt x="1257" y="2144"/>
                </a:cubicBezTo>
                <a:cubicBezTo>
                  <a:pt x="1257" y="2146"/>
                  <a:pt x="1258" y="2147"/>
                  <a:pt x="1258" y="2149"/>
                </a:cubicBezTo>
                <a:cubicBezTo>
                  <a:pt x="1261" y="2149"/>
                  <a:pt x="1261" y="2149"/>
                  <a:pt x="1261" y="2149"/>
                </a:cubicBezTo>
                <a:cubicBezTo>
                  <a:pt x="1261" y="2148"/>
                  <a:pt x="1261" y="2148"/>
                  <a:pt x="1261" y="2148"/>
                </a:cubicBezTo>
                <a:cubicBezTo>
                  <a:pt x="1264" y="2148"/>
                  <a:pt x="1265" y="2148"/>
                  <a:pt x="1266" y="2149"/>
                </a:cubicBezTo>
                <a:cubicBezTo>
                  <a:pt x="1266" y="2150"/>
                  <a:pt x="1266" y="2150"/>
                  <a:pt x="1266" y="2150"/>
                </a:cubicBezTo>
                <a:cubicBezTo>
                  <a:pt x="1266" y="2150"/>
                  <a:pt x="1265" y="2150"/>
                  <a:pt x="1264" y="2151"/>
                </a:cubicBezTo>
                <a:cubicBezTo>
                  <a:pt x="1264" y="2151"/>
                  <a:pt x="1263" y="2152"/>
                  <a:pt x="1263" y="2152"/>
                </a:cubicBezTo>
                <a:cubicBezTo>
                  <a:pt x="1261" y="2152"/>
                  <a:pt x="1261" y="2152"/>
                  <a:pt x="1261" y="2152"/>
                </a:cubicBezTo>
                <a:cubicBezTo>
                  <a:pt x="1261" y="2153"/>
                  <a:pt x="1261" y="2153"/>
                  <a:pt x="1261" y="2153"/>
                </a:cubicBezTo>
                <a:cubicBezTo>
                  <a:pt x="1261" y="2153"/>
                  <a:pt x="1261" y="2153"/>
                  <a:pt x="1261" y="2153"/>
                </a:cubicBezTo>
                <a:cubicBezTo>
                  <a:pt x="1261" y="2152"/>
                  <a:pt x="1261" y="2152"/>
                  <a:pt x="1261" y="2152"/>
                </a:cubicBezTo>
                <a:cubicBezTo>
                  <a:pt x="1260" y="2152"/>
                  <a:pt x="1260" y="2153"/>
                  <a:pt x="1259" y="2153"/>
                </a:cubicBezTo>
                <a:cubicBezTo>
                  <a:pt x="1259" y="2156"/>
                  <a:pt x="1260" y="2157"/>
                  <a:pt x="1261" y="2160"/>
                </a:cubicBezTo>
                <a:cubicBezTo>
                  <a:pt x="1265" y="2160"/>
                  <a:pt x="1265" y="2160"/>
                  <a:pt x="1265" y="2160"/>
                </a:cubicBezTo>
                <a:cubicBezTo>
                  <a:pt x="1266" y="2162"/>
                  <a:pt x="1268" y="2163"/>
                  <a:pt x="1271" y="2164"/>
                </a:cubicBezTo>
                <a:cubicBezTo>
                  <a:pt x="1268" y="2166"/>
                  <a:pt x="1267" y="2164"/>
                  <a:pt x="1266" y="2162"/>
                </a:cubicBezTo>
                <a:cubicBezTo>
                  <a:pt x="1264" y="2162"/>
                  <a:pt x="1261" y="2162"/>
                  <a:pt x="1260" y="2163"/>
                </a:cubicBezTo>
                <a:cubicBezTo>
                  <a:pt x="1260" y="2164"/>
                  <a:pt x="1260" y="2165"/>
                  <a:pt x="1261" y="2165"/>
                </a:cubicBezTo>
                <a:cubicBezTo>
                  <a:pt x="1260" y="2165"/>
                  <a:pt x="1260" y="2165"/>
                  <a:pt x="1260" y="2165"/>
                </a:cubicBezTo>
                <a:cubicBezTo>
                  <a:pt x="1259" y="2166"/>
                  <a:pt x="1260" y="2166"/>
                  <a:pt x="1258" y="2166"/>
                </a:cubicBezTo>
                <a:cubicBezTo>
                  <a:pt x="1258" y="2165"/>
                  <a:pt x="1258" y="2165"/>
                  <a:pt x="1258" y="2165"/>
                </a:cubicBezTo>
                <a:cubicBezTo>
                  <a:pt x="1257" y="2165"/>
                  <a:pt x="1257" y="2165"/>
                  <a:pt x="1257" y="2165"/>
                </a:cubicBezTo>
                <a:cubicBezTo>
                  <a:pt x="1258" y="2165"/>
                  <a:pt x="1258" y="2164"/>
                  <a:pt x="1258" y="2163"/>
                </a:cubicBezTo>
                <a:cubicBezTo>
                  <a:pt x="1257" y="2163"/>
                  <a:pt x="1257" y="2163"/>
                  <a:pt x="1257" y="2163"/>
                </a:cubicBezTo>
                <a:cubicBezTo>
                  <a:pt x="1257" y="2160"/>
                  <a:pt x="1257" y="2160"/>
                  <a:pt x="1257" y="2160"/>
                </a:cubicBezTo>
                <a:cubicBezTo>
                  <a:pt x="1257" y="2160"/>
                  <a:pt x="1257" y="2160"/>
                  <a:pt x="1257" y="2160"/>
                </a:cubicBezTo>
                <a:cubicBezTo>
                  <a:pt x="1256" y="2159"/>
                  <a:pt x="1257" y="2159"/>
                  <a:pt x="1257" y="2159"/>
                </a:cubicBezTo>
                <a:cubicBezTo>
                  <a:pt x="1257" y="2157"/>
                  <a:pt x="1257" y="2156"/>
                  <a:pt x="1257" y="2155"/>
                </a:cubicBezTo>
                <a:cubicBezTo>
                  <a:pt x="1256" y="2155"/>
                  <a:pt x="1256" y="2155"/>
                  <a:pt x="1256" y="2155"/>
                </a:cubicBezTo>
                <a:cubicBezTo>
                  <a:pt x="1256" y="2154"/>
                  <a:pt x="1256" y="2154"/>
                  <a:pt x="1256" y="2154"/>
                </a:cubicBezTo>
                <a:cubicBezTo>
                  <a:pt x="1253" y="2154"/>
                  <a:pt x="1253" y="2154"/>
                  <a:pt x="1253" y="2154"/>
                </a:cubicBezTo>
                <a:cubicBezTo>
                  <a:pt x="1253" y="2155"/>
                  <a:pt x="1253" y="2155"/>
                  <a:pt x="1253" y="2155"/>
                </a:cubicBezTo>
                <a:cubicBezTo>
                  <a:pt x="1252" y="2155"/>
                  <a:pt x="1252" y="2155"/>
                  <a:pt x="1252" y="2155"/>
                </a:cubicBezTo>
                <a:cubicBezTo>
                  <a:pt x="1252" y="2160"/>
                  <a:pt x="1252" y="2160"/>
                  <a:pt x="1252" y="2160"/>
                </a:cubicBezTo>
                <a:cubicBezTo>
                  <a:pt x="1250" y="2158"/>
                  <a:pt x="1251" y="2158"/>
                  <a:pt x="1247" y="2159"/>
                </a:cubicBezTo>
                <a:cubicBezTo>
                  <a:pt x="1247" y="2156"/>
                  <a:pt x="1247" y="2156"/>
                  <a:pt x="1247" y="2156"/>
                </a:cubicBezTo>
                <a:cubicBezTo>
                  <a:pt x="1245" y="2156"/>
                  <a:pt x="1244" y="2156"/>
                  <a:pt x="1243" y="2156"/>
                </a:cubicBezTo>
                <a:cubicBezTo>
                  <a:pt x="1243" y="2161"/>
                  <a:pt x="1245" y="2160"/>
                  <a:pt x="1247" y="2163"/>
                </a:cubicBezTo>
                <a:cubicBezTo>
                  <a:pt x="1250" y="2163"/>
                  <a:pt x="1251" y="2163"/>
                  <a:pt x="1252" y="2160"/>
                </a:cubicBezTo>
                <a:cubicBezTo>
                  <a:pt x="1253" y="2160"/>
                  <a:pt x="1253" y="2160"/>
                  <a:pt x="1253" y="2160"/>
                </a:cubicBezTo>
                <a:cubicBezTo>
                  <a:pt x="1253" y="2165"/>
                  <a:pt x="1253" y="2165"/>
                  <a:pt x="1253" y="2165"/>
                </a:cubicBezTo>
                <a:cubicBezTo>
                  <a:pt x="1249" y="2165"/>
                  <a:pt x="1245" y="2164"/>
                  <a:pt x="1243" y="2166"/>
                </a:cubicBezTo>
                <a:cubicBezTo>
                  <a:pt x="1243" y="2167"/>
                  <a:pt x="1242" y="2167"/>
                  <a:pt x="1242" y="2167"/>
                </a:cubicBezTo>
                <a:cubicBezTo>
                  <a:pt x="1242" y="2170"/>
                  <a:pt x="1242" y="2170"/>
                  <a:pt x="1244" y="2170"/>
                </a:cubicBezTo>
                <a:cubicBezTo>
                  <a:pt x="1244" y="2168"/>
                  <a:pt x="1244" y="2168"/>
                  <a:pt x="1244" y="2168"/>
                </a:cubicBezTo>
                <a:cubicBezTo>
                  <a:pt x="1247" y="2168"/>
                  <a:pt x="1247" y="2168"/>
                  <a:pt x="1247" y="2168"/>
                </a:cubicBezTo>
                <a:cubicBezTo>
                  <a:pt x="1247" y="2170"/>
                  <a:pt x="1247" y="2170"/>
                  <a:pt x="1247" y="2170"/>
                </a:cubicBezTo>
                <a:cubicBezTo>
                  <a:pt x="1254" y="2170"/>
                  <a:pt x="1254" y="2170"/>
                  <a:pt x="1254" y="2170"/>
                </a:cubicBezTo>
                <a:cubicBezTo>
                  <a:pt x="1254" y="2172"/>
                  <a:pt x="1254" y="2172"/>
                  <a:pt x="1254" y="2172"/>
                </a:cubicBezTo>
                <a:cubicBezTo>
                  <a:pt x="1260" y="2172"/>
                  <a:pt x="1260" y="2172"/>
                  <a:pt x="1260" y="2172"/>
                </a:cubicBezTo>
                <a:cubicBezTo>
                  <a:pt x="1260" y="2171"/>
                  <a:pt x="1260" y="2171"/>
                  <a:pt x="1260" y="2171"/>
                </a:cubicBezTo>
                <a:cubicBezTo>
                  <a:pt x="1261" y="2171"/>
                  <a:pt x="1259" y="2172"/>
                  <a:pt x="1261" y="2172"/>
                </a:cubicBezTo>
                <a:cubicBezTo>
                  <a:pt x="1264" y="2172"/>
                  <a:pt x="1264" y="2172"/>
                  <a:pt x="1264" y="2172"/>
                </a:cubicBezTo>
                <a:cubicBezTo>
                  <a:pt x="1263" y="2173"/>
                  <a:pt x="1263" y="2173"/>
                  <a:pt x="1261" y="2174"/>
                </a:cubicBezTo>
                <a:cubicBezTo>
                  <a:pt x="1261" y="2175"/>
                  <a:pt x="1261" y="2175"/>
                  <a:pt x="1261" y="2175"/>
                </a:cubicBezTo>
                <a:cubicBezTo>
                  <a:pt x="1262" y="2175"/>
                  <a:pt x="1262" y="2175"/>
                  <a:pt x="1262" y="2175"/>
                </a:cubicBezTo>
                <a:cubicBezTo>
                  <a:pt x="1262" y="2175"/>
                  <a:pt x="1262" y="2175"/>
                  <a:pt x="1262" y="2175"/>
                </a:cubicBezTo>
                <a:cubicBezTo>
                  <a:pt x="1263" y="2175"/>
                  <a:pt x="1264" y="2175"/>
                  <a:pt x="1265" y="2175"/>
                </a:cubicBezTo>
                <a:cubicBezTo>
                  <a:pt x="1266" y="2175"/>
                  <a:pt x="1264" y="2175"/>
                  <a:pt x="1266" y="2175"/>
                </a:cubicBezTo>
                <a:cubicBezTo>
                  <a:pt x="1266" y="2175"/>
                  <a:pt x="1266" y="2174"/>
                  <a:pt x="1268" y="2175"/>
                </a:cubicBezTo>
                <a:cubicBezTo>
                  <a:pt x="1268" y="2175"/>
                  <a:pt x="1269" y="2176"/>
                  <a:pt x="1271" y="2175"/>
                </a:cubicBezTo>
                <a:cubicBezTo>
                  <a:pt x="1271" y="2175"/>
                  <a:pt x="1271" y="2174"/>
                  <a:pt x="1271" y="2174"/>
                </a:cubicBezTo>
                <a:cubicBezTo>
                  <a:pt x="1275" y="2174"/>
                  <a:pt x="1275" y="2174"/>
                  <a:pt x="1275" y="2174"/>
                </a:cubicBezTo>
                <a:cubicBezTo>
                  <a:pt x="1275" y="2173"/>
                  <a:pt x="1275" y="2173"/>
                  <a:pt x="1275" y="2173"/>
                </a:cubicBezTo>
                <a:cubicBezTo>
                  <a:pt x="1277" y="2173"/>
                  <a:pt x="1277" y="2173"/>
                  <a:pt x="1277" y="2173"/>
                </a:cubicBezTo>
                <a:cubicBezTo>
                  <a:pt x="1277" y="2172"/>
                  <a:pt x="1277" y="2172"/>
                  <a:pt x="1277" y="2172"/>
                </a:cubicBezTo>
                <a:cubicBezTo>
                  <a:pt x="1281" y="2172"/>
                  <a:pt x="1281" y="2172"/>
                  <a:pt x="1281" y="2172"/>
                </a:cubicBezTo>
                <a:cubicBezTo>
                  <a:pt x="1281" y="2171"/>
                  <a:pt x="1281" y="2171"/>
                  <a:pt x="1281" y="2171"/>
                </a:cubicBezTo>
                <a:cubicBezTo>
                  <a:pt x="1282" y="2171"/>
                  <a:pt x="1282" y="2171"/>
                  <a:pt x="1282" y="2171"/>
                </a:cubicBezTo>
                <a:cubicBezTo>
                  <a:pt x="1282" y="2175"/>
                  <a:pt x="1282" y="2175"/>
                  <a:pt x="1282" y="2175"/>
                </a:cubicBezTo>
                <a:cubicBezTo>
                  <a:pt x="1283" y="2176"/>
                  <a:pt x="1285" y="2177"/>
                  <a:pt x="1287" y="2178"/>
                </a:cubicBezTo>
                <a:cubicBezTo>
                  <a:pt x="1287" y="2181"/>
                  <a:pt x="1287" y="2181"/>
                  <a:pt x="1287" y="2181"/>
                </a:cubicBezTo>
                <a:cubicBezTo>
                  <a:pt x="1291" y="2179"/>
                  <a:pt x="1294" y="2176"/>
                  <a:pt x="1294" y="2171"/>
                </a:cubicBezTo>
                <a:cubicBezTo>
                  <a:pt x="1295" y="2172"/>
                  <a:pt x="1296" y="2172"/>
                  <a:pt x="1297" y="2172"/>
                </a:cubicBezTo>
                <a:cubicBezTo>
                  <a:pt x="1297" y="2173"/>
                  <a:pt x="1297" y="2173"/>
                  <a:pt x="1298" y="2174"/>
                </a:cubicBezTo>
                <a:cubicBezTo>
                  <a:pt x="1299" y="2173"/>
                  <a:pt x="1299" y="2173"/>
                  <a:pt x="1299" y="2173"/>
                </a:cubicBezTo>
                <a:cubicBezTo>
                  <a:pt x="1304" y="2172"/>
                  <a:pt x="1307" y="2170"/>
                  <a:pt x="1313" y="2172"/>
                </a:cubicBezTo>
                <a:cubicBezTo>
                  <a:pt x="1313" y="2171"/>
                  <a:pt x="1313" y="2170"/>
                  <a:pt x="1314" y="2170"/>
                </a:cubicBezTo>
                <a:cubicBezTo>
                  <a:pt x="1314" y="2169"/>
                  <a:pt x="1314" y="2169"/>
                  <a:pt x="1314" y="2169"/>
                </a:cubicBezTo>
                <a:cubicBezTo>
                  <a:pt x="1313" y="2168"/>
                  <a:pt x="1311" y="2168"/>
                  <a:pt x="1310" y="2168"/>
                </a:cubicBezTo>
                <a:lnTo>
                  <a:pt x="1310" y="2167"/>
                </a:lnTo>
                <a:close/>
                <a:moveTo>
                  <a:pt x="1293" y="2172"/>
                </a:moveTo>
                <a:cubicBezTo>
                  <a:pt x="1285" y="2172"/>
                  <a:pt x="1285" y="2172"/>
                  <a:pt x="1285" y="2172"/>
                </a:cubicBezTo>
                <a:cubicBezTo>
                  <a:pt x="1285" y="2171"/>
                  <a:pt x="1285" y="2171"/>
                  <a:pt x="1285" y="2171"/>
                </a:cubicBezTo>
                <a:cubicBezTo>
                  <a:pt x="1288" y="2171"/>
                  <a:pt x="1288" y="2171"/>
                  <a:pt x="1288" y="2171"/>
                </a:cubicBezTo>
                <a:cubicBezTo>
                  <a:pt x="1288" y="2170"/>
                  <a:pt x="1288" y="2170"/>
                  <a:pt x="1288" y="2170"/>
                </a:cubicBezTo>
                <a:cubicBezTo>
                  <a:pt x="1292" y="2170"/>
                  <a:pt x="1292" y="2170"/>
                  <a:pt x="1292" y="2170"/>
                </a:cubicBezTo>
                <a:cubicBezTo>
                  <a:pt x="1292" y="2171"/>
                  <a:pt x="1292" y="2171"/>
                  <a:pt x="1292" y="2171"/>
                </a:cubicBezTo>
                <a:cubicBezTo>
                  <a:pt x="1293" y="2171"/>
                  <a:pt x="1293" y="2171"/>
                  <a:pt x="1293" y="2171"/>
                </a:cubicBezTo>
                <a:lnTo>
                  <a:pt x="1293" y="2172"/>
                </a:lnTo>
                <a:close/>
                <a:moveTo>
                  <a:pt x="1241" y="2157"/>
                </a:moveTo>
                <a:cubicBezTo>
                  <a:pt x="1240" y="2157"/>
                  <a:pt x="1240" y="2157"/>
                  <a:pt x="1240" y="2157"/>
                </a:cubicBezTo>
                <a:cubicBezTo>
                  <a:pt x="1240" y="2156"/>
                  <a:pt x="1240" y="2156"/>
                  <a:pt x="1239" y="2155"/>
                </a:cubicBezTo>
                <a:cubicBezTo>
                  <a:pt x="1241" y="2155"/>
                  <a:pt x="1241" y="2155"/>
                  <a:pt x="1241" y="2155"/>
                </a:cubicBezTo>
                <a:cubicBezTo>
                  <a:pt x="1241" y="2154"/>
                  <a:pt x="1241" y="2153"/>
                  <a:pt x="1242" y="2152"/>
                </a:cubicBezTo>
                <a:cubicBezTo>
                  <a:pt x="1241" y="2152"/>
                  <a:pt x="1240" y="2152"/>
                  <a:pt x="1239" y="2151"/>
                </a:cubicBezTo>
                <a:cubicBezTo>
                  <a:pt x="1239" y="2151"/>
                  <a:pt x="1239" y="2151"/>
                  <a:pt x="1239" y="2151"/>
                </a:cubicBezTo>
                <a:cubicBezTo>
                  <a:pt x="1237" y="2151"/>
                  <a:pt x="1237" y="2151"/>
                  <a:pt x="1237" y="2151"/>
                </a:cubicBezTo>
                <a:cubicBezTo>
                  <a:pt x="1236" y="2148"/>
                  <a:pt x="1236" y="2148"/>
                  <a:pt x="1236" y="2148"/>
                </a:cubicBezTo>
                <a:cubicBezTo>
                  <a:pt x="1235" y="2148"/>
                  <a:pt x="1234" y="2147"/>
                  <a:pt x="1233" y="2147"/>
                </a:cubicBezTo>
                <a:cubicBezTo>
                  <a:pt x="1233" y="2146"/>
                  <a:pt x="1233" y="2146"/>
                  <a:pt x="1233" y="2146"/>
                </a:cubicBezTo>
                <a:cubicBezTo>
                  <a:pt x="1232" y="2145"/>
                  <a:pt x="1231" y="2144"/>
                  <a:pt x="1229" y="2144"/>
                </a:cubicBezTo>
                <a:cubicBezTo>
                  <a:pt x="1227" y="2153"/>
                  <a:pt x="1227" y="2153"/>
                  <a:pt x="1227" y="2153"/>
                </a:cubicBezTo>
                <a:cubicBezTo>
                  <a:pt x="1229" y="2153"/>
                  <a:pt x="1229" y="2153"/>
                  <a:pt x="1229" y="2153"/>
                </a:cubicBezTo>
                <a:cubicBezTo>
                  <a:pt x="1230" y="2155"/>
                  <a:pt x="1229" y="2154"/>
                  <a:pt x="1230" y="2155"/>
                </a:cubicBezTo>
                <a:cubicBezTo>
                  <a:pt x="1230" y="2156"/>
                  <a:pt x="1230" y="2156"/>
                  <a:pt x="1230" y="2156"/>
                </a:cubicBezTo>
                <a:cubicBezTo>
                  <a:pt x="1231" y="2155"/>
                  <a:pt x="1232" y="2155"/>
                  <a:pt x="1233" y="2155"/>
                </a:cubicBezTo>
                <a:cubicBezTo>
                  <a:pt x="1233" y="2156"/>
                  <a:pt x="1233" y="2157"/>
                  <a:pt x="1233" y="2159"/>
                </a:cubicBezTo>
                <a:cubicBezTo>
                  <a:pt x="1234" y="2159"/>
                  <a:pt x="1234" y="2159"/>
                  <a:pt x="1234" y="2159"/>
                </a:cubicBezTo>
                <a:cubicBezTo>
                  <a:pt x="1234" y="2160"/>
                  <a:pt x="1234" y="2160"/>
                  <a:pt x="1234" y="2160"/>
                </a:cubicBezTo>
                <a:cubicBezTo>
                  <a:pt x="1237" y="2160"/>
                  <a:pt x="1236" y="2157"/>
                  <a:pt x="1238" y="2160"/>
                </a:cubicBezTo>
                <a:cubicBezTo>
                  <a:pt x="1241" y="2160"/>
                  <a:pt x="1241" y="2160"/>
                  <a:pt x="1241" y="2160"/>
                </a:cubicBezTo>
                <a:cubicBezTo>
                  <a:pt x="1241" y="2160"/>
                  <a:pt x="1241" y="2160"/>
                  <a:pt x="1241" y="2160"/>
                </a:cubicBezTo>
                <a:cubicBezTo>
                  <a:pt x="1242" y="2160"/>
                  <a:pt x="1242" y="2160"/>
                  <a:pt x="1242" y="2160"/>
                </a:cubicBezTo>
                <a:cubicBezTo>
                  <a:pt x="1241" y="2159"/>
                  <a:pt x="1241" y="2158"/>
                  <a:pt x="1241" y="2157"/>
                </a:cubicBezTo>
                <a:close/>
                <a:moveTo>
                  <a:pt x="1326" y="2165"/>
                </a:moveTo>
                <a:cubicBezTo>
                  <a:pt x="1326" y="2166"/>
                  <a:pt x="1326" y="2166"/>
                  <a:pt x="1326" y="2166"/>
                </a:cubicBezTo>
                <a:cubicBezTo>
                  <a:pt x="1324" y="2167"/>
                  <a:pt x="1324" y="2167"/>
                  <a:pt x="1322" y="2168"/>
                </a:cubicBezTo>
                <a:cubicBezTo>
                  <a:pt x="1322" y="2170"/>
                  <a:pt x="1322" y="2170"/>
                  <a:pt x="1322" y="2170"/>
                </a:cubicBezTo>
                <a:cubicBezTo>
                  <a:pt x="1325" y="2170"/>
                  <a:pt x="1325" y="2170"/>
                  <a:pt x="1327" y="2170"/>
                </a:cubicBezTo>
                <a:cubicBezTo>
                  <a:pt x="1327" y="2171"/>
                  <a:pt x="1327" y="2171"/>
                  <a:pt x="1327" y="2171"/>
                </a:cubicBezTo>
                <a:cubicBezTo>
                  <a:pt x="1328" y="2171"/>
                  <a:pt x="1329" y="2170"/>
                  <a:pt x="1331" y="2170"/>
                </a:cubicBezTo>
                <a:cubicBezTo>
                  <a:pt x="1332" y="2167"/>
                  <a:pt x="1332" y="2167"/>
                  <a:pt x="1332" y="2167"/>
                </a:cubicBezTo>
                <a:cubicBezTo>
                  <a:pt x="1327" y="2167"/>
                  <a:pt x="1327" y="2167"/>
                  <a:pt x="1327" y="2167"/>
                </a:cubicBezTo>
                <a:cubicBezTo>
                  <a:pt x="1327" y="2167"/>
                  <a:pt x="1327" y="2166"/>
                  <a:pt x="1326" y="2165"/>
                </a:cubicBezTo>
                <a:close/>
                <a:moveTo>
                  <a:pt x="1248" y="2172"/>
                </a:moveTo>
                <a:cubicBezTo>
                  <a:pt x="1247" y="2172"/>
                  <a:pt x="1247" y="2172"/>
                  <a:pt x="1247" y="2172"/>
                </a:cubicBezTo>
                <a:cubicBezTo>
                  <a:pt x="1248" y="2173"/>
                  <a:pt x="1249" y="2173"/>
                  <a:pt x="1251" y="2173"/>
                </a:cubicBezTo>
                <a:cubicBezTo>
                  <a:pt x="1251" y="2172"/>
                  <a:pt x="1251" y="2172"/>
                  <a:pt x="1251" y="2172"/>
                </a:cubicBezTo>
                <a:cubicBezTo>
                  <a:pt x="1250" y="2172"/>
                  <a:pt x="1249" y="2172"/>
                  <a:pt x="1248" y="2171"/>
                </a:cubicBezTo>
                <a:lnTo>
                  <a:pt x="1248" y="2172"/>
                </a:lnTo>
                <a:close/>
                <a:moveTo>
                  <a:pt x="1252" y="2177"/>
                </a:moveTo>
                <a:cubicBezTo>
                  <a:pt x="1254" y="2177"/>
                  <a:pt x="1254" y="2178"/>
                  <a:pt x="1256" y="2179"/>
                </a:cubicBezTo>
                <a:cubicBezTo>
                  <a:pt x="1256" y="2177"/>
                  <a:pt x="1256" y="2177"/>
                  <a:pt x="1257" y="2175"/>
                </a:cubicBezTo>
                <a:cubicBezTo>
                  <a:pt x="1258" y="2175"/>
                  <a:pt x="1257" y="2176"/>
                  <a:pt x="1258" y="2175"/>
                </a:cubicBezTo>
                <a:cubicBezTo>
                  <a:pt x="1259" y="2175"/>
                  <a:pt x="1259" y="2175"/>
                  <a:pt x="1259" y="2175"/>
                </a:cubicBezTo>
                <a:cubicBezTo>
                  <a:pt x="1259" y="2174"/>
                  <a:pt x="1259" y="2174"/>
                  <a:pt x="1259" y="2174"/>
                </a:cubicBezTo>
                <a:cubicBezTo>
                  <a:pt x="1256" y="2174"/>
                  <a:pt x="1254" y="2174"/>
                  <a:pt x="1252" y="2175"/>
                </a:cubicBezTo>
                <a:lnTo>
                  <a:pt x="1252" y="2177"/>
                </a:lnTo>
                <a:close/>
                <a:moveTo>
                  <a:pt x="1281" y="2180"/>
                </a:moveTo>
                <a:cubicBezTo>
                  <a:pt x="1281" y="2178"/>
                  <a:pt x="1281" y="2176"/>
                  <a:pt x="1280" y="2174"/>
                </a:cubicBezTo>
                <a:cubicBezTo>
                  <a:pt x="1278" y="2174"/>
                  <a:pt x="1275" y="2174"/>
                  <a:pt x="1273" y="2175"/>
                </a:cubicBezTo>
                <a:cubicBezTo>
                  <a:pt x="1273" y="2175"/>
                  <a:pt x="1273" y="2175"/>
                  <a:pt x="1273" y="2175"/>
                </a:cubicBezTo>
                <a:cubicBezTo>
                  <a:pt x="1272" y="2176"/>
                  <a:pt x="1271" y="2176"/>
                  <a:pt x="1270" y="2176"/>
                </a:cubicBezTo>
                <a:cubicBezTo>
                  <a:pt x="1270" y="2177"/>
                  <a:pt x="1270" y="2177"/>
                  <a:pt x="1270" y="2177"/>
                </a:cubicBezTo>
                <a:cubicBezTo>
                  <a:pt x="1269" y="2177"/>
                  <a:pt x="1269" y="2177"/>
                  <a:pt x="1269" y="2177"/>
                </a:cubicBezTo>
                <a:cubicBezTo>
                  <a:pt x="1269" y="2176"/>
                  <a:pt x="1269" y="2176"/>
                  <a:pt x="1269" y="2176"/>
                </a:cubicBezTo>
                <a:cubicBezTo>
                  <a:pt x="1267" y="2176"/>
                  <a:pt x="1265" y="2177"/>
                  <a:pt x="1263" y="2177"/>
                </a:cubicBezTo>
                <a:cubicBezTo>
                  <a:pt x="1263" y="2178"/>
                  <a:pt x="1263" y="2178"/>
                  <a:pt x="1262" y="2179"/>
                </a:cubicBezTo>
                <a:cubicBezTo>
                  <a:pt x="1261" y="2179"/>
                  <a:pt x="1261" y="2179"/>
                  <a:pt x="1261" y="2179"/>
                </a:cubicBezTo>
                <a:cubicBezTo>
                  <a:pt x="1262" y="2180"/>
                  <a:pt x="1262" y="2180"/>
                  <a:pt x="1262" y="2181"/>
                </a:cubicBezTo>
                <a:cubicBezTo>
                  <a:pt x="1266" y="2182"/>
                  <a:pt x="1269" y="2183"/>
                  <a:pt x="1272" y="2184"/>
                </a:cubicBezTo>
                <a:cubicBezTo>
                  <a:pt x="1272" y="2184"/>
                  <a:pt x="1272" y="2184"/>
                  <a:pt x="1272" y="2184"/>
                </a:cubicBezTo>
                <a:cubicBezTo>
                  <a:pt x="1273" y="2184"/>
                  <a:pt x="1273" y="2184"/>
                  <a:pt x="1273" y="2184"/>
                </a:cubicBezTo>
                <a:cubicBezTo>
                  <a:pt x="1273" y="2183"/>
                  <a:pt x="1272" y="2181"/>
                  <a:pt x="1272" y="2180"/>
                </a:cubicBezTo>
                <a:cubicBezTo>
                  <a:pt x="1276" y="2180"/>
                  <a:pt x="1277" y="2180"/>
                  <a:pt x="1281" y="2180"/>
                </a:cubicBezTo>
                <a:close/>
                <a:moveTo>
                  <a:pt x="1278" y="2182"/>
                </a:moveTo>
                <a:cubicBezTo>
                  <a:pt x="1279" y="2184"/>
                  <a:pt x="1279" y="2184"/>
                  <a:pt x="1280" y="2187"/>
                </a:cubicBezTo>
                <a:cubicBezTo>
                  <a:pt x="1281" y="2187"/>
                  <a:pt x="1282" y="2188"/>
                  <a:pt x="1283" y="2188"/>
                </a:cubicBezTo>
                <a:cubicBezTo>
                  <a:pt x="1283" y="2183"/>
                  <a:pt x="1282" y="2183"/>
                  <a:pt x="1278" y="2182"/>
                </a:cubicBezTo>
                <a:close/>
                <a:moveTo>
                  <a:pt x="1289" y="2188"/>
                </a:moveTo>
                <a:cubicBezTo>
                  <a:pt x="1292" y="2188"/>
                  <a:pt x="1292" y="2188"/>
                  <a:pt x="1292" y="2188"/>
                </a:cubicBezTo>
                <a:cubicBezTo>
                  <a:pt x="1292" y="2186"/>
                  <a:pt x="1292" y="2186"/>
                  <a:pt x="1292" y="2186"/>
                </a:cubicBezTo>
                <a:cubicBezTo>
                  <a:pt x="1291" y="2186"/>
                  <a:pt x="1289" y="2186"/>
                  <a:pt x="1288" y="2185"/>
                </a:cubicBezTo>
                <a:cubicBezTo>
                  <a:pt x="1288" y="2186"/>
                  <a:pt x="1288" y="2187"/>
                  <a:pt x="1289" y="2188"/>
                </a:cubicBezTo>
                <a:close/>
                <a:moveTo>
                  <a:pt x="1286" y="2189"/>
                </a:moveTo>
                <a:cubicBezTo>
                  <a:pt x="1286" y="2190"/>
                  <a:pt x="1286" y="2191"/>
                  <a:pt x="1285" y="2191"/>
                </a:cubicBezTo>
                <a:cubicBezTo>
                  <a:pt x="1288" y="2191"/>
                  <a:pt x="1288" y="2191"/>
                  <a:pt x="1288" y="2191"/>
                </a:cubicBezTo>
                <a:cubicBezTo>
                  <a:pt x="1288" y="2191"/>
                  <a:pt x="1288" y="2190"/>
                  <a:pt x="1286" y="21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16">
            <a:extLst>
              <a:ext uri="{FF2B5EF4-FFF2-40B4-BE49-F238E27FC236}">
                <a16:creationId xmlns:a16="http://schemas.microsoft.com/office/drawing/2014/main" id="{9D1DD4DA-1F32-21E2-97B1-AFD6DBFB4B01}"/>
              </a:ext>
            </a:extLst>
          </p:cNvPr>
          <p:cNvSpPr>
            <a:spLocks/>
          </p:cNvSpPr>
          <p:nvPr/>
        </p:nvSpPr>
        <p:spPr bwMode="auto">
          <a:xfrm>
            <a:off x="5093780" y="3371448"/>
            <a:ext cx="1894504" cy="449978"/>
          </a:xfrm>
          <a:prstGeom prst="roundRect">
            <a:avLst>
              <a:gd name="adj" fmla="val 50000"/>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 name="Group 6">
            <a:extLst>
              <a:ext uri="{FF2B5EF4-FFF2-40B4-BE49-F238E27FC236}">
                <a16:creationId xmlns:a16="http://schemas.microsoft.com/office/drawing/2014/main" id="{C553992A-8DB9-217D-49C7-05E2200DEF0D}"/>
              </a:ext>
            </a:extLst>
          </p:cNvPr>
          <p:cNvGrpSpPr/>
          <p:nvPr/>
        </p:nvGrpSpPr>
        <p:grpSpPr>
          <a:xfrm rot="16200000">
            <a:off x="5630731" y="2610201"/>
            <a:ext cx="820603" cy="569863"/>
            <a:chOff x="3721100" y="2701925"/>
            <a:chExt cx="457200" cy="317500"/>
          </a:xfrm>
        </p:grpSpPr>
        <p:sp>
          <p:nvSpPr>
            <p:cNvPr id="8" name="Oval 17">
              <a:extLst>
                <a:ext uri="{FF2B5EF4-FFF2-40B4-BE49-F238E27FC236}">
                  <a16:creationId xmlns:a16="http://schemas.microsoft.com/office/drawing/2014/main" id="{9083CAE5-A207-A1DD-B5B8-B2FB68BC1108}"/>
                </a:ext>
              </a:extLst>
            </p:cNvPr>
            <p:cNvSpPr>
              <a:spLocks noChangeArrowheads="1"/>
            </p:cNvSpPr>
            <p:nvPr/>
          </p:nvSpPr>
          <p:spPr bwMode="auto">
            <a:xfrm>
              <a:off x="3935413" y="2779713"/>
              <a:ext cx="161925" cy="16192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8">
              <a:extLst>
                <a:ext uri="{FF2B5EF4-FFF2-40B4-BE49-F238E27FC236}">
                  <a16:creationId xmlns:a16="http://schemas.microsoft.com/office/drawing/2014/main" id="{F56AE05B-853C-39C3-6927-3957488F755C}"/>
                </a:ext>
              </a:extLst>
            </p:cNvPr>
            <p:cNvSpPr>
              <a:spLocks noEditPoints="1"/>
            </p:cNvSpPr>
            <p:nvPr/>
          </p:nvSpPr>
          <p:spPr bwMode="auto">
            <a:xfrm>
              <a:off x="3721100" y="2701925"/>
              <a:ext cx="457200" cy="317500"/>
            </a:xfrm>
            <a:custGeom>
              <a:avLst/>
              <a:gdLst>
                <a:gd name="T0" fmla="*/ 143 w 226"/>
                <a:gd name="T1" fmla="*/ 0 h 157"/>
                <a:gd name="T2" fmla="*/ 92 w 226"/>
                <a:gd name="T3" fmla="*/ 15 h 157"/>
                <a:gd name="T4" fmla="*/ 0 w 226"/>
                <a:gd name="T5" fmla="*/ 79 h 157"/>
                <a:gd name="T6" fmla="*/ 92 w 226"/>
                <a:gd name="T7" fmla="*/ 142 h 157"/>
                <a:gd name="T8" fmla="*/ 143 w 226"/>
                <a:gd name="T9" fmla="*/ 157 h 157"/>
                <a:gd name="T10" fmla="*/ 226 w 226"/>
                <a:gd name="T11" fmla="*/ 79 h 157"/>
                <a:gd name="T12" fmla="*/ 143 w 226"/>
                <a:gd name="T13" fmla="*/ 0 h 157"/>
                <a:gd name="T14" fmla="*/ 146 w 226"/>
                <a:gd name="T15" fmla="*/ 134 h 157"/>
                <a:gd name="T16" fmla="*/ 90 w 226"/>
                <a:gd name="T17" fmla="*/ 78 h 157"/>
                <a:gd name="T18" fmla="*/ 146 w 226"/>
                <a:gd name="T19" fmla="*/ 22 h 157"/>
                <a:gd name="T20" fmla="*/ 202 w 226"/>
                <a:gd name="T21" fmla="*/ 78 h 157"/>
                <a:gd name="T22" fmla="*/ 146 w 226"/>
                <a:gd name="T23" fmla="*/ 13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157">
                  <a:moveTo>
                    <a:pt x="143" y="0"/>
                  </a:moveTo>
                  <a:cubicBezTo>
                    <a:pt x="122" y="0"/>
                    <a:pt x="106" y="6"/>
                    <a:pt x="92" y="15"/>
                  </a:cubicBezTo>
                  <a:cubicBezTo>
                    <a:pt x="2" y="78"/>
                    <a:pt x="0" y="79"/>
                    <a:pt x="0" y="79"/>
                  </a:cubicBezTo>
                  <a:cubicBezTo>
                    <a:pt x="90" y="142"/>
                    <a:pt x="92" y="142"/>
                    <a:pt x="92" y="142"/>
                  </a:cubicBezTo>
                  <a:cubicBezTo>
                    <a:pt x="106" y="150"/>
                    <a:pt x="122" y="157"/>
                    <a:pt x="143" y="157"/>
                  </a:cubicBezTo>
                  <a:cubicBezTo>
                    <a:pt x="189" y="157"/>
                    <a:pt x="226" y="122"/>
                    <a:pt x="226" y="79"/>
                  </a:cubicBezTo>
                  <a:cubicBezTo>
                    <a:pt x="226" y="36"/>
                    <a:pt x="189" y="0"/>
                    <a:pt x="143" y="0"/>
                  </a:cubicBezTo>
                  <a:close/>
                  <a:moveTo>
                    <a:pt x="146" y="134"/>
                  </a:moveTo>
                  <a:cubicBezTo>
                    <a:pt x="115" y="134"/>
                    <a:pt x="90" y="109"/>
                    <a:pt x="90" y="78"/>
                  </a:cubicBezTo>
                  <a:cubicBezTo>
                    <a:pt x="90" y="47"/>
                    <a:pt x="115" y="22"/>
                    <a:pt x="146" y="22"/>
                  </a:cubicBezTo>
                  <a:cubicBezTo>
                    <a:pt x="177" y="22"/>
                    <a:pt x="202" y="47"/>
                    <a:pt x="202" y="78"/>
                  </a:cubicBezTo>
                  <a:cubicBezTo>
                    <a:pt x="202" y="109"/>
                    <a:pt x="177" y="134"/>
                    <a:pt x="146" y="13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 name="TextBox 31">
            <a:extLst>
              <a:ext uri="{FF2B5EF4-FFF2-40B4-BE49-F238E27FC236}">
                <a16:creationId xmlns:a16="http://schemas.microsoft.com/office/drawing/2014/main" id="{65A34031-AD4F-59CF-50B7-592140FC265A}"/>
              </a:ext>
            </a:extLst>
          </p:cNvPr>
          <p:cNvSpPr txBox="1"/>
          <p:nvPr/>
        </p:nvSpPr>
        <p:spPr>
          <a:xfrm>
            <a:off x="5305894" y="3399307"/>
            <a:ext cx="1470274"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Subtitle text</a:t>
            </a:r>
          </a:p>
        </p:txBody>
      </p:sp>
      <p:sp>
        <p:nvSpPr>
          <p:cNvPr id="33" name="Freeform 16">
            <a:extLst>
              <a:ext uri="{FF2B5EF4-FFF2-40B4-BE49-F238E27FC236}">
                <a16:creationId xmlns:a16="http://schemas.microsoft.com/office/drawing/2014/main" id="{4E14D4B9-3028-D392-3E13-AFC3A2AEFE7B}"/>
              </a:ext>
            </a:extLst>
          </p:cNvPr>
          <p:cNvSpPr>
            <a:spLocks/>
          </p:cNvSpPr>
          <p:nvPr/>
        </p:nvSpPr>
        <p:spPr bwMode="auto">
          <a:xfrm>
            <a:off x="7246925" y="4537106"/>
            <a:ext cx="1894504" cy="449978"/>
          </a:xfrm>
          <a:prstGeom prst="roundRect">
            <a:avLst>
              <a:gd name="adj" fmla="val 50000"/>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4" name="Group 33">
            <a:extLst>
              <a:ext uri="{FF2B5EF4-FFF2-40B4-BE49-F238E27FC236}">
                <a16:creationId xmlns:a16="http://schemas.microsoft.com/office/drawing/2014/main" id="{CBF58AA4-CB95-C58A-9024-CF6180CC029F}"/>
              </a:ext>
            </a:extLst>
          </p:cNvPr>
          <p:cNvGrpSpPr/>
          <p:nvPr/>
        </p:nvGrpSpPr>
        <p:grpSpPr>
          <a:xfrm rot="16200000">
            <a:off x="7783875" y="3775859"/>
            <a:ext cx="820603" cy="569863"/>
            <a:chOff x="3721100" y="2701925"/>
            <a:chExt cx="457200" cy="317500"/>
          </a:xfrm>
          <a:solidFill>
            <a:schemeClr val="accent2"/>
          </a:solidFill>
        </p:grpSpPr>
        <p:sp>
          <p:nvSpPr>
            <p:cNvPr id="37" name="Oval 17">
              <a:extLst>
                <a:ext uri="{FF2B5EF4-FFF2-40B4-BE49-F238E27FC236}">
                  <a16:creationId xmlns:a16="http://schemas.microsoft.com/office/drawing/2014/main" id="{62CC50B2-EFBE-31F1-F328-87ABB15E63F8}"/>
                </a:ext>
              </a:extLst>
            </p:cNvPr>
            <p:cNvSpPr>
              <a:spLocks noChangeArrowheads="1"/>
            </p:cNvSpPr>
            <p:nvPr/>
          </p:nvSpPr>
          <p:spPr bwMode="auto">
            <a:xfrm>
              <a:off x="3935413" y="2779713"/>
              <a:ext cx="161925" cy="161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8">
              <a:extLst>
                <a:ext uri="{FF2B5EF4-FFF2-40B4-BE49-F238E27FC236}">
                  <a16:creationId xmlns:a16="http://schemas.microsoft.com/office/drawing/2014/main" id="{E30D6FF7-FCAB-D08B-5D3A-E205E96B839A}"/>
                </a:ext>
              </a:extLst>
            </p:cNvPr>
            <p:cNvSpPr>
              <a:spLocks noEditPoints="1"/>
            </p:cNvSpPr>
            <p:nvPr/>
          </p:nvSpPr>
          <p:spPr bwMode="auto">
            <a:xfrm>
              <a:off x="3721100" y="2701925"/>
              <a:ext cx="457200" cy="317500"/>
            </a:xfrm>
            <a:custGeom>
              <a:avLst/>
              <a:gdLst>
                <a:gd name="T0" fmla="*/ 143 w 226"/>
                <a:gd name="T1" fmla="*/ 0 h 157"/>
                <a:gd name="T2" fmla="*/ 92 w 226"/>
                <a:gd name="T3" fmla="*/ 15 h 157"/>
                <a:gd name="T4" fmla="*/ 0 w 226"/>
                <a:gd name="T5" fmla="*/ 79 h 157"/>
                <a:gd name="T6" fmla="*/ 92 w 226"/>
                <a:gd name="T7" fmla="*/ 142 h 157"/>
                <a:gd name="T8" fmla="*/ 143 w 226"/>
                <a:gd name="T9" fmla="*/ 157 h 157"/>
                <a:gd name="T10" fmla="*/ 226 w 226"/>
                <a:gd name="T11" fmla="*/ 79 h 157"/>
                <a:gd name="T12" fmla="*/ 143 w 226"/>
                <a:gd name="T13" fmla="*/ 0 h 157"/>
                <a:gd name="T14" fmla="*/ 146 w 226"/>
                <a:gd name="T15" fmla="*/ 134 h 157"/>
                <a:gd name="T16" fmla="*/ 90 w 226"/>
                <a:gd name="T17" fmla="*/ 78 h 157"/>
                <a:gd name="T18" fmla="*/ 146 w 226"/>
                <a:gd name="T19" fmla="*/ 22 h 157"/>
                <a:gd name="T20" fmla="*/ 202 w 226"/>
                <a:gd name="T21" fmla="*/ 78 h 157"/>
                <a:gd name="T22" fmla="*/ 146 w 226"/>
                <a:gd name="T23" fmla="*/ 13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157">
                  <a:moveTo>
                    <a:pt x="143" y="0"/>
                  </a:moveTo>
                  <a:cubicBezTo>
                    <a:pt x="122" y="0"/>
                    <a:pt x="106" y="6"/>
                    <a:pt x="92" y="15"/>
                  </a:cubicBezTo>
                  <a:cubicBezTo>
                    <a:pt x="2" y="78"/>
                    <a:pt x="0" y="79"/>
                    <a:pt x="0" y="79"/>
                  </a:cubicBezTo>
                  <a:cubicBezTo>
                    <a:pt x="90" y="142"/>
                    <a:pt x="92" y="142"/>
                    <a:pt x="92" y="142"/>
                  </a:cubicBezTo>
                  <a:cubicBezTo>
                    <a:pt x="106" y="150"/>
                    <a:pt x="122" y="157"/>
                    <a:pt x="143" y="157"/>
                  </a:cubicBezTo>
                  <a:cubicBezTo>
                    <a:pt x="189" y="157"/>
                    <a:pt x="226" y="122"/>
                    <a:pt x="226" y="79"/>
                  </a:cubicBezTo>
                  <a:cubicBezTo>
                    <a:pt x="226" y="36"/>
                    <a:pt x="189" y="0"/>
                    <a:pt x="143" y="0"/>
                  </a:cubicBezTo>
                  <a:close/>
                  <a:moveTo>
                    <a:pt x="146" y="134"/>
                  </a:moveTo>
                  <a:cubicBezTo>
                    <a:pt x="115" y="134"/>
                    <a:pt x="90" y="109"/>
                    <a:pt x="90" y="78"/>
                  </a:cubicBezTo>
                  <a:cubicBezTo>
                    <a:pt x="90" y="47"/>
                    <a:pt x="115" y="22"/>
                    <a:pt x="146" y="22"/>
                  </a:cubicBezTo>
                  <a:cubicBezTo>
                    <a:pt x="177" y="22"/>
                    <a:pt x="202" y="47"/>
                    <a:pt x="202" y="78"/>
                  </a:cubicBezTo>
                  <a:cubicBezTo>
                    <a:pt x="202" y="109"/>
                    <a:pt x="177" y="134"/>
                    <a:pt x="146"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 name="TextBox 38">
            <a:extLst>
              <a:ext uri="{FF2B5EF4-FFF2-40B4-BE49-F238E27FC236}">
                <a16:creationId xmlns:a16="http://schemas.microsoft.com/office/drawing/2014/main" id="{EE85945E-DF39-0018-63EF-9296D9603732}"/>
              </a:ext>
            </a:extLst>
          </p:cNvPr>
          <p:cNvSpPr txBox="1"/>
          <p:nvPr/>
        </p:nvSpPr>
        <p:spPr>
          <a:xfrm>
            <a:off x="7459039" y="4564965"/>
            <a:ext cx="1470274"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Subtitle text</a:t>
            </a:r>
          </a:p>
        </p:txBody>
      </p:sp>
      <p:sp>
        <p:nvSpPr>
          <p:cNvPr id="40" name="Freeform 16">
            <a:extLst>
              <a:ext uri="{FF2B5EF4-FFF2-40B4-BE49-F238E27FC236}">
                <a16:creationId xmlns:a16="http://schemas.microsoft.com/office/drawing/2014/main" id="{5DD1A674-07B3-DE41-1076-B34E1801E417}"/>
              </a:ext>
            </a:extLst>
          </p:cNvPr>
          <p:cNvSpPr>
            <a:spLocks/>
          </p:cNvSpPr>
          <p:nvPr/>
        </p:nvSpPr>
        <p:spPr bwMode="auto">
          <a:xfrm>
            <a:off x="8696517" y="2987484"/>
            <a:ext cx="1894504" cy="449978"/>
          </a:xfrm>
          <a:prstGeom prst="roundRect">
            <a:avLst>
              <a:gd name="adj" fmla="val 50000"/>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1" name="Group 40">
            <a:extLst>
              <a:ext uri="{FF2B5EF4-FFF2-40B4-BE49-F238E27FC236}">
                <a16:creationId xmlns:a16="http://schemas.microsoft.com/office/drawing/2014/main" id="{4C2E7702-40A5-4505-AAEB-4FCAFC3CC08D}"/>
              </a:ext>
            </a:extLst>
          </p:cNvPr>
          <p:cNvGrpSpPr/>
          <p:nvPr/>
        </p:nvGrpSpPr>
        <p:grpSpPr>
          <a:xfrm rot="16200000">
            <a:off x="9233467" y="2226237"/>
            <a:ext cx="820603" cy="569863"/>
            <a:chOff x="3721100" y="2701925"/>
            <a:chExt cx="457200" cy="317500"/>
          </a:xfrm>
          <a:solidFill>
            <a:schemeClr val="accent3"/>
          </a:solidFill>
        </p:grpSpPr>
        <p:sp>
          <p:nvSpPr>
            <p:cNvPr id="42" name="Oval 17">
              <a:extLst>
                <a:ext uri="{FF2B5EF4-FFF2-40B4-BE49-F238E27FC236}">
                  <a16:creationId xmlns:a16="http://schemas.microsoft.com/office/drawing/2014/main" id="{A30CDB78-37EA-6A98-F07F-CF931D6F890C}"/>
                </a:ext>
              </a:extLst>
            </p:cNvPr>
            <p:cNvSpPr>
              <a:spLocks noChangeArrowheads="1"/>
            </p:cNvSpPr>
            <p:nvPr/>
          </p:nvSpPr>
          <p:spPr bwMode="auto">
            <a:xfrm>
              <a:off x="3935413" y="2779713"/>
              <a:ext cx="161925" cy="161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
              <a:extLst>
                <a:ext uri="{FF2B5EF4-FFF2-40B4-BE49-F238E27FC236}">
                  <a16:creationId xmlns:a16="http://schemas.microsoft.com/office/drawing/2014/main" id="{26537AB3-E83D-9A09-39DF-7CD5FB4EEAC7}"/>
                </a:ext>
              </a:extLst>
            </p:cNvPr>
            <p:cNvSpPr>
              <a:spLocks noEditPoints="1"/>
            </p:cNvSpPr>
            <p:nvPr/>
          </p:nvSpPr>
          <p:spPr bwMode="auto">
            <a:xfrm>
              <a:off x="3721100" y="2701925"/>
              <a:ext cx="457200" cy="317500"/>
            </a:xfrm>
            <a:custGeom>
              <a:avLst/>
              <a:gdLst>
                <a:gd name="T0" fmla="*/ 143 w 226"/>
                <a:gd name="T1" fmla="*/ 0 h 157"/>
                <a:gd name="T2" fmla="*/ 92 w 226"/>
                <a:gd name="T3" fmla="*/ 15 h 157"/>
                <a:gd name="T4" fmla="*/ 0 w 226"/>
                <a:gd name="T5" fmla="*/ 79 h 157"/>
                <a:gd name="T6" fmla="*/ 92 w 226"/>
                <a:gd name="T7" fmla="*/ 142 h 157"/>
                <a:gd name="T8" fmla="*/ 143 w 226"/>
                <a:gd name="T9" fmla="*/ 157 h 157"/>
                <a:gd name="T10" fmla="*/ 226 w 226"/>
                <a:gd name="T11" fmla="*/ 79 h 157"/>
                <a:gd name="T12" fmla="*/ 143 w 226"/>
                <a:gd name="T13" fmla="*/ 0 h 157"/>
                <a:gd name="T14" fmla="*/ 146 w 226"/>
                <a:gd name="T15" fmla="*/ 134 h 157"/>
                <a:gd name="T16" fmla="*/ 90 w 226"/>
                <a:gd name="T17" fmla="*/ 78 h 157"/>
                <a:gd name="T18" fmla="*/ 146 w 226"/>
                <a:gd name="T19" fmla="*/ 22 h 157"/>
                <a:gd name="T20" fmla="*/ 202 w 226"/>
                <a:gd name="T21" fmla="*/ 78 h 157"/>
                <a:gd name="T22" fmla="*/ 146 w 226"/>
                <a:gd name="T23" fmla="*/ 13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157">
                  <a:moveTo>
                    <a:pt x="143" y="0"/>
                  </a:moveTo>
                  <a:cubicBezTo>
                    <a:pt x="122" y="0"/>
                    <a:pt x="106" y="6"/>
                    <a:pt x="92" y="15"/>
                  </a:cubicBezTo>
                  <a:cubicBezTo>
                    <a:pt x="2" y="78"/>
                    <a:pt x="0" y="79"/>
                    <a:pt x="0" y="79"/>
                  </a:cubicBezTo>
                  <a:cubicBezTo>
                    <a:pt x="90" y="142"/>
                    <a:pt x="92" y="142"/>
                    <a:pt x="92" y="142"/>
                  </a:cubicBezTo>
                  <a:cubicBezTo>
                    <a:pt x="106" y="150"/>
                    <a:pt x="122" y="157"/>
                    <a:pt x="143" y="157"/>
                  </a:cubicBezTo>
                  <a:cubicBezTo>
                    <a:pt x="189" y="157"/>
                    <a:pt x="226" y="122"/>
                    <a:pt x="226" y="79"/>
                  </a:cubicBezTo>
                  <a:cubicBezTo>
                    <a:pt x="226" y="36"/>
                    <a:pt x="189" y="0"/>
                    <a:pt x="143" y="0"/>
                  </a:cubicBezTo>
                  <a:close/>
                  <a:moveTo>
                    <a:pt x="146" y="134"/>
                  </a:moveTo>
                  <a:cubicBezTo>
                    <a:pt x="115" y="134"/>
                    <a:pt x="90" y="109"/>
                    <a:pt x="90" y="78"/>
                  </a:cubicBezTo>
                  <a:cubicBezTo>
                    <a:pt x="90" y="47"/>
                    <a:pt x="115" y="22"/>
                    <a:pt x="146" y="22"/>
                  </a:cubicBezTo>
                  <a:cubicBezTo>
                    <a:pt x="177" y="22"/>
                    <a:pt x="202" y="47"/>
                    <a:pt x="202" y="78"/>
                  </a:cubicBezTo>
                  <a:cubicBezTo>
                    <a:pt x="202" y="109"/>
                    <a:pt x="177" y="134"/>
                    <a:pt x="146"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TextBox 43">
            <a:extLst>
              <a:ext uri="{FF2B5EF4-FFF2-40B4-BE49-F238E27FC236}">
                <a16:creationId xmlns:a16="http://schemas.microsoft.com/office/drawing/2014/main" id="{5FACF0F3-BF41-F32F-8C6A-0754FA79DFF1}"/>
              </a:ext>
            </a:extLst>
          </p:cNvPr>
          <p:cNvSpPr txBox="1"/>
          <p:nvPr/>
        </p:nvSpPr>
        <p:spPr>
          <a:xfrm>
            <a:off x="8908631" y="3015343"/>
            <a:ext cx="1470274"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Subtitle text</a:t>
            </a:r>
          </a:p>
        </p:txBody>
      </p:sp>
      <p:sp>
        <p:nvSpPr>
          <p:cNvPr id="63" name="Rectangle 62">
            <a:extLst>
              <a:ext uri="{FF2B5EF4-FFF2-40B4-BE49-F238E27FC236}">
                <a16:creationId xmlns:a16="http://schemas.microsoft.com/office/drawing/2014/main" id="{B07102A9-BECF-3B70-629F-8F0DCB38A03E}"/>
              </a:ext>
            </a:extLst>
          </p:cNvPr>
          <p:cNvSpPr/>
          <p:nvPr/>
        </p:nvSpPr>
        <p:spPr>
          <a:xfrm>
            <a:off x="533400" y="4983164"/>
            <a:ext cx="3332480" cy="11557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3951803D-6FEF-19AB-F2ED-FDB568A613C3}"/>
              </a:ext>
            </a:extLst>
          </p:cNvPr>
          <p:cNvSpPr/>
          <p:nvPr/>
        </p:nvSpPr>
        <p:spPr>
          <a:xfrm>
            <a:off x="533400" y="3667808"/>
            <a:ext cx="3332480" cy="11557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3A7B2F33-6C9F-EC2F-D8B7-5F5F8F91BAD5}"/>
              </a:ext>
            </a:extLst>
          </p:cNvPr>
          <p:cNvSpPr>
            <a:spLocks noChangeArrowheads="1"/>
          </p:cNvSpPr>
          <p:nvPr/>
        </p:nvSpPr>
        <p:spPr bwMode="auto">
          <a:xfrm>
            <a:off x="677496" y="3787516"/>
            <a:ext cx="432848" cy="916285"/>
          </a:xfrm>
          <a:custGeom>
            <a:avLst/>
            <a:gdLst>
              <a:gd name="connsiteX0" fmla="*/ 55562 w 268923"/>
              <a:gd name="connsiteY0" fmla="*/ 116998 h 569276"/>
              <a:gd name="connsiteX1" fmla="*/ 213361 w 268923"/>
              <a:gd name="connsiteY1" fmla="*/ 116998 h 569276"/>
              <a:gd name="connsiteX2" fmla="*/ 240031 w 268923"/>
              <a:gd name="connsiteY2" fmla="*/ 141386 h 569276"/>
              <a:gd name="connsiteX3" fmla="*/ 268923 w 268923"/>
              <a:gd name="connsiteY3" fmla="*/ 287711 h 569276"/>
              <a:gd name="connsiteX4" fmla="*/ 268923 w 268923"/>
              <a:gd name="connsiteY4" fmla="*/ 292145 h 569276"/>
              <a:gd name="connsiteX5" fmla="*/ 268923 w 268923"/>
              <a:gd name="connsiteY5" fmla="*/ 296579 h 569276"/>
              <a:gd name="connsiteX6" fmla="*/ 240031 w 268923"/>
              <a:gd name="connsiteY6" fmla="*/ 325401 h 569276"/>
              <a:gd name="connsiteX7" fmla="*/ 211138 w 268923"/>
              <a:gd name="connsiteY7" fmla="*/ 301013 h 569276"/>
              <a:gd name="connsiteX8" fmla="*/ 195580 w 268923"/>
              <a:gd name="connsiteY8" fmla="*/ 192378 h 569276"/>
              <a:gd name="connsiteX9" fmla="*/ 195580 w 268923"/>
              <a:gd name="connsiteY9" fmla="*/ 540455 h 569276"/>
              <a:gd name="connsiteX10" fmla="*/ 166688 w 268923"/>
              <a:gd name="connsiteY10" fmla="*/ 569276 h 569276"/>
              <a:gd name="connsiteX11" fmla="*/ 137795 w 268923"/>
              <a:gd name="connsiteY11" fmla="*/ 540455 h 569276"/>
              <a:gd name="connsiteX12" fmla="*/ 137795 w 268923"/>
              <a:gd name="connsiteY12" fmla="*/ 367525 h 569276"/>
              <a:gd name="connsiteX13" fmla="*/ 131128 w 268923"/>
              <a:gd name="connsiteY13" fmla="*/ 367525 h 569276"/>
              <a:gd name="connsiteX14" fmla="*/ 131128 w 268923"/>
              <a:gd name="connsiteY14" fmla="*/ 540455 h 569276"/>
              <a:gd name="connsiteX15" fmla="*/ 102235 w 268923"/>
              <a:gd name="connsiteY15" fmla="*/ 569276 h 569276"/>
              <a:gd name="connsiteX16" fmla="*/ 73343 w 268923"/>
              <a:gd name="connsiteY16" fmla="*/ 540455 h 569276"/>
              <a:gd name="connsiteX17" fmla="*/ 75565 w 268923"/>
              <a:gd name="connsiteY17" fmla="*/ 192378 h 569276"/>
              <a:gd name="connsiteX18" fmla="*/ 57785 w 268923"/>
              <a:gd name="connsiteY18" fmla="*/ 301013 h 569276"/>
              <a:gd name="connsiteX19" fmla="*/ 28892 w 268923"/>
              <a:gd name="connsiteY19" fmla="*/ 325401 h 569276"/>
              <a:gd name="connsiteX20" fmla="*/ 0 w 268923"/>
              <a:gd name="connsiteY20" fmla="*/ 296579 h 569276"/>
              <a:gd name="connsiteX21" fmla="*/ 0 w 268923"/>
              <a:gd name="connsiteY21" fmla="*/ 292145 h 569276"/>
              <a:gd name="connsiteX22" fmla="*/ 0 w 268923"/>
              <a:gd name="connsiteY22" fmla="*/ 287711 h 569276"/>
              <a:gd name="connsiteX23" fmla="*/ 28892 w 268923"/>
              <a:gd name="connsiteY23" fmla="*/ 141386 h 569276"/>
              <a:gd name="connsiteX24" fmla="*/ 55562 w 268923"/>
              <a:gd name="connsiteY24" fmla="*/ 116998 h 569276"/>
              <a:gd name="connsiteX25" fmla="*/ 135335 w 268923"/>
              <a:gd name="connsiteY25" fmla="*/ 0 h 569276"/>
              <a:gd name="connsiteX26" fmla="*/ 192089 w 268923"/>
              <a:gd name="connsiteY26" fmla="*/ 56753 h 569276"/>
              <a:gd name="connsiteX27" fmla="*/ 135335 w 268923"/>
              <a:gd name="connsiteY27" fmla="*/ 113506 h 569276"/>
              <a:gd name="connsiteX28" fmla="*/ 78581 w 268923"/>
              <a:gd name="connsiteY28" fmla="*/ 56753 h 569276"/>
              <a:gd name="connsiteX29" fmla="*/ 135335 w 268923"/>
              <a:gd name="connsiteY29" fmla="*/ 0 h 56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8923" h="569276">
                <a:moveTo>
                  <a:pt x="55562" y="116998"/>
                </a:moveTo>
                <a:cubicBezTo>
                  <a:pt x="55562" y="116998"/>
                  <a:pt x="55562" y="116998"/>
                  <a:pt x="213361" y="116998"/>
                </a:cubicBezTo>
                <a:cubicBezTo>
                  <a:pt x="226696" y="116998"/>
                  <a:pt x="237808" y="128083"/>
                  <a:pt x="240031" y="141386"/>
                </a:cubicBezTo>
                <a:cubicBezTo>
                  <a:pt x="240031" y="141386"/>
                  <a:pt x="240031" y="141386"/>
                  <a:pt x="268923" y="287711"/>
                </a:cubicBezTo>
                <a:cubicBezTo>
                  <a:pt x="268923" y="289928"/>
                  <a:pt x="268923" y="292145"/>
                  <a:pt x="268923" y="292145"/>
                </a:cubicBezTo>
                <a:cubicBezTo>
                  <a:pt x="268923" y="294362"/>
                  <a:pt x="268923" y="294362"/>
                  <a:pt x="268923" y="296579"/>
                </a:cubicBezTo>
                <a:cubicBezTo>
                  <a:pt x="268923" y="312098"/>
                  <a:pt x="255588" y="325401"/>
                  <a:pt x="240031" y="325401"/>
                </a:cubicBezTo>
                <a:cubicBezTo>
                  <a:pt x="226696" y="325401"/>
                  <a:pt x="215583" y="314315"/>
                  <a:pt x="211138" y="301013"/>
                </a:cubicBezTo>
                <a:cubicBezTo>
                  <a:pt x="211138" y="301013"/>
                  <a:pt x="211138" y="301013"/>
                  <a:pt x="195580" y="192378"/>
                </a:cubicBezTo>
                <a:cubicBezTo>
                  <a:pt x="195580" y="192378"/>
                  <a:pt x="195580" y="192378"/>
                  <a:pt x="195580" y="540455"/>
                </a:cubicBezTo>
                <a:cubicBezTo>
                  <a:pt x="195580" y="555974"/>
                  <a:pt x="182245" y="569276"/>
                  <a:pt x="166688" y="569276"/>
                </a:cubicBezTo>
                <a:cubicBezTo>
                  <a:pt x="151130" y="569276"/>
                  <a:pt x="137795" y="555974"/>
                  <a:pt x="137795" y="540455"/>
                </a:cubicBezTo>
                <a:cubicBezTo>
                  <a:pt x="137795" y="540455"/>
                  <a:pt x="137795" y="540455"/>
                  <a:pt x="137795" y="367525"/>
                </a:cubicBezTo>
                <a:cubicBezTo>
                  <a:pt x="137795" y="367525"/>
                  <a:pt x="137795" y="367525"/>
                  <a:pt x="131128" y="367525"/>
                </a:cubicBezTo>
                <a:cubicBezTo>
                  <a:pt x="131128" y="367525"/>
                  <a:pt x="131128" y="367525"/>
                  <a:pt x="131128" y="540455"/>
                </a:cubicBezTo>
                <a:cubicBezTo>
                  <a:pt x="131128" y="555974"/>
                  <a:pt x="117793" y="569276"/>
                  <a:pt x="102235" y="569276"/>
                </a:cubicBezTo>
                <a:cubicBezTo>
                  <a:pt x="86678" y="569276"/>
                  <a:pt x="73343" y="555974"/>
                  <a:pt x="73343" y="540455"/>
                </a:cubicBezTo>
                <a:cubicBezTo>
                  <a:pt x="73343" y="540455"/>
                  <a:pt x="73343" y="540455"/>
                  <a:pt x="75565" y="192378"/>
                </a:cubicBezTo>
                <a:cubicBezTo>
                  <a:pt x="75565" y="192378"/>
                  <a:pt x="75565" y="192378"/>
                  <a:pt x="57785" y="301013"/>
                </a:cubicBezTo>
                <a:cubicBezTo>
                  <a:pt x="53340" y="314315"/>
                  <a:pt x="42227" y="325401"/>
                  <a:pt x="28892" y="325401"/>
                </a:cubicBezTo>
                <a:cubicBezTo>
                  <a:pt x="13335" y="325401"/>
                  <a:pt x="0" y="312098"/>
                  <a:pt x="0" y="296579"/>
                </a:cubicBezTo>
                <a:cubicBezTo>
                  <a:pt x="0" y="294362"/>
                  <a:pt x="0" y="294362"/>
                  <a:pt x="0" y="292145"/>
                </a:cubicBezTo>
                <a:cubicBezTo>
                  <a:pt x="0" y="292145"/>
                  <a:pt x="0" y="289928"/>
                  <a:pt x="0" y="287711"/>
                </a:cubicBezTo>
                <a:cubicBezTo>
                  <a:pt x="0" y="287711"/>
                  <a:pt x="0" y="287711"/>
                  <a:pt x="28892" y="141386"/>
                </a:cubicBezTo>
                <a:cubicBezTo>
                  <a:pt x="31115" y="128083"/>
                  <a:pt x="42227" y="116998"/>
                  <a:pt x="55562" y="116998"/>
                </a:cubicBezTo>
                <a:close/>
                <a:moveTo>
                  <a:pt x="135335" y="0"/>
                </a:moveTo>
                <a:cubicBezTo>
                  <a:pt x="166679" y="0"/>
                  <a:pt x="192089" y="25409"/>
                  <a:pt x="192089" y="56753"/>
                </a:cubicBezTo>
                <a:cubicBezTo>
                  <a:pt x="192089" y="88097"/>
                  <a:pt x="166679" y="113506"/>
                  <a:pt x="135335" y="113506"/>
                </a:cubicBezTo>
                <a:cubicBezTo>
                  <a:pt x="103991" y="113506"/>
                  <a:pt x="78581" y="88097"/>
                  <a:pt x="78581" y="56753"/>
                </a:cubicBezTo>
                <a:cubicBezTo>
                  <a:pt x="78581" y="25409"/>
                  <a:pt x="103991" y="0"/>
                  <a:pt x="135335"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66" name="Freeform: Shape 65">
            <a:extLst>
              <a:ext uri="{FF2B5EF4-FFF2-40B4-BE49-F238E27FC236}">
                <a16:creationId xmlns:a16="http://schemas.microsoft.com/office/drawing/2014/main" id="{3FD7695A-3DEF-3534-ACAE-8A8FF4EAD51D}"/>
              </a:ext>
            </a:extLst>
          </p:cNvPr>
          <p:cNvSpPr>
            <a:spLocks noChangeAspect="1" noChangeArrowheads="1"/>
          </p:cNvSpPr>
          <p:nvPr/>
        </p:nvSpPr>
        <p:spPr bwMode="auto">
          <a:xfrm>
            <a:off x="677496" y="5102872"/>
            <a:ext cx="431957" cy="914400"/>
          </a:xfrm>
          <a:custGeom>
            <a:avLst/>
            <a:gdLst>
              <a:gd name="connsiteX0" fmla="*/ 64654 w 244475"/>
              <a:gd name="connsiteY0" fmla="*/ 106362 h 517524"/>
              <a:gd name="connsiteX1" fmla="*/ 179821 w 244475"/>
              <a:gd name="connsiteY1" fmla="*/ 106362 h 517524"/>
              <a:gd name="connsiteX2" fmla="*/ 206086 w 244475"/>
              <a:gd name="connsiteY2" fmla="*/ 126517 h 517524"/>
              <a:gd name="connsiteX3" fmla="*/ 244475 w 244475"/>
              <a:gd name="connsiteY3" fmla="*/ 261556 h 517524"/>
              <a:gd name="connsiteX4" fmla="*/ 244475 w 244475"/>
              <a:gd name="connsiteY4" fmla="*/ 265587 h 517524"/>
              <a:gd name="connsiteX5" fmla="*/ 244475 w 244475"/>
              <a:gd name="connsiteY5" fmla="*/ 267602 h 517524"/>
              <a:gd name="connsiteX6" fmla="*/ 218209 w 244475"/>
              <a:gd name="connsiteY6" fmla="*/ 293804 h 517524"/>
              <a:gd name="connsiteX7" fmla="*/ 191943 w 244475"/>
              <a:gd name="connsiteY7" fmla="*/ 273649 h 517524"/>
              <a:gd name="connsiteX8" fmla="*/ 175780 w 244475"/>
              <a:gd name="connsiteY8" fmla="*/ 211168 h 517524"/>
              <a:gd name="connsiteX9" fmla="*/ 204066 w 244475"/>
              <a:gd name="connsiteY9" fmla="*/ 344191 h 517524"/>
              <a:gd name="connsiteX10" fmla="*/ 206086 w 244475"/>
              <a:gd name="connsiteY10" fmla="*/ 354269 h 517524"/>
              <a:gd name="connsiteX11" fmla="*/ 179821 w 244475"/>
              <a:gd name="connsiteY11" fmla="*/ 380470 h 517524"/>
              <a:gd name="connsiteX12" fmla="*/ 177800 w 244475"/>
              <a:gd name="connsiteY12" fmla="*/ 380470 h 517524"/>
              <a:gd name="connsiteX13" fmla="*/ 177800 w 244475"/>
              <a:gd name="connsiteY13" fmla="*/ 491323 h 517524"/>
              <a:gd name="connsiteX14" fmla="*/ 151534 w 244475"/>
              <a:gd name="connsiteY14" fmla="*/ 517524 h 517524"/>
              <a:gd name="connsiteX15" fmla="*/ 125268 w 244475"/>
              <a:gd name="connsiteY15" fmla="*/ 491323 h 517524"/>
              <a:gd name="connsiteX16" fmla="*/ 125268 w 244475"/>
              <a:gd name="connsiteY16" fmla="*/ 380470 h 517524"/>
              <a:gd name="connsiteX17" fmla="*/ 119207 w 244475"/>
              <a:gd name="connsiteY17" fmla="*/ 380470 h 517524"/>
              <a:gd name="connsiteX18" fmla="*/ 119207 w 244475"/>
              <a:gd name="connsiteY18" fmla="*/ 491323 h 517524"/>
              <a:gd name="connsiteX19" fmla="*/ 92941 w 244475"/>
              <a:gd name="connsiteY19" fmla="*/ 517524 h 517524"/>
              <a:gd name="connsiteX20" fmla="*/ 66675 w 244475"/>
              <a:gd name="connsiteY20" fmla="*/ 491323 h 517524"/>
              <a:gd name="connsiteX21" fmla="*/ 66675 w 244475"/>
              <a:gd name="connsiteY21" fmla="*/ 380470 h 517524"/>
              <a:gd name="connsiteX22" fmla="*/ 64654 w 244475"/>
              <a:gd name="connsiteY22" fmla="*/ 380470 h 517524"/>
              <a:gd name="connsiteX23" fmla="*/ 38389 w 244475"/>
              <a:gd name="connsiteY23" fmla="*/ 354269 h 517524"/>
              <a:gd name="connsiteX24" fmla="*/ 40409 w 244475"/>
              <a:gd name="connsiteY24" fmla="*/ 344191 h 517524"/>
              <a:gd name="connsiteX25" fmla="*/ 68695 w 244475"/>
              <a:gd name="connsiteY25" fmla="*/ 211168 h 517524"/>
              <a:gd name="connsiteX26" fmla="*/ 52532 w 244475"/>
              <a:gd name="connsiteY26" fmla="*/ 273649 h 517524"/>
              <a:gd name="connsiteX27" fmla="*/ 26266 w 244475"/>
              <a:gd name="connsiteY27" fmla="*/ 293804 h 517524"/>
              <a:gd name="connsiteX28" fmla="*/ 0 w 244475"/>
              <a:gd name="connsiteY28" fmla="*/ 267602 h 517524"/>
              <a:gd name="connsiteX29" fmla="*/ 0 w 244475"/>
              <a:gd name="connsiteY29" fmla="*/ 265587 h 517524"/>
              <a:gd name="connsiteX30" fmla="*/ 0 w 244475"/>
              <a:gd name="connsiteY30" fmla="*/ 261556 h 517524"/>
              <a:gd name="connsiteX31" fmla="*/ 38389 w 244475"/>
              <a:gd name="connsiteY31" fmla="*/ 126517 h 517524"/>
              <a:gd name="connsiteX32" fmla="*/ 64654 w 244475"/>
              <a:gd name="connsiteY32" fmla="*/ 106362 h 517524"/>
              <a:gd name="connsiteX33" fmla="*/ 123031 w 244475"/>
              <a:gd name="connsiteY33" fmla="*/ 0 h 517524"/>
              <a:gd name="connsiteX34" fmla="*/ 174625 w 244475"/>
              <a:gd name="connsiteY34" fmla="*/ 50800 h 517524"/>
              <a:gd name="connsiteX35" fmla="*/ 123031 w 244475"/>
              <a:gd name="connsiteY35" fmla="*/ 101600 h 517524"/>
              <a:gd name="connsiteX36" fmla="*/ 71437 w 244475"/>
              <a:gd name="connsiteY36" fmla="*/ 50800 h 517524"/>
              <a:gd name="connsiteX37" fmla="*/ 123031 w 244475"/>
              <a:gd name="connsiteY37" fmla="*/ 0 h 51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44475" h="517524">
                <a:moveTo>
                  <a:pt x="64654" y="106362"/>
                </a:moveTo>
                <a:cubicBezTo>
                  <a:pt x="64654" y="106362"/>
                  <a:pt x="64654" y="106362"/>
                  <a:pt x="179821" y="106362"/>
                </a:cubicBezTo>
                <a:cubicBezTo>
                  <a:pt x="191943" y="106362"/>
                  <a:pt x="202046" y="114424"/>
                  <a:pt x="206086" y="126517"/>
                </a:cubicBezTo>
                <a:cubicBezTo>
                  <a:pt x="206086" y="126517"/>
                  <a:pt x="206086" y="126517"/>
                  <a:pt x="244475" y="261556"/>
                </a:cubicBezTo>
                <a:cubicBezTo>
                  <a:pt x="244475" y="261556"/>
                  <a:pt x="244475" y="263571"/>
                  <a:pt x="244475" y="265587"/>
                </a:cubicBezTo>
                <a:cubicBezTo>
                  <a:pt x="244475" y="265587"/>
                  <a:pt x="244475" y="267602"/>
                  <a:pt x="244475" y="267602"/>
                </a:cubicBezTo>
                <a:cubicBezTo>
                  <a:pt x="244475" y="281711"/>
                  <a:pt x="232352" y="293804"/>
                  <a:pt x="218209" y="293804"/>
                </a:cubicBezTo>
                <a:cubicBezTo>
                  <a:pt x="206086" y="293804"/>
                  <a:pt x="195984" y="285742"/>
                  <a:pt x="191943" y="273649"/>
                </a:cubicBezTo>
                <a:cubicBezTo>
                  <a:pt x="191943" y="273649"/>
                  <a:pt x="191943" y="273649"/>
                  <a:pt x="175780" y="211168"/>
                </a:cubicBezTo>
                <a:cubicBezTo>
                  <a:pt x="175780" y="211168"/>
                  <a:pt x="175780" y="211168"/>
                  <a:pt x="204066" y="344191"/>
                </a:cubicBezTo>
                <a:cubicBezTo>
                  <a:pt x="204066" y="348222"/>
                  <a:pt x="206086" y="352253"/>
                  <a:pt x="206086" y="354269"/>
                </a:cubicBezTo>
                <a:cubicBezTo>
                  <a:pt x="206086" y="368377"/>
                  <a:pt x="193964" y="380470"/>
                  <a:pt x="179821" y="380470"/>
                </a:cubicBezTo>
                <a:cubicBezTo>
                  <a:pt x="179821" y="380470"/>
                  <a:pt x="179821" y="380470"/>
                  <a:pt x="177800" y="380470"/>
                </a:cubicBezTo>
                <a:cubicBezTo>
                  <a:pt x="177800" y="380470"/>
                  <a:pt x="177800" y="380470"/>
                  <a:pt x="177800" y="491323"/>
                </a:cubicBezTo>
                <a:cubicBezTo>
                  <a:pt x="177800" y="505431"/>
                  <a:pt x="165677" y="517524"/>
                  <a:pt x="151534" y="517524"/>
                </a:cubicBezTo>
                <a:cubicBezTo>
                  <a:pt x="137391" y="517524"/>
                  <a:pt x="125268" y="505431"/>
                  <a:pt x="125268" y="491323"/>
                </a:cubicBezTo>
                <a:cubicBezTo>
                  <a:pt x="125268" y="491323"/>
                  <a:pt x="125268" y="491323"/>
                  <a:pt x="125268" y="380470"/>
                </a:cubicBezTo>
                <a:cubicBezTo>
                  <a:pt x="125268" y="380470"/>
                  <a:pt x="125268" y="380470"/>
                  <a:pt x="119207" y="380470"/>
                </a:cubicBezTo>
                <a:cubicBezTo>
                  <a:pt x="119207" y="380470"/>
                  <a:pt x="119207" y="380470"/>
                  <a:pt x="119207" y="491323"/>
                </a:cubicBezTo>
                <a:cubicBezTo>
                  <a:pt x="119207" y="505431"/>
                  <a:pt x="107084" y="517524"/>
                  <a:pt x="92941" y="517524"/>
                </a:cubicBezTo>
                <a:cubicBezTo>
                  <a:pt x="78798" y="517524"/>
                  <a:pt x="66675" y="505431"/>
                  <a:pt x="66675" y="491323"/>
                </a:cubicBezTo>
                <a:cubicBezTo>
                  <a:pt x="66675" y="491323"/>
                  <a:pt x="66675" y="491323"/>
                  <a:pt x="66675" y="380470"/>
                </a:cubicBezTo>
                <a:cubicBezTo>
                  <a:pt x="66675" y="380470"/>
                  <a:pt x="66675" y="380470"/>
                  <a:pt x="64654" y="380470"/>
                </a:cubicBezTo>
                <a:cubicBezTo>
                  <a:pt x="50511" y="380470"/>
                  <a:pt x="38389" y="368377"/>
                  <a:pt x="38389" y="354269"/>
                </a:cubicBezTo>
                <a:cubicBezTo>
                  <a:pt x="38389" y="352253"/>
                  <a:pt x="40409" y="348222"/>
                  <a:pt x="40409" y="344191"/>
                </a:cubicBezTo>
                <a:cubicBezTo>
                  <a:pt x="40409" y="344191"/>
                  <a:pt x="40409" y="344191"/>
                  <a:pt x="68695" y="211168"/>
                </a:cubicBezTo>
                <a:cubicBezTo>
                  <a:pt x="68695" y="211168"/>
                  <a:pt x="68695" y="211168"/>
                  <a:pt x="52532" y="273649"/>
                </a:cubicBezTo>
                <a:cubicBezTo>
                  <a:pt x="50511" y="285742"/>
                  <a:pt x="38389" y="293804"/>
                  <a:pt x="26266" y="293804"/>
                </a:cubicBezTo>
                <a:cubicBezTo>
                  <a:pt x="12123" y="293804"/>
                  <a:pt x="0" y="283726"/>
                  <a:pt x="0" y="267602"/>
                </a:cubicBezTo>
                <a:cubicBezTo>
                  <a:pt x="0" y="267602"/>
                  <a:pt x="0" y="265587"/>
                  <a:pt x="0" y="265587"/>
                </a:cubicBezTo>
                <a:cubicBezTo>
                  <a:pt x="0" y="263571"/>
                  <a:pt x="0" y="261556"/>
                  <a:pt x="0" y="261556"/>
                </a:cubicBezTo>
                <a:cubicBezTo>
                  <a:pt x="0" y="261556"/>
                  <a:pt x="0" y="261556"/>
                  <a:pt x="38389" y="126517"/>
                </a:cubicBezTo>
                <a:cubicBezTo>
                  <a:pt x="42429" y="114424"/>
                  <a:pt x="52532" y="106362"/>
                  <a:pt x="64654" y="106362"/>
                </a:cubicBezTo>
                <a:close/>
                <a:moveTo>
                  <a:pt x="123031" y="0"/>
                </a:moveTo>
                <a:cubicBezTo>
                  <a:pt x="151526" y="0"/>
                  <a:pt x="174625" y="22744"/>
                  <a:pt x="174625" y="50800"/>
                </a:cubicBezTo>
                <a:cubicBezTo>
                  <a:pt x="174625" y="78856"/>
                  <a:pt x="151526" y="101600"/>
                  <a:pt x="123031" y="101600"/>
                </a:cubicBezTo>
                <a:cubicBezTo>
                  <a:pt x="94536" y="101600"/>
                  <a:pt x="71437" y="78856"/>
                  <a:pt x="71437" y="50800"/>
                </a:cubicBezTo>
                <a:cubicBezTo>
                  <a:pt x="71437" y="22744"/>
                  <a:pt x="94536" y="0"/>
                  <a:pt x="12303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67" name="Freeform 11">
            <a:extLst>
              <a:ext uri="{FF2B5EF4-FFF2-40B4-BE49-F238E27FC236}">
                <a16:creationId xmlns:a16="http://schemas.microsoft.com/office/drawing/2014/main" id="{1B92EC9C-30B6-C8E9-2D73-77D3B70732CB}"/>
              </a:ext>
            </a:extLst>
          </p:cNvPr>
          <p:cNvSpPr>
            <a:spLocks/>
          </p:cNvSpPr>
          <p:nvPr/>
        </p:nvSpPr>
        <p:spPr bwMode="auto">
          <a:xfrm>
            <a:off x="1249401" y="4156243"/>
            <a:ext cx="2399158" cy="97197"/>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2">
            <a:extLst>
              <a:ext uri="{FF2B5EF4-FFF2-40B4-BE49-F238E27FC236}">
                <a16:creationId xmlns:a16="http://schemas.microsoft.com/office/drawing/2014/main" id="{09B6EFF6-C16C-D65F-D681-4EDD36E956C1}"/>
              </a:ext>
            </a:extLst>
          </p:cNvPr>
          <p:cNvSpPr>
            <a:spLocks/>
          </p:cNvSpPr>
          <p:nvPr/>
        </p:nvSpPr>
        <p:spPr bwMode="auto">
          <a:xfrm>
            <a:off x="1249402" y="4156243"/>
            <a:ext cx="1363624" cy="9719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TextBox 68">
            <a:extLst>
              <a:ext uri="{FF2B5EF4-FFF2-40B4-BE49-F238E27FC236}">
                <a16:creationId xmlns:a16="http://schemas.microsoft.com/office/drawing/2014/main" id="{43F823D6-C18C-C850-44BF-1637C8DCBABA}"/>
              </a:ext>
            </a:extLst>
          </p:cNvPr>
          <p:cNvSpPr txBox="1"/>
          <p:nvPr/>
        </p:nvSpPr>
        <p:spPr>
          <a:xfrm>
            <a:off x="1179551" y="4302598"/>
            <a:ext cx="2717411" cy="490904"/>
          </a:xfrm>
          <a:prstGeom prst="rect">
            <a:avLst/>
          </a:prstGeom>
          <a:noFill/>
        </p:spPr>
        <p:txBody>
          <a:bodyPr wrap="square" rtlCol="0">
            <a:spAutoFit/>
          </a:bodyPr>
          <a:lstStyle/>
          <a:p>
            <a:pPr>
              <a:lnSpc>
                <a:spcPts val="1600"/>
              </a:lnSpc>
            </a:pPr>
            <a:r>
              <a:rPr lang="en-US" sz="11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great to</a:t>
            </a:r>
          </a:p>
          <a:p>
            <a:pPr>
              <a:lnSpc>
                <a:spcPts val="1600"/>
              </a:lnSpc>
            </a:pPr>
            <a:r>
              <a:rPr lang="en-US" sz="11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classical best business team.</a:t>
            </a:r>
          </a:p>
        </p:txBody>
      </p:sp>
      <p:sp>
        <p:nvSpPr>
          <p:cNvPr id="70" name="TextBox 69">
            <a:extLst>
              <a:ext uri="{FF2B5EF4-FFF2-40B4-BE49-F238E27FC236}">
                <a16:creationId xmlns:a16="http://schemas.microsoft.com/office/drawing/2014/main" id="{460B80C2-4E1E-B140-C854-C7B49BE72FB3}"/>
              </a:ext>
            </a:extLst>
          </p:cNvPr>
          <p:cNvSpPr txBox="1"/>
          <p:nvPr/>
        </p:nvSpPr>
        <p:spPr>
          <a:xfrm>
            <a:off x="1179551" y="3788191"/>
            <a:ext cx="1061509" cy="323165"/>
          </a:xfrm>
          <a:prstGeom prst="rect">
            <a:avLst/>
          </a:prstGeom>
          <a:noFill/>
        </p:spPr>
        <p:txBody>
          <a:bodyPr wrap="none" rtlCol="0">
            <a:spAutoFit/>
          </a:bodyPr>
          <a:lstStyle/>
          <a:p>
            <a:r>
              <a:rPr lang="en-US" sz="1500" b="1" dirty="0">
                <a:solidFill>
                  <a:schemeClr val="tx2"/>
                </a:solidFill>
                <a:latin typeface="Barlow" panose="00000500000000000000" pitchFamily="2" charset="0"/>
                <a:ea typeface="Lato Light" panose="020F0502020204030203" pitchFamily="34" charset="0"/>
                <a:cs typeface="Lato Light" panose="020F0502020204030203" pitchFamily="34" charset="0"/>
              </a:rPr>
              <a:t>Male | </a:t>
            </a:r>
            <a:r>
              <a:rPr lang="en-US" sz="1500" b="1" dirty="0">
                <a:solidFill>
                  <a:schemeClr val="accent1"/>
                </a:solidFill>
                <a:latin typeface="Barlow" panose="00000500000000000000" pitchFamily="2" charset="0"/>
                <a:ea typeface="Lato Light" panose="020F0502020204030203" pitchFamily="34" charset="0"/>
                <a:cs typeface="Lato Light" panose="020F0502020204030203" pitchFamily="34" charset="0"/>
              </a:rPr>
              <a:t>60%</a:t>
            </a:r>
          </a:p>
        </p:txBody>
      </p:sp>
      <p:sp>
        <p:nvSpPr>
          <p:cNvPr id="71" name="Freeform 11">
            <a:extLst>
              <a:ext uri="{FF2B5EF4-FFF2-40B4-BE49-F238E27FC236}">
                <a16:creationId xmlns:a16="http://schemas.microsoft.com/office/drawing/2014/main" id="{6B8D6B3E-6432-44E5-A418-5314E4B8FA2D}"/>
              </a:ext>
            </a:extLst>
          </p:cNvPr>
          <p:cNvSpPr>
            <a:spLocks/>
          </p:cNvSpPr>
          <p:nvPr/>
        </p:nvSpPr>
        <p:spPr bwMode="auto">
          <a:xfrm>
            <a:off x="1249401" y="5471599"/>
            <a:ext cx="2399158" cy="97197"/>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12">
            <a:extLst>
              <a:ext uri="{FF2B5EF4-FFF2-40B4-BE49-F238E27FC236}">
                <a16:creationId xmlns:a16="http://schemas.microsoft.com/office/drawing/2014/main" id="{CD3BB8E5-D30A-DD5B-5F89-C66E26B450B8}"/>
              </a:ext>
            </a:extLst>
          </p:cNvPr>
          <p:cNvSpPr>
            <a:spLocks/>
          </p:cNvSpPr>
          <p:nvPr/>
        </p:nvSpPr>
        <p:spPr bwMode="auto">
          <a:xfrm>
            <a:off x="1249401" y="5471599"/>
            <a:ext cx="773867" cy="97197"/>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TextBox 72">
            <a:extLst>
              <a:ext uri="{FF2B5EF4-FFF2-40B4-BE49-F238E27FC236}">
                <a16:creationId xmlns:a16="http://schemas.microsoft.com/office/drawing/2014/main" id="{C7D25D12-ADBF-54A1-ADAA-4848D38D931A}"/>
              </a:ext>
            </a:extLst>
          </p:cNvPr>
          <p:cNvSpPr txBox="1"/>
          <p:nvPr/>
        </p:nvSpPr>
        <p:spPr>
          <a:xfrm>
            <a:off x="1179551" y="5617954"/>
            <a:ext cx="2717411" cy="490904"/>
          </a:xfrm>
          <a:prstGeom prst="rect">
            <a:avLst/>
          </a:prstGeom>
          <a:noFill/>
        </p:spPr>
        <p:txBody>
          <a:bodyPr wrap="square" rtlCol="0">
            <a:spAutoFit/>
          </a:bodyPr>
          <a:lstStyle/>
          <a:p>
            <a:pPr>
              <a:lnSpc>
                <a:spcPts val="1600"/>
              </a:lnSpc>
            </a:pPr>
            <a:r>
              <a:rPr lang="en-US" sz="11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great to</a:t>
            </a:r>
          </a:p>
          <a:p>
            <a:pPr>
              <a:lnSpc>
                <a:spcPts val="1600"/>
              </a:lnSpc>
            </a:pPr>
            <a:r>
              <a:rPr lang="en-US" sz="11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classical best business team.</a:t>
            </a:r>
          </a:p>
        </p:txBody>
      </p:sp>
      <p:sp>
        <p:nvSpPr>
          <p:cNvPr id="74" name="TextBox 73">
            <a:extLst>
              <a:ext uri="{FF2B5EF4-FFF2-40B4-BE49-F238E27FC236}">
                <a16:creationId xmlns:a16="http://schemas.microsoft.com/office/drawing/2014/main" id="{999E4B16-AD87-E8AC-2B11-5CEC83CDDB63}"/>
              </a:ext>
            </a:extLst>
          </p:cNvPr>
          <p:cNvSpPr txBox="1"/>
          <p:nvPr/>
        </p:nvSpPr>
        <p:spPr>
          <a:xfrm>
            <a:off x="1179551" y="5103547"/>
            <a:ext cx="1311578" cy="323165"/>
          </a:xfrm>
          <a:prstGeom prst="rect">
            <a:avLst/>
          </a:prstGeom>
          <a:noFill/>
        </p:spPr>
        <p:txBody>
          <a:bodyPr wrap="none" rtlCol="0">
            <a:spAutoFit/>
          </a:bodyPr>
          <a:lstStyle/>
          <a:p>
            <a:r>
              <a:rPr lang="en-US" sz="1500" b="1" dirty="0">
                <a:solidFill>
                  <a:schemeClr val="tx2"/>
                </a:solidFill>
                <a:latin typeface="Barlow" panose="00000500000000000000" pitchFamily="2" charset="0"/>
                <a:ea typeface="Lato Light" panose="020F0502020204030203" pitchFamily="34" charset="0"/>
                <a:cs typeface="Lato Light" panose="020F0502020204030203" pitchFamily="34" charset="0"/>
              </a:rPr>
              <a:t>Female | </a:t>
            </a:r>
            <a:r>
              <a:rPr lang="en-US" sz="1500" b="1" dirty="0">
                <a:solidFill>
                  <a:schemeClr val="accent1"/>
                </a:solidFill>
                <a:latin typeface="Barlow" panose="00000500000000000000" pitchFamily="2" charset="0"/>
                <a:ea typeface="Lato Light" panose="020F0502020204030203" pitchFamily="34" charset="0"/>
                <a:cs typeface="Lato Light" panose="020F0502020204030203" pitchFamily="34" charset="0"/>
              </a:rPr>
              <a:t>40%</a:t>
            </a:r>
          </a:p>
        </p:txBody>
      </p:sp>
    </p:spTree>
    <p:extLst>
      <p:ext uri="{BB962C8B-B14F-4D97-AF65-F5344CB8AC3E}">
        <p14:creationId xmlns:p14="http://schemas.microsoft.com/office/powerpoint/2010/main" val="8754078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80">
            <a:extLst>
              <a:ext uri="{FF2B5EF4-FFF2-40B4-BE49-F238E27FC236}">
                <a16:creationId xmlns:a16="http://schemas.microsoft.com/office/drawing/2014/main" id="{15A1278F-BC93-9958-0C0F-855A4546CF40}"/>
              </a:ext>
            </a:extLst>
          </p:cNvPr>
          <p:cNvSpPr>
            <a:spLocks/>
          </p:cNvSpPr>
          <p:nvPr/>
        </p:nvSpPr>
        <p:spPr bwMode="auto">
          <a:xfrm>
            <a:off x="4539432" y="4234254"/>
            <a:ext cx="1829826" cy="1844616"/>
          </a:xfrm>
          <a:prstGeom prst="ellipse">
            <a:avLst/>
          </a:prstGeom>
          <a:solidFill>
            <a:schemeClr val="accent1">
              <a:alpha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TextBox 3">
            <a:extLst>
              <a:ext uri="{FF2B5EF4-FFF2-40B4-BE49-F238E27FC236}">
                <a16:creationId xmlns:a16="http://schemas.microsoft.com/office/drawing/2014/main" id="{F36F3259-5CA5-F3E3-B093-02521C9B035D}"/>
              </a:ext>
            </a:extLst>
          </p:cNvPr>
          <p:cNvSpPr txBox="1"/>
          <p:nvPr/>
        </p:nvSpPr>
        <p:spPr>
          <a:xfrm>
            <a:off x="3550271" y="397897"/>
            <a:ext cx="5091458"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Market Segmentation</a:t>
            </a:r>
          </a:p>
        </p:txBody>
      </p:sp>
      <p:sp>
        <p:nvSpPr>
          <p:cNvPr id="36" name="Freeform 79">
            <a:extLst>
              <a:ext uri="{FF2B5EF4-FFF2-40B4-BE49-F238E27FC236}">
                <a16:creationId xmlns:a16="http://schemas.microsoft.com/office/drawing/2014/main" id="{379C7554-03EF-AE0C-53B5-37571E4C9634}"/>
              </a:ext>
            </a:extLst>
          </p:cNvPr>
          <p:cNvSpPr>
            <a:spLocks/>
          </p:cNvSpPr>
          <p:nvPr/>
        </p:nvSpPr>
        <p:spPr bwMode="auto">
          <a:xfrm>
            <a:off x="6092024" y="2861291"/>
            <a:ext cx="1637546" cy="1648111"/>
          </a:xfrm>
          <a:prstGeom prst="ellipse">
            <a:avLst/>
          </a:prstGeom>
          <a:solidFill>
            <a:schemeClr val="accent5">
              <a:alpha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77">
            <a:extLst>
              <a:ext uri="{FF2B5EF4-FFF2-40B4-BE49-F238E27FC236}">
                <a16:creationId xmlns:a16="http://schemas.microsoft.com/office/drawing/2014/main" id="{BE04FEB3-AAA8-FF67-6864-F010A2570AB9}"/>
              </a:ext>
            </a:extLst>
          </p:cNvPr>
          <p:cNvSpPr>
            <a:spLocks/>
          </p:cNvSpPr>
          <p:nvPr/>
        </p:nvSpPr>
        <p:spPr bwMode="auto">
          <a:xfrm>
            <a:off x="3997396" y="2166266"/>
            <a:ext cx="2421455" cy="2413004"/>
          </a:xfrm>
          <a:prstGeom prst="ellipse">
            <a:avLst/>
          </a:prstGeom>
          <a:solidFill>
            <a:schemeClr val="accent2">
              <a:alpha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78">
            <a:extLst>
              <a:ext uri="{FF2B5EF4-FFF2-40B4-BE49-F238E27FC236}">
                <a16:creationId xmlns:a16="http://schemas.microsoft.com/office/drawing/2014/main" id="{CB2E2AF0-A57A-90F5-B684-09F30E69F877}"/>
              </a:ext>
            </a:extLst>
          </p:cNvPr>
          <p:cNvSpPr>
            <a:spLocks/>
          </p:cNvSpPr>
          <p:nvPr/>
        </p:nvSpPr>
        <p:spPr bwMode="auto">
          <a:xfrm>
            <a:off x="6047835" y="4208950"/>
            <a:ext cx="2146770" cy="2136206"/>
          </a:xfrm>
          <a:prstGeom prst="ellipse">
            <a:avLst/>
          </a:prstGeom>
          <a:solidFill>
            <a:schemeClr val="accent3">
              <a:alpha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Rectangle 37">
            <a:extLst>
              <a:ext uri="{FF2B5EF4-FFF2-40B4-BE49-F238E27FC236}">
                <a16:creationId xmlns:a16="http://schemas.microsoft.com/office/drawing/2014/main" id="{17B7D263-EE12-76A5-2E25-5E03D26227ED}"/>
              </a:ext>
            </a:extLst>
          </p:cNvPr>
          <p:cNvSpPr/>
          <p:nvPr/>
        </p:nvSpPr>
        <p:spPr>
          <a:xfrm>
            <a:off x="1104553" y="3209181"/>
            <a:ext cx="2082120" cy="348813"/>
          </a:xfrm>
          <a:prstGeom prst="rect">
            <a:avLst/>
          </a:prstGeom>
        </p:spPr>
        <p:txBody>
          <a:bodyPr wrap="square">
            <a:spAutoFit/>
          </a:bodyPr>
          <a:lstStyle/>
          <a:p>
            <a:pPr algn="ctr">
              <a:lnSpc>
                <a:spcPts val="2000"/>
              </a:lnSpc>
            </a:pPr>
            <a:r>
              <a:rPr lang="en-GB" sz="2000" b="1" dirty="0">
                <a:solidFill>
                  <a:schemeClr val="accent1"/>
                </a:solidFill>
                <a:latin typeface="Barlow" panose="00000500000000000000" pitchFamily="2" charset="0"/>
                <a:ea typeface="Lato Bold" panose="020F0502020204030203" pitchFamily="34" charset="0"/>
                <a:cs typeface="Lato Bold" panose="020F0502020204030203" pitchFamily="34" charset="0"/>
              </a:rPr>
              <a:t>Demographics</a:t>
            </a:r>
            <a:endParaRPr lang="en-US" sz="2000"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40" name="Rectangle 39">
            <a:extLst>
              <a:ext uri="{FF2B5EF4-FFF2-40B4-BE49-F238E27FC236}">
                <a16:creationId xmlns:a16="http://schemas.microsoft.com/office/drawing/2014/main" id="{7F489A23-E425-9E65-A379-4ACA0467C84E}"/>
              </a:ext>
            </a:extLst>
          </p:cNvPr>
          <p:cNvSpPr/>
          <p:nvPr/>
        </p:nvSpPr>
        <p:spPr>
          <a:xfrm>
            <a:off x="1259223" y="4990596"/>
            <a:ext cx="2082120" cy="348813"/>
          </a:xfrm>
          <a:prstGeom prst="rect">
            <a:avLst/>
          </a:prstGeom>
        </p:spPr>
        <p:txBody>
          <a:bodyPr wrap="square">
            <a:spAutoFit/>
          </a:bodyPr>
          <a:lstStyle/>
          <a:p>
            <a:pPr algn="ctr">
              <a:lnSpc>
                <a:spcPts val="2000"/>
              </a:lnSpc>
            </a:pPr>
            <a:r>
              <a:rPr lang="en-GB" sz="2000" b="1" dirty="0">
                <a:solidFill>
                  <a:schemeClr val="accent2"/>
                </a:solidFill>
                <a:latin typeface="Barlow" panose="00000500000000000000" pitchFamily="2" charset="0"/>
                <a:ea typeface="Lato Bold" panose="020F0502020204030203" pitchFamily="34" charset="0"/>
                <a:cs typeface="Lato Bold" panose="020F0502020204030203" pitchFamily="34" charset="0"/>
              </a:rPr>
              <a:t>Psychographics</a:t>
            </a:r>
            <a:endParaRPr lang="en-US" sz="2000" b="1" dirty="0">
              <a:solidFill>
                <a:schemeClr val="accent2"/>
              </a:solidFill>
              <a:latin typeface="Barlow" panose="00000500000000000000" pitchFamily="2" charset="0"/>
              <a:ea typeface="Lato Bold" panose="020F0502020204030203" pitchFamily="34" charset="0"/>
              <a:cs typeface="Lato Bold" panose="020F0502020204030203" pitchFamily="34" charset="0"/>
            </a:endParaRPr>
          </a:p>
        </p:txBody>
      </p:sp>
      <p:sp>
        <p:nvSpPr>
          <p:cNvPr id="90" name="Rectangle 89">
            <a:extLst>
              <a:ext uri="{FF2B5EF4-FFF2-40B4-BE49-F238E27FC236}">
                <a16:creationId xmlns:a16="http://schemas.microsoft.com/office/drawing/2014/main" id="{3266E26B-6A76-B33A-81B4-49B4E8D1CDA5}"/>
              </a:ext>
            </a:extLst>
          </p:cNvPr>
          <p:cNvSpPr/>
          <p:nvPr/>
        </p:nvSpPr>
        <p:spPr>
          <a:xfrm>
            <a:off x="541641" y="3672744"/>
            <a:ext cx="869636" cy="4551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23AEF36D-574B-DAF9-D368-788C8E310BF7}"/>
              </a:ext>
            </a:extLst>
          </p:cNvPr>
          <p:cNvSpPr/>
          <p:nvPr/>
        </p:nvSpPr>
        <p:spPr>
          <a:xfrm>
            <a:off x="1408788" y="3672744"/>
            <a:ext cx="1169988" cy="4551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BF1C621A-7B44-1392-E70A-B1CE557B6129}"/>
              </a:ext>
            </a:extLst>
          </p:cNvPr>
          <p:cNvSpPr/>
          <p:nvPr/>
        </p:nvSpPr>
        <p:spPr>
          <a:xfrm>
            <a:off x="2577851" y="3672744"/>
            <a:ext cx="1171734" cy="4572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2CAAD2F3-77B7-E3E7-F3A6-A0D5DA42E88D}"/>
              </a:ext>
            </a:extLst>
          </p:cNvPr>
          <p:cNvSpPr/>
          <p:nvPr/>
        </p:nvSpPr>
        <p:spPr>
          <a:xfrm>
            <a:off x="575693" y="3746444"/>
            <a:ext cx="801532" cy="307777"/>
          </a:xfrm>
          <a:prstGeom prst="rect">
            <a:avLst/>
          </a:prstGeom>
        </p:spPr>
        <p:txBody>
          <a:bodyPr wrap="square">
            <a:spAutoFit/>
          </a:bodyPr>
          <a:lstStyle/>
          <a:p>
            <a:pPr algn="ctr"/>
            <a:r>
              <a:rPr lang="en-GB" sz="1400" dirty="0">
                <a:solidFill>
                  <a:schemeClr val="bg1"/>
                </a:solidFill>
                <a:latin typeface="Poppins" panose="00000500000000000000" pitchFamily="2" charset="0"/>
                <a:ea typeface="Lato Bold" panose="020F0502020204030203" pitchFamily="34" charset="0"/>
                <a:cs typeface="Poppins" panose="00000500000000000000" pitchFamily="2" charset="0"/>
              </a:rPr>
              <a:t>Age</a:t>
            </a:r>
            <a:endParaRPr lang="en-US" sz="14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47" name="Rectangle 46">
            <a:extLst>
              <a:ext uri="{FF2B5EF4-FFF2-40B4-BE49-F238E27FC236}">
                <a16:creationId xmlns:a16="http://schemas.microsoft.com/office/drawing/2014/main" id="{280346B4-3712-1317-CC27-B92008BF6784}"/>
              </a:ext>
            </a:extLst>
          </p:cNvPr>
          <p:cNvSpPr/>
          <p:nvPr/>
        </p:nvSpPr>
        <p:spPr>
          <a:xfrm>
            <a:off x="1446331" y="3746444"/>
            <a:ext cx="1094902" cy="307777"/>
          </a:xfrm>
          <a:prstGeom prst="rect">
            <a:avLst/>
          </a:prstGeom>
        </p:spPr>
        <p:txBody>
          <a:bodyPr wrap="square">
            <a:spAutoFit/>
          </a:bodyPr>
          <a:lstStyle/>
          <a:p>
            <a:pPr algn="ctr"/>
            <a:r>
              <a:rPr lang="en-GB" sz="1400" dirty="0">
                <a:solidFill>
                  <a:schemeClr val="bg1"/>
                </a:solidFill>
                <a:latin typeface="Poppins" panose="00000500000000000000" pitchFamily="2" charset="0"/>
                <a:ea typeface="Lato Bold" panose="020F0502020204030203" pitchFamily="34" charset="0"/>
                <a:cs typeface="Poppins" panose="00000500000000000000" pitchFamily="2" charset="0"/>
              </a:rPr>
              <a:t>Gender</a:t>
            </a:r>
            <a:endParaRPr lang="en-US" sz="14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48" name="Rectangle 47">
            <a:extLst>
              <a:ext uri="{FF2B5EF4-FFF2-40B4-BE49-F238E27FC236}">
                <a16:creationId xmlns:a16="http://schemas.microsoft.com/office/drawing/2014/main" id="{27DFFA07-3164-988B-D21B-6D2886C3AB1D}"/>
              </a:ext>
            </a:extLst>
          </p:cNvPr>
          <p:cNvSpPr/>
          <p:nvPr/>
        </p:nvSpPr>
        <p:spPr>
          <a:xfrm>
            <a:off x="2616267" y="3747456"/>
            <a:ext cx="1094902" cy="307777"/>
          </a:xfrm>
          <a:prstGeom prst="rect">
            <a:avLst/>
          </a:prstGeom>
        </p:spPr>
        <p:txBody>
          <a:bodyPr wrap="square">
            <a:spAutoFit/>
          </a:bodyPr>
          <a:lstStyle/>
          <a:p>
            <a:pPr algn="ctr"/>
            <a:r>
              <a:rPr lang="en-GB" sz="1400" dirty="0">
                <a:solidFill>
                  <a:schemeClr val="bg1"/>
                </a:solidFill>
                <a:latin typeface="Poppins" panose="00000500000000000000" pitchFamily="2" charset="0"/>
                <a:ea typeface="Lato Bold" panose="020F0502020204030203" pitchFamily="34" charset="0"/>
                <a:cs typeface="Poppins" panose="00000500000000000000" pitchFamily="2" charset="0"/>
              </a:rPr>
              <a:t>Income</a:t>
            </a:r>
            <a:endParaRPr lang="en-US" sz="14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93" name="Rectangle 92">
            <a:extLst>
              <a:ext uri="{FF2B5EF4-FFF2-40B4-BE49-F238E27FC236}">
                <a16:creationId xmlns:a16="http://schemas.microsoft.com/office/drawing/2014/main" id="{C47049A0-36EE-7042-0E9D-8A07A2A20EEF}"/>
              </a:ext>
            </a:extLst>
          </p:cNvPr>
          <p:cNvSpPr/>
          <p:nvPr/>
        </p:nvSpPr>
        <p:spPr>
          <a:xfrm>
            <a:off x="540500" y="5464396"/>
            <a:ext cx="1168242" cy="4534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98BEED6D-0B9B-997D-06FF-4A2E73D2A52D}"/>
              </a:ext>
            </a:extLst>
          </p:cNvPr>
          <p:cNvSpPr/>
          <p:nvPr/>
        </p:nvSpPr>
        <p:spPr>
          <a:xfrm>
            <a:off x="1708742" y="5462650"/>
            <a:ext cx="1183083" cy="4551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a:extLst>
              <a:ext uri="{FF2B5EF4-FFF2-40B4-BE49-F238E27FC236}">
                <a16:creationId xmlns:a16="http://schemas.microsoft.com/office/drawing/2014/main" id="{B2F57562-428F-E785-8204-D739BFAD1A66}"/>
              </a:ext>
            </a:extLst>
          </p:cNvPr>
          <p:cNvSpPr/>
          <p:nvPr/>
        </p:nvSpPr>
        <p:spPr>
          <a:xfrm>
            <a:off x="2890079" y="5464396"/>
            <a:ext cx="1169988" cy="45343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A692669B-DCF5-02BF-8626-51A3C3FAB045}"/>
              </a:ext>
            </a:extLst>
          </p:cNvPr>
          <p:cNvSpPr/>
          <p:nvPr/>
        </p:nvSpPr>
        <p:spPr>
          <a:xfrm>
            <a:off x="674604" y="5535477"/>
            <a:ext cx="900035" cy="307777"/>
          </a:xfrm>
          <a:prstGeom prst="rect">
            <a:avLst/>
          </a:prstGeom>
        </p:spPr>
        <p:txBody>
          <a:bodyPr wrap="square">
            <a:spAutoFit/>
          </a:bodyPr>
          <a:lstStyle/>
          <a:p>
            <a:pPr algn="ctr"/>
            <a:r>
              <a:rPr lang="en-GB" sz="1400" dirty="0">
                <a:solidFill>
                  <a:schemeClr val="bg1"/>
                </a:solidFill>
                <a:latin typeface="Poppins" panose="00000500000000000000" pitchFamily="2" charset="0"/>
                <a:ea typeface="Lato Bold" panose="020F0502020204030203" pitchFamily="34" charset="0"/>
                <a:cs typeface="Poppins" panose="00000500000000000000" pitchFamily="2" charset="0"/>
              </a:rPr>
              <a:t>Attitude</a:t>
            </a:r>
            <a:endParaRPr lang="en-US" sz="14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54" name="Rectangle 53">
            <a:extLst>
              <a:ext uri="{FF2B5EF4-FFF2-40B4-BE49-F238E27FC236}">
                <a16:creationId xmlns:a16="http://schemas.microsoft.com/office/drawing/2014/main" id="{F4600F4E-D7F8-872A-455C-E9BECD418804}"/>
              </a:ext>
            </a:extLst>
          </p:cNvPr>
          <p:cNvSpPr/>
          <p:nvPr/>
        </p:nvSpPr>
        <p:spPr>
          <a:xfrm>
            <a:off x="1760080" y="5536350"/>
            <a:ext cx="1080406" cy="307777"/>
          </a:xfrm>
          <a:prstGeom prst="rect">
            <a:avLst/>
          </a:prstGeom>
        </p:spPr>
        <p:txBody>
          <a:bodyPr wrap="square">
            <a:spAutoFit/>
          </a:bodyPr>
          <a:lstStyle/>
          <a:p>
            <a:pPr algn="ctr"/>
            <a:r>
              <a:rPr lang="en-GB" sz="1400" dirty="0">
                <a:solidFill>
                  <a:schemeClr val="bg1"/>
                </a:solidFill>
                <a:latin typeface="Poppins" panose="00000500000000000000" pitchFamily="2" charset="0"/>
                <a:ea typeface="Lato Bold" panose="020F0502020204030203" pitchFamily="34" charset="0"/>
                <a:cs typeface="Poppins" panose="00000500000000000000" pitchFamily="2" charset="0"/>
              </a:rPr>
              <a:t>Activities</a:t>
            </a:r>
            <a:endParaRPr lang="en-US" sz="14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55" name="Rectangle 54">
            <a:extLst>
              <a:ext uri="{FF2B5EF4-FFF2-40B4-BE49-F238E27FC236}">
                <a16:creationId xmlns:a16="http://schemas.microsoft.com/office/drawing/2014/main" id="{56060397-D75D-1C9B-F660-4A91ADB97FD0}"/>
              </a:ext>
            </a:extLst>
          </p:cNvPr>
          <p:cNvSpPr/>
          <p:nvPr/>
        </p:nvSpPr>
        <p:spPr>
          <a:xfrm>
            <a:off x="2988537" y="5535477"/>
            <a:ext cx="973072" cy="307777"/>
          </a:xfrm>
          <a:prstGeom prst="rect">
            <a:avLst/>
          </a:prstGeom>
        </p:spPr>
        <p:txBody>
          <a:bodyPr wrap="square">
            <a:spAutoFit/>
          </a:bodyPr>
          <a:lstStyle/>
          <a:p>
            <a:pPr algn="ctr"/>
            <a:r>
              <a:rPr lang="en-GB" sz="1400" dirty="0">
                <a:solidFill>
                  <a:schemeClr val="bg1"/>
                </a:solidFill>
                <a:latin typeface="Poppins" panose="00000500000000000000" pitchFamily="2" charset="0"/>
                <a:ea typeface="Lato Bold" panose="020F0502020204030203" pitchFamily="34" charset="0"/>
                <a:cs typeface="Poppins" panose="00000500000000000000" pitchFamily="2" charset="0"/>
              </a:rPr>
              <a:t>Values</a:t>
            </a:r>
            <a:endParaRPr lang="en-US" sz="14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39" name="Rectangle 38">
            <a:extLst>
              <a:ext uri="{FF2B5EF4-FFF2-40B4-BE49-F238E27FC236}">
                <a16:creationId xmlns:a16="http://schemas.microsoft.com/office/drawing/2014/main" id="{119D4FE2-B85C-52F4-8BFD-5AB4BD8C54D4}"/>
              </a:ext>
            </a:extLst>
          </p:cNvPr>
          <p:cNvSpPr/>
          <p:nvPr/>
        </p:nvSpPr>
        <p:spPr>
          <a:xfrm>
            <a:off x="8865177" y="3209181"/>
            <a:ext cx="2082120" cy="348813"/>
          </a:xfrm>
          <a:prstGeom prst="rect">
            <a:avLst/>
          </a:prstGeom>
        </p:spPr>
        <p:txBody>
          <a:bodyPr wrap="square">
            <a:spAutoFit/>
          </a:bodyPr>
          <a:lstStyle/>
          <a:p>
            <a:pPr algn="ctr">
              <a:lnSpc>
                <a:spcPts val="2000"/>
              </a:lnSpc>
            </a:pPr>
            <a:r>
              <a:rPr lang="en-GB" sz="2000" b="1" dirty="0">
                <a:solidFill>
                  <a:schemeClr val="accent3"/>
                </a:solidFill>
                <a:latin typeface="Barlow" panose="00000500000000000000" pitchFamily="2" charset="0"/>
                <a:ea typeface="Lato Bold" panose="020F0502020204030203" pitchFamily="34" charset="0"/>
                <a:cs typeface="Lato Bold" panose="020F0502020204030203" pitchFamily="34" charset="0"/>
              </a:rPr>
              <a:t>Geographics</a:t>
            </a:r>
            <a:endParaRPr lang="en-US" sz="2000" b="1" dirty="0">
              <a:solidFill>
                <a:schemeClr val="accent3"/>
              </a:solidFill>
              <a:latin typeface="Barlow" panose="00000500000000000000" pitchFamily="2" charset="0"/>
              <a:ea typeface="Lato Bold" panose="020F0502020204030203" pitchFamily="34" charset="0"/>
              <a:cs typeface="Lato Bold" panose="020F0502020204030203" pitchFamily="34" charset="0"/>
            </a:endParaRPr>
          </a:p>
        </p:txBody>
      </p:sp>
      <p:sp>
        <p:nvSpPr>
          <p:cNvPr id="96" name="Rectangle 95">
            <a:extLst>
              <a:ext uri="{FF2B5EF4-FFF2-40B4-BE49-F238E27FC236}">
                <a16:creationId xmlns:a16="http://schemas.microsoft.com/office/drawing/2014/main" id="{23D806F2-5D16-0A79-482C-778C3DCE3D1C}"/>
              </a:ext>
            </a:extLst>
          </p:cNvPr>
          <p:cNvSpPr/>
          <p:nvPr/>
        </p:nvSpPr>
        <p:spPr>
          <a:xfrm>
            <a:off x="8153874" y="3675939"/>
            <a:ext cx="116824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Rectangle 96">
            <a:extLst>
              <a:ext uri="{FF2B5EF4-FFF2-40B4-BE49-F238E27FC236}">
                <a16:creationId xmlns:a16="http://schemas.microsoft.com/office/drawing/2014/main" id="{35C7BCDA-EF83-B36E-51A5-CD687E5E3D1D}"/>
              </a:ext>
            </a:extLst>
          </p:cNvPr>
          <p:cNvSpPr/>
          <p:nvPr/>
        </p:nvSpPr>
        <p:spPr>
          <a:xfrm>
            <a:off x="9322116" y="3675939"/>
            <a:ext cx="1168242"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Rectangle 97">
            <a:extLst>
              <a:ext uri="{FF2B5EF4-FFF2-40B4-BE49-F238E27FC236}">
                <a16:creationId xmlns:a16="http://schemas.microsoft.com/office/drawing/2014/main" id="{6A3C17F8-ABD3-49DA-C6B7-B5C5DB138459}"/>
              </a:ext>
            </a:extLst>
          </p:cNvPr>
          <p:cNvSpPr/>
          <p:nvPr/>
        </p:nvSpPr>
        <p:spPr>
          <a:xfrm>
            <a:off x="10490358" y="3677824"/>
            <a:ext cx="1168242" cy="45343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56453653-B077-09D7-157F-D2B73B10076C}"/>
              </a:ext>
            </a:extLst>
          </p:cNvPr>
          <p:cNvSpPr/>
          <p:nvPr/>
        </p:nvSpPr>
        <p:spPr>
          <a:xfrm>
            <a:off x="8338975" y="3750651"/>
            <a:ext cx="801532" cy="307777"/>
          </a:xfrm>
          <a:prstGeom prst="rect">
            <a:avLst/>
          </a:prstGeom>
        </p:spPr>
        <p:txBody>
          <a:bodyPr wrap="square">
            <a:spAutoFit/>
          </a:bodyPr>
          <a:lstStyle/>
          <a:p>
            <a:pPr algn="ctr"/>
            <a:r>
              <a:rPr lang="en-GB" sz="1400" dirty="0">
                <a:solidFill>
                  <a:schemeClr val="bg1"/>
                </a:solidFill>
                <a:latin typeface="Poppins" panose="00000500000000000000" pitchFamily="2" charset="0"/>
                <a:ea typeface="Lato Bold" panose="020F0502020204030203" pitchFamily="34" charset="0"/>
                <a:cs typeface="Poppins" panose="00000500000000000000" pitchFamily="2" charset="0"/>
              </a:rPr>
              <a:t>Area</a:t>
            </a:r>
            <a:endParaRPr lang="en-US" sz="14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61" name="Rectangle 60">
            <a:extLst>
              <a:ext uri="{FF2B5EF4-FFF2-40B4-BE49-F238E27FC236}">
                <a16:creationId xmlns:a16="http://schemas.microsoft.com/office/drawing/2014/main" id="{05B448B0-76D4-13B9-A751-A5F564E17F24}"/>
              </a:ext>
            </a:extLst>
          </p:cNvPr>
          <p:cNvSpPr/>
          <p:nvPr/>
        </p:nvSpPr>
        <p:spPr>
          <a:xfrm>
            <a:off x="9362278" y="3750651"/>
            <a:ext cx="1094902" cy="307777"/>
          </a:xfrm>
          <a:prstGeom prst="rect">
            <a:avLst/>
          </a:prstGeom>
        </p:spPr>
        <p:txBody>
          <a:bodyPr wrap="square">
            <a:spAutoFit/>
          </a:bodyPr>
          <a:lstStyle/>
          <a:p>
            <a:pPr algn="ctr"/>
            <a:r>
              <a:rPr lang="en-GB" sz="1400" dirty="0">
                <a:solidFill>
                  <a:schemeClr val="bg1"/>
                </a:solidFill>
                <a:latin typeface="Poppins" panose="00000500000000000000" pitchFamily="2" charset="0"/>
                <a:ea typeface="Lato Bold" panose="020F0502020204030203" pitchFamily="34" charset="0"/>
                <a:cs typeface="Poppins" panose="00000500000000000000" pitchFamily="2" charset="0"/>
              </a:rPr>
              <a:t>Country</a:t>
            </a:r>
            <a:endParaRPr lang="en-US" sz="14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62" name="Rectangle 61">
            <a:extLst>
              <a:ext uri="{FF2B5EF4-FFF2-40B4-BE49-F238E27FC236}">
                <a16:creationId xmlns:a16="http://schemas.microsoft.com/office/drawing/2014/main" id="{AF4FAFCA-3681-E19F-965D-3071FBEB89E0}"/>
              </a:ext>
            </a:extLst>
          </p:cNvPr>
          <p:cNvSpPr/>
          <p:nvPr/>
        </p:nvSpPr>
        <p:spPr>
          <a:xfrm>
            <a:off x="10526155" y="3750651"/>
            <a:ext cx="1094902" cy="307777"/>
          </a:xfrm>
          <a:prstGeom prst="rect">
            <a:avLst/>
          </a:prstGeom>
        </p:spPr>
        <p:txBody>
          <a:bodyPr wrap="square">
            <a:spAutoFit/>
          </a:bodyPr>
          <a:lstStyle/>
          <a:p>
            <a:pPr algn="ctr"/>
            <a:r>
              <a:rPr lang="en-GB" sz="1400" dirty="0">
                <a:solidFill>
                  <a:schemeClr val="bg1"/>
                </a:solidFill>
                <a:latin typeface="Poppins" panose="00000500000000000000" pitchFamily="2" charset="0"/>
                <a:ea typeface="Lato Bold" panose="020F0502020204030203" pitchFamily="34" charset="0"/>
                <a:cs typeface="Poppins" panose="00000500000000000000" pitchFamily="2" charset="0"/>
              </a:rPr>
              <a:t>Region</a:t>
            </a:r>
            <a:endParaRPr lang="en-US" sz="14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41" name="Rectangle 40">
            <a:extLst>
              <a:ext uri="{FF2B5EF4-FFF2-40B4-BE49-F238E27FC236}">
                <a16:creationId xmlns:a16="http://schemas.microsoft.com/office/drawing/2014/main" id="{A966D8D3-3899-6C74-D16A-A59B5A8A8650}"/>
              </a:ext>
            </a:extLst>
          </p:cNvPr>
          <p:cNvSpPr/>
          <p:nvPr/>
        </p:nvSpPr>
        <p:spPr>
          <a:xfrm>
            <a:off x="9053215" y="4990596"/>
            <a:ext cx="2082120" cy="348813"/>
          </a:xfrm>
          <a:prstGeom prst="rect">
            <a:avLst/>
          </a:prstGeom>
        </p:spPr>
        <p:txBody>
          <a:bodyPr wrap="square">
            <a:spAutoFit/>
          </a:bodyPr>
          <a:lstStyle/>
          <a:p>
            <a:pPr algn="ctr">
              <a:lnSpc>
                <a:spcPts val="2000"/>
              </a:lnSpc>
            </a:pPr>
            <a:r>
              <a:rPr lang="en-GB" sz="2000" b="1" dirty="0">
                <a:solidFill>
                  <a:schemeClr val="accent4"/>
                </a:solidFill>
                <a:latin typeface="Barlow" panose="00000500000000000000" pitchFamily="2" charset="0"/>
                <a:ea typeface="Lato Bold" panose="020F0502020204030203" pitchFamily="34" charset="0"/>
                <a:cs typeface="Lato Bold" panose="020F0502020204030203" pitchFamily="34" charset="0"/>
              </a:rPr>
              <a:t>Behavioural</a:t>
            </a:r>
            <a:endParaRPr lang="en-US" sz="2000" b="1" dirty="0">
              <a:solidFill>
                <a:schemeClr val="accent4"/>
              </a:solidFill>
              <a:latin typeface="Barlow" panose="00000500000000000000" pitchFamily="2" charset="0"/>
              <a:ea typeface="Lato Bold" panose="020F0502020204030203" pitchFamily="34" charset="0"/>
              <a:cs typeface="Lato Bold" panose="020F0502020204030203" pitchFamily="34" charset="0"/>
            </a:endParaRPr>
          </a:p>
        </p:txBody>
      </p:sp>
      <p:sp>
        <p:nvSpPr>
          <p:cNvPr id="99" name="Rectangle 98">
            <a:extLst>
              <a:ext uri="{FF2B5EF4-FFF2-40B4-BE49-F238E27FC236}">
                <a16:creationId xmlns:a16="http://schemas.microsoft.com/office/drawing/2014/main" id="{8D3B4403-6401-FEC6-48BB-1EDCB9E73D51}"/>
              </a:ext>
            </a:extLst>
          </p:cNvPr>
          <p:cNvSpPr/>
          <p:nvPr/>
        </p:nvSpPr>
        <p:spPr>
          <a:xfrm>
            <a:off x="8529950" y="5469040"/>
            <a:ext cx="1958662" cy="447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E4B40F6F-09E4-0171-FEA9-915EC47EE34E}"/>
              </a:ext>
            </a:extLst>
          </p:cNvPr>
          <p:cNvSpPr/>
          <p:nvPr/>
        </p:nvSpPr>
        <p:spPr>
          <a:xfrm>
            <a:off x="10488612" y="5469040"/>
            <a:ext cx="1169988" cy="447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Rounded Corners 65">
            <a:extLst>
              <a:ext uri="{FF2B5EF4-FFF2-40B4-BE49-F238E27FC236}">
                <a16:creationId xmlns:a16="http://schemas.microsoft.com/office/drawing/2014/main" id="{5E7769E8-74F6-4A5B-FADF-BF0E73EBD7DC}"/>
              </a:ext>
            </a:extLst>
          </p:cNvPr>
          <p:cNvSpPr/>
          <p:nvPr/>
        </p:nvSpPr>
        <p:spPr>
          <a:xfrm>
            <a:off x="8535305" y="5522301"/>
            <a:ext cx="1947954" cy="340519"/>
          </a:xfrm>
          <a:prstGeom prst="roundRect">
            <a:avLst/>
          </a:prstGeom>
          <a:noFill/>
          <a:ln>
            <a:noFill/>
          </a:ln>
        </p:spPr>
        <p:txBody>
          <a:bodyPr wrap="square">
            <a:spAutoFit/>
          </a:bodyPr>
          <a:lstStyle/>
          <a:p>
            <a:pPr algn="ctr"/>
            <a:r>
              <a:rPr lang="en-GB" sz="1400" dirty="0">
                <a:solidFill>
                  <a:schemeClr val="bg1"/>
                </a:solidFill>
                <a:latin typeface="Poppins" panose="00000500000000000000" pitchFamily="2" charset="0"/>
                <a:ea typeface="Lato Bold" panose="020F0502020204030203" pitchFamily="34" charset="0"/>
                <a:cs typeface="Poppins" panose="00000500000000000000" pitchFamily="2" charset="0"/>
              </a:rPr>
              <a:t>Purchase Patterns</a:t>
            </a:r>
            <a:endParaRPr lang="en-US" sz="14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67" name="Rectangle 66">
            <a:extLst>
              <a:ext uri="{FF2B5EF4-FFF2-40B4-BE49-F238E27FC236}">
                <a16:creationId xmlns:a16="http://schemas.microsoft.com/office/drawing/2014/main" id="{9B81B208-2BCA-1ADE-E3D0-C3CC36531048}"/>
              </a:ext>
            </a:extLst>
          </p:cNvPr>
          <p:cNvSpPr/>
          <p:nvPr/>
        </p:nvSpPr>
        <p:spPr>
          <a:xfrm>
            <a:off x="10675546" y="5538672"/>
            <a:ext cx="796120" cy="307777"/>
          </a:xfrm>
          <a:prstGeom prst="rect">
            <a:avLst/>
          </a:prstGeom>
        </p:spPr>
        <p:txBody>
          <a:bodyPr wrap="square">
            <a:spAutoFit/>
          </a:bodyPr>
          <a:lstStyle/>
          <a:p>
            <a:pPr algn="ctr"/>
            <a:r>
              <a:rPr lang="en-GB" sz="1400" dirty="0">
                <a:solidFill>
                  <a:schemeClr val="bg1"/>
                </a:solidFill>
                <a:latin typeface="Poppins" panose="00000500000000000000" pitchFamily="2" charset="0"/>
                <a:ea typeface="Lato Bold" panose="020F0502020204030203" pitchFamily="34" charset="0"/>
                <a:cs typeface="Poppins" panose="00000500000000000000" pitchFamily="2" charset="0"/>
              </a:rPr>
              <a:t>Usage</a:t>
            </a:r>
            <a:endParaRPr lang="en-US" sz="14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103" name="Shape 2476">
            <a:extLst>
              <a:ext uri="{FF2B5EF4-FFF2-40B4-BE49-F238E27FC236}">
                <a16:creationId xmlns:a16="http://schemas.microsoft.com/office/drawing/2014/main" id="{6F2C9CA8-9DDA-40FF-3D49-37DE81BF16EF}"/>
              </a:ext>
            </a:extLst>
          </p:cNvPr>
          <p:cNvSpPr>
            <a:spLocks noChangeAspect="1"/>
          </p:cNvSpPr>
          <p:nvPr/>
        </p:nvSpPr>
        <p:spPr>
          <a:xfrm>
            <a:off x="5039397" y="4741647"/>
            <a:ext cx="829896" cy="82983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04" name="Shape 2521">
            <a:extLst>
              <a:ext uri="{FF2B5EF4-FFF2-40B4-BE49-F238E27FC236}">
                <a16:creationId xmlns:a16="http://schemas.microsoft.com/office/drawing/2014/main" id="{26673B64-55B4-CD8B-6C80-DD4E7F042C03}"/>
              </a:ext>
            </a:extLst>
          </p:cNvPr>
          <p:cNvSpPr>
            <a:spLocks noChangeAspect="1"/>
          </p:cNvSpPr>
          <p:nvPr/>
        </p:nvSpPr>
        <p:spPr>
          <a:xfrm>
            <a:off x="6599040" y="3373614"/>
            <a:ext cx="623514" cy="62346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05" name="Shape 2389">
            <a:extLst>
              <a:ext uri="{FF2B5EF4-FFF2-40B4-BE49-F238E27FC236}">
                <a16:creationId xmlns:a16="http://schemas.microsoft.com/office/drawing/2014/main" id="{189C558B-A100-1C71-A8CB-6B67098647F4}"/>
              </a:ext>
            </a:extLst>
          </p:cNvPr>
          <p:cNvSpPr>
            <a:spLocks noChangeAspect="1"/>
          </p:cNvSpPr>
          <p:nvPr/>
        </p:nvSpPr>
        <p:spPr>
          <a:xfrm>
            <a:off x="4655872" y="2920958"/>
            <a:ext cx="1104503" cy="903620"/>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06" name="Shape 2628">
            <a:extLst>
              <a:ext uri="{FF2B5EF4-FFF2-40B4-BE49-F238E27FC236}">
                <a16:creationId xmlns:a16="http://schemas.microsoft.com/office/drawing/2014/main" id="{230887A9-BFD2-C18C-B6C9-6832183C2450}"/>
              </a:ext>
            </a:extLst>
          </p:cNvPr>
          <p:cNvSpPr>
            <a:spLocks noChangeAspect="1"/>
          </p:cNvSpPr>
          <p:nvPr/>
        </p:nvSpPr>
        <p:spPr>
          <a:xfrm>
            <a:off x="6744025" y="4968461"/>
            <a:ext cx="754391" cy="617184"/>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14" name="TextBox 113">
            <a:extLst>
              <a:ext uri="{FF2B5EF4-FFF2-40B4-BE49-F238E27FC236}">
                <a16:creationId xmlns:a16="http://schemas.microsoft.com/office/drawing/2014/main" id="{15EB8E95-A00F-BE44-F2FF-9762BF0A7E8A}"/>
              </a:ext>
            </a:extLst>
          </p:cNvPr>
          <p:cNvSpPr txBox="1"/>
          <p:nvPr/>
        </p:nvSpPr>
        <p:spPr>
          <a:xfrm>
            <a:off x="1116168" y="1142928"/>
            <a:ext cx="9959664" cy="58067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Contrary to popular belief, Lorem Ipsum is not simply random text. roots in a piece of classical Latin literature from 45 BC, making it over 2000 years old  Richard Mc CLIN tock, a Latin professor at in Virginia,, connecter, from a Lorem Ipsum passage, </a:t>
            </a:r>
          </a:p>
        </p:txBody>
      </p:sp>
    </p:spTree>
    <p:extLst>
      <p:ext uri="{BB962C8B-B14F-4D97-AF65-F5344CB8AC3E}">
        <p14:creationId xmlns:p14="http://schemas.microsoft.com/office/powerpoint/2010/main" val="233007683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80">
            <a:extLst>
              <a:ext uri="{FF2B5EF4-FFF2-40B4-BE49-F238E27FC236}">
                <a16:creationId xmlns:a16="http://schemas.microsoft.com/office/drawing/2014/main" id="{B830F518-C08A-F51F-E2B0-F97B4E0160C1}"/>
              </a:ext>
            </a:extLst>
          </p:cNvPr>
          <p:cNvSpPr/>
          <p:nvPr/>
        </p:nvSpPr>
        <p:spPr>
          <a:xfrm>
            <a:off x="7477125" y="2755951"/>
            <a:ext cx="3133725" cy="3011170"/>
          </a:xfrm>
          <a:prstGeom prst="rect">
            <a:avLst/>
          </a:prstGeom>
          <a:no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F36F3259-5CA5-F3E3-B093-02521C9B035D}"/>
              </a:ext>
            </a:extLst>
          </p:cNvPr>
          <p:cNvSpPr txBox="1"/>
          <p:nvPr/>
        </p:nvSpPr>
        <p:spPr>
          <a:xfrm>
            <a:off x="533400" y="866648"/>
            <a:ext cx="5091458" cy="1169551"/>
          </a:xfrm>
          <a:prstGeom prst="rect">
            <a:avLst/>
          </a:prstGeom>
          <a:noFill/>
        </p:spPr>
        <p:txBody>
          <a:bodyPr wrap="none" rtlCol="0">
            <a:spAutoFit/>
          </a:bodyPr>
          <a:lstStyle/>
          <a:p>
            <a:pPr>
              <a:lnSpc>
                <a:spcPts val="4200"/>
              </a:lnSpc>
            </a:pPr>
            <a:r>
              <a:rPr lang="en-US" sz="4000" b="1" dirty="0">
                <a:solidFill>
                  <a:schemeClr val="tx2"/>
                </a:solidFill>
                <a:latin typeface="Barlow" panose="00000500000000000000" pitchFamily="2" charset="0"/>
                <a:cs typeface="Poppins" panose="00000500000000000000" pitchFamily="2" charset="0"/>
              </a:rPr>
              <a:t>Market Segmentation</a:t>
            </a:r>
          </a:p>
          <a:p>
            <a:pPr>
              <a:lnSpc>
                <a:spcPts val="4200"/>
              </a:lnSpc>
            </a:pPr>
            <a:r>
              <a:rPr lang="en-US" sz="4000" b="1" dirty="0">
                <a:solidFill>
                  <a:schemeClr val="tx2"/>
                </a:solidFill>
                <a:latin typeface="Barlow" panose="00000500000000000000" pitchFamily="2" charset="0"/>
                <a:cs typeface="Poppins" panose="00000500000000000000" pitchFamily="2" charset="0"/>
              </a:rPr>
              <a:t>And Targeting</a:t>
            </a:r>
          </a:p>
        </p:txBody>
      </p:sp>
      <p:sp>
        <p:nvSpPr>
          <p:cNvPr id="46" name="Oval 19">
            <a:extLst>
              <a:ext uri="{FF2B5EF4-FFF2-40B4-BE49-F238E27FC236}">
                <a16:creationId xmlns:a16="http://schemas.microsoft.com/office/drawing/2014/main" id="{01D19F41-B4F0-E37C-5074-1563CB773581}"/>
              </a:ext>
            </a:extLst>
          </p:cNvPr>
          <p:cNvSpPr>
            <a:spLocks noChangeArrowheads="1"/>
          </p:cNvSpPr>
          <p:nvPr/>
        </p:nvSpPr>
        <p:spPr bwMode="auto">
          <a:xfrm>
            <a:off x="6907534" y="3670812"/>
            <a:ext cx="1153759" cy="1153759"/>
          </a:xfrm>
          <a:prstGeom prst="round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Oval 21">
            <a:extLst>
              <a:ext uri="{FF2B5EF4-FFF2-40B4-BE49-F238E27FC236}">
                <a16:creationId xmlns:a16="http://schemas.microsoft.com/office/drawing/2014/main" id="{3EA3880B-ECC5-2184-3DEE-3DCB1FB53243}"/>
              </a:ext>
            </a:extLst>
          </p:cNvPr>
          <p:cNvSpPr>
            <a:spLocks noChangeArrowheads="1"/>
          </p:cNvSpPr>
          <p:nvPr/>
        </p:nvSpPr>
        <p:spPr bwMode="auto">
          <a:xfrm>
            <a:off x="10022844" y="3670812"/>
            <a:ext cx="1153759" cy="1153759"/>
          </a:xfrm>
          <a:prstGeom prst="round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Oval 15">
            <a:extLst>
              <a:ext uri="{FF2B5EF4-FFF2-40B4-BE49-F238E27FC236}">
                <a16:creationId xmlns:a16="http://schemas.microsoft.com/office/drawing/2014/main" id="{C0606F9B-333A-10A9-0210-19B6F5FF1B67}"/>
              </a:ext>
            </a:extLst>
          </p:cNvPr>
          <p:cNvSpPr>
            <a:spLocks noChangeArrowheads="1"/>
          </p:cNvSpPr>
          <p:nvPr/>
        </p:nvSpPr>
        <p:spPr bwMode="auto">
          <a:xfrm>
            <a:off x="8465189" y="2170783"/>
            <a:ext cx="1153759" cy="1153759"/>
          </a:xfrm>
          <a:prstGeom prst="round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Oval 17">
            <a:extLst>
              <a:ext uri="{FF2B5EF4-FFF2-40B4-BE49-F238E27FC236}">
                <a16:creationId xmlns:a16="http://schemas.microsoft.com/office/drawing/2014/main" id="{9D98BCEE-B84D-9926-4520-05B347BFF33A}"/>
              </a:ext>
            </a:extLst>
          </p:cNvPr>
          <p:cNvSpPr>
            <a:spLocks noChangeArrowheads="1"/>
          </p:cNvSpPr>
          <p:nvPr/>
        </p:nvSpPr>
        <p:spPr bwMode="auto">
          <a:xfrm>
            <a:off x="8465189" y="5170841"/>
            <a:ext cx="1153759" cy="1153759"/>
          </a:xfrm>
          <a:prstGeom prst="round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Rectangle 5">
            <a:extLst>
              <a:ext uri="{FF2B5EF4-FFF2-40B4-BE49-F238E27FC236}">
                <a16:creationId xmlns:a16="http://schemas.microsoft.com/office/drawing/2014/main" id="{D8916D3A-06F5-2EA7-E079-4FA75B1B2CC9}"/>
              </a:ext>
            </a:extLst>
          </p:cNvPr>
          <p:cNvSpPr>
            <a:spLocks noChangeArrowheads="1"/>
          </p:cNvSpPr>
          <p:nvPr/>
        </p:nvSpPr>
        <p:spPr bwMode="auto">
          <a:xfrm>
            <a:off x="6907534" y="2170783"/>
            <a:ext cx="1153759" cy="1153759"/>
          </a:xfrm>
          <a:prstGeom prst="round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Rectangle 7">
            <a:extLst>
              <a:ext uri="{FF2B5EF4-FFF2-40B4-BE49-F238E27FC236}">
                <a16:creationId xmlns:a16="http://schemas.microsoft.com/office/drawing/2014/main" id="{0CE894F2-4858-2853-D938-62DEBD58B3CB}"/>
              </a:ext>
            </a:extLst>
          </p:cNvPr>
          <p:cNvSpPr>
            <a:spLocks noChangeArrowheads="1"/>
          </p:cNvSpPr>
          <p:nvPr/>
        </p:nvSpPr>
        <p:spPr bwMode="auto">
          <a:xfrm>
            <a:off x="10022844" y="2170783"/>
            <a:ext cx="1153759" cy="1153759"/>
          </a:xfrm>
          <a:prstGeom prst="round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Rectangle 9">
            <a:extLst>
              <a:ext uri="{FF2B5EF4-FFF2-40B4-BE49-F238E27FC236}">
                <a16:creationId xmlns:a16="http://schemas.microsoft.com/office/drawing/2014/main" id="{673E961A-5E74-BD83-B9A5-A775FA251ADD}"/>
              </a:ext>
            </a:extLst>
          </p:cNvPr>
          <p:cNvSpPr>
            <a:spLocks noChangeArrowheads="1"/>
          </p:cNvSpPr>
          <p:nvPr/>
        </p:nvSpPr>
        <p:spPr bwMode="auto">
          <a:xfrm>
            <a:off x="6907534" y="5170841"/>
            <a:ext cx="1153759" cy="1153759"/>
          </a:xfrm>
          <a:prstGeom prst="roundRect">
            <a:avLst/>
          </a:prstGeom>
          <a:solidFill>
            <a:schemeClr val="accent5">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Rectangle 11">
            <a:extLst>
              <a:ext uri="{FF2B5EF4-FFF2-40B4-BE49-F238E27FC236}">
                <a16:creationId xmlns:a16="http://schemas.microsoft.com/office/drawing/2014/main" id="{17A2E036-D489-5067-A3D2-5B954D8C7423}"/>
              </a:ext>
            </a:extLst>
          </p:cNvPr>
          <p:cNvSpPr>
            <a:spLocks noChangeArrowheads="1"/>
          </p:cNvSpPr>
          <p:nvPr/>
        </p:nvSpPr>
        <p:spPr bwMode="auto">
          <a:xfrm>
            <a:off x="10022844" y="5170841"/>
            <a:ext cx="1153759" cy="1153759"/>
          </a:xfrm>
          <a:prstGeom prst="roundRect">
            <a:avLst/>
          </a:prstGeom>
          <a:solidFill>
            <a:schemeClr val="accent5">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Rectangle 53">
            <a:extLst>
              <a:ext uri="{FF2B5EF4-FFF2-40B4-BE49-F238E27FC236}">
                <a16:creationId xmlns:a16="http://schemas.microsoft.com/office/drawing/2014/main" id="{AC952CFD-83E1-4966-25B9-6C480CD32FDB}"/>
              </a:ext>
            </a:extLst>
          </p:cNvPr>
          <p:cNvSpPr/>
          <p:nvPr/>
        </p:nvSpPr>
        <p:spPr>
          <a:xfrm>
            <a:off x="6874965" y="4109192"/>
            <a:ext cx="1218897" cy="276999"/>
          </a:xfrm>
          <a:prstGeom prst="rect">
            <a:avLst/>
          </a:prstGeom>
        </p:spPr>
        <p:txBody>
          <a:bodyPr wrap="square">
            <a:spAutoFit/>
          </a:bodyPr>
          <a:lstStyle/>
          <a:p>
            <a:pPr algn="ctr"/>
            <a:r>
              <a:rPr lang="en-GB" sz="1200" b="1" dirty="0">
                <a:solidFill>
                  <a:schemeClr val="accent2"/>
                </a:solidFill>
                <a:latin typeface="Barlow" panose="00000500000000000000" pitchFamily="2" charset="0"/>
                <a:ea typeface="Lato Bold" panose="020F0502020204030203" pitchFamily="34" charset="0"/>
                <a:cs typeface="Lato Bold" panose="020F0502020204030203" pitchFamily="34" charset="0"/>
              </a:rPr>
              <a:t>BEHAVIOURAL</a:t>
            </a:r>
            <a:endParaRPr lang="en-US" sz="1200" b="1" dirty="0">
              <a:solidFill>
                <a:schemeClr val="accent2"/>
              </a:solidFill>
              <a:latin typeface="Barlow" panose="00000500000000000000" pitchFamily="2" charset="0"/>
              <a:ea typeface="Lato Bold" panose="020F0502020204030203" pitchFamily="34" charset="0"/>
              <a:cs typeface="Lato Bold" panose="020F0502020204030203" pitchFamily="34" charset="0"/>
            </a:endParaRPr>
          </a:p>
        </p:txBody>
      </p:sp>
      <p:sp>
        <p:nvSpPr>
          <p:cNvPr id="55" name="Rectangle 54">
            <a:extLst>
              <a:ext uri="{FF2B5EF4-FFF2-40B4-BE49-F238E27FC236}">
                <a16:creationId xmlns:a16="http://schemas.microsoft.com/office/drawing/2014/main" id="{DCF59D84-AD20-6345-E928-CAB6546CDB13}"/>
              </a:ext>
            </a:extLst>
          </p:cNvPr>
          <p:cNvSpPr/>
          <p:nvPr/>
        </p:nvSpPr>
        <p:spPr>
          <a:xfrm>
            <a:off x="9990275" y="4109192"/>
            <a:ext cx="1218897" cy="276999"/>
          </a:xfrm>
          <a:prstGeom prst="rect">
            <a:avLst/>
          </a:prstGeom>
        </p:spPr>
        <p:txBody>
          <a:bodyPr wrap="square">
            <a:spAutoFit/>
          </a:bodyPr>
          <a:lstStyle/>
          <a:p>
            <a:pPr algn="ctr"/>
            <a:r>
              <a:rPr lang="en-GB" sz="1200" b="1" dirty="0">
                <a:solidFill>
                  <a:schemeClr val="accent2"/>
                </a:solidFill>
                <a:latin typeface="Barlow" panose="00000500000000000000" pitchFamily="2" charset="0"/>
                <a:ea typeface="Lato Bold" panose="020F0502020204030203" pitchFamily="34" charset="0"/>
                <a:cs typeface="Lato Bold" panose="020F0502020204030203" pitchFamily="34" charset="0"/>
              </a:rPr>
              <a:t>BEHAVIOURAL</a:t>
            </a:r>
            <a:endParaRPr lang="en-US" sz="1200" b="1" dirty="0">
              <a:solidFill>
                <a:schemeClr val="accent2"/>
              </a:solidFill>
              <a:latin typeface="Barlow" panose="00000500000000000000" pitchFamily="2" charset="0"/>
              <a:ea typeface="Lato Bold" panose="020F0502020204030203" pitchFamily="34" charset="0"/>
              <a:cs typeface="Lato Bold" panose="020F0502020204030203" pitchFamily="34" charset="0"/>
            </a:endParaRPr>
          </a:p>
        </p:txBody>
      </p:sp>
      <p:sp>
        <p:nvSpPr>
          <p:cNvPr id="56" name="Oval 13">
            <a:extLst>
              <a:ext uri="{FF2B5EF4-FFF2-40B4-BE49-F238E27FC236}">
                <a16:creationId xmlns:a16="http://schemas.microsoft.com/office/drawing/2014/main" id="{223C4094-5CEF-AE4E-98D9-2322F6EB3851}"/>
              </a:ext>
            </a:extLst>
          </p:cNvPr>
          <p:cNvSpPr>
            <a:spLocks noChangeArrowheads="1"/>
          </p:cNvSpPr>
          <p:nvPr/>
        </p:nvSpPr>
        <p:spPr bwMode="auto">
          <a:xfrm>
            <a:off x="8465189" y="3670812"/>
            <a:ext cx="1153759" cy="1153759"/>
          </a:xfrm>
          <a:prstGeom prst="round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Rectangle 56">
            <a:extLst>
              <a:ext uri="{FF2B5EF4-FFF2-40B4-BE49-F238E27FC236}">
                <a16:creationId xmlns:a16="http://schemas.microsoft.com/office/drawing/2014/main" id="{83ADE7D8-129B-598D-817E-6B5BD465260C}"/>
              </a:ext>
            </a:extLst>
          </p:cNvPr>
          <p:cNvSpPr/>
          <p:nvPr/>
        </p:nvSpPr>
        <p:spPr>
          <a:xfrm>
            <a:off x="8566914" y="2516830"/>
            <a:ext cx="950308" cy="461665"/>
          </a:xfrm>
          <a:prstGeom prst="rect">
            <a:avLst/>
          </a:prstGeom>
        </p:spPr>
        <p:txBody>
          <a:bodyPr wrap="square">
            <a:spAutoFit/>
          </a:bodyPr>
          <a:lstStyle/>
          <a:p>
            <a:pPr algn="ctr"/>
            <a:r>
              <a:rPr lang="en-GB" sz="1200" b="1" dirty="0">
                <a:solidFill>
                  <a:schemeClr val="bg1"/>
                </a:solidFill>
                <a:latin typeface="Barlow" panose="00000500000000000000" pitchFamily="2" charset="0"/>
                <a:ea typeface="Lato Bold" panose="020F0502020204030203" pitchFamily="34" charset="0"/>
                <a:cs typeface="Lato Bold" panose="020F0502020204030203" pitchFamily="34" charset="0"/>
              </a:rPr>
              <a:t>GEO</a:t>
            </a:r>
          </a:p>
          <a:p>
            <a:pPr algn="ctr"/>
            <a:r>
              <a:rPr lang="en-GB" sz="1200" b="1" dirty="0">
                <a:solidFill>
                  <a:schemeClr val="bg1"/>
                </a:solidFill>
                <a:latin typeface="Barlow" panose="00000500000000000000" pitchFamily="2" charset="0"/>
                <a:ea typeface="Lato Bold" panose="020F0502020204030203" pitchFamily="34" charset="0"/>
                <a:cs typeface="Lato Bold" panose="020F0502020204030203" pitchFamily="34" charset="0"/>
              </a:rPr>
              <a:t>GRAPHICS</a:t>
            </a:r>
            <a:endParaRPr lang="en-US" sz="12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58" name="Rectangle 57">
            <a:extLst>
              <a:ext uri="{FF2B5EF4-FFF2-40B4-BE49-F238E27FC236}">
                <a16:creationId xmlns:a16="http://schemas.microsoft.com/office/drawing/2014/main" id="{DA496F0C-41E8-8E36-5DDE-4B47B6FD9BFE}"/>
              </a:ext>
            </a:extLst>
          </p:cNvPr>
          <p:cNvSpPr/>
          <p:nvPr/>
        </p:nvSpPr>
        <p:spPr>
          <a:xfrm>
            <a:off x="8563194" y="5516888"/>
            <a:ext cx="957748" cy="461665"/>
          </a:xfrm>
          <a:prstGeom prst="rect">
            <a:avLst/>
          </a:prstGeom>
        </p:spPr>
        <p:txBody>
          <a:bodyPr wrap="square">
            <a:spAutoFit/>
          </a:bodyPr>
          <a:lstStyle/>
          <a:p>
            <a:pPr algn="ctr"/>
            <a:r>
              <a:rPr lang="en-GB" sz="1200" b="1" dirty="0">
                <a:solidFill>
                  <a:schemeClr val="bg1"/>
                </a:solidFill>
                <a:latin typeface="Barlow" panose="00000500000000000000" pitchFamily="2" charset="0"/>
                <a:ea typeface="Lato Bold" panose="020F0502020204030203" pitchFamily="34" charset="0"/>
                <a:cs typeface="Lato Bold" panose="020F0502020204030203" pitchFamily="34" charset="0"/>
              </a:rPr>
              <a:t>PSYCHO</a:t>
            </a:r>
          </a:p>
          <a:p>
            <a:pPr algn="ctr"/>
            <a:r>
              <a:rPr lang="en-GB" sz="1200" b="1" dirty="0">
                <a:solidFill>
                  <a:schemeClr val="bg1"/>
                </a:solidFill>
                <a:latin typeface="Barlow" panose="00000500000000000000" pitchFamily="2" charset="0"/>
                <a:ea typeface="Lato Bold" panose="020F0502020204030203" pitchFamily="34" charset="0"/>
                <a:cs typeface="Lato Bold" panose="020F0502020204030203" pitchFamily="34" charset="0"/>
              </a:rPr>
              <a:t>GRAPHIC</a:t>
            </a:r>
            <a:endParaRPr lang="en-US" sz="12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82" name="Rectangle 81">
            <a:extLst>
              <a:ext uri="{FF2B5EF4-FFF2-40B4-BE49-F238E27FC236}">
                <a16:creationId xmlns:a16="http://schemas.microsoft.com/office/drawing/2014/main" id="{4F45AD85-305B-BA3B-7207-A0BC1FDDBE0B}"/>
              </a:ext>
            </a:extLst>
          </p:cNvPr>
          <p:cNvSpPr/>
          <p:nvPr/>
        </p:nvSpPr>
        <p:spPr>
          <a:xfrm>
            <a:off x="1534915" y="4551193"/>
            <a:ext cx="4229781"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83" name="TextBox 82">
            <a:extLst>
              <a:ext uri="{FF2B5EF4-FFF2-40B4-BE49-F238E27FC236}">
                <a16:creationId xmlns:a16="http://schemas.microsoft.com/office/drawing/2014/main" id="{B71D1563-285D-A463-00FF-B0E19386A865}"/>
              </a:ext>
            </a:extLst>
          </p:cNvPr>
          <p:cNvSpPr txBox="1"/>
          <p:nvPr/>
        </p:nvSpPr>
        <p:spPr>
          <a:xfrm>
            <a:off x="1534915" y="4239353"/>
            <a:ext cx="2002471"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2"/>
                </a:solidFill>
                <a:latin typeface="Barlow" panose="00000500000000000000" pitchFamily="2" charset="0"/>
                <a:ea typeface="Six Caps"/>
                <a:cs typeface="Six Caps"/>
                <a:sym typeface="Six Caps"/>
              </a:rPr>
              <a:t>Subtitle text Here</a:t>
            </a:r>
          </a:p>
        </p:txBody>
      </p:sp>
      <p:sp>
        <p:nvSpPr>
          <p:cNvPr id="84" name="Oval 83">
            <a:extLst>
              <a:ext uri="{FF2B5EF4-FFF2-40B4-BE49-F238E27FC236}">
                <a16:creationId xmlns:a16="http://schemas.microsoft.com/office/drawing/2014/main" id="{EF351F68-89F9-029C-6AC0-530AD725BAF2}"/>
              </a:ext>
            </a:extLst>
          </p:cNvPr>
          <p:cNvSpPr/>
          <p:nvPr/>
        </p:nvSpPr>
        <p:spPr>
          <a:xfrm>
            <a:off x="580279" y="4271108"/>
            <a:ext cx="790929" cy="79092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latin typeface="Barlow" panose="00000500000000000000" pitchFamily="2" charset="0"/>
              </a:rPr>
              <a:t>B</a:t>
            </a:r>
          </a:p>
        </p:txBody>
      </p:sp>
      <p:sp>
        <p:nvSpPr>
          <p:cNvPr id="86" name="Rectangle 85">
            <a:extLst>
              <a:ext uri="{FF2B5EF4-FFF2-40B4-BE49-F238E27FC236}">
                <a16:creationId xmlns:a16="http://schemas.microsoft.com/office/drawing/2014/main" id="{BEA310EE-DDEC-7C02-E9B7-E56A8C616C2C}"/>
              </a:ext>
            </a:extLst>
          </p:cNvPr>
          <p:cNvSpPr/>
          <p:nvPr/>
        </p:nvSpPr>
        <p:spPr>
          <a:xfrm>
            <a:off x="1534915" y="3359500"/>
            <a:ext cx="4229781"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87" name="TextBox 86">
            <a:extLst>
              <a:ext uri="{FF2B5EF4-FFF2-40B4-BE49-F238E27FC236}">
                <a16:creationId xmlns:a16="http://schemas.microsoft.com/office/drawing/2014/main" id="{FCC36260-8E90-DE43-AFB0-2D5D94908FB2}"/>
              </a:ext>
            </a:extLst>
          </p:cNvPr>
          <p:cNvSpPr txBox="1"/>
          <p:nvPr/>
        </p:nvSpPr>
        <p:spPr>
          <a:xfrm>
            <a:off x="1534915" y="3047660"/>
            <a:ext cx="2002471"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1"/>
                </a:solidFill>
                <a:latin typeface="Barlow" panose="00000500000000000000" pitchFamily="2" charset="0"/>
                <a:ea typeface="Six Caps"/>
                <a:cs typeface="Six Caps"/>
                <a:sym typeface="Six Caps"/>
              </a:rPr>
              <a:t>Subtitle text Here</a:t>
            </a:r>
          </a:p>
        </p:txBody>
      </p:sp>
      <p:sp>
        <p:nvSpPr>
          <p:cNvPr id="88" name="Oval 87">
            <a:extLst>
              <a:ext uri="{FF2B5EF4-FFF2-40B4-BE49-F238E27FC236}">
                <a16:creationId xmlns:a16="http://schemas.microsoft.com/office/drawing/2014/main" id="{C9E917E6-C2D7-0FBC-68D4-A29C099A2C88}"/>
              </a:ext>
            </a:extLst>
          </p:cNvPr>
          <p:cNvSpPr/>
          <p:nvPr/>
        </p:nvSpPr>
        <p:spPr>
          <a:xfrm>
            <a:off x="580279" y="3079415"/>
            <a:ext cx="790929" cy="79092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latin typeface="Barlow" panose="00000500000000000000" pitchFamily="2" charset="0"/>
              </a:rPr>
              <a:t>A</a:t>
            </a:r>
          </a:p>
        </p:txBody>
      </p:sp>
      <p:sp>
        <p:nvSpPr>
          <p:cNvPr id="90" name="Rectangle 89">
            <a:extLst>
              <a:ext uri="{FF2B5EF4-FFF2-40B4-BE49-F238E27FC236}">
                <a16:creationId xmlns:a16="http://schemas.microsoft.com/office/drawing/2014/main" id="{00C334F4-B6AF-D604-3A91-12AE9562FB7E}"/>
              </a:ext>
            </a:extLst>
          </p:cNvPr>
          <p:cNvSpPr/>
          <p:nvPr/>
        </p:nvSpPr>
        <p:spPr>
          <a:xfrm>
            <a:off x="1534915" y="5742887"/>
            <a:ext cx="4229781"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91" name="TextBox 90">
            <a:extLst>
              <a:ext uri="{FF2B5EF4-FFF2-40B4-BE49-F238E27FC236}">
                <a16:creationId xmlns:a16="http://schemas.microsoft.com/office/drawing/2014/main" id="{24DCB2F3-EC98-3396-D09A-3F87D94CE736}"/>
              </a:ext>
            </a:extLst>
          </p:cNvPr>
          <p:cNvSpPr txBox="1"/>
          <p:nvPr/>
        </p:nvSpPr>
        <p:spPr>
          <a:xfrm>
            <a:off x="1534915" y="5431047"/>
            <a:ext cx="2002471"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3"/>
                </a:solidFill>
                <a:latin typeface="Barlow" panose="00000500000000000000" pitchFamily="2" charset="0"/>
                <a:ea typeface="Six Caps"/>
                <a:cs typeface="Six Caps"/>
                <a:sym typeface="Six Caps"/>
              </a:rPr>
              <a:t>Subtitle text Here</a:t>
            </a:r>
          </a:p>
        </p:txBody>
      </p:sp>
      <p:sp>
        <p:nvSpPr>
          <p:cNvPr id="92" name="Oval 91">
            <a:extLst>
              <a:ext uri="{FF2B5EF4-FFF2-40B4-BE49-F238E27FC236}">
                <a16:creationId xmlns:a16="http://schemas.microsoft.com/office/drawing/2014/main" id="{40BF257B-1726-708A-EFB4-DD51DD08085A}"/>
              </a:ext>
            </a:extLst>
          </p:cNvPr>
          <p:cNvSpPr/>
          <p:nvPr/>
        </p:nvSpPr>
        <p:spPr>
          <a:xfrm>
            <a:off x="580279" y="5462802"/>
            <a:ext cx="790929" cy="79092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latin typeface="Barlow" panose="00000500000000000000" pitchFamily="2" charset="0"/>
              </a:rPr>
              <a:t>C</a:t>
            </a:r>
          </a:p>
        </p:txBody>
      </p:sp>
      <p:sp>
        <p:nvSpPr>
          <p:cNvPr id="94" name="Shape 2624">
            <a:extLst>
              <a:ext uri="{FF2B5EF4-FFF2-40B4-BE49-F238E27FC236}">
                <a16:creationId xmlns:a16="http://schemas.microsoft.com/office/drawing/2014/main" id="{31D427F1-0532-F191-593F-F47E7E7E1D76}"/>
              </a:ext>
            </a:extLst>
          </p:cNvPr>
          <p:cNvSpPr>
            <a:spLocks noChangeAspect="1"/>
          </p:cNvSpPr>
          <p:nvPr/>
        </p:nvSpPr>
        <p:spPr>
          <a:xfrm>
            <a:off x="7204020" y="2467291"/>
            <a:ext cx="560786" cy="560743"/>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5" name="Shape 2447">
            <a:extLst>
              <a:ext uri="{FF2B5EF4-FFF2-40B4-BE49-F238E27FC236}">
                <a16:creationId xmlns:a16="http://schemas.microsoft.com/office/drawing/2014/main" id="{4BF0BE65-7385-F40A-2E9F-90D13ACB2875}"/>
              </a:ext>
            </a:extLst>
          </p:cNvPr>
          <p:cNvSpPr>
            <a:spLocks noChangeAspect="1"/>
          </p:cNvSpPr>
          <p:nvPr/>
        </p:nvSpPr>
        <p:spPr>
          <a:xfrm>
            <a:off x="10319352" y="5518343"/>
            <a:ext cx="560743" cy="458755"/>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6" name="Shape 2406">
            <a:extLst>
              <a:ext uri="{FF2B5EF4-FFF2-40B4-BE49-F238E27FC236}">
                <a16:creationId xmlns:a16="http://schemas.microsoft.com/office/drawing/2014/main" id="{8DDB0D22-1DCA-1847-9B94-816C1208007C}"/>
              </a:ext>
            </a:extLst>
          </p:cNvPr>
          <p:cNvSpPr>
            <a:spLocks noChangeAspect="1"/>
          </p:cNvSpPr>
          <p:nvPr/>
        </p:nvSpPr>
        <p:spPr>
          <a:xfrm>
            <a:off x="7204020" y="5467349"/>
            <a:ext cx="560786" cy="560743"/>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7" name="Shape 2530">
            <a:extLst>
              <a:ext uri="{FF2B5EF4-FFF2-40B4-BE49-F238E27FC236}">
                <a16:creationId xmlns:a16="http://schemas.microsoft.com/office/drawing/2014/main" id="{DDAB0544-F854-9923-DB56-975C014FAE3D}"/>
              </a:ext>
            </a:extLst>
          </p:cNvPr>
          <p:cNvSpPr>
            <a:spLocks noChangeAspect="1"/>
          </p:cNvSpPr>
          <p:nvPr/>
        </p:nvSpPr>
        <p:spPr>
          <a:xfrm>
            <a:off x="8761675" y="3967320"/>
            <a:ext cx="560786" cy="560743"/>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8" name="Shape 2628">
            <a:extLst>
              <a:ext uri="{FF2B5EF4-FFF2-40B4-BE49-F238E27FC236}">
                <a16:creationId xmlns:a16="http://schemas.microsoft.com/office/drawing/2014/main" id="{306FC255-6541-C0BD-E66F-8B805A0BFF59}"/>
              </a:ext>
            </a:extLst>
          </p:cNvPr>
          <p:cNvSpPr>
            <a:spLocks noChangeAspect="1"/>
          </p:cNvSpPr>
          <p:nvPr/>
        </p:nvSpPr>
        <p:spPr>
          <a:xfrm>
            <a:off x="10319352" y="2518285"/>
            <a:ext cx="560743" cy="458755"/>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244948249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4322117" y="397897"/>
            <a:ext cx="3547766"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Market Growth</a:t>
            </a:r>
          </a:p>
        </p:txBody>
      </p:sp>
      <p:graphicFrame>
        <p:nvGraphicFramePr>
          <p:cNvPr id="17" name="Chart 16">
            <a:extLst>
              <a:ext uri="{FF2B5EF4-FFF2-40B4-BE49-F238E27FC236}">
                <a16:creationId xmlns:a16="http://schemas.microsoft.com/office/drawing/2014/main" id="{7E3AD208-AF4F-FA98-1BD9-1469DCE73B69}"/>
              </a:ext>
            </a:extLst>
          </p:cNvPr>
          <p:cNvGraphicFramePr/>
          <p:nvPr>
            <p:extLst>
              <p:ext uri="{D42A27DB-BD31-4B8C-83A1-F6EECF244321}">
                <p14:modId xmlns:p14="http://schemas.microsoft.com/office/powerpoint/2010/main" val="2962284871"/>
              </p:ext>
            </p:extLst>
          </p:nvPr>
        </p:nvGraphicFramePr>
        <p:xfrm>
          <a:off x="554182" y="2191657"/>
          <a:ext cx="11083636" cy="4132943"/>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a:extLst>
              <a:ext uri="{FF2B5EF4-FFF2-40B4-BE49-F238E27FC236}">
                <a16:creationId xmlns:a16="http://schemas.microsoft.com/office/drawing/2014/main" id="{B2A653DD-56EB-1924-8762-30F283AA0EFC}"/>
              </a:ext>
            </a:extLst>
          </p:cNvPr>
          <p:cNvSpPr txBox="1"/>
          <p:nvPr/>
        </p:nvSpPr>
        <p:spPr>
          <a:xfrm>
            <a:off x="1116168" y="1142376"/>
            <a:ext cx="9959664" cy="58067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Contrary to popular belief, Lorem Ipsum is not simply random text. roots in a piece of classical Latin literature from 45 BC, making it over 2000 years old  Richard Mc CLIN tock, a Latin professor at in Virginia,, connecter, from a Lorem Ipsum passage, </a:t>
            </a:r>
          </a:p>
        </p:txBody>
      </p:sp>
    </p:spTree>
    <p:extLst>
      <p:ext uri="{BB962C8B-B14F-4D97-AF65-F5344CB8AC3E}">
        <p14:creationId xmlns:p14="http://schemas.microsoft.com/office/powerpoint/2010/main" val="60231905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3341881" y="397897"/>
            <a:ext cx="5508239"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Market Trends Analysis</a:t>
            </a:r>
          </a:p>
        </p:txBody>
      </p:sp>
      <p:sp>
        <p:nvSpPr>
          <p:cNvPr id="2" name="Freeform 72">
            <a:extLst>
              <a:ext uri="{FF2B5EF4-FFF2-40B4-BE49-F238E27FC236}">
                <a16:creationId xmlns:a16="http://schemas.microsoft.com/office/drawing/2014/main" id="{4353FD98-4C9D-CE0D-581C-E3BF4574917B}"/>
              </a:ext>
            </a:extLst>
          </p:cNvPr>
          <p:cNvSpPr>
            <a:spLocks noChangeAspect="1"/>
          </p:cNvSpPr>
          <p:nvPr/>
        </p:nvSpPr>
        <p:spPr>
          <a:xfrm>
            <a:off x="9168309" y="2939459"/>
            <a:ext cx="2326264" cy="1305642"/>
          </a:xfrm>
          <a:custGeom>
            <a:avLst/>
            <a:gdLst>
              <a:gd name="connsiteX0" fmla="*/ 723900 w 1447800"/>
              <a:gd name="connsiteY0" fmla="*/ 0 h 812594"/>
              <a:gd name="connsiteX1" fmla="*/ 782950 w 1447800"/>
              <a:gd name="connsiteY1" fmla="*/ 2982 h 812594"/>
              <a:gd name="connsiteX2" fmla="*/ 1447800 w 1447800"/>
              <a:gd name="connsiteY2" fmla="*/ 739727 h 812594"/>
              <a:gd name="connsiteX3" fmla="*/ 1446025 w 1447800"/>
              <a:gd name="connsiteY3" fmla="*/ 739727 h 812594"/>
              <a:gd name="connsiteX4" fmla="*/ 1447800 w 1447800"/>
              <a:gd name="connsiteY4" fmla="*/ 744013 h 812594"/>
              <a:gd name="connsiteX5" fmla="*/ 1379220 w 1447800"/>
              <a:gd name="connsiteY5" fmla="*/ 812593 h 812594"/>
              <a:gd name="connsiteX6" fmla="*/ 1310640 w 1447800"/>
              <a:gd name="connsiteY6" fmla="*/ 744013 h 812594"/>
              <a:gd name="connsiteX7" fmla="*/ 1312415 w 1447800"/>
              <a:gd name="connsiteY7" fmla="*/ 739727 h 812594"/>
              <a:gd name="connsiteX8" fmla="*/ 1309234 w 1447800"/>
              <a:gd name="connsiteY8" fmla="*/ 739727 h 812594"/>
              <a:gd name="connsiteX9" fmla="*/ 1309430 w 1447800"/>
              <a:gd name="connsiteY9" fmla="*/ 737778 h 812594"/>
              <a:gd name="connsiteX10" fmla="*/ 827039 w 1447800"/>
              <a:gd name="connsiteY10" fmla="*/ 145904 h 812594"/>
              <a:gd name="connsiteX11" fmla="*/ 723900 w 1447800"/>
              <a:gd name="connsiteY11" fmla="*/ 135507 h 812594"/>
              <a:gd name="connsiteX12" fmla="*/ 723900 w 1447800"/>
              <a:gd name="connsiteY12" fmla="*/ 135508 h 812594"/>
              <a:gd name="connsiteX13" fmla="*/ 620761 w 1447800"/>
              <a:gd name="connsiteY13" fmla="*/ 145905 h 812594"/>
              <a:gd name="connsiteX14" fmla="*/ 138370 w 1447800"/>
              <a:gd name="connsiteY14" fmla="*/ 737779 h 812594"/>
              <a:gd name="connsiteX15" fmla="*/ 138566 w 1447800"/>
              <a:gd name="connsiteY15" fmla="*/ 739728 h 812594"/>
              <a:gd name="connsiteX16" fmla="*/ 135385 w 1447800"/>
              <a:gd name="connsiteY16" fmla="*/ 739728 h 812594"/>
              <a:gd name="connsiteX17" fmla="*/ 137160 w 1447800"/>
              <a:gd name="connsiteY17" fmla="*/ 744014 h 812594"/>
              <a:gd name="connsiteX18" fmla="*/ 68580 w 1447800"/>
              <a:gd name="connsiteY18" fmla="*/ 812594 h 812594"/>
              <a:gd name="connsiteX19" fmla="*/ 0 w 1447800"/>
              <a:gd name="connsiteY19" fmla="*/ 744014 h 812594"/>
              <a:gd name="connsiteX20" fmla="*/ 1775 w 1447800"/>
              <a:gd name="connsiteY20" fmla="*/ 739728 h 812594"/>
              <a:gd name="connsiteX21" fmla="*/ 0 w 1447800"/>
              <a:gd name="connsiteY21" fmla="*/ 739728 h 812594"/>
              <a:gd name="connsiteX22" fmla="*/ 664850 w 1447800"/>
              <a:gd name="connsiteY22" fmla="*/ 2983 h 812594"/>
              <a:gd name="connsiteX23" fmla="*/ 723900 w 1447800"/>
              <a:gd name="connsiteY23" fmla="*/ 1 h 8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7800" h="812594">
                <a:moveTo>
                  <a:pt x="723900" y="0"/>
                </a:moveTo>
                <a:lnTo>
                  <a:pt x="782950" y="2982"/>
                </a:lnTo>
                <a:cubicBezTo>
                  <a:pt x="1156386" y="40906"/>
                  <a:pt x="1447800" y="356285"/>
                  <a:pt x="1447800" y="739727"/>
                </a:cubicBezTo>
                <a:lnTo>
                  <a:pt x="1446025" y="739727"/>
                </a:lnTo>
                <a:lnTo>
                  <a:pt x="1447800" y="744013"/>
                </a:lnTo>
                <a:cubicBezTo>
                  <a:pt x="1447800" y="781889"/>
                  <a:pt x="1417096" y="812593"/>
                  <a:pt x="1379220" y="812593"/>
                </a:cubicBezTo>
                <a:cubicBezTo>
                  <a:pt x="1341344" y="812593"/>
                  <a:pt x="1310640" y="781889"/>
                  <a:pt x="1310640" y="744013"/>
                </a:cubicBezTo>
                <a:lnTo>
                  <a:pt x="1312415" y="739727"/>
                </a:lnTo>
                <a:lnTo>
                  <a:pt x="1309234" y="739727"/>
                </a:lnTo>
                <a:lnTo>
                  <a:pt x="1309430" y="737778"/>
                </a:lnTo>
                <a:cubicBezTo>
                  <a:pt x="1309430" y="445824"/>
                  <a:pt x="1102339" y="202239"/>
                  <a:pt x="827039" y="145904"/>
                </a:cubicBezTo>
                <a:lnTo>
                  <a:pt x="723900" y="135507"/>
                </a:lnTo>
                <a:lnTo>
                  <a:pt x="723900" y="135508"/>
                </a:lnTo>
                <a:lnTo>
                  <a:pt x="620761" y="145905"/>
                </a:lnTo>
                <a:cubicBezTo>
                  <a:pt x="345461" y="202240"/>
                  <a:pt x="138370" y="445825"/>
                  <a:pt x="138370" y="737779"/>
                </a:cubicBezTo>
                <a:lnTo>
                  <a:pt x="138566" y="739728"/>
                </a:lnTo>
                <a:lnTo>
                  <a:pt x="135385" y="739728"/>
                </a:lnTo>
                <a:lnTo>
                  <a:pt x="137160" y="744014"/>
                </a:lnTo>
                <a:cubicBezTo>
                  <a:pt x="137160" y="781890"/>
                  <a:pt x="106456" y="812594"/>
                  <a:pt x="68580" y="812594"/>
                </a:cubicBezTo>
                <a:cubicBezTo>
                  <a:pt x="30704" y="812594"/>
                  <a:pt x="0" y="781890"/>
                  <a:pt x="0" y="744014"/>
                </a:cubicBezTo>
                <a:lnTo>
                  <a:pt x="1775" y="739728"/>
                </a:lnTo>
                <a:lnTo>
                  <a:pt x="0" y="739728"/>
                </a:lnTo>
                <a:cubicBezTo>
                  <a:pt x="0" y="356286"/>
                  <a:pt x="291414" y="40907"/>
                  <a:pt x="664850" y="2983"/>
                </a:cubicBezTo>
                <a:lnTo>
                  <a:pt x="723900" y="1"/>
                </a:lnTo>
                <a:close/>
              </a:path>
            </a:pathLst>
          </a:cu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93C43B15-04F9-0826-80B2-4FF8B1198E62}"/>
              </a:ext>
            </a:extLst>
          </p:cNvPr>
          <p:cNvSpPr/>
          <p:nvPr/>
        </p:nvSpPr>
        <p:spPr>
          <a:xfrm>
            <a:off x="1120817" y="3362850"/>
            <a:ext cx="1479483" cy="1479481"/>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241698DE-21B0-A9BA-F1EA-B918AF502240}"/>
              </a:ext>
            </a:extLst>
          </p:cNvPr>
          <p:cNvSpPr/>
          <p:nvPr/>
        </p:nvSpPr>
        <p:spPr>
          <a:xfrm>
            <a:off x="3238536" y="3362850"/>
            <a:ext cx="1479483" cy="1479481"/>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1F4ED7E4-023F-3227-E30B-EE9F8971F0D5}"/>
              </a:ext>
            </a:extLst>
          </p:cNvPr>
          <p:cNvSpPr/>
          <p:nvPr/>
        </p:nvSpPr>
        <p:spPr>
          <a:xfrm>
            <a:off x="5356256" y="3362850"/>
            <a:ext cx="1479483" cy="1479481"/>
          </a:xfrm>
          <a:prstGeom prst="ellipse">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E99D1F8C-D3E5-2C76-0A10-F88D9A75C062}"/>
              </a:ext>
            </a:extLst>
          </p:cNvPr>
          <p:cNvSpPr/>
          <p:nvPr/>
        </p:nvSpPr>
        <p:spPr>
          <a:xfrm>
            <a:off x="7473977" y="3362850"/>
            <a:ext cx="1479483" cy="1479481"/>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608A802F-909A-48FA-7D6B-2A9D637E5E6A}"/>
              </a:ext>
            </a:extLst>
          </p:cNvPr>
          <p:cNvSpPr/>
          <p:nvPr/>
        </p:nvSpPr>
        <p:spPr>
          <a:xfrm>
            <a:off x="9591697" y="3362850"/>
            <a:ext cx="1479483" cy="1479481"/>
          </a:xfrm>
          <a:prstGeom prst="ellipse">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hape 2368">
            <a:extLst>
              <a:ext uri="{FF2B5EF4-FFF2-40B4-BE49-F238E27FC236}">
                <a16:creationId xmlns:a16="http://schemas.microsoft.com/office/drawing/2014/main" id="{50F90FC0-8DFA-4686-5468-42574B4A2052}"/>
              </a:ext>
            </a:extLst>
          </p:cNvPr>
          <p:cNvSpPr/>
          <p:nvPr/>
        </p:nvSpPr>
        <p:spPr>
          <a:xfrm>
            <a:off x="1523141" y="3765198"/>
            <a:ext cx="674837" cy="674787"/>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4" name="Shape 2389">
            <a:extLst>
              <a:ext uri="{FF2B5EF4-FFF2-40B4-BE49-F238E27FC236}">
                <a16:creationId xmlns:a16="http://schemas.microsoft.com/office/drawing/2014/main" id="{C0AC749D-18BC-0A19-DFE8-9694477DFDC2}"/>
              </a:ext>
            </a:extLst>
          </p:cNvPr>
          <p:cNvSpPr/>
          <p:nvPr/>
        </p:nvSpPr>
        <p:spPr>
          <a:xfrm>
            <a:off x="9994019" y="3826542"/>
            <a:ext cx="674840" cy="552099"/>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5" name="Shape 2390">
            <a:extLst>
              <a:ext uri="{FF2B5EF4-FFF2-40B4-BE49-F238E27FC236}">
                <a16:creationId xmlns:a16="http://schemas.microsoft.com/office/drawing/2014/main" id="{B64C50DF-FC41-EA51-21B6-8FC401CE00F4}"/>
              </a:ext>
            </a:extLst>
          </p:cNvPr>
          <p:cNvSpPr/>
          <p:nvPr/>
        </p:nvSpPr>
        <p:spPr>
          <a:xfrm>
            <a:off x="3629650" y="3765196"/>
            <a:ext cx="674837" cy="67478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6" name="Shape 2435">
            <a:extLst>
              <a:ext uri="{FF2B5EF4-FFF2-40B4-BE49-F238E27FC236}">
                <a16:creationId xmlns:a16="http://schemas.microsoft.com/office/drawing/2014/main" id="{3DB2D4DA-6EF1-D0D5-B2F9-DAA9E4B33D77}"/>
              </a:ext>
            </a:extLst>
          </p:cNvPr>
          <p:cNvSpPr/>
          <p:nvPr/>
        </p:nvSpPr>
        <p:spPr>
          <a:xfrm>
            <a:off x="5758580" y="3753549"/>
            <a:ext cx="674837" cy="674787"/>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7" name="Shape 2627">
            <a:extLst>
              <a:ext uri="{FF2B5EF4-FFF2-40B4-BE49-F238E27FC236}">
                <a16:creationId xmlns:a16="http://schemas.microsoft.com/office/drawing/2014/main" id="{7E8F9D0F-E32F-DD1C-46FF-44EBD05BC198}"/>
              </a:ext>
            </a:extLst>
          </p:cNvPr>
          <p:cNvSpPr/>
          <p:nvPr/>
        </p:nvSpPr>
        <p:spPr>
          <a:xfrm>
            <a:off x="7872563" y="3753548"/>
            <a:ext cx="674837" cy="674787"/>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9" name="Rectangle 18">
            <a:extLst>
              <a:ext uri="{FF2B5EF4-FFF2-40B4-BE49-F238E27FC236}">
                <a16:creationId xmlns:a16="http://schemas.microsoft.com/office/drawing/2014/main" id="{2C1B8993-2650-38EB-67E2-BDB854292FC3}"/>
              </a:ext>
            </a:extLst>
          </p:cNvPr>
          <p:cNvSpPr/>
          <p:nvPr/>
        </p:nvSpPr>
        <p:spPr>
          <a:xfrm>
            <a:off x="2784224" y="1770222"/>
            <a:ext cx="2406398" cy="348813"/>
          </a:xfrm>
          <a:prstGeom prst="rect">
            <a:avLst/>
          </a:prstGeom>
        </p:spPr>
        <p:txBody>
          <a:bodyPr wrap="square">
            <a:spAutoFit/>
          </a:bodyPr>
          <a:lstStyle/>
          <a:p>
            <a:pPr algn="ctr">
              <a:lnSpc>
                <a:spcPts val="2000"/>
              </a:lnSpc>
            </a:pPr>
            <a:r>
              <a:rPr lang="en-GB" b="1" dirty="0">
                <a:solidFill>
                  <a:schemeClr val="accent2"/>
                </a:solidFill>
                <a:latin typeface="Barlow" panose="00000500000000000000" pitchFamily="2" charset="0"/>
                <a:ea typeface="Lato Bold" panose="020F0502020204030203" pitchFamily="34" charset="0"/>
                <a:cs typeface="Lato Bold" panose="020F0502020204030203" pitchFamily="34" charset="0"/>
              </a:rPr>
              <a:t>Sales Software</a:t>
            </a:r>
            <a:endParaRPr lang="en-US" b="1" dirty="0">
              <a:solidFill>
                <a:schemeClr val="accent2"/>
              </a:solidFill>
              <a:latin typeface="Barlow" panose="00000500000000000000" pitchFamily="2" charset="0"/>
              <a:ea typeface="Lato Bold" panose="020F0502020204030203" pitchFamily="34" charset="0"/>
              <a:cs typeface="Lato Bold" panose="020F0502020204030203" pitchFamily="34" charset="0"/>
            </a:endParaRPr>
          </a:p>
        </p:txBody>
      </p:sp>
      <p:sp>
        <p:nvSpPr>
          <p:cNvPr id="20" name="TextBox 19">
            <a:extLst>
              <a:ext uri="{FF2B5EF4-FFF2-40B4-BE49-F238E27FC236}">
                <a16:creationId xmlns:a16="http://schemas.microsoft.com/office/drawing/2014/main" id="{AF60AC42-D780-91AC-A42C-2AE7CE02A6F4}"/>
              </a:ext>
            </a:extLst>
          </p:cNvPr>
          <p:cNvSpPr txBox="1"/>
          <p:nvPr/>
        </p:nvSpPr>
        <p:spPr>
          <a:xfrm>
            <a:off x="2612919" y="2079600"/>
            <a:ext cx="2749006" cy="58067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great classical business team.</a:t>
            </a:r>
          </a:p>
        </p:txBody>
      </p:sp>
      <p:sp>
        <p:nvSpPr>
          <p:cNvPr id="22" name="Rectangle 21">
            <a:extLst>
              <a:ext uri="{FF2B5EF4-FFF2-40B4-BE49-F238E27FC236}">
                <a16:creationId xmlns:a16="http://schemas.microsoft.com/office/drawing/2014/main" id="{D458D699-26B0-79CC-0EBB-4B0A3F406A63}"/>
              </a:ext>
            </a:extLst>
          </p:cNvPr>
          <p:cNvSpPr/>
          <p:nvPr/>
        </p:nvSpPr>
        <p:spPr>
          <a:xfrm>
            <a:off x="4892801" y="5153340"/>
            <a:ext cx="2406398" cy="348813"/>
          </a:xfrm>
          <a:prstGeom prst="rect">
            <a:avLst/>
          </a:prstGeom>
        </p:spPr>
        <p:txBody>
          <a:bodyPr wrap="square">
            <a:spAutoFit/>
          </a:bodyPr>
          <a:lstStyle/>
          <a:p>
            <a:pPr algn="ctr">
              <a:lnSpc>
                <a:spcPts val="2000"/>
              </a:lnSpc>
            </a:pPr>
            <a:r>
              <a:rPr lang="en-GB" b="1" dirty="0">
                <a:solidFill>
                  <a:schemeClr val="accent3"/>
                </a:solidFill>
                <a:latin typeface="Barlow" panose="00000500000000000000" pitchFamily="2" charset="0"/>
                <a:ea typeface="Lato Bold" panose="020F0502020204030203" pitchFamily="34" charset="0"/>
                <a:cs typeface="Lato Bold" panose="020F0502020204030203" pitchFamily="34" charset="0"/>
              </a:rPr>
              <a:t>Trends &amp; Marketing</a:t>
            </a:r>
            <a:endParaRPr lang="en-US" b="1" dirty="0">
              <a:solidFill>
                <a:schemeClr val="accent3"/>
              </a:solidFill>
              <a:latin typeface="Barlow" panose="00000500000000000000" pitchFamily="2" charset="0"/>
              <a:ea typeface="Lato Bold" panose="020F0502020204030203" pitchFamily="34" charset="0"/>
              <a:cs typeface="Lato Bold" panose="020F0502020204030203" pitchFamily="34" charset="0"/>
            </a:endParaRPr>
          </a:p>
        </p:txBody>
      </p:sp>
      <p:sp>
        <p:nvSpPr>
          <p:cNvPr id="23" name="TextBox 22">
            <a:extLst>
              <a:ext uri="{FF2B5EF4-FFF2-40B4-BE49-F238E27FC236}">
                <a16:creationId xmlns:a16="http://schemas.microsoft.com/office/drawing/2014/main" id="{7530C76D-1884-1BCC-7464-C97257DB76D1}"/>
              </a:ext>
            </a:extLst>
          </p:cNvPr>
          <p:cNvSpPr txBox="1"/>
          <p:nvPr/>
        </p:nvSpPr>
        <p:spPr>
          <a:xfrm>
            <a:off x="4721496" y="5462718"/>
            <a:ext cx="2749006" cy="58067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great classical business team.</a:t>
            </a:r>
          </a:p>
        </p:txBody>
      </p:sp>
      <p:sp>
        <p:nvSpPr>
          <p:cNvPr id="25" name="Rectangle 24">
            <a:extLst>
              <a:ext uri="{FF2B5EF4-FFF2-40B4-BE49-F238E27FC236}">
                <a16:creationId xmlns:a16="http://schemas.microsoft.com/office/drawing/2014/main" id="{6541B97D-FD2C-5C3A-3820-5861B2BD493F}"/>
              </a:ext>
            </a:extLst>
          </p:cNvPr>
          <p:cNvSpPr/>
          <p:nvPr/>
        </p:nvSpPr>
        <p:spPr>
          <a:xfrm>
            <a:off x="7001376" y="1770222"/>
            <a:ext cx="2406398" cy="348813"/>
          </a:xfrm>
          <a:prstGeom prst="rect">
            <a:avLst/>
          </a:prstGeom>
        </p:spPr>
        <p:txBody>
          <a:bodyPr wrap="square">
            <a:spAutoFit/>
          </a:bodyPr>
          <a:lstStyle/>
          <a:p>
            <a:pPr algn="ctr">
              <a:lnSpc>
                <a:spcPts val="2000"/>
              </a:lnSpc>
            </a:pPr>
            <a:r>
              <a:rPr lang="en-GB" b="1" dirty="0">
                <a:solidFill>
                  <a:schemeClr val="accent4"/>
                </a:solidFill>
                <a:latin typeface="Barlow" panose="00000500000000000000" pitchFamily="2" charset="0"/>
                <a:ea typeface="Lato Bold" panose="020F0502020204030203" pitchFamily="34" charset="0"/>
                <a:cs typeface="Lato Bold" panose="020F0502020204030203" pitchFamily="34" charset="0"/>
              </a:rPr>
              <a:t>Consumer Connect</a:t>
            </a:r>
            <a:endParaRPr lang="en-US" b="1" dirty="0">
              <a:solidFill>
                <a:schemeClr val="accent4"/>
              </a:solidFill>
              <a:latin typeface="Barlow" panose="00000500000000000000" pitchFamily="2" charset="0"/>
              <a:ea typeface="Lato Bold" panose="020F0502020204030203" pitchFamily="34" charset="0"/>
              <a:cs typeface="Lato Bold" panose="020F0502020204030203" pitchFamily="34" charset="0"/>
            </a:endParaRPr>
          </a:p>
        </p:txBody>
      </p:sp>
      <p:sp>
        <p:nvSpPr>
          <p:cNvPr id="26" name="TextBox 25">
            <a:extLst>
              <a:ext uri="{FF2B5EF4-FFF2-40B4-BE49-F238E27FC236}">
                <a16:creationId xmlns:a16="http://schemas.microsoft.com/office/drawing/2014/main" id="{4042B58E-2892-5C19-1F53-B5E464ED24A8}"/>
              </a:ext>
            </a:extLst>
          </p:cNvPr>
          <p:cNvSpPr txBox="1"/>
          <p:nvPr/>
        </p:nvSpPr>
        <p:spPr>
          <a:xfrm>
            <a:off x="6830071" y="2079600"/>
            <a:ext cx="2749006" cy="58067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great classical business team.</a:t>
            </a:r>
          </a:p>
        </p:txBody>
      </p:sp>
      <p:sp>
        <p:nvSpPr>
          <p:cNvPr id="28" name="Rectangle 27">
            <a:extLst>
              <a:ext uri="{FF2B5EF4-FFF2-40B4-BE49-F238E27FC236}">
                <a16:creationId xmlns:a16="http://schemas.microsoft.com/office/drawing/2014/main" id="{E3C39CF6-DDCB-F8FC-C51F-FB530DF8344C}"/>
              </a:ext>
            </a:extLst>
          </p:cNvPr>
          <p:cNvSpPr/>
          <p:nvPr/>
        </p:nvSpPr>
        <p:spPr>
          <a:xfrm>
            <a:off x="9128239" y="5153340"/>
            <a:ext cx="2406398" cy="348813"/>
          </a:xfrm>
          <a:prstGeom prst="rect">
            <a:avLst/>
          </a:prstGeom>
        </p:spPr>
        <p:txBody>
          <a:bodyPr wrap="square">
            <a:spAutoFit/>
          </a:bodyPr>
          <a:lstStyle/>
          <a:p>
            <a:pPr algn="ctr">
              <a:lnSpc>
                <a:spcPts val="2000"/>
              </a:lnSpc>
            </a:pPr>
            <a:r>
              <a:rPr lang="en-GB" b="1" dirty="0">
                <a:solidFill>
                  <a:schemeClr val="accent5"/>
                </a:solidFill>
                <a:latin typeface="Barlow" panose="00000500000000000000" pitchFamily="2" charset="0"/>
                <a:ea typeface="Lato Bold" panose="020F0502020204030203" pitchFamily="34" charset="0"/>
                <a:cs typeface="Lato Bold" panose="020F0502020204030203" pitchFamily="34" charset="0"/>
              </a:rPr>
              <a:t>Procurement</a:t>
            </a:r>
            <a:endParaRPr lang="en-US" b="1" dirty="0">
              <a:solidFill>
                <a:schemeClr val="accent5"/>
              </a:solidFill>
              <a:latin typeface="Barlow" panose="00000500000000000000" pitchFamily="2" charset="0"/>
              <a:ea typeface="Lato Bold" panose="020F0502020204030203" pitchFamily="34" charset="0"/>
              <a:cs typeface="Lato Bold" panose="020F0502020204030203" pitchFamily="34" charset="0"/>
            </a:endParaRPr>
          </a:p>
        </p:txBody>
      </p:sp>
      <p:sp>
        <p:nvSpPr>
          <p:cNvPr id="29" name="TextBox 28">
            <a:extLst>
              <a:ext uri="{FF2B5EF4-FFF2-40B4-BE49-F238E27FC236}">
                <a16:creationId xmlns:a16="http://schemas.microsoft.com/office/drawing/2014/main" id="{D9360526-2D03-D734-FD0C-6A7D22BB347D}"/>
              </a:ext>
            </a:extLst>
          </p:cNvPr>
          <p:cNvSpPr txBox="1"/>
          <p:nvPr/>
        </p:nvSpPr>
        <p:spPr>
          <a:xfrm>
            <a:off x="8956934" y="5462718"/>
            <a:ext cx="2749006" cy="58067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great classical business team.</a:t>
            </a:r>
          </a:p>
        </p:txBody>
      </p:sp>
      <p:sp>
        <p:nvSpPr>
          <p:cNvPr id="31" name="Rectangle 30">
            <a:extLst>
              <a:ext uri="{FF2B5EF4-FFF2-40B4-BE49-F238E27FC236}">
                <a16:creationId xmlns:a16="http://schemas.microsoft.com/office/drawing/2014/main" id="{293E3B7F-0321-2633-D69D-C51DAB55D9F9}"/>
              </a:ext>
            </a:extLst>
          </p:cNvPr>
          <p:cNvSpPr/>
          <p:nvPr/>
        </p:nvSpPr>
        <p:spPr>
          <a:xfrm>
            <a:off x="489532" y="5153340"/>
            <a:ext cx="2749004" cy="348813"/>
          </a:xfrm>
          <a:prstGeom prst="rect">
            <a:avLst/>
          </a:prstGeom>
        </p:spPr>
        <p:txBody>
          <a:bodyPr wrap="square">
            <a:spAutoFit/>
          </a:bodyPr>
          <a:lstStyle/>
          <a:p>
            <a:pPr algn="ctr">
              <a:lnSpc>
                <a:spcPts val="2000"/>
              </a:lnSpc>
            </a:pPr>
            <a:r>
              <a:rPr lang="en-GB" b="1" dirty="0">
                <a:solidFill>
                  <a:schemeClr val="accent1"/>
                </a:solidFill>
                <a:latin typeface="Barlow" panose="00000500000000000000" pitchFamily="2" charset="0"/>
                <a:ea typeface="Lato Bold" panose="020F0502020204030203" pitchFamily="34" charset="0"/>
                <a:cs typeface="Lato Bold" panose="020F0502020204030203" pitchFamily="34" charset="0"/>
              </a:rPr>
              <a:t>Integrated Supply Chain</a:t>
            </a:r>
            <a:endParaRPr lang="en-US"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32" name="TextBox 31">
            <a:extLst>
              <a:ext uri="{FF2B5EF4-FFF2-40B4-BE49-F238E27FC236}">
                <a16:creationId xmlns:a16="http://schemas.microsoft.com/office/drawing/2014/main" id="{A6F4E6F7-7FF1-ED58-01F2-0AFFF47FB5F5}"/>
              </a:ext>
            </a:extLst>
          </p:cNvPr>
          <p:cNvSpPr txBox="1"/>
          <p:nvPr/>
        </p:nvSpPr>
        <p:spPr>
          <a:xfrm>
            <a:off x="489530" y="5462718"/>
            <a:ext cx="2749006" cy="58067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great classical business team.</a:t>
            </a:r>
          </a:p>
        </p:txBody>
      </p:sp>
      <p:sp>
        <p:nvSpPr>
          <p:cNvPr id="3" name="Freeform 71">
            <a:extLst>
              <a:ext uri="{FF2B5EF4-FFF2-40B4-BE49-F238E27FC236}">
                <a16:creationId xmlns:a16="http://schemas.microsoft.com/office/drawing/2014/main" id="{4CA61E1D-104B-3784-7B94-03637E297472}"/>
              </a:ext>
            </a:extLst>
          </p:cNvPr>
          <p:cNvSpPr>
            <a:spLocks noChangeAspect="1"/>
          </p:cNvSpPr>
          <p:nvPr/>
        </p:nvSpPr>
        <p:spPr>
          <a:xfrm>
            <a:off x="7050588" y="2939459"/>
            <a:ext cx="2326264" cy="1305642"/>
          </a:xfrm>
          <a:custGeom>
            <a:avLst/>
            <a:gdLst>
              <a:gd name="connsiteX0" fmla="*/ 723900 w 1447800"/>
              <a:gd name="connsiteY0" fmla="*/ 0 h 812594"/>
              <a:gd name="connsiteX1" fmla="*/ 782950 w 1447800"/>
              <a:gd name="connsiteY1" fmla="*/ 2982 h 812594"/>
              <a:gd name="connsiteX2" fmla="*/ 1447800 w 1447800"/>
              <a:gd name="connsiteY2" fmla="*/ 739727 h 812594"/>
              <a:gd name="connsiteX3" fmla="*/ 1446025 w 1447800"/>
              <a:gd name="connsiteY3" fmla="*/ 739727 h 812594"/>
              <a:gd name="connsiteX4" fmla="*/ 1447800 w 1447800"/>
              <a:gd name="connsiteY4" fmla="*/ 744013 h 812594"/>
              <a:gd name="connsiteX5" fmla="*/ 1379220 w 1447800"/>
              <a:gd name="connsiteY5" fmla="*/ 812593 h 812594"/>
              <a:gd name="connsiteX6" fmla="*/ 1310640 w 1447800"/>
              <a:gd name="connsiteY6" fmla="*/ 744013 h 812594"/>
              <a:gd name="connsiteX7" fmla="*/ 1312415 w 1447800"/>
              <a:gd name="connsiteY7" fmla="*/ 739727 h 812594"/>
              <a:gd name="connsiteX8" fmla="*/ 1309234 w 1447800"/>
              <a:gd name="connsiteY8" fmla="*/ 739727 h 812594"/>
              <a:gd name="connsiteX9" fmla="*/ 1309430 w 1447800"/>
              <a:gd name="connsiteY9" fmla="*/ 737778 h 812594"/>
              <a:gd name="connsiteX10" fmla="*/ 827039 w 1447800"/>
              <a:gd name="connsiteY10" fmla="*/ 145904 h 812594"/>
              <a:gd name="connsiteX11" fmla="*/ 723900 w 1447800"/>
              <a:gd name="connsiteY11" fmla="*/ 135507 h 812594"/>
              <a:gd name="connsiteX12" fmla="*/ 723900 w 1447800"/>
              <a:gd name="connsiteY12" fmla="*/ 135508 h 812594"/>
              <a:gd name="connsiteX13" fmla="*/ 620761 w 1447800"/>
              <a:gd name="connsiteY13" fmla="*/ 145905 h 812594"/>
              <a:gd name="connsiteX14" fmla="*/ 138370 w 1447800"/>
              <a:gd name="connsiteY14" fmla="*/ 737779 h 812594"/>
              <a:gd name="connsiteX15" fmla="*/ 138566 w 1447800"/>
              <a:gd name="connsiteY15" fmla="*/ 739728 h 812594"/>
              <a:gd name="connsiteX16" fmla="*/ 135385 w 1447800"/>
              <a:gd name="connsiteY16" fmla="*/ 739728 h 812594"/>
              <a:gd name="connsiteX17" fmla="*/ 137160 w 1447800"/>
              <a:gd name="connsiteY17" fmla="*/ 744014 h 812594"/>
              <a:gd name="connsiteX18" fmla="*/ 68580 w 1447800"/>
              <a:gd name="connsiteY18" fmla="*/ 812594 h 812594"/>
              <a:gd name="connsiteX19" fmla="*/ 0 w 1447800"/>
              <a:gd name="connsiteY19" fmla="*/ 744014 h 812594"/>
              <a:gd name="connsiteX20" fmla="*/ 1775 w 1447800"/>
              <a:gd name="connsiteY20" fmla="*/ 739728 h 812594"/>
              <a:gd name="connsiteX21" fmla="*/ 0 w 1447800"/>
              <a:gd name="connsiteY21" fmla="*/ 739728 h 812594"/>
              <a:gd name="connsiteX22" fmla="*/ 664850 w 1447800"/>
              <a:gd name="connsiteY22" fmla="*/ 2983 h 812594"/>
              <a:gd name="connsiteX23" fmla="*/ 723900 w 1447800"/>
              <a:gd name="connsiteY23" fmla="*/ 1 h 8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7800" h="812594">
                <a:moveTo>
                  <a:pt x="723900" y="0"/>
                </a:moveTo>
                <a:lnTo>
                  <a:pt x="782950" y="2982"/>
                </a:lnTo>
                <a:cubicBezTo>
                  <a:pt x="1156386" y="40906"/>
                  <a:pt x="1447800" y="356285"/>
                  <a:pt x="1447800" y="739727"/>
                </a:cubicBezTo>
                <a:lnTo>
                  <a:pt x="1446025" y="739727"/>
                </a:lnTo>
                <a:lnTo>
                  <a:pt x="1447800" y="744013"/>
                </a:lnTo>
                <a:cubicBezTo>
                  <a:pt x="1447800" y="781889"/>
                  <a:pt x="1417096" y="812593"/>
                  <a:pt x="1379220" y="812593"/>
                </a:cubicBezTo>
                <a:cubicBezTo>
                  <a:pt x="1341344" y="812593"/>
                  <a:pt x="1310640" y="781889"/>
                  <a:pt x="1310640" y="744013"/>
                </a:cubicBezTo>
                <a:lnTo>
                  <a:pt x="1312415" y="739727"/>
                </a:lnTo>
                <a:lnTo>
                  <a:pt x="1309234" y="739727"/>
                </a:lnTo>
                <a:lnTo>
                  <a:pt x="1309430" y="737778"/>
                </a:lnTo>
                <a:cubicBezTo>
                  <a:pt x="1309430" y="445824"/>
                  <a:pt x="1102339" y="202239"/>
                  <a:pt x="827039" y="145904"/>
                </a:cubicBezTo>
                <a:lnTo>
                  <a:pt x="723900" y="135507"/>
                </a:lnTo>
                <a:lnTo>
                  <a:pt x="723900" y="135508"/>
                </a:lnTo>
                <a:lnTo>
                  <a:pt x="620761" y="145905"/>
                </a:lnTo>
                <a:cubicBezTo>
                  <a:pt x="345461" y="202240"/>
                  <a:pt x="138370" y="445825"/>
                  <a:pt x="138370" y="737779"/>
                </a:cubicBezTo>
                <a:lnTo>
                  <a:pt x="138566" y="739728"/>
                </a:lnTo>
                <a:lnTo>
                  <a:pt x="135385" y="739728"/>
                </a:lnTo>
                <a:lnTo>
                  <a:pt x="137160" y="744014"/>
                </a:lnTo>
                <a:cubicBezTo>
                  <a:pt x="137160" y="781890"/>
                  <a:pt x="106456" y="812594"/>
                  <a:pt x="68580" y="812594"/>
                </a:cubicBezTo>
                <a:cubicBezTo>
                  <a:pt x="30704" y="812594"/>
                  <a:pt x="0" y="781890"/>
                  <a:pt x="0" y="744014"/>
                </a:cubicBezTo>
                <a:lnTo>
                  <a:pt x="1775" y="739728"/>
                </a:lnTo>
                <a:lnTo>
                  <a:pt x="0" y="739728"/>
                </a:lnTo>
                <a:cubicBezTo>
                  <a:pt x="0" y="356286"/>
                  <a:pt x="291414" y="40907"/>
                  <a:pt x="664850" y="2983"/>
                </a:cubicBezTo>
                <a:lnTo>
                  <a:pt x="723900" y="1"/>
                </a:lnTo>
                <a:close/>
              </a:path>
            </a:pathLst>
          </a:cu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Freeform 70">
            <a:extLst>
              <a:ext uri="{FF2B5EF4-FFF2-40B4-BE49-F238E27FC236}">
                <a16:creationId xmlns:a16="http://schemas.microsoft.com/office/drawing/2014/main" id="{1E40F750-5E2E-1532-76DC-E4D327339F6D}"/>
              </a:ext>
            </a:extLst>
          </p:cNvPr>
          <p:cNvSpPr>
            <a:spLocks noChangeAspect="1"/>
          </p:cNvSpPr>
          <p:nvPr/>
        </p:nvSpPr>
        <p:spPr>
          <a:xfrm>
            <a:off x="4932869" y="2939459"/>
            <a:ext cx="2326264" cy="1305642"/>
          </a:xfrm>
          <a:custGeom>
            <a:avLst/>
            <a:gdLst>
              <a:gd name="connsiteX0" fmla="*/ 723900 w 1447800"/>
              <a:gd name="connsiteY0" fmla="*/ 0 h 812594"/>
              <a:gd name="connsiteX1" fmla="*/ 782950 w 1447800"/>
              <a:gd name="connsiteY1" fmla="*/ 2982 h 812594"/>
              <a:gd name="connsiteX2" fmla="*/ 1447800 w 1447800"/>
              <a:gd name="connsiteY2" fmla="*/ 739727 h 812594"/>
              <a:gd name="connsiteX3" fmla="*/ 1446025 w 1447800"/>
              <a:gd name="connsiteY3" fmla="*/ 739727 h 812594"/>
              <a:gd name="connsiteX4" fmla="*/ 1447800 w 1447800"/>
              <a:gd name="connsiteY4" fmla="*/ 744013 h 812594"/>
              <a:gd name="connsiteX5" fmla="*/ 1379220 w 1447800"/>
              <a:gd name="connsiteY5" fmla="*/ 812593 h 812594"/>
              <a:gd name="connsiteX6" fmla="*/ 1310640 w 1447800"/>
              <a:gd name="connsiteY6" fmla="*/ 744013 h 812594"/>
              <a:gd name="connsiteX7" fmla="*/ 1312415 w 1447800"/>
              <a:gd name="connsiteY7" fmla="*/ 739727 h 812594"/>
              <a:gd name="connsiteX8" fmla="*/ 1309234 w 1447800"/>
              <a:gd name="connsiteY8" fmla="*/ 739727 h 812594"/>
              <a:gd name="connsiteX9" fmla="*/ 1309430 w 1447800"/>
              <a:gd name="connsiteY9" fmla="*/ 737778 h 812594"/>
              <a:gd name="connsiteX10" fmla="*/ 827039 w 1447800"/>
              <a:gd name="connsiteY10" fmla="*/ 145904 h 812594"/>
              <a:gd name="connsiteX11" fmla="*/ 723900 w 1447800"/>
              <a:gd name="connsiteY11" fmla="*/ 135507 h 812594"/>
              <a:gd name="connsiteX12" fmla="*/ 723900 w 1447800"/>
              <a:gd name="connsiteY12" fmla="*/ 135508 h 812594"/>
              <a:gd name="connsiteX13" fmla="*/ 620761 w 1447800"/>
              <a:gd name="connsiteY13" fmla="*/ 145905 h 812594"/>
              <a:gd name="connsiteX14" fmla="*/ 138370 w 1447800"/>
              <a:gd name="connsiteY14" fmla="*/ 737779 h 812594"/>
              <a:gd name="connsiteX15" fmla="*/ 138566 w 1447800"/>
              <a:gd name="connsiteY15" fmla="*/ 739728 h 812594"/>
              <a:gd name="connsiteX16" fmla="*/ 135385 w 1447800"/>
              <a:gd name="connsiteY16" fmla="*/ 739728 h 812594"/>
              <a:gd name="connsiteX17" fmla="*/ 137160 w 1447800"/>
              <a:gd name="connsiteY17" fmla="*/ 744014 h 812594"/>
              <a:gd name="connsiteX18" fmla="*/ 68580 w 1447800"/>
              <a:gd name="connsiteY18" fmla="*/ 812594 h 812594"/>
              <a:gd name="connsiteX19" fmla="*/ 0 w 1447800"/>
              <a:gd name="connsiteY19" fmla="*/ 744014 h 812594"/>
              <a:gd name="connsiteX20" fmla="*/ 1775 w 1447800"/>
              <a:gd name="connsiteY20" fmla="*/ 739728 h 812594"/>
              <a:gd name="connsiteX21" fmla="*/ 0 w 1447800"/>
              <a:gd name="connsiteY21" fmla="*/ 739728 h 812594"/>
              <a:gd name="connsiteX22" fmla="*/ 664850 w 1447800"/>
              <a:gd name="connsiteY22" fmla="*/ 2983 h 812594"/>
              <a:gd name="connsiteX23" fmla="*/ 723900 w 1447800"/>
              <a:gd name="connsiteY23" fmla="*/ 1 h 8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7800" h="812594">
                <a:moveTo>
                  <a:pt x="723900" y="0"/>
                </a:moveTo>
                <a:lnTo>
                  <a:pt x="782950" y="2982"/>
                </a:lnTo>
                <a:cubicBezTo>
                  <a:pt x="1156386" y="40906"/>
                  <a:pt x="1447800" y="356285"/>
                  <a:pt x="1447800" y="739727"/>
                </a:cubicBezTo>
                <a:lnTo>
                  <a:pt x="1446025" y="739727"/>
                </a:lnTo>
                <a:lnTo>
                  <a:pt x="1447800" y="744013"/>
                </a:lnTo>
                <a:cubicBezTo>
                  <a:pt x="1447800" y="781889"/>
                  <a:pt x="1417096" y="812593"/>
                  <a:pt x="1379220" y="812593"/>
                </a:cubicBezTo>
                <a:cubicBezTo>
                  <a:pt x="1341344" y="812593"/>
                  <a:pt x="1310640" y="781889"/>
                  <a:pt x="1310640" y="744013"/>
                </a:cubicBezTo>
                <a:lnTo>
                  <a:pt x="1312415" y="739727"/>
                </a:lnTo>
                <a:lnTo>
                  <a:pt x="1309234" y="739727"/>
                </a:lnTo>
                <a:lnTo>
                  <a:pt x="1309430" y="737778"/>
                </a:lnTo>
                <a:cubicBezTo>
                  <a:pt x="1309430" y="445824"/>
                  <a:pt x="1102339" y="202239"/>
                  <a:pt x="827039" y="145904"/>
                </a:cubicBezTo>
                <a:lnTo>
                  <a:pt x="723900" y="135507"/>
                </a:lnTo>
                <a:lnTo>
                  <a:pt x="723900" y="135508"/>
                </a:lnTo>
                <a:lnTo>
                  <a:pt x="620761" y="145905"/>
                </a:lnTo>
                <a:cubicBezTo>
                  <a:pt x="345461" y="202240"/>
                  <a:pt x="138370" y="445825"/>
                  <a:pt x="138370" y="737779"/>
                </a:cubicBezTo>
                <a:lnTo>
                  <a:pt x="138566" y="739728"/>
                </a:lnTo>
                <a:lnTo>
                  <a:pt x="135385" y="739728"/>
                </a:lnTo>
                <a:lnTo>
                  <a:pt x="137160" y="744014"/>
                </a:lnTo>
                <a:cubicBezTo>
                  <a:pt x="137160" y="781890"/>
                  <a:pt x="106456" y="812594"/>
                  <a:pt x="68580" y="812594"/>
                </a:cubicBezTo>
                <a:cubicBezTo>
                  <a:pt x="30704" y="812594"/>
                  <a:pt x="0" y="781890"/>
                  <a:pt x="0" y="744014"/>
                </a:cubicBezTo>
                <a:lnTo>
                  <a:pt x="1775" y="739728"/>
                </a:lnTo>
                <a:lnTo>
                  <a:pt x="0" y="739728"/>
                </a:lnTo>
                <a:cubicBezTo>
                  <a:pt x="0" y="356286"/>
                  <a:pt x="291414" y="40907"/>
                  <a:pt x="664850" y="2983"/>
                </a:cubicBezTo>
                <a:lnTo>
                  <a:pt x="723900" y="1"/>
                </a:lnTo>
                <a:close/>
              </a:path>
            </a:pathLst>
          </a:cu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Freeform 51">
            <a:extLst>
              <a:ext uri="{FF2B5EF4-FFF2-40B4-BE49-F238E27FC236}">
                <a16:creationId xmlns:a16="http://schemas.microsoft.com/office/drawing/2014/main" id="{BDCBA01C-F23A-0620-FB5D-86BFCBD21792}"/>
              </a:ext>
            </a:extLst>
          </p:cNvPr>
          <p:cNvSpPr>
            <a:spLocks noChangeAspect="1"/>
          </p:cNvSpPr>
          <p:nvPr/>
        </p:nvSpPr>
        <p:spPr>
          <a:xfrm>
            <a:off x="2815147" y="2939459"/>
            <a:ext cx="2326264" cy="1305642"/>
          </a:xfrm>
          <a:custGeom>
            <a:avLst/>
            <a:gdLst>
              <a:gd name="connsiteX0" fmla="*/ 723900 w 1447800"/>
              <a:gd name="connsiteY0" fmla="*/ 0 h 812594"/>
              <a:gd name="connsiteX1" fmla="*/ 782950 w 1447800"/>
              <a:gd name="connsiteY1" fmla="*/ 2982 h 812594"/>
              <a:gd name="connsiteX2" fmla="*/ 1447800 w 1447800"/>
              <a:gd name="connsiteY2" fmla="*/ 739727 h 812594"/>
              <a:gd name="connsiteX3" fmla="*/ 1446025 w 1447800"/>
              <a:gd name="connsiteY3" fmla="*/ 739727 h 812594"/>
              <a:gd name="connsiteX4" fmla="*/ 1447800 w 1447800"/>
              <a:gd name="connsiteY4" fmla="*/ 744013 h 812594"/>
              <a:gd name="connsiteX5" fmla="*/ 1379220 w 1447800"/>
              <a:gd name="connsiteY5" fmla="*/ 812593 h 812594"/>
              <a:gd name="connsiteX6" fmla="*/ 1310640 w 1447800"/>
              <a:gd name="connsiteY6" fmla="*/ 744013 h 812594"/>
              <a:gd name="connsiteX7" fmla="*/ 1312415 w 1447800"/>
              <a:gd name="connsiteY7" fmla="*/ 739727 h 812594"/>
              <a:gd name="connsiteX8" fmla="*/ 1309234 w 1447800"/>
              <a:gd name="connsiteY8" fmla="*/ 739727 h 812594"/>
              <a:gd name="connsiteX9" fmla="*/ 1309430 w 1447800"/>
              <a:gd name="connsiteY9" fmla="*/ 737778 h 812594"/>
              <a:gd name="connsiteX10" fmla="*/ 827039 w 1447800"/>
              <a:gd name="connsiteY10" fmla="*/ 145904 h 812594"/>
              <a:gd name="connsiteX11" fmla="*/ 723900 w 1447800"/>
              <a:gd name="connsiteY11" fmla="*/ 135507 h 812594"/>
              <a:gd name="connsiteX12" fmla="*/ 723900 w 1447800"/>
              <a:gd name="connsiteY12" fmla="*/ 135508 h 812594"/>
              <a:gd name="connsiteX13" fmla="*/ 620761 w 1447800"/>
              <a:gd name="connsiteY13" fmla="*/ 145905 h 812594"/>
              <a:gd name="connsiteX14" fmla="*/ 138370 w 1447800"/>
              <a:gd name="connsiteY14" fmla="*/ 737779 h 812594"/>
              <a:gd name="connsiteX15" fmla="*/ 138566 w 1447800"/>
              <a:gd name="connsiteY15" fmla="*/ 739728 h 812594"/>
              <a:gd name="connsiteX16" fmla="*/ 135385 w 1447800"/>
              <a:gd name="connsiteY16" fmla="*/ 739728 h 812594"/>
              <a:gd name="connsiteX17" fmla="*/ 137160 w 1447800"/>
              <a:gd name="connsiteY17" fmla="*/ 744014 h 812594"/>
              <a:gd name="connsiteX18" fmla="*/ 68580 w 1447800"/>
              <a:gd name="connsiteY18" fmla="*/ 812594 h 812594"/>
              <a:gd name="connsiteX19" fmla="*/ 0 w 1447800"/>
              <a:gd name="connsiteY19" fmla="*/ 744014 h 812594"/>
              <a:gd name="connsiteX20" fmla="*/ 1775 w 1447800"/>
              <a:gd name="connsiteY20" fmla="*/ 739728 h 812594"/>
              <a:gd name="connsiteX21" fmla="*/ 0 w 1447800"/>
              <a:gd name="connsiteY21" fmla="*/ 739728 h 812594"/>
              <a:gd name="connsiteX22" fmla="*/ 664850 w 1447800"/>
              <a:gd name="connsiteY22" fmla="*/ 2983 h 812594"/>
              <a:gd name="connsiteX23" fmla="*/ 723900 w 1447800"/>
              <a:gd name="connsiteY23" fmla="*/ 1 h 8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7800" h="812594">
                <a:moveTo>
                  <a:pt x="723900" y="0"/>
                </a:moveTo>
                <a:lnTo>
                  <a:pt x="782950" y="2982"/>
                </a:lnTo>
                <a:cubicBezTo>
                  <a:pt x="1156386" y="40906"/>
                  <a:pt x="1447800" y="356285"/>
                  <a:pt x="1447800" y="739727"/>
                </a:cubicBezTo>
                <a:lnTo>
                  <a:pt x="1446025" y="739727"/>
                </a:lnTo>
                <a:lnTo>
                  <a:pt x="1447800" y="744013"/>
                </a:lnTo>
                <a:cubicBezTo>
                  <a:pt x="1447800" y="781889"/>
                  <a:pt x="1417096" y="812593"/>
                  <a:pt x="1379220" y="812593"/>
                </a:cubicBezTo>
                <a:cubicBezTo>
                  <a:pt x="1341344" y="812593"/>
                  <a:pt x="1310640" y="781889"/>
                  <a:pt x="1310640" y="744013"/>
                </a:cubicBezTo>
                <a:lnTo>
                  <a:pt x="1312415" y="739727"/>
                </a:lnTo>
                <a:lnTo>
                  <a:pt x="1309234" y="739727"/>
                </a:lnTo>
                <a:lnTo>
                  <a:pt x="1309430" y="737778"/>
                </a:lnTo>
                <a:cubicBezTo>
                  <a:pt x="1309430" y="445824"/>
                  <a:pt x="1102339" y="202239"/>
                  <a:pt x="827039" y="145904"/>
                </a:cubicBezTo>
                <a:lnTo>
                  <a:pt x="723900" y="135507"/>
                </a:lnTo>
                <a:lnTo>
                  <a:pt x="723900" y="135508"/>
                </a:lnTo>
                <a:lnTo>
                  <a:pt x="620761" y="145905"/>
                </a:lnTo>
                <a:cubicBezTo>
                  <a:pt x="345461" y="202240"/>
                  <a:pt x="138370" y="445825"/>
                  <a:pt x="138370" y="737779"/>
                </a:cubicBezTo>
                <a:lnTo>
                  <a:pt x="138566" y="739728"/>
                </a:lnTo>
                <a:lnTo>
                  <a:pt x="135385" y="739728"/>
                </a:lnTo>
                <a:lnTo>
                  <a:pt x="137160" y="744014"/>
                </a:lnTo>
                <a:cubicBezTo>
                  <a:pt x="137160" y="781890"/>
                  <a:pt x="106456" y="812594"/>
                  <a:pt x="68580" y="812594"/>
                </a:cubicBezTo>
                <a:cubicBezTo>
                  <a:pt x="30704" y="812594"/>
                  <a:pt x="0" y="781890"/>
                  <a:pt x="0" y="744014"/>
                </a:cubicBezTo>
                <a:lnTo>
                  <a:pt x="1775" y="739728"/>
                </a:lnTo>
                <a:lnTo>
                  <a:pt x="0" y="739728"/>
                </a:lnTo>
                <a:cubicBezTo>
                  <a:pt x="0" y="356286"/>
                  <a:pt x="291414" y="40907"/>
                  <a:pt x="664850" y="2983"/>
                </a:cubicBezTo>
                <a:lnTo>
                  <a:pt x="723900" y="1"/>
                </a:lnTo>
                <a:close/>
              </a:path>
            </a:pathLst>
          </a:cu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Freeform 50">
            <a:extLst>
              <a:ext uri="{FF2B5EF4-FFF2-40B4-BE49-F238E27FC236}">
                <a16:creationId xmlns:a16="http://schemas.microsoft.com/office/drawing/2014/main" id="{54328812-3BF5-87FB-3A19-4D9E906C4028}"/>
              </a:ext>
            </a:extLst>
          </p:cNvPr>
          <p:cNvSpPr>
            <a:spLocks noChangeAspect="1"/>
          </p:cNvSpPr>
          <p:nvPr/>
        </p:nvSpPr>
        <p:spPr>
          <a:xfrm>
            <a:off x="697427" y="2939459"/>
            <a:ext cx="2326264" cy="1305642"/>
          </a:xfrm>
          <a:custGeom>
            <a:avLst/>
            <a:gdLst>
              <a:gd name="connsiteX0" fmla="*/ 723900 w 1447800"/>
              <a:gd name="connsiteY0" fmla="*/ 0 h 812594"/>
              <a:gd name="connsiteX1" fmla="*/ 782950 w 1447800"/>
              <a:gd name="connsiteY1" fmla="*/ 2982 h 812594"/>
              <a:gd name="connsiteX2" fmla="*/ 1447800 w 1447800"/>
              <a:gd name="connsiteY2" fmla="*/ 739727 h 812594"/>
              <a:gd name="connsiteX3" fmla="*/ 1446025 w 1447800"/>
              <a:gd name="connsiteY3" fmla="*/ 739727 h 812594"/>
              <a:gd name="connsiteX4" fmla="*/ 1447800 w 1447800"/>
              <a:gd name="connsiteY4" fmla="*/ 744013 h 812594"/>
              <a:gd name="connsiteX5" fmla="*/ 1379220 w 1447800"/>
              <a:gd name="connsiteY5" fmla="*/ 812593 h 812594"/>
              <a:gd name="connsiteX6" fmla="*/ 1310640 w 1447800"/>
              <a:gd name="connsiteY6" fmla="*/ 744013 h 812594"/>
              <a:gd name="connsiteX7" fmla="*/ 1312415 w 1447800"/>
              <a:gd name="connsiteY7" fmla="*/ 739727 h 812594"/>
              <a:gd name="connsiteX8" fmla="*/ 1309234 w 1447800"/>
              <a:gd name="connsiteY8" fmla="*/ 739727 h 812594"/>
              <a:gd name="connsiteX9" fmla="*/ 1309430 w 1447800"/>
              <a:gd name="connsiteY9" fmla="*/ 737778 h 812594"/>
              <a:gd name="connsiteX10" fmla="*/ 827039 w 1447800"/>
              <a:gd name="connsiteY10" fmla="*/ 145904 h 812594"/>
              <a:gd name="connsiteX11" fmla="*/ 723900 w 1447800"/>
              <a:gd name="connsiteY11" fmla="*/ 135507 h 812594"/>
              <a:gd name="connsiteX12" fmla="*/ 723900 w 1447800"/>
              <a:gd name="connsiteY12" fmla="*/ 135508 h 812594"/>
              <a:gd name="connsiteX13" fmla="*/ 620761 w 1447800"/>
              <a:gd name="connsiteY13" fmla="*/ 145905 h 812594"/>
              <a:gd name="connsiteX14" fmla="*/ 138370 w 1447800"/>
              <a:gd name="connsiteY14" fmla="*/ 737779 h 812594"/>
              <a:gd name="connsiteX15" fmla="*/ 138566 w 1447800"/>
              <a:gd name="connsiteY15" fmla="*/ 739728 h 812594"/>
              <a:gd name="connsiteX16" fmla="*/ 135385 w 1447800"/>
              <a:gd name="connsiteY16" fmla="*/ 739728 h 812594"/>
              <a:gd name="connsiteX17" fmla="*/ 137160 w 1447800"/>
              <a:gd name="connsiteY17" fmla="*/ 744014 h 812594"/>
              <a:gd name="connsiteX18" fmla="*/ 68580 w 1447800"/>
              <a:gd name="connsiteY18" fmla="*/ 812594 h 812594"/>
              <a:gd name="connsiteX19" fmla="*/ 0 w 1447800"/>
              <a:gd name="connsiteY19" fmla="*/ 744014 h 812594"/>
              <a:gd name="connsiteX20" fmla="*/ 1775 w 1447800"/>
              <a:gd name="connsiteY20" fmla="*/ 739728 h 812594"/>
              <a:gd name="connsiteX21" fmla="*/ 0 w 1447800"/>
              <a:gd name="connsiteY21" fmla="*/ 739728 h 812594"/>
              <a:gd name="connsiteX22" fmla="*/ 664850 w 1447800"/>
              <a:gd name="connsiteY22" fmla="*/ 2983 h 812594"/>
              <a:gd name="connsiteX23" fmla="*/ 723900 w 1447800"/>
              <a:gd name="connsiteY23" fmla="*/ 1 h 8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7800" h="812594">
                <a:moveTo>
                  <a:pt x="723900" y="0"/>
                </a:moveTo>
                <a:lnTo>
                  <a:pt x="782950" y="2982"/>
                </a:lnTo>
                <a:cubicBezTo>
                  <a:pt x="1156386" y="40906"/>
                  <a:pt x="1447800" y="356285"/>
                  <a:pt x="1447800" y="739727"/>
                </a:cubicBezTo>
                <a:lnTo>
                  <a:pt x="1446025" y="739727"/>
                </a:lnTo>
                <a:lnTo>
                  <a:pt x="1447800" y="744013"/>
                </a:lnTo>
                <a:cubicBezTo>
                  <a:pt x="1447800" y="781889"/>
                  <a:pt x="1417096" y="812593"/>
                  <a:pt x="1379220" y="812593"/>
                </a:cubicBezTo>
                <a:cubicBezTo>
                  <a:pt x="1341344" y="812593"/>
                  <a:pt x="1310640" y="781889"/>
                  <a:pt x="1310640" y="744013"/>
                </a:cubicBezTo>
                <a:lnTo>
                  <a:pt x="1312415" y="739727"/>
                </a:lnTo>
                <a:lnTo>
                  <a:pt x="1309234" y="739727"/>
                </a:lnTo>
                <a:lnTo>
                  <a:pt x="1309430" y="737778"/>
                </a:lnTo>
                <a:cubicBezTo>
                  <a:pt x="1309430" y="445824"/>
                  <a:pt x="1102339" y="202239"/>
                  <a:pt x="827039" y="145904"/>
                </a:cubicBezTo>
                <a:lnTo>
                  <a:pt x="723900" y="135507"/>
                </a:lnTo>
                <a:lnTo>
                  <a:pt x="723900" y="135508"/>
                </a:lnTo>
                <a:lnTo>
                  <a:pt x="620761" y="145905"/>
                </a:lnTo>
                <a:cubicBezTo>
                  <a:pt x="345461" y="202240"/>
                  <a:pt x="138370" y="445825"/>
                  <a:pt x="138370" y="737779"/>
                </a:cubicBezTo>
                <a:lnTo>
                  <a:pt x="138566" y="739728"/>
                </a:lnTo>
                <a:lnTo>
                  <a:pt x="135385" y="739728"/>
                </a:lnTo>
                <a:lnTo>
                  <a:pt x="137160" y="744014"/>
                </a:lnTo>
                <a:cubicBezTo>
                  <a:pt x="137160" y="781890"/>
                  <a:pt x="106456" y="812594"/>
                  <a:pt x="68580" y="812594"/>
                </a:cubicBezTo>
                <a:cubicBezTo>
                  <a:pt x="30704" y="812594"/>
                  <a:pt x="0" y="781890"/>
                  <a:pt x="0" y="744014"/>
                </a:cubicBezTo>
                <a:lnTo>
                  <a:pt x="1775" y="739728"/>
                </a:lnTo>
                <a:lnTo>
                  <a:pt x="0" y="739728"/>
                </a:lnTo>
                <a:cubicBezTo>
                  <a:pt x="0" y="356286"/>
                  <a:pt x="291414" y="40907"/>
                  <a:pt x="664850" y="2983"/>
                </a:cubicBezTo>
                <a:lnTo>
                  <a:pt x="723900" y="1"/>
                </a:lnTo>
                <a:close/>
              </a:path>
            </a:pathLst>
          </a:cu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1268908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3E229A64-7BF8-F589-8682-4516AE759E35}"/>
              </a:ext>
            </a:extLst>
          </p:cNvPr>
          <p:cNvSpPr/>
          <p:nvPr/>
        </p:nvSpPr>
        <p:spPr>
          <a:xfrm>
            <a:off x="0" y="0"/>
            <a:ext cx="12192000" cy="322217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F36F3259-5CA5-F3E3-B093-02521C9B035D}"/>
              </a:ext>
            </a:extLst>
          </p:cNvPr>
          <p:cNvSpPr txBox="1"/>
          <p:nvPr/>
        </p:nvSpPr>
        <p:spPr>
          <a:xfrm>
            <a:off x="3271349" y="397897"/>
            <a:ext cx="5649303"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Market Segment Served</a:t>
            </a:r>
          </a:p>
        </p:txBody>
      </p:sp>
      <p:sp>
        <p:nvSpPr>
          <p:cNvPr id="2" name="Rectangle 1">
            <a:extLst>
              <a:ext uri="{FF2B5EF4-FFF2-40B4-BE49-F238E27FC236}">
                <a16:creationId xmlns:a16="http://schemas.microsoft.com/office/drawing/2014/main" id="{C8B9FEFD-9AB6-0E49-2428-FED67703D718}"/>
              </a:ext>
            </a:extLst>
          </p:cNvPr>
          <p:cNvSpPr/>
          <p:nvPr/>
        </p:nvSpPr>
        <p:spPr>
          <a:xfrm>
            <a:off x="643838" y="2436498"/>
            <a:ext cx="3515233" cy="374296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38C85F15-5AE3-7011-6197-4A78F1934D56}"/>
              </a:ext>
            </a:extLst>
          </p:cNvPr>
          <p:cNvSpPr/>
          <p:nvPr/>
        </p:nvSpPr>
        <p:spPr>
          <a:xfrm>
            <a:off x="4338383" y="2436498"/>
            <a:ext cx="3515233" cy="37429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E1C312DC-BFC2-CC9B-C167-EA4B9E30F057}"/>
              </a:ext>
            </a:extLst>
          </p:cNvPr>
          <p:cNvSpPr/>
          <p:nvPr/>
        </p:nvSpPr>
        <p:spPr>
          <a:xfrm>
            <a:off x="8032929" y="2436498"/>
            <a:ext cx="3515233" cy="374296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11C7AB1-EF69-C22E-7569-C2242A4DEAF0}"/>
              </a:ext>
            </a:extLst>
          </p:cNvPr>
          <p:cNvSpPr/>
          <p:nvPr/>
        </p:nvSpPr>
        <p:spPr>
          <a:xfrm>
            <a:off x="8196827" y="4874729"/>
            <a:ext cx="3187436" cy="997453"/>
          </a:xfrm>
          <a:prstGeom prst="rect">
            <a:avLst/>
          </a:prstGeom>
        </p:spPr>
        <p:txBody>
          <a:bodyPr wrap="square">
            <a:spAutoFit/>
          </a:bodyPr>
          <a:lstStyle/>
          <a:p>
            <a:pPr algn="ctr">
              <a:lnSpc>
                <a:spcPts val="18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vero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eos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et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accusamus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is great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etc</a:t>
            </a:r>
            <a:endPar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endParaRPr>
          </a:p>
          <a:p>
            <a:pPr algn="ctr">
              <a:lnSpc>
                <a:spcPts val="1800"/>
              </a:lnSpc>
            </a:pP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Iusto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odio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dignissimos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atque</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corrupti</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go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etc</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vero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eos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et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accusamus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is great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etc</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iusto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odio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dignissimos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etc.</a:t>
            </a:r>
          </a:p>
        </p:txBody>
      </p:sp>
      <p:cxnSp>
        <p:nvCxnSpPr>
          <p:cNvPr id="15" name="Straight Connector 14">
            <a:extLst>
              <a:ext uri="{FF2B5EF4-FFF2-40B4-BE49-F238E27FC236}">
                <a16:creationId xmlns:a16="http://schemas.microsoft.com/office/drawing/2014/main" id="{81E86DD2-0B5B-98AF-DEBB-528E781BF196}"/>
              </a:ext>
            </a:extLst>
          </p:cNvPr>
          <p:cNvCxnSpPr>
            <a:cxnSpLocks/>
          </p:cNvCxnSpPr>
          <p:nvPr/>
        </p:nvCxnSpPr>
        <p:spPr>
          <a:xfrm>
            <a:off x="2169951" y="3975165"/>
            <a:ext cx="463007" cy="0"/>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6F9AE7FE-F703-7558-0B12-275F686EDA05}"/>
              </a:ext>
            </a:extLst>
          </p:cNvPr>
          <p:cNvCxnSpPr>
            <a:cxnSpLocks/>
          </p:cNvCxnSpPr>
          <p:nvPr/>
        </p:nvCxnSpPr>
        <p:spPr>
          <a:xfrm>
            <a:off x="5864496" y="3975165"/>
            <a:ext cx="463007" cy="0"/>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BD43DDB-7B56-B03E-0D2A-30B01E916187}"/>
              </a:ext>
            </a:extLst>
          </p:cNvPr>
          <p:cNvCxnSpPr>
            <a:cxnSpLocks/>
          </p:cNvCxnSpPr>
          <p:nvPr/>
        </p:nvCxnSpPr>
        <p:spPr>
          <a:xfrm>
            <a:off x="9559042" y="3975165"/>
            <a:ext cx="463007" cy="0"/>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A12DCC7C-F718-91A1-C66E-90608B61444D}"/>
              </a:ext>
            </a:extLst>
          </p:cNvPr>
          <p:cNvSpPr txBox="1"/>
          <p:nvPr/>
        </p:nvSpPr>
        <p:spPr>
          <a:xfrm>
            <a:off x="1546893" y="4223002"/>
            <a:ext cx="1709122" cy="646331"/>
          </a:xfrm>
          <a:prstGeom prst="rect">
            <a:avLst/>
          </a:prstGeom>
          <a:noFill/>
        </p:spPr>
        <p:txBody>
          <a:bodyPr wrap="none" rtlCol="0">
            <a:spAutoFit/>
          </a:bodyPr>
          <a:lstStyle/>
          <a:p>
            <a:pPr algn="ctr"/>
            <a:r>
              <a:rPr lang="en-GB" b="1" dirty="0">
                <a:solidFill>
                  <a:schemeClr val="bg1"/>
                </a:solidFill>
                <a:latin typeface="Barlow" panose="00000500000000000000" pitchFamily="2" charset="0"/>
                <a:ea typeface="Lato Bold" panose="020F0502020204030203" pitchFamily="34" charset="0"/>
                <a:cs typeface="Lato Bold" panose="020F0502020204030203" pitchFamily="34" charset="0"/>
              </a:rPr>
              <a:t>Total Available</a:t>
            </a:r>
          </a:p>
          <a:p>
            <a:pPr algn="ctr"/>
            <a:r>
              <a:rPr lang="en-GB" b="1" dirty="0">
                <a:solidFill>
                  <a:schemeClr val="bg1"/>
                </a:solidFill>
                <a:latin typeface="Barlow" panose="00000500000000000000" pitchFamily="2" charset="0"/>
                <a:ea typeface="Lato Bold" panose="020F0502020204030203" pitchFamily="34" charset="0"/>
                <a:cs typeface="Lato Bold" panose="020F0502020204030203" pitchFamily="34" charset="0"/>
              </a:rPr>
              <a:t>Market</a:t>
            </a:r>
            <a:endParaRPr lang="en-US"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23" name="TextBox 22">
            <a:extLst>
              <a:ext uri="{FF2B5EF4-FFF2-40B4-BE49-F238E27FC236}">
                <a16:creationId xmlns:a16="http://schemas.microsoft.com/office/drawing/2014/main" id="{3131B4D4-6616-9097-C2CA-998CEBCB8861}"/>
              </a:ext>
            </a:extLst>
          </p:cNvPr>
          <p:cNvSpPr txBox="1"/>
          <p:nvPr/>
        </p:nvSpPr>
        <p:spPr>
          <a:xfrm>
            <a:off x="4896793" y="4223002"/>
            <a:ext cx="2398413" cy="646331"/>
          </a:xfrm>
          <a:prstGeom prst="rect">
            <a:avLst/>
          </a:prstGeom>
          <a:noFill/>
        </p:spPr>
        <p:txBody>
          <a:bodyPr wrap="none" rtlCol="0">
            <a:spAutoFit/>
          </a:bodyPr>
          <a:lstStyle/>
          <a:p>
            <a:pPr algn="ctr"/>
            <a:r>
              <a:rPr lang="en-GB" b="1" dirty="0">
                <a:solidFill>
                  <a:schemeClr val="bg1"/>
                </a:solidFill>
                <a:latin typeface="Barlow" panose="00000500000000000000" pitchFamily="2" charset="0"/>
                <a:ea typeface="Lato Bold" panose="020F0502020204030203" pitchFamily="34" charset="0"/>
                <a:cs typeface="Lato Bold" panose="020F0502020204030203" pitchFamily="34" charset="0"/>
              </a:rPr>
              <a:t>Serviceable Available</a:t>
            </a:r>
          </a:p>
          <a:p>
            <a:pPr algn="ctr"/>
            <a:r>
              <a:rPr lang="en-GB" b="1" dirty="0">
                <a:solidFill>
                  <a:schemeClr val="bg1"/>
                </a:solidFill>
                <a:latin typeface="Barlow" panose="00000500000000000000" pitchFamily="2" charset="0"/>
                <a:ea typeface="Lato Bold" panose="020F0502020204030203" pitchFamily="34" charset="0"/>
                <a:cs typeface="Lato Bold" panose="020F0502020204030203" pitchFamily="34" charset="0"/>
              </a:rPr>
              <a:t>Market</a:t>
            </a:r>
            <a:endParaRPr lang="en-US"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24" name="TextBox 23">
            <a:extLst>
              <a:ext uri="{FF2B5EF4-FFF2-40B4-BE49-F238E27FC236}">
                <a16:creationId xmlns:a16="http://schemas.microsoft.com/office/drawing/2014/main" id="{9649FC41-053A-40F1-271F-C03D4451A192}"/>
              </a:ext>
            </a:extLst>
          </p:cNvPr>
          <p:cNvSpPr txBox="1"/>
          <p:nvPr/>
        </p:nvSpPr>
        <p:spPr>
          <a:xfrm>
            <a:off x="9341544" y="4223002"/>
            <a:ext cx="898003" cy="646331"/>
          </a:xfrm>
          <a:prstGeom prst="rect">
            <a:avLst/>
          </a:prstGeom>
          <a:noFill/>
        </p:spPr>
        <p:txBody>
          <a:bodyPr wrap="none" rtlCol="0">
            <a:spAutoFit/>
          </a:bodyPr>
          <a:lstStyle/>
          <a:p>
            <a:pPr algn="ctr"/>
            <a:r>
              <a:rPr lang="en-GB" b="1" dirty="0">
                <a:solidFill>
                  <a:schemeClr val="bg1"/>
                </a:solidFill>
                <a:latin typeface="Barlow" panose="00000500000000000000" pitchFamily="2" charset="0"/>
                <a:ea typeface="Lato Bold" panose="020F0502020204030203" pitchFamily="34" charset="0"/>
                <a:cs typeface="Lato Bold" panose="020F0502020204030203" pitchFamily="34" charset="0"/>
              </a:rPr>
              <a:t>Target</a:t>
            </a:r>
          </a:p>
          <a:p>
            <a:pPr algn="ctr"/>
            <a:r>
              <a:rPr lang="en-GB" b="1" dirty="0">
                <a:solidFill>
                  <a:schemeClr val="bg1"/>
                </a:solidFill>
                <a:latin typeface="Barlow" panose="00000500000000000000" pitchFamily="2" charset="0"/>
                <a:ea typeface="Lato Bold" panose="020F0502020204030203" pitchFamily="34" charset="0"/>
                <a:cs typeface="Lato Bold" panose="020F0502020204030203" pitchFamily="34" charset="0"/>
              </a:rPr>
              <a:t>Market</a:t>
            </a:r>
            <a:endParaRPr lang="en-US"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25" name="Shape 2476">
            <a:extLst>
              <a:ext uri="{FF2B5EF4-FFF2-40B4-BE49-F238E27FC236}">
                <a16:creationId xmlns:a16="http://schemas.microsoft.com/office/drawing/2014/main" id="{DB81FEA2-C081-77F3-8006-C1F90E944121}"/>
              </a:ext>
            </a:extLst>
          </p:cNvPr>
          <p:cNvSpPr>
            <a:spLocks noChangeAspect="1"/>
          </p:cNvSpPr>
          <p:nvPr/>
        </p:nvSpPr>
        <p:spPr>
          <a:xfrm>
            <a:off x="5773279" y="2907914"/>
            <a:ext cx="645441" cy="64539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6" name="Shape 2627">
            <a:extLst>
              <a:ext uri="{FF2B5EF4-FFF2-40B4-BE49-F238E27FC236}">
                <a16:creationId xmlns:a16="http://schemas.microsoft.com/office/drawing/2014/main" id="{50C1678C-0A88-55BE-A219-65AC6A8125E2}"/>
              </a:ext>
            </a:extLst>
          </p:cNvPr>
          <p:cNvSpPr>
            <a:spLocks noChangeAspect="1"/>
          </p:cNvSpPr>
          <p:nvPr/>
        </p:nvSpPr>
        <p:spPr>
          <a:xfrm>
            <a:off x="9467825" y="2907914"/>
            <a:ext cx="645441" cy="64539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7" name="Shape 2430">
            <a:extLst>
              <a:ext uri="{FF2B5EF4-FFF2-40B4-BE49-F238E27FC236}">
                <a16:creationId xmlns:a16="http://schemas.microsoft.com/office/drawing/2014/main" id="{918AA9D0-1651-8228-546B-7EEB18E1E1D3}"/>
              </a:ext>
            </a:extLst>
          </p:cNvPr>
          <p:cNvSpPr>
            <a:spLocks noChangeAspect="1"/>
          </p:cNvSpPr>
          <p:nvPr/>
        </p:nvSpPr>
        <p:spPr>
          <a:xfrm>
            <a:off x="2078734" y="2907914"/>
            <a:ext cx="645440" cy="64539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8" name="Rectangle 27">
            <a:extLst>
              <a:ext uri="{FF2B5EF4-FFF2-40B4-BE49-F238E27FC236}">
                <a16:creationId xmlns:a16="http://schemas.microsoft.com/office/drawing/2014/main" id="{6CD82FDB-D45C-2971-C1CF-818A099516BB}"/>
              </a:ext>
            </a:extLst>
          </p:cNvPr>
          <p:cNvSpPr/>
          <p:nvPr/>
        </p:nvSpPr>
        <p:spPr>
          <a:xfrm>
            <a:off x="4502281" y="4874729"/>
            <a:ext cx="3187436" cy="997453"/>
          </a:xfrm>
          <a:prstGeom prst="rect">
            <a:avLst/>
          </a:prstGeom>
        </p:spPr>
        <p:txBody>
          <a:bodyPr wrap="square">
            <a:spAutoFit/>
          </a:bodyPr>
          <a:lstStyle/>
          <a:p>
            <a:pPr algn="ctr">
              <a:lnSpc>
                <a:spcPts val="18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vero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eos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et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accusamus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is great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etc</a:t>
            </a:r>
            <a:endPar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endParaRPr>
          </a:p>
          <a:p>
            <a:pPr algn="ctr">
              <a:lnSpc>
                <a:spcPts val="1800"/>
              </a:lnSpc>
            </a:pP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Iusto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odio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dignissimos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atque</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corrupti</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go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etc</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vero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eos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et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accusamus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is great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etc</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iusto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odio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dignissimos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etc.</a:t>
            </a:r>
          </a:p>
        </p:txBody>
      </p:sp>
      <p:sp>
        <p:nvSpPr>
          <p:cNvPr id="29" name="Rectangle 28">
            <a:extLst>
              <a:ext uri="{FF2B5EF4-FFF2-40B4-BE49-F238E27FC236}">
                <a16:creationId xmlns:a16="http://schemas.microsoft.com/office/drawing/2014/main" id="{718D9385-E521-DC93-B7E9-5283BD014EA0}"/>
              </a:ext>
            </a:extLst>
          </p:cNvPr>
          <p:cNvSpPr/>
          <p:nvPr/>
        </p:nvSpPr>
        <p:spPr>
          <a:xfrm>
            <a:off x="807736" y="4874729"/>
            <a:ext cx="3187436" cy="997453"/>
          </a:xfrm>
          <a:prstGeom prst="rect">
            <a:avLst/>
          </a:prstGeom>
        </p:spPr>
        <p:txBody>
          <a:bodyPr wrap="square">
            <a:spAutoFit/>
          </a:bodyPr>
          <a:lstStyle/>
          <a:p>
            <a:pPr algn="ctr">
              <a:lnSpc>
                <a:spcPts val="18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At vero eos et accusamus is great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etc</a:t>
            </a:r>
            <a:endPar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endParaRPr>
          </a:p>
          <a:p>
            <a:pPr algn="ctr">
              <a:lnSpc>
                <a:spcPts val="1800"/>
              </a:lnSpc>
            </a:pP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Iusto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odio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dignissimos atque corrupti go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etc</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vero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eos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et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accusamus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is great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etc</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iusto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odio</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a:t>
            </a:r>
            <a:r>
              <a:rPr lang="en-US" sz="1100" dirty="0" err="1">
                <a:solidFill>
                  <a:schemeClr val="bg1"/>
                </a:solidFill>
                <a:latin typeface="Poppins" panose="00000500000000000000" pitchFamily="2" charset="0"/>
                <a:ea typeface="Lato Light" panose="020F0502020204030203" pitchFamily="34" charset="0"/>
                <a:cs typeface="Poppins" panose="00000500000000000000" pitchFamily="2" charset="0"/>
              </a:rPr>
              <a:t>dignissimos</a:t>
            </a: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 etc.</a:t>
            </a:r>
          </a:p>
        </p:txBody>
      </p:sp>
      <p:sp>
        <p:nvSpPr>
          <p:cNvPr id="6" name="TextBox 5">
            <a:extLst>
              <a:ext uri="{FF2B5EF4-FFF2-40B4-BE49-F238E27FC236}">
                <a16:creationId xmlns:a16="http://schemas.microsoft.com/office/drawing/2014/main" id="{4BCE1DC8-7BF9-E20E-A4F7-84DE69E0654C}"/>
              </a:ext>
            </a:extLst>
          </p:cNvPr>
          <p:cNvSpPr txBox="1"/>
          <p:nvPr/>
        </p:nvSpPr>
        <p:spPr>
          <a:xfrm>
            <a:off x="1116168" y="1156890"/>
            <a:ext cx="9959664" cy="58067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Contrary to popular belief, Lorem Ipsum is not simply random text. roots in a piece of classical Latin literature from 45 BC, making it over 2000 years old  Richard Mc CLIN tock, a Latin professor at in Virginia,, connecter, from a Lorem Ipsum passage, </a:t>
            </a:r>
          </a:p>
        </p:txBody>
      </p:sp>
    </p:spTree>
    <p:extLst>
      <p:ext uri="{BB962C8B-B14F-4D97-AF65-F5344CB8AC3E}">
        <p14:creationId xmlns:p14="http://schemas.microsoft.com/office/powerpoint/2010/main" val="81290823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4095292" y="397897"/>
            <a:ext cx="4001416"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S.W.O.T Analysis</a:t>
            </a:r>
          </a:p>
        </p:txBody>
      </p:sp>
      <p:sp>
        <p:nvSpPr>
          <p:cNvPr id="2" name="Rectangle: Rounded Corners 1">
            <a:extLst>
              <a:ext uri="{FF2B5EF4-FFF2-40B4-BE49-F238E27FC236}">
                <a16:creationId xmlns:a16="http://schemas.microsoft.com/office/drawing/2014/main" id="{2F7E90A6-3CD3-AB9D-A3BC-E850B6E999D5}"/>
              </a:ext>
            </a:extLst>
          </p:cNvPr>
          <p:cNvSpPr/>
          <p:nvPr/>
        </p:nvSpPr>
        <p:spPr>
          <a:xfrm>
            <a:off x="6336894" y="3084472"/>
            <a:ext cx="2416477" cy="3221078"/>
          </a:xfrm>
          <a:prstGeom prst="roundRect">
            <a:avLst>
              <a:gd name="adj" fmla="val 1363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32652D6F-2881-9CC0-A11E-DFF63B1F41DA}"/>
              </a:ext>
            </a:extLst>
          </p:cNvPr>
          <p:cNvSpPr/>
          <p:nvPr/>
        </p:nvSpPr>
        <p:spPr>
          <a:xfrm>
            <a:off x="6730452" y="2269791"/>
            <a:ext cx="1629361" cy="1629361"/>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Rounded Corners 4">
            <a:extLst>
              <a:ext uri="{FF2B5EF4-FFF2-40B4-BE49-F238E27FC236}">
                <a16:creationId xmlns:a16="http://schemas.microsoft.com/office/drawing/2014/main" id="{117D60B6-3A51-AF8B-CC1A-91F02782AF8E}"/>
              </a:ext>
            </a:extLst>
          </p:cNvPr>
          <p:cNvSpPr/>
          <p:nvPr/>
        </p:nvSpPr>
        <p:spPr>
          <a:xfrm>
            <a:off x="3438630" y="3084472"/>
            <a:ext cx="2416477" cy="3221078"/>
          </a:xfrm>
          <a:prstGeom prst="roundRect">
            <a:avLst>
              <a:gd name="adj" fmla="val 1363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A2AC99CD-A9FB-9E64-5219-660D2255F940}"/>
              </a:ext>
            </a:extLst>
          </p:cNvPr>
          <p:cNvSpPr/>
          <p:nvPr/>
        </p:nvSpPr>
        <p:spPr>
          <a:xfrm>
            <a:off x="3832188" y="2269791"/>
            <a:ext cx="1629361" cy="1629361"/>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Rounded Corners 6">
            <a:extLst>
              <a:ext uri="{FF2B5EF4-FFF2-40B4-BE49-F238E27FC236}">
                <a16:creationId xmlns:a16="http://schemas.microsoft.com/office/drawing/2014/main" id="{2EAC9D4E-839A-BDAF-4B3C-6F99A28C182A}"/>
              </a:ext>
            </a:extLst>
          </p:cNvPr>
          <p:cNvSpPr/>
          <p:nvPr/>
        </p:nvSpPr>
        <p:spPr>
          <a:xfrm>
            <a:off x="9235157" y="3084472"/>
            <a:ext cx="2416477" cy="3221078"/>
          </a:xfrm>
          <a:prstGeom prst="roundRect">
            <a:avLst>
              <a:gd name="adj" fmla="val 1363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8B95CE8D-A4D1-1639-7CF8-931565044A06}"/>
              </a:ext>
            </a:extLst>
          </p:cNvPr>
          <p:cNvSpPr/>
          <p:nvPr/>
        </p:nvSpPr>
        <p:spPr>
          <a:xfrm>
            <a:off x="9628715" y="2269791"/>
            <a:ext cx="1629361" cy="1629361"/>
          </a:xfrm>
          <a:prstGeom prst="ellipse">
            <a:avLst/>
          </a:prstGeom>
          <a:solidFill>
            <a:schemeClr val="accent4"/>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B2C3ECC6-8BF3-0849-9694-2B87D69F4147}"/>
              </a:ext>
            </a:extLst>
          </p:cNvPr>
          <p:cNvSpPr/>
          <p:nvPr/>
        </p:nvSpPr>
        <p:spPr>
          <a:xfrm>
            <a:off x="540367" y="3084472"/>
            <a:ext cx="2416477" cy="3221078"/>
          </a:xfrm>
          <a:prstGeom prst="roundRect">
            <a:avLst>
              <a:gd name="adj" fmla="val 1363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44166E71-0073-DF12-EC89-763394861A7E}"/>
              </a:ext>
            </a:extLst>
          </p:cNvPr>
          <p:cNvSpPr/>
          <p:nvPr/>
        </p:nvSpPr>
        <p:spPr>
          <a:xfrm>
            <a:off x="933925" y="2269791"/>
            <a:ext cx="1629361" cy="1629361"/>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FC465D1E-6E28-A17C-BD21-6DBA315555C4}"/>
              </a:ext>
            </a:extLst>
          </p:cNvPr>
          <p:cNvSpPr txBox="1"/>
          <p:nvPr/>
        </p:nvSpPr>
        <p:spPr>
          <a:xfrm>
            <a:off x="1366930" y="2461224"/>
            <a:ext cx="763351" cy="1246495"/>
          </a:xfrm>
          <a:prstGeom prst="rect">
            <a:avLst/>
          </a:prstGeom>
          <a:noFill/>
        </p:spPr>
        <p:txBody>
          <a:bodyPr wrap="none" rtlCol="0">
            <a:spAutoFit/>
          </a:bodyPr>
          <a:lstStyle/>
          <a:p>
            <a:pPr algn="ctr"/>
            <a:r>
              <a:rPr lang="en-US" sz="7500" dirty="0">
                <a:solidFill>
                  <a:schemeClr val="bg1"/>
                </a:solidFill>
                <a:latin typeface="Barlow Black" panose="00000A00000000000000" pitchFamily="2" charset="0"/>
                <a:cs typeface="Poppins" panose="00000500000000000000" pitchFamily="2" charset="0"/>
              </a:rPr>
              <a:t>S</a:t>
            </a:r>
          </a:p>
        </p:txBody>
      </p:sp>
      <p:sp>
        <p:nvSpPr>
          <p:cNvPr id="13" name="TextBox 12">
            <a:extLst>
              <a:ext uri="{FF2B5EF4-FFF2-40B4-BE49-F238E27FC236}">
                <a16:creationId xmlns:a16="http://schemas.microsoft.com/office/drawing/2014/main" id="{8B0DCAE1-28E1-D833-5465-90271AE74C6D}"/>
              </a:ext>
            </a:extLst>
          </p:cNvPr>
          <p:cNvSpPr txBox="1"/>
          <p:nvPr/>
        </p:nvSpPr>
        <p:spPr>
          <a:xfrm>
            <a:off x="4058671" y="2499696"/>
            <a:ext cx="1176394" cy="1169551"/>
          </a:xfrm>
          <a:prstGeom prst="rect">
            <a:avLst/>
          </a:prstGeom>
          <a:noFill/>
        </p:spPr>
        <p:txBody>
          <a:bodyPr wrap="square" rtlCol="0">
            <a:spAutoFit/>
          </a:bodyPr>
          <a:lstStyle/>
          <a:p>
            <a:pPr algn="ctr"/>
            <a:r>
              <a:rPr lang="en-US" sz="7000" dirty="0">
                <a:solidFill>
                  <a:schemeClr val="bg1"/>
                </a:solidFill>
                <a:latin typeface="Barlow Black" panose="00000A00000000000000" pitchFamily="2" charset="0"/>
                <a:cs typeface="Poppins" panose="00000500000000000000" pitchFamily="2" charset="0"/>
              </a:rPr>
              <a:t>W</a:t>
            </a:r>
          </a:p>
        </p:txBody>
      </p:sp>
      <p:sp>
        <p:nvSpPr>
          <p:cNvPr id="14" name="TextBox 13">
            <a:extLst>
              <a:ext uri="{FF2B5EF4-FFF2-40B4-BE49-F238E27FC236}">
                <a16:creationId xmlns:a16="http://schemas.microsoft.com/office/drawing/2014/main" id="{DC12E93D-CCAC-4C03-67CB-F2B20660554A}"/>
              </a:ext>
            </a:extLst>
          </p:cNvPr>
          <p:cNvSpPr txBox="1"/>
          <p:nvPr/>
        </p:nvSpPr>
        <p:spPr>
          <a:xfrm>
            <a:off x="7153839" y="2461224"/>
            <a:ext cx="782587" cy="1246495"/>
          </a:xfrm>
          <a:prstGeom prst="rect">
            <a:avLst/>
          </a:prstGeom>
          <a:noFill/>
        </p:spPr>
        <p:txBody>
          <a:bodyPr wrap="none" rtlCol="0">
            <a:spAutoFit/>
          </a:bodyPr>
          <a:lstStyle/>
          <a:p>
            <a:pPr algn="ctr"/>
            <a:r>
              <a:rPr lang="en-US" sz="7500" dirty="0">
                <a:solidFill>
                  <a:schemeClr val="bg1"/>
                </a:solidFill>
                <a:latin typeface="Barlow Black" panose="00000A00000000000000" pitchFamily="2" charset="0"/>
                <a:cs typeface="Poppins" panose="00000500000000000000" pitchFamily="2" charset="0"/>
              </a:rPr>
              <a:t>O</a:t>
            </a:r>
          </a:p>
        </p:txBody>
      </p:sp>
      <p:sp>
        <p:nvSpPr>
          <p:cNvPr id="15" name="TextBox 14">
            <a:extLst>
              <a:ext uri="{FF2B5EF4-FFF2-40B4-BE49-F238E27FC236}">
                <a16:creationId xmlns:a16="http://schemas.microsoft.com/office/drawing/2014/main" id="{A5CA4266-75B9-7DF0-05B6-B3E2CAC20030}"/>
              </a:ext>
            </a:extLst>
          </p:cNvPr>
          <p:cNvSpPr txBox="1"/>
          <p:nvPr/>
        </p:nvSpPr>
        <p:spPr>
          <a:xfrm>
            <a:off x="10052102" y="2461224"/>
            <a:ext cx="782587" cy="1246495"/>
          </a:xfrm>
          <a:prstGeom prst="rect">
            <a:avLst/>
          </a:prstGeom>
          <a:noFill/>
        </p:spPr>
        <p:txBody>
          <a:bodyPr wrap="none" rtlCol="0">
            <a:spAutoFit/>
          </a:bodyPr>
          <a:lstStyle/>
          <a:p>
            <a:pPr algn="ctr"/>
            <a:r>
              <a:rPr lang="en-US" sz="7500" dirty="0">
                <a:solidFill>
                  <a:schemeClr val="bg1"/>
                </a:solidFill>
                <a:latin typeface="Barlow Black" panose="00000A00000000000000" pitchFamily="2" charset="0"/>
                <a:cs typeface="Poppins" panose="00000500000000000000" pitchFamily="2" charset="0"/>
              </a:rPr>
              <a:t>T</a:t>
            </a:r>
          </a:p>
        </p:txBody>
      </p:sp>
      <p:sp>
        <p:nvSpPr>
          <p:cNvPr id="16" name="TextBox 15">
            <a:extLst>
              <a:ext uri="{FF2B5EF4-FFF2-40B4-BE49-F238E27FC236}">
                <a16:creationId xmlns:a16="http://schemas.microsoft.com/office/drawing/2014/main" id="{94FED1CA-E3CE-ED5F-FFC8-FCD283977A9C}"/>
              </a:ext>
            </a:extLst>
          </p:cNvPr>
          <p:cNvSpPr txBox="1"/>
          <p:nvPr/>
        </p:nvSpPr>
        <p:spPr>
          <a:xfrm>
            <a:off x="1143311" y="4884187"/>
            <a:ext cx="1210588" cy="369332"/>
          </a:xfrm>
          <a:prstGeom prst="rect">
            <a:avLst/>
          </a:prstGeom>
          <a:noFill/>
        </p:spPr>
        <p:txBody>
          <a:bodyPr wrap="none" rtlCol="0">
            <a:spAutoFit/>
          </a:bodyPr>
          <a:lstStyle/>
          <a:p>
            <a:pPr algn="ctr"/>
            <a:r>
              <a:rPr lang="en-GB" b="1" dirty="0">
                <a:solidFill>
                  <a:schemeClr val="bg1"/>
                </a:solidFill>
                <a:latin typeface="Barlow" panose="00000500000000000000" pitchFamily="2" charset="0"/>
                <a:ea typeface="Lato Bold" panose="020F0502020204030203" pitchFamily="34" charset="0"/>
                <a:cs typeface="Lato Bold" panose="020F0502020204030203" pitchFamily="34" charset="0"/>
              </a:rPr>
              <a:t>Strengths</a:t>
            </a:r>
          </a:p>
        </p:txBody>
      </p:sp>
      <p:sp>
        <p:nvSpPr>
          <p:cNvPr id="17" name="Rectangle 16">
            <a:extLst>
              <a:ext uri="{FF2B5EF4-FFF2-40B4-BE49-F238E27FC236}">
                <a16:creationId xmlns:a16="http://schemas.microsoft.com/office/drawing/2014/main" id="{6FA876D0-A0FE-71A5-2A6E-76FE6915D5C6}"/>
              </a:ext>
            </a:extLst>
          </p:cNvPr>
          <p:cNvSpPr/>
          <p:nvPr/>
        </p:nvSpPr>
        <p:spPr>
          <a:xfrm>
            <a:off x="708247" y="5234469"/>
            <a:ext cx="2080718" cy="766620"/>
          </a:xfrm>
          <a:prstGeom prst="rect">
            <a:avLst/>
          </a:prstGeom>
        </p:spPr>
        <p:txBody>
          <a:bodyPr wrap="square">
            <a:spAutoFit/>
          </a:bodyPr>
          <a:lstStyle/>
          <a:p>
            <a:pPr algn="ctr">
              <a:lnSpc>
                <a:spcPts val="18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At verso egos et is great</a:t>
            </a:r>
          </a:p>
          <a:p>
            <a:pPr algn="ctr">
              <a:lnSpc>
                <a:spcPts val="18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etc. Gusto olio pianissimos go is great etc. gusto</a:t>
            </a:r>
          </a:p>
        </p:txBody>
      </p:sp>
      <p:sp>
        <p:nvSpPr>
          <p:cNvPr id="18" name="TextBox 17">
            <a:extLst>
              <a:ext uri="{FF2B5EF4-FFF2-40B4-BE49-F238E27FC236}">
                <a16:creationId xmlns:a16="http://schemas.microsoft.com/office/drawing/2014/main" id="{608A1307-23B7-5971-E416-E205CC8A6913}"/>
              </a:ext>
            </a:extLst>
          </p:cNvPr>
          <p:cNvSpPr txBox="1"/>
          <p:nvPr/>
        </p:nvSpPr>
        <p:spPr>
          <a:xfrm>
            <a:off x="3904517" y="4884187"/>
            <a:ext cx="1484702" cy="369332"/>
          </a:xfrm>
          <a:prstGeom prst="rect">
            <a:avLst/>
          </a:prstGeom>
          <a:noFill/>
        </p:spPr>
        <p:txBody>
          <a:bodyPr wrap="none" rtlCol="0">
            <a:spAutoFit/>
          </a:bodyPr>
          <a:lstStyle/>
          <a:p>
            <a:pPr algn="ctr"/>
            <a:r>
              <a:rPr lang="en-GB" b="1" dirty="0">
                <a:solidFill>
                  <a:schemeClr val="bg1"/>
                </a:solidFill>
                <a:latin typeface="Barlow" panose="00000500000000000000" pitchFamily="2" charset="0"/>
                <a:ea typeface="Lato Bold" panose="020F0502020204030203" pitchFamily="34" charset="0"/>
                <a:cs typeface="Lato Bold" panose="020F0502020204030203" pitchFamily="34" charset="0"/>
              </a:rPr>
              <a:t>Weaknesses</a:t>
            </a:r>
          </a:p>
        </p:txBody>
      </p:sp>
      <p:sp>
        <p:nvSpPr>
          <p:cNvPr id="19" name="Rectangle 18">
            <a:extLst>
              <a:ext uri="{FF2B5EF4-FFF2-40B4-BE49-F238E27FC236}">
                <a16:creationId xmlns:a16="http://schemas.microsoft.com/office/drawing/2014/main" id="{0CBD9021-BD77-6BB6-F1F9-DB1B4EFF8E4B}"/>
              </a:ext>
            </a:extLst>
          </p:cNvPr>
          <p:cNvSpPr/>
          <p:nvPr/>
        </p:nvSpPr>
        <p:spPr>
          <a:xfrm>
            <a:off x="3606510" y="5234469"/>
            <a:ext cx="2080718" cy="766620"/>
          </a:xfrm>
          <a:prstGeom prst="rect">
            <a:avLst/>
          </a:prstGeom>
        </p:spPr>
        <p:txBody>
          <a:bodyPr wrap="square">
            <a:spAutoFit/>
          </a:bodyPr>
          <a:lstStyle/>
          <a:p>
            <a:pPr algn="ctr">
              <a:lnSpc>
                <a:spcPts val="18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At verso egos et is great</a:t>
            </a:r>
          </a:p>
          <a:p>
            <a:pPr algn="ctr">
              <a:lnSpc>
                <a:spcPts val="18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etc. Gusto olio pianissimos go is great etc. gusto</a:t>
            </a:r>
          </a:p>
        </p:txBody>
      </p:sp>
      <p:sp>
        <p:nvSpPr>
          <p:cNvPr id="20" name="TextBox 19">
            <a:extLst>
              <a:ext uri="{FF2B5EF4-FFF2-40B4-BE49-F238E27FC236}">
                <a16:creationId xmlns:a16="http://schemas.microsoft.com/office/drawing/2014/main" id="{56B5FF5A-2B13-94EC-D087-0208084EC26D}"/>
              </a:ext>
            </a:extLst>
          </p:cNvPr>
          <p:cNvSpPr txBox="1"/>
          <p:nvPr/>
        </p:nvSpPr>
        <p:spPr>
          <a:xfrm>
            <a:off x="6747478" y="4884187"/>
            <a:ext cx="1595309" cy="369332"/>
          </a:xfrm>
          <a:prstGeom prst="rect">
            <a:avLst/>
          </a:prstGeom>
          <a:noFill/>
        </p:spPr>
        <p:txBody>
          <a:bodyPr wrap="none" rtlCol="0">
            <a:spAutoFit/>
          </a:bodyPr>
          <a:lstStyle/>
          <a:p>
            <a:pPr algn="ctr"/>
            <a:r>
              <a:rPr lang="en-GB" b="1" dirty="0">
                <a:solidFill>
                  <a:schemeClr val="bg1"/>
                </a:solidFill>
                <a:latin typeface="Barlow" panose="00000500000000000000" pitchFamily="2" charset="0"/>
                <a:ea typeface="Lato Bold" panose="020F0502020204030203" pitchFamily="34" charset="0"/>
                <a:cs typeface="Lato Bold" panose="020F0502020204030203" pitchFamily="34" charset="0"/>
              </a:rPr>
              <a:t>Opportunities</a:t>
            </a:r>
          </a:p>
        </p:txBody>
      </p:sp>
      <p:sp>
        <p:nvSpPr>
          <p:cNvPr id="21" name="Rectangle 20">
            <a:extLst>
              <a:ext uri="{FF2B5EF4-FFF2-40B4-BE49-F238E27FC236}">
                <a16:creationId xmlns:a16="http://schemas.microsoft.com/office/drawing/2014/main" id="{145A1A33-585C-9ED5-4DAE-8B43A114E2F6}"/>
              </a:ext>
            </a:extLst>
          </p:cNvPr>
          <p:cNvSpPr/>
          <p:nvPr/>
        </p:nvSpPr>
        <p:spPr>
          <a:xfrm>
            <a:off x="6504774" y="5234469"/>
            <a:ext cx="2080718" cy="766620"/>
          </a:xfrm>
          <a:prstGeom prst="rect">
            <a:avLst/>
          </a:prstGeom>
        </p:spPr>
        <p:txBody>
          <a:bodyPr wrap="square">
            <a:spAutoFit/>
          </a:bodyPr>
          <a:lstStyle/>
          <a:p>
            <a:pPr algn="ctr">
              <a:lnSpc>
                <a:spcPts val="18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At verso egos et is great</a:t>
            </a:r>
          </a:p>
          <a:p>
            <a:pPr algn="ctr">
              <a:lnSpc>
                <a:spcPts val="18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etc. Gusto olio pianissimos go is great etc. gusto</a:t>
            </a:r>
          </a:p>
        </p:txBody>
      </p:sp>
      <p:sp>
        <p:nvSpPr>
          <p:cNvPr id="22" name="TextBox 21">
            <a:extLst>
              <a:ext uri="{FF2B5EF4-FFF2-40B4-BE49-F238E27FC236}">
                <a16:creationId xmlns:a16="http://schemas.microsoft.com/office/drawing/2014/main" id="{553550C3-9CF6-34FB-AF46-5EBF043B4806}"/>
              </a:ext>
            </a:extLst>
          </p:cNvPr>
          <p:cNvSpPr txBox="1"/>
          <p:nvPr/>
        </p:nvSpPr>
        <p:spPr>
          <a:xfrm>
            <a:off x="9950312" y="4884187"/>
            <a:ext cx="986167" cy="369332"/>
          </a:xfrm>
          <a:prstGeom prst="rect">
            <a:avLst/>
          </a:prstGeom>
          <a:noFill/>
        </p:spPr>
        <p:txBody>
          <a:bodyPr wrap="none" rtlCol="0">
            <a:spAutoFit/>
          </a:bodyPr>
          <a:lstStyle/>
          <a:p>
            <a:pPr algn="ctr"/>
            <a:r>
              <a:rPr lang="en-GB" b="1" dirty="0">
                <a:solidFill>
                  <a:schemeClr val="bg1"/>
                </a:solidFill>
                <a:latin typeface="Barlow" panose="00000500000000000000" pitchFamily="2" charset="0"/>
                <a:ea typeface="Lato Bold" panose="020F0502020204030203" pitchFamily="34" charset="0"/>
                <a:cs typeface="Lato Bold" panose="020F0502020204030203" pitchFamily="34" charset="0"/>
              </a:rPr>
              <a:t>Threats</a:t>
            </a:r>
          </a:p>
        </p:txBody>
      </p:sp>
      <p:sp>
        <p:nvSpPr>
          <p:cNvPr id="23" name="Rectangle 22">
            <a:extLst>
              <a:ext uri="{FF2B5EF4-FFF2-40B4-BE49-F238E27FC236}">
                <a16:creationId xmlns:a16="http://schemas.microsoft.com/office/drawing/2014/main" id="{CDCB4DD7-BD1A-6B0F-0634-8C037CC88278}"/>
              </a:ext>
            </a:extLst>
          </p:cNvPr>
          <p:cNvSpPr/>
          <p:nvPr/>
        </p:nvSpPr>
        <p:spPr>
          <a:xfrm>
            <a:off x="9403037" y="5234469"/>
            <a:ext cx="2080718" cy="766620"/>
          </a:xfrm>
          <a:prstGeom prst="rect">
            <a:avLst/>
          </a:prstGeom>
        </p:spPr>
        <p:txBody>
          <a:bodyPr wrap="square">
            <a:spAutoFit/>
          </a:bodyPr>
          <a:lstStyle/>
          <a:p>
            <a:pPr algn="ctr">
              <a:lnSpc>
                <a:spcPts val="18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At verso egos et is great</a:t>
            </a:r>
          </a:p>
          <a:p>
            <a:pPr algn="ctr">
              <a:lnSpc>
                <a:spcPts val="1800"/>
              </a:lnSpc>
            </a:pPr>
            <a:r>
              <a:rPr lang="en-US" sz="1100" dirty="0">
                <a:solidFill>
                  <a:schemeClr val="bg1"/>
                </a:solidFill>
                <a:latin typeface="Poppins" panose="00000500000000000000" pitchFamily="2" charset="0"/>
                <a:ea typeface="Lato Light" panose="020F0502020204030203" pitchFamily="34" charset="0"/>
                <a:cs typeface="Poppins" panose="00000500000000000000" pitchFamily="2" charset="0"/>
              </a:rPr>
              <a:t>etc. Gusto olio pianissimos go is great etc. gusto</a:t>
            </a:r>
          </a:p>
        </p:txBody>
      </p:sp>
      <p:sp>
        <p:nvSpPr>
          <p:cNvPr id="24" name="Freeform 5">
            <a:extLst>
              <a:ext uri="{FF2B5EF4-FFF2-40B4-BE49-F238E27FC236}">
                <a16:creationId xmlns:a16="http://schemas.microsoft.com/office/drawing/2014/main" id="{AAA9C7DA-6643-02C9-D1A0-1A458718D1E7}"/>
              </a:ext>
            </a:extLst>
          </p:cNvPr>
          <p:cNvSpPr>
            <a:spLocks noEditPoints="1"/>
          </p:cNvSpPr>
          <p:nvPr/>
        </p:nvSpPr>
        <p:spPr bwMode="auto">
          <a:xfrm>
            <a:off x="1566837" y="4206894"/>
            <a:ext cx="363537" cy="549275"/>
          </a:xfrm>
          <a:custGeom>
            <a:avLst/>
            <a:gdLst>
              <a:gd name="T0" fmla="*/ 22 w 45"/>
              <a:gd name="T1" fmla="*/ 0 h 65"/>
              <a:gd name="T2" fmla="*/ 0 w 45"/>
              <a:gd name="T3" fmla="*/ 22 h 65"/>
              <a:gd name="T4" fmla="*/ 7 w 45"/>
              <a:gd name="T5" fmla="*/ 40 h 65"/>
              <a:gd name="T6" fmla="*/ 8 w 45"/>
              <a:gd name="T7" fmla="*/ 43 h 65"/>
              <a:gd name="T8" fmla="*/ 14 w 45"/>
              <a:gd name="T9" fmla="*/ 53 h 65"/>
              <a:gd name="T10" fmla="*/ 15 w 45"/>
              <a:gd name="T11" fmla="*/ 54 h 65"/>
              <a:gd name="T12" fmla="*/ 16 w 45"/>
              <a:gd name="T13" fmla="*/ 55 h 65"/>
              <a:gd name="T14" fmla="*/ 29 w 45"/>
              <a:gd name="T15" fmla="*/ 54 h 65"/>
              <a:gd name="T16" fmla="*/ 29 w 45"/>
              <a:gd name="T17" fmla="*/ 54 h 65"/>
              <a:gd name="T18" fmla="*/ 30 w 45"/>
              <a:gd name="T19" fmla="*/ 54 h 65"/>
              <a:gd name="T20" fmla="*/ 38 w 45"/>
              <a:gd name="T21" fmla="*/ 40 h 65"/>
              <a:gd name="T22" fmla="*/ 39 w 45"/>
              <a:gd name="T23" fmla="*/ 38 h 65"/>
              <a:gd name="T24" fmla="*/ 45 w 45"/>
              <a:gd name="T25" fmla="*/ 22 h 65"/>
              <a:gd name="T26" fmla="*/ 22 w 45"/>
              <a:gd name="T27" fmla="*/ 0 h 65"/>
              <a:gd name="T28" fmla="*/ 36 w 45"/>
              <a:gd name="T29" fmla="*/ 36 h 65"/>
              <a:gd name="T30" fmla="*/ 35 w 45"/>
              <a:gd name="T31" fmla="*/ 38 h 65"/>
              <a:gd name="T32" fmla="*/ 28 w 45"/>
              <a:gd name="T33" fmla="*/ 51 h 65"/>
              <a:gd name="T34" fmla="*/ 17 w 45"/>
              <a:gd name="T35" fmla="*/ 51 h 65"/>
              <a:gd name="T36" fmla="*/ 12 w 45"/>
              <a:gd name="T37" fmla="*/ 41 h 65"/>
              <a:gd name="T38" fmla="*/ 10 w 45"/>
              <a:gd name="T39" fmla="*/ 38 h 65"/>
              <a:gd name="T40" fmla="*/ 4 w 45"/>
              <a:gd name="T41" fmla="*/ 22 h 65"/>
              <a:gd name="T42" fmla="*/ 22 w 45"/>
              <a:gd name="T43" fmla="*/ 3 h 65"/>
              <a:gd name="T44" fmla="*/ 41 w 45"/>
              <a:gd name="T45" fmla="*/ 22 h 65"/>
              <a:gd name="T46" fmla="*/ 36 w 45"/>
              <a:gd name="T47" fmla="*/ 36 h 65"/>
              <a:gd name="T48" fmla="*/ 29 w 45"/>
              <a:gd name="T49" fmla="*/ 57 h 65"/>
              <a:gd name="T50" fmla="*/ 18 w 45"/>
              <a:gd name="T51" fmla="*/ 57 h 65"/>
              <a:gd name="T52" fmla="*/ 16 w 45"/>
              <a:gd name="T53" fmla="*/ 59 h 65"/>
              <a:gd name="T54" fmla="*/ 18 w 45"/>
              <a:gd name="T55" fmla="*/ 60 h 65"/>
              <a:gd name="T56" fmla="*/ 29 w 45"/>
              <a:gd name="T57" fmla="*/ 60 h 65"/>
              <a:gd name="T58" fmla="*/ 31 w 45"/>
              <a:gd name="T59" fmla="*/ 59 h 65"/>
              <a:gd name="T60" fmla="*/ 29 w 45"/>
              <a:gd name="T61" fmla="*/ 57 h 65"/>
              <a:gd name="T62" fmla="*/ 28 w 45"/>
              <a:gd name="T63" fmla="*/ 62 h 65"/>
              <a:gd name="T64" fmla="*/ 19 w 45"/>
              <a:gd name="T65" fmla="*/ 62 h 65"/>
              <a:gd name="T66" fmla="*/ 17 w 45"/>
              <a:gd name="T67" fmla="*/ 63 h 65"/>
              <a:gd name="T68" fmla="*/ 19 w 45"/>
              <a:gd name="T69" fmla="*/ 65 h 65"/>
              <a:gd name="T70" fmla="*/ 28 w 45"/>
              <a:gd name="T71" fmla="*/ 65 h 65"/>
              <a:gd name="T72" fmla="*/ 30 w 45"/>
              <a:gd name="T73" fmla="*/ 63 h 65"/>
              <a:gd name="T74" fmla="*/ 28 w 45"/>
              <a:gd name="T75"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65">
                <a:moveTo>
                  <a:pt x="22" y="0"/>
                </a:moveTo>
                <a:cubicBezTo>
                  <a:pt x="10" y="0"/>
                  <a:pt x="0" y="10"/>
                  <a:pt x="0" y="22"/>
                </a:cubicBezTo>
                <a:cubicBezTo>
                  <a:pt x="0" y="29"/>
                  <a:pt x="4" y="35"/>
                  <a:pt x="7" y="40"/>
                </a:cubicBezTo>
                <a:cubicBezTo>
                  <a:pt x="7" y="41"/>
                  <a:pt x="8" y="42"/>
                  <a:pt x="8" y="43"/>
                </a:cubicBezTo>
                <a:cubicBezTo>
                  <a:pt x="10" y="46"/>
                  <a:pt x="12" y="50"/>
                  <a:pt x="14" y="53"/>
                </a:cubicBezTo>
                <a:cubicBezTo>
                  <a:pt x="15" y="54"/>
                  <a:pt x="15" y="54"/>
                  <a:pt x="15" y="54"/>
                </a:cubicBezTo>
                <a:cubicBezTo>
                  <a:pt x="15" y="54"/>
                  <a:pt x="16" y="55"/>
                  <a:pt x="16" y="55"/>
                </a:cubicBezTo>
                <a:cubicBezTo>
                  <a:pt x="29" y="54"/>
                  <a:pt x="29" y="54"/>
                  <a:pt x="29" y="54"/>
                </a:cubicBezTo>
                <a:cubicBezTo>
                  <a:pt x="29" y="54"/>
                  <a:pt x="29" y="54"/>
                  <a:pt x="29" y="54"/>
                </a:cubicBezTo>
                <a:cubicBezTo>
                  <a:pt x="29" y="54"/>
                  <a:pt x="30" y="54"/>
                  <a:pt x="30" y="54"/>
                </a:cubicBezTo>
                <a:cubicBezTo>
                  <a:pt x="38" y="40"/>
                  <a:pt x="38" y="40"/>
                  <a:pt x="38" y="40"/>
                </a:cubicBezTo>
                <a:cubicBezTo>
                  <a:pt x="38" y="40"/>
                  <a:pt x="39" y="39"/>
                  <a:pt x="39" y="38"/>
                </a:cubicBezTo>
                <a:cubicBezTo>
                  <a:pt x="42" y="33"/>
                  <a:pt x="45" y="28"/>
                  <a:pt x="45" y="22"/>
                </a:cubicBezTo>
                <a:cubicBezTo>
                  <a:pt x="45" y="10"/>
                  <a:pt x="35" y="0"/>
                  <a:pt x="22" y="0"/>
                </a:cubicBezTo>
                <a:close/>
                <a:moveTo>
                  <a:pt x="36" y="36"/>
                </a:moveTo>
                <a:cubicBezTo>
                  <a:pt x="35" y="37"/>
                  <a:pt x="35" y="38"/>
                  <a:pt x="35" y="38"/>
                </a:cubicBezTo>
                <a:cubicBezTo>
                  <a:pt x="28" y="51"/>
                  <a:pt x="28" y="51"/>
                  <a:pt x="28" y="51"/>
                </a:cubicBezTo>
                <a:cubicBezTo>
                  <a:pt x="17" y="51"/>
                  <a:pt x="17" y="51"/>
                  <a:pt x="17" y="51"/>
                </a:cubicBezTo>
                <a:cubicBezTo>
                  <a:pt x="16" y="48"/>
                  <a:pt x="14" y="44"/>
                  <a:pt x="12" y="41"/>
                </a:cubicBezTo>
                <a:cubicBezTo>
                  <a:pt x="11" y="40"/>
                  <a:pt x="11" y="39"/>
                  <a:pt x="10" y="38"/>
                </a:cubicBezTo>
                <a:cubicBezTo>
                  <a:pt x="7" y="33"/>
                  <a:pt x="4" y="28"/>
                  <a:pt x="4" y="22"/>
                </a:cubicBezTo>
                <a:cubicBezTo>
                  <a:pt x="4" y="12"/>
                  <a:pt x="12" y="3"/>
                  <a:pt x="22" y="3"/>
                </a:cubicBezTo>
                <a:cubicBezTo>
                  <a:pt x="33" y="3"/>
                  <a:pt x="41" y="12"/>
                  <a:pt x="41" y="22"/>
                </a:cubicBezTo>
                <a:cubicBezTo>
                  <a:pt x="41" y="27"/>
                  <a:pt x="38" y="32"/>
                  <a:pt x="36" y="36"/>
                </a:cubicBezTo>
                <a:close/>
                <a:moveTo>
                  <a:pt x="29" y="57"/>
                </a:moveTo>
                <a:cubicBezTo>
                  <a:pt x="18" y="57"/>
                  <a:pt x="18" y="57"/>
                  <a:pt x="18" y="57"/>
                </a:cubicBezTo>
                <a:cubicBezTo>
                  <a:pt x="17" y="57"/>
                  <a:pt x="16" y="58"/>
                  <a:pt x="16" y="59"/>
                </a:cubicBezTo>
                <a:cubicBezTo>
                  <a:pt x="16" y="59"/>
                  <a:pt x="17" y="60"/>
                  <a:pt x="18" y="60"/>
                </a:cubicBezTo>
                <a:cubicBezTo>
                  <a:pt x="29" y="60"/>
                  <a:pt x="29" y="60"/>
                  <a:pt x="29" y="60"/>
                </a:cubicBezTo>
                <a:cubicBezTo>
                  <a:pt x="30" y="60"/>
                  <a:pt x="31" y="59"/>
                  <a:pt x="31" y="59"/>
                </a:cubicBezTo>
                <a:cubicBezTo>
                  <a:pt x="31" y="58"/>
                  <a:pt x="30" y="57"/>
                  <a:pt x="29" y="57"/>
                </a:cubicBezTo>
                <a:close/>
                <a:moveTo>
                  <a:pt x="28" y="62"/>
                </a:moveTo>
                <a:cubicBezTo>
                  <a:pt x="19" y="62"/>
                  <a:pt x="19" y="62"/>
                  <a:pt x="19" y="62"/>
                </a:cubicBezTo>
                <a:cubicBezTo>
                  <a:pt x="18" y="62"/>
                  <a:pt x="17" y="63"/>
                  <a:pt x="17" y="63"/>
                </a:cubicBezTo>
                <a:cubicBezTo>
                  <a:pt x="17" y="64"/>
                  <a:pt x="18" y="65"/>
                  <a:pt x="19" y="65"/>
                </a:cubicBezTo>
                <a:cubicBezTo>
                  <a:pt x="28" y="65"/>
                  <a:pt x="28" y="65"/>
                  <a:pt x="28" y="65"/>
                </a:cubicBezTo>
                <a:cubicBezTo>
                  <a:pt x="29" y="65"/>
                  <a:pt x="30" y="64"/>
                  <a:pt x="30" y="63"/>
                </a:cubicBezTo>
                <a:cubicBezTo>
                  <a:pt x="30" y="63"/>
                  <a:pt x="29" y="62"/>
                  <a:pt x="28" y="6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6">
            <a:extLst>
              <a:ext uri="{FF2B5EF4-FFF2-40B4-BE49-F238E27FC236}">
                <a16:creationId xmlns:a16="http://schemas.microsoft.com/office/drawing/2014/main" id="{C4FD422C-6C73-1603-0CB3-F4E853F8284C}"/>
              </a:ext>
            </a:extLst>
          </p:cNvPr>
          <p:cNvSpPr>
            <a:spLocks noEditPoints="1"/>
          </p:cNvSpPr>
          <p:nvPr/>
        </p:nvSpPr>
        <p:spPr bwMode="auto">
          <a:xfrm>
            <a:off x="4384058" y="4277220"/>
            <a:ext cx="525621" cy="408623"/>
          </a:xfrm>
          <a:custGeom>
            <a:avLst/>
            <a:gdLst>
              <a:gd name="T0" fmla="*/ 6 w 59"/>
              <a:gd name="T1" fmla="*/ 0 h 44"/>
              <a:gd name="T2" fmla="*/ 0 w 59"/>
              <a:gd name="T3" fmla="*/ 38 h 44"/>
              <a:gd name="T4" fmla="*/ 54 w 59"/>
              <a:gd name="T5" fmla="*/ 44 h 44"/>
              <a:gd name="T6" fmla="*/ 59 w 59"/>
              <a:gd name="T7" fmla="*/ 5 h 44"/>
              <a:gd name="T8" fmla="*/ 57 w 59"/>
              <a:gd name="T9" fmla="*/ 38 h 44"/>
              <a:gd name="T10" fmla="*/ 6 w 59"/>
              <a:gd name="T11" fmla="*/ 41 h 44"/>
              <a:gd name="T12" fmla="*/ 3 w 59"/>
              <a:gd name="T13" fmla="*/ 13 h 44"/>
              <a:gd name="T14" fmla="*/ 57 w 59"/>
              <a:gd name="T15" fmla="*/ 38 h 44"/>
              <a:gd name="T16" fmla="*/ 3 w 59"/>
              <a:gd name="T17" fmla="*/ 10 h 44"/>
              <a:gd name="T18" fmla="*/ 6 w 59"/>
              <a:gd name="T19" fmla="*/ 2 h 44"/>
              <a:gd name="T20" fmla="*/ 57 w 59"/>
              <a:gd name="T21" fmla="*/ 5 h 44"/>
              <a:gd name="T22" fmla="*/ 7 w 59"/>
              <a:gd name="T23" fmla="*/ 4 h 44"/>
              <a:gd name="T24" fmla="*/ 7 w 59"/>
              <a:gd name="T25" fmla="*/ 9 h 44"/>
              <a:gd name="T26" fmla="*/ 7 w 59"/>
              <a:gd name="T27" fmla="*/ 4 h 44"/>
              <a:gd name="T28" fmla="*/ 11 w 59"/>
              <a:gd name="T29" fmla="*/ 7 h 44"/>
              <a:gd name="T30" fmla="*/ 16 w 59"/>
              <a:gd name="T31" fmla="*/ 7 h 44"/>
              <a:gd name="T32" fmla="*/ 20 w 59"/>
              <a:gd name="T33" fmla="*/ 4 h 44"/>
              <a:gd name="T34" fmla="*/ 20 w 59"/>
              <a:gd name="T35" fmla="*/ 9 h 44"/>
              <a:gd name="T36" fmla="*/ 20 w 59"/>
              <a:gd name="T37" fmla="*/ 4 h 44"/>
              <a:gd name="T38" fmla="*/ 53 w 59"/>
              <a:gd name="T39" fmla="*/ 23 h 44"/>
              <a:gd name="T40" fmla="*/ 54 w 59"/>
              <a:gd name="T41" fmla="*/ 17 h 44"/>
              <a:gd name="T42" fmla="*/ 7 w 59"/>
              <a:gd name="T43" fmla="*/ 16 h 44"/>
              <a:gd name="T44" fmla="*/ 6 w 59"/>
              <a:gd name="T45" fmla="*/ 22 h 44"/>
              <a:gd name="T46" fmla="*/ 8 w 59"/>
              <a:gd name="T47" fmla="*/ 18 h 44"/>
              <a:gd name="T48" fmla="*/ 52 w 59"/>
              <a:gd name="T49" fmla="*/ 21 h 44"/>
              <a:gd name="T50" fmla="*/ 8 w 59"/>
              <a:gd name="T51" fmla="*/ 18 h 44"/>
              <a:gd name="T52" fmla="*/ 22 w 59"/>
              <a:gd name="T53" fmla="*/ 38 h 44"/>
              <a:gd name="T54" fmla="*/ 23 w 59"/>
              <a:gd name="T55" fmla="*/ 27 h 44"/>
              <a:gd name="T56" fmla="*/ 7 w 59"/>
              <a:gd name="T57" fmla="*/ 26 h 44"/>
              <a:gd name="T58" fmla="*/ 6 w 59"/>
              <a:gd name="T59" fmla="*/ 37 h 44"/>
              <a:gd name="T60" fmla="*/ 8 w 59"/>
              <a:gd name="T61" fmla="*/ 28 h 44"/>
              <a:gd name="T62" fmla="*/ 21 w 59"/>
              <a:gd name="T63" fmla="*/ 37 h 44"/>
              <a:gd name="T64" fmla="*/ 8 w 59"/>
              <a:gd name="T65" fmla="*/ 28 h 44"/>
              <a:gd name="T66" fmla="*/ 26 w 59"/>
              <a:gd name="T67" fmla="*/ 26 h 44"/>
              <a:gd name="T68" fmla="*/ 25 w 59"/>
              <a:gd name="T69" fmla="*/ 37 h 44"/>
              <a:gd name="T70" fmla="*/ 53 w 59"/>
              <a:gd name="T71" fmla="*/ 38 h 44"/>
              <a:gd name="T72" fmla="*/ 54 w 59"/>
              <a:gd name="T73" fmla="*/ 27 h 44"/>
              <a:gd name="T74" fmla="*/ 52 w 59"/>
              <a:gd name="T75" fmla="*/ 37 h 44"/>
              <a:gd name="T76" fmla="*/ 27 w 59"/>
              <a:gd name="T77" fmla="*/ 28 h 44"/>
              <a:gd name="T78" fmla="*/ 52 w 59"/>
              <a:gd name="T7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44">
                <a:moveTo>
                  <a:pt x="54" y="0"/>
                </a:moveTo>
                <a:cubicBezTo>
                  <a:pt x="6" y="0"/>
                  <a:pt x="6" y="0"/>
                  <a:pt x="6" y="0"/>
                </a:cubicBezTo>
                <a:cubicBezTo>
                  <a:pt x="3" y="0"/>
                  <a:pt x="0" y="2"/>
                  <a:pt x="0" y="5"/>
                </a:cubicBezTo>
                <a:cubicBezTo>
                  <a:pt x="0" y="38"/>
                  <a:pt x="0" y="38"/>
                  <a:pt x="0" y="38"/>
                </a:cubicBezTo>
                <a:cubicBezTo>
                  <a:pt x="0" y="41"/>
                  <a:pt x="3" y="44"/>
                  <a:pt x="6" y="44"/>
                </a:cubicBezTo>
                <a:cubicBezTo>
                  <a:pt x="54" y="44"/>
                  <a:pt x="54" y="44"/>
                  <a:pt x="54" y="44"/>
                </a:cubicBezTo>
                <a:cubicBezTo>
                  <a:pt x="57" y="44"/>
                  <a:pt x="59" y="41"/>
                  <a:pt x="59" y="38"/>
                </a:cubicBezTo>
                <a:cubicBezTo>
                  <a:pt x="59" y="5"/>
                  <a:pt x="59" y="5"/>
                  <a:pt x="59" y="5"/>
                </a:cubicBezTo>
                <a:cubicBezTo>
                  <a:pt x="59" y="2"/>
                  <a:pt x="57" y="0"/>
                  <a:pt x="54" y="0"/>
                </a:cubicBezTo>
                <a:close/>
                <a:moveTo>
                  <a:pt x="57" y="38"/>
                </a:moveTo>
                <a:cubicBezTo>
                  <a:pt x="57" y="40"/>
                  <a:pt x="56" y="41"/>
                  <a:pt x="54" y="41"/>
                </a:cubicBezTo>
                <a:cubicBezTo>
                  <a:pt x="6" y="41"/>
                  <a:pt x="6" y="41"/>
                  <a:pt x="6" y="41"/>
                </a:cubicBezTo>
                <a:cubicBezTo>
                  <a:pt x="4" y="41"/>
                  <a:pt x="3" y="40"/>
                  <a:pt x="3" y="38"/>
                </a:cubicBezTo>
                <a:cubicBezTo>
                  <a:pt x="3" y="13"/>
                  <a:pt x="3" y="13"/>
                  <a:pt x="3" y="13"/>
                </a:cubicBezTo>
                <a:cubicBezTo>
                  <a:pt x="57" y="13"/>
                  <a:pt x="57" y="13"/>
                  <a:pt x="57" y="13"/>
                </a:cubicBezTo>
                <a:lnTo>
                  <a:pt x="57" y="38"/>
                </a:lnTo>
                <a:close/>
                <a:moveTo>
                  <a:pt x="57" y="10"/>
                </a:moveTo>
                <a:cubicBezTo>
                  <a:pt x="3" y="10"/>
                  <a:pt x="3" y="10"/>
                  <a:pt x="3" y="10"/>
                </a:cubicBezTo>
                <a:cubicBezTo>
                  <a:pt x="3" y="5"/>
                  <a:pt x="3" y="5"/>
                  <a:pt x="3" y="5"/>
                </a:cubicBezTo>
                <a:cubicBezTo>
                  <a:pt x="3" y="4"/>
                  <a:pt x="4" y="2"/>
                  <a:pt x="6" y="2"/>
                </a:cubicBezTo>
                <a:cubicBezTo>
                  <a:pt x="54" y="2"/>
                  <a:pt x="54" y="2"/>
                  <a:pt x="54" y="2"/>
                </a:cubicBezTo>
                <a:cubicBezTo>
                  <a:pt x="56" y="2"/>
                  <a:pt x="57" y="4"/>
                  <a:pt x="57" y="5"/>
                </a:cubicBezTo>
                <a:lnTo>
                  <a:pt x="57" y="10"/>
                </a:lnTo>
                <a:close/>
                <a:moveTo>
                  <a:pt x="7" y="4"/>
                </a:moveTo>
                <a:cubicBezTo>
                  <a:pt x="6" y="4"/>
                  <a:pt x="5" y="5"/>
                  <a:pt x="5" y="7"/>
                </a:cubicBezTo>
                <a:cubicBezTo>
                  <a:pt x="5" y="8"/>
                  <a:pt x="6" y="9"/>
                  <a:pt x="7" y="9"/>
                </a:cubicBezTo>
                <a:cubicBezTo>
                  <a:pt x="9" y="9"/>
                  <a:pt x="10" y="8"/>
                  <a:pt x="10" y="7"/>
                </a:cubicBezTo>
                <a:cubicBezTo>
                  <a:pt x="10" y="5"/>
                  <a:pt x="9" y="4"/>
                  <a:pt x="7" y="4"/>
                </a:cubicBezTo>
                <a:close/>
                <a:moveTo>
                  <a:pt x="14" y="4"/>
                </a:moveTo>
                <a:cubicBezTo>
                  <a:pt x="12" y="4"/>
                  <a:pt x="11" y="5"/>
                  <a:pt x="11" y="7"/>
                </a:cubicBezTo>
                <a:cubicBezTo>
                  <a:pt x="11" y="8"/>
                  <a:pt x="12" y="9"/>
                  <a:pt x="14" y="9"/>
                </a:cubicBezTo>
                <a:cubicBezTo>
                  <a:pt x="15" y="9"/>
                  <a:pt x="16" y="8"/>
                  <a:pt x="16" y="7"/>
                </a:cubicBezTo>
                <a:cubicBezTo>
                  <a:pt x="16" y="5"/>
                  <a:pt x="15" y="4"/>
                  <a:pt x="14" y="4"/>
                </a:cubicBezTo>
                <a:close/>
                <a:moveTo>
                  <a:pt x="20" y="4"/>
                </a:moveTo>
                <a:cubicBezTo>
                  <a:pt x="18" y="4"/>
                  <a:pt x="17" y="5"/>
                  <a:pt x="17" y="7"/>
                </a:cubicBezTo>
                <a:cubicBezTo>
                  <a:pt x="17" y="8"/>
                  <a:pt x="18" y="9"/>
                  <a:pt x="20" y="9"/>
                </a:cubicBezTo>
                <a:cubicBezTo>
                  <a:pt x="21" y="9"/>
                  <a:pt x="22" y="8"/>
                  <a:pt x="22" y="7"/>
                </a:cubicBezTo>
                <a:cubicBezTo>
                  <a:pt x="22" y="5"/>
                  <a:pt x="21" y="4"/>
                  <a:pt x="20" y="4"/>
                </a:cubicBezTo>
                <a:close/>
                <a:moveTo>
                  <a:pt x="7" y="23"/>
                </a:moveTo>
                <a:cubicBezTo>
                  <a:pt x="53" y="23"/>
                  <a:pt x="53" y="23"/>
                  <a:pt x="53" y="23"/>
                </a:cubicBezTo>
                <a:cubicBezTo>
                  <a:pt x="53" y="23"/>
                  <a:pt x="54" y="23"/>
                  <a:pt x="54" y="22"/>
                </a:cubicBezTo>
                <a:cubicBezTo>
                  <a:pt x="54" y="17"/>
                  <a:pt x="54" y="17"/>
                  <a:pt x="54" y="17"/>
                </a:cubicBezTo>
                <a:cubicBezTo>
                  <a:pt x="54" y="16"/>
                  <a:pt x="53" y="16"/>
                  <a:pt x="53" y="16"/>
                </a:cubicBezTo>
                <a:cubicBezTo>
                  <a:pt x="7" y="16"/>
                  <a:pt x="7" y="16"/>
                  <a:pt x="7" y="16"/>
                </a:cubicBezTo>
                <a:cubicBezTo>
                  <a:pt x="7" y="16"/>
                  <a:pt x="6" y="16"/>
                  <a:pt x="6" y="17"/>
                </a:cubicBezTo>
                <a:cubicBezTo>
                  <a:pt x="6" y="22"/>
                  <a:pt x="6" y="22"/>
                  <a:pt x="6" y="22"/>
                </a:cubicBezTo>
                <a:cubicBezTo>
                  <a:pt x="6" y="23"/>
                  <a:pt x="7" y="23"/>
                  <a:pt x="7" y="23"/>
                </a:cubicBezTo>
                <a:close/>
                <a:moveTo>
                  <a:pt x="8" y="18"/>
                </a:moveTo>
                <a:cubicBezTo>
                  <a:pt x="52" y="18"/>
                  <a:pt x="52" y="18"/>
                  <a:pt x="52" y="18"/>
                </a:cubicBezTo>
                <a:cubicBezTo>
                  <a:pt x="52" y="21"/>
                  <a:pt x="52" y="21"/>
                  <a:pt x="52" y="21"/>
                </a:cubicBezTo>
                <a:cubicBezTo>
                  <a:pt x="8" y="21"/>
                  <a:pt x="8" y="21"/>
                  <a:pt x="8" y="21"/>
                </a:cubicBezTo>
                <a:lnTo>
                  <a:pt x="8" y="18"/>
                </a:lnTo>
                <a:close/>
                <a:moveTo>
                  <a:pt x="7" y="38"/>
                </a:moveTo>
                <a:cubicBezTo>
                  <a:pt x="22" y="38"/>
                  <a:pt x="22" y="38"/>
                  <a:pt x="22" y="38"/>
                </a:cubicBezTo>
                <a:cubicBezTo>
                  <a:pt x="22" y="38"/>
                  <a:pt x="23" y="38"/>
                  <a:pt x="23" y="37"/>
                </a:cubicBezTo>
                <a:cubicBezTo>
                  <a:pt x="23" y="27"/>
                  <a:pt x="23" y="27"/>
                  <a:pt x="23" y="27"/>
                </a:cubicBezTo>
                <a:cubicBezTo>
                  <a:pt x="23" y="26"/>
                  <a:pt x="22" y="26"/>
                  <a:pt x="22" y="26"/>
                </a:cubicBezTo>
                <a:cubicBezTo>
                  <a:pt x="7" y="26"/>
                  <a:pt x="7" y="26"/>
                  <a:pt x="7" y="26"/>
                </a:cubicBezTo>
                <a:cubicBezTo>
                  <a:pt x="7" y="26"/>
                  <a:pt x="6" y="26"/>
                  <a:pt x="6" y="27"/>
                </a:cubicBezTo>
                <a:cubicBezTo>
                  <a:pt x="6" y="37"/>
                  <a:pt x="6" y="37"/>
                  <a:pt x="6" y="37"/>
                </a:cubicBezTo>
                <a:cubicBezTo>
                  <a:pt x="6" y="38"/>
                  <a:pt x="7" y="38"/>
                  <a:pt x="7" y="38"/>
                </a:cubicBezTo>
                <a:close/>
                <a:moveTo>
                  <a:pt x="8" y="28"/>
                </a:moveTo>
                <a:cubicBezTo>
                  <a:pt x="21" y="28"/>
                  <a:pt x="21" y="28"/>
                  <a:pt x="21" y="28"/>
                </a:cubicBezTo>
                <a:cubicBezTo>
                  <a:pt x="21" y="37"/>
                  <a:pt x="21" y="37"/>
                  <a:pt x="21" y="37"/>
                </a:cubicBezTo>
                <a:cubicBezTo>
                  <a:pt x="8" y="37"/>
                  <a:pt x="8" y="37"/>
                  <a:pt x="8" y="37"/>
                </a:cubicBezTo>
                <a:lnTo>
                  <a:pt x="8" y="28"/>
                </a:lnTo>
                <a:close/>
                <a:moveTo>
                  <a:pt x="53" y="26"/>
                </a:moveTo>
                <a:cubicBezTo>
                  <a:pt x="26" y="26"/>
                  <a:pt x="26" y="26"/>
                  <a:pt x="26" y="26"/>
                </a:cubicBezTo>
                <a:cubicBezTo>
                  <a:pt x="26" y="26"/>
                  <a:pt x="25" y="26"/>
                  <a:pt x="25" y="27"/>
                </a:cubicBezTo>
                <a:cubicBezTo>
                  <a:pt x="25" y="37"/>
                  <a:pt x="25" y="37"/>
                  <a:pt x="25" y="37"/>
                </a:cubicBezTo>
                <a:cubicBezTo>
                  <a:pt x="25" y="38"/>
                  <a:pt x="26" y="38"/>
                  <a:pt x="26" y="38"/>
                </a:cubicBezTo>
                <a:cubicBezTo>
                  <a:pt x="53" y="38"/>
                  <a:pt x="53" y="38"/>
                  <a:pt x="53" y="38"/>
                </a:cubicBezTo>
                <a:cubicBezTo>
                  <a:pt x="53" y="38"/>
                  <a:pt x="54" y="38"/>
                  <a:pt x="54" y="37"/>
                </a:cubicBezTo>
                <a:cubicBezTo>
                  <a:pt x="54" y="27"/>
                  <a:pt x="54" y="27"/>
                  <a:pt x="54" y="27"/>
                </a:cubicBezTo>
                <a:cubicBezTo>
                  <a:pt x="54" y="26"/>
                  <a:pt x="53" y="26"/>
                  <a:pt x="53" y="26"/>
                </a:cubicBezTo>
                <a:close/>
                <a:moveTo>
                  <a:pt x="52" y="37"/>
                </a:moveTo>
                <a:cubicBezTo>
                  <a:pt x="27" y="37"/>
                  <a:pt x="27" y="37"/>
                  <a:pt x="27" y="37"/>
                </a:cubicBezTo>
                <a:cubicBezTo>
                  <a:pt x="27" y="28"/>
                  <a:pt x="27" y="28"/>
                  <a:pt x="27" y="28"/>
                </a:cubicBezTo>
                <a:cubicBezTo>
                  <a:pt x="52" y="28"/>
                  <a:pt x="52" y="28"/>
                  <a:pt x="52" y="28"/>
                </a:cubicBezTo>
                <a:lnTo>
                  <a:pt x="52" y="3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7">
            <a:extLst>
              <a:ext uri="{FF2B5EF4-FFF2-40B4-BE49-F238E27FC236}">
                <a16:creationId xmlns:a16="http://schemas.microsoft.com/office/drawing/2014/main" id="{3230EDDB-C079-FCDD-40F5-1C461A2BC874}"/>
              </a:ext>
            </a:extLst>
          </p:cNvPr>
          <p:cNvSpPr>
            <a:spLocks noEditPoints="1"/>
          </p:cNvSpPr>
          <p:nvPr/>
        </p:nvSpPr>
        <p:spPr bwMode="auto">
          <a:xfrm>
            <a:off x="10225114" y="4236183"/>
            <a:ext cx="436563" cy="490697"/>
          </a:xfrm>
          <a:custGeom>
            <a:avLst/>
            <a:gdLst>
              <a:gd name="T0" fmla="*/ 35 w 49"/>
              <a:gd name="T1" fmla="*/ 49 h 53"/>
              <a:gd name="T2" fmla="*/ 3 w 49"/>
              <a:gd name="T3" fmla="*/ 49 h 53"/>
              <a:gd name="T4" fmla="*/ 15 w 49"/>
              <a:gd name="T5" fmla="*/ 25 h 53"/>
              <a:gd name="T6" fmla="*/ 21 w 49"/>
              <a:gd name="T7" fmla="*/ 27 h 53"/>
              <a:gd name="T8" fmla="*/ 27 w 49"/>
              <a:gd name="T9" fmla="*/ 25 h 53"/>
              <a:gd name="T10" fmla="*/ 34 w 49"/>
              <a:gd name="T11" fmla="*/ 35 h 53"/>
              <a:gd name="T12" fmla="*/ 35 w 49"/>
              <a:gd name="T13" fmla="*/ 36 h 53"/>
              <a:gd name="T14" fmla="*/ 36 w 49"/>
              <a:gd name="T15" fmla="*/ 35 h 53"/>
              <a:gd name="T16" fmla="*/ 37 w 49"/>
              <a:gd name="T17" fmla="*/ 33 h 53"/>
              <a:gd name="T18" fmla="*/ 29 w 49"/>
              <a:gd name="T19" fmla="*/ 24 h 53"/>
              <a:gd name="T20" fmla="*/ 34 w 49"/>
              <a:gd name="T21" fmla="*/ 14 h 53"/>
              <a:gd name="T22" fmla="*/ 21 w 49"/>
              <a:gd name="T23" fmla="*/ 0 h 53"/>
              <a:gd name="T24" fmla="*/ 8 w 49"/>
              <a:gd name="T25" fmla="*/ 14 h 53"/>
              <a:gd name="T26" fmla="*/ 12 w 49"/>
              <a:gd name="T27" fmla="*/ 24 h 53"/>
              <a:gd name="T28" fmla="*/ 0 w 49"/>
              <a:gd name="T29" fmla="*/ 50 h 53"/>
              <a:gd name="T30" fmla="*/ 2 w 49"/>
              <a:gd name="T31" fmla="*/ 52 h 53"/>
              <a:gd name="T32" fmla="*/ 35 w 49"/>
              <a:gd name="T33" fmla="*/ 52 h 53"/>
              <a:gd name="T34" fmla="*/ 36 w 49"/>
              <a:gd name="T35" fmla="*/ 50 h 53"/>
              <a:gd name="T36" fmla="*/ 35 w 49"/>
              <a:gd name="T37" fmla="*/ 49 h 53"/>
              <a:gd name="T38" fmla="*/ 11 w 49"/>
              <a:gd name="T39" fmla="*/ 14 h 53"/>
              <a:gd name="T40" fmla="*/ 21 w 49"/>
              <a:gd name="T41" fmla="*/ 3 h 53"/>
              <a:gd name="T42" fmla="*/ 31 w 49"/>
              <a:gd name="T43" fmla="*/ 14 h 53"/>
              <a:gd name="T44" fmla="*/ 21 w 49"/>
              <a:gd name="T45" fmla="*/ 24 h 53"/>
              <a:gd name="T46" fmla="*/ 11 w 49"/>
              <a:gd name="T47" fmla="*/ 14 h 53"/>
              <a:gd name="T48" fmla="*/ 48 w 49"/>
              <a:gd name="T49" fmla="*/ 42 h 53"/>
              <a:gd name="T50" fmla="*/ 41 w 49"/>
              <a:gd name="T51" fmla="*/ 42 h 53"/>
              <a:gd name="T52" fmla="*/ 41 w 49"/>
              <a:gd name="T53" fmla="*/ 35 h 53"/>
              <a:gd name="T54" fmla="*/ 39 w 49"/>
              <a:gd name="T55" fmla="*/ 33 h 53"/>
              <a:gd name="T56" fmla="*/ 38 w 49"/>
              <a:gd name="T57" fmla="*/ 35 h 53"/>
              <a:gd name="T58" fmla="*/ 38 w 49"/>
              <a:gd name="T59" fmla="*/ 42 h 53"/>
              <a:gd name="T60" fmla="*/ 32 w 49"/>
              <a:gd name="T61" fmla="*/ 42 h 53"/>
              <a:gd name="T62" fmla="*/ 30 w 49"/>
              <a:gd name="T63" fmla="*/ 43 h 53"/>
              <a:gd name="T64" fmla="*/ 32 w 49"/>
              <a:gd name="T65" fmla="*/ 45 h 53"/>
              <a:gd name="T66" fmla="*/ 38 w 49"/>
              <a:gd name="T67" fmla="*/ 45 h 53"/>
              <a:gd name="T68" fmla="*/ 38 w 49"/>
              <a:gd name="T69" fmla="*/ 52 h 53"/>
              <a:gd name="T70" fmla="*/ 39 w 49"/>
              <a:gd name="T71" fmla="*/ 53 h 53"/>
              <a:gd name="T72" fmla="*/ 41 w 49"/>
              <a:gd name="T73" fmla="*/ 52 h 53"/>
              <a:gd name="T74" fmla="*/ 41 w 49"/>
              <a:gd name="T75" fmla="*/ 45 h 53"/>
              <a:gd name="T76" fmla="*/ 48 w 49"/>
              <a:gd name="T77" fmla="*/ 45 h 53"/>
              <a:gd name="T78" fmla="*/ 49 w 49"/>
              <a:gd name="T79" fmla="*/ 43 h 53"/>
              <a:gd name="T80" fmla="*/ 48 w 49"/>
              <a:gd name="T81"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3">
                <a:moveTo>
                  <a:pt x="35" y="49"/>
                </a:moveTo>
                <a:cubicBezTo>
                  <a:pt x="3" y="49"/>
                  <a:pt x="3" y="49"/>
                  <a:pt x="3" y="49"/>
                </a:cubicBezTo>
                <a:cubicBezTo>
                  <a:pt x="4" y="37"/>
                  <a:pt x="12" y="28"/>
                  <a:pt x="15" y="25"/>
                </a:cubicBezTo>
                <a:cubicBezTo>
                  <a:pt x="17" y="26"/>
                  <a:pt x="19" y="27"/>
                  <a:pt x="21" y="27"/>
                </a:cubicBezTo>
                <a:cubicBezTo>
                  <a:pt x="23" y="27"/>
                  <a:pt x="25" y="26"/>
                  <a:pt x="27" y="25"/>
                </a:cubicBezTo>
                <a:cubicBezTo>
                  <a:pt x="28" y="27"/>
                  <a:pt x="31" y="30"/>
                  <a:pt x="34" y="35"/>
                </a:cubicBezTo>
                <a:cubicBezTo>
                  <a:pt x="34" y="35"/>
                  <a:pt x="35" y="36"/>
                  <a:pt x="35" y="36"/>
                </a:cubicBezTo>
                <a:cubicBezTo>
                  <a:pt x="35" y="36"/>
                  <a:pt x="36" y="36"/>
                  <a:pt x="36" y="35"/>
                </a:cubicBezTo>
                <a:cubicBezTo>
                  <a:pt x="37" y="35"/>
                  <a:pt x="37" y="34"/>
                  <a:pt x="37" y="33"/>
                </a:cubicBezTo>
                <a:cubicBezTo>
                  <a:pt x="34" y="29"/>
                  <a:pt x="31" y="25"/>
                  <a:pt x="29" y="24"/>
                </a:cubicBezTo>
                <a:cubicBezTo>
                  <a:pt x="32" y="21"/>
                  <a:pt x="34" y="18"/>
                  <a:pt x="34" y="14"/>
                </a:cubicBezTo>
                <a:cubicBezTo>
                  <a:pt x="34" y="6"/>
                  <a:pt x="28" y="0"/>
                  <a:pt x="21" y="0"/>
                </a:cubicBezTo>
                <a:cubicBezTo>
                  <a:pt x="13" y="0"/>
                  <a:pt x="8" y="6"/>
                  <a:pt x="8" y="14"/>
                </a:cubicBezTo>
                <a:cubicBezTo>
                  <a:pt x="8" y="18"/>
                  <a:pt x="9" y="21"/>
                  <a:pt x="12" y="24"/>
                </a:cubicBezTo>
                <a:cubicBezTo>
                  <a:pt x="9" y="27"/>
                  <a:pt x="0" y="37"/>
                  <a:pt x="0" y="50"/>
                </a:cubicBezTo>
                <a:cubicBezTo>
                  <a:pt x="0" y="51"/>
                  <a:pt x="1" y="52"/>
                  <a:pt x="2" y="52"/>
                </a:cubicBezTo>
                <a:cubicBezTo>
                  <a:pt x="35" y="52"/>
                  <a:pt x="35" y="52"/>
                  <a:pt x="35" y="52"/>
                </a:cubicBezTo>
                <a:cubicBezTo>
                  <a:pt x="36" y="52"/>
                  <a:pt x="36" y="51"/>
                  <a:pt x="36" y="50"/>
                </a:cubicBezTo>
                <a:cubicBezTo>
                  <a:pt x="36" y="49"/>
                  <a:pt x="36" y="49"/>
                  <a:pt x="35" y="49"/>
                </a:cubicBezTo>
                <a:close/>
                <a:moveTo>
                  <a:pt x="11" y="14"/>
                </a:moveTo>
                <a:cubicBezTo>
                  <a:pt x="11" y="8"/>
                  <a:pt x="15" y="3"/>
                  <a:pt x="21" y="3"/>
                </a:cubicBezTo>
                <a:cubicBezTo>
                  <a:pt x="26" y="3"/>
                  <a:pt x="31" y="8"/>
                  <a:pt x="31" y="14"/>
                </a:cubicBezTo>
                <a:cubicBezTo>
                  <a:pt x="31" y="19"/>
                  <a:pt x="26" y="24"/>
                  <a:pt x="21" y="24"/>
                </a:cubicBezTo>
                <a:cubicBezTo>
                  <a:pt x="15" y="24"/>
                  <a:pt x="11" y="19"/>
                  <a:pt x="11" y="14"/>
                </a:cubicBezTo>
                <a:close/>
                <a:moveTo>
                  <a:pt x="48" y="42"/>
                </a:moveTo>
                <a:cubicBezTo>
                  <a:pt x="41" y="42"/>
                  <a:pt x="41" y="42"/>
                  <a:pt x="41" y="42"/>
                </a:cubicBezTo>
                <a:cubicBezTo>
                  <a:pt x="41" y="35"/>
                  <a:pt x="41" y="35"/>
                  <a:pt x="41" y="35"/>
                </a:cubicBezTo>
                <a:cubicBezTo>
                  <a:pt x="41" y="34"/>
                  <a:pt x="40" y="33"/>
                  <a:pt x="39" y="33"/>
                </a:cubicBezTo>
                <a:cubicBezTo>
                  <a:pt x="38" y="33"/>
                  <a:pt x="38" y="34"/>
                  <a:pt x="38" y="35"/>
                </a:cubicBezTo>
                <a:cubicBezTo>
                  <a:pt x="38" y="42"/>
                  <a:pt x="38" y="42"/>
                  <a:pt x="38" y="42"/>
                </a:cubicBezTo>
                <a:cubicBezTo>
                  <a:pt x="32" y="42"/>
                  <a:pt x="32" y="42"/>
                  <a:pt x="32" y="42"/>
                </a:cubicBezTo>
                <a:cubicBezTo>
                  <a:pt x="31" y="42"/>
                  <a:pt x="30" y="42"/>
                  <a:pt x="30" y="43"/>
                </a:cubicBezTo>
                <a:cubicBezTo>
                  <a:pt x="30" y="44"/>
                  <a:pt x="31" y="45"/>
                  <a:pt x="32" y="45"/>
                </a:cubicBezTo>
                <a:cubicBezTo>
                  <a:pt x="38" y="45"/>
                  <a:pt x="38" y="45"/>
                  <a:pt x="38" y="45"/>
                </a:cubicBezTo>
                <a:cubicBezTo>
                  <a:pt x="38" y="52"/>
                  <a:pt x="38" y="52"/>
                  <a:pt x="38" y="52"/>
                </a:cubicBezTo>
                <a:cubicBezTo>
                  <a:pt x="38" y="52"/>
                  <a:pt x="38" y="53"/>
                  <a:pt x="39" y="53"/>
                </a:cubicBezTo>
                <a:cubicBezTo>
                  <a:pt x="40" y="53"/>
                  <a:pt x="41" y="52"/>
                  <a:pt x="41" y="52"/>
                </a:cubicBezTo>
                <a:cubicBezTo>
                  <a:pt x="41" y="45"/>
                  <a:pt x="41" y="45"/>
                  <a:pt x="41" y="45"/>
                </a:cubicBezTo>
                <a:cubicBezTo>
                  <a:pt x="48" y="45"/>
                  <a:pt x="48" y="45"/>
                  <a:pt x="48" y="45"/>
                </a:cubicBezTo>
                <a:cubicBezTo>
                  <a:pt x="49" y="45"/>
                  <a:pt x="49" y="44"/>
                  <a:pt x="49" y="43"/>
                </a:cubicBezTo>
                <a:cubicBezTo>
                  <a:pt x="49" y="42"/>
                  <a:pt x="49" y="42"/>
                  <a:pt x="48"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8">
            <a:extLst>
              <a:ext uri="{FF2B5EF4-FFF2-40B4-BE49-F238E27FC236}">
                <a16:creationId xmlns:a16="http://schemas.microsoft.com/office/drawing/2014/main" id="{DF218443-A67D-1243-F38D-09F75B398F53}"/>
              </a:ext>
            </a:extLst>
          </p:cNvPr>
          <p:cNvSpPr>
            <a:spLocks noEditPoints="1"/>
          </p:cNvSpPr>
          <p:nvPr/>
        </p:nvSpPr>
        <p:spPr bwMode="auto">
          <a:xfrm>
            <a:off x="7376619" y="4179430"/>
            <a:ext cx="337026" cy="604203"/>
          </a:xfrm>
          <a:custGeom>
            <a:avLst/>
            <a:gdLst>
              <a:gd name="T0" fmla="*/ 5 w 38"/>
              <a:gd name="T1" fmla="*/ 65 h 65"/>
              <a:gd name="T2" fmla="*/ 6 w 38"/>
              <a:gd name="T3" fmla="*/ 65 h 65"/>
              <a:gd name="T4" fmla="*/ 8 w 38"/>
              <a:gd name="T5" fmla="*/ 64 h 65"/>
              <a:gd name="T6" fmla="*/ 38 w 38"/>
              <a:gd name="T7" fmla="*/ 28 h 65"/>
              <a:gd name="T8" fmla="*/ 38 w 38"/>
              <a:gd name="T9" fmla="*/ 26 h 65"/>
              <a:gd name="T10" fmla="*/ 36 w 38"/>
              <a:gd name="T11" fmla="*/ 25 h 65"/>
              <a:gd name="T12" fmla="*/ 24 w 38"/>
              <a:gd name="T13" fmla="*/ 25 h 65"/>
              <a:gd name="T14" fmla="*/ 35 w 38"/>
              <a:gd name="T15" fmla="*/ 3 h 65"/>
              <a:gd name="T16" fmla="*/ 35 w 38"/>
              <a:gd name="T17" fmla="*/ 1 h 65"/>
              <a:gd name="T18" fmla="*/ 32 w 38"/>
              <a:gd name="T19" fmla="*/ 1 h 65"/>
              <a:gd name="T20" fmla="*/ 1 w 38"/>
              <a:gd name="T21" fmla="*/ 35 h 65"/>
              <a:gd name="T22" fmla="*/ 0 w 38"/>
              <a:gd name="T23" fmla="*/ 37 h 65"/>
              <a:gd name="T24" fmla="*/ 2 w 38"/>
              <a:gd name="T25" fmla="*/ 39 h 65"/>
              <a:gd name="T26" fmla="*/ 16 w 38"/>
              <a:gd name="T27" fmla="*/ 39 h 65"/>
              <a:gd name="T28" fmla="*/ 5 w 38"/>
              <a:gd name="T29" fmla="*/ 62 h 65"/>
              <a:gd name="T30" fmla="*/ 5 w 38"/>
              <a:gd name="T31" fmla="*/ 65 h 65"/>
              <a:gd name="T32" fmla="*/ 21 w 38"/>
              <a:gd name="T33" fmla="*/ 37 h 65"/>
              <a:gd name="T34" fmla="*/ 20 w 38"/>
              <a:gd name="T35" fmla="*/ 36 h 65"/>
              <a:gd name="T36" fmla="*/ 19 w 38"/>
              <a:gd name="T37" fmla="*/ 35 h 65"/>
              <a:gd name="T38" fmla="*/ 6 w 38"/>
              <a:gd name="T39" fmla="*/ 35 h 65"/>
              <a:gd name="T40" fmla="*/ 26 w 38"/>
              <a:gd name="T41" fmla="*/ 13 h 65"/>
              <a:gd name="T42" fmla="*/ 20 w 38"/>
              <a:gd name="T43" fmla="*/ 26 h 65"/>
              <a:gd name="T44" fmla="*/ 20 w 38"/>
              <a:gd name="T45" fmla="*/ 28 h 65"/>
              <a:gd name="T46" fmla="*/ 21 w 38"/>
              <a:gd name="T47" fmla="*/ 29 h 65"/>
              <a:gd name="T48" fmla="*/ 32 w 38"/>
              <a:gd name="T49" fmla="*/ 29 h 65"/>
              <a:gd name="T50" fmla="*/ 14 w 38"/>
              <a:gd name="T51" fmla="*/ 50 h 65"/>
              <a:gd name="T52" fmla="*/ 21 w 38"/>
              <a:gd name="T53"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65">
                <a:moveTo>
                  <a:pt x="5" y="65"/>
                </a:moveTo>
                <a:cubicBezTo>
                  <a:pt x="6" y="65"/>
                  <a:pt x="6" y="65"/>
                  <a:pt x="6" y="65"/>
                </a:cubicBezTo>
                <a:cubicBezTo>
                  <a:pt x="7" y="65"/>
                  <a:pt x="7" y="65"/>
                  <a:pt x="8" y="64"/>
                </a:cubicBezTo>
                <a:cubicBezTo>
                  <a:pt x="38" y="28"/>
                  <a:pt x="38" y="28"/>
                  <a:pt x="38" y="28"/>
                </a:cubicBezTo>
                <a:cubicBezTo>
                  <a:pt x="38" y="28"/>
                  <a:pt x="38" y="27"/>
                  <a:pt x="38" y="26"/>
                </a:cubicBezTo>
                <a:cubicBezTo>
                  <a:pt x="38" y="26"/>
                  <a:pt x="37" y="25"/>
                  <a:pt x="36" y="25"/>
                </a:cubicBezTo>
                <a:cubicBezTo>
                  <a:pt x="24" y="25"/>
                  <a:pt x="24" y="25"/>
                  <a:pt x="24" y="25"/>
                </a:cubicBezTo>
                <a:cubicBezTo>
                  <a:pt x="35" y="3"/>
                  <a:pt x="35" y="3"/>
                  <a:pt x="35" y="3"/>
                </a:cubicBezTo>
                <a:cubicBezTo>
                  <a:pt x="36" y="2"/>
                  <a:pt x="36" y="1"/>
                  <a:pt x="35" y="1"/>
                </a:cubicBezTo>
                <a:cubicBezTo>
                  <a:pt x="34" y="0"/>
                  <a:pt x="33" y="0"/>
                  <a:pt x="32" y="1"/>
                </a:cubicBezTo>
                <a:cubicBezTo>
                  <a:pt x="1" y="35"/>
                  <a:pt x="1" y="35"/>
                  <a:pt x="1" y="35"/>
                </a:cubicBezTo>
                <a:cubicBezTo>
                  <a:pt x="0" y="36"/>
                  <a:pt x="0" y="37"/>
                  <a:pt x="0" y="37"/>
                </a:cubicBezTo>
                <a:cubicBezTo>
                  <a:pt x="1" y="38"/>
                  <a:pt x="1" y="39"/>
                  <a:pt x="2" y="39"/>
                </a:cubicBezTo>
                <a:cubicBezTo>
                  <a:pt x="16" y="39"/>
                  <a:pt x="16" y="39"/>
                  <a:pt x="16" y="39"/>
                </a:cubicBezTo>
                <a:cubicBezTo>
                  <a:pt x="5" y="62"/>
                  <a:pt x="5" y="62"/>
                  <a:pt x="5" y="62"/>
                </a:cubicBezTo>
                <a:cubicBezTo>
                  <a:pt x="4" y="63"/>
                  <a:pt x="4" y="64"/>
                  <a:pt x="5" y="65"/>
                </a:cubicBezTo>
                <a:close/>
                <a:moveTo>
                  <a:pt x="21" y="37"/>
                </a:moveTo>
                <a:cubicBezTo>
                  <a:pt x="21" y="37"/>
                  <a:pt x="21" y="36"/>
                  <a:pt x="20" y="36"/>
                </a:cubicBezTo>
                <a:cubicBezTo>
                  <a:pt x="20" y="35"/>
                  <a:pt x="19" y="35"/>
                  <a:pt x="19" y="35"/>
                </a:cubicBezTo>
                <a:cubicBezTo>
                  <a:pt x="6" y="35"/>
                  <a:pt x="6" y="35"/>
                  <a:pt x="6" y="35"/>
                </a:cubicBezTo>
                <a:cubicBezTo>
                  <a:pt x="26" y="13"/>
                  <a:pt x="26" y="13"/>
                  <a:pt x="26" y="13"/>
                </a:cubicBezTo>
                <a:cubicBezTo>
                  <a:pt x="20" y="26"/>
                  <a:pt x="20" y="26"/>
                  <a:pt x="20" y="26"/>
                </a:cubicBezTo>
                <a:cubicBezTo>
                  <a:pt x="19" y="27"/>
                  <a:pt x="19" y="28"/>
                  <a:pt x="20" y="28"/>
                </a:cubicBezTo>
                <a:cubicBezTo>
                  <a:pt x="20" y="29"/>
                  <a:pt x="21" y="29"/>
                  <a:pt x="21" y="29"/>
                </a:cubicBezTo>
                <a:cubicBezTo>
                  <a:pt x="32" y="29"/>
                  <a:pt x="32" y="29"/>
                  <a:pt x="32" y="29"/>
                </a:cubicBezTo>
                <a:cubicBezTo>
                  <a:pt x="14" y="50"/>
                  <a:pt x="14" y="50"/>
                  <a:pt x="14" y="50"/>
                </a:cubicBezTo>
                <a:lnTo>
                  <a:pt x="21" y="3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TextBox 27">
            <a:extLst>
              <a:ext uri="{FF2B5EF4-FFF2-40B4-BE49-F238E27FC236}">
                <a16:creationId xmlns:a16="http://schemas.microsoft.com/office/drawing/2014/main" id="{848D4BE3-15E1-D22F-A8A1-39D7E385969B}"/>
              </a:ext>
            </a:extLst>
          </p:cNvPr>
          <p:cNvSpPr txBox="1"/>
          <p:nvPr/>
        </p:nvSpPr>
        <p:spPr>
          <a:xfrm>
            <a:off x="1116168" y="1156890"/>
            <a:ext cx="9959664" cy="58067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Contrary to popular belief, Lorem Ipsum is not simply random text. roots in a piece of classical Latin literature from 45 BC, making it over 2000 years old  Richard Mc CLIN tock, a Latin professor at in Virginia,, connecter, from a Lorem Ipsum passage, </a:t>
            </a:r>
          </a:p>
        </p:txBody>
      </p:sp>
    </p:spTree>
    <p:extLst>
      <p:ext uri="{BB962C8B-B14F-4D97-AF65-F5344CB8AC3E}">
        <p14:creationId xmlns:p14="http://schemas.microsoft.com/office/powerpoint/2010/main" val="195902623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Top Corners Rounded 12">
            <a:extLst>
              <a:ext uri="{FF2B5EF4-FFF2-40B4-BE49-F238E27FC236}">
                <a16:creationId xmlns:a16="http://schemas.microsoft.com/office/drawing/2014/main" id="{B7EDEA62-E6BB-5FF0-4A12-89E2B534A6B2}"/>
              </a:ext>
            </a:extLst>
          </p:cNvPr>
          <p:cNvSpPr/>
          <p:nvPr/>
        </p:nvSpPr>
        <p:spPr>
          <a:xfrm rot="5400000">
            <a:off x="1376648" y="92164"/>
            <a:ext cx="3342703" cy="6096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Top Corners Rounded 13">
            <a:extLst>
              <a:ext uri="{FF2B5EF4-FFF2-40B4-BE49-F238E27FC236}">
                <a16:creationId xmlns:a16="http://schemas.microsoft.com/office/drawing/2014/main" id="{A9D108B5-382B-D119-2195-0735F7F5D0B4}"/>
              </a:ext>
            </a:extLst>
          </p:cNvPr>
          <p:cNvSpPr/>
          <p:nvPr/>
        </p:nvSpPr>
        <p:spPr>
          <a:xfrm rot="16200000">
            <a:off x="6559180" y="-1503330"/>
            <a:ext cx="1978658" cy="9286986"/>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88C2F5EA-B76B-CCF0-B3C1-2CEBE4E057F3}"/>
              </a:ext>
            </a:extLst>
          </p:cNvPr>
          <p:cNvSpPr/>
          <p:nvPr/>
        </p:nvSpPr>
        <p:spPr>
          <a:xfrm>
            <a:off x="1439098" y="5169670"/>
            <a:ext cx="9313804" cy="400110"/>
          </a:xfrm>
          <a:prstGeom prst="rect">
            <a:avLst/>
          </a:prstGeom>
        </p:spPr>
        <p:txBody>
          <a:bodyPr wrap="square">
            <a:spAutoFit/>
          </a:bodyPr>
          <a:lstStyle/>
          <a:p>
            <a:pPr algn="ctr"/>
            <a:r>
              <a:rPr lang="en-US" sz="2000" b="1" dirty="0">
                <a:solidFill>
                  <a:schemeClr val="tx2"/>
                </a:solidFill>
                <a:latin typeface="Barlow" panose="00000500000000000000" pitchFamily="2" charset="0"/>
                <a:ea typeface="Roboto Bold" pitchFamily="2" charset="0"/>
                <a:cs typeface="Open Sans bold" panose="020B0806030504020204" pitchFamily="34" charset="0"/>
              </a:rPr>
              <a:t>The Best </a:t>
            </a:r>
            <a:r>
              <a:rPr lang="en-US" sz="2000" b="1" dirty="0">
                <a:solidFill>
                  <a:schemeClr val="accent2"/>
                </a:solidFill>
                <a:latin typeface="Barlow" panose="00000500000000000000" pitchFamily="2" charset="0"/>
                <a:ea typeface="Roboto Bold" pitchFamily="2" charset="0"/>
                <a:cs typeface="Open Sans bold" panose="020B0806030504020204" pitchFamily="34" charset="0"/>
              </a:rPr>
              <a:t>CEO</a:t>
            </a:r>
            <a:r>
              <a:rPr lang="en-US" sz="2000" b="1" dirty="0">
                <a:solidFill>
                  <a:schemeClr val="tx2"/>
                </a:solidFill>
                <a:latin typeface="Barlow" panose="00000500000000000000" pitchFamily="2" charset="0"/>
                <a:ea typeface="Roboto Bold" pitchFamily="2" charset="0"/>
                <a:cs typeface="Open Sans bold" panose="020B0806030504020204" pitchFamily="34" charset="0"/>
              </a:rPr>
              <a:t> Title Text Here</a:t>
            </a:r>
          </a:p>
        </p:txBody>
      </p:sp>
      <p:sp>
        <p:nvSpPr>
          <p:cNvPr id="7" name="TextBox 6">
            <a:extLst>
              <a:ext uri="{FF2B5EF4-FFF2-40B4-BE49-F238E27FC236}">
                <a16:creationId xmlns:a16="http://schemas.microsoft.com/office/drawing/2014/main" id="{1D16D988-43B7-C2CC-8540-1B77A9A20478}"/>
              </a:ext>
            </a:extLst>
          </p:cNvPr>
          <p:cNvSpPr txBox="1"/>
          <p:nvPr/>
        </p:nvSpPr>
        <p:spPr>
          <a:xfrm>
            <a:off x="1181100" y="5544696"/>
            <a:ext cx="9829800" cy="83715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Contrary to popular belief, Lorem Ipsum is not simply random text. roots in a piece of classical Latin literature from 45 BC,</a:t>
            </a:r>
          </a:p>
          <a:p>
            <a:pPr algn="ctr">
              <a:lnSpc>
                <a:spcPts val="2000"/>
              </a:lnSpc>
            </a:pPr>
            <a:r>
              <a:rPr lang="en-US" sz="11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making it over 2000 years old. Richard Mc CLIN tock, a Latin professor at in Virginia, looked up one of the more obscure Latin words, Ipsum passage, and going through the cites of the word source. translation by Contrary to popular belief, </a:t>
            </a:r>
          </a:p>
        </p:txBody>
      </p:sp>
      <p:sp>
        <p:nvSpPr>
          <p:cNvPr id="3" name="TextBox 2">
            <a:extLst>
              <a:ext uri="{FF2B5EF4-FFF2-40B4-BE49-F238E27FC236}">
                <a16:creationId xmlns:a16="http://schemas.microsoft.com/office/drawing/2014/main" id="{95FD7D2E-A947-A198-B328-D6069F0F628E}"/>
              </a:ext>
            </a:extLst>
          </p:cNvPr>
          <p:cNvSpPr txBox="1"/>
          <p:nvPr/>
        </p:nvSpPr>
        <p:spPr>
          <a:xfrm>
            <a:off x="3889306" y="397897"/>
            <a:ext cx="4413388"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Welcome Message</a:t>
            </a:r>
          </a:p>
        </p:txBody>
      </p:sp>
      <p:sp>
        <p:nvSpPr>
          <p:cNvPr id="8" name="Rectangle 7">
            <a:extLst>
              <a:ext uri="{FF2B5EF4-FFF2-40B4-BE49-F238E27FC236}">
                <a16:creationId xmlns:a16="http://schemas.microsoft.com/office/drawing/2014/main" id="{D74DE526-DC69-22D1-86DB-67E7F6B6D188}"/>
              </a:ext>
            </a:extLst>
          </p:cNvPr>
          <p:cNvSpPr/>
          <p:nvPr/>
        </p:nvSpPr>
        <p:spPr>
          <a:xfrm>
            <a:off x="5398417" y="2861626"/>
            <a:ext cx="2387651" cy="553998"/>
          </a:xfrm>
          <a:prstGeom prst="rect">
            <a:avLst/>
          </a:prstGeom>
        </p:spPr>
        <p:txBody>
          <a:bodyPr wrap="square">
            <a:spAutoFit/>
          </a:bodyPr>
          <a:lstStyle/>
          <a:p>
            <a:r>
              <a:rPr lang="en-GB" sz="3000" b="1" dirty="0">
                <a:solidFill>
                  <a:schemeClr val="bg1"/>
                </a:solidFill>
                <a:latin typeface="Barlow" panose="00000500000000000000" pitchFamily="2" charset="0"/>
                <a:ea typeface="Open Sans" panose="020B0606030504020204" pitchFamily="34" charset="0"/>
                <a:cs typeface="Open Sans" panose="020B0606030504020204" pitchFamily="34" charset="0"/>
              </a:rPr>
              <a:t>Alon Walker</a:t>
            </a:r>
            <a:endParaRPr lang="en-US" sz="3000" b="1" dirty="0">
              <a:solidFill>
                <a:schemeClr val="bg1"/>
              </a:solidFill>
              <a:latin typeface="Barlow" panose="00000500000000000000" pitchFamily="2" charset="0"/>
              <a:ea typeface="Open Sans" panose="020B0606030504020204" pitchFamily="34" charset="0"/>
              <a:cs typeface="Open Sans" panose="020B0606030504020204" pitchFamily="34" charset="0"/>
            </a:endParaRPr>
          </a:p>
        </p:txBody>
      </p:sp>
      <p:sp>
        <p:nvSpPr>
          <p:cNvPr id="9" name="Rectangle 8">
            <a:extLst>
              <a:ext uri="{FF2B5EF4-FFF2-40B4-BE49-F238E27FC236}">
                <a16:creationId xmlns:a16="http://schemas.microsoft.com/office/drawing/2014/main" id="{F71F5899-CDD5-3E0C-65EE-8D219406DA1D}"/>
              </a:ext>
            </a:extLst>
          </p:cNvPr>
          <p:cNvSpPr/>
          <p:nvPr/>
        </p:nvSpPr>
        <p:spPr>
          <a:xfrm>
            <a:off x="5398417" y="3386168"/>
            <a:ext cx="2387651" cy="323165"/>
          </a:xfrm>
          <a:prstGeom prst="rect">
            <a:avLst/>
          </a:prstGeom>
        </p:spPr>
        <p:txBody>
          <a:bodyPr wrap="square">
            <a:spAutoFit/>
          </a:bodyPr>
          <a:lstStyle/>
          <a:p>
            <a:r>
              <a:rPr lang="en-GB" sz="1500" spc="100" dirty="0">
                <a:solidFill>
                  <a:schemeClr val="bg1"/>
                </a:solidFill>
                <a:latin typeface="Poppins" panose="00000500000000000000" pitchFamily="2" charset="0"/>
                <a:ea typeface="Lato Light" panose="020F0502020204030203" pitchFamily="34" charset="0"/>
                <a:cs typeface="Poppins" panose="00000500000000000000" pitchFamily="2" charset="0"/>
              </a:rPr>
              <a:t>CEO/Funder</a:t>
            </a:r>
            <a:endParaRPr lang="en-US" sz="1500" spc="100" dirty="0">
              <a:solidFill>
                <a:schemeClr val="bg1"/>
              </a:solidFill>
              <a:latin typeface="Poppins" panose="00000500000000000000" pitchFamily="2" charset="0"/>
              <a:ea typeface="Lato Light" panose="020F0502020204030203" pitchFamily="34" charset="0"/>
              <a:cs typeface="Poppins" panose="00000500000000000000" pitchFamily="2" charset="0"/>
            </a:endParaRPr>
          </a:p>
        </p:txBody>
      </p:sp>
      <p:sp>
        <p:nvSpPr>
          <p:cNvPr id="10" name="Rectangle 9">
            <a:extLst>
              <a:ext uri="{FF2B5EF4-FFF2-40B4-BE49-F238E27FC236}">
                <a16:creationId xmlns:a16="http://schemas.microsoft.com/office/drawing/2014/main" id="{056C1129-1A55-2461-356F-C2239B794E31}"/>
              </a:ext>
            </a:extLst>
          </p:cNvPr>
          <p:cNvSpPr/>
          <p:nvPr/>
        </p:nvSpPr>
        <p:spPr>
          <a:xfrm>
            <a:off x="5398417" y="2623094"/>
            <a:ext cx="2387651" cy="338554"/>
          </a:xfrm>
          <a:prstGeom prst="rect">
            <a:avLst/>
          </a:prstGeom>
        </p:spPr>
        <p:txBody>
          <a:bodyPr wrap="square">
            <a:spAutoFit/>
          </a:bodyPr>
          <a:lstStyle/>
          <a:p>
            <a:r>
              <a:rPr lang="en-GB" sz="1600" dirty="0">
                <a:solidFill>
                  <a:schemeClr val="bg1"/>
                </a:solidFill>
                <a:latin typeface="Poppins" panose="00000500000000000000" pitchFamily="2" charset="0"/>
                <a:ea typeface="Open Sans" panose="020B0606030504020204" pitchFamily="34" charset="0"/>
                <a:cs typeface="Poppins" panose="00000500000000000000" pitchFamily="2" charset="0"/>
              </a:rPr>
              <a:t>Hello, I am </a:t>
            </a:r>
            <a:endParaRPr lang="en-US" sz="1600" dirty="0">
              <a:solidFill>
                <a:schemeClr val="bg1"/>
              </a:solidFill>
              <a:latin typeface="Poppins" panose="00000500000000000000" pitchFamily="2" charset="0"/>
              <a:ea typeface="Open Sans" panose="020B0606030504020204" pitchFamily="34" charset="0"/>
              <a:cs typeface="Poppins" panose="00000500000000000000" pitchFamily="2" charset="0"/>
            </a:endParaRPr>
          </a:p>
        </p:txBody>
      </p:sp>
      <p:sp>
        <p:nvSpPr>
          <p:cNvPr id="4" name="Picture Placeholder 3">
            <a:extLst>
              <a:ext uri="{FF2B5EF4-FFF2-40B4-BE49-F238E27FC236}">
                <a16:creationId xmlns:a16="http://schemas.microsoft.com/office/drawing/2014/main" id="{B546D3DA-F4BC-1725-C4BB-0918491A26D4}"/>
              </a:ext>
            </a:extLst>
          </p:cNvPr>
          <p:cNvSpPr>
            <a:spLocks noGrp="1"/>
          </p:cNvSpPr>
          <p:nvPr>
            <p:ph type="pic" sz="quarter" idx="10"/>
          </p:nvPr>
        </p:nvSpPr>
        <p:spPr/>
      </p:sp>
      <p:sp>
        <p:nvSpPr>
          <p:cNvPr id="16" name="Oval 15">
            <a:extLst>
              <a:ext uri="{FF2B5EF4-FFF2-40B4-BE49-F238E27FC236}">
                <a16:creationId xmlns:a16="http://schemas.microsoft.com/office/drawing/2014/main" id="{E86D966E-1DDF-DC42-E8DA-53E062F1DBB4}"/>
              </a:ext>
            </a:extLst>
          </p:cNvPr>
          <p:cNvSpPr/>
          <p:nvPr/>
        </p:nvSpPr>
        <p:spPr>
          <a:xfrm>
            <a:off x="2738877" y="1989734"/>
            <a:ext cx="2301362" cy="2301362"/>
          </a:xfrm>
          <a:prstGeom prst="ellips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2448027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03FF0D7-11D9-1797-D276-9413A96EA91D}"/>
              </a:ext>
            </a:extLst>
          </p:cNvPr>
          <p:cNvSpPr/>
          <p:nvPr/>
        </p:nvSpPr>
        <p:spPr>
          <a:xfrm>
            <a:off x="-22860" y="1"/>
            <a:ext cx="3059430" cy="685800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82CFEE18-5E3B-C42F-4AA0-74FAB04670F5}"/>
              </a:ext>
            </a:extLst>
          </p:cNvPr>
          <p:cNvSpPr/>
          <p:nvPr/>
        </p:nvSpPr>
        <p:spPr>
          <a:xfrm>
            <a:off x="3036570" y="1"/>
            <a:ext cx="3059430" cy="6858000"/>
          </a:xfrm>
          <a:prstGeom prst="rect">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49E948DF-86A1-BC18-40A5-D164E87F890E}"/>
              </a:ext>
            </a:extLst>
          </p:cNvPr>
          <p:cNvSpPr/>
          <p:nvPr/>
        </p:nvSpPr>
        <p:spPr>
          <a:xfrm>
            <a:off x="6096000" y="1"/>
            <a:ext cx="3059430" cy="6858000"/>
          </a:xfrm>
          <a:prstGeom prst="rect">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AF7E1378-D860-B5B9-A963-45012417C3E4}"/>
              </a:ext>
            </a:extLst>
          </p:cNvPr>
          <p:cNvSpPr/>
          <p:nvPr/>
        </p:nvSpPr>
        <p:spPr>
          <a:xfrm>
            <a:off x="9155430" y="1"/>
            <a:ext cx="3059430" cy="6858000"/>
          </a:xfrm>
          <a:prstGeom prst="rect">
            <a:avLst/>
          </a:pr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F36F3259-5CA5-F3E3-B093-02521C9B035D}"/>
              </a:ext>
            </a:extLst>
          </p:cNvPr>
          <p:cNvSpPr txBox="1"/>
          <p:nvPr/>
        </p:nvSpPr>
        <p:spPr>
          <a:xfrm>
            <a:off x="4095292" y="397897"/>
            <a:ext cx="4001416" cy="707886"/>
          </a:xfrm>
          <a:prstGeom prst="rect">
            <a:avLst/>
          </a:prstGeom>
          <a:noFill/>
        </p:spPr>
        <p:txBody>
          <a:bodyPr wrap="none" rtlCol="0">
            <a:spAutoFit/>
          </a:bodyPr>
          <a:lstStyle/>
          <a:p>
            <a:pPr algn="ctr"/>
            <a:r>
              <a:rPr lang="en-US" sz="4000" b="1" dirty="0">
                <a:solidFill>
                  <a:schemeClr val="bg1"/>
                </a:solidFill>
                <a:latin typeface="Barlow" panose="00000500000000000000" pitchFamily="2" charset="0"/>
                <a:cs typeface="Poppins" panose="00000500000000000000" pitchFamily="2" charset="0"/>
              </a:rPr>
              <a:t>S.W.O.T Analysis</a:t>
            </a:r>
          </a:p>
        </p:txBody>
      </p:sp>
      <p:sp>
        <p:nvSpPr>
          <p:cNvPr id="7" name="TextBox 6">
            <a:extLst>
              <a:ext uri="{FF2B5EF4-FFF2-40B4-BE49-F238E27FC236}">
                <a16:creationId xmlns:a16="http://schemas.microsoft.com/office/drawing/2014/main" id="{7AE6942F-74C2-7FFC-852F-916BAA73DC63}"/>
              </a:ext>
            </a:extLst>
          </p:cNvPr>
          <p:cNvSpPr txBox="1"/>
          <p:nvPr/>
        </p:nvSpPr>
        <p:spPr>
          <a:xfrm>
            <a:off x="1013772" y="3483947"/>
            <a:ext cx="986168" cy="1631216"/>
          </a:xfrm>
          <a:prstGeom prst="rect">
            <a:avLst/>
          </a:prstGeom>
          <a:noFill/>
        </p:spPr>
        <p:txBody>
          <a:bodyPr wrap="none" rtlCol="0">
            <a:spAutoFit/>
          </a:bodyPr>
          <a:lstStyle/>
          <a:p>
            <a:pPr algn="ctr"/>
            <a:r>
              <a:rPr lang="en-US" sz="10000" dirty="0">
                <a:solidFill>
                  <a:schemeClr val="bg1"/>
                </a:solidFill>
                <a:latin typeface="Barlow Black" panose="00000A00000000000000" pitchFamily="2" charset="0"/>
                <a:cs typeface="Poppins Black" panose="00000A00000000000000" pitchFamily="2" charset="0"/>
              </a:rPr>
              <a:t>S</a:t>
            </a:r>
          </a:p>
        </p:txBody>
      </p:sp>
      <p:sp>
        <p:nvSpPr>
          <p:cNvPr id="8" name="TextBox 7">
            <a:extLst>
              <a:ext uri="{FF2B5EF4-FFF2-40B4-BE49-F238E27FC236}">
                <a16:creationId xmlns:a16="http://schemas.microsoft.com/office/drawing/2014/main" id="{9981C81F-5734-D7F8-2C80-4F72AFEEDC92}"/>
              </a:ext>
            </a:extLst>
          </p:cNvPr>
          <p:cNvSpPr txBox="1"/>
          <p:nvPr/>
        </p:nvSpPr>
        <p:spPr>
          <a:xfrm>
            <a:off x="3932939" y="3560891"/>
            <a:ext cx="1266693" cy="1477328"/>
          </a:xfrm>
          <a:prstGeom prst="rect">
            <a:avLst/>
          </a:prstGeom>
          <a:noFill/>
        </p:spPr>
        <p:txBody>
          <a:bodyPr wrap="none" rtlCol="0">
            <a:spAutoFit/>
          </a:bodyPr>
          <a:lstStyle/>
          <a:p>
            <a:pPr algn="ctr"/>
            <a:r>
              <a:rPr lang="en-US" sz="9000" dirty="0">
                <a:solidFill>
                  <a:schemeClr val="bg1"/>
                </a:solidFill>
                <a:latin typeface="Barlow Black" panose="00000A00000000000000" pitchFamily="2" charset="0"/>
                <a:cs typeface="Poppins Black" panose="00000A00000000000000" pitchFamily="2" charset="0"/>
              </a:rPr>
              <a:t>W</a:t>
            </a:r>
          </a:p>
        </p:txBody>
      </p:sp>
      <p:sp>
        <p:nvSpPr>
          <p:cNvPr id="9" name="TextBox 8">
            <a:extLst>
              <a:ext uri="{FF2B5EF4-FFF2-40B4-BE49-F238E27FC236}">
                <a16:creationId xmlns:a16="http://schemas.microsoft.com/office/drawing/2014/main" id="{811457A5-122D-D3E6-C3D9-7B21E3010A14}"/>
              </a:ext>
            </a:extLst>
          </p:cNvPr>
          <p:cNvSpPr txBox="1"/>
          <p:nvPr/>
        </p:nvSpPr>
        <p:spPr>
          <a:xfrm>
            <a:off x="7135036" y="3483947"/>
            <a:ext cx="981358" cy="1631216"/>
          </a:xfrm>
          <a:prstGeom prst="rect">
            <a:avLst/>
          </a:prstGeom>
          <a:noFill/>
        </p:spPr>
        <p:txBody>
          <a:bodyPr wrap="none" rtlCol="0">
            <a:spAutoFit/>
          </a:bodyPr>
          <a:lstStyle/>
          <a:p>
            <a:pPr algn="ctr"/>
            <a:r>
              <a:rPr lang="en-US" sz="10000" dirty="0">
                <a:solidFill>
                  <a:schemeClr val="bg1"/>
                </a:solidFill>
                <a:latin typeface="Barlow Black" panose="00000A00000000000000" pitchFamily="2" charset="0"/>
                <a:cs typeface="Poppins Black" panose="00000A00000000000000" pitchFamily="2" charset="0"/>
              </a:rPr>
              <a:t>O</a:t>
            </a:r>
          </a:p>
        </p:txBody>
      </p:sp>
      <p:sp>
        <p:nvSpPr>
          <p:cNvPr id="10" name="TextBox 9">
            <a:extLst>
              <a:ext uri="{FF2B5EF4-FFF2-40B4-BE49-F238E27FC236}">
                <a16:creationId xmlns:a16="http://schemas.microsoft.com/office/drawing/2014/main" id="{29C9C20E-B2E1-1DFA-2691-702A208C5368}"/>
              </a:ext>
            </a:extLst>
          </p:cNvPr>
          <p:cNvSpPr txBox="1"/>
          <p:nvPr/>
        </p:nvSpPr>
        <p:spPr>
          <a:xfrm>
            <a:off x="10196069" y="3483947"/>
            <a:ext cx="978153" cy="1631216"/>
          </a:xfrm>
          <a:prstGeom prst="rect">
            <a:avLst/>
          </a:prstGeom>
          <a:noFill/>
        </p:spPr>
        <p:txBody>
          <a:bodyPr wrap="none" rtlCol="0">
            <a:spAutoFit/>
          </a:bodyPr>
          <a:lstStyle/>
          <a:p>
            <a:pPr algn="ctr"/>
            <a:r>
              <a:rPr lang="en-US" sz="10000" dirty="0">
                <a:solidFill>
                  <a:schemeClr val="bg1"/>
                </a:solidFill>
                <a:latin typeface="Barlow Black" panose="00000A00000000000000" pitchFamily="2" charset="0"/>
                <a:cs typeface="Poppins Black" panose="00000A00000000000000" pitchFamily="2" charset="0"/>
              </a:rPr>
              <a:t>T</a:t>
            </a:r>
          </a:p>
        </p:txBody>
      </p:sp>
      <p:sp>
        <p:nvSpPr>
          <p:cNvPr id="11" name="Freeform 5">
            <a:extLst>
              <a:ext uri="{FF2B5EF4-FFF2-40B4-BE49-F238E27FC236}">
                <a16:creationId xmlns:a16="http://schemas.microsoft.com/office/drawing/2014/main" id="{2635D52F-C2D8-D966-7F57-7CCD20E8D31E}"/>
              </a:ext>
            </a:extLst>
          </p:cNvPr>
          <p:cNvSpPr>
            <a:spLocks noEditPoints="1"/>
          </p:cNvSpPr>
          <p:nvPr/>
        </p:nvSpPr>
        <p:spPr bwMode="auto">
          <a:xfrm>
            <a:off x="1306910" y="2560847"/>
            <a:ext cx="399891" cy="604203"/>
          </a:xfrm>
          <a:custGeom>
            <a:avLst/>
            <a:gdLst>
              <a:gd name="T0" fmla="*/ 22 w 45"/>
              <a:gd name="T1" fmla="*/ 0 h 65"/>
              <a:gd name="T2" fmla="*/ 0 w 45"/>
              <a:gd name="T3" fmla="*/ 22 h 65"/>
              <a:gd name="T4" fmla="*/ 7 w 45"/>
              <a:gd name="T5" fmla="*/ 40 h 65"/>
              <a:gd name="T6" fmla="*/ 8 w 45"/>
              <a:gd name="T7" fmla="*/ 43 h 65"/>
              <a:gd name="T8" fmla="*/ 14 w 45"/>
              <a:gd name="T9" fmla="*/ 53 h 65"/>
              <a:gd name="T10" fmla="*/ 15 w 45"/>
              <a:gd name="T11" fmla="*/ 54 h 65"/>
              <a:gd name="T12" fmla="*/ 16 w 45"/>
              <a:gd name="T13" fmla="*/ 55 h 65"/>
              <a:gd name="T14" fmla="*/ 29 w 45"/>
              <a:gd name="T15" fmla="*/ 54 h 65"/>
              <a:gd name="T16" fmla="*/ 29 w 45"/>
              <a:gd name="T17" fmla="*/ 54 h 65"/>
              <a:gd name="T18" fmla="*/ 30 w 45"/>
              <a:gd name="T19" fmla="*/ 54 h 65"/>
              <a:gd name="T20" fmla="*/ 38 w 45"/>
              <a:gd name="T21" fmla="*/ 40 h 65"/>
              <a:gd name="T22" fmla="*/ 39 w 45"/>
              <a:gd name="T23" fmla="*/ 38 h 65"/>
              <a:gd name="T24" fmla="*/ 45 w 45"/>
              <a:gd name="T25" fmla="*/ 22 h 65"/>
              <a:gd name="T26" fmla="*/ 22 w 45"/>
              <a:gd name="T27" fmla="*/ 0 h 65"/>
              <a:gd name="T28" fmla="*/ 36 w 45"/>
              <a:gd name="T29" fmla="*/ 36 h 65"/>
              <a:gd name="T30" fmla="*/ 35 w 45"/>
              <a:gd name="T31" fmla="*/ 38 h 65"/>
              <a:gd name="T32" fmla="*/ 28 w 45"/>
              <a:gd name="T33" fmla="*/ 51 h 65"/>
              <a:gd name="T34" fmla="*/ 17 w 45"/>
              <a:gd name="T35" fmla="*/ 51 h 65"/>
              <a:gd name="T36" fmla="*/ 12 w 45"/>
              <a:gd name="T37" fmla="*/ 41 h 65"/>
              <a:gd name="T38" fmla="*/ 10 w 45"/>
              <a:gd name="T39" fmla="*/ 38 h 65"/>
              <a:gd name="T40" fmla="*/ 4 w 45"/>
              <a:gd name="T41" fmla="*/ 22 h 65"/>
              <a:gd name="T42" fmla="*/ 22 w 45"/>
              <a:gd name="T43" fmla="*/ 3 h 65"/>
              <a:gd name="T44" fmla="*/ 41 w 45"/>
              <a:gd name="T45" fmla="*/ 22 h 65"/>
              <a:gd name="T46" fmla="*/ 36 w 45"/>
              <a:gd name="T47" fmla="*/ 36 h 65"/>
              <a:gd name="T48" fmla="*/ 29 w 45"/>
              <a:gd name="T49" fmla="*/ 57 h 65"/>
              <a:gd name="T50" fmla="*/ 18 w 45"/>
              <a:gd name="T51" fmla="*/ 57 h 65"/>
              <a:gd name="T52" fmla="*/ 16 w 45"/>
              <a:gd name="T53" fmla="*/ 59 h 65"/>
              <a:gd name="T54" fmla="*/ 18 w 45"/>
              <a:gd name="T55" fmla="*/ 60 h 65"/>
              <a:gd name="T56" fmla="*/ 29 w 45"/>
              <a:gd name="T57" fmla="*/ 60 h 65"/>
              <a:gd name="T58" fmla="*/ 31 w 45"/>
              <a:gd name="T59" fmla="*/ 59 h 65"/>
              <a:gd name="T60" fmla="*/ 29 w 45"/>
              <a:gd name="T61" fmla="*/ 57 h 65"/>
              <a:gd name="T62" fmla="*/ 28 w 45"/>
              <a:gd name="T63" fmla="*/ 62 h 65"/>
              <a:gd name="T64" fmla="*/ 19 w 45"/>
              <a:gd name="T65" fmla="*/ 62 h 65"/>
              <a:gd name="T66" fmla="*/ 17 w 45"/>
              <a:gd name="T67" fmla="*/ 63 h 65"/>
              <a:gd name="T68" fmla="*/ 19 w 45"/>
              <a:gd name="T69" fmla="*/ 65 h 65"/>
              <a:gd name="T70" fmla="*/ 28 w 45"/>
              <a:gd name="T71" fmla="*/ 65 h 65"/>
              <a:gd name="T72" fmla="*/ 30 w 45"/>
              <a:gd name="T73" fmla="*/ 63 h 65"/>
              <a:gd name="T74" fmla="*/ 28 w 45"/>
              <a:gd name="T75"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65">
                <a:moveTo>
                  <a:pt x="22" y="0"/>
                </a:moveTo>
                <a:cubicBezTo>
                  <a:pt x="10" y="0"/>
                  <a:pt x="0" y="10"/>
                  <a:pt x="0" y="22"/>
                </a:cubicBezTo>
                <a:cubicBezTo>
                  <a:pt x="0" y="29"/>
                  <a:pt x="4" y="35"/>
                  <a:pt x="7" y="40"/>
                </a:cubicBezTo>
                <a:cubicBezTo>
                  <a:pt x="7" y="41"/>
                  <a:pt x="8" y="42"/>
                  <a:pt x="8" y="43"/>
                </a:cubicBezTo>
                <a:cubicBezTo>
                  <a:pt x="10" y="46"/>
                  <a:pt x="12" y="50"/>
                  <a:pt x="14" y="53"/>
                </a:cubicBezTo>
                <a:cubicBezTo>
                  <a:pt x="15" y="54"/>
                  <a:pt x="15" y="54"/>
                  <a:pt x="15" y="54"/>
                </a:cubicBezTo>
                <a:cubicBezTo>
                  <a:pt x="15" y="54"/>
                  <a:pt x="16" y="55"/>
                  <a:pt x="16" y="55"/>
                </a:cubicBezTo>
                <a:cubicBezTo>
                  <a:pt x="29" y="54"/>
                  <a:pt x="29" y="54"/>
                  <a:pt x="29" y="54"/>
                </a:cubicBezTo>
                <a:cubicBezTo>
                  <a:pt x="29" y="54"/>
                  <a:pt x="29" y="54"/>
                  <a:pt x="29" y="54"/>
                </a:cubicBezTo>
                <a:cubicBezTo>
                  <a:pt x="29" y="54"/>
                  <a:pt x="30" y="54"/>
                  <a:pt x="30" y="54"/>
                </a:cubicBezTo>
                <a:cubicBezTo>
                  <a:pt x="38" y="40"/>
                  <a:pt x="38" y="40"/>
                  <a:pt x="38" y="40"/>
                </a:cubicBezTo>
                <a:cubicBezTo>
                  <a:pt x="38" y="40"/>
                  <a:pt x="39" y="39"/>
                  <a:pt x="39" y="38"/>
                </a:cubicBezTo>
                <a:cubicBezTo>
                  <a:pt x="42" y="33"/>
                  <a:pt x="45" y="28"/>
                  <a:pt x="45" y="22"/>
                </a:cubicBezTo>
                <a:cubicBezTo>
                  <a:pt x="45" y="10"/>
                  <a:pt x="35" y="0"/>
                  <a:pt x="22" y="0"/>
                </a:cubicBezTo>
                <a:close/>
                <a:moveTo>
                  <a:pt x="36" y="36"/>
                </a:moveTo>
                <a:cubicBezTo>
                  <a:pt x="35" y="37"/>
                  <a:pt x="35" y="38"/>
                  <a:pt x="35" y="38"/>
                </a:cubicBezTo>
                <a:cubicBezTo>
                  <a:pt x="28" y="51"/>
                  <a:pt x="28" y="51"/>
                  <a:pt x="28" y="51"/>
                </a:cubicBezTo>
                <a:cubicBezTo>
                  <a:pt x="17" y="51"/>
                  <a:pt x="17" y="51"/>
                  <a:pt x="17" y="51"/>
                </a:cubicBezTo>
                <a:cubicBezTo>
                  <a:pt x="16" y="48"/>
                  <a:pt x="14" y="44"/>
                  <a:pt x="12" y="41"/>
                </a:cubicBezTo>
                <a:cubicBezTo>
                  <a:pt x="11" y="40"/>
                  <a:pt x="11" y="39"/>
                  <a:pt x="10" y="38"/>
                </a:cubicBezTo>
                <a:cubicBezTo>
                  <a:pt x="7" y="33"/>
                  <a:pt x="4" y="28"/>
                  <a:pt x="4" y="22"/>
                </a:cubicBezTo>
                <a:cubicBezTo>
                  <a:pt x="4" y="12"/>
                  <a:pt x="12" y="3"/>
                  <a:pt x="22" y="3"/>
                </a:cubicBezTo>
                <a:cubicBezTo>
                  <a:pt x="33" y="3"/>
                  <a:pt x="41" y="12"/>
                  <a:pt x="41" y="22"/>
                </a:cubicBezTo>
                <a:cubicBezTo>
                  <a:pt x="41" y="27"/>
                  <a:pt x="38" y="32"/>
                  <a:pt x="36" y="36"/>
                </a:cubicBezTo>
                <a:close/>
                <a:moveTo>
                  <a:pt x="29" y="57"/>
                </a:moveTo>
                <a:cubicBezTo>
                  <a:pt x="18" y="57"/>
                  <a:pt x="18" y="57"/>
                  <a:pt x="18" y="57"/>
                </a:cubicBezTo>
                <a:cubicBezTo>
                  <a:pt x="17" y="57"/>
                  <a:pt x="16" y="58"/>
                  <a:pt x="16" y="59"/>
                </a:cubicBezTo>
                <a:cubicBezTo>
                  <a:pt x="16" y="59"/>
                  <a:pt x="17" y="60"/>
                  <a:pt x="18" y="60"/>
                </a:cubicBezTo>
                <a:cubicBezTo>
                  <a:pt x="29" y="60"/>
                  <a:pt x="29" y="60"/>
                  <a:pt x="29" y="60"/>
                </a:cubicBezTo>
                <a:cubicBezTo>
                  <a:pt x="30" y="60"/>
                  <a:pt x="31" y="59"/>
                  <a:pt x="31" y="59"/>
                </a:cubicBezTo>
                <a:cubicBezTo>
                  <a:pt x="31" y="58"/>
                  <a:pt x="30" y="57"/>
                  <a:pt x="29" y="57"/>
                </a:cubicBezTo>
                <a:close/>
                <a:moveTo>
                  <a:pt x="28" y="62"/>
                </a:moveTo>
                <a:cubicBezTo>
                  <a:pt x="19" y="62"/>
                  <a:pt x="19" y="62"/>
                  <a:pt x="19" y="62"/>
                </a:cubicBezTo>
                <a:cubicBezTo>
                  <a:pt x="18" y="62"/>
                  <a:pt x="17" y="63"/>
                  <a:pt x="17" y="63"/>
                </a:cubicBezTo>
                <a:cubicBezTo>
                  <a:pt x="17" y="64"/>
                  <a:pt x="18" y="65"/>
                  <a:pt x="19" y="65"/>
                </a:cubicBezTo>
                <a:cubicBezTo>
                  <a:pt x="28" y="65"/>
                  <a:pt x="28" y="65"/>
                  <a:pt x="28" y="65"/>
                </a:cubicBezTo>
                <a:cubicBezTo>
                  <a:pt x="29" y="65"/>
                  <a:pt x="30" y="64"/>
                  <a:pt x="30" y="63"/>
                </a:cubicBezTo>
                <a:cubicBezTo>
                  <a:pt x="30" y="63"/>
                  <a:pt x="29" y="62"/>
                  <a:pt x="28" y="6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6">
            <a:extLst>
              <a:ext uri="{FF2B5EF4-FFF2-40B4-BE49-F238E27FC236}">
                <a16:creationId xmlns:a16="http://schemas.microsoft.com/office/drawing/2014/main" id="{27BB1E0D-8EEC-DE24-BF1A-E5B1A9475516}"/>
              </a:ext>
            </a:extLst>
          </p:cNvPr>
          <p:cNvSpPr>
            <a:spLocks noEditPoints="1"/>
          </p:cNvSpPr>
          <p:nvPr/>
        </p:nvSpPr>
        <p:spPr bwMode="auto">
          <a:xfrm>
            <a:off x="4277194" y="2638206"/>
            <a:ext cx="578183" cy="449485"/>
          </a:xfrm>
          <a:custGeom>
            <a:avLst/>
            <a:gdLst>
              <a:gd name="T0" fmla="*/ 6 w 59"/>
              <a:gd name="T1" fmla="*/ 0 h 44"/>
              <a:gd name="T2" fmla="*/ 0 w 59"/>
              <a:gd name="T3" fmla="*/ 38 h 44"/>
              <a:gd name="T4" fmla="*/ 54 w 59"/>
              <a:gd name="T5" fmla="*/ 44 h 44"/>
              <a:gd name="T6" fmla="*/ 59 w 59"/>
              <a:gd name="T7" fmla="*/ 5 h 44"/>
              <a:gd name="T8" fmla="*/ 57 w 59"/>
              <a:gd name="T9" fmla="*/ 38 h 44"/>
              <a:gd name="T10" fmla="*/ 6 w 59"/>
              <a:gd name="T11" fmla="*/ 41 h 44"/>
              <a:gd name="T12" fmla="*/ 3 w 59"/>
              <a:gd name="T13" fmla="*/ 13 h 44"/>
              <a:gd name="T14" fmla="*/ 57 w 59"/>
              <a:gd name="T15" fmla="*/ 38 h 44"/>
              <a:gd name="T16" fmla="*/ 3 w 59"/>
              <a:gd name="T17" fmla="*/ 10 h 44"/>
              <a:gd name="T18" fmla="*/ 6 w 59"/>
              <a:gd name="T19" fmla="*/ 2 h 44"/>
              <a:gd name="T20" fmla="*/ 57 w 59"/>
              <a:gd name="T21" fmla="*/ 5 h 44"/>
              <a:gd name="T22" fmla="*/ 7 w 59"/>
              <a:gd name="T23" fmla="*/ 4 h 44"/>
              <a:gd name="T24" fmla="*/ 7 w 59"/>
              <a:gd name="T25" fmla="*/ 9 h 44"/>
              <a:gd name="T26" fmla="*/ 7 w 59"/>
              <a:gd name="T27" fmla="*/ 4 h 44"/>
              <a:gd name="T28" fmla="*/ 11 w 59"/>
              <a:gd name="T29" fmla="*/ 7 h 44"/>
              <a:gd name="T30" fmla="*/ 16 w 59"/>
              <a:gd name="T31" fmla="*/ 7 h 44"/>
              <a:gd name="T32" fmla="*/ 20 w 59"/>
              <a:gd name="T33" fmla="*/ 4 h 44"/>
              <a:gd name="T34" fmla="*/ 20 w 59"/>
              <a:gd name="T35" fmla="*/ 9 h 44"/>
              <a:gd name="T36" fmla="*/ 20 w 59"/>
              <a:gd name="T37" fmla="*/ 4 h 44"/>
              <a:gd name="T38" fmla="*/ 53 w 59"/>
              <a:gd name="T39" fmla="*/ 23 h 44"/>
              <a:gd name="T40" fmla="*/ 54 w 59"/>
              <a:gd name="T41" fmla="*/ 17 h 44"/>
              <a:gd name="T42" fmla="*/ 7 w 59"/>
              <a:gd name="T43" fmla="*/ 16 h 44"/>
              <a:gd name="T44" fmla="*/ 6 w 59"/>
              <a:gd name="T45" fmla="*/ 22 h 44"/>
              <a:gd name="T46" fmla="*/ 8 w 59"/>
              <a:gd name="T47" fmla="*/ 18 h 44"/>
              <a:gd name="T48" fmla="*/ 52 w 59"/>
              <a:gd name="T49" fmla="*/ 21 h 44"/>
              <a:gd name="T50" fmla="*/ 8 w 59"/>
              <a:gd name="T51" fmla="*/ 18 h 44"/>
              <a:gd name="T52" fmla="*/ 22 w 59"/>
              <a:gd name="T53" fmla="*/ 38 h 44"/>
              <a:gd name="T54" fmla="*/ 23 w 59"/>
              <a:gd name="T55" fmla="*/ 27 h 44"/>
              <a:gd name="T56" fmla="*/ 7 w 59"/>
              <a:gd name="T57" fmla="*/ 26 h 44"/>
              <a:gd name="T58" fmla="*/ 6 w 59"/>
              <a:gd name="T59" fmla="*/ 37 h 44"/>
              <a:gd name="T60" fmla="*/ 8 w 59"/>
              <a:gd name="T61" fmla="*/ 28 h 44"/>
              <a:gd name="T62" fmla="*/ 21 w 59"/>
              <a:gd name="T63" fmla="*/ 37 h 44"/>
              <a:gd name="T64" fmla="*/ 8 w 59"/>
              <a:gd name="T65" fmla="*/ 28 h 44"/>
              <a:gd name="T66" fmla="*/ 26 w 59"/>
              <a:gd name="T67" fmla="*/ 26 h 44"/>
              <a:gd name="T68" fmla="*/ 25 w 59"/>
              <a:gd name="T69" fmla="*/ 37 h 44"/>
              <a:gd name="T70" fmla="*/ 53 w 59"/>
              <a:gd name="T71" fmla="*/ 38 h 44"/>
              <a:gd name="T72" fmla="*/ 54 w 59"/>
              <a:gd name="T73" fmla="*/ 27 h 44"/>
              <a:gd name="T74" fmla="*/ 52 w 59"/>
              <a:gd name="T75" fmla="*/ 37 h 44"/>
              <a:gd name="T76" fmla="*/ 27 w 59"/>
              <a:gd name="T77" fmla="*/ 28 h 44"/>
              <a:gd name="T78" fmla="*/ 52 w 59"/>
              <a:gd name="T7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44">
                <a:moveTo>
                  <a:pt x="54" y="0"/>
                </a:moveTo>
                <a:cubicBezTo>
                  <a:pt x="6" y="0"/>
                  <a:pt x="6" y="0"/>
                  <a:pt x="6" y="0"/>
                </a:cubicBezTo>
                <a:cubicBezTo>
                  <a:pt x="3" y="0"/>
                  <a:pt x="0" y="2"/>
                  <a:pt x="0" y="5"/>
                </a:cubicBezTo>
                <a:cubicBezTo>
                  <a:pt x="0" y="38"/>
                  <a:pt x="0" y="38"/>
                  <a:pt x="0" y="38"/>
                </a:cubicBezTo>
                <a:cubicBezTo>
                  <a:pt x="0" y="41"/>
                  <a:pt x="3" y="44"/>
                  <a:pt x="6" y="44"/>
                </a:cubicBezTo>
                <a:cubicBezTo>
                  <a:pt x="54" y="44"/>
                  <a:pt x="54" y="44"/>
                  <a:pt x="54" y="44"/>
                </a:cubicBezTo>
                <a:cubicBezTo>
                  <a:pt x="57" y="44"/>
                  <a:pt x="59" y="41"/>
                  <a:pt x="59" y="38"/>
                </a:cubicBezTo>
                <a:cubicBezTo>
                  <a:pt x="59" y="5"/>
                  <a:pt x="59" y="5"/>
                  <a:pt x="59" y="5"/>
                </a:cubicBezTo>
                <a:cubicBezTo>
                  <a:pt x="59" y="2"/>
                  <a:pt x="57" y="0"/>
                  <a:pt x="54" y="0"/>
                </a:cubicBezTo>
                <a:close/>
                <a:moveTo>
                  <a:pt x="57" y="38"/>
                </a:moveTo>
                <a:cubicBezTo>
                  <a:pt x="57" y="40"/>
                  <a:pt x="56" y="41"/>
                  <a:pt x="54" y="41"/>
                </a:cubicBezTo>
                <a:cubicBezTo>
                  <a:pt x="6" y="41"/>
                  <a:pt x="6" y="41"/>
                  <a:pt x="6" y="41"/>
                </a:cubicBezTo>
                <a:cubicBezTo>
                  <a:pt x="4" y="41"/>
                  <a:pt x="3" y="40"/>
                  <a:pt x="3" y="38"/>
                </a:cubicBezTo>
                <a:cubicBezTo>
                  <a:pt x="3" y="13"/>
                  <a:pt x="3" y="13"/>
                  <a:pt x="3" y="13"/>
                </a:cubicBezTo>
                <a:cubicBezTo>
                  <a:pt x="57" y="13"/>
                  <a:pt x="57" y="13"/>
                  <a:pt x="57" y="13"/>
                </a:cubicBezTo>
                <a:lnTo>
                  <a:pt x="57" y="38"/>
                </a:lnTo>
                <a:close/>
                <a:moveTo>
                  <a:pt x="57" y="10"/>
                </a:moveTo>
                <a:cubicBezTo>
                  <a:pt x="3" y="10"/>
                  <a:pt x="3" y="10"/>
                  <a:pt x="3" y="10"/>
                </a:cubicBezTo>
                <a:cubicBezTo>
                  <a:pt x="3" y="5"/>
                  <a:pt x="3" y="5"/>
                  <a:pt x="3" y="5"/>
                </a:cubicBezTo>
                <a:cubicBezTo>
                  <a:pt x="3" y="4"/>
                  <a:pt x="4" y="2"/>
                  <a:pt x="6" y="2"/>
                </a:cubicBezTo>
                <a:cubicBezTo>
                  <a:pt x="54" y="2"/>
                  <a:pt x="54" y="2"/>
                  <a:pt x="54" y="2"/>
                </a:cubicBezTo>
                <a:cubicBezTo>
                  <a:pt x="56" y="2"/>
                  <a:pt x="57" y="4"/>
                  <a:pt x="57" y="5"/>
                </a:cubicBezTo>
                <a:lnTo>
                  <a:pt x="57" y="10"/>
                </a:lnTo>
                <a:close/>
                <a:moveTo>
                  <a:pt x="7" y="4"/>
                </a:moveTo>
                <a:cubicBezTo>
                  <a:pt x="6" y="4"/>
                  <a:pt x="5" y="5"/>
                  <a:pt x="5" y="7"/>
                </a:cubicBezTo>
                <a:cubicBezTo>
                  <a:pt x="5" y="8"/>
                  <a:pt x="6" y="9"/>
                  <a:pt x="7" y="9"/>
                </a:cubicBezTo>
                <a:cubicBezTo>
                  <a:pt x="9" y="9"/>
                  <a:pt x="10" y="8"/>
                  <a:pt x="10" y="7"/>
                </a:cubicBezTo>
                <a:cubicBezTo>
                  <a:pt x="10" y="5"/>
                  <a:pt x="9" y="4"/>
                  <a:pt x="7" y="4"/>
                </a:cubicBezTo>
                <a:close/>
                <a:moveTo>
                  <a:pt x="14" y="4"/>
                </a:moveTo>
                <a:cubicBezTo>
                  <a:pt x="12" y="4"/>
                  <a:pt x="11" y="5"/>
                  <a:pt x="11" y="7"/>
                </a:cubicBezTo>
                <a:cubicBezTo>
                  <a:pt x="11" y="8"/>
                  <a:pt x="12" y="9"/>
                  <a:pt x="14" y="9"/>
                </a:cubicBezTo>
                <a:cubicBezTo>
                  <a:pt x="15" y="9"/>
                  <a:pt x="16" y="8"/>
                  <a:pt x="16" y="7"/>
                </a:cubicBezTo>
                <a:cubicBezTo>
                  <a:pt x="16" y="5"/>
                  <a:pt x="15" y="4"/>
                  <a:pt x="14" y="4"/>
                </a:cubicBezTo>
                <a:close/>
                <a:moveTo>
                  <a:pt x="20" y="4"/>
                </a:moveTo>
                <a:cubicBezTo>
                  <a:pt x="18" y="4"/>
                  <a:pt x="17" y="5"/>
                  <a:pt x="17" y="7"/>
                </a:cubicBezTo>
                <a:cubicBezTo>
                  <a:pt x="17" y="8"/>
                  <a:pt x="18" y="9"/>
                  <a:pt x="20" y="9"/>
                </a:cubicBezTo>
                <a:cubicBezTo>
                  <a:pt x="21" y="9"/>
                  <a:pt x="22" y="8"/>
                  <a:pt x="22" y="7"/>
                </a:cubicBezTo>
                <a:cubicBezTo>
                  <a:pt x="22" y="5"/>
                  <a:pt x="21" y="4"/>
                  <a:pt x="20" y="4"/>
                </a:cubicBezTo>
                <a:close/>
                <a:moveTo>
                  <a:pt x="7" y="23"/>
                </a:moveTo>
                <a:cubicBezTo>
                  <a:pt x="53" y="23"/>
                  <a:pt x="53" y="23"/>
                  <a:pt x="53" y="23"/>
                </a:cubicBezTo>
                <a:cubicBezTo>
                  <a:pt x="53" y="23"/>
                  <a:pt x="54" y="23"/>
                  <a:pt x="54" y="22"/>
                </a:cubicBezTo>
                <a:cubicBezTo>
                  <a:pt x="54" y="17"/>
                  <a:pt x="54" y="17"/>
                  <a:pt x="54" y="17"/>
                </a:cubicBezTo>
                <a:cubicBezTo>
                  <a:pt x="54" y="16"/>
                  <a:pt x="53" y="16"/>
                  <a:pt x="53" y="16"/>
                </a:cubicBezTo>
                <a:cubicBezTo>
                  <a:pt x="7" y="16"/>
                  <a:pt x="7" y="16"/>
                  <a:pt x="7" y="16"/>
                </a:cubicBezTo>
                <a:cubicBezTo>
                  <a:pt x="7" y="16"/>
                  <a:pt x="6" y="16"/>
                  <a:pt x="6" y="17"/>
                </a:cubicBezTo>
                <a:cubicBezTo>
                  <a:pt x="6" y="22"/>
                  <a:pt x="6" y="22"/>
                  <a:pt x="6" y="22"/>
                </a:cubicBezTo>
                <a:cubicBezTo>
                  <a:pt x="6" y="23"/>
                  <a:pt x="7" y="23"/>
                  <a:pt x="7" y="23"/>
                </a:cubicBezTo>
                <a:close/>
                <a:moveTo>
                  <a:pt x="8" y="18"/>
                </a:moveTo>
                <a:cubicBezTo>
                  <a:pt x="52" y="18"/>
                  <a:pt x="52" y="18"/>
                  <a:pt x="52" y="18"/>
                </a:cubicBezTo>
                <a:cubicBezTo>
                  <a:pt x="52" y="21"/>
                  <a:pt x="52" y="21"/>
                  <a:pt x="52" y="21"/>
                </a:cubicBezTo>
                <a:cubicBezTo>
                  <a:pt x="8" y="21"/>
                  <a:pt x="8" y="21"/>
                  <a:pt x="8" y="21"/>
                </a:cubicBezTo>
                <a:lnTo>
                  <a:pt x="8" y="18"/>
                </a:lnTo>
                <a:close/>
                <a:moveTo>
                  <a:pt x="7" y="38"/>
                </a:moveTo>
                <a:cubicBezTo>
                  <a:pt x="22" y="38"/>
                  <a:pt x="22" y="38"/>
                  <a:pt x="22" y="38"/>
                </a:cubicBezTo>
                <a:cubicBezTo>
                  <a:pt x="22" y="38"/>
                  <a:pt x="23" y="38"/>
                  <a:pt x="23" y="37"/>
                </a:cubicBezTo>
                <a:cubicBezTo>
                  <a:pt x="23" y="27"/>
                  <a:pt x="23" y="27"/>
                  <a:pt x="23" y="27"/>
                </a:cubicBezTo>
                <a:cubicBezTo>
                  <a:pt x="23" y="26"/>
                  <a:pt x="22" y="26"/>
                  <a:pt x="22" y="26"/>
                </a:cubicBezTo>
                <a:cubicBezTo>
                  <a:pt x="7" y="26"/>
                  <a:pt x="7" y="26"/>
                  <a:pt x="7" y="26"/>
                </a:cubicBezTo>
                <a:cubicBezTo>
                  <a:pt x="7" y="26"/>
                  <a:pt x="6" y="26"/>
                  <a:pt x="6" y="27"/>
                </a:cubicBezTo>
                <a:cubicBezTo>
                  <a:pt x="6" y="37"/>
                  <a:pt x="6" y="37"/>
                  <a:pt x="6" y="37"/>
                </a:cubicBezTo>
                <a:cubicBezTo>
                  <a:pt x="6" y="38"/>
                  <a:pt x="7" y="38"/>
                  <a:pt x="7" y="38"/>
                </a:cubicBezTo>
                <a:close/>
                <a:moveTo>
                  <a:pt x="8" y="28"/>
                </a:moveTo>
                <a:cubicBezTo>
                  <a:pt x="21" y="28"/>
                  <a:pt x="21" y="28"/>
                  <a:pt x="21" y="28"/>
                </a:cubicBezTo>
                <a:cubicBezTo>
                  <a:pt x="21" y="37"/>
                  <a:pt x="21" y="37"/>
                  <a:pt x="21" y="37"/>
                </a:cubicBezTo>
                <a:cubicBezTo>
                  <a:pt x="8" y="37"/>
                  <a:pt x="8" y="37"/>
                  <a:pt x="8" y="37"/>
                </a:cubicBezTo>
                <a:lnTo>
                  <a:pt x="8" y="28"/>
                </a:lnTo>
                <a:close/>
                <a:moveTo>
                  <a:pt x="53" y="26"/>
                </a:moveTo>
                <a:cubicBezTo>
                  <a:pt x="26" y="26"/>
                  <a:pt x="26" y="26"/>
                  <a:pt x="26" y="26"/>
                </a:cubicBezTo>
                <a:cubicBezTo>
                  <a:pt x="26" y="26"/>
                  <a:pt x="25" y="26"/>
                  <a:pt x="25" y="27"/>
                </a:cubicBezTo>
                <a:cubicBezTo>
                  <a:pt x="25" y="37"/>
                  <a:pt x="25" y="37"/>
                  <a:pt x="25" y="37"/>
                </a:cubicBezTo>
                <a:cubicBezTo>
                  <a:pt x="25" y="38"/>
                  <a:pt x="26" y="38"/>
                  <a:pt x="26" y="38"/>
                </a:cubicBezTo>
                <a:cubicBezTo>
                  <a:pt x="53" y="38"/>
                  <a:pt x="53" y="38"/>
                  <a:pt x="53" y="38"/>
                </a:cubicBezTo>
                <a:cubicBezTo>
                  <a:pt x="53" y="38"/>
                  <a:pt x="54" y="38"/>
                  <a:pt x="54" y="37"/>
                </a:cubicBezTo>
                <a:cubicBezTo>
                  <a:pt x="54" y="27"/>
                  <a:pt x="54" y="27"/>
                  <a:pt x="54" y="27"/>
                </a:cubicBezTo>
                <a:cubicBezTo>
                  <a:pt x="54" y="26"/>
                  <a:pt x="53" y="26"/>
                  <a:pt x="53" y="26"/>
                </a:cubicBezTo>
                <a:close/>
                <a:moveTo>
                  <a:pt x="52" y="37"/>
                </a:moveTo>
                <a:cubicBezTo>
                  <a:pt x="27" y="37"/>
                  <a:pt x="27" y="37"/>
                  <a:pt x="27" y="37"/>
                </a:cubicBezTo>
                <a:cubicBezTo>
                  <a:pt x="27" y="28"/>
                  <a:pt x="27" y="28"/>
                  <a:pt x="27" y="28"/>
                </a:cubicBezTo>
                <a:cubicBezTo>
                  <a:pt x="52" y="28"/>
                  <a:pt x="52" y="28"/>
                  <a:pt x="52" y="28"/>
                </a:cubicBezTo>
                <a:lnTo>
                  <a:pt x="52" y="3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7">
            <a:extLst>
              <a:ext uri="{FF2B5EF4-FFF2-40B4-BE49-F238E27FC236}">
                <a16:creationId xmlns:a16="http://schemas.microsoft.com/office/drawing/2014/main" id="{D7FFFA51-216A-97A9-655B-019AB1FFDD61}"/>
              </a:ext>
            </a:extLst>
          </p:cNvPr>
          <p:cNvSpPr>
            <a:spLocks noEditPoints="1"/>
          </p:cNvSpPr>
          <p:nvPr/>
        </p:nvSpPr>
        <p:spPr bwMode="auto">
          <a:xfrm>
            <a:off x="10445036" y="2593065"/>
            <a:ext cx="480219" cy="539767"/>
          </a:xfrm>
          <a:custGeom>
            <a:avLst/>
            <a:gdLst>
              <a:gd name="T0" fmla="*/ 35 w 49"/>
              <a:gd name="T1" fmla="*/ 49 h 53"/>
              <a:gd name="T2" fmla="*/ 3 w 49"/>
              <a:gd name="T3" fmla="*/ 49 h 53"/>
              <a:gd name="T4" fmla="*/ 15 w 49"/>
              <a:gd name="T5" fmla="*/ 25 h 53"/>
              <a:gd name="T6" fmla="*/ 21 w 49"/>
              <a:gd name="T7" fmla="*/ 27 h 53"/>
              <a:gd name="T8" fmla="*/ 27 w 49"/>
              <a:gd name="T9" fmla="*/ 25 h 53"/>
              <a:gd name="T10" fmla="*/ 34 w 49"/>
              <a:gd name="T11" fmla="*/ 35 h 53"/>
              <a:gd name="T12" fmla="*/ 35 w 49"/>
              <a:gd name="T13" fmla="*/ 36 h 53"/>
              <a:gd name="T14" fmla="*/ 36 w 49"/>
              <a:gd name="T15" fmla="*/ 35 h 53"/>
              <a:gd name="T16" fmla="*/ 37 w 49"/>
              <a:gd name="T17" fmla="*/ 33 h 53"/>
              <a:gd name="T18" fmla="*/ 29 w 49"/>
              <a:gd name="T19" fmla="*/ 24 h 53"/>
              <a:gd name="T20" fmla="*/ 34 w 49"/>
              <a:gd name="T21" fmla="*/ 14 h 53"/>
              <a:gd name="T22" fmla="*/ 21 w 49"/>
              <a:gd name="T23" fmla="*/ 0 h 53"/>
              <a:gd name="T24" fmla="*/ 8 w 49"/>
              <a:gd name="T25" fmla="*/ 14 h 53"/>
              <a:gd name="T26" fmla="*/ 12 w 49"/>
              <a:gd name="T27" fmla="*/ 24 h 53"/>
              <a:gd name="T28" fmla="*/ 0 w 49"/>
              <a:gd name="T29" fmla="*/ 50 h 53"/>
              <a:gd name="T30" fmla="*/ 2 w 49"/>
              <a:gd name="T31" fmla="*/ 52 h 53"/>
              <a:gd name="T32" fmla="*/ 35 w 49"/>
              <a:gd name="T33" fmla="*/ 52 h 53"/>
              <a:gd name="T34" fmla="*/ 36 w 49"/>
              <a:gd name="T35" fmla="*/ 50 h 53"/>
              <a:gd name="T36" fmla="*/ 35 w 49"/>
              <a:gd name="T37" fmla="*/ 49 h 53"/>
              <a:gd name="T38" fmla="*/ 11 w 49"/>
              <a:gd name="T39" fmla="*/ 14 h 53"/>
              <a:gd name="T40" fmla="*/ 21 w 49"/>
              <a:gd name="T41" fmla="*/ 3 h 53"/>
              <a:gd name="T42" fmla="*/ 31 w 49"/>
              <a:gd name="T43" fmla="*/ 14 h 53"/>
              <a:gd name="T44" fmla="*/ 21 w 49"/>
              <a:gd name="T45" fmla="*/ 24 h 53"/>
              <a:gd name="T46" fmla="*/ 11 w 49"/>
              <a:gd name="T47" fmla="*/ 14 h 53"/>
              <a:gd name="T48" fmla="*/ 48 w 49"/>
              <a:gd name="T49" fmla="*/ 42 h 53"/>
              <a:gd name="T50" fmla="*/ 41 w 49"/>
              <a:gd name="T51" fmla="*/ 42 h 53"/>
              <a:gd name="T52" fmla="*/ 41 w 49"/>
              <a:gd name="T53" fmla="*/ 35 h 53"/>
              <a:gd name="T54" fmla="*/ 39 w 49"/>
              <a:gd name="T55" fmla="*/ 33 h 53"/>
              <a:gd name="T56" fmla="*/ 38 w 49"/>
              <a:gd name="T57" fmla="*/ 35 h 53"/>
              <a:gd name="T58" fmla="*/ 38 w 49"/>
              <a:gd name="T59" fmla="*/ 42 h 53"/>
              <a:gd name="T60" fmla="*/ 32 w 49"/>
              <a:gd name="T61" fmla="*/ 42 h 53"/>
              <a:gd name="T62" fmla="*/ 30 w 49"/>
              <a:gd name="T63" fmla="*/ 43 h 53"/>
              <a:gd name="T64" fmla="*/ 32 w 49"/>
              <a:gd name="T65" fmla="*/ 45 h 53"/>
              <a:gd name="T66" fmla="*/ 38 w 49"/>
              <a:gd name="T67" fmla="*/ 45 h 53"/>
              <a:gd name="T68" fmla="*/ 38 w 49"/>
              <a:gd name="T69" fmla="*/ 52 h 53"/>
              <a:gd name="T70" fmla="*/ 39 w 49"/>
              <a:gd name="T71" fmla="*/ 53 h 53"/>
              <a:gd name="T72" fmla="*/ 41 w 49"/>
              <a:gd name="T73" fmla="*/ 52 h 53"/>
              <a:gd name="T74" fmla="*/ 41 w 49"/>
              <a:gd name="T75" fmla="*/ 45 h 53"/>
              <a:gd name="T76" fmla="*/ 48 w 49"/>
              <a:gd name="T77" fmla="*/ 45 h 53"/>
              <a:gd name="T78" fmla="*/ 49 w 49"/>
              <a:gd name="T79" fmla="*/ 43 h 53"/>
              <a:gd name="T80" fmla="*/ 48 w 49"/>
              <a:gd name="T81"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3">
                <a:moveTo>
                  <a:pt x="35" y="49"/>
                </a:moveTo>
                <a:cubicBezTo>
                  <a:pt x="3" y="49"/>
                  <a:pt x="3" y="49"/>
                  <a:pt x="3" y="49"/>
                </a:cubicBezTo>
                <a:cubicBezTo>
                  <a:pt x="4" y="37"/>
                  <a:pt x="12" y="28"/>
                  <a:pt x="15" y="25"/>
                </a:cubicBezTo>
                <a:cubicBezTo>
                  <a:pt x="17" y="26"/>
                  <a:pt x="19" y="27"/>
                  <a:pt x="21" y="27"/>
                </a:cubicBezTo>
                <a:cubicBezTo>
                  <a:pt x="23" y="27"/>
                  <a:pt x="25" y="26"/>
                  <a:pt x="27" y="25"/>
                </a:cubicBezTo>
                <a:cubicBezTo>
                  <a:pt x="28" y="27"/>
                  <a:pt x="31" y="30"/>
                  <a:pt x="34" y="35"/>
                </a:cubicBezTo>
                <a:cubicBezTo>
                  <a:pt x="34" y="35"/>
                  <a:pt x="35" y="36"/>
                  <a:pt x="35" y="36"/>
                </a:cubicBezTo>
                <a:cubicBezTo>
                  <a:pt x="35" y="36"/>
                  <a:pt x="36" y="36"/>
                  <a:pt x="36" y="35"/>
                </a:cubicBezTo>
                <a:cubicBezTo>
                  <a:pt x="37" y="35"/>
                  <a:pt x="37" y="34"/>
                  <a:pt x="37" y="33"/>
                </a:cubicBezTo>
                <a:cubicBezTo>
                  <a:pt x="34" y="29"/>
                  <a:pt x="31" y="25"/>
                  <a:pt x="29" y="24"/>
                </a:cubicBezTo>
                <a:cubicBezTo>
                  <a:pt x="32" y="21"/>
                  <a:pt x="34" y="18"/>
                  <a:pt x="34" y="14"/>
                </a:cubicBezTo>
                <a:cubicBezTo>
                  <a:pt x="34" y="6"/>
                  <a:pt x="28" y="0"/>
                  <a:pt x="21" y="0"/>
                </a:cubicBezTo>
                <a:cubicBezTo>
                  <a:pt x="13" y="0"/>
                  <a:pt x="8" y="6"/>
                  <a:pt x="8" y="14"/>
                </a:cubicBezTo>
                <a:cubicBezTo>
                  <a:pt x="8" y="18"/>
                  <a:pt x="9" y="21"/>
                  <a:pt x="12" y="24"/>
                </a:cubicBezTo>
                <a:cubicBezTo>
                  <a:pt x="9" y="27"/>
                  <a:pt x="0" y="37"/>
                  <a:pt x="0" y="50"/>
                </a:cubicBezTo>
                <a:cubicBezTo>
                  <a:pt x="0" y="51"/>
                  <a:pt x="1" y="52"/>
                  <a:pt x="2" y="52"/>
                </a:cubicBezTo>
                <a:cubicBezTo>
                  <a:pt x="35" y="52"/>
                  <a:pt x="35" y="52"/>
                  <a:pt x="35" y="52"/>
                </a:cubicBezTo>
                <a:cubicBezTo>
                  <a:pt x="36" y="52"/>
                  <a:pt x="36" y="51"/>
                  <a:pt x="36" y="50"/>
                </a:cubicBezTo>
                <a:cubicBezTo>
                  <a:pt x="36" y="49"/>
                  <a:pt x="36" y="49"/>
                  <a:pt x="35" y="49"/>
                </a:cubicBezTo>
                <a:close/>
                <a:moveTo>
                  <a:pt x="11" y="14"/>
                </a:moveTo>
                <a:cubicBezTo>
                  <a:pt x="11" y="8"/>
                  <a:pt x="15" y="3"/>
                  <a:pt x="21" y="3"/>
                </a:cubicBezTo>
                <a:cubicBezTo>
                  <a:pt x="26" y="3"/>
                  <a:pt x="31" y="8"/>
                  <a:pt x="31" y="14"/>
                </a:cubicBezTo>
                <a:cubicBezTo>
                  <a:pt x="31" y="19"/>
                  <a:pt x="26" y="24"/>
                  <a:pt x="21" y="24"/>
                </a:cubicBezTo>
                <a:cubicBezTo>
                  <a:pt x="15" y="24"/>
                  <a:pt x="11" y="19"/>
                  <a:pt x="11" y="14"/>
                </a:cubicBezTo>
                <a:close/>
                <a:moveTo>
                  <a:pt x="48" y="42"/>
                </a:moveTo>
                <a:cubicBezTo>
                  <a:pt x="41" y="42"/>
                  <a:pt x="41" y="42"/>
                  <a:pt x="41" y="42"/>
                </a:cubicBezTo>
                <a:cubicBezTo>
                  <a:pt x="41" y="35"/>
                  <a:pt x="41" y="35"/>
                  <a:pt x="41" y="35"/>
                </a:cubicBezTo>
                <a:cubicBezTo>
                  <a:pt x="41" y="34"/>
                  <a:pt x="40" y="33"/>
                  <a:pt x="39" y="33"/>
                </a:cubicBezTo>
                <a:cubicBezTo>
                  <a:pt x="38" y="33"/>
                  <a:pt x="38" y="34"/>
                  <a:pt x="38" y="35"/>
                </a:cubicBezTo>
                <a:cubicBezTo>
                  <a:pt x="38" y="42"/>
                  <a:pt x="38" y="42"/>
                  <a:pt x="38" y="42"/>
                </a:cubicBezTo>
                <a:cubicBezTo>
                  <a:pt x="32" y="42"/>
                  <a:pt x="32" y="42"/>
                  <a:pt x="32" y="42"/>
                </a:cubicBezTo>
                <a:cubicBezTo>
                  <a:pt x="31" y="42"/>
                  <a:pt x="30" y="42"/>
                  <a:pt x="30" y="43"/>
                </a:cubicBezTo>
                <a:cubicBezTo>
                  <a:pt x="30" y="44"/>
                  <a:pt x="31" y="45"/>
                  <a:pt x="32" y="45"/>
                </a:cubicBezTo>
                <a:cubicBezTo>
                  <a:pt x="38" y="45"/>
                  <a:pt x="38" y="45"/>
                  <a:pt x="38" y="45"/>
                </a:cubicBezTo>
                <a:cubicBezTo>
                  <a:pt x="38" y="52"/>
                  <a:pt x="38" y="52"/>
                  <a:pt x="38" y="52"/>
                </a:cubicBezTo>
                <a:cubicBezTo>
                  <a:pt x="38" y="52"/>
                  <a:pt x="38" y="53"/>
                  <a:pt x="39" y="53"/>
                </a:cubicBezTo>
                <a:cubicBezTo>
                  <a:pt x="40" y="53"/>
                  <a:pt x="41" y="52"/>
                  <a:pt x="41" y="52"/>
                </a:cubicBezTo>
                <a:cubicBezTo>
                  <a:pt x="41" y="45"/>
                  <a:pt x="41" y="45"/>
                  <a:pt x="41" y="45"/>
                </a:cubicBezTo>
                <a:cubicBezTo>
                  <a:pt x="48" y="45"/>
                  <a:pt x="48" y="45"/>
                  <a:pt x="48" y="45"/>
                </a:cubicBezTo>
                <a:cubicBezTo>
                  <a:pt x="49" y="45"/>
                  <a:pt x="49" y="44"/>
                  <a:pt x="49" y="43"/>
                </a:cubicBezTo>
                <a:cubicBezTo>
                  <a:pt x="49" y="42"/>
                  <a:pt x="49" y="42"/>
                  <a:pt x="48"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8">
            <a:extLst>
              <a:ext uri="{FF2B5EF4-FFF2-40B4-BE49-F238E27FC236}">
                <a16:creationId xmlns:a16="http://schemas.microsoft.com/office/drawing/2014/main" id="{260A5265-7733-E4F9-9770-975C9CF93467}"/>
              </a:ext>
            </a:extLst>
          </p:cNvPr>
          <p:cNvSpPr>
            <a:spLocks noEditPoints="1"/>
          </p:cNvSpPr>
          <p:nvPr/>
        </p:nvSpPr>
        <p:spPr bwMode="auto">
          <a:xfrm>
            <a:off x="7440351" y="2530637"/>
            <a:ext cx="370729" cy="664623"/>
          </a:xfrm>
          <a:custGeom>
            <a:avLst/>
            <a:gdLst>
              <a:gd name="T0" fmla="*/ 5 w 38"/>
              <a:gd name="T1" fmla="*/ 65 h 65"/>
              <a:gd name="T2" fmla="*/ 6 w 38"/>
              <a:gd name="T3" fmla="*/ 65 h 65"/>
              <a:gd name="T4" fmla="*/ 8 w 38"/>
              <a:gd name="T5" fmla="*/ 64 h 65"/>
              <a:gd name="T6" fmla="*/ 38 w 38"/>
              <a:gd name="T7" fmla="*/ 28 h 65"/>
              <a:gd name="T8" fmla="*/ 38 w 38"/>
              <a:gd name="T9" fmla="*/ 26 h 65"/>
              <a:gd name="T10" fmla="*/ 36 w 38"/>
              <a:gd name="T11" fmla="*/ 25 h 65"/>
              <a:gd name="T12" fmla="*/ 24 w 38"/>
              <a:gd name="T13" fmla="*/ 25 h 65"/>
              <a:gd name="T14" fmla="*/ 35 w 38"/>
              <a:gd name="T15" fmla="*/ 3 h 65"/>
              <a:gd name="T16" fmla="*/ 35 w 38"/>
              <a:gd name="T17" fmla="*/ 1 h 65"/>
              <a:gd name="T18" fmla="*/ 32 w 38"/>
              <a:gd name="T19" fmla="*/ 1 h 65"/>
              <a:gd name="T20" fmla="*/ 1 w 38"/>
              <a:gd name="T21" fmla="*/ 35 h 65"/>
              <a:gd name="T22" fmla="*/ 0 w 38"/>
              <a:gd name="T23" fmla="*/ 37 h 65"/>
              <a:gd name="T24" fmla="*/ 2 w 38"/>
              <a:gd name="T25" fmla="*/ 39 h 65"/>
              <a:gd name="T26" fmla="*/ 16 w 38"/>
              <a:gd name="T27" fmla="*/ 39 h 65"/>
              <a:gd name="T28" fmla="*/ 5 w 38"/>
              <a:gd name="T29" fmla="*/ 62 h 65"/>
              <a:gd name="T30" fmla="*/ 5 w 38"/>
              <a:gd name="T31" fmla="*/ 65 h 65"/>
              <a:gd name="T32" fmla="*/ 21 w 38"/>
              <a:gd name="T33" fmla="*/ 37 h 65"/>
              <a:gd name="T34" fmla="*/ 20 w 38"/>
              <a:gd name="T35" fmla="*/ 36 h 65"/>
              <a:gd name="T36" fmla="*/ 19 w 38"/>
              <a:gd name="T37" fmla="*/ 35 h 65"/>
              <a:gd name="T38" fmla="*/ 6 w 38"/>
              <a:gd name="T39" fmla="*/ 35 h 65"/>
              <a:gd name="T40" fmla="*/ 26 w 38"/>
              <a:gd name="T41" fmla="*/ 13 h 65"/>
              <a:gd name="T42" fmla="*/ 20 w 38"/>
              <a:gd name="T43" fmla="*/ 26 h 65"/>
              <a:gd name="T44" fmla="*/ 20 w 38"/>
              <a:gd name="T45" fmla="*/ 28 h 65"/>
              <a:gd name="T46" fmla="*/ 21 w 38"/>
              <a:gd name="T47" fmla="*/ 29 h 65"/>
              <a:gd name="T48" fmla="*/ 32 w 38"/>
              <a:gd name="T49" fmla="*/ 29 h 65"/>
              <a:gd name="T50" fmla="*/ 14 w 38"/>
              <a:gd name="T51" fmla="*/ 50 h 65"/>
              <a:gd name="T52" fmla="*/ 21 w 38"/>
              <a:gd name="T53"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65">
                <a:moveTo>
                  <a:pt x="5" y="65"/>
                </a:moveTo>
                <a:cubicBezTo>
                  <a:pt x="6" y="65"/>
                  <a:pt x="6" y="65"/>
                  <a:pt x="6" y="65"/>
                </a:cubicBezTo>
                <a:cubicBezTo>
                  <a:pt x="7" y="65"/>
                  <a:pt x="7" y="65"/>
                  <a:pt x="8" y="64"/>
                </a:cubicBezTo>
                <a:cubicBezTo>
                  <a:pt x="38" y="28"/>
                  <a:pt x="38" y="28"/>
                  <a:pt x="38" y="28"/>
                </a:cubicBezTo>
                <a:cubicBezTo>
                  <a:pt x="38" y="28"/>
                  <a:pt x="38" y="27"/>
                  <a:pt x="38" y="26"/>
                </a:cubicBezTo>
                <a:cubicBezTo>
                  <a:pt x="38" y="26"/>
                  <a:pt x="37" y="25"/>
                  <a:pt x="36" y="25"/>
                </a:cubicBezTo>
                <a:cubicBezTo>
                  <a:pt x="24" y="25"/>
                  <a:pt x="24" y="25"/>
                  <a:pt x="24" y="25"/>
                </a:cubicBezTo>
                <a:cubicBezTo>
                  <a:pt x="35" y="3"/>
                  <a:pt x="35" y="3"/>
                  <a:pt x="35" y="3"/>
                </a:cubicBezTo>
                <a:cubicBezTo>
                  <a:pt x="36" y="2"/>
                  <a:pt x="36" y="1"/>
                  <a:pt x="35" y="1"/>
                </a:cubicBezTo>
                <a:cubicBezTo>
                  <a:pt x="34" y="0"/>
                  <a:pt x="33" y="0"/>
                  <a:pt x="32" y="1"/>
                </a:cubicBezTo>
                <a:cubicBezTo>
                  <a:pt x="1" y="35"/>
                  <a:pt x="1" y="35"/>
                  <a:pt x="1" y="35"/>
                </a:cubicBezTo>
                <a:cubicBezTo>
                  <a:pt x="0" y="36"/>
                  <a:pt x="0" y="37"/>
                  <a:pt x="0" y="37"/>
                </a:cubicBezTo>
                <a:cubicBezTo>
                  <a:pt x="1" y="38"/>
                  <a:pt x="1" y="39"/>
                  <a:pt x="2" y="39"/>
                </a:cubicBezTo>
                <a:cubicBezTo>
                  <a:pt x="16" y="39"/>
                  <a:pt x="16" y="39"/>
                  <a:pt x="16" y="39"/>
                </a:cubicBezTo>
                <a:cubicBezTo>
                  <a:pt x="5" y="62"/>
                  <a:pt x="5" y="62"/>
                  <a:pt x="5" y="62"/>
                </a:cubicBezTo>
                <a:cubicBezTo>
                  <a:pt x="4" y="63"/>
                  <a:pt x="4" y="64"/>
                  <a:pt x="5" y="65"/>
                </a:cubicBezTo>
                <a:close/>
                <a:moveTo>
                  <a:pt x="21" y="37"/>
                </a:moveTo>
                <a:cubicBezTo>
                  <a:pt x="21" y="37"/>
                  <a:pt x="21" y="36"/>
                  <a:pt x="20" y="36"/>
                </a:cubicBezTo>
                <a:cubicBezTo>
                  <a:pt x="20" y="35"/>
                  <a:pt x="19" y="35"/>
                  <a:pt x="19" y="35"/>
                </a:cubicBezTo>
                <a:cubicBezTo>
                  <a:pt x="6" y="35"/>
                  <a:pt x="6" y="35"/>
                  <a:pt x="6" y="35"/>
                </a:cubicBezTo>
                <a:cubicBezTo>
                  <a:pt x="26" y="13"/>
                  <a:pt x="26" y="13"/>
                  <a:pt x="26" y="13"/>
                </a:cubicBezTo>
                <a:cubicBezTo>
                  <a:pt x="20" y="26"/>
                  <a:pt x="20" y="26"/>
                  <a:pt x="20" y="26"/>
                </a:cubicBezTo>
                <a:cubicBezTo>
                  <a:pt x="19" y="27"/>
                  <a:pt x="19" y="28"/>
                  <a:pt x="20" y="28"/>
                </a:cubicBezTo>
                <a:cubicBezTo>
                  <a:pt x="20" y="29"/>
                  <a:pt x="21" y="29"/>
                  <a:pt x="21" y="29"/>
                </a:cubicBezTo>
                <a:cubicBezTo>
                  <a:pt x="32" y="29"/>
                  <a:pt x="32" y="29"/>
                  <a:pt x="32" y="29"/>
                </a:cubicBezTo>
                <a:cubicBezTo>
                  <a:pt x="14" y="50"/>
                  <a:pt x="14" y="50"/>
                  <a:pt x="14" y="50"/>
                </a:cubicBezTo>
                <a:lnTo>
                  <a:pt x="21" y="3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TextBox 14">
            <a:extLst>
              <a:ext uri="{FF2B5EF4-FFF2-40B4-BE49-F238E27FC236}">
                <a16:creationId xmlns:a16="http://schemas.microsoft.com/office/drawing/2014/main" id="{D24A88EA-FCAD-98AF-C158-87A054E68348}"/>
              </a:ext>
            </a:extLst>
          </p:cNvPr>
          <p:cNvSpPr txBox="1"/>
          <p:nvPr/>
        </p:nvSpPr>
        <p:spPr>
          <a:xfrm>
            <a:off x="396240" y="5483683"/>
            <a:ext cx="2221230" cy="766620"/>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power to raise and purify our thoughts like a strain.</a:t>
            </a:r>
          </a:p>
        </p:txBody>
      </p:sp>
      <p:sp>
        <p:nvSpPr>
          <p:cNvPr id="16" name="TextBox 15">
            <a:extLst>
              <a:ext uri="{FF2B5EF4-FFF2-40B4-BE49-F238E27FC236}">
                <a16:creationId xmlns:a16="http://schemas.microsoft.com/office/drawing/2014/main" id="{14D8EEC5-265F-796E-64BE-D244A01EE5C4}"/>
              </a:ext>
            </a:extLst>
          </p:cNvPr>
          <p:cNvSpPr txBox="1"/>
          <p:nvPr/>
        </p:nvSpPr>
        <p:spPr>
          <a:xfrm>
            <a:off x="784542" y="5138681"/>
            <a:ext cx="1444626"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cs typeface="Poppins" panose="00000500000000000000" pitchFamily="2" charset="0"/>
              </a:rPr>
              <a:t>STRENGTHS</a:t>
            </a:r>
          </a:p>
        </p:txBody>
      </p:sp>
      <p:sp>
        <p:nvSpPr>
          <p:cNvPr id="17" name="TextBox 16">
            <a:extLst>
              <a:ext uri="{FF2B5EF4-FFF2-40B4-BE49-F238E27FC236}">
                <a16:creationId xmlns:a16="http://schemas.microsoft.com/office/drawing/2014/main" id="{BFD53207-EF6A-AD29-994C-6B0C28894F45}"/>
              </a:ext>
            </a:extLst>
          </p:cNvPr>
          <p:cNvSpPr txBox="1"/>
          <p:nvPr/>
        </p:nvSpPr>
        <p:spPr>
          <a:xfrm>
            <a:off x="3455670" y="5483683"/>
            <a:ext cx="2221230" cy="766620"/>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power to raise and purify our thoughts like a strain.</a:t>
            </a:r>
          </a:p>
        </p:txBody>
      </p:sp>
      <p:sp>
        <p:nvSpPr>
          <p:cNvPr id="18" name="TextBox 17">
            <a:extLst>
              <a:ext uri="{FF2B5EF4-FFF2-40B4-BE49-F238E27FC236}">
                <a16:creationId xmlns:a16="http://schemas.microsoft.com/office/drawing/2014/main" id="{25CC92D8-5E54-1BB4-93EF-3F7243D0C733}"/>
              </a:ext>
            </a:extLst>
          </p:cNvPr>
          <p:cNvSpPr txBox="1"/>
          <p:nvPr/>
        </p:nvSpPr>
        <p:spPr>
          <a:xfrm>
            <a:off x="3737372" y="5138681"/>
            <a:ext cx="1657826"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cs typeface="Poppins" panose="00000500000000000000" pitchFamily="2" charset="0"/>
              </a:rPr>
              <a:t>WEAKNESSES</a:t>
            </a:r>
          </a:p>
        </p:txBody>
      </p:sp>
      <p:sp>
        <p:nvSpPr>
          <p:cNvPr id="19" name="TextBox 18">
            <a:extLst>
              <a:ext uri="{FF2B5EF4-FFF2-40B4-BE49-F238E27FC236}">
                <a16:creationId xmlns:a16="http://schemas.microsoft.com/office/drawing/2014/main" id="{A420A3AA-0F91-D338-057D-29B8A133A086}"/>
              </a:ext>
            </a:extLst>
          </p:cNvPr>
          <p:cNvSpPr txBox="1"/>
          <p:nvPr/>
        </p:nvSpPr>
        <p:spPr>
          <a:xfrm>
            <a:off x="6515100" y="5483683"/>
            <a:ext cx="2221230" cy="766620"/>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power to raise and purify our thoughts like a strain.</a:t>
            </a:r>
          </a:p>
        </p:txBody>
      </p:sp>
      <p:sp>
        <p:nvSpPr>
          <p:cNvPr id="20" name="TextBox 19">
            <a:extLst>
              <a:ext uri="{FF2B5EF4-FFF2-40B4-BE49-F238E27FC236}">
                <a16:creationId xmlns:a16="http://schemas.microsoft.com/office/drawing/2014/main" id="{FCF5E98D-0651-1B72-4E1E-62F1520DA059}"/>
              </a:ext>
            </a:extLst>
          </p:cNvPr>
          <p:cNvSpPr txBox="1"/>
          <p:nvPr/>
        </p:nvSpPr>
        <p:spPr>
          <a:xfrm>
            <a:off x="6700622" y="5138681"/>
            <a:ext cx="1850186"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cs typeface="Poppins" panose="00000500000000000000" pitchFamily="2" charset="0"/>
              </a:rPr>
              <a:t>OPPORTUNITIES</a:t>
            </a:r>
          </a:p>
        </p:txBody>
      </p:sp>
      <p:sp>
        <p:nvSpPr>
          <p:cNvPr id="21" name="TextBox 20">
            <a:extLst>
              <a:ext uri="{FF2B5EF4-FFF2-40B4-BE49-F238E27FC236}">
                <a16:creationId xmlns:a16="http://schemas.microsoft.com/office/drawing/2014/main" id="{D1A7D8FC-2CCD-885F-B81F-423C83D2B521}"/>
              </a:ext>
            </a:extLst>
          </p:cNvPr>
          <p:cNvSpPr txBox="1"/>
          <p:nvPr/>
        </p:nvSpPr>
        <p:spPr>
          <a:xfrm>
            <a:off x="9574530" y="5483683"/>
            <a:ext cx="2221230" cy="766620"/>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power to raise and purify our thoughts like a strain.</a:t>
            </a:r>
          </a:p>
        </p:txBody>
      </p:sp>
      <p:sp>
        <p:nvSpPr>
          <p:cNvPr id="22" name="TextBox 21">
            <a:extLst>
              <a:ext uri="{FF2B5EF4-FFF2-40B4-BE49-F238E27FC236}">
                <a16:creationId xmlns:a16="http://schemas.microsoft.com/office/drawing/2014/main" id="{A15FC80B-DDEC-51B0-D9B6-C12889C99E8F}"/>
              </a:ext>
            </a:extLst>
          </p:cNvPr>
          <p:cNvSpPr txBox="1"/>
          <p:nvPr/>
        </p:nvSpPr>
        <p:spPr>
          <a:xfrm>
            <a:off x="10101492" y="5138681"/>
            <a:ext cx="1167307"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cs typeface="Poppins" panose="00000500000000000000" pitchFamily="2" charset="0"/>
              </a:rPr>
              <a:t>THREATS</a:t>
            </a:r>
          </a:p>
        </p:txBody>
      </p:sp>
      <p:cxnSp>
        <p:nvCxnSpPr>
          <p:cNvPr id="24" name="Straight Connector 23">
            <a:extLst>
              <a:ext uri="{FF2B5EF4-FFF2-40B4-BE49-F238E27FC236}">
                <a16:creationId xmlns:a16="http://schemas.microsoft.com/office/drawing/2014/main" id="{F9CB2210-9AC2-4BB0-22AC-FC89474C79BC}"/>
              </a:ext>
            </a:extLst>
          </p:cNvPr>
          <p:cNvCxnSpPr>
            <a:cxnSpLocks/>
          </p:cNvCxnSpPr>
          <p:nvPr/>
        </p:nvCxnSpPr>
        <p:spPr>
          <a:xfrm>
            <a:off x="666984" y="3437519"/>
            <a:ext cx="167974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2242EE7B-0F05-6F2E-E795-E29ED1B42B59}"/>
              </a:ext>
            </a:extLst>
          </p:cNvPr>
          <p:cNvCxnSpPr>
            <a:cxnSpLocks/>
          </p:cNvCxnSpPr>
          <p:nvPr/>
        </p:nvCxnSpPr>
        <p:spPr>
          <a:xfrm>
            <a:off x="3726414" y="3437519"/>
            <a:ext cx="167974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FF80509E-2A68-D3E6-8C55-CC4F830953F1}"/>
              </a:ext>
            </a:extLst>
          </p:cNvPr>
          <p:cNvCxnSpPr>
            <a:cxnSpLocks/>
          </p:cNvCxnSpPr>
          <p:nvPr/>
        </p:nvCxnSpPr>
        <p:spPr>
          <a:xfrm>
            <a:off x="6785844" y="3437519"/>
            <a:ext cx="167974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B04CA5C4-01B1-7C86-FC8A-67B50E8AF3F3}"/>
              </a:ext>
            </a:extLst>
          </p:cNvPr>
          <p:cNvCxnSpPr>
            <a:cxnSpLocks/>
          </p:cNvCxnSpPr>
          <p:nvPr/>
        </p:nvCxnSpPr>
        <p:spPr>
          <a:xfrm>
            <a:off x="9845274" y="3437519"/>
            <a:ext cx="167974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1AD00472-67AB-5971-04D2-D8018F8BA177}"/>
              </a:ext>
            </a:extLst>
          </p:cNvPr>
          <p:cNvSpPr txBox="1"/>
          <p:nvPr/>
        </p:nvSpPr>
        <p:spPr>
          <a:xfrm>
            <a:off x="1116168" y="1156890"/>
            <a:ext cx="9959664" cy="580672"/>
          </a:xfrm>
          <a:prstGeom prst="rect">
            <a:avLst/>
          </a:prstGeom>
          <a:noFill/>
        </p:spPr>
        <p:txBody>
          <a:bodyPr wrap="square" rtlCol="0">
            <a:spAutoFit/>
          </a:bodyPr>
          <a:lstStyle/>
          <a:p>
            <a:pPr algn="ctr">
              <a:lnSpc>
                <a:spcPts val="2000"/>
              </a:lnSpc>
            </a:pPr>
            <a:r>
              <a:rPr lang="en-US" sz="1100" dirty="0">
                <a:solidFill>
                  <a:schemeClr val="bg1"/>
                </a:solidFill>
                <a:latin typeface="Poppins" panose="00000500000000000000" pitchFamily="2" charset="0"/>
                <a:ea typeface="Roboto" panose="02000000000000000000" pitchFamily="2" charset="0"/>
                <a:cs typeface="Poppins" panose="00000500000000000000" pitchFamily="2" charset="0"/>
              </a:rPr>
              <a:t>Contrary to popular belief, Lorem Ipsum is not simply random text. roots in a piece of classical Latin literature from 45 BC, making it over 2000 years old  Richard Mc CLIN tock, a Latin professor at in Virginia,, connecter, from a Lorem Ipsum passage, </a:t>
            </a:r>
          </a:p>
        </p:txBody>
      </p:sp>
    </p:spTree>
    <p:extLst>
      <p:ext uri="{BB962C8B-B14F-4D97-AF65-F5344CB8AC3E}">
        <p14:creationId xmlns:p14="http://schemas.microsoft.com/office/powerpoint/2010/main" val="136049904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Straight Connector 19">
            <a:extLst>
              <a:ext uri="{FF2B5EF4-FFF2-40B4-BE49-F238E27FC236}">
                <a16:creationId xmlns:a16="http://schemas.microsoft.com/office/drawing/2014/main" id="{71DEFB58-19CC-2DD9-F151-75FC3B9DAA35}"/>
              </a:ext>
            </a:extLst>
          </p:cNvPr>
          <p:cNvCxnSpPr>
            <a:cxnSpLocks/>
            <a:stCxn id="10" idx="6"/>
          </p:cNvCxnSpPr>
          <p:nvPr/>
        </p:nvCxnSpPr>
        <p:spPr>
          <a:xfrm flipV="1">
            <a:off x="4854800" y="2413794"/>
            <a:ext cx="1224748" cy="1"/>
          </a:xfrm>
          <a:prstGeom prst="line">
            <a:avLst/>
          </a:prstGeom>
          <a:ln w="25400">
            <a:solidFill>
              <a:schemeClr val="bg1">
                <a:lumMod val="85000"/>
              </a:schemeClr>
            </a:solidFill>
            <a:tailEnd type="stealt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0F11D35-D9C9-F1D2-B69E-C1046C444C3C}"/>
              </a:ext>
            </a:extLst>
          </p:cNvPr>
          <p:cNvCxnSpPr>
            <a:cxnSpLocks/>
            <a:stCxn id="12" idx="6"/>
          </p:cNvCxnSpPr>
          <p:nvPr/>
        </p:nvCxnSpPr>
        <p:spPr>
          <a:xfrm>
            <a:off x="5485038" y="3475832"/>
            <a:ext cx="681594" cy="0"/>
          </a:xfrm>
          <a:prstGeom prst="line">
            <a:avLst/>
          </a:prstGeom>
          <a:ln w="25400">
            <a:solidFill>
              <a:schemeClr val="bg1">
                <a:lumMod val="85000"/>
              </a:schemeClr>
            </a:solidFill>
            <a:tailEnd type="stealth"/>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3BCAB78-505C-B244-F050-26B3FAE38DBD}"/>
              </a:ext>
            </a:extLst>
          </p:cNvPr>
          <p:cNvCxnSpPr>
            <a:cxnSpLocks/>
            <a:stCxn id="13" idx="6"/>
          </p:cNvCxnSpPr>
          <p:nvPr/>
        </p:nvCxnSpPr>
        <p:spPr>
          <a:xfrm>
            <a:off x="5485038" y="4539457"/>
            <a:ext cx="681594" cy="0"/>
          </a:xfrm>
          <a:prstGeom prst="line">
            <a:avLst/>
          </a:prstGeom>
          <a:ln w="25400">
            <a:solidFill>
              <a:schemeClr val="bg1">
                <a:lumMod val="85000"/>
              </a:schemeClr>
            </a:solidFill>
            <a:tailEnd type="stealt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5BCD025-52B3-AAE3-8AB3-AD1CFE1562AF}"/>
              </a:ext>
            </a:extLst>
          </p:cNvPr>
          <p:cNvCxnSpPr>
            <a:cxnSpLocks/>
            <a:stCxn id="11" idx="6"/>
          </p:cNvCxnSpPr>
          <p:nvPr/>
        </p:nvCxnSpPr>
        <p:spPr>
          <a:xfrm flipV="1">
            <a:off x="4854800" y="5590382"/>
            <a:ext cx="1311832" cy="1"/>
          </a:xfrm>
          <a:prstGeom prst="line">
            <a:avLst/>
          </a:prstGeom>
          <a:ln w="25400">
            <a:solidFill>
              <a:schemeClr val="bg1">
                <a:lumMod val="85000"/>
              </a:schemeClr>
            </a:solidFill>
            <a:tailEnd type="stealth"/>
          </a:ln>
        </p:spPr>
        <p:style>
          <a:lnRef idx="1">
            <a:schemeClr val="accent1"/>
          </a:lnRef>
          <a:fillRef idx="0">
            <a:schemeClr val="accent1"/>
          </a:fillRef>
          <a:effectRef idx="0">
            <a:schemeClr val="accent1"/>
          </a:effectRef>
          <a:fontRef idx="minor">
            <a:schemeClr val="tx1"/>
          </a:fontRef>
        </p:style>
      </p:cxnSp>
      <p:graphicFrame>
        <p:nvGraphicFramePr>
          <p:cNvPr id="5" name="Chart 4">
            <a:extLst>
              <a:ext uri="{FF2B5EF4-FFF2-40B4-BE49-F238E27FC236}">
                <a16:creationId xmlns:a16="http://schemas.microsoft.com/office/drawing/2014/main" id="{48FA6EC3-7115-6254-D962-5D89E3F40365}"/>
              </a:ext>
            </a:extLst>
          </p:cNvPr>
          <p:cNvGraphicFramePr/>
          <p:nvPr>
            <p:extLst>
              <p:ext uri="{D42A27DB-BD31-4B8C-83A1-F6EECF244321}">
                <p14:modId xmlns:p14="http://schemas.microsoft.com/office/powerpoint/2010/main" val="2454733230"/>
              </p:ext>
            </p:extLst>
          </p:nvPr>
        </p:nvGraphicFramePr>
        <p:xfrm>
          <a:off x="195049" y="1801901"/>
          <a:ext cx="4444293" cy="4443984"/>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a:extLst>
              <a:ext uri="{FF2B5EF4-FFF2-40B4-BE49-F238E27FC236}">
                <a16:creationId xmlns:a16="http://schemas.microsoft.com/office/drawing/2014/main" id="{F36F3259-5CA5-F3E3-B093-02521C9B035D}"/>
              </a:ext>
            </a:extLst>
          </p:cNvPr>
          <p:cNvSpPr txBox="1"/>
          <p:nvPr/>
        </p:nvSpPr>
        <p:spPr>
          <a:xfrm>
            <a:off x="431459" y="397897"/>
            <a:ext cx="4030270"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Market Research</a:t>
            </a:r>
          </a:p>
        </p:txBody>
      </p:sp>
      <p:sp>
        <p:nvSpPr>
          <p:cNvPr id="10" name="Oval 5">
            <a:extLst>
              <a:ext uri="{FF2B5EF4-FFF2-40B4-BE49-F238E27FC236}">
                <a16:creationId xmlns:a16="http://schemas.microsoft.com/office/drawing/2014/main" id="{49E7169F-7597-5603-4A68-7C458AFB813A}"/>
              </a:ext>
            </a:extLst>
          </p:cNvPr>
          <p:cNvSpPr>
            <a:spLocks noChangeArrowheads="1"/>
          </p:cNvSpPr>
          <p:nvPr/>
        </p:nvSpPr>
        <p:spPr bwMode="auto">
          <a:xfrm>
            <a:off x="3989612" y="1982788"/>
            <a:ext cx="865188" cy="86201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6">
            <a:extLst>
              <a:ext uri="{FF2B5EF4-FFF2-40B4-BE49-F238E27FC236}">
                <a16:creationId xmlns:a16="http://schemas.microsoft.com/office/drawing/2014/main" id="{BCAD36E7-374B-73EE-0383-A16D87A54575}"/>
              </a:ext>
            </a:extLst>
          </p:cNvPr>
          <p:cNvSpPr>
            <a:spLocks noChangeArrowheads="1"/>
          </p:cNvSpPr>
          <p:nvPr/>
        </p:nvSpPr>
        <p:spPr bwMode="auto">
          <a:xfrm>
            <a:off x="3989612" y="5159376"/>
            <a:ext cx="865188" cy="862013"/>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Oval 7">
            <a:extLst>
              <a:ext uri="{FF2B5EF4-FFF2-40B4-BE49-F238E27FC236}">
                <a16:creationId xmlns:a16="http://schemas.microsoft.com/office/drawing/2014/main" id="{E8E01A79-904B-566C-21B9-491E8885B9AF}"/>
              </a:ext>
            </a:extLst>
          </p:cNvPr>
          <p:cNvSpPr>
            <a:spLocks noChangeArrowheads="1"/>
          </p:cNvSpPr>
          <p:nvPr/>
        </p:nvSpPr>
        <p:spPr bwMode="auto">
          <a:xfrm>
            <a:off x="4616675" y="3043238"/>
            <a:ext cx="868363" cy="86518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Oval 8">
            <a:extLst>
              <a:ext uri="{FF2B5EF4-FFF2-40B4-BE49-F238E27FC236}">
                <a16:creationId xmlns:a16="http://schemas.microsoft.com/office/drawing/2014/main" id="{6D451ED0-CA84-3562-4EC9-8B363EA5E2F0}"/>
              </a:ext>
            </a:extLst>
          </p:cNvPr>
          <p:cNvSpPr>
            <a:spLocks noChangeArrowheads="1"/>
          </p:cNvSpPr>
          <p:nvPr/>
        </p:nvSpPr>
        <p:spPr bwMode="auto">
          <a:xfrm>
            <a:off x="4616675" y="4106863"/>
            <a:ext cx="868363" cy="865188"/>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Rectangle: Rounded Corners 32">
            <a:extLst>
              <a:ext uri="{FF2B5EF4-FFF2-40B4-BE49-F238E27FC236}">
                <a16:creationId xmlns:a16="http://schemas.microsoft.com/office/drawing/2014/main" id="{263846AE-599E-B3DD-D1E8-59B243EF529E}"/>
              </a:ext>
            </a:extLst>
          </p:cNvPr>
          <p:cNvSpPr/>
          <p:nvPr/>
        </p:nvSpPr>
        <p:spPr>
          <a:xfrm>
            <a:off x="6308589" y="2127401"/>
            <a:ext cx="2485572" cy="59501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2A28E260-09A5-5090-B13E-AC7C2450B029}"/>
              </a:ext>
            </a:extLst>
          </p:cNvPr>
          <p:cNvSpPr/>
          <p:nvPr/>
        </p:nvSpPr>
        <p:spPr>
          <a:xfrm>
            <a:off x="6308589" y="3178325"/>
            <a:ext cx="2485572" cy="59501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9D5A894F-24B9-4131-F4CA-1C2AB3728D3E}"/>
              </a:ext>
            </a:extLst>
          </p:cNvPr>
          <p:cNvSpPr/>
          <p:nvPr/>
        </p:nvSpPr>
        <p:spPr>
          <a:xfrm>
            <a:off x="6308589" y="4240363"/>
            <a:ext cx="2485572" cy="59501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Rounded Corners 35">
            <a:extLst>
              <a:ext uri="{FF2B5EF4-FFF2-40B4-BE49-F238E27FC236}">
                <a16:creationId xmlns:a16="http://schemas.microsoft.com/office/drawing/2014/main" id="{678F2A3E-4DD6-FB74-1A27-73FFF29E5999}"/>
              </a:ext>
            </a:extLst>
          </p:cNvPr>
          <p:cNvSpPr/>
          <p:nvPr/>
        </p:nvSpPr>
        <p:spPr>
          <a:xfrm>
            <a:off x="6308589" y="5292875"/>
            <a:ext cx="2485572" cy="59501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C983BA9A-58AA-4CEA-31F1-6333CFCB2787}"/>
              </a:ext>
            </a:extLst>
          </p:cNvPr>
          <p:cNvSpPr txBox="1"/>
          <p:nvPr/>
        </p:nvSpPr>
        <p:spPr>
          <a:xfrm>
            <a:off x="6397489" y="2227542"/>
            <a:ext cx="2119491" cy="369332"/>
          </a:xfrm>
          <a:prstGeom prst="rect">
            <a:avLst/>
          </a:prstGeom>
          <a:noFill/>
        </p:spPr>
        <p:txBody>
          <a:bodyPr wrap="none" rtlCol="0">
            <a:spAutoFit/>
          </a:bodyPr>
          <a:lstStyle/>
          <a:p>
            <a:r>
              <a:rPr lang="en-US" b="1" dirty="0">
                <a:solidFill>
                  <a:schemeClr val="bg1"/>
                </a:solidFill>
                <a:latin typeface="Barlow" panose="00000500000000000000" pitchFamily="2" charset="0"/>
              </a:rPr>
              <a:t>Service Obtainable</a:t>
            </a:r>
          </a:p>
        </p:txBody>
      </p:sp>
      <p:sp>
        <p:nvSpPr>
          <p:cNvPr id="42" name="TextBox 41">
            <a:extLst>
              <a:ext uri="{FF2B5EF4-FFF2-40B4-BE49-F238E27FC236}">
                <a16:creationId xmlns:a16="http://schemas.microsoft.com/office/drawing/2014/main" id="{FC4969F1-CE9B-C030-587E-9D1545ACEEFC}"/>
              </a:ext>
            </a:extLst>
          </p:cNvPr>
          <p:cNvSpPr txBox="1"/>
          <p:nvPr/>
        </p:nvSpPr>
        <p:spPr>
          <a:xfrm>
            <a:off x="6397489" y="3278466"/>
            <a:ext cx="2313454" cy="369332"/>
          </a:xfrm>
          <a:prstGeom prst="rect">
            <a:avLst/>
          </a:prstGeom>
          <a:noFill/>
        </p:spPr>
        <p:txBody>
          <a:bodyPr wrap="none" rtlCol="0">
            <a:spAutoFit/>
          </a:bodyPr>
          <a:lstStyle/>
          <a:p>
            <a:r>
              <a:rPr lang="en-US" b="1" dirty="0">
                <a:solidFill>
                  <a:schemeClr val="bg1"/>
                </a:solidFill>
                <a:latin typeface="Barlow" panose="00000500000000000000" pitchFamily="2" charset="0"/>
              </a:rPr>
              <a:t>Service Addressable</a:t>
            </a:r>
          </a:p>
        </p:txBody>
      </p:sp>
      <p:sp>
        <p:nvSpPr>
          <p:cNvPr id="43" name="TextBox 42">
            <a:extLst>
              <a:ext uri="{FF2B5EF4-FFF2-40B4-BE49-F238E27FC236}">
                <a16:creationId xmlns:a16="http://schemas.microsoft.com/office/drawing/2014/main" id="{793F91D8-64F5-3185-A542-03EABAEADC4D}"/>
              </a:ext>
            </a:extLst>
          </p:cNvPr>
          <p:cNvSpPr txBox="1"/>
          <p:nvPr/>
        </p:nvSpPr>
        <p:spPr>
          <a:xfrm>
            <a:off x="6397489" y="4340504"/>
            <a:ext cx="2060179" cy="369332"/>
          </a:xfrm>
          <a:prstGeom prst="rect">
            <a:avLst/>
          </a:prstGeom>
          <a:noFill/>
        </p:spPr>
        <p:txBody>
          <a:bodyPr wrap="none" rtlCol="0">
            <a:spAutoFit/>
          </a:bodyPr>
          <a:lstStyle/>
          <a:p>
            <a:r>
              <a:rPr lang="en-US" b="1" dirty="0">
                <a:solidFill>
                  <a:schemeClr val="bg1"/>
                </a:solidFill>
                <a:latin typeface="Barlow" panose="00000500000000000000" pitchFamily="2" charset="0"/>
              </a:rPr>
              <a:t>Total Addressable</a:t>
            </a:r>
          </a:p>
        </p:txBody>
      </p:sp>
      <p:sp>
        <p:nvSpPr>
          <p:cNvPr id="44" name="TextBox 43">
            <a:extLst>
              <a:ext uri="{FF2B5EF4-FFF2-40B4-BE49-F238E27FC236}">
                <a16:creationId xmlns:a16="http://schemas.microsoft.com/office/drawing/2014/main" id="{9791BD9B-9209-8E1D-A1CD-917BCBE7B5DC}"/>
              </a:ext>
            </a:extLst>
          </p:cNvPr>
          <p:cNvSpPr txBox="1"/>
          <p:nvPr/>
        </p:nvSpPr>
        <p:spPr>
          <a:xfrm>
            <a:off x="6397489" y="5393016"/>
            <a:ext cx="2302233" cy="369332"/>
          </a:xfrm>
          <a:prstGeom prst="rect">
            <a:avLst/>
          </a:prstGeom>
          <a:noFill/>
        </p:spPr>
        <p:txBody>
          <a:bodyPr wrap="none" rtlCol="0">
            <a:spAutoFit/>
          </a:bodyPr>
          <a:lstStyle/>
          <a:p>
            <a:r>
              <a:rPr lang="en-US" b="1" dirty="0">
                <a:solidFill>
                  <a:schemeClr val="bg1"/>
                </a:solidFill>
                <a:latin typeface="Barlow" panose="00000500000000000000" pitchFamily="2" charset="0"/>
              </a:rPr>
              <a:t>Secondary Research</a:t>
            </a:r>
          </a:p>
        </p:txBody>
      </p:sp>
      <p:sp>
        <p:nvSpPr>
          <p:cNvPr id="46" name="TextBox 45">
            <a:extLst>
              <a:ext uri="{FF2B5EF4-FFF2-40B4-BE49-F238E27FC236}">
                <a16:creationId xmlns:a16="http://schemas.microsoft.com/office/drawing/2014/main" id="{70BABEE1-EE51-1CE4-2579-87043E32F4BB}"/>
              </a:ext>
            </a:extLst>
          </p:cNvPr>
          <p:cNvSpPr txBox="1"/>
          <p:nvPr/>
        </p:nvSpPr>
        <p:spPr>
          <a:xfrm>
            <a:off x="9004468" y="2159900"/>
            <a:ext cx="2654132"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our thoughts like a strain.</a:t>
            </a:r>
          </a:p>
        </p:txBody>
      </p:sp>
      <p:sp>
        <p:nvSpPr>
          <p:cNvPr id="47" name="TextBox 46">
            <a:extLst>
              <a:ext uri="{FF2B5EF4-FFF2-40B4-BE49-F238E27FC236}">
                <a16:creationId xmlns:a16="http://schemas.microsoft.com/office/drawing/2014/main" id="{F1B5C9B1-4714-8E3B-BA50-0891EDC47D6C}"/>
              </a:ext>
            </a:extLst>
          </p:cNvPr>
          <p:cNvSpPr txBox="1"/>
          <p:nvPr/>
        </p:nvSpPr>
        <p:spPr>
          <a:xfrm>
            <a:off x="9004468" y="3210824"/>
            <a:ext cx="2654132"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our thoughts like a strain.</a:t>
            </a:r>
          </a:p>
        </p:txBody>
      </p:sp>
      <p:sp>
        <p:nvSpPr>
          <p:cNvPr id="48" name="TextBox 47">
            <a:extLst>
              <a:ext uri="{FF2B5EF4-FFF2-40B4-BE49-F238E27FC236}">
                <a16:creationId xmlns:a16="http://schemas.microsoft.com/office/drawing/2014/main" id="{BD9E55D4-E6F0-CF9E-A9D1-417F4B27D96F}"/>
              </a:ext>
            </a:extLst>
          </p:cNvPr>
          <p:cNvSpPr txBox="1"/>
          <p:nvPr/>
        </p:nvSpPr>
        <p:spPr>
          <a:xfrm>
            <a:off x="9004468" y="4272862"/>
            <a:ext cx="2654132"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our thoughts like a strain.</a:t>
            </a:r>
          </a:p>
        </p:txBody>
      </p:sp>
      <p:sp>
        <p:nvSpPr>
          <p:cNvPr id="49" name="TextBox 48">
            <a:extLst>
              <a:ext uri="{FF2B5EF4-FFF2-40B4-BE49-F238E27FC236}">
                <a16:creationId xmlns:a16="http://schemas.microsoft.com/office/drawing/2014/main" id="{9E725D9D-23B0-1E87-9DE6-3746AD243C9C}"/>
              </a:ext>
            </a:extLst>
          </p:cNvPr>
          <p:cNvSpPr txBox="1"/>
          <p:nvPr/>
        </p:nvSpPr>
        <p:spPr>
          <a:xfrm>
            <a:off x="9004468" y="5325374"/>
            <a:ext cx="2654132"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our thoughts like a strain.</a:t>
            </a:r>
          </a:p>
        </p:txBody>
      </p:sp>
      <p:sp>
        <p:nvSpPr>
          <p:cNvPr id="50" name="Shape 2389">
            <a:extLst>
              <a:ext uri="{FF2B5EF4-FFF2-40B4-BE49-F238E27FC236}">
                <a16:creationId xmlns:a16="http://schemas.microsoft.com/office/drawing/2014/main" id="{390CB274-544C-2907-3D8D-8301ECC24E6B}"/>
              </a:ext>
            </a:extLst>
          </p:cNvPr>
          <p:cNvSpPr>
            <a:spLocks noChangeAspect="1"/>
          </p:cNvSpPr>
          <p:nvPr/>
        </p:nvSpPr>
        <p:spPr>
          <a:xfrm>
            <a:off x="1924714" y="3620983"/>
            <a:ext cx="984963" cy="805821"/>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1" name="Shape 2447">
            <a:extLst>
              <a:ext uri="{FF2B5EF4-FFF2-40B4-BE49-F238E27FC236}">
                <a16:creationId xmlns:a16="http://schemas.microsoft.com/office/drawing/2014/main" id="{5B49339D-320D-CFCF-4CD1-2613E38B18B1}"/>
              </a:ext>
            </a:extLst>
          </p:cNvPr>
          <p:cNvSpPr>
            <a:spLocks noChangeAspect="1"/>
          </p:cNvSpPr>
          <p:nvPr/>
        </p:nvSpPr>
        <p:spPr>
          <a:xfrm>
            <a:off x="4193606" y="5403360"/>
            <a:ext cx="457200" cy="374045"/>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2" name="Shape 2460">
            <a:extLst>
              <a:ext uri="{FF2B5EF4-FFF2-40B4-BE49-F238E27FC236}">
                <a16:creationId xmlns:a16="http://schemas.microsoft.com/office/drawing/2014/main" id="{8EBDEA21-E8A4-E0CE-C552-225502D4F7FF}"/>
              </a:ext>
            </a:extLst>
          </p:cNvPr>
          <p:cNvSpPr>
            <a:spLocks noChangeAspect="1"/>
          </p:cNvSpPr>
          <p:nvPr/>
        </p:nvSpPr>
        <p:spPr>
          <a:xfrm>
            <a:off x="4822256" y="3288790"/>
            <a:ext cx="457200" cy="374084"/>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3" name="Shape 2368">
            <a:extLst>
              <a:ext uri="{FF2B5EF4-FFF2-40B4-BE49-F238E27FC236}">
                <a16:creationId xmlns:a16="http://schemas.microsoft.com/office/drawing/2014/main" id="{1E2EEC86-423E-F9DE-1F19-0480D9443152}"/>
              </a:ext>
            </a:extLst>
          </p:cNvPr>
          <p:cNvSpPr>
            <a:spLocks noChangeAspect="1"/>
          </p:cNvSpPr>
          <p:nvPr/>
        </p:nvSpPr>
        <p:spPr>
          <a:xfrm>
            <a:off x="4822239" y="4310857"/>
            <a:ext cx="457234" cy="45720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4" name="Shape 2435">
            <a:extLst>
              <a:ext uri="{FF2B5EF4-FFF2-40B4-BE49-F238E27FC236}">
                <a16:creationId xmlns:a16="http://schemas.microsoft.com/office/drawing/2014/main" id="{5C3ABD14-EF9B-2B75-EBE4-6567BAAC3E3C}"/>
              </a:ext>
            </a:extLst>
          </p:cNvPr>
          <p:cNvSpPr>
            <a:spLocks noChangeAspect="1"/>
          </p:cNvSpPr>
          <p:nvPr/>
        </p:nvSpPr>
        <p:spPr>
          <a:xfrm>
            <a:off x="4193606" y="2185211"/>
            <a:ext cx="457200" cy="457166"/>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222347803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3037310" y="397897"/>
            <a:ext cx="6117380"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Digital Marketing Strategy</a:t>
            </a:r>
          </a:p>
        </p:txBody>
      </p:sp>
      <p:sp>
        <p:nvSpPr>
          <p:cNvPr id="2" name="Arc 1">
            <a:extLst>
              <a:ext uri="{FF2B5EF4-FFF2-40B4-BE49-F238E27FC236}">
                <a16:creationId xmlns:a16="http://schemas.microsoft.com/office/drawing/2014/main" id="{2FF76D65-2D19-C685-F103-019159CCB267}"/>
              </a:ext>
            </a:extLst>
          </p:cNvPr>
          <p:cNvSpPr/>
          <p:nvPr/>
        </p:nvSpPr>
        <p:spPr>
          <a:xfrm>
            <a:off x="8198103" y="1950245"/>
            <a:ext cx="2455223" cy="2455227"/>
          </a:xfrm>
          <a:prstGeom prst="arc">
            <a:avLst>
              <a:gd name="adj1" fmla="val 7914138"/>
              <a:gd name="adj2" fmla="val 2868450"/>
            </a:avLst>
          </a:prstGeom>
          <a:ln w="889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3" name="Arc 2">
            <a:extLst>
              <a:ext uri="{FF2B5EF4-FFF2-40B4-BE49-F238E27FC236}">
                <a16:creationId xmlns:a16="http://schemas.microsoft.com/office/drawing/2014/main" id="{60FB9690-88CC-2753-1CF0-60C1D6DBF02D}"/>
              </a:ext>
            </a:extLst>
          </p:cNvPr>
          <p:cNvSpPr/>
          <p:nvPr/>
        </p:nvSpPr>
        <p:spPr>
          <a:xfrm rot="10800000">
            <a:off x="6533245" y="3759695"/>
            <a:ext cx="2455223" cy="2455227"/>
          </a:xfrm>
          <a:prstGeom prst="arc">
            <a:avLst>
              <a:gd name="adj1" fmla="val 7914138"/>
              <a:gd name="adj2" fmla="val 2868450"/>
            </a:avLst>
          </a:prstGeom>
          <a:ln w="889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5" name="Arc 4">
            <a:extLst>
              <a:ext uri="{FF2B5EF4-FFF2-40B4-BE49-F238E27FC236}">
                <a16:creationId xmlns:a16="http://schemas.microsoft.com/office/drawing/2014/main" id="{3E47DBCB-9320-DCAB-5822-3885FF971593}"/>
              </a:ext>
            </a:extLst>
          </p:cNvPr>
          <p:cNvSpPr/>
          <p:nvPr/>
        </p:nvSpPr>
        <p:spPr>
          <a:xfrm>
            <a:off x="4868386" y="1950245"/>
            <a:ext cx="2455223" cy="2455227"/>
          </a:xfrm>
          <a:prstGeom prst="arc">
            <a:avLst>
              <a:gd name="adj1" fmla="val 7914138"/>
              <a:gd name="adj2" fmla="val 2868450"/>
            </a:avLst>
          </a:prstGeom>
          <a:ln w="889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6" name="Arc 5">
            <a:extLst>
              <a:ext uri="{FF2B5EF4-FFF2-40B4-BE49-F238E27FC236}">
                <a16:creationId xmlns:a16="http://schemas.microsoft.com/office/drawing/2014/main" id="{04C05E76-746A-0B94-6555-DBD7803D15F7}"/>
              </a:ext>
            </a:extLst>
          </p:cNvPr>
          <p:cNvSpPr/>
          <p:nvPr/>
        </p:nvSpPr>
        <p:spPr>
          <a:xfrm rot="10800000">
            <a:off x="3203532" y="3759695"/>
            <a:ext cx="2455223" cy="2455227"/>
          </a:xfrm>
          <a:prstGeom prst="arc">
            <a:avLst>
              <a:gd name="adj1" fmla="val 7914138"/>
              <a:gd name="adj2" fmla="val 2868450"/>
            </a:avLst>
          </a:prstGeom>
          <a:ln w="889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7" name="Arc 6">
            <a:extLst>
              <a:ext uri="{FF2B5EF4-FFF2-40B4-BE49-F238E27FC236}">
                <a16:creationId xmlns:a16="http://schemas.microsoft.com/office/drawing/2014/main" id="{045C96E7-75D3-903F-725B-2F215B410233}"/>
              </a:ext>
            </a:extLst>
          </p:cNvPr>
          <p:cNvSpPr/>
          <p:nvPr/>
        </p:nvSpPr>
        <p:spPr>
          <a:xfrm>
            <a:off x="1538674" y="1950245"/>
            <a:ext cx="2455223" cy="2455227"/>
          </a:xfrm>
          <a:prstGeom prst="arc">
            <a:avLst>
              <a:gd name="adj1" fmla="val 7914138"/>
              <a:gd name="adj2" fmla="val 2868450"/>
            </a:avLst>
          </a:prstGeom>
          <a:ln w="889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 name="Oval 7">
            <a:extLst>
              <a:ext uri="{FF2B5EF4-FFF2-40B4-BE49-F238E27FC236}">
                <a16:creationId xmlns:a16="http://schemas.microsoft.com/office/drawing/2014/main" id="{97AB4346-743D-97C6-97BA-0967608CEDCF}"/>
              </a:ext>
            </a:extLst>
          </p:cNvPr>
          <p:cNvSpPr/>
          <p:nvPr/>
        </p:nvSpPr>
        <p:spPr>
          <a:xfrm>
            <a:off x="1721578" y="2133152"/>
            <a:ext cx="2089413" cy="20894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2E162024-4DD5-0B8A-0132-9D8D67BF3882}"/>
              </a:ext>
            </a:extLst>
          </p:cNvPr>
          <p:cNvSpPr/>
          <p:nvPr/>
        </p:nvSpPr>
        <p:spPr>
          <a:xfrm>
            <a:off x="3386436" y="3942604"/>
            <a:ext cx="2089413" cy="20894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E7204966-0690-245D-04D7-82AD1EBA204F}"/>
              </a:ext>
            </a:extLst>
          </p:cNvPr>
          <p:cNvSpPr/>
          <p:nvPr/>
        </p:nvSpPr>
        <p:spPr>
          <a:xfrm>
            <a:off x="5051295" y="2133152"/>
            <a:ext cx="2089413" cy="20894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23DB68BC-A5BC-252A-F06E-663D0EACAE84}"/>
              </a:ext>
            </a:extLst>
          </p:cNvPr>
          <p:cNvSpPr/>
          <p:nvPr/>
        </p:nvSpPr>
        <p:spPr>
          <a:xfrm>
            <a:off x="6716152" y="3942603"/>
            <a:ext cx="2089413" cy="20894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FC259CA1-3A42-7AC5-D495-FF5C852ED8A5}"/>
              </a:ext>
            </a:extLst>
          </p:cNvPr>
          <p:cNvSpPr/>
          <p:nvPr/>
        </p:nvSpPr>
        <p:spPr>
          <a:xfrm>
            <a:off x="8381008" y="2133152"/>
            <a:ext cx="2089413" cy="20894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08D1650B-FEEC-D682-CF37-DFCEBC3CE976}"/>
              </a:ext>
            </a:extLst>
          </p:cNvPr>
          <p:cNvSpPr txBox="1"/>
          <p:nvPr/>
        </p:nvSpPr>
        <p:spPr>
          <a:xfrm>
            <a:off x="2261178" y="2848521"/>
            <a:ext cx="1010213"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Content</a:t>
            </a:r>
          </a:p>
        </p:txBody>
      </p:sp>
      <p:sp>
        <p:nvSpPr>
          <p:cNvPr id="29" name="TextBox 28">
            <a:extLst>
              <a:ext uri="{FF2B5EF4-FFF2-40B4-BE49-F238E27FC236}">
                <a16:creationId xmlns:a16="http://schemas.microsoft.com/office/drawing/2014/main" id="{4CCD9FDC-3FEC-FF64-7707-718BC697BD76}"/>
              </a:ext>
            </a:extLst>
          </p:cNvPr>
          <p:cNvSpPr txBox="1"/>
          <p:nvPr/>
        </p:nvSpPr>
        <p:spPr>
          <a:xfrm>
            <a:off x="1832946" y="3131513"/>
            <a:ext cx="1866676" cy="760849"/>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our thoughts like a strain.</a:t>
            </a:r>
          </a:p>
        </p:txBody>
      </p:sp>
      <p:sp>
        <p:nvSpPr>
          <p:cNvPr id="30" name="TextBox 29">
            <a:extLst>
              <a:ext uri="{FF2B5EF4-FFF2-40B4-BE49-F238E27FC236}">
                <a16:creationId xmlns:a16="http://schemas.microsoft.com/office/drawing/2014/main" id="{230850F1-DE96-D304-29F2-0BFA858D683F}"/>
              </a:ext>
            </a:extLst>
          </p:cNvPr>
          <p:cNvSpPr txBox="1"/>
          <p:nvPr/>
        </p:nvSpPr>
        <p:spPr>
          <a:xfrm>
            <a:off x="5653412" y="2848521"/>
            <a:ext cx="885179"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Timing</a:t>
            </a:r>
          </a:p>
        </p:txBody>
      </p:sp>
      <p:sp>
        <p:nvSpPr>
          <p:cNvPr id="31" name="TextBox 30">
            <a:extLst>
              <a:ext uri="{FF2B5EF4-FFF2-40B4-BE49-F238E27FC236}">
                <a16:creationId xmlns:a16="http://schemas.microsoft.com/office/drawing/2014/main" id="{F76A8B56-B81D-275D-6201-1CD2520ADCF1}"/>
              </a:ext>
            </a:extLst>
          </p:cNvPr>
          <p:cNvSpPr txBox="1"/>
          <p:nvPr/>
        </p:nvSpPr>
        <p:spPr>
          <a:xfrm>
            <a:off x="5162663" y="3131513"/>
            <a:ext cx="1866676" cy="760849"/>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our thoughts like a strain.</a:t>
            </a:r>
          </a:p>
        </p:txBody>
      </p:sp>
      <p:sp>
        <p:nvSpPr>
          <p:cNvPr id="32" name="TextBox 31">
            <a:extLst>
              <a:ext uri="{FF2B5EF4-FFF2-40B4-BE49-F238E27FC236}">
                <a16:creationId xmlns:a16="http://schemas.microsoft.com/office/drawing/2014/main" id="{8C991AA4-9EC2-38A2-184B-AA88FFA954C7}"/>
              </a:ext>
            </a:extLst>
          </p:cNvPr>
          <p:cNvSpPr txBox="1"/>
          <p:nvPr/>
        </p:nvSpPr>
        <p:spPr>
          <a:xfrm>
            <a:off x="8983927" y="2848521"/>
            <a:ext cx="883575"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Device</a:t>
            </a:r>
          </a:p>
        </p:txBody>
      </p:sp>
      <p:sp>
        <p:nvSpPr>
          <p:cNvPr id="33" name="TextBox 32">
            <a:extLst>
              <a:ext uri="{FF2B5EF4-FFF2-40B4-BE49-F238E27FC236}">
                <a16:creationId xmlns:a16="http://schemas.microsoft.com/office/drawing/2014/main" id="{752D80CC-00BA-FDE3-E933-7317B086DBEB}"/>
              </a:ext>
            </a:extLst>
          </p:cNvPr>
          <p:cNvSpPr txBox="1"/>
          <p:nvPr/>
        </p:nvSpPr>
        <p:spPr>
          <a:xfrm>
            <a:off x="8492376" y="3131513"/>
            <a:ext cx="1866676" cy="760849"/>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our thoughts like a strain.</a:t>
            </a:r>
          </a:p>
        </p:txBody>
      </p:sp>
      <p:sp>
        <p:nvSpPr>
          <p:cNvPr id="34" name="TextBox 33">
            <a:extLst>
              <a:ext uri="{FF2B5EF4-FFF2-40B4-BE49-F238E27FC236}">
                <a16:creationId xmlns:a16="http://schemas.microsoft.com/office/drawing/2014/main" id="{32AD98AF-7656-AB47-19C8-8EAE7FE24B75}"/>
              </a:ext>
            </a:extLst>
          </p:cNvPr>
          <p:cNvSpPr txBox="1"/>
          <p:nvPr/>
        </p:nvSpPr>
        <p:spPr>
          <a:xfrm>
            <a:off x="7272584" y="4657973"/>
            <a:ext cx="976549"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Subject</a:t>
            </a:r>
          </a:p>
        </p:txBody>
      </p:sp>
      <p:sp>
        <p:nvSpPr>
          <p:cNvPr id="35" name="TextBox 34">
            <a:extLst>
              <a:ext uri="{FF2B5EF4-FFF2-40B4-BE49-F238E27FC236}">
                <a16:creationId xmlns:a16="http://schemas.microsoft.com/office/drawing/2014/main" id="{2E50BE58-D56C-5DB8-D152-03AF4E8EF371}"/>
              </a:ext>
            </a:extLst>
          </p:cNvPr>
          <p:cNvSpPr txBox="1"/>
          <p:nvPr/>
        </p:nvSpPr>
        <p:spPr>
          <a:xfrm>
            <a:off x="6827520" y="4940965"/>
            <a:ext cx="1866676" cy="760849"/>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our thoughts like a strain.</a:t>
            </a:r>
          </a:p>
        </p:txBody>
      </p:sp>
      <p:sp>
        <p:nvSpPr>
          <p:cNvPr id="36" name="TextBox 35">
            <a:extLst>
              <a:ext uri="{FF2B5EF4-FFF2-40B4-BE49-F238E27FC236}">
                <a16:creationId xmlns:a16="http://schemas.microsoft.com/office/drawing/2014/main" id="{3EDD1306-E8C8-EB82-02AD-750648F0C732}"/>
              </a:ext>
            </a:extLst>
          </p:cNvPr>
          <p:cNvSpPr txBox="1"/>
          <p:nvPr/>
        </p:nvSpPr>
        <p:spPr>
          <a:xfrm>
            <a:off x="3742492" y="4657973"/>
            <a:ext cx="1377301"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rPr>
              <a:t>Personalize</a:t>
            </a:r>
          </a:p>
        </p:txBody>
      </p:sp>
      <p:sp>
        <p:nvSpPr>
          <p:cNvPr id="37" name="TextBox 36">
            <a:extLst>
              <a:ext uri="{FF2B5EF4-FFF2-40B4-BE49-F238E27FC236}">
                <a16:creationId xmlns:a16="http://schemas.microsoft.com/office/drawing/2014/main" id="{4957406B-C9C2-B6D3-2320-0868F2285333}"/>
              </a:ext>
            </a:extLst>
          </p:cNvPr>
          <p:cNvSpPr txBox="1"/>
          <p:nvPr/>
        </p:nvSpPr>
        <p:spPr>
          <a:xfrm>
            <a:off x="3497804" y="4940965"/>
            <a:ext cx="1866676" cy="760849"/>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our thoughts like a strain.</a:t>
            </a:r>
          </a:p>
        </p:txBody>
      </p:sp>
      <p:sp>
        <p:nvSpPr>
          <p:cNvPr id="38" name="Shape 2476">
            <a:extLst>
              <a:ext uri="{FF2B5EF4-FFF2-40B4-BE49-F238E27FC236}">
                <a16:creationId xmlns:a16="http://schemas.microsoft.com/office/drawing/2014/main" id="{BF980D15-F63B-70F9-4D17-9E27E15252D0}"/>
              </a:ext>
            </a:extLst>
          </p:cNvPr>
          <p:cNvSpPr>
            <a:spLocks noChangeAspect="1"/>
          </p:cNvSpPr>
          <p:nvPr/>
        </p:nvSpPr>
        <p:spPr>
          <a:xfrm>
            <a:off x="9236774" y="2418149"/>
            <a:ext cx="377881" cy="37785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9" name="Shape 2627">
            <a:extLst>
              <a:ext uri="{FF2B5EF4-FFF2-40B4-BE49-F238E27FC236}">
                <a16:creationId xmlns:a16="http://schemas.microsoft.com/office/drawing/2014/main" id="{717925A3-98FC-E002-CA5E-79C079CB71C9}"/>
              </a:ext>
            </a:extLst>
          </p:cNvPr>
          <p:cNvSpPr>
            <a:spLocks noChangeAspect="1"/>
          </p:cNvSpPr>
          <p:nvPr/>
        </p:nvSpPr>
        <p:spPr>
          <a:xfrm>
            <a:off x="2577344" y="2418149"/>
            <a:ext cx="377881" cy="377851"/>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0" name="Shape 2460">
            <a:extLst>
              <a:ext uri="{FF2B5EF4-FFF2-40B4-BE49-F238E27FC236}">
                <a16:creationId xmlns:a16="http://schemas.microsoft.com/office/drawing/2014/main" id="{CF6266A3-3E93-FBC7-BCAB-69B8AE4CFC98}"/>
              </a:ext>
            </a:extLst>
          </p:cNvPr>
          <p:cNvSpPr>
            <a:spLocks noChangeAspect="1"/>
          </p:cNvSpPr>
          <p:nvPr/>
        </p:nvSpPr>
        <p:spPr>
          <a:xfrm>
            <a:off x="7571933" y="4296292"/>
            <a:ext cx="377851" cy="309160"/>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1" name="Shape 2489">
            <a:extLst>
              <a:ext uri="{FF2B5EF4-FFF2-40B4-BE49-F238E27FC236}">
                <a16:creationId xmlns:a16="http://schemas.microsoft.com/office/drawing/2014/main" id="{1086BFD0-598C-D50D-F97D-90E8AAE9D03E}"/>
              </a:ext>
            </a:extLst>
          </p:cNvPr>
          <p:cNvSpPr>
            <a:spLocks noChangeAspect="1"/>
          </p:cNvSpPr>
          <p:nvPr/>
        </p:nvSpPr>
        <p:spPr>
          <a:xfrm flipH="1">
            <a:off x="5907062" y="2418149"/>
            <a:ext cx="377879" cy="377851"/>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2" name="Shape 2480">
            <a:extLst>
              <a:ext uri="{FF2B5EF4-FFF2-40B4-BE49-F238E27FC236}">
                <a16:creationId xmlns:a16="http://schemas.microsoft.com/office/drawing/2014/main" id="{BC7F8F6F-E055-637D-D7C3-624E6B5A024D}"/>
              </a:ext>
            </a:extLst>
          </p:cNvPr>
          <p:cNvSpPr>
            <a:spLocks noChangeAspect="1"/>
          </p:cNvSpPr>
          <p:nvPr/>
        </p:nvSpPr>
        <p:spPr>
          <a:xfrm>
            <a:off x="4328085" y="4227601"/>
            <a:ext cx="206115" cy="377851"/>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207905255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849C958-24F7-C2AD-DDCF-B288E7965F06}"/>
              </a:ext>
            </a:extLst>
          </p:cNvPr>
          <p:cNvSpPr/>
          <p:nvPr/>
        </p:nvSpPr>
        <p:spPr>
          <a:xfrm>
            <a:off x="1409819" y="2323769"/>
            <a:ext cx="4089398"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6" name="TextBox 5">
            <a:extLst>
              <a:ext uri="{FF2B5EF4-FFF2-40B4-BE49-F238E27FC236}">
                <a16:creationId xmlns:a16="http://schemas.microsoft.com/office/drawing/2014/main" id="{871668BB-AB38-AB27-7117-76D72912858C}"/>
              </a:ext>
            </a:extLst>
          </p:cNvPr>
          <p:cNvSpPr txBox="1"/>
          <p:nvPr/>
        </p:nvSpPr>
        <p:spPr>
          <a:xfrm>
            <a:off x="1409819" y="2017727"/>
            <a:ext cx="1197764"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1"/>
                </a:solidFill>
                <a:latin typeface="Barlow" panose="00000500000000000000" pitchFamily="2" charset="0"/>
                <a:ea typeface="Six Caps"/>
                <a:cs typeface="Six Caps"/>
                <a:sym typeface="Six Caps"/>
              </a:rPr>
              <a:t>Facebook</a:t>
            </a:r>
          </a:p>
        </p:txBody>
      </p:sp>
      <p:sp>
        <p:nvSpPr>
          <p:cNvPr id="7" name="Rectangle 6">
            <a:extLst>
              <a:ext uri="{FF2B5EF4-FFF2-40B4-BE49-F238E27FC236}">
                <a16:creationId xmlns:a16="http://schemas.microsoft.com/office/drawing/2014/main" id="{DB6F6B23-4043-7C04-415F-1F14149F9423}"/>
              </a:ext>
            </a:extLst>
          </p:cNvPr>
          <p:cNvSpPr/>
          <p:nvPr/>
        </p:nvSpPr>
        <p:spPr>
          <a:xfrm>
            <a:off x="1409819" y="5721596"/>
            <a:ext cx="4089398"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8" name="TextBox 7">
            <a:extLst>
              <a:ext uri="{FF2B5EF4-FFF2-40B4-BE49-F238E27FC236}">
                <a16:creationId xmlns:a16="http://schemas.microsoft.com/office/drawing/2014/main" id="{ED80ED0E-9BB2-653D-A3B2-7DE5ADEF3ADC}"/>
              </a:ext>
            </a:extLst>
          </p:cNvPr>
          <p:cNvSpPr txBox="1"/>
          <p:nvPr/>
        </p:nvSpPr>
        <p:spPr>
          <a:xfrm>
            <a:off x="1409819" y="5415554"/>
            <a:ext cx="1136850"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4"/>
                </a:solidFill>
                <a:latin typeface="Barlow" panose="00000500000000000000" pitchFamily="2" charset="0"/>
                <a:ea typeface="Six Caps"/>
                <a:cs typeface="Six Caps"/>
                <a:sym typeface="Six Caps"/>
              </a:rPr>
              <a:t>Pinterest</a:t>
            </a:r>
          </a:p>
        </p:txBody>
      </p:sp>
      <p:sp>
        <p:nvSpPr>
          <p:cNvPr id="11" name="Rectangle 10">
            <a:extLst>
              <a:ext uri="{FF2B5EF4-FFF2-40B4-BE49-F238E27FC236}">
                <a16:creationId xmlns:a16="http://schemas.microsoft.com/office/drawing/2014/main" id="{A9A5D77D-AB46-7A16-7FFE-B6EC107A36FC}"/>
              </a:ext>
            </a:extLst>
          </p:cNvPr>
          <p:cNvSpPr/>
          <p:nvPr/>
        </p:nvSpPr>
        <p:spPr>
          <a:xfrm>
            <a:off x="1409819" y="4588987"/>
            <a:ext cx="4089398"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12" name="TextBox 11">
            <a:extLst>
              <a:ext uri="{FF2B5EF4-FFF2-40B4-BE49-F238E27FC236}">
                <a16:creationId xmlns:a16="http://schemas.microsoft.com/office/drawing/2014/main" id="{55634771-524F-1371-E3CC-937BF529A55E}"/>
              </a:ext>
            </a:extLst>
          </p:cNvPr>
          <p:cNvSpPr txBox="1"/>
          <p:nvPr/>
        </p:nvSpPr>
        <p:spPr>
          <a:xfrm>
            <a:off x="1409819" y="4282945"/>
            <a:ext cx="1071127"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3"/>
                </a:solidFill>
                <a:latin typeface="Barlow" panose="00000500000000000000" pitchFamily="2" charset="0"/>
                <a:ea typeface="Six Caps"/>
                <a:cs typeface="Six Caps"/>
                <a:sym typeface="Six Caps"/>
              </a:rPr>
              <a:t>LinkedIn</a:t>
            </a:r>
          </a:p>
        </p:txBody>
      </p:sp>
      <p:sp>
        <p:nvSpPr>
          <p:cNvPr id="14" name="Rectangle 13">
            <a:extLst>
              <a:ext uri="{FF2B5EF4-FFF2-40B4-BE49-F238E27FC236}">
                <a16:creationId xmlns:a16="http://schemas.microsoft.com/office/drawing/2014/main" id="{38382EC7-3956-5CAF-AF55-8E6EFB050114}"/>
              </a:ext>
            </a:extLst>
          </p:cNvPr>
          <p:cNvSpPr/>
          <p:nvPr/>
        </p:nvSpPr>
        <p:spPr>
          <a:xfrm>
            <a:off x="1409819" y="3456378"/>
            <a:ext cx="4089398"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15" name="TextBox 14">
            <a:extLst>
              <a:ext uri="{FF2B5EF4-FFF2-40B4-BE49-F238E27FC236}">
                <a16:creationId xmlns:a16="http://schemas.microsoft.com/office/drawing/2014/main" id="{D3F7C91D-8163-9456-C3DD-55D8D2987E9A}"/>
              </a:ext>
            </a:extLst>
          </p:cNvPr>
          <p:cNvSpPr txBox="1"/>
          <p:nvPr/>
        </p:nvSpPr>
        <p:spPr>
          <a:xfrm>
            <a:off x="1409819" y="3150336"/>
            <a:ext cx="950901"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2"/>
                </a:solidFill>
                <a:latin typeface="Barlow" panose="00000500000000000000" pitchFamily="2" charset="0"/>
                <a:ea typeface="Six Caps"/>
                <a:cs typeface="Six Caps"/>
                <a:sym typeface="Six Caps"/>
              </a:rPr>
              <a:t>Twitter</a:t>
            </a:r>
          </a:p>
        </p:txBody>
      </p:sp>
      <p:sp>
        <p:nvSpPr>
          <p:cNvPr id="4" name="TextBox 3">
            <a:extLst>
              <a:ext uri="{FF2B5EF4-FFF2-40B4-BE49-F238E27FC236}">
                <a16:creationId xmlns:a16="http://schemas.microsoft.com/office/drawing/2014/main" id="{F36F3259-5CA5-F3E3-B093-02521C9B035D}"/>
              </a:ext>
            </a:extLst>
          </p:cNvPr>
          <p:cNvSpPr txBox="1"/>
          <p:nvPr/>
        </p:nvSpPr>
        <p:spPr>
          <a:xfrm>
            <a:off x="431459" y="550290"/>
            <a:ext cx="5405647"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Social Media Marketing</a:t>
            </a:r>
          </a:p>
        </p:txBody>
      </p:sp>
      <p:pic>
        <p:nvPicPr>
          <p:cNvPr id="2" name="Picture 1">
            <a:extLst>
              <a:ext uri="{FF2B5EF4-FFF2-40B4-BE49-F238E27FC236}">
                <a16:creationId xmlns:a16="http://schemas.microsoft.com/office/drawing/2014/main" id="{C17744A1-6B7A-1FCF-373A-8257C2CCF18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99217" y="2115629"/>
            <a:ext cx="6546244" cy="4471084"/>
          </a:xfrm>
          <a:prstGeom prst="rect">
            <a:avLst/>
          </a:prstGeom>
        </p:spPr>
      </p:pic>
      <p:grpSp>
        <p:nvGrpSpPr>
          <p:cNvPr id="17" name="Group 16">
            <a:extLst>
              <a:ext uri="{FF2B5EF4-FFF2-40B4-BE49-F238E27FC236}">
                <a16:creationId xmlns:a16="http://schemas.microsoft.com/office/drawing/2014/main" id="{A2032D18-EBC0-C808-9ED3-08D4BEE0C72F}"/>
              </a:ext>
            </a:extLst>
          </p:cNvPr>
          <p:cNvGrpSpPr/>
          <p:nvPr/>
        </p:nvGrpSpPr>
        <p:grpSpPr>
          <a:xfrm>
            <a:off x="642579" y="2154565"/>
            <a:ext cx="580762" cy="580762"/>
            <a:chOff x="803233" y="2177887"/>
            <a:chExt cx="479968" cy="479968"/>
          </a:xfrm>
        </p:grpSpPr>
        <p:sp>
          <p:nvSpPr>
            <p:cNvPr id="18" name="Freeform 8">
              <a:extLst>
                <a:ext uri="{FF2B5EF4-FFF2-40B4-BE49-F238E27FC236}">
                  <a16:creationId xmlns:a16="http://schemas.microsoft.com/office/drawing/2014/main" id="{28FB25A1-1ABF-915D-4645-505BF6B560B7}"/>
                </a:ext>
              </a:extLst>
            </p:cNvPr>
            <p:cNvSpPr>
              <a:spLocks/>
            </p:cNvSpPr>
            <p:nvPr/>
          </p:nvSpPr>
          <p:spPr bwMode="auto">
            <a:xfrm>
              <a:off x="986925" y="2296398"/>
              <a:ext cx="112584" cy="242946"/>
            </a:xfrm>
            <a:custGeom>
              <a:avLst/>
              <a:gdLst>
                <a:gd name="T0" fmla="*/ 4 w 19"/>
                <a:gd name="T1" fmla="*/ 20 h 41"/>
                <a:gd name="T2" fmla="*/ 4 w 19"/>
                <a:gd name="T3" fmla="*/ 40 h 41"/>
                <a:gd name="T4" fmla="*/ 5 w 19"/>
                <a:gd name="T5" fmla="*/ 41 h 41"/>
                <a:gd name="T6" fmla="*/ 12 w 19"/>
                <a:gd name="T7" fmla="*/ 41 h 41"/>
                <a:gd name="T8" fmla="*/ 13 w 19"/>
                <a:gd name="T9" fmla="*/ 40 h 41"/>
                <a:gd name="T10" fmla="*/ 13 w 19"/>
                <a:gd name="T11" fmla="*/ 20 h 41"/>
                <a:gd name="T12" fmla="*/ 18 w 19"/>
                <a:gd name="T13" fmla="*/ 20 h 41"/>
                <a:gd name="T14" fmla="*/ 19 w 19"/>
                <a:gd name="T15" fmla="*/ 20 h 41"/>
                <a:gd name="T16" fmla="*/ 19 w 19"/>
                <a:gd name="T17" fmla="*/ 14 h 41"/>
                <a:gd name="T18" fmla="*/ 19 w 19"/>
                <a:gd name="T19" fmla="*/ 13 h 41"/>
                <a:gd name="T20" fmla="*/ 13 w 19"/>
                <a:gd name="T21" fmla="*/ 13 h 41"/>
                <a:gd name="T22" fmla="*/ 13 w 19"/>
                <a:gd name="T23" fmla="*/ 9 h 41"/>
                <a:gd name="T24" fmla="*/ 15 w 19"/>
                <a:gd name="T25" fmla="*/ 7 h 41"/>
                <a:gd name="T26" fmla="*/ 19 w 19"/>
                <a:gd name="T27" fmla="*/ 7 h 41"/>
                <a:gd name="T28" fmla="*/ 19 w 19"/>
                <a:gd name="T29" fmla="*/ 6 h 41"/>
                <a:gd name="T30" fmla="*/ 19 w 19"/>
                <a:gd name="T31" fmla="*/ 0 h 41"/>
                <a:gd name="T32" fmla="*/ 19 w 19"/>
                <a:gd name="T33" fmla="*/ 0 h 41"/>
                <a:gd name="T34" fmla="*/ 12 w 19"/>
                <a:gd name="T35" fmla="*/ 0 h 41"/>
                <a:gd name="T36" fmla="*/ 4 w 19"/>
                <a:gd name="T37" fmla="*/ 7 h 41"/>
                <a:gd name="T38" fmla="*/ 4 w 19"/>
                <a:gd name="T39" fmla="*/ 13 h 41"/>
                <a:gd name="T40" fmla="*/ 1 w 19"/>
                <a:gd name="T41" fmla="*/ 13 h 41"/>
                <a:gd name="T42" fmla="*/ 0 w 19"/>
                <a:gd name="T43" fmla="*/ 14 h 41"/>
                <a:gd name="T44" fmla="*/ 0 w 19"/>
                <a:gd name="T45" fmla="*/ 20 h 41"/>
                <a:gd name="T46" fmla="*/ 1 w 19"/>
                <a:gd name="T47" fmla="*/ 20 h 41"/>
                <a:gd name="T48" fmla="*/ 4 w 19"/>
                <a:gd name="T4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41">
                  <a:moveTo>
                    <a:pt x="4" y="20"/>
                  </a:moveTo>
                  <a:cubicBezTo>
                    <a:pt x="4" y="40"/>
                    <a:pt x="4" y="40"/>
                    <a:pt x="4" y="40"/>
                  </a:cubicBezTo>
                  <a:cubicBezTo>
                    <a:pt x="4" y="41"/>
                    <a:pt x="5" y="41"/>
                    <a:pt x="5" y="41"/>
                  </a:cubicBezTo>
                  <a:cubicBezTo>
                    <a:pt x="12" y="41"/>
                    <a:pt x="12" y="41"/>
                    <a:pt x="12" y="41"/>
                  </a:cubicBezTo>
                  <a:cubicBezTo>
                    <a:pt x="13" y="41"/>
                    <a:pt x="13" y="41"/>
                    <a:pt x="13" y="40"/>
                  </a:cubicBezTo>
                  <a:cubicBezTo>
                    <a:pt x="13" y="20"/>
                    <a:pt x="13" y="20"/>
                    <a:pt x="13" y="20"/>
                  </a:cubicBezTo>
                  <a:cubicBezTo>
                    <a:pt x="18" y="20"/>
                    <a:pt x="18" y="20"/>
                    <a:pt x="18" y="20"/>
                  </a:cubicBezTo>
                  <a:cubicBezTo>
                    <a:pt x="18" y="20"/>
                    <a:pt x="19" y="20"/>
                    <a:pt x="19" y="20"/>
                  </a:cubicBezTo>
                  <a:cubicBezTo>
                    <a:pt x="19" y="14"/>
                    <a:pt x="19" y="14"/>
                    <a:pt x="19" y="14"/>
                  </a:cubicBezTo>
                  <a:cubicBezTo>
                    <a:pt x="19" y="13"/>
                    <a:pt x="19" y="13"/>
                    <a:pt x="19" y="13"/>
                  </a:cubicBezTo>
                  <a:cubicBezTo>
                    <a:pt x="13" y="13"/>
                    <a:pt x="13" y="13"/>
                    <a:pt x="13" y="13"/>
                  </a:cubicBezTo>
                  <a:cubicBezTo>
                    <a:pt x="13" y="9"/>
                    <a:pt x="13" y="9"/>
                    <a:pt x="13" y="9"/>
                  </a:cubicBezTo>
                  <a:cubicBezTo>
                    <a:pt x="13" y="8"/>
                    <a:pt x="14" y="7"/>
                    <a:pt x="15" y="7"/>
                  </a:cubicBezTo>
                  <a:cubicBezTo>
                    <a:pt x="19" y="7"/>
                    <a:pt x="19" y="7"/>
                    <a:pt x="19" y="7"/>
                  </a:cubicBezTo>
                  <a:cubicBezTo>
                    <a:pt x="19" y="7"/>
                    <a:pt x="19" y="7"/>
                    <a:pt x="19" y="6"/>
                  </a:cubicBezTo>
                  <a:cubicBezTo>
                    <a:pt x="19" y="0"/>
                    <a:pt x="19" y="0"/>
                    <a:pt x="19" y="0"/>
                  </a:cubicBezTo>
                  <a:cubicBezTo>
                    <a:pt x="19" y="0"/>
                    <a:pt x="19" y="0"/>
                    <a:pt x="19" y="0"/>
                  </a:cubicBezTo>
                  <a:cubicBezTo>
                    <a:pt x="12" y="0"/>
                    <a:pt x="12" y="0"/>
                    <a:pt x="12" y="0"/>
                  </a:cubicBezTo>
                  <a:cubicBezTo>
                    <a:pt x="8" y="0"/>
                    <a:pt x="4" y="3"/>
                    <a:pt x="4" y="7"/>
                  </a:cubicBezTo>
                  <a:cubicBezTo>
                    <a:pt x="4" y="13"/>
                    <a:pt x="4" y="13"/>
                    <a:pt x="4" y="13"/>
                  </a:cubicBezTo>
                  <a:cubicBezTo>
                    <a:pt x="1" y="13"/>
                    <a:pt x="1" y="13"/>
                    <a:pt x="1" y="13"/>
                  </a:cubicBezTo>
                  <a:cubicBezTo>
                    <a:pt x="0" y="13"/>
                    <a:pt x="0" y="13"/>
                    <a:pt x="0" y="14"/>
                  </a:cubicBezTo>
                  <a:cubicBezTo>
                    <a:pt x="0" y="20"/>
                    <a:pt x="0" y="20"/>
                    <a:pt x="0" y="20"/>
                  </a:cubicBezTo>
                  <a:cubicBezTo>
                    <a:pt x="0" y="20"/>
                    <a:pt x="0" y="20"/>
                    <a:pt x="1" y="20"/>
                  </a:cubicBezTo>
                  <a:cubicBezTo>
                    <a:pt x="4" y="20"/>
                    <a:pt x="4" y="20"/>
                    <a:pt x="4" y="2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9">
              <a:extLst>
                <a:ext uri="{FF2B5EF4-FFF2-40B4-BE49-F238E27FC236}">
                  <a16:creationId xmlns:a16="http://schemas.microsoft.com/office/drawing/2014/main" id="{FE65AE40-461E-2784-6516-C3FA02BC0C77}"/>
                </a:ext>
              </a:extLst>
            </p:cNvPr>
            <p:cNvSpPr>
              <a:spLocks noEditPoints="1"/>
            </p:cNvSpPr>
            <p:nvPr/>
          </p:nvSpPr>
          <p:spPr bwMode="auto">
            <a:xfrm>
              <a:off x="803233" y="2177887"/>
              <a:ext cx="479968" cy="479968"/>
            </a:xfrm>
            <a:prstGeom prst="ellipse">
              <a:avLst/>
            </a:prstGeom>
            <a:no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grpSp>
        <p:nvGrpSpPr>
          <p:cNvPr id="20" name="Group 19">
            <a:extLst>
              <a:ext uri="{FF2B5EF4-FFF2-40B4-BE49-F238E27FC236}">
                <a16:creationId xmlns:a16="http://schemas.microsoft.com/office/drawing/2014/main" id="{F40A6317-B917-5597-F89A-0A233CB31CCD}"/>
              </a:ext>
            </a:extLst>
          </p:cNvPr>
          <p:cNvGrpSpPr/>
          <p:nvPr/>
        </p:nvGrpSpPr>
        <p:grpSpPr>
          <a:xfrm>
            <a:off x="635411" y="3287174"/>
            <a:ext cx="587930" cy="580762"/>
            <a:chOff x="1532072" y="2177887"/>
            <a:chExt cx="485893" cy="479968"/>
          </a:xfrm>
        </p:grpSpPr>
        <p:sp>
          <p:nvSpPr>
            <p:cNvPr id="21" name="Freeform 10">
              <a:extLst>
                <a:ext uri="{FF2B5EF4-FFF2-40B4-BE49-F238E27FC236}">
                  <a16:creationId xmlns:a16="http://schemas.microsoft.com/office/drawing/2014/main" id="{17D8B477-29FA-A5BC-A1A8-652D4EB04779}"/>
                </a:ext>
              </a:extLst>
            </p:cNvPr>
            <p:cNvSpPr>
              <a:spLocks/>
            </p:cNvSpPr>
            <p:nvPr/>
          </p:nvSpPr>
          <p:spPr bwMode="auto">
            <a:xfrm>
              <a:off x="1650582" y="2311212"/>
              <a:ext cx="248873" cy="213318"/>
            </a:xfrm>
            <a:custGeom>
              <a:avLst/>
              <a:gdLst>
                <a:gd name="T0" fmla="*/ 42 w 42"/>
                <a:gd name="T1" fmla="*/ 4 h 36"/>
                <a:gd name="T2" fmla="*/ 38 w 42"/>
                <a:gd name="T3" fmla="*/ 6 h 36"/>
                <a:gd name="T4" fmla="*/ 40 w 42"/>
                <a:gd name="T5" fmla="*/ 4 h 36"/>
                <a:gd name="T6" fmla="*/ 41 w 42"/>
                <a:gd name="T7" fmla="*/ 1 h 36"/>
                <a:gd name="T8" fmla="*/ 41 w 42"/>
                <a:gd name="T9" fmla="*/ 1 h 36"/>
                <a:gd name="T10" fmla="*/ 41 w 42"/>
                <a:gd name="T11" fmla="*/ 1 h 36"/>
                <a:gd name="T12" fmla="*/ 36 w 42"/>
                <a:gd name="T13" fmla="*/ 3 h 36"/>
                <a:gd name="T14" fmla="*/ 35 w 42"/>
                <a:gd name="T15" fmla="*/ 3 h 36"/>
                <a:gd name="T16" fmla="*/ 35 w 42"/>
                <a:gd name="T17" fmla="*/ 2 h 36"/>
                <a:gd name="T18" fmla="*/ 33 w 42"/>
                <a:gd name="T19" fmla="*/ 1 h 36"/>
                <a:gd name="T20" fmla="*/ 29 w 42"/>
                <a:gd name="T21" fmla="*/ 0 h 36"/>
                <a:gd name="T22" fmla="*/ 25 w 42"/>
                <a:gd name="T23" fmla="*/ 1 h 36"/>
                <a:gd name="T24" fmla="*/ 22 w 42"/>
                <a:gd name="T25" fmla="*/ 4 h 36"/>
                <a:gd name="T26" fmla="*/ 21 w 42"/>
                <a:gd name="T27" fmla="*/ 7 h 36"/>
                <a:gd name="T28" fmla="*/ 21 w 42"/>
                <a:gd name="T29" fmla="*/ 11 h 36"/>
                <a:gd name="T30" fmla="*/ 20 w 42"/>
                <a:gd name="T31" fmla="*/ 11 h 36"/>
                <a:gd name="T32" fmla="*/ 3 w 42"/>
                <a:gd name="T33" fmla="*/ 2 h 36"/>
                <a:gd name="T34" fmla="*/ 3 w 42"/>
                <a:gd name="T35" fmla="*/ 2 h 36"/>
                <a:gd name="T36" fmla="*/ 4 w 42"/>
                <a:gd name="T37" fmla="*/ 12 h 36"/>
                <a:gd name="T38" fmla="*/ 5 w 42"/>
                <a:gd name="T39" fmla="*/ 13 h 36"/>
                <a:gd name="T40" fmla="*/ 2 w 42"/>
                <a:gd name="T41" fmla="*/ 12 h 36"/>
                <a:gd name="T42" fmla="*/ 2 w 42"/>
                <a:gd name="T43" fmla="*/ 13 h 36"/>
                <a:gd name="T44" fmla="*/ 2 w 42"/>
                <a:gd name="T45" fmla="*/ 14 h 36"/>
                <a:gd name="T46" fmla="*/ 7 w 42"/>
                <a:gd name="T47" fmla="*/ 21 h 36"/>
                <a:gd name="T48" fmla="*/ 8 w 42"/>
                <a:gd name="T49" fmla="*/ 21 h 36"/>
                <a:gd name="T50" fmla="*/ 5 w 42"/>
                <a:gd name="T51" fmla="*/ 21 h 36"/>
                <a:gd name="T52" fmla="*/ 5 w 42"/>
                <a:gd name="T53" fmla="*/ 21 h 36"/>
                <a:gd name="T54" fmla="*/ 12 w 42"/>
                <a:gd name="T55" fmla="*/ 27 h 36"/>
                <a:gd name="T56" fmla="*/ 12 w 42"/>
                <a:gd name="T57" fmla="*/ 27 h 36"/>
                <a:gd name="T58" fmla="*/ 12 w 42"/>
                <a:gd name="T59" fmla="*/ 27 h 36"/>
                <a:gd name="T60" fmla="*/ 8 w 42"/>
                <a:gd name="T61" fmla="*/ 30 h 36"/>
                <a:gd name="T62" fmla="*/ 1 w 42"/>
                <a:gd name="T63" fmla="*/ 31 h 36"/>
                <a:gd name="T64" fmla="*/ 0 w 42"/>
                <a:gd name="T65" fmla="*/ 31 h 36"/>
                <a:gd name="T66" fmla="*/ 0 w 42"/>
                <a:gd name="T67" fmla="*/ 31 h 36"/>
                <a:gd name="T68" fmla="*/ 2 w 42"/>
                <a:gd name="T69" fmla="*/ 32 h 36"/>
                <a:gd name="T70" fmla="*/ 6 w 42"/>
                <a:gd name="T71" fmla="*/ 34 h 36"/>
                <a:gd name="T72" fmla="*/ 31 w 42"/>
                <a:gd name="T73" fmla="*/ 28 h 36"/>
                <a:gd name="T74" fmla="*/ 38 w 42"/>
                <a:gd name="T75" fmla="*/ 9 h 36"/>
                <a:gd name="T76" fmla="*/ 38 w 42"/>
                <a:gd name="T77" fmla="*/ 9 h 36"/>
                <a:gd name="T78" fmla="*/ 42 w 42"/>
                <a:gd name="T79" fmla="*/ 5 h 36"/>
                <a:gd name="T80" fmla="*/ 42 w 42"/>
                <a:gd name="T81" fmla="*/ 4 h 36"/>
                <a:gd name="T82" fmla="*/ 42 w 42"/>
                <a:gd name="T83" fmla="*/ 4 h 36"/>
                <a:gd name="T84" fmla="*/ 42 w 42"/>
                <a:gd name="T8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36">
                  <a:moveTo>
                    <a:pt x="42" y="4"/>
                  </a:moveTo>
                  <a:cubicBezTo>
                    <a:pt x="41" y="5"/>
                    <a:pt x="39" y="5"/>
                    <a:pt x="38" y="6"/>
                  </a:cubicBezTo>
                  <a:cubicBezTo>
                    <a:pt x="38" y="5"/>
                    <a:pt x="39" y="4"/>
                    <a:pt x="40" y="4"/>
                  </a:cubicBezTo>
                  <a:cubicBezTo>
                    <a:pt x="40" y="3"/>
                    <a:pt x="41" y="2"/>
                    <a:pt x="41" y="1"/>
                  </a:cubicBezTo>
                  <a:cubicBezTo>
                    <a:pt x="41" y="1"/>
                    <a:pt x="41" y="1"/>
                    <a:pt x="41" y="1"/>
                  </a:cubicBezTo>
                  <a:cubicBezTo>
                    <a:pt x="41" y="1"/>
                    <a:pt x="41" y="1"/>
                    <a:pt x="41" y="1"/>
                  </a:cubicBezTo>
                  <a:cubicBezTo>
                    <a:pt x="39" y="2"/>
                    <a:pt x="38" y="2"/>
                    <a:pt x="36" y="3"/>
                  </a:cubicBezTo>
                  <a:cubicBezTo>
                    <a:pt x="36" y="3"/>
                    <a:pt x="35" y="3"/>
                    <a:pt x="35" y="3"/>
                  </a:cubicBezTo>
                  <a:cubicBezTo>
                    <a:pt x="35" y="3"/>
                    <a:pt x="35" y="2"/>
                    <a:pt x="35" y="2"/>
                  </a:cubicBezTo>
                  <a:cubicBezTo>
                    <a:pt x="34" y="2"/>
                    <a:pt x="33" y="1"/>
                    <a:pt x="33" y="1"/>
                  </a:cubicBezTo>
                  <a:cubicBezTo>
                    <a:pt x="31" y="0"/>
                    <a:pt x="30" y="0"/>
                    <a:pt x="29" y="0"/>
                  </a:cubicBezTo>
                  <a:cubicBezTo>
                    <a:pt x="28" y="0"/>
                    <a:pt x="26" y="1"/>
                    <a:pt x="25" y="1"/>
                  </a:cubicBezTo>
                  <a:cubicBezTo>
                    <a:pt x="24" y="2"/>
                    <a:pt x="23" y="3"/>
                    <a:pt x="22" y="4"/>
                  </a:cubicBezTo>
                  <a:cubicBezTo>
                    <a:pt x="22" y="5"/>
                    <a:pt x="21" y="6"/>
                    <a:pt x="21" y="7"/>
                  </a:cubicBezTo>
                  <a:cubicBezTo>
                    <a:pt x="20" y="8"/>
                    <a:pt x="20" y="9"/>
                    <a:pt x="21" y="11"/>
                  </a:cubicBezTo>
                  <a:cubicBezTo>
                    <a:pt x="21" y="11"/>
                    <a:pt x="21" y="11"/>
                    <a:pt x="20" y="11"/>
                  </a:cubicBezTo>
                  <a:cubicBezTo>
                    <a:pt x="14" y="10"/>
                    <a:pt x="8" y="7"/>
                    <a:pt x="3" y="2"/>
                  </a:cubicBezTo>
                  <a:cubicBezTo>
                    <a:pt x="3" y="2"/>
                    <a:pt x="3" y="2"/>
                    <a:pt x="3" y="2"/>
                  </a:cubicBezTo>
                  <a:cubicBezTo>
                    <a:pt x="1" y="5"/>
                    <a:pt x="2" y="10"/>
                    <a:pt x="4" y="12"/>
                  </a:cubicBezTo>
                  <a:cubicBezTo>
                    <a:pt x="5" y="13"/>
                    <a:pt x="5" y="13"/>
                    <a:pt x="5" y="13"/>
                  </a:cubicBezTo>
                  <a:cubicBezTo>
                    <a:pt x="5" y="13"/>
                    <a:pt x="3" y="13"/>
                    <a:pt x="2" y="12"/>
                  </a:cubicBezTo>
                  <a:cubicBezTo>
                    <a:pt x="2" y="12"/>
                    <a:pt x="2" y="12"/>
                    <a:pt x="2" y="13"/>
                  </a:cubicBezTo>
                  <a:cubicBezTo>
                    <a:pt x="2" y="13"/>
                    <a:pt x="2" y="13"/>
                    <a:pt x="2" y="14"/>
                  </a:cubicBezTo>
                  <a:cubicBezTo>
                    <a:pt x="2" y="17"/>
                    <a:pt x="4" y="19"/>
                    <a:pt x="7" y="21"/>
                  </a:cubicBezTo>
                  <a:cubicBezTo>
                    <a:pt x="7" y="21"/>
                    <a:pt x="8" y="21"/>
                    <a:pt x="8" y="21"/>
                  </a:cubicBezTo>
                  <a:cubicBezTo>
                    <a:pt x="8" y="21"/>
                    <a:pt x="7" y="21"/>
                    <a:pt x="5" y="21"/>
                  </a:cubicBezTo>
                  <a:cubicBezTo>
                    <a:pt x="5" y="21"/>
                    <a:pt x="5" y="21"/>
                    <a:pt x="5" y="21"/>
                  </a:cubicBezTo>
                  <a:cubicBezTo>
                    <a:pt x="6" y="25"/>
                    <a:pt x="9" y="26"/>
                    <a:pt x="12" y="27"/>
                  </a:cubicBezTo>
                  <a:cubicBezTo>
                    <a:pt x="12" y="27"/>
                    <a:pt x="12" y="27"/>
                    <a:pt x="12" y="27"/>
                  </a:cubicBezTo>
                  <a:cubicBezTo>
                    <a:pt x="12" y="27"/>
                    <a:pt x="12" y="27"/>
                    <a:pt x="12" y="27"/>
                  </a:cubicBezTo>
                  <a:cubicBezTo>
                    <a:pt x="12" y="28"/>
                    <a:pt x="9" y="29"/>
                    <a:pt x="8" y="30"/>
                  </a:cubicBezTo>
                  <a:cubicBezTo>
                    <a:pt x="5" y="31"/>
                    <a:pt x="3" y="31"/>
                    <a:pt x="1" y="31"/>
                  </a:cubicBezTo>
                  <a:cubicBezTo>
                    <a:pt x="0" y="31"/>
                    <a:pt x="0" y="31"/>
                    <a:pt x="0" y="31"/>
                  </a:cubicBezTo>
                  <a:cubicBezTo>
                    <a:pt x="0" y="31"/>
                    <a:pt x="0" y="31"/>
                    <a:pt x="0" y="31"/>
                  </a:cubicBezTo>
                  <a:cubicBezTo>
                    <a:pt x="1" y="31"/>
                    <a:pt x="1" y="32"/>
                    <a:pt x="2" y="32"/>
                  </a:cubicBezTo>
                  <a:cubicBezTo>
                    <a:pt x="3" y="33"/>
                    <a:pt x="5" y="33"/>
                    <a:pt x="6" y="34"/>
                  </a:cubicBezTo>
                  <a:cubicBezTo>
                    <a:pt x="15" y="36"/>
                    <a:pt x="25" y="34"/>
                    <a:pt x="31" y="28"/>
                  </a:cubicBezTo>
                  <a:cubicBezTo>
                    <a:pt x="36" y="23"/>
                    <a:pt x="38" y="16"/>
                    <a:pt x="38" y="9"/>
                  </a:cubicBezTo>
                  <a:cubicBezTo>
                    <a:pt x="38" y="9"/>
                    <a:pt x="38" y="9"/>
                    <a:pt x="38" y="9"/>
                  </a:cubicBezTo>
                  <a:cubicBezTo>
                    <a:pt x="40" y="8"/>
                    <a:pt x="41" y="6"/>
                    <a:pt x="42" y="5"/>
                  </a:cubicBezTo>
                  <a:cubicBezTo>
                    <a:pt x="42" y="5"/>
                    <a:pt x="42" y="4"/>
                    <a:pt x="42" y="4"/>
                  </a:cubicBezTo>
                  <a:cubicBezTo>
                    <a:pt x="42" y="4"/>
                    <a:pt x="42" y="4"/>
                    <a:pt x="42" y="4"/>
                  </a:cubicBezTo>
                  <a:cubicBezTo>
                    <a:pt x="42" y="4"/>
                    <a:pt x="42" y="4"/>
                    <a:pt x="42" y="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 name="Freeform 11">
              <a:extLst>
                <a:ext uri="{FF2B5EF4-FFF2-40B4-BE49-F238E27FC236}">
                  <a16:creationId xmlns:a16="http://schemas.microsoft.com/office/drawing/2014/main" id="{9DC2F1A9-61BC-DCE5-9C2E-06CF4D2555A1}"/>
                </a:ext>
              </a:extLst>
            </p:cNvPr>
            <p:cNvSpPr>
              <a:spLocks noEditPoints="1"/>
            </p:cNvSpPr>
            <p:nvPr/>
          </p:nvSpPr>
          <p:spPr bwMode="auto">
            <a:xfrm>
              <a:off x="1532072" y="2177887"/>
              <a:ext cx="485893" cy="479968"/>
            </a:xfrm>
            <a:prstGeom prst="ellipse">
              <a:avLst/>
            </a:pr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a:p>
          </p:txBody>
        </p:sp>
      </p:grpSp>
      <p:grpSp>
        <p:nvGrpSpPr>
          <p:cNvPr id="23" name="Group 22">
            <a:extLst>
              <a:ext uri="{FF2B5EF4-FFF2-40B4-BE49-F238E27FC236}">
                <a16:creationId xmlns:a16="http://schemas.microsoft.com/office/drawing/2014/main" id="{393FF367-B344-DE01-452C-387832A5D7BF}"/>
              </a:ext>
            </a:extLst>
          </p:cNvPr>
          <p:cNvGrpSpPr/>
          <p:nvPr/>
        </p:nvGrpSpPr>
        <p:grpSpPr>
          <a:xfrm>
            <a:off x="642579" y="4419783"/>
            <a:ext cx="580762" cy="580762"/>
            <a:chOff x="2266836" y="2177887"/>
            <a:chExt cx="479968" cy="479968"/>
          </a:xfrm>
        </p:grpSpPr>
        <p:sp>
          <p:nvSpPr>
            <p:cNvPr id="24" name="Freeform 12">
              <a:extLst>
                <a:ext uri="{FF2B5EF4-FFF2-40B4-BE49-F238E27FC236}">
                  <a16:creationId xmlns:a16="http://schemas.microsoft.com/office/drawing/2014/main" id="{203A9F1B-030F-ADB3-EBDE-DD6F2DE80BE1}"/>
                </a:ext>
              </a:extLst>
            </p:cNvPr>
            <p:cNvSpPr>
              <a:spLocks noEditPoints="1"/>
            </p:cNvSpPr>
            <p:nvPr/>
          </p:nvSpPr>
          <p:spPr bwMode="auto">
            <a:xfrm>
              <a:off x="2397198" y="2305287"/>
              <a:ext cx="219244" cy="225169"/>
            </a:xfrm>
            <a:custGeom>
              <a:avLst/>
              <a:gdLst>
                <a:gd name="T0" fmla="*/ 0 w 37"/>
                <a:gd name="T1" fmla="*/ 13 h 38"/>
                <a:gd name="T2" fmla="*/ 8 w 37"/>
                <a:gd name="T3" fmla="*/ 13 h 38"/>
                <a:gd name="T4" fmla="*/ 8 w 37"/>
                <a:gd name="T5" fmla="*/ 38 h 38"/>
                <a:gd name="T6" fmla="*/ 0 w 37"/>
                <a:gd name="T7" fmla="*/ 38 h 38"/>
                <a:gd name="T8" fmla="*/ 0 w 37"/>
                <a:gd name="T9" fmla="*/ 13 h 38"/>
                <a:gd name="T10" fmla="*/ 4 w 37"/>
                <a:gd name="T11" fmla="*/ 0 h 38"/>
                <a:gd name="T12" fmla="*/ 9 w 37"/>
                <a:gd name="T13" fmla="*/ 5 h 38"/>
                <a:gd name="T14" fmla="*/ 4 w 37"/>
                <a:gd name="T15" fmla="*/ 9 h 38"/>
                <a:gd name="T16" fmla="*/ 0 w 37"/>
                <a:gd name="T17" fmla="*/ 5 h 38"/>
                <a:gd name="T18" fmla="*/ 4 w 37"/>
                <a:gd name="T19" fmla="*/ 0 h 38"/>
                <a:gd name="T20" fmla="*/ 13 w 37"/>
                <a:gd name="T21" fmla="*/ 38 h 38"/>
                <a:gd name="T22" fmla="*/ 21 w 37"/>
                <a:gd name="T23" fmla="*/ 38 h 38"/>
                <a:gd name="T24" fmla="*/ 21 w 37"/>
                <a:gd name="T25" fmla="*/ 25 h 38"/>
                <a:gd name="T26" fmla="*/ 25 w 37"/>
                <a:gd name="T27" fmla="*/ 19 h 38"/>
                <a:gd name="T28" fmla="*/ 30 w 37"/>
                <a:gd name="T29" fmla="*/ 26 h 38"/>
                <a:gd name="T30" fmla="*/ 30 w 37"/>
                <a:gd name="T31" fmla="*/ 38 h 38"/>
                <a:gd name="T32" fmla="*/ 37 w 37"/>
                <a:gd name="T33" fmla="*/ 38 h 38"/>
                <a:gd name="T34" fmla="*/ 37 w 37"/>
                <a:gd name="T35" fmla="*/ 24 h 38"/>
                <a:gd name="T36" fmla="*/ 28 w 37"/>
                <a:gd name="T37" fmla="*/ 12 h 38"/>
                <a:gd name="T38" fmla="*/ 21 w 37"/>
                <a:gd name="T39" fmla="*/ 16 h 38"/>
                <a:gd name="T40" fmla="*/ 21 w 37"/>
                <a:gd name="T41" fmla="*/ 16 h 38"/>
                <a:gd name="T42" fmla="*/ 21 w 37"/>
                <a:gd name="T43" fmla="*/ 13 h 38"/>
                <a:gd name="T44" fmla="*/ 13 w 37"/>
                <a:gd name="T45" fmla="*/ 13 h 38"/>
                <a:gd name="T46" fmla="*/ 13 w 37"/>
                <a:gd name="T4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8">
                  <a:moveTo>
                    <a:pt x="0" y="13"/>
                  </a:moveTo>
                  <a:cubicBezTo>
                    <a:pt x="8" y="13"/>
                    <a:pt x="8" y="13"/>
                    <a:pt x="8" y="13"/>
                  </a:cubicBezTo>
                  <a:cubicBezTo>
                    <a:pt x="8" y="38"/>
                    <a:pt x="8" y="38"/>
                    <a:pt x="8" y="38"/>
                  </a:cubicBezTo>
                  <a:cubicBezTo>
                    <a:pt x="0" y="38"/>
                    <a:pt x="0" y="38"/>
                    <a:pt x="0" y="38"/>
                  </a:cubicBezTo>
                  <a:lnTo>
                    <a:pt x="0" y="13"/>
                  </a:lnTo>
                  <a:close/>
                  <a:moveTo>
                    <a:pt x="4" y="0"/>
                  </a:moveTo>
                  <a:cubicBezTo>
                    <a:pt x="7" y="0"/>
                    <a:pt x="9" y="2"/>
                    <a:pt x="9" y="5"/>
                  </a:cubicBezTo>
                  <a:cubicBezTo>
                    <a:pt x="9" y="7"/>
                    <a:pt x="7" y="9"/>
                    <a:pt x="4" y="9"/>
                  </a:cubicBezTo>
                  <a:cubicBezTo>
                    <a:pt x="2" y="9"/>
                    <a:pt x="0" y="7"/>
                    <a:pt x="0" y="5"/>
                  </a:cubicBezTo>
                  <a:cubicBezTo>
                    <a:pt x="0" y="2"/>
                    <a:pt x="2" y="0"/>
                    <a:pt x="4" y="0"/>
                  </a:cubicBezTo>
                  <a:moveTo>
                    <a:pt x="13" y="38"/>
                  </a:moveTo>
                  <a:cubicBezTo>
                    <a:pt x="21" y="38"/>
                    <a:pt x="21" y="38"/>
                    <a:pt x="21" y="38"/>
                  </a:cubicBezTo>
                  <a:cubicBezTo>
                    <a:pt x="21" y="25"/>
                    <a:pt x="21" y="25"/>
                    <a:pt x="21" y="25"/>
                  </a:cubicBezTo>
                  <a:cubicBezTo>
                    <a:pt x="21" y="22"/>
                    <a:pt x="21" y="19"/>
                    <a:pt x="25" y="19"/>
                  </a:cubicBezTo>
                  <a:cubicBezTo>
                    <a:pt x="29" y="19"/>
                    <a:pt x="30" y="23"/>
                    <a:pt x="30" y="26"/>
                  </a:cubicBezTo>
                  <a:cubicBezTo>
                    <a:pt x="30" y="38"/>
                    <a:pt x="30" y="38"/>
                    <a:pt x="30" y="38"/>
                  </a:cubicBezTo>
                  <a:cubicBezTo>
                    <a:pt x="37" y="38"/>
                    <a:pt x="37" y="38"/>
                    <a:pt x="37" y="38"/>
                  </a:cubicBezTo>
                  <a:cubicBezTo>
                    <a:pt x="37" y="24"/>
                    <a:pt x="37" y="24"/>
                    <a:pt x="37" y="24"/>
                  </a:cubicBezTo>
                  <a:cubicBezTo>
                    <a:pt x="37" y="17"/>
                    <a:pt x="36" y="12"/>
                    <a:pt x="28" y="12"/>
                  </a:cubicBezTo>
                  <a:cubicBezTo>
                    <a:pt x="24" y="12"/>
                    <a:pt x="22" y="14"/>
                    <a:pt x="21" y="16"/>
                  </a:cubicBezTo>
                  <a:cubicBezTo>
                    <a:pt x="21" y="16"/>
                    <a:pt x="21" y="16"/>
                    <a:pt x="21" y="16"/>
                  </a:cubicBezTo>
                  <a:cubicBezTo>
                    <a:pt x="21" y="13"/>
                    <a:pt x="21" y="13"/>
                    <a:pt x="21" y="13"/>
                  </a:cubicBezTo>
                  <a:cubicBezTo>
                    <a:pt x="13" y="13"/>
                    <a:pt x="13" y="13"/>
                    <a:pt x="13" y="13"/>
                  </a:cubicBezTo>
                  <a:lnTo>
                    <a:pt x="13" y="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
              <a:extLst>
                <a:ext uri="{FF2B5EF4-FFF2-40B4-BE49-F238E27FC236}">
                  <a16:creationId xmlns:a16="http://schemas.microsoft.com/office/drawing/2014/main" id="{18D28D20-8738-5462-EFB0-09C70FE9FDDC}"/>
                </a:ext>
              </a:extLst>
            </p:cNvPr>
            <p:cNvSpPr>
              <a:spLocks noEditPoints="1"/>
            </p:cNvSpPr>
            <p:nvPr/>
          </p:nvSpPr>
          <p:spPr bwMode="auto">
            <a:xfrm>
              <a:off x="2266836" y="2177887"/>
              <a:ext cx="479968" cy="479968"/>
            </a:xfrm>
            <a:prstGeom prst="ellipse">
              <a:avLst/>
            </a:prstGeom>
            <a:noFill/>
            <a:ln w="25400">
              <a:solidFill>
                <a:schemeClr val="accent3"/>
              </a:solid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a:extLst>
              <a:ext uri="{FF2B5EF4-FFF2-40B4-BE49-F238E27FC236}">
                <a16:creationId xmlns:a16="http://schemas.microsoft.com/office/drawing/2014/main" id="{FC440544-CF49-F820-3928-E22745347EAB}"/>
              </a:ext>
            </a:extLst>
          </p:cNvPr>
          <p:cNvGrpSpPr/>
          <p:nvPr/>
        </p:nvGrpSpPr>
        <p:grpSpPr>
          <a:xfrm>
            <a:off x="635411" y="5552392"/>
            <a:ext cx="587930" cy="580762"/>
            <a:chOff x="2995677" y="2177887"/>
            <a:chExt cx="485893" cy="479968"/>
          </a:xfrm>
        </p:grpSpPr>
        <p:sp>
          <p:nvSpPr>
            <p:cNvPr id="27" name="Freeform 14">
              <a:extLst>
                <a:ext uri="{FF2B5EF4-FFF2-40B4-BE49-F238E27FC236}">
                  <a16:creationId xmlns:a16="http://schemas.microsoft.com/office/drawing/2014/main" id="{A1B4251B-FB0C-75F7-A1C2-9D04D12E2FD9}"/>
                </a:ext>
              </a:extLst>
            </p:cNvPr>
            <p:cNvSpPr>
              <a:spLocks/>
            </p:cNvSpPr>
            <p:nvPr/>
          </p:nvSpPr>
          <p:spPr bwMode="auto">
            <a:xfrm>
              <a:off x="3129001" y="2281584"/>
              <a:ext cx="219245" cy="272574"/>
            </a:xfrm>
            <a:custGeom>
              <a:avLst/>
              <a:gdLst>
                <a:gd name="T0" fmla="*/ 16 w 37"/>
                <a:gd name="T1" fmla="*/ 30 h 46"/>
                <a:gd name="T2" fmla="*/ 16 w 37"/>
                <a:gd name="T3" fmla="*/ 31 h 46"/>
                <a:gd name="T4" fmla="*/ 13 w 37"/>
                <a:gd name="T5" fmla="*/ 42 h 46"/>
                <a:gd name="T6" fmla="*/ 10 w 37"/>
                <a:gd name="T7" fmla="*/ 46 h 46"/>
                <a:gd name="T8" fmla="*/ 9 w 37"/>
                <a:gd name="T9" fmla="*/ 46 h 46"/>
                <a:gd name="T10" fmla="*/ 9 w 37"/>
                <a:gd name="T11" fmla="*/ 46 h 46"/>
                <a:gd name="T12" fmla="*/ 9 w 37"/>
                <a:gd name="T13" fmla="*/ 40 h 46"/>
                <a:gd name="T14" fmla="*/ 13 w 37"/>
                <a:gd name="T15" fmla="*/ 22 h 46"/>
                <a:gd name="T16" fmla="*/ 12 w 37"/>
                <a:gd name="T17" fmla="*/ 21 h 46"/>
                <a:gd name="T18" fmla="*/ 12 w 37"/>
                <a:gd name="T19" fmla="*/ 15 h 46"/>
                <a:gd name="T20" fmla="*/ 20 w 37"/>
                <a:gd name="T21" fmla="*/ 13 h 46"/>
                <a:gd name="T22" fmla="*/ 18 w 37"/>
                <a:gd name="T23" fmla="*/ 24 h 46"/>
                <a:gd name="T24" fmla="*/ 26 w 37"/>
                <a:gd name="T25" fmla="*/ 28 h 46"/>
                <a:gd name="T26" fmla="*/ 31 w 37"/>
                <a:gd name="T27" fmla="*/ 14 h 46"/>
                <a:gd name="T28" fmla="*/ 14 w 37"/>
                <a:gd name="T29" fmla="*/ 6 h 46"/>
                <a:gd name="T30" fmla="*/ 8 w 37"/>
                <a:gd name="T31" fmla="*/ 23 h 46"/>
                <a:gd name="T32" fmla="*/ 9 w 37"/>
                <a:gd name="T33" fmla="*/ 24 h 46"/>
                <a:gd name="T34" fmla="*/ 8 w 37"/>
                <a:gd name="T35" fmla="*/ 26 h 46"/>
                <a:gd name="T36" fmla="*/ 7 w 37"/>
                <a:gd name="T37" fmla="*/ 27 h 46"/>
                <a:gd name="T38" fmla="*/ 4 w 37"/>
                <a:gd name="T39" fmla="*/ 25 h 46"/>
                <a:gd name="T40" fmla="*/ 4 w 37"/>
                <a:gd name="T41" fmla="*/ 9 h 46"/>
                <a:gd name="T42" fmla="*/ 22 w 37"/>
                <a:gd name="T43" fmla="*/ 1 h 46"/>
                <a:gd name="T44" fmla="*/ 37 w 37"/>
                <a:gd name="T45" fmla="*/ 14 h 46"/>
                <a:gd name="T46" fmla="*/ 33 w 37"/>
                <a:gd name="T47" fmla="*/ 29 h 46"/>
                <a:gd name="T48" fmla="*/ 17 w 37"/>
                <a:gd name="T49" fmla="*/ 31 h 46"/>
                <a:gd name="T50" fmla="*/ 16 w 37"/>
                <a:gd name="T5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46">
                  <a:moveTo>
                    <a:pt x="16" y="30"/>
                  </a:moveTo>
                  <a:cubicBezTo>
                    <a:pt x="16" y="30"/>
                    <a:pt x="16" y="31"/>
                    <a:pt x="16" y="31"/>
                  </a:cubicBezTo>
                  <a:cubicBezTo>
                    <a:pt x="15" y="37"/>
                    <a:pt x="14" y="39"/>
                    <a:pt x="13" y="42"/>
                  </a:cubicBezTo>
                  <a:cubicBezTo>
                    <a:pt x="12" y="43"/>
                    <a:pt x="11" y="45"/>
                    <a:pt x="10" y="46"/>
                  </a:cubicBezTo>
                  <a:cubicBezTo>
                    <a:pt x="10" y="46"/>
                    <a:pt x="10" y="46"/>
                    <a:pt x="9" y="46"/>
                  </a:cubicBezTo>
                  <a:cubicBezTo>
                    <a:pt x="9" y="46"/>
                    <a:pt x="9" y="46"/>
                    <a:pt x="9" y="46"/>
                  </a:cubicBezTo>
                  <a:cubicBezTo>
                    <a:pt x="9" y="44"/>
                    <a:pt x="9" y="42"/>
                    <a:pt x="9" y="40"/>
                  </a:cubicBezTo>
                  <a:cubicBezTo>
                    <a:pt x="9" y="37"/>
                    <a:pt x="9" y="36"/>
                    <a:pt x="13" y="22"/>
                  </a:cubicBezTo>
                  <a:cubicBezTo>
                    <a:pt x="13" y="22"/>
                    <a:pt x="13" y="21"/>
                    <a:pt x="12" y="21"/>
                  </a:cubicBezTo>
                  <a:cubicBezTo>
                    <a:pt x="12" y="19"/>
                    <a:pt x="12" y="17"/>
                    <a:pt x="12" y="15"/>
                  </a:cubicBezTo>
                  <a:cubicBezTo>
                    <a:pt x="14" y="10"/>
                    <a:pt x="19" y="9"/>
                    <a:pt x="20" y="13"/>
                  </a:cubicBezTo>
                  <a:cubicBezTo>
                    <a:pt x="21" y="16"/>
                    <a:pt x="19" y="19"/>
                    <a:pt x="18" y="24"/>
                  </a:cubicBezTo>
                  <a:cubicBezTo>
                    <a:pt x="17" y="28"/>
                    <a:pt x="22" y="31"/>
                    <a:pt x="26" y="28"/>
                  </a:cubicBezTo>
                  <a:cubicBezTo>
                    <a:pt x="29" y="25"/>
                    <a:pt x="31" y="19"/>
                    <a:pt x="31" y="14"/>
                  </a:cubicBezTo>
                  <a:cubicBezTo>
                    <a:pt x="30" y="5"/>
                    <a:pt x="20" y="3"/>
                    <a:pt x="14" y="6"/>
                  </a:cubicBezTo>
                  <a:cubicBezTo>
                    <a:pt x="7" y="10"/>
                    <a:pt x="5" y="18"/>
                    <a:pt x="8" y="23"/>
                  </a:cubicBezTo>
                  <a:cubicBezTo>
                    <a:pt x="9" y="23"/>
                    <a:pt x="9" y="23"/>
                    <a:pt x="9" y="24"/>
                  </a:cubicBezTo>
                  <a:cubicBezTo>
                    <a:pt x="9" y="25"/>
                    <a:pt x="8" y="26"/>
                    <a:pt x="8" y="26"/>
                  </a:cubicBezTo>
                  <a:cubicBezTo>
                    <a:pt x="8" y="27"/>
                    <a:pt x="8" y="27"/>
                    <a:pt x="7" y="27"/>
                  </a:cubicBezTo>
                  <a:cubicBezTo>
                    <a:pt x="6" y="26"/>
                    <a:pt x="5" y="26"/>
                    <a:pt x="4" y="25"/>
                  </a:cubicBezTo>
                  <a:cubicBezTo>
                    <a:pt x="1" y="21"/>
                    <a:pt x="0" y="14"/>
                    <a:pt x="4" y="9"/>
                  </a:cubicBezTo>
                  <a:cubicBezTo>
                    <a:pt x="8" y="2"/>
                    <a:pt x="16" y="0"/>
                    <a:pt x="22" y="1"/>
                  </a:cubicBezTo>
                  <a:cubicBezTo>
                    <a:pt x="31" y="2"/>
                    <a:pt x="36" y="7"/>
                    <a:pt x="37" y="14"/>
                  </a:cubicBezTo>
                  <a:cubicBezTo>
                    <a:pt x="37" y="16"/>
                    <a:pt x="37" y="24"/>
                    <a:pt x="33" y="29"/>
                  </a:cubicBezTo>
                  <a:cubicBezTo>
                    <a:pt x="28" y="34"/>
                    <a:pt x="21" y="35"/>
                    <a:pt x="17" y="31"/>
                  </a:cubicBezTo>
                  <a:cubicBezTo>
                    <a:pt x="17" y="31"/>
                    <a:pt x="17" y="31"/>
                    <a:pt x="16" y="3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15">
              <a:extLst>
                <a:ext uri="{FF2B5EF4-FFF2-40B4-BE49-F238E27FC236}">
                  <a16:creationId xmlns:a16="http://schemas.microsoft.com/office/drawing/2014/main" id="{6D0E7069-8609-E22A-A135-D0BC67471460}"/>
                </a:ext>
              </a:extLst>
            </p:cNvPr>
            <p:cNvSpPr>
              <a:spLocks noEditPoints="1"/>
            </p:cNvSpPr>
            <p:nvPr/>
          </p:nvSpPr>
          <p:spPr bwMode="auto">
            <a:xfrm>
              <a:off x="2995677" y="2177887"/>
              <a:ext cx="485893" cy="479968"/>
            </a:xfrm>
            <a:prstGeom prst="ellipse">
              <a:avLst/>
            </a:prstGeom>
            <a:noFill/>
            <a:ln w="25400">
              <a:solidFill>
                <a:schemeClr val="accent4"/>
              </a:solid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9073475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F366C1D0-8D8B-DD50-35A1-CA36C9E7ED75}"/>
              </a:ext>
            </a:extLst>
          </p:cNvPr>
          <p:cNvSpPr/>
          <p:nvPr/>
        </p:nvSpPr>
        <p:spPr>
          <a:xfrm>
            <a:off x="0" y="5436480"/>
            <a:ext cx="12192000" cy="142152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F36F3259-5CA5-F3E3-B093-02521C9B035D}"/>
              </a:ext>
            </a:extLst>
          </p:cNvPr>
          <p:cNvSpPr txBox="1"/>
          <p:nvPr/>
        </p:nvSpPr>
        <p:spPr>
          <a:xfrm>
            <a:off x="3393177" y="397897"/>
            <a:ext cx="540564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Social Media Marketing</a:t>
            </a:r>
          </a:p>
        </p:txBody>
      </p:sp>
      <p:grpSp>
        <p:nvGrpSpPr>
          <p:cNvPr id="2" name="Group 1">
            <a:extLst>
              <a:ext uri="{FF2B5EF4-FFF2-40B4-BE49-F238E27FC236}">
                <a16:creationId xmlns:a16="http://schemas.microsoft.com/office/drawing/2014/main" id="{10354EFC-663E-3AA2-D5AC-24A3CFB722E2}"/>
              </a:ext>
            </a:extLst>
          </p:cNvPr>
          <p:cNvGrpSpPr/>
          <p:nvPr/>
        </p:nvGrpSpPr>
        <p:grpSpPr>
          <a:xfrm>
            <a:off x="4227714" y="4422606"/>
            <a:ext cx="1307125" cy="2435394"/>
            <a:chOff x="4227714" y="4422606"/>
            <a:chExt cx="1307125" cy="2435394"/>
          </a:xfrm>
        </p:grpSpPr>
        <p:sp>
          <p:nvSpPr>
            <p:cNvPr id="3" name="Freeform 52">
              <a:extLst>
                <a:ext uri="{FF2B5EF4-FFF2-40B4-BE49-F238E27FC236}">
                  <a16:creationId xmlns:a16="http://schemas.microsoft.com/office/drawing/2014/main" id="{E85A264B-9B3E-8AF4-6FF6-504E91834E44}"/>
                </a:ext>
              </a:extLst>
            </p:cNvPr>
            <p:cNvSpPr>
              <a:spLocks/>
            </p:cNvSpPr>
            <p:nvPr/>
          </p:nvSpPr>
          <p:spPr bwMode="auto">
            <a:xfrm>
              <a:off x="4283075" y="4578350"/>
              <a:ext cx="457200" cy="830263"/>
            </a:xfrm>
            <a:custGeom>
              <a:avLst/>
              <a:gdLst>
                <a:gd name="T0" fmla="*/ 0 w 288"/>
                <a:gd name="T1" fmla="*/ 262 h 523"/>
                <a:gd name="T2" fmla="*/ 288 w 288"/>
                <a:gd name="T3" fmla="*/ 0 h 523"/>
                <a:gd name="T4" fmla="*/ 288 w 288"/>
                <a:gd name="T5" fmla="*/ 262 h 523"/>
                <a:gd name="T6" fmla="*/ 288 w 288"/>
                <a:gd name="T7" fmla="*/ 523 h 523"/>
                <a:gd name="T8" fmla="*/ 0 w 288"/>
                <a:gd name="T9" fmla="*/ 262 h 523"/>
              </a:gdLst>
              <a:ahLst/>
              <a:cxnLst>
                <a:cxn ang="0">
                  <a:pos x="T0" y="T1"/>
                </a:cxn>
                <a:cxn ang="0">
                  <a:pos x="T2" y="T3"/>
                </a:cxn>
                <a:cxn ang="0">
                  <a:pos x="T4" y="T5"/>
                </a:cxn>
                <a:cxn ang="0">
                  <a:pos x="T6" y="T7"/>
                </a:cxn>
                <a:cxn ang="0">
                  <a:pos x="T8" y="T9"/>
                </a:cxn>
              </a:cxnLst>
              <a:rect l="0" t="0" r="r" b="b"/>
              <a:pathLst>
                <a:path w="288" h="523">
                  <a:moveTo>
                    <a:pt x="0" y="262"/>
                  </a:moveTo>
                  <a:lnTo>
                    <a:pt x="288" y="0"/>
                  </a:lnTo>
                  <a:lnTo>
                    <a:pt x="288" y="262"/>
                  </a:lnTo>
                  <a:lnTo>
                    <a:pt x="288" y="523"/>
                  </a:lnTo>
                  <a:lnTo>
                    <a:pt x="0" y="2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spc="100"/>
            </a:p>
          </p:txBody>
        </p:sp>
        <p:sp>
          <p:nvSpPr>
            <p:cNvPr id="5" name="Freeform 53">
              <a:extLst>
                <a:ext uri="{FF2B5EF4-FFF2-40B4-BE49-F238E27FC236}">
                  <a16:creationId xmlns:a16="http://schemas.microsoft.com/office/drawing/2014/main" id="{B25C0B1F-A07A-E280-1677-3AB126331E31}"/>
                </a:ext>
              </a:extLst>
            </p:cNvPr>
            <p:cNvSpPr>
              <a:spLocks noEditPoints="1"/>
            </p:cNvSpPr>
            <p:nvPr/>
          </p:nvSpPr>
          <p:spPr bwMode="auto">
            <a:xfrm>
              <a:off x="4283075" y="4578350"/>
              <a:ext cx="457200" cy="830263"/>
            </a:xfrm>
            <a:custGeom>
              <a:avLst/>
              <a:gdLst>
                <a:gd name="T0" fmla="*/ 0 w 288"/>
                <a:gd name="T1" fmla="*/ 262 h 523"/>
                <a:gd name="T2" fmla="*/ 288 w 288"/>
                <a:gd name="T3" fmla="*/ 523 h 523"/>
                <a:gd name="T4" fmla="*/ 0 w 288"/>
                <a:gd name="T5" fmla="*/ 262 h 523"/>
                <a:gd name="T6" fmla="*/ 288 w 288"/>
                <a:gd name="T7" fmla="*/ 0 h 523"/>
                <a:gd name="T8" fmla="*/ 0 w 288"/>
                <a:gd name="T9" fmla="*/ 262 h 523"/>
                <a:gd name="T10" fmla="*/ 288 w 288"/>
                <a:gd name="T11" fmla="*/ 0 h 523"/>
                <a:gd name="T12" fmla="*/ 288 w 288"/>
                <a:gd name="T13" fmla="*/ 0 h 523"/>
              </a:gdLst>
              <a:ahLst/>
              <a:cxnLst>
                <a:cxn ang="0">
                  <a:pos x="T0" y="T1"/>
                </a:cxn>
                <a:cxn ang="0">
                  <a:pos x="T2" y="T3"/>
                </a:cxn>
                <a:cxn ang="0">
                  <a:pos x="T4" y="T5"/>
                </a:cxn>
                <a:cxn ang="0">
                  <a:pos x="T6" y="T7"/>
                </a:cxn>
                <a:cxn ang="0">
                  <a:pos x="T8" y="T9"/>
                </a:cxn>
                <a:cxn ang="0">
                  <a:pos x="T10" y="T11"/>
                </a:cxn>
                <a:cxn ang="0">
                  <a:pos x="T12" y="T13"/>
                </a:cxn>
              </a:cxnLst>
              <a:rect l="0" t="0" r="r" b="b"/>
              <a:pathLst>
                <a:path w="288" h="523">
                  <a:moveTo>
                    <a:pt x="0" y="262"/>
                  </a:moveTo>
                  <a:lnTo>
                    <a:pt x="288" y="523"/>
                  </a:lnTo>
                  <a:lnTo>
                    <a:pt x="0" y="262"/>
                  </a:lnTo>
                  <a:close/>
                  <a:moveTo>
                    <a:pt x="288" y="0"/>
                  </a:moveTo>
                  <a:lnTo>
                    <a:pt x="0" y="262"/>
                  </a:lnTo>
                  <a:lnTo>
                    <a:pt x="288" y="0"/>
                  </a:lnTo>
                  <a:lnTo>
                    <a:pt x="288"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spc="100"/>
            </a:p>
          </p:txBody>
        </p:sp>
        <p:sp>
          <p:nvSpPr>
            <p:cNvPr id="6" name="Freeform 54">
              <a:extLst>
                <a:ext uri="{FF2B5EF4-FFF2-40B4-BE49-F238E27FC236}">
                  <a16:creationId xmlns:a16="http://schemas.microsoft.com/office/drawing/2014/main" id="{B4027139-3239-6306-94DF-F470AFE1D9CF}"/>
                </a:ext>
              </a:extLst>
            </p:cNvPr>
            <p:cNvSpPr>
              <a:spLocks noEditPoints="1"/>
            </p:cNvSpPr>
            <p:nvPr/>
          </p:nvSpPr>
          <p:spPr bwMode="auto">
            <a:xfrm>
              <a:off x="4283075" y="4578350"/>
              <a:ext cx="457200" cy="830263"/>
            </a:xfrm>
            <a:custGeom>
              <a:avLst/>
              <a:gdLst>
                <a:gd name="T0" fmla="*/ 0 w 288"/>
                <a:gd name="T1" fmla="*/ 262 h 523"/>
                <a:gd name="T2" fmla="*/ 288 w 288"/>
                <a:gd name="T3" fmla="*/ 523 h 523"/>
                <a:gd name="T4" fmla="*/ 0 w 288"/>
                <a:gd name="T5" fmla="*/ 262 h 523"/>
                <a:gd name="T6" fmla="*/ 288 w 288"/>
                <a:gd name="T7" fmla="*/ 0 h 523"/>
                <a:gd name="T8" fmla="*/ 0 w 288"/>
                <a:gd name="T9" fmla="*/ 262 h 523"/>
                <a:gd name="T10" fmla="*/ 288 w 288"/>
                <a:gd name="T11" fmla="*/ 0 h 523"/>
                <a:gd name="T12" fmla="*/ 288 w 288"/>
                <a:gd name="T13" fmla="*/ 0 h 523"/>
              </a:gdLst>
              <a:ahLst/>
              <a:cxnLst>
                <a:cxn ang="0">
                  <a:pos x="T0" y="T1"/>
                </a:cxn>
                <a:cxn ang="0">
                  <a:pos x="T2" y="T3"/>
                </a:cxn>
                <a:cxn ang="0">
                  <a:pos x="T4" y="T5"/>
                </a:cxn>
                <a:cxn ang="0">
                  <a:pos x="T6" y="T7"/>
                </a:cxn>
                <a:cxn ang="0">
                  <a:pos x="T8" y="T9"/>
                </a:cxn>
                <a:cxn ang="0">
                  <a:pos x="T10" y="T11"/>
                </a:cxn>
                <a:cxn ang="0">
                  <a:pos x="T12" y="T13"/>
                </a:cxn>
              </a:cxnLst>
              <a:rect l="0" t="0" r="r" b="b"/>
              <a:pathLst>
                <a:path w="288" h="523">
                  <a:moveTo>
                    <a:pt x="0" y="262"/>
                  </a:moveTo>
                  <a:lnTo>
                    <a:pt x="288" y="523"/>
                  </a:lnTo>
                  <a:lnTo>
                    <a:pt x="0" y="262"/>
                  </a:lnTo>
                  <a:moveTo>
                    <a:pt x="288" y="0"/>
                  </a:moveTo>
                  <a:lnTo>
                    <a:pt x="0" y="262"/>
                  </a:lnTo>
                  <a:lnTo>
                    <a:pt x="288" y="0"/>
                  </a:lnTo>
                  <a:lnTo>
                    <a:pt x="2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spc="100"/>
            </a:p>
          </p:txBody>
        </p:sp>
        <p:sp>
          <p:nvSpPr>
            <p:cNvPr id="7" name="Freeform 58">
              <a:extLst>
                <a:ext uri="{FF2B5EF4-FFF2-40B4-BE49-F238E27FC236}">
                  <a16:creationId xmlns:a16="http://schemas.microsoft.com/office/drawing/2014/main" id="{B4AD9E24-03DF-924B-351E-014C81CF9B43}"/>
                </a:ext>
              </a:extLst>
            </p:cNvPr>
            <p:cNvSpPr>
              <a:spLocks/>
            </p:cNvSpPr>
            <p:nvPr/>
          </p:nvSpPr>
          <p:spPr bwMode="auto">
            <a:xfrm>
              <a:off x="4283075" y="4578350"/>
              <a:ext cx="457200" cy="830263"/>
            </a:xfrm>
            <a:custGeom>
              <a:avLst/>
              <a:gdLst>
                <a:gd name="T0" fmla="*/ 288 w 288"/>
                <a:gd name="T1" fmla="*/ 0 h 523"/>
                <a:gd name="T2" fmla="*/ 0 w 288"/>
                <a:gd name="T3" fmla="*/ 262 h 523"/>
                <a:gd name="T4" fmla="*/ 288 w 288"/>
                <a:gd name="T5" fmla="*/ 523 h 523"/>
                <a:gd name="T6" fmla="*/ 288 w 288"/>
                <a:gd name="T7" fmla="*/ 392 h 523"/>
                <a:gd name="T8" fmla="*/ 288 w 288"/>
                <a:gd name="T9" fmla="*/ 262 h 523"/>
                <a:gd name="T10" fmla="*/ 288 w 288"/>
                <a:gd name="T11" fmla="*/ 127 h 523"/>
                <a:gd name="T12" fmla="*/ 288 w 288"/>
                <a:gd name="T13" fmla="*/ 127 h 523"/>
                <a:gd name="T14" fmla="*/ 288 w 288"/>
                <a:gd name="T15" fmla="*/ 0 h 5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523">
                  <a:moveTo>
                    <a:pt x="288" y="0"/>
                  </a:moveTo>
                  <a:lnTo>
                    <a:pt x="0" y="262"/>
                  </a:lnTo>
                  <a:lnTo>
                    <a:pt x="288" y="523"/>
                  </a:lnTo>
                  <a:lnTo>
                    <a:pt x="288" y="392"/>
                  </a:lnTo>
                  <a:lnTo>
                    <a:pt x="288" y="262"/>
                  </a:lnTo>
                  <a:lnTo>
                    <a:pt x="288" y="127"/>
                  </a:lnTo>
                  <a:lnTo>
                    <a:pt x="288" y="127"/>
                  </a:lnTo>
                  <a:lnTo>
                    <a:pt x="2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spc="100"/>
            </a:p>
          </p:txBody>
        </p:sp>
        <p:sp>
          <p:nvSpPr>
            <p:cNvPr id="8" name="Freeform 45">
              <a:extLst>
                <a:ext uri="{FF2B5EF4-FFF2-40B4-BE49-F238E27FC236}">
                  <a16:creationId xmlns:a16="http://schemas.microsoft.com/office/drawing/2014/main" id="{56C90792-B69E-5F51-841C-883AAED000FD}"/>
                </a:ext>
              </a:extLst>
            </p:cNvPr>
            <p:cNvSpPr>
              <a:spLocks/>
            </p:cNvSpPr>
            <p:nvPr/>
          </p:nvSpPr>
          <p:spPr bwMode="auto">
            <a:xfrm>
              <a:off x="5084723" y="4637231"/>
              <a:ext cx="450116" cy="2220769"/>
            </a:xfrm>
            <a:custGeom>
              <a:avLst/>
              <a:gdLst>
                <a:gd name="T0" fmla="*/ 0 w 302"/>
                <a:gd name="T1" fmla="*/ 0 h 1490"/>
                <a:gd name="T2" fmla="*/ 0 w 302"/>
                <a:gd name="T3" fmla="*/ 1490 h 1490"/>
                <a:gd name="T4" fmla="*/ 302 w 302"/>
                <a:gd name="T5" fmla="*/ 1490 h 1490"/>
                <a:gd name="T6" fmla="*/ 302 w 302"/>
                <a:gd name="T7" fmla="*/ 302 h 1490"/>
                <a:gd name="T8" fmla="*/ 0 w 302"/>
                <a:gd name="T9" fmla="*/ 0 h 1490"/>
              </a:gdLst>
              <a:ahLst/>
              <a:cxnLst>
                <a:cxn ang="0">
                  <a:pos x="T0" y="T1"/>
                </a:cxn>
                <a:cxn ang="0">
                  <a:pos x="T2" y="T3"/>
                </a:cxn>
                <a:cxn ang="0">
                  <a:pos x="T4" y="T5"/>
                </a:cxn>
                <a:cxn ang="0">
                  <a:pos x="T6" y="T7"/>
                </a:cxn>
                <a:cxn ang="0">
                  <a:pos x="T8" y="T9"/>
                </a:cxn>
              </a:cxnLst>
              <a:rect l="0" t="0" r="r" b="b"/>
              <a:pathLst>
                <a:path w="302" h="1490">
                  <a:moveTo>
                    <a:pt x="0" y="0"/>
                  </a:moveTo>
                  <a:lnTo>
                    <a:pt x="0" y="1490"/>
                  </a:lnTo>
                  <a:lnTo>
                    <a:pt x="302" y="1490"/>
                  </a:lnTo>
                  <a:lnTo>
                    <a:pt x="302" y="302"/>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dirty="0"/>
            </a:p>
          </p:txBody>
        </p:sp>
        <p:sp>
          <p:nvSpPr>
            <p:cNvPr id="9" name="Freeform 49">
              <a:extLst>
                <a:ext uri="{FF2B5EF4-FFF2-40B4-BE49-F238E27FC236}">
                  <a16:creationId xmlns:a16="http://schemas.microsoft.com/office/drawing/2014/main" id="{74DA3F81-E58C-937C-F551-A24C10598D82}"/>
                </a:ext>
              </a:extLst>
            </p:cNvPr>
            <p:cNvSpPr>
              <a:spLocks/>
            </p:cNvSpPr>
            <p:nvPr/>
          </p:nvSpPr>
          <p:spPr bwMode="auto">
            <a:xfrm>
              <a:off x="4659944" y="4637231"/>
              <a:ext cx="874894" cy="450116"/>
            </a:xfrm>
            <a:custGeom>
              <a:avLst/>
              <a:gdLst>
                <a:gd name="T0" fmla="*/ 0 w 587"/>
                <a:gd name="T1" fmla="*/ 302 h 302"/>
                <a:gd name="T2" fmla="*/ 587 w 587"/>
                <a:gd name="T3" fmla="*/ 302 h 302"/>
                <a:gd name="T4" fmla="*/ 285 w 587"/>
                <a:gd name="T5" fmla="*/ 0 h 302"/>
                <a:gd name="T6" fmla="*/ 0 w 587"/>
                <a:gd name="T7" fmla="*/ 0 h 302"/>
                <a:gd name="T8" fmla="*/ 0 w 587"/>
                <a:gd name="T9" fmla="*/ 302 h 302"/>
              </a:gdLst>
              <a:ahLst/>
              <a:cxnLst>
                <a:cxn ang="0">
                  <a:pos x="T0" y="T1"/>
                </a:cxn>
                <a:cxn ang="0">
                  <a:pos x="T2" y="T3"/>
                </a:cxn>
                <a:cxn ang="0">
                  <a:pos x="T4" y="T5"/>
                </a:cxn>
                <a:cxn ang="0">
                  <a:pos x="T6" y="T7"/>
                </a:cxn>
                <a:cxn ang="0">
                  <a:pos x="T8" y="T9"/>
                </a:cxn>
              </a:cxnLst>
              <a:rect l="0" t="0" r="r" b="b"/>
              <a:pathLst>
                <a:path w="587" h="302">
                  <a:moveTo>
                    <a:pt x="0" y="302"/>
                  </a:moveTo>
                  <a:lnTo>
                    <a:pt x="587" y="302"/>
                  </a:lnTo>
                  <a:lnTo>
                    <a:pt x="285" y="0"/>
                  </a:lnTo>
                  <a:lnTo>
                    <a:pt x="0" y="0"/>
                  </a:lnTo>
                  <a:lnTo>
                    <a:pt x="0" y="30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10" name="Freeform 50">
              <a:extLst>
                <a:ext uri="{FF2B5EF4-FFF2-40B4-BE49-F238E27FC236}">
                  <a16:creationId xmlns:a16="http://schemas.microsoft.com/office/drawing/2014/main" id="{7706BAD1-98A6-76A7-BFDC-D8BE2D9F8079}"/>
                </a:ext>
              </a:extLst>
            </p:cNvPr>
            <p:cNvSpPr>
              <a:spLocks/>
            </p:cNvSpPr>
            <p:nvPr/>
          </p:nvSpPr>
          <p:spPr bwMode="auto">
            <a:xfrm>
              <a:off x="4659944" y="4637231"/>
              <a:ext cx="874894" cy="450116"/>
            </a:xfrm>
            <a:custGeom>
              <a:avLst/>
              <a:gdLst>
                <a:gd name="T0" fmla="*/ 0 w 587"/>
                <a:gd name="T1" fmla="*/ 302 h 302"/>
                <a:gd name="T2" fmla="*/ 587 w 587"/>
                <a:gd name="T3" fmla="*/ 302 h 302"/>
                <a:gd name="T4" fmla="*/ 285 w 587"/>
                <a:gd name="T5" fmla="*/ 0 h 302"/>
                <a:gd name="T6" fmla="*/ 0 w 587"/>
                <a:gd name="T7" fmla="*/ 0 h 302"/>
                <a:gd name="T8" fmla="*/ 0 w 587"/>
                <a:gd name="T9" fmla="*/ 302 h 302"/>
              </a:gdLst>
              <a:ahLst/>
              <a:cxnLst>
                <a:cxn ang="0">
                  <a:pos x="T0" y="T1"/>
                </a:cxn>
                <a:cxn ang="0">
                  <a:pos x="T2" y="T3"/>
                </a:cxn>
                <a:cxn ang="0">
                  <a:pos x="T4" y="T5"/>
                </a:cxn>
                <a:cxn ang="0">
                  <a:pos x="T6" y="T7"/>
                </a:cxn>
                <a:cxn ang="0">
                  <a:pos x="T8" y="T9"/>
                </a:cxn>
              </a:cxnLst>
              <a:rect l="0" t="0" r="r" b="b"/>
              <a:pathLst>
                <a:path w="587" h="302">
                  <a:moveTo>
                    <a:pt x="0" y="302"/>
                  </a:moveTo>
                  <a:lnTo>
                    <a:pt x="587" y="302"/>
                  </a:lnTo>
                  <a:lnTo>
                    <a:pt x="285" y="0"/>
                  </a:lnTo>
                  <a:lnTo>
                    <a:pt x="0" y="0"/>
                  </a:lnTo>
                  <a:lnTo>
                    <a:pt x="0" y="302"/>
                  </a:ln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11" name="Freeform 51">
              <a:extLst>
                <a:ext uri="{FF2B5EF4-FFF2-40B4-BE49-F238E27FC236}">
                  <a16:creationId xmlns:a16="http://schemas.microsoft.com/office/drawing/2014/main" id="{5B8A51F5-A4C4-9A73-E68E-3111D5AE4331}"/>
                </a:ext>
              </a:extLst>
            </p:cNvPr>
            <p:cNvSpPr>
              <a:spLocks/>
            </p:cNvSpPr>
            <p:nvPr/>
          </p:nvSpPr>
          <p:spPr bwMode="auto">
            <a:xfrm>
              <a:off x="4227714" y="4422606"/>
              <a:ext cx="487377" cy="885327"/>
            </a:xfrm>
            <a:custGeom>
              <a:avLst/>
              <a:gdLst>
                <a:gd name="T0" fmla="*/ 0 w 327"/>
                <a:gd name="T1" fmla="*/ 297 h 594"/>
                <a:gd name="T2" fmla="*/ 327 w 327"/>
                <a:gd name="T3" fmla="*/ 0 h 594"/>
                <a:gd name="T4" fmla="*/ 327 w 327"/>
                <a:gd name="T5" fmla="*/ 297 h 594"/>
                <a:gd name="T6" fmla="*/ 327 w 327"/>
                <a:gd name="T7" fmla="*/ 594 h 594"/>
                <a:gd name="T8" fmla="*/ 0 w 327"/>
                <a:gd name="T9" fmla="*/ 297 h 594"/>
              </a:gdLst>
              <a:ahLst/>
              <a:cxnLst>
                <a:cxn ang="0">
                  <a:pos x="T0" y="T1"/>
                </a:cxn>
                <a:cxn ang="0">
                  <a:pos x="T2" y="T3"/>
                </a:cxn>
                <a:cxn ang="0">
                  <a:pos x="T4" y="T5"/>
                </a:cxn>
                <a:cxn ang="0">
                  <a:pos x="T6" y="T7"/>
                </a:cxn>
                <a:cxn ang="0">
                  <a:pos x="T8" y="T9"/>
                </a:cxn>
              </a:cxnLst>
              <a:rect l="0" t="0" r="r" b="b"/>
              <a:pathLst>
                <a:path w="327" h="594">
                  <a:moveTo>
                    <a:pt x="0" y="297"/>
                  </a:moveTo>
                  <a:lnTo>
                    <a:pt x="327" y="0"/>
                  </a:lnTo>
                  <a:lnTo>
                    <a:pt x="327" y="297"/>
                  </a:lnTo>
                  <a:lnTo>
                    <a:pt x="327" y="594"/>
                  </a:lnTo>
                  <a:lnTo>
                    <a:pt x="0" y="29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12" name="Freeform 52">
              <a:extLst>
                <a:ext uri="{FF2B5EF4-FFF2-40B4-BE49-F238E27FC236}">
                  <a16:creationId xmlns:a16="http://schemas.microsoft.com/office/drawing/2014/main" id="{5A6718B5-2052-13BD-3034-EDEF56F26095}"/>
                </a:ext>
              </a:extLst>
            </p:cNvPr>
            <p:cNvSpPr>
              <a:spLocks/>
            </p:cNvSpPr>
            <p:nvPr/>
          </p:nvSpPr>
          <p:spPr bwMode="auto">
            <a:xfrm>
              <a:off x="4227714" y="4422606"/>
              <a:ext cx="487377" cy="885327"/>
            </a:xfrm>
            <a:custGeom>
              <a:avLst/>
              <a:gdLst>
                <a:gd name="T0" fmla="*/ 0 w 327"/>
                <a:gd name="T1" fmla="*/ 297 h 594"/>
                <a:gd name="T2" fmla="*/ 327 w 327"/>
                <a:gd name="T3" fmla="*/ 0 h 594"/>
                <a:gd name="T4" fmla="*/ 327 w 327"/>
                <a:gd name="T5" fmla="*/ 297 h 594"/>
                <a:gd name="T6" fmla="*/ 327 w 327"/>
                <a:gd name="T7" fmla="*/ 594 h 594"/>
                <a:gd name="T8" fmla="*/ 0 w 327"/>
                <a:gd name="T9" fmla="*/ 297 h 594"/>
              </a:gdLst>
              <a:ahLst/>
              <a:cxnLst>
                <a:cxn ang="0">
                  <a:pos x="T0" y="T1"/>
                </a:cxn>
                <a:cxn ang="0">
                  <a:pos x="T2" y="T3"/>
                </a:cxn>
                <a:cxn ang="0">
                  <a:pos x="T4" y="T5"/>
                </a:cxn>
                <a:cxn ang="0">
                  <a:pos x="T6" y="T7"/>
                </a:cxn>
                <a:cxn ang="0">
                  <a:pos x="T8" y="T9"/>
                </a:cxn>
              </a:cxnLst>
              <a:rect l="0" t="0" r="r" b="b"/>
              <a:pathLst>
                <a:path w="327" h="594">
                  <a:moveTo>
                    <a:pt x="0" y="297"/>
                  </a:moveTo>
                  <a:lnTo>
                    <a:pt x="327" y="0"/>
                  </a:lnTo>
                  <a:lnTo>
                    <a:pt x="327" y="297"/>
                  </a:lnTo>
                  <a:lnTo>
                    <a:pt x="327" y="594"/>
                  </a:lnTo>
                  <a:lnTo>
                    <a:pt x="0" y="297"/>
                  </a:ln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13" name="Freeform 53">
              <a:extLst>
                <a:ext uri="{FF2B5EF4-FFF2-40B4-BE49-F238E27FC236}">
                  <a16:creationId xmlns:a16="http://schemas.microsoft.com/office/drawing/2014/main" id="{5B108570-13CB-032F-A6C8-E7406F5EE07E}"/>
                </a:ext>
              </a:extLst>
            </p:cNvPr>
            <p:cNvSpPr>
              <a:spLocks noEditPoints="1"/>
            </p:cNvSpPr>
            <p:nvPr/>
          </p:nvSpPr>
          <p:spPr bwMode="auto">
            <a:xfrm>
              <a:off x="4227714" y="4422606"/>
              <a:ext cx="487377" cy="885327"/>
            </a:xfrm>
            <a:custGeom>
              <a:avLst/>
              <a:gdLst>
                <a:gd name="T0" fmla="*/ 0 w 327"/>
                <a:gd name="T1" fmla="*/ 297 h 594"/>
                <a:gd name="T2" fmla="*/ 327 w 327"/>
                <a:gd name="T3" fmla="*/ 594 h 594"/>
                <a:gd name="T4" fmla="*/ 0 w 327"/>
                <a:gd name="T5" fmla="*/ 297 h 594"/>
                <a:gd name="T6" fmla="*/ 327 w 327"/>
                <a:gd name="T7" fmla="*/ 0 h 594"/>
                <a:gd name="T8" fmla="*/ 0 w 327"/>
                <a:gd name="T9" fmla="*/ 297 h 594"/>
                <a:gd name="T10" fmla="*/ 327 w 327"/>
                <a:gd name="T11" fmla="*/ 0 h 594"/>
                <a:gd name="T12" fmla="*/ 327 w 327"/>
                <a:gd name="T13" fmla="*/ 0 h 594"/>
              </a:gdLst>
              <a:ahLst/>
              <a:cxnLst>
                <a:cxn ang="0">
                  <a:pos x="T0" y="T1"/>
                </a:cxn>
                <a:cxn ang="0">
                  <a:pos x="T2" y="T3"/>
                </a:cxn>
                <a:cxn ang="0">
                  <a:pos x="T4" y="T5"/>
                </a:cxn>
                <a:cxn ang="0">
                  <a:pos x="T6" y="T7"/>
                </a:cxn>
                <a:cxn ang="0">
                  <a:pos x="T8" y="T9"/>
                </a:cxn>
                <a:cxn ang="0">
                  <a:pos x="T10" y="T11"/>
                </a:cxn>
                <a:cxn ang="0">
                  <a:pos x="T12" y="T13"/>
                </a:cxn>
              </a:cxnLst>
              <a:rect l="0" t="0" r="r" b="b"/>
              <a:pathLst>
                <a:path w="327" h="594">
                  <a:moveTo>
                    <a:pt x="0" y="297"/>
                  </a:moveTo>
                  <a:lnTo>
                    <a:pt x="327" y="594"/>
                  </a:lnTo>
                  <a:lnTo>
                    <a:pt x="0" y="297"/>
                  </a:lnTo>
                  <a:close/>
                  <a:moveTo>
                    <a:pt x="327" y="0"/>
                  </a:moveTo>
                  <a:lnTo>
                    <a:pt x="0" y="297"/>
                  </a:lnTo>
                  <a:lnTo>
                    <a:pt x="327" y="0"/>
                  </a:lnTo>
                  <a:lnTo>
                    <a:pt x="32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14" name="Freeform 54">
              <a:extLst>
                <a:ext uri="{FF2B5EF4-FFF2-40B4-BE49-F238E27FC236}">
                  <a16:creationId xmlns:a16="http://schemas.microsoft.com/office/drawing/2014/main" id="{8C68395A-FE1D-C0AC-AF3B-2402E430E481}"/>
                </a:ext>
              </a:extLst>
            </p:cNvPr>
            <p:cNvSpPr>
              <a:spLocks noEditPoints="1"/>
            </p:cNvSpPr>
            <p:nvPr/>
          </p:nvSpPr>
          <p:spPr bwMode="auto">
            <a:xfrm>
              <a:off x="4227714" y="4422606"/>
              <a:ext cx="487377" cy="885327"/>
            </a:xfrm>
            <a:custGeom>
              <a:avLst/>
              <a:gdLst>
                <a:gd name="T0" fmla="*/ 0 w 327"/>
                <a:gd name="T1" fmla="*/ 297 h 594"/>
                <a:gd name="T2" fmla="*/ 327 w 327"/>
                <a:gd name="T3" fmla="*/ 594 h 594"/>
                <a:gd name="T4" fmla="*/ 0 w 327"/>
                <a:gd name="T5" fmla="*/ 297 h 594"/>
                <a:gd name="T6" fmla="*/ 327 w 327"/>
                <a:gd name="T7" fmla="*/ 0 h 594"/>
                <a:gd name="T8" fmla="*/ 0 w 327"/>
                <a:gd name="T9" fmla="*/ 297 h 594"/>
                <a:gd name="T10" fmla="*/ 327 w 327"/>
                <a:gd name="T11" fmla="*/ 0 h 594"/>
                <a:gd name="T12" fmla="*/ 327 w 327"/>
                <a:gd name="T13" fmla="*/ 0 h 594"/>
              </a:gdLst>
              <a:ahLst/>
              <a:cxnLst>
                <a:cxn ang="0">
                  <a:pos x="T0" y="T1"/>
                </a:cxn>
                <a:cxn ang="0">
                  <a:pos x="T2" y="T3"/>
                </a:cxn>
                <a:cxn ang="0">
                  <a:pos x="T4" y="T5"/>
                </a:cxn>
                <a:cxn ang="0">
                  <a:pos x="T6" y="T7"/>
                </a:cxn>
                <a:cxn ang="0">
                  <a:pos x="T8" y="T9"/>
                </a:cxn>
                <a:cxn ang="0">
                  <a:pos x="T10" y="T11"/>
                </a:cxn>
                <a:cxn ang="0">
                  <a:pos x="T12" y="T13"/>
                </a:cxn>
              </a:cxnLst>
              <a:rect l="0" t="0" r="r" b="b"/>
              <a:pathLst>
                <a:path w="327" h="594">
                  <a:moveTo>
                    <a:pt x="0" y="297"/>
                  </a:moveTo>
                  <a:lnTo>
                    <a:pt x="327" y="594"/>
                  </a:lnTo>
                  <a:lnTo>
                    <a:pt x="0" y="297"/>
                  </a:lnTo>
                  <a:moveTo>
                    <a:pt x="327" y="0"/>
                  </a:moveTo>
                  <a:lnTo>
                    <a:pt x="0" y="297"/>
                  </a:lnTo>
                  <a:lnTo>
                    <a:pt x="327" y="0"/>
                  </a:lnTo>
                  <a:lnTo>
                    <a:pt x="327" y="0"/>
                  </a:ln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grpSp>
      <p:grpSp>
        <p:nvGrpSpPr>
          <p:cNvPr id="16" name="Group 15">
            <a:extLst>
              <a:ext uri="{FF2B5EF4-FFF2-40B4-BE49-F238E27FC236}">
                <a16:creationId xmlns:a16="http://schemas.microsoft.com/office/drawing/2014/main" id="{144DAF2F-9634-2FC6-4123-A6FD6E7373A8}"/>
              </a:ext>
            </a:extLst>
          </p:cNvPr>
          <p:cNvGrpSpPr/>
          <p:nvPr/>
        </p:nvGrpSpPr>
        <p:grpSpPr>
          <a:xfrm>
            <a:off x="4554123" y="3037979"/>
            <a:ext cx="1529201" cy="3820021"/>
            <a:chOff x="4554123" y="3037979"/>
            <a:chExt cx="1529201" cy="3820021"/>
          </a:xfrm>
        </p:grpSpPr>
        <p:sp>
          <p:nvSpPr>
            <p:cNvPr id="17" name="Freeform 30">
              <a:extLst>
                <a:ext uri="{FF2B5EF4-FFF2-40B4-BE49-F238E27FC236}">
                  <a16:creationId xmlns:a16="http://schemas.microsoft.com/office/drawing/2014/main" id="{3187F503-7FA5-F1FF-1223-B68E2A3958AA}"/>
                </a:ext>
              </a:extLst>
            </p:cNvPr>
            <p:cNvSpPr>
              <a:spLocks/>
            </p:cNvSpPr>
            <p:nvPr/>
          </p:nvSpPr>
          <p:spPr bwMode="auto">
            <a:xfrm>
              <a:off x="5035537" y="3260056"/>
              <a:ext cx="1047786" cy="448626"/>
            </a:xfrm>
            <a:custGeom>
              <a:avLst/>
              <a:gdLst>
                <a:gd name="T0" fmla="*/ 401 w 703"/>
                <a:gd name="T1" fmla="*/ 0 h 301"/>
                <a:gd name="T2" fmla="*/ 0 w 703"/>
                <a:gd name="T3" fmla="*/ 0 h 301"/>
                <a:gd name="T4" fmla="*/ 0 w 703"/>
                <a:gd name="T5" fmla="*/ 148 h 301"/>
                <a:gd name="T6" fmla="*/ 0 w 703"/>
                <a:gd name="T7" fmla="*/ 301 h 301"/>
                <a:gd name="T8" fmla="*/ 0 w 703"/>
                <a:gd name="T9" fmla="*/ 301 h 301"/>
                <a:gd name="T10" fmla="*/ 703 w 703"/>
                <a:gd name="T11" fmla="*/ 301 h 301"/>
                <a:gd name="T12" fmla="*/ 401 w 703"/>
                <a:gd name="T13" fmla="*/ 0 h 301"/>
              </a:gdLst>
              <a:ahLst/>
              <a:cxnLst>
                <a:cxn ang="0">
                  <a:pos x="T0" y="T1"/>
                </a:cxn>
                <a:cxn ang="0">
                  <a:pos x="T2" y="T3"/>
                </a:cxn>
                <a:cxn ang="0">
                  <a:pos x="T4" y="T5"/>
                </a:cxn>
                <a:cxn ang="0">
                  <a:pos x="T6" y="T7"/>
                </a:cxn>
                <a:cxn ang="0">
                  <a:pos x="T8" y="T9"/>
                </a:cxn>
                <a:cxn ang="0">
                  <a:pos x="T10" y="T11"/>
                </a:cxn>
                <a:cxn ang="0">
                  <a:pos x="T12" y="T13"/>
                </a:cxn>
              </a:cxnLst>
              <a:rect l="0" t="0" r="r" b="b"/>
              <a:pathLst>
                <a:path w="703" h="301">
                  <a:moveTo>
                    <a:pt x="401" y="0"/>
                  </a:moveTo>
                  <a:lnTo>
                    <a:pt x="0" y="0"/>
                  </a:lnTo>
                  <a:lnTo>
                    <a:pt x="0" y="148"/>
                  </a:lnTo>
                  <a:lnTo>
                    <a:pt x="0" y="301"/>
                  </a:lnTo>
                  <a:lnTo>
                    <a:pt x="0" y="301"/>
                  </a:lnTo>
                  <a:lnTo>
                    <a:pt x="703" y="301"/>
                  </a:lnTo>
                  <a:lnTo>
                    <a:pt x="401" y="0"/>
                  </a:ln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18" name="Freeform 19">
              <a:extLst>
                <a:ext uri="{FF2B5EF4-FFF2-40B4-BE49-F238E27FC236}">
                  <a16:creationId xmlns:a16="http://schemas.microsoft.com/office/drawing/2014/main" id="{7B28710D-0F58-AF6F-E8AC-8D7218F75C3B}"/>
                </a:ext>
              </a:extLst>
            </p:cNvPr>
            <p:cNvSpPr>
              <a:spLocks/>
            </p:cNvSpPr>
            <p:nvPr/>
          </p:nvSpPr>
          <p:spPr bwMode="auto">
            <a:xfrm>
              <a:off x="5633208" y="3260056"/>
              <a:ext cx="450116" cy="3597944"/>
            </a:xfrm>
            <a:custGeom>
              <a:avLst/>
              <a:gdLst>
                <a:gd name="T0" fmla="*/ 0 w 302"/>
                <a:gd name="T1" fmla="*/ 0 h 2414"/>
                <a:gd name="T2" fmla="*/ 0 w 302"/>
                <a:gd name="T3" fmla="*/ 2414 h 2414"/>
                <a:gd name="T4" fmla="*/ 302 w 302"/>
                <a:gd name="T5" fmla="*/ 2414 h 2414"/>
                <a:gd name="T6" fmla="*/ 302 w 302"/>
                <a:gd name="T7" fmla="*/ 301 h 2414"/>
                <a:gd name="T8" fmla="*/ 0 w 302"/>
                <a:gd name="T9" fmla="*/ 0 h 2414"/>
              </a:gdLst>
              <a:ahLst/>
              <a:cxnLst>
                <a:cxn ang="0">
                  <a:pos x="T0" y="T1"/>
                </a:cxn>
                <a:cxn ang="0">
                  <a:pos x="T2" y="T3"/>
                </a:cxn>
                <a:cxn ang="0">
                  <a:pos x="T4" y="T5"/>
                </a:cxn>
                <a:cxn ang="0">
                  <a:pos x="T6" y="T7"/>
                </a:cxn>
                <a:cxn ang="0">
                  <a:pos x="T8" y="T9"/>
                </a:cxn>
              </a:cxnLst>
              <a:rect l="0" t="0" r="r" b="b"/>
              <a:pathLst>
                <a:path w="302" h="2414">
                  <a:moveTo>
                    <a:pt x="0" y="0"/>
                  </a:moveTo>
                  <a:lnTo>
                    <a:pt x="0" y="2414"/>
                  </a:lnTo>
                  <a:lnTo>
                    <a:pt x="302" y="2414"/>
                  </a:lnTo>
                  <a:lnTo>
                    <a:pt x="302" y="30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19" name="Freeform 23">
              <a:extLst>
                <a:ext uri="{FF2B5EF4-FFF2-40B4-BE49-F238E27FC236}">
                  <a16:creationId xmlns:a16="http://schemas.microsoft.com/office/drawing/2014/main" id="{F8AC5935-0763-B0D1-89E8-34603DAD95FB}"/>
                </a:ext>
              </a:extLst>
            </p:cNvPr>
            <p:cNvSpPr>
              <a:spLocks/>
            </p:cNvSpPr>
            <p:nvPr/>
          </p:nvSpPr>
          <p:spPr bwMode="auto">
            <a:xfrm>
              <a:off x="4986353" y="3260056"/>
              <a:ext cx="1096970" cy="448626"/>
            </a:xfrm>
            <a:custGeom>
              <a:avLst/>
              <a:gdLst>
                <a:gd name="T0" fmla="*/ 0 w 736"/>
                <a:gd name="T1" fmla="*/ 301 h 301"/>
                <a:gd name="T2" fmla="*/ 736 w 736"/>
                <a:gd name="T3" fmla="*/ 301 h 301"/>
                <a:gd name="T4" fmla="*/ 434 w 736"/>
                <a:gd name="T5" fmla="*/ 0 h 301"/>
                <a:gd name="T6" fmla="*/ 0 w 736"/>
                <a:gd name="T7" fmla="*/ 0 h 301"/>
                <a:gd name="T8" fmla="*/ 0 w 736"/>
                <a:gd name="T9" fmla="*/ 301 h 301"/>
              </a:gdLst>
              <a:ahLst/>
              <a:cxnLst>
                <a:cxn ang="0">
                  <a:pos x="T0" y="T1"/>
                </a:cxn>
                <a:cxn ang="0">
                  <a:pos x="T2" y="T3"/>
                </a:cxn>
                <a:cxn ang="0">
                  <a:pos x="T4" y="T5"/>
                </a:cxn>
                <a:cxn ang="0">
                  <a:pos x="T6" y="T7"/>
                </a:cxn>
                <a:cxn ang="0">
                  <a:pos x="T8" y="T9"/>
                </a:cxn>
              </a:cxnLst>
              <a:rect l="0" t="0" r="r" b="b"/>
              <a:pathLst>
                <a:path w="736" h="301">
                  <a:moveTo>
                    <a:pt x="0" y="301"/>
                  </a:moveTo>
                  <a:lnTo>
                    <a:pt x="736" y="301"/>
                  </a:lnTo>
                  <a:lnTo>
                    <a:pt x="434" y="0"/>
                  </a:lnTo>
                  <a:lnTo>
                    <a:pt x="0" y="0"/>
                  </a:lnTo>
                  <a:lnTo>
                    <a:pt x="0" y="30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20" name="Freeform 25">
              <a:extLst>
                <a:ext uri="{FF2B5EF4-FFF2-40B4-BE49-F238E27FC236}">
                  <a16:creationId xmlns:a16="http://schemas.microsoft.com/office/drawing/2014/main" id="{492BCCB3-21DE-C5EF-88BE-7BE7FDCA12B5}"/>
                </a:ext>
              </a:extLst>
            </p:cNvPr>
            <p:cNvSpPr>
              <a:spLocks/>
            </p:cNvSpPr>
            <p:nvPr/>
          </p:nvSpPr>
          <p:spPr bwMode="auto">
            <a:xfrm>
              <a:off x="4554123" y="3037979"/>
              <a:ext cx="481416" cy="886818"/>
            </a:xfrm>
            <a:custGeom>
              <a:avLst/>
              <a:gdLst>
                <a:gd name="T0" fmla="*/ 0 w 323"/>
                <a:gd name="T1" fmla="*/ 297 h 595"/>
                <a:gd name="T2" fmla="*/ 323 w 323"/>
                <a:gd name="T3" fmla="*/ 0 h 595"/>
                <a:gd name="T4" fmla="*/ 323 w 323"/>
                <a:gd name="T5" fmla="*/ 297 h 595"/>
                <a:gd name="T6" fmla="*/ 323 w 323"/>
                <a:gd name="T7" fmla="*/ 595 h 595"/>
                <a:gd name="T8" fmla="*/ 0 w 323"/>
                <a:gd name="T9" fmla="*/ 297 h 595"/>
              </a:gdLst>
              <a:ahLst/>
              <a:cxnLst>
                <a:cxn ang="0">
                  <a:pos x="T0" y="T1"/>
                </a:cxn>
                <a:cxn ang="0">
                  <a:pos x="T2" y="T3"/>
                </a:cxn>
                <a:cxn ang="0">
                  <a:pos x="T4" y="T5"/>
                </a:cxn>
                <a:cxn ang="0">
                  <a:pos x="T6" y="T7"/>
                </a:cxn>
                <a:cxn ang="0">
                  <a:pos x="T8" y="T9"/>
                </a:cxn>
              </a:cxnLst>
              <a:rect l="0" t="0" r="r" b="b"/>
              <a:pathLst>
                <a:path w="323" h="595">
                  <a:moveTo>
                    <a:pt x="0" y="297"/>
                  </a:moveTo>
                  <a:lnTo>
                    <a:pt x="323" y="0"/>
                  </a:lnTo>
                  <a:lnTo>
                    <a:pt x="323" y="297"/>
                  </a:lnTo>
                  <a:lnTo>
                    <a:pt x="323" y="595"/>
                  </a:lnTo>
                  <a:lnTo>
                    <a:pt x="0" y="29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21" name="Freeform 27">
              <a:extLst>
                <a:ext uri="{FF2B5EF4-FFF2-40B4-BE49-F238E27FC236}">
                  <a16:creationId xmlns:a16="http://schemas.microsoft.com/office/drawing/2014/main" id="{94096775-ED4E-D737-81F8-CB0963877884}"/>
                </a:ext>
              </a:extLst>
            </p:cNvPr>
            <p:cNvSpPr>
              <a:spLocks noEditPoints="1"/>
            </p:cNvSpPr>
            <p:nvPr/>
          </p:nvSpPr>
          <p:spPr bwMode="auto">
            <a:xfrm>
              <a:off x="5035537" y="3037979"/>
              <a:ext cx="597671" cy="886818"/>
            </a:xfrm>
            <a:custGeom>
              <a:avLst/>
              <a:gdLst>
                <a:gd name="T0" fmla="*/ 0 w 401"/>
                <a:gd name="T1" fmla="*/ 450 h 595"/>
                <a:gd name="T2" fmla="*/ 0 w 401"/>
                <a:gd name="T3" fmla="*/ 450 h 595"/>
                <a:gd name="T4" fmla="*/ 0 w 401"/>
                <a:gd name="T5" fmla="*/ 595 h 595"/>
                <a:gd name="T6" fmla="*/ 0 w 401"/>
                <a:gd name="T7" fmla="*/ 595 h 595"/>
                <a:gd name="T8" fmla="*/ 0 w 401"/>
                <a:gd name="T9" fmla="*/ 450 h 595"/>
                <a:gd name="T10" fmla="*/ 0 w 401"/>
                <a:gd name="T11" fmla="*/ 0 h 595"/>
                <a:gd name="T12" fmla="*/ 0 w 401"/>
                <a:gd name="T13" fmla="*/ 0 h 595"/>
                <a:gd name="T14" fmla="*/ 0 w 401"/>
                <a:gd name="T15" fmla="*/ 149 h 595"/>
                <a:gd name="T16" fmla="*/ 401 w 401"/>
                <a:gd name="T17" fmla="*/ 149 h 595"/>
                <a:gd name="T18" fmla="*/ 401 w 401"/>
                <a:gd name="T19" fmla="*/ 149 h 595"/>
                <a:gd name="T20" fmla="*/ 0 w 401"/>
                <a:gd name="T21" fmla="*/ 149 h 595"/>
                <a:gd name="T22" fmla="*/ 0 w 401"/>
                <a:gd name="T23" fmla="*/ 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1" h="595">
                  <a:moveTo>
                    <a:pt x="0" y="450"/>
                  </a:moveTo>
                  <a:lnTo>
                    <a:pt x="0" y="450"/>
                  </a:lnTo>
                  <a:lnTo>
                    <a:pt x="0" y="595"/>
                  </a:lnTo>
                  <a:lnTo>
                    <a:pt x="0" y="595"/>
                  </a:lnTo>
                  <a:lnTo>
                    <a:pt x="0" y="450"/>
                  </a:lnTo>
                  <a:close/>
                  <a:moveTo>
                    <a:pt x="0" y="0"/>
                  </a:moveTo>
                  <a:lnTo>
                    <a:pt x="0" y="0"/>
                  </a:lnTo>
                  <a:lnTo>
                    <a:pt x="0" y="149"/>
                  </a:lnTo>
                  <a:lnTo>
                    <a:pt x="401" y="149"/>
                  </a:lnTo>
                  <a:lnTo>
                    <a:pt x="401" y="149"/>
                  </a:lnTo>
                  <a:lnTo>
                    <a:pt x="0" y="149"/>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22" name="Freeform 28">
              <a:extLst>
                <a:ext uri="{FF2B5EF4-FFF2-40B4-BE49-F238E27FC236}">
                  <a16:creationId xmlns:a16="http://schemas.microsoft.com/office/drawing/2014/main" id="{1B1417E2-638F-7E33-1C13-F7861C74FC76}"/>
                </a:ext>
              </a:extLst>
            </p:cNvPr>
            <p:cNvSpPr>
              <a:spLocks noEditPoints="1"/>
            </p:cNvSpPr>
            <p:nvPr/>
          </p:nvSpPr>
          <p:spPr bwMode="auto">
            <a:xfrm>
              <a:off x="5035537" y="3037979"/>
              <a:ext cx="597671" cy="886818"/>
            </a:xfrm>
            <a:custGeom>
              <a:avLst/>
              <a:gdLst>
                <a:gd name="T0" fmla="*/ 0 w 401"/>
                <a:gd name="T1" fmla="*/ 450 h 595"/>
                <a:gd name="T2" fmla="*/ 0 w 401"/>
                <a:gd name="T3" fmla="*/ 450 h 595"/>
                <a:gd name="T4" fmla="*/ 0 w 401"/>
                <a:gd name="T5" fmla="*/ 595 h 595"/>
                <a:gd name="T6" fmla="*/ 0 w 401"/>
                <a:gd name="T7" fmla="*/ 595 h 595"/>
                <a:gd name="T8" fmla="*/ 0 w 401"/>
                <a:gd name="T9" fmla="*/ 450 h 595"/>
                <a:gd name="T10" fmla="*/ 0 w 401"/>
                <a:gd name="T11" fmla="*/ 0 h 595"/>
                <a:gd name="T12" fmla="*/ 0 w 401"/>
                <a:gd name="T13" fmla="*/ 0 h 595"/>
                <a:gd name="T14" fmla="*/ 0 w 401"/>
                <a:gd name="T15" fmla="*/ 149 h 595"/>
                <a:gd name="T16" fmla="*/ 401 w 401"/>
                <a:gd name="T17" fmla="*/ 149 h 595"/>
                <a:gd name="T18" fmla="*/ 401 w 401"/>
                <a:gd name="T19" fmla="*/ 149 h 595"/>
                <a:gd name="T20" fmla="*/ 0 w 401"/>
                <a:gd name="T21" fmla="*/ 149 h 595"/>
                <a:gd name="T22" fmla="*/ 0 w 401"/>
                <a:gd name="T23" fmla="*/ 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1" h="595">
                  <a:moveTo>
                    <a:pt x="0" y="450"/>
                  </a:moveTo>
                  <a:lnTo>
                    <a:pt x="0" y="450"/>
                  </a:lnTo>
                  <a:lnTo>
                    <a:pt x="0" y="595"/>
                  </a:lnTo>
                  <a:lnTo>
                    <a:pt x="0" y="595"/>
                  </a:lnTo>
                  <a:lnTo>
                    <a:pt x="0" y="450"/>
                  </a:lnTo>
                  <a:moveTo>
                    <a:pt x="0" y="0"/>
                  </a:moveTo>
                  <a:lnTo>
                    <a:pt x="0" y="0"/>
                  </a:lnTo>
                  <a:lnTo>
                    <a:pt x="0" y="149"/>
                  </a:lnTo>
                  <a:lnTo>
                    <a:pt x="401" y="149"/>
                  </a:lnTo>
                  <a:lnTo>
                    <a:pt x="401" y="149"/>
                  </a:lnTo>
                  <a:lnTo>
                    <a:pt x="0" y="149"/>
                  </a:lnTo>
                  <a:lnTo>
                    <a:pt x="0" y="0"/>
                  </a:ln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grpSp>
      <p:grpSp>
        <p:nvGrpSpPr>
          <p:cNvPr id="24" name="Group 23">
            <a:extLst>
              <a:ext uri="{FF2B5EF4-FFF2-40B4-BE49-F238E27FC236}">
                <a16:creationId xmlns:a16="http://schemas.microsoft.com/office/drawing/2014/main" id="{78507252-A059-DF84-6CBA-0EE14F10B67C}"/>
              </a:ext>
            </a:extLst>
          </p:cNvPr>
          <p:cNvGrpSpPr/>
          <p:nvPr/>
        </p:nvGrpSpPr>
        <p:grpSpPr>
          <a:xfrm>
            <a:off x="6183183" y="2085582"/>
            <a:ext cx="1578387" cy="4772418"/>
            <a:chOff x="6183183" y="2085582"/>
            <a:chExt cx="1578387" cy="4772418"/>
          </a:xfrm>
        </p:grpSpPr>
        <p:sp>
          <p:nvSpPr>
            <p:cNvPr id="25" name="Freeform 16">
              <a:extLst>
                <a:ext uri="{FF2B5EF4-FFF2-40B4-BE49-F238E27FC236}">
                  <a16:creationId xmlns:a16="http://schemas.microsoft.com/office/drawing/2014/main" id="{499206CC-DF69-B9B0-C753-A6A10126F07C}"/>
                </a:ext>
              </a:extLst>
            </p:cNvPr>
            <p:cNvSpPr>
              <a:spLocks/>
            </p:cNvSpPr>
            <p:nvPr/>
          </p:nvSpPr>
          <p:spPr bwMode="auto">
            <a:xfrm>
              <a:off x="6183183" y="2300207"/>
              <a:ext cx="1096970" cy="448626"/>
            </a:xfrm>
            <a:custGeom>
              <a:avLst/>
              <a:gdLst>
                <a:gd name="T0" fmla="*/ 736 w 736"/>
                <a:gd name="T1" fmla="*/ 0 h 301"/>
                <a:gd name="T2" fmla="*/ 302 w 736"/>
                <a:gd name="T3" fmla="*/ 0 h 301"/>
                <a:gd name="T4" fmla="*/ 0 w 736"/>
                <a:gd name="T5" fmla="*/ 301 h 301"/>
                <a:gd name="T6" fmla="*/ 736 w 736"/>
                <a:gd name="T7" fmla="*/ 301 h 301"/>
                <a:gd name="T8" fmla="*/ 736 w 736"/>
                <a:gd name="T9" fmla="*/ 153 h 301"/>
                <a:gd name="T10" fmla="*/ 736 w 736"/>
                <a:gd name="T11" fmla="*/ 0 h 301"/>
              </a:gdLst>
              <a:ahLst/>
              <a:cxnLst>
                <a:cxn ang="0">
                  <a:pos x="T0" y="T1"/>
                </a:cxn>
                <a:cxn ang="0">
                  <a:pos x="T2" y="T3"/>
                </a:cxn>
                <a:cxn ang="0">
                  <a:pos x="T4" y="T5"/>
                </a:cxn>
                <a:cxn ang="0">
                  <a:pos x="T6" y="T7"/>
                </a:cxn>
                <a:cxn ang="0">
                  <a:pos x="T8" y="T9"/>
                </a:cxn>
                <a:cxn ang="0">
                  <a:pos x="T10" y="T11"/>
                </a:cxn>
              </a:cxnLst>
              <a:rect l="0" t="0" r="r" b="b"/>
              <a:pathLst>
                <a:path w="736" h="301">
                  <a:moveTo>
                    <a:pt x="736" y="0"/>
                  </a:moveTo>
                  <a:lnTo>
                    <a:pt x="302" y="0"/>
                  </a:lnTo>
                  <a:lnTo>
                    <a:pt x="0" y="301"/>
                  </a:lnTo>
                  <a:lnTo>
                    <a:pt x="736" y="301"/>
                  </a:lnTo>
                  <a:lnTo>
                    <a:pt x="736" y="153"/>
                  </a:lnTo>
                  <a:lnTo>
                    <a:pt x="736" y="0"/>
                  </a:ln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26" name="Freeform 5">
              <a:extLst>
                <a:ext uri="{FF2B5EF4-FFF2-40B4-BE49-F238E27FC236}">
                  <a16:creationId xmlns:a16="http://schemas.microsoft.com/office/drawing/2014/main" id="{434348D6-31B6-EFD7-C69D-0677A5145805}"/>
                </a:ext>
              </a:extLst>
            </p:cNvPr>
            <p:cNvSpPr>
              <a:spLocks/>
            </p:cNvSpPr>
            <p:nvPr/>
          </p:nvSpPr>
          <p:spPr bwMode="auto">
            <a:xfrm>
              <a:off x="6183183" y="2300207"/>
              <a:ext cx="450116" cy="4557793"/>
            </a:xfrm>
            <a:custGeom>
              <a:avLst/>
              <a:gdLst>
                <a:gd name="T0" fmla="*/ 302 w 302"/>
                <a:gd name="T1" fmla="*/ 0 h 3058"/>
                <a:gd name="T2" fmla="*/ 302 w 302"/>
                <a:gd name="T3" fmla="*/ 3058 h 3058"/>
                <a:gd name="T4" fmla="*/ 0 w 302"/>
                <a:gd name="T5" fmla="*/ 3058 h 3058"/>
                <a:gd name="T6" fmla="*/ 0 w 302"/>
                <a:gd name="T7" fmla="*/ 301 h 3058"/>
                <a:gd name="T8" fmla="*/ 302 w 302"/>
                <a:gd name="T9" fmla="*/ 0 h 3058"/>
              </a:gdLst>
              <a:ahLst/>
              <a:cxnLst>
                <a:cxn ang="0">
                  <a:pos x="T0" y="T1"/>
                </a:cxn>
                <a:cxn ang="0">
                  <a:pos x="T2" y="T3"/>
                </a:cxn>
                <a:cxn ang="0">
                  <a:pos x="T4" y="T5"/>
                </a:cxn>
                <a:cxn ang="0">
                  <a:pos x="T6" y="T7"/>
                </a:cxn>
                <a:cxn ang="0">
                  <a:pos x="T8" y="T9"/>
                </a:cxn>
              </a:cxnLst>
              <a:rect l="0" t="0" r="r" b="b"/>
              <a:pathLst>
                <a:path w="302" h="3058">
                  <a:moveTo>
                    <a:pt x="302" y="0"/>
                  </a:moveTo>
                  <a:lnTo>
                    <a:pt x="302" y="3058"/>
                  </a:lnTo>
                  <a:lnTo>
                    <a:pt x="0" y="3058"/>
                  </a:lnTo>
                  <a:lnTo>
                    <a:pt x="0" y="301"/>
                  </a:lnTo>
                  <a:lnTo>
                    <a:pt x="302"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27" name="Freeform 9">
              <a:extLst>
                <a:ext uri="{FF2B5EF4-FFF2-40B4-BE49-F238E27FC236}">
                  <a16:creationId xmlns:a16="http://schemas.microsoft.com/office/drawing/2014/main" id="{9EC6511A-67F0-CCD0-8F89-632184EA6943}"/>
                </a:ext>
              </a:extLst>
            </p:cNvPr>
            <p:cNvSpPr>
              <a:spLocks/>
            </p:cNvSpPr>
            <p:nvPr/>
          </p:nvSpPr>
          <p:spPr bwMode="auto">
            <a:xfrm>
              <a:off x="6183183" y="2300207"/>
              <a:ext cx="1146156" cy="448626"/>
            </a:xfrm>
            <a:custGeom>
              <a:avLst/>
              <a:gdLst>
                <a:gd name="T0" fmla="*/ 769 w 769"/>
                <a:gd name="T1" fmla="*/ 301 h 301"/>
                <a:gd name="T2" fmla="*/ 0 w 769"/>
                <a:gd name="T3" fmla="*/ 301 h 301"/>
                <a:gd name="T4" fmla="*/ 302 w 769"/>
                <a:gd name="T5" fmla="*/ 0 h 301"/>
                <a:gd name="T6" fmla="*/ 769 w 769"/>
                <a:gd name="T7" fmla="*/ 0 h 301"/>
                <a:gd name="T8" fmla="*/ 769 w 769"/>
                <a:gd name="T9" fmla="*/ 301 h 301"/>
              </a:gdLst>
              <a:ahLst/>
              <a:cxnLst>
                <a:cxn ang="0">
                  <a:pos x="T0" y="T1"/>
                </a:cxn>
                <a:cxn ang="0">
                  <a:pos x="T2" y="T3"/>
                </a:cxn>
                <a:cxn ang="0">
                  <a:pos x="T4" y="T5"/>
                </a:cxn>
                <a:cxn ang="0">
                  <a:pos x="T6" y="T7"/>
                </a:cxn>
                <a:cxn ang="0">
                  <a:pos x="T8" y="T9"/>
                </a:cxn>
              </a:cxnLst>
              <a:rect l="0" t="0" r="r" b="b"/>
              <a:pathLst>
                <a:path w="769" h="301">
                  <a:moveTo>
                    <a:pt x="769" y="301"/>
                  </a:moveTo>
                  <a:lnTo>
                    <a:pt x="0" y="301"/>
                  </a:lnTo>
                  <a:lnTo>
                    <a:pt x="302" y="0"/>
                  </a:lnTo>
                  <a:lnTo>
                    <a:pt x="769" y="0"/>
                  </a:lnTo>
                  <a:lnTo>
                    <a:pt x="769" y="30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28" name="Freeform 11">
              <a:extLst>
                <a:ext uri="{FF2B5EF4-FFF2-40B4-BE49-F238E27FC236}">
                  <a16:creationId xmlns:a16="http://schemas.microsoft.com/office/drawing/2014/main" id="{D5D454CE-2061-600A-EC7F-ED58C4D84D60}"/>
                </a:ext>
              </a:extLst>
            </p:cNvPr>
            <p:cNvSpPr>
              <a:spLocks/>
            </p:cNvSpPr>
            <p:nvPr/>
          </p:nvSpPr>
          <p:spPr bwMode="auto">
            <a:xfrm>
              <a:off x="7280154" y="2085582"/>
              <a:ext cx="481416" cy="879365"/>
            </a:xfrm>
            <a:custGeom>
              <a:avLst/>
              <a:gdLst>
                <a:gd name="T0" fmla="*/ 323 w 323"/>
                <a:gd name="T1" fmla="*/ 297 h 590"/>
                <a:gd name="T2" fmla="*/ 0 w 323"/>
                <a:gd name="T3" fmla="*/ 0 h 590"/>
                <a:gd name="T4" fmla="*/ 0 w 323"/>
                <a:gd name="T5" fmla="*/ 297 h 590"/>
                <a:gd name="T6" fmla="*/ 0 w 323"/>
                <a:gd name="T7" fmla="*/ 590 h 590"/>
                <a:gd name="T8" fmla="*/ 323 w 323"/>
                <a:gd name="T9" fmla="*/ 297 h 590"/>
              </a:gdLst>
              <a:ahLst/>
              <a:cxnLst>
                <a:cxn ang="0">
                  <a:pos x="T0" y="T1"/>
                </a:cxn>
                <a:cxn ang="0">
                  <a:pos x="T2" y="T3"/>
                </a:cxn>
                <a:cxn ang="0">
                  <a:pos x="T4" y="T5"/>
                </a:cxn>
                <a:cxn ang="0">
                  <a:pos x="T6" y="T7"/>
                </a:cxn>
                <a:cxn ang="0">
                  <a:pos x="T8" y="T9"/>
                </a:cxn>
              </a:cxnLst>
              <a:rect l="0" t="0" r="r" b="b"/>
              <a:pathLst>
                <a:path w="323" h="590">
                  <a:moveTo>
                    <a:pt x="323" y="297"/>
                  </a:moveTo>
                  <a:lnTo>
                    <a:pt x="0" y="0"/>
                  </a:lnTo>
                  <a:lnTo>
                    <a:pt x="0" y="297"/>
                  </a:lnTo>
                  <a:lnTo>
                    <a:pt x="0" y="590"/>
                  </a:lnTo>
                  <a:lnTo>
                    <a:pt x="323" y="29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29" name="Freeform 12">
              <a:extLst>
                <a:ext uri="{FF2B5EF4-FFF2-40B4-BE49-F238E27FC236}">
                  <a16:creationId xmlns:a16="http://schemas.microsoft.com/office/drawing/2014/main" id="{5EEF8BAC-E3CB-5476-1A32-9288E4274B6B}"/>
                </a:ext>
              </a:extLst>
            </p:cNvPr>
            <p:cNvSpPr>
              <a:spLocks/>
            </p:cNvSpPr>
            <p:nvPr/>
          </p:nvSpPr>
          <p:spPr bwMode="auto">
            <a:xfrm>
              <a:off x="7280154" y="2085582"/>
              <a:ext cx="481416" cy="879365"/>
            </a:xfrm>
            <a:custGeom>
              <a:avLst/>
              <a:gdLst>
                <a:gd name="T0" fmla="*/ 323 w 323"/>
                <a:gd name="T1" fmla="*/ 297 h 590"/>
                <a:gd name="T2" fmla="*/ 0 w 323"/>
                <a:gd name="T3" fmla="*/ 0 h 590"/>
                <a:gd name="T4" fmla="*/ 0 w 323"/>
                <a:gd name="T5" fmla="*/ 297 h 590"/>
                <a:gd name="T6" fmla="*/ 0 w 323"/>
                <a:gd name="T7" fmla="*/ 590 h 590"/>
                <a:gd name="T8" fmla="*/ 323 w 323"/>
                <a:gd name="T9" fmla="*/ 297 h 590"/>
              </a:gdLst>
              <a:ahLst/>
              <a:cxnLst>
                <a:cxn ang="0">
                  <a:pos x="T0" y="T1"/>
                </a:cxn>
                <a:cxn ang="0">
                  <a:pos x="T2" y="T3"/>
                </a:cxn>
                <a:cxn ang="0">
                  <a:pos x="T4" y="T5"/>
                </a:cxn>
                <a:cxn ang="0">
                  <a:pos x="T6" y="T7"/>
                </a:cxn>
                <a:cxn ang="0">
                  <a:pos x="T8" y="T9"/>
                </a:cxn>
              </a:cxnLst>
              <a:rect l="0" t="0" r="r" b="b"/>
              <a:pathLst>
                <a:path w="323" h="590">
                  <a:moveTo>
                    <a:pt x="323" y="297"/>
                  </a:moveTo>
                  <a:lnTo>
                    <a:pt x="0" y="0"/>
                  </a:lnTo>
                  <a:lnTo>
                    <a:pt x="0" y="297"/>
                  </a:lnTo>
                  <a:lnTo>
                    <a:pt x="0" y="590"/>
                  </a:lnTo>
                  <a:lnTo>
                    <a:pt x="323" y="297"/>
                  </a:ln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30" name="Freeform 13">
              <a:extLst>
                <a:ext uri="{FF2B5EF4-FFF2-40B4-BE49-F238E27FC236}">
                  <a16:creationId xmlns:a16="http://schemas.microsoft.com/office/drawing/2014/main" id="{226F8C0E-B05D-731B-FE86-E62A03028E49}"/>
                </a:ext>
              </a:extLst>
            </p:cNvPr>
            <p:cNvSpPr>
              <a:spLocks/>
            </p:cNvSpPr>
            <p:nvPr/>
          </p:nvSpPr>
          <p:spPr bwMode="auto">
            <a:xfrm>
              <a:off x="7280154" y="2085582"/>
              <a:ext cx="481416" cy="879365"/>
            </a:xfrm>
            <a:custGeom>
              <a:avLst/>
              <a:gdLst>
                <a:gd name="T0" fmla="*/ 0 w 323"/>
                <a:gd name="T1" fmla="*/ 0 h 590"/>
                <a:gd name="T2" fmla="*/ 0 w 323"/>
                <a:gd name="T3" fmla="*/ 0 h 590"/>
                <a:gd name="T4" fmla="*/ 323 w 323"/>
                <a:gd name="T5" fmla="*/ 297 h 590"/>
                <a:gd name="T6" fmla="*/ 0 w 323"/>
                <a:gd name="T7" fmla="*/ 590 h 590"/>
                <a:gd name="T8" fmla="*/ 323 w 323"/>
                <a:gd name="T9" fmla="*/ 297 h 590"/>
                <a:gd name="T10" fmla="*/ 0 w 323"/>
                <a:gd name="T11" fmla="*/ 0 h 590"/>
              </a:gdLst>
              <a:ahLst/>
              <a:cxnLst>
                <a:cxn ang="0">
                  <a:pos x="T0" y="T1"/>
                </a:cxn>
                <a:cxn ang="0">
                  <a:pos x="T2" y="T3"/>
                </a:cxn>
                <a:cxn ang="0">
                  <a:pos x="T4" y="T5"/>
                </a:cxn>
                <a:cxn ang="0">
                  <a:pos x="T6" y="T7"/>
                </a:cxn>
                <a:cxn ang="0">
                  <a:pos x="T8" y="T9"/>
                </a:cxn>
                <a:cxn ang="0">
                  <a:pos x="T10" y="T11"/>
                </a:cxn>
              </a:cxnLst>
              <a:rect l="0" t="0" r="r" b="b"/>
              <a:pathLst>
                <a:path w="323" h="590">
                  <a:moveTo>
                    <a:pt x="0" y="0"/>
                  </a:moveTo>
                  <a:lnTo>
                    <a:pt x="0" y="0"/>
                  </a:lnTo>
                  <a:lnTo>
                    <a:pt x="323" y="297"/>
                  </a:lnTo>
                  <a:lnTo>
                    <a:pt x="0" y="590"/>
                  </a:lnTo>
                  <a:lnTo>
                    <a:pt x="323" y="297"/>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31" name="Freeform 14">
              <a:extLst>
                <a:ext uri="{FF2B5EF4-FFF2-40B4-BE49-F238E27FC236}">
                  <a16:creationId xmlns:a16="http://schemas.microsoft.com/office/drawing/2014/main" id="{4601FE01-CD9E-A61C-2E1D-06319C8ABB68}"/>
                </a:ext>
              </a:extLst>
            </p:cNvPr>
            <p:cNvSpPr>
              <a:spLocks/>
            </p:cNvSpPr>
            <p:nvPr/>
          </p:nvSpPr>
          <p:spPr bwMode="auto">
            <a:xfrm>
              <a:off x="7280154" y="2085582"/>
              <a:ext cx="481416" cy="879365"/>
            </a:xfrm>
            <a:custGeom>
              <a:avLst/>
              <a:gdLst>
                <a:gd name="T0" fmla="*/ 0 w 323"/>
                <a:gd name="T1" fmla="*/ 0 h 590"/>
                <a:gd name="T2" fmla="*/ 0 w 323"/>
                <a:gd name="T3" fmla="*/ 0 h 590"/>
                <a:gd name="T4" fmla="*/ 323 w 323"/>
                <a:gd name="T5" fmla="*/ 297 h 590"/>
                <a:gd name="T6" fmla="*/ 0 w 323"/>
                <a:gd name="T7" fmla="*/ 590 h 590"/>
                <a:gd name="T8" fmla="*/ 323 w 323"/>
                <a:gd name="T9" fmla="*/ 297 h 590"/>
                <a:gd name="T10" fmla="*/ 0 w 323"/>
                <a:gd name="T11" fmla="*/ 0 h 590"/>
              </a:gdLst>
              <a:ahLst/>
              <a:cxnLst>
                <a:cxn ang="0">
                  <a:pos x="T0" y="T1"/>
                </a:cxn>
                <a:cxn ang="0">
                  <a:pos x="T2" y="T3"/>
                </a:cxn>
                <a:cxn ang="0">
                  <a:pos x="T4" y="T5"/>
                </a:cxn>
                <a:cxn ang="0">
                  <a:pos x="T6" y="T7"/>
                </a:cxn>
                <a:cxn ang="0">
                  <a:pos x="T8" y="T9"/>
                </a:cxn>
                <a:cxn ang="0">
                  <a:pos x="T10" y="T11"/>
                </a:cxn>
              </a:cxnLst>
              <a:rect l="0" t="0" r="r" b="b"/>
              <a:pathLst>
                <a:path w="323" h="590">
                  <a:moveTo>
                    <a:pt x="0" y="0"/>
                  </a:moveTo>
                  <a:lnTo>
                    <a:pt x="0" y="0"/>
                  </a:lnTo>
                  <a:lnTo>
                    <a:pt x="323" y="297"/>
                  </a:lnTo>
                  <a:lnTo>
                    <a:pt x="0" y="590"/>
                  </a:lnTo>
                  <a:lnTo>
                    <a:pt x="323" y="297"/>
                  </a:lnTo>
                  <a:lnTo>
                    <a:pt x="0" y="0"/>
                  </a:ln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grpSp>
      <p:grpSp>
        <p:nvGrpSpPr>
          <p:cNvPr id="33" name="Group 32">
            <a:extLst>
              <a:ext uri="{FF2B5EF4-FFF2-40B4-BE49-F238E27FC236}">
                <a16:creationId xmlns:a16="http://schemas.microsoft.com/office/drawing/2014/main" id="{21FF8260-9C0F-0C5F-9054-2FAEC5211FE3}"/>
              </a:ext>
            </a:extLst>
          </p:cNvPr>
          <p:cNvGrpSpPr/>
          <p:nvPr/>
        </p:nvGrpSpPr>
        <p:grpSpPr>
          <a:xfrm>
            <a:off x="6731668" y="3537279"/>
            <a:ext cx="1442756" cy="3320721"/>
            <a:chOff x="6731668" y="3537279"/>
            <a:chExt cx="1442756" cy="3320721"/>
          </a:xfrm>
        </p:grpSpPr>
        <p:sp>
          <p:nvSpPr>
            <p:cNvPr id="34" name="Freeform 42">
              <a:extLst>
                <a:ext uri="{FF2B5EF4-FFF2-40B4-BE49-F238E27FC236}">
                  <a16:creationId xmlns:a16="http://schemas.microsoft.com/office/drawing/2014/main" id="{51FB3E0E-62BA-6674-D4C9-31EAFFFFE209}"/>
                </a:ext>
              </a:extLst>
            </p:cNvPr>
            <p:cNvSpPr>
              <a:spLocks/>
            </p:cNvSpPr>
            <p:nvPr/>
          </p:nvSpPr>
          <p:spPr bwMode="auto">
            <a:xfrm>
              <a:off x="6731668" y="3751904"/>
              <a:ext cx="961340" cy="448626"/>
            </a:xfrm>
            <a:custGeom>
              <a:avLst/>
              <a:gdLst>
                <a:gd name="T0" fmla="*/ 645 w 645"/>
                <a:gd name="T1" fmla="*/ 0 h 301"/>
                <a:gd name="T2" fmla="*/ 302 w 645"/>
                <a:gd name="T3" fmla="*/ 0 h 301"/>
                <a:gd name="T4" fmla="*/ 0 w 645"/>
                <a:gd name="T5" fmla="*/ 301 h 301"/>
                <a:gd name="T6" fmla="*/ 645 w 645"/>
                <a:gd name="T7" fmla="*/ 301 h 301"/>
                <a:gd name="T8" fmla="*/ 645 w 645"/>
                <a:gd name="T9" fmla="*/ 153 h 301"/>
                <a:gd name="T10" fmla="*/ 645 w 645"/>
                <a:gd name="T11" fmla="*/ 0 h 301"/>
              </a:gdLst>
              <a:ahLst/>
              <a:cxnLst>
                <a:cxn ang="0">
                  <a:pos x="T0" y="T1"/>
                </a:cxn>
                <a:cxn ang="0">
                  <a:pos x="T2" y="T3"/>
                </a:cxn>
                <a:cxn ang="0">
                  <a:pos x="T4" y="T5"/>
                </a:cxn>
                <a:cxn ang="0">
                  <a:pos x="T6" y="T7"/>
                </a:cxn>
                <a:cxn ang="0">
                  <a:pos x="T8" y="T9"/>
                </a:cxn>
                <a:cxn ang="0">
                  <a:pos x="T10" y="T11"/>
                </a:cxn>
              </a:cxnLst>
              <a:rect l="0" t="0" r="r" b="b"/>
              <a:pathLst>
                <a:path w="645" h="301">
                  <a:moveTo>
                    <a:pt x="645" y="0"/>
                  </a:moveTo>
                  <a:lnTo>
                    <a:pt x="302" y="0"/>
                  </a:lnTo>
                  <a:lnTo>
                    <a:pt x="0" y="301"/>
                  </a:lnTo>
                  <a:lnTo>
                    <a:pt x="645" y="301"/>
                  </a:lnTo>
                  <a:lnTo>
                    <a:pt x="645" y="153"/>
                  </a:lnTo>
                  <a:lnTo>
                    <a:pt x="645" y="0"/>
                  </a:ln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35" name="Freeform 33">
              <a:extLst>
                <a:ext uri="{FF2B5EF4-FFF2-40B4-BE49-F238E27FC236}">
                  <a16:creationId xmlns:a16="http://schemas.microsoft.com/office/drawing/2014/main" id="{8ED5530E-3006-EB7E-994D-7F515A073553}"/>
                </a:ext>
              </a:extLst>
            </p:cNvPr>
            <p:cNvSpPr>
              <a:spLocks/>
            </p:cNvSpPr>
            <p:nvPr/>
          </p:nvSpPr>
          <p:spPr bwMode="auto">
            <a:xfrm>
              <a:off x="6731668" y="3751904"/>
              <a:ext cx="450116" cy="3106096"/>
            </a:xfrm>
            <a:custGeom>
              <a:avLst/>
              <a:gdLst>
                <a:gd name="T0" fmla="*/ 302 w 302"/>
                <a:gd name="T1" fmla="*/ 0 h 2084"/>
                <a:gd name="T2" fmla="*/ 302 w 302"/>
                <a:gd name="T3" fmla="*/ 2084 h 2084"/>
                <a:gd name="T4" fmla="*/ 0 w 302"/>
                <a:gd name="T5" fmla="*/ 2084 h 2084"/>
                <a:gd name="T6" fmla="*/ 0 w 302"/>
                <a:gd name="T7" fmla="*/ 301 h 2084"/>
                <a:gd name="T8" fmla="*/ 302 w 302"/>
                <a:gd name="T9" fmla="*/ 0 h 2084"/>
              </a:gdLst>
              <a:ahLst/>
              <a:cxnLst>
                <a:cxn ang="0">
                  <a:pos x="T0" y="T1"/>
                </a:cxn>
                <a:cxn ang="0">
                  <a:pos x="T2" y="T3"/>
                </a:cxn>
                <a:cxn ang="0">
                  <a:pos x="T4" y="T5"/>
                </a:cxn>
                <a:cxn ang="0">
                  <a:pos x="T6" y="T7"/>
                </a:cxn>
                <a:cxn ang="0">
                  <a:pos x="T8" y="T9"/>
                </a:cxn>
              </a:cxnLst>
              <a:rect l="0" t="0" r="r" b="b"/>
              <a:pathLst>
                <a:path w="302" h="2084">
                  <a:moveTo>
                    <a:pt x="302" y="0"/>
                  </a:moveTo>
                  <a:lnTo>
                    <a:pt x="302" y="2084"/>
                  </a:lnTo>
                  <a:lnTo>
                    <a:pt x="0" y="2084"/>
                  </a:lnTo>
                  <a:lnTo>
                    <a:pt x="0" y="301"/>
                  </a:lnTo>
                  <a:lnTo>
                    <a:pt x="302"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36" name="Freeform 37">
              <a:extLst>
                <a:ext uri="{FF2B5EF4-FFF2-40B4-BE49-F238E27FC236}">
                  <a16:creationId xmlns:a16="http://schemas.microsoft.com/office/drawing/2014/main" id="{318FB63C-6F70-722D-28AB-2D94EDA28C9E}"/>
                </a:ext>
              </a:extLst>
            </p:cNvPr>
            <p:cNvSpPr>
              <a:spLocks/>
            </p:cNvSpPr>
            <p:nvPr/>
          </p:nvSpPr>
          <p:spPr bwMode="auto">
            <a:xfrm>
              <a:off x="6731668" y="3751904"/>
              <a:ext cx="1010524" cy="448626"/>
            </a:xfrm>
            <a:custGeom>
              <a:avLst/>
              <a:gdLst>
                <a:gd name="T0" fmla="*/ 678 w 678"/>
                <a:gd name="T1" fmla="*/ 301 h 301"/>
                <a:gd name="T2" fmla="*/ 0 w 678"/>
                <a:gd name="T3" fmla="*/ 301 h 301"/>
                <a:gd name="T4" fmla="*/ 302 w 678"/>
                <a:gd name="T5" fmla="*/ 0 h 301"/>
                <a:gd name="T6" fmla="*/ 678 w 678"/>
                <a:gd name="T7" fmla="*/ 0 h 301"/>
                <a:gd name="T8" fmla="*/ 678 w 678"/>
                <a:gd name="T9" fmla="*/ 301 h 301"/>
              </a:gdLst>
              <a:ahLst/>
              <a:cxnLst>
                <a:cxn ang="0">
                  <a:pos x="T0" y="T1"/>
                </a:cxn>
                <a:cxn ang="0">
                  <a:pos x="T2" y="T3"/>
                </a:cxn>
                <a:cxn ang="0">
                  <a:pos x="T4" y="T5"/>
                </a:cxn>
                <a:cxn ang="0">
                  <a:pos x="T6" y="T7"/>
                </a:cxn>
                <a:cxn ang="0">
                  <a:pos x="T8" y="T9"/>
                </a:cxn>
              </a:cxnLst>
              <a:rect l="0" t="0" r="r" b="b"/>
              <a:pathLst>
                <a:path w="678" h="301">
                  <a:moveTo>
                    <a:pt x="678" y="301"/>
                  </a:moveTo>
                  <a:lnTo>
                    <a:pt x="0" y="301"/>
                  </a:lnTo>
                  <a:lnTo>
                    <a:pt x="302" y="0"/>
                  </a:lnTo>
                  <a:lnTo>
                    <a:pt x="678" y="0"/>
                  </a:lnTo>
                  <a:lnTo>
                    <a:pt x="678" y="30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37" name="Freeform 39">
              <a:extLst>
                <a:ext uri="{FF2B5EF4-FFF2-40B4-BE49-F238E27FC236}">
                  <a16:creationId xmlns:a16="http://schemas.microsoft.com/office/drawing/2014/main" id="{A162B09B-F3A6-88CE-C152-6029DF93820C}"/>
                </a:ext>
              </a:extLst>
            </p:cNvPr>
            <p:cNvSpPr>
              <a:spLocks/>
            </p:cNvSpPr>
            <p:nvPr/>
          </p:nvSpPr>
          <p:spPr bwMode="auto">
            <a:xfrm>
              <a:off x="7693008" y="3537279"/>
              <a:ext cx="481416" cy="885327"/>
            </a:xfrm>
            <a:custGeom>
              <a:avLst/>
              <a:gdLst>
                <a:gd name="T0" fmla="*/ 323 w 323"/>
                <a:gd name="T1" fmla="*/ 297 h 594"/>
                <a:gd name="T2" fmla="*/ 0 w 323"/>
                <a:gd name="T3" fmla="*/ 0 h 594"/>
                <a:gd name="T4" fmla="*/ 0 w 323"/>
                <a:gd name="T5" fmla="*/ 297 h 594"/>
                <a:gd name="T6" fmla="*/ 0 w 323"/>
                <a:gd name="T7" fmla="*/ 594 h 594"/>
                <a:gd name="T8" fmla="*/ 323 w 323"/>
                <a:gd name="T9" fmla="*/ 297 h 594"/>
              </a:gdLst>
              <a:ahLst/>
              <a:cxnLst>
                <a:cxn ang="0">
                  <a:pos x="T0" y="T1"/>
                </a:cxn>
                <a:cxn ang="0">
                  <a:pos x="T2" y="T3"/>
                </a:cxn>
                <a:cxn ang="0">
                  <a:pos x="T4" y="T5"/>
                </a:cxn>
                <a:cxn ang="0">
                  <a:pos x="T6" y="T7"/>
                </a:cxn>
                <a:cxn ang="0">
                  <a:pos x="T8" y="T9"/>
                </a:cxn>
              </a:cxnLst>
              <a:rect l="0" t="0" r="r" b="b"/>
              <a:pathLst>
                <a:path w="323" h="594">
                  <a:moveTo>
                    <a:pt x="323" y="297"/>
                  </a:moveTo>
                  <a:lnTo>
                    <a:pt x="0" y="0"/>
                  </a:lnTo>
                  <a:lnTo>
                    <a:pt x="0" y="297"/>
                  </a:lnTo>
                  <a:lnTo>
                    <a:pt x="0" y="594"/>
                  </a:lnTo>
                  <a:lnTo>
                    <a:pt x="323" y="29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spc="100"/>
            </a:p>
          </p:txBody>
        </p:sp>
        <p:sp>
          <p:nvSpPr>
            <p:cNvPr id="38" name="Freeform 40">
              <a:extLst>
                <a:ext uri="{FF2B5EF4-FFF2-40B4-BE49-F238E27FC236}">
                  <a16:creationId xmlns:a16="http://schemas.microsoft.com/office/drawing/2014/main" id="{F968FDB3-9CE2-04DA-3AF6-2B8E73BD56AB}"/>
                </a:ext>
              </a:extLst>
            </p:cNvPr>
            <p:cNvSpPr>
              <a:spLocks/>
            </p:cNvSpPr>
            <p:nvPr/>
          </p:nvSpPr>
          <p:spPr bwMode="auto">
            <a:xfrm>
              <a:off x="7693008" y="3537279"/>
              <a:ext cx="481416" cy="885327"/>
            </a:xfrm>
            <a:custGeom>
              <a:avLst/>
              <a:gdLst>
                <a:gd name="T0" fmla="*/ 323 w 323"/>
                <a:gd name="T1" fmla="*/ 297 h 594"/>
                <a:gd name="T2" fmla="*/ 0 w 323"/>
                <a:gd name="T3" fmla="*/ 0 h 594"/>
                <a:gd name="T4" fmla="*/ 0 w 323"/>
                <a:gd name="T5" fmla="*/ 297 h 594"/>
                <a:gd name="T6" fmla="*/ 0 w 323"/>
                <a:gd name="T7" fmla="*/ 594 h 594"/>
                <a:gd name="T8" fmla="*/ 323 w 323"/>
                <a:gd name="T9" fmla="*/ 297 h 594"/>
              </a:gdLst>
              <a:ahLst/>
              <a:cxnLst>
                <a:cxn ang="0">
                  <a:pos x="T0" y="T1"/>
                </a:cxn>
                <a:cxn ang="0">
                  <a:pos x="T2" y="T3"/>
                </a:cxn>
                <a:cxn ang="0">
                  <a:pos x="T4" y="T5"/>
                </a:cxn>
                <a:cxn ang="0">
                  <a:pos x="T6" y="T7"/>
                </a:cxn>
                <a:cxn ang="0">
                  <a:pos x="T8" y="T9"/>
                </a:cxn>
              </a:cxnLst>
              <a:rect l="0" t="0" r="r" b="b"/>
              <a:pathLst>
                <a:path w="323" h="594">
                  <a:moveTo>
                    <a:pt x="323" y="297"/>
                  </a:moveTo>
                  <a:lnTo>
                    <a:pt x="0" y="0"/>
                  </a:lnTo>
                  <a:lnTo>
                    <a:pt x="0" y="297"/>
                  </a:lnTo>
                  <a:lnTo>
                    <a:pt x="0" y="594"/>
                  </a:lnTo>
                  <a:lnTo>
                    <a:pt x="323" y="297"/>
                  </a:ln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600" spc="100"/>
            </a:p>
          </p:txBody>
        </p:sp>
      </p:grpSp>
      <p:grpSp>
        <p:nvGrpSpPr>
          <p:cNvPr id="40" name="Group 39">
            <a:extLst>
              <a:ext uri="{FF2B5EF4-FFF2-40B4-BE49-F238E27FC236}">
                <a16:creationId xmlns:a16="http://schemas.microsoft.com/office/drawing/2014/main" id="{2C1A7788-CF72-8B88-CF9A-07F5CB21DD56}"/>
              </a:ext>
            </a:extLst>
          </p:cNvPr>
          <p:cNvGrpSpPr>
            <a:grpSpLocks/>
          </p:cNvGrpSpPr>
          <p:nvPr/>
        </p:nvGrpSpPr>
        <p:grpSpPr>
          <a:xfrm>
            <a:off x="3384638" y="4526399"/>
            <a:ext cx="671780" cy="671780"/>
            <a:chOff x="1042761" y="4572297"/>
            <a:chExt cx="1395814" cy="1397080"/>
          </a:xfrm>
        </p:grpSpPr>
        <p:sp>
          <p:nvSpPr>
            <p:cNvPr id="41" name="Oval 17">
              <a:extLst>
                <a:ext uri="{FF2B5EF4-FFF2-40B4-BE49-F238E27FC236}">
                  <a16:creationId xmlns:a16="http://schemas.microsoft.com/office/drawing/2014/main" id="{03EB4C34-566A-8358-C7EF-91AE505FAF20}"/>
                </a:ext>
              </a:extLst>
            </p:cNvPr>
            <p:cNvSpPr>
              <a:spLocks noChangeArrowheads="1"/>
            </p:cNvSpPr>
            <p:nvPr/>
          </p:nvSpPr>
          <p:spPr bwMode="auto">
            <a:xfrm>
              <a:off x="1042761" y="4572297"/>
              <a:ext cx="1395814" cy="1397080"/>
            </a:xfrm>
            <a:prstGeom prst="ellipse">
              <a:avLst/>
            </a:prstGeom>
            <a:solidFill>
              <a:srgbClr val="00CD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18">
              <a:extLst>
                <a:ext uri="{FF2B5EF4-FFF2-40B4-BE49-F238E27FC236}">
                  <a16:creationId xmlns:a16="http://schemas.microsoft.com/office/drawing/2014/main" id="{5E67FFF4-5663-F805-C4BB-811BB524BB0E}"/>
                </a:ext>
              </a:extLst>
            </p:cNvPr>
            <p:cNvSpPr>
              <a:spLocks/>
            </p:cNvSpPr>
            <p:nvPr/>
          </p:nvSpPr>
          <p:spPr bwMode="auto">
            <a:xfrm>
              <a:off x="1361661" y="4950673"/>
              <a:ext cx="861785" cy="730177"/>
            </a:xfrm>
            <a:custGeom>
              <a:avLst/>
              <a:gdLst>
                <a:gd name="T0" fmla="*/ 0 w 340"/>
                <a:gd name="T1" fmla="*/ 256 h 288"/>
                <a:gd name="T2" fmla="*/ 99 w 340"/>
                <a:gd name="T3" fmla="*/ 225 h 288"/>
                <a:gd name="T4" fmla="*/ 35 w 340"/>
                <a:gd name="T5" fmla="*/ 177 h 288"/>
                <a:gd name="T6" fmla="*/ 63 w 340"/>
                <a:gd name="T7" fmla="*/ 175 h 288"/>
                <a:gd name="T8" fmla="*/ 9 w 340"/>
                <a:gd name="T9" fmla="*/ 106 h 288"/>
                <a:gd name="T10" fmla="*/ 37 w 340"/>
                <a:gd name="T11" fmla="*/ 113 h 288"/>
                <a:gd name="T12" fmla="*/ 19 w 340"/>
                <a:gd name="T13" fmla="*/ 20 h 288"/>
                <a:gd name="T14" fmla="*/ 165 w 340"/>
                <a:gd name="T15" fmla="*/ 92 h 288"/>
                <a:gd name="T16" fmla="*/ 164 w 340"/>
                <a:gd name="T17" fmla="*/ 81 h 288"/>
                <a:gd name="T18" fmla="*/ 203 w 340"/>
                <a:gd name="T19" fmla="*/ 13 h 288"/>
                <a:gd name="T20" fmla="*/ 281 w 340"/>
                <a:gd name="T21" fmla="*/ 23 h 288"/>
                <a:gd name="T22" fmla="*/ 296 w 340"/>
                <a:gd name="T23" fmla="*/ 26 h 288"/>
                <a:gd name="T24" fmla="*/ 331 w 340"/>
                <a:gd name="T25" fmla="*/ 13 h 288"/>
                <a:gd name="T26" fmla="*/ 304 w 340"/>
                <a:gd name="T27" fmla="*/ 48 h 288"/>
                <a:gd name="T28" fmla="*/ 304 w 340"/>
                <a:gd name="T29" fmla="*/ 50 h 288"/>
                <a:gd name="T30" fmla="*/ 338 w 340"/>
                <a:gd name="T31" fmla="*/ 41 h 288"/>
                <a:gd name="T32" fmla="*/ 340 w 340"/>
                <a:gd name="T33" fmla="*/ 43 h 288"/>
                <a:gd name="T34" fmla="*/ 313 w 340"/>
                <a:gd name="T35" fmla="*/ 69 h 288"/>
                <a:gd name="T36" fmla="*/ 306 w 340"/>
                <a:gd name="T37" fmla="*/ 84 h 288"/>
                <a:gd name="T38" fmla="*/ 125 w 340"/>
                <a:gd name="T39" fmla="*/ 284 h 288"/>
                <a:gd name="T40" fmla="*/ 6 w 340"/>
                <a:gd name="T41" fmla="*/ 260 h 288"/>
                <a:gd name="T42" fmla="*/ 0 w 340"/>
                <a:gd name="T43" fmla="*/ 25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0" h="288">
                  <a:moveTo>
                    <a:pt x="0" y="256"/>
                  </a:moveTo>
                  <a:cubicBezTo>
                    <a:pt x="36" y="256"/>
                    <a:pt x="69" y="247"/>
                    <a:pt x="99" y="225"/>
                  </a:cubicBezTo>
                  <a:cubicBezTo>
                    <a:pt x="58" y="213"/>
                    <a:pt x="41" y="200"/>
                    <a:pt x="35" y="177"/>
                  </a:cubicBezTo>
                  <a:cubicBezTo>
                    <a:pt x="45" y="176"/>
                    <a:pt x="54" y="176"/>
                    <a:pt x="63" y="175"/>
                  </a:cubicBezTo>
                  <a:cubicBezTo>
                    <a:pt x="31" y="163"/>
                    <a:pt x="12" y="141"/>
                    <a:pt x="9" y="106"/>
                  </a:cubicBezTo>
                  <a:cubicBezTo>
                    <a:pt x="19" y="108"/>
                    <a:pt x="28" y="111"/>
                    <a:pt x="37" y="113"/>
                  </a:cubicBezTo>
                  <a:cubicBezTo>
                    <a:pt x="8" y="76"/>
                    <a:pt x="2" y="47"/>
                    <a:pt x="19" y="20"/>
                  </a:cubicBezTo>
                  <a:cubicBezTo>
                    <a:pt x="58" y="63"/>
                    <a:pt x="106" y="88"/>
                    <a:pt x="165" y="92"/>
                  </a:cubicBezTo>
                  <a:cubicBezTo>
                    <a:pt x="165" y="88"/>
                    <a:pt x="164" y="84"/>
                    <a:pt x="164" y="81"/>
                  </a:cubicBezTo>
                  <a:cubicBezTo>
                    <a:pt x="163" y="50"/>
                    <a:pt x="176" y="27"/>
                    <a:pt x="203" y="13"/>
                  </a:cubicBezTo>
                  <a:cubicBezTo>
                    <a:pt x="231" y="0"/>
                    <a:pt x="257" y="4"/>
                    <a:pt x="281" y="23"/>
                  </a:cubicBezTo>
                  <a:cubicBezTo>
                    <a:pt x="286" y="27"/>
                    <a:pt x="290" y="28"/>
                    <a:pt x="296" y="26"/>
                  </a:cubicBezTo>
                  <a:cubicBezTo>
                    <a:pt x="307" y="22"/>
                    <a:pt x="318" y="18"/>
                    <a:pt x="331" y="13"/>
                  </a:cubicBezTo>
                  <a:cubicBezTo>
                    <a:pt x="326" y="28"/>
                    <a:pt x="316" y="39"/>
                    <a:pt x="304" y="48"/>
                  </a:cubicBezTo>
                  <a:cubicBezTo>
                    <a:pt x="304" y="49"/>
                    <a:pt x="304" y="49"/>
                    <a:pt x="304" y="50"/>
                  </a:cubicBezTo>
                  <a:cubicBezTo>
                    <a:pt x="316" y="47"/>
                    <a:pt x="327" y="44"/>
                    <a:pt x="338" y="41"/>
                  </a:cubicBezTo>
                  <a:cubicBezTo>
                    <a:pt x="339" y="42"/>
                    <a:pt x="339" y="42"/>
                    <a:pt x="340" y="43"/>
                  </a:cubicBezTo>
                  <a:cubicBezTo>
                    <a:pt x="331" y="51"/>
                    <a:pt x="323" y="61"/>
                    <a:pt x="313" y="69"/>
                  </a:cubicBezTo>
                  <a:cubicBezTo>
                    <a:pt x="308" y="73"/>
                    <a:pt x="306" y="77"/>
                    <a:pt x="306" y="84"/>
                  </a:cubicBezTo>
                  <a:cubicBezTo>
                    <a:pt x="306" y="188"/>
                    <a:pt x="228" y="275"/>
                    <a:pt x="125" y="284"/>
                  </a:cubicBezTo>
                  <a:cubicBezTo>
                    <a:pt x="83" y="288"/>
                    <a:pt x="43" y="280"/>
                    <a:pt x="6" y="260"/>
                  </a:cubicBezTo>
                  <a:cubicBezTo>
                    <a:pt x="4" y="258"/>
                    <a:pt x="2" y="257"/>
                    <a:pt x="0" y="25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3" name="Group 42">
            <a:extLst>
              <a:ext uri="{FF2B5EF4-FFF2-40B4-BE49-F238E27FC236}">
                <a16:creationId xmlns:a16="http://schemas.microsoft.com/office/drawing/2014/main" id="{83B5E5A1-86FF-3D94-6135-3C44B6023F1F}"/>
              </a:ext>
            </a:extLst>
          </p:cNvPr>
          <p:cNvGrpSpPr>
            <a:grpSpLocks/>
          </p:cNvGrpSpPr>
          <p:nvPr/>
        </p:nvGrpSpPr>
        <p:grpSpPr>
          <a:xfrm>
            <a:off x="3744175" y="3160545"/>
            <a:ext cx="671780" cy="671780"/>
            <a:chOff x="2458824" y="4085091"/>
            <a:chExt cx="1395814" cy="1397080"/>
          </a:xfrm>
        </p:grpSpPr>
        <p:sp>
          <p:nvSpPr>
            <p:cNvPr id="44" name="Oval 35">
              <a:extLst>
                <a:ext uri="{FF2B5EF4-FFF2-40B4-BE49-F238E27FC236}">
                  <a16:creationId xmlns:a16="http://schemas.microsoft.com/office/drawing/2014/main" id="{9FFC0117-8C39-770F-75E8-E47FE05BBA0E}"/>
                </a:ext>
              </a:extLst>
            </p:cNvPr>
            <p:cNvSpPr>
              <a:spLocks noChangeArrowheads="1"/>
            </p:cNvSpPr>
            <p:nvPr/>
          </p:nvSpPr>
          <p:spPr bwMode="auto">
            <a:xfrm>
              <a:off x="2458824" y="4085091"/>
              <a:ext cx="1395814" cy="1397080"/>
            </a:xfrm>
            <a:prstGeom prst="ellipse">
              <a:avLst/>
            </a:prstGeom>
            <a:solidFill>
              <a:srgbClr val="00DC5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36">
              <a:extLst>
                <a:ext uri="{FF2B5EF4-FFF2-40B4-BE49-F238E27FC236}">
                  <a16:creationId xmlns:a16="http://schemas.microsoft.com/office/drawing/2014/main" id="{99E5D8A1-FC35-24EC-AFB4-5CD85B1103C6}"/>
                </a:ext>
              </a:extLst>
            </p:cNvPr>
            <p:cNvSpPr>
              <a:spLocks noEditPoints="1"/>
            </p:cNvSpPr>
            <p:nvPr/>
          </p:nvSpPr>
          <p:spPr bwMode="auto">
            <a:xfrm>
              <a:off x="2625866" y="4304018"/>
              <a:ext cx="993395" cy="927591"/>
            </a:xfrm>
            <a:custGeom>
              <a:avLst/>
              <a:gdLst>
                <a:gd name="T0" fmla="*/ 190 w 392"/>
                <a:gd name="T1" fmla="*/ 14 h 366"/>
                <a:gd name="T2" fmla="*/ 53 w 392"/>
                <a:gd name="T3" fmla="*/ 265 h 366"/>
                <a:gd name="T4" fmla="*/ 55 w 392"/>
                <a:gd name="T5" fmla="*/ 287 h 366"/>
                <a:gd name="T6" fmla="*/ 33 w 392"/>
                <a:gd name="T7" fmla="*/ 366 h 366"/>
                <a:gd name="T8" fmla="*/ 118 w 392"/>
                <a:gd name="T9" fmla="*/ 344 h 366"/>
                <a:gd name="T10" fmla="*/ 135 w 392"/>
                <a:gd name="T11" fmla="*/ 345 h 366"/>
                <a:gd name="T12" fmla="*/ 222 w 392"/>
                <a:gd name="T13" fmla="*/ 362 h 366"/>
                <a:gd name="T14" fmla="*/ 390 w 392"/>
                <a:gd name="T15" fmla="*/ 192 h 366"/>
                <a:gd name="T16" fmla="*/ 190 w 392"/>
                <a:gd name="T17" fmla="*/ 14 h 366"/>
                <a:gd name="T18" fmla="*/ 210 w 392"/>
                <a:gd name="T19" fmla="*/ 333 h 366"/>
                <a:gd name="T20" fmla="*/ 139 w 392"/>
                <a:gd name="T21" fmla="*/ 314 h 366"/>
                <a:gd name="T22" fmla="*/ 124 w 392"/>
                <a:gd name="T23" fmla="*/ 312 h 366"/>
                <a:gd name="T24" fmla="*/ 76 w 392"/>
                <a:gd name="T25" fmla="*/ 324 h 366"/>
                <a:gd name="T26" fmla="*/ 88 w 392"/>
                <a:gd name="T27" fmla="*/ 280 h 366"/>
                <a:gd name="T28" fmla="*/ 86 w 392"/>
                <a:gd name="T29" fmla="*/ 263 h 366"/>
                <a:gd name="T30" fmla="*/ 94 w 392"/>
                <a:gd name="T31" fmla="*/ 103 h 366"/>
                <a:gd name="T32" fmla="*/ 247 w 392"/>
                <a:gd name="T33" fmla="*/ 46 h 366"/>
                <a:gd name="T34" fmla="*/ 357 w 392"/>
                <a:gd name="T35" fmla="*/ 161 h 366"/>
                <a:gd name="T36" fmla="*/ 210 w 392"/>
                <a:gd name="T37" fmla="*/ 333 h 366"/>
                <a:gd name="T38" fmla="*/ 287 w 392"/>
                <a:gd name="T39" fmla="*/ 221 h 366"/>
                <a:gd name="T40" fmla="*/ 280 w 392"/>
                <a:gd name="T41" fmla="*/ 217 h 366"/>
                <a:gd name="T42" fmla="*/ 242 w 392"/>
                <a:gd name="T43" fmla="*/ 225 h 366"/>
                <a:gd name="T44" fmla="*/ 226 w 392"/>
                <a:gd name="T45" fmla="*/ 229 h 366"/>
                <a:gd name="T46" fmla="*/ 172 w 392"/>
                <a:gd name="T47" fmla="*/ 184 h 366"/>
                <a:gd name="T48" fmla="*/ 174 w 392"/>
                <a:gd name="T49" fmla="*/ 166 h 366"/>
                <a:gd name="T50" fmla="*/ 179 w 392"/>
                <a:gd name="T51" fmla="*/ 139 h 366"/>
                <a:gd name="T52" fmla="*/ 171 w 392"/>
                <a:gd name="T53" fmla="*/ 121 h 366"/>
                <a:gd name="T54" fmla="*/ 135 w 392"/>
                <a:gd name="T55" fmla="*/ 116 h 366"/>
                <a:gd name="T56" fmla="*/ 123 w 392"/>
                <a:gd name="T57" fmla="*/ 148 h 366"/>
                <a:gd name="T58" fmla="*/ 136 w 392"/>
                <a:gd name="T59" fmla="*/ 188 h 366"/>
                <a:gd name="T60" fmla="*/ 244 w 392"/>
                <a:gd name="T61" fmla="*/ 269 h 366"/>
                <a:gd name="T62" fmla="*/ 293 w 392"/>
                <a:gd name="T63" fmla="*/ 257 h 366"/>
                <a:gd name="T64" fmla="*/ 287 w 392"/>
                <a:gd name="T65" fmla="*/ 22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2" h="366">
                  <a:moveTo>
                    <a:pt x="190" y="14"/>
                  </a:moveTo>
                  <a:cubicBezTo>
                    <a:pt x="71" y="28"/>
                    <a:pt x="0" y="158"/>
                    <a:pt x="53" y="265"/>
                  </a:cubicBezTo>
                  <a:cubicBezTo>
                    <a:pt x="57" y="273"/>
                    <a:pt x="58" y="279"/>
                    <a:pt x="55" y="287"/>
                  </a:cubicBezTo>
                  <a:cubicBezTo>
                    <a:pt x="48" y="313"/>
                    <a:pt x="41" y="338"/>
                    <a:pt x="33" y="366"/>
                  </a:cubicBezTo>
                  <a:cubicBezTo>
                    <a:pt x="63" y="358"/>
                    <a:pt x="90" y="351"/>
                    <a:pt x="118" y="344"/>
                  </a:cubicBezTo>
                  <a:cubicBezTo>
                    <a:pt x="123" y="343"/>
                    <a:pt x="130" y="343"/>
                    <a:pt x="135" y="345"/>
                  </a:cubicBezTo>
                  <a:cubicBezTo>
                    <a:pt x="163" y="358"/>
                    <a:pt x="192" y="363"/>
                    <a:pt x="222" y="362"/>
                  </a:cubicBezTo>
                  <a:cubicBezTo>
                    <a:pt x="312" y="358"/>
                    <a:pt x="388" y="281"/>
                    <a:pt x="390" y="192"/>
                  </a:cubicBezTo>
                  <a:cubicBezTo>
                    <a:pt x="392" y="83"/>
                    <a:pt x="299" y="0"/>
                    <a:pt x="190" y="14"/>
                  </a:cubicBezTo>
                  <a:close/>
                  <a:moveTo>
                    <a:pt x="210" y="333"/>
                  </a:moveTo>
                  <a:cubicBezTo>
                    <a:pt x="185" y="332"/>
                    <a:pt x="161" y="326"/>
                    <a:pt x="139" y="314"/>
                  </a:cubicBezTo>
                  <a:cubicBezTo>
                    <a:pt x="135" y="312"/>
                    <a:pt x="128" y="311"/>
                    <a:pt x="124" y="312"/>
                  </a:cubicBezTo>
                  <a:cubicBezTo>
                    <a:pt x="109" y="315"/>
                    <a:pt x="94" y="320"/>
                    <a:pt x="76" y="324"/>
                  </a:cubicBezTo>
                  <a:cubicBezTo>
                    <a:pt x="81" y="308"/>
                    <a:pt x="85" y="294"/>
                    <a:pt x="88" y="280"/>
                  </a:cubicBezTo>
                  <a:cubicBezTo>
                    <a:pt x="89" y="275"/>
                    <a:pt x="88" y="268"/>
                    <a:pt x="86" y="263"/>
                  </a:cubicBezTo>
                  <a:cubicBezTo>
                    <a:pt x="56" y="208"/>
                    <a:pt x="57" y="154"/>
                    <a:pt x="94" y="103"/>
                  </a:cubicBezTo>
                  <a:cubicBezTo>
                    <a:pt x="131" y="52"/>
                    <a:pt x="184" y="31"/>
                    <a:pt x="247" y="46"/>
                  </a:cubicBezTo>
                  <a:cubicBezTo>
                    <a:pt x="308" y="60"/>
                    <a:pt x="345" y="100"/>
                    <a:pt x="357" y="161"/>
                  </a:cubicBezTo>
                  <a:cubicBezTo>
                    <a:pt x="375" y="250"/>
                    <a:pt x="301" y="334"/>
                    <a:pt x="210" y="333"/>
                  </a:cubicBezTo>
                  <a:close/>
                  <a:moveTo>
                    <a:pt x="287" y="221"/>
                  </a:moveTo>
                  <a:cubicBezTo>
                    <a:pt x="285" y="220"/>
                    <a:pt x="282" y="218"/>
                    <a:pt x="280" y="217"/>
                  </a:cubicBezTo>
                  <a:cubicBezTo>
                    <a:pt x="258" y="207"/>
                    <a:pt x="258" y="207"/>
                    <a:pt x="242" y="225"/>
                  </a:cubicBezTo>
                  <a:cubicBezTo>
                    <a:pt x="237" y="231"/>
                    <a:pt x="233" y="232"/>
                    <a:pt x="226" y="229"/>
                  </a:cubicBezTo>
                  <a:cubicBezTo>
                    <a:pt x="204" y="219"/>
                    <a:pt x="186" y="204"/>
                    <a:pt x="172" y="184"/>
                  </a:cubicBezTo>
                  <a:cubicBezTo>
                    <a:pt x="168" y="177"/>
                    <a:pt x="167" y="172"/>
                    <a:pt x="174" y="166"/>
                  </a:cubicBezTo>
                  <a:cubicBezTo>
                    <a:pt x="182" y="159"/>
                    <a:pt x="183" y="151"/>
                    <a:pt x="179" y="139"/>
                  </a:cubicBezTo>
                  <a:cubicBezTo>
                    <a:pt x="175" y="131"/>
                    <a:pt x="175" y="128"/>
                    <a:pt x="171" y="121"/>
                  </a:cubicBezTo>
                  <a:cubicBezTo>
                    <a:pt x="163" y="103"/>
                    <a:pt x="147" y="100"/>
                    <a:pt x="135" y="116"/>
                  </a:cubicBezTo>
                  <a:cubicBezTo>
                    <a:pt x="128" y="125"/>
                    <a:pt x="124" y="134"/>
                    <a:pt x="123" y="148"/>
                  </a:cubicBezTo>
                  <a:cubicBezTo>
                    <a:pt x="122" y="163"/>
                    <a:pt x="128" y="176"/>
                    <a:pt x="136" y="188"/>
                  </a:cubicBezTo>
                  <a:cubicBezTo>
                    <a:pt x="163" y="228"/>
                    <a:pt x="196" y="257"/>
                    <a:pt x="244" y="269"/>
                  </a:cubicBezTo>
                  <a:cubicBezTo>
                    <a:pt x="262" y="274"/>
                    <a:pt x="279" y="271"/>
                    <a:pt x="293" y="257"/>
                  </a:cubicBezTo>
                  <a:cubicBezTo>
                    <a:pt x="307" y="244"/>
                    <a:pt x="304" y="229"/>
                    <a:pt x="287" y="2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a:extLst>
              <a:ext uri="{FF2B5EF4-FFF2-40B4-BE49-F238E27FC236}">
                <a16:creationId xmlns:a16="http://schemas.microsoft.com/office/drawing/2014/main" id="{91DA7C42-5395-5228-5923-0C63854BC2DD}"/>
              </a:ext>
            </a:extLst>
          </p:cNvPr>
          <p:cNvGrpSpPr>
            <a:grpSpLocks/>
          </p:cNvGrpSpPr>
          <p:nvPr/>
        </p:nvGrpSpPr>
        <p:grpSpPr>
          <a:xfrm>
            <a:off x="7933990" y="2188630"/>
            <a:ext cx="671780" cy="671780"/>
            <a:chOff x="5602576" y="3795437"/>
            <a:chExt cx="777240" cy="777240"/>
          </a:xfrm>
        </p:grpSpPr>
        <p:sp>
          <p:nvSpPr>
            <p:cNvPr id="47" name="Oval 46">
              <a:extLst>
                <a:ext uri="{FF2B5EF4-FFF2-40B4-BE49-F238E27FC236}">
                  <a16:creationId xmlns:a16="http://schemas.microsoft.com/office/drawing/2014/main" id="{F673F3CB-D7B3-9FD3-9C11-0E4BD0084199}"/>
                </a:ext>
              </a:extLst>
            </p:cNvPr>
            <p:cNvSpPr/>
            <p:nvPr/>
          </p:nvSpPr>
          <p:spPr>
            <a:xfrm>
              <a:off x="5602576" y="3795437"/>
              <a:ext cx="777240" cy="77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6">
              <a:extLst>
                <a:ext uri="{FF2B5EF4-FFF2-40B4-BE49-F238E27FC236}">
                  <a16:creationId xmlns:a16="http://schemas.microsoft.com/office/drawing/2014/main" id="{401316ED-44C4-9B89-31E6-43668C8CB07D}"/>
                </a:ext>
              </a:extLst>
            </p:cNvPr>
            <p:cNvSpPr>
              <a:spLocks/>
            </p:cNvSpPr>
            <p:nvPr/>
          </p:nvSpPr>
          <p:spPr bwMode="auto">
            <a:xfrm>
              <a:off x="5602576" y="3795437"/>
              <a:ext cx="777240" cy="777240"/>
            </a:xfrm>
            <a:custGeom>
              <a:avLst/>
              <a:gdLst>
                <a:gd name="T0" fmla="*/ 540 w 540"/>
                <a:gd name="T1" fmla="*/ 268 h 540"/>
                <a:gd name="T2" fmla="*/ 0 w 540"/>
                <a:gd name="T3" fmla="*/ 270 h 540"/>
                <a:gd name="T4" fmla="*/ 0 w 540"/>
                <a:gd name="T5" fmla="*/ 282 h 540"/>
                <a:gd name="T6" fmla="*/ 1 w 540"/>
                <a:gd name="T7" fmla="*/ 295 h 540"/>
                <a:gd name="T8" fmla="*/ 2 w 540"/>
                <a:gd name="T9" fmla="*/ 307 h 540"/>
                <a:gd name="T10" fmla="*/ 5 w 540"/>
                <a:gd name="T11" fmla="*/ 323 h 540"/>
                <a:gd name="T12" fmla="*/ 8 w 540"/>
                <a:gd name="T13" fmla="*/ 334 h 540"/>
                <a:gd name="T14" fmla="*/ 11 w 540"/>
                <a:gd name="T15" fmla="*/ 345 h 540"/>
                <a:gd name="T16" fmla="*/ 20 w 540"/>
                <a:gd name="T17" fmla="*/ 372 h 540"/>
                <a:gd name="T18" fmla="*/ 24 w 540"/>
                <a:gd name="T19" fmla="*/ 382 h 540"/>
                <a:gd name="T20" fmla="*/ 28 w 540"/>
                <a:gd name="T21" fmla="*/ 390 h 540"/>
                <a:gd name="T22" fmla="*/ 37 w 540"/>
                <a:gd name="T23" fmla="*/ 407 h 540"/>
                <a:gd name="T24" fmla="*/ 43 w 540"/>
                <a:gd name="T25" fmla="*/ 417 h 540"/>
                <a:gd name="T26" fmla="*/ 49 w 540"/>
                <a:gd name="T27" fmla="*/ 425 h 540"/>
                <a:gd name="T28" fmla="*/ 60 w 540"/>
                <a:gd name="T29" fmla="*/ 440 h 540"/>
                <a:gd name="T30" fmla="*/ 67 w 540"/>
                <a:gd name="T31" fmla="*/ 449 h 540"/>
                <a:gd name="T32" fmla="*/ 75 w 540"/>
                <a:gd name="T33" fmla="*/ 457 h 540"/>
                <a:gd name="T34" fmla="*/ 96 w 540"/>
                <a:gd name="T35" fmla="*/ 476 h 540"/>
                <a:gd name="T36" fmla="*/ 105 w 540"/>
                <a:gd name="T37" fmla="*/ 484 h 540"/>
                <a:gd name="T38" fmla="*/ 115 w 540"/>
                <a:gd name="T39" fmla="*/ 491 h 540"/>
                <a:gd name="T40" fmla="*/ 128 w 540"/>
                <a:gd name="T41" fmla="*/ 500 h 540"/>
                <a:gd name="T42" fmla="*/ 138 w 540"/>
                <a:gd name="T43" fmla="*/ 506 h 540"/>
                <a:gd name="T44" fmla="*/ 150 w 540"/>
                <a:gd name="T45" fmla="*/ 512 h 540"/>
                <a:gd name="T46" fmla="*/ 164 w 540"/>
                <a:gd name="T47" fmla="*/ 518 h 540"/>
                <a:gd name="T48" fmla="*/ 172 w 540"/>
                <a:gd name="T49" fmla="*/ 522 h 540"/>
                <a:gd name="T50" fmla="*/ 204 w 540"/>
                <a:gd name="T51" fmla="*/ 310 h 540"/>
                <a:gd name="T52" fmla="*/ 245 w 540"/>
                <a:gd name="T53" fmla="*/ 204 h 540"/>
                <a:gd name="T54" fmla="*/ 257 w 540"/>
                <a:gd name="T55" fmla="*/ 332 h 540"/>
                <a:gd name="T56" fmla="*/ 382 w 540"/>
                <a:gd name="T57" fmla="*/ 257 h 540"/>
                <a:gd name="T58" fmla="*/ 147 w 540"/>
                <a:gd name="T59" fmla="*/ 265 h 540"/>
                <a:gd name="T60" fmla="*/ 168 w 540"/>
                <a:gd name="T61" fmla="*/ 334 h 540"/>
                <a:gd name="T62" fmla="*/ 152 w 540"/>
                <a:gd name="T63" fmla="*/ 368 h 540"/>
                <a:gd name="T64" fmla="*/ 275 w 540"/>
                <a:gd name="T65" fmla="*/ 100 h 540"/>
                <a:gd name="T66" fmla="*/ 302 w 540"/>
                <a:gd name="T67" fmla="*/ 424 h 540"/>
                <a:gd name="T68" fmla="*/ 223 w 540"/>
                <a:gd name="T69" fmla="*/ 458 h 540"/>
                <a:gd name="T70" fmla="*/ 270 w 540"/>
                <a:gd name="T71"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0" h="540">
                  <a:moveTo>
                    <a:pt x="540" y="270"/>
                  </a:moveTo>
                  <a:cubicBezTo>
                    <a:pt x="540" y="270"/>
                    <a:pt x="540" y="269"/>
                    <a:pt x="540" y="268"/>
                  </a:cubicBezTo>
                  <a:cubicBezTo>
                    <a:pt x="539" y="120"/>
                    <a:pt x="418" y="0"/>
                    <a:pt x="270" y="0"/>
                  </a:cubicBezTo>
                  <a:cubicBezTo>
                    <a:pt x="121" y="0"/>
                    <a:pt x="0" y="121"/>
                    <a:pt x="0" y="270"/>
                  </a:cubicBezTo>
                  <a:cubicBezTo>
                    <a:pt x="0" y="270"/>
                    <a:pt x="0" y="271"/>
                    <a:pt x="0" y="271"/>
                  </a:cubicBezTo>
                  <a:cubicBezTo>
                    <a:pt x="0" y="275"/>
                    <a:pt x="0" y="279"/>
                    <a:pt x="0" y="282"/>
                  </a:cubicBezTo>
                  <a:cubicBezTo>
                    <a:pt x="0" y="284"/>
                    <a:pt x="0" y="286"/>
                    <a:pt x="1" y="287"/>
                  </a:cubicBezTo>
                  <a:cubicBezTo>
                    <a:pt x="1" y="290"/>
                    <a:pt x="1" y="292"/>
                    <a:pt x="1" y="295"/>
                  </a:cubicBezTo>
                  <a:cubicBezTo>
                    <a:pt x="1" y="296"/>
                    <a:pt x="1" y="298"/>
                    <a:pt x="2" y="300"/>
                  </a:cubicBezTo>
                  <a:cubicBezTo>
                    <a:pt x="2" y="302"/>
                    <a:pt x="2" y="305"/>
                    <a:pt x="2" y="307"/>
                  </a:cubicBezTo>
                  <a:cubicBezTo>
                    <a:pt x="3" y="310"/>
                    <a:pt x="3" y="313"/>
                    <a:pt x="4" y="316"/>
                  </a:cubicBezTo>
                  <a:cubicBezTo>
                    <a:pt x="4" y="318"/>
                    <a:pt x="5" y="320"/>
                    <a:pt x="5" y="323"/>
                  </a:cubicBezTo>
                  <a:cubicBezTo>
                    <a:pt x="6" y="325"/>
                    <a:pt x="6" y="327"/>
                    <a:pt x="6" y="329"/>
                  </a:cubicBezTo>
                  <a:cubicBezTo>
                    <a:pt x="7" y="331"/>
                    <a:pt x="7" y="332"/>
                    <a:pt x="8" y="334"/>
                  </a:cubicBezTo>
                  <a:cubicBezTo>
                    <a:pt x="8" y="336"/>
                    <a:pt x="9" y="339"/>
                    <a:pt x="9" y="341"/>
                  </a:cubicBezTo>
                  <a:cubicBezTo>
                    <a:pt x="10" y="342"/>
                    <a:pt x="10" y="344"/>
                    <a:pt x="11" y="345"/>
                  </a:cubicBezTo>
                  <a:cubicBezTo>
                    <a:pt x="13" y="353"/>
                    <a:pt x="16" y="361"/>
                    <a:pt x="19" y="369"/>
                  </a:cubicBezTo>
                  <a:cubicBezTo>
                    <a:pt x="19" y="370"/>
                    <a:pt x="19" y="371"/>
                    <a:pt x="20" y="372"/>
                  </a:cubicBezTo>
                  <a:cubicBezTo>
                    <a:pt x="21" y="374"/>
                    <a:pt x="22" y="377"/>
                    <a:pt x="23" y="379"/>
                  </a:cubicBezTo>
                  <a:cubicBezTo>
                    <a:pt x="23" y="380"/>
                    <a:pt x="24" y="381"/>
                    <a:pt x="24" y="382"/>
                  </a:cubicBezTo>
                  <a:cubicBezTo>
                    <a:pt x="25" y="385"/>
                    <a:pt x="27" y="387"/>
                    <a:pt x="28" y="389"/>
                  </a:cubicBezTo>
                  <a:cubicBezTo>
                    <a:pt x="28" y="390"/>
                    <a:pt x="28" y="390"/>
                    <a:pt x="28" y="390"/>
                  </a:cubicBezTo>
                  <a:cubicBezTo>
                    <a:pt x="31" y="395"/>
                    <a:pt x="33" y="401"/>
                    <a:pt x="37" y="406"/>
                  </a:cubicBezTo>
                  <a:cubicBezTo>
                    <a:pt x="37" y="406"/>
                    <a:pt x="37" y="407"/>
                    <a:pt x="37" y="407"/>
                  </a:cubicBezTo>
                  <a:cubicBezTo>
                    <a:pt x="39" y="410"/>
                    <a:pt x="40" y="412"/>
                    <a:pt x="42" y="414"/>
                  </a:cubicBezTo>
                  <a:cubicBezTo>
                    <a:pt x="42" y="415"/>
                    <a:pt x="43" y="416"/>
                    <a:pt x="43" y="417"/>
                  </a:cubicBezTo>
                  <a:cubicBezTo>
                    <a:pt x="45" y="419"/>
                    <a:pt x="46" y="421"/>
                    <a:pt x="48" y="424"/>
                  </a:cubicBezTo>
                  <a:cubicBezTo>
                    <a:pt x="48" y="424"/>
                    <a:pt x="49" y="425"/>
                    <a:pt x="49" y="425"/>
                  </a:cubicBezTo>
                  <a:cubicBezTo>
                    <a:pt x="52" y="430"/>
                    <a:pt x="56" y="435"/>
                    <a:pt x="60" y="440"/>
                  </a:cubicBezTo>
                  <a:cubicBezTo>
                    <a:pt x="60" y="440"/>
                    <a:pt x="60" y="440"/>
                    <a:pt x="60" y="440"/>
                  </a:cubicBezTo>
                  <a:cubicBezTo>
                    <a:pt x="62" y="442"/>
                    <a:pt x="63" y="444"/>
                    <a:pt x="65" y="446"/>
                  </a:cubicBezTo>
                  <a:cubicBezTo>
                    <a:pt x="66" y="447"/>
                    <a:pt x="67" y="448"/>
                    <a:pt x="67" y="449"/>
                  </a:cubicBezTo>
                  <a:cubicBezTo>
                    <a:pt x="69" y="450"/>
                    <a:pt x="71" y="452"/>
                    <a:pt x="72" y="454"/>
                  </a:cubicBezTo>
                  <a:cubicBezTo>
                    <a:pt x="73" y="455"/>
                    <a:pt x="74" y="456"/>
                    <a:pt x="75" y="457"/>
                  </a:cubicBezTo>
                  <a:cubicBezTo>
                    <a:pt x="80" y="463"/>
                    <a:pt x="86" y="468"/>
                    <a:pt x="92" y="474"/>
                  </a:cubicBezTo>
                  <a:cubicBezTo>
                    <a:pt x="94" y="474"/>
                    <a:pt x="95" y="475"/>
                    <a:pt x="96" y="476"/>
                  </a:cubicBezTo>
                  <a:cubicBezTo>
                    <a:pt x="97" y="478"/>
                    <a:pt x="99" y="479"/>
                    <a:pt x="101" y="481"/>
                  </a:cubicBezTo>
                  <a:cubicBezTo>
                    <a:pt x="102" y="482"/>
                    <a:pt x="103" y="483"/>
                    <a:pt x="105" y="484"/>
                  </a:cubicBezTo>
                  <a:cubicBezTo>
                    <a:pt x="106" y="485"/>
                    <a:pt x="108" y="486"/>
                    <a:pt x="110" y="488"/>
                  </a:cubicBezTo>
                  <a:cubicBezTo>
                    <a:pt x="111" y="489"/>
                    <a:pt x="113" y="490"/>
                    <a:pt x="115" y="491"/>
                  </a:cubicBezTo>
                  <a:cubicBezTo>
                    <a:pt x="117" y="493"/>
                    <a:pt x="120" y="495"/>
                    <a:pt x="123" y="497"/>
                  </a:cubicBezTo>
                  <a:cubicBezTo>
                    <a:pt x="125" y="498"/>
                    <a:pt x="126" y="499"/>
                    <a:pt x="128" y="500"/>
                  </a:cubicBezTo>
                  <a:cubicBezTo>
                    <a:pt x="130" y="501"/>
                    <a:pt x="131" y="502"/>
                    <a:pt x="133" y="503"/>
                  </a:cubicBezTo>
                  <a:cubicBezTo>
                    <a:pt x="135" y="504"/>
                    <a:pt x="136" y="505"/>
                    <a:pt x="138" y="506"/>
                  </a:cubicBezTo>
                  <a:cubicBezTo>
                    <a:pt x="140" y="507"/>
                    <a:pt x="141" y="508"/>
                    <a:pt x="143" y="508"/>
                  </a:cubicBezTo>
                  <a:cubicBezTo>
                    <a:pt x="145" y="510"/>
                    <a:pt x="148" y="511"/>
                    <a:pt x="150" y="512"/>
                  </a:cubicBezTo>
                  <a:cubicBezTo>
                    <a:pt x="152" y="513"/>
                    <a:pt x="153" y="514"/>
                    <a:pt x="155" y="514"/>
                  </a:cubicBezTo>
                  <a:cubicBezTo>
                    <a:pt x="157" y="516"/>
                    <a:pt x="160" y="517"/>
                    <a:pt x="164" y="518"/>
                  </a:cubicBezTo>
                  <a:cubicBezTo>
                    <a:pt x="165" y="519"/>
                    <a:pt x="166" y="519"/>
                    <a:pt x="167" y="520"/>
                  </a:cubicBezTo>
                  <a:cubicBezTo>
                    <a:pt x="169" y="521"/>
                    <a:pt x="170" y="521"/>
                    <a:pt x="172" y="522"/>
                  </a:cubicBezTo>
                  <a:cubicBezTo>
                    <a:pt x="169" y="500"/>
                    <a:pt x="167" y="467"/>
                    <a:pt x="173" y="444"/>
                  </a:cubicBezTo>
                  <a:cubicBezTo>
                    <a:pt x="177" y="423"/>
                    <a:pt x="204" y="310"/>
                    <a:pt x="204" y="310"/>
                  </a:cubicBezTo>
                  <a:cubicBezTo>
                    <a:pt x="204" y="310"/>
                    <a:pt x="196" y="293"/>
                    <a:pt x="196" y="270"/>
                  </a:cubicBezTo>
                  <a:cubicBezTo>
                    <a:pt x="196" y="232"/>
                    <a:pt x="218" y="204"/>
                    <a:pt x="245" y="204"/>
                  </a:cubicBezTo>
                  <a:cubicBezTo>
                    <a:pt x="268" y="204"/>
                    <a:pt x="279" y="221"/>
                    <a:pt x="279" y="242"/>
                  </a:cubicBezTo>
                  <a:cubicBezTo>
                    <a:pt x="279" y="265"/>
                    <a:pt x="265" y="300"/>
                    <a:pt x="257" y="332"/>
                  </a:cubicBezTo>
                  <a:cubicBezTo>
                    <a:pt x="250" y="359"/>
                    <a:pt x="270" y="381"/>
                    <a:pt x="297" y="381"/>
                  </a:cubicBezTo>
                  <a:cubicBezTo>
                    <a:pt x="345" y="381"/>
                    <a:pt x="382" y="330"/>
                    <a:pt x="382" y="257"/>
                  </a:cubicBezTo>
                  <a:cubicBezTo>
                    <a:pt x="382" y="193"/>
                    <a:pt x="335" y="148"/>
                    <a:pt x="269" y="148"/>
                  </a:cubicBezTo>
                  <a:cubicBezTo>
                    <a:pt x="192" y="148"/>
                    <a:pt x="147" y="205"/>
                    <a:pt x="147" y="265"/>
                  </a:cubicBezTo>
                  <a:cubicBezTo>
                    <a:pt x="147" y="288"/>
                    <a:pt x="156" y="313"/>
                    <a:pt x="167" y="326"/>
                  </a:cubicBezTo>
                  <a:cubicBezTo>
                    <a:pt x="169" y="329"/>
                    <a:pt x="169" y="332"/>
                    <a:pt x="168" y="334"/>
                  </a:cubicBezTo>
                  <a:cubicBezTo>
                    <a:pt x="166" y="343"/>
                    <a:pt x="162" y="361"/>
                    <a:pt x="161" y="365"/>
                  </a:cubicBezTo>
                  <a:cubicBezTo>
                    <a:pt x="160" y="370"/>
                    <a:pt x="157" y="371"/>
                    <a:pt x="152" y="368"/>
                  </a:cubicBezTo>
                  <a:cubicBezTo>
                    <a:pt x="118" y="353"/>
                    <a:pt x="97" y="303"/>
                    <a:pt x="97" y="264"/>
                  </a:cubicBezTo>
                  <a:cubicBezTo>
                    <a:pt x="97" y="178"/>
                    <a:pt x="159" y="100"/>
                    <a:pt x="275" y="100"/>
                  </a:cubicBezTo>
                  <a:cubicBezTo>
                    <a:pt x="369" y="100"/>
                    <a:pt x="442" y="167"/>
                    <a:pt x="442" y="256"/>
                  </a:cubicBezTo>
                  <a:cubicBezTo>
                    <a:pt x="442" y="350"/>
                    <a:pt x="383" y="424"/>
                    <a:pt x="302" y="424"/>
                  </a:cubicBezTo>
                  <a:cubicBezTo>
                    <a:pt x="275" y="424"/>
                    <a:pt x="249" y="410"/>
                    <a:pt x="240" y="393"/>
                  </a:cubicBezTo>
                  <a:cubicBezTo>
                    <a:pt x="240" y="393"/>
                    <a:pt x="227" y="445"/>
                    <a:pt x="223" y="458"/>
                  </a:cubicBezTo>
                  <a:cubicBezTo>
                    <a:pt x="217" y="481"/>
                    <a:pt x="201" y="510"/>
                    <a:pt x="190" y="528"/>
                  </a:cubicBezTo>
                  <a:cubicBezTo>
                    <a:pt x="215" y="536"/>
                    <a:pt x="242" y="540"/>
                    <a:pt x="270" y="540"/>
                  </a:cubicBezTo>
                  <a:cubicBezTo>
                    <a:pt x="419" y="540"/>
                    <a:pt x="540" y="419"/>
                    <a:pt x="540" y="270"/>
                  </a:cubicBezTo>
                  <a:close/>
                </a:path>
              </a:pathLst>
            </a:custGeom>
            <a:solidFill>
              <a:srgbClr val="C40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a:extLst>
              <a:ext uri="{FF2B5EF4-FFF2-40B4-BE49-F238E27FC236}">
                <a16:creationId xmlns:a16="http://schemas.microsoft.com/office/drawing/2014/main" id="{280FEB17-899E-6A26-DBED-CF10000255B3}"/>
              </a:ext>
            </a:extLst>
          </p:cNvPr>
          <p:cNvGrpSpPr/>
          <p:nvPr/>
        </p:nvGrpSpPr>
        <p:grpSpPr>
          <a:xfrm>
            <a:off x="8325986" y="3640720"/>
            <a:ext cx="672508" cy="670993"/>
            <a:chOff x="5975627" y="7440480"/>
            <a:chExt cx="451499" cy="450482"/>
          </a:xfrm>
        </p:grpSpPr>
        <p:sp>
          <p:nvSpPr>
            <p:cNvPr id="50" name="Oval 22">
              <a:extLst>
                <a:ext uri="{FF2B5EF4-FFF2-40B4-BE49-F238E27FC236}">
                  <a16:creationId xmlns:a16="http://schemas.microsoft.com/office/drawing/2014/main" id="{C935C29C-6F2C-6AD6-A5C0-72BD1763BB96}"/>
                </a:ext>
              </a:extLst>
            </p:cNvPr>
            <p:cNvSpPr>
              <a:spLocks noChangeArrowheads="1"/>
            </p:cNvSpPr>
            <p:nvPr/>
          </p:nvSpPr>
          <p:spPr bwMode="auto">
            <a:xfrm>
              <a:off x="5975627" y="7440480"/>
              <a:ext cx="451499" cy="450482"/>
            </a:xfrm>
            <a:prstGeom prst="ellipse">
              <a:avLst/>
            </a:prstGeom>
            <a:solidFill>
              <a:srgbClr val="025B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23">
              <a:extLst>
                <a:ext uri="{FF2B5EF4-FFF2-40B4-BE49-F238E27FC236}">
                  <a16:creationId xmlns:a16="http://schemas.microsoft.com/office/drawing/2014/main" id="{448C48FF-49F2-B5DF-2713-2ECAA200559C}"/>
                </a:ext>
              </a:extLst>
            </p:cNvPr>
            <p:cNvSpPr>
              <a:spLocks noEditPoints="1"/>
            </p:cNvSpPr>
            <p:nvPr/>
          </p:nvSpPr>
          <p:spPr bwMode="auto">
            <a:xfrm>
              <a:off x="6047317" y="7569117"/>
              <a:ext cx="308118" cy="193209"/>
            </a:xfrm>
            <a:custGeom>
              <a:avLst/>
              <a:gdLst>
                <a:gd name="T0" fmla="*/ 171 w 368"/>
                <a:gd name="T1" fmla="*/ 85 h 231"/>
                <a:gd name="T2" fmla="*/ 174 w 368"/>
                <a:gd name="T3" fmla="*/ 30 h 231"/>
                <a:gd name="T4" fmla="*/ 136 w 368"/>
                <a:gd name="T5" fmla="*/ 3 h 231"/>
                <a:gd name="T6" fmla="*/ 0 w 368"/>
                <a:gd name="T7" fmla="*/ 0 h 231"/>
                <a:gd name="T8" fmla="*/ 109 w 368"/>
                <a:gd name="T9" fmla="*/ 227 h 231"/>
                <a:gd name="T10" fmla="*/ 165 w 368"/>
                <a:gd name="T11" fmla="*/ 211 h 231"/>
                <a:gd name="T12" fmla="*/ 189 w 368"/>
                <a:gd name="T13" fmla="*/ 161 h 231"/>
                <a:gd name="T14" fmla="*/ 148 w 368"/>
                <a:gd name="T15" fmla="*/ 103 h 231"/>
                <a:gd name="T16" fmla="*/ 96 w 368"/>
                <a:gd name="T17" fmla="*/ 39 h 231"/>
                <a:gd name="T18" fmla="*/ 120 w 368"/>
                <a:gd name="T19" fmla="*/ 44 h 231"/>
                <a:gd name="T20" fmla="*/ 130 w 368"/>
                <a:gd name="T21" fmla="*/ 65 h 231"/>
                <a:gd name="T22" fmla="*/ 100 w 368"/>
                <a:gd name="T23" fmla="*/ 92 h 231"/>
                <a:gd name="T24" fmla="*/ 50 w 368"/>
                <a:gd name="T25" fmla="*/ 39 h 231"/>
                <a:gd name="T26" fmla="*/ 129 w 368"/>
                <a:gd name="T27" fmla="*/ 182 h 231"/>
                <a:gd name="T28" fmla="*/ 103 w 368"/>
                <a:gd name="T29" fmla="*/ 188 h 231"/>
                <a:gd name="T30" fmla="*/ 50 w 368"/>
                <a:gd name="T31" fmla="*/ 126 h 231"/>
                <a:gd name="T32" fmla="*/ 130 w 368"/>
                <a:gd name="T33" fmla="*/ 133 h 231"/>
                <a:gd name="T34" fmla="*/ 137 w 368"/>
                <a:gd name="T35" fmla="*/ 173 h 231"/>
                <a:gd name="T36" fmla="*/ 350 w 368"/>
                <a:gd name="T37" fmla="*/ 88 h 231"/>
                <a:gd name="T38" fmla="*/ 288 w 368"/>
                <a:gd name="T39" fmla="*/ 58 h 231"/>
                <a:gd name="T40" fmla="*/ 227 w 368"/>
                <a:gd name="T41" fmla="*/ 83 h 231"/>
                <a:gd name="T42" fmla="*/ 204 w 368"/>
                <a:gd name="T43" fmla="*/ 145 h 231"/>
                <a:gd name="T44" fmla="*/ 227 w 368"/>
                <a:gd name="T45" fmla="*/ 207 h 231"/>
                <a:gd name="T46" fmla="*/ 288 w 368"/>
                <a:gd name="T47" fmla="*/ 231 h 231"/>
                <a:gd name="T48" fmla="*/ 365 w 368"/>
                <a:gd name="T49" fmla="*/ 176 h 231"/>
                <a:gd name="T50" fmla="*/ 313 w 368"/>
                <a:gd name="T51" fmla="*/ 190 h 231"/>
                <a:gd name="T52" fmla="*/ 260 w 368"/>
                <a:gd name="T53" fmla="*/ 187 h 231"/>
                <a:gd name="T54" fmla="*/ 367 w 368"/>
                <a:gd name="T55" fmla="*/ 155 h 231"/>
                <a:gd name="T56" fmla="*/ 249 w 368"/>
                <a:gd name="T57" fmla="*/ 127 h 231"/>
                <a:gd name="T58" fmla="*/ 257 w 368"/>
                <a:gd name="T59" fmla="*/ 105 h 231"/>
                <a:gd name="T60" fmla="*/ 287 w 368"/>
                <a:gd name="T61" fmla="*/ 92 h 231"/>
                <a:gd name="T62" fmla="*/ 322 w 368"/>
                <a:gd name="T63" fmla="*/ 127 h 231"/>
                <a:gd name="T64" fmla="*/ 332 w 368"/>
                <a:gd name="T65" fmla="*/ 15 h 231"/>
                <a:gd name="T66" fmla="*/ 240 w 368"/>
                <a:gd name="T67" fmla="*/ 38 h 231"/>
                <a:gd name="T68" fmla="*/ 332 w 368"/>
                <a:gd name="T69" fmla="*/ 1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8" h="231">
                  <a:moveTo>
                    <a:pt x="148" y="103"/>
                  </a:moveTo>
                  <a:cubicBezTo>
                    <a:pt x="158" y="99"/>
                    <a:pt x="166" y="92"/>
                    <a:pt x="171" y="85"/>
                  </a:cubicBezTo>
                  <a:cubicBezTo>
                    <a:pt x="176" y="77"/>
                    <a:pt x="179" y="68"/>
                    <a:pt x="179" y="56"/>
                  </a:cubicBezTo>
                  <a:cubicBezTo>
                    <a:pt x="179" y="46"/>
                    <a:pt x="177" y="37"/>
                    <a:pt x="174" y="30"/>
                  </a:cubicBezTo>
                  <a:cubicBezTo>
                    <a:pt x="170" y="22"/>
                    <a:pt x="165" y="17"/>
                    <a:pt x="159" y="12"/>
                  </a:cubicBezTo>
                  <a:cubicBezTo>
                    <a:pt x="152" y="8"/>
                    <a:pt x="145" y="5"/>
                    <a:pt x="136" y="3"/>
                  </a:cubicBezTo>
                  <a:cubicBezTo>
                    <a:pt x="127" y="1"/>
                    <a:pt x="117" y="0"/>
                    <a:pt x="106" y="0"/>
                  </a:cubicBezTo>
                  <a:cubicBezTo>
                    <a:pt x="0" y="0"/>
                    <a:pt x="0" y="0"/>
                    <a:pt x="0" y="0"/>
                  </a:cubicBezTo>
                  <a:cubicBezTo>
                    <a:pt x="0" y="227"/>
                    <a:pt x="0" y="227"/>
                    <a:pt x="0" y="227"/>
                  </a:cubicBezTo>
                  <a:cubicBezTo>
                    <a:pt x="109" y="227"/>
                    <a:pt x="109" y="227"/>
                    <a:pt x="109" y="227"/>
                  </a:cubicBezTo>
                  <a:cubicBezTo>
                    <a:pt x="120" y="227"/>
                    <a:pt x="130" y="225"/>
                    <a:pt x="139" y="223"/>
                  </a:cubicBezTo>
                  <a:cubicBezTo>
                    <a:pt x="149" y="220"/>
                    <a:pt x="157" y="216"/>
                    <a:pt x="165" y="211"/>
                  </a:cubicBezTo>
                  <a:cubicBezTo>
                    <a:pt x="172" y="206"/>
                    <a:pt x="178" y="199"/>
                    <a:pt x="183" y="191"/>
                  </a:cubicBezTo>
                  <a:cubicBezTo>
                    <a:pt x="187" y="182"/>
                    <a:pt x="189" y="172"/>
                    <a:pt x="189" y="161"/>
                  </a:cubicBezTo>
                  <a:cubicBezTo>
                    <a:pt x="189" y="147"/>
                    <a:pt x="186" y="135"/>
                    <a:pt x="179" y="125"/>
                  </a:cubicBezTo>
                  <a:cubicBezTo>
                    <a:pt x="172" y="115"/>
                    <a:pt x="162" y="107"/>
                    <a:pt x="148" y="103"/>
                  </a:cubicBezTo>
                  <a:close/>
                  <a:moveTo>
                    <a:pt x="50" y="39"/>
                  </a:moveTo>
                  <a:cubicBezTo>
                    <a:pt x="96" y="39"/>
                    <a:pt x="96" y="39"/>
                    <a:pt x="96" y="39"/>
                  </a:cubicBezTo>
                  <a:cubicBezTo>
                    <a:pt x="101" y="39"/>
                    <a:pt x="105" y="39"/>
                    <a:pt x="109" y="40"/>
                  </a:cubicBezTo>
                  <a:cubicBezTo>
                    <a:pt x="113" y="41"/>
                    <a:pt x="117" y="42"/>
                    <a:pt x="120" y="44"/>
                  </a:cubicBezTo>
                  <a:cubicBezTo>
                    <a:pt x="123" y="46"/>
                    <a:pt x="126" y="48"/>
                    <a:pt x="128" y="52"/>
                  </a:cubicBezTo>
                  <a:cubicBezTo>
                    <a:pt x="130" y="55"/>
                    <a:pt x="130" y="59"/>
                    <a:pt x="130" y="65"/>
                  </a:cubicBezTo>
                  <a:cubicBezTo>
                    <a:pt x="130" y="74"/>
                    <a:pt x="128" y="81"/>
                    <a:pt x="122" y="85"/>
                  </a:cubicBezTo>
                  <a:cubicBezTo>
                    <a:pt x="116" y="90"/>
                    <a:pt x="109" y="92"/>
                    <a:pt x="100" y="92"/>
                  </a:cubicBezTo>
                  <a:cubicBezTo>
                    <a:pt x="50" y="92"/>
                    <a:pt x="50" y="92"/>
                    <a:pt x="50" y="92"/>
                  </a:cubicBezTo>
                  <a:lnTo>
                    <a:pt x="50" y="39"/>
                  </a:lnTo>
                  <a:close/>
                  <a:moveTo>
                    <a:pt x="137" y="173"/>
                  </a:moveTo>
                  <a:cubicBezTo>
                    <a:pt x="135" y="177"/>
                    <a:pt x="132" y="180"/>
                    <a:pt x="129" y="182"/>
                  </a:cubicBezTo>
                  <a:cubicBezTo>
                    <a:pt x="125" y="184"/>
                    <a:pt x="121" y="186"/>
                    <a:pt x="117" y="187"/>
                  </a:cubicBezTo>
                  <a:cubicBezTo>
                    <a:pt x="112" y="188"/>
                    <a:pt x="108" y="188"/>
                    <a:pt x="103" y="188"/>
                  </a:cubicBezTo>
                  <a:cubicBezTo>
                    <a:pt x="50" y="188"/>
                    <a:pt x="50" y="188"/>
                    <a:pt x="50" y="188"/>
                  </a:cubicBezTo>
                  <a:cubicBezTo>
                    <a:pt x="50" y="126"/>
                    <a:pt x="50" y="126"/>
                    <a:pt x="50" y="126"/>
                  </a:cubicBezTo>
                  <a:cubicBezTo>
                    <a:pt x="104" y="126"/>
                    <a:pt x="104" y="126"/>
                    <a:pt x="104" y="126"/>
                  </a:cubicBezTo>
                  <a:cubicBezTo>
                    <a:pt x="115" y="126"/>
                    <a:pt x="123" y="128"/>
                    <a:pt x="130" y="133"/>
                  </a:cubicBezTo>
                  <a:cubicBezTo>
                    <a:pt x="136" y="138"/>
                    <a:pt x="140" y="146"/>
                    <a:pt x="140" y="158"/>
                  </a:cubicBezTo>
                  <a:cubicBezTo>
                    <a:pt x="140" y="164"/>
                    <a:pt x="139" y="169"/>
                    <a:pt x="137" y="173"/>
                  </a:cubicBezTo>
                  <a:close/>
                  <a:moveTo>
                    <a:pt x="364" y="119"/>
                  </a:moveTo>
                  <a:cubicBezTo>
                    <a:pt x="361" y="107"/>
                    <a:pt x="357" y="97"/>
                    <a:pt x="350" y="88"/>
                  </a:cubicBezTo>
                  <a:cubicBezTo>
                    <a:pt x="343" y="79"/>
                    <a:pt x="335" y="72"/>
                    <a:pt x="324" y="66"/>
                  </a:cubicBezTo>
                  <a:cubicBezTo>
                    <a:pt x="314" y="61"/>
                    <a:pt x="302" y="58"/>
                    <a:pt x="288" y="58"/>
                  </a:cubicBezTo>
                  <a:cubicBezTo>
                    <a:pt x="275" y="58"/>
                    <a:pt x="264" y="60"/>
                    <a:pt x="254" y="65"/>
                  </a:cubicBezTo>
                  <a:cubicBezTo>
                    <a:pt x="244" y="69"/>
                    <a:pt x="235" y="75"/>
                    <a:pt x="227" y="83"/>
                  </a:cubicBezTo>
                  <a:cubicBezTo>
                    <a:pt x="220" y="91"/>
                    <a:pt x="214" y="100"/>
                    <a:pt x="210" y="110"/>
                  </a:cubicBezTo>
                  <a:cubicBezTo>
                    <a:pt x="206" y="121"/>
                    <a:pt x="204" y="132"/>
                    <a:pt x="204" y="145"/>
                  </a:cubicBezTo>
                  <a:cubicBezTo>
                    <a:pt x="204" y="157"/>
                    <a:pt x="206" y="169"/>
                    <a:pt x="210" y="180"/>
                  </a:cubicBezTo>
                  <a:cubicBezTo>
                    <a:pt x="214" y="190"/>
                    <a:pt x="219" y="199"/>
                    <a:pt x="227" y="207"/>
                  </a:cubicBezTo>
                  <a:cubicBezTo>
                    <a:pt x="234" y="215"/>
                    <a:pt x="243" y="220"/>
                    <a:pt x="253" y="225"/>
                  </a:cubicBezTo>
                  <a:cubicBezTo>
                    <a:pt x="263" y="229"/>
                    <a:pt x="275" y="231"/>
                    <a:pt x="288" y="231"/>
                  </a:cubicBezTo>
                  <a:cubicBezTo>
                    <a:pt x="306" y="231"/>
                    <a:pt x="322" y="227"/>
                    <a:pt x="335" y="218"/>
                  </a:cubicBezTo>
                  <a:cubicBezTo>
                    <a:pt x="349" y="210"/>
                    <a:pt x="358" y="196"/>
                    <a:pt x="365" y="176"/>
                  </a:cubicBezTo>
                  <a:cubicBezTo>
                    <a:pt x="325" y="176"/>
                    <a:pt x="325" y="176"/>
                    <a:pt x="325" y="176"/>
                  </a:cubicBezTo>
                  <a:cubicBezTo>
                    <a:pt x="323" y="181"/>
                    <a:pt x="319" y="186"/>
                    <a:pt x="313" y="190"/>
                  </a:cubicBezTo>
                  <a:cubicBezTo>
                    <a:pt x="306" y="195"/>
                    <a:pt x="299" y="197"/>
                    <a:pt x="289" y="197"/>
                  </a:cubicBezTo>
                  <a:cubicBezTo>
                    <a:pt x="277" y="197"/>
                    <a:pt x="267" y="194"/>
                    <a:pt x="260" y="187"/>
                  </a:cubicBezTo>
                  <a:cubicBezTo>
                    <a:pt x="254" y="181"/>
                    <a:pt x="249" y="168"/>
                    <a:pt x="249" y="155"/>
                  </a:cubicBezTo>
                  <a:cubicBezTo>
                    <a:pt x="367" y="155"/>
                    <a:pt x="367" y="155"/>
                    <a:pt x="367" y="155"/>
                  </a:cubicBezTo>
                  <a:cubicBezTo>
                    <a:pt x="368" y="143"/>
                    <a:pt x="367" y="131"/>
                    <a:pt x="364" y="119"/>
                  </a:cubicBezTo>
                  <a:close/>
                  <a:moveTo>
                    <a:pt x="249" y="127"/>
                  </a:moveTo>
                  <a:cubicBezTo>
                    <a:pt x="249" y="124"/>
                    <a:pt x="250" y="120"/>
                    <a:pt x="251" y="116"/>
                  </a:cubicBezTo>
                  <a:cubicBezTo>
                    <a:pt x="252" y="112"/>
                    <a:pt x="254" y="108"/>
                    <a:pt x="257" y="105"/>
                  </a:cubicBezTo>
                  <a:cubicBezTo>
                    <a:pt x="260" y="101"/>
                    <a:pt x="264" y="98"/>
                    <a:pt x="269" y="96"/>
                  </a:cubicBezTo>
                  <a:cubicBezTo>
                    <a:pt x="273" y="93"/>
                    <a:pt x="279" y="92"/>
                    <a:pt x="287" y="92"/>
                  </a:cubicBezTo>
                  <a:cubicBezTo>
                    <a:pt x="298" y="92"/>
                    <a:pt x="307" y="95"/>
                    <a:pt x="312" y="101"/>
                  </a:cubicBezTo>
                  <a:cubicBezTo>
                    <a:pt x="317" y="107"/>
                    <a:pt x="321" y="116"/>
                    <a:pt x="322" y="127"/>
                  </a:cubicBezTo>
                  <a:lnTo>
                    <a:pt x="249" y="127"/>
                  </a:lnTo>
                  <a:close/>
                  <a:moveTo>
                    <a:pt x="332" y="15"/>
                  </a:moveTo>
                  <a:cubicBezTo>
                    <a:pt x="240" y="15"/>
                    <a:pt x="240" y="15"/>
                    <a:pt x="240" y="15"/>
                  </a:cubicBezTo>
                  <a:cubicBezTo>
                    <a:pt x="240" y="38"/>
                    <a:pt x="240" y="38"/>
                    <a:pt x="240" y="38"/>
                  </a:cubicBezTo>
                  <a:cubicBezTo>
                    <a:pt x="332" y="38"/>
                    <a:pt x="332" y="38"/>
                    <a:pt x="332" y="38"/>
                  </a:cubicBezTo>
                  <a:lnTo>
                    <a:pt x="33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TextBox 51">
            <a:extLst>
              <a:ext uri="{FF2B5EF4-FFF2-40B4-BE49-F238E27FC236}">
                <a16:creationId xmlns:a16="http://schemas.microsoft.com/office/drawing/2014/main" id="{D0A10572-6F38-CCFE-DC01-C3E1CB8028A5}"/>
              </a:ext>
            </a:extLst>
          </p:cNvPr>
          <p:cNvSpPr txBox="1"/>
          <p:nvPr/>
        </p:nvSpPr>
        <p:spPr>
          <a:xfrm>
            <a:off x="8811818" y="2417259"/>
            <a:ext cx="2937035" cy="535788"/>
          </a:xfrm>
          <a:prstGeom prst="rect">
            <a:avLst/>
          </a:prstGeom>
          <a:noFill/>
        </p:spPr>
        <p:txBody>
          <a:bodyPr wrap="square" rtlCol="0">
            <a:spAutoFit/>
          </a:bodyPr>
          <a:lstStyle/>
          <a:p>
            <a:pPr>
              <a:lnSpc>
                <a:spcPts val="1800"/>
              </a:lnSpc>
            </a:pPr>
            <a:r>
              <a:rPr lang="en-US" sz="1100" dirty="0">
                <a:solidFill>
                  <a:schemeClr val="accent4"/>
                </a:solidFill>
                <a:latin typeface="Poppins" panose="00000500000000000000" pitchFamily="2" charset="0"/>
                <a:cs typeface="Poppins" panose="00000500000000000000" pitchFamily="2" charset="0"/>
              </a:rPr>
              <a:t>A peep at some distant orb has power to raise and purify our strain.</a:t>
            </a:r>
          </a:p>
        </p:txBody>
      </p:sp>
      <p:sp>
        <p:nvSpPr>
          <p:cNvPr id="53" name="TextBox 52">
            <a:extLst>
              <a:ext uri="{FF2B5EF4-FFF2-40B4-BE49-F238E27FC236}">
                <a16:creationId xmlns:a16="http://schemas.microsoft.com/office/drawing/2014/main" id="{68797A01-8B8E-CBFE-CDDB-A0DDC63AE804}"/>
              </a:ext>
            </a:extLst>
          </p:cNvPr>
          <p:cNvSpPr txBox="1"/>
          <p:nvPr/>
        </p:nvSpPr>
        <p:spPr>
          <a:xfrm>
            <a:off x="8811819" y="2096728"/>
            <a:ext cx="1136850" cy="369332"/>
          </a:xfrm>
          <a:prstGeom prst="rect">
            <a:avLst/>
          </a:prstGeom>
          <a:noFill/>
        </p:spPr>
        <p:txBody>
          <a:bodyPr wrap="none" rtlCol="0">
            <a:spAutoFit/>
          </a:bodyPr>
          <a:lstStyle/>
          <a:p>
            <a:r>
              <a:rPr lang="en-US" b="1" dirty="0">
                <a:solidFill>
                  <a:schemeClr val="accent3"/>
                </a:solidFill>
                <a:latin typeface="Barlow" panose="00000500000000000000" pitchFamily="2" charset="0"/>
                <a:cs typeface="Poppins" panose="00000500000000000000" pitchFamily="2" charset="0"/>
              </a:rPr>
              <a:t>Pinterest</a:t>
            </a:r>
          </a:p>
        </p:txBody>
      </p:sp>
      <p:sp>
        <p:nvSpPr>
          <p:cNvPr id="56" name="TextBox 55">
            <a:extLst>
              <a:ext uri="{FF2B5EF4-FFF2-40B4-BE49-F238E27FC236}">
                <a16:creationId xmlns:a16="http://schemas.microsoft.com/office/drawing/2014/main" id="{C95BE5FC-1311-5473-3BA7-5C9A73AA6EA8}"/>
              </a:ext>
            </a:extLst>
          </p:cNvPr>
          <p:cNvSpPr txBox="1"/>
          <p:nvPr/>
        </p:nvSpPr>
        <p:spPr>
          <a:xfrm>
            <a:off x="9203814" y="3868179"/>
            <a:ext cx="2573555" cy="535788"/>
          </a:xfrm>
          <a:prstGeom prst="rect">
            <a:avLst/>
          </a:prstGeom>
          <a:noFill/>
        </p:spPr>
        <p:txBody>
          <a:bodyPr wrap="square" rtlCol="0">
            <a:spAutoFit/>
          </a:bodyPr>
          <a:lstStyle/>
          <a:p>
            <a:pPr>
              <a:lnSpc>
                <a:spcPts val="1800"/>
              </a:lnSpc>
            </a:pPr>
            <a:r>
              <a:rPr lang="en-US" sz="1100" dirty="0">
                <a:solidFill>
                  <a:schemeClr val="accent4"/>
                </a:solidFill>
                <a:latin typeface="Poppins" panose="00000500000000000000" pitchFamily="2" charset="0"/>
                <a:cs typeface="Poppins" panose="00000500000000000000" pitchFamily="2" charset="0"/>
              </a:rPr>
              <a:t>A peep at some distant orb has power thoughts like a strain.</a:t>
            </a:r>
          </a:p>
        </p:txBody>
      </p:sp>
      <p:sp>
        <p:nvSpPr>
          <p:cNvPr id="57" name="TextBox 56">
            <a:extLst>
              <a:ext uri="{FF2B5EF4-FFF2-40B4-BE49-F238E27FC236}">
                <a16:creationId xmlns:a16="http://schemas.microsoft.com/office/drawing/2014/main" id="{96B6E7A0-9B5C-CDCD-1E8D-C712FCC99161}"/>
              </a:ext>
            </a:extLst>
          </p:cNvPr>
          <p:cNvSpPr txBox="1"/>
          <p:nvPr/>
        </p:nvSpPr>
        <p:spPr>
          <a:xfrm>
            <a:off x="9203815" y="3547648"/>
            <a:ext cx="1079142" cy="369332"/>
          </a:xfrm>
          <a:prstGeom prst="rect">
            <a:avLst/>
          </a:prstGeom>
          <a:noFill/>
        </p:spPr>
        <p:txBody>
          <a:bodyPr wrap="none" rtlCol="0">
            <a:spAutoFit/>
          </a:bodyPr>
          <a:lstStyle/>
          <a:p>
            <a:r>
              <a:rPr lang="en-US" b="1" dirty="0">
                <a:solidFill>
                  <a:schemeClr val="accent4"/>
                </a:solidFill>
                <a:latin typeface="Barlow" panose="00000500000000000000" pitchFamily="2" charset="0"/>
                <a:cs typeface="Poppins" panose="00000500000000000000" pitchFamily="2" charset="0"/>
              </a:rPr>
              <a:t>Behance</a:t>
            </a:r>
          </a:p>
        </p:txBody>
      </p:sp>
      <p:sp>
        <p:nvSpPr>
          <p:cNvPr id="59" name="TextBox 58">
            <a:extLst>
              <a:ext uri="{FF2B5EF4-FFF2-40B4-BE49-F238E27FC236}">
                <a16:creationId xmlns:a16="http://schemas.microsoft.com/office/drawing/2014/main" id="{E58E8A7C-01D9-4409-9553-F4EAAF7ED2B5}"/>
              </a:ext>
            </a:extLst>
          </p:cNvPr>
          <p:cNvSpPr txBox="1"/>
          <p:nvPr/>
        </p:nvSpPr>
        <p:spPr>
          <a:xfrm>
            <a:off x="471234" y="4746683"/>
            <a:ext cx="2697059" cy="535788"/>
          </a:xfrm>
          <a:prstGeom prst="rect">
            <a:avLst/>
          </a:prstGeom>
          <a:noFill/>
        </p:spPr>
        <p:txBody>
          <a:bodyPr wrap="square" rtlCol="0">
            <a:spAutoFit/>
          </a:bodyPr>
          <a:lstStyle/>
          <a:p>
            <a:pPr algn="r">
              <a:lnSpc>
                <a:spcPts val="1800"/>
              </a:lnSpc>
            </a:pPr>
            <a:r>
              <a:rPr lang="en-US" sz="1100" dirty="0">
                <a:solidFill>
                  <a:schemeClr val="accent4"/>
                </a:solidFill>
                <a:latin typeface="Poppins" panose="00000500000000000000" pitchFamily="2" charset="0"/>
                <a:cs typeface="Poppins" panose="00000500000000000000" pitchFamily="2" charset="0"/>
              </a:rPr>
              <a:t>A peep at some distant orb has and purify our thoughts like a strain.</a:t>
            </a:r>
          </a:p>
        </p:txBody>
      </p:sp>
      <p:sp>
        <p:nvSpPr>
          <p:cNvPr id="60" name="TextBox 59">
            <a:extLst>
              <a:ext uri="{FF2B5EF4-FFF2-40B4-BE49-F238E27FC236}">
                <a16:creationId xmlns:a16="http://schemas.microsoft.com/office/drawing/2014/main" id="{AB73E98C-F848-F0FA-7649-A5F1F3BC5ECE}"/>
              </a:ext>
            </a:extLst>
          </p:cNvPr>
          <p:cNvSpPr txBox="1"/>
          <p:nvPr/>
        </p:nvSpPr>
        <p:spPr>
          <a:xfrm>
            <a:off x="2217392" y="4426152"/>
            <a:ext cx="950901" cy="369332"/>
          </a:xfrm>
          <a:prstGeom prst="rect">
            <a:avLst/>
          </a:prstGeom>
          <a:noFill/>
        </p:spPr>
        <p:txBody>
          <a:bodyPr wrap="none" rtlCol="0">
            <a:spAutoFit/>
          </a:bodyPr>
          <a:lstStyle/>
          <a:p>
            <a:pPr algn="r"/>
            <a:r>
              <a:rPr lang="en-US" b="1" dirty="0">
                <a:solidFill>
                  <a:schemeClr val="accent1"/>
                </a:solidFill>
                <a:latin typeface="Barlow" panose="00000500000000000000" pitchFamily="2" charset="0"/>
                <a:cs typeface="Poppins" panose="00000500000000000000" pitchFamily="2" charset="0"/>
              </a:rPr>
              <a:t>Twitter</a:t>
            </a:r>
          </a:p>
        </p:txBody>
      </p:sp>
      <p:sp>
        <p:nvSpPr>
          <p:cNvPr id="61" name="TextBox 60">
            <a:extLst>
              <a:ext uri="{FF2B5EF4-FFF2-40B4-BE49-F238E27FC236}">
                <a16:creationId xmlns:a16="http://schemas.microsoft.com/office/drawing/2014/main" id="{05560833-5904-DCE6-8480-1555BC58464F}"/>
              </a:ext>
            </a:extLst>
          </p:cNvPr>
          <p:cNvSpPr txBox="1"/>
          <p:nvPr/>
        </p:nvSpPr>
        <p:spPr>
          <a:xfrm>
            <a:off x="590808" y="3389175"/>
            <a:ext cx="2937022" cy="535788"/>
          </a:xfrm>
          <a:prstGeom prst="rect">
            <a:avLst/>
          </a:prstGeom>
          <a:noFill/>
        </p:spPr>
        <p:txBody>
          <a:bodyPr wrap="square" rtlCol="0">
            <a:spAutoFit/>
          </a:bodyPr>
          <a:lstStyle/>
          <a:p>
            <a:pPr algn="r">
              <a:lnSpc>
                <a:spcPts val="1800"/>
              </a:lnSpc>
            </a:pPr>
            <a:r>
              <a:rPr lang="en-US" sz="1100" dirty="0">
                <a:solidFill>
                  <a:schemeClr val="accent4"/>
                </a:solidFill>
                <a:latin typeface="Poppins" panose="00000500000000000000" pitchFamily="2" charset="0"/>
                <a:cs typeface="Poppins" panose="00000500000000000000" pitchFamily="2" charset="0"/>
              </a:rPr>
              <a:t>A peep at some distant orb has power to our thoughts like a strain.</a:t>
            </a:r>
          </a:p>
        </p:txBody>
      </p:sp>
      <p:sp>
        <p:nvSpPr>
          <p:cNvPr id="62" name="TextBox 61">
            <a:extLst>
              <a:ext uri="{FF2B5EF4-FFF2-40B4-BE49-F238E27FC236}">
                <a16:creationId xmlns:a16="http://schemas.microsoft.com/office/drawing/2014/main" id="{2815F177-79F5-C466-C2C1-2EC2F58773CB}"/>
              </a:ext>
            </a:extLst>
          </p:cNvPr>
          <p:cNvSpPr txBox="1"/>
          <p:nvPr/>
        </p:nvSpPr>
        <p:spPr>
          <a:xfrm>
            <a:off x="2116866" y="3068644"/>
            <a:ext cx="1410964" cy="369332"/>
          </a:xfrm>
          <a:prstGeom prst="rect">
            <a:avLst/>
          </a:prstGeom>
          <a:noFill/>
        </p:spPr>
        <p:txBody>
          <a:bodyPr wrap="none" rtlCol="0">
            <a:spAutoFit/>
          </a:bodyPr>
          <a:lstStyle/>
          <a:p>
            <a:pPr algn="r"/>
            <a:r>
              <a:rPr lang="en-US" b="1" dirty="0">
                <a:solidFill>
                  <a:schemeClr val="accent2"/>
                </a:solidFill>
                <a:latin typeface="Barlow" panose="00000500000000000000" pitchFamily="2" charset="0"/>
                <a:cs typeface="Poppins" panose="00000500000000000000" pitchFamily="2" charset="0"/>
              </a:rPr>
              <a:t>WhatsApp's</a:t>
            </a:r>
          </a:p>
        </p:txBody>
      </p:sp>
      <p:grpSp>
        <p:nvGrpSpPr>
          <p:cNvPr id="69" name="Group 68">
            <a:extLst>
              <a:ext uri="{FF2B5EF4-FFF2-40B4-BE49-F238E27FC236}">
                <a16:creationId xmlns:a16="http://schemas.microsoft.com/office/drawing/2014/main" id="{BC6F6140-C047-E9EE-6DD1-91AB86527625}"/>
              </a:ext>
            </a:extLst>
          </p:cNvPr>
          <p:cNvGrpSpPr>
            <a:grpSpLocks/>
          </p:cNvGrpSpPr>
          <p:nvPr/>
        </p:nvGrpSpPr>
        <p:grpSpPr>
          <a:xfrm>
            <a:off x="1813914" y="5762751"/>
            <a:ext cx="586602" cy="586602"/>
            <a:chOff x="2706856" y="5520135"/>
            <a:chExt cx="978209" cy="979473"/>
          </a:xfrm>
        </p:grpSpPr>
        <p:sp>
          <p:nvSpPr>
            <p:cNvPr id="70" name="Oval 19">
              <a:extLst>
                <a:ext uri="{FF2B5EF4-FFF2-40B4-BE49-F238E27FC236}">
                  <a16:creationId xmlns:a16="http://schemas.microsoft.com/office/drawing/2014/main" id="{27651B12-A8FA-2877-642B-A2F12140310D}"/>
                </a:ext>
              </a:extLst>
            </p:cNvPr>
            <p:cNvSpPr>
              <a:spLocks noChangeArrowheads="1"/>
            </p:cNvSpPr>
            <p:nvPr/>
          </p:nvSpPr>
          <p:spPr bwMode="auto">
            <a:xfrm>
              <a:off x="2706856" y="5520135"/>
              <a:ext cx="978209" cy="979473"/>
            </a:xfrm>
            <a:prstGeom prst="ellipse">
              <a:avLst/>
            </a:prstGeom>
            <a:solidFill>
              <a:srgbClr val="4467AD"/>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20">
              <a:extLst>
                <a:ext uri="{FF2B5EF4-FFF2-40B4-BE49-F238E27FC236}">
                  <a16:creationId xmlns:a16="http://schemas.microsoft.com/office/drawing/2014/main" id="{F521A307-2CEE-8013-3037-8E19D8734CBE}"/>
                </a:ext>
              </a:extLst>
            </p:cNvPr>
            <p:cNvSpPr>
              <a:spLocks noEditPoints="1"/>
            </p:cNvSpPr>
            <p:nvPr/>
          </p:nvSpPr>
          <p:spPr bwMode="auto">
            <a:xfrm>
              <a:off x="2937171" y="5754247"/>
              <a:ext cx="516312" cy="515046"/>
            </a:xfrm>
            <a:custGeom>
              <a:avLst/>
              <a:gdLst>
                <a:gd name="T0" fmla="*/ 27 w 204"/>
                <a:gd name="T1" fmla="*/ 0 h 203"/>
                <a:gd name="T2" fmla="*/ 24 w 204"/>
                <a:gd name="T3" fmla="*/ 0 h 203"/>
                <a:gd name="T4" fmla="*/ 7 w 204"/>
                <a:gd name="T5" fmla="*/ 8 h 203"/>
                <a:gd name="T6" fmla="*/ 1 w 204"/>
                <a:gd name="T7" fmla="*/ 23 h 203"/>
                <a:gd name="T8" fmla="*/ 0 w 204"/>
                <a:gd name="T9" fmla="*/ 26 h 203"/>
                <a:gd name="T10" fmla="*/ 2 w 204"/>
                <a:gd name="T11" fmla="*/ 32 h 203"/>
                <a:gd name="T12" fmla="*/ 30 w 204"/>
                <a:gd name="T13" fmla="*/ 49 h 203"/>
                <a:gd name="T14" fmla="*/ 49 w 204"/>
                <a:gd name="T15" fmla="*/ 21 h 203"/>
                <a:gd name="T16" fmla="*/ 204 w 204"/>
                <a:gd name="T17" fmla="*/ 158 h 203"/>
                <a:gd name="T18" fmla="*/ 203 w 204"/>
                <a:gd name="T19" fmla="*/ 121 h 203"/>
                <a:gd name="T20" fmla="*/ 203 w 204"/>
                <a:gd name="T21" fmla="*/ 111 h 203"/>
                <a:gd name="T22" fmla="*/ 200 w 204"/>
                <a:gd name="T23" fmla="*/ 97 h 203"/>
                <a:gd name="T24" fmla="*/ 180 w 204"/>
                <a:gd name="T25" fmla="*/ 69 h 203"/>
                <a:gd name="T26" fmla="*/ 152 w 204"/>
                <a:gd name="T27" fmla="*/ 64 h 203"/>
                <a:gd name="T28" fmla="*/ 121 w 204"/>
                <a:gd name="T29" fmla="*/ 76 h 203"/>
                <a:gd name="T30" fmla="*/ 113 w 204"/>
                <a:gd name="T31" fmla="*/ 85 h 203"/>
                <a:gd name="T32" fmla="*/ 113 w 204"/>
                <a:gd name="T33" fmla="*/ 84 h 203"/>
                <a:gd name="T34" fmla="*/ 113 w 204"/>
                <a:gd name="T35" fmla="*/ 74 h 203"/>
                <a:gd name="T36" fmla="*/ 112 w 204"/>
                <a:gd name="T37" fmla="*/ 67 h 203"/>
                <a:gd name="T38" fmla="*/ 75 w 204"/>
                <a:gd name="T39" fmla="*/ 67 h 203"/>
                <a:gd name="T40" fmla="*/ 72 w 204"/>
                <a:gd name="T41" fmla="*/ 69 h 203"/>
                <a:gd name="T42" fmla="*/ 72 w 204"/>
                <a:gd name="T43" fmla="*/ 113 h 203"/>
                <a:gd name="T44" fmla="*/ 72 w 204"/>
                <a:gd name="T45" fmla="*/ 201 h 203"/>
                <a:gd name="T46" fmla="*/ 75 w 204"/>
                <a:gd name="T47" fmla="*/ 203 h 203"/>
                <a:gd name="T48" fmla="*/ 92 w 204"/>
                <a:gd name="T49" fmla="*/ 202 h 203"/>
                <a:gd name="T50" fmla="*/ 114 w 204"/>
                <a:gd name="T51" fmla="*/ 202 h 203"/>
                <a:gd name="T52" fmla="*/ 115 w 204"/>
                <a:gd name="T53" fmla="*/ 200 h 203"/>
                <a:gd name="T54" fmla="*/ 115 w 204"/>
                <a:gd name="T55" fmla="*/ 124 h 203"/>
                <a:gd name="T56" fmla="*/ 135 w 204"/>
                <a:gd name="T57" fmla="*/ 101 h 203"/>
                <a:gd name="T58" fmla="*/ 146 w 204"/>
                <a:gd name="T59" fmla="*/ 102 h 203"/>
                <a:gd name="T60" fmla="*/ 160 w 204"/>
                <a:gd name="T61" fmla="*/ 116 h 203"/>
                <a:gd name="T62" fmla="*/ 161 w 204"/>
                <a:gd name="T63" fmla="*/ 165 h 203"/>
                <a:gd name="T64" fmla="*/ 163 w 204"/>
                <a:gd name="T65" fmla="*/ 203 h 203"/>
                <a:gd name="T66" fmla="*/ 167 w 204"/>
                <a:gd name="T67" fmla="*/ 202 h 203"/>
                <a:gd name="T68" fmla="*/ 202 w 204"/>
                <a:gd name="T69" fmla="*/ 202 h 203"/>
                <a:gd name="T70" fmla="*/ 204 w 204"/>
                <a:gd name="T71" fmla="*/ 158 h 203"/>
                <a:gd name="T72" fmla="*/ 44 w 204"/>
                <a:gd name="T73" fmla="*/ 67 h 203"/>
                <a:gd name="T74" fmla="*/ 5 w 204"/>
                <a:gd name="T75" fmla="*/ 67 h 203"/>
                <a:gd name="T76" fmla="*/ 4 w 204"/>
                <a:gd name="T77" fmla="*/ 69 h 203"/>
                <a:gd name="T78" fmla="*/ 4 w 204"/>
                <a:gd name="T79" fmla="*/ 135 h 203"/>
                <a:gd name="T80" fmla="*/ 6 w 204"/>
                <a:gd name="T81" fmla="*/ 203 h 203"/>
                <a:gd name="T82" fmla="*/ 9 w 204"/>
                <a:gd name="T83" fmla="*/ 202 h 203"/>
                <a:gd name="T84" fmla="*/ 42 w 204"/>
                <a:gd name="T85" fmla="*/ 202 h 203"/>
                <a:gd name="T86" fmla="*/ 46 w 204"/>
                <a:gd name="T87" fmla="*/ 201 h 203"/>
                <a:gd name="T88" fmla="*/ 46 w 204"/>
                <a:gd name="T89" fmla="*/ 84 h 203"/>
                <a:gd name="T90" fmla="*/ 45 w 204"/>
                <a:gd name="T91" fmla="*/ 6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4" h="203">
                  <a:moveTo>
                    <a:pt x="42" y="7"/>
                  </a:moveTo>
                  <a:cubicBezTo>
                    <a:pt x="38" y="3"/>
                    <a:pt x="33" y="1"/>
                    <a:pt x="27" y="0"/>
                  </a:cubicBezTo>
                  <a:cubicBezTo>
                    <a:pt x="27" y="0"/>
                    <a:pt x="27" y="0"/>
                    <a:pt x="26" y="0"/>
                  </a:cubicBezTo>
                  <a:cubicBezTo>
                    <a:pt x="24" y="0"/>
                    <a:pt x="24" y="0"/>
                    <a:pt x="24" y="0"/>
                  </a:cubicBezTo>
                  <a:cubicBezTo>
                    <a:pt x="24" y="0"/>
                    <a:pt x="24" y="0"/>
                    <a:pt x="23" y="0"/>
                  </a:cubicBezTo>
                  <a:cubicBezTo>
                    <a:pt x="17" y="1"/>
                    <a:pt x="12" y="3"/>
                    <a:pt x="7" y="8"/>
                  </a:cubicBezTo>
                  <a:cubicBezTo>
                    <a:pt x="4" y="12"/>
                    <a:pt x="2" y="16"/>
                    <a:pt x="1" y="21"/>
                  </a:cubicBezTo>
                  <a:cubicBezTo>
                    <a:pt x="1" y="21"/>
                    <a:pt x="1" y="22"/>
                    <a:pt x="1" y="23"/>
                  </a:cubicBezTo>
                  <a:cubicBezTo>
                    <a:pt x="1" y="23"/>
                    <a:pt x="1" y="23"/>
                    <a:pt x="0" y="24"/>
                  </a:cubicBezTo>
                  <a:cubicBezTo>
                    <a:pt x="0" y="26"/>
                    <a:pt x="0" y="26"/>
                    <a:pt x="0" y="26"/>
                  </a:cubicBezTo>
                  <a:cubicBezTo>
                    <a:pt x="1" y="26"/>
                    <a:pt x="1" y="26"/>
                    <a:pt x="1" y="27"/>
                  </a:cubicBezTo>
                  <a:cubicBezTo>
                    <a:pt x="1" y="28"/>
                    <a:pt x="1" y="30"/>
                    <a:pt x="2" y="32"/>
                  </a:cubicBezTo>
                  <a:cubicBezTo>
                    <a:pt x="4" y="41"/>
                    <a:pt x="13" y="48"/>
                    <a:pt x="23" y="49"/>
                  </a:cubicBezTo>
                  <a:cubicBezTo>
                    <a:pt x="25" y="49"/>
                    <a:pt x="27" y="49"/>
                    <a:pt x="30" y="49"/>
                  </a:cubicBezTo>
                  <a:cubicBezTo>
                    <a:pt x="34" y="48"/>
                    <a:pt x="38" y="46"/>
                    <a:pt x="41" y="43"/>
                  </a:cubicBezTo>
                  <a:cubicBezTo>
                    <a:pt x="48" y="37"/>
                    <a:pt x="51" y="30"/>
                    <a:pt x="49" y="21"/>
                  </a:cubicBezTo>
                  <a:cubicBezTo>
                    <a:pt x="49" y="15"/>
                    <a:pt x="46" y="11"/>
                    <a:pt x="42" y="7"/>
                  </a:cubicBezTo>
                  <a:close/>
                  <a:moveTo>
                    <a:pt x="204" y="158"/>
                  </a:moveTo>
                  <a:cubicBezTo>
                    <a:pt x="204" y="148"/>
                    <a:pt x="204" y="139"/>
                    <a:pt x="203" y="129"/>
                  </a:cubicBezTo>
                  <a:cubicBezTo>
                    <a:pt x="203" y="126"/>
                    <a:pt x="203" y="123"/>
                    <a:pt x="203" y="121"/>
                  </a:cubicBezTo>
                  <a:cubicBezTo>
                    <a:pt x="203" y="120"/>
                    <a:pt x="203" y="120"/>
                    <a:pt x="203" y="120"/>
                  </a:cubicBezTo>
                  <a:cubicBezTo>
                    <a:pt x="203" y="117"/>
                    <a:pt x="203" y="114"/>
                    <a:pt x="203" y="111"/>
                  </a:cubicBezTo>
                  <a:cubicBezTo>
                    <a:pt x="203" y="110"/>
                    <a:pt x="203" y="108"/>
                    <a:pt x="202" y="106"/>
                  </a:cubicBezTo>
                  <a:cubicBezTo>
                    <a:pt x="202" y="103"/>
                    <a:pt x="201" y="100"/>
                    <a:pt x="200" y="97"/>
                  </a:cubicBezTo>
                  <a:cubicBezTo>
                    <a:pt x="199" y="93"/>
                    <a:pt x="198" y="88"/>
                    <a:pt x="195" y="84"/>
                  </a:cubicBezTo>
                  <a:cubicBezTo>
                    <a:pt x="192" y="78"/>
                    <a:pt x="186" y="73"/>
                    <a:pt x="180" y="69"/>
                  </a:cubicBezTo>
                  <a:cubicBezTo>
                    <a:pt x="173" y="66"/>
                    <a:pt x="166" y="65"/>
                    <a:pt x="159" y="64"/>
                  </a:cubicBezTo>
                  <a:cubicBezTo>
                    <a:pt x="157" y="64"/>
                    <a:pt x="154" y="64"/>
                    <a:pt x="152" y="64"/>
                  </a:cubicBezTo>
                  <a:cubicBezTo>
                    <a:pt x="148" y="64"/>
                    <a:pt x="144" y="65"/>
                    <a:pt x="141" y="65"/>
                  </a:cubicBezTo>
                  <a:cubicBezTo>
                    <a:pt x="133" y="67"/>
                    <a:pt x="127" y="71"/>
                    <a:pt x="121" y="76"/>
                  </a:cubicBezTo>
                  <a:cubicBezTo>
                    <a:pt x="118" y="78"/>
                    <a:pt x="116" y="81"/>
                    <a:pt x="114" y="84"/>
                  </a:cubicBezTo>
                  <a:cubicBezTo>
                    <a:pt x="114" y="85"/>
                    <a:pt x="113" y="85"/>
                    <a:pt x="113" y="85"/>
                  </a:cubicBezTo>
                  <a:cubicBezTo>
                    <a:pt x="113" y="85"/>
                    <a:pt x="113" y="85"/>
                    <a:pt x="113" y="85"/>
                  </a:cubicBezTo>
                  <a:cubicBezTo>
                    <a:pt x="113" y="85"/>
                    <a:pt x="113" y="84"/>
                    <a:pt x="113" y="84"/>
                  </a:cubicBezTo>
                  <a:cubicBezTo>
                    <a:pt x="113" y="83"/>
                    <a:pt x="113" y="82"/>
                    <a:pt x="113" y="81"/>
                  </a:cubicBezTo>
                  <a:cubicBezTo>
                    <a:pt x="113" y="78"/>
                    <a:pt x="113" y="76"/>
                    <a:pt x="113" y="74"/>
                  </a:cubicBezTo>
                  <a:cubicBezTo>
                    <a:pt x="113" y="72"/>
                    <a:pt x="113" y="70"/>
                    <a:pt x="113" y="69"/>
                  </a:cubicBezTo>
                  <a:cubicBezTo>
                    <a:pt x="113" y="68"/>
                    <a:pt x="113" y="67"/>
                    <a:pt x="112" y="67"/>
                  </a:cubicBezTo>
                  <a:cubicBezTo>
                    <a:pt x="111" y="67"/>
                    <a:pt x="111" y="67"/>
                    <a:pt x="111" y="67"/>
                  </a:cubicBezTo>
                  <a:cubicBezTo>
                    <a:pt x="75" y="67"/>
                    <a:pt x="75" y="67"/>
                    <a:pt x="75" y="67"/>
                  </a:cubicBezTo>
                  <a:cubicBezTo>
                    <a:pt x="74" y="67"/>
                    <a:pt x="74" y="67"/>
                    <a:pt x="74" y="67"/>
                  </a:cubicBezTo>
                  <a:cubicBezTo>
                    <a:pt x="73" y="67"/>
                    <a:pt x="72" y="68"/>
                    <a:pt x="72" y="69"/>
                  </a:cubicBezTo>
                  <a:cubicBezTo>
                    <a:pt x="72" y="69"/>
                    <a:pt x="72" y="69"/>
                    <a:pt x="72" y="70"/>
                  </a:cubicBezTo>
                  <a:cubicBezTo>
                    <a:pt x="72" y="84"/>
                    <a:pt x="72" y="99"/>
                    <a:pt x="72" y="113"/>
                  </a:cubicBezTo>
                  <a:cubicBezTo>
                    <a:pt x="72" y="142"/>
                    <a:pt x="72" y="170"/>
                    <a:pt x="72" y="199"/>
                  </a:cubicBezTo>
                  <a:cubicBezTo>
                    <a:pt x="72" y="199"/>
                    <a:pt x="72" y="200"/>
                    <a:pt x="72" y="201"/>
                  </a:cubicBezTo>
                  <a:cubicBezTo>
                    <a:pt x="72" y="202"/>
                    <a:pt x="73" y="202"/>
                    <a:pt x="74" y="203"/>
                  </a:cubicBezTo>
                  <a:cubicBezTo>
                    <a:pt x="74" y="203"/>
                    <a:pt x="75" y="203"/>
                    <a:pt x="75" y="203"/>
                  </a:cubicBezTo>
                  <a:cubicBezTo>
                    <a:pt x="76" y="203"/>
                    <a:pt x="77" y="202"/>
                    <a:pt x="79" y="202"/>
                  </a:cubicBezTo>
                  <a:cubicBezTo>
                    <a:pt x="83" y="202"/>
                    <a:pt x="87" y="202"/>
                    <a:pt x="92" y="202"/>
                  </a:cubicBezTo>
                  <a:cubicBezTo>
                    <a:pt x="99" y="202"/>
                    <a:pt x="106" y="202"/>
                    <a:pt x="112" y="202"/>
                  </a:cubicBezTo>
                  <a:cubicBezTo>
                    <a:pt x="113" y="202"/>
                    <a:pt x="113" y="202"/>
                    <a:pt x="114" y="202"/>
                  </a:cubicBezTo>
                  <a:cubicBezTo>
                    <a:pt x="114" y="202"/>
                    <a:pt x="115" y="202"/>
                    <a:pt x="115" y="201"/>
                  </a:cubicBezTo>
                  <a:cubicBezTo>
                    <a:pt x="115" y="201"/>
                    <a:pt x="115" y="200"/>
                    <a:pt x="115" y="200"/>
                  </a:cubicBezTo>
                  <a:cubicBezTo>
                    <a:pt x="115" y="178"/>
                    <a:pt x="115" y="157"/>
                    <a:pt x="115" y="135"/>
                  </a:cubicBezTo>
                  <a:cubicBezTo>
                    <a:pt x="115" y="131"/>
                    <a:pt x="115" y="127"/>
                    <a:pt x="115" y="124"/>
                  </a:cubicBezTo>
                  <a:cubicBezTo>
                    <a:pt x="116" y="120"/>
                    <a:pt x="117" y="117"/>
                    <a:pt x="118" y="114"/>
                  </a:cubicBezTo>
                  <a:cubicBezTo>
                    <a:pt x="121" y="106"/>
                    <a:pt x="127" y="102"/>
                    <a:pt x="135" y="101"/>
                  </a:cubicBezTo>
                  <a:cubicBezTo>
                    <a:pt x="137" y="101"/>
                    <a:pt x="139" y="101"/>
                    <a:pt x="141" y="101"/>
                  </a:cubicBezTo>
                  <a:cubicBezTo>
                    <a:pt x="142" y="101"/>
                    <a:pt x="144" y="101"/>
                    <a:pt x="146" y="102"/>
                  </a:cubicBezTo>
                  <a:cubicBezTo>
                    <a:pt x="150" y="103"/>
                    <a:pt x="154" y="105"/>
                    <a:pt x="156" y="109"/>
                  </a:cubicBezTo>
                  <a:cubicBezTo>
                    <a:pt x="158" y="111"/>
                    <a:pt x="159" y="113"/>
                    <a:pt x="160" y="116"/>
                  </a:cubicBezTo>
                  <a:cubicBezTo>
                    <a:pt x="161" y="120"/>
                    <a:pt x="161" y="125"/>
                    <a:pt x="161" y="129"/>
                  </a:cubicBezTo>
                  <a:cubicBezTo>
                    <a:pt x="161" y="141"/>
                    <a:pt x="161" y="153"/>
                    <a:pt x="161" y="165"/>
                  </a:cubicBezTo>
                  <a:cubicBezTo>
                    <a:pt x="161" y="177"/>
                    <a:pt x="161" y="189"/>
                    <a:pt x="161" y="200"/>
                  </a:cubicBezTo>
                  <a:cubicBezTo>
                    <a:pt x="161" y="202"/>
                    <a:pt x="161" y="202"/>
                    <a:pt x="163" y="203"/>
                  </a:cubicBezTo>
                  <a:cubicBezTo>
                    <a:pt x="164" y="203"/>
                    <a:pt x="164" y="203"/>
                    <a:pt x="164" y="203"/>
                  </a:cubicBezTo>
                  <a:cubicBezTo>
                    <a:pt x="165" y="203"/>
                    <a:pt x="166" y="202"/>
                    <a:pt x="167" y="202"/>
                  </a:cubicBezTo>
                  <a:cubicBezTo>
                    <a:pt x="172" y="202"/>
                    <a:pt x="178" y="202"/>
                    <a:pt x="184" y="202"/>
                  </a:cubicBezTo>
                  <a:cubicBezTo>
                    <a:pt x="190" y="202"/>
                    <a:pt x="196" y="202"/>
                    <a:pt x="202" y="202"/>
                  </a:cubicBezTo>
                  <a:cubicBezTo>
                    <a:pt x="204" y="202"/>
                    <a:pt x="204" y="202"/>
                    <a:pt x="204" y="201"/>
                  </a:cubicBezTo>
                  <a:cubicBezTo>
                    <a:pt x="204" y="186"/>
                    <a:pt x="204" y="172"/>
                    <a:pt x="204" y="158"/>
                  </a:cubicBezTo>
                  <a:close/>
                  <a:moveTo>
                    <a:pt x="45" y="67"/>
                  </a:moveTo>
                  <a:cubicBezTo>
                    <a:pt x="45" y="67"/>
                    <a:pt x="44" y="67"/>
                    <a:pt x="44" y="67"/>
                  </a:cubicBezTo>
                  <a:cubicBezTo>
                    <a:pt x="32" y="67"/>
                    <a:pt x="19" y="67"/>
                    <a:pt x="6" y="67"/>
                  </a:cubicBezTo>
                  <a:cubicBezTo>
                    <a:pt x="6" y="67"/>
                    <a:pt x="5" y="67"/>
                    <a:pt x="5" y="67"/>
                  </a:cubicBezTo>
                  <a:cubicBezTo>
                    <a:pt x="4" y="67"/>
                    <a:pt x="4" y="68"/>
                    <a:pt x="4" y="68"/>
                  </a:cubicBezTo>
                  <a:cubicBezTo>
                    <a:pt x="4" y="68"/>
                    <a:pt x="4" y="69"/>
                    <a:pt x="4" y="69"/>
                  </a:cubicBezTo>
                  <a:cubicBezTo>
                    <a:pt x="4" y="91"/>
                    <a:pt x="4" y="113"/>
                    <a:pt x="4" y="135"/>
                  </a:cubicBezTo>
                  <a:cubicBezTo>
                    <a:pt x="4" y="135"/>
                    <a:pt x="4" y="135"/>
                    <a:pt x="4" y="135"/>
                  </a:cubicBezTo>
                  <a:cubicBezTo>
                    <a:pt x="4" y="157"/>
                    <a:pt x="4" y="179"/>
                    <a:pt x="4" y="201"/>
                  </a:cubicBezTo>
                  <a:cubicBezTo>
                    <a:pt x="4" y="202"/>
                    <a:pt x="5" y="202"/>
                    <a:pt x="6" y="203"/>
                  </a:cubicBezTo>
                  <a:cubicBezTo>
                    <a:pt x="6" y="203"/>
                    <a:pt x="6" y="203"/>
                    <a:pt x="6" y="203"/>
                  </a:cubicBezTo>
                  <a:cubicBezTo>
                    <a:pt x="7" y="203"/>
                    <a:pt x="8" y="202"/>
                    <a:pt x="9" y="202"/>
                  </a:cubicBezTo>
                  <a:cubicBezTo>
                    <a:pt x="20" y="202"/>
                    <a:pt x="31" y="202"/>
                    <a:pt x="41" y="202"/>
                  </a:cubicBezTo>
                  <a:cubicBezTo>
                    <a:pt x="42" y="202"/>
                    <a:pt x="42" y="203"/>
                    <a:pt x="42" y="202"/>
                  </a:cubicBezTo>
                  <a:cubicBezTo>
                    <a:pt x="43" y="202"/>
                    <a:pt x="44" y="202"/>
                    <a:pt x="45" y="202"/>
                  </a:cubicBezTo>
                  <a:cubicBezTo>
                    <a:pt x="46" y="202"/>
                    <a:pt x="46" y="202"/>
                    <a:pt x="46" y="201"/>
                  </a:cubicBezTo>
                  <a:cubicBezTo>
                    <a:pt x="46" y="201"/>
                    <a:pt x="46" y="201"/>
                    <a:pt x="46" y="200"/>
                  </a:cubicBezTo>
                  <a:cubicBezTo>
                    <a:pt x="46" y="161"/>
                    <a:pt x="46" y="123"/>
                    <a:pt x="46" y="84"/>
                  </a:cubicBezTo>
                  <a:cubicBezTo>
                    <a:pt x="46" y="79"/>
                    <a:pt x="46" y="74"/>
                    <a:pt x="46" y="69"/>
                  </a:cubicBezTo>
                  <a:cubicBezTo>
                    <a:pt x="46" y="68"/>
                    <a:pt x="46" y="67"/>
                    <a:pt x="45" y="6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5" name="Group 74">
            <a:extLst>
              <a:ext uri="{FF2B5EF4-FFF2-40B4-BE49-F238E27FC236}">
                <a16:creationId xmlns:a16="http://schemas.microsoft.com/office/drawing/2014/main" id="{338C2372-0067-32BA-6E4B-EE59B2B02A0A}"/>
              </a:ext>
            </a:extLst>
          </p:cNvPr>
          <p:cNvGrpSpPr>
            <a:grpSpLocks/>
          </p:cNvGrpSpPr>
          <p:nvPr/>
        </p:nvGrpSpPr>
        <p:grpSpPr>
          <a:xfrm>
            <a:off x="3804463" y="5762751"/>
            <a:ext cx="586602" cy="586602"/>
            <a:chOff x="6919962" y="1262839"/>
            <a:chExt cx="777240" cy="777240"/>
          </a:xfrm>
        </p:grpSpPr>
        <p:sp>
          <p:nvSpPr>
            <p:cNvPr id="76" name="Oval 23">
              <a:extLst>
                <a:ext uri="{FF2B5EF4-FFF2-40B4-BE49-F238E27FC236}">
                  <a16:creationId xmlns:a16="http://schemas.microsoft.com/office/drawing/2014/main" id="{387A8F10-75C6-74B6-5759-7E907C4674C3}"/>
                </a:ext>
              </a:extLst>
            </p:cNvPr>
            <p:cNvSpPr>
              <a:spLocks noChangeArrowheads="1"/>
            </p:cNvSpPr>
            <p:nvPr/>
          </p:nvSpPr>
          <p:spPr bwMode="auto">
            <a:xfrm>
              <a:off x="6919962" y="1262839"/>
              <a:ext cx="777240" cy="777240"/>
            </a:xfrm>
            <a:prstGeom prst="ellipse">
              <a:avLst/>
            </a:prstGeom>
            <a:solidFill>
              <a:srgbClr val="FF0000"/>
            </a:solidFill>
            <a:ln>
              <a:noFill/>
            </a:ln>
          </p:spPr>
          <p:txBody>
            <a:bodyPr vert="horz" wrap="square" lIns="91440" tIns="45720" rIns="91440" bIns="45720" numCol="1" anchor="t" anchorCtr="0" compatLnSpc="1">
              <a:prstTxWarp prst="textNoShape">
                <a:avLst/>
              </a:prstTxWarp>
            </a:bodyPr>
            <a:lstStyle/>
            <a:p>
              <a:endParaRPr lang="en-US"/>
            </a:p>
          </p:txBody>
        </p:sp>
        <p:pic>
          <p:nvPicPr>
            <p:cNvPr id="77" name="Picture 76">
              <a:extLst>
                <a:ext uri="{FF2B5EF4-FFF2-40B4-BE49-F238E27FC236}">
                  <a16:creationId xmlns:a16="http://schemas.microsoft.com/office/drawing/2014/main" id="{B5B44763-A2F8-CB66-75C6-B892F8F07BA7}"/>
                </a:ext>
              </a:extLst>
            </p:cNvPr>
            <p:cNvPicPr>
              <a:picLocks noChangeAspect="1"/>
            </p:cNvPicPr>
            <p:nvPr/>
          </p:nvPicPr>
          <p:blipFill>
            <a:blip r:embed="rId2"/>
            <a:stretch>
              <a:fillRect/>
            </a:stretch>
          </p:blipFill>
          <p:spPr>
            <a:xfrm>
              <a:off x="7070350" y="1486197"/>
              <a:ext cx="476464" cy="330524"/>
            </a:xfrm>
            <a:prstGeom prst="rect">
              <a:avLst/>
            </a:prstGeom>
          </p:spPr>
        </p:pic>
      </p:grpSp>
      <p:grpSp>
        <p:nvGrpSpPr>
          <p:cNvPr id="78" name="Group 77">
            <a:extLst>
              <a:ext uri="{FF2B5EF4-FFF2-40B4-BE49-F238E27FC236}">
                <a16:creationId xmlns:a16="http://schemas.microsoft.com/office/drawing/2014/main" id="{8A781ACC-AFA2-5835-B6B4-CA2A67C097AA}"/>
              </a:ext>
            </a:extLst>
          </p:cNvPr>
          <p:cNvGrpSpPr>
            <a:grpSpLocks/>
          </p:cNvGrpSpPr>
          <p:nvPr/>
        </p:nvGrpSpPr>
        <p:grpSpPr>
          <a:xfrm>
            <a:off x="819025" y="5762751"/>
            <a:ext cx="586602" cy="586602"/>
            <a:chOff x="9648826" y="1262063"/>
            <a:chExt cx="777875" cy="777875"/>
          </a:xfrm>
        </p:grpSpPr>
        <p:sp>
          <p:nvSpPr>
            <p:cNvPr id="79" name="Oval 5">
              <a:extLst>
                <a:ext uri="{FF2B5EF4-FFF2-40B4-BE49-F238E27FC236}">
                  <a16:creationId xmlns:a16="http://schemas.microsoft.com/office/drawing/2014/main" id="{09DCC3FD-8E09-45DA-3E94-B3A296586328}"/>
                </a:ext>
              </a:extLst>
            </p:cNvPr>
            <p:cNvSpPr>
              <a:spLocks noChangeArrowheads="1"/>
            </p:cNvSpPr>
            <p:nvPr/>
          </p:nvSpPr>
          <p:spPr bwMode="auto">
            <a:xfrm>
              <a:off x="9648826" y="1262063"/>
              <a:ext cx="777875" cy="777875"/>
            </a:xfrm>
            <a:prstGeom prst="ellipse">
              <a:avLst/>
            </a:prstGeom>
            <a:solidFill>
              <a:srgbClr val="0102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
              <a:extLst>
                <a:ext uri="{FF2B5EF4-FFF2-40B4-BE49-F238E27FC236}">
                  <a16:creationId xmlns:a16="http://schemas.microsoft.com/office/drawing/2014/main" id="{735454A3-9AB3-CFDC-3BFE-3AF22761F3DD}"/>
                </a:ext>
              </a:extLst>
            </p:cNvPr>
            <p:cNvSpPr>
              <a:spLocks/>
            </p:cNvSpPr>
            <p:nvPr/>
          </p:nvSpPr>
          <p:spPr bwMode="auto">
            <a:xfrm>
              <a:off x="9828213" y="1408113"/>
              <a:ext cx="428625" cy="500063"/>
            </a:xfrm>
            <a:custGeom>
              <a:avLst/>
              <a:gdLst>
                <a:gd name="T0" fmla="*/ 72 w 297"/>
                <a:gd name="T1" fmla="*/ 277 h 348"/>
                <a:gd name="T2" fmla="*/ 73 w 297"/>
                <a:gd name="T3" fmla="*/ 278 h 348"/>
                <a:gd name="T4" fmla="*/ 81 w 297"/>
                <a:gd name="T5" fmla="*/ 286 h 348"/>
                <a:gd name="T6" fmla="*/ 112 w 297"/>
                <a:gd name="T7" fmla="*/ 297 h 348"/>
                <a:gd name="T8" fmla="*/ 166 w 297"/>
                <a:gd name="T9" fmla="*/ 252 h 348"/>
                <a:gd name="T10" fmla="*/ 166 w 297"/>
                <a:gd name="T11" fmla="*/ 248 h 348"/>
                <a:gd name="T12" fmla="*/ 166 w 297"/>
                <a:gd name="T13" fmla="*/ 6 h 348"/>
                <a:gd name="T14" fmla="*/ 171 w 297"/>
                <a:gd name="T15" fmla="*/ 0 h 348"/>
                <a:gd name="T16" fmla="*/ 208 w 297"/>
                <a:gd name="T17" fmla="*/ 0 h 348"/>
                <a:gd name="T18" fmla="*/ 211 w 297"/>
                <a:gd name="T19" fmla="*/ 1 h 348"/>
                <a:gd name="T20" fmla="*/ 212 w 297"/>
                <a:gd name="T21" fmla="*/ 1 h 348"/>
                <a:gd name="T22" fmla="*/ 212 w 297"/>
                <a:gd name="T23" fmla="*/ 3 h 348"/>
                <a:gd name="T24" fmla="*/ 247 w 297"/>
                <a:gd name="T25" fmla="*/ 55 h 348"/>
                <a:gd name="T26" fmla="*/ 250 w 297"/>
                <a:gd name="T27" fmla="*/ 58 h 348"/>
                <a:gd name="T28" fmla="*/ 252 w 297"/>
                <a:gd name="T29" fmla="*/ 60 h 348"/>
                <a:gd name="T30" fmla="*/ 260 w 297"/>
                <a:gd name="T31" fmla="*/ 66 h 348"/>
                <a:gd name="T32" fmla="*/ 293 w 297"/>
                <a:gd name="T33" fmla="*/ 84 h 348"/>
                <a:gd name="T34" fmla="*/ 296 w 297"/>
                <a:gd name="T35" fmla="*/ 85 h 348"/>
                <a:gd name="T36" fmla="*/ 297 w 297"/>
                <a:gd name="T37" fmla="*/ 85 h 348"/>
                <a:gd name="T38" fmla="*/ 297 w 297"/>
                <a:gd name="T39" fmla="*/ 88 h 348"/>
                <a:gd name="T40" fmla="*/ 297 w 297"/>
                <a:gd name="T41" fmla="*/ 131 h 348"/>
                <a:gd name="T42" fmla="*/ 293 w 297"/>
                <a:gd name="T43" fmla="*/ 134 h 348"/>
                <a:gd name="T44" fmla="*/ 263 w 297"/>
                <a:gd name="T45" fmla="*/ 130 h 348"/>
                <a:gd name="T46" fmla="*/ 214 w 297"/>
                <a:gd name="T47" fmla="*/ 109 h 348"/>
                <a:gd name="T48" fmla="*/ 212 w 297"/>
                <a:gd name="T49" fmla="*/ 108 h 348"/>
                <a:gd name="T50" fmla="*/ 211 w 297"/>
                <a:gd name="T51" fmla="*/ 111 h 348"/>
                <a:gd name="T52" fmla="*/ 211 w 297"/>
                <a:gd name="T53" fmla="*/ 231 h 348"/>
                <a:gd name="T54" fmla="*/ 184 w 297"/>
                <a:gd name="T55" fmla="*/ 306 h 348"/>
                <a:gd name="T56" fmla="*/ 110 w 297"/>
                <a:gd name="T57" fmla="*/ 345 h 348"/>
                <a:gd name="T58" fmla="*/ 45 w 297"/>
                <a:gd name="T59" fmla="*/ 334 h 348"/>
                <a:gd name="T60" fmla="*/ 35 w 297"/>
                <a:gd name="T61" fmla="*/ 328 h 348"/>
                <a:gd name="T62" fmla="*/ 32 w 297"/>
                <a:gd name="T63" fmla="*/ 325 h 348"/>
                <a:gd name="T64" fmla="*/ 16 w 297"/>
                <a:gd name="T65" fmla="*/ 304 h 348"/>
                <a:gd name="T66" fmla="*/ 2 w 297"/>
                <a:gd name="T67" fmla="*/ 265 h 348"/>
                <a:gd name="T68" fmla="*/ 0 w 297"/>
                <a:gd name="T69" fmla="*/ 242 h 348"/>
                <a:gd name="T70" fmla="*/ 27 w 297"/>
                <a:gd name="T71" fmla="*/ 173 h 348"/>
                <a:gd name="T72" fmla="*/ 78 w 297"/>
                <a:gd name="T73" fmla="*/ 138 h 348"/>
                <a:gd name="T74" fmla="*/ 105 w 297"/>
                <a:gd name="T75" fmla="*/ 133 h 348"/>
                <a:gd name="T76" fmla="*/ 110 w 297"/>
                <a:gd name="T77" fmla="*/ 132 h 348"/>
                <a:gd name="T78" fmla="*/ 112 w 297"/>
                <a:gd name="T79" fmla="*/ 133 h 348"/>
                <a:gd name="T80" fmla="*/ 112 w 297"/>
                <a:gd name="T81" fmla="*/ 133 h 348"/>
                <a:gd name="T82" fmla="*/ 113 w 297"/>
                <a:gd name="T83" fmla="*/ 135 h 348"/>
                <a:gd name="T84" fmla="*/ 113 w 297"/>
                <a:gd name="T85" fmla="*/ 179 h 348"/>
                <a:gd name="T86" fmla="*/ 113 w 297"/>
                <a:gd name="T87" fmla="*/ 180 h 348"/>
                <a:gd name="T88" fmla="*/ 110 w 297"/>
                <a:gd name="T89" fmla="*/ 182 h 348"/>
                <a:gd name="T90" fmla="*/ 98 w 297"/>
                <a:gd name="T91" fmla="*/ 180 h 348"/>
                <a:gd name="T92" fmla="*/ 80 w 297"/>
                <a:gd name="T93" fmla="*/ 183 h 348"/>
                <a:gd name="T94" fmla="*/ 45 w 297"/>
                <a:gd name="T95" fmla="*/ 225 h 348"/>
                <a:gd name="T96" fmla="*/ 68 w 297"/>
                <a:gd name="T97" fmla="*/ 274 h 348"/>
                <a:gd name="T98" fmla="*/ 72 w 297"/>
                <a:gd name="T99" fmla="*/ 27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7" h="348">
                  <a:moveTo>
                    <a:pt x="72" y="277"/>
                  </a:moveTo>
                  <a:cubicBezTo>
                    <a:pt x="73" y="278"/>
                    <a:pt x="73" y="278"/>
                    <a:pt x="73" y="278"/>
                  </a:cubicBezTo>
                  <a:cubicBezTo>
                    <a:pt x="76" y="280"/>
                    <a:pt x="79" y="283"/>
                    <a:pt x="81" y="286"/>
                  </a:cubicBezTo>
                  <a:cubicBezTo>
                    <a:pt x="90" y="293"/>
                    <a:pt x="100" y="297"/>
                    <a:pt x="112" y="297"/>
                  </a:cubicBezTo>
                  <a:cubicBezTo>
                    <a:pt x="139" y="299"/>
                    <a:pt x="163" y="279"/>
                    <a:pt x="166" y="252"/>
                  </a:cubicBezTo>
                  <a:cubicBezTo>
                    <a:pt x="166" y="251"/>
                    <a:pt x="166" y="249"/>
                    <a:pt x="166" y="248"/>
                  </a:cubicBezTo>
                  <a:cubicBezTo>
                    <a:pt x="166" y="167"/>
                    <a:pt x="166" y="86"/>
                    <a:pt x="166" y="6"/>
                  </a:cubicBezTo>
                  <a:cubicBezTo>
                    <a:pt x="166" y="0"/>
                    <a:pt x="166" y="0"/>
                    <a:pt x="171" y="0"/>
                  </a:cubicBezTo>
                  <a:cubicBezTo>
                    <a:pt x="183" y="0"/>
                    <a:pt x="196" y="0"/>
                    <a:pt x="208" y="0"/>
                  </a:cubicBezTo>
                  <a:cubicBezTo>
                    <a:pt x="209" y="0"/>
                    <a:pt x="210" y="0"/>
                    <a:pt x="211" y="1"/>
                  </a:cubicBezTo>
                  <a:cubicBezTo>
                    <a:pt x="211" y="1"/>
                    <a:pt x="211" y="1"/>
                    <a:pt x="212" y="1"/>
                  </a:cubicBezTo>
                  <a:cubicBezTo>
                    <a:pt x="212" y="2"/>
                    <a:pt x="212" y="2"/>
                    <a:pt x="212" y="3"/>
                  </a:cubicBezTo>
                  <a:cubicBezTo>
                    <a:pt x="217" y="25"/>
                    <a:pt x="229" y="42"/>
                    <a:pt x="247" y="55"/>
                  </a:cubicBezTo>
                  <a:cubicBezTo>
                    <a:pt x="248" y="56"/>
                    <a:pt x="249" y="57"/>
                    <a:pt x="250" y="58"/>
                  </a:cubicBezTo>
                  <a:cubicBezTo>
                    <a:pt x="251" y="59"/>
                    <a:pt x="251" y="59"/>
                    <a:pt x="252" y="60"/>
                  </a:cubicBezTo>
                  <a:cubicBezTo>
                    <a:pt x="255" y="62"/>
                    <a:pt x="257" y="64"/>
                    <a:pt x="260" y="66"/>
                  </a:cubicBezTo>
                  <a:cubicBezTo>
                    <a:pt x="270" y="75"/>
                    <a:pt x="281" y="80"/>
                    <a:pt x="293" y="84"/>
                  </a:cubicBezTo>
                  <a:cubicBezTo>
                    <a:pt x="294" y="84"/>
                    <a:pt x="296" y="84"/>
                    <a:pt x="296" y="85"/>
                  </a:cubicBezTo>
                  <a:cubicBezTo>
                    <a:pt x="296" y="85"/>
                    <a:pt x="297" y="85"/>
                    <a:pt x="297" y="85"/>
                  </a:cubicBezTo>
                  <a:cubicBezTo>
                    <a:pt x="297" y="86"/>
                    <a:pt x="297" y="87"/>
                    <a:pt x="297" y="88"/>
                  </a:cubicBezTo>
                  <a:cubicBezTo>
                    <a:pt x="297" y="102"/>
                    <a:pt x="297" y="116"/>
                    <a:pt x="297" y="131"/>
                  </a:cubicBezTo>
                  <a:cubicBezTo>
                    <a:pt x="297" y="134"/>
                    <a:pt x="297" y="134"/>
                    <a:pt x="293" y="134"/>
                  </a:cubicBezTo>
                  <a:cubicBezTo>
                    <a:pt x="283" y="134"/>
                    <a:pt x="273" y="133"/>
                    <a:pt x="263" y="130"/>
                  </a:cubicBezTo>
                  <a:cubicBezTo>
                    <a:pt x="245" y="126"/>
                    <a:pt x="229" y="119"/>
                    <a:pt x="214" y="109"/>
                  </a:cubicBezTo>
                  <a:cubicBezTo>
                    <a:pt x="213" y="109"/>
                    <a:pt x="213" y="108"/>
                    <a:pt x="212" y="108"/>
                  </a:cubicBezTo>
                  <a:cubicBezTo>
                    <a:pt x="211" y="109"/>
                    <a:pt x="211" y="110"/>
                    <a:pt x="211" y="111"/>
                  </a:cubicBezTo>
                  <a:cubicBezTo>
                    <a:pt x="211" y="151"/>
                    <a:pt x="211" y="191"/>
                    <a:pt x="211" y="231"/>
                  </a:cubicBezTo>
                  <a:cubicBezTo>
                    <a:pt x="211" y="259"/>
                    <a:pt x="202" y="284"/>
                    <a:pt x="184" y="306"/>
                  </a:cubicBezTo>
                  <a:cubicBezTo>
                    <a:pt x="164" y="328"/>
                    <a:pt x="140" y="342"/>
                    <a:pt x="110" y="345"/>
                  </a:cubicBezTo>
                  <a:cubicBezTo>
                    <a:pt x="87" y="348"/>
                    <a:pt x="65" y="344"/>
                    <a:pt x="45" y="334"/>
                  </a:cubicBezTo>
                  <a:cubicBezTo>
                    <a:pt x="41" y="332"/>
                    <a:pt x="38" y="330"/>
                    <a:pt x="35" y="328"/>
                  </a:cubicBezTo>
                  <a:cubicBezTo>
                    <a:pt x="34" y="327"/>
                    <a:pt x="33" y="326"/>
                    <a:pt x="32" y="325"/>
                  </a:cubicBezTo>
                  <a:cubicBezTo>
                    <a:pt x="25" y="319"/>
                    <a:pt x="20" y="312"/>
                    <a:pt x="16" y="304"/>
                  </a:cubicBezTo>
                  <a:cubicBezTo>
                    <a:pt x="8" y="292"/>
                    <a:pt x="4" y="279"/>
                    <a:pt x="2" y="265"/>
                  </a:cubicBezTo>
                  <a:cubicBezTo>
                    <a:pt x="0" y="257"/>
                    <a:pt x="0" y="250"/>
                    <a:pt x="0" y="242"/>
                  </a:cubicBezTo>
                  <a:cubicBezTo>
                    <a:pt x="1" y="216"/>
                    <a:pt x="10" y="193"/>
                    <a:pt x="27" y="173"/>
                  </a:cubicBezTo>
                  <a:cubicBezTo>
                    <a:pt x="41" y="157"/>
                    <a:pt x="58" y="145"/>
                    <a:pt x="78" y="138"/>
                  </a:cubicBezTo>
                  <a:cubicBezTo>
                    <a:pt x="87" y="135"/>
                    <a:pt x="96" y="133"/>
                    <a:pt x="105" y="133"/>
                  </a:cubicBezTo>
                  <a:cubicBezTo>
                    <a:pt x="106" y="133"/>
                    <a:pt x="108" y="132"/>
                    <a:pt x="110" y="132"/>
                  </a:cubicBezTo>
                  <a:cubicBezTo>
                    <a:pt x="110" y="132"/>
                    <a:pt x="111" y="132"/>
                    <a:pt x="112" y="133"/>
                  </a:cubicBezTo>
                  <a:cubicBezTo>
                    <a:pt x="112" y="133"/>
                    <a:pt x="112" y="133"/>
                    <a:pt x="112" y="133"/>
                  </a:cubicBezTo>
                  <a:cubicBezTo>
                    <a:pt x="113" y="134"/>
                    <a:pt x="113" y="135"/>
                    <a:pt x="113" y="135"/>
                  </a:cubicBezTo>
                  <a:cubicBezTo>
                    <a:pt x="113" y="150"/>
                    <a:pt x="113" y="164"/>
                    <a:pt x="113" y="179"/>
                  </a:cubicBezTo>
                  <a:cubicBezTo>
                    <a:pt x="113" y="179"/>
                    <a:pt x="113" y="180"/>
                    <a:pt x="113" y="180"/>
                  </a:cubicBezTo>
                  <a:cubicBezTo>
                    <a:pt x="112" y="182"/>
                    <a:pt x="112" y="182"/>
                    <a:pt x="110" y="182"/>
                  </a:cubicBezTo>
                  <a:cubicBezTo>
                    <a:pt x="106" y="181"/>
                    <a:pt x="102" y="180"/>
                    <a:pt x="98" y="180"/>
                  </a:cubicBezTo>
                  <a:cubicBezTo>
                    <a:pt x="92" y="180"/>
                    <a:pt x="86" y="181"/>
                    <a:pt x="80" y="183"/>
                  </a:cubicBezTo>
                  <a:cubicBezTo>
                    <a:pt x="60" y="190"/>
                    <a:pt x="48" y="204"/>
                    <a:pt x="45" y="225"/>
                  </a:cubicBezTo>
                  <a:cubicBezTo>
                    <a:pt x="43" y="246"/>
                    <a:pt x="51" y="263"/>
                    <a:pt x="68" y="274"/>
                  </a:cubicBezTo>
                  <a:cubicBezTo>
                    <a:pt x="70" y="275"/>
                    <a:pt x="71" y="276"/>
                    <a:pt x="72" y="2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
              <a:extLst>
                <a:ext uri="{FF2B5EF4-FFF2-40B4-BE49-F238E27FC236}">
                  <a16:creationId xmlns:a16="http://schemas.microsoft.com/office/drawing/2014/main" id="{B34005C1-1BCC-366C-C3A8-D1DAB01EEAE7}"/>
                </a:ext>
              </a:extLst>
            </p:cNvPr>
            <p:cNvSpPr>
              <a:spLocks/>
            </p:cNvSpPr>
            <p:nvPr/>
          </p:nvSpPr>
          <p:spPr bwMode="auto">
            <a:xfrm>
              <a:off x="9879013" y="1530351"/>
              <a:ext cx="403225" cy="396875"/>
            </a:xfrm>
            <a:custGeom>
              <a:avLst/>
              <a:gdLst>
                <a:gd name="T0" fmla="*/ 0 w 280"/>
                <a:gd name="T1" fmla="*/ 243 h 276"/>
                <a:gd name="T2" fmla="*/ 2 w 280"/>
                <a:gd name="T3" fmla="*/ 244 h 276"/>
                <a:gd name="T4" fmla="*/ 44 w 280"/>
                <a:gd name="T5" fmla="*/ 259 h 276"/>
                <a:gd name="T6" fmla="*/ 66 w 280"/>
                <a:gd name="T7" fmla="*/ 260 h 276"/>
                <a:gd name="T8" fmla="*/ 134 w 280"/>
                <a:gd name="T9" fmla="*/ 234 h 276"/>
                <a:gd name="T10" fmla="*/ 172 w 280"/>
                <a:gd name="T11" fmla="*/ 175 h 276"/>
                <a:gd name="T12" fmla="*/ 175 w 280"/>
                <a:gd name="T13" fmla="*/ 152 h 276"/>
                <a:gd name="T14" fmla="*/ 176 w 280"/>
                <a:gd name="T15" fmla="*/ 139 h 276"/>
                <a:gd name="T16" fmla="*/ 176 w 280"/>
                <a:gd name="T17" fmla="*/ 24 h 276"/>
                <a:gd name="T18" fmla="*/ 176 w 280"/>
                <a:gd name="T19" fmla="*/ 22 h 276"/>
                <a:gd name="T20" fmla="*/ 178 w 280"/>
                <a:gd name="T21" fmla="*/ 23 h 276"/>
                <a:gd name="T22" fmla="*/ 222 w 280"/>
                <a:gd name="T23" fmla="*/ 43 h 276"/>
                <a:gd name="T24" fmla="*/ 248 w 280"/>
                <a:gd name="T25" fmla="*/ 48 h 276"/>
                <a:gd name="T26" fmla="*/ 260 w 280"/>
                <a:gd name="T27" fmla="*/ 48 h 276"/>
                <a:gd name="T28" fmla="*/ 262 w 280"/>
                <a:gd name="T29" fmla="*/ 47 h 276"/>
                <a:gd name="T30" fmla="*/ 262 w 280"/>
                <a:gd name="T31" fmla="*/ 41 h 276"/>
                <a:gd name="T32" fmla="*/ 262 w 280"/>
                <a:gd name="T33" fmla="*/ 3 h 276"/>
                <a:gd name="T34" fmla="*/ 262 w 280"/>
                <a:gd name="T35" fmla="*/ 0 h 276"/>
                <a:gd name="T36" fmla="*/ 272 w 280"/>
                <a:gd name="T37" fmla="*/ 2 h 276"/>
                <a:gd name="T38" fmla="*/ 278 w 280"/>
                <a:gd name="T39" fmla="*/ 2 h 276"/>
                <a:gd name="T40" fmla="*/ 279 w 280"/>
                <a:gd name="T41" fmla="*/ 3 h 276"/>
                <a:gd name="T42" fmla="*/ 279 w 280"/>
                <a:gd name="T43" fmla="*/ 5 h 276"/>
                <a:gd name="T44" fmla="*/ 279 w 280"/>
                <a:gd name="T45" fmla="*/ 61 h 276"/>
                <a:gd name="T46" fmla="*/ 279 w 280"/>
                <a:gd name="T47" fmla="*/ 62 h 276"/>
                <a:gd name="T48" fmla="*/ 278 w 280"/>
                <a:gd name="T49" fmla="*/ 63 h 276"/>
                <a:gd name="T50" fmla="*/ 260 w 280"/>
                <a:gd name="T51" fmla="*/ 62 h 276"/>
                <a:gd name="T52" fmla="*/ 226 w 280"/>
                <a:gd name="T53" fmla="*/ 53 h 276"/>
                <a:gd name="T54" fmla="*/ 196 w 280"/>
                <a:gd name="T55" fmla="*/ 37 h 276"/>
                <a:gd name="T56" fmla="*/ 194 w 280"/>
                <a:gd name="T57" fmla="*/ 36 h 276"/>
                <a:gd name="T58" fmla="*/ 194 w 280"/>
                <a:gd name="T59" fmla="*/ 39 h 276"/>
                <a:gd name="T60" fmla="*/ 194 w 280"/>
                <a:gd name="T61" fmla="*/ 161 h 276"/>
                <a:gd name="T62" fmla="*/ 176 w 280"/>
                <a:gd name="T63" fmla="*/ 222 h 276"/>
                <a:gd name="T64" fmla="*/ 118 w 280"/>
                <a:gd name="T65" fmla="*/ 269 h 276"/>
                <a:gd name="T66" fmla="*/ 72 w 280"/>
                <a:gd name="T67" fmla="*/ 275 h 276"/>
                <a:gd name="T68" fmla="*/ 2 w 280"/>
                <a:gd name="T69" fmla="*/ 244 h 276"/>
                <a:gd name="T70" fmla="*/ 0 w 280"/>
                <a:gd name="T71" fmla="*/ 24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276">
                  <a:moveTo>
                    <a:pt x="0" y="243"/>
                  </a:moveTo>
                  <a:cubicBezTo>
                    <a:pt x="1" y="243"/>
                    <a:pt x="1" y="243"/>
                    <a:pt x="2" y="244"/>
                  </a:cubicBezTo>
                  <a:cubicBezTo>
                    <a:pt x="15" y="251"/>
                    <a:pt x="29" y="257"/>
                    <a:pt x="44" y="259"/>
                  </a:cubicBezTo>
                  <a:cubicBezTo>
                    <a:pt x="51" y="260"/>
                    <a:pt x="59" y="261"/>
                    <a:pt x="66" y="260"/>
                  </a:cubicBezTo>
                  <a:cubicBezTo>
                    <a:pt x="92" y="259"/>
                    <a:pt x="114" y="251"/>
                    <a:pt x="134" y="234"/>
                  </a:cubicBezTo>
                  <a:cubicBezTo>
                    <a:pt x="153" y="219"/>
                    <a:pt x="166" y="199"/>
                    <a:pt x="172" y="175"/>
                  </a:cubicBezTo>
                  <a:cubicBezTo>
                    <a:pt x="174" y="168"/>
                    <a:pt x="175" y="160"/>
                    <a:pt x="175" y="152"/>
                  </a:cubicBezTo>
                  <a:cubicBezTo>
                    <a:pt x="176" y="148"/>
                    <a:pt x="176" y="143"/>
                    <a:pt x="176" y="139"/>
                  </a:cubicBezTo>
                  <a:cubicBezTo>
                    <a:pt x="176" y="101"/>
                    <a:pt x="176" y="62"/>
                    <a:pt x="176" y="24"/>
                  </a:cubicBezTo>
                  <a:cubicBezTo>
                    <a:pt x="176" y="23"/>
                    <a:pt x="176" y="23"/>
                    <a:pt x="176" y="22"/>
                  </a:cubicBezTo>
                  <a:cubicBezTo>
                    <a:pt x="177" y="21"/>
                    <a:pt x="177" y="22"/>
                    <a:pt x="178" y="23"/>
                  </a:cubicBezTo>
                  <a:cubicBezTo>
                    <a:pt x="191" y="32"/>
                    <a:pt x="206" y="39"/>
                    <a:pt x="222" y="43"/>
                  </a:cubicBezTo>
                  <a:cubicBezTo>
                    <a:pt x="231" y="46"/>
                    <a:pt x="239" y="47"/>
                    <a:pt x="248" y="48"/>
                  </a:cubicBezTo>
                  <a:cubicBezTo>
                    <a:pt x="252" y="48"/>
                    <a:pt x="256" y="48"/>
                    <a:pt x="260" y="48"/>
                  </a:cubicBezTo>
                  <a:cubicBezTo>
                    <a:pt x="261" y="49"/>
                    <a:pt x="261" y="49"/>
                    <a:pt x="262" y="47"/>
                  </a:cubicBezTo>
                  <a:cubicBezTo>
                    <a:pt x="262" y="45"/>
                    <a:pt x="262" y="43"/>
                    <a:pt x="262" y="41"/>
                  </a:cubicBezTo>
                  <a:cubicBezTo>
                    <a:pt x="262" y="28"/>
                    <a:pt x="262" y="15"/>
                    <a:pt x="262" y="3"/>
                  </a:cubicBezTo>
                  <a:cubicBezTo>
                    <a:pt x="262" y="2"/>
                    <a:pt x="262" y="1"/>
                    <a:pt x="262" y="0"/>
                  </a:cubicBezTo>
                  <a:cubicBezTo>
                    <a:pt x="265" y="1"/>
                    <a:pt x="268" y="1"/>
                    <a:pt x="272" y="2"/>
                  </a:cubicBezTo>
                  <a:cubicBezTo>
                    <a:pt x="274" y="2"/>
                    <a:pt x="276" y="2"/>
                    <a:pt x="278" y="2"/>
                  </a:cubicBezTo>
                  <a:cubicBezTo>
                    <a:pt x="279" y="2"/>
                    <a:pt x="280" y="2"/>
                    <a:pt x="279" y="3"/>
                  </a:cubicBezTo>
                  <a:cubicBezTo>
                    <a:pt x="279" y="4"/>
                    <a:pt x="279" y="4"/>
                    <a:pt x="279" y="5"/>
                  </a:cubicBezTo>
                  <a:cubicBezTo>
                    <a:pt x="279" y="23"/>
                    <a:pt x="279" y="42"/>
                    <a:pt x="279" y="61"/>
                  </a:cubicBezTo>
                  <a:cubicBezTo>
                    <a:pt x="279" y="61"/>
                    <a:pt x="279" y="61"/>
                    <a:pt x="279" y="62"/>
                  </a:cubicBezTo>
                  <a:cubicBezTo>
                    <a:pt x="279" y="63"/>
                    <a:pt x="279" y="63"/>
                    <a:pt x="278" y="63"/>
                  </a:cubicBezTo>
                  <a:cubicBezTo>
                    <a:pt x="272" y="63"/>
                    <a:pt x="266" y="63"/>
                    <a:pt x="260" y="62"/>
                  </a:cubicBezTo>
                  <a:cubicBezTo>
                    <a:pt x="248" y="61"/>
                    <a:pt x="237" y="58"/>
                    <a:pt x="226" y="53"/>
                  </a:cubicBezTo>
                  <a:cubicBezTo>
                    <a:pt x="215" y="49"/>
                    <a:pt x="205" y="44"/>
                    <a:pt x="196" y="37"/>
                  </a:cubicBezTo>
                  <a:cubicBezTo>
                    <a:pt x="195" y="37"/>
                    <a:pt x="194" y="37"/>
                    <a:pt x="194" y="36"/>
                  </a:cubicBezTo>
                  <a:cubicBezTo>
                    <a:pt x="194" y="37"/>
                    <a:pt x="194" y="38"/>
                    <a:pt x="194" y="39"/>
                  </a:cubicBezTo>
                  <a:cubicBezTo>
                    <a:pt x="194" y="80"/>
                    <a:pt x="194" y="120"/>
                    <a:pt x="194" y="161"/>
                  </a:cubicBezTo>
                  <a:cubicBezTo>
                    <a:pt x="194" y="183"/>
                    <a:pt x="188" y="203"/>
                    <a:pt x="176" y="222"/>
                  </a:cubicBezTo>
                  <a:cubicBezTo>
                    <a:pt x="162" y="244"/>
                    <a:pt x="143" y="260"/>
                    <a:pt x="118" y="269"/>
                  </a:cubicBezTo>
                  <a:cubicBezTo>
                    <a:pt x="103" y="274"/>
                    <a:pt x="88" y="276"/>
                    <a:pt x="72" y="275"/>
                  </a:cubicBezTo>
                  <a:cubicBezTo>
                    <a:pt x="45" y="273"/>
                    <a:pt x="21" y="263"/>
                    <a:pt x="2" y="244"/>
                  </a:cubicBezTo>
                  <a:cubicBezTo>
                    <a:pt x="1" y="244"/>
                    <a:pt x="1" y="243"/>
                    <a:pt x="0" y="243"/>
                  </a:cubicBezTo>
                  <a:close/>
                </a:path>
              </a:pathLst>
            </a:custGeom>
            <a:solidFill>
              <a:srgbClr val="CB1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
              <a:extLst>
                <a:ext uri="{FF2B5EF4-FFF2-40B4-BE49-F238E27FC236}">
                  <a16:creationId xmlns:a16="http://schemas.microsoft.com/office/drawing/2014/main" id="{8FF6C15C-005B-D1B1-6B1E-938B637313EB}"/>
                </a:ext>
              </a:extLst>
            </p:cNvPr>
            <p:cNvSpPr>
              <a:spLocks/>
            </p:cNvSpPr>
            <p:nvPr/>
          </p:nvSpPr>
          <p:spPr bwMode="auto">
            <a:xfrm>
              <a:off x="9934576" y="1385888"/>
              <a:ext cx="198438" cy="457200"/>
            </a:xfrm>
            <a:custGeom>
              <a:avLst/>
              <a:gdLst>
                <a:gd name="T0" fmla="*/ 138 w 138"/>
                <a:gd name="T1" fmla="*/ 16 h 317"/>
                <a:gd name="T2" fmla="*/ 136 w 138"/>
                <a:gd name="T3" fmla="*/ 16 h 317"/>
                <a:gd name="T4" fmla="*/ 96 w 138"/>
                <a:gd name="T5" fmla="*/ 16 h 317"/>
                <a:gd name="T6" fmla="*/ 93 w 138"/>
                <a:gd name="T7" fmla="*/ 19 h 317"/>
                <a:gd name="T8" fmla="*/ 93 w 138"/>
                <a:gd name="T9" fmla="*/ 260 h 317"/>
                <a:gd name="T10" fmla="*/ 91 w 138"/>
                <a:gd name="T11" fmla="*/ 276 h 317"/>
                <a:gd name="T12" fmla="*/ 53 w 138"/>
                <a:gd name="T13" fmla="*/ 312 h 317"/>
                <a:gd name="T14" fmla="*/ 1 w 138"/>
                <a:gd name="T15" fmla="*/ 294 h 317"/>
                <a:gd name="T16" fmla="*/ 0 w 138"/>
                <a:gd name="T17" fmla="*/ 293 h 317"/>
                <a:gd name="T18" fmla="*/ 13 w 138"/>
                <a:gd name="T19" fmla="*/ 297 h 317"/>
                <a:gd name="T20" fmla="*/ 51 w 138"/>
                <a:gd name="T21" fmla="*/ 291 h 317"/>
                <a:gd name="T22" fmla="*/ 75 w 138"/>
                <a:gd name="T23" fmla="*/ 255 h 317"/>
                <a:gd name="T24" fmla="*/ 75 w 138"/>
                <a:gd name="T25" fmla="*/ 246 h 317"/>
                <a:gd name="T26" fmla="*/ 75 w 138"/>
                <a:gd name="T27" fmla="*/ 4 h 317"/>
                <a:gd name="T28" fmla="*/ 79 w 138"/>
                <a:gd name="T29" fmla="*/ 1 h 317"/>
                <a:gd name="T30" fmla="*/ 134 w 138"/>
                <a:gd name="T31" fmla="*/ 1 h 317"/>
                <a:gd name="T32" fmla="*/ 136 w 138"/>
                <a:gd name="T33" fmla="*/ 1 h 317"/>
                <a:gd name="T34" fmla="*/ 138 w 138"/>
                <a:gd name="T35" fmla="*/ 3 h 317"/>
                <a:gd name="T36" fmla="*/ 138 w 138"/>
                <a:gd name="T37"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317">
                  <a:moveTo>
                    <a:pt x="138" y="16"/>
                  </a:moveTo>
                  <a:cubicBezTo>
                    <a:pt x="138" y="16"/>
                    <a:pt x="137" y="16"/>
                    <a:pt x="136" y="16"/>
                  </a:cubicBezTo>
                  <a:cubicBezTo>
                    <a:pt x="123" y="16"/>
                    <a:pt x="110" y="16"/>
                    <a:pt x="96" y="16"/>
                  </a:cubicBezTo>
                  <a:cubicBezTo>
                    <a:pt x="93" y="16"/>
                    <a:pt x="93" y="16"/>
                    <a:pt x="93" y="19"/>
                  </a:cubicBezTo>
                  <a:cubicBezTo>
                    <a:pt x="93" y="99"/>
                    <a:pt x="93" y="180"/>
                    <a:pt x="93" y="260"/>
                  </a:cubicBezTo>
                  <a:cubicBezTo>
                    <a:pt x="93" y="265"/>
                    <a:pt x="93" y="271"/>
                    <a:pt x="91" y="276"/>
                  </a:cubicBezTo>
                  <a:cubicBezTo>
                    <a:pt x="85" y="295"/>
                    <a:pt x="73" y="307"/>
                    <a:pt x="53" y="312"/>
                  </a:cubicBezTo>
                  <a:cubicBezTo>
                    <a:pt x="33" y="317"/>
                    <a:pt x="15" y="310"/>
                    <a:pt x="1" y="294"/>
                  </a:cubicBezTo>
                  <a:cubicBezTo>
                    <a:pt x="1" y="294"/>
                    <a:pt x="1" y="294"/>
                    <a:pt x="0" y="293"/>
                  </a:cubicBezTo>
                  <a:cubicBezTo>
                    <a:pt x="4" y="295"/>
                    <a:pt x="8" y="297"/>
                    <a:pt x="13" y="297"/>
                  </a:cubicBezTo>
                  <a:cubicBezTo>
                    <a:pt x="26" y="300"/>
                    <a:pt x="39" y="298"/>
                    <a:pt x="51" y="291"/>
                  </a:cubicBezTo>
                  <a:cubicBezTo>
                    <a:pt x="64" y="282"/>
                    <a:pt x="72" y="270"/>
                    <a:pt x="75" y="255"/>
                  </a:cubicBezTo>
                  <a:cubicBezTo>
                    <a:pt x="75" y="252"/>
                    <a:pt x="75" y="249"/>
                    <a:pt x="75" y="246"/>
                  </a:cubicBezTo>
                  <a:cubicBezTo>
                    <a:pt x="75" y="165"/>
                    <a:pt x="75" y="85"/>
                    <a:pt x="75" y="4"/>
                  </a:cubicBezTo>
                  <a:cubicBezTo>
                    <a:pt x="75" y="0"/>
                    <a:pt x="75" y="1"/>
                    <a:pt x="79" y="1"/>
                  </a:cubicBezTo>
                  <a:cubicBezTo>
                    <a:pt x="97" y="1"/>
                    <a:pt x="116" y="1"/>
                    <a:pt x="134" y="1"/>
                  </a:cubicBezTo>
                  <a:cubicBezTo>
                    <a:pt x="135" y="1"/>
                    <a:pt x="135" y="1"/>
                    <a:pt x="136" y="1"/>
                  </a:cubicBezTo>
                  <a:cubicBezTo>
                    <a:pt x="138" y="1"/>
                    <a:pt x="138" y="1"/>
                    <a:pt x="138" y="3"/>
                  </a:cubicBezTo>
                  <a:cubicBezTo>
                    <a:pt x="138" y="7"/>
                    <a:pt x="137" y="12"/>
                    <a:pt x="138" y="16"/>
                  </a:cubicBezTo>
                  <a:close/>
                </a:path>
              </a:pathLst>
            </a:custGeom>
            <a:solidFill>
              <a:srgbClr val="6ABA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9">
              <a:extLst>
                <a:ext uri="{FF2B5EF4-FFF2-40B4-BE49-F238E27FC236}">
                  <a16:creationId xmlns:a16="http://schemas.microsoft.com/office/drawing/2014/main" id="{1C27F4E6-0683-A7BF-BF86-360D986B813E}"/>
                </a:ext>
              </a:extLst>
            </p:cNvPr>
            <p:cNvSpPr>
              <a:spLocks/>
            </p:cNvSpPr>
            <p:nvPr/>
          </p:nvSpPr>
          <p:spPr bwMode="auto">
            <a:xfrm>
              <a:off x="9802813" y="1577976"/>
              <a:ext cx="187325" cy="298450"/>
            </a:xfrm>
            <a:custGeom>
              <a:avLst/>
              <a:gdLst>
                <a:gd name="T0" fmla="*/ 130 w 130"/>
                <a:gd name="T1" fmla="*/ 15 h 207"/>
                <a:gd name="T2" fmla="*/ 97 w 130"/>
                <a:gd name="T3" fmla="*/ 21 h 207"/>
                <a:gd name="T4" fmla="*/ 55 w 130"/>
                <a:gd name="T5" fmla="*/ 45 h 207"/>
                <a:gd name="T6" fmla="*/ 23 w 130"/>
                <a:gd name="T7" fmla="*/ 98 h 207"/>
                <a:gd name="T8" fmla="*/ 19 w 130"/>
                <a:gd name="T9" fmla="*/ 120 h 207"/>
                <a:gd name="T10" fmla="*/ 19 w 130"/>
                <a:gd name="T11" fmla="*/ 134 h 207"/>
                <a:gd name="T12" fmla="*/ 27 w 130"/>
                <a:gd name="T13" fmla="*/ 171 h 207"/>
                <a:gd name="T14" fmla="*/ 50 w 130"/>
                <a:gd name="T15" fmla="*/ 207 h 207"/>
                <a:gd name="T16" fmla="*/ 50 w 130"/>
                <a:gd name="T17" fmla="*/ 207 h 207"/>
                <a:gd name="T18" fmla="*/ 44 w 130"/>
                <a:gd name="T19" fmla="*/ 203 h 207"/>
                <a:gd name="T20" fmla="*/ 6 w 130"/>
                <a:gd name="T21" fmla="*/ 148 h 207"/>
                <a:gd name="T22" fmla="*/ 1 w 130"/>
                <a:gd name="T23" fmla="*/ 124 h 207"/>
                <a:gd name="T24" fmla="*/ 1 w 130"/>
                <a:gd name="T25" fmla="*/ 106 h 207"/>
                <a:gd name="T26" fmla="*/ 10 w 130"/>
                <a:gd name="T27" fmla="*/ 67 h 207"/>
                <a:gd name="T28" fmla="*/ 35 w 130"/>
                <a:gd name="T29" fmla="*/ 33 h 207"/>
                <a:gd name="T30" fmla="*/ 76 w 130"/>
                <a:gd name="T31" fmla="*/ 7 h 207"/>
                <a:gd name="T32" fmla="*/ 106 w 130"/>
                <a:gd name="T33" fmla="*/ 0 h 207"/>
                <a:gd name="T34" fmla="*/ 129 w 130"/>
                <a:gd name="T35" fmla="*/ 1 h 207"/>
                <a:gd name="T36" fmla="*/ 130 w 130"/>
                <a:gd name="T37" fmla="*/ 2 h 207"/>
                <a:gd name="T38" fmla="*/ 130 w 130"/>
                <a:gd name="T39" fmla="*/ 1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0" h="207">
                  <a:moveTo>
                    <a:pt x="130" y="15"/>
                  </a:moveTo>
                  <a:cubicBezTo>
                    <a:pt x="119" y="15"/>
                    <a:pt x="108" y="17"/>
                    <a:pt x="97" y="21"/>
                  </a:cubicBezTo>
                  <a:cubicBezTo>
                    <a:pt x="81" y="26"/>
                    <a:pt x="67" y="34"/>
                    <a:pt x="55" y="45"/>
                  </a:cubicBezTo>
                  <a:cubicBezTo>
                    <a:pt x="39" y="60"/>
                    <a:pt x="29" y="77"/>
                    <a:pt x="23" y="98"/>
                  </a:cubicBezTo>
                  <a:cubicBezTo>
                    <a:pt x="21" y="105"/>
                    <a:pt x="19" y="113"/>
                    <a:pt x="19" y="120"/>
                  </a:cubicBezTo>
                  <a:cubicBezTo>
                    <a:pt x="19" y="125"/>
                    <a:pt x="18" y="130"/>
                    <a:pt x="19" y="134"/>
                  </a:cubicBezTo>
                  <a:cubicBezTo>
                    <a:pt x="19" y="147"/>
                    <a:pt x="22" y="159"/>
                    <a:pt x="27" y="171"/>
                  </a:cubicBezTo>
                  <a:cubicBezTo>
                    <a:pt x="32" y="184"/>
                    <a:pt x="40" y="196"/>
                    <a:pt x="50" y="207"/>
                  </a:cubicBezTo>
                  <a:cubicBezTo>
                    <a:pt x="50" y="207"/>
                    <a:pt x="50" y="207"/>
                    <a:pt x="50" y="207"/>
                  </a:cubicBezTo>
                  <a:cubicBezTo>
                    <a:pt x="48" y="206"/>
                    <a:pt x="46" y="205"/>
                    <a:pt x="44" y="203"/>
                  </a:cubicBezTo>
                  <a:cubicBezTo>
                    <a:pt x="26" y="189"/>
                    <a:pt x="13" y="170"/>
                    <a:pt x="6" y="148"/>
                  </a:cubicBezTo>
                  <a:cubicBezTo>
                    <a:pt x="3" y="140"/>
                    <a:pt x="2" y="132"/>
                    <a:pt x="1" y="124"/>
                  </a:cubicBezTo>
                  <a:cubicBezTo>
                    <a:pt x="0" y="118"/>
                    <a:pt x="0" y="112"/>
                    <a:pt x="1" y="106"/>
                  </a:cubicBezTo>
                  <a:cubicBezTo>
                    <a:pt x="2" y="93"/>
                    <a:pt x="5" y="80"/>
                    <a:pt x="10" y="67"/>
                  </a:cubicBezTo>
                  <a:cubicBezTo>
                    <a:pt x="16" y="54"/>
                    <a:pt x="24" y="43"/>
                    <a:pt x="35" y="33"/>
                  </a:cubicBezTo>
                  <a:cubicBezTo>
                    <a:pt x="46" y="21"/>
                    <a:pt x="60" y="12"/>
                    <a:pt x="76" y="7"/>
                  </a:cubicBezTo>
                  <a:cubicBezTo>
                    <a:pt x="86" y="3"/>
                    <a:pt x="96" y="1"/>
                    <a:pt x="106" y="0"/>
                  </a:cubicBezTo>
                  <a:cubicBezTo>
                    <a:pt x="114" y="0"/>
                    <a:pt x="121" y="0"/>
                    <a:pt x="129" y="1"/>
                  </a:cubicBezTo>
                  <a:cubicBezTo>
                    <a:pt x="130" y="1"/>
                    <a:pt x="130" y="1"/>
                    <a:pt x="130" y="2"/>
                  </a:cubicBezTo>
                  <a:cubicBezTo>
                    <a:pt x="130" y="6"/>
                    <a:pt x="130" y="11"/>
                    <a:pt x="130" y="15"/>
                  </a:cubicBezTo>
                  <a:close/>
                </a:path>
              </a:pathLst>
            </a:custGeom>
            <a:solidFill>
              <a:srgbClr val="6ABA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
              <a:extLst>
                <a:ext uri="{FF2B5EF4-FFF2-40B4-BE49-F238E27FC236}">
                  <a16:creationId xmlns:a16="http://schemas.microsoft.com/office/drawing/2014/main" id="{6BA14A71-8079-C0ED-525A-7D4922DE587E}"/>
                </a:ext>
              </a:extLst>
            </p:cNvPr>
            <p:cNvSpPr>
              <a:spLocks/>
            </p:cNvSpPr>
            <p:nvPr/>
          </p:nvSpPr>
          <p:spPr bwMode="auto">
            <a:xfrm>
              <a:off x="9888538" y="1598613"/>
              <a:ext cx="127000" cy="207963"/>
            </a:xfrm>
            <a:custGeom>
              <a:avLst/>
              <a:gdLst>
                <a:gd name="T0" fmla="*/ 30 w 88"/>
                <a:gd name="T1" fmla="*/ 144 h 144"/>
                <a:gd name="T2" fmla="*/ 18 w 88"/>
                <a:gd name="T3" fmla="*/ 136 h 144"/>
                <a:gd name="T4" fmla="*/ 3 w 88"/>
                <a:gd name="T5" fmla="*/ 104 h 144"/>
                <a:gd name="T6" fmla="*/ 39 w 88"/>
                <a:gd name="T7" fmla="*/ 49 h 144"/>
                <a:gd name="T8" fmla="*/ 68 w 88"/>
                <a:gd name="T9" fmla="*/ 48 h 144"/>
                <a:gd name="T10" fmla="*/ 70 w 88"/>
                <a:gd name="T11" fmla="*/ 49 h 144"/>
                <a:gd name="T12" fmla="*/ 70 w 88"/>
                <a:gd name="T13" fmla="*/ 46 h 144"/>
                <a:gd name="T14" fmla="*/ 70 w 88"/>
                <a:gd name="T15" fmla="*/ 2 h 144"/>
                <a:gd name="T16" fmla="*/ 70 w 88"/>
                <a:gd name="T17" fmla="*/ 0 h 144"/>
                <a:gd name="T18" fmla="*/ 87 w 88"/>
                <a:gd name="T19" fmla="*/ 1 h 144"/>
                <a:gd name="T20" fmla="*/ 88 w 88"/>
                <a:gd name="T21" fmla="*/ 2 h 144"/>
                <a:gd name="T22" fmla="*/ 88 w 88"/>
                <a:gd name="T23" fmla="*/ 3 h 144"/>
                <a:gd name="T24" fmla="*/ 88 w 88"/>
                <a:gd name="T25" fmla="*/ 61 h 144"/>
                <a:gd name="T26" fmla="*/ 88 w 88"/>
                <a:gd name="T27" fmla="*/ 64 h 144"/>
                <a:gd name="T28" fmla="*/ 80 w 88"/>
                <a:gd name="T29" fmla="*/ 62 h 144"/>
                <a:gd name="T30" fmla="*/ 40 w 88"/>
                <a:gd name="T31" fmla="*/ 73 h 144"/>
                <a:gd name="T32" fmla="*/ 21 w 88"/>
                <a:gd name="T33" fmla="*/ 105 h 144"/>
                <a:gd name="T34" fmla="*/ 30 w 88"/>
                <a:gd name="T35" fmla="*/ 143 h 144"/>
                <a:gd name="T36" fmla="*/ 30 w 88"/>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144">
                  <a:moveTo>
                    <a:pt x="30" y="144"/>
                  </a:moveTo>
                  <a:cubicBezTo>
                    <a:pt x="26" y="142"/>
                    <a:pt x="22" y="139"/>
                    <a:pt x="18" y="136"/>
                  </a:cubicBezTo>
                  <a:cubicBezTo>
                    <a:pt x="9" y="127"/>
                    <a:pt x="4" y="117"/>
                    <a:pt x="3" y="104"/>
                  </a:cubicBezTo>
                  <a:cubicBezTo>
                    <a:pt x="0" y="78"/>
                    <a:pt x="16" y="56"/>
                    <a:pt x="39" y="49"/>
                  </a:cubicBezTo>
                  <a:cubicBezTo>
                    <a:pt x="49" y="46"/>
                    <a:pt x="58" y="46"/>
                    <a:pt x="68" y="48"/>
                  </a:cubicBezTo>
                  <a:cubicBezTo>
                    <a:pt x="69" y="48"/>
                    <a:pt x="69" y="49"/>
                    <a:pt x="70" y="49"/>
                  </a:cubicBezTo>
                  <a:cubicBezTo>
                    <a:pt x="70" y="48"/>
                    <a:pt x="70" y="47"/>
                    <a:pt x="70" y="46"/>
                  </a:cubicBezTo>
                  <a:cubicBezTo>
                    <a:pt x="70" y="32"/>
                    <a:pt x="70" y="17"/>
                    <a:pt x="70" y="2"/>
                  </a:cubicBezTo>
                  <a:cubicBezTo>
                    <a:pt x="70" y="2"/>
                    <a:pt x="70" y="1"/>
                    <a:pt x="70" y="0"/>
                  </a:cubicBezTo>
                  <a:cubicBezTo>
                    <a:pt x="76" y="0"/>
                    <a:pt x="81" y="0"/>
                    <a:pt x="87" y="1"/>
                  </a:cubicBezTo>
                  <a:cubicBezTo>
                    <a:pt x="88" y="1"/>
                    <a:pt x="88" y="1"/>
                    <a:pt x="88" y="2"/>
                  </a:cubicBezTo>
                  <a:cubicBezTo>
                    <a:pt x="88" y="2"/>
                    <a:pt x="88" y="3"/>
                    <a:pt x="88" y="3"/>
                  </a:cubicBezTo>
                  <a:cubicBezTo>
                    <a:pt x="88" y="23"/>
                    <a:pt x="88" y="42"/>
                    <a:pt x="88" y="61"/>
                  </a:cubicBezTo>
                  <a:cubicBezTo>
                    <a:pt x="88" y="62"/>
                    <a:pt x="88" y="63"/>
                    <a:pt x="88" y="64"/>
                  </a:cubicBezTo>
                  <a:cubicBezTo>
                    <a:pt x="85" y="63"/>
                    <a:pt x="83" y="62"/>
                    <a:pt x="80" y="62"/>
                  </a:cubicBezTo>
                  <a:cubicBezTo>
                    <a:pt x="65" y="60"/>
                    <a:pt x="52" y="63"/>
                    <a:pt x="40" y="73"/>
                  </a:cubicBezTo>
                  <a:cubicBezTo>
                    <a:pt x="30" y="81"/>
                    <a:pt x="23" y="92"/>
                    <a:pt x="21" y="105"/>
                  </a:cubicBezTo>
                  <a:cubicBezTo>
                    <a:pt x="19" y="119"/>
                    <a:pt x="22" y="131"/>
                    <a:pt x="30" y="143"/>
                  </a:cubicBezTo>
                  <a:cubicBezTo>
                    <a:pt x="30" y="143"/>
                    <a:pt x="30" y="144"/>
                    <a:pt x="30" y="144"/>
                  </a:cubicBezTo>
                  <a:close/>
                </a:path>
              </a:pathLst>
            </a:custGeom>
            <a:solidFill>
              <a:srgbClr val="CB1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1">
              <a:extLst>
                <a:ext uri="{FF2B5EF4-FFF2-40B4-BE49-F238E27FC236}">
                  <a16:creationId xmlns:a16="http://schemas.microsoft.com/office/drawing/2014/main" id="{6DC5FDE9-A866-FCE3-CC7E-87E4B7BF53D0}"/>
                </a:ext>
              </a:extLst>
            </p:cNvPr>
            <p:cNvSpPr>
              <a:spLocks/>
            </p:cNvSpPr>
            <p:nvPr/>
          </p:nvSpPr>
          <p:spPr bwMode="auto">
            <a:xfrm>
              <a:off x="10134601" y="1409701"/>
              <a:ext cx="53975" cy="80963"/>
            </a:xfrm>
            <a:custGeom>
              <a:avLst/>
              <a:gdLst>
                <a:gd name="T0" fmla="*/ 38 w 38"/>
                <a:gd name="T1" fmla="*/ 57 h 57"/>
                <a:gd name="T2" fmla="*/ 23 w 38"/>
                <a:gd name="T3" fmla="*/ 45 h 57"/>
                <a:gd name="T4" fmla="*/ 0 w 38"/>
                <a:gd name="T5" fmla="*/ 0 h 57"/>
                <a:gd name="T6" fmla="*/ 0 w 38"/>
                <a:gd name="T7" fmla="*/ 0 h 57"/>
                <a:gd name="T8" fmla="*/ 15 w 38"/>
                <a:gd name="T9" fmla="*/ 0 h 57"/>
                <a:gd name="T10" fmla="*/ 17 w 38"/>
                <a:gd name="T11" fmla="*/ 1 h 57"/>
                <a:gd name="T12" fmla="*/ 17 w 38"/>
                <a:gd name="T13" fmla="*/ 2 h 57"/>
                <a:gd name="T14" fmla="*/ 28 w 38"/>
                <a:gd name="T15" fmla="*/ 43 h 57"/>
                <a:gd name="T16" fmla="*/ 37 w 38"/>
                <a:gd name="T17" fmla="*/ 56 h 57"/>
                <a:gd name="T18" fmla="*/ 38 w 38"/>
                <a:gd name="T1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7">
                  <a:moveTo>
                    <a:pt x="38" y="57"/>
                  </a:moveTo>
                  <a:cubicBezTo>
                    <a:pt x="32" y="54"/>
                    <a:pt x="27" y="50"/>
                    <a:pt x="23" y="45"/>
                  </a:cubicBezTo>
                  <a:cubicBezTo>
                    <a:pt x="11" y="32"/>
                    <a:pt x="3" y="17"/>
                    <a:pt x="0" y="0"/>
                  </a:cubicBezTo>
                  <a:cubicBezTo>
                    <a:pt x="0" y="0"/>
                    <a:pt x="0" y="0"/>
                    <a:pt x="0" y="0"/>
                  </a:cubicBezTo>
                  <a:cubicBezTo>
                    <a:pt x="5" y="0"/>
                    <a:pt x="10" y="0"/>
                    <a:pt x="15" y="0"/>
                  </a:cubicBezTo>
                  <a:cubicBezTo>
                    <a:pt x="16" y="0"/>
                    <a:pt x="17" y="0"/>
                    <a:pt x="17" y="1"/>
                  </a:cubicBezTo>
                  <a:cubicBezTo>
                    <a:pt x="17" y="1"/>
                    <a:pt x="17" y="2"/>
                    <a:pt x="17" y="2"/>
                  </a:cubicBezTo>
                  <a:cubicBezTo>
                    <a:pt x="16" y="17"/>
                    <a:pt x="21" y="30"/>
                    <a:pt x="28" y="43"/>
                  </a:cubicBezTo>
                  <a:cubicBezTo>
                    <a:pt x="30" y="47"/>
                    <a:pt x="33" y="52"/>
                    <a:pt x="37" y="56"/>
                  </a:cubicBezTo>
                  <a:cubicBezTo>
                    <a:pt x="37" y="56"/>
                    <a:pt x="38" y="56"/>
                    <a:pt x="38" y="57"/>
                  </a:cubicBezTo>
                  <a:close/>
                </a:path>
              </a:pathLst>
            </a:custGeom>
            <a:solidFill>
              <a:srgbClr val="CB1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2">
              <a:extLst>
                <a:ext uri="{FF2B5EF4-FFF2-40B4-BE49-F238E27FC236}">
                  <a16:creationId xmlns:a16="http://schemas.microsoft.com/office/drawing/2014/main" id="{DDC77228-5171-D82B-7798-A84EDDCE0FCB}"/>
                </a:ext>
              </a:extLst>
            </p:cNvPr>
            <p:cNvSpPr>
              <a:spLocks/>
            </p:cNvSpPr>
            <p:nvPr/>
          </p:nvSpPr>
          <p:spPr bwMode="auto">
            <a:xfrm>
              <a:off x="10191751" y="1493838"/>
              <a:ext cx="63500" cy="36513"/>
            </a:xfrm>
            <a:custGeom>
              <a:avLst/>
              <a:gdLst>
                <a:gd name="T0" fmla="*/ 44 w 44"/>
                <a:gd name="T1" fmla="*/ 25 h 25"/>
                <a:gd name="T2" fmla="*/ 5 w 44"/>
                <a:gd name="T3" fmla="*/ 5 h 25"/>
                <a:gd name="T4" fmla="*/ 0 w 44"/>
                <a:gd name="T5" fmla="*/ 0 h 25"/>
                <a:gd name="T6" fmla="*/ 2 w 44"/>
                <a:gd name="T7" fmla="*/ 1 h 25"/>
                <a:gd name="T8" fmla="*/ 31 w 44"/>
                <a:gd name="T9" fmla="*/ 11 h 25"/>
                <a:gd name="T10" fmla="*/ 43 w 44"/>
                <a:gd name="T11" fmla="*/ 12 h 25"/>
                <a:gd name="T12" fmla="*/ 44 w 44"/>
                <a:gd name="T13" fmla="*/ 14 h 25"/>
                <a:gd name="T14" fmla="*/ 44 w 44"/>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5">
                  <a:moveTo>
                    <a:pt x="44" y="25"/>
                  </a:moveTo>
                  <a:cubicBezTo>
                    <a:pt x="29" y="22"/>
                    <a:pt x="16" y="15"/>
                    <a:pt x="5" y="5"/>
                  </a:cubicBezTo>
                  <a:cubicBezTo>
                    <a:pt x="3" y="3"/>
                    <a:pt x="1" y="2"/>
                    <a:pt x="0" y="0"/>
                  </a:cubicBezTo>
                  <a:cubicBezTo>
                    <a:pt x="1" y="0"/>
                    <a:pt x="1" y="0"/>
                    <a:pt x="2" y="1"/>
                  </a:cubicBezTo>
                  <a:cubicBezTo>
                    <a:pt x="11" y="6"/>
                    <a:pt x="20" y="9"/>
                    <a:pt x="31" y="11"/>
                  </a:cubicBezTo>
                  <a:cubicBezTo>
                    <a:pt x="35" y="12"/>
                    <a:pt x="39" y="12"/>
                    <a:pt x="43" y="12"/>
                  </a:cubicBezTo>
                  <a:cubicBezTo>
                    <a:pt x="44" y="12"/>
                    <a:pt x="44" y="12"/>
                    <a:pt x="44" y="14"/>
                  </a:cubicBezTo>
                  <a:cubicBezTo>
                    <a:pt x="44" y="17"/>
                    <a:pt x="44" y="21"/>
                    <a:pt x="44" y="25"/>
                  </a:cubicBezTo>
                  <a:close/>
                </a:path>
              </a:pathLst>
            </a:custGeom>
            <a:solidFill>
              <a:srgbClr val="6ABA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90" name="Picture 89">
            <a:extLst>
              <a:ext uri="{FF2B5EF4-FFF2-40B4-BE49-F238E27FC236}">
                <a16:creationId xmlns:a16="http://schemas.microsoft.com/office/drawing/2014/main" id="{74F0A9C2-6EEF-4731-EDA5-C7264EA9C694}"/>
              </a:ext>
            </a:extLst>
          </p:cNvPr>
          <p:cNvPicPr preferRelativeResize="0">
            <a:picLocks/>
          </p:cNvPicPr>
          <p:nvPr/>
        </p:nvPicPr>
        <p:blipFill>
          <a:blip r:embed="rId3"/>
          <a:stretch>
            <a:fillRect/>
          </a:stretch>
        </p:blipFill>
        <p:spPr>
          <a:xfrm>
            <a:off x="2809573" y="5762751"/>
            <a:ext cx="586602" cy="586602"/>
          </a:xfrm>
          <a:prstGeom prst="rect">
            <a:avLst/>
          </a:prstGeom>
        </p:spPr>
      </p:pic>
      <p:grpSp>
        <p:nvGrpSpPr>
          <p:cNvPr id="91" name="Group 90">
            <a:extLst>
              <a:ext uri="{FF2B5EF4-FFF2-40B4-BE49-F238E27FC236}">
                <a16:creationId xmlns:a16="http://schemas.microsoft.com/office/drawing/2014/main" id="{7429300D-6909-07CA-06D5-DC086592770E}"/>
              </a:ext>
            </a:extLst>
          </p:cNvPr>
          <p:cNvGrpSpPr/>
          <p:nvPr/>
        </p:nvGrpSpPr>
        <p:grpSpPr>
          <a:xfrm>
            <a:off x="10739879" y="5765655"/>
            <a:ext cx="580794" cy="580794"/>
            <a:chOff x="398463" y="1782763"/>
            <a:chExt cx="538163" cy="538163"/>
          </a:xfrm>
        </p:grpSpPr>
        <p:sp>
          <p:nvSpPr>
            <p:cNvPr id="92" name="Freeform 10">
              <a:extLst>
                <a:ext uri="{FF2B5EF4-FFF2-40B4-BE49-F238E27FC236}">
                  <a16:creationId xmlns:a16="http://schemas.microsoft.com/office/drawing/2014/main" id="{175E9762-46E6-6769-024F-E85CA1B5C323}"/>
                </a:ext>
              </a:extLst>
            </p:cNvPr>
            <p:cNvSpPr>
              <a:spLocks/>
            </p:cNvSpPr>
            <p:nvPr/>
          </p:nvSpPr>
          <p:spPr bwMode="auto">
            <a:xfrm>
              <a:off x="398463" y="1782763"/>
              <a:ext cx="538163" cy="534988"/>
            </a:xfrm>
            <a:custGeom>
              <a:avLst/>
              <a:gdLst>
                <a:gd name="T0" fmla="*/ 540 w 540"/>
                <a:gd name="T1" fmla="*/ 270 h 537"/>
                <a:gd name="T2" fmla="*/ 270 w 540"/>
                <a:gd name="T3" fmla="*/ 0 h 537"/>
                <a:gd name="T4" fmla="*/ 0 w 540"/>
                <a:gd name="T5" fmla="*/ 270 h 537"/>
                <a:gd name="T6" fmla="*/ 227 w 540"/>
                <a:gd name="T7" fmla="*/ 537 h 537"/>
                <a:gd name="T8" fmla="*/ 227 w 540"/>
                <a:gd name="T9" fmla="*/ 348 h 537"/>
                <a:gd name="T10" fmla="*/ 159 w 540"/>
                <a:gd name="T11" fmla="*/ 348 h 537"/>
                <a:gd name="T12" fmla="*/ 159 w 540"/>
                <a:gd name="T13" fmla="*/ 270 h 537"/>
                <a:gd name="T14" fmla="*/ 227 w 540"/>
                <a:gd name="T15" fmla="*/ 270 h 537"/>
                <a:gd name="T16" fmla="*/ 227 w 540"/>
                <a:gd name="T17" fmla="*/ 210 h 537"/>
                <a:gd name="T18" fmla="*/ 329 w 540"/>
                <a:gd name="T19" fmla="*/ 105 h 537"/>
                <a:gd name="T20" fmla="*/ 390 w 540"/>
                <a:gd name="T21" fmla="*/ 111 h 537"/>
                <a:gd name="T22" fmla="*/ 390 w 540"/>
                <a:gd name="T23" fmla="*/ 177 h 537"/>
                <a:gd name="T24" fmla="*/ 356 w 540"/>
                <a:gd name="T25" fmla="*/ 177 h 537"/>
                <a:gd name="T26" fmla="*/ 312 w 540"/>
                <a:gd name="T27" fmla="*/ 219 h 537"/>
                <a:gd name="T28" fmla="*/ 312 w 540"/>
                <a:gd name="T29" fmla="*/ 270 h 537"/>
                <a:gd name="T30" fmla="*/ 387 w 540"/>
                <a:gd name="T31" fmla="*/ 270 h 537"/>
                <a:gd name="T32" fmla="*/ 375 w 540"/>
                <a:gd name="T33" fmla="*/ 348 h 537"/>
                <a:gd name="T34" fmla="*/ 312 w 540"/>
                <a:gd name="T35" fmla="*/ 348 h 537"/>
                <a:gd name="T36" fmla="*/ 312 w 540"/>
                <a:gd name="T37" fmla="*/ 537 h 537"/>
                <a:gd name="T38" fmla="*/ 540 w 540"/>
                <a:gd name="T39" fmla="*/ 270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0" h="537">
                  <a:moveTo>
                    <a:pt x="540" y="270"/>
                  </a:moveTo>
                  <a:cubicBezTo>
                    <a:pt x="540" y="121"/>
                    <a:pt x="419" y="0"/>
                    <a:pt x="270" y="0"/>
                  </a:cubicBezTo>
                  <a:cubicBezTo>
                    <a:pt x="120" y="0"/>
                    <a:pt x="0" y="121"/>
                    <a:pt x="0" y="270"/>
                  </a:cubicBezTo>
                  <a:cubicBezTo>
                    <a:pt x="0" y="405"/>
                    <a:pt x="98" y="516"/>
                    <a:pt x="227" y="537"/>
                  </a:cubicBezTo>
                  <a:cubicBezTo>
                    <a:pt x="227" y="348"/>
                    <a:pt x="227" y="348"/>
                    <a:pt x="227" y="348"/>
                  </a:cubicBezTo>
                  <a:cubicBezTo>
                    <a:pt x="159" y="348"/>
                    <a:pt x="159" y="348"/>
                    <a:pt x="159" y="348"/>
                  </a:cubicBezTo>
                  <a:cubicBezTo>
                    <a:pt x="159" y="270"/>
                    <a:pt x="159" y="270"/>
                    <a:pt x="159" y="270"/>
                  </a:cubicBezTo>
                  <a:cubicBezTo>
                    <a:pt x="227" y="270"/>
                    <a:pt x="227" y="270"/>
                    <a:pt x="227" y="270"/>
                  </a:cubicBezTo>
                  <a:cubicBezTo>
                    <a:pt x="227" y="210"/>
                    <a:pt x="227" y="210"/>
                    <a:pt x="227" y="210"/>
                  </a:cubicBezTo>
                  <a:cubicBezTo>
                    <a:pt x="227" y="143"/>
                    <a:pt x="268" y="105"/>
                    <a:pt x="329" y="105"/>
                  </a:cubicBezTo>
                  <a:cubicBezTo>
                    <a:pt x="359" y="105"/>
                    <a:pt x="390" y="111"/>
                    <a:pt x="390" y="111"/>
                  </a:cubicBezTo>
                  <a:cubicBezTo>
                    <a:pt x="390" y="177"/>
                    <a:pt x="390" y="177"/>
                    <a:pt x="390" y="177"/>
                  </a:cubicBezTo>
                  <a:cubicBezTo>
                    <a:pt x="356" y="177"/>
                    <a:pt x="356" y="177"/>
                    <a:pt x="356" y="177"/>
                  </a:cubicBezTo>
                  <a:cubicBezTo>
                    <a:pt x="322" y="177"/>
                    <a:pt x="312" y="198"/>
                    <a:pt x="312" y="219"/>
                  </a:cubicBezTo>
                  <a:cubicBezTo>
                    <a:pt x="312" y="270"/>
                    <a:pt x="312" y="270"/>
                    <a:pt x="312" y="270"/>
                  </a:cubicBezTo>
                  <a:cubicBezTo>
                    <a:pt x="387" y="270"/>
                    <a:pt x="387" y="270"/>
                    <a:pt x="387" y="270"/>
                  </a:cubicBezTo>
                  <a:cubicBezTo>
                    <a:pt x="375" y="348"/>
                    <a:pt x="375" y="348"/>
                    <a:pt x="375" y="348"/>
                  </a:cubicBezTo>
                  <a:cubicBezTo>
                    <a:pt x="312" y="348"/>
                    <a:pt x="312" y="348"/>
                    <a:pt x="312" y="348"/>
                  </a:cubicBezTo>
                  <a:cubicBezTo>
                    <a:pt x="312" y="537"/>
                    <a:pt x="312" y="537"/>
                    <a:pt x="312" y="537"/>
                  </a:cubicBezTo>
                  <a:cubicBezTo>
                    <a:pt x="441" y="516"/>
                    <a:pt x="540" y="405"/>
                    <a:pt x="540" y="270"/>
                  </a:cubicBezTo>
                  <a:close/>
                </a:path>
              </a:pathLst>
            </a:custGeom>
            <a:solidFill>
              <a:srgbClr val="0584F8"/>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11">
              <a:extLst>
                <a:ext uri="{FF2B5EF4-FFF2-40B4-BE49-F238E27FC236}">
                  <a16:creationId xmlns:a16="http://schemas.microsoft.com/office/drawing/2014/main" id="{023EF708-719F-7B09-9089-8586414C2A3E}"/>
                </a:ext>
              </a:extLst>
            </p:cNvPr>
            <p:cNvSpPr>
              <a:spLocks/>
            </p:cNvSpPr>
            <p:nvPr/>
          </p:nvSpPr>
          <p:spPr bwMode="auto">
            <a:xfrm>
              <a:off x="555625" y="1887538"/>
              <a:ext cx="231775" cy="433388"/>
            </a:xfrm>
            <a:custGeom>
              <a:avLst/>
              <a:gdLst>
                <a:gd name="T0" fmla="*/ 216 w 231"/>
                <a:gd name="T1" fmla="*/ 243 h 435"/>
                <a:gd name="T2" fmla="*/ 228 w 231"/>
                <a:gd name="T3" fmla="*/ 165 h 435"/>
                <a:gd name="T4" fmla="*/ 153 w 231"/>
                <a:gd name="T5" fmla="*/ 165 h 435"/>
                <a:gd name="T6" fmla="*/ 153 w 231"/>
                <a:gd name="T7" fmla="*/ 114 h 435"/>
                <a:gd name="T8" fmla="*/ 197 w 231"/>
                <a:gd name="T9" fmla="*/ 72 h 435"/>
                <a:gd name="T10" fmla="*/ 231 w 231"/>
                <a:gd name="T11" fmla="*/ 72 h 435"/>
                <a:gd name="T12" fmla="*/ 231 w 231"/>
                <a:gd name="T13" fmla="*/ 6 h 435"/>
                <a:gd name="T14" fmla="*/ 170 w 231"/>
                <a:gd name="T15" fmla="*/ 0 h 435"/>
                <a:gd name="T16" fmla="*/ 68 w 231"/>
                <a:gd name="T17" fmla="*/ 105 h 435"/>
                <a:gd name="T18" fmla="*/ 68 w 231"/>
                <a:gd name="T19" fmla="*/ 165 h 435"/>
                <a:gd name="T20" fmla="*/ 0 w 231"/>
                <a:gd name="T21" fmla="*/ 165 h 435"/>
                <a:gd name="T22" fmla="*/ 0 w 231"/>
                <a:gd name="T23" fmla="*/ 243 h 435"/>
                <a:gd name="T24" fmla="*/ 68 w 231"/>
                <a:gd name="T25" fmla="*/ 243 h 435"/>
                <a:gd name="T26" fmla="*/ 68 w 231"/>
                <a:gd name="T27" fmla="*/ 432 h 435"/>
                <a:gd name="T28" fmla="*/ 111 w 231"/>
                <a:gd name="T29" fmla="*/ 435 h 435"/>
                <a:gd name="T30" fmla="*/ 153 w 231"/>
                <a:gd name="T31" fmla="*/ 432 h 435"/>
                <a:gd name="T32" fmla="*/ 153 w 231"/>
                <a:gd name="T33" fmla="*/ 243 h 435"/>
                <a:gd name="T34" fmla="*/ 216 w 231"/>
                <a:gd name="T35" fmla="*/ 2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1" h="435">
                  <a:moveTo>
                    <a:pt x="216" y="243"/>
                  </a:moveTo>
                  <a:cubicBezTo>
                    <a:pt x="228" y="165"/>
                    <a:pt x="228" y="165"/>
                    <a:pt x="228" y="165"/>
                  </a:cubicBezTo>
                  <a:cubicBezTo>
                    <a:pt x="153" y="165"/>
                    <a:pt x="153" y="165"/>
                    <a:pt x="153" y="165"/>
                  </a:cubicBezTo>
                  <a:cubicBezTo>
                    <a:pt x="153" y="114"/>
                    <a:pt x="153" y="114"/>
                    <a:pt x="153" y="114"/>
                  </a:cubicBezTo>
                  <a:cubicBezTo>
                    <a:pt x="153" y="93"/>
                    <a:pt x="163" y="72"/>
                    <a:pt x="197" y="72"/>
                  </a:cubicBezTo>
                  <a:cubicBezTo>
                    <a:pt x="231" y="72"/>
                    <a:pt x="231" y="72"/>
                    <a:pt x="231" y="72"/>
                  </a:cubicBezTo>
                  <a:cubicBezTo>
                    <a:pt x="231" y="6"/>
                    <a:pt x="231" y="6"/>
                    <a:pt x="231" y="6"/>
                  </a:cubicBezTo>
                  <a:cubicBezTo>
                    <a:pt x="231" y="6"/>
                    <a:pt x="200" y="0"/>
                    <a:pt x="170" y="0"/>
                  </a:cubicBezTo>
                  <a:cubicBezTo>
                    <a:pt x="109" y="0"/>
                    <a:pt x="68" y="38"/>
                    <a:pt x="68" y="105"/>
                  </a:cubicBezTo>
                  <a:cubicBezTo>
                    <a:pt x="68" y="165"/>
                    <a:pt x="68" y="165"/>
                    <a:pt x="68" y="165"/>
                  </a:cubicBezTo>
                  <a:cubicBezTo>
                    <a:pt x="0" y="165"/>
                    <a:pt x="0" y="165"/>
                    <a:pt x="0" y="165"/>
                  </a:cubicBezTo>
                  <a:cubicBezTo>
                    <a:pt x="0" y="243"/>
                    <a:pt x="0" y="243"/>
                    <a:pt x="0" y="243"/>
                  </a:cubicBezTo>
                  <a:cubicBezTo>
                    <a:pt x="68" y="243"/>
                    <a:pt x="68" y="243"/>
                    <a:pt x="68" y="243"/>
                  </a:cubicBezTo>
                  <a:cubicBezTo>
                    <a:pt x="68" y="432"/>
                    <a:pt x="68" y="432"/>
                    <a:pt x="68" y="432"/>
                  </a:cubicBezTo>
                  <a:cubicBezTo>
                    <a:pt x="82" y="434"/>
                    <a:pt x="96" y="435"/>
                    <a:pt x="111" y="435"/>
                  </a:cubicBezTo>
                  <a:cubicBezTo>
                    <a:pt x="125" y="435"/>
                    <a:pt x="139" y="434"/>
                    <a:pt x="153" y="432"/>
                  </a:cubicBezTo>
                  <a:cubicBezTo>
                    <a:pt x="153" y="243"/>
                    <a:pt x="153" y="243"/>
                    <a:pt x="153" y="243"/>
                  </a:cubicBezTo>
                  <a:lnTo>
                    <a:pt x="216" y="2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a:extLst>
              <a:ext uri="{FF2B5EF4-FFF2-40B4-BE49-F238E27FC236}">
                <a16:creationId xmlns:a16="http://schemas.microsoft.com/office/drawing/2014/main" id="{F516E842-49CC-0C7D-41D3-E2EAE0A15E34}"/>
              </a:ext>
            </a:extLst>
          </p:cNvPr>
          <p:cNvGrpSpPr>
            <a:grpSpLocks/>
          </p:cNvGrpSpPr>
          <p:nvPr/>
        </p:nvGrpSpPr>
        <p:grpSpPr>
          <a:xfrm>
            <a:off x="7753991" y="5762751"/>
            <a:ext cx="586602" cy="586602"/>
            <a:chOff x="9670395" y="166263"/>
            <a:chExt cx="699496" cy="699496"/>
          </a:xfrm>
        </p:grpSpPr>
        <p:pic>
          <p:nvPicPr>
            <p:cNvPr id="64" name="Picture 63">
              <a:extLst>
                <a:ext uri="{FF2B5EF4-FFF2-40B4-BE49-F238E27FC236}">
                  <a16:creationId xmlns:a16="http://schemas.microsoft.com/office/drawing/2014/main" id="{3980F4A7-C2D2-7422-AF1F-EDFFDA1740ED}"/>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9670395" y="166263"/>
              <a:ext cx="699496" cy="699496"/>
            </a:xfrm>
            <a:prstGeom prst="rect">
              <a:avLst/>
            </a:prstGeom>
          </p:spPr>
        </p:pic>
        <p:sp>
          <p:nvSpPr>
            <p:cNvPr id="65" name="Freeform 9">
              <a:extLst>
                <a:ext uri="{FF2B5EF4-FFF2-40B4-BE49-F238E27FC236}">
                  <a16:creationId xmlns:a16="http://schemas.microsoft.com/office/drawing/2014/main" id="{E174DEC6-D415-7979-2CA7-146142E50F79}"/>
                </a:ext>
              </a:extLst>
            </p:cNvPr>
            <p:cNvSpPr>
              <a:spLocks noEditPoints="1"/>
            </p:cNvSpPr>
            <p:nvPr/>
          </p:nvSpPr>
          <p:spPr bwMode="auto">
            <a:xfrm>
              <a:off x="9822811" y="318249"/>
              <a:ext cx="394663" cy="395524"/>
            </a:xfrm>
            <a:custGeom>
              <a:avLst/>
              <a:gdLst>
                <a:gd name="T0" fmla="*/ 331 w 340"/>
                <a:gd name="T1" fmla="*/ 58 h 340"/>
                <a:gd name="T2" fmla="*/ 281 w 340"/>
                <a:gd name="T3" fmla="*/ 9 h 340"/>
                <a:gd name="T4" fmla="*/ 170 w 340"/>
                <a:gd name="T5" fmla="*/ 0 h 340"/>
                <a:gd name="T6" fmla="*/ 59 w 340"/>
                <a:gd name="T7" fmla="*/ 9 h 340"/>
                <a:gd name="T8" fmla="*/ 9 w 340"/>
                <a:gd name="T9" fmla="*/ 58 h 340"/>
                <a:gd name="T10" fmla="*/ 0 w 340"/>
                <a:gd name="T11" fmla="*/ 170 h 340"/>
                <a:gd name="T12" fmla="*/ 9 w 340"/>
                <a:gd name="T13" fmla="*/ 281 h 340"/>
                <a:gd name="T14" fmla="*/ 59 w 340"/>
                <a:gd name="T15" fmla="*/ 331 h 340"/>
                <a:gd name="T16" fmla="*/ 170 w 340"/>
                <a:gd name="T17" fmla="*/ 340 h 340"/>
                <a:gd name="T18" fmla="*/ 281 w 340"/>
                <a:gd name="T19" fmla="*/ 331 h 340"/>
                <a:gd name="T20" fmla="*/ 331 w 340"/>
                <a:gd name="T21" fmla="*/ 281 h 340"/>
                <a:gd name="T22" fmla="*/ 340 w 340"/>
                <a:gd name="T23" fmla="*/ 170 h 340"/>
                <a:gd name="T24" fmla="*/ 308 w 340"/>
                <a:gd name="T25" fmla="*/ 238 h 340"/>
                <a:gd name="T26" fmla="*/ 290 w 340"/>
                <a:gd name="T27" fmla="*/ 290 h 340"/>
                <a:gd name="T28" fmla="*/ 239 w 340"/>
                <a:gd name="T29" fmla="*/ 308 h 340"/>
                <a:gd name="T30" fmla="*/ 101 w 340"/>
                <a:gd name="T31" fmla="*/ 308 h 340"/>
                <a:gd name="T32" fmla="*/ 50 w 340"/>
                <a:gd name="T33" fmla="*/ 290 h 340"/>
                <a:gd name="T34" fmla="*/ 32 w 340"/>
                <a:gd name="T35" fmla="*/ 238 h 340"/>
                <a:gd name="T36" fmla="*/ 32 w 340"/>
                <a:gd name="T37" fmla="*/ 101 h 340"/>
                <a:gd name="T38" fmla="*/ 50 w 340"/>
                <a:gd name="T39" fmla="*/ 50 h 340"/>
                <a:gd name="T40" fmla="*/ 101 w 340"/>
                <a:gd name="T41" fmla="*/ 31 h 340"/>
                <a:gd name="T42" fmla="*/ 239 w 340"/>
                <a:gd name="T43" fmla="*/ 31 h 340"/>
                <a:gd name="T44" fmla="*/ 290 w 340"/>
                <a:gd name="T45" fmla="*/ 50 h 340"/>
                <a:gd name="T46" fmla="*/ 308 w 340"/>
                <a:gd name="T47" fmla="*/ 101 h 340"/>
                <a:gd name="T48" fmla="*/ 308 w 340"/>
                <a:gd name="T49" fmla="*/ 238 h 340"/>
                <a:gd name="T50" fmla="*/ 83 w 340"/>
                <a:gd name="T51" fmla="*/ 170 h 340"/>
                <a:gd name="T52" fmla="*/ 257 w 340"/>
                <a:gd name="T53" fmla="*/ 170 h 340"/>
                <a:gd name="T54" fmla="*/ 170 w 340"/>
                <a:gd name="T55" fmla="*/ 226 h 340"/>
                <a:gd name="T56" fmla="*/ 170 w 340"/>
                <a:gd name="T57" fmla="*/ 113 h 340"/>
                <a:gd name="T58" fmla="*/ 170 w 340"/>
                <a:gd name="T59" fmla="*/ 226 h 340"/>
                <a:gd name="T60" fmla="*/ 240 w 340"/>
                <a:gd name="T61" fmla="*/ 79 h 340"/>
                <a:gd name="T62" fmla="*/ 281 w 340"/>
                <a:gd name="T63" fmla="*/ 7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0" h="340">
                  <a:moveTo>
                    <a:pt x="339" y="100"/>
                  </a:moveTo>
                  <a:cubicBezTo>
                    <a:pt x="338" y="82"/>
                    <a:pt x="335" y="69"/>
                    <a:pt x="331" y="58"/>
                  </a:cubicBezTo>
                  <a:cubicBezTo>
                    <a:pt x="327" y="47"/>
                    <a:pt x="321" y="38"/>
                    <a:pt x="311" y="28"/>
                  </a:cubicBezTo>
                  <a:cubicBezTo>
                    <a:pt x="302" y="19"/>
                    <a:pt x="293" y="13"/>
                    <a:pt x="281" y="9"/>
                  </a:cubicBezTo>
                  <a:cubicBezTo>
                    <a:pt x="271" y="5"/>
                    <a:pt x="258" y="2"/>
                    <a:pt x="240" y="1"/>
                  </a:cubicBezTo>
                  <a:cubicBezTo>
                    <a:pt x="222" y="0"/>
                    <a:pt x="216" y="0"/>
                    <a:pt x="170" y="0"/>
                  </a:cubicBezTo>
                  <a:cubicBezTo>
                    <a:pt x="124" y="0"/>
                    <a:pt x="118" y="0"/>
                    <a:pt x="100" y="1"/>
                  </a:cubicBezTo>
                  <a:cubicBezTo>
                    <a:pt x="82" y="2"/>
                    <a:pt x="69" y="5"/>
                    <a:pt x="59" y="9"/>
                  </a:cubicBezTo>
                  <a:cubicBezTo>
                    <a:pt x="47" y="13"/>
                    <a:pt x="38" y="19"/>
                    <a:pt x="29" y="28"/>
                  </a:cubicBezTo>
                  <a:cubicBezTo>
                    <a:pt x="19" y="38"/>
                    <a:pt x="13" y="47"/>
                    <a:pt x="9" y="58"/>
                  </a:cubicBezTo>
                  <a:cubicBezTo>
                    <a:pt x="5" y="69"/>
                    <a:pt x="2" y="82"/>
                    <a:pt x="1" y="100"/>
                  </a:cubicBezTo>
                  <a:cubicBezTo>
                    <a:pt x="0" y="118"/>
                    <a:pt x="0" y="124"/>
                    <a:pt x="0" y="170"/>
                  </a:cubicBezTo>
                  <a:cubicBezTo>
                    <a:pt x="0" y="216"/>
                    <a:pt x="0" y="222"/>
                    <a:pt x="1" y="240"/>
                  </a:cubicBezTo>
                  <a:cubicBezTo>
                    <a:pt x="2" y="258"/>
                    <a:pt x="5" y="270"/>
                    <a:pt x="9" y="281"/>
                  </a:cubicBezTo>
                  <a:cubicBezTo>
                    <a:pt x="13" y="292"/>
                    <a:pt x="19" y="302"/>
                    <a:pt x="29" y="311"/>
                  </a:cubicBezTo>
                  <a:cubicBezTo>
                    <a:pt x="38" y="321"/>
                    <a:pt x="47" y="327"/>
                    <a:pt x="59" y="331"/>
                  </a:cubicBezTo>
                  <a:cubicBezTo>
                    <a:pt x="69" y="335"/>
                    <a:pt x="82" y="338"/>
                    <a:pt x="100" y="339"/>
                  </a:cubicBezTo>
                  <a:cubicBezTo>
                    <a:pt x="118" y="340"/>
                    <a:pt x="124" y="340"/>
                    <a:pt x="170" y="340"/>
                  </a:cubicBezTo>
                  <a:cubicBezTo>
                    <a:pt x="216" y="340"/>
                    <a:pt x="222" y="340"/>
                    <a:pt x="240" y="339"/>
                  </a:cubicBezTo>
                  <a:cubicBezTo>
                    <a:pt x="258" y="338"/>
                    <a:pt x="271" y="335"/>
                    <a:pt x="281" y="331"/>
                  </a:cubicBezTo>
                  <a:cubicBezTo>
                    <a:pt x="293" y="327"/>
                    <a:pt x="302" y="321"/>
                    <a:pt x="311" y="311"/>
                  </a:cubicBezTo>
                  <a:cubicBezTo>
                    <a:pt x="321" y="302"/>
                    <a:pt x="327" y="292"/>
                    <a:pt x="331" y="281"/>
                  </a:cubicBezTo>
                  <a:cubicBezTo>
                    <a:pt x="335" y="270"/>
                    <a:pt x="338" y="258"/>
                    <a:pt x="339" y="240"/>
                  </a:cubicBezTo>
                  <a:cubicBezTo>
                    <a:pt x="340" y="222"/>
                    <a:pt x="340" y="216"/>
                    <a:pt x="340" y="170"/>
                  </a:cubicBezTo>
                  <a:cubicBezTo>
                    <a:pt x="340" y="124"/>
                    <a:pt x="340" y="118"/>
                    <a:pt x="339" y="100"/>
                  </a:cubicBezTo>
                  <a:close/>
                  <a:moveTo>
                    <a:pt x="308" y="238"/>
                  </a:moveTo>
                  <a:cubicBezTo>
                    <a:pt x="308" y="255"/>
                    <a:pt x="305" y="264"/>
                    <a:pt x="303" y="270"/>
                  </a:cubicBezTo>
                  <a:cubicBezTo>
                    <a:pt x="299" y="278"/>
                    <a:pt x="296" y="284"/>
                    <a:pt x="290" y="290"/>
                  </a:cubicBezTo>
                  <a:cubicBezTo>
                    <a:pt x="284" y="296"/>
                    <a:pt x="278" y="299"/>
                    <a:pt x="270" y="302"/>
                  </a:cubicBezTo>
                  <a:cubicBezTo>
                    <a:pt x="264" y="305"/>
                    <a:pt x="255" y="307"/>
                    <a:pt x="239" y="308"/>
                  </a:cubicBezTo>
                  <a:cubicBezTo>
                    <a:pt x="221" y="309"/>
                    <a:pt x="215" y="309"/>
                    <a:pt x="170" y="309"/>
                  </a:cubicBezTo>
                  <a:cubicBezTo>
                    <a:pt x="125" y="309"/>
                    <a:pt x="119" y="309"/>
                    <a:pt x="101" y="308"/>
                  </a:cubicBezTo>
                  <a:cubicBezTo>
                    <a:pt x="85" y="307"/>
                    <a:pt x="76" y="305"/>
                    <a:pt x="70" y="302"/>
                  </a:cubicBezTo>
                  <a:cubicBezTo>
                    <a:pt x="62" y="299"/>
                    <a:pt x="56" y="296"/>
                    <a:pt x="50" y="290"/>
                  </a:cubicBezTo>
                  <a:cubicBezTo>
                    <a:pt x="44" y="284"/>
                    <a:pt x="41" y="278"/>
                    <a:pt x="37" y="270"/>
                  </a:cubicBezTo>
                  <a:cubicBezTo>
                    <a:pt x="35" y="264"/>
                    <a:pt x="32" y="255"/>
                    <a:pt x="32" y="238"/>
                  </a:cubicBezTo>
                  <a:cubicBezTo>
                    <a:pt x="31" y="221"/>
                    <a:pt x="31" y="215"/>
                    <a:pt x="31" y="170"/>
                  </a:cubicBezTo>
                  <a:cubicBezTo>
                    <a:pt x="31" y="124"/>
                    <a:pt x="31" y="119"/>
                    <a:pt x="32" y="101"/>
                  </a:cubicBezTo>
                  <a:cubicBezTo>
                    <a:pt x="32" y="85"/>
                    <a:pt x="35" y="76"/>
                    <a:pt x="37" y="70"/>
                  </a:cubicBezTo>
                  <a:cubicBezTo>
                    <a:pt x="41" y="62"/>
                    <a:pt x="44" y="56"/>
                    <a:pt x="50" y="50"/>
                  </a:cubicBezTo>
                  <a:cubicBezTo>
                    <a:pt x="56" y="44"/>
                    <a:pt x="62" y="40"/>
                    <a:pt x="70" y="37"/>
                  </a:cubicBezTo>
                  <a:cubicBezTo>
                    <a:pt x="76" y="35"/>
                    <a:pt x="85" y="32"/>
                    <a:pt x="101" y="31"/>
                  </a:cubicBezTo>
                  <a:cubicBezTo>
                    <a:pt x="119" y="31"/>
                    <a:pt x="125" y="30"/>
                    <a:pt x="170" y="30"/>
                  </a:cubicBezTo>
                  <a:cubicBezTo>
                    <a:pt x="215" y="30"/>
                    <a:pt x="221" y="31"/>
                    <a:pt x="239" y="31"/>
                  </a:cubicBezTo>
                  <a:cubicBezTo>
                    <a:pt x="255" y="32"/>
                    <a:pt x="264" y="35"/>
                    <a:pt x="270" y="37"/>
                  </a:cubicBezTo>
                  <a:cubicBezTo>
                    <a:pt x="278" y="40"/>
                    <a:pt x="284" y="44"/>
                    <a:pt x="290" y="50"/>
                  </a:cubicBezTo>
                  <a:cubicBezTo>
                    <a:pt x="296" y="56"/>
                    <a:pt x="299" y="62"/>
                    <a:pt x="303" y="70"/>
                  </a:cubicBezTo>
                  <a:cubicBezTo>
                    <a:pt x="305" y="76"/>
                    <a:pt x="308" y="85"/>
                    <a:pt x="308" y="101"/>
                  </a:cubicBezTo>
                  <a:cubicBezTo>
                    <a:pt x="309" y="119"/>
                    <a:pt x="309" y="124"/>
                    <a:pt x="309" y="170"/>
                  </a:cubicBezTo>
                  <a:cubicBezTo>
                    <a:pt x="309" y="215"/>
                    <a:pt x="309" y="221"/>
                    <a:pt x="308" y="238"/>
                  </a:cubicBezTo>
                  <a:close/>
                  <a:moveTo>
                    <a:pt x="170" y="82"/>
                  </a:moveTo>
                  <a:cubicBezTo>
                    <a:pt x="122" y="82"/>
                    <a:pt x="83" y="122"/>
                    <a:pt x="83" y="170"/>
                  </a:cubicBezTo>
                  <a:cubicBezTo>
                    <a:pt x="83" y="218"/>
                    <a:pt x="122" y="257"/>
                    <a:pt x="170" y="257"/>
                  </a:cubicBezTo>
                  <a:cubicBezTo>
                    <a:pt x="218" y="257"/>
                    <a:pt x="257" y="218"/>
                    <a:pt x="257" y="170"/>
                  </a:cubicBezTo>
                  <a:cubicBezTo>
                    <a:pt x="257" y="122"/>
                    <a:pt x="218" y="82"/>
                    <a:pt x="170" y="82"/>
                  </a:cubicBezTo>
                  <a:close/>
                  <a:moveTo>
                    <a:pt x="170" y="226"/>
                  </a:moveTo>
                  <a:cubicBezTo>
                    <a:pt x="139" y="226"/>
                    <a:pt x="113" y="201"/>
                    <a:pt x="113" y="170"/>
                  </a:cubicBezTo>
                  <a:cubicBezTo>
                    <a:pt x="113" y="138"/>
                    <a:pt x="139" y="113"/>
                    <a:pt x="170" y="113"/>
                  </a:cubicBezTo>
                  <a:cubicBezTo>
                    <a:pt x="201" y="113"/>
                    <a:pt x="227" y="138"/>
                    <a:pt x="227" y="170"/>
                  </a:cubicBezTo>
                  <a:cubicBezTo>
                    <a:pt x="227" y="201"/>
                    <a:pt x="201" y="226"/>
                    <a:pt x="170" y="226"/>
                  </a:cubicBezTo>
                  <a:close/>
                  <a:moveTo>
                    <a:pt x="261" y="59"/>
                  </a:moveTo>
                  <a:cubicBezTo>
                    <a:pt x="249" y="59"/>
                    <a:pt x="240" y="68"/>
                    <a:pt x="240" y="79"/>
                  </a:cubicBezTo>
                  <a:cubicBezTo>
                    <a:pt x="240" y="90"/>
                    <a:pt x="249" y="99"/>
                    <a:pt x="261" y="99"/>
                  </a:cubicBezTo>
                  <a:cubicBezTo>
                    <a:pt x="272" y="99"/>
                    <a:pt x="281" y="90"/>
                    <a:pt x="281" y="79"/>
                  </a:cubicBezTo>
                  <a:cubicBezTo>
                    <a:pt x="281" y="68"/>
                    <a:pt x="272" y="59"/>
                    <a:pt x="261"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a:extLst>
              <a:ext uri="{FF2B5EF4-FFF2-40B4-BE49-F238E27FC236}">
                <a16:creationId xmlns:a16="http://schemas.microsoft.com/office/drawing/2014/main" id="{CEA421C5-A376-FC47-0FB0-2FCE332C89A7}"/>
              </a:ext>
            </a:extLst>
          </p:cNvPr>
          <p:cNvGrpSpPr>
            <a:grpSpLocks/>
          </p:cNvGrpSpPr>
          <p:nvPr/>
        </p:nvGrpSpPr>
        <p:grpSpPr>
          <a:xfrm>
            <a:off x="8748880" y="5762751"/>
            <a:ext cx="586602" cy="586602"/>
            <a:chOff x="5602576" y="3795437"/>
            <a:chExt cx="777240" cy="777240"/>
          </a:xfrm>
        </p:grpSpPr>
        <p:sp>
          <p:nvSpPr>
            <p:cNvPr id="88" name="Oval 87">
              <a:extLst>
                <a:ext uri="{FF2B5EF4-FFF2-40B4-BE49-F238E27FC236}">
                  <a16:creationId xmlns:a16="http://schemas.microsoft.com/office/drawing/2014/main" id="{26521FF9-C0A3-A3BF-7F8D-1F749275A42F}"/>
                </a:ext>
              </a:extLst>
            </p:cNvPr>
            <p:cNvSpPr/>
            <p:nvPr/>
          </p:nvSpPr>
          <p:spPr>
            <a:xfrm>
              <a:off x="5602576" y="3795437"/>
              <a:ext cx="777240" cy="77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6">
              <a:extLst>
                <a:ext uri="{FF2B5EF4-FFF2-40B4-BE49-F238E27FC236}">
                  <a16:creationId xmlns:a16="http://schemas.microsoft.com/office/drawing/2014/main" id="{3F129C87-5446-46C3-081A-303219D72274}"/>
                </a:ext>
              </a:extLst>
            </p:cNvPr>
            <p:cNvSpPr>
              <a:spLocks/>
            </p:cNvSpPr>
            <p:nvPr/>
          </p:nvSpPr>
          <p:spPr bwMode="auto">
            <a:xfrm>
              <a:off x="5602576" y="3795437"/>
              <a:ext cx="777240" cy="777240"/>
            </a:xfrm>
            <a:custGeom>
              <a:avLst/>
              <a:gdLst>
                <a:gd name="T0" fmla="*/ 540 w 540"/>
                <a:gd name="T1" fmla="*/ 268 h 540"/>
                <a:gd name="T2" fmla="*/ 0 w 540"/>
                <a:gd name="T3" fmla="*/ 270 h 540"/>
                <a:gd name="T4" fmla="*/ 0 w 540"/>
                <a:gd name="T5" fmla="*/ 282 h 540"/>
                <a:gd name="T6" fmla="*/ 1 w 540"/>
                <a:gd name="T7" fmla="*/ 295 h 540"/>
                <a:gd name="T8" fmla="*/ 2 w 540"/>
                <a:gd name="T9" fmla="*/ 307 h 540"/>
                <a:gd name="T10" fmla="*/ 5 w 540"/>
                <a:gd name="T11" fmla="*/ 323 h 540"/>
                <a:gd name="T12" fmla="*/ 8 w 540"/>
                <a:gd name="T13" fmla="*/ 334 h 540"/>
                <a:gd name="T14" fmla="*/ 11 w 540"/>
                <a:gd name="T15" fmla="*/ 345 h 540"/>
                <a:gd name="T16" fmla="*/ 20 w 540"/>
                <a:gd name="T17" fmla="*/ 372 h 540"/>
                <a:gd name="T18" fmla="*/ 24 w 540"/>
                <a:gd name="T19" fmla="*/ 382 h 540"/>
                <a:gd name="T20" fmla="*/ 28 w 540"/>
                <a:gd name="T21" fmla="*/ 390 h 540"/>
                <a:gd name="T22" fmla="*/ 37 w 540"/>
                <a:gd name="T23" fmla="*/ 407 h 540"/>
                <a:gd name="T24" fmla="*/ 43 w 540"/>
                <a:gd name="T25" fmla="*/ 417 h 540"/>
                <a:gd name="T26" fmla="*/ 49 w 540"/>
                <a:gd name="T27" fmla="*/ 425 h 540"/>
                <a:gd name="T28" fmla="*/ 60 w 540"/>
                <a:gd name="T29" fmla="*/ 440 h 540"/>
                <a:gd name="T30" fmla="*/ 67 w 540"/>
                <a:gd name="T31" fmla="*/ 449 h 540"/>
                <a:gd name="T32" fmla="*/ 75 w 540"/>
                <a:gd name="T33" fmla="*/ 457 h 540"/>
                <a:gd name="T34" fmla="*/ 96 w 540"/>
                <a:gd name="T35" fmla="*/ 476 h 540"/>
                <a:gd name="T36" fmla="*/ 105 w 540"/>
                <a:gd name="T37" fmla="*/ 484 h 540"/>
                <a:gd name="T38" fmla="*/ 115 w 540"/>
                <a:gd name="T39" fmla="*/ 491 h 540"/>
                <a:gd name="T40" fmla="*/ 128 w 540"/>
                <a:gd name="T41" fmla="*/ 500 h 540"/>
                <a:gd name="T42" fmla="*/ 138 w 540"/>
                <a:gd name="T43" fmla="*/ 506 h 540"/>
                <a:gd name="T44" fmla="*/ 150 w 540"/>
                <a:gd name="T45" fmla="*/ 512 h 540"/>
                <a:gd name="T46" fmla="*/ 164 w 540"/>
                <a:gd name="T47" fmla="*/ 518 h 540"/>
                <a:gd name="T48" fmla="*/ 172 w 540"/>
                <a:gd name="T49" fmla="*/ 522 h 540"/>
                <a:gd name="T50" fmla="*/ 204 w 540"/>
                <a:gd name="T51" fmla="*/ 310 h 540"/>
                <a:gd name="T52" fmla="*/ 245 w 540"/>
                <a:gd name="T53" fmla="*/ 204 h 540"/>
                <a:gd name="T54" fmla="*/ 257 w 540"/>
                <a:gd name="T55" fmla="*/ 332 h 540"/>
                <a:gd name="T56" fmla="*/ 382 w 540"/>
                <a:gd name="T57" fmla="*/ 257 h 540"/>
                <a:gd name="T58" fmla="*/ 147 w 540"/>
                <a:gd name="T59" fmla="*/ 265 h 540"/>
                <a:gd name="T60" fmla="*/ 168 w 540"/>
                <a:gd name="T61" fmla="*/ 334 h 540"/>
                <a:gd name="T62" fmla="*/ 152 w 540"/>
                <a:gd name="T63" fmla="*/ 368 h 540"/>
                <a:gd name="T64" fmla="*/ 275 w 540"/>
                <a:gd name="T65" fmla="*/ 100 h 540"/>
                <a:gd name="T66" fmla="*/ 302 w 540"/>
                <a:gd name="T67" fmla="*/ 424 h 540"/>
                <a:gd name="T68" fmla="*/ 223 w 540"/>
                <a:gd name="T69" fmla="*/ 458 h 540"/>
                <a:gd name="T70" fmla="*/ 270 w 540"/>
                <a:gd name="T71"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0" h="540">
                  <a:moveTo>
                    <a:pt x="540" y="270"/>
                  </a:moveTo>
                  <a:cubicBezTo>
                    <a:pt x="540" y="270"/>
                    <a:pt x="540" y="269"/>
                    <a:pt x="540" y="268"/>
                  </a:cubicBezTo>
                  <a:cubicBezTo>
                    <a:pt x="539" y="120"/>
                    <a:pt x="418" y="0"/>
                    <a:pt x="270" y="0"/>
                  </a:cubicBezTo>
                  <a:cubicBezTo>
                    <a:pt x="121" y="0"/>
                    <a:pt x="0" y="121"/>
                    <a:pt x="0" y="270"/>
                  </a:cubicBezTo>
                  <a:cubicBezTo>
                    <a:pt x="0" y="270"/>
                    <a:pt x="0" y="271"/>
                    <a:pt x="0" y="271"/>
                  </a:cubicBezTo>
                  <a:cubicBezTo>
                    <a:pt x="0" y="275"/>
                    <a:pt x="0" y="279"/>
                    <a:pt x="0" y="282"/>
                  </a:cubicBezTo>
                  <a:cubicBezTo>
                    <a:pt x="0" y="284"/>
                    <a:pt x="0" y="286"/>
                    <a:pt x="1" y="287"/>
                  </a:cubicBezTo>
                  <a:cubicBezTo>
                    <a:pt x="1" y="290"/>
                    <a:pt x="1" y="292"/>
                    <a:pt x="1" y="295"/>
                  </a:cubicBezTo>
                  <a:cubicBezTo>
                    <a:pt x="1" y="296"/>
                    <a:pt x="1" y="298"/>
                    <a:pt x="2" y="300"/>
                  </a:cubicBezTo>
                  <a:cubicBezTo>
                    <a:pt x="2" y="302"/>
                    <a:pt x="2" y="305"/>
                    <a:pt x="2" y="307"/>
                  </a:cubicBezTo>
                  <a:cubicBezTo>
                    <a:pt x="3" y="310"/>
                    <a:pt x="3" y="313"/>
                    <a:pt x="4" y="316"/>
                  </a:cubicBezTo>
                  <a:cubicBezTo>
                    <a:pt x="4" y="318"/>
                    <a:pt x="5" y="320"/>
                    <a:pt x="5" y="323"/>
                  </a:cubicBezTo>
                  <a:cubicBezTo>
                    <a:pt x="6" y="325"/>
                    <a:pt x="6" y="327"/>
                    <a:pt x="6" y="329"/>
                  </a:cubicBezTo>
                  <a:cubicBezTo>
                    <a:pt x="7" y="331"/>
                    <a:pt x="7" y="332"/>
                    <a:pt x="8" y="334"/>
                  </a:cubicBezTo>
                  <a:cubicBezTo>
                    <a:pt x="8" y="336"/>
                    <a:pt x="9" y="339"/>
                    <a:pt x="9" y="341"/>
                  </a:cubicBezTo>
                  <a:cubicBezTo>
                    <a:pt x="10" y="342"/>
                    <a:pt x="10" y="344"/>
                    <a:pt x="11" y="345"/>
                  </a:cubicBezTo>
                  <a:cubicBezTo>
                    <a:pt x="13" y="353"/>
                    <a:pt x="16" y="361"/>
                    <a:pt x="19" y="369"/>
                  </a:cubicBezTo>
                  <a:cubicBezTo>
                    <a:pt x="19" y="370"/>
                    <a:pt x="19" y="371"/>
                    <a:pt x="20" y="372"/>
                  </a:cubicBezTo>
                  <a:cubicBezTo>
                    <a:pt x="21" y="374"/>
                    <a:pt x="22" y="377"/>
                    <a:pt x="23" y="379"/>
                  </a:cubicBezTo>
                  <a:cubicBezTo>
                    <a:pt x="23" y="380"/>
                    <a:pt x="24" y="381"/>
                    <a:pt x="24" y="382"/>
                  </a:cubicBezTo>
                  <a:cubicBezTo>
                    <a:pt x="25" y="385"/>
                    <a:pt x="27" y="387"/>
                    <a:pt x="28" y="389"/>
                  </a:cubicBezTo>
                  <a:cubicBezTo>
                    <a:pt x="28" y="390"/>
                    <a:pt x="28" y="390"/>
                    <a:pt x="28" y="390"/>
                  </a:cubicBezTo>
                  <a:cubicBezTo>
                    <a:pt x="31" y="395"/>
                    <a:pt x="33" y="401"/>
                    <a:pt x="37" y="406"/>
                  </a:cubicBezTo>
                  <a:cubicBezTo>
                    <a:pt x="37" y="406"/>
                    <a:pt x="37" y="407"/>
                    <a:pt x="37" y="407"/>
                  </a:cubicBezTo>
                  <a:cubicBezTo>
                    <a:pt x="39" y="410"/>
                    <a:pt x="40" y="412"/>
                    <a:pt x="42" y="414"/>
                  </a:cubicBezTo>
                  <a:cubicBezTo>
                    <a:pt x="42" y="415"/>
                    <a:pt x="43" y="416"/>
                    <a:pt x="43" y="417"/>
                  </a:cubicBezTo>
                  <a:cubicBezTo>
                    <a:pt x="45" y="419"/>
                    <a:pt x="46" y="421"/>
                    <a:pt x="48" y="424"/>
                  </a:cubicBezTo>
                  <a:cubicBezTo>
                    <a:pt x="48" y="424"/>
                    <a:pt x="49" y="425"/>
                    <a:pt x="49" y="425"/>
                  </a:cubicBezTo>
                  <a:cubicBezTo>
                    <a:pt x="52" y="430"/>
                    <a:pt x="56" y="435"/>
                    <a:pt x="60" y="440"/>
                  </a:cubicBezTo>
                  <a:cubicBezTo>
                    <a:pt x="60" y="440"/>
                    <a:pt x="60" y="440"/>
                    <a:pt x="60" y="440"/>
                  </a:cubicBezTo>
                  <a:cubicBezTo>
                    <a:pt x="62" y="442"/>
                    <a:pt x="63" y="444"/>
                    <a:pt x="65" y="446"/>
                  </a:cubicBezTo>
                  <a:cubicBezTo>
                    <a:pt x="66" y="447"/>
                    <a:pt x="67" y="448"/>
                    <a:pt x="67" y="449"/>
                  </a:cubicBezTo>
                  <a:cubicBezTo>
                    <a:pt x="69" y="450"/>
                    <a:pt x="71" y="452"/>
                    <a:pt x="72" y="454"/>
                  </a:cubicBezTo>
                  <a:cubicBezTo>
                    <a:pt x="73" y="455"/>
                    <a:pt x="74" y="456"/>
                    <a:pt x="75" y="457"/>
                  </a:cubicBezTo>
                  <a:cubicBezTo>
                    <a:pt x="80" y="463"/>
                    <a:pt x="86" y="468"/>
                    <a:pt x="92" y="474"/>
                  </a:cubicBezTo>
                  <a:cubicBezTo>
                    <a:pt x="94" y="474"/>
                    <a:pt x="95" y="475"/>
                    <a:pt x="96" y="476"/>
                  </a:cubicBezTo>
                  <a:cubicBezTo>
                    <a:pt x="97" y="478"/>
                    <a:pt x="99" y="479"/>
                    <a:pt x="101" y="481"/>
                  </a:cubicBezTo>
                  <a:cubicBezTo>
                    <a:pt x="102" y="482"/>
                    <a:pt x="103" y="483"/>
                    <a:pt x="105" y="484"/>
                  </a:cubicBezTo>
                  <a:cubicBezTo>
                    <a:pt x="106" y="485"/>
                    <a:pt x="108" y="486"/>
                    <a:pt x="110" y="488"/>
                  </a:cubicBezTo>
                  <a:cubicBezTo>
                    <a:pt x="111" y="489"/>
                    <a:pt x="113" y="490"/>
                    <a:pt x="115" y="491"/>
                  </a:cubicBezTo>
                  <a:cubicBezTo>
                    <a:pt x="117" y="493"/>
                    <a:pt x="120" y="495"/>
                    <a:pt x="123" y="497"/>
                  </a:cubicBezTo>
                  <a:cubicBezTo>
                    <a:pt x="125" y="498"/>
                    <a:pt x="126" y="499"/>
                    <a:pt x="128" y="500"/>
                  </a:cubicBezTo>
                  <a:cubicBezTo>
                    <a:pt x="130" y="501"/>
                    <a:pt x="131" y="502"/>
                    <a:pt x="133" y="503"/>
                  </a:cubicBezTo>
                  <a:cubicBezTo>
                    <a:pt x="135" y="504"/>
                    <a:pt x="136" y="505"/>
                    <a:pt x="138" y="506"/>
                  </a:cubicBezTo>
                  <a:cubicBezTo>
                    <a:pt x="140" y="507"/>
                    <a:pt x="141" y="508"/>
                    <a:pt x="143" y="508"/>
                  </a:cubicBezTo>
                  <a:cubicBezTo>
                    <a:pt x="145" y="510"/>
                    <a:pt x="148" y="511"/>
                    <a:pt x="150" y="512"/>
                  </a:cubicBezTo>
                  <a:cubicBezTo>
                    <a:pt x="152" y="513"/>
                    <a:pt x="153" y="514"/>
                    <a:pt x="155" y="514"/>
                  </a:cubicBezTo>
                  <a:cubicBezTo>
                    <a:pt x="157" y="516"/>
                    <a:pt x="160" y="517"/>
                    <a:pt x="164" y="518"/>
                  </a:cubicBezTo>
                  <a:cubicBezTo>
                    <a:pt x="165" y="519"/>
                    <a:pt x="166" y="519"/>
                    <a:pt x="167" y="520"/>
                  </a:cubicBezTo>
                  <a:cubicBezTo>
                    <a:pt x="169" y="521"/>
                    <a:pt x="170" y="521"/>
                    <a:pt x="172" y="522"/>
                  </a:cubicBezTo>
                  <a:cubicBezTo>
                    <a:pt x="169" y="500"/>
                    <a:pt x="167" y="467"/>
                    <a:pt x="173" y="444"/>
                  </a:cubicBezTo>
                  <a:cubicBezTo>
                    <a:pt x="177" y="423"/>
                    <a:pt x="204" y="310"/>
                    <a:pt x="204" y="310"/>
                  </a:cubicBezTo>
                  <a:cubicBezTo>
                    <a:pt x="204" y="310"/>
                    <a:pt x="196" y="293"/>
                    <a:pt x="196" y="270"/>
                  </a:cubicBezTo>
                  <a:cubicBezTo>
                    <a:pt x="196" y="232"/>
                    <a:pt x="218" y="204"/>
                    <a:pt x="245" y="204"/>
                  </a:cubicBezTo>
                  <a:cubicBezTo>
                    <a:pt x="268" y="204"/>
                    <a:pt x="279" y="221"/>
                    <a:pt x="279" y="242"/>
                  </a:cubicBezTo>
                  <a:cubicBezTo>
                    <a:pt x="279" y="265"/>
                    <a:pt x="265" y="300"/>
                    <a:pt x="257" y="332"/>
                  </a:cubicBezTo>
                  <a:cubicBezTo>
                    <a:pt x="250" y="359"/>
                    <a:pt x="270" y="381"/>
                    <a:pt x="297" y="381"/>
                  </a:cubicBezTo>
                  <a:cubicBezTo>
                    <a:pt x="345" y="381"/>
                    <a:pt x="382" y="330"/>
                    <a:pt x="382" y="257"/>
                  </a:cubicBezTo>
                  <a:cubicBezTo>
                    <a:pt x="382" y="193"/>
                    <a:pt x="335" y="148"/>
                    <a:pt x="269" y="148"/>
                  </a:cubicBezTo>
                  <a:cubicBezTo>
                    <a:pt x="192" y="148"/>
                    <a:pt x="147" y="205"/>
                    <a:pt x="147" y="265"/>
                  </a:cubicBezTo>
                  <a:cubicBezTo>
                    <a:pt x="147" y="288"/>
                    <a:pt x="156" y="313"/>
                    <a:pt x="167" y="326"/>
                  </a:cubicBezTo>
                  <a:cubicBezTo>
                    <a:pt x="169" y="329"/>
                    <a:pt x="169" y="332"/>
                    <a:pt x="168" y="334"/>
                  </a:cubicBezTo>
                  <a:cubicBezTo>
                    <a:pt x="166" y="343"/>
                    <a:pt x="162" y="361"/>
                    <a:pt x="161" y="365"/>
                  </a:cubicBezTo>
                  <a:cubicBezTo>
                    <a:pt x="160" y="370"/>
                    <a:pt x="157" y="371"/>
                    <a:pt x="152" y="368"/>
                  </a:cubicBezTo>
                  <a:cubicBezTo>
                    <a:pt x="118" y="353"/>
                    <a:pt x="97" y="303"/>
                    <a:pt x="97" y="264"/>
                  </a:cubicBezTo>
                  <a:cubicBezTo>
                    <a:pt x="97" y="178"/>
                    <a:pt x="159" y="100"/>
                    <a:pt x="275" y="100"/>
                  </a:cubicBezTo>
                  <a:cubicBezTo>
                    <a:pt x="369" y="100"/>
                    <a:pt x="442" y="167"/>
                    <a:pt x="442" y="256"/>
                  </a:cubicBezTo>
                  <a:cubicBezTo>
                    <a:pt x="442" y="350"/>
                    <a:pt x="383" y="424"/>
                    <a:pt x="302" y="424"/>
                  </a:cubicBezTo>
                  <a:cubicBezTo>
                    <a:pt x="275" y="424"/>
                    <a:pt x="249" y="410"/>
                    <a:pt x="240" y="393"/>
                  </a:cubicBezTo>
                  <a:cubicBezTo>
                    <a:pt x="240" y="393"/>
                    <a:pt x="227" y="445"/>
                    <a:pt x="223" y="458"/>
                  </a:cubicBezTo>
                  <a:cubicBezTo>
                    <a:pt x="217" y="481"/>
                    <a:pt x="201" y="510"/>
                    <a:pt x="190" y="528"/>
                  </a:cubicBezTo>
                  <a:cubicBezTo>
                    <a:pt x="215" y="536"/>
                    <a:pt x="242" y="540"/>
                    <a:pt x="270" y="540"/>
                  </a:cubicBezTo>
                  <a:cubicBezTo>
                    <a:pt x="419" y="540"/>
                    <a:pt x="540" y="419"/>
                    <a:pt x="540" y="270"/>
                  </a:cubicBezTo>
                  <a:close/>
                </a:path>
              </a:pathLst>
            </a:custGeom>
            <a:solidFill>
              <a:srgbClr val="C40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a:extLst>
              <a:ext uri="{FF2B5EF4-FFF2-40B4-BE49-F238E27FC236}">
                <a16:creationId xmlns:a16="http://schemas.microsoft.com/office/drawing/2014/main" id="{2868A32F-9817-3C07-3371-1FBCD9BEA59C}"/>
              </a:ext>
            </a:extLst>
          </p:cNvPr>
          <p:cNvGrpSpPr/>
          <p:nvPr/>
        </p:nvGrpSpPr>
        <p:grpSpPr>
          <a:xfrm>
            <a:off x="9743836" y="5763095"/>
            <a:ext cx="587238" cy="585915"/>
            <a:chOff x="5975627" y="7440480"/>
            <a:chExt cx="451499" cy="450482"/>
          </a:xfrm>
        </p:grpSpPr>
        <p:sp>
          <p:nvSpPr>
            <p:cNvPr id="95" name="Oval 22">
              <a:extLst>
                <a:ext uri="{FF2B5EF4-FFF2-40B4-BE49-F238E27FC236}">
                  <a16:creationId xmlns:a16="http://schemas.microsoft.com/office/drawing/2014/main" id="{E8FB0D96-E151-8546-095B-8B373177E918}"/>
                </a:ext>
              </a:extLst>
            </p:cNvPr>
            <p:cNvSpPr>
              <a:spLocks noChangeArrowheads="1"/>
            </p:cNvSpPr>
            <p:nvPr/>
          </p:nvSpPr>
          <p:spPr bwMode="auto">
            <a:xfrm>
              <a:off x="5975627" y="7440480"/>
              <a:ext cx="451499" cy="450482"/>
            </a:xfrm>
            <a:prstGeom prst="ellipse">
              <a:avLst/>
            </a:prstGeom>
            <a:solidFill>
              <a:srgbClr val="025B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6" name="Freeform 23">
              <a:extLst>
                <a:ext uri="{FF2B5EF4-FFF2-40B4-BE49-F238E27FC236}">
                  <a16:creationId xmlns:a16="http://schemas.microsoft.com/office/drawing/2014/main" id="{2DD39539-E15A-AC6E-4FEE-A157C31EFB99}"/>
                </a:ext>
              </a:extLst>
            </p:cNvPr>
            <p:cNvSpPr>
              <a:spLocks noEditPoints="1"/>
            </p:cNvSpPr>
            <p:nvPr/>
          </p:nvSpPr>
          <p:spPr bwMode="auto">
            <a:xfrm>
              <a:off x="6047317" y="7569117"/>
              <a:ext cx="308118" cy="193209"/>
            </a:xfrm>
            <a:custGeom>
              <a:avLst/>
              <a:gdLst>
                <a:gd name="T0" fmla="*/ 171 w 368"/>
                <a:gd name="T1" fmla="*/ 85 h 231"/>
                <a:gd name="T2" fmla="*/ 174 w 368"/>
                <a:gd name="T3" fmla="*/ 30 h 231"/>
                <a:gd name="T4" fmla="*/ 136 w 368"/>
                <a:gd name="T5" fmla="*/ 3 h 231"/>
                <a:gd name="T6" fmla="*/ 0 w 368"/>
                <a:gd name="T7" fmla="*/ 0 h 231"/>
                <a:gd name="T8" fmla="*/ 109 w 368"/>
                <a:gd name="T9" fmla="*/ 227 h 231"/>
                <a:gd name="T10" fmla="*/ 165 w 368"/>
                <a:gd name="T11" fmla="*/ 211 h 231"/>
                <a:gd name="T12" fmla="*/ 189 w 368"/>
                <a:gd name="T13" fmla="*/ 161 h 231"/>
                <a:gd name="T14" fmla="*/ 148 w 368"/>
                <a:gd name="T15" fmla="*/ 103 h 231"/>
                <a:gd name="T16" fmla="*/ 96 w 368"/>
                <a:gd name="T17" fmla="*/ 39 h 231"/>
                <a:gd name="T18" fmla="*/ 120 w 368"/>
                <a:gd name="T19" fmla="*/ 44 h 231"/>
                <a:gd name="T20" fmla="*/ 130 w 368"/>
                <a:gd name="T21" fmla="*/ 65 h 231"/>
                <a:gd name="T22" fmla="*/ 100 w 368"/>
                <a:gd name="T23" fmla="*/ 92 h 231"/>
                <a:gd name="T24" fmla="*/ 50 w 368"/>
                <a:gd name="T25" fmla="*/ 39 h 231"/>
                <a:gd name="T26" fmla="*/ 129 w 368"/>
                <a:gd name="T27" fmla="*/ 182 h 231"/>
                <a:gd name="T28" fmla="*/ 103 w 368"/>
                <a:gd name="T29" fmla="*/ 188 h 231"/>
                <a:gd name="T30" fmla="*/ 50 w 368"/>
                <a:gd name="T31" fmla="*/ 126 h 231"/>
                <a:gd name="T32" fmla="*/ 130 w 368"/>
                <a:gd name="T33" fmla="*/ 133 h 231"/>
                <a:gd name="T34" fmla="*/ 137 w 368"/>
                <a:gd name="T35" fmla="*/ 173 h 231"/>
                <a:gd name="T36" fmla="*/ 350 w 368"/>
                <a:gd name="T37" fmla="*/ 88 h 231"/>
                <a:gd name="T38" fmla="*/ 288 w 368"/>
                <a:gd name="T39" fmla="*/ 58 h 231"/>
                <a:gd name="T40" fmla="*/ 227 w 368"/>
                <a:gd name="T41" fmla="*/ 83 h 231"/>
                <a:gd name="T42" fmla="*/ 204 w 368"/>
                <a:gd name="T43" fmla="*/ 145 h 231"/>
                <a:gd name="T44" fmla="*/ 227 w 368"/>
                <a:gd name="T45" fmla="*/ 207 h 231"/>
                <a:gd name="T46" fmla="*/ 288 w 368"/>
                <a:gd name="T47" fmla="*/ 231 h 231"/>
                <a:gd name="T48" fmla="*/ 365 w 368"/>
                <a:gd name="T49" fmla="*/ 176 h 231"/>
                <a:gd name="T50" fmla="*/ 313 w 368"/>
                <a:gd name="T51" fmla="*/ 190 h 231"/>
                <a:gd name="T52" fmla="*/ 260 w 368"/>
                <a:gd name="T53" fmla="*/ 187 h 231"/>
                <a:gd name="T54" fmla="*/ 367 w 368"/>
                <a:gd name="T55" fmla="*/ 155 h 231"/>
                <a:gd name="T56" fmla="*/ 249 w 368"/>
                <a:gd name="T57" fmla="*/ 127 h 231"/>
                <a:gd name="T58" fmla="*/ 257 w 368"/>
                <a:gd name="T59" fmla="*/ 105 h 231"/>
                <a:gd name="T60" fmla="*/ 287 w 368"/>
                <a:gd name="T61" fmla="*/ 92 h 231"/>
                <a:gd name="T62" fmla="*/ 322 w 368"/>
                <a:gd name="T63" fmla="*/ 127 h 231"/>
                <a:gd name="T64" fmla="*/ 332 w 368"/>
                <a:gd name="T65" fmla="*/ 15 h 231"/>
                <a:gd name="T66" fmla="*/ 240 w 368"/>
                <a:gd name="T67" fmla="*/ 38 h 231"/>
                <a:gd name="T68" fmla="*/ 332 w 368"/>
                <a:gd name="T69" fmla="*/ 1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8" h="231">
                  <a:moveTo>
                    <a:pt x="148" y="103"/>
                  </a:moveTo>
                  <a:cubicBezTo>
                    <a:pt x="158" y="99"/>
                    <a:pt x="166" y="92"/>
                    <a:pt x="171" y="85"/>
                  </a:cubicBezTo>
                  <a:cubicBezTo>
                    <a:pt x="176" y="77"/>
                    <a:pt x="179" y="68"/>
                    <a:pt x="179" y="56"/>
                  </a:cubicBezTo>
                  <a:cubicBezTo>
                    <a:pt x="179" y="46"/>
                    <a:pt x="177" y="37"/>
                    <a:pt x="174" y="30"/>
                  </a:cubicBezTo>
                  <a:cubicBezTo>
                    <a:pt x="170" y="22"/>
                    <a:pt x="165" y="17"/>
                    <a:pt x="159" y="12"/>
                  </a:cubicBezTo>
                  <a:cubicBezTo>
                    <a:pt x="152" y="8"/>
                    <a:pt x="145" y="5"/>
                    <a:pt x="136" y="3"/>
                  </a:cubicBezTo>
                  <a:cubicBezTo>
                    <a:pt x="127" y="1"/>
                    <a:pt x="117" y="0"/>
                    <a:pt x="106" y="0"/>
                  </a:cubicBezTo>
                  <a:cubicBezTo>
                    <a:pt x="0" y="0"/>
                    <a:pt x="0" y="0"/>
                    <a:pt x="0" y="0"/>
                  </a:cubicBezTo>
                  <a:cubicBezTo>
                    <a:pt x="0" y="227"/>
                    <a:pt x="0" y="227"/>
                    <a:pt x="0" y="227"/>
                  </a:cubicBezTo>
                  <a:cubicBezTo>
                    <a:pt x="109" y="227"/>
                    <a:pt x="109" y="227"/>
                    <a:pt x="109" y="227"/>
                  </a:cubicBezTo>
                  <a:cubicBezTo>
                    <a:pt x="120" y="227"/>
                    <a:pt x="130" y="225"/>
                    <a:pt x="139" y="223"/>
                  </a:cubicBezTo>
                  <a:cubicBezTo>
                    <a:pt x="149" y="220"/>
                    <a:pt x="157" y="216"/>
                    <a:pt x="165" y="211"/>
                  </a:cubicBezTo>
                  <a:cubicBezTo>
                    <a:pt x="172" y="206"/>
                    <a:pt x="178" y="199"/>
                    <a:pt x="183" y="191"/>
                  </a:cubicBezTo>
                  <a:cubicBezTo>
                    <a:pt x="187" y="182"/>
                    <a:pt x="189" y="172"/>
                    <a:pt x="189" y="161"/>
                  </a:cubicBezTo>
                  <a:cubicBezTo>
                    <a:pt x="189" y="147"/>
                    <a:pt x="186" y="135"/>
                    <a:pt x="179" y="125"/>
                  </a:cubicBezTo>
                  <a:cubicBezTo>
                    <a:pt x="172" y="115"/>
                    <a:pt x="162" y="107"/>
                    <a:pt x="148" y="103"/>
                  </a:cubicBezTo>
                  <a:close/>
                  <a:moveTo>
                    <a:pt x="50" y="39"/>
                  </a:moveTo>
                  <a:cubicBezTo>
                    <a:pt x="96" y="39"/>
                    <a:pt x="96" y="39"/>
                    <a:pt x="96" y="39"/>
                  </a:cubicBezTo>
                  <a:cubicBezTo>
                    <a:pt x="101" y="39"/>
                    <a:pt x="105" y="39"/>
                    <a:pt x="109" y="40"/>
                  </a:cubicBezTo>
                  <a:cubicBezTo>
                    <a:pt x="113" y="41"/>
                    <a:pt x="117" y="42"/>
                    <a:pt x="120" y="44"/>
                  </a:cubicBezTo>
                  <a:cubicBezTo>
                    <a:pt x="123" y="46"/>
                    <a:pt x="126" y="48"/>
                    <a:pt x="128" y="52"/>
                  </a:cubicBezTo>
                  <a:cubicBezTo>
                    <a:pt x="130" y="55"/>
                    <a:pt x="130" y="59"/>
                    <a:pt x="130" y="65"/>
                  </a:cubicBezTo>
                  <a:cubicBezTo>
                    <a:pt x="130" y="74"/>
                    <a:pt x="128" y="81"/>
                    <a:pt x="122" y="85"/>
                  </a:cubicBezTo>
                  <a:cubicBezTo>
                    <a:pt x="116" y="90"/>
                    <a:pt x="109" y="92"/>
                    <a:pt x="100" y="92"/>
                  </a:cubicBezTo>
                  <a:cubicBezTo>
                    <a:pt x="50" y="92"/>
                    <a:pt x="50" y="92"/>
                    <a:pt x="50" y="92"/>
                  </a:cubicBezTo>
                  <a:lnTo>
                    <a:pt x="50" y="39"/>
                  </a:lnTo>
                  <a:close/>
                  <a:moveTo>
                    <a:pt x="137" y="173"/>
                  </a:moveTo>
                  <a:cubicBezTo>
                    <a:pt x="135" y="177"/>
                    <a:pt x="132" y="180"/>
                    <a:pt x="129" y="182"/>
                  </a:cubicBezTo>
                  <a:cubicBezTo>
                    <a:pt x="125" y="184"/>
                    <a:pt x="121" y="186"/>
                    <a:pt x="117" y="187"/>
                  </a:cubicBezTo>
                  <a:cubicBezTo>
                    <a:pt x="112" y="188"/>
                    <a:pt x="108" y="188"/>
                    <a:pt x="103" y="188"/>
                  </a:cubicBezTo>
                  <a:cubicBezTo>
                    <a:pt x="50" y="188"/>
                    <a:pt x="50" y="188"/>
                    <a:pt x="50" y="188"/>
                  </a:cubicBezTo>
                  <a:cubicBezTo>
                    <a:pt x="50" y="126"/>
                    <a:pt x="50" y="126"/>
                    <a:pt x="50" y="126"/>
                  </a:cubicBezTo>
                  <a:cubicBezTo>
                    <a:pt x="104" y="126"/>
                    <a:pt x="104" y="126"/>
                    <a:pt x="104" y="126"/>
                  </a:cubicBezTo>
                  <a:cubicBezTo>
                    <a:pt x="115" y="126"/>
                    <a:pt x="123" y="128"/>
                    <a:pt x="130" y="133"/>
                  </a:cubicBezTo>
                  <a:cubicBezTo>
                    <a:pt x="136" y="138"/>
                    <a:pt x="140" y="146"/>
                    <a:pt x="140" y="158"/>
                  </a:cubicBezTo>
                  <a:cubicBezTo>
                    <a:pt x="140" y="164"/>
                    <a:pt x="139" y="169"/>
                    <a:pt x="137" y="173"/>
                  </a:cubicBezTo>
                  <a:close/>
                  <a:moveTo>
                    <a:pt x="364" y="119"/>
                  </a:moveTo>
                  <a:cubicBezTo>
                    <a:pt x="361" y="107"/>
                    <a:pt x="357" y="97"/>
                    <a:pt x="350" y="88"/>
                  </a:cubicBezTo>
                  <a:cubicBezTo>
                    <a:pt x="343" y="79"/>
                    <a:pt x="335" y="72"/>
                    <a:pt x="324" y="66"/>
                  </a:cubicBezTo>
                  <a:cubicBezTo>
                    <a:pt x="314" y="61"/>
                    <a:pt x="302" y="58"/>
                    <a:pt x="288" y="58"/>
                  </a:cubicBezTo>
                  <a:cubicBezTo>
                    <a:pt x="275" y="58"/>
                    <a:pt x="264" y="60"/>
                    <a:pt x="254" y="65"/>
                  </a:cubicBezTo>
                  <a:cubicBezTo>
                    <a:pt x="244" y="69"/>
                    <a:pt x="235" y="75"/>
                    <a:pt x="227" y="83"/>
                  </a:cubicBezTo>
                  <a:cubicBezTo>
                    <a:pt x="220" y="91"/>
                    <a:pt x="214" y="100"/>
                    <a:pt x="210" y="110"/>
                  </a:cubicBezTo>
                  <a:cubicBezTo>
                    <a:pt x="206" y="121"/>
                    <a:pt x="204" y="132"/>
                    <a:pt x="204" y="145"/>
                  </a:cubicBezTo>
                  <a:cubicBezTo>
                    <a:pt x="204" y="157"/>
                    <a:pt x="206" y="169"/>
                    <a:pt x="210" y="180"/>
                  </a:cubicBezTo>
                  <a:cubicBezTo>
                    <a:pt x="214" y="190"/>
                    <a:pt x="219" y="199"/>
                    <a:pt x="227" y="207"/>
                  </a:cubicBezTo>
                  <a:cubicBezTo>
                    <a:pt x="234" y="215"/>
                    <a:pt x="243" y="220"/>
                    <a:pt x="253" y="225"/>
                  </a:cubicBezTo>
                  <a:cubicBezTo>
                    <a:pt x="263" y="229"/>
                    <a:pt x="275" y="231"/>
                    <a:pt x="288" y="231"/>
                  </a:cubicBezTo>
                  <a:cubicBezTo>
                    <a:pt x="306" y="231"/>
                    <a:pt x="322" y="227"/>
                    <a:pt x="335" y="218"/>
                  </a:cubicBezTo>
                  <a:cubicBezTo>
                    <a:pt x="349" y="210"/>
                    <a:pt x="358" y="196"/>
                    <a:pt x="365" y="176"/>
                  </a:cubicBezTo>
                  <a:cubicBezTo>
                    <a:pt x="325" y="176"/>
                    <a:pt x="325" y="176"/>
                    <a:pt x="325" y="176"/>
                  </a:cubicBezTo>
                  <a:cubicBezTo>
                    <a:pt x="323" y="181"/>
                    <a:pt x="319" y="186"/>
                    <a:pt x="313" y="190"/>
                  </a:cubicBezTo>
                  <a:cubicBezTo>
                    <a:pt x="306" y="195"/>
                    <a:pt x="299" y="197"/>
                    <a:pt x="289" y="197"/>
                  </a:cubicBezTo>
                  <a:cubicBezTo>
                    <a:pt x="277" y="197"/>
                    <a:pt x="267" y="194"/>
                    <a:pt x="260" y="187"/>
                  </a:cubicBezTo>
                  <a:cubicBezTo>
                    <a:pt x="254" y="181"/>
                    <a:pt x="249" y="168"/>
                    <a:pt x="249" y="155"/>
                  </a:cubicBezTo>
                  <a:cubicBezTo>
                    <a:pt x="367" y="155"/>
                    <a:pt x="367" y="155"/>
                    <a:pt x="367" y="155"/>
                  </a:cubicBezTo>
                  <a:cubicBezTo>
                    <a:pt x="368" y="143"/>
                    <a:pt x="367" y="131"/>
                    <a:pt x="364" y="119"/>
                  </a:cubicBezTo>
                  <a:close/>
                  <a:moveTo>
                    <a:pt x="249" y="127"/>
                  </a:moveTo>
                  <a:cubicBezTo>
                    <a:pt x="249" y="124"/>
                    <a:pt x="250" y="120"/>
                    <a:pt x="251" y="116"/>
                  </a:cubicBezTo>
                  <a:cubicBezTo>
                    <a:pt x="252" y="112"/>
                    <a:pt x="254" y="108"/>
                    <a:pt x="257" y="105"/>
                  </a:cubicBezTo>
                  <a:cubicBezTo>
                    <a:pt x="260" y="101"/>
                    <a:pt x="264" y="98"/>
                    <a:pt x="269" y="96"/>
                  </a:cubicBezTo>
                  <a:cubicBezTo>
                    <a:pt x="273" y="93"/>
                    <a:pt x="279" y="92"/>
                    <a:pt x="287" y="92"/>
                  </a:cubicBezTo>
                  <a:cubicBezTo>
                    <a:pt x="298" y="92"/>
                    <a:pt x="307" y="95"/>
                    <a:pt x="312" y="101"/>
                  </a:cubicBezTo>
                  <a:cubicBezTo>
                    <a:pt x="317" y="107"/>
                    <a:pt x="321" y="116"/>
                    <a:pt x="322" y="127"/>
                  </a:cubicBezTo>
                  <a:lnTo>
                    <a:pt x="249" y="127"/>
                  </a:lnTo>
                  <a:close/>
                  <a:moveTo>
                    <a:pt x="332" y="15"/>
                  </a:moveTo>
                  <a:cubicBezTo>
                    <a:pt x="240" y="15"/>
                    <a:pt x="240" y="15"/>
                    <a:pt x="240" y="15"/>
                  </a:cubicBezTo>
                  <a:cubicBezTo>
                    <a:pt x="240" y="38"/>
                    <a:pt x="240" y="38"/>
                    <a:pt x="240" y="38"/>
                  </a:cubicBezTo>
                  <a:cubicBezTo>
                    <a:pt x="332" y="38"/>
                    <a:pt x="332" y="38"/>
                    <a:pt x="332" y="38"/>
                  </a:cubicBezTo>
                  <a:lnTo>
                    <a:pt x="33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8313367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Rounded Corners 59">
            <a:extLst>
              <a:ext uri="{FF2B5EF4-FFF2-40B4-BE49-F238E27FC236}">
                <a16:creationId xmlns:a16="http://schemas.microsoft.com/office/drawing/2014/main" id="{1D47D66C-5899-D01F-69A0-D7E949D87B25}"/>
              </a:ext>
            </a:extLst>
          </p:cNvPr>
          <p:cNvSpPr/>
          <p:nvPr/>
        </p:nvSpPr>
        <p:spPr>
          <a:xfrm>
            <a:off x="339376" y="2224815"/>
            <a:ext cx="1777169" cy="40011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F36F3259-5CA5-F3E3-B093-02521C9B035D}"/>
              </a:ext>
            </a:extLst>
          </p:cNvPr>
          <p:cNvSpPr txBox="1"/>
          <p:nvPr/>
        </p:nvSpPr>
        <p:spPr>
          <a:xfrm>
            <a:off x="431459" y="397897"/>
            <a:ext cx="4063933"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4P Marketing Mix</a:t>
            </a:r>
          </a:p>
        </p:txBody>
      </p:sp>
      <p:sp>
        <p:nvSpPr>
          <p:cNvPr id="2" name="Freeform: Shape 1">
            <a:extLst>
              <a:ext uri="{FF2B5EF4-FFF2-40B4-BE49-F238E27FC236}">
                <a16:creationId xmlns:a16="http://schemas.microsoft.com/office/drawing/2014/main" id="{8B44BFA8-6866-58EB-69B6-5077FCBB0E90}"/>
              </a:ext>
            </a:extLst>
          </p:cNvPr>
          <p:cNvSpPr/>
          <p:nvPr/>
        </p:nvSpPr>
        <p:spPr>
          <a:xfrm>
            <a:off x="9144018" y="1581150"/>
            <a:ext cx="2266932" cy="2266930"/>
          </a:xfrm>
          <a:custGeom>
            <a:avLst/>
            <a:gdLst>
              <a:gd name="connsiteX0" fmla="*/ 0 w 1826597"/>
              <a:gd name="connsiteY0" fmla="*/ 0 h 1826595"/>
              <a:gd name="connsiteX1" fmla="*/ 111390 w 1826597"/>
              <a:gd name="connsiteY1" fmla="*/ 5624 h 1826595"/>
              <a:gd name="connsiteX2" fmla="*/ 1820972 w 1826597"/>
              <a:gd name="connsiteY2" fmla="*/ 1715206 h 1826595"/>
              <a:gd name="connsiteX3" fmla="*/ 1826597 w 1826597"/>
              <a:gd name="connsiteY3" fmla="*/ 1826595 h 1826595"/>
              <a:gd name="connsiteX4" fmla="*/ 0 w 1826597"/>
              <a:gd name="connsiteY4" fmla="*/ 1826595 h 1826595"/>
              <a:gd name="connsiteX5" fmla="*/ 0 w 1826597"/>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5">
                <a:moveTo>
                  <a:pt x="0" y="0"/>
                </a:moveTo>
                <a:lnTo>
                  <a:pt x="111390" y="5624"/>
                </a:lnTo>
                <a:cubicBezTo>
                  <a:pt x="1012804" y="97168"/>
                  <a:pt x="1729428" y="813792"/>
                  <a:pt x="1820972" y="1715206"/>
                </a:cubicBezTo>
                <a:lnTo>
                  <a:pt x="1826597" y="1826595"/>
                </a:lnTo>
                <a:lnTo>
                  <a:pt x="0" y="1826595"/>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Freeform: Shape 2">
            <a:extLst>
              <a:ext uri="{FF2B5EF4-FFF2-40B4-BE49-F238E27FC236}">
                <a16:creationId xmlns:a16="http://schemas.microsoft.com/office/drawing/2014/main" id="{3B695CCF-F0F7-6799-2D00-2F20257B44D8}"/>
              </a:ext>
            </a:extLst>
          </p:cNvPr>
          <p:cNvSpPr/>
          <p:nvPr/>
        </p:nvSpPr>
        <p:spPr>
          <a:xfrm>
            <a:off x="6667500" y="1581150"/>
            <a:ext cx="2266930" cy="2266930"/>
          </a:xfrm>
          <a:custGeom>
            <a:avLst/>
            <a:gdLst>
              <a:gd name="connsiteX0" fmla="*/ 1826595 w 1826595"/>
              <a:gd name="connsiteY0" fmla="*/ 0 h 1826595"/>
              <a:gd name="connsiteX1" fmla="*/ 1826595 w 1826595"/>
              <a:gd name="connsiteY1" fmla="*/ 1826595 h 1826595"/>
              <a:gd name="connsiteX2" fmla="*/ 0 w 1826595"/>
              <a:gd name="connsiteY2" fmla="*/ 1826595 h 1826595"/>
              <a:gd name="connsiteX3" fmla="*/ 5624 w 1826595"/>
              <a:gd name="connsiteY3" fmla="*/ 1715206 h 1826595"/>
              <a:gd name="connsiteX4" fmla="*/ 1715206 w 1826595"/>
              <a:gd name="connsiteY4" fmla="*/ 5624 h 1826595"/>
              <a:gd name="connsiteX5" fmla="*/ 1826595 w 1826595"/>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5">
                <a:moveTo>
                  <a:pt x="1826595" y="0"/>
                </a:moveTo>
                <a:lnTo>
                  <a:pt x="1826595" y="1826595"/>
                </a:lnTo>
                <a:lnTo>
                  <a:pt x="0" y="1826595"/>
                </a:lnTo>
                <a:lnTo>
                  <a:pt x="5624" y="1715206"/>
                </a:lnTo>
                <a:cubicBezTo>
                  <a:pt x="97168" y="813792"/>
                  <a:pt x="813792" y="97168"/>
                  <a:pt x="1715206" y="5624"/>
                </a:cubicBezTo>
                <a:lnTo>
                  <a:pt x="1826595"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Shape 4">
            <a:extLst>
              <a:ext uri="{FF2B5EF4-FFF2-40B4-BE49-F238E27FC236}">
                <a16:creationId xmlns:a16="http://schemas.microsoft.com/office/drawing/2014/main" id="{19C0A379-70FB-2814-1F2D-FEBF69D07525}"/>
              </a:ext>
            </a:extLst>
          </p:cNvPr>
          <p:cNvSpPr/>
          <p:nvPr/>
        </p:nvSpPr>
        <p:spPr>
          <a:xfrm>
            <a:off x="6667500" y="4057668"/>
            <a:ext cx="2266930" cy="2266932"/>
          </a:xfrm>
          <a:custGeom>
            <a:avLst/>
            <a:gdLst>
              <a:gd name="connsiteX0" fmla="*/ 0 w 1826595"/>
              <a:gd name="connsiteY0" fmla="*/ 0 h 1826597"/>
              <a:gd name="connsiteX1" fmla="*/ 1826595 w 1826595"/>
              <a:gd name="connsiteY1" fmla="*/ 0 h 1826597"/>
              <a:gd name="connsiteX2" fmla="*/ 1826595 w 1826595"/>
              <a:gd name="connsiteY2" fmla="*/ 1826597 h 1826597"/>
              <a:gd name="connsiteX3" fmla="*/ 1715206 w 1826595"/>
              <a:gd name="connsiteY3" fmla="*/ 1820972 h 1826597"/>
              <a:gd name="connsiteX4" fmla="*/ 5624 w 1826595"/>
              <a:gd name="connsiteY4" fmla="*/ 111390 h 1826597"/>
              <a:gd name="connsiteX5" fmla="*/ 0 w 1826595"/>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7">
                <a:moveTo>
                  <a:pt x="0" y="0"/>
                </a:moveTo>
                <a:lnTo>
                  <a:pt x="1826595" y="0"/>
                </a:lnTo>
                <a:lnTo>
                  <a:pt x="1826595" y="1826597"/>
                </a:lnTo>
                <a:lnTo>
                  <a:pt x="1715206" y="1820972"/>
                </a:lnTo>
                <a:cubicBezTo>
                  <a:pt x="813792" y="1729428"/>
                  <a:pt x="97168" y="1012804"/>
                  <a:pt x="5624" y="111390"/>
                </a:cubicBez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DEA57822-2321-9085-697A-5F3914CB4E73}"/>
              </a:ext>
            </a:extLst>
          </p:cNvPr>
          <p:cNvSpPr/>
          <p:nvPr/>
        </p:nvSpPr>
        <p:spPr>
          <a:xfrm>
            <a:off x="9144018" y="4057668"/>
            <a:ext cx="2266932" cy="2266932"/>
          </a:xfrm>
          <a:custGeom>
            <a:avLst/>
            <a:gdLst>
              <a:gd name="connsiteX0" fmla="*/ 0 w 1826597"/>
              <a:gd name="connsiteY0" fmla="*/ 0 h 1826597"/>
              <a:gd name="connsiteX1" fmla="*/ 1826597 w 1826597"/>
              <a:gd name="connsiteY1" fmla="*/ 0 h 1826597"/>
              <a:gd name="connsiteX2" fmla="*/ 1820972 w 1826597"/>
              <a:gd name="connsiteY2" fmla="*/ 111390 h 1826597"/>
              <a:gd name="connsiteX3" fmla="*/ 111390 w 1826597"/>
              <a:gd name="connsiteY3" fmla="*/ 1820972 h 1826597"/>
              <a:gd name="connsiteX4" fmla="*/ 0 w 1826597"/>
              <a:gd name="connsiteY4" fmla="*/ 1826597 h 1826597"/>
              <a:gd name="connsiteX5" fmla="*/ 0 w 1826597"/>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7">
                <a:moveTo>
                  <a:pt x="0" y="0"/>
                </a:moveTo>
                <a:lnTo>
                  <a:pt x="1826597" y="0"/>
                </a:lnTo>
                <a:lnTo>
                  <a:pt x="1820972" y="111390"/>
                </a:lnTo>
                <a:cubicBezTo>
                  <a:pt x="1729428" y="1012804"/>
                  <a:pt x="1012804" y="1729428"/>
                  <a:pt x="111390" y="1820972"/>
                </a:cubicBezTo>
                <a:lnTo>
                  <a:pt x="0" y="182659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5F5C1E1E-9C43-150F-3CFB-92C35BE10E4A}"/>
              </a:ext>
            </a:extLst>
          </p:cNvPr>
          <p:cNvSpPr/>
          <p:nvPr/>
        </p:nvSpPr>
        <p:spPr>
          <a:xfrm>
            <a:off x="9144018" y="2971043"/>
            <a:ext cx="877040" cy="877037"/>
          </a:xfrm>
          <a:custGeom>
            <a:avLst/>
            <a:gdLst>
              <a:gd name="connsiteX0" fmla="*/ 0 w 1826597"/>
              <a:gd name="connsiteY0" fmla="*/ 0 h 1826595"/>
              <a:gd name="connsiteX1" fmla="*/ 111390 w 1826597"/>
              <a:gd name="connsiteY1" fmla="*/ 5624 h 1826595"/>
              <a:gd name="connsiteX2" fmla="*/ 1820972 w 1826597"/>
              <a:gd name="connsiteY2" fmla="*/ 1715206 h 1826595"/>
              <a:gd name="connsiteX3" fmla="*/ 1826597 w 1826597"/>
              <a:gd name="connsiteY3" fmla="*/ 1826595 h 1826595"/>
              <a:gd name="connsiteX4" fmla="*/ 0 w 1826597"/>
              <a:gd name="connsiteY4" fmla="*/ 1826595 h 1826595"/>
              <a:gd name="connsiteX5" fmla="*/ 0 w 1826597"/>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5">
                <a:moveTo>
                  <a:pt x="0" y="0"/>
                </a:moveTo>
                <a:lnTo>
                  <a:pt x="111390" y="5624"/>
                </a:lnTo>
                <a:cubicBezTo>
                  <a:pt x="1012804" y="97168"/>
                  <a:pt x="1729428" y="813792"/>
                  <a:pt x="1820972" y="1715206"/>
                </a:cubicBezTo>
                <a:lnTo>
                  <a:pt x="1826597" y="1826595"/>
                </a:lnTo>
                <a:lnTo>
                  <a:pt x="0" y="1826595"/>
                </a:ln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82880" rIns="274320" rtlCol="0" anchor="ctr">
            <a:noAutofit/>
          </a:bodyPr>
          <a:lstStyle/>
          <a:p>
            <a:pPr algn="ctr"/>
            <a:r>
              <a:rPr lang="en-US" sz="2500" b="1" dirty="0">
                <a:solidFill>
                  <a:schemeClr val="accent2"/>
                </a:solidFill>
                <a:latin typeface="Barlow" panose="00000500000000000000" pitchFamily="2" charset="0"/>
              </a:rPr>
              <a:t>2</a:t>
            </a:r>
          </a:p>
        </p:txBody>
      </p:sp>
      <p:sp>
        <p:nvSpPr>
          <p:cNvPr id="8" name="Freeform: Shape 7">
            <a:extLst>
              <a:ext uri="{FF2B5EF4-FFF2-40B4-BE49-F238E27FC236}">
                <a16:creationId xmlns:a16="http://schemas.microsoft.com/office/drawing/2014/main" id="{D6D71DB9-5C83-979F-6C9B-F095A58A4724}"/>
              </a:ext>
            </a:extLst>
          </p:cNvPr>
          <p:cNvSpPr/>
          <p:nvPr/>
        </p:nvSpPr>
        <p:spPr>
          <a:xfrm>
            <a:off x="7820022" y="2733675"/>
            <a:ext cx="1114407" cy="1114406"/>
          </a:xfrm>
          <a:custGeom>
            <a:avLst/>
            <a:gdLst>
              <a:gd name="connsiteX0" fmla="*/ 1826595 w 1826595"/>
              <a:gd name="connsiteY0" fmla="*/ 0 h 1826595"/>
              <a:gd name="connsiteX1" fmla="*/ 1826595 w 1826595"/>
              <a:gd name="connsiteY1" fmla="*/ 1826595 h 1826595"/>
              <a:gd name="connsiteX2" fmla="*/ 0 w 1826595"/>
              <a:gd name="connsiteY2" fmla="*/ 1826595 h 1826595"/>
              <a:gd name="connsiteX3" fmla="*/ 5624 w 1826595"/>
              <a:gd name="connsiteY3" fmla="*/ 1715206 h 1826595"/>
              <a:gd name="connsiteX4" fmla="*/ 1715206 w 1826595"/>
              <a:gd name="connsiteY4" fmla="*/ 5624 h 1826595"/>
              <a:gd name="connsiteX5" fmla="*/ 1826595 w 1826595"/>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5">
                <a:moveTo>
                  <a:pt x="1826595" y="0"/>
                </a:moveTo>
                <a:lnTo>
                  <a:pt x="1826595" y="1826595"/>
                </a:lnTo>
                <a:lnTo>
                  <a:pt x="0" y="1826595"/>
                </a:lnTo>
                <a:lnTo>
                  <a:pt x="5624" y="1715206"/>
                </a:lnTo>
                <a:cubicBezTo>
                  <a:pt x="97168" y="813792"/>
                  <a:pt x="813792" y="97168"/>
                  <a:pt x="1715206" y="5624"/>
                </a:cubicBezTo>
                <a:lnTo>
                  <a:pt x="1826595" y="0"/>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82880" rIns="0" rtlCol="0" anchor="ctr">
            <a:noAutofit/>
          </a:bodyPr>
          <a:lstStyle/>
          <a:p>
            <a:pPr algn="ctr"/>
            <a:r>
              <a:rPr lang="en-US" sz="2500" b="1" dirty="0">
                <a:latin typeface="Barlow" panose="00000500000000000000" pitchFamily="2" charset="0"/>
              </a:rPr>
              <a:t>1</a:t>
            </a:r>
          </a:p>
        </p:txBody>
      </p:sp>
      <p:sp>
        <p:nvSpPr>
          <p:cNvPr id="9" name="Freeform: Shape 8">
            <a:extLst>
              <a:ext uri="{FF2B5EF4-FFF2-40B4-BE49-F238E27FC236}">
                <a16:creationId xmlns:a16="http://schemas.microsoft.com/office/drawing/2014/main" id="{DECE91C1-4A56-3591-8F6C-7B310DF998BB}"/>
              </a:ext>
            </a:extLst>
          </p:cNvPr>
          <p:cNvSpPr/>
          <p:nvPr/>
        </p:nvSpPr>
        <p:spPr>
          <a:xfrm>
            <a:off x="8057391" y="4057668"/>
            <a:ext cx="877038" cy="877038"/>
          </a:xfrm>
          <a:custGeom>
            <a:avLst/>
            <a:gdLst>
              <a:gd name="connsiteX0" fmla="*/ 0 w 1826595"/>
              <a:gd name="connsiteY0" fmla="*/ 0 h 1826597"/>
              <a:gd name="connsiteX1" fmla="*/ 1826595 w 1826595"/>
              <a:gd name="connsiteY1" fmla="*/ 0 h 1826597"/>
              <a:gd name="connsiteX2" fmla="*/ 1826595 w 1826595"/>
              <a:gd name="connsiteY2" fmla="*/ 1826597 h 1826597"/>
              <a:gd name="connsiteX3" fmla="*/ 1715206 w 1826595"/>
              <a:gd name="connsiteY3" fmla="*/ 1820972 h 1826597"/>
              <a:gd name="connsiteX4" fmla="*/ 5624 w 1826595"/>
              <a:gd name="connsiteY4" fmla="*/ 111390 h 1826597"/>
              <a:gd name="connsiteX5" fmla="*/ 0 w 1826595"/>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7">
                <a:moveTo>
                  <a:pt x="0" y="0"/>
                </a:moveTo>
                <a:lnTo>
                  <a:pt x="1826595" y="0"/>
                </a:lnTo>
                <a:lnTo>
                  <a:pt x="1826595" y="1826597"/>
                </a:lnTo>
                <a:lnTo>
                  <a:pt x="1715206" y="1820972"/>
                </a:lnTo>
                <a:cubicBezTo>
                  <a:pt x="813792" y="1729428"/>
                  <a:pt x="97168" y="1012804"/>
                  <a:pt x="5624" y="111390"/>
                </a:cubicBez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0" rIns="91440" bIns="182880" rtlCol="0" anchor="ctr">
            <a:noAutofit/>
          </a:bodyPr>
          <a:lstStyle/>
          <a:p>
            <a:pPr algn="ctr"/>
            <a:r>
              <a:rPr lang="en-US" sz="2500" b="1">
                <a:solidFill>
                  <a:schemeClr val="accent4"/>
                </a:solidFill>
                <a:latin typeface="Barlow" panose="00000500000000000000" pitchFamily="2" charset="0"/>
              </a:rPr>
              <a:t>4</a:t>
            </a:r>
          </a:p>
        </p:txBody>
      </p:sp>
      <p:sp>
        <p:nvSpPr>
          <p:cNvPr id="10" name="Freeform: Shape 9">
            <a:extLst>
              <a:ext uri="{FF2B5EF4-FFF2-40B4-BE49-F238E27FC236}">
                <a16:creationId xmlns:a16="http://schemas.microsoft.com/office/drawing/2014/main" id="{0662B0B1-F1E8-8D93-F583-263F2C12D020}"/>
              </a:ext>
            </a:extLst>
          </p:cNvPr>
          <p:cNvSpPr/>
          <p:nvPr/>
        </p:nvSpPr>
        <p:spPr>
          <a:xfrm>
            <a:off x="9144018" y="4057668"/>
            <a:ext cx="877040" cy="877038"/>
          </a:xfrm>
          <a:custGeom>
            <a:avLst/>
            <a:gdLst>
              <a:gd name="connsiteX0" fmla="*/ 0 w 1826597"/>
              <a:gd name="connsiteY0" fmla="*/ 0 h 1826597"/>
              <a:gd name="connsiteX1" fmla="*/ 1826597 w 1826597"/>
              <a:gd name="connsiteY1" fmla="*/ 0 h 1826597"/>
              <a:gd name="connsiteX2" fmla="*/ 1820972 w 1826597"/>
              <a:gd name="connsiteY2" fmla="*/ 111390 h 1826597"/>
              <a:gd name="connsiteX3" fmla="*/ 111390 w 1826597"/>
              <a:gd name="connsiteY3" fmla="*/ 1820972 h 1826597"/>
              <a:gd name="connsiteX4" fmla="*/ 0 w 1826597"/>
              <a:gd name="connsiteY4" fmla="*/ 1826597 h 1826597"/>
              <a:gd name="connsiteX5" fmla="*/ 0 w 1826597"/>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7">
                <a:moveTo>
                  <a:pt x="0" y="0"/>
                </a:moveTo>
                <a:lnTo>
                  <a:pt x="1826597" y="0"/>
                </a:lnTo>
                <a:lnTo>
                  <a:pt x="1820972" y="111390"/>
                </a:lnTo>
                <a:cubicBezTo>
                  <a:pt x="1729428" y="1012804"/>
                  <a:pt x="1012804" y="1729428"/>
                  <a:pt x="111390" y="1820972"/>
                </a:cubicBezTo>
                <a:lnTo>
                  <a:pt x="0" y="1826597"/>
                </a:ln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0" rIns="274320" bIns="182880" rtlCol="0" anchor="ctr">
            <a:noAutofit/>
          </a:bodyPr>
          <a:lstStyle/>
          <a:p>
            <a:pPr algn="ctr"/>
            <a:r>
              <a:rPr lang="en-US" sz="2500" b="1" dirty="0">
                <a:solidFill>
                  <a:schemeClr val="accent3"/>
                </a:solidFill>
                <a:latin typeface="Barlow" panose="00000500000000000000" pitchFamily="2" charset="0"/>
              </a:rPr>
              <a:t>3</a:t>
            </a:r>
          </a:p>
        </p:txBody>
      </p:sp>
      <p:sp>
        <p:nvSpPr>
          <p:cNvPr id="14" name="Rectangle 13">
            <a:extLst>
              <a:ext uri="{FF2B5EF4-FFF2-40B4-BE49-F238E27FC236}">
                <a16:creationId xmlns:a16="http://schemas.microsoft.com/office/drawing/2014/main" id="{A55F8392-C4CF-832F-BC43-427AE71DB65F}"/>
              </a:ext>
            </a:extLst>
          </p:cNvPr>
          <p:cNvSpPr/>
          <p:nvPr/>
        </p:nvSpPr>
        <p:spPr>
          <a:xfrm>
            <a:off x="431459" y="2688334"/>
            <a:ext cx="5729460" cy="840743"/>
          </a:xfrm>
          <a:prstGeom prst="rect">
            <a:avLst/>
          </a:prstGeom>
        </p:spPr>
        <p:txBody>
          <a:bodyPr wrap="square">
            <a:spAutoFit/>
          </a:bodyPr>
          <a:lstStyle/>
          <a:p>
            <a:pPr>
              <a:lnSpc>
                <a:spcPts val="2000"/>
              </a:lnSpc>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A product refers to an item that satisfies the consumer’s</a:t>
            </a:r>
          </a:p>
          <a:p>
            <a:pPr>
              <a:lnSpc>
                <a:spcPts val="2000"/>
              </a:lnSpc>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needs or want. Products may be tangible (goods) or intangible (services, ideas or experiences).</a:t>
            </a:r>
          </a:p>
        </p:txBody>
      </p:sp>
      <p:sp>
        <p:nvSpPr>
          <p:cNvPr id="15" name="Rectangle 14">
            <a:extLst>
              <a:ext uri="{FF2B5EF4-FFF2-40B4-BE49-F238E27FC236}">
                <a16:creationId xmlns:a16="http://schemas.microsoft.com/office/drawing/2014/main" id="{24A82413-7CC6-391B-72EC-3930A7C55E0B}"/>
              </a:ext>
            </a:extLst>
          </p:cNvPr>
          <p:cNvSpPr/>
          <p:nvPr/>
        </p:nvSpPr>
        <p:spPr>
          <a:xfrm>
            <a:off x="431459" y="3922814"/>
            <a:ext cx="5250458" cy="1972591"/>
          </a:xfrm>
          <a:prstGeom prst="rect">
            <a:avLst/>
          </a:prstGeom>
        </p:spPr>
        <p:txBody>
          <a:bodyPr wrap="square">
            <a:spAutoFit/>
          </a:bodyPr>
          <a:lstStyle/>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Price strategy</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Price tactics</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Price-setting</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Allowances - e.g. rebates for distributors</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Discounts - for customers</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Payment terms - credit, payment methods</a:t>
            </a:r>
          </a:p>
        </p:txBody>
      </p:sp>
      <p:sp>
        <p:nvSpPr>
          <p:cNvPr id="40" name="Freeform 9">
            <a:extLst>
              <a:ext uri="{FF2B5EF4-FFF2-40B4-BE49-F238E27FC236}">
                <a16:creationId xmlns:a16="http://schemas.microsoft.com/office/drawing/2014/main" id="{AF53F7BF-7786-5194-E434-BB20A25C6241}"/>
              </a:ext>
            </a:extLst>
          </p:cNvPr>
          <p:cNvSpPr>
            <a:spLocks noChangeAspect="1" noEditPoints="1"/>
          </p:cNvSpPr>
          <p:nvPr/>
        </p:nvSpPr>
        <p:spPr bwMode="auto">
          <a:xfrm>
            <a:off x="7496243" y="4925127"/>
            <a:ext cx="609444" cy="532015"/>
          </a:xfrm>
          <a:custGeom>
            <a:avLst/>
            <a:gdLst>
              <a:gd name="T0" fmla="*/ 324 w 560"/>
              <a:gd name="T1" fmla="*/ 270 h 489"/>
              <a:gd name="T2" fmla="*/ 284 w 560"/>
              <a:gd name="T3" fmla="*/ 364 h 489"/>
              <a:gd name="T4" fmla="*/ 396 w 560"/>
              <a:gd name="T5" fmla="*/ 403 h 489"/>
              <a:gd name="T6" fmla="*/ 435 w 560"/>
              <a:gd name="T7" fmla="*/ 303 h 489"/>
              <a:gd name="T8" fmla="*/ 407 w 560"/>
              <a:gd name="T9" fmla="*/ 364 h 489"/>
              <a:gd name="T10" fmla="*/ 324 w 560"/>
              <a:gd name="T11" fmla="*/ 375 h 489"/>
              <a:gd name="T12" fmla="*/ 312 w 560"/>
              <a:gd name="T13" fmla="*/ 303 h 489"/>
              <a:gd name="T14" fmla="*/ 396 w 560"/>
              <a:gd name="T15" fmla="*/ 298 h 489"/>
              <a:gd name="T16" fmla="*/ 407 w 560"/>
              <a:gd name="T17" fmla="*/ 364 h 489"/>
              <a:gd name="T18" fmla="*/ 465 w 560"/>
              <a:gd name="T19" fmla="*/ 0 h 489"/>
              <a:gd name="T20" fmla="*/ 90 w 560"/>
              <a:gd name="T21" fmla="*/ 11 h 489"/>
              <a:gd name="T22" fmla="*/ 0 w 560"/>
              <a:gd name="T23" fmla="*/ 163 h 489"/>
              <a:gd name="T24" fmla="*/ 50 w 560"/>
              <a:gd name="T25" fmla="*/ 478 h 489"/>
              <a:gd name="T26" fmla="*/ 140 w 560"/>
              <a:gd name="T27" fmla="*/ 489 h 489"/>
              <a:gd name="T28" fmla="*/ 498 w 560"/>
              <a:gd name="T29" fmla="*/ 489 h 489"/>
              <a:gd name="T30" fmla="*/ 515 w 560"/>
              <a:gd name="T31" fmla="*/ 236 h 489"/>
              <a:gd name="T32" fmla="*/ 560 w 560"/>
              <a:gd name="T33" fmla="*/ 158 h 489"/>
              <a:gd name="T34" fmla="*/ 106 w 560"/>
              <a:gd name="T35" fmla="*/ 28 h 489"/>
              <a:gd name="T36" fmla="*/ 521 w 560"/>
              <a:gd name="T37" fmla="*/ 146 h 489"/>
              <a:gd name="T38" fmla="*/ 106 w 560"/>
              <a:gd name="T39" fmla="*/ 28 h 489"/>
              <a:gd name="T40" fmla="*/ 347 w 560"/>
              <a:gd name="T41" fmla="*/ 214 h 489"/>
              <a:gd name="T42" fmla="*/ 398 w 560"/>
              <a:gd name="T43" fmla="*/ 169 h 489"/>
              <a:gd name="T44" fmla="*/ 213 w 560"/>
              <a:gd name="T45" fmla="*/ 214 h 489"/>
              <a:gd name="T46" fmla="*/ 269 w 560"/>
              <a:gd name="T47" fmla="*/ 169 h 489"/>
              <a:gd name="T48" fmla="*/ 134 w 560"/>
              <a:gd name="T49" fmla="*/ 169 h 489"/>
              <a:gd name="T50" fmla="*/ 28 w 560"/>
              <a:gd name="T51" fmla="*/ 169 h 489"/>
              <a:gd name="T52" fmla="*/ 230 w 560"/>
              <a:gd name="T53" fmla="*/ 461 h 489"/>
              <a:gd name="T54" fmla="*/ 151 w 560"/>
              <a:gd name="T55" fmla="*/ 315 h 489"/>
              <a:gd name="T56" fmla="*/ 213 w 560"/>
              <a:gd name="T57" fmla="*/ 298 h 489"/>
              <a:gd name="T58" fmla="*/ 235 w 560"/>
              <a:gd name="T59" fmla="*/ 461 h 489"/>
              <a:gd name="T60" fmla="*/ 258 w 560"/>
              <a:gd name="T61" fmla="*/ 461 h 489"/>
              <a:gd name="T62" fmla="*/ 213 w 560"/>
              <a:gd name="T63" fmla="*/ 270 h 489"/>
              <a:gd name="T64" fmla="*/ 129 w 560"/>
              <a:gd name="T65" fmla="*/ 315 h 489"/>
              <a:gd name="T66" fmla="*/ 78 w 560"/>
              <a:gd name="T67" fmla="*/ 461 h 489"/>
              <a:gd name="T68" fmla="*/ 84 w 560"/>
              <a:gd name="T69" fmla="*/ 242 h 489"/>
              <a:gd name="T70" fmla="*/ 213 w 560"/>
              <a:gd name="T71" fmla="*/ 242 h 489"/>
              <a:gd name="T72" fmla="*/ 347 w 560"/>
              <a:gd name="T73" fmla="*/ 242 h 489"/>
              <a:gd name="T74" fmla="*/ 482 w 560"/>
              <a:gd name="T75" fmla="*/ 242 h 489"/>
              <a:gd name="T76" fmla="*/ 487 w 560"/>
              <a:gd name="T77" fmla="*/ 461 h 489"/>
              <a:gd name="T78" fmla="*/ 431 w 560"/>
              <a:gd name="T79" fmla="*/ 174 h 489"/>
              <a:gd name="T80" fmla="*/ 482 w 560"/>
              <a:gd name="T81" fmla="*/ 21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0" h="489">
                <a:moveTo>
                  <a:pt x="396" y="270"/>
                </a:moveTo>
                <a:cubicBezTo>
                  <a:pt x="324" y="270"/>
                  <a:pt x="324" y="270"/>
                  <a:pt x="324" y="270"/>
                </a:cubicBezTo>
                <a:cubicBezTo>
                  <a:pt x="301" y="270"/>
                  <a:pt x="284" y="287"/>
                  <a:pt x="284" y="303"/>
                </a:cubicBezTo>
                <a:cubicBezTo>
                  <a:pt x="284" y="364"/>
                  <a:pt x="284" y="364"/>
                  <a:pt x="284" y="364"/>
                </a:cubicBezTo>
                <a:cubicBezTo>
                  <a:pt x="284" y="387"/>
                  <a:pt x="301" y="403"/>
                  <a:pt x="324" y="403"/>
                </a:cubicBezTo>
                <a:cubicBezTo>
                  <a:pt x="396" y="403"/>
                  <a:pt x="396" y="403"/>
                  <a:pt x="396" y="403"/>
                </a:cubicBezTo>
                <a:cubicBezTo>
                  <a:pt x="419" y="403"/>
                  <a:pt x="435" y="387"/>
                  <a:pt x="435" y="364"/>
                </a:cubicBezTo>
                <a:cubicBezTo>
                  <a:pt x="435" y="303"/>
                  <a:pt x="435" y="303"/>
                  <a:pt x="435" y="303"/>
                </a:cubicBezTo>
                <a:cubicBezTo>
                  <a:pt x="435" y="287"/>
                  <a:pt x="419" y="270"/>
                  <a:pt x="396" y="270"/>
                </a:cubicBezTo>
                <a:close/>
                <a:moveTo>
                  <a:pt x="407" y="364"/>
                </a:moveTo>
                <a:cubicBezTo>
                  <a:pt x="407" y="370"/>
                  <a:pt x="402" y="375"/>
                  <a:pt x="396" y="375"/>
                </a:cubicBezTo>
                <a:cubicBezTo>
                  <a:pt x="324" y="375"/>
                  <a:pt x="324" y="375"/>
                  <a:pt x="324" y="375"/>
                </a:cubicBezTo>
                <a:cubicBezTo>
                  <a:pt x="318" y="375"/>
                  <a:pt x="312" y="370"/>
                  <a:pt x="312" y="364"/>
                </a:cubicBezTo>
                <a:cubicBezTo>
                  <a:pt x="312" y="303"/>
                  <a:pt x="312" y="303"/>
                  <a:pt x="312" y="303"/>
                </a:cubicBezTo>
                <a:cubicBezTo>
                  <a:pt x="312" y="298"/>
                  <a:pt x="318" y="298"/>
                  <a:pt x="324" y="298"/>
                </a:cubicBezTo>
                <a:cubicBezTo>
                  <a:pt x="396" y="298"/>
                  <a:pt x="396" y="298"/>
                  <a:pt x="396" y="298"/>
                </a:cubicBezTo>
                <a:cubicBezTo>
                  <a:pt x="402" y="298"/>
                  <a:pt x="407" y="298"/>
                  <a:pt x="407" y="303"/>
                </a:cubicBezTo>
                <a:lnTo>
                  <a:pt x="407" y="364"/>
                </a:lnTo>
                <a:close/>
                <a:moveTo>
                  <a:pt x="476" y="11"/>
                </a:moveTo>
                <a:cubicBezTo>
                  <a:pt x="476" y="6"/>
                  <a:pt x="470" y="0"/>
                  <a:pt x="465" y="0"/>
                </a:cubicBezTo>
                <a:cubicBezTo>
                  <a:pt x="101" y="0"/>
                  <a:pt x="101" y="0"/>
                  <a:pt x="101" y="0"/>
                </a:cubicBezTo>
                <a:cubicBezTo>
                  <a:pt x="95" y="0"/>
                  <a:pt x="90" y="6"/>
                  <a:pt x="90" y="11"/>
                </a:cubicBezTo>
                <a:cubicBezTo>
                  <a:pt x="6" y="158"/>
                  <a:pt x="6" y="158"/>
                  <a:pt x="6" y="158"/>
                </a:cubicBezTo>
                <a:cubicBezTo>
                  <a:pt x="6" y="158"/>
                  <a:pt x="0" y="158"/>
                  <a:pt x="0" y="163"/>
                </a:cubicBezTo>
                <a:cubicBezTo>
                  <a:pt x="0" y="197"/>
                  <a:pt x="22" y="225"/>
                  <a:pt x="50" y="236"/>
                </a:cubicBezTo>
                <a:cubicBezTo>
                  <a:pt x="50" y="478"/>
                  <a:pt x="50" y="478"/>
                  <a:pt x="50" y="478"/>
                </a:cubicBezTo>
                <a:cubicBezTo>
                  <a:pt x="50" y="483"/>
                  <a:pt x="56" y="489"/>
                  <a:pt x="62" y="489"/>
                </a:cubicBezTo>
                <a:cubicBezTo>
                  <a:pt x="140" y="489"/>
                  <a:pt x="140" y="489"/>
                  <a:pt x="140" y="489"/>
                </a:cubicBezTo>
                <a:cubicBezTo>
                  <a:pt x="246" y="489"/>
                  <a:pt x="246" y="489"/>
                  <a:pt x="246" y="489"/>
                </a:cubicBezTo>
                <a:cubicBezTo>
                  <a:pt x="498" y="489"/>
                  <a:pt x="498" y="489"/>
                  <a:pt x="498" y="489"/>
                </a:cubicBezTo>
                <a:cubicBezTo>
                  <a:pt x="504" y="489"/>
                  <a:pt x="515" y="483"/>
                  <a:pt x="515" y="478"/>
                </a:cubicBezTo>
                <a:cubicBezTo>
                  <a:pt x="515" y="236"/>
                  <a:pt x="515" y="236"/>
                  <a:pt x="515" y="236"/>
                </a:cubicBezTo>
                <a:cubicBezTo>
                  <a:pt x="543" y="225"/>
                  <a:pt x="560" y="197"/>
                  <a:pt x="560" y="163"/>
                </a:cubicBezTo>
                <a:cubicBezTo>
                  <a:pt x="560" y="158"/>
                  <a:pt x="560" y="158"/>
                  <a:pt x="560" y="158"/>
                </a:cubicBezTo>
                <a:cubicBezTo>
                  <a:pt x="476" y="11"/>
                  <a:pt x="476" y="11"/>
                  <a:pt x="476" y="11"/>
                </a:cubicBezTo>
                <a:close/>
                <a:moveTo>
                  <a:pt x="106" y="28"/>
                </a:moveTo>
                <a:cubicBezTo>
                  <a:pt x="454" y="28"/>
                  <a:pt x="454" y="28"/>
                  <a:pt x="454" y="28"/>
                </a:cubicBezTo>
                <a:cubicBezTo>
                  <a:pt x="521" y="146"/>
                  <a:pt x="521" y="146"/>
                  <a:pt x="521" y="146"/>
                </a:cubicBezTo>
                <a:cubicBezTo>
                  <a:pt x="45" y="146"/>
                  <a:pt x="45" y="146"/>
                  <a:pt x="45" y="146"/>
                </a:cubicBezTo>
                <a:lnTo>
                  <a:pt x="106" y="28"/>
                </a:lnTo>
                <a:close/>
                <a:moveTo>
                  <a:pt x="398" y="169"/>
                </a:moveTo>
                <a:cubicBezTo>
                  <a:pt x="398" y="197"/>
                  <a:pt x="375" y="214"/>
                  <a:pt x="347" y="214"/>
                </a:cubicBezTo>
                <a:cubicBezTo>
                  <a:pt x="325" y="214"/>
                  <a:pt x="302" y="197"/>
                  <a:pt x="297" y="169"/>
                </a:cubicBezTo>
                <a:lnTo>
                  <a:pt x="398" y="169"/>
                </a:lnTo>
                <a:close/>
                <a:moveTo>
                  <a:pt x="269" y="169"/>
                </a:moveTo>
                <a:cubicBezTo>
                  <a:pt x="263" y="197"/>
                  <a:pt x="241" y="214"/>
                  <a:pt x="213" y="214"/>
                </a:cubicBezTo>
                <a:cubicBezTo>
                  <a:pt x="190" y="214"/>
                  <a:pt x="168" y="197"/>
                  <a:pt x="162" y="169"/>
                </a:cubicBezTo>
                <a:lnTo>
                  <a:pt x="269" y="169"/>
                </a:lnTo>
                <a:close/>
                <a:moveTo>
                  <a:pt x="28" y="169"/>
                </a:moveTo>
                <a:cubicBezTo>
                  <a:pt x="134" y="169"/>
                  <a:pt x="134" y="169"/>
                  <a:pt x="134" y="169"/>
                </a:cubicBezTo>
                <a:cubicBezTo>
                  <a:pt x="129" y="197"/>
                  <a:pt x="106" y="214"/>
                  <a:pt x="84" y="214"/>
                </a:cubicBezTo>
                <a:cubicBezTo>
                  <a:pt x="56" y="214"/>
                  <a:pt x="34" y="197"/>
                  <a:pt x="28" y="169"/>
                </a:cubicBezTo>
                <a:close/>
                <a:moveTo>
                  <a:pt x="235" y="461"/>
                </a:moveTo>
                <a:cubicBezTo>
                  <a:pt x="230" y="461"/>
                  <a:pt x="230" y="461"/>
                  <a:pt x="230" y="461"/>
                </a:cubicBezTo>
                <a:cubicBezTo>
                  <a:pt x="151" y="461"/>
                  <a:pt x="151" y="461"/>
                  <a:pt x="151" y="461"/>
                </a:cubicBezTo>
                <a:cubicBezTo>
                  <a:pt x="151" y="315"/>
                  <a:pt x="151" y="315"/>
                  <a:pt x="151" y="315"/>
                </a:cubicBezTo>
                <a:cubicBezTo>
                  <a:pt x="151" y="304"/>
                  <a:pt x="162" y="298"/>
                  <a:pt x="174" y="298"/>
                </a:cubicBezTo>
                <a:cubicBezTo>
                  <a:pt x="213" y="298"/>
                  <a:pt x="213" y="298"/>
                  <a:pt x="213" y="298"/>
                </a:cubicBezTo>
                <a:cubicBezTo>
                  <a:pt x="224" y="298"/>
                  <a:pt x="235" y="304"/>
                  <a:pt x="235" y="315"/>
                </a:cubicBezTo>
                <a:cubicBezTo>
                  <a:pt x="235" y="461"/>
                  <a:pt x="235" y="461"/>
                  <a:pt x="235" y="461"/>
                </a:cubicBezTo>
                <a:close/>
                <a:moveTo>
                  <a:pt x="487" y="461"/>
                </a:moveTo>
                <a:cubicBezTo>
                  <a:pt x="258" y="461"/>
                  <a:pt x="258" y="461"/>
                  <a:pt x="258" y="461"/>
                </a:cubicBezTo>
                <a:cubicBezTo>
                  <a:pt x="258" y="315"/>
                  <a:pt x="258" y="315"/>
                  <a:pt x="258" y="315"/>
                </a:cubicBezTo>
                <a:cubicBezTo>
                  <a:pt x="258" y="287"/>
                  <a:pt x="241" y="270"/>
                  <a:pt x="213" y="270"/>
                </a:cubicBezTo>
                <a:cubicBezTo>
                  <a:pt x="174" y="270"/>
                  <a:pt x="174" y="270"/>
                  <a:pt x="174" y="270"/>
                </a:cubicBezTo>
                <a:cubicBezTo>
                  <a:pt x="146" y="270"/>
                  <a:pt x="129" y="287"/>
                  <a:pt x="129" y="315"/>
                </a:cubicBezTo>
                <a:cubicBezTo>
                  <a:pt x="129" y="461"/>
                  <a:pt x="129" y="461"/>
                  <a:pt x="129" y="461"/>
                </a:cubicBezTo>
                <a:cubicBezTo>
                  <a:pt x="78" y="461"/>
                  <a:pt x="78" y="461"/>
                  <a:pt x="78" y="461"/>
                </a:cubicBezTo>
                <a:cubicBezTo>
                  <a:pt x="78" y="242"/>
                  <a:pt x="78" y="242"/>
                  <a:pt x="78" y="242"/>
                </a:cubicBezTo>
                <a:cubicBezTo>
                  <a:pt x="78" y="242"/>
                  <a:pt x="78" y="242"/>
                  <a:pt x="84" y="242"/>
                </a:cubicBezTo>
                <a:cubicBezTo>
                  <a:pt x="112" y="242"/>
                  <a:pt x="134" y="231"/>
                  <a:pt x="151" y="208"/>
                </a:cubicBezTo>
                <a:cubicBezTo>
                  <a:pt x="162" y="231"/>
                  <a:pt x="190" y="242"/>
                  <a:pt x="213" y="242"/>
                </a:cubicBezTo>
                <a:cubicBezTo>
                  <a:pt x="241" y="242"/>
                  <a:pt x="269" y="231"/>
                  <a:pt x="280" y="208"/>
                </a:cubicBezTo>
                <a:cubicBezTo>
                  <a:pt x="297" y="231"/>
                  <a:pt x="319" y="242"/>
                  <a:pt x="347" y="242"/>
                </a:cubicBezTo>
                <a:cubicBezTo>
                  <a:pt x="375" y="242"/>
                  <a:pt x="398" y="231"/>
                  <a:pt x="414" y="208"/>
                </a:cubicBezTo>
                <a:cubicBezTo>
                  <a:pt x="431" y="231"/>
                  <a:pt x="454" y="242"/>
                  <a:pt x="482" y="242"/>
                </a:cubicBezTo>
                <a:cubicBezTo>
                  <a:pt x="482" y="242"/>
                  <a:pt x="482" y="242"/>
                  <a:pt x="487" y="242"/>
                </a:cubicBezTo>
                <a:lnTo>
                  <a:pt x="487" y="461"/>
                </a:lnTo>
                <a:close/>
                <a:moveTo>
                  <a:pt x="482" y="214"/>
                </a:moveTo>
                <a:cubicBezTo>
                  <a:pt x="454" y="214"/>
                  <a:pt x="431" y="197"/>
                  <a:pt x="431" y="174"/>
                </a:cubicBezTo>
                <a:cubicBezTo>
                  <a:pt x="532" y="174"/>
                  <a:pt x="532" y="174"/>
                  <a:pt x="532" y="174"/>
                </a:cubicBezTo>
                <a:cubicBezTo>
                  <a:pt x="526" y="197"/>
                  <a:pt x="504" y="214"/>
                  <a:pt x="482" y="21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1" name="Group 40">
            <a:extLst>
              <a:ext uri="{FF2B5EF4-FFF2-40B4-BE49-F238E27FC236}">
                <a16:creationId xmlns:a16="http://schemas.microsoft.com/office/drawing/2014/main" id="{2E220AAE-B121-FC2F-4374-EA714B2901C5}"/>
              </a:ext>
            </a:extLst>
          </p:cNvPr>
          <p:cNvGrpSpPr>
            <a:grpSpLocks noChangeAspect="1"/>
          </p:cNvGrpSpPr>
          <p:nvPr/>
        </p:nvGrpSpPr>
        <p:grpSpPr>
          <a:xfrm>
            <a:off x="9875148" y="4885116"/>
            <a:ext cx="804672" cy="518355"/>
            <a:chOff x="3735388" y="4335463"/>
            <a:chExt cx="941387" cy="606425"/>
          </a:xfrm>
          <a:solidFill>
            <a:schemeClr val="accent3"/>
          </a:solidFill>
        </p:grpSpPr>
        <p:sp>
          <p:nvSpPr>
            <p:cNvPr id="42" name="Freeform 10">
              <a:extLst>
                <a:ext uri="{FF2B5EF4-FFF2-40B4-BE49-F238E27FC236}">
                  <a16:creationId xmlns:a16="http://schemas.microsoft.com/office/drawing/2014/main" id="{806F9508-85F0-3B7D-1D0A-13BE1DC7E945}"/>
                </a:ext>
              </a:extLst>
            </p:cNvPr>
            <p:cNvSpPr>
              <a:spLocks noEditPoints="1"/>
            </p:cNvSpPr>
            <p:nvPr/>
          </p:nvSpPr>
          <p:spPr bwMode="auto">
            <a:xfrm>
              <a:off x="3932238" y="4616450"/>
              <a:ext cx="31750" cy="33338"/>
            </a:xfrm>
            <a:custGeom>
              <a:avLst/>
              <a:gdLst>
                <a:gd name="T0" fmla="*/ 12 w 24"/>
                <a:gd name="T1" fmla="*/ 23 h 24"/>
                <a:gd name="T2" fmla="*/ 23 w 24"/>
                <a:gd name="T3" fmla="*/ 11 h 24"/>
                <a:gd name="T4" fmla="*/ 11 w 24"/>
                <a:gd name="T5" fmla="*/ 0 h 24"/>
                <a:gd name="T6" fmla="*/ 0 w 24"/>
                <a:gd name="T7" fmla="*/ 12 h 24"/>
                <a:gd name="T8" fmla="*/ 12 w 24"/>
                <a:gd name="T9" fmla="*/ 23 h 24"/>
                <a:gd name="T10" fmla="*/ 12 w 24"/>
                <a:gd name="T11" fmla="*/ 23 h 24"/>
                <a:gd name="T12" fmla="*/ 12 w 24"/>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24" h="24">
                  <a:moveTo>
                    <a:pt x="12" y="23"/>
                  </a:moveTo>
                  <a:cubicBezTo>
                    <a:pt x="19" y="23"/>
                    <a:pt x="24" y="18"/>
                    <a:pt x="23" y="11"/>
                  </a:cubicBezTo>
                  <a:cubicBezTo>
                    <a:pt x="23" y="5"/>
                    <a:pt x="18" y="0"/>
                    <a:pt x="11" y="0"/>
                  </a:cubicBezTo>
                  <a:cubicBezTo>
                    <a:pt x="5" y="0"/>
                    <a:pt x="0" y="6"/>
                    <a:pt x="0" y="12"/>
                  </a:cubicBezTo>
                  <a:cubicBezTo>
                    <a:pt x="0" y="19"/>
                    <a:pt x="6" y="24"/>
                    <a:pt x="12" y="23"/>
                  </a:cubicBezTo>
                  <a:close/>
                  <a:moveTo>
                    <a:pt x="12" y="23"/>
                  </a:moveTo>
                  <a:cubicBezTo>
                    <a:pt x="12" y="23"/>
                    <a:pt x="12" y="23"/>
                    <a:pt x="12" y="23"/>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11">
              <a:extLst>
                <a:ext uri="{FF2B5EF4-FFF2-40B4-BE49-F238E27FC236}">
                  <a16:creationId xmlns:a16="http://schemas.microsoft.com/office/drawing/2014/main" id="{367D55F9-982B-6BC1-5BC8-0C2F52A45DFA}"/>
                </a:ext>
              </a:extLst>
            </p:cNvPr>
            <p:cNvSpPr>
              <a:spLocks noEditPoints="1"/>
            </p:cNvSpPr>
            <p:nvPr/>
          </p:nvSpPr>
          <p:spPr bwMode="auto">
            <a:xfrm>
              <a:off x="3735388" y="4335463"/>
              <a:ext cx="725487" cy="606425"/>
            </a:xfrm>
            <a:custGeom>
              <a:avLst/>
              <a:gdLst>
                <a:gd name="T0" fmla="*/ 75 w 524"/>
                <a:gd name="T1" fmla="*/ 276 h 438"/>
                <a:gd name="T2" fmla="*/ 80 w 524"/>
                <a:gd name="T3" fmla="*/ 393 h 438"/>
                <a:gd name="T4" fmla="*/ 128 w 524"/>
                <a:gd name="T5" fmla="*/ 437 h 438"/>
                <a:gd name="T6" fmla="*/ 173 w 524"/>
                <a:gd name="T7" fmla="*/ 389 h 438"/>
                <a:gd name="T8" fmla="*/ 170 w 524"/>
                <a:gd name="T9" fmla="*/ 319 h 438"/>
                <a:gd name="T10" fmla="*/ 205 w 524"/>
                <a:gd name="T11" fmla="*/ 317 h 438"/>
                <a:gd name="T12" fmla="*/ 216 w 524"/>
                <a:gd name="T13" fmla="*/ 305 h 438"/>
                <a:gd name="T14" fmla="*/ 215 w 524"/>
                <a:gd name="T15" fmla="*/ 275 h 438"/>
                <a:gd name="T16" fmla="*/ 433 w 524"/>
                <a:gd name="T17" fmla="*/ 339 h 438"/>
                <a:gd name="T18" fmla="*/ 482 w 524"/>
                <a:gd name="T19" fmla="*/ 306 h 438"/>
                <a:gd name="T20" fmla="*/ 479 w 524"/>
                <a:gd name="T21" fmla="*/ 229 h 438"/>
                <a:gd name="T22" fmla="*/ 518 w 524"/>
                <a:gd name="T23" fmla="*/ 207 h 438"/>
                <a:gd name="T24" fmla="*/ 524 w 524"/>
                <a:gd name="T25" fmla="*/ 196 h 438"/>
                <a:gd name="T26" fmla="*/ 522 w 524"/>
                <a:gd name="T27" fmla="*/ 150 h 438"/>
                <a:gd name="T28" fmla="*/ 515 w 524"/>
                <a:gd name="T29" fmla="*/ 140 h 438"/>
                <a:gd name="T30" fmla="*/ 474 w 524"/>
                <a:gd name="T31" fmla="*/ 121 h 438"/>
                <a:gd name="T32" fmla="*/ 470 w 524"/>
                <a:gd name="T33" fmla="*/ 35 h 438"/>
                <a:gd name="T34" fmla="*/ 452 w 524"/>
                <a:gd name="T35" fmla="*/ 6 h 438"/>
                <a:gd name="T36" fmla="*/ 452 w 524"/>
                <a:gd name="T37" fmla="*/ 6 h 438"/>
                <a:gd name="T38" fmla="*/ 418 w 524"/>
                <a:gd name="T39" fmla="*/ 7 h 438"/>
                <a:gd name="T40" fmla="*/ 194 w 524"/>
                <a:gd name="T41" fmla="*/ 108 h 438"/>
                <a:gd name="T42" fmla="*/ 79 w 524"/>
                <a:gd name="T43" fmla="*/ 113 h 438"/>
                <a:gd name="T44" fmla="*/ 2 w 524"/>
                <a:gd name="T45" fmla="*/ 198 h 438"/>
                <a:gd name="T46" fmla="*/ 75 w 524"/>
                <a:gd name="T47" fmla="*/ 276 h 438"/>
                <a:gd name="T48" fmla="*/ 150 w 524"/>
                <a:gd name="T49" fmla="*/ 390 h 438"/>
                <a:gd name="T50" fmla="*/ 127 w 524"/>
                <a:gd name="T51" fmla="*/ 414 h 438"/>
                <a:gd name="T52" fmla="*/ 103 w 524"/>
                <a:gd name="T53" fmla="*/ 392 h 438"/>
                <a:gd name="T54" fmla="*/ 98 w 524"/>
                <a:gd name="T55" fmla="*/ 275 h 438"/>
                <a:gd name="T56" fmla="*/ 145 w 524"/>
                <a:gd name="T57" fmla="*/ 273 h 438"/>
                <a:gd name="T58" fmla="*/ 150 w 524"/>
                <a:gd name="T59" fmla="*/ 390 h 438"/>
                <a:gd name="T60" fmla="*/ 169 w 524"/>
                <a:gd name="T61" fmla="*/ 296 h 438"/>
                <a:gd name="T62" fmla="*/ 168 w 524"/>
                <a:gd name="T63" fmla="*/ 272 h 438"/>
                <a:gd name="T64" fmla="*/ 191 w 524"/>
                <a:gd name="T65" fmla="*/ 271 h 438"/>
                <a:gd name="T66" fmla="*/ 192 w 524"/>
                <a:gd name="T67" fmla="*/ 295 h 438"/>
                <a:gd name="T68" fmla="*/ 169 w 524"/>
                <a:gd name="T69" fmla="*/ 296 h 438"/>
                <a:gd name="T70" fmla="*/ 499 w 524"/>
                <a:gd name="T71" fmla="*/ 158 h 438"/>
                <a:gd name="T72" fmla="*/ 500 w 524"/>
                <a:gd name="T73" fmla="*/ 190 h 438"/>
                <a:gd name="T74" fmla="*/ 477 w 524"/>
                <a:gd name="T75" fmla="*/ 203 h 438"/>
                <a:gd name="T76" fmla="*/ 475 w 524"/>
                <a:gd name="T77" fmla="*/ 147 h 438"/>
                <a:gd name="T78" fmla="*/ 499 w 524"/>
                <a:gd name="T79" fmla="*/ 158 h 438"/>
                <a:gd name="T80" fmla="*/ 429 w 524"/>
                <a:gd name="T81" fmla="*/ 27 h 438"/>
                <a:gd name="T82" fmla="*/ 441 w 524"/>
                <a:gd name="T83" fmla="*/ 27 h 438"/>
                <a:gd name="T84" fmla="*/ 447 w 524"/>
                <a:gd name="T85" fmla="*/ 36 h 438"/>
                <a:gd name="T86" fmla="*/ 459 w 524"/>
                <a:gd name="T87" fmla="*/ 307 h 438"/>
                <a:gd name="T88" fmla="*/ 442 w 524"/>
                <a:gd name="T89" fmla="*/ 318 h 438"/>
                <a:gd name="T90" fmla="*/ 436 w 524"/>
                <a:gd name="T91" fmla="*/ 316 h 438"/>
                <a:gd name="T92" fmla="*/ 423 w 524"/>
                <a:gd name="T93" fmla="*/ 30 h 438"/>
                <a:gd name="T94" fmla="*/ 429 w 524"/>
                <a:gd name="T95" fmla="*/ 27 h 438"/>
                <a:gd name="T96" fmla="*/ 401 w 524"/>
                <a:gd name="T97" fmla="*/ 40 h 438"/>
                <a:gd name="T98" fmla="*/ 412 w 524"/>
                <a:gd name="T99" fmla="*/ 309 h 438"/>
                <a:gd name="T100" fmla="*/ 214 w 524"/>
                <a:gd name="T101" fmla="*/ 250 h 438"/>
                <a:gd name="T102" fmla="*/ 208 w 524"/>
                <a:gd name="T103" fmla="*/ 127 h 438"/>
                <a:gd name="T104" fmla="*/ 401 w 524"/>
                <a:gd name="T105" fmla="*/ 40 h 438"/>
                <a:gd name="T106" fmla="*/ 25 w 524"/>
                <a:gd name="T107" fmla="*/ 197 h 438"/>
                <a:gd name="T108" fmla="*/ 31 w 524"/>
                <a:gd name="T109" fmla="*/ 168 h 438"/>
                <a:gd name="T110" fmla="*/ 80 w 524"/>
                <a:gd name="T111" fmla="*/ 136 h 438"/>
                <a:gd name="T112" fmla="*/ 185 w 524"/>
                <a:gd name="T113" fmla="*/ 132 h 438"/>
                <a:gd name="T114" fmla="*/ 190 w 524"/>
                <a:gd name="T115" fmla="*/ 248 h 438"/>
                <a:gd name="T116" fmla="*/ 85 w 524"/>
                <a:gd name="T117" fmla="*/ 253 h 438"/>
                <a:gd name="T118" fmla="*/ 25 w 524"/>
                <a:gd name="T119" fmla="*/ 197 h 438"/>
                <a:gd name="T120" fmla="*/ 25 w 524"/>
                <a:gd name="T121" fmla="*/ 197 h 438"/>
                <a:gd name="T122" fmla="*/ 25 w 524"/>
                <a:gd name="T123" fmla="*/ 19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438">
                  <a:moveTo>
                    <a:pt x="75" y="276"/>
                  </a:moveTo>
                  <a:cubicBezTo>
                    <a:pt x="80" y="393"/>
                    <a:pt x="80" y="393"/>
                    <a:pt x="80" y="393"/>
                  </a:cubicBezTo>
                  <a:cubicBezTo>
                    <a:pt x="81" y="418"/>
                    <a:pt x="102" y="438"/>
                    <a:pt x="128" y="437"/>
                  </a:cubicBezTo>
                  <a:cubicBezTo>
                    <a:pt x="154" y="436"/>
                    <a:pt x="174" y="414"/>
                    <a:pt x="173" y="389"/>
                  </a:cubicBezTo>
                  <a:cubicBezTo>
                    <a:pt x="170" y="319"/>
                    <a:pt x="170" y="319"/>
                    <a:pt x="170" y="319"/>
                  </a:cubicBezTo>
                  <a:cubicBezTo>
                    <a:pt x="205" y="317"/>
                    <a:pt x="205" y="317"/>
                    <a:pt x="205" y="317"/>
                  </a:cubicBezTo>
                  <a:cubicBezTo>
                    <a:pt x="211" y="317"/>
                    <a:pt x="216" y="312"/>
                    <a:pt x="216" y="305"/>
                  </a:cubicBezTo>
                  <a:cubicBezTo>
                    <a:pt x="215" y="275"/>
                    <a:pt x="215" y="275"/>
                    <a:pt x="215" y="275"/>
                  </a:cubicBezTo>
                  <a:cubicBezTo>
                    <a:pt x="216" y="276"/>
                    <a:pt x="228" y="279"/>
                    <a:pt x="433" y="339"/>
                  </a:cubicBezTo>
                  <a:cubicBezTo>
                    <a:pt x="456" y="350"/>
                    <a:pt x="483" y="332"/>
                    <a:pt x="482" y="306"/>
                  </a:cubicBezTo>
                  <a:cubicBezTo>
                    <a:pt x="479" y="229"/>
                    <a:pt x="479" y="229"/>
                    <a:pt x="479" y="229"/>
                  </a:cubicBezTo>
                  <a:cubicBezTo>
                    <a:pt x="518" y="207"/>
                    <a:pt x="518" y="207"/>
                    <a:pt x="518" y="207"/>
                  </a:cubicBezTo>
                  <a:cubicBezTo>
                    <a:pt x="522" y="205"/>
                    <a:pt x="524" y="201"/>
                    <a:pt x="524" y="196"/>
                  </a:cubicBezTo>
                  <a:cubicBezTo>
                    <a:pt x="522" y="150"/>
                    <a:pt x="522" y="150"/>
                    <a:pt x="522" y="150"/>
                  </a:cubicBezTo>
                  <a:cubicBezTo>
                    <a:pt x="522" y="145"/>
                    <a:pt x="519" y="141"/>
                    <a:pt x="515" y="140"/>
                  </a:cubicBezTo>
                  <a:cubicBezTo>
                    <a:pt x="474" y="121"/>
                    <a:pt x="474" y="121"/>
                    <a:pt x="474" y="121"/>
                  </a:cubicBezTo>
                  <a:cubicBezTo>
                    <a:pt x="470" y="35"/>
                    <a:pt x="470" y="35"/>
                    <a:pt x="470" y="35"/>
                  </a:cubicBezTo>
                  <a:cubicBezTo>
                    <a:pt x="470" y="23"/>
                    <a:pt x="463" y="12"/>
                    <a:pt x="452" y="6"/>
                  </a:cubicBezTo>
                  <a:cubicBezTo>
                    <a:pt x="452" y="6"/>
                    <a:pt x="452" y="6"/>
                    <a:pt x="452" y="6"/>
                  </a:cubicBezTo>
                  <a:cubicBezTo>
                    <a:pt x="441" y="0"/>
                    <a:pt x="428" y="1"/>
                    <a:pt x="418" y="7"/>
                  </a:cubicBezTo>
                  <a:cubicBezTo>
                    <a:pt x="194" y="108"/>
                    <a:pt x="194" y="108"/>
                    <a:pt x="194" y="108"/>
                  </a:cubicBezTo>
                  <a:cubicBezTo>
                    <a:pt x="79" y="113"/>
                    <a:pt x="79" y="113"/>
                    <a:pt x="79" y="113"/>
                  </a:cubicBezTo>
                  <a:cubicBezTo>
                    <a:pt x="35" y="115"/>
                    <a:pt x="0" y="153"/>
                    <a:pt x="2" y="198"/>
                  </a:cubicBezTo>
                  <a:cubicBezTo>
                    <a:pt x="3" y="239"/>
                    <a:pt x="35" y="272"/>
                    <a:pt x="75" y="276"/>
                  </a:cubicBezTo>
                  <a:close/>
                  <a:moveTo>
                    <a:pt x="150" y="390"/>
                  </a:moveTo>
                  <a:cubicBezTo>
                    <a:pt x="150" y="403"/>
                    <a:pt x="140" y="413"/>
                    <a:pt x="127" y="414"/>
                  </a:cubicBezTo>
                  <a:cubicBezTo>
                    <a:pt x="114" y="415"/>
                    <a:pt x="104" y="404"/>
                    <a:pt x="103" y="392"/>
                  </a:cubicBezTo>
                  <a:cubicBezTo>
                    <a:pt x="98" y="275"/>
                    <a:pt x="98" y="275"/>
                    <a:pt x="98" y="275"/>
                  </a:cubicBezTo>
                  <a:cubicBezTo>
                    <a:pt x="145" y="273"/>
                    <a:pt x="145" y="273"/>
                    <a:pt x="145" y="273"/>
                  </a:cubicBezTo>
                  <a:cubicBezTo>
                    <a:pt x="150" y="408"/>
                    <a:pt x="149" y="388"/>
                    <a:pt x="150" y="390"/>
                  </a:cubicBezTo>
                  <a:close/>
                  <a:moveTo>
                    <a:pt x="169" y="296"/>
                  </a:moveTo>
                  <a:cubicBezTo>
                    <a:pt x="168" y="272"/>
                    <a:pt x="168" y="272"/>
                    <a:pt x="168" y="272"/>
                  </a:cubicBezTo>
                  <a:cubicBezTo>
                    <a:pt x="191" y="271"/>
                    <a:pt x="191" y="271"/>
                    <a:pt x="191" y="271"/>
                  </a:cubicBezTo>
                  <a:cubicBezTo>
                    <a:pt x="192" y="295"/>
                    <a:pt x="192" y="295"/>
                    <a:pt x="192" y="295"/>
                  </a:cubicBezTo>
                  <a:lnTo>
                    <a:pt x="169" y="296"/>
                  </a:lnTo>
                  <a:close/>
                  <a:moveTo>
                    <a:pt x="499" y="158"/>
                  </a:moveTo>
                  <a:cubicBezTo>
                    <a:pt x="500" y="190"/>
                    <a:pt x="500" y="190"/>
                    <a:pt x="500" y="190"/>
                  </a:cubicBezTo>
                  <a:cubicBezTo>
                    <a:pt x="477" y="203"/>
                    <a:pt x="477" y="203"/>
                    <a:pt x="477" y="203"/>
                  </a:cubicBezTo>
                  <a:cubicBezTo>
                    <a:pt x="475" y="147"/>
                    <a:pt x="475" y="147"/>
                    <a:pt x="475" y="147"/>
                  </a:cubicBezTo>
                  <a:lnTo>
                    <a:pt x="499" y="158"/>
                  </a:lnTo>
                  <a:close/>
                  <a:moveTo>
                    <a:pt x="429" y="27"/>
                  </a:moveTo>
                  <a:cubicBezTo>
                    <a:pt x="434" y="24"/>
                    <a:pt x="439" y="26"/>
                    <a:pt x="441" y="27"/>
                  </a:cubicBezTo>
                  <a:cubicBezTo>
                    <a:pt x="443" y="28"/>
                    <a:pt x="447" y="30"/>
                    <a:pt x="447" y="36"/>
                  </a:cubicBezTo>
                  <a:cubicBezTo>
                    <a:pt x="459" y="307"/>
                    <a:pt x="459" y="307"/>
                    <a:pt x="459" y="307"/>
                  </a:cubicBezTo>
                  <a:cubicBezTo>
                    <a:pt x="459" y="316"/>
                    <a:pt x="450" y="322"/>
                    <a:pt x="442" y="318"/>
                  </a:cubicBezTo>
                  <a:cubicBezTo>
                    <a:pt x="440" y="317"/>
                    <a:pt x="440" y="317"/>
                    <a:pt x="436" y="316"/>
                  </a:cubicBezTo>
                  <a:cubicBezTo>
                    <a:pt x="423" y="30"/>
                    <a:pt x="423" y="30"/>
                    <a:pt x="423" y="30"/>
                  </a:cubicBezTo>
                  <a:cubicBezTo>
                    <a:pt x="428" y="28"/>
                    <a:pt x="428" y="28"/>
                    <a:pt x="429" y="27"/>
                  </a:cubicBezTo>
                  <a:close/>
                  <a:moveTo>
                    <a:pt x="401" y="40"/>
                  </a:moveTo>
                  <a:cubicBezTo>
                    <a:pt x="412" y="309"/>
                    <a:pt x="412" y="309"/>
                    <a:pt x="412" y="309"/>
                  </a:cubicBezTo>
                  <a:cubicBezTo>
                    <a:pt x="214" y="250"/>
                    <a:pt x="214" y="250"/>
                    <a:pt x="214" y="250"/>
                  </a:cubicBezTo>
                  <a:cubicBezTo>
                    <a:pt x="208" y="127"/>
                    <a:pt x="208" y="127"/>
                    <a:pt x="208" y="127"/>
                  </a:cubicBezTo>
                  <a:lnTo>
                    <a:pt x="401" y="40"/>
                  </a:lnTo>
                  <a:close/>
                  <a:moveTo>
                    <a:pt x="25" y="197"/>
                  </a:moveTo>
                  <a:cubicBezTo>
                    <a:pt x="24" y="187"/>
                    <a:pt x="27" y="177"/>
                    <a:pt x="31" y="168"/>
                  </a:cubicBezTo>
                  <a:cubicBezTo>
                    <a:pt x="41" y="149"/>
                    <a:pt x="60" y="137"/>
                    <a:pt x="80" y="136"/>
                  </a:cubicBezTo>
                  <a:cubicBezTo>
                    <a:pt x="185" y="132"/>
                    <a:pt x="185" y="132"/>
                    <a:pt x="185" y="132"/>
                  </a:cubicBezTo>
                  <a:cubicBezTo>
                    <a:pt x="190" y="248"/>
                    <a:pt x="190" y="248"/>
                    <a:pt x="190" y="248"/>
                  </a:cubicBezTo>
                  <a:cubicBezTo>
                    <a:pt x="85" y="253"/>
                    <a:pt x="85" y="253"/>
                    <a:pt x="85" y="253"/>
                  </a:cubicBezTo>
                  <a:cubicBezTo>
                    <a:pt x="53" y="254"/>
                    <a:pt x="26" y="229"/>
                    <a:pt x="25" y="197"/>
                  </a:cubicBezTo>
                  <a:close/>
                  <a:moveTo>
                    <a:pt x="25" y="197"/>
                  </a:moveTo>
                  <a:cubicBezTo>
                    <a:pt x="25" y="197"/>
                    <a:pt x="25" y="197"/>
                    <a:pt x="25" y="197"/>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2">
              <a:extLst>
                <a:ext uri="{FF2B5EF4-FFF2-40B4-BE49-F238E27FC236}">
                  <a16:creationId xmlns:a16="http://schemas.microsoft.com/office/drawing/2014/main" id="{009AE630-AC0D-5478-4C1F-0A72658C99C9}"/>
                </a:ext>
              </a:extLst>
            </p:cNvPr>
            <p:cNvSpPr>
              <a:spLocks noEditPoints="1"/>
            </p:cNvSpPr>
            <p:nvPr/>
          </p:nvSpPr>
          <p:spPr bwMode="auto">
            <a:xfrm>
              <a:off x="3802063" y="4591050"/>
              <a:ext cx="98425" cy="63500"/>
            </a:xfrm>
            <a:custGeom>
              <a:avLst/>
              <a:gdLst>
                <a:gd name="T0" fmla="*/ 71 w 71"/>
                <a:gd name="T1" fmla="*/ 32 h 46"/>
                <a:gd name="T2" fmla="*/ 59 w 71"/>
                <a:gd name="T3" fmla="*/ 21 h 46"/>
                <a:gd name="T4" fmla="*/ 35 w 71"/>
                <a:gd name="T5" fmla="*/ 22 h 46"/>
                <a:gd name="T6" fmla="*/ 23 w 71"/>
                <a:gd name="T7" fmla="*/ 11 h 46"/>
                <a:gd name="T8" fmla="*/ 11 w 71"/>
                <a:gd name="T9" fmla="*/ 0 h 46"/>
                <a:gd name="T10" fmla="*/ 0 w 71"/>
                <a:gd name="T11" fmla="*/ 12 h 46"/>
                <a:gd name="T12" fmla="*/ 36 w 71"/>
                <a:gd name="T13" fmla="*/ 45 h 46"/>
                <a:gd name="T14" fmla="*/ 60 w 71"/>
                <a:gd name="T15" fmla="*/ 44 h 46"/>
                <a:gd name="T16" fmla="*/ 71 w 71"/>
                <a:gd name="T17" fmla="*/ 32 h 46"/>
                <a:gd name="T18" fmla="*/ 71 w 71"/>
                <a:gd name="T19" fmla="*/ 32 h 46"/>
                <a:gd name="T20" fmla="*/ 71 w 71"/>
                <a:gd name="T21"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6">
                  <a:moveTo>
                    <a:pt x="71" y="32"/>
                  </a:moveTo>
                  <a:cubicBezTo>
                    <a:pt x="71" y="26"/>
                    <a:pt x="65" y="21"/>
                    <a:pt x="59" y="21"/>
                  </a:cubicBezTo>
                  <a:cubicBezTo>
                    <a:pt x="35" y="22"/>
                    <a:pt x="35" y="22"/>
                    <a:pt x="35" y="22"/>
                  </a:cubicBezTo>
                  <a:cubicBezTo>
                    <a:pt x="29" y="22"/>
                    <a:pt x="24" y="17"/>
                    <a:pt x="23" y="11"/>
                  </a:cubicBezTo>
                  <a:cubicBezTo>
                    <a:pt x="23" y="5"/>
                    <a:pt x="18" y="0"/>
                    <a:pt x="11" y="0"/>
                  </a:cubicBezTo>
                  <a:cubicBezTo>
                    <a:pt x="5" y="0"/>
                    <a:pt x="0" y="6"/>
                    <a:pt x="0" y="12"/>
                  </a:cubicBezTo>
                  <a:cubicBezTo>
                    <a:pt x="1" y="31"/>
                    <a:pt x="17" y="46"/>
                    <a:pt x="36" y="45"/>
                  </a:cubicBezTo>
                  <a:cubicBezTo>
                    <a:pt x="60" y="44"/>
                    <a:pt x="60" y="44"/>
                    <a:pt x="60" y="44"/>
                  </a:cubicBezTo>
                  <a:cubicBezTo>
                    <a:pt x="66" y="44"/>
                    <a:pt x="71" y="39"/>
                    <a:pt x="71" y="32"/>
                  </a:cubicBezTo>
                  <a:close/>
                  <a:moveTo>
                    <a:pt x="71" y="32"/>
                  </a:moveTo>
                  <a:cubicBezTo>
                    <a:pt x="71" y="32"/>
                    <a:pt x="71" y="32"/>
                    <a:pt x="71" y="32"/>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3">
              <a:extLst>
                <a:ext uri="{FF2B5EF4-FFF2-40B4-BE49-F238E27FC236}">
                  <a16:creationId xmlns:a16="http://schemas.microsoft.com/office/drawing/2014/main" id="{34E936DB-1F45-4148-8A72-457CB4583709}"/>
                </a:ext>
              </a:extLst>
            </p:cNvPr>
            <p:cNvSpPr>
              <a:spLocks noEditPoints="1"/>
            </p:cNvSpPr>
            <p:nvPr/>
          </p:nvSpPr>
          <p:spPr bwMode="auto">
            <a:xfrm>
              <a:off x="4541838" y="4540250"/>
              <a:ext cx="134937" cy="34925"/>
            </a:xfrm>
            <a:custGeom>
              <a:avLst/>
              <a:gdLst>
                <a:gd name="T0" fmla="*/ 85 w 98"/>
                <a:gd name="T1" fmla="*/ 0 h 26"/>
                <a:gd name="T2" fmla="*/ 11 w 98"/>
                <a:gd name="T3" fmla="*/ 2 h 26"/>
                <a:gd name="T4" fmla="*/ 0 w 98"/>
                <a:gd name="T5" fmla="*/ 14 h 26"/>
                <a:gd name="T6" fmla="*/ 12 w 98"/>
                <a:gd name="T7" fmla="*/ 26 h 26"/>
                <a:gd name="T8" fmla="*/ 86 w 98"/>
                <a:gd name="T9" fmla="*/ 24 h 26"/>
                <a:gd name="T10" fmla="*/ 97 w 98"/>
                <a:gd name="T11" fmla="*/ 12 h 26"/>
                <a:gd name="T12" fmla="*/ 85 w 98"/>
                <a:gd name="T13" fmla="*/ 0 h 26"/>
                <a:gd name="T14" fmla="*/ 85 w 98"/>
                <a:gd name="T15" fmla="*/ 0 h 26"/>
                <a:gd name="T16" fmla="*/ 85 w 9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26">
                  <a:moveTo>
                    <a:pt x="85" y="0"/>
                  </a:moveTo>
                  <a:cubicBezTo>
                    <a:pt x="11" y="2"/>
                    <a:pt x="11" y="2"/>
                    <a:pt x="11" y="2"/>
                  </a:cubicBezTo>
                  <a:cubicBezTo>
                    <a:pt x="5" y="2"/>
                    <a:pt x="0" y="8"/>
                    <a:pt x="0" y="14"/>
                  </a:cubicBezTo>
                  <a:cubicBezTo>
                    <a:pt x="0" y="21"/>
                    <a:pt x="5" y="26"/>
                    <a:pt x="12" y="26"/>
                  </a:cubicBezTo>
                  <a:cubicBezTo>
                    <a:pt x="86" y="24"/>
                    <a:pt x="86" y="24"/>
                    <a:pt x="86" y="24"/>
                  </a:cubicBezTo>
                  <a:cubicBezTo>
                    <a:pt x="93" y="23"/>
                    <a:pt x="98" y="18"/>
                    <a:pt x="97" y="12"/>
                  </a:cubicBezTo>
                  <a:cubicBezTo>
                    <a:pt x="97" y="5"/>
                    <a:pt x="92" y="0"/>
                    <a:pt x="85" y="0"/>
                  </a:cubicBezTo>
                  <a:close/>
                  <a:moveTo>
                    <a:pt x="85" y="0"/>
                  </a:moveTo>
                  <a:cubicBezTo>
                    <a:pt x="85" y="0"/>
                    <a:pt x="85" y="0"/>
                    <a:pt x="85" y="0"/>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4">
              <a:extLst>
                <a:ext uri="{FF2B5EF4-FFF2-40B4-BE49-F238E27FC236}">
                  <a16:creationId xmlns:a16="http://schemas.microsoft.com/office/drawing/2014/main" id="{148E6DCB-3F06-33D4-8A1F-088E308193C5}"/>
                </a:ext>
              </a:extLst>
            </p:cNvPr>
            <p:cNvSpPr>
              <a:spLocks noEditPoints="1"/>
            </p:cNvSpPr>
            <p:nvPr/>
          </p:nvSpPr>
          <p:spPr bwMode="auto">
            <a:xfrm>
              <a:off x="4498975" y="4633913"/>
              <a:ext cx="82550" cy="79375"/>
            </a:xfrm>
            <a:custGeom>
              <a:avLst/>
              <a:gdLst>
                <a:gd name="T0" fmla="*/ 55 w 60"/>
                <a:gd name="T1" fmla="*/ 36 h 58"/>
                <a:gd name="T2" fmla="*/ 20 w 60"/>
                <a:gd name="T3" fmla="*/ 5 h 58"/>
                <a:gd name="T4" fmla="*/ 4 w 60"/>
                <a:gd name="T5" fmla="*/ 5 h 58"/>
                <a:gd name="T6" fmla="*/ 5 w 60"/>
                <a:gd name="T7" fmla="*/ 22 h 58"/>
                <a:gd name="T8" fmla="*/ 39 w 60"/>
                <a:gd name="T9" fmla="*/ 53 h 58"/>
                <a:gd name="T10" fmla="*/ 55 w 60"/>
                <a:gd name="T11" fmla="*/ 52 h 58"/>
                <a:gd name="T12" fmla="*/ 55 w 60"/>
                <a:gd name="T13" fmla="*/ 36 h 58"/>
                <a:gd name="T14" fmla="*/ 55 w 60"/>
                <a:gd name="T15" fmla="*/ 36 h 58"/>
                <a:gd name="T16" fmla="*/ 55 w 60"/>
                <a:gd name="T17"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55" y="36"/>
                  </a:moveTo>
                  <a:cubicBezTo>
                    <a:pt x="20" y="5"/>
                    <a:pt x="20" y="5"/>
                    <a:pt x="20" y="5"/>
                  </a:cubicBezTo>
                  <a:cubicBezTo>
                    <a:pt x="16" y="0"/>
                    <a:pt x="8" y="1"/>
                    <a:pt x="4" y="5"/>
                  </a:cubicBezTo>
                  <a:cubicBezTo>
                    <a:pt x="0" y="10"/>
                    <a:pt x="0" y="17"/>
                    <a:pt x="5" y="22"/>
                  </a:cubicBezTo>
                  <a:cubicBezTo>
                    <a:pt x="39" y="53"/>
                    <a:pt x="39" y="53"/>
                    <a:pt x="39" y="53"/>
                  </a:cubicBezTo>
                  <a:cubicBezTo>
                    <a:pt x="44" y="58"/>
                    <a:pt x="51" y="57"/>
                    <a:pt x="55" y="52"/>
                  </a:cubicBezTo>
                  <a:cubicBezTo>
                    <a:pt x="60" y="48"/>
                    <a:pt x="59" y="40"/>
                    <a:pt x="55" y="36"/>
                  </a:cubicBezTo>
                  <a:close/>
                  <a:moveTo>
                    <a:pt x="55" y="36"/>
                  </a:moveTo>
                  <a:cubicBezTo>
                    <a:pt x="55" y="36"/>
                    <a:pt x="55" y="36"/>
                    <a:pt x="55" y="36"/>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5">
              <a:extLst>
                <a:ext uri="{FF2B5EF4-FFF2-40B4-BE49-F238E27FC236}">
                  <a16:creationId xmlns:a16="http://schemas.microsoft.com/office/drawing/2014/main" id="{BB4995A0-D9AD-313A-CFFE-9DC2288D68FA}"/>
                </a:ext>
              </a:extLst>
            </p:cNvPr>
            <p:cNvSpPr>
              <a:spLocks noEditPoints="1"/>
            </p:cNvSpPr>
            <p:nvPr/>
          </p:nvSpPr>
          <p:spPr bwMode="auto">
            <a:xfrm>
              <a:off x="4491038" y="4403725"/>
              <a:ext cx="77787" cy="82550"/>
            </a:xfrm>
            <a:custGeom>
              <a:avLst/>
              <a:gdLst>
                <a:gd name="T0" fmla="*/ 36 w 57"/>
                <a:gd name="T1" fmla="*/ 5 h 60"/>
                <a:gd name="T2" fmla="*/ 4 w 57"/>
                <a:gd name="T3" fmla="*/ 40 h 60"/>
                <a:gd name="T4" fmla="*/ 5 w 57"/>
                <a:gd name="T5" fmla="*/ 56 h 60"/>
                <a:gd name="T6" fmla="*/ 21 w 57"/>
                <a:gd name="T7" fmla="*/ 55 h 60"/>
                <a:gd name="T8" fmla="*/ 53 w 57"/>
                <a:gd name="T9" fmla="*/ 21 h 60"/>
                <a:gd name="T10" fmla="*/ 52 w 57"/>
                <a:gd name="T11" fmla="*/ 5 h 60"/>
                <a:gd name="T12" fmla="*/ 36 w 57"/>
                <a:gd name="T13" fmla="*/ 5 h 60"/>
                <a:gd name="T14" fmla="*/ 36 w 57"/>
                <a:gd name="T15" fmla="*/ 5 h 60"/>
                <a:gd name="T16" fmla="*/ 36 w 57"/>
                <a:gd name="T17" fmla="*/ 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0">
                  <a:moveTo>
                    <a:pt x="36" y="5"/>
                  </a:moveTo>
                  <a:cubicBezTo>
                    <a:pt x="4" y="40"/>
                    <a:pt x="4" y="40"/>
                    <a:pt x="4" y="40"/>
                  </a:cubicBezTo>
                  <a:cubicBezTo>
                    <a:pt x="0" y="44"/>
                    <a:pt x="0" y="52"/>
                    <a:pt x="5" y="56"/>
                  </a:cubicBezTo>
                  <a:cubicBezTo>
                    <a:pt x="10" y="60"/>
                    <a:pt x="17" y="60"/>
                    <a:pt x="21" y="55"/>
                  </a:cubicBezTo>
                  <a:cubicBezTo>
                    <a:pt x="53" y="21"/>
                    <a:pt x="53" y="21"/>
                    <a:pt x="53" y="21"/>
                  </a:cubicBezTo>
                  <a:cubicBezTo>
                    <a:pt x="57" y="16"/>
                    <a:pt x="57" y="9"/>
                    <a:pt x="52" y="5"/>
                  </a:cubicBezTo>
                  <a:cubicBezTo>
                    <a:pt x="47" y="0"/>
                    <a:pt x="40" y="1"/>
                    <a:pt x="36" y="5"/>
                  </a:cubicBezTo>
                  <a:close/>
                  <a:moveTo>
                    <a:pt x="36" y="5"/>
                  </a:moveTo>
                  <a:cubicBezTo>
                    <a:pt x="36" y="5"/>
                    <a:pt x="36" y="5"/>
                    <a:pt x="36" y="5"/>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8" name="Group 47">
            <a:extLst>
              <a:ext uri="{FF2B5EF4-FFF2-40B4-BE49-F238E27FC236}">
                <a16:creationId xmlns:a16="http://schemas.microsoft.com/office/drawing/2014/main" id="{3D947403-4B9B-12FE-1F28-0F56420034CA}"/>
              </a:ext>
            </a:extLst>
          </p:cNvPr>
          <p:cNvGrpSpPr/>
          <p:nvPr/>
        </p:nvGrpSpPr>
        <p:grpSpPr>
          <a:xfrm>
            <a:off x="9879519" y="2480605"/>
            <a:ext cx="648120" cy="648120"/>
            <a:chOff x="3689350" y="2138363"/>
            <a:chExt cx="784225" cy="784225"/>
          </a:xfrm>
          <a:solidFill>
            <a:schemeClr val="accent2"/>
          </a:solidFill>
        </p:grpSpPr>
        <p:sp>
          <p:nvSpPr>
            <p:cNvPr id="49" name="Freeform 16">
              <a:extLst>
                <a:ext uri="{FF2B5EF4-FFF2-40B4-BE49-F238E27FC236}">
                  <a16:creationId xmlns:a16="http://schemas.microsoft.com/office/drawing/2014/main" id="{00052954-7087-1907-D1CB-CC26D76CF1CC}"/>
                </a:ext>
              </a:extLst>
            </p:cNvPr>
            <p:cNvSpPr>
              <a:spLocks noEditPoints="1"/>
            </p:cNvSpPr>
            <p:nvPr/>
          </p:nvSpPr>
          <p:spPr bwMode="auto">
            <a:xfrm>
              <a:off x="3689350" y="2138363"/>
              <a:ext cx="784225" cy="784225"/>
            </a:xfrm>
            <a:custGeom>
              <a:avLst/>
              <a:gdLst>
                <a:gd name="T0" fmla="*/ 22 w 567"/>
                <a:gd name="T1" fmla="*/ 376 h 567"/>
                <a:gd name="T2" fmla="*/ 191 w 567"/>
                <a:gd name="T3" fmla="*/ 545 h 567"/>
                <a:gd name="T4" fmla="*/ 269 w 567"/>
                <a:gd name="T5" fmla="*/ 545 h 567"/>
                <a:gd name="T6" fmla="*/ 507 w 567"/>
                <a:gd name="T7" fmla="*/ 308 h 567"/>
                <a:gd name="T8" fmla="*/ 523 w 567"/>
                <a:gd name="T9" fmla="*/ 275 h 567"/>
                <a:gd name="T10" fmla="*/ 539 w 567"/>
                <a:gd name="T11" fmla="*/ 133 h 567"/>
                <a:gd name="T12" fmla="*/ 535 w 567"/>
                <a:gd name="T13" fmla="*/ 91 h 567"/>
                <a:gd name="T14" fmla="*/ 521 w 567"/>
                <a:gd name="T15" fmla="*/ 65 h 567"/>
                <a:gd name="T16" fmla="*/ 562 w 567"/>
                <a:gd name="T17" fmla="*/ 24 h 567"/>
                <a:gd name="T18" fmla="*/ 562 w 567"/>
                <a:gd name="T19" fmla="*/ 5 h 567"/>
                <a:gd name="T20" fmla="*/ 543 w 567"/>
                <a:gd name="T21" fmla="*/ 5 h 567"/>
                <a:gd name="T22" fmla="*/ 502 w 567"/>
                <a:gd name="T23" fmla="*/ 46 h 567"/>
                <a:gd name="T24" fmla="*/ 434 w 567"/>
                <a:gd name="T25" fmla="*/ 28 h 567"/>
                <a:gd name="T26" fmla="*/ 292 w 567"/>
                <a:gd name="T27" fmla="*/ 44 h 567"/>
                <a:gd name="T28" fmla="*/ 259 w 567"/>
                <a:gd name="T29" fmla="*/ 60 h 567"/>
                <a:gd name="T30" fmla="*/ 22 w 567"/>
                <a:gd name="T31" fmla="*/ 298 h 567"/>
                <a:gd name="T32" fmla="*/ 22 w 567"/>
                <a:gd name="T33" fmla="*/ 376 h 567"/>
                <a:gd name="T34" fmla="*/ 419 w 567"/>
                <a:gd name="T35" fmla="*/ 148 h 567"/>
                <a:gd name="T36" fmla="*/ 419 w 567"/>
                <a:gd name="T37" fmla="*/ 204 h 567"/>
                <a:gd name="T38" fmla="*/ 363 w 567"/>
                <a:gd name="T39" fmla="*/ 204 h 567"/>
                <a:gd name="T40" fmla="*/ 363 w 567"/>
                <a:gd name="T41" fmla="*/ 148 h 567"/>
                <a:gd name="T42" fmla="*/ 419 w 567"/>
                <a:gd name="T43" fmla="*/ 148 h 567"/>
                <a:gd name="T44" fmla="*/ 279 w 567"/>
                <a:gd name="T45" fmla="*/ 79 h 567"/>
                <a:gd name="T46" fmla="*/ 296 w 567"/>
                <a:gd name="T47" fmla="*/ 71 h 567"/>
                <a:gd name="T48" fmla="*/ 437 w 567"/>
                <a:gd name="T49" fmla="*/ 55 h 567"/>
                <a:gd name="T50" fmla="*/ 483 w 567"/>
                <a:gd name="T51" fmla="*/ 65 h 567"/>
                <a:gd name="T52" fmla="*/ 427 w 567"/>
                <a:gd name="T53" fmla="*/ 121 h 567"/>
                <a:gd name="T54" fmla="*/ 344 w 567"/>
                <a:gd name="T55" fmla="*/ 129 h 567"/>
                <a:gd name="T56" fmla="*/ 344 w 567"/>
                <a:gd name="T57" fmla="*/ 223 h 567"/>
                <a:gd name="T58" fmla="*/ 438 w 567"/>
                <a:gd name="T59" fmla="*/ 223 h 567"/>
                <a:gd name="T60" fmla="*/ 446 w 567"/>
                <a:gd name="T61" fmla="*/ 140 h 567"/>
                <a:gd name="T62" fmla="*/ 502 w 567"/>
                <a:gd name="T63" fmla="*/ 84 h 567"/>
                <a:gd name="T64" fmla="*/ 509 w 567"/>
                <a:gd name="T65" fmla="*/ 100 h 567"/>
                <a:gd name="T66" fmla="*/ 513 w 567"/>
                <a:gd name="T67" fmla="*/ 130 h 567"/>
                <a:gd name="T68" fmla="*/ 496 w 567"/>
                <a:gd name="T69" fmla="*/ 272 h 567"/>
                <a:gd name="T70" fmla="*/ 488 w 567"/>
                <a:gd name="T71" fmla="*/ 289 h 567"/>
                <a:gd name="T72" fmla="*/ 250 w 567"/>
                <a:gd name="T73" fmla="*/ 526 h 567"/>
                <a:gd name="T74" fmla="*/ 210 w 567"/>
                <a:gd name="T75" fmla="*/ 526 h 567"/>
                <a:gd name="T76" fmla="*/ 41 w 567"/>
                <a:gd name="T77" fmla="*/ 357 h 567"/>
                <a:gd name="T78" fmla="*/ 41 w 567"/>
                <a:gd name="T79" fmla="*/ 317 h 567"/>
                <a:gd name="T80" fmla="*/ 279 w 567"/>
                <a:gd name="T81" fmla="*/ 79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7" h="567">
                  <a:moveTo>
                    <a:pt x="22" y="376"/>
                  </a:moveTo>
                  <a:cubicBezTo>
                    <a:pt x="191" y="545"/>
                    <a:pt x="191" y="545"/>
                    <a:pt x="191" y="545"/>
                  </a:cubicBezTo>
                  <a:cubicBezTo>
                    <a:pt x="213" y="567"/>
                    <a:pt x="247" y="567"/>
                    <a:pt x="269" y="545"/>
                  </a:cubicBezTo>
                  <a:cubicBezTo>
                    <a:pt x="507" y="308"/>
                    <a:pt x="507" y="308"/>
                    <a:pt x="507" y="308"/>
                  </a:cubicBezTo>
                  <a:cubicBezTo>
                    <a:pt x="516" y="299"/>
                    <a:pt x="521" y="287"/>
                    <a:pt x="523" y="275"/>
                  </a:cubicBezTo>
                  <a:cubicBezTo>
                    <a:pt x="539" y="133"/>
                    <a:pt x="539" y="133"/>
                    <a:pt x="539" y="133"/>
                  </a:cubicBezTo>
                  <a:cubicBezTo>
                    <a:pt x="541" y="119"/>
                    <a:pt x="539" y="104"/>
                    <a:pt x="535" y="91"/>
                  </a:cubicBezTo>
                  <a:cubicBezTo>
                    <a:pt x="532" y="81"/>
                    <a:pt x="527" y="73"/>
                    <a:pt x="521" y="65"/>
                  </a:cubicBezTo>
                  <a:cubicBezTo>
                    <a:pt x="562" y="24"/>
                    <a:pt x="562" y="24"/>
                    <a:pt x="562" y="24"/>
                  </a:cubicBezTo>
                  <a:cubicBezTo>
                    <a:pt x="567" y="19"/>
                    <a:pt x="567" y="10"/>
                    <a:pt x="562" y="5"/>
                  </a:cubicBezTo>
                  <a:cubicBezTo>
                    <a:pt x="557" y="0"/>
                    <a:pt x="548" y="0"/>
                    <a:pt x="543" y="5"/>
                  </a:cubicBezTo>
                  <a:cubicBezTo>
                    <a:pt x="502" y="46"/>
                    <a:pt x="502" y="46"/>
                    <a:pt x="502" y="46"/>
                  </a:cubicBezTo>
                  <a:cubicBezTo>
                    <a:pt x="483" y="32"/>
                    <a:pt x="459" y="25"/>
                    <a:pt x="434" y="28"/>
                  </a:cubicBezTo>
                  <a:cubicBezTo>
                    <a:pt x="292" y="44"/>
                    <a:pt x="292" y="44"/>
                    <a:pt x="292" y="44"/>
                  </a:cubicBezTo>
                  <a:cubicBezTo>
                    <a:pt x="280" y="46"/>
                    <a:pt x="268" y="51"/>
                    <a:pt x="259" y="60"/>
                  </a:cubicBezTo>
                  <a:cubicBezTo>
                    <a:pt x="22" y="298"/>
                    <a:pt x="22" y="298"/>
                    <a:pt x="22" y="298"/>
                  </a:cubicBezTo>
                  <a:cubicBezTo>
                    <a:pt x="0" y="320"/>
                    <a:pt x="1" y="355"/>
                    <a:pt x="22" y="376"/>
                  </a:cubicBezTo>
                  <a:close/>
                  <a:moveTo>
                    <a:pt x="419" y="148"/>
                  </a:moveTo>
                  <a:cubicBezTo>
                    <a:pt x="434" y="164"/>
                    <a:pt x="434" y="189"/>
                    <a:pt x="419" y="204"/>
                  </a:cubicBezTo>
                  <a:cubicBezTo>
                    <a:pt x="404" y="219"/>
                    <a:pt x="379" y="219"/>
                    <a:pt x="363" y="204"/>
                  </a:cubicBezTo>
                  <a:cubicBezTo>
                    <a:pt x="348" y="189"/>
                    <a:pt x="348" y="164"/>
                    <a:pt x="363" y="148"/>
                  </a:cubicBezTo>
                  <a:cubicBezTo>
                    <a:pt x="379" y="133"/>
                    <a:pt x="404" y="133"/>
                    <a:pt x="419" y="148"/>
                  </a:cubicBezTo>
                  <a:close/>
                  <a:moveTo>
                    <a:pt x="279" y="79"/>
                  </a:moveTo>
                  <a:cubicBezTo>
                    <a:pt x="283" y="75"/>
                    <a:pt x="289" y="72"/>
                    <a:pt x="296" y="71"/>
                  </a:cubicBezTo>
                  <a:cubicBezTo>
                    <a:pt x="437" y="55"/>
                    <a:pt x="437" y="55"/>
                    <a:pt x="437" y="55"/>
                  </a:cubicBezTo>
                  <a:cubicBezTo>
                    <a:pt x="454" y="53"/>
                    <a:pt x="470" y="57"/>
                    <a:pt x="483" y="65"/>
                  </a:cubicBezTo>
                  <a:cubicBezTo>
                    <a:pt x="427" y="121"/>
                    <a:pt x="427" y="121"/>
                    <a:pt x="427" y="121"/>
                  </a:cubicBezTo>
                  <a:cubicBezTo>
                    <a:pt x="402" y="104"/>
                    <a:pt x="367" y="107"/>
                    <a:pt x="344" y="129"/>
                  </a:cubicBezTo>
                  <a:cubicBezTo>
                    <a:pt x="319" y="155"/>
                    <a:pt x="319" y="197"/>
                    <a:pt x="344" y="223"/>
                  </a:cubicBezTo>
                  <a:cubicBezTo>
                    <a:pt x="370" y="249"/>
                    <a:pt x="412" y="249"/>
                    <a:pt x="438" y="223"/>
                  </a:cubicBezTo>
                  <a:cubicBezTo>
                    <a:pt x="460" y="200"/>
                    <a:pt x="463" y="165"/>
                    <a:pt x="446" y="140"/>
                  </a:cubicBezTo>
                  <a:cubicBezTo>
                    <a:pt x="502" y="84"/>
                    <a:pt x="502" y="84"/>
                    <a:pt x="502" y="84"/>
                  </a:cubicBezTo>
                  <a:cubicBezTo>
                    <a:pt x="505" y="89"/>
                    <a:pt x="507" y="94"/>
                    <a:pt x="509" y="100"/>
                  </a:cubicBezTo>
                  <a:cubicBezTo>
                    <a:pt x="513" y="109"/>
                    <a:pt x="514" y="120"/>
                    <a:pt x="513" y="130"/>
                  </a:cubicBezTo>
                  <a:cubicBezTo>
                    <a:pt x="496" y="272"/>
                    <a:pt x="496" y="272"/>
                    <a:pt x="496" y="272"/>
                  </a:cubicBezTo>
                  <a:cubicBezTo>
                    <a:pt x="495" y="278"/>
                    <a:pt x="492" y="284"/>
                    <a:pt x="488" y="289"/>
                  </a:cubicBezTo>
                  <a:cubicBezTo>
                    <a:pt x="250" y="526"/>
                    <a:pt x="250" y="526"/>
                    <a:pt x="250" y="526"/>
                  </a:cubicBezTo>
                  <a:cubicBezTo>
                    <a:pt x="239" y="537"/>
                    <a:pt x="221" y="537"/>
                    <a:pt x="210" y="526"/>
                  </a:cubicBezTo>
                  <a:cubicBezTo>
                    <a:pt x="41" y="357"/>
                    <a:pt x="41" y="357"/>
                    <a:pt x="41" y="357"/>
                  </a:cubicBezTo>
                  <a:cubicBezTo>
                    <a:pt x="30" y="346"/>
                    <a:pt x="30" y="328"/>
                    <a:pt x="41" y="317"/>
                  </a:cubicBezTo>
                  <a:lnTo>
                    <a:pt x="279" y="79"/>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7">
              <a:extLst>
                <a:ext uri="{FF2B5EF4-FFF2-40B4-BE49-F238E27FC236}">
                  <a16:creationId xmlns:a16="http://schemas.microsoft.com/office/drawing/2014/main" id="{E6B2309F-2CD1-0D4C-F3B1-CEC4D3814F6F}"/>
                </a:ext>
              </a:extLst>
            </p:cNvPr>
            <p:cNvSpPr>
              <a:spLocks/>
            </p:cNvSpPr>
            <p:nvPr/>
          </p:nvSpPr>
          <p:spPr bwMode="auto">
            <a:xfrm>
              <a:off x="3905250" y="2509838"/>
              <a:ext cx="198437" cy="198438"/>
            </a:xfrm>
            <a:custGeom>
              <a:avLst/>
              <a:gdLst>
                <a:gd name="T0" fmla="*/ 37 w 143"/>
                <a:gd name="T1" fmla="*/ 107 h 144"/>
                <a:gd name="T2" fmla="*/ 37 w 143"/>
                <a:gd name="T3" fmla="*/ 81 h 144"/>
                <a:gd name="T4" fmla="*/ 37 w 143"/>
                <a:gd name="T5" fmla="*/ 62 h 144"/>
                <a:gd name="T6" fmla="*/ 18 w 143"/>
                <a:gd name="T7" fmla="*/ 62 h 144"/>
                <a:gd name="T8" fmla="*/ 10 w 143"/>
                <a:gd name="T9" fmla="*/ 115 h 144"/>
                <a:gd name="T10" fmla="*/ 5 w 143"/>
                <a:gd name="T11" fmla="*/ 119 h 144"/>
                <a:gd name="T12" fmla="*/ 5 w 143"/>
                <a:gd name="T13" fmla="*/ 138 h 144"/>
                <a:gd name="T14" fmla="*/ 24 w 143"/>
                <a:gd name="T15" fmla="*/ 138 h 144"/>
                <a:gd name="T16" fmla="*/ 29 w 143"/>
                <a:gd name="T17" fmla="*/ 134 h 144"/>
                <a:gd name="T18" fmla="*/ 81 w 143"/>
                <a:gd name="T19" fmla="*/ 126 h 144"/>
                <a:gd name="T20" fmla="*/ 81 w 143"/>
                <a:gd name="T21" fmla="*/ 62 h 144"/>
                <a:gd name="T22" fmla="*/ 81 w 143"/>
                <a:gd name="T23" fmla="*/ 37 h 144"/>
                <a:gd name="T24" fmla="*/ 107 w 143"/>
                <a:gd name="T25" fmla="*/ 37 h 144"/>
                <a:gd name="T26" fmla="*/ 107 w 143"/>
                <a:gd name="T27" fmla="*/ 62 h 144"/>
                <a:gd name="T28" fmla="*/ 107 w 143"/>
                <a:gd name="T29" fmla="*/ 81 h 144"/>
                <a:gd name="T30" fmla="*/ 126 w 143"/>
                <a:gd name="T31" fmla="*/ 81 h 144"/>
                <a:gd name="T32" fmla="*/ 134 w 143"/>
                <a:gd name="T33" fmla="*/ 29 h 144"/>
                <a:gd name="T34" fmla="*/ 138 w 143"/>
                <a:gd name="T35" fmla="*/ 24 h 144"/>
                <a:gd name="T36" fmla="*/ 138 w 143"/>
                <a:gd name="T37" fmla="*/ 5 h 144"/>
                <a:gd name="T38" fmla="*/ 119 w 143"/>
                <a:gd name="T39" fmla="*/ 5 h 144"/>
                <a:gd name="T40" fmla="*/ 115 w 143"/>
                <a:gd name="T41" fmla="*/ 10 h 144"/>
                <a:gd name="T42" fmla="*/ 62 w 143"/>
                <a:gd name="T43" fmla="*/ 18 h 144"/>
                <a:gd name="T44" fmla="*/ 62 w 143"/>
                <a:gd name="T45" fmla="*/ 81 h 144"/>
                <a:gd name="T46" fmla="*/ 62 w 143"/>
                <a:gd name="T47" fmla="*/ 107 h 144"/>
                <a:gd name="T48" fmla="*/ 37 w 143"/>
                <a:gd name="T49" fmla="*/ 10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4">
                  <a:moveTo>
                    <a:pt x="37" y="107"/>
                  </a:moveTo>
                  <a:cubicBezTo>
                    <a:pt x="30" y="100"/>
                    <a:pt x="30" y="88"/>
                    <a:pt x="37" y="81"/>
                  </a:cubicBezTo>
                  <a:cubicBezTo>
                    <a:pt x="42" y="76"/>
                    <a:pt x="42" y="67"/>
                    <a:pt x="37" y="62"/>
                  </a:cubicBezTo>
                  <a:cubicBezTo>
                    <a:pt x="31" y="57"/>
                    <a:pt x="23" y="57"/>
                    <a:pt x="18" y="62"/>
                  </a:cubicBezTo>
                  <a:cubicBezTo>
                    <a:pt x="3" y="76"/>
                    <a:pt x="1" y="98"/>
                    <a:pt x="10" y="115"/>
                  </a:cubicBezTo>
                  <a:cubicBezTo>
                    <a:pt x="5" y="119"/>
                    <a:pt x="5" y="119"/>
                    <a:pt x="5" y="119"/>
                  </a:cubicBezTo>
                  <a:cubicBezTo>
                    <a:pt x="0" y="125"/>
                    <a:pt x="0" y="133"/>
                    <a:pt x="5" y="138"/>
                  </a:cubicBezTo>
                  <a:cubicBezTo>
                    <a:pt x="10" y="144"/>
                    <a:pt x="19" y="144"/>
                    <a:pt x="24" y="138"/>
                  </a:cubicBezTo>
                  <a:cubicBezTo>
                    <a:pt x="29" y="134"/>
                    <a:pt x="29" y="134"/>
                    <a:pt x="29" y="134"/>
                  </a:cubicBezTo>
                  <a:cubicBezTo>
                    <a:pt x="46" y="143"/>
                    <a:pt x="67" y="140"/>
                    <a:pt x="81" y="126"/>
                  </a:cubicBezTo>
                  <a:cubicBezTo>
                    <a:pt x="99" y="108"/>
                    <a:pt x="99" y="80"/>
                    <a:pt x="81" y="62"/>
                  </a:cubicBezTo>
                  <a:cubicBezTo>
                    <a:pt x="74" y="55"/>
                    <a:pt x="74" y="44"/>
                    <a:pt x="81" y="37"/>
                  </a:cubicBezTo>
                  <a:cubicBezTo>
                    <a:pt x="88" y="30"/>
                    <a:pt x="100" y="30"/>
                    <a:pt x="107" y="37"/>
                  </a:cubicBezTo>
                  <a:cubicBezTo>
                    <a:pt x="114" y="44"/>
                    <a:pt x="114" y="55"/>
                    <a:pt x="107" y="62"/>
                  </a:cubicBezTo>
                  <a:cubicBezTo>
                    <a:pt x="101" y="67"/>
                    <a:pt x="101" y="76"/>
                    <a:pt x="107" y="81"/>
                  </a:cubicBezTo>
                  <a:cubicBezTo>
                    <a:pt x="112" y="86"/>
                    <a:pt x="120" y="86"/>
                    <a:pt x="126" y="81"/>
                  </a:cubicBezTo>
                  <a:cubicBezTo>
                    <a:pt x="140" y="67"/>
                    <a:pt x="142" y="45"/>
                    <a:pt x="134" y="29"/>
                  </a:cubicBezTo>
                  <a:cubicBezTo>
                    <a:pt x="138" y="24"/>
                    <a:pt x="138" y="24"/>
                    <a:pt x="138" y="24"/>
                  </a:cubicBezTo>
                  <a:cubicBezTo>
                    <a:pt x="143" y="19"/>
                    <a:pt x="143" y="11"/>
                    <a:pt x="138" y="5"/>
                  </a:cubicBezTo>
                  <a:cubicBezTo>
                    <a:pt x="133" y="0"/>
                    <a:pt x="124" y="0"/>
                    <a:pt x="119" y="5"/>
                  </a:cubicBezTo>
                  <a:cubicBezTo>
                    <a:pt x="115" y="10"/>
                    <a:pt x="115" y="10"/>
                    <a:pt x="115" y="10"/>
                  </a:cubicBezTo>
                  <a:cubicBezTo>
                    <a:pt x="98" y="1"/>
                    <a:pt x="76" y="3"/>
                    <a:pt x="62" y="18"/>
                  </a:cubicBezTo>
                  <a:cubicBezTo>
                    <a:pt x="45" y="35"/>
                    <a:pt x="45" y="64"/>
                    <a:pt x="62" y="81"/>
                  </a:cubicBezTo>
                  <a:cubicBezTo>
                    <a:pt x="69" y="88"/>
                    <a:pt x="69" y="100"/>
                    <a:pt x="62" y="107"/>
                  </a:cubicBezTo>
                  <a:cubicBezTo>
                    <a:pt x="55" y="114"/>
                    <a:pt x="44" y="114"/>
                    <a:pt x="37" y="10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1" name="Group 50">
            <a:extLst>
              <a:ext uri="{FF2B5EF4-FFF2-40B4-BE49-F238E27FC236}">
                <a16:creationId xmlns:a16="http://schemas.microsoft.com/office/drawing/2014/main" id="{9258F10C-0406-E8F3-1090-8F9663740A14}"/>
              </a:ext>
            </a:extLst>
          </p:cNvPr>
          <p:cNvGrpSpPr/>
          <p:nvPr/>
        </p:nvGrpSpPr>
        <p:grpSpPr>
          <a:xfrm>
            <a:off x="7554115" y="2423593"/>
            <a:ext cx="582044" cy="582044"/>
            <a:chOff x="1557338" y="2171700"/>
            <a:chExt cx="774700" cy="774700"/>
          </a:xfrm>
          <a:solidFill>
            <a:schemeClr val="bg1"/>
          </a:solidFill>
        </p:grpSpPr>
        <p:sp>
          <p:nvSpPr>
            <p:cNvPr id="52" name="Freeform 18">
              <a:extLst>
                <a:ext uri="{FF2B5EF4-FFF2-40B4-BE49-F238E27FC236}">
                  <a16:creationId xmlns:a16="http://schemas.microsoft.com/office/drawing/2014/main" id="{90BBA1B5-594B-6C0C-5AEE-B440869F46B7}"/>
                </a:ext>
              </a:extLst>
            </p:cNvPr>
            <p:cNvSpPr>
              <a:spLocks noEditPoints="1"/>
            </p:cNvSpPr>
            <p:nvPr/>
          </p:nvSpPr>
          <p:spPr bwMode="auto">
            <a:xfrm>
              <a:off x="1557338" y="2171700"/>
              <a:ext cx="774700" cy="774700"/>
            </a:xfrm>
            <a:custGeom>
              <a:avLst/>
              <a:gdLst>
                <a:gd name="T0" fmla="*/ 486 w 560"/>
                <a:gd name="T1" fmla="*/ 243 h 560"/>
                <a:gd name="T2" fmla="*/ 484 w 560"/>
                <a:gd name="T3" fmla="*/ 88 h 560"/>
                <a:gd name="T4" fmla="*/ 410 w 560"/>
                <a:gd name="T5" fmla="*/ 0 h 560"/>
                <a:gd name="T6" fmla="*/ 52 w 560"/>
                <a:gd name="T7" fmla="*/ 13 h 560"/>
                <a:gd name="T8" fmla="*/ 0 w 560"/>
                <a:gd name="T9" fmla="*/ 93 h 560"/>
                <a:gd name="T10" fmla="*/ 28 w 560"/>
                <a:gd name="T11" fmla="*/ 504 h 560"/>
                <a:gd name="T12" fmla="*/ 318 w 560"/>
                <a:gd name="T13" fmla="*/ 532 h 560"/>
                <a:gd name="T14" fmla="*/ 532 w 560"/>
                <a:gd name="T15" fmla="*/ 560 h 560"/>
                <a:gd name="T16" fmla="*/ 560 w 560"/>
                <a:gd name="T17" fmla="*/ 271 h 560"/>
                <a:gd name="T18" fmla="*/ 486 w 560"/>
                <a:gd name="T19" fmla="*/ 261 h 560"/>
                <a:gd name="T20" fmla="*/ 504 w 560"/>
                <a:gd name="T21" fmla="*/ 286 h 560"/>
                <a:gd name="T22" fmla="*/ 488 w 560"/>
                <a:gd name="T23" fmla="*/ 283 h 560"/>
                <a:gd name="T24" fmla="*/ 486 w 560"/>
                <a:gd name="T25" fmla="*/ 261 h 560"/>
                <a:gd name="T26" fmla="*/ 19 w 560"/>
                <a:gd name="T27" fmla="*/ 159 h 560"/>
                <a:gd name="T28" fmla="*/ 187 w 560"/>
                <a:gd name="T29" fmla="*/ 103 h 560"/>
                <a:gd name="T30" fmla="*/ 206 w 560"/>
                <a:gd name="T31" fmla="*/ 103 h 560"/>
                <a:gd name="T32" fmla="*/ 280 w 560"/>
                <a:gd name="T33" fmla="*/ 223 h 560"/>
                <a:gd name="T34" fmla="*/ 237 w 560"/>
                <a:gd name="T35" fmla="*/ 198 h 560"/>
                <a:gd name="T36" fmla="*/ 206 w 560"/>
                <a:gd name="T37" fmla="*/ 103 h 560"/>
                <a:gd name="T38" fmla="*/ 467 w 560"/>
                <a:gd name="T39" fmla="*/ 103 h 560"/>
                <a:gd name="T40" fmla="*/ 299 w 560"/>
                <a:gd name="T41" fmla="*/ 159 h 560"/>
                <a:gd name="T42" fmla="*/ 68 w 560"/>
                <a:gd name="T43" fmla="*/ 23 h 560"/>
                <a:gd name="T44" fmla="*/ 410 w 560"/>
                <a:gd name="T45" fmla="*/ 19 h 560"/>
                <a:gd name="T46" fmla="*/ 459 w 560"/>
                <a:gd name="T47" fmla="*/ 84 h 560"/>
                <a:gd name="T48" fmla="*/ 68 w 560"/>
                <a:gd name="T49" fmla="*/ 23 h 560"/>
                <a:gd name="T50" fmla="*/ 19 w 560"/>
                <a:gd name="T51" fmla="*/ 476 h 560"/>
                <a:gd name="T52" fmla="*/ 187 w 560"/>
                <a:gd name="T53" fmla="*/ 177 h 560"/>
                <a:gd name="T54" fmla="*/ 192 w 560"/>
                <a:gd name="T55" fmla="*/ 251 h 560"/>
                <a:gd name="T56" fmla="*/ 243 w 560"/>
                <a:gd name="T57" fmla="*/ 217 h 560"/>
                <a:gd name="T58" fmla="*/ 294 w 560"/>
                <a:gd name="T59" fmla="*/ 251 h 560"/>
                <a:gd name="T60" fmla="*/ 299 w 560"/>
                <a:gd name="T61" fmla="*/ 177 h 560"/>
                <a:gd name="T62" fmla="*/ 467 w 560"/>
                <a:gd name="T63" fmla="*/ 243 h 560"/>
                <a:gd name="T64" fmla="*/ 318 w 560"/>
                <a:gd name="T65" fmla="*/ 271 h 560"/>
                <a:gd name="T66" fmla="*/ 28 w 560"/>
                <a:gd name="T67" fmla="*/ 485 h 560"/>
                <a:gd name="T68" fmla="*/ 532 w 560"/>
                <a:gd name="T69" fmla="*/ 541 h 560"/>
                <a:gd name="T70" fmla="*/ 336 w 560"/>
                <a:gd name="T71" fmla="*/ 532 h 560"/>
                <a:gd name="T72" fmla="*/ 346 w 560"/>
                <a:gd name="T73" fmla="*/ 261 h 560"/>
                <a:gd name="T74" fmla="*/ 467 w 560"/>
                <a:gd name="T75" fmla="*/ 308 h 560"/>
                <a:gd name="T76" fmla="*/ 483 w 560"/>
                <a:gd name="T77" fmla="*/ 315 h 560"/>
                <a:gd name="T78" fmla="*/ 507 w 560"/>
                <a:gd name="T79" fmla="*/ 315 h 560"/>
                <a:gd name="T80" fmla="*/ 517 w 560"/>
                <a:gd name="T81" fmla="*/ 317 h 560"/>
                <a:gd name="T82" fmla="*/ 523 w 560"/>
                <a:gd name="T83" fmla="*/ 261 h 560"/>
                <a:gd name="T84" fmla="*/ 542 w 560"/>
                <a:gd name="T85" fmla="*/ 271 h 560"/>
                <a:gd name="T86" fmla="*/ 542 w 560"/>
                <a:gd name="T87" fmla="*/ 53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0" h="560">
                  <a:moveTo>
                    <a:pt x="532" y="243"/>
                  </a:moveTo>
                  <a:cubicBezTo>
                    <a:pt x="486" y="243"/>
                    <a:pt x="486" y="243"/>
                    <a:pt x="486" y="243"/>
                  </a:cubicBezTo>
                  <a:cubicBezTo>
                    <a:pt x="486" y="93"/>
                    <a:pt x="486" y="93"/>
                    <a:pt x="486" y="93"/>
                  </a:cubicBezTo>
                  <a:cubicBezTo>
                    <a:pt x="486" y="92"/>
                    <a:pt x="485" y="90"/>
                    <a:pt x="484" y="88"/>
                  </a:cubicBezTo>
                  <a:cubicBezTo>
                    <a:pt x="434" y="13"/>
                    <a:pt x="434" y="13"/>
                    <a:pt x="434" y="13"/>
                  </a:cubicBezTo>
                  <a:cubicBezTo>
                    <a:pt x="428" y="5"/>
                    <a:pt x="420" y="0"/>
                    <a:pt x="410" y="0"/>
                  </a:cubicBezTo>
                  <a:cubicBezTo>
                    <a:pt x="76" y="0"/>
                    <a:pt x="76" y="0"/>
                    <a:pt x="76" y="0"/>
                  </a:cubicBezTo>
                  <a:cubicBezTo>
                    <a:pt x="66" y="0"/>
                    <a:pt x="58" y="5"/>
                    <a:pt x="52" y="13"/>
                  </a:cubicBezTo>
                  <a:cubicBezTo>
                    <a:pt x="2" y="88"/>
                    <a:pt x="2" y="88"/>
                    <a:pt x="2" y="88"/>
                  </a:cubicBezTo>
                  <a:cubicBezTo>
                    <a:pt x="1" y="90"/>
                    <a:pt x="0" y="92"/>
                    <a:pt x="0" y="93"/>
                  </a:cubicBezTo>
                  <a:cubicBezTo>
                    <a:pt x="0" y="476"/>
                    <a:pt x="0" y="476"/>
                    <a:pt x="0" y="476"/>
                  </a:cubicBezTo>
                  <a:cubicBezTo>
                    <a:pt x="0" y="492"/>
                    <a:pt x="13" y="504"/>
                    <a:pt x="28" y="504"/>
                  </a:cubicBezTo>
                  <a:cubicBezTo>
                    <a:pt x="318" y="504"/>
                    <a:pt x="318" y="504"/>
                    <a:pt x="318" y="504"/>
                  </a:cubicBezTo>
                  <a:cubicBezTo>
                    <a:pt x="318" y="532"/>
                    <a:pt x="318" y="532"/>
                    <a:pt x="318" y="532"/>
                  </a:cubicBezTo>
                  <a:cubicBezTo>
                    <a:pt x="318" y="548"/>
                    <a:pt x="330" y="560"/>
                    <a:pt x="346" y="560"/>
                  </a:cubicBezTo>
                  <a:cubicBezTo>
                    <a:pt x="532" y="560"/>
                    <a:pt x="532" y="560"/>
                    <a:pt x="532" y="560"/>
                  </a:cubicBezTo>
                  <a:cubicBezTo>
                    <a:pt x="548" y="560"/>
                    <a:pt x="560" y="548"/>
                    <a:pt x="560" y="532"/>
                  </a:cubicBezTo>
                  <a:cubicBezTo>
                    <a:pt x="560" y="271"/>
                    <a:pt x="560" y="271"/>
                    <a:pt x="560" y="271"/>
                  </a:cubicBezTo>
                  <a:cubicBezTo>
                    <a:pt x="560" y="255"/>
                    <a:pt x="548" y="243"/>
                    <a:pt x="532" y="243"/>
                  </a:cubicBezTo>
                  <a:close/>
                  <a:moveTo>
                    <a:pt x="486" y="261"/>
                  </a:moveTo>
                  <a:cubicBezTo>
                    <a:pt x="504" y="261"/>
                    <a:pt x="504" y="261"/>
                    <a:pt x="504" y="261"/>
                  </a:cubicBezTo>
                  <a:cubicBezTo>
                    <a:pt x="504" y="286"/>
                    <a:pt x="504" y="286"/>
                    <a:pt x="504" y="286"/>
                  </a:cubicBezTo>
                  <a:cubicBezTo>
                    <a:pt x="502" y="283"/>
                    <a:pt x="502" y="283"/>
                    <a:pt x="502" y="283"/>
                  </a:cubicBezTo>
                  <a:cubicBezTo>
                    <a:pt x="498" y="279"/>
                    <a:pt x="492" y="279"/>
                    <a:pt x="488" y="283"/>
                  </a:cubicBezTo>
                  <a:cubicBezTo>
                    <a:pt x="486" y="286"/>
                    <a:pt x="486" y="286"/>
                    <a:pt x="486" y="286"/>
                  </a:cubicBezTo>
                  <a:lnTo>
                    <a:pt x="486" y="261"/>
                  </a:lnTo>
                  <a:close/>
                  <a:moveTo>
                    <a:pt x="187" y="159"/>
                  </a:moveTo>
                  <a:cubicBezTo>
                    <a:pt x="19" y="159"/>
                    <a:pt x="19" y="159"/>
                    <a:pt x="19" y="159"/>
                  </a:cubicBezTo>
                  <a:cubicBezTo>
                    <a:pt x="19" y="103"/>
                    <a:pt x="19" y="103"/>
                    <a:pt x="19" y="103"/>
                  </a:cubicBezTo>
                  <a:cubicBezTo>
                    <a:pt x="187" y="103"/>
                    <a:pt x="187" y="103"/>
                    <a:pt x="187" y="103"/>
                  </a:cubicBezTo>
                  <a:lnTo>
                    <a:pt x="187" y="159"/>
                  </a:lnTo>
                  <a:close/>
                  <a:moveTo>
                    <a:pt x="206" y="103"/>
                  </a:moveTo>
                  <a:cubicBezTo>
                    <a:pt x="280" y="103"/>
                    <a:pt x="280" y="103"/>
                    <a:pt x="280" y="103"/>
                  </a:cubicBezTo>
                  <a:cubicBezTo>
                    <a:pt x="280" y="223"/>
                    <a:pt x="280" y="223"/>
                    <a:pt x="280" y="223"/>
                  </a:cubicBezTo>
                  <a:cubicBezTo>
                    <a:pt x="249" y="198"/>
                    <a:pt x="249" y="198"/>
                    <a:pt x="249" y="198"/>
                  </a:cubicBezTo>
                  <a:cubicBezTo>
                    <a:pt x="245" y="195"/>
                    <a:pt x="241" y="195"/>
                    <a:pt x="237" y="198"/>
                  </a:cubicBezTo>
                  <a:cubicBezTo>
                    <a:pt x="206" y="223"/>
                    <a:pt x="206" y="223"/>
                    <a:pt x="206" y="223"/>
                  </a:cubicBezTo>
                  <a:lnTo>
                    <a:pt x="206" y="103"/>
                  </a:lnTo>
                  <a:close/>
                  <a:moveTo>
                    <a:pt x="299" y="103"/>
                  </a:moveTo>
                  <a:cubicBezTo>
                    <a:pt x="467" y="103"/>
                    <a:pt x="467" y="103"/>
                    <a:pt x="467" y="103"/>
                  </a:cubicBezTo>
                  <a:cubicBezTo>
                    <a:pt x="467" y="159"/>
                    <a:pt x="467" y="159"/>
                    <a:pt x="467" y="159"/>
                  </a:cubicBezTo>
                  <a:cubicBezTo>
                    <a:pt x="299" y="159"/>
                    <a:pt x="299" y="159"/>
                    <a:pt x="299" y="159"/>
                  </a:cubicBezTo>
                  <a:lnTo>
                    <a:pt x="299" y="103"/>
                  </a:lnTo>
                  <a:close/>
                  <a:moveTo>
                    <a:pt x="68" y="23"/>
                  </a:moveTo>
                  <a:cubicBezTo>
                    <a:pt x="70" y="20"/>
                    <a:pt x="73" y="19"/>
                    <a:pt x="76" y="19"/>
                  </a:cubicBezTo>
                  <a:cubicBezTo>
                    <a:pt x="410" y="19"/>
                    <a:pt x="410" y="19"/>
                    <a:pt x="410" y="19"/>
                  </a:cubicBezTo>
                  <a:cubicBezTo>
                    <a:pt x="413" y="19"/>
                    <a:pt x="416" y="20"/>
                    <a:pt x="418" y="23"/>
                  </a:cubicBezTo>
                  <a:cubicBezTo>
                    <a:pt x="459" y="84"/>
                    <a:pt x="459" y="84"/>
                    <a:pt x="459" y="84"/>
                  </a:cubicBezTo>
                  <a:cubicBezTo>
                    <a:pt x="27" y="84"/>
                    <a:pt x="27" y="84"/>
                    <a:pt x="27" y="84"/>
                  </a:cubicBezTo>
                  <a:lnTo>
                    <a:pt x="68" y="23"/>
                  </a:lnTo>
                  <a:close/>
                  <a:moveTo>
                    <a:pt x="28" y="485"/>
                  </a:moveTo>
                  <a:cubicBezTo>
                    <a:pt x="23" y="485"/>
                    <a:pt x="19" y="481"/>
                    <a:pt x="19" y="476"/>
                  </a:cubicBezTo>
                  <a:cubicBezTo>
                    <a:pt x="19" y="177"/>
                    <a:pt x="19" y="177"/>
                    <a:pt x="19" y="177"/>
                  </a:cubicBezTo>
                  <a:cubicBezTo>
                    <a:pt x="187" y="177"/>
                    <a:pt x="187" y="177"/>
                    <a:pt x="187" y="177"/>
                  </a:cubicBezTo>
                  <a:cubicBezTo>
                    <a:pt x="187" y="243"/>
                    <a:pt x="187" y="243"/>
                    <a:pt x="187" y="243"/>
                  </a:cubicBezTo>
                  <a:cubicBezTo>
                    <a:pt x="187" y="246"/>
                    <a:pt x="189" y="250"/>
                    <a:pt x="192" y="251"/>
                  </a:cubicBezTo>
                  <a:cubicBezTo>
                    <a:pt x="196" y="253"/>
                    <a:pt x="199" y="252"/>
                    <a:pt x="202" y="250"/>
                  </a:cubicBezTo>
                  <a:cubicBezTo>
                    <a:pt x="243" y="217"/>
                    <a:pt x="243" y="217"/>
                    <a:pt x="243" y="217"/>
                  </a:cubicBezTo>
                  <a:cubicBezTo>
                    <a:pt x="284" y="250"/>
                    <a:pt x="284" y="250"/>
                    <a:pt x="284" y="250"/>
                  </a:cubicBezTo>
                  <a:cubicBezTo>
                    <a:pt x="287" y="252"/>
                    <a:pt x="290" y="253"/>
                    <a:pt x="294" y="251"/>
                  </a:cubicBezTo>
                  <a:cubicBezTo>
                    <a:pt x="297" y="250"/>
                    <a:pt x="299" y="246"/>
                    <a:pt x="299" y="243"/>
                  </a:cubicBezTo>
                  <a:cubicBezTo>
                    <a:pt x="299" y="177"/>
                    <a:pt x="299" y="177"/>
                    <a:pt x="299" y="177"/>
                  </a:cubicBezTo>
                  <a:cubicBezTo>
                    <a:pt x="467" y="177"/>
                    <a:pt x="467" y="177"/>
                    <a:pt x="467" y="177"/>
                  </a:cubicBezTo>
                  <a:cubicBezTo>
                    <a:pt x="467" y="243"/>
                    <a:pt x="467" y="243"/>
                    <a:pt x="467" y="243"/>
                  </a:cubicBezTo>
                  <a:cubicBezTo>
                    <a:pt x="346" y="243"/>
                    <a:pt x="346" y="243"/>
                    <a:pt x="346" y="243"/>
                  </a:cubicBezTo>
                  <a:cubicBezTo>
                    <a:pt x="330" y="243"/>
                    <a:pt x="318" y="255"/>
                    <a:pt x="318" y="271"/>
                  </a:cubicBezTo>
                  <a:cubicBezTo>
                    <a:pt x="318" y="485"/>
                    <a:pt x="318" y="485"/>
                    <a:pt x="318" y="485"/>
                  </a:cubicBezTo>
                  <a:lnTo>
                    <a:pt x="28" y="485"/>
                  </a:lnTo>
                  <a:close/>
                  <a:moveTo>
                    <a:pt x="542" y="532"/>
                  </a:moveTo>
                  <a:cubicBezTo>
                    <a:pt x="542" y="537"/>
                    <a:pt x="537" y="541"/>
                    <a:pt x="532" y="541"/>
                  </a:cubicBezTo>
                  <a:cubicBezTo>
                    <a:pt x="346" y="541"/>
                    <a:pt x="346" y="541"/>
                    <a:pt x="346" y="541"/>
                  </a:cubicBezTo>
                  <a:cubicBezTo>
                    <a:pt x="341" y="541"/>
                    <a:pt x="336" y="537"/>
                    <a:pt x="336" y="532"/>
                  </a:cubicBezTo>
                  <a:cubicBezTo>
                    <a:pt x="336" y="271"/>
                    <a:pt x="336" y="271"/>
                    <a:pt x="336" y="271"/>
                  </a:cubicBezTo>
                  <a:cubicBezTo>
                    <a:pt x="336" y="266"/>
                    <a:pt x="341" y="261"/>
                    <a:pt x="346" y="261"/>
                  </a:cubicBezTo>
                  <a:cubicBezTo>
                    <a:pt x="467" y="261"/>
                    <a:pt x="467" y="261"/>
                    <a:pt x="467" y="261"/>
                  </a:cubicBezTo>
                  <a:cubicBezTo>
                    <a:pt x="467" y="308"/>
                    <a:pt x="467" y="308"/>
                    <a:pt x="467" y="308"/>
                  </a:cubicBezTo>
                  <a:cubicBezTo>
                    <a:pt x="467" y="312"/>
                    <a:pt x="469" y="315"/>
                    <a:pt x="473" y="317"/>
                  </a:cubicBezTo>
                  <a:cubicBezTo>
                    <a:pt x="476" y="318"/>
                    <a:pt x="480" y="317"/>
                    <a:pt x="483" y="315"/>
                  </a:cubicBezTo>
                  <a:cubicBezTo>
                    <a:pt x="495" y="303"/>
                    <a:pt x="495" y="303"/>
                    <a:pt x="495" y="303"/>
                  </a:cubicBezTo>
                  <a:cubicBezTo>
                    <a:pt x="507" y="315"/>
                    <a:pt x="507" y="315"/>
                    <a:pt x="507" y="315"/>
                  </a:cubicBezTo>
                  <a:cubicBezTo>
                    <a:pt x="509" y="316"/>
                    <a:pt x="511" y="317"/>
                    <a:pt x="514" y="317"/>
                  </a:cubicBezTo>
                  <a:cubicBezTo>
                    <a:pt x="515" y="317"/>
                    <a:pt x="516" y="317"/>
                    <a:pt x="517" y="317"/>
                  </a:cubicBezTo>
                  <a:cubicBezTo>
                    <a:pt x="521" y="315"/>
                    <a:pt x="523" y="312"/>
                    <a:pt x="523" y="308"/>
                  </a:cubicBezTo>
                  <a:cubicBezTo>
                    <a:pt x="523" y="261"/>
                    <a:pt x="523" y="261"/>
                    <a:pt x="523" y="261"/>
                  </a:cubicBezTo>
                  <a:cubicBezTo>
                    <a:pt x="532" y="261"/>
                    <a:pt x="532" y="261"/>
                    <a:pt x="532" y="261"/>
                  </a:cubicBezTo>
                  <a:cubicBezTo>
                    <a:pt x="537" y="261"/>
                    <a:pt x="542" y="266"/>
                    <a:pt x="542" y="271"/>
                  </a:cubicBezTo>
                  <a:lnTo>
                    <a:pt x="542" y="532"/>
                  </a:lnTo>
                  <a:close/>
                  <a:moveTo>
                    <a:pt x="542" y="532"/>
                  </a:moveTo>
                  <a:cubicBezTo>
                    <a:pt x="542" y="532"/>
                    <a:pt x="542" y="532"/>
                    <a:pt x="542" y="5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9">
              <a:extLst>
                <a:ext uri="{FF2B5EF4-FFF2-40B4-BE49-F238E27FC236}">
                  <a16:creationId xmlns:a16="http://schemas.microsoft.com/office/drawing/2014/main" id="{4008D67C-EC32-B638-0476-769BA3A3BAA0}"/>
                </a:ext>
              </a:extLst>
            </p:cNvPr>
            <p:cNvSpPr>
              <a:spLocks noEditPoints="1"/>
            </p:cNvSpPr>
            <p:nvPr/>
          </p:nvSpPr>
          <p:spPr bwMode="auto">
            <a:xfrm>
              <a:off x="2052638" y="2641600"/>
              <a:ext cx="95250" cy="74613"/>
            </a:xfrm>
            <a:custGeom>
              <a:avLst/>
              <a:gdLst>
                <a:gd name="T0" fmla="*/ 25 w 69"/>
                <a:gd name="T1" fmla="*/ 31 h 54"/>
                <a:gd name="T2" fmla="*/ 13 w 69"/>
                <a:gd name="T3" fmla="*/ 19 h 54"/>
                <a:gd name="T4" fmla="*/ 0 w 69"/>
                <a:gd name="T5" fmla="*/ 32 h 54"/>
                <a:gd name="T6" fmla="*/ 18 w 69"/>
                <a:gd name="T7" fmla="*/ 50 h 54"/>
                <a:gd name="T8" fmla="*/ 32 w 69"/>
                <a:gd name="T9" fmla="*/ 50 h 54"/>
                <a:gd name="T10" fmla="*/ 69 w 69"/>
                <a:gd name="T11" fmla="*/ 13 h 54"/>
                <a:gd name="T12" fmla="*/ 56 w 69"/>
                <a:gd name="T13" fmla="*/ 0 h 54"/>
                <a:gd name="T14" fmla="*/ 25 w 69"/>
                <a:gd name="T15" fmla="*/ 31 h 54"/>
                <a:gd name="T16" fmla="*/ 25 w 69"/>
                <a:gd name="T17" fmla="*/ 31 h 54"/>
                <a:gd name="T18" fmla="*/ 25 w 69"/>
                <a:gd name="T19"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54">
                  <a:moveTo>
                    <a:pt x="25" y="31"/>
                  </a:moveTo>
                  <a:cubicBezTo>
                    <a:pt x="13" y="19"/>
                    <a:pt x="13" y="19"/>
                    <a:pt x="13" y="19"/>
                  </a:cubicBezTo>
                  <a:cubicBezTo>
                    <a:pt x="0" y="32"/>
                    <a:pt x="0" y="32"/>
                    <a:pt x="0" y="32"/>
                  </a:cubicBezTo>
                  <a:cubicBezTo>
                    <a:pt x="18" y="50"/>
                    <a:pt x="18" y="50"/>
                    <a:pt x="18" y="50"/>
                  </a:cubicBezTo>
                  <a:cubicBezTo>
                    <a:pt x="22" y="54"/>
                    <a:pt x="28" y="54"/>
                    <a:pt x="32" y="50"/>
                  </a:cubicBezTo>
                  <a:cubicBezTo>
                    <a:pt x="69" y="13"/>
                    <a:pt x="69" y="13"/>
                    <a:pt x="69" y="13"/>
                  </a:cubicBezTo>
                  <a:cubicBezTo>
                    <a:pt x="56" y="0"/>
                    <a:pt x="56" y="0"/>
                    <a:pt x="56" y="0"/>
                  </a:cubicBezTo>
                  <a:lnTo>
                    <a:pt x="25" y="31"/>
                  </a:lnTo>
                  <a:close/>
                  <a:moveTo>
                    <a:pt x="25" y="31"/>
                  </a:moveTo>
                  <a:cubicBezTo>
                    <a:pt x="25" y="31"/>
                    <a:pt x="25" y="31"/>
                    <a:pt x="25"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0">
              <a:extLst>
                <a:ext uri="{FF2B5EF4-FFF2-40B4-BE49-F238E27FC236}">
                  <a16:creationId xmlns:a16="http://schemas.microsoft.com/office/drawing/2014/main" id="{AB15E75E-64F2-E476-428B-AD61D28276DC}"/>
                </a:ext>
              </a:extLst>
            </p:cNvPr>
            <p:cNvSpPr>
              <a:spLocks noEditPoints="1"/>
            </p:cNvSpPr>
            <p:nvPr/>
          </p:nvSpPr>
          <p:spPr bwMode="auto">
            <a:xfrm>
              <a:off x="2052638" y="2782888"/>
              <a:ext cx="95250" cy="74613"/>
            </a:xfrm>
            <a:custGeom>
              <a:avLst/>
              <a:gdLst>
                <a:gd name="T0" fmla="*/ 25 w 69"/>
                <a:gd name="T1" fmla="*/ 30 h 54"/>
                <a:gd name="T2" fmla="*/ 13 w 69"/>
                <a:gd name="T3" fmla="*/ 18 h 54"/>
                <a:gd name="T4" fmla="*/ 0 w 69"/>
                <a:gd name="T5" fmla="*/ 31 h 54"/>
                <a:gd name="T6" fmla="*/ 18 w 69"/>
                <a:gd name="T7" fmla="*/ 50 h 54"/>
                <a:gd name="T8" fmla="*/ 32 w 69"/>
                <a:gd name="T9" fmla="*/ 50 h 54"/>
                <a:gd name="T10" fmla="*/ 69 w 69"/>
                <a:gd name="T11" fmla="*/ 13 h 54"/>
                <a:gd name="T12" fmla="*/ 56 w 69"/>
                <a:gd name="T13" fmla="*/ 0 h 54"/>
                <a:gd name="T14" fmla="*/ 25 w 69"/>
                <a:gd name="T15" fmla="*/ 30 h 54"/>
                <a:gd name="T16" fmla="*/ 25 w 69"/>
                <a:gd name="T17" fmla="*/ 30 h 54"/>
                <a:gd name="T18" fmla="*/ 25 w 69"/>
                <a:gd name="T19"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54">
                  <a:moveTo>
                    <a:pt x="25" y="30"/>
                  </a:moveTo>
                  <a:cubicBezTo>
                    <a:pt x="13" y="18"/>
                    <a:pt x="13" y="18"/>
                    <a:pt x="13" y="18"/>
                  </a:cubicBezTo>
                  <a:cubicBezTo>
                    <a:pt x="0" y="31"/>
                    <a:pt x="0" y="31"/>
                    <a:pt x="0" y="31"/>
                  </a:cubicBezTo>
                  <a:cubicBezTo>
                    <a:pt x="18" y="50"/>
                    <a:pt x="18" y="50"/>
                    <a:pt x="18" y="50"/>
                  </a:cubicBezTo>
                  <a:cubicBezTo>
                    <a:pt x="22" y="54"/>
                    <a:pt x="28" y="54"/>
                    <a:pt x="32" y="50"/>
                  </a:cubicBezTo>
                  <a:cubicBezTo>
                    <a:pt x="69" y="13"/>
                    <a:pt x="69" y="13"/>
                    <a:pt x="69" y="13"/>
                  </a:cubicBezTo>
                  <a:cubicBezTo>
                    <a:pt x="56" y="0"/>
                    <a:pt x="56" y="0"/>
                    <a:pt x="56" y="0"/>
                  </a:cubicBezTo>
                  <a:lnTo>
                    <a:pt x="25" y="30"/>
                  </a:lnTo>
                  <a:close/>
                  <a:moveTo>
                    <a:pt x="25" y="30"/>
                  </a:moveTo>
                  <a:cubicBezTo>
                    <a:pt x="25" y="30"/>
                    <a:pt x="25" y="30"/>
                    <a:pt x="25"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21">
              <a:extLst>
                <a:ext uri="{FF2B5EF4-FFF2-40B4-BE49-F238E27FC236}">
                  <a16:creationId xmlns:a16="http://schemas.microsoft.com/office/drawing/2014/main" id="{6727EF82-40FF-A564-DFBE-DC3058FFBA52}"/>
                </a:ext>
              </a:extLst>
            </p:cNvPr>
            <p:cNvSpPr>
              <a:spLocks noChangeArrowheads="1"/>
            </p:cNvSpPr>
            <p:nvPr/>
          </p:nvSpPr>
          <p:spPr bwMode="auto">
            <a:xfrm>
              <a:off x="2176463" y="2687638"/>
              <a:ext cx="1047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22">
              <a:extLst>
                <a:ext uri="{FF2B5EF4-FFF2-40B4-BE49-F238E27FC236}">
                  <a16:creationId xmlns:a16="http://schemas.microsoft.com/office/drawing/2014/main" id="{C3656124-1AEB-8951-C257-DB1941F357A6}"/>
                </a:ext>
              </a:extLst>
            </p:cNvPr>
            <p:cNvSpPr>
              <a:spLocks noChangeArrowheads="1"/>
            </p:cNvSpPr>
            <p:nvPr/>
          </p:nvSpPr>
          <p:spPr bwMode="auto">
            <a:xfrm>
              <a:off x="2176463" y="2830513"/>
              <a:ext cx="1047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23">
              <a:extLst>
                <a:ext uri="{FF2B5EF4-FFF2-40B4-BE49-F238E27FC236}">
                  <a16:creationId xmlns:a16="http://schemas.microsoft.com/office/drawing/2014/main" id="{F8CB7E63-9EA0-7DA4-0BFD-6F4701603608}"/>
                </a:ext>
              </a:extLst>
            </p:cNvPr>
            <p:cNvSpPr>
              <a:spLocks noChangeArrowheads="1"/>
            </p:cNvSpPr>
            <p:nvPr/>
          </p:nvSpPr>
          <p:spPr bwMode="auto">
            <a:xfrm>
              <a:off x="2176463" y="2779713"/>
              <a:ext cx="104775" cy="23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24">
              <a:extLst>
                <a:ext uri="{FF2B5EF4-FFF2-40B4-BE49-F238E27FC236}">
                  <a16:creationId xmlns:a16="http://schemas.microsoft.com/office/drawing/2014/main" id="{AF6883D8-704B-6E4B-BC94-6EF3CAD56CC6}"/>
                </a:ext>
              </a:extLst>
            </p:cNvPr>
            <p:cNvSpPr>
              <a:spLocks noChangeArrowheads="1"/>
            </p:cNvSpPr>
            <p:nvPr/>
          </p:nvSpPr>
          <p:spPr bwMode="auto">
            <a:xfrm>
              <a:off x="2176463" y="2636838"/>
              <a:ext cx="26987"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25">
              <a:extLst>
                <a:ext uri="{FF2B5EF4-FFF2-40B4-BE49-F238E27FC236}">
                  <a16:creationId xmlns:a16="http://schemas.microsoft.com/office/drawing/2014/main" id="{B866C1E1-4DAD-5977-4C64-F85C0A3A1A18}"/>
                </a:ext>
              </a:extLst>
            </p:cNvPr>
            <p:cNvSpPr>
              <a:spLocks noChangeArrowheads="1"/>
            </p:cNvSpPr>
            <p:nvPr/>
          </p:nvSpPr>
          <p:spPr bwMode="auto">
            <a:xfrm>
              <a:off x="2228850" y="2636838"/>
              <a:ext cx="52387"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TextBox 60">
            <a:extLst>
              <a:ext uri="{FF2B5EF4-FFF2-40B4-BE49-F238E27FC236}">
                <a16:creationId xmlns:a16="http://schemas.microsoft.com/office/drawing/2014/main" id="{6E8F9A60-258C-1E80-613F-290A84EE48DF}"/>
              </a:ext>
            </a:extLst>
          </p:cNvPr>
          <p:cNvSpPr txBox="1"/>
          <p:nvPr/>
        </p:nvSpPr>
        <p:spPr>
          <a:xfrm>
            <a:off x="431459" y="2224815"/>
            <a:ext cx="1281120" cy="400110"/>
          </a:xfrm>
          <a:prstGeom prst="rect">
            <a:avLst/>
          </a:prstGeom>
          <a:noFill/>
        </p:spPr>
        <p:txBody>
          <a:bodyPr wrap="none" rtlCol="0">
            <a:spAutoFit/>
          </a:bodyPr>
          <a:lstStyle/>
          <a:p>
            <a:r>
              <a:rPr lang="en-GB" sz="2000" b="1" dirty="0">
                <a:solidFill>
                  <a:schemeClr val="bg1"/>
                </a:solidFill>
                <a:latin typeface="Barlow" panose="00000500000000000000" pitchFamily="2" charset="0"/>
                <a:ea typeface="Lato Bold" panose="020F0502020204030203" pitchFamily="34" charset="0"/>
                <a:cs typeface="Lato Bold" panose="020F0502020204030203" pitchFamily="34" charset="0"/>
              </a:rPr>
              <a:t>PRODUCT</a:t>
            </a:r>
            <a:endParaRPr lang="en-US" sz="20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Tree>
    <p:extLst>
      <p:ext uri="{BB962C8B-B14F-4D97-AF65-F5344CB8AC3E}">
        <p14:creationId xmlns:p14="http://schemas.microsoft.com/office/powerpoint/2010/main" val="71749855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431459" y="397897"/>
            <a:ext cx="4063933"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4P Marketing Mix</a:t>
            </a:r>
          </a:p>
        </p:txBody>
      </p:sp>
      <p:sp>
        <p:nvSpPr>
          <p:cNvPr id="2" name="Freeform: Shape 1">
            <a:extLst>
              <a:ext uri="{FF2B5EF4-FFF2-40B4-BE49-F238E27FC236}">
                <a16:creationId xmlns:a16="http://schemas.microsoft.com/office/drawing/2014/main" id="{8B44BFA8-6866-58EB-69B6-5077FCBB0E90}"/>
              </a:ext>
            </a:extLst>
          </p:cNvPr>
          <p:cNvSpPr/>
          <p:nvPr/>
        </p:nvSpPr>
        <p:spPr>
          <a:xfrm>
            <a:off x="9144018" y="1581150"/>
            <a:ext cx="2266932" cy="2266930"/>
          </a:xfrm>
          <a:custGeom>
            <a:avLst/>
            <a:gdLst>
              <a:gd name="connsiteX0" fmla="*/ 0 w 1826597"/>
              <a:gd name="connsiteY0" fmla="*/ 0 h 1826595"/>
              <a:gd name="connsiteX1" fmla="*/ 111390 w 1826597"/>
              <a:gd name="connsiteY1" fmla="*/ 5624 h 1826595"/>
              <a:gd name="connsiteX2" fmla="*/ 1820972 w 1826597"/>
              <a:gd name="connsiteY2" fmla="*/ 1715206 h 1826595"/>
              <a:gd name="connsiteX3" fmla="*/ 1826597 w 1826597"/>
              <a:gd name="connsiteY3" fmla="*/ 1826595 h 1826595"/>
              <a:gd name="connsiteX4" fmla="*/ 0 w 1826597"/>
              <a:gd name="connsiteY4" fmla="*/ 1826595 h 1826595"/>
              <a:gd name="connsiteX5" fmla="*/ 0 w 1826597"/>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5">
                <a:moveTo>
                  <a:pt x="0" y="0"/>
                </a:moveTo>
                <a:lnTo>
                  <a:pt x="111390" y="5624"/>
                </a:lnTo>
                <a:cubicBezTo>
                  <a:pt x="1012804" y="97168"/>
                  <a:pt x="1729428" y="813792"/>
                  <a:pt x="1820972" y="1715206"/>
                </a:cubicBezTo>
                <a:lnTo>
                  <a:pt x="1826597" y="1826595"/>
                </a:lnTo>
                <a:lnTo>
                  <a:pt x="0" y="1826595"/>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5F5C1E1E-9C43-150F-3CFB-92C35BE10E4A}"/>
              </a:ext>
            </a:extLst>
          </p:cNvPr>
          <p:cNvSpPr/>
          <p:nvPr/>
        </p:nvSpPr>
        <p:spPr>
          <a:xfrm>
            <a:off x="9144018" y="2732512"/>
            <a:ext cx="1115568" cy="1115568"/>
          </a:xfrm>
          <a:custGeom>
            <a:avLst/>
            <a:gdLst>
              <a:gd name="connsiteX0" fmla="*/ 0 w 1826597"/>
              <a:gd name="connsiteY0" fmla="*/ 0 h 1826595"/>
              <a:gd name="connsiteX1" fmla="*/ 111390 w 1826597"/>
              <a:gd name="connsiteY1" fmla="*/ 5624 h 1826595"/>
              <a:gd name="connsiteX2" fmla="*/ 1820972 w 1826597"/>
              <a:gd name="connsiteY2" fmla="*/ 1715206 h 1826595"/>
              <a:gd name="connsiteX3" fmla="*/ 1826597 w 1826597"/>
              <a:gd name="connsiteY3" fmla="*/ 1826595 h 1826595"/>
              <a:gd name="connsiteX4" fmla="*/ 0 w 1826597"/>
              <a:gd name="connsiteY4" fmla="*/ 1826595 h 1826595"/>
              <a:gd name="connsiteX5" fmla="*/ 0 w 1826597"/>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5">
                <a:moveTo>
                  <a:pt x="0" y="0"/>
                </a:moveTo>
                <a:lnTo>
                  <a:pt x="111390" y="5624"/>
                </a:lnTo>
                <a:cubicBezTo>
                  <a:pt x="1012804" y="97168"/>
                  <a:pt x="1729428" y="813792"/>
                  <a:pt x="1820972" y="1715206"/>
                </a:cubicBezTo>
                <a:lnTo>
                  <a:pt x="1826597" y="1826595"/>
                </a:lnTo>
                <a:lnTo>
                  <a:pt x="0" y="1826595"/>
                </a:ln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82880" rIns="274320" rtlCol="0" anchor="ctr">
            <a:noAutofit/>
          </a:bodyPr>
          <a:lstStyle/>
          <a:p>
            <a:pPr algn="ctr"/>
            <a:r>
              <a:rPr lang="en-US" sz="2500" b="1">
                <a:latin typeface="Barlow" panose="00000500000000000000" pitchFamily="2" charset="0"/>
              </a:rPr>
              <a:t>2</a:t>
            </a:r>
          </a:p>
        </p:txBody>
      </p:sp>
      <p:grpSp>
        <p:nvGrpSpPr>
          <p:cNvPr id="24" name="Group 23">
            <a:extLst>
              <a:ext uri="{FF2B5EF4-FFF2-40B4-BE49-F238E27FC236}">
                <a16:creationId xmlns:a16="http://schemas.microsoft.com/office/drawing/2014/main" id="{8F4BD953-98AE-CACA-1B81-278E356DE05F}"/>
              </a:ext>
            </a:extLst>
          </p:cNvPr>
          <p:cNvGrpSpPr/>
          <p:nvPr/>
        </p:nvGrpSpPr>
        <p:grpSpPr>
          <a:xfrm>
            <a:off x="9879519" y="2480605"/>
            <a:ext cx="648120" cy="648120"/>
            <a:chOff x="3689350" y="2138363"/>
            <a:chExt cx="784225" cy="784225"/>
          </a:xfrm>
          <a:solidFill>
            <a:schemeClr val="bg1"/>
          </a:solidFill>
        </p:grpSpPr>
        <p:sp>
          <p:nvSpPr>
            <p:cNvPr id="25" name="Freeform 16">
              <a:extLst>
                <a:ext uri="{FF2B5EF4-FFF2-40B4-BE49-F238E27FC236}">
                  <a16:creationId xmlns:a16="http://schemas.microsoft.com/office/drawing/2014/main" id="{9018058E-515C-82FE-7E32-6C6F2FF9EEC3}"/>
                </a:ext>
              </a:extLst>
            </p:cNvPr>
            <p:cNvSpPr>
              <a:spLocks noEditPoints="1"/>
            </p:cNvSpPr>
            <p:nvPr/>
          </p:nvSpPr>
          <p:spPr bwMode="auto">
            <a:xfrm>
              <a:off x="3689350" y="2138363"/>
              <a:ext cx="784225" cy="784225"/>
            </a:xfrm>
            <a:custGeom>
              <a:avLst/>
              <a:gdLst>
                <a:gd name="T0" fmla="*/ 22 w 567"/>
                <a:gd name="T1" fmla="*/ 376 h 567"/>
                <a:gd name="T2" fmla="*/ 191 w 567"/>
                <a:gd name="T3" fmla="*/ 545 h 567"/>
                <a:gd name="T4" fmla="*/ 269 w 567"/>
                <a:gd name="T5" fmla="*/ 545 h 567"/>
                <a:gd name="T6" fmla="*/ 507 w 567"/>
                <a:gd name="T7" fmla="*/ 308 h 567"/>
                <a:gd name="T8" fmla="*/ 523 w 567"/>
                <a:gd name="T9" fmla="*/ 275 h 567"/>
                <a:gd name="T10" fmla="*/ 539 w 567"/>
                <a:gd name="T11" fmla="*/ 133 h 567"/>
                <a:gd name="T12" fmla="*/ 535 w 567"/>
                <a:gd name="T13" fmla="*/ 91 h 567"/>
                <a:gd name="T14" fmla="*/ 521 w 567"/>
                <a:gd name="T15" fmla="*/ 65 h 567"/>
                <a:gd name="T16" fmla="*/ 562 w 567"/>
                <a:gd name="T17" fmla="*/ 24 h 567"/>
                <a:gd name="T18" fmla="*/ 562 w 567"/>
                <a:gd name="T19" fmla="*/ 5 h 567"/>
                <a:gd name="T20" fmla="*/ 543 w 567"/>
                <a:gd name="T21" fmla="*/ 5 h 567"/>
                <a:gd name="T22" fmla="*/ 502 w 567"/>
                <a:gd name="T23" fmla="*/ 46 h 567"/>
                <a:gd name="T24" fmla="*/ 434 w 567"/>
                <a:gd name="T25" fmla="*/ 28 h 567"/>
                <a:gd name="T26" fmla="*/ 292 w 567"/>
                <a:gd name="T27" fmla="*/ 44 h 567"/>
                <a:gd name="T28" fmla="*/ 259 w 567"/>
                <a:gd name="T29" fmla="*/ 60 h 567"/>
                <a:gd name="T30" fmla="*/ 22 w 567"/>
                <a:gd name="T31" fmla="*/ 298 h 567"/>
                <a:gd name="T32" fmla="*/ 22 w 567"/>
                <a:gd name="T33" fmla="*/ 376 h 567"/>
                <a:gd name="T34" fmla="*/ 419 w 567"/>
                <a:gd name="T35" fmla="*/ 148 h 567"/>
                <a:gd name="T36" fmla="*/ 419 w 567"/>
                <a:gd name="T37" fmla="*/ 204 h 567"/>
                <a:gd name="T38" fmla="*/ 363 w 567"/>
                <a:gd name="T39" fmla="*/ 204 h 567"/>
                <a:gd name="T40" fmla="*/ 363 w 567"/>
                <a:gd name="T41" fmla="*/ 148 h 567"/>
                <a:gd name="T42" fmla="*/ 419 w 567"/>
                <a:gd name="T43" fmla="*/ 148 h 567"/>
                <a:gd name="T44" fmla="*/ 279 w 567"/>
                <a:gd name="T45" fmla="*/ 79 h 567"/>
                <a:gd name="T46" fmla="*/ 296 w 567"/>
                <a:gd name="T47" fmla="*/ 71 h 567"/>
                <a:gd name="T48" fmla="*/ 437 w 567"/>
                <a:gd name="T49" fmla="*/ 55 h 567"/>
                <a:gd name="T50" fmla="*/ 483 w 567"/>
                <a:gd name="T51" fmla="*/ 65 h 567"/>
                <a:gd name="T52" fmla="*/ 427 w 567"/>
                <a:gd name="T53" fmla="*/ 121 h 567"/>
                <a:gd name="T54" fmla="*/ 344 w 567"/>
                <a:gd name="T55" fmla="*/ 129 h 567"/>
                <a:gd name="T56" fmla="*/ 344 w 567"/>
                <a:gd name="T57" fmla="*/ 223 h 567"/>
                <a:gd name="T58" fmla="*/ 438 w 567"/>
                <a:gd name="T59" fmla="*/ 223 h 567"/>
                <a:gd name="T60" fmla="*/ 446 w 567"/>
                <a:gd name="T61" fmla="*/ 140 h 567"/>
                <a:gd name="T62" fmla="*/ 502 w 567"/>
                <a:gd name="T63" fmla="*/ 84 h 567"/>
                <a:gd name="T64" fmla="*/ 509 w 567"/>
                <a:gd name="T65" fmla="*/ 100 h 567"/>
                <a:gd name="T66" fmla="*/ 513 w 567"/>
                <a:gd name="T67" fmla="*/ 130 h 567"/>
                <a:gd name="T68" fmla="*/ 496 w 567"/>
                <a:gd name="T69" fmla="*/ 272 h 567"/>
                <a:gd name="T70" fmla="*/ 488 w 567"/>
                <a:gd name="T71" fmla="*/ 289 h 567"/>
                <a:gd name="T72" fmla="*/ 250 w 567"/>
                <a:gd name="T73" fmla="*/ 526 h 567"/>
                <a:gd name="T74" fmla="*/ 210 w 567"/>
                <a:gd name="T75" fmla="*/ 526 h 567"/>
                <a:gd name="T76" fmla="*/ 41 w 567"/>
                <a:gd name="T77" fmla="*/ 357 h 567"/>
                <a:gd name="T78" fmla="*/ 41 w 567"/>
                <a:gd name="T79" fmla="*/ 317 h 567"/>
                <a:gd name="T80" fmla="*/ 279 w 567"/>
                <a:gd name="T81" fmla="*/ 79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7" h="567">
                  <a:moveTo>
                    <a:pt x="22" y="376"/>
                  </a:moveTo>
                  <a:cubicBezTo>
                    <a:pt x="191" y="545"/>
                    <a:pt x="191" y="545"/>
                    <a:pt x="191" y="545"/>
                  </a:cubicBezTo>
                  <a:cubicBezTo>
                    <a:pt x="213" y="567"/>
                    <a:pt x="247" y="567"/>
                    <a:pt x="269" y="545"/>
                  </a:cubicBezTo>
                  <a:cubicBezTo>
                    <a:pt x="507" y="308"/>
                    <a:pt x="507" y="308"/>
                    <a:pt x="507" y="308"/>
                  </a:cubicBezTo>
                  <a:cubicBezTo>
                    <a:pt x="516" y="299"/>
                    <a:pt x="521" y="287"/>
                    <a:pt x="523" y="275"/>
                  </a:cubicBezTo>
                  <a:cubicBezTo>
                    <a:pt x="539" y="133"/>
                    <a:pt x="539" y="133"/>
                    <a:pt x="539" y="133"/>
                  </a:cubicBezTo>
                  <a:cubicBezTo>
                    <a:pt x="541" y="119"/>
                    <a:pt x="539" y="104"/>
                    <a:pt x="535" y="91"/>
                  </a:cubicBezTo>
                  <a:cubicBezTo>
                    <a:pt x="532" y="81"/>
                    <a:pt x="527" y="73"/>
                    <a:pt x="521" y="65"/>
                  </a:cubicBezTo>
                  <a:cubicBezTo>
                    <a:pt x="562" y="24"/>
                    <a:pt x="562" y="24"/>
                    <a:pt x="562" y="24"/>
                  </a:cubicBezTo>
                  <a:cubicBezTo>
                    <a:pt x="567" y="19"/>
                    <a:pt x="567" y="10"/>
                    <a:pt x="562" y="5"/>
                  </a:cubicBezTo>
                  <a:cubicBezTo>
                    <a:pt x="557" y="0"/>
                    <a:pt x="548" y="0"/>
                    <a:pt x="543" y="5"/>
                  </a:cubicBezTo>
                  <a:cubicBezTo>
                    <a:pt x="502" y="46"/>
                    <a:pt x="502" y="46"/>
                    <a:pt x="502" y="46"/>
                  </a:cubicBezTo>
                  <a:cubicBezTo>
                    <a:pt x="483" y="32"/>
                    <a:pt x="459" y="25"/>
                    <a:pt x="434" y="28"/>
                  </a:cubicBezTo>
                  <a:cubicBezTo>
                    <a:pt x="292" y="44"/>
                    <a:pt x="292" y="44"/>
                    <a:pt x="292" y="44"/>
                  </a:cubicBezTo>
                  <a:cubicBezTo>
                    <a:pt x="280" y="46"/>
                    <a:pt x="268" y="51"/>
                    <a:pt x="259" y="60"/>
                  </a:cubicBezTo>
                  <a:cubicBezTo>
                    <a:pt x="22" y="298"/>
                    <a:pt x="22" y="298"/>
                    <a:pt x="22" y="298"/>
                  </a:cubicBezTo>
                  <a:cubicBezTo>
                    <a:pt x="0" y="320"/>
                    <a:pt x="1" y="355"/>
                    <a:pt x="22" y="376"/>
                  </a:cubicBezTo>
                  <a:close/>
                  <a:moveTo>
                    <a:pt x="419" y="148"/>
                  </a:moveTo>
                  <a:cubicBezTo>
                    <a:pt x="434" y="164"/>
                    <a:pt x="434" y="189"/>
                    <a:pt x="419" y="204"/>
                  </a:cubicBezTo>
                  <a:cubicBezTo>
                    <a:pt x="404" y="219"/>
                    <a:pt x="379" y="219"/>
                    <a:pt x="363" y="204"/>
                  </a:cubicBezTo>
                  <a:cubicBezTo>
                    <a:pt x="348" y="189"/>
                    <a:pt x="348" y="164"/>
                    <a:pt x="363" y="148"/>
                  </a:cubicBezTo>
                  <a:cubicBezTo>
                    <a:pt x="379" y="133"/>
                    <a:pt x="404" y="133"/>
                    <a:pt x="419" y="148"/>
                  </a:cubicBezTo>
                  <a:close/>
                  <a:moveTo>
                    <a:pt x="279" y="79"/>
                  </a:moveTo>
                  <a:cubicBezTo>
                    <a:pt x="283" y="75"/>
                    <a:pt x="289" y="72"/>
                    <a:pt x="296" y="71"/>
                  </a:cubicBezTo>
                  <a:cubicBezTo>
                    <a:pt x="437" y="55"/>
                    <a:pt x="437" y="55"/>
                    <a:pt x="437" y="55"/>
                  </a:cubicBezTo>
                  <a:cubicBezTo>
                    <a:pt x="454" y="53"/>
                    <a:pt x="470" y="57"/>
                    <a:pt x="483" y="65"/>
                  </a:cubicBezTo>
                  <a:cubicBezTo>
                    <a:pt x="427" y="121"/>
                    <a:pt x="427" y="121"/>
                    <a:pt x="427" y="121"/>
                  </a:cubicBezTo>
                  <a:cubicBezTo>
                    <a:pt x="402" y="104"/>
                    <a:pt x="367" y="107"/>
                    <a:pt x="344" y="129"/>
                  </a:cubicBezTo>
                  <a:cubicBezTo>
                    <a:pt x="319" y="155"/>
                    <a:pt x="319" y="197"/>
                    <a:pt x="344" y="223"/>
                  </a:cubicBezTo>
                  <a:cubicBezTo>
                    <a:pt x="370" y="249"/>
                    <a:pt x="412" y="249"/>
                    <a:pt x="438" y="223"/>
                  </a:cubicBezTo>
                  <a:cubicBezTo>
                    <a:pt x="460" y="200"/>
                    <a:pt x="463" y="165"/>
                    <a:pt x="446" y="140"/>
                  </a:cubicBezTo>
                  <a:cubicBezTo>
                    <a:pt x="502" y="84"/>
                    <a:pt x="502" y="84"/>
                    <a:pt x="502" y="84"/>
                  </a:cubicBezTo>
                  <a:cubicBezTo>
                    <a:pt x="505" y="89"/>
                    <a:pt x="507" y="94"/>
                    <a:pt x="509" y="100"/>
                  </a:cubicBezTo>
                  <a:cubicBezTo>
                    <a:pt x="513" y="109"/>
                    <a:pt x="514" y="120"/>
                    <a:pt x="513" y="130"/>
                  </a:cubicBezTo>
                  <a:cubicBezTo>
                    <a:pt x="496" y="272"/>
                    <a:pt x="496" y="272"/>
                    <a:pt x="496" y="272"/>
                  </a:cubicBezTo>
                  <a:cubicBezTo>
                    <a:pt x="495" y="278"/>
                    <a:pt x="492" y="284"/>
                    <a:pt x="488" y="289"/>
                  </a:cubicBezTo>
                  <a:cubicBezTo>
                    <a:pt x="250" y="526"/>
                    <a:pt x="250" y="526"/>
                    <a:pt x="250" y="526"/>
                  </a:cubicBezTo>
                  <a:cubicBezTo>
                    <a:pt x="239" y="537"/>
                    <a:pt x="221" y="537"/>
                    <a:pt x="210" y="526"/>
                  </a:cubicBezTo>
                  <a:cubicBezTo>
                    <a:pt x="41" y="357"/>
                    <a:pt x="41" y="357"/>
                    <a:pt x="41" y="357"/>
                  </a:cubicBezTo>
                  <a:cubicBezTo>
                    <a:pt x="30" y="346"/>
                    <a:pt x="30" y="328"/>
                    <a:pt x="41" y="317"/>
                  </a:cubicBezTo>
                  <a:lnTo>
                    <a:pt x="279" y="79"/>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7">
              <a:extLst>
                <a:ext uri="{FF2B5EF4-FFF2-40B4-BE49-F238E27FC236}">
                  <a16:creationId xmlns:a16="http://schemas.microsoft.com/office/drawing/2014/main" id="{B1D4C9ED-F2B9-0361-F55A-B1E251BDCA76}"/>
                </a:ext>
              </a:extLst>
            </p:cNvPr>
            <p:cNvSpPr>
              <a:spLocks/>
            </p:cNvSpPr>
            <p:nvPr/>
          </p:nvSpPr>
          <p:spPr bwMode="auto">
            <a:xfrm>
              <a:off x="3905250" y="2509838"/>
              <a:ext cx="198437" cy="198438"/>
            </a:xfrm>
            <a:custGeom>
              <a:avLst/>
              <a:gdLst>
                <a:gd name="T0" fmla="*/ 37 w 143"/>
                <a:gd name="T1" fmla="*/ 107 h 144"/>
                <a:gd name="T2" fmla="*/ 37 w 143"/>
                <a:gd name="T3" fmla="*/ 81 h 144"/>
                <a:gd name="T4" fmla="*/ 37 w 143"/>
                <a:gd name="T5" fmla="*/ 62 h 144"/>
                <a:gd name="T6" fmla="*/ 18 w 143"/>
                <a:gd name="T7" fmla="*/ 62 h 144"/>
                <a:gd name="T8" fmla="*/ 10 w 143"/>
                <a:gd name="T9" fmla="*/ 115 h 144"/>
                <a:gd name="T10" fmla="*/ 5 w 143"/>
                <a:gd name="T11" fmla="*/ 119 h 144"/>
                <a:gd name="T12" fmla="*/ 5 w 143"/>
                <a:gd name="T13" fmla="*/ 138 h 144"/>
                <a:gd name="T14" fmla="*/ 24 w 143"/>
                <a:gd name="T15" fmla="*/ 138 h 144"/>
                <a:gd name="T16" fmla="*/ 29 w 143"/>
                <a:gd name="T17" fmla="*/ 134 h 144"/>
                <a:gd name="T18" fmla="*/ 81 w 143"/>
                <a:gd name="T19" fmla="*/ 126 h 144"/>
                <a:gd name="T20" fmla="*/ 81 w 143"/>
                <a:gd name="T21" fmla="*/ 62 h 144"/>
                <a:gd name="T22" fmla="*/ 81 w 143"/>
                <a:gd name="T23" fmla="*/ 37 h 144"/>
                <a:gd name="T24" fmla="*/ 107 w 143"/>
                <a:gd name="T25" fmla="*/ 37 h 144"/>
                <a:gd name="T26" fmla="*/ 107 w 143"/>
                <a:gd name="T27" fmla="*/ 62 h 144"/>
                <a:gd name="T28" fmla="*/ 107 w 143"/>
                <a:gd name="T29" fmla="*/ 81 h 144"/>
                <a:gd name="T30" fmla="*/ 126 w 143"/>
                <a:gd name="T31" fmla="*/ 81 h 144"/>
                <a:gd name="T32" fmla="*/ 134 w 143"/>
                <a:gd name="T33" fmla="*/ 29 h 144"/>
                <a:gd name="T34" fmla="*/ 138 w 143"/>
                <a:gd name="T35" fmla="*/ 24 h 144"/>
                <a:gd name="T36" fmla="*/ 138 w 143"/>
                <a:gd name="T37" fmla="*/ 5 h 144"/>
                <a:gd name="T38" fmla="*/ 119 w 143"/>
                <a:gd name="T39" fmla="*/ 5 h 144"/>
                <a:gd name="T40" fmla="*/ 115 w 143"/>
                <a:gd name="T41" fmla="*/ 10 h 144"/>
                <a:gd name="T42" fmla="*/ 62 w 143"/>
                <a:gd name="T43" fmla="*/ 18 h 144"/>
                <a:gd name="T44" fmla="*/ 62 w 143"/>
                <a:gd name="T45" fmla="*/ 81 h 144"/>
                <a:gd name="T46" fmla="*/ 62 w 143"/>
                <a:gd name="T47" fmla="*/ 107 h 144"/>
                <a:gd name="T48" fmla="*/ 37 w 143"/>
                <a:gd name="T49" fmla="*/ 10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4">
                  <a:moveTo>
                    <a:pt x="37" y="107"/>
                  </a:moveTo>
                  <a:cubicBezTo>
                    <a:pt x="30" y="100"/>
                    <a:pt x="30" y="88"/>
                    <a:pt x="37" y="81"/>
                  </a:cubicBezTo>
                  <a:cubicBezTo>
                    <a:pt x="42" y="76"/>
                    <a:pt x="42" y="67"/>
                    <a:pt x="37" y="62"/>
                  </a:cubicBezTo>
                  <a:cubicBezTo>
                    <a:pt x="31" y="57"/>
                    <a:pt x="23" y="57"/>
                    <a:pt x="18" y="62"/>
                  </a:cubicBezTo>
                  <a:cubicBezTo>
                    <a:pt x="3" y="76"/>
                    <a:pt x="1" y="98"/>
                    <a:pt x="10" y="115"/>
                  </a:cubicBezTo>
                  <a:cubicBezTo>
                    <a:pt x="5" y="119"/>
                    <a:pt x="5" y="119"/>
                    <a:pt x="5" y="119"/>
                  </a:cubicBezTo>
                  <a:cubicBezTo>
                    <a:pt x="0" y="125"/>
                    <a:pt x="0" y="133"/>
                    <a:pt x="5" y="138"/>
                  </a:cubicBezTo>
                  <a:cubicBezTo>
                    <a:pt x="10" y="144"/>
                    <a:pt x="19" y="144"/>
                    <a:pt x="24" y="138"/>
                  </a:cubicBezTo>
                  <a:cubicBezTo>
                    <a:pt x="29" y="134"/>
                    <a:pt x="29" y="134"/>
                    <a:pt x="29" y="134"/>
                  </a:cubicBezTo>
                  <a:cubicBezTo>
                    <a:pt x="46" y="143"/>
                    <a:pt x="67" y="140"/>
                    <a:pt x="81" y="126"/>
                  </a:cubicBezTo>
                  <a:cubicBezTo>
                    <a:pt x="99" y="108"/>
                    <a:pt x="99" y="80"/>
                    <a:pt x="81" y="62"/>
                  </a:cubicBezTo>
                  <a:cubicBezTo>
                    <a:pt x="74" y="55"/>
                    <a:pt x="74" y="44"/>
                    <a:pt x="81" y="37"/>
                  </a:cubicBezTo>
                  <a:cubicBezTo>
                    <a:pt x="88" y="30"/>
                    <a:pt x="100" y="30"/>
                    <a:pt x="107" y="37"/>
                  </a:cubicBezTo>
                  <a:cubicBezTo>
                    <a:pt x="114" y="44"/>
                    <a:pt x="114" y="55"/>
                    <a:pt x="107" y="62"/>
                  </a:cubicBezTo>
                  <a:cubicBezTo>
                    <a:pt x="101" y="67"/>
                    <a:pt x="101" y="76"/>
                    <a:pt x="107" y="81"/>
                  </a:cubicBezTo>
                  <a:cubicBezTo>
                    <a:pt x="112" y="86"/>
                    <a:pt x="120" y="86"/>
                    <a:pt x="126" y="81"/>
                  </a:cubicBezTo>
                  <a:cubicBezTo>
                    <a:pt x="140" y="67"/>
                    <a:pt x="142" y="45"/>
                    <a:pt x="134" y="29"/>
                  </a:cubicBezTo>
                  <a:cubicBezTo>
                    <a:pt x="138" y="24"/>
                    <a:pt x="138" y="24"/>
                    <a:pt x="138" y="24"/>
                  </a:cubicBezTo>
                  <a:cubicBezTo>
                    <a:pt x="143" y="19"/>
                    <a:pt x="143" y="11"/>
                    <a:pt x="138" y="5"/>
                  </a:cubicBezTo>
                  <a:cubicBezTo>
                    <a:pt x="133" y="0"/>
                    <a:pt x="124" y="0"/>
                    <a:pt x="119" y="5"/>
                  </a:cubicBezTo>
                  <a:cubicBezTo>
                    <a:pt x="115" y="10"/>
                    <a:pt x="115" y="10"/>
                    <a:pt x="115" y="10"/>
                  </a:cubicBezTo>
                  <a:cubicBezTo>
                    <a:pt x="98" y="1"/>
                    <a:pt x="76" y="3"/>
                    <a:pt x="62" y="18"/>
                  </a:cubicBezTo>
                  <a:cubicBezTo>
                    <a:pt x="45" y="35"/>
                    <a:pt x="45" y="64"/>
                    <a:pt x="62" y="81"/>
                  </a:cubicBezTo>
                  <a:cubicBezTo>
                    <a:pt x="69" y="88"/>
                    <a:pt x="69" y="100"/>
                    <a:pt x="62" y="107"/>
                  </a:cubicBezTo>
                  <a:cubicBezTo>
                    <a:pt x="55" y="114"/>
                    <a:pt x="44" y="114"/>
                    <a:pt x="37" y="10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6" name="Rectangle 35">
            <a:extLst>
              <a:ext uri="{FF2B5EF4-FFF2-40B4-BE49-F238E27FC236}">
                <a16:creationId xmlns:a16="http://schemas.microsoft.com/office/drawing/2014/main" id="{7AB03CC4-0597-7C8A-AF52-91E2EC9E850E}"/>
              </a:ext>
            </a:extLst>
          </p:cNvPr>
          <p:cNvSpPr/>
          <p:nvPr/>
        </p:nvSpPr>
        <p:spPr>
          <a:xfrm>
            <a:off x="431459" y="2175538"/>
            <a:ext cx="5437770" cy="1353704"/>
          </a:xfrm>
          <a:prstGeom prst="rect">
            <a:avLst/>
          </a:prstGeom>
        </p:spPr>
        <p:txBody>
          <a:bodyPr wrap="square">
            <a:spAutoFit/>
          </a:bodyPr>
          <a:lstStyle/>
          <a:p>
            <a:pPr>
              <a:lnSpc>
                <a:spcPts val="2000"/>
              </a:lnSpc>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price refers to the amount a customer pays for a product. Price may also refer to the sacrifice consumers are prepared to make to acquire a product. (e.g. time or effort) Price is the only variable that ha implications for revenue. Price also includes considerations of customer perceived value.</a:t>
            </a:r>
          </a:p>
        </p:txBody>
      </p:sp>
      <p:sp>
        <p:nvSpPr>
          <p:cNvPr id="37" name="Rectangle 36">
            <a:extLst>
              <a:ext uri="{FF2B5EF4-FFF2-40B4-BE49-F238E27FC236}">
                <a16:creationId xmlns:a16="http://schemas.microsoft.com/office/drawing/2014/main" id="{D49D7F4F-CB7E-5108-1788-32BDEED5C164}"/>
              </a:ext>
            </a:extLst>
          </p:cNvPr>
          <p:cNvSpPr/>
          <p:nvPr/>
        </p:nvSpPr>
        <p:spPr>
          <a:xfrm>
            <a:off x="431459" y="3703091"/>
            <a:ext cx="5520337" cy="2613792"/>
          </a:xfrm>
          <a:prstGeom prst="rect">
            <a:avLst/>
          </a:prstGeom>
        </p:spPr>
        <p:txBody>
          <a:bodyPr wrap="square">
            <a:spAutoFit/>
          </a:bodyPr>
          <a:lstStyle/>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Product design - features, quality</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Product assortment - product range, product mix, product lines</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Branding</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Packaging and labeling</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Services (complementary service, after-sales service, service level)</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Guarantees and warranties</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Returns</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Managing products through the life-cycle</a:t>
            </a:r>
          </a:p>
        </p:txBody>
      </p:sp>
      <p:sp>
        <p:nvSpPr>
          <p:cNvPr id="38" name="Rectangle: Rounded Corners 37">
            <a:extLst>
              <a:ext uri="{FF2B5EF4-FFF2-40B4-BE49-F238E27FC236}">
                <a16:creationId xmlns:a16="http://schemas.microsoft.com/office/drawing/2014/main" id="{63E3118E-C533-FCA6-6013-325B25AD703D}"/>
              </a:ext>
            </a:extLst>
          </p:cNvPr>
          <p:cNvSpPr/>
          <p:nvPr/>
        </p:nvSpPr>
        <p:spPr>
          <a:xfrm>
            <a:off x="339376" y="1715767"/>
            <a:ext cx="1777169" cy="40011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8D3F3E9-B924-4A91-19E4-50617593DB55}"/>
              </a:ext>
            </a:extLst>
          </p:cNvPr>
          <p:cNvSpPr txBox="1"/>
          <p:nvPr/>
        </p:nvSpPr>
        <p:spPr>
          <a:xfrm>
            <a:off x="431459" y="1715767"/>
            <a:ext cx="867545" cy="400110"/>
          </a:xfrm>
          <a:prstGeom prst="rect">
            <a:avLst/>
          </a:prstGeom>
          <a:noFill/>
        </p:spPr>
        <p:txBody>
          <a:bodyPr wrap="none" rtlCol="0">
            <a:spAutoFit/>
          </a:bodyPr>
          <a:lstStyle/>
          <a:p>
            <a:r>
              <a:rPr lang="en-GB" sz="2000" b="1" dirty="0">
                <a:solidFill>
                  <a:schemeClr val="bg1"/>
                </a:solidFill>
                <a:latin typeface="Barlow" panose="00000500000000000000" pitchFamily="2" charset="0"/>
                <a:ea typeface="Lato Bold" panose="020F0502020204030203" pitchFamily="34" charset="0"/>
                <a:cs typeface="Lato Bold" panose="020F0502020204030203" pitchFamily="34" charset="0"/>
              </a:rPr>
              <a:t>PRICE</a:t>
            </a:r>
            <a:endParaRPr lang="en-US" sz="20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40" name="Freeform: Shape 39">
            <a:extLst>
              <a:ext uri="{FF2B5EF4-FFF2-40B4-BE49-F238E27FC236}">
                <a16:creationId xmlns:a16="http://schemas.microsoft.com/office/drawing/2014/main" id="{B7C22BAA-2265-8DF4-D3CC-14E8843ECD9E}"/>
              </a:ext>
            </a:extLst>
          </p:cNvPr>
          <p:cNvSpPr/>
          <p:nvPr/>
        </p:nvSpPr>
        <p:spPr>
          <a:xfrm>
            <a:off x="6667500" y="1581150"/>
            <a:ext cx="2266930" cy="2266930"/>
          </a:xfrm>
          <a:custGeom>
            <a:avLst/>
            <a:gdLst>
              <a:gd name="connsiteX0" fmla="*/ 1826595 w 1826595"/>
              <a:gd name="connsiteY0" fmla="*/ 0 h 1826595"/>
              <a:gd name="connsiteX1" fmla="*/ 1826595 w 1826595"/>
              <a:gd name="connsiteY1" fmla="*/ 1826595 h 1826595"/>
              <a:gd name="connsiteX2" fmla="*/ 0 w 1826595"/>
              <a:gd name="connsiteY2" fmla="*/ 1826595 h 1826595"/>
              <a:gd name="connsiteX3" fmla="*/ 5624 w 1826595"/>
              <a:gd name="connsiteY3" fmla="*/ 1715206 h 1826595"/>
              <a:gd name="connsiteX4" fmla="*/ 1715206 w 1826595"/>
              <a:gd name="connsiteY4" fmla="*/ 5624 h 1826595"/>
              <a:gd name="connsiteX5" fmla="*/ 1826595 w 1826595"/>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5">
                <a:moveTo>
                  <a:pt x="1826595" y="0"/>
                </a:moveTo>
                <a:lnTo>
                  <a:pt x="1826595" y="1826595"/>
                </a:lnTo>
                <a:lnTo>
                  <a:pt x="0" y="1826595"/>
                </a:lnTo>
                <a:lnTo>
                  <a:pt x="5624" y="1715206"/>
                </a:lnTo>
                <a:cubicBezTo>
                  <a:pt x="97168" y="813792"/>
                  <a:pt x="813792" y="97168"/>
                  <a:pt x="1715206" y="5624"/>
                </a:cubicBezTo>
                <a:lnTo>
                  <a:pt x="1826595"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FB60F1A9-F8C3-6DF4-25EC-472F9208342C}"/>
              </a:ext>
            </a:extLst>
          </p:cNvPr>
          <p:cNvSpPr/>
          <p:nvPr/>
        </p:nvSpPr>
        <p:spPr>
          <a:xfrm>
            <a:off x="6667500" y="4057668"/>
            <a:ext cx="2266930" cy="2266932"/>
          </a:xfrm>
          <a:custGeom>
            <a:avLst/>
            <a:gdLst>
              <a:gd name="connsiteX0" fmla="*/ 0 w 1826595"/>
              <a:gd name="connsiteY0" fmla="*/ 0 h 1826597"/>
              <a:gd name="connsiteX1" fmla="*/ 1826595 w 1826595"/>
              <a:gd name="connsiteY1" fmla="*/ 0 h 1826597"/>
              <a:gd name="connsiteX2" fmla="*/ 1826595 w 1826595"/>
              <a:gd name="connsiteY2" fmla="*/ 1826597 h 1826597"/>
              <a:gd name="connsiteX3" fmla="*/ 1715206 w 1826595"/>
              <a:gd name="connsiteY3" fmla="*/ 1820972 h 1826597"/>
              <a:gd name="connsiteX4" fmla="*/ 5624 w 1826595"/>
              <a:gd name="connsiteY4" fmla="*/ 111390 h 1826597"/>
              <a:gd name="connsiteX5" fmla="*/ 0 w 1826595"/>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7">
                <a:moveTo>
                  <a:pt x="0" y="0"/>
                </a:moveTo>
                <a:lnTo>
                  <a:pt x="1826595" y="0"/>
                </a:lnTo>
                <a:lnTo>
                  <a:pt x="1826595" y="1826597"/>
                </a:lnTo>
                <a:lnTo>
                  <a:pt x="1715206" y="1820972"/>
                </a:lnTo>
                <a:cubicBezTo>
                  <a:pt x="813792" y="1729428"/>
                  <a:pt x="97168" y="1012804"/>
                  <a:pt x="5624" y="111390"/>
                </a:cubicBez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929C6DB8-D217-4CEE-E7EB-39606CFD8655}"/>
              </a:ext>
            </a:extLst>
          </p:cNvPr>
          <p:cNvSpPr/>
          <p:nvPr/>
        </p:nvSpPr>
        <p:spPr>
          <a:xfrm>
            <a:off x="9144018" y="4057668"/>
            <a:ext cx="2266932" cy="2266932"/>
          </a:xfrm>
          <a:custGeom>
            <a:avLst/>
            <a:gdLst>
              <a:gd name="connsiteX0" fmla="*/ 0 w 1826597"/>
              <a:gd name="connsiteY0" fmla="*/ 0 h 1826597"/>
              <a:gd name="connsiteX1" fmla="*/ 1826597 w 1826597"/>
              <a:gd name="connsiteY1" fmla="*/ 0 h 1826597"/>
              <a:gd name="connsiteX2" fmla="*/ 1820972 w 1826597"/>
              <a:gd name="connsiteY2" fmla="*/ 111390 h 1826597"/>
              <a:gd name="connsiteX3" fmla="*/ 111390 w 1826597"/>
              <a:gd name="connsiteY3" fmla="*/ 1820972 h 1826597"/>
              <a:gd name="connsiteX4" fmla="*/ 0 w 1826597"/>
              <a:gd name="connsiteY4" fmla="*/ 1826597 h 1826597"/>
              <a:gd name="connsiteX5" fmla="*/ 0 w 1826597"/>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7">
                <a:moveTo>
                  <a:pt x="0" y="0"/>
                </a:moveTo>
                <a:lnTo>
                  <a:pt x="1826597" y="0"/>
                </a:lnTo>
                <a:lnTo>
                  <a:pt x="1820972" y="111390"/>
                </a:lnTo>
                <a:cubicBezTo>
                  <a:pt x="1729428" y="1012804"/>
                  <a:pt x="1012804" y="1729428"/>
                  <a:pt x="111390" y="1820972"/>
                </a:cubicBezTo>
                <a:lnTo>
                  <a:pt x="0" y="182659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4D94187B-F423-BD5C-76D8-C128082F82F2}"/>
              </a:ext>
            </a:extLst>
          </p:cNvPr>
          <p:cNvSpPr/>
          <p:nvPr/>
        </p:nvSpPr>
        <p:spPr>
          <a:xfrm>
            <a:off x="8057391" y="2971043"/>
            <a:ext cx="877038" cy="877037"/>
          </a:xfrm>
          <a:custGeom>
            <a:avLst/>
            <a:gdLst>
              <a:gd name="connsiteX0" fmla="*/ 1826595 w 1826595"/>
              <a:gd name="connsiteY0" fmla="*/ 0 h 1826595"/>
              <a:gd name="connsiteX1" fmla="*/ 1826595 w 1826595"/>
              <a:gd name="connsiteY1" fmla="*/ 1826595 h 1826595"/>
              <a:gd name="connsiteX2" fmla="*/ 0 w 1826595"/>
              <a:gd name="connsiteY2" fmla="*/ 1826595 h 1826595"/>
              <a:gd name="connsiteX3" fmla="*/ 5624 w 1826595"/>
              <a:gd name="connsiteY3" fmla="*/ 1715206 h 1826595"/>
              <a:gd name="connsiteX4" fmla="*/ 1715206 w 1826595"/>
              <a:gd name="connsiteY4" fmla="*/ 5624 h 1826595"/>
              <a:gd name="connsiteX5" fmla="*/ 1826595 w 1826595"/>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5">
                <a:moveTo>
                  <a:pt x="1826595" y="0"/>
                </a:moveTo>
                <a:lnTo>
                  <a:pt x="1826595" y="1826595"/>
                </a:lnTo>
                <a:lnTo>
                  <a:pt x="0" y="1826595"/>
                </a:lnTo>
                <a:lnTo>
                  <a:pt x="5624" y="1715206"/>
                </a:lnTo>
                <a:cubicBezTo>
                  <a:pt x="97168" y="813792"/>
                  <a:pt x="813792" y="97168"/>
                  <a:pt x="1715206" y="5624"/>
                </a:cubicBezTo>
                <a:lnTo>
                  <a:pt x="1826595"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82880" rIns="0" rtlCol="0" anchor="ctr">
            <a:noAutofit/>
          </a:bodyPr>
          <a:lstStyle/>
          <a:p>
            <a:pPr algn="ctr"/>
            <a:r>
              <a:rPr lang="en-US" sz="2500" b="1" dirty="0">
                <a:solidFill>
                  <a:schemeClr val="accent1"/>
                </a:solidFill>
                <a:latin typeface="Barlow" panose="00000500000000000000" pitchFamily="2" charset="0"/>
              </a:rPr>
              <a:t>1</a:t>
            </a:r>
          </a:p>
        </p:txBody>
      </p:sp>
      <p:sp>
        <p:nvSpPr>
          <p:cNvPr id="44" name="Freeform: Shape 43">
            <a:extLst>
              <a:ext uri="{FF2B5EF4-FFF2-40B4-BE49-F238E27FC236}">
                <a16:creationId xmlns:a16="http://schemas.microsoft.com/office/drawing/2014/main" id="{A1DC0333-C74E-8466-E25C-6C5D2878ABA3}"/>
              </a:ext>
            </a:extLst>
          </p:cNvPr>
          <p:cNvSpPr/>
          <p:nvPr/>
        </p:nvSpPr>
        <p:spPr>
          <a:xfrm>
            <a:off x="8057391" y="4057668"/>
            <a:ext cx="877038" cy="877038"/>
          </a:xfrm>
          <a:custGeom>
            <a:avLst/>
            <a:gdLst>
              <a:gd name="connsiteX0" fmla="*/ 0 w 1826595"/>
              <a:gd name="connsiteY0" fmla="*/ 0 h 1826597"/>
              <a:gd name="connsiteX1" fmla="*/ 1826595 w 1826595"/>
              <a:gd name="connsiteY1" fmla="*/ 0 h 1826597"/>
              <a:gd name="connsiteX2" fmla="*/ 1826595 w 1826595"/>
              <a:gd name="connsiteY2" fmla="*/ 1826597 h 1826597"/>
              <a:gd name="connsiteX3" fmla="*/ 1715206 w 1826595"/>
              <a:gd name="connsiteY3" fmla="*/ 1820972 h 1826597"/>
              <a:gd name="connsiteX4" fmla="*/ 5624 w 1826595"/>
              <a:gd name="connsiteY4" fmla="*/ 111390 h 1826597"/>
              <a:gd name="connsiteX5" fmla="*/ 0 w 1826595"/>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7">
                <a:moveTo>
                  <a:pt x="0" y="0"/>
                </a:moveTo>
                <a:lnTo>
                  <a:pt x="1826595" y="0"/>
                </a:lnTo>
                <a:lnTo>
                  <a:pt x="1826595" y="1826597"/>
                </a:lnTo>
                <a:lnTo>
                  <a:pt x="1715206" y="1820972"/>
                </a:lnTo>
                <a:cubicBezTo>
                  <a:pt x="813792" y="1729428"/>
                  <a:pt x="97168" y="1012804"/>
                  <a:pt x="5624" y="111390"/>
                </a:cubicBez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0" rIns="91440" bIns="182880" rtlCol="0" anchor="ctr">
            <a:noAutofit/>
          </a:bodyPr>
          <a:lstStyle/>
          <a:p>
            <a:pPr algn="ctr"/>
            <a:r>
              <a:rPr lang="en-US" sz="2500" b="1">
                <a:solidFill>
                  <a:schemeClr val="accent4"/>
                </a:solidFill>
                <a:latin typeface="Barlow" panose="00000500000000000000" pitchFamily="2" charset="0"/>
              </a:rPr>
              <a:t>4</a:t>
            </a:r>
          </a:p>
        </p:txBody>
      </p:sp>
      <p:sp>
        <p:nvSpPr>
          <p:cNvPr id="45" name="Freeform: Shape 44">
            <a:extLst>
              <a:ext uri="{FF2B5EF4-FFF2-40B4-BE49-F238E27FC236}">
                <a16:creationId xmlns:a16="http://schemas.microsoft.com/office/drawing/2014/main" id="{746195BB-21B9-8FCE-4B28-B3EFF10EAC15}"/>
              </a:ext>
            </a:extLst>
          </p:cNvPr>
          <p:cNvSpPr/>
          <p:nvPr/>
        </p:nvSpPr>
        <p:spPr>
          <a:xfrm>
            <a:off x="9144018" y="4057668"/>
            <a:ext cx="877040" cy="877038"/>
          </a:xfrm>
          <a:custGeom>
            <a:avLst/>
            <a:gdLst>
              <a:gd name="connsiteX0" fmla="*/ 0 w 1826597"/>
              <a:gd name="connsiteY0" fmla="*/ 0 h 1826597"/>
              <a:gd name="connsiteX1" fmla="*/ 1826597 w 1826597"/>
              <a:gd name="connsiteY1" fmla="*/ 0 h 1826597"/>
              <a:gd name="connsiteX2" fmla="*/ 1820972 w 1826597"/>
              <a:gd name="connsiteY2" fmla="*/ 111390 h 1826597"/>
              <a:gd name="connsiteX3" fmla="*/ 111390 w 1826597"/>
              <a:gd name="connsiteY3" fmla="*/ 1820972 h 1826597"/>
              <a:gd name="connsiteX4" fmla="*/ 0 w 1826597"/>
              <a:gd name="connsiteY4" fmla="*/ 1826597 h 1826597"/>
              <a:gd name="connsiteX5" fmla="*/ 0 w 1826597"/>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7">
                <a:moveTo>
                  <a:pt x="0" y="0"/>
                </a:moveTo>
                <a:lnTo>
                  <a:pt x="1826597" y="0"/>
                </a:lnTo>
                <a:lnTo>
                  <a:pt x="1820972" y="111390"/>
                </a:lnTo>
                <a:cubicBezTo>
                  <a:pt x="1729428" y="1012804"/>
                  <a:pt x="1012804" y="1729428"/>
                  <a:pt x="111390" y="1820972"/>
                </a:cubicBezTo>
                <a:lnTo>
                  <a:pt x="0" y="1826597"/>
                </a:ln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0" rIns="274320" bIns="182880" rtlCol="0" anchor="ctr">
            <a:noAutofit/>
          </a:bodyPr>
          <a:lstStyle/>
          <a:p>
            <a:pPr algn="ctr"/>
            <a:r>
              <a:rPr lang="en-US" sz="2500" b="1">
                <a:solidFill>
                  <a:schemeClr val="accent3"/>
                </a:solidFill>
                <a:latin typeface="Barlow" panose="00000500000000000000" pitchFamily="2" charset="0"/>
              </a:rPr>
              <a:t>3</a:t>
            </a:r>
          </a:p>
        </p:txBody>
      </p:sp>
      <p:sp>
        <p:nvSpPr>
          <p:cNvPr id="46" name="Freeform 9">
            <a:extLst>
              <a:ext uri="{FF2B5EF4-FFF2-40B4-BE49-F238E27FC236}">
                <a16:creationId xmlns:a16="http://schemas.microsoft.com/office/drawing/2014/main" id="{972F2F3B-BE61-AEF3-83F6-EA49DAC21E29}"/>
              </a:ext>
            </a:extLst>
          </p:cNvPr>
          <p:cNvSpPr>
            <a:spLocks noChangeAspect="1" noEditPoints="1"/>
          </p:cNvSpPr>
          <p:nvPr/>
        </p:nvSpPr>
        <p:spPr bwMode="auto">
          <a:xfrm>
            <a:off x="7496243" y="4925127"/>
            <a:ext cx="609444" cy="532015"/>
          </a:xfrm>
          <a:custGeom>
            <a:avLst/>
            <a:gdLst>
              <a:gd name="T0" fmla="*/ 324 w 560"/>
              <a:gd name="T1" fmla="*/ 270 h 489"/>
              <a:gd name="T2" fmla="*/ 284 w 560"/>
              <a:gd name="T3" fmla="*/ 364 h 489"/>
              <a:gd name="T4" fmla="*/ 396 w 560"/>
              <a:gd name="T5" fmla="*/ 403 h 489"/>
              <a:gd name="T6" fmla="*/ 435 w 560"/>
              <a:gd name="T7" fmla="*/ 303 h 489"/>
              <a:gd name="T8" fmla="*/ 407 w 560"/>
              <a:gd name="T9" fmla="*/ 364 h 489"/>
              <a:gd name="T10" fmla="*/ 324 w 560"/>
              <a:gd name="T11" fmla="*/ 375 h 489"/>
              <a:gd name="T12" fmla="*/ 312 w 560"/>
              <a:gd name="T13" fmla="*/ 303 h 489"/>
              <a:gd name="T14" fmla="*/ 396 w 560"/>
              <a:gd name="T15" fmla="*/ 298 h 489"/>
              <a:gd name="T16" fmla="*/ 407 w 560"/>
              <a:gd name="T17" fmla="*/ 364 h 489"/>
              <a:gd name="T18" fmla="*/ 465 w 560"/>
              <a:gd name="T19" fmla="*/ 0 h 489"/>
              <a:gd name="T20" fmla="*/ 90 w 560"/>
              <a:gd name="T21" fmla="*/ 11 h 489"/>
              <a:gd name="T22" fmla="*/ 0 w 560"/>
              <a:gd name="T23" fmla="*/ 163 h 489"/>
              <a:gd name="T24" fmla="*/ 50 w 560"/>
              <a:gd name="T25" fmla="*/ 478 h 489"/>
              <a:gd name="T26" fmla="*/ 140 w 560"/>
              <a:gd name="T27" fmla="*/ 489 h 489"/>
              <a:gd name="T28" fmla="*/ 498 w 560"/>
              <a:gd name="T29" fmla="*/ 489 h 489"/>
              <a:gd name="T30" fmla="*/ 515 w 560"/>
              <a:gd name="T31" fmla="*/ 236 h 489"/>
              <a:gd name="T32" fmla="*/ 560 w 560"/>
              <a:gd name="T33" fmla="*/ 158 h 489"/>
              <a:gd name="T34" fmla="*/ 106 w 560"/>
              <a:gd name="T35" fmla="*/ 28 h 489"/>
              <a:gd name="T36" fmla="*/ 521 w 560"/>
              <a:gd name="T37" fmla="*/ 146 h 489"/>
              <a:gd name="T38" fmla="*/ 106 w 560"/>
              <a:gd name="T39" fmla="*/ 28 h 489"/>
              <a:gd name="T40" fmla="*/ 347 w 560"/>
              <a:gd name="T41" fmla="*/ 214 h 489"/>
              <a:gd name="T42" fmla="*/ 398 w 560"/>
              <a:gd name="T43" fmla="*/ 169 h 489"/>
              <a:gd name="T44" fmla="*/ 213 w 560"/>
              <a:gd name="T45" fmla="*/ 214 h 489"/>
              <a:gd name="T46" fmla="*/ 269 w 560"/>
              <a:gd name="T47" fmla="*/ 169 h 489"/>
              <a:gd name="T48" fmla="*/ 134 w 560"/>
              <a:gd name="T49" fmla="*/ 169 h 489"/>
              <a:gd name="T50" fmla="*/ 28 w 560"/>
              <a:gd name="T51" fmla="*/ 169 h 489"/>
              <a:gd name="T52" fmla="*/ 230 w 560"/>
              <a:gd name="T53" fmla="*/ 461 h 489"/>
              <a:gd name="T54" fmla="*/ 151 w 560"/>
              <a:gd name="T55" fmla="*/ 315 h 489"/>
              <a:gd name="T56" fmla="*/ 213 w 560"/>
              <a:gd name="T57" fmla="*/ 298 h 489"/>
              <a:gd name="T58" fmla="*/ 235 w 560"/>
              <a:gd name="T59" fmla="*/ 461 h 489"/>
              <a:gd name="T60" fmla="*/ 258 w 560"/>
              <a:gd name="T61" fmla="*/ 461 h 489"/>
              <a:gd name="T62" fmla="*/ 213 w 560"/>
              <a:gd name="T63" fmla="*/ 270 h 489"/>
              <a:gd name="T64" fmla="*/ 129 w 560"/>
              <a:gd name="T65" fmla="*/ 315 h 489"/>
              <a:gd name="T66" fmla="*/ 78 w 560"/>
              <a:gd name="T67" fmla="*/ 461 h 489"/>
              <a:gd name="T68" fmla="*/ 84 w 560"/>
              <a:gd name="T69" fmla="*/ 242 h 489"/>
              <a:gd name="T70" fmla="*/ 213 w 560"/>
              <a:gd name="T71" fmla="*/ 242 h 489"/>
              <a:gd name="T72" fmla="*/ 347 w 560"/>
              <a:gd name="T73" fmla="*/ 242 h 489"/>
              <a:gd name="T74" fmla="*/ 482 w 560"/>
              <a:gd name="T75" fmla="*/ 242 h 489"/>
              <a:gd name="T76" fmla="*/ 487 w 560"/>
              <a:gd name="T77" fmla="*/ 461 h 489"/>
              <a:gd name="T78" fmla="*/ 431 w 560"/>
              <a:gd name="T79" fmla="*/ 174 h 489"/>
              <a:gd name="T80" fmla="*/ 482 w 560"/>
              <a:gd name="T81" fmla="*/ 21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0" h="489">
                <a:moveTo>
                  <a:pt x="396" y="270"/>
                </a:moveTo>
                <a:cubicBezTo>
                  <a:pt x="324" y="270"/>
                  <a:pt x="324" y="270"/>
                  <a:pt x="324" y="270"/>
                </a:cubicBezTo>
                <a:cubicBezTo>
                  <a:pt x="301" y="270"/>
                  <a:pt x="284" y="287"/>
                  <a:pt x="284" y="303"/>
                </a:cubicBezTo>
                <a:cubicBezTo>
                  <a:pt x="284" y="364"/>
                  <a:pt x="284" y="364"/>
                  <a:pt x="284" y="364"/>
                </a:cubicBezTo>
                <a:cubicBezTo>
                  <a:pt x="284" y="387"/>
                  <a:pt x="301" y="403"/>
                  <a:pt x="324" y="403"/>
                </a:cubicBezTo>
                <a:cubicBezTo>
                  <a:pt x="396" y="403"/>
                  <a:pt x="396" y="403"/>
                  <a:pt x="396" y="403"/>
                </a:cubicBezTo>
                <a:cubicBezTo>
                  <a:pt x="419" y="403"/>
                  <a:pt x="435" y="387"/>
                  <a:pt x="435" y="364"/>
                </a:cubicBezTo>
                <a:cubicBezTo>
                  <a:pt x="435" y="303"/>
                  <a:pt x="435" y="303"/>
                  <a:pt x="435" y="303"/>
                </a:cubicBezTo>
                <a:cubicBezTo>
                  <a:pt x="435" y="287"/>
                  <a:pt x="419" y="270"/>
                  <a:pt x="396" y="270"/>
                </a:cubicBezTo>
                <a:close/>
                <a:moveTo>
                  <a:pt x="407" y="364"/>
                </a:moveTo>
                <a:cubicBezTo>
                  <a:pt x="407" y="370"/>
                  <a:pt x="402" y="375"/>
                  <a:pt x="396" y="375"/>
                </a:cubicBezTo>
                <a:cubicBezTo>
                  <a:pt x="324" y="375"/>
                  <a:pt x="324" y="375"/>
                  <a:pt x="324" y="375"/>
                </a:cubicBezTo>
                <a:cubicBezTo>
                  <a:pt x="318" y="375"/>
                  <a:pt x="312" y="370"/>
                  <a:pt x="312" y="364"/>
                </a:cubicBezTo>
                <a:cubicBezTo>
                  <a:pt x="312" y="303"/>
                  <a:pt x="312" y="303"/>
                  <a:pt x="312" y="303"/>
                </a:cubicBezTo>
                <a:cubicBezTo>
                  <a:pt x="312" y="298"/>
                  <a:pt x="318" y="298"/>
                  <a:pt x="324" y="298"/>
                </a:cubicBezTo>
                <a:cubicBezTo>
                  <a:pt x="396" y="298"/>
                  <a:pt x="396" y="298"/>
                  <a:pt x="396" y="298"/>
                </a:cubicBezTo>
                <a:cubicBezTo>
                  <a:pt x="402" y="298"/>
                  <a:pt x="407" y="298"/>
                  <a:pt x="407" y="303"/>
                </a:cubicBezTo>
                <a:lnTo>
                  <a:pt x="407" y="364"/>
                </a:lnTo>
                <a:close/>
                <a:moveTo>
                  <a:pt x="476" y="11"/>
                </a:moveTo>
                <a:cubicBezTo>
                  <a:pt x="476" y="6"/>
                  <a:pt x="470" y="0"/>
                  <a:pt x="465" y="0"/>
                </a:cubicBezTo>
                <a:cubicBezTo>
                  <a:pt x="101" y="0"/>
                  <a:pt x="101" y="0"/>
                  <a:pt x="101" y="0"/>
                </a:cubicBezTo>
                <a:cubicBezTo>
                  <a:pt x="95" y="0"/>
                  <a:pt x="90" y="6"/>
                  <a:pt x="90" y="11"/>
                </a:cubicBezTo>
                <a:cubicBezTo>
                  <a:pt x="6" y="158"/>
                  <a:pt x="6" y="158"/>
                  <a:pt x="6" y="158"/>
                </a:cubicBezTo>
                <a:cubicBezTo>
                  <a:pt x="6" y="158"/>
                  <a:pt x="0" y="158"/>
                  <a:pt x="0" y="163"/>
                </a:cubicBezTo>
                <a:cubicBezTo>
                  <a:pt x="0" y="197"/>
                  <a:pt x="22" y="225"/>
                  <a:pt x="50" y="236"/>
                </a:cubicBezTo>
                <a:cubicBezTo>
                  <a:pt x="50" y="478"/>
                  <a:pt x="50" y="478"/>
                  <a:pt x="50" y="478"/>
                </a:cubicBezTo>
                <a:cubicBezTo>
                  <a:pt x="50" y="483"/>
                  <a:pt x="56" y="489"/>
                  <a:pt x="62" y="489"/>
                </a:cubicBezTo>
                <a:cubicBezTo>
                  <a:pt x="140" y="489"/>
                  <a:pt x="140" y="489"/>
                  <a:pt x="140" y="489"/>
                </a:cubicBezTo>
                <a:cubicBezTo>
                  <a:pt x="246" y="489"/>
                  <a:pt x="246" y="489"/>
                  <a:pt x="246" y="489"/>
                </a:cubicBezTo>
                <a:cubicBezTo>
                  <a:pt x="498" y="489"/>
                  <a:pt x="498" y="489"/>
                  <a:pt x="498" y="489"/>
                </a:cubicBezTo>
                <a:cubicBezTo>
                  <a:pt x="504" y="489"/>
                  <a:pt x="515" y="483"/>
                  <a:pt x="515" y="478"/>
                </a:cubicBezTo>
                <a:cubicBezTo>
                  <a:pt x="515" y="236"/>
                  <a:pt x="515" y="236"/>
                  <a:pt x="515" y="236"/>
                </a:cubicBezTo>
                <a:cubicBezTo>
                  <a:pt x="543" y="225"/>
                  <a:pt x="560" y="197"/>
                  <a:pt x="560" y="163"/>
                </a:cubicBezTo>
                <a:cubicBezTo>
                  <a:pt x="560" y="158"/>
                  <a:pt x="560" y="158"/>
                  <a:pt x="560" y="158"/>
                </a:cubicBezTo>
                <a:cubicBezTo>
                  <a:pt x="476" y="11"/>
                  <a:pt x="476" y="11"/>
                  <a:pt x="476" y="11"/>
                </a:cubicBezTo>
                <a:close/>
                <a:moveTo>
                  <a:pt x="106" y="28"/>
                </a:moveTo>
                <a:cubicBezTo>
                  <a:pt x="454" y="28"/>
                  <a:pt x="454" y="28"/>
                  <a:pt x="454" y="28"/>
                </a:cubicBezTo>
                <a:cubicBezTo>
                  <a:pt x="521" y="146"/>
                  <a:pt x="521" y="146"/>
                  <a:pt x="521" y="146"/>
                </a:cubicBezTo>
                <a:cubicBezTo>
                  <a:pt x="45" y="146"/>
                  <a:pt x="45" y="146"/>
                  <a:pt x="45" y="146"/>
                </a:cubicBezTo>
                <a:lnTo>
                  <a:pt x="106" y="28"/>
                </a:lnTo>
                <a:close/>
                <a:moveTo>
                  <a:pt x="398" y="169"/>
                </a:moveTo>
                <a:cubicBezTo>
                  <a:pt x="398" y="197"/>
                  <a:pt x="375" y="214"/>
                  <a:pt x="347" y="214"/>
                </a:cubicBezTo>
                <a:cubicBezTo>
                  <a:pt x="325" y="214"/>
                  <a:pt x="302" y="197"/>
                  <a:pt x="297" y="169"/>
                </a:cubicBezTo>
                <a:lnTo>
                  <a:pt x="398" y="169"/>
                </a:lnTo>
                <a:close/>
                <a:moveTo>
                  <a:pt x="269" y="169"/>
                </a:moveTo>
                <a:cubicBezTo>
                  <a:pt x="263" y="197"/>
                  <a:pt x="241" y="214"/>
                  <a:pt x="213" y="214"/>
                </a:cubicBezTo>
                <a:cubicBezTo>
                  <a:pt x="190" y="214"/>
                  <a:pt x="168" y="197"/>
                  <a:pt x="162" y="169"/>
                </a:cubicBezTo>
                <a:lnTo>
                  <a:pt x="269" y="169"/>
                </a:lnTo>
                <a:close/>
                <a:moveTo>
                  <a:pt x="28" y="169"/>
                </a:moveTo>
                <a:cubicBezTo>
                  <a:pt x="134" y="169"/>
                  <a:pt x="134" y="169"/>
                  <a:pt x="134" y="169"/>
                </a:cubicBezTo>
                <a:cubicBezTo>
                  <a:pt x="129" y="197"/>
                  <a:pt x="106" y="214"/>
                  <a:pt x="84" y="214"/>
                </a:cubicBezTo>
                <a:cubicBezTo>
                  <a:pt x="56" y="214"/>
                  <a:pt x="34" y="197"/>
                  <a:pt x="28" y="169"/>
                </a:cubicBezTo>
                <a:close/>
                <a:moveTo>
                  <a:pt x="235" y="461"/>
                </a:moveTo>
                <a:cubicBezTo>
                  <a:pt x="230" y="461"/>
                  <a:pt x="230" y="461"/>
                  <a:pt x="230" y="461"/>
                </a:cubicBezTo>
                <a:cubicBezTo>
                  <a:pt x="151" y="461"/>
                  <a:pt x="151" y="461"/>
                  <a:pt x="151" y="461"/>
                </a:cubicBezTo>
                <a:cubicBezTo>
                  <a:pt x="151" y="315"/>
                  <a:pt x="151" y="315"/>
                  <a:pt x="151" y="315"/>
                </a:cubicBezTo>
                <a:cubicBezTo>
                  <a:pt x="151" y="304"/>
                  <a:pt x="162" y="298"/>
                  <a:pt x="174" y="298"/>
                </a:cubicBezTo>
                <a:cubicBezTo>
                  <a:pt x="213" y="298"/>
                  <a:pt x="213" y="298"/>
                  <a:pt x="213" y="298"/>
                </a:cubicBezTo>
                <a:cubicBezTo>
                  <a:pt x="224" y="298"/>
                  <a:pt x="235" y="304"/>
                  <a:pt x="235" y="315"/>
                </a:cubicBezTo>
                <a:cubicBezTo>
                  <a:pt x="235" y="461"/>
                  <a:pt x="235" y="461"/>
                  <a:pt x="235" y="461"/>
                </a:cubicBezTo>
                <a:close/>
                <a:moveTo>
                  <a:pt x="487" y="461"/>
                </a:moveTo>
                <a:cubicBezTo>
                  <a:pt x="258" y="461"/>
                  <a:pt x="258" y="461"/>
                  <a:pt x="258" y="461"/>
                </a:cubicBezTo>
                <a:cubicBezTo>
                  <a:pt x="258" y="315"/>
                  <a:pt x="258" y="315"/>
                  <a:pt x="258" y="315"/>
                </a:cubicBezTo>
                <a:cubicBezTo>
                  <a:pt x="258" y="287"/>
                  <a:pt x="241" y="270"/>
                  <a:pt x="213" y="270"/>
                </a:cubicBezTo>
                <a:cubicBezTo>
                  <a:pt x="174" y="270"/>
                  <a:pt x="174" y="270"/>
                  <a:pt x="174" y="270"/>
                </a:cubicBezTo>
                <a:cubicBezTo>
                  <a:pt x="146" y="270"/>
                  <a:pt x="129" y="287"/>
                  <a:pt x="129" y="315"/>
                </a:cubicBezTo>
                <a:cubicBezTo>
                  <a:pt x="129" y="461"/>
                  <a:pt x="129" y="461"/>
                  <a:pt x="129" y="461"/>
                </a:cubicBezTo>
                <a:cubicBezTo>
                  <a:pt x="78" y="461"/>
                  <a:pt x="78" y="461"/>
                  <a:pt x="78" y="461"/>
                </a:cubicBezTo>
                <a:cubicBezTo>
                  <a:pt x="78" y="242"/>
                  <a:pt x="78" y="242"/>
                  <a:pt x="78" y="242"/>
                </a:cubicBezTo>
                <a:cubicBezTo>
                  <a:pt x="78" y="242"/>
                  <a:pt x="78" y="242"/>
                  <a:pt x="84" y="242"/>
                </a:cubicBezTo>
                <a:cubicBezTo>
                  <a:pt x="112" y="242"/>
                  <a:pt x="134" y="231"/>
                  <a:pt x="151" y="208"/>
                </a:cubicBezTo>
                <a:cubicBezTo>
                  <a:pt x="162" y="231"/>
                  <a:pt x="190" y="242"/>
                  <a:pt x="213" y="242"/>
                </a:cubicBezTo>
                <a:cubicBezTo>
                  <a:pt x="241" y="242"/>
                  <a:pt x="269" y="231"/>
                  <a:pt x="280" y="208"/>
                </a:cubicBezTo>
                <a:cubicBezTo>
                  <a:pt x="297" y="231"/>
                  <a:pt x="319" y="242"/>
                  <a:pt x="347" y="242"/>
                </a:cubicBezTo>
                <a:cubicBezTo>
                  <a:pt x="375" y="242"/>
                  <a:pt x="398" y="231"/>
                  <a:pt x="414" y="208"/>
                </a:cubicBezTo>
                <a:cubicBezTo>
                  <a:pt x="431" y="231"/>
                  <a:pt x="454" y="242"/>
                  <a:pt x="482" y="242"/>
                </a:cubicBezTo>
                <a:cubicBezTo>
                  <a:pt x="482" y="242"/>
                  <a:pt x="482" y="242"/>
                  <a:pt x="487" y="242"/>
                </a:cubicBezTo>
                <a:lnTo>
                  <a:pt x="487" y="461"/>
                </a:lnTo>
                <a:close/>
                <a:moveTo>
                  <a:pt x="482" y="214"/>
                </a:moveTo>
                <a:cubicBezTo>
                  <a:pt x="454" y="214"/>
                  <a:pt x="431" y="197"/>
                  <a:pt x="431" y="174"/>
                </a:cubicBezTo>
                <a:cubicBezTo>
                  <a:pt x="532" y="174"/>
                  <a:pt x="532" y="174"/>
                  <a:pt x="532" y="174"/>
                </a:cubicBezTo>
                <a:cubicBezTo>
                  <a:pt x="526" y="197"/>
                  <a:pt x="504" y="214"/>
                  <a:pt x="482" y="21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7" name="Group 46">
            <a:extLst>
              <a:ext uri="{FF2B5EF4-FFF2-40B4-BE49-F238E27FC236}">
                <a16:creationId xmlns:a16="http://schemas.microsoft.com/office/drawing/2014/main" id="{971749A0-B407-0C8D-AE32-24EECFE9A94D}"/>
              </a:ext>
            </a:extLst>
          </p:cNvPr>
          <p:cNvGrpSpPr>
            <a:grpSpLocks noChangeAspect="1"/>
          </p:cNvGrpSpPr>
          <p:nvPr/>
        </p:nvGrpSpPr>
        <p:grpSpPr>
          <a:xfrm>
            <a:off x="9875148" y="4885116"/>
            <a:ext cx="804672" cy="518355"/>
            <a:chOff x="3735388" y="4335463"/>
            <a:chExt cx="941387" cy="606425"/>
          </a:xfrm>
          <a:solidFill>
            <a:schemeClr val="accent3"/>
          </a:solidFill>
        </p:grpSpPr>
        <p:sp>
          <p:nvSpPr>
            <p:cNvPr id="48" name="Freeform 10">
              <a:extLst>
                <a:ext uri="{FF2B5EF4-FFF2-40B4-BE49-F238E27FC236}">
                  <a16:creationId xmlns:a16="http://schemas.microsoft.com/office/drawing/2014/main" id="{6D87C6F4-B1CF-EEBA-D8E1-15481688190A}"/>
                </a:ext>
              </a:extLst>
            </p:cNvPr>
            <p:cNvSpPr>
              <a:spLocks noEditPoints="1"/>
            </p:cNvSpPr>
            <p:nvPr/>
          </p:nvSpPr>
          <p:spPr bwMode="auto">
            <a:xfrm>
              <a:off x="3932238" y="4616450"/>
              <a:ext cx="31750" cy="33338"/>
            </a:xfrm>
            <a:custGeom>
              <a:avLst/>
              <a:gdLst>
                <a:gd name="T0" fmla="*/ 12 w 24"/>
                <a:gd name="T1" fmla="*/ 23 h 24"/>
                <a:gd name="T2" fmla="*/ 23 w 24"/>
                <a:gd name="T3" fmla="*/ 11 h 24"/>
                <a:gd name="T4" fmla="*/ 11 w 24"/>
                <a:gd name="T5" fmla="*/ 0 h 24"/>
                <a:gd name="T6" fmla="*/ 0 w 24"/>
                <a:gd name="T7" fmla="*/ 12 h 24"/>
                <a:gd name="T8" fmla="*/ 12 w 24"/>
                <a:gd name="T9" fmla="*/ 23 h 24"/>
                <a:gd name="T10" fmla="*/ 12 w 24"/>
                <a:gd name="T11" fmla="*/ 23 h 24"/>
                <a:gd name="T12" fmla="*/ 12 w 24"/>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24" h="24">
                  <a:moveTo>
                    <a:pt x="12" y="23"/>
                  </a:moveTo>
                  <a:cubicBezTo>
                    <a:pt x="19" y="23"/>
                    <a:pt x="24" y="18"/>
                    <a:pt x="23" y="11"/>
                  </a:cubicBezTo>
                  <a:cubicBezTo>
                    <a:pt x="23" y="5"/>
                    <a:pt x="18" y="0"/>
                    <a:pt x="11" y="0"/>
                  </a:cubicBezTo>
                  <a:cubicBezTo>
                    <a:pt x="5" y="0"/>
                    <a:pt x="0" y="6"/>
                    <a:pt x="0" y="12"/>
                  </a:cubicBezTo>
                  <a:cubicBezTo>
                    <a:pt x="0" y="19"/>
                    <a:pt x="6" y="24"/>
                    <a:pt x="12" y="23"/>
                  </a:cubicBezTo>
                  <a:close/>
                  <a:moveTo>
                    <a:pt x="12" y="23"/>
                  </a:moveTo>
                  <a:cubicBezTo>
                    <a:pt x="12" y="23"/>
                    <a:pt x="12" y="23"/>
                    <a:pt x="12" y="23"/>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1">
              <a:extLst>
                <a:ext uri="{FF2B5EF4-FFF2-40B4-BE49-F238E27FC236}">
                  <a16:creationId xmlns:a16="http://schemas.microsoft.com/office/drawing/2014/main" id="{E2951F77-22EE-82EA-496E-7FB1AB8AB8C4}"/>
                </a:ext>
              </a:extLst>
            </p:cNvPr>
            <p:cNvSpPr>
              <a:spLocks noEditPoints="1"/>
            </p:cNvSpPr>
            <p:nvPr/>
          </p:nvSpPr>
          <p:spPr bwMode="auto">
            <a:xfrm>
              <a:off x="3735388" y="4335463"/>
              <a:ext cx="725487" cy="606425"/>
            </a:xfrm>
            <a:custGeom>
              <a:avLst/>
              <a:gdLst>
                <a:gd name="T0" fmla="*/ 75 w 524"/>
                <a:gd name="T1" fmla="*/ 276 h 438"/>
                <a:gd name="T2" fmla="*/ 80 w 524"/>
                <a:gd name="T3" fmla="*/ 393 h 438"/>
                <a:gd name="T4" fmla="*/ 128 w 524"/>
                <a:gd name="T5" fmla="*/ 437 h 438"/>
                <a:gd name="T6" fmla="*/ 173 w 524"/>
                <a:gd name="T7" fmla="*/ 389 h 438"/>
                <a:gd name="T8" fmla="*/ 170 w 524"/>
                <a:gd name="T9" fmla="*/ 319 h 438"/>
                <a:gd name="T10" fmla="*/ 205 w 524"/>
                <a:gd name="T11" fmla="*/ 317 h 438"/>
                <a:gd name="T12" fmla="*/ 216 w 524"/>
                <a:gd name="T13" fmla="*/ 305 h 438"/>
                <a:gd name="T14" fmla="*/ 215 w 524"/>
                <a:gd name="T15" fmla="*/ 275 h 438"/>
                <a:gd name="T16" fmla="*/ 433 w 524"/>
                <a:gd name="T17" fmla="*/ 339 h 438"/>
                <a:gd name="T18" fmla="*/ 482 w 524"/>
                <a:gd name="T19" fmla="*/ 306 h 438"/>
                <a:gd name="T20" fmla="*/ 479 w 524"/>
                <a:gd name="T21" fmla="*/ 229 h 438"/>
                <a:gd name="T22" fmla="*/ 518 w 524"/>
                <a:gd name="T23" fmla="*/ 207 h 438"/>
                <a:gd name="T24" fmla="*/ 524 w 524"/>
                <a:gd name="T25" fmla="*/ 196 h 438"/>
                <a:gd name="T26" fmla="*/ 522 w 524"/>
                <a:gd name="T27" fmla="*/ 150 h 438"/>
                <a:gd name="T28" fmla="*/ 515 w 524"/>
                <a:gd name="T29" fmla="*/ 140 h 438"/>
                <a:gd name="T30" fmla="*/ 474 w 524"/>
                <a:gd name="T31" fmla="*/ 121 h 438"/>
                <a:gd name="T32" fmla="*/ 470 w 524"/>
                <a:gd name="T33" fmla="*/ 35 h 438"/>
                <a:gd name="T34" fmla="*/ 452 w 524"/>
                <a:gd name="T35" fmla="*/ 6 h 438"/>
                <a:gd name="T36" fmla="*/ 452 w 524"/>
                <a:gd name="T37" fmla="*/ 6 h 438"/>
                <a:gd name="T38" fmla="*/ 418 w 524"/>
                <a:gd name="T39" fmla="*/ 7 h 438"/>
                <a:gd name="T40" fmla="*/ 194 w 524"/>
                <a:gd name="T41" fmla="*/ 108 h 438"/>
                <a:gd name="T42" fmla="*/ 79 w 524"/>
                <a:gd name="T43" fmla="*/ 113 h 438"/>
                <a:gd name="T44" fmla="*/ 2 w 524"/>
                <a:gd name="T45" fmla="*/ 198 h 438"/>
                <a:gd name="T46" fmla="*/ 75 w 524"/>
                <a:gd name="T47" fmla="*/ 276 h 438"/>
                <a:gd name="T48" fmla="*/ 150 w 524"/>
                <a:gd name="T49" fmla="*/ 390 h 438"/>
                <a:gd name="T50" fmla="*/ 127 w 524"/>
                <a:gd name="T51" fmla="*/ 414 h 438"/>
                <a:gd name="T52" fmla="*/ 103 w 524"/>
                <a:gd name="T53" fmla="*/ 392 h 438"/>
                <a:gd name="T54" fmla="*/ 98 w 524"/>
                <a:gd name="T55" fmla="*/ 275 h 438"/>
                <a:gd name="T56" fmla="*/ 145 w 524"/>
                <a:gd name="T57" fmla="*/ 273 h 438"/>
                <a:gd name="T58" fmla="*/ 150 w 524"/>
                <a:gd name="T59" fmla="*/ 390 h 438"/>
                <a:gd name="T60" fmla="*/ 169 w 524"/>
                <a:gd name="T61" fmla="*/ 296 h 438"/>
                <a:gd name="T62" fmla="*/ 168 w 524"/>
                <a:gd name="T63" fmla="*/ 272 h 438"/>
                <a:gd name="T64" fmla="*/ 191 w 524"/>
                <a:gd name="T65" fmla="*/ 271 h 438"/>
                <a:gd name="T66" fmla="*/ 192 w 524"/>
                <a:gd name="T67" fmla="*/ 295 h 438"/>
                <a:gd name="T68" fmla="*/ 169 w 524"/>
                <a:gd name="T69" fmla="*/ 296 h 438"/>
                <a:gd name="T70" fmla="*/ 499 w 524"/>
                <a:gd name="T71" fmla="*/ 158 h 438"/>
                <a:gd name="T72" fmla="*/ 500 w 524"/>
                <a:gd name="T73" fmla="*/ 190 h 438"/>
                <a:gd name="T74" fmla="*/ 477 w 524"/>
                <a:gd name="T75" fmla="*/ 203 h 438"/>
                <a:gd name="T76" fmla="*/ 475 w 524"/>
                <a:gd name="T77" fmla="*/ 147 h 438"/>
                <a:gd name="T78" fmla="*/ 499 w 524"/>
                <a:gd name="T79" fmla="*/ 158 h 438"/>
                <a:gd name="T80" fmla="*/ 429 w 524"/>
                <a:gd name="T81" fmla="*/ 27 h 438"/>
                <a:gd name="T82" fmla="*/ 441 w 524"/>
                <a:gd name="T83" fmla="*/ 27 h 438"/>
                <a:gd name="T84" fmla="*/ 447 w 524"/>
                <a:gd name="T85" fmla="*/ 36 h 438"/>
                <a:gd name="T86" fmla="*/ 459 w 524"/>
                <a:gd name="T87" fmla="*/ 307 h 438"/>
                <a:gd name="T88" fmla="*/ 442 w 524"/>
                <a:gd name="T89" fmla="*/ 318 h 438"/>
                <a:gd name="T90" fmla="*/ 436 w 524"/>
                <a:gd name="T91" fmla="*/ 316 h 438"/>
                <a:gd name="T92" fmla="*/ 423 w 524"/>
                <a:gd name="T93" fmla="*/ 30 h 438"/>
                <a:gd name="T94" fmla="*/ 429 w 524"/>
                <a:gd name="T95" fmla="*/ 27 h 438"/>
                <a:gd name="T96" fmla="*/ 401 w 524"/>
                <a:gd name="T97" fmla="*/ 40 h 438"/>
                <a:gd name="T98" fmla="*/ 412 w 524"/>
                <a:gd name="T99" fmla="*/ 309 h 438"/>
                <a:gd name="T100" fmla="*/ 214 w 524"/>
                <a:gd name="T101" fmla="*/ 250 h 438"/>
                <a:gd name="T102" fmla="*/ 208 w 524"/>
                <a:gd name="T103" fmla="*/ 127 h 438"/>
                <a:gd name="T104" fmla="*/ 401 w 524"/>
                <a:gd name="T105" fmla="*/ 40 h 438"/>
                <a:gd name="T106" fmla="*/ 25 w 524"/>
                <a:gd name="T107" fmla="*/ 197 h 438"/>
                <a:gd name="T108" fmla="*/ 31 w 524"/>
                <a:gd name="T109" fmla="*/ 168 h 438"/>
                <a:gd name="T110" fmla="*/ 80 w 524"/>
                <a:gd name="T111" fmla="*/ 136 h 438"/>
                <a:gd name="T112" fmla="*/ 185 w 524"/>
                <a:gd name="T113" fmla="*/ 132 h 438"/>
                <a:gd name="T114" fmla="*/ 190 w 524"/>
                <a:gd name="T115" fmla="*/ 248 h 438"/>
                <a:gd name="T116" fmla="*/ 85 w 524"/>
                <a:gd name="T117" fmla="*/ 253 h 438"/>
                <a:gd name="T118" fmla="*/ 25 w 524"/>
                <a:gd name="T119" fmla="*/ 197 h 438"/>
                <a:gd name="T120" fmla="*/ 25 w 524"/>
                <a:gd name="T121" fmla="*/ 197 h 438"/>
                <a:gd name="T122" fmla="*/ 25 w 524"/>
                <a:gd name="T123" fmla="*/ 19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438">
                  <a:moveTo>
                    <a:pt x="75" y="276"/>
                  </a:moveTo>
                  <a:cubicBezTo>
                    <a:pt x="80" y="393"/>
                    <a:pt x="80" y="393"/>
                    <a:pt x="80" y="393"/>
                  </a:cubicBezTo>
                  <a:cubicBezTo>
                    <a:pt x="81" y="418"/>
                    <a:pt x="102" y="438"/>
                    <a:pt x="128" y="437"/>
                  </a:cubicBezTo>
                  <a:cubicBezTo>
                    <a:pt x="154" y="436"/>
                    <a:pt x="174" y="414"/>
                    <a:pt x="173" y="389"/>
                  </a:cubicBezTo>
                  <a:cubicBezTo>
                    <a:pt x="170" y="319"/>
                    <a:pt x="170" y="319"/>
                    <a:pt x="170" y="319"/>
                  </a:cubicBezTo>
                  <a:cubicBezTo>
                    <a:pt x="205" y="317"/>
                    <a:pt x="205" y="317"/>
                    <a:pt x="205" y="317"/>
                  </a:cubicBezTo>
                  <a:cubicBezTo>
                    <a:pt x="211" y="317"/>
                    <a:pt x="216" y="312"/>
                    <a:pt x="216" y="305"/>
                  </a:cubicBezTo>
                  <a:cubicBezTo>
                    <a:pt x="215" y="275"/>
                    <a:pt x="215" y="275"/>
                    <a:pt x="215" y="275"/>
                  </a:cubicBezTo>
                  <a:cubicBezTo>
                    <a:pt x="216" y="276"/>
                    <a:pt x="228" y="279"/>
                    <a:pt x="433" y="339"/>
                  </a:cubicBezTo>
                  <a:cubicBezTo>
                    <a:pt x="456" y="350"/>
                    <a:pt x="483" y="332"/>
                    <a:pt x="482" y="306"/>
                  </a:cubicBezTo>
                  <a:cubicBezTo>
                    <a:pt x="479" y="229"/>
                    <a:pt x="479" y="229"/>
                    <a:pt x="479" y="229"/>
                  </a:cubicBezTo>
                  <a:cubicBezTo>
                    <a:pt x="518" y="207"/>
                    <a:pt x="518" y="207"/>
                    <a:pt x="518" y="207"/>
                  </a:cubicBezTo>
                  <a:cubicBezTo>
                    <a:pt x="522" y="205"/>
                    <a:pt x="524" y="201"/>
                    <a:pt x="524" y="196"/>
                  </a:cubicBezTo>
                  <a:cubicBezTo>
                    <a:pt x="522" y="150"/>
                    <a:pt x="522" y="150"/>
                    <a:pt x="522" y="150"/>
                  </a:cubicBezTo>
                  <a:cubicBezTo>
                    <a:pt x="522" y="145"/>
                    <a:pt x="519" y="141"/>
                    <a:pt x="515" y="140"/>
                  </a:cubicBezTo>
                  <a:cubicBezTo>
                    <a:pt x="474" y="121"/>
                    <a:pt x="474" y="121"/>
                    <a:pt x="474" y="121"/>
                  </a:cubicBezTo>
                  <a:cubicBezTo>
                    <a:pt x="470" y="35"/>
                    <a:pt x="470" y="35"/>
                    <a:pt x="470" y="35"/>
                  </a:cubicBezTo>
                  <a:cubicBezTo>
                    <a:pt x="470" y="23"/>
                    <a:pt x="463" y="12"/>
                    <a:pt x="452" y="6"/>
                  </a:cubicBezTo>
                  <a:cubicBezTo>
                    <a:pt x="452" y="6"/>
                    <a:pt x="452" y="6"/>
                    <a:pt x="452" y="6"/>
                  </a:cubicBezTo>
                  <a:cubicBezTo>
                    <a:pt x="441" y="0"/>
                    <a:pt x="428" y="1"/>
                    <a:pt x="418" y="7"/>
                  </a:cubicBezTo>
                  <a:cubicBezTo>
                    <a:pt x="194" y="108"/>
                    <a:pt x="194" y="108"/>
                    <a:pt x="194" y="108"/>
                  </a:cubicBezTo>
                  <a:cubicBezTo>
                    <a:pt x="79" y="113"/>
                    <a:pt x="79" y="113"/>
                    <a:pt x="79" y="113"/>
                  </a:cubicBezTo>
                  <a:cubicBezTo>
                    <a:pt x="35" y="115"/>
                    <a:pt x="0" y="153"/>
                    <a:pt x="2" y="198"/>
                  </a:cubicBezTo>
                  <a:cubicBezTo>
                    <a:pt x="3" y="239"/>
                    <a:pt x="35" y="272"/>
                    <a:pt x="75" y="276"/>
                  </a:cubicBezTo>
                  <a:close/>
                  <a:moveTo>
                    <a:pt x="150" y="390"/>
                  </a:moveTo>
                  <a:cubicBezTo>
                    <a:pt x="150" y="403"/>
                    <a:pt x="140" y="413"/>
                    <a:pt x="127" y="414"/>
                  </a:cubicBezTo>
                  <a:cubicBezTo>
                    <a:pt x="114" y="415"/>
                    <a:pt x="104" y="404"/>
                    <a:pt x="103" y="392"/>
                  </a:cubicBezTo>
                  <a:cubicBezTo>
                    <a:pt x="98" y="275"/>
                    <a:pt x="98" y="275"/>
                    <a:pt x="98" y="275"/>
                  </a:cubicBezTo>
                  <a:cubicBezTo>
                    <a:pt x="145" y="273"/>
                    <a:pt x="145" y="273"/>
                    <a:pt x="145" y="273"/>
                  </a:cubicBezTo>
                  <a:cubicBezTo>
                    <a:pt x="150" y="408"/>
                    <a:pt x="149" y="388"/>
                    <a:pt x="150" y="390"/>
                  </a:cubicBezTo>
                  <a:close/>
                  <a:moveTo>
                    <a:pt x="169" y="296"/>
                  </a:moveTo>
                  <a:cubicBezTo>
                    <a:pt x="168" y="272"/>
                    <a:pt x="168" y="272"/>
                    <a:pt x="168" y="272"/>
                  </a:cubicBezTo>
                  <a:cubicBezTo>
                    <a:pt x="191" y="271"/>
                    <a:pt x="191" y="271"/>
                    <a:pt x="191" y="271"/>
                  </a:cubicBezTo>
                  <a:cubicBezTo>
                    <a:pt x="192" y="295"/>
                    <a:pt x="192" y="295"/>
                    <a:pt x="192" y="295"/>
                  </a:cubicBezTo>
                  <a:lnTo>
                    <a:pt x="169" y="296"/>
                  </a:lnTo>
                  <a:close/>
                  <a:moveTo>
                    <a:pt x="499" y="158"/>
                  </a:moveTo>
                  <a:cubicBezTo>
                    <a:pt x="500" y="190"/>
                    <a:pt x="500" y="190"/>
                    <a:pt x="500" y="190"/>
                  </a:cubicBezTo>
                  <a:cubicBezTo>
                    <a:pt x="477" y="203"/>
                    <a:pt x="477" y="203"/>
                    <a:pt x="477" y="203"/>
                  </a:cubicBezTo>
                  <a:cubicBezTo>
                    <a:pt x="475" y="147"/>
                    <a:pt x="475" y="147"/>
                    <a:pt x="475" y="147"/>
                  </a:cubicBezTo>
                  <a:lnTo>
                    <a:pt x="499" y="158"/>
                  </a:lnTo>
                  <a:close/>
                  <a:moveTo>
                    <a:pt x="429" y="27"/>
                  </a:moveTo>
                  <a:cubicBezTo>
                    <a:pt x="434" y="24"/>
                    <a:pt x="439" y="26"/>
                    <a:pt x="441" y="27"/>
                  </a:cubicBezTo>
                  <a:cubicBezTo>
                    <a:pt x="443" y="28"/>
                    <a:pt x="447" y="30"/>
                    <a:pt x="447" y="36"/>
                  </a:cubicBezTo>
                  <a:cubicBezTo>
                    <a:pt x="459" y="307"/>
                    <a:pt x="459" y="307"/>
                    <a:pt x="459" y="307"/>
                  </a:cubicBezTo>
                  <a:cubicBezTo>
                    <a:pt x="459" y="316"/>
                    <a:pt x="450" y="322"/>
                    <a:pt x="442" y="318"/>
                  </a:cubicBezTo>
                  <a:cubicBezTo>
                    <a:pt x="440" y="317"/>
                    <a:pt x="440" y="317"/>
                    <a:pt x="436" y="316"/>
                  </a:cubicBezTo>
                  <a:cubicBezTo>
                    <a:pt x="423" y="30"/>
                    <a:pt x="423" y="30"/>
                    <a:pt x="423" y="30"/>
                  </a:cubicBezTo>
                  <a:cubicBezTo>
                    <a:pt x="428" y="28"/>
                    <a:pt x="428" y="28"/>
                    <a:pt x="429" y="27"/>
                  </a:cubicBezTo>
                  <a:close/>
                  <a:moveTo>
                    <a:pt x="401" y="40"/>
                  </a:moveTo>
                  <a:cubicBezTo>
                    <a:pt x="412" y="309"/>
                    <a:pt x="412" y="309"/>
                    <a:pt x="412" y="309"/>
                  </a:cubicBezTo>
                  <a:cubicBezTo>
                    <a:pt x="214" y="250"/>
                    <a:pt x="214" y="250"/>
                    <a:pt x="214" y="250"/>
                  </a:cubicBezTo>
                  <a:cubicBezTo>
                    <a:pt x="208" y="127"/>
                    <a:pt x="208" y="127"/>
                    <a:pt x="208" y="127"/>
                  </a:cubicBezTo>
                  <a:lnTo>
                    <a:pt x="401" y="40"/>
                  </a:lnTo>
                  <a:close/>
                  <a:moveTo>
                    <a:pt x="25" y="197"/>
                  </a:moveTo>
                  <a:cubicBezTo>
                    <a:pt x="24" y="187"/>
                    <a:pt x="27" y="177"/>
                    <a:pt x="31" y="168"/>
                  </a:cubicBezTo>
                  <a:cubicBezTo>
                    <a:pt x="41" y="149"/>
                    <a:pt x="60" y="137"/>
                    <a:pt x="80" y="136"/>
                  </a:cubicBezTo>
                  <a:cubicBezTo>
                    <a:pt x="185" y="132"/>
                    <a:pt x="185" y="132"/>
                    <a:pt x="185" y="132"/>
                  </a:cubicBezTo>
                  <a:cubicBezTo>
                    <a:pt x="190" y="248"/>
                    <a:pt x="190" y="248"/>
                    <a:pt x="190" y="248"/>
                  </a:cubicBezTo>
                  <a:cubicBezTo>
                    <a:pt x="85" y="253"/>
                    <a:pt x="85" y="253"/>
                    <a:pt x="85" y="253"/>
                  </a:cubicBezTo>
                  <a:cubicBezTo>
                    <a:pt x="53" y="254"/>
                    <a:pt x="26" y="229"/>
                    <a:pt x="25" y="197"/>
                  </a:cubicBezTo>
                  <a:close/>
                  <a:moveTo>
                    <a:pt x="25" y="197"/>
                  </a:moveTo>
                  <a:cubicBezTo>
                    <a:pt x="25" y="197"/>
                    <a:pt x="25" y="197"/>
                    <a:pt x="25" y="197"/>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2">
              <a:extLst>
                <a:ext uri="{FF2B5EF4-FFF2-40B4-BE49-F238E27FC236}">
                  <a16:creationId xmlns:a16="http://schemas.microsoft.com/office/drawing/2014/main" id="{5DB73856-6E1F-EE93-B409-1BA9903A0DEB}"/>
                </a:ext>
              </a:extLst>
            </p:cNvPr>
            <p:cNvSpPr>
              <a:spLocks noEditPoints="1"/>
            </p:cNvSpPr>
            <p:nvPr/>
          </p:nvSpPr>
          <p:spPr bwMode="auto">
            <a:xfrm>
              <a:off x="3802063" y="4591050"/>
              <a:ext cx="98425" cy="63500"/>
            </a:xfrm>
            <a:custGeom>
              <a:avLst/>
              <a:gdLst>
                <a:gd name="T0" fmla="*/ 71 w 71"/>
                <a:gd name="T1" fmla="*/ 32 h 46"/>
                <a:gd name="T2" fmla="*/ 59 w 71"/>
                <a:gd name="T3" fmla="*/ 21 h 46"/>
                <a:gd name="T4" fmla="*/ 35 w 71"/>
                <a:gd name="T5" fmla="*/ 22 h 46"/>
                <a:gd name="T6" fmla="*/ 23 w 71"/>
                <a:gd name="T7" fmla="*/ 11 h 46"/>
                <a:gd name="T8" fmla="*/ 11 w 71"/>
                <a:gd name="T9" fmla="*/ 0 h 46"/>
                <a:gd name="T10" fmla="*/ 0 w 71"/>
                <a:gd name="T11" fmla="*/ 12 h 46"/>
                <a:gd name="T12" fmla="*/ 36 w 71"/>
                <a:gd name="T13" fmla="*/ 45 h 46"/>
                <a:gd name="T14" fmla="*/ 60 w 71"/>
                <a:gd name="T15" fmla="*/ 44 h 46"/>
                <a:gd name="T16" fmla="*/ 71 w 71"/>
                <a:gd name="T17" fmla="*/ 32 h 46"/>
                <a:gd name="T18" fmla="*/ 71 w 71"/>
                <a:gd name="T19" fmla="*/ 32 h 46"/>
                <a:gd name="T20" fmla="*/ 71 w 71"/>
                <a:gd name="T21"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6">
                  <a:moveTo>
                    <a:pt x="71" y="32"/>
                  </a:moveTo>
                  <a:cubicBezTo>
                    <a:pt x="71" y="26"/>
                    <a:pt x="65" y="21"/>
                    <a:pt x="59" y="21"/>
                  </a:cubicBezTo>
                  <a:cubicBezTo>
                    <a:pt x="35" y="22"/>
                    <a:pt x="35" y="22"/>
                    <a:pt x="35" y="22"/>
                  </a:cubicBezTo>
                  <a:cubicBezTo>
                    <a:pt x="29" y="22"/>
                    <a:pt x="24" y="17"/>
                    <a:pt x="23" y="11"/>
                  </a:cubicBezTo>
                  <a:cubicBezTo>
                    <a:pt x="23" y="5"/>
                    <a:pt x="18" y="0"/>
                    <a:pt x="11" y="0"/>
                  </a:cubicBezTo>
                  <a:cubicBezTo>
                    <a:pt x="5" y="0"/>
                    <a:pt x="0" y="6"/>
                    <a:pt x="0" y="12"/>
                  </a:cubicBezTo>
                  <a:cubicBezTo>
                    <a:pt x="1" y="31"/>
                    <a:pt x="17" y="46"/>
                    <a:pt x="36" y="45"/>
                  </a:cubicBezTo>
                  <a:cubicBezTo>
                    <a:pt x="60" y="44"/>
                    <a:pt x="60" y="44"/>
                    <a:pt x="60" y="44"/>
                  </a:cubicBezTo>
                  <a:cubicBezTo>
                    <a:pt x="66" y="44"/>
                    <a:pt x="71" y="39"/>
                    <a:pt x="71" y="32"/>
                  </a:cubicBezTo>
                  <a:close/>
                  <a:moveTo>
                    <a:pt x="71" y="32"/>
                  </a:moveTo>
                  <a:cubicBezTo>
                    <a:pt x="71" y="32"/>
                    <a:pt x="71" y="32"/>
                    <a:pt x="71" y="32"/>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3">
              <a:extLst>
                <a:ext uri="{FF2B5EF4-FFF2-40B4-BE49-F238E27FC236}">
                  <a16:creationId xmlns:a16="http://schemas.microsoft.com/office/drawing/2014/main" id="{9C614640-5815-99F9-D984-B60905CC9E2B}"/>
                </a:ext>
              </a:extLst>
            </p:cNvPr>
            <p:cNvSpPr>
              <a:spLocks noEditPoints="1"/>
            </p:cNvSpPr>
            <p:nvPr/>
          </p:nvSpPr>
          <p:spPr bwMode="auto">
            <a:xfrm>
              <a:off x="4541838" y="4540250"/>
              <a:ext cx="134937" cy="34925"/>
            </a:xfrm>
            <a:custGeom>
              <a:avLst/>
              <a:gdLst>
                <a:gd name="T0" fmla="*/ 85 w 98"/>
                <a:gd name="T1" fmla="*/ 0 h 26"/>
                <a:gd name="T2" fmla="*/ 11 w 98"/>
                <a:gd name="T3" fmla="*/ 2 h 26"/>
                <a:gd name="T4" fmla="*/ 0 w 98"/>
                <a:gd name="T5" fmla="*/ 14 h 26"/>
                <a:gd name="T6" fmla="*/ 12 w 98"/>
                <a:gd name="T7" fmla="*/ 26 h 26"/>
                <a:gd name="T8" fmla="*/ 86 w 98"/>
                <a:gd name="T9" fmla="*/ 24 h 26"/>
                <a:gd name="T10" fmla="*/ 97 w 98"/>
                <a:gd name="T11" fmla="*/ 12 h 26"/>
                <a:gd name="T12" fmla="*/ 85 w 98"/>
                <a:gd name="T13" fmla="*/ 0 h 26"/>
                <a:gd name="T14" fmla="*/ 85 w 98"/>
                <a:gd name="T15" fmla="*/ 0 h 26"/>
                <a:gd name="T16" fmla="*/ 85 w 9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26">
                  <a:moveTo>
                    <a:pt x="85" y="0"/>
                  </a:moveTo>
                  <a:cubicBezTo>
                    <a:pt x="11" y="2"/>
                    <a:pt x="11" y="2"/>
                    <a:pt x="11" y="2"/>
                  </a:cubicBezTo>
                  <a:cubicBezTo>
                    <a:pt x="5" y="2"/>
                    <a:pt x="0" y="8"/>
                    <a:pt x="0" y="14"/>
                  </a:cubicBezTo>
                  <a:cubicBezTo>
                    <a:pt x="0" y="21"/>
                    <a:pt x="5" y="26"/>
                    <a:pt x="12" y="26"/>
                  </a:cubicBezTo>
                  <a:cubicBezTo>
                    <a:pt x="86" y="24"/>
                    <a:pt x="86" y="24"/>
                    <a:pt x="86" y="24"/>
                  </a:cubicBezTo>
                  <a:cubicBezTo>
                    <a:pt x="93" y="23"/>
                    <a:pt x="98" y="18"/>
                    <a:pt x="97" y="12"/>
                  </a:cubicBezTo>
                  <a:cubicBezTo>
                    <a:pt x="97" y="5"/>
                    <a:pt x="92" y="0"/>
                    <a:pt x="85" y="0"/>
                  </a:cubicBezTo>
                  <a:close/>
                  <a:moveTo>
                    <a:pt x="85" y="0"/>
                  </a:moveTo>
                  <a:cubicBezTo>
                    <a:pt x="85" y="0"/>
                    <a:pt x="85" y="0"/>
                    <a:pt x="85" y="0"/>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4">
              <a:extLst>
                <a:ext uri="{FF2B5EF4-FFF2-40B4-BE49-F238E27FC236}">
                  <a16:creationId xmlns:a16="http://schemas.microsoft.com/office/drawing/2014/main" id="{0AA5CBEB-26FD-D7D2-E4B2-1CDC3DD65186}"/>
                </a:ext>
              </a:extLst>
            </p:cNvPr>
            <p:cNvSpPr>
              <a:spLocks noEditPoints="1"/>
            </p:cNvSpPr>
            <p:nvPr/>
          </p:nvSpPr>
          <p:spPr bwMode="auto">
            <a:xfrm>
              <a:off x="4498975" y="4633913"/>
              <a:ext cx="82550" cy="79375"/>
            </a:xfrm>
            <a:custGeom>
              <a:avLst/>
              <a:gdLst>
                <a:gd name="T0" fmla="*/ 55 w 60"/>
                <a:gd name="T1" fmla="*/ 36 h 58"/>
                <a:gd name="T2" fmla="*/ 20 w 60"/>
                <a:gd name="T3" fmla="*/ 5 h 58"/>
                <a:gd name="T4" fmla="*/ 4 w 60"/>
                <a:gd name="T5" fmla="*/ 5 h 58"/>
                <a:gd name="T6" fmla="*/ 5 w 60"/>
                <a:gd name="T7" fmla="*/ 22 h 58"/>
                <a:gd name="T8" fmla="*/ 39 w 60"/>
                <a:gd name="T9" fmla="*/ 53 h 58"/>
                <a:gd name="T10" fmla="*/ 55 w 60"/>
                <a:gd name="T11" fmla="*/ 52 h 58"/>
                <a:gd name="T12" fmla="*/ 55 w 60"/>
                <a:gd name="T13" fmla="*/ 36 h 58"/>
                <a:gd name="T14" fmla="*/ 55 w 60"/>
                <a:gd name="T15" fmla="*/ 36 h 58"/>
                <a:gd name="T16" fmla="*/ 55 w 60"/>
                <a:gd name="T17"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55" y="36"/>
                  </a:moveTo>
                  <a:cubicBezTo>
                    <a:pt x="20" y="5"/>
                    <a:pt x="20" y="5"/>
                    <a:pt x="20" y="5"/>
                  </a:cubicBezTo>
                  <a:cubicBezTo>
                    <a:pt x="16" y="0"/>
                    <a:pt x="8" y="1"/>
                    <a:pt x="4" y="5"/>
                  </a:cubicBezTo>
                  <a:cubicBezTo>
                    <a:pt x="0" y="10"/>
                    <a:pt x="0" y="17"/>
                    <a:pt x="5" y="22"/>
                  </a:cubicBezTo>
                  <a:cubicBezTo>
                    <a:pt x="39" y="53"/>
                    <a:pt x="39" y="53"/>
                    <a:pt x="39" y="53"/>
                  </a:cubicBezTo>
                  <a:cubicBezTo>
                    <a:pt x="44" y="58"/>
                    <a:pt x="51" y="57"/>
                    <a:pt x="55" y="52"/>
                  </a:cubicBezTo>
                  <a:cubicBezTo>
                    <a:pt x="60" y="48"/>
                    <a:pt x="59" y="40"/>
                    <a:pt x="55" y="36"/>
                  </a:cubicBezTo>
                  <a:close/>
                  <a:moveTo>
                    <a:pt x="55" y="36"/>
                  </a:moveTo>
                  <a:cubicBezTo>
                    <a:pt x="55" y="36"/>
                    <a:pt x="55" y="36"/>
                    <a:pt x="55" y="36"/>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5">
              <a:extLst>
                <a:ext uri="{FF2B5EF4-FFF2-40B4-BE49-F238E27FC236}">
                  <a16:creationId xmlns:a16="http://schemas.microsoft.com/office/drawing/2014/main" id="{D22D7AEF-502A-1018-D57B-A49DD9507B40}"/>
                </a:ext>
              </a:extLst>
            </p:cNvPr>
            <p:cNvSpPr>
              <a:spLocks noEditPoints="1"/>
            </p:cNvSpPr>
            <p:nvPr/>
          </p:nvSpPr>
          <p:spPr bwMode="auto">
            <a:xfrm>
              <a:off x="4491038" y="4403725"/>
              <a:ext cx="77787" cy="82550"/>
            </a:xfrm>
            <a:custGeom>
              <a:avLst/>
              <a:gdLst>
                <a:gd name="T0" fmla="*/ 36 w 57"/>
                <a:gd name="T1" fmla="*/ 5 h 60"/>
                <a:gd name="T2" fmla="*/ 4 w 57"/>
                <a:gd name="T3" fmla="*/ 40 h 60"/>
                <a:gd name="T4" fmla="*/ 5 w 57"/>
                <a:gd name="T5" fmla="*/ 56 h 60"/>
                <a:gd name="T6" fmla="*/ 21 w 57"/>
                <a:gd name="T7" fmla="*/ 55 h 60"/>
                <a:gd name="T8" fmla="*/ 53 w 57"/>
                <a:gd name="T9" fmla="*/ 21 h 60"/>
                <a:gd name="T10" fmla="*/ 52 w 57"/>
                <a:gd name="T11" fmla="*/ 5 h 60"/>
                <a:gd name="T12" fmla="*/ 36 w 57"/>
                <a:gd name="T13" fmla="*/ 5 h 60"/>
                <a:gd name="T14" fmla="*/ 36 w 57"/>
                <a:gd name="T15" fmla="*/ 5 h 60"/>
                <a:gd name="T16" fmla="*/ 36 w 57"/>
                <a:gd name="T17" fmla="*/ 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0">
                  <a:moveTo>
                    <a:pt x="36" y="5"/>
                  </a:moveTo>
                  <a:cubicBezTo>
                    <a:pt x="4" y="40"/>
                    <a:pt x="4" y="40"/>
                    <a:pt x="4" y="40"/>
                  </a:cubicBezTo>
                  <a:cubicBezTo>
                    <a:pt x="0" y="44"/>
                    <a:pt x="0" y="52"/>
                    <a:pt x="5" y="56"/>
                  </a:cubicBezTo>
                  <a:cubicBezTo>
                    <a:pt x="10" y="60"/>
                    <a:pt x="17" y="60"/>
                    <a:pt x="21" y="55"/>
                  </a:cubicBezTo>
                  <a:cubicBezTo>
                    <a:pt x="53" y="21"/>
                    <a:pt x="53" y="21"/>
                    <a:pt x="53" y="21"/>
                  </a:cubicBezTo>
                  <a:cubicBezTo>
                    <a:pt x="57" y="16"/>
                    <a:pt x="57" y="9"/>
                    <a:pt x="52" y="5"/>
                  </a:cubicBezTo>
                  <a:cubicBezTo>
                    <a:pt x="47" y="0"/>
                    <a:pt x="40" y="1"/>
                    <a:pt x="36" y="5"/>
                  </a:cubicBezTo>
                  <a:close/>
                  <a:moveTo>
                    <a:pt x="36" y="5"/>
                  </a:moveTo>
                  <a:cubicBezTo>
                    <a:pt x="36" y="5"/>
                    <a:pt x="36" y="5"/>
                    <a:pt x="36" y="5"/>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a:extLst>
              <a:ext uri="{FF2B5EF4-FFF2-40B4-BE49-F238E27FC236}">
                <a16:creationId xmlns:a16="http://schemas.microsoft.com/office/drawing/2014/main" id="{E2308CA8-DCF3-A1A8-AC06-27EEED9B0ACC}"/>
              </a:ext>
            </a:extLst>
          </p:cNvPr>
          <p:cNvGrpSpPr/>
          <p:nvPr/>
        </p:nvGrpSpPr>
        <p:grpSpPr>
          <a:xfrm>
            <a:off x="7554115" y="2423593"/>
            <a:ext cx="582044" cy="582044"/>
            <a:chOff x="1557338" y="2171700"/>
            <a:chExt cx="774700" cy="774700"/>
          </a:xfrm>
          <a:solidFill>
            <a:schemeClr val="accent1"/>
          </a:solidFill>
        </p:grpSpPr>
        <p:sp>
          <p:nvSpPr>
            <p:cNvPr id="55" name="Freeform 18">
              <a:extLst>
                <a:ext uri="{FF2B5EF4-FFF2-40B4-BE49-F238E27FC236}">
                  <a16:creationId xmlns:a16="http://schemas.microsoft.com/office/drawing/2014/main" id="{689B09C1-4B75-29D9-4F1D-07BC4B453783}"/>
                </a:ext>
              </a:extLst>
            </p:cNvPr>
            <p:cNvSpPr>
              <a:spLocks noEditPoints="1"/>
            </p:cNvSpPr>
            <p:nvPr/>
          </p:nvSpPr>
          <p:spPr bwMode="auto">
            <a:xfrm>
              <a:off x="1557338" y="2171700"/>
              <a:ext cx="774700" cy="774700"/>
            </a:xfrm>
            <a:custGeom>
              <a:avLst/>
              <a:gdLst>
                <a:gd name="T0" fmla="*/ 486 w 560"/>
                <a:gd name="T1" fmla="*/ 243 h 560"/>
                <a:gd name="T2" fmla="*/ 484 w 560"/>
                <a:gd name="T3" fmla="*/ 88 h 560"/>
                <a:gd name="T4" fmla="*/ 410 w 560"/>
                <a:gd name="T5" fmla="*/ 0 h 560"/>
                <a:gd name="T6" fmla="*/ 52 w 560"/>
                <a:gd name="T7" fmla="*/ 13 h 560"/>
                <a:gd name="T8" fmla="*/ 0 w 560"/>
                <a:gd name="T9" fmla="*/ 93 h 560"/>
                <a:gd name="T10" fmla="*/ 28 w 560"/>
                <a:gd name="T11" fmla="*/ 504 h 560"/>
                <a:gd name="T12" fmla="*/ 318 w 560"/>
                <a:gd name="T13" fmla="*/ 532 h 560"/>
                <a:gd name="T14" fmla="*/ 532 w 560"/>
                <a:gd name="T15" fmla="*/ 560 h 560"/>
                <a:gd name="T16" fmla="*/ 560 w 560"/>
                <a:gd name="T17" fmla="*/ 271 h 560"/>
                <a:gd name="T18" fmla="*/ 486 w 560"/>
                <a:gd name="T19" fmla="*/ 261 h 560"/>
                <a:gd name="T20" fmla="*/ 504 w 560"/>
                <a:gd name="T21" fmla="*/ 286 h 560"/>
                <a:gd name="T22" fmla="*/ 488 w 560"/>
                <a:gd name="T23" fmla="*/ 283 h 560"/>
                <a:gd name="T24" fmla="*/ 486 w 560"/>
                <a:gd name="T25" fmla="*/ 261 h 560"/>
                <a:gd name="T26" fmla="*/ 19 w 560"/>
                <a:gd name="T27" fmla="*/ 159 h 560"/>
                <a:gd name="T28" fmla="*/ 187 w 560"/>
                <a:gd name="T29" fmla="*/ 103 h 560"/>
                <a:gd name="T30" fmla="*/ 206 w 560"/>
                <a:gd name="T31" fmla="*/ 103 h 560"/>
                <a:gd name="T32" fmla="*/ 280 w 560"/>
                <a:gd name="T33" fmla="*/ 223 h 560"/>
                <a:gd name="T34" fmla="*/ 237 w 560"/>
                <a:gd name="T35" fmla="*/ 198 h 560"/>
                <a:gd name="T36" fmla="*/ 206 w 560"/>
                <a:gd name="T37" fmla="*/ 103 h 560"/>
                <a:gd name="T38" fmla="*/ 467 w 560"/>
                <a:gd name="T39" fmla="*/ 103 h 560"/>
                <a:gd name="T40" fmla="*/ 299 w 560"/>
                <a:gd name="T41" fmla="*/ 159 h 560"/>
                <a:gd name="T42" fmla="*/ 68 w 560"/>
                <a:gd name="T43" fmla="*/ 23 h 560"/>
                <a:gd name="T44" fmla="*/ 410 w 560"/>
                <a:gd name="T45" fmla="*/ 19 h 560"/>
                <a:gd name="T46" fmla="*/ 459 w 560"/>
                <a:gd name="T47" fmla="*/ 84 h 560"/>
                <a:gd name="T48" fmla="*/ 68 w 560"/>
                <a:gd name="T49" fmla="*/ 23 h 560"/>
                <a:gd name="T50" fmla="*/ 19 w 560"/>
                <a:gd name="T51" fmla="*/ 476 h 560"/>
                <a:gd name="T52" fmla="*/ 187 w 560"/>
                <a:gd name="T53" fmla="*/ 177 h 560"/>
                <a:gd name="T54" fmla="*/ 192 w 560"/>
                <a:gd name="T55" fmla="*/ 251 h 560"/>
                <a:gd name="T56" fmla="*/ 243 w 560"/>
                <a:gd name="T57" fmla="*/ 217 h 560"/>
                <a:gd name="T58" fmla="*/ 294 w 560"/>
                <a:gd name="T59" fmla="*/ 251 h 560"/>
                <a:gd name="T60" fmla="*/ 299 w 560"/>
                <a:gd name="T61" fmla="*/ 177 h 560"/>
                <a:gd name="T62" fmla="*/ 467 w 560"/>
                <a:gd name="T63" fmla="*/ 243 h 560"/>
                <a:gd name="T64" fmla="*/ 318 w 560"/>
                <a:gd name="T65" fmla="*/ 271 h 560"/>
                <a:gd name="T66" fmla="*/ 28 w 560"/>
                <a:gd name="T67" fmla="*/ 485 h 560"/>
                <a:gd name="T68" fmla="*/ 532 w 560"/>
                <a:gd name="T69" fmla="*/ 541 h 560"/>
                <a:gd name="T70" fmla="*/ 336 w 560"/>
                <a:gd name="T71" fmla="*/ 532 h 560"/>
                <a:gd name="T72" fmla="*/ 346 w 560"/>
                <a:gd name="T73" fmla="*/ 261 h 560"/>
                <a:gd name="T74" fmla="*/ 467 w 560"/>
                <a:gd name="T75" fmla="*/ 308 h 560"/>
                <a:gd name="T76" fmla="*/ 483 w 560"/>
                <a:gd name="T77" fmla="*/ 315 h 560"/>
                <a:gd name="T78" fmla="*/ 507 w 560"/>
                <a:gd name="T79" fmla="*/ 315 h 560"/>
                <a:gd name="T80" fmla="*/ 517 w 560"/>
                <a:gd name="T81" fmla="*/ 317 h 560"/>
                <a:gd name="T82" fmla="*/ 523 w 560"/>
                <a:gd name="T83" fmla="*/ 261 h 560"/>
                <a:gd name="T84" fmla="*/ 542 w 560"/>
                <a:gd name="T85" fmla="*/ 271 h 560"/>
                <a:gd name="T86" fmla="*/ 542 w 560"/>
                <a:gd name="T87" fmla="*/ 53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0" h="560">
                  <a:moveTo>
                    <a:pt x="532" y="243"/>
                  </a:moveTo>
                  <a:cubicBezTo>
                    <a:pt x="486" y="243"/>
                    <a:pt x="486" y="243"/>
                    <a:pt x="486" y="243"/>
                  </a:cubicBezTo>
                  <a:cubicBezTo>
                    <a:pt x="486" y="93"/>
                    <a:pt x="486" y="93"/>
                    <a:pt x="486" y="93"/>
                  </a:cubicBezTo>
                  <a:cubicBezTo>
                    <a:pt x="486" y="92"/>
                    <a:pt x="485" y="90"/>
                    <a:pt x="484" y="88"/>
                  </a:cubicBezTo>
                  <a:cubicBezTo>
                    <a:pt x="434" y="13"/>
                    <a:pt x="434" y="13"/>
                    <a:pt x="434" y="13"/>
                  </a:cubicBezTo>
                  <a:cubicBezTo>
                    <a:pt x="428" y="5"/>
                    <a:pt x="420" y="0"/>
                    <a:pt x="410" y="0"/>
                  </a:cubicBezTo>
                  <a:cubicBezTo>
                    <a:pt x="76" y="0"/>
                    <a:pt x="76" y="0"/>
                    <a:pt x="76" y="0"/>
                  </a:cubicBezTo>
                  <a:cubicBezTo>
                    <a:pt x="66" y="0"/>
                    <a:pt x="58" y="5"/>
                    <a:pt x="52" y="13"/>
                  </a:cubicBezTo>
                  <a:cubicBezTo>
                    <a:pt x="2" y="88"/>
                    <a:pt x="2" y="88"/>
                    <a:pt x="2" y="88"/>
                  </a:cubicBezTo>
                  <a:cubicBezTo>
                    <a:pt x="1" y="90"/>
                    <a:pt x="0" y="92"/>
                    <a:pt x="0" y="93"/>
                  </a:cubicBezTo>
                  <a:cubicBezTo>
                    <a:pt x="0" y="476"/>
                    <a:pt x="0" y="476"/>
                    <a:pt x="0" y="476"/>
                  </a:cubicBezTo>
                  <a:cubicBezTo>
                    <a:pt x="0" y="492"/>
                    <a:pt x="13" y="504"/>
                    <a:pt x="28" y="504"/>
                  </a:cubicBezTo>
                  <a:cubicBezTo>
                    <a:pt x="318" y="504"/>
                    <a:pt x="318" y="504"/>
                    <a:pt x="318" y="504"/>
                  </a:cubicBezTo>
                  <a:cubicBezTo>
                    <a:pt x="318" y="532"/>
                    <a:pt x="318" y="532"/>
                    <a:pt x="318" y="532"/>
                  </a:cubicBezTo>
                  <a:cubicBezTo>
                    <a:pt x="318" y="548"/>
                    <a:pt x="330" y="560"/>
                    <a:pt x="346" y="560"/>
                  </a:cubicBezTo>
                  <a:cubicBezTo>
                    <a:pt x="532" y="560"/>
                    <a:pt x="532" y="560"/>
                    <a:pt x="532" y="560"/>
                  </a:cubicBezTo>
                  <a:cubicBezTo>
                    <a:pt x="548" y="560"/>
                    <a:pt x="560" y="548"/>
                    <a:pt x="560" y="532"/>
                  </a:cubicBezTo>
                  <a:cubicBezTo>
                    <a:pt x="560" y="271"/>
                    <a:pt x="560" y="271"/>
                    <a:pt x="560" y="271"/>
                  </a:cubicBezTo>
                  <a:cubicBezTo>
                    <a:pt x="560" y="255"/>
                    <a:pt x="548" y="243"/>
                    <a:pt x="532" y="243"/>
                  </a:cubicBezTo>
                  <a:close/>
                  <a:moveTo>
                    <a:pt x="486" y="261"/>
                  </a:moveTo>
                  <a:cubicBezTo>
                    <a:pt x="504" y="261"/>
                    <a:pt x="504" y="261"/>
                    <a:pt x="504" y="261"/>
                  </a:cubicBezTo>
                  <a:cubicBezTo>
                    <a:pt x="504" y="286"/>
                    <a:pt x="504" y="286"/>
                    <a:pt x="504" y="286"/>
                  </a:cubicBezTo>
                  <a:cubicBezTo>
                    <a:pt x="502" y="283"/>
                    <a:pt x="502" y="283"/>
                    <a:pt x="502" y="283"/>
                  </a:cubicBezTo>
                  <a:cubicBezTo>
                    <a:pt x="498" y="279"/>
                    <a:pt x="492" y="279"/>
                    <a:pt x="488" y="283"/>
                  </a:cubicBezTo>
                  <a:cubicBezTo>
                    <a:pt x="486" y="286"/>
                    <a:pt x="486" y="286"/>
                    <a:pt x="486" y="286"/>
                  </a:cubicBezTo>
                  <a:lnTo>
                    <a:pt x="486" y="261"/>
                  </a:lnTo>
                  <a:close/>
                  <a:moveTo>
                    <a:pt x="187" y="159"/>
                  </a:moveTo>
                  <a:cubicBezTo>
                    <a:pt x="19" y="159"/>
                    <a:pt x="19" y="159"/>
                    <a:pt x="19" y="159"/>
                  </a:cubicBezTo>
                  <a:cubicBezTo>
                    <a:pt x="19" y="103"/>
                    <a:pt x="19" y="103"/>
                    <a:pt x="19" y="103"/>
                  </a:cubicBezTo>
                  <a:cubicBezTo>
                    <a:pt x="187" y="103"/>
                    <a:pt x="187" y="103"/>
                    <a:pt x="187" y="103"/>
                  </a:cubicBezTo>
                  <a:lnTo>
                    <a:pt x="187" y="159"/>
                  </a:lnTo>
                  <a:close/>
                  <a:moveTo>
                    <a:pt x="206" y="103"/>
                  </a:moveTo>
                  <a:cubicBezTo>
                    <a:pt x="280" y="103"/>
                    <a:pt x="280" y="103"/>
                    <a:pt x="280" y="103"/>
                  </a:cubicBezTo>
                  <a:cubicBezTo>
                    <a:pt x="280" y="223"/>
                    <a:pt x="280" y="223"/>
                    <a:pt x="280" y="223"/>
                  </a:cubicBezTo>
                  <a:cubicBezTo>
                    <a:pt x="249" y="198"/>
                    <a:pt x="249" y="198"/>
                    <a:pt x="249" y="198"/>
                  </a:cubicBezTo>
                  <a:cubicBezTo>
                    <a:pt x="245" y="195"/>
                    <a:pt x="241" y="195"/>
                    <a:pt x="237" y="198"/>
                  </a:cubicBezTo>
                  <a:cubicBezTo>
                    <a:pt x="206" y="223"/>
                    <a:pt x="206" y="223"/>
                    <a:pt x="206" y="223"/>
                  </a:cubicBezTo>
                  <a:lnTo>
                    <a:pt x="206" y="103"/>
                  </a:lnTo>
                  <a:close/>
                  <a:moveTo>
                    <a:pt x="299" y="103"/>
                  </a:moveTo>
                  <a:cubicBezTo>
                    <a:pt x="467" y="103"/>
                    <a:pt x="467" y="103"/>
                    <a:pt x="467" y="103"/>
                  </a:cubicBezTo>
                  <a:cubicBezTo>
                    <a:pt x="467" y="159"/>
                    <a:pt x="467" y="159"/>
                    <a:pt x="467" y="159"/>
                  </a:cubicBezTo>
                  <a:cubicBezTo>
                    <a:pt x="299" y="159"/>
                    <a:pt x="299" y="159"/>
                    <a:pt x="299" y="159"/>
                  </a:cubicBezTo>
                  <a:lnTo>
                    <a:pt x="299" y="103"/>
                  </a:lnTo>
                  <a:close/>
                  <a:moveTo>
                    <a:pt x="68" y="23"/>
                  </a:moveTo>
                  <a:cubicBezTo>
                    <a:pt x="70" y="20"/>
                    <a:pt x="73" y="19"/>
                    <a:pt x="76" y="19"/>
                  </a:cubicBezTo>
                  <a:cubicBezTo>
                    <a:pt x="410" y="19"/>
                    <a:pt x="410" y="19"/>
                    <a:pt x="410" y="19"/>
                  </a:cubicBezTo>
                  <a:cubicBezTo>
                    <a:pt x="413" y="19"/>
                    <a:pt x="416" y="20"/>
                    <a:pt x="418" y="23"/>
                  </a:cubicBezTo>
                  <a:cubicBezTo>
                    <a:pt x="459" y="84"/>
                    <a:pt x="459" y="84"/>
                    <a:pt x="459" y="84"/>
                  </a:cubicBezTo>
                  <a:cubicBezTo>
                    <a:pt x="27" y="84"/>
                    <a:pt x="27" y="84"/>
                    <a:pt x="27" y="84"/>
                  </a:cubicBezTo>
                  <a:lnTo>
                    <a:pt x="68" y="23"/>
                  </a:lnTo>
                  <a:close/>
                  <a:moveTo>
                    <a:pt x="28" y="485"/>
                  </a:moveTo>
                  <a:cubicBezTo>
                    <a:pt x="23" y="485"/>
                    <a:pt x="19" y="481"/>
                    <a:pt x="19" y="476"/>
                  </a:cubicBezTo>
                  <a:cubicBezTo>
                    <a:pt x="19" y="177"/>
                    <a:pt x="19" y="177"/>
                    <a:pt x="19" y="177"/>
                  </a:cubicBezTo>
                  <a:cubicBezTo>
                    <a:pt x="187" y="177"/>
                    <a:pt x="187" y="177"/>
                    <a:pt x="187" y="177"/>
                  </a:cubicBezTo>
                  <a:cubicBezTo>
                    <a:pt x="187" y="243"/>
                    <a:pt x="187" y="243"/>
                    <a:pt x="187" y="243"/>
                  </a:cubicBezTo>
                  <a:cubicBezTo>
                    <a:pt x="187" y="246"/>
                    <a:pt x="189" y="250"/>
                    <a:pt x="192" y="251"/>
                  </a:cubicBezTo>
                  <a:cubicBezTo>
                    <a:pt x="196" y="253"/>
                    <a:pt x="199" y="252"/>
                    <a:pt x="202" y="250"/>
                  </a:cubicBezTo>
                  <a:cubicBezTo>
                    <a:pt x="243" y="217"/>
                    <a:pt x="243" y="217"/>
                    <a:pt x="243" y="217"/>
                  </a:cubicBezTo>
                  <a:cubicBezTo>
                    <a:pt x="284" y="250"/>
                    <a:pt x="284" y="250"/>
                    <a:pt x="284" y="250"/>
                  </a:cubicBezTo>
                  <a:cubicBezTo>
                    <a:pt x="287" y="252"/>
                    <a:pt x="290" y="253"/>
                    <a:pt x="294" y="251"/>
                  </a:cubicBezTo>
                  <a:cubicBezTo>
                    <a:pt x="297" y="250"/>
                    <a:pt x="299" y="246"/>
                    <a:pt x="299" y="243"/>
                  </a:cubicBezTo>
                  <a:cubicBezTo>
                    <a:pt x="299" y="177"/>
                    <a:pt x="299" y="177"/>
                    <a:pt x="299" y="177"/>
                  </a:cubicBezTo>
                  <a:cubicBezTo>
                    <a:pt x="467" y="177"/>
                    <a:pt x="467" y="177"/>
                    <a:pt x="467" y="177"/>
                  </a:cubicBezTo>
                  <a:cubicBezTo>
                    <a:pt x="467" y="243"/>
                    <a:pt x="467" y="243"/>
                    <a:pt x="467" y="243"/>
                  </a:cubicBezTo>
                  <a:cubicBezTo>
                    <a:pt x="346" y="243"/>
                    <a:pt x="346" y="243"/>
                    <a:pt x="346" y="243"/>
                  </a:cubicBezTo>
                  <a:cubicBezTo>
                    <a:pt x="330" y="243"/>
                    <a:pt x="318" y="255"/>
                    <a:pt x="318" y="271"/>
                  </a:cubicBezTo>
                  <a:cubicBezTo>
                    <a:pt x="318" y="485"/>
                    <a:pt x="318" y="485"/>
                    <a:pt x="318" y="485"/>
                  </a:cubicBezTo>
                  <a:lnTo>
                    <a:pt x="28" y="485"/>
                  </a:lnTo>
                  <a:close/>
                  <a:moveTo>
                    <a:pt x="542" y="532"/>
                  </a:moveTo>
                  <a:cubicBezTo>
                    <a:pt x="542" y="537"/>
                    <a:pt x="537" y="541"/>
                    <a:pt x="532" y="541"/>
                  </a:cubicBezTo>
                  <a:cubicBezTo>
                    <a:pt x="346" y="541"/>
                    <a:pt x="346" y="541"/>
                    <a:pt x="346" y="541"/>
                  </a:cubicBezTo>
                  <a:cubicBezTo>
                    <a:pt x="341" y="541"/>
                    <a:pt x="336" y="537"/>
                    <a:pt x="336" y="532"/>
                  </a:cubicBezTo>
                  <a:cubicBezTo>
                    <a:pt x="336" y="271"/>
                    <a:pt x="336" y="271"/>
                    <a:pt x="336" y="271"/>
                  </a:cubicBezTo>
                  <a:cubicBezTo>
                    <a:pt x="336" y="266"/>
                    <a:pt x="341" y="261"/>
                    <a:pt x="346" y="261"/>
                  </a:cubicBezTo>
                  <a:cubicBezTo>
                    <a:pt x="467" y="261"/>
                    <a:pt x="467" y="261"/>
                    <a:pt x="467" y="261"/>
                  </a:cubicBezTo>
                  <a:cubicBezTo>
                    <a:pt x="467" y="308"/>
                    <a:pt x="467" y="308"/>
                    <a:pt x="467" y="308"/>
                  </a:cubicBezTo>
                  <a:cubicBezTo>
                    <a:pt x="467" y="312"/>
                    <a:pt x="469" y="315"/>
                    <a:pt x="473" y="317"/>
                  </a:cubicBezTo>
                  <a:cubicBezTo>
                    <a:pt x="476" y="318"/>
                    <a:pt x="480" y="317"/>
                    <a:pt x="483" y="315"/>
                  </a:cubicBezTo>
                  <a:cubicBezTo>
                    <a:pt x="495" y="303"/>
                    <a:pt x="495" y="303"/>
                    <a:pt x="495" y="303"/>
                  </a:cubicBezTo>
                  <a:cubicBezTo>
                    <a:pt x="507" y="315"/>
                    <a:pt x="507" y="315"/>
                    <a:pt x="507" y="315"/>
                  </a:cubicBezTo>
                  <a:cubicBezTo>
                    <a:pt x="509" y="316"/>
                    <a:pt x="511" y="317"/>
                    <a:pt x="514" y="317"/>
                  </a:cubicBezTo>
                  <a:cubicBezTo>
                    <a:pt x="515" y="317"/>
                    <a:pt x="516" y="317"/>
                    <a:pt x="517" y="317"/>
                  </a:cubicBezTo>
                  <a:cubicBezTo>
                    <a:pt x="521" y="315"/>
                    <a:pt x="523" y="312"/>
                    <a:pt x="523" y="308"/>
                  </a:cubicBezTo>
                  <a:cubicBezTo>
                    <a:pt x="523" y="261"/>
                    <a:pt x="523" y="261"/>
                    <a:pt x="523" y="261"/>
                  </a:cubicBezTo>
                  <a:cubicBezTo>
                    <a:pt x="532" y="261"/>
                    <a:pt x="532" y="261"/>
                    <a:pt x="532" y="261"/>
                  </a:cubicBezTo>
                  <a:cubicBezTo>
                    <a:pt x="537" y="261"/>
                    <a:pt x="542" y="266"/>
                    <a:pt x="542" y="271"/>
                  </a:cubicBezTo>
                  <a:lnTo>
                    <a:pt x="542" y="532"/>
                  </a:lnTo>
                  <a:close/>
                  <a:moveTo>
                    <a:pt x="542" y="532"/>
                  </a:moveTo>
                  <a:cubicBezTo>
                    <a:pt x="542" y="532"/>
                    <a:pt x="542" y="532"/>
                    <a:pt x="542" y="5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9">
              <a:extLst>
                <a:ext uri="{FF2B5EF4-FFF2-40B4-BE49-F238E27FC236}">
                  <a16:creationId xmlns:a16="http://schemas.microsoft.com/office/drawing/2014/main" id="{EF90980B-849F-5D44-8E68-7DB924A56245}"/>
                </a:ext>
              </a:extLst>
            </p:cNvPr>
            <p:cNvSpPr>
              <a:spLocks noEditPoints="1"/>
            </p:cNvSpPr>
            <p:nvPr/>
          </p:nvSpPr>
          <p:spPr bwMode="auto">
            <a:xfrm>
              <a:off x="2052638" y="2641600"/>
              <a:ext cx="95250" cy="74613"/>
            </a:xfrm>
            <a:custGeom>
              <a:avLst/>
              <a:gdLst>
                <a:gd name="T0" fmla="*/ 25 w 69"/>
                <a:gd name="T1" fmla="*/ 31 h 54"/>
                <a:gd name="T2" fmla="*/ 13 w 69"/>
                <a:gd name="T3" fmla="*/ 19 h 54"/>
                <a:gd name="T4" fmla="*/ 0 w 69"/>
                <a:gd name="T5" fmla="*/ 32 h 54"/>
                <a:gd name="T6" fmla="*/ 18 w 69"/>
                <a:gd name="T7" fmla="*/ 50 h 54"/>
                <a:gd name="T8" fmla="*/ 32 w 69"/>
                <a:gd name="T9" fmla="*/ 50 h 54"/>
                <a:gd name="T10" fmla="*/ 69 w 69"/>
                <a:gd name="T11" fmla="*/ 13 h 54"/>
                <a:gd name="T12" fmla="*/ 56 w 69"/>
                <a:gd name="T13" fmla="*/ 0 h 54"/>
                <a:gd name="T14" fmla="*/ 25 w 69"/>
                <a:gd name="T15" fmla="*/ 31 h 54"/>
                <a:gd name="T16" fmla="*/ 25 w 69"/>
                <a:gd name="T17" fmla="*/ 31 h 54"/>
                <a:gd name="T18" fmla="*/ 25 w 69"/>
                <a:gd name="T19"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54">
                  <a:moveTo>
                    <a:pt x="25" y="31"/>
                  </a:moveTo>
                  <a:cubicBezTo>
                    <a:pt x="13" y="19"/>
                    <a:pt x="13" y="19"/>
                    <a:pt x="13" y="19"/>
                  </a:cubicBezTo>
                  <a:cubicBezTo>
                    <a:pt x="0" y="32"/>
                    <a:pt x="0" y="32"/>
                    <a:pt x="0" y="32"/>
                  </a:cubicBezTo>
                  <a:cubicBezTo>
                    <a:pt x="18" y="50"/>
                    <a:pt x="18" y="50"/>
                    <a:pt x="18" y="50"/>
                  </a:cubicBezTo>
                  <a:cubicBezTo>
                    <a:pt x="22" y="54"/>
                    <a:pt x="28" y="54"/>
                    <a:pt x="32" y="50"/>
                  </a:cubicBezTo>
                  <a:cubicBezTo>
                    <a:pt x="69" y="13"/>
                    <a:pt x="69" y="13"/>
                    <a:pt x="69" y="13"/>
                  </a:cubicBezTo>
                  <a:cubicBezTo>
                    <a:pt x="56" y="0"/>
                    <a:pt x="56" y="0"/>
                    <a:pt x="56" y="0"/>
                  </a:cubicBezTo>
                  <a:lnTo>
                    <a:pt x="25" y="31"/>
                  </a:lnTo>
                  <a:close/>
                  <a:moveTo>
                    <a:pt x="25" y="31"/>
                  </a:moveTo>
                  <a:cubicBezTo>
                    <a:pt x="25" y="31"/>
                    <a:pt x="25" y="31"/>
                    <a:pt x="25"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0">
              <a:extLst>
                <a:ext uri="{FF2B5EF4-FFF2-40B4-BE49-F238E27FC236}">
                  <a16:creationId xmlns:a16="http://schemas.microsoft.com/office/drawing/2014/main" id="{5D81CC5F-A757-E5B2-8CC8-B3AFDEAC13AF}"/>
                </a:ext>
              </a:extLst>
            </p:cNvPr>
            <p:cNvSpPr>
              <a:spLocks noEditPoints="1"/>
            </p:cNvSpPr>
            <p:nvPr/>
          </p:nvSpPr>
          <p:spPr bwMode="auto">
            <a:xfrm>
              <a:off x="2052638" y="2782888"/>
              <a:ext cx="95250" cy="74613"/>
            </a:xfrm>
            <a:custGeom>
              <a:avLst/>
              <a:gdLst>
                <a:gd name="T0" fmla="*/ 25 w 69"/>
                <a:gd name="T1" fmla="*/ 30 h 54"/>
                <a:gd name="T2" fmla="*/ 13 w 69"/>
                <a:gd name="T3" fmla="*/ 18 h 54"/>
                <a:gd name="T4" fmla="*/ 0 w 69"/>
                <a:gd name="T5" fmla="*/ 31 h 54"/>
                <a:gd name="T6" fmla="*/ 18 w 69"/>
                <a:gd name="T7" fmla="*/ 50 h 54"/>
                <a:gd name="T8" fmla="*/ 32 w 69"/>
                <a:gd name="T9" fmla="*/ 50 h 54"/>
                <a:gd name="T10" fmla="*/ 69 w 69"/>
                <a:gd name="T11" fmla="*/ 13 h 54"/>
                <a:gd name="T12" fmla="*/ 56 w 69"/>
                <a:gd name="T13" fmla="*/ 0 h 54"/>
                <a:gd name="T14" fmla="*/ 25 w 69"/>
                <a:gd name="T15" fmla="*/ 30 h 54"/>
                <a:gd name="T16" fmla="*/ 25 w 69"/>
                <a:gd name="T17" fmla="*/ 30 h 54"/>
                <a:gd name="T18" fmla="*/ 25 w 69"/>
                <a:gd name="T19"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54">
                  <a:moveTo>
                    <a:pt x="25" y="30"/>
                  </a:moveTo>
                  <a:cubicBezTo>
                    <a:pt x="13" y="18"/>
                    <a:pt x="13" y="18"/>
                    <a:pt x="13" y="18"/>
                  </a:cubicBezTo>
                  <a:cubicBezTo>
                    <a:pt x="0" y="31"/>
                    <a:pt x="0" y="31"/>
                    <a:pt x="0" y="31"/>
                  </a:cubicBezTo>
                  <a:cubicBezTo>
                    <a:pt x="18" y="50"/>
                    <a:pt x="18" y="50"/>
                    <a:pt x="18" y="50"/>
                  </a:cubicBezTo>
                  <a:cubicBezTo>
                    <a:pt x="22" y="54"/>
                    <a:pt x="28" y="54"/>
                    <a:pt x="32" y="50"/>
                  </a:cubicBezTo>
                  <a:cubicBezTo>
                    <a:pt x="69" y="13"/>
                    <a:pt x="69" y="13"/>
                    <a:pt x="69" y="13"/>
                  </a:cubicBezTo>
                  <a:cubicBezTo>
                    <a:pt x="56" y="0"/>
                    <a:pt x="56" y="0"/>
                    <a:pt x="56" y="0"/>
                  </a:cubicBezTo>
                  <a:lnTo>
                    <a:pt x="25" y="30"/>
                  </a:lnTo>
                  <a:close/>
                  <a:moveTo>
                    <a:pt x="25" y="30"/>
                  </a:moveTo>
                  <a:cubicBezTo>
                    <a:pt x="25" y="30"/>
                    <a:pt x="25" y="30"/>
                    <a:pt x="25"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21">
              <a:extLst>
                <a:ext uri="{FF2B5EF4-FFF2-40B4-BE49-F238E27FC236}">
                  <a16:creationId xmlns:a16="http://schemas.microsoft.com/office/drawing/2014/main" id="{1F786E8B-7BE8-F01A-9A3B-CA2536A66C8C}"/>
                </a:ext>
              </a:extLst>
            </p:cNvPr>
            <p:cNvSpPr>
              <a:spLocks noChangeArrowheads="1"/>
            </p:cNvSpPr>
            <p:nvPr/>
          </p:nvSpPr>
          <p:spPr bwMode="auto">
            <a:xfrm>
              <a:off x="2176463" y="2687638"/>
              <a:ext cx="1047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22">
              <a:extLst>
                <a:ext uri="{FF2B5EF4-FFF2-40B4-BE49-F238E27FC236}">
                  <a16:creationId xmlns:a16="http://schemas.microsoft.com/office/drawing/2014/main" id="{14DC06A3-C4FF-1327-5E61-F57A06EDD36B}"/>
                </a:ext>
              </a:extLst>
            </p:cNvPr>
            <p:cNvSpPr>
              <a:spLocks noChangeArrowheads="1"/>
            </p:cNvSpPr>
            <p:nvPr/>
          </p:nvSpPr>
          <p:spPr bwMode="auto">
            <a:xfrm>
              <a:off x="2176463" y="2830513"/>
              <a:ext cx="1047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Rectangle 23">
              <a:extLst>
                <a:ext uri="{FF2B5EF4-FFF2-40B4-BE49-F238E27FC236}">
                  <a16:creationId xmlns:a16="http://schemas.microsoft.com/office/drawing/2014/main" id="{A6478140-0353-7474-A1C2-1857B7917527}"/>
                </a:ext>
              </a:extLst>
            </p:cNvPr>
            <p:cNvSpPr>
              <a:spLocks noChangeArrowheads="1"/>
            </p:cNvSpPr>
            <p:nvPr/>
          </p:nvSpPr>
          <p:spPr bwMode="auto">
            <a:xfrm>
              <a:off x="2176463" y="2779713"/>
              <a:ext cx="104775" cy="23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24">
              <a:extLst>
                <a:ext uri="{FF2B5EF4-FFF2-40B4-BE49-F238E27FC236}">
                  <a16:creationId xmlns:a16="http://schemas.microsoft.com/office/drawing/2014/main" id="{F7425557-A9B1-286F-AE8B-CBFB5B64D353}"/>
                </a:ext>
              </a:extLst>
            </p:cNvPr>
            <p:cNvSpPr>
              <a:spLocks noChangeArrowheads="1"/>
            </p:cNvSpPr>
            <p:nvPr/>
          </p:nvSpPr>
          <p:spPr bwMode="auto">
            <a:xfrm>
              <a:off x="2176463" y="2636838"/>
              <a:ext cx="26987"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25">
              <a:extLst>
                <a:ext uri="{FF2B5EF4-FFF2-40B4-BE49-F238E27FC236}">
                  <a16:creationId xmlns:a16="http://schemas.microsoft.com/office/drawing/2014/main" id="{32AC93E9-6BD5-BF79-FA46-03C607272485}"/>
                </a:ext>
              </a:extLst>
            </p:cNvPr>
            <p:cNvSpPr>
              <a:spLocks noChangeArrowheads="1"/>
            </p:cNvSpPr>
            <p:nvPr/>
          </p:nvSpPr>
          <p:spPr bwMode="auto">
            <a:xfrm>
              <a:off x="2228850" y="2636838"/>
              <a:ext cx="52387"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4536898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431459" y="397897"/>
            <a:ext cx="4063933"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4P Marketing Mix</a:t>
            </a:r>
          </a:p>
        </p:txBody>
      </p:sp>
      <p:sp>
        <p:nvSpPr>
          <p:cNvPr id="6" name="Freeform: Shape 5">
            <a:extLst>
              <a:ext uri="{FF2B5EF4-FFF2-40B4-BE49-F238E27FC236}">
                <a16:creationId xmlns:a16="http://schemas.microsoft.com/office/drawing/2014/main" id="{DEA57822-2321-9085-697A-5F3914CB4E73}"/>
              </a:ext>
            </a:extLst>
          </p:cNvPr>
          <p:cNvSpPr/>
          <p:nvPr/>
        </p:nvSpPr>
        <p:spPr>
          <a:xfrm>
            <a:off x="9144018" y="4057668"/>
            <a:ext cx="2266932" cy="2266932"/>
          </a:xfrm>
          <a:custGeom>
            <a:avLst/>
            <a:gdLst>
              <a:gd name="connsiteX0" fmla="*/ 0 w 1826597"/>
              <a:gd name="connsiteY0" fmla="*/ 0 h 1826597"/>
              <a:gd name="connsiteX1" fmla="*/ 1826597 w 1826597"/>
              <a:gd name="connsiteY1" fmla="*/ 0 h 1826597"/>
              <a:gd name="connsiteX2" fmla="*/ 1820972 w 1826597"/>
              <a:gd name="connsiteY2" fmla="*/ 111390 h 1826597"/>
              <a:gd name="connsiteX3" fmla="*/ 111390 w 1826597"/>
              <a:gd name="connsiteY3" fmla="*/ 1820972 h 1826597"/>
              <a:gd name="connsiteX4" fmla="*/ 0 w 1826597"/>
              <a:gd name="connsiteY4" fmla="*/ 1826597 h 1826597"/>
              <a:gd name="connsiteX5" fmla="*/ 0 w 1826597"/>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7">
                <a:moveTo>
                  <a:pt x="0" y="0"/>
                </a:moveTo>
                <a:lnTo>
                  <a:pt x="1826597" y="0"/>
                </a:lnTo>
                <a:lnTo>
                  <a:pt x="1820972" y="111390"/>
                </a:lnTo>
                <a:cubicBezTo>
                  <a:pt x="1729428" y="1012804"/>
                  <a:pt x="1012804" y="1729428"/>
                  <a:pt x="111390" y="1820972"/>
                </a:cubicBezTo>
                <a:lnTo>
                  <a:pt x="0" y="182659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0662B0B1-F1E8-8D93-F583-263F2C12D020}"/>
              </a:ext>
            </a:extLst>
          </p:cNvPr>
          <p:cNvSpPr/>
          <p:nvPr/>
        </p:nvSpPr>
        <p:spPr>
          <a:xfrm>
            <a:off x="9144018" y="4057668"/>
            <a:ext cx="1115568" cy="1115568"/>
          </a:xfrm>
          <a:custGeom>
            <a:avLst/>
            <a:gdLst>
              <a:gd name="connsiteX0" fmla="*/ 0 w 1826597"/>
              <a:gd name="connsiteY0" fmla="*/ 0 h 1826597"/>
              <a:gd name="connsiteX1" fmla="*/ 1826597 w 1826597"/>
              <a:gd name="connsiteY1" fmla="*/ 0 h 1826597"/>
              <a:gd name="connsiteX2" fmla="*/ 1820972 w 1826597"/>
              <a:gd name="connsiteY2" fmla="*/ 111390 h 1826597"/>
              <a:gd name="connsiteX3" fmla="*/ 111390 w 1826597"/>
              <a:gd name="connsiteY3" fmla="*/ 1820972 h 1826597"/>
              <a:gd name="connsiteX4" fmla="*/ 0 w 1826597"/>
              <a:gd name="connsiteY4" fmla="*/ 1826597 h 1826597"/>
              <a:gd name="connsiteX5" fmla="*/ 0 w 1826597"/>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7">
                <a:moveTo>
                  <a:pt x="0" y="0"/>
                </a:moveTo>
                <a:lnTo>
                  <a:pt x="1826597" y="0"/>
                </a:lnTo>
                <a:lnTo>
                  <a:pt x="1820972" y="111390"/>
                </a:lnTo>
                <a:cubicBezTo>
                  <a:pt x="1729428" y="1012804"/>
                  <a:pt x="1012804" y="1729428"/>
                  <a:pt x="111390" y="1820972"/>
                </a:cubicBezTo>
                <a:lnTo>
                  <a:pt x="0" y="1826597"/>
                </a:ln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0" rIns="274320" bIns="182880" rtlCol="0" anchor="ctr">
            <a:noAutofit/>
          </a:bodyPr>
          <a:lstStyle/>
          <a:p>
            <a:pPr algn="ctr"/>
            <a:r>
              <a:rPr lang="en-US" sz="2500" b="1">
                <a:latin typeface="Barlow" panose="00000500000000000000" pitchFamily="2" charset="0"/>
              </a:rPr>
              <a:t>3</a:t>
            </a:r>
          </a:p>
        </p:txBody>
      </p:sp>
      <p:grpSp>
        <p:nvGrpSpPr>
          <p:cNvPr id="17" name="Group 16">
            <a:extLst>
              <a:ext uri="{FF2B5EF4-FFF2-40B4-BE49-F238E27FC236}">
                <a16:creationId xmlns:a16="http://schemas.microsoft.com/office/drawing/2014/main" id="{42237776-86DD-196D-77F2-A3C616BA1348}"/>
              </a:ext>
            </a:extLst>
          </p:cNvPr>
          <p:cNvGrpSpPr>
            <a:grpSpLocks noChangeAspect="1"/>
          </p:cNvGrpSpPr>
          <p:nvPr/>
        </p:nvGrpSpPr>
        <p:grpSpPr>
          <a:xfrm>
            <a:off x="9875148" y="4885116"/>
            <a:ext cx="804672" cy="518355"/>
            <a:chOff x="3735388" y="4335463"/>
            <a:chExt cx="941387" cy="606425"/>
          </a:xfrm>
          <a:solidFill>
            <a:schemeClr val="bg1"/>
          </a:solidFill>
        </p:grpSpPr>
        <p:sp>
          <p:nvSpPr>
            <p:cNvPr id="18" name="Freeform 10">
              <a:extLst>
                <a:ext uri="{FF2B5EF4-FFF2-40B4-BE49-F238E27FC236}">
                  <a16:creationId xmlns:a16="http://schemas.microsoft.com/office/drawing/2014/main" id="{75D00C2A-D0C1-6C22-470B-D00AC4375D43}"/>
                </a:ext>
              </a:extLst>
            </p:cNvPr>
            <p:cNvSpPr>
              <a:spLocks noEditPoints="1"/>
            </p:cNvSpPr>
            <p:nvPr/>
          </p:nvSpPr>
          <p:spPr bwMode="auto">
            <a:xfrm>
              <a:off x="3932238" y="4616450"/>
              <a:ext cx="31750" cy="33338"/>
            </a:xfrm>
            <a:custGeom>
              <a:avLst/>
              <a:gdLst>
                <a:gd name="T0" fmla="*/ 12 w 24"/>
                <a:gd name="T1" fmla="*/ 23 h 24"/>
                <a:gd name="T2" fmla="*/ 23 w 24"/>
                <a:gd name="T3" fmla="*/ 11 h 24"/>
                <a:gd name="T4" fmla="*/ 11 w 24"/>
                <a:gd name="T5" fmla="*/ 0 h 24"/>
                <a:gd name="T6" fmla="*/ 0 w 24"/>
                <a:gd name="T7" fmla="*/ 12 h 24"/>
                <a:gd name="T8" fmla="*/ 12 w 24"/>
                <a:gd name="T9" fmla="*/ 23 h 24"/>
                <a:gd name="T10" fmla="*/ 12 w 24"/>
                <a:gd name="T11" fmla="*/ 23 h 24"/>
                <a:gd name="T12" fmla="*/ 12 w 24"/>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24" h="24">
                  <a:moveTo>
                    <a:pt x="12" y="23"/>
                  </a:moveTo>
                  <a:cubicBezTo>
                    <a:pt x="19" y="23"/>
                    <a:pt x="24" y="18"/>
                    <a:pt x="23" y="11"/>
                  </a:cubicBezTo>
                  <a:cubicBezTo>
                    <a:pt x="23" y="5"/>
                    <a:pt x="18" y="0"/>
                    <a:pt x="11" y="0"/>
                  </a:cubicBezTo>
                  <a:cubicBezTo>
                    <a:pt x="5" y="0"/>
                    <a:pt x="0" y="6"/>
                    <a:pt x="0" y="12"/>
                  </a:cubicBezTo>
                  <a:cubicBezTo>
                    <a:pt x="0" y="19"/>
                    <a:pt x="6" y="24"/>
                    <a:pt x="12" y="23"/>
                  </a:cubicBezTo>
                  <a:close/>
                  <a:moveTo>
                    <a:pt x="12" y="23"/>
                  </a:moveTo>
                  <a:cubicBezTo>
                    <a:pt x="12" y="23"/>
                    <a:pt x="12" y="23"/>
                    <a:pt x="12" y="23"/>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1">
              <a:extLst>
                <a:ext uri="{FF2B5EF4-FFF2-40B4-BE49-F238E27FC236}">
                  <a16:creationId xmlns:a16="http://schemas.microsoft.com/office/drawing/2014/main" id="{91D0A39B-0159-3E65-5B30-6D08AB619456}"/>
                </a:ext>
              </a:extLst>
            </p:cNvPr>
            <p:cNvSpPr>
              <a:spLocks noEditPoints="1"/>
            </p:cNvSpPr>
            <p:nvPr/>
          </p:nvSpPr>
          <p:spPr bwMode="auto">
            <a:xfrm>
              <a:off x="3735388" y="4335463"/>
              <a:ext cx="725487" cy="606425"/>
            </a:xfrm>
            <a:custGeom>
              <a:avLst/>
              <a:gdLst>
                <a:gd name="T0" fmla="*/ 75 w 524"/>
                <a:gd name="T1" fmla="*/ 276 h 438"/>
                <a:gd name="T2" fmla="*/ 80 w 524"/>
                <a:gd name="T3" fmla="*/ 393 h 438"/>
                <a:gd name="T4" fmla="*/ 128 w 524"/>
                <a:gd name="T5" fmla="*/ 437 h 438"/>
                <a:gd name="T6" fmla="*/ 173 w 524"/>
                <a:gd name="T7" fmla="*/ 389 h 438"/>
                <a:gd name="T8" fmla="*/ 170 w 524"/>
                <a:gd name="T9" fmla="*/ 319 h 438"/>
                <a:gd name="T10" fmla="*/ 205 w 524"/>
                <a:gd name="T11" fmla="*/ 317 h 438"/>
                <a:gd name="T12" fmla="*/ 216 w 524"/>
                <a:gd name="T13" fmla="*/ 305 h 438"/>
                <a:gd name="T14" fmla="*/ 215 w 524"/>
                <a:gd name="T15" fmla="*/ 275 h 438"/>
                <a:gd name="T16" fmla="*/ 433 w 524"/>
                <a:gd name="T17" fmla="*/ 339 h 438"/>
                <a:gd name="T18" fmla="*/ 482 w 524"/>
                <a:gd name="T19" fmla="*/ 306 h 438"/>
                <a:gd name="T20" fmla="*/ 479 w 524"/>
                <a:gd name="T21" fmla="*/ 229 h 438"/>
                <a:gd name="T22" fmla="*/ 518 w 524"/>
                <a:gd name="T23" fmla="*/ 207 h 438"/>
                <a:gd name="T24" fmla="*/ 524 w 524"/>
                <a:gd name="T25" fmla="*/ 196 h 438"/>
                <a:gd name="T26" fmla="*/ 522 w 524"/>
                <a:gd name="T27" fmla="*/ 150 h 438"/>
                <a:gd name="T28" fmla="*/ 515 w 524"/>
                <a:gd name="T29" fmla="*/ 140 h 438"/>
                <a:gd name="T30" fmla="*/ 474 w 524"/>
                <a:gd name="T31" fmla="*/ 121 h 438"/>
                <a:gd name="T32" fmla="*/ 470 w 524"/>
                <a:gd name="T33" fmla="*/ 35 h 438"/>
                <a:gd name="T34" fmla="*/ 452 w 524"/>
                <a:gd name="T35" fmla="*/ 6 h 438"/>
                <a:gd name="T36" fmla="*/ 452 w 524"/>
                <a:gd name="T37" fmla="*/ 6 h 438"/>
                <a:gd name="T38" fmla="*/ 418 w 524"/>
                <a:gd name="T39" fmla="*/ 7 h 438"/>
                <a:gd name="T40" fmla="*/ 194 w 524"/>
                <a:gd name="T41" fmla="*/ 108 h 438"/>
                <a:gd name="T42" fmla="*/ 79 w 524"/>
                <a:gd name="T43" fmla="*/ 113 h 438"/>
                <a:gd name="T44" fmla="*/ 2 w 524"/>
                <a:gd name="T45" fmla="*/ 198 h 438"/>
                <a:gd name="T46" fmla="*/ 75 w 524"/>
                <a:gd name="T47" fmla="*/ 276 h 438"/>
                <a:gd name="T48" fmla="*/ 150 w 524"/>
                <a:gd name="T49" fmla="*/ 390 h 438"/>
                <a:gd name="T50" fmla="*/ 127 w 524"/>
                <a:gd name="T51" fmla="*/ 414 h 438"/>
                <a:gd name="T52" fmla="*/ 103 w 524"/>
                <a:gd name="T53" fmla="*/ 392 h 438"/>
                <a:gd name="T54" fmla="*/ 98 w 524"/>
                <a:gd name="T55" fmla="*/ 275 h 438"/>
                <a:gd name="T56" fmla="*/ 145 w 524"/>
                <a:gd name="T57" fmla="*/ 273 h 438"/>
                <a:gd name="T58" fmla="*/ 150 w 524"/>
                <a:gd name="T59" fmla="*/ 390 h 438"/>
                <a:gd name="T60" fmla="*/ 169 w 524"/>
                <a:gd name="T61" fmla="*/ 296 h 438"/>
                <a:gd name="T62" fmla="*/ 168 w 524"/>
                <a:gd name="T63" fmla="*/ 272 h 438"/>
                <a:gd name="T64" fmla="*/ 191 w 524"/>
                <a:gd name="T65" fmla="*/ 271 h 438"/>
                <a:gd name="T66" fmla="*/ 192 w 524"/>
                <a:gd name="T67" fmla="*/ 295 h 438"/>
                <a:gd name="T68" fmla="*/ 169 w 524"/>
                <a:gd name="T69" fmla="*/ 296 h 438"/>
                <a:gd name="T70" fmla="*/ 499 w 524"/>
                <a:gd name="T71" fmla="*/ 158 h 438"/>
                <a:gd name="T72" fmla="*/ 500 w 524"/>
                <a:gd name="T73" fmla="*/ 190 h 438"/>
                <a:gd name="T74" fmla="*/ 477 w 524"/>
                <a:gd name="T75" fmla="*/ 203 h 438"/>
                <a:gd name="T76" fmla="*/ 475 w 524"/>
                <a:gd name="T77" fmla="*/ 147 h 438"/>
                <a:gd name="T78" fmla="*/ 499 w 524"/>
                <a:gd name="T79" fmla="*/ 158 h 438"/>
                <a:gd name="T80" fmla="*/ 429 w 524"/>
                <a:gd name="T81" fmla="*/ 27 h 438"/>
                <a:gd name="T82" fmla="*/ 441 w 524"/>
                <a:gd name="T83" fmla="*/ 27 h 438"/>
                <a:gd name="T84" fmla="*/ 447 w 524"/>
                <a:gd name="T85" fmla="*/ 36 h 438"/>
                <a:gd name="T86" fmla="*/ 459 w 524"/>
                <a:gd name="T87" fmla="*/ 307 h 438"/>
                <a:gd name="T88" fmla="*/ 442 w 524"/>
                <a:gd name="T89" fmla="*/ 318 h 438"/>
                <a:gd name="T90" fmla="*/ 436 w 524"/>
                <a:gd name="T91" fmla="*/ 316 h 438"/>
                <a:gd name="T92" fmla="*/ 423 w 524"/>
                <a:gd name="T93" fmla="*/ 30 h 438"/>
                <a:gd name="T94" fmla="*/ 429 w 524"/>
                <a:gd name="T95" fmla="*/ 27 h 438"/>
                <a:gd name="T96" fmla="*/ 401 w 524"/>
                <a:gd name="T97" fmla="*/ 40 h 438"/>
                <a:gd name="T98" fmla="*/ 412 w 524"/>
                <a:gd name="T99" fmla="*/ 309 h 438"/>
                <a:gd name="T100" fmla="*/ 214 w 524"/>
                <a:gd name="T101" fmla="*/ 250 h 438"/>
                <a:gd name="T102" fmla="*/ 208 w 524"/>
                <a:gd name="T103" fmla="*/ 127 h 438"/>
                <a:gd name="T104" fmla="*/ 401 w 524"/>
                <a:gd name="T105" fmla="*/ 40 h 438"/>
                <a:gd name="T106" fmla="*/ 25 w 524"/>
                <a:gd name="T107" fmla="*/ 197 h 438"/>
                <a:gd name="T108" fmla="*/ 31 w 524"/>
                <a:gd name="T109" fmla="*/ 168 h 438"/>
                <a:gd name="T110" fmla="*/ 80 w 524"/>
                <a:gd name="T111" fmla="*/ 136 h 438"/>
                <a:gd name="T112" fmla="*/ 185 w 524"/>
                <a:gd name="T113" fmla="*/ 132 h 438"/>
                <a:gd name="T114" fmla="*/ 190 w 524"/>
                <a:gd name="T115" fmla="*/ 248 h 438"/>
                <a:gd name="T116" fmla="*/ 85 w 524"/>
                <a:gd name="T117" fmla="*/ 253 h 438"/>
                <a:gd name="T118" fmla="*/ 25 w 524"/>
                <a:gd name="T119" fmla="*/ 197 h 438"/>
                <a:gd name="T120" fmla="*/ 25 w 524"/>
                <a:gd name="T121" fmla="*/ 197 h 438"/>
                <a:gd name="T122" fmla="*/ 25 w 524"/>
                <a:gd name="T123" fmla="*/ 19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438">
                  <a:moveTo>
                    <a:pt x="75" y="276"/>
                  </a:moveTo>
                  <a:cubicBezTo>
                    <a:pt x="80" y="393"/>
                    <a:pt x="80" y="393"/>
                    <a:pt x="80" y="393"/>
                  </a:cubicBezTo>
                  <a:cubicBezTo>
                    <a:pt x="81" y="418"/>
                    <a:pt x="102" y="438"/>
                    <a:pt x="128" y="437"/>
                  </a:cubicBezTo>
                  <a:cubicBezTo>
                    <a:pt x="154" y="436"/>
                    <a:pt x="174" y="414"/>
                    <a:pt x="173" y="389"/>
                  </a:cubicBezTo>
                  <a:cubicBezTo>
                    <a:pt x="170" y="319"/>
                    <a:pt x="170" y="319"/>
                    <a:pt x="170" y="319"/>
                  </a:cubicBezTo>
                  <a:cubicBezTo>
                    <a:pt x="205" y="317"/>
                    <a:pt x="205" y="317"/>
                    <a:pt x="205" y="317"/>
                  </a:cubicBezTo>
                  <a:cubicBezTo>
                    <a:pt x="211" y="317"/>
                    <a:pt x="216" y="312"/>
                    <a:pt x="216" y="305"/>
                  </a:cubicBezTo>
                  <a:cubicBezTo>
                    <a:pt x="215" y="275"/>
                    <a:pt x="215" y="275"/>
                    <a:pt x="215" y="275"/>
                  </a:cubicBezTo>
                  <a:cubicBezTo>
                    <a:pt x="216" y="276"/>
                    <a:pt x="228" y="279"/>
                    <a:pt x="433" y="339"/>
                  </a:cubicBezTo>
                  <a:cubicBezTo>
                    <a:pt x="456" y="350"/>
                    <a:pt x="483" y="332"/>
                    <a:pt x="482" y="306"/>
                  </a:cubicBezTo>
                  <a:cubicBezTo>
                    <a:pt x="479" y="229"/>
                    <a:pt x="479" y="229"/>
                    <a:pt x="479" y="229"/>
                  </a:cubicBezTo>
                  <a:cubicBezTo>
                    <a:pt x="518" y="207"/>
                    <a:pt x="518" y="207"/>
                    <a:pt x="518" y="207"/>
                  </a:cubicBezTo>
                  <a:cubicBezTo>
                    <a:pt x="522" y="205"/>
                    <a:pt x="524" y="201"/>
                    <a:pt x="524" y="196"/>
                  </a:cubicBezTo>
                  <a:cubicBezTo>
                    <a:pt x="522" y="150"/>
                    <a:pt x="522" y="150"/>
                    <a:pt x="522" y="150"/>
                  </a:cubicBezTo>
                  <a:cubicBezTo>
                    <a:pt x="522" y="145"/>
                    <a:pt x="519" y="141"/>
                    <a:pt x="515" y="140"/>
                  </a:cubicBezTo>
                  <a:cubicBezTo>
                    <a:pt x="474" y="121"/>
                    <a:pt x="474" y="121"/>
                    <a:pt x="474" y="121"/>
                  </a:cubicBezTo>
                  <a:cubicBezTo>
                    <a:pt x="470" y="35"/>
                    <a:pt x="470" y="35"/>
                    <a:pt x="470" y="35"/>
                  </a:cubicBezTo>
                  <a:cubicBezTo>
                    <a:pt x="470" y="23"/>
                    <a:pt x="463" y="12"/>
                    <a:pt x="452" y="6"/>
                  </a:cubicBezTo>
                  <a:cubicBezTo>
                    <a:pt x="452" y="6"/>
                    <a:pt x="452" y="6"/>
                    <a:pt x="452" y="6"/>
                  </a:cubicBezTo>
                  <a:cubicBezTo>
                    <a:pt x="441" y="0"/>
                    <a:pt x="428" y="1"/>
                    <a:pt x="418" y="7"/>
                  </a:cubicBezTo>
                  <a:cubicBezTo>
                    <a:pt x="194" y="108"/>
                    <a:pt x="194" y="108"/>
                    <a:pt x="194" y="108"/>
                  </a:cubicBezTo>
                  <a:cubicBezTo>
                    <a:pt x="79" y="113"/>
                    <a:pt x="79" y="113"/>
                    <a:pt x="79" y="113"/>
                  </a:cubicBezTo>
                  <a:cubicBezTo>
                    <a:pt x="35" y="115"/>
                    <a:pt x="0" y="153"/>
                    <a:pt x="2" y="198"/>
                  </a:cubicBezTo>
                  <a:cubicBezTo>
                    <a:pt x="3" y="239"/>
                    <a:pt x="35" y="272"/>
                    <a:pt x="75" y="276"/>
                  </a:cubicBezTo>
                  <a:close/>
                  <a:moveTo>
                    <a:pt x="150" y="390"/>
                  </a:moveTo>
                  <a:cubicBezTo>
                    <a:pt x="150" y="403"/>
                    <a:pt x="140" y="413"/>
                    <a:pt x="127" y="414"/>
                  </a:cubicBezTo>
                  <a:cubicBezTo>
                    <a:pt x="114" y="415"/>
                    <a:pt x="104" y="404"/>
                    <a:pt x="103" y="392"/>
                  </a:cubicBezTo>
                  <a:cubicBezTo>
                    <a:pt x="98" y="275"/>
                    <a:pt x="98" y="275"/>
                    <a:pt x="98" y="275"/>
                  </a:cubicBezTo>
                  <a:cubicBezTo>
                    <a:pt x="145" y="273"/>
                    <a:pt x="145" y="273"/>
                    <a:pt x="145" y="273"/>
                  </a:cubicBezTo>
                  <a:cubicBezTo>
                    <a:pt x="150" y="408"/>
                    <a:pt x="149" y="388"/>
                    <a:pt x="150" y="390"/>
                  </a:cubicBezTo>
                  <a:close/>
                  <a:moveTo>
                    <a:pt x="169" y="296"/>
                  </a:moveTo>
                  <a:cubicBezTo>
                    <a:pt x="168" y="272"/>
                    <a:pt x="168" y="272"/>
                    <a:pt x="168" y="272"/>
                  </a:cubicBezTo>
                  <a:cubicBezTo>
                    <a:pt x="191" y="271"/>
                    <a:pt x="191" y="271"/>
                    <a:pt x="191" y="271"/>
                  </a:cubicBezTo>
                  <a:cubicBezTo>
                    <a:pt x="192" y="295"/>
                    <a:pt x="192" y="295"/>
                    <a:pt x="192" y="295"/>
                  </a:cubicBezTo>
                  <a:lnTo>
                    <a:pt x="169" y="296"/>
                  </a:lnTo>
                  <a:close/>
                  <a:moveTo>
                    <a:pt x="499" y="158"/>
                  </a:moveTo>
                  <a:cubicBezTo>
                    <a:pt x="500" y="190"/>
                    <a:pt x="500" y="190"/>
                    <a:pt x="500" y="190"/>
                  </a:cubicBezTo>
                  <a:cubicBezTo>
                    <a:pt x="477" y="203"/>
                    <a:pt x="477" y="203"/>
                    <a:pt x="477" y="203"/>
                  </a:cubicBezTo>
                  <a:cubicBezTo>
                    <a:pt x="475" y="147"/>
                    <a:pt x="475" y="147"/>
                    <a:pt x="475" y="147"/>
                  </a:cubicBezTo>
                  <a:lnTo>
                    <a:pt x="499" y="158"/>
                  </a:lnTo>
                  <a:close/>
                  <a:moveTo>
                    <a:pt x="429" y="27"/>
                  </a:moveTo>
                  <a:cubicBezTo>
                    <a:pt x="434" y="24"/>
                    <a:pt x="439" y="26"/>
                    <a:pt x="441" y="27"/>
                  </a:cubicBezTo>
                  <a:cubicBezTo>
                    <a:pt x="443" y="28"/>
                    <a:pt x="447" y="30"/>
                    <a:pt x="447" y="36"/>
                  </a:cubicBezTo>
                  <a:cubicBezTo>
                    <a:pt x="459" y="307"/>
                    <a:pt x="459" y="307"/>
                    <a:pt x="459" y="307"/>
                  </a:cubicBezTo>
                  <a:cubicBezTo>
                    <a:pt x="459" y="316"/>
                    <a:pt x="450" y="322"/>
                    <a:pt x="442" y="318"/>
                  </a:cubicBezTo>
                  <a:cubicBezTo>
                    <a:pt x="440" y="317"/>
                    <a:pt x="440" y="317"/>
                    <a:pt x="436" y="316"/>
                  </a:cubicBezTo>
                  <a:cubicBezTo>
                    <a:pt x="423" y="30"/>
                    <a:pt x="423" y="30"/>
                    <a:pt x="423" y="30"/>
                  </a:cubicBezTo>
                  <a:cubicBezTo>
                    <a:pt x="428" y="28"/>
                    <a:pt x="428" y="28"/>
                    <a:pt x="429" y="27"/>
                  </a:cubicBezTo>
                  <a:close/>
                  <a:moveTo>
                    <a:pt x="401" y="40"/>
                  </a:moveTo>
                  <a:cubicBezTo>
                    <a:pt x="412" y="309"/>
                    <a:pt x="412" y="309"/>
                    <a:pt x="412" y="309"/>
                  </a:cubicBezTo>
                  <a:cubicBezTo>
                    <a:pt x="214" y="250"/>
                    <a:pt x="214" y="250"/>
                    <a:pt x="214" y="250"/>
                  </a:cubicBezTo>
                  <a:cubicBezTo>
                    <a:pt x="208" y="127"/>
                    <a:pt x="208" y="127"/>
                    <a:pt x="208" y="127"/>
                  </a:cubicBezTo>
                  <a:lnTo>
                    <a:pt x="401" y="40"/>
                  </a:lnTo>
                  <a:close/>
                  <a:moveTo>
                    <a:pt x="25" y="197"/>
                  </a:moveTo>
                  <a:cubicBezTo>
                    <a:pt x="24" y="187"/>
                    <a:pt x="27" y="177"/>
                    <a:pt x="31" y="168"/>
                  </a:cubicBezTo>
                  <a:cubicBezTo>
                    <a:pt x="41" y="149"/>
                    <a:pt x="60" y="137"/>
                    <a:pt x="80" y="136"/>
                  </a:cubicBezTo>
                  <a:cubicBezTo>
                    <a:pt x="185" y="132"/>
                    <a:pt x="185" y="132"/>
                    <a:pt x="185" y="132"/>
                  </a:cubicBezTo>
                  <a:cubicBezTo>
                    <a:pt x="190" y="248"/>
                    <a:pt x="190" y="248"/>
                    <a:pt x="190" y="248"/>
                  </a:cubicBezTo>
                  <a:cubicBezTo>
                    <a:pt x="85" y="253"/>
                    <a:pt x="85" y="253"/>
                    <a:pt x="85" y="253"/>
                  </a:cubicBezTo>
                  <a:cubicBezTo>
                    <a:pt x="53" y="254"/>
                    <a:pt x="26" y="229"/>
                    <a:pt x="25" y="197"/>
                  </a:cubicBezTo>
                  <a:close/>
                  <a:moveTo>
                    <a:pt x="25" y="197"/>
                  </a:moveTo>
                  <a:cubicBezTo>
                    <a:pt x="25" y="197"/>
                    <a:pt x="25" y="197"/>
                    <a:pt x="25" y="197"/>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2">
              <a:extLst>
                <a:ext uri="{FF2B5EF4-FFF2-40B4-BE49-F238E27FC236}">
                  <a16:creationId xmlns:a16="http://schemas.microsoft.com/office/drawing/2014/main" id="{B403A143-7ED4-B26C-0CF0-F6D563E3B570}"/>
                </a:ext>
              </a:extLst>
            </p:cNvPr>
            <p:cNvSpPr>
              <a:spLocks noEditPoints="1"/>
            </p:cNvSpPr>
            <p:nvPr/>
          </p:nvSpPr>
          <p:spPr bwMode="auto">
            <a:xfrm>
              <a:off x="3802063" y="4591050"/>
              <a:ext cx="98425" cy="63500"/>
            </a:xfrm>
            <a:custGeom>
              <a:avLst/>
              <a:gdLst>
                <a:gd name="T0" fmla="*/ 71 w 71"/>
                <a:gd name="T1" fmla="*/ 32 h 46"/>
                <a:gd name="T2" fmla="*/ 59 w 71"/>
                <a:gd name="T3" fmla="*/ 21 h 46"/>
                <a:gd name="T4" fmla="*/ 35 w 71"/>
                <a:gd name="T5" fmla="*/ 22 h 46"/>
                <a:gd name="T6" fmla="*/ 23 w 71"/>
                <a:gd name="T7" fmla="*/ 11 h 46"/>
                <a:gd name="T8" fmla="*/ 11 w 71"/>
                <a:gd name="T9" fmla="*/ 0 h 46"/>
                <a:gd name="T10" fmla="*/ 0 w 71"/>
                <a:gd name="T11" fmla="*/ 12 h 46"/>
                <a:gd name="T12" fmla="*/ 36 w 71"/>
                <a:gd name="T13" fmla="*/ 45 h 46"/>
                <a:gd name="T14" fmla="*/ 60 w 71"/>
                <a:gd name="T15" fmla="*/ 44 h 46"/>
                <a:gd name="T16" fmla="*/ 71 w 71"/>
                <a:gd name="T17" fmla="*/ 32 h 46"/>
                <a:gd name="T18" fmla="*/ 71 w 71"/>
                <a:gd name="T19" fmla="*/ 32 h 46"/>
                <a:gd name="T20" fmla="*/ 71 w 71"/>
                <a:gd name="T21"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6">
                  <a:moveTo>
                    <a:pt x="71" y="32"/>
                  </a:moveTo>
                  <a:cubicBezTo>
                    <a:pt x="71" y="26"/>
                    <a:pt x="65" y="21"/>
                    <a:pt x="59" y="21"/>
                  </a:cubicBezTo>
                  <a:cubicBezTo>
                    <a:pt x="35" y="22"/>
                    <a:pt x="35" y="22"/>
                    <a:pt x="35" y="22"/>
                  </a:cubicBezTo>
                  <a:cubicBezTo>
                    <a:pt x="29" y="22"/>
                    <a:pt x="24" y="17"/>
                    <a:pt x="23" y="11"/>
                  </a:cubicBezTo>
                  <a:cubicBezTo>
                    <a:pt x="23" y="5"/>
                    <a:pt x="18" y="0"/>
                    <a:pt x="11" y="0"/>
                  </a:cubicBezTo>
                  <a:cubicBezTo>
                    <a:pt x="5" y="0"/>
                    <a:pt x="0" y="6"/>
                    <a:pt x="0" y="12"/>
                  </a:cubicBezTo>
                  <a:cubicBezTo>
                    <a:pt x="1" y="31"/>
                    <a:pt x="17" y="46"/>
                    <a:pt x="36" y="45"/>
                  </a:cubicBezTo>
                  <a:cubicBezTo>
                    <a:pt x="60" y="44"/>
                    <a:pt x="60" y="44"/>
                    <a:pt x="60" y="44"/>
                  </a:cubicBezTo>
                  <a:cubicBezTo>
                    <a:pt x="66" y="44"/>
                    <a:pt x="71" y="39"/>
                    <a:pt x="71" y="32"/>
                  </a:cubicBezTo>
                  <a:close/>
                  <a:moveTo>
                    <a:pt x="71" y="32"/>
                  </a:moveTo>
                  <a:cubicBezTo>
                    <a:pt x="71" y="32"/>
                    <a:pt x="71" y="32"/>
                    <a:pt x="71" y="32"/>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3">
              <a:extLst>
                <a:ext uri="{FF2B5EF4-FFF2-40B4-BE49-F238E27FC236}">
                  <a16:creationId xmlns:a16="http://schemas.microsoft.com/office/drawing/2014/main" id="{5C390A0E-0B51-9C17-D960-B731A834AA28}"/>
                </a:ext>
              </a:extLst>
            </p:cNvPr>
            <p:cNvSpPr>
              <a:spLocks noEditPoints="1"/>
            </p:cNvSpPr>
            <p:nvPr/>
          </p:nvSpPr>
          <p:spPr bwMode="auto">
            <a:xfrm>
              <a:off x="4541838" y="4540250"/>
              <a:ext cx="134937" cy="34925"/>
            </a:xfrm>
            <a:custGeom>
              <a:avLst/>
              <a:gdLst>
                <a:gd name="T0" fmla="*/ 85 w 98"/>
                <a:gd name="T1" fmla="*/ 0 h 26"/>
                <a:gd name="T2" fmla="*/ 11 w 98"/>
                <a:gd name="T3" fmla="*/ 2 h 26"/>
                <a:gd name="T4" fmla="*/ 0 w 98"/>
                <a:gd name="T5" fmla="*/ 14 h 26"/>
                <a:gd name="T6" fmla="*/ 12 w 98"/>
                <a:gd name="T7" fmla="*/ 26 h 26"/>
                <a:gd name="T8" fmla="*/ 86 w 98"/>
                <a:gd name="T9" fmla="*/ 24 h 26"/>
                <a:gd name="T10" fmla="*/ 97 w 98"/>
                <a:gd name="T11" fmla="*/ 12 h 26"/>
                <a:gd name="T12" fmla="*/ 85 w 98"/>
                <a:gd name="T13" fmla="*/ 0 h 26"/>
                <a:gd name="T14" fmla="*/ 85 w 98"/>
                <a:gd name="T15" fmla="*/ 0 h 26"/>
                <a:gd name="T16" fmla="*/ 85 w 9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26">
                  <a:moveTo>
                    <a:pt x="85" y="0"/>
                  </a:moveTo>
                  <a:cubicBezTo>
                    <a:pt x="11" y="2"/>
                    <a:pt x="11" y="2"/>
                    <a:pt x="11" y="2"/>
                  </a:cubicBezTo>
                  <a:cubicBezTo>
                    <a:pt x="5" y="2"/>
                    <a:pt x="0" y="8"/>
                    <a:pt x="0" y="14"/>
                  </a:cubicBezTo>
                  <a:cubicBezTo>
                    <a:pt x="0" y="21"/>
                    <a:pt x="5" y="26"/>
                    <a:pt x="12" y="26"/>
                  </a:cubicBezTo>
                  <a:cubicBezTo>
                    <a:pt x="86" y="24"/>
                    <a:pt x="86" y="24"/>
                    <a:pt x="86" y="24"/>
                  </a:cubicBezTo>
                  <a:cubicBezTo>
                    <a:pt x="93" y="23"/>
                    <a:pt x="98" y="18"/>
                    <a:pt x="97" y="12"/>
                  </a:cubicBezTo>
                  <a:cubicBezTo>
                    <a:pt x="97" y="5"/>
                    <a:pt x="92" y="0"/>
                    <a:pt x="85" y="0"/>
                  </a:cubicBezTo>
                  <a:close/>
                  <a:moveTo>
                    <a:pt x="85" y="0"/>
                  </a:moveTo>
                  <a:cubicBezTo>
                    <a:pt x="85" y="0"/>
                    <a:pt x="85" y="0"/>
                    <a:pt x="85" y="0"/>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4">
              <a:extLst>
                <a:ext uri="{FF2B5EF4-FFF2-40B4-BE49-F238E27FC236}">
                  <a16:creationId xmlns:a16="http://schemas.microsoft.com/office/drawing/2014/main" id="{B3DE9083-27CB-639F-F81F-78CC9F4CBC54}"/>
                </a:ext>
              </a:extLst>
            </p:cNvPr>
            <p:cNvSpPr>
              <a:spLocks noEditPoints="1"/>
            </p:cNvSpPr>
            <p:nvPr/>
          </p:nvSpPr>
          <p:spPr bwMode="auto">
            <a:xfrm>
              <a:off x="4498975" y="4633913"/>
              <a:ext cx="82550" cy="79375"/>
            </a:xfrm>
            <a:custGeom>
              <a:avLst/>
              <a:gdLst>
                <a:gd name="T0" fmla="*/ 55 w 60"/>
                <a:gd name="T1" fmla="*/ 36 h 58"/>
                <a:gd name="T2" fmla="*/ 20 w 60"/>
                <a:gd name="T3" fmla="*/ 5 h 58"/>
                <a:gd name="T4" fmla="*/ 4 w 60"/>
                <a:gd name="T5" fmla="*/ 5 h 58"/>
                <a:gd name="T6" fmla="*/ 5 w 60"/>
                <a:gd name="T7" fmla="*/ 22 h 58"/>
                <a:gd name="T8" fmla="*/ 39 w 60"/>
                <a:gd name="T9" fmla="*/ 53 h 58"/>
                <a:gd name="T10" fmla="*/ 55 w 60"/>
                <a:gd name="T11" fmla="*/ 52 h 58"/>
                <a:gd name="T12" fmla="*/ 55 w 60"/>
                <a:gd name="T13" fmla="*/ 36 h 58"/>
                <a:gd name="T14" fmla="*/ 55 w 60"/>
                <a:gd name="T15" fmla="*/ 36 h 58"/>
                <a:gd name="T16" fmla="*/ 55 w 60"/>
                <a:gd name="T17"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55" y="36"/>
                  </a:moveTo>
                  <a:cubicBezTo>
                    <a:pt x="20" y="5"/>
                    <a:pt x="20" y="5"/>
                    <a:pt x="20" y="5"/>
                  </a:cubicBezTo>
                  <a:cubicBezTo>
                    <a:pt x="16" y="0"/>
                    <a:pt x="8" y="1"/>
                    <a:pt x="4" y="5"/>
                  </a:cubicBezTo>
                  <a:cubicBezTo>
                    <a:pt x="0" y="10"/>
                    <a:pt x="0" y="17"/>
                    <a:pt x="5" y="22"/>
                  </a:cubicBezTo>
                  <a:cubicBezTo>
                    <a:pt x="39" y="53"/>
                    <a:pt x="39" y="53"/>
                    <a:pt x="39" y="53"/>
                  </a:cubicBezTo>
                  <a:cubicBezTo>
                    <a:pt x="44" y="58"/>
                    <a:pt x="51" y="57"/>
                    <a:pt x="55" y="52"/>
                  </a:cubicBezTo>
                  <a:cubicBezTo>
                    <a:pt x="60" y="48"/>
                    <a:pt x="59" y="40"/>
                    <a:pt x="55" y="36"/>
                  </a:cubicBezTo>
                  <a:close/>
                  <a:moveTo>
                    <a:pt x="55" y="36"/>
                  </a:moveTo>
                  <a:cubicBezTo>
                    <a:pt x="55" y="36"/>
                    <a:pt x="55" y="36"/>
                    <a:pt x="55" y="36"/>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5">
              <a:extLst>
                <a:ext uri="{FF2B5EF4-FFF2-40B4-BE49-F238E27FC236}">
                  <a16:creationId xmlns:a16="http://schemas.microsoft.com/office/drawing/2014/main" id="{C1CF8598-59EB-C74B-BB17-25B707A72798}"/>
                </a:ext>
              </a:extLst>
            </p:cNvPr>
            <p:cNvSpPr>
              <a:spLocks noEditPoints="1"/>
            </p:cNvSpPr>
            <p:nvPr/>
          </p:nvSpPr>
          <p:spPr bwMode="auto">
            <a:xfrm>
              <a:off x="4491038" y="4403725"/>
              <a:ext cx="77787" cy="82550"/>
            </a:xfrm>
            <a:custGeom>
              <a:avLst/>
              <a:gdLst>
                <a:gd name="T0" fmla="*/ 36 w 57"/>
                <a:gd name="T1" fmla="*/ 5 h 60"/>
                <a:gd name="T2" fmla="*/ 4 w 57"/>
                <a:gd name="T3" fmla="*/ 40 h 60"/>
                <a:gd name="T4" fmla="*/ 5 w 57"/>
                <a:gd name="T5" fmla="*/ 56 h 60"/>
                <a:gd name="T6" fmla="*/ 21 w 57"/>
                <a:gd name="T7" fmla="*/ 55 h 60"/>
                <a:gd name="T8" fmla="*/ 53 w 57"/>
                <a:gd name="T9" fmla="*/ 21 h 60"/>
                <a:gd name="T10" fmla="*/ 52 w 57"/>
                <a:gd name="T11" fmla="*/ 5 h 60"/>
                <a:gd name="T12" fmla="*/ 36 w 57"/>
                <a:gd name="T13" fmla="*/ 5 h 60"/>
                <a:gd name="T14" fmla="*/ 36 w 57"/>
                <a:gd name="T15" fmla="*/ 5 h 60"/>
                <a:gd name="T16" fmla="*/ 36 w 57"/>
                <a:gd name="T17" fmla="*/ 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0">
                  <a:moveTo>
                    <a:pt x="36" y="5"/>
                  </a:moveTo>
                  <a:cubicBezTo>
                    <a:pt x="4" y="40"/>
                    <a:pt x="4" y="40"/>
                    <a:pt x="4" y="40"/>
                  </a:cubicBezTo>
                  <a:cubicBezTo>
                    <a:pt x="0" y="44"/>
                    <a:pt x="0" y="52"/>
                    <a:pt x="5" y="56"/>
                  </a:cubicBezTo>
                  <a:cubicBezTo>
                    <a:pt x="10" y="60"/>
                    <a:pt x="17" y="60"/>
                    <a:pt x="21" y="55"/>
                  </a:cubicBezTo>
                  <a:cubicBezTo>
                    <a:pt x="53" y="21"/>
                    <a:pt x="53" y="21"/>
                    <a:pt x="53" y="21"/>
                  </a:cubicBezTo>
                  <a:cubicBezTo>
                    <a:pt x="57" y="16"/>
                    <a:pt x="57" y="9"/>
                    <a:pt x="52" y="5"/>
                  </a:cubicBezTo>
                  <a:cubicBezTo>
                    <a:pt x="47" y="0"/>
                    <a:pt x="40" y="1"/>
                    <a:pt x="36" y="5"/>
                  </a:cubicBezTo>
                  <a:close/>
                  <a:moveTo>
                    <a:pt x="36" y="5"/>
                  </a:moveTo>
                  <a:cubicBezTo>
                    <a:pt x="36" y="5"/>
                    <a:pt x="36" y="5"/>
                    <a:pt x="36" y="5"/>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13" name="Rectangle 12">
            <a:extLst>
              <a:ext uri="{FF2B5EF4-FFF2-40B4-BE49-F238E27FC236}">
                <a16:creationId xmlns:a16="http://schemas.microsoft.com/office/drawing/2014/main" id="{4C3989B6-0AF1-F3E4-F4DE-58B56D87ECC8}"/>
              </a:ext>
            </a:extLst>
          </p:cNvPr>
          <p:cNvSpPr/>
          <p:nvPr/>
        </p:nvSpPr>
        <p:spPr>
          <a:xfrm>
            <a:off x="431459" y="2371813"/>
            <a:ext cx="4176712" cy="834459"/>
          </a:xfrm>
          <a:prstGeom prst="rect">
            <a:avLst/>
          </a:prstGeom>
        </p:spPr>
        <p:txBody>
          <a:bodyPr wrap="square">
            <a:spAutoFit/>
          </a:bodyPr>
          <a:lstStyle/>
          <a:p>
            <a:pPr>
              <a:lnSpc>
                <a:spcPts val="2000"/>
              </a:lnSpc>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Promotion refers to marketing communications May comprise elements such as: advertising, PR, direct marketing and sales promotion.</a:t>
            </a:r>
          </a:p>
        </p:txBody>
      </p:sp>
      <p:sp>
        <p:nvSpPr>
          <p:cNvPr id="14" name="Rectangle 13">
            <a:extLst>
              <a:ext uri="{FF2B5EF4-FFF2-40B4-BE49-F238E27FC236}">
                <a16:creationId xmlns:a16="http://schemas.microsoft.com/office/drawing/2014/main" id="{C8A06E43-EC93-E384-D76F-339AA82F76AA}"/>
              </a:ext>
            </a:extLst>
          </p:cNvPr>
          <p:cNvSpPr/>
          <p:nvPr/>
        </p:nvSpPr>
        <p:spPr>
          <a:xfrm>
            <a:off x="431459" y="3551620"/>
            <a:ext cx="5520337" cy="2613792"/>
          </a:xfrm>
          <a:prstGeom prst="rect">
            <a:avLst/>
          </a:prstGeom>
        </p:spPr>
        <p:txBody>
          <a:bodyPr wrap="square">
            <a:spAutoFit/>
          </a:bodyPr>
          <a:lstStyle/>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Product design - features, quality</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Product assortment - product range, product mix, product lines</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Branding</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Packaging and labeling</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Services (complementary service, after-sales service, service level)</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Guarantees and warranties</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Returns</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Managing products through the life-cycle</a:t>
            </a:r>
          </a:p>
        </p:txBody>
      </p:sp>
      <p:sp>
        <p:nvSpPr>
          <p:cNvPr id="15" name="Rectangle: Rounded Corners 14">
            <a:extLst>
              <a:ext uri="{FF2B5EF4-FFF2-40B4-BE49-F238E27FC236}">
                <a16:creationId xmlns:a16="http://schemas.microsoft.com/office/drawing/2014/main" id="{1A2F6605-4883-593D-5AF5-0683C62071EC}"/>
              </a:ext>
            </a:extLst>
          </p:cNvPr>
          <p:cNvSpPr/>
          <p:nvPr/>
        </p:nvSpPr>
        <p:spPr>
          <a:xfrm>
            <a:off x="339376" y="1913647"/>
            <a:ext cx="2266930" cy="40011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366C2013-81B1-8EE4-4A7C-2D61A477D97F}"/>
              </a:ext>
            </a:extLst>
          </p:cNvPr>
          <p:cNvSpPr txBox="1"/>
          <p:nvPr/>
        </p:nvSpPr>
        <p:spPr>
          <a:xfrm>
            <a:off x="431459" y="1913647"/>
            <a:ext cx="1542410" cy="400110"/>
          </a:xfrm>
          <a:prstGeom prst="rect">
            <a:avLst/>
          </a:prstGeom>
          <a:noFill/>
        </p:spPr>
        <p:txBody>
          <a:bodyPr wrap="none" rtlCol="0">
            <a:spAutoFit/>
          </a:bodyPr>
          <a:lstStyle/>
          <a:p>
            <a:r>
              <a:rPr lang="en-GB" sz="2000" b="1" dirty="0">
                <a:solidFill>
                  <a:schemeClr val="bg1"/>
                </a:solidFill>
                <a:latin typeface="Barlow" panose="00000500000000000000" pitchFamily="2" charset="0"/>
                <a:ea typeface="Lato Bold" panose="020F0502020204030203" pitchFamily="34" charset="0"/>
                <a:cs typeface="Lato Bold" panose="020F0502020204030203" pitchFamily="34" charset="0"/>
              </a:rPr>
              <a:t>PROMOTION</a:t>
            </a:r>
            <a:endParaRPr lang="en-US" sz="20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37" name="Freeform: Shape 36">
            <a:extLst>
              <a:ext uri="{FF2B5EF4-FFF2-40B4-BE49-F238E27FC236}">
                <a16:creationId xmlns:a16="http://schemas.microsoft.com/office/drawing/2014/main" id="{F7B7A7B7-D14F-96F5-94C7-C3B5CC71B1AE}"/>
              </a:ext>
            </a:extLst>
          </p:cNvPr>
          <p:cNvSpPr/>
          <p:nvPr/>
        </p:nvSpPr>
        <p:spPr>
          <a:xfrm>
            <a:off x="6667500" y="1581150"/>
            <a:ext cx="2266930" cy="2266930"/>
          </a:xfrm>
          <a:custGeom>
            <a:avLst/>
            <a:gdLst>
              <a:gd name="connsiteX0" fmla="*/ 1826595 w 1826595"/>
              <a:gd name="connsiteY0" fmla="*/ 0 h 1826595"/>
              <a:gd name="connsiteX1" fmla="*/ 1826595 w 1826595"/>
              <a:gd name="connsiteY1" fmla="*/ 1826595 h 1826595"/>
              <a:gd name="connsiteX2" fmla="*/ 0 w 1826595"/>
              <a:gd name="connsiteY2" fmla="*/ 1826595 h 1826595"/>
              <a:gd name="connsiteX3" fmla="*/ 5624 w 1826595"/>
              <a:gd name="connsiteY3" fmla="*/ 1715206 h 1826595"/>
              <a:gd name="connsiteX4" fmla="*/ 1715206 w 1826595"/>
              <a:gd name="connsiteY4" fmla="*/ 5624 h 1826595"/>
              <a:gd name="connsiteX5" fmla="*/ 1826595 w 1826595"/>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5">
                <a:moveTo>
                  <a:pt x="1826595" y="0"/>
                </a:moveTo>
                <a:lnTo>
                  <a:pt x="1826595" y="1826595"/>
                </a:lnTo>
                <a:lnTo>
                  <a:pt x="0" y="1826595"/>
                </a:lnTo>
                <a:lnTo>
                  <a:pt x="5624" y="1715206"/>
                </a:lnTo>
                <a:cubicBezTo>
                  <a:pt x="97168" y="813792"/>
                  <a:pt x="813792" y="97168"/>
                  <a:pt x="1715206" y="5624"/>
                </a:cubicBezTo>
                <a:lnTo>
                  <a:pt x="1826595"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0EB51A57-59E6-9B38-CA72-0909FE41383D}"/>
              </a:ext>
            </a:extLst>
          </p:cNvPr>
          <p:cNvSpPr/>
          <p:nvPr/>
        </p:nvSpPr>
        <p:spPr>
          <a:xfrm>
            <a:off x="8057391" y="2971043"/>
            <a:ext cx="877038" cy="877037"/>
          </a:xfrm>
          <a:custGeom>
            <a:avLst/>
            <a:gdLst>
              <a:gd name="connsiteX0" fmla="*/ 1826595 w 1826595"/>
              <a:gd name="connsiteY0" fmla="*/ 0 h 1826595"/>
              <a:gd name="connsiteX1" fmla="*/ 1826595 w 1826595"/>
              <a:gd name="connsiteY1" fmla="*/ 1826595 h 1826595"/>
              <a:gd name="connsiteX2" fmla="*/ 0 w 1826595"/>
              <a:gd name="connsiteY2" fmla="*/ 1826595 h 1826595"/>
              <a:gd name="connsiteX3" fmla="*/ 5624 w 1826595"/>
              <a:gd name="connsiteY3" fmla="*/ 1715206 h 1826595"/>
              <a:gd name="connsiteX4" fmla="*/ 1715206 w 1826595"/>
              <a:gd name="connsiteY4" fmla="*/ 5624 h 1826595"/>
              <a:gd name="connsiteX5" fmla="*/ 1826595 w 1826595"/>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5">
                <a:moveTo>
                  <a:pt x="1826595" y="0"/>
                </a:moveTo>
                <a:lnTo>
                  <a:pt x="1826595" y="1826595"/>
                </a:lnTo>
                <a:lnTo>
                  <a:pt x="0" y="1826595"/>
                </a:lnTo>
                <a:lnTo>
                  <a:pt x="5624" y="1715206"/>
                </a:lnTo>
                <a:cubicBezTo>
                  <a:pt x="97168" y="813792"/>
                  <a:pt x="813792" y="97168"/>
                  <a:pt x="1715206" y="5624"/>
                </a:cubicBezTo>
                <a:lnTo>
                  <a:pt x="1826595"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82880" rIns="0" rtlCol="0" anchor="ctr">
            <a:noAutofit/>
          </a:bodyPr>
          <a:lstStyle/>
          <a:p>
            <a:pPr algn="ctr"/>
            <a:r>
              <a:rPr lang="en-US" sz="2500" b="1" dirty="0">
                <a:solidFill>
                  <a:schemeClr val="accent1"/>
                </a:solidFill>
                <a:latin typeface="Barlow" panose="00000500000000000000" pitchFamily="2" charset="0"/>
              </a:rPr>
              <a:t>1</a:t>
            </a:r>
          </a:p>
        </p:txBody>
      </p:sp>
      <p:grpSp>
        <p:nvGrpSpPr>
          <p:cNvPr id="39" name="Group 38">
            <a:extLst>
              <a:ext uri="{FF2B5EF4-FFF2-40B4-BE49-F238E27FC236}">
                <a16:creationId xmlns:a16="http://schemas.microsoft.com/office/drawing/2014/main" id="{F88AF180-9C0B-32D9-9C1C-3B60BCFF91A4}"/>
              </a:ext>
            </a:extLst>
          </p:cNvPr>
          <p:cNvGrpSpPr/>
          <p:nvPr/>
        </p:nvGrpSpPr>
        <p:grpSpPr>
          <a:xfrm>
            <a:off x="7554115" y="2423593"/>
            <a:ext cx="582044" cy="582044"/>
            <a:chOff x="1557338" y="2171700"/>
            <a:chExt cx="774700" cy="774700"/>
          </a:xfrm>
          <a:solidFill>
            <a:schemeClr val="accent1"/>
          </a:solidFill>
        </p:grpSpPr>
        <p:sp>
          <p:nvSpPr>
            <p:cNvPr id="40" name="Freeform 18">
              <a:extLst>
                <a:ext uri="{FF2B5EF4-FFF2-40B4-BE49-F238E27FC236}">
                  <a16:creationId xmlns:a16="http://schemas.microsoft.com/office/drawing/2014/main" id="{74D517F8-7DAA-1CD5-509E-C9BA54471186}"/>
                </a:ext>
              </a:extLst>
            </p:cNvPr>
            <p:cNvSpPr>
              <a:spLocks noEditPoints="1"/>
            </p:cNvSpPr>
            <p:nvPr/>
          </p:nvSpPr>
          <p:spPr bwMode="auto">
            <a:xfrm>
              <a:off x="1557338" y="2171700"/>
              <a:ext cx="774700" cy="774700"/>
            </a:xfrm>
            <a:custGeom>
              <a:avLst/>
              <a:gdLst>
                <a:gd name="T0" fmla="*/ 486 w 560"/>
                <a:gd name="T1" fmla="*/ 243 h 560"/>
                <a:gd name="T2" fmla="*/ 484 w 560"/>
                <a:gd name="T3" fmla="*/ 88 h 560"/>
                <a:gd name="T4" fmla="*/ 410 w 560"/>
                <a:gd name="T5" fmla="*/ 0 h 560"/>
                <a:gd name="T6" fmla="*/ 52 w 560"/>
                <a:gd name="T7" fmla="*/ 13 h 560"/>
                <a:gd name="T8" fmla="*/ 0 w 560"/>
                <a:gd name="T9" fmla="*/ 93 h 560"/>
                <a:gd name="T10" fmla="*/ 28 w 560"/>
                <a:gd name="T11" fmla="*/ 504 h 560"/>
                <a:gd name="T12" fmla="*/ 318 w 560"/>
                <a:gd name="T13" fmla="*/ 532 h 560"/>
                <a:gd name="T14" fmla="*/ 532 w 560"/>
                <a:gd name="T15" fmla="*/ 560 h 560"/>
                <a:gd name="T16" fmla="*/ 560 w 560"/>
                <a:gd name="T17" fmla="*/ 271 h 560"/>
                <a:gd name="T18" fmla="*/ 486 w 560"/>
                <a:gd name="T19" fmla="*/ 261 h 560"/>
                <a:gd name="T20" fmla="*/ 504 w 560"/>
                <a:gd name="T21" fmla="*/ 286 h 560"/>
                <a:gd name="T22" fmla="*/ 488 w 560"/>
                <a:gd name="T23" fmla="*/ 283 h 560"/>
                <a:gd name="T24" fmla="*/ 486 w 560"/>
                <a:gd name="T25" fmla="*/ 261 h 560"/>
                <a:gd name="T26" fmla="*/ 19 w 560"/>
                <a:gd name="T27" fmla="*/ 159 h 560"/>
                <a:gd name="T28" fmla="*/ 187 w 560"/>
                <a:gd name="T29" fmla="*/ 103 h 560"/>
                <a:gd name="T30" fmla="*/ 206 w 560"/>
                <a:gd name="T31" fmla="*/ 103 h 560"/>
                <a:gd name="T32" fmla="*/ 280 w 560"/>
                <a:gd name="T33" fmla="*/ 223 h 560"/>
                <a:gd name="T34" fmla="*/ 237 w 560"/>
                <a:gd name="T35" fmla="*/ 198 h 560"/>
                <a:gd name="T36" fmla="*/ 206 w 560"/>
                <a:gd name="T37" fmla="*/ 103 h 560"/>
                <a:gd name="T38" fmla="*/ 467 w 560"/>
                <a:gd name="T39" fmla="*/ 103 h 560"/>
                <a:gd name="T40" fmla="*/ 299 w 560"/>
                <a:gd name="T41" fmla="*/ 159 h 560"/>
                <a:gd name="T42" fmla="*/ 68 w 560"/>
                <a:gd name="T43" fmla="*/ 23 h 560"/>
                <a:gd name="T44" fmla="*/ 410 w 560"/>
                <a:gd name="T45" fmla="*/ 19 h 560"/>
                <a:gd name="T46" fmla="*/ 459 w 560"/>
                <a:gd name="T47" fmla="*/ 84 h 560"/>
                <a:gd name="T48" fmla="*/ 68 w 560"/>
                <a:gd name="T49" fmla="*/ 23 h 560"/>
                <a:gd name="T50" fmla="*/ 19 w 560"/>
                <a:gd name="T51" fmla="*/ 476 h 560"/>
                <a:gd name="T52" fmla="*/ 187 w 560"/>
                <a:gd name="T53" fmla="*/ 177 h 560"/>
                <a:gd name="T54" fmla="*/ 192 w 560"/>
                <a:gd name="T55" fmla="*/ 251 h 560"/>
                <a:gd name="T56" fmla="*/ 243 w 560"/>
                <a:gd name="T57" fmla="*/ 217 h 560"/>
                <a:gd name="T58" fmla="*/ 294 w 560"/>
                <a:gd name="T59" fmla="*/ 251 h 560"/>
                <a:gd name="T60" fmla="*/ 299 w 560"/>
                <a:gd name="T61" fmla="*/ 177 h 560"/>
                <a:gd name="T62" fmla="*/ 467 w 560"/>
                <a:gd name="T63" fmla="*/ 243 h 560"/>
                <a:gd name="T64" fmla="*/ 318 w 560"/>
                <a:gd name="T65" fmla="*/ 271 h 560"/>
                <a:gd name="T66" fmla="*/ 28 w 560"/>
                <a:gd name="T67" fmla="*/ 485 h 560"/>
                <a:gd name="T68" fmla="*/ 532 w 560"/>
                <a:gd name="T69" fmla="*/ 541 h 560"/>
                <a:gd name="T70" fmla="*/ 336 w 560"/>
                <a:gd name="T71" fmla="*/ 532 h 560"/>
                <a:gd name="T72" fmla="*/ 346 w 560"/>
                <a:gd name="T73" fmla="*/ 261 h 560"/>
                <a:gd name="T74" fmla="*/ 467 w 560"/>
                <a:gd name="T75" fmla="*/ 308 h 560"/>
                <a:gd name="T76" fmla="*/ 483 w 560"/>
                <a:gd name="T77" fmla="*/ 315 h 560"/>
                <a:gd name="T78" fmla="*/ 507 w 560"/>
                <a:gd name="T79" fmla="*/ 315 h 560"/>
                <a:gd name="T80" fmla="*/ 517 w 560"/>
                <a:gd name="T81" fmla="*/ 317 h 560"/>
                <a:gd name="T82" fmla="*/ 523 w 560"/>
                <a:gd name="T83" fmla="*/ 261 h 560"/>
                <a:gd name="T84" fmla="*/ 542 w 560"/>
                <a:gd name="T85" fmla="*/ 271 h 560"/>
                <a:gd name="T86" fmla="*/ 542 w 560"/>
                <a:gd name="T87" fmla="*/ 53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0" h="560">
                  <a:moveTo>
                    <a:pt x="532" y="243"/>
                  </a:moveTo>
                  <a:cubicBezTo>
                    <a:pt x="486" y="243"/>
                    <a:pt x="486" y="243"/>
                    <a:pt x="486" y="243"/>
                  </a:cubicBezTo>
                  <a:cubicBezTo>
                    <a:pt x="486" y="93"/>
                    <a:pt x="486" y="93"/>
                    <a:pt x="486" y="93"/>
                  </a:cubicBezTo>
                  <a:cubicBezTo>
                    <a:pt x="486" y="92"/>
                    <a:pt x="485" y="90"/>
                    <a:pt x="484" y="88"/>
                  </a:cubicBezTo>
                  <a:cubicBezTo>
                    <a:pt x="434" y="13"/>
                    <a:pt x="434" y="13"/>
                    <a:pt x="434" y="13"/>
                  </a:cubicBezTo>
                  <a:cubicBezTo>
                    <a:pt x="428" y="5"/>
                    <a:pt x="420" y="0"/>
                    <a:pt x="410" y="0"/>
                  </a:cubicBezTo>
                  <a:cubicBezTo>
                    <a:pt x="76" y="0"/>
                    <a:pt x="76" y="0"/>
                    <a:pt x="76" y="0"/>
                  </a:cubicBezTo>
                  <a:cubicBezTo>
                    <a:pt x="66" y="0"/>
                    <a:pt x="58" y="5"/>
                    <a:pt x="52" y="13"/>
                  </a:cubicBezTo>
                  <a:cubicBezTo>
                    <a:pt x="2" y="88"/>
                    <a:pt x="2" y="88"/>
                    <a:pt x="2" y="88"/>
                  </a:cubicBezTo>
                  <a:cubicBezTo>
                    <a:pt x="1" y="90"/>
                    <a:pt x="0" y="92"/>
                    <a:pt x="0" y="93"/>
                  </a:cubicBezTo>
                  <a:cubicBezTo>
                    <a:pt x="0" y="476"/>
                    <a:pt x="0" y="476"/>
                    <a:pt x="0" y="476"/>
                  </a:cubicBezTo>
                  <a:cubicBezTo>
                    <a:pt x="0" y="492"/>
                    <a:pt x="13" y="504"/>
                    <a:pt x="28" y="504"/>
                  </a:cubicBezTo>
                  <a:cubicBezTo>
                    <a:pt x="318" y="504"/>
                    <a:pt x="318" y="504"/>
                    <a:pt x="318" y="504"/>
                  </a:cubicBezTo>
                  <a:cubicBezTo>
                    <a:pt x="318" y="532"/>
                    <a:pt x="318" y="532"/>
                    <a:pt x="318" y="532"/>
                  </a:cubicBezTo>
                  <a:cubicBezTo>
                    <a:pt x="318" y="548"/>
                    <a:pt x="330" y="560"/>
                    <a:pt x="346" y="560"/>
                  </a:cubicBezTo>
                  <a:cubicBezTo>
                    <a:pt x="532" y="560"/>
                    <a:pt x="532" y="560"/>
                    <a:pt x="532" y="560"/>
                  </a:cubicBezTo>
                  <a:cubicBezTo>
                    <a:pt x="548" y="560"/>
                    <a:pt x="560" y="548"/>
                    <a:pt x="560" y="532"/>
                  </a:cubicBezTo>
                  <a:cubicBezTo>
                    <a:pt x="560" y="271"/>
                    <a:pt x="560" y="271"/>
                    <a:pt x="560" y="271"/>
                  </a:cubicBezTo>
                  <a:cubicBezTo>
                    <a:pt x="560" y="255"/>
                    <a:pt x="548" y="243"/>
                    <a:pt x="532" y="243"/>
                  </a:cubicBezTo>
                  <a:close/>
                  <a:moveTo>
                    <a:pt x="486" y="261"/>
                  </a:moveTo>
                  <a:cubicBezTo>
                    <a:pt x="504" y="261"/>
                    <a:pt x="504" y="261"/>
                    <a:pt x="504" y="261"/>
                  </a:cubicBezTo>
                  <a:cubicBezTo>
                    <a:pt x="504" y="286"/>
                    <a:pt x="504" y="286"/>
                    <a:pt x="504" y="286"/>
                  </a:cubicBezTo>
                  <a:cubicBezTo>
                    <a:pt x="502" y="283"/>
                    <a:pt x="502" y="283"/>
                    <a:pt x="502" y="283"/>
                  </a:cubicBezTo>
                  <a:cubicBezTo>
                    <a:pt x="498" y="279"/>
                    <a:pt x="492" y="279"/>
                    <a:pt x="488" y="283"/>
                  </a:cubicBezTo>
                  <a:cubicBezTo>
                    <a:pt x="486" y="286"/>
                    <a:pt x="486" y="286"/>
                    <a:pt x="486" y="286"/>
                  </a:cubicBezTo>
                  <a:lnTo>
                    <a:pt x="486" y="261"/>
                  </a:lnTo>
                  <a:close/>
                  <a:moveTo>
                    <a:pt x="187" y="159"/>
                  </a:moveTo>
                  <a:cubicBezTo>
                    <a:pt x="19" y="159"/>
                    <a:pt x="19" y="159"/>
                    <a:pt x="19" y="159"/>
                  </a:cubicBezTo>
                  <a:cubicBezTo>
                    <a:pt x="19" y="103"/>
                    <a:pt x="19" y="103"/>
                    <a:pt x="19" y="103"/>
                  </a:cubicBezTo>
                  <a:cubicBezTo>
                    <a:pt x="187" y="103"/>
                    <a:pt x="187" y="103"/>
                    <a:pt x="187" y="103"/>
                  </a:cubicBezTo>
                  <a:lnTo>
                    <a:pt x="187" y="159"/>
                  </a:lnTo>
                  <a:close/>
                  <a:moveTo>
                    <a:pt x="206" y="103"/>
                  </a:moveTo>
                  <a:cubicBezTo>
                    <a:pt x="280" y="103"/>
                    <a:pt x="280" y="103"/>
                    <a:pt x="280" y="103"/>
                  </a:cubicBezTo>
                  <a:cubicBezTo>
                    <a:pt x="280" y="223"/>
                    <a:pt x="280" y="223"/>
                    <a:pt x="280" y="223"/>
                  </a:cubicBezTo>
                  <a:cubicBezTo>
                    <a:pt x="249" y="198"/>
                    <a:pt x="249" y="198"/>
                    <a:pt x="249" y="198"/>
                  </a:cubicBezTo>
                  <a:cubicBezTo>
                    <a:pt x="245" y="195"/>
                    <a:pt x="241" y="195"/>
                    <a:pt x="237" y="198"/>
                  </a:cubicBezTo>
                  <a:cubicBezTo>
                    <a:pt x="206" y="223"/>
                    <a:pt x="206" y="223"/>
                    <a:pt x="206" y="223"/>
                  </a:cubicBezTo>
                  <a:lnTo>
                    <a:pt x="206" y="103"/>
                  </a:lnTo>
                  <a:close/>
                  <a:moveTo>
                    <a:pt x="299" y="103"/>
                  </a:moveTo>
                  <a:cubicBezTo>
                    <a:pt x="467" y="103"/>
                    <a:pt x="467" y="103"/>
                    <a:pt x="467" y="103"/>
                  </a:cubicBezTo>
                  <a:cubicBezTo>
                    <a:pt x="467" y="159"/>
                    <a:pt x="467" y="159"/>
                    <a:pt x="467" y="159"/>
                  </a:cubicBezTo>
                  <a:cubicBezTo>
                    <a:pt x="299" y="159"/>
                    <a:pt x="299" y="159"/>
                    <a:pt x="299" y="159"/>
                  </a:cubicBezTo>
                  <a:lnTo>
                    <a:pt x="299" y="103"/>
                  </a:lnTo>
                  <a:close/>
                  <a:moveTo>
                    <a:pt x="68" y="23"/>
                  </a:moveTo>
                  <a:cubicBezTo>
                    <a:pt x="70" y="20"/>
                    <a:pt x="73" y="19"/>
                    <a:pt x="76" y="19"/>
                  </a:cubicBezTo>
                  <a:cubicBezTo>
                    <a:pt x="410" y="19"/>
                    <a:pt x="410" y="19"/>
                    <a:pt x="410" y="19"/>
                  </a:cubicBezTo>
                  <a:cubicBezTo>
                    <a:pt x="413" y="19"/>
                    <a:pt x="416" y="20"/>
                    <a:pt x="418" y="23"/>
                  </a:cubicBezTo>
                  <a:cubicBezTo>
                    <a:pt x="459" y="84"/>
                    <a:pt x="459" y="84"/>
                    <a:pt x="459" y="84"/>
                  </a:cubicBezTo>
                  <a:cubicBezTo>
                    <a:pt x="27" y="84"/>
                    <a:pt x="27" y="84"/>
                    <a:pt x="27" y="84"/>
                  </a:cubicBezTo>
                  <a:lnTo>
                    <a:pt x="68" y="23"/>
                  </a:lnTo>
                  <a:close/>
                  <a:moveTo>
                    <a:pt x="28" y="485"/>
                  </a:moveTo>
                  <a:cubicBezTo>
                    <a:pt x="23" y="485"/>
                    <a:pt x="19" y="481"/>
                    <a:pt x="19" y="476"/>
                  </a:cubicBezTo>
                  <a:cubicBezTo>
                    <a:pt x="19" y="177"/>
                    <a:pt x="19" y="177"/>
                    <a:pt x="19" y="177"/>
                  </a:cubicBezTo>
                  <a:cubicBezTo>
                    <a:pt x="187" y="177"/>
                    <a:pt x="187" y="177"/>
                    <a:pt x="187" y="177"/>
                  </a:cubicBezTo>
                  <a:cubicBezTo>
                    <a:pt x="187" y="243"/>
                    <a:pt x="187" y="243"/>
                    <a:pt x="187" y="243"/>
                  </a:cubicBezTo>
                  <a:cubicBezTo>
                    <a:pt x="187" y="246"/>
                    <a:pt x="189" y="250"/>
                    <a:pt x="192" y="251"/>
                  </a:cubicBezTo>
                  <a:cubicBezTo>
                    <a:pt x="196" y="253"/>
                    <a:pt x="199" y="252"/>
                    <a:pt x="202" y="250"/>
                  </a:cubicBezTo>
                  <a:cubicBezTo>
                    <a:pt x="243" y="217"/>
                    <a:pt x="243" y="217"/>
                    <a:pt x="243" y="217"/>
                  </a:cubicBezTo>
                  <a:cubicBezTo>
                    <a:pt x="284" y="250"/>
                    <a:pt x="284" y="250"/>
                    <a:pt x="284" y="250"/>
                  </a:cubicBezTo>
                  <a:cubicBezTo>
                    <a:pt x="287" y="252"/>
                    <a:pt x="290" y="253"/>
                    <a:pt x="294" y="251"/>
                  </a:cubicBezTo>
                  <a:cubicBezTo>
                    <a:pt x="297" y="250"/>
                    <a:pt x="299" y="246"/>
                    <a:pt x="299" y="243"/>
                  </a:cubicBezTo>
                  <a:cubicBezTo>
                    <a:pt x="299" y="177"/>
                    <a:pt x="299" y="177"/>
                    <a:pt x="299" y="177"/>
                  </a:cubicBezTo>
                  <a:cubicBezTo>
                    <a:pt x="467" y="177"/>
                    <a:pt x="467" y="177"/>
                    <a:pt x="467" y="177"/>
                  </a:cubicBezTo>
                  <a:cubicBezTo>
                    <a:pt x="467" y="243"/>
                    <a:pt x="467" y="243"/>
                    <a:pt x="467" y="243"/>
                  </a:cubicBezTo>
                  <a:cubicBezTo>
                    <a:pt x="346" y="243"/>
                    <a:pt x="346" y="243"/>
                    <a:pt x="346" y="243"/>
                  </a:cubicBezTo>
                  <a:cubicBezTo>
                    <a:pt x="330" y="243"/>
                    <a:pt x="318" y="255"/>
                    <a:pt x="318" y="271"/>
                  </a:cubicBezTo>
                  <a:cubicBezTo>
                    <a:pt x="318" y="485"/>
                    <a:pt x="318" y="485"/>
                    <a:pt x="318" y="485"/>
                  </a:cubicBezTo>
                  <a:lnTo>
                    <a:pt x="28" y="485"/>
                  </a:lnTo>
                  <a:close/>
                  <a:moveTo>
                    <a:pt x="542" y="532"/>
                  </a:moveTo>
                  <a:cubicBezTo>
                    <a:pt x="542" y="537"/>
                    <a:pt x="537" y="541"/>
                    <a:pt x="532" y="541"/>
                  </a:cubicBezTo>
                  <a:cubicBezTo>
                    <a:pt x="346" y="541"/>
                    <a:pt x="346" y="541"/>
                    <a:pt x="346" y="541"/>
                  </a:cubicBezTo>
                  <a:cubicBezTo>
                    <a:pt x="341" y="541"/>
                    <a:pt x="336" y="537"/>
                    <a:pt x="336" y="532"/>
                  </a:cubicBezTo>
                  <a:cubicBezTo>
                    <a:pt x="336" y="271"/>
                    <a:pt x="336" y="271"/>
                    <a:pt x="336" y="271"/>
                  </a:cubicBezTo>
                  <a:cubicBezTo>
                    <a:pt x="336" y="266"/>
                    <a:pt x="341" y="261"/>
                    <a:pt x="346" y="261"/>
                  </a:cubicBezTo>
                  <a:cubicBezTo>
                    <a:pt x="467" y="261"/>
                    <a:pt x="467" y="261"/>
                    <a:pt x="467" y="261"/>
                  </a:cubicBezTo>
                  <a:cubicBezTo>
                    <a:pt x="467" y="308"/>
                    <a:pt x="467" y="308"/>
                    <a:pt x="467" y="308"/>
                  </a:cubicBezTo>
                  <a:cubicBezTo>
                    <a:pt x="467" y="312"/>
                    <a:pt x="469" y="315"/>
                    <a:pt x="473" y="317"/>
                  </a:cubicBezTo>
                  <a:cubicBezTo>
                    <a:pt x="476" y="318"/>
                    <a:pt x="480" y="317"/>
                    <a:pt x="483" y="315"/>
                  </a:cubicBezTo>
                  <a:cubicBezTo>
                    <a:pt x="495" y="303"/>
                    <a:pt x="495" y="303"/>
                    <a:pt x="495" y="303"/>
                  </a:cubicBezTo>
                  <a:cubicBezTo>
                    <a:pt x="507" y="315"/>
                    <a:pt x="507" y="315"/>
                    <a:pt x="507" y="315"/>
                  </a:cubicBezTo>
                  <a:cubicBezTo>
                    <a:pt x="509" y="316"/>
                    <a:pt x="511" y="317"/>
                    <a:pt x="514" y="317"/>
                  </a:cubicBezTo>
                  <a:cubicBezTo>
                    <a:pt x="515" y="317"/>
                    <a:pt x="516" y="317"/>
                    <a:pt x="517" y="317"/>
                  </a:cubicBezTo>
                  <a:cubicBezTo>
                    <a:pt x="521" y="315"/>
                    <a:pt x="523" y="312"/>
                    <a:pt x="523" y="308"/>
                  </a:cubicBezTo>
                  <a:cubicBezTo>
                    <a:pt x="523" y="261"/>
                    <a:pt x="523" y="261"/>
                    <a:pt x="523" y="261"/>
                  </a:cubicBezTo>
                  <a:cubicBezTo>
                    <a:pt x="532" y="261"/>
                    <a:pt x="532" y="261"/>
                    <a:pt x="532" y="261"/>
                  </a:cubicBezTo>
                  <a:cubicBezTo>
                    <a:pt x="537" y="261"/>
                    <a:pt x="542" y="266"/>
                    <a:pt x="542" y="271"/>
                  </a:cubicBezTo>
                  <a:lnTo>
                    <a:pt x="542" y="532"/>
                  </a:lnTo>
                  <a:close/>
                  <a:moveTo>
                    <a:pt x="542" y="532"/>
                  </a:moveTo>
                  <a:cubicBezTo>
                    <a:pt x="542" y="532"/>
                    <a:pt x="542" y="532"/>
                    <a:pt x="542" y="5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9">
              <a:extLst>
                <a:ext uri="{FF2B5EF4-FFF2-40B4-BE49-F238E27FC236}">
                  <a16:creationId xmlns:a16="http://schemas.microsoft.com/office/drawing/2014/main" id="{1C642DC3-119C-B48C-74AE-A9FC8DF3818A}"/>
                </a:ext>
              </a:extLst>
            </p:cNvPr>
            <p:cNvSpPr>
              <a:spLocks noEditPoints="1"/>
            </p:cNvSpPr>
            <p:nvPr/>
          </p:nvSpPr>
          <p:spPr bwMode="auto">
            <a:xfrm>
              <a:off x="2052638" y="2641600"/>
              <a:ext cx="95250" cy="74613"/>
            </a:xfrm>
            <a:custGeom>
              <a:avLst/>
              <a:gdLst>
                <a:gd name="T0" fmla="*/ 25 w 69"/>
                <a:gd name="T1" fmla="*/ 31 h 54"/>
                <a:gd name="T2" fmla="*/ 13 w 69"/>
                <a:gd name="T3" fmla="*/ 19 h 54"/>
                <a:gd name="T4" fmla="*/ 0 w 69"/>
                <a:gd name="T5" fmla="*/ 32 h 54"/>
                <a:gd name="T6" fmla="*/ 18 w 69"/>
                <a:gd name="T7" fmla="*/ 50 h 54"/>
                <a:gd name="T8" fmla="*/ 32 w 69"/>
                <a:gd name="T9" fmla="*/ 50 h 54"/>
                <a:gd name="T10" fmla="*/ 69 w 69"/>
                <a:gd name="T11" fmla="*/ 13 h 54"/>
                <a:gd name="T12" fmla="*/ 56 w 69"/>
                <a:gd name="T13" fmla="*/ 0 h 54"/>
                <a:gd name="T14" fmla="*/ 25 w 69"/>
                <a:gd name="T15" fmla="*/ 31 h 54"/>
                <a:gd name="T16" fmla="*/ 25 w 69"/>
                <a:gd name="T17" fmla="*/ 31 h 54"/>
                <a:gd name="T18" fmla="*/ 25 w 69"/>
                <a:gd name="T19"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54">
                  <a:moveTo>
                    <a:pt x="25" y="31"/>
                  </a:moveTo>
                  <a:cubicBezTo>
                    <a:pt x="13" y="19"/>
                    <a:pt x="13" y="19"/>
                    <a:pt x="13" y="19"/>
                  </a:cubicBezTo>
                  <a:cubicBezTo>
                    <a:pt x="0" y="32"/>
                    <a:pt x="0" y="32"/>
                    <a:pt x="0" y="32"/>
                  </a:cubicBezTo>
                  <a:cubicBezTo>
                    <a:pt x="18" y="50"/>
                    <a:pt x="18" y="50"/>
                    <a:pt x="18" y="50"/>
                  </a:cubicBezTo>
                  <a:cubicBezTo>
                    <a:pt x="22" y="54"/>
                    <a:pt x="28" y="54"/>
                    <a:pt x="32" y="50"/>
                  </a:cubicBezTo>
                  <a:cubicBezTo>
                    <a:pt x="69" y="13"/>
                    <a:pt x="69" y="13"/>
                    <a:pt x="69" y="13"/>
                  </a:cubicBezTo>
                  <a:cubicBezTo>
                    <a:pt x="56" y="0"/>
                    <a:pt x="56" y="0"/>
                    <a:pt x="56" y="0"/>
                  </a:cubicBezTo>
                  <a:lnTo>
                    <a:pt x="25" y="31"/>
                  </a:lnTo>
                  <a:close/>
                  <a:moveTo>
                    <a:pt x="25" y="31"/>
                  </a:moveTo>
                  <a:cubicBezTo>
                    <a:pt x="25" y="31"/>
                    <a:pt x="25" y="31"/>
                    <a:pt x="25"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
              <a:extLst>
                <a:ext uri="{FF2B5EF4-FFF2-40B4-BE49-F238E27FC236}">
                  <a16:creationId xmlns:a16="http://schemas.microsoft.com/office/drawing/2014/main" id="{5CCBDF97-CC98-7411-8D67-C53F90D336B5}"/>
                </a:ext>
              </a:extLst>
            </p:cNvPr>
            <p:cNvSpPr>
              <a:spLocks noEditPoints="1"/>
            </p:cNvSpPr>
            <p:nvPr/>
          </p:nvSpPr>
          <p:spPr bwMode="auto">
            <a:xfrm>
              <a:off x="2052638" y="2782888"/>
              <a:ext cx="95250" cy="74613"/>
            </a:xfrm>
            <a:custGeom>
              <a:avLst/>
              <a:gdLst>
                <a:gd name="T0" fmla="*/ 25 w 69"/>
                <a:gd name="T1" fmla="*/ 30 h 54"/>
                <a:gd name="T2" fmla="*/ 13 w 69"/>
                <a:gd name="T3" fmla="*/ 18 h 54"/>
                <a:gd name="T4" fmla="*/ 0 w 69"/>
                <a:gd name="T5" fmla="*/ 31 h 54"/>
                <a:gd name="T6" fmla="*/ 18 w 69"/>
                <a:gd name="T7" fmla="*/ 50 h 54"/>
                <a:gd name="T8" fmla="*/ 32 w 69"/>
                <a:gd name="T9" fmla="*/ 50 h 54"/>
                <a:gd name="T10" fmla="*/ 69 w 69"/>
                <a:gd name="T11" fmla="*/ 13 h 54"/>
                <a:gd name="T12" fmla="*/ 56 w 69"/>
                <a:gd name="T13" fmla="*/ 0 h 54"/>
                <a:gd name="T14" fmla="*/ 25 w 69"/>
                <a:gd name="T15" fmla="*/ 30 h 54"/>
                <a:gd name="T16" fmla="*/ 25 w 69"/>
                <a:gd name="T17" fmla="*/ 30 h 54"/>
                <a:gd name="T18" fmla="*/ 25 w 69"/>
                <a:gd name="T19"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54">
                  <a:moveTo>
                    <a:pt x="25" y="30"/>
                  </a:moveTo>
                  <a:cubicBezTo>
                    <a:pt x="13" y="18"/>
                    <a:pt x="13" y="18"/>
                    <a:pt x="13" y="18"/>
                  </a:cubicBezTo>
                  <a:cubicBezTo>
                    <a:pt x="0" y="31"/>
                    <a:pt x="0" y="31"/>
                    <a:pt x="0" y="31"/>
                  </a:cubicBezTo>
                  <a:cubicBezTo>
                    <a:pt x="18" y="50"/>
                    <a:pt x="18" y="50"/>
                    <a:pt x="18" y="50"/>
                  </a:cubicBezTo>
                  <a:cubicBezTo>
                    <a:pt x="22" y="54"/>
                    <a:pt x="28" y="54"/>
                    <a:pt x="32" y="50"/>
                  </a:cubicBezTo>
                  <a:cubicBezTo>
                    <a:pt x="69" y="13"/>
                    <a:pt x="69" y="13"/>
                    <a:pt x="69" y="13"/>
                  </a:cubicBezTo>
                  <a:cubicBezTo>
                    <a:pt x="56" y="0"/>
                    <a:pt x="56" y="0"/>
                    <a:pt x="56" y="0"/>
                  </a:cubicBezTo>
                  <a:lnTo>
                    <a:pt x="25" y="30"/>
                  </a:lnTo>
                  <a:close/>
                  <a:moveTo>
                    <a:pt x="25" y="30"/>
                  </a:moveTo>
                  <a:cubicBezTo>
                    <a:pt x="25" y="30"/>
                    <a:pt x="25" y="30"/>
                    <a:pt x="25"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21">
              <a:extLst>
                <a:ext uri="{FF2B5EF4-FFF2-40B4-BE49-F238E27FC236}">
                  <a16:creationId xmlns:a16="http://schemas.microsoft.com/office/drawing/2014/main" id="{2D612BEF-4F2B-31E6-89BE-CB3CC6FA01FC}"/>
                </a:ext>
              </a:extLst>
            </p:cNvPr>
            <p:cNvSpPr>
              <a:spLocks noChangeArrowheads="1"/>
            </p:cNvSpPr>
            <p:nvPr/>
          </p:nvSpPr>
          <p:spPr bwMode="auto">
            <a:xfrm>
              <a:off x="2176463" y="2687638"/>
              <a:ext cx="1047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22">
              <a:extLst>
                <a:ext uri="{FF2B5EF4-FFF2-40B4-BE49-F238E27FC236}">
                  <a16:creationId xmlns:a16="http://schemas.microsoft.com/office/drawing/2014/main" id="{67F31370-13F4-2E28-B052-0EAF4B89C17F}"/>
                </a:ext>
              </a:extLst>
            </p:cNvPr>
            <p:cNvSpPr>
              <a:spLocks noChangeArrowheads="1"/>
            </p:cNvSpPr>
            <p:nvPr/>
          </p:nvSpPr>
          <p:spPr bwMode="auto">
            <a:xfrm>
              <a:off x="2176463" y="2830513"/>
              <a:ext cx="1047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23">
              <a:extLst>
                <a:ext uri="{FF2B5EF4-FFF2-40B4-BE49-F238E27FC236}">
                  <a16:creationId xmlns:a16="http://schemas.microsoft.com/office/drawing/2014/main" id="{91B81743-39E1-F559-1C48-F65B7422D781}"/>
                </a:ext>
              </a:extLst>
            </p:cNvPr>
            <p:cNvSpPr>
              <a:spLocks noChangeArrowheads="1"/>
            </p:cNvSpPr>
            <p:nvPr/>
          </p:nvSpPr>
          <p:spPr bwMode="auto">
            <a:xfrm>
              <a:off x="2176463" y="2779713"/>
              <a:ext cx="104775" cy="23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24">
              <a:extLst>
                <a:ext uri="{FF2B5EF4-FFF2-40B4-BE49-F238E27FC236}">
                  <a16:creationId xmlns:a16="http://schemas.microsoft.com/office/drawing/2014/main" id="{6B1BD32D-BC7D-A78A-9E99-DB78083F6D15}"/>
                </a:ext>
              </a:extLst>
            </p:cNvPr>
            <p:cNvSpPr>
              <a:spLocks noChangeArrowheads="1"/>
            </p:cNvSpPr>
            <p:nvPr/>
          </p:nvSpPr>
          <p:spPr bwMode="auto">
            <a:xfrm>
              <a:off x="2176463" y="2636838"/>
              <a:ext cx="26987"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25">
              <a:extLst>
                <a:ext uri="{FF2B5EF4-FFF2-40B4-BE49-F238E27FC236}">
                  <a16:creationId xmlns:a16="http://schemas.microsoft.com/office/drawing/2014/main" id="{57EB1470-B0CE-1041-AD12-2EDF8E8C96FD}"/>
                </a:ext>
              </a:extLst>
            </p:cNvPr>
            <p:cNvSpPr>
              <a:spLocks noChangeArrowheads="1"/>
            </p:cNvSpPr>
            <p:nvPr/>
          </p:nvSpPr>
          <p:spPr bwMode="auto">
            <a:xfrm>
              <a:off x="2228850" y="2636838"/>
              <a:ext cx="52387"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Shape 47">
            <a:extLst>
              <a:ext uri="{FF2B5EF4-FFF2-40B4-BE49-F238E27FC236}">
                <a16:creationId xmlns:a16="http://schemas.microsoft.com/office/drawing/2014/main" id="{2C71238A-3267-E521-E334-34A5E841949B}"/>
              </a:ext>
            </a:extLst>
          </p:cNvPr>
          <p:cNvSpPr/>
          <p:nvPr/>
        </p:nvSpPr>
        <p:spPr>
          <a:xfrm>
            <a:off x="9144018" y="1581150"/>
            <a:ext cx="2266932" cy="2266930"/>
          </a:xfrm>
          <a:custGeom>
            <a:avLst/>
            <a:gdLst>
              <a:gd name="connsiteX0" fmla="*/ 0 w 1826597"/>
              <a:gd name="connsiteY0" fmla="*/ 0 h 1826595"/>
              <a:gd name="connsiteX1" fmla="*/ 111390 w 1826597"/>
              <a:gd name="connsiteY1" fmla="*/ 5624 h 1826595"/>
              <a:gd name="connsiteX2" fmla="*/ 1820972 w 1826597"/>
              <a:gd name="connsiteY2" fmla="*/ 1715206 h 1826595"/>
              <a:gd name="connsiteX3" fmla="*/ 1826597 w 1826597"/>
              <a:gd name="connsiteY3" fmla="*/ 1826595 h 1826595"/>
              <a:gd name="connsiteX4" fmla="*/ 0 w 1826597"/>
              <a:gd name="connsiteY4" fmla="*/ 1826595 h 1826595"/>
              <a:gd name="connsiteX5" fmla="*/ 0 w 1826597"/>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5">
                <a:moveTo>
                  <a:pt x="0" y="0"/>
                </a:moveTo>
                <a:lnTo>
                  <a:pt x="111390" y="5624"/>
                </a:lnTo>
                <a:cubicBezTo>
                  <a:pt x="1012804" y="97168"/>
                  <a:pt x="1729428" y="813792"/>
                  <a:pt x="1820972" y="1715206"/>
                </a:cubicBezTo>
                <a:lnTo>
                  <a:pt x="1826597" y="1826595"/>
                </a:lnTo>
                <a:lnTo>
                  <a:pt x="0" y="1826595"/>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9" name="Freeform: Shape 48">
            <a:extLst>
              <a:ext uri="{FF2B5EF4-FFF2-40B4-BE49-F238E27FC236}">
                <a16:creationId xmlns:a16="http://schemas.microsoft.com/office/drawing/2014/main" id="{A2ADD6A1-7B20-CA6B-1CF0-ACCE99F612B4}"/>
              </a:ext>
            </a:extLst>
          </p:cNvPr>
          <p:cNvSpPr/>
          <p:nvPr/>
        </p:nvSpPr>
        <p:spPr>
          <a:xfrm>
            <a:off x="9144018" y="2971043"/>
            <a:ext cx="877040" cy="877037"/>
          </a:xfrm>
          <a:custGeom>
            <a:avLst/>
            <a:gdLst>
              <a:gd name="connsiteX0" fmla="*/ 0 w 1826597"/>
              <a:gd name="connsiteY0" fmla="*/ 0 h 1826595"/>
              <a:gd name="connsiteX1" fmla="*/ 111390 w 1826597"/>
              <a:gd name="connsiteY1" fmla="*/ 5624 h 1826595"/>
              <a:gd name="connsiteX2" fmla="*/ 1820972 w 1826597"/>
              <a:gd name="connsiteY2" fmla="*/ 1715206 h 1826595"/>
              <a:gd name="connsiteX3" fmla="*/ 1826597 w 1826597"/>
              <a:gd name="connsiteY3" fmla="*/ 1826595 h 1826595"/>
              <a:gd name="connsiteX4" fmla="*/ 0 w 1826597"/>
              <a:gd name="connsiteY4" fmla="*/ 1826595 h 1826595"/>
              <a:gd name="connsiteX5" fmla="*/ 0 w 1826597"/>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5">
                <a:moveTo>
                  <a:pt x="0" y="0"/>
                </a:moveTo>
                <a:lnTo>
                  <a:pt x="111390" y="5624"/>
                </a:lnTo>
                <a:cubicBezTo>
                  <a:pt x="1012804" y="97168"/>
                  <a:pt x="1729428" y="813792"/>
                  <a:pt x="1820972" y="1715206"/>
                </a:cubicBezTo>
                <a:lnTo>
                  <a:pt x="1826597" y="1826595"/>
                </a:lnTo>
                <a:lnTo>
                  <a:pt x="0" y="1826595"/>
                </a:ln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82880" rIns="274320" rtlCol="0" anchor="ctr">
            <a:noAutofit/>
          </a:bodyPr>
          <a:lstStyle/>
          <a:p>
            <a:pPr algn="ctr"/>
            <a:r>
              <a:rPr lang="en-US" sz="2500" b="1" dirty="0">
                <a:solidFill>
                  <a:schemeClr val="accent2"/>
                </a:solidFill>
                <a:latin typeface="Barlow" panose="00000500000000000000" pitchFamily="2" charset="0"/>
              </a:rPr>
              <a:t>2</a:t>
            </a:r>
          </a:p>
        </p:txBody>
      </p:sp>
      <p:grpSp>
        <p:nvGrpSpPr>
          <p:cNvPr id="50" name="Group 49">
            <a:extLst>
              <a:ext uri="{FF2B5EF4-FFF2-40B4-BE49-F238E27FC236}">
                <a16:creationId xmlns:a16="http://schemas.microsoft.com/office/drawing/2014/main" id="{382F008F-0F79-501B-692A-CD49CDE0B5EB}"/>
              </a:ext>
            </a:extLst>
          </p:cNvPr>
          <p:cNvGrpSpPr/>
          <p:nvPr/>
        </p:nvGrpSpPr>
        <p:grpSpPr>
          <a:xfrm>
            <a:off x="9879519" y="2480605"/>
            <a:ext cx="648120" cy="648120"/>
            <a:chOff x="3689350" y="2138363"/>
            <a:chExt cx="784225" cy="784225"/>
          </a:xfrm>
          <a:solidFill>
            <a:schemeClr val="accent2"/>
          </a:solidFill>
        </p:grpSpPr>
        <p:sp>
          <p:nvSpPr>
            <p:cNvPr id="51" name="Freeform 16">
              <a:extLst>
                <a:ext uri="{FF2B5EF4-FFF2-40B4-BE49-F238E27FC236}">
                  <a16:creationId xmlns:a16="http://schemas.microsoft.com/office/drawing/2014/main" id="{5146BA7C-CC87-F0F4-2D81-8090A1B36F3C}"/>
                </a:ext>
              </a:extLst>
            </p:cNvPr>
            <p:cNvSpPr>
              <a:spLocks noEditPoints="1"/>
            </p:cNvSpPr>
            <p:nvPr/>
          </p:nvSpPr>
          <p:spPr bwMode="auto">
            <a:xfrm>
              <a:off x="3689350" y="2138363"/>
              <a:ext cx="784225" cy="784225"/>
            </a:xfrm>
            <a:custGeom>
              <a:avLst/>
              <a:gdLst>
                <a:gd name="T0" fmla="*/ 22 w 567"/>
                <a:gd name="T1" fmla="*/ 376 h 567"/>
                <a:gd name="T2" fmla="*/ 191 w 567"/>
                <a:gd name="T3" fmla="*/ 545 h 567"/>
                <a:gd name="T4" fmla="*/ 269 w 567"/>
                <a:gd name="T5" fmla="*/ 545 h 567"/>
                <a:gd name="T6" fmla="*/ 507 w 567"/>
                <a:gd name="T7" fmla="*/ 308 h 567"/>
                <a:gd name="T8" fmla="*/ 523 w 567"/>
                <a:gd name="T9" fmla="*/ 275 h 567"/>
                <a:gd name="T10" fmla="*/ 539 w 567"/>
                <a:gd name="T11" fmla="*/ 133 h 567"/>
                <a:gd name="T12" fmla="*/ 535 w 567"/>
                <a:gd name="T13" fmla="*/ 91 h 567"/>
                <a:gd name="T14" fmla="*/ 521 w 567"/>
                <a:gd name="T15" fmla="*/ 65 h 567"/>
                <a:gd name="T16" fmla="*/ 562 w 567"/>
                <a:gd name="T17" fmla="*/ 24 h 567"/>
                <a:gd name="T18" fmla="*/ 562 w 567"/>
                <a:gd name="T19" fmla="*/ 5 h 567"/>
                <a:gd name="T20" fmla="*/ 543 w 567"/>
                <a:gd name="T21" fmla="*/ 5 h 567"/>
                <a:gd name="T22" fmla="*/ 502 w 567"/>
                <a:gd name="T23" fmla="*/ 46 h 567"/>
                <a:gd name="T24" fmla="*/ 434 w 567"/>
                <a:gd name="T25" fmla="*/ 28 h 567"/>
                <a:gd name="T26" fmla="*/ 292 w 567"/>
                <a:gd name="T27" fmla="*/ 44 h 567"/>
                <a:gd name="T28" fmla="*/ 259 w 567"/>
                <a:gd name="T29" fmla="*/ 60 h 567"/>
                <a:gd name="T30" fmla="*/ 22 w 567"/>
                <a:gd name="T31" fmla="*/ 298 h 567"/>
                <a:gd name="T32" fmla="*/ 22 w 567"/>
                <a:gd name="T33" fmla="*/ 376 h 567"/>
                <a:gd name="T34" fmla="*/ 419 w 567"/>
                <a:gd name="T35" fmla="*/ 148 h 567"/>
                <a:gd name="T36" fmla="*/ 419 w 567"/>
                <a:gd name="T37" fmla="*/ 204 h 567"/>
                <a:gd name="T38" fmla="*/ 363 w 567"/>
                <a:gd name="T39" fmla="*/ 204 h 567"/>
                <a:gd name="T40" fmla="*/ 363 w 567"/>
                <a:gd name="T41" fmla="*/ 148 h 567"/>
                <a:gd name="T42" fmla="*/ 419 w 567"/>
                <a:gd name="T43" fmla="*/ 148 h 567"/>
                <a:gd name="T44" fmla="*/ 279 w 567"/>
                <a:gd name="T45" fmla="*/ 79 h 567"/>
                <a:gd name="T46" fmla="*/ 296 w 567"/>
                <a:gd name="T47" fmla="*/ 71 h 567"/>
                <a:gd name="T48" fmla="*/ 437 w 567"/>
                <a:gd name="T49" fmla="*/ 55 h 567"/>
                <a:gd name="T50" fmla="*/ 483 w 567"/>
                <a:gd name="T51" fmla="*/ 65 h 567"/>
                <a:gd name="T52" fmla="*/ 427 w 567"/>
                <a:gd name="T53" fmla="*/ 121 h 567"/>
                <a:gd name="T54" fmla="*/ 344 w 567"/>
                <a:gd name="T55" fmla="*/ 129 h 567"/>
                <a:gd name="T56" fmla="*/ 344 w 567"/>
                <a:gd name="T57" fmla="*/ 223 h 567"/>
                <a:gd name="T58" fmla="*/ 438 w 567"/>
                <a:gd name="T59" fmla="*/ 223 h 567"/>
                <a:gd name="T60" fmla="*/ 446 w 567"/>
                <a:gd name="T61" fmla="*/ 140 h 567"/>
                <a:gd name="T62" fmla="*/ 502 w 567"/>
                <a:gd name="T63" fmla="*/ 84 h 567"/>
                <a:gd name="T64" fmla="*/ 509 w 567"/>
                <a:gd name="T65" fmla="*/ 100 h 567"/>
                <a:gd name="T66" fmla="*/ 513 w 567"/>
                <a:gd name="T67" fmla="*/ 130 h 567"/>
                <a:gd name="T68" fmla="*/ 496 w 567"/>
                <a:gd name="T69" fmla="*/ 272 h 567"/>
                <a:gd name="T70" fmla="*/ 488 w 567"/>
                <a:gd name="T71" fmla="*/ 289 h 567"/>
                <a:gd name="T72" fmla="*/ 250 w 567"/>
                <a:gd name="T73" fmla="*/ 526 h 567"/>
                <a:gd name="T74" fmla="*/ 210 w 567"/>
                <a:gd name="T75" fmla="*/ 526 h 567"/>
                <a:gd name="T76" fmla="*/ 41 w 567"/>
                <a:gd name="T77" fmla="*/ 357 h 567"/>
                <a:gd name="T78" fmla="*/ 41 w 567"/>
                <a:gd name="T79" fmla="*/ 317 h 567"/>
                <a:gd name="T80" fmla="*/ 279 w 567"/>
                <a:gd name="T81" fmla="*/ 79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7" h="567">
                  <a:moveTo>
                    <a:pt x="22" y="376"/>
                  </a:moveTo>
                  <a:cubicBezTo>
                    <a:pt x="191" y="545"/>
                    <a:pt x="191" y="545"/>
                    <a:pt x="191" y="545"/>
                  </a:cubicBezTo>
                  <a:cubicBezTo>
                    <a:pt x="213" y="567"/>
                    <a:pt x="247" y="567"/>
                    <a:pt x="269" y="545"/>
                  </a:cubicBezTo>
                  <a:cubicBezTo>
                    <a:pt x="507" y="308"/>
                    <a:pt x="507" y="308"/>
                    <a:pt x="507" y="308"/>
                  </a:cubicBezTo>
                  <a:cubicBezTo>
                    <a:pt x="516" y="299"/>
                    <a:pt x="521" y="287"/>
                    <a:pt x="523" y="275"/>
                  </a:cubicBezTo>
                  <a:cubicBezTo>
                    <a:pt x="539" y="133"/>
                    <a:pt x="539" y="133"/>
                    <a:pt x="539" y="133"/>
                  </a:cubicBezTo>
                  <a:cubicBezTo>
                    <a:pt x="541" y="119"/>
                    <a:pt x="539" y="104"/>
                    <a:pt x="535" y="91"/>
                  </a:cubicBezTo>
                  <a:cubicBezTo>
                    <a:pt x="532" y="81"/>
                    <a:pt x="527" y="73"/>
                    <a:pt x="521" y="65"/>
                  </a:cubicBezTo>
                  <a:cubicBezTo>
                    <a:pt x="562" y="24"/>
                    <a:pt x="562" y="24"/>
                    <a:pt x="562" y="24"/>
                  </a:cubicBezTo>
                  <a:cubicBezTo>
                    <a:pt x="567" y="19"/>
                    <a:pt x="567" y="10"/>
                    <a:pt x="562" y="5"/>
                  </a:cubicBezTo>
                  <a:cubicBezTo>
                    <a:pt x="557" y="0"/>
                    <a:pt x="548" y="0"/>
                    <a:pt x="543" y="5"/>
                  </a:cubicBezTo>
                  <a:cubicBezTo>
                    <a:pt x="502" y="46"/>
                    <a:pt x="502" y="46"/>
                    <a:pt x="502" y="46"/>
                  </a:cubicBezTo>
                  <a:cubicBezTo>
                    <a:pt x="483" y="32"/>
                    <a:pt x="459" y="25"/>
                    <a:pt x="434" y="28"/>
                  </a:cubicBezTo>
                  <a:cubicBezTo>
                    <a:pt x="292" y="44"/>
                    <a:pt x="292" y="44"/>
                    <a:pt x="292" y="44"/>
                  </a:cubicBezTo>
                  <a:cubicBezTo>
                    <a:pt x="280" y="46"/>
                    <a:pt x="268" y="51"/>
                    <a:pt x="259" y="60"/>
                  </a:cubicBezTo>
                  <a:cubicBezTo>
                    <a:pt x="22" y="298"/>
                    <a:pt x="22" y="298"/>
                    <a:pt x="22" y="298"/>
                  </a:cubicBezTo>
                  <a:cubicBezTo>
                    <a:pt x="0" y="320"/>
                    <a:pt x="1" y="355"/>
                    <a:pt x="22" y="376"/>
                  </a:cubicBezTo>
                  <a:close/>
                  <a:moveTo>
                    <a:pt x="419" y="148"/>
                  </a:moveTo>
                  <a:cubicBezTo>
                    <a:pt x="434" y="164"/>
                    <a:pt x="434" y="189"/>
                    <a:pt x="419" y="204"/>
                  </a:cubicBezTo>
                  <a:cubicBezTo>
                    <a:pt x="404" y="219"/>
                    <a:pt x="379" y="219"/>
                    <a:pt x="363" y="204"/>
                  </a:cubicBezTo>
                  <a:cubicBezTo>
                    <a:pt x="348" y="189"/>
                    <a:pt x="348" y="164"/>
                    <a:pt x="363" y="148"/>
                  </a:cubicBezTo>
                  <a:cubicBezTo>
                    <a:pt x="379" y="133"/>
                    <a:pt x="404" y="133"/>
                    <a:pt x="419" y="148"/>
                  </a:cubicBezTo>
                  <a:close/>
                  <a:moveTo>
                    <a:pt x="279" y="79"/>
                  </a:moveTo>
                  <a:cubicBezTo>
                    <a:pt x="283" y="75"/>
                    <a:pt x="289" y="72"/>
                    <a:pt x="296" y="71"/>
                  </a:cubicBezTo>
                  <a:cubicBezTo>
                    <a:pt x="437" y="55"/>
                    <a:pt x="437" y="55"/>
                    <a:pt x="437" y="55"/>
                  </a:cubicBezTo>
                  <a:cubicBezTo>
                    <a:pt x="454" y="53"/>
                    <a:pt x="470" y="57"/>
                    <a:pt x="483" y="65"/>
                  </a:cubicBezTo>
                  <a:cubicBezTo>
                    <a:pt x="427" y="121"/>
                    <a:pt x="427" y="121"/>
                    <a:pt x="427" y="121"/>
                  </a:cubicBezTo>
                  <a:cubicBezTo>
                    <a:pt x="402" y="104"/>
                    <a:pt x="367" y="107"/>
                    <a:pt x="344" y="129"/>
                  </a:cubicBezTo>
                  <a:cubicBezTo>
                    <a:pt x="319" y="155"/>
                    <a:pt x="319" y="197"/>
                    <a:pt x="344" y="223"/>
                  </a:cubicBezTo>
                  <a:cubicBezTo>
                    <a:pt x="370" y="249"/>
                    <a:pt x="412" y="249"/>
                    <a:pt x="438" y="223"/>
                  </a:cubicBezTo>
                  <a:cubicBezTo>
                    <a:pt x="460" y="200"/>
                    <a:pt x="463" y="165"/>
                    <a:pt x="446" y="140"/>
                  </a:cubicBezTo>
                  <a:cubicBezTo>
                    <a:pt x="502" y="84"/>
                    <a:pt x="502" y="84"/>
                    <a:pt x="502" y="84"/>
                  </a:cubicBezTo>
                  <a:cubicBezTo>
                    <a:pt x="505" y="89"/>
                    <a:pt x="507" y="94"/>
                    <a:pt x="509" y="100"/>
                  </a:cubicBezTo>
                  <a:cubicBezTo>
                    <a:pt x="513" y="109"/>
                    <a:pt x="514" y="120"/>
                    <a:pt x="513" y="130"/>
                  </a:cubicBezTo>
                  <a:cubicBezTo>
                    <a:pt x="496" y="272"/>
                    <a:pt x="496" y="272"/>
                    <a:pt x="496" y="272"/>
                  </a:cubicBezTo>
                  <a:cubicBezTo>
                    <a:pt x="495" y="278"/>
                    <a:pt x="492" y="284"/>
                    <a:pt x="488" y="289"/>
                  </a:cubicBezTo>
                  <a:cubicBezTo>
                    <a:pt x="250" y="526"/>
                    <a:pt x="250" y="526"/>
                    <a:pt x="250" y="526"/>
                  </a:cubicBezTo>
                  <a:cubicBezTo>
                    <a:pt x="239" y="537"/>
                    <a:pt x="221" y="537"/>
                    <a:pt x="210" y="526"/>
                  </a:cubicBezTo>
                  <a:cubicBezTo>
                    <a:pt x="41" y="357"/>
                    <a:pt x="41" y="357"/>
                    <a:pt x="41" y="357"/>
                  </a:cubicBezTo>
                  <a:cubicBezTo>
                    <a:pt x="30" y="346"/>
                    <a:pt x="30" y="328"/>
                    <a:pt x="41" y="317"/>
                  </a:cubicBezTo>
                  <a:lnTo>
                    <a:pt x="279" y="79"/>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7">
              <a:extLst>
                <a:ext uri="{FF2B5EF4-FFF2-40B4-BE49-F238E27FC236}">
                  <a16:creationId xmlns:a16="http://schemas.microsoft.com/office/drawing/2014/main" id="{18CD3989-9486-62E8-2DB2-6E67F057C275}"/>
                </a:ext>
              </a:extLst>
            </p:cNvPr>
            <p:cNvSpPr>
              <a:spLocks/>
            </p:cNvSpPr>
            <p:nvPr/>
          </p:nvSpPr>
          <p:spPr bwMode="auto">
            <a:xfrm>
              <a:off x="3905250" y="2509838"/>
              <a:ext cx="198437" cy="198438"/>
            </a:xfrm>
            <a:custGeom>
              <a:avLst/>
              <a:gdLst>
                <a:gd name="T0" fmla="*/ 37 w 143"/>
                <a:gd name="T1" fmla="*/ 107 h 144"/>
                <a:gd name="T2" fmla="*/ 37 w 143"/>
                <a:gd name="T3" fmla="*/ 81 h 144"/>
                <a:gd name="T4" fmla="*/ 37 w 143"/>
                <a:gd name="T5" fmla="*/ 62 h 144"/>
                <a:gd name="T6" fmla="*/ 18 w 143"/>
                <a:gd name="T7" fmla="*/ 62 h 144"/>
                <a:gd name="T8" fmla="*/ 10 w 143"/>
                <a:gd name="T9" fmla="*/ 115 h 144"/>
                <a:gd name="T10" fmla="*/ 5 w 143"/>
                <a:gd name="T11" fmla="*/ 119 h 144"/>
                <a:gd name="T12" fmla="*/ 5 w 143"/>
                <a:gd name="T13" fmla="*/ 138 h 144"/>
                <a:gd name="T14" fmla="*/ 24 w 143"/>
                <a:gd name="T15" fmla="*/ 138 h 144"/>
                <a:gd name="T16" fmla="*/ 29 w 143"/>
                <a:gd name="T17" fmla="*/ 134 h 144"/>
                <a:gd name="T18" fmla="*/ 81 w 143"/>
                <a:gd name="T19" fmla="*/ 126 h 144"/>
                <a:gd name="T20" fmla="*/ 81 w 143"/>
                <a:gd name="T21" fmla="*/ 62 h 144"/>
                <a:gd name="T22" fmla="*/ 81 w 143"/>
                <a:gd name="T23" fmla="*/ 37 h 144"/>
                <a:gd name="T24" fmla="*/ 107 w 143"/>
                <a:gd name="T25" fmla="*/ 37 h 144"/>
                <a:gd name="T26" fmla="*/ 107 w 143"/>
                <a:gd name="T27" fmla="*/ 62 h 144"/>
                <a:gd name="T28" fmla="*/ 107 w 143"/>
                <a:gd name="T29" fmla="*/ 81 h 144"/>
                <a:gd name="T30" fmla="*/ 126 w 143"/>
                <a:gd name="T31" fmla="*/ 81 h 144"/>
                <a:gd name="T32" fmla="*/ 134 w 143"/>
                <a:gd name="T33" fmla="*/ 29 h 144"/>
                <a:gd name="T34" fmla="*/ 138 w 143"/>
                <a:gd name="T35" fmla="*/ 24 h 144"/>
                <a:gd name="T36" fmla="*/ 138 w 143"/>
                <a:gd name="T37" fmla="*/ 5 h 144"/>
                <a:gd name="T38" fmla="*/ 119 w 143"/>
                <a:gd name="T39" fmla="*/ 5 h 144"/>
                <a:gd name="T40" fmla="*/ 115 w 143"/>
                <a:gd name="T41" fmla="*/ 10 h 144"/>
                <a:gd name="T42" fmla="*/ 62 w 143"/>
                <a:gd name="T43" fmla="*/ 18 h 144"/>
                <a:gd name="T44" fmla="*/ 62 w 143"/>
                <a:gd name="T45" fmla="*/ 81 h 144"/>
                <a:gd name="T46" fmla="*/ 62 w 143"/>
                <a:gd name="T47" fmla="*/ 107 h 144"/>
                <a:gd name="T48" fmla="*/ 37 w 143"/>
                <a:gd name="T49" fmla="*/ 10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4">
                  <a:moveTo>
                    <a:pt x="37" y="107"/>
                  </a:moveTo>
                  <a:cubicBezTo>
                    <a:pt x="30" y="100"/>
                    <a:pt x="30" y="88"/>
                    <a:pt x="37" y="81"/>
                  </a:cubicBezTo>
                  <a:cubicBezTo>
                    <a:pt x="42" y="76"/>
                    <a:pt x="42" y="67"/>
                    <a:pt x="37" y="62"/>
                  </a:cubicBezTo>
                  <a:cubicBezTo>
                    <a:pt x="31" y="57"/>
                    <a:pt x="23" y="57"/>
                    <a:pt x="18" y="62"/>
                  </a:cubicBezTo>
                  <a:cubicBezTo>
                    <a:pt x="3" y="76"/>
                    <a:pt x="1" y="98"/>
                    <a:pt x="10" y="115"/>
                  </a:cubicBezTo>
                  <a:cubicBezTo>
                    <a:pt x="5" y="119"/>
                    <a:pt x="5" y="119"/>
                    <a:pt x="5" y="119"/>
                  </a:cubicBezTo>
                  <a:cubicBezTo>
                    <a:pt x="0" y="125"/>
                    <a:pt x="0" y="133"/>
                    <a:pt x="5" y="138"/>
                  </a:cubicBezTo>
                  <a:cubicBezTo>
                    <a:pt x="10" y="144"/>
                    <a:pt x="19" y="144"/>
                    <a:pt x="24" y="138"/>
                  </a:cubicBezTo>
                  <a:cubicBezTo>
                    <a:pt x="29" y="134"/>
                    <a:pt x="29" y="134"/>
                    <a:pt x="29" y="134"/>
                  </a:cubicBezTo>
                  <a:cubicBezTo>
                    <a:pt x="46" y="143"/>
                    <a:pt x="67" y="140"/>
                    <a:pt x="81" y="126"/>
                  </a:cubicBezTo>
                  <a:cubicBezTo>
                    <a:pt x="99" y="108"/>
                    <a:pt x="99" y="80"/>
                    <a:pt x="81" y="62"/>
                  </a:cubicBezTo>
                  <a:cubicBezTo>
                    <a:pt x="74" y="55"/>
                    <a:pt x="74" y="44"/>
                    <a:pt x="81" y="37"/>
                  </a:cubicBezTo>
                  <a:cubicBezTo>
                    <a:pt x="88" y="30"/>
                    <a:pt x="100" y="30"/>
                    <a:pt x="107" y="37"/>
                  </a:cubicBezTo>
                  <a:cubicBezTo>
                    <a:pt x="114" y="44"/>
                    <a:pt x="114" y="55"/>
                    <a:pt x="107" y="62"/>
                  </a:cubicBezTo>
                  <a:cubicBezTo>
                    <a:pt x="101" y="67"/>
                    <a:pt x="101" y="76"/>
                    <a:pt x="107" y="81"/>
                  </a:cubicBezTo>
                  <a:cubicBezTo>
                    <a:pt x="112" y="86"/>
                    <a:pt x="120" y="86"/>
                    <a:pt x="126" y="81"/>
                  </a:cubicBezTo>
                  <a:cubicBezTo>
                    <a:pt x="140" y="67"/>
                    <a:pt x="142" y="45"/>
                    <a:pt x="134" y="29"/>
                  </a:cubicBezTo>
                  <a:cubicBezTo>
                    <a:pt x="138" y="24"/>
                    <a:pt x="138" y="24"/>
                    <a:pt x="138" y="24"/>
                  </a:cubicBezTo>
                  <a:cubicBezTo>
                    <a:pt x="143" y="19"/>
                    <a:pt x="143" y="11"/>
                    <a:pt x="138" y="5"/>
                  </a:cubicBezTo>
                  <a:cubicBezTo>
                    <a:pt x="133" y="0"/>
                    <a:pt x="124" y="0"/>
                    <a:pt x="119" y="5"/>
                  </a:cubicBezTo>
                  <a:cubicBezTo>
                    <a:pt x="115" y="10"/>
                    <a:pt x="115" y="10"/>
                    <a:pt x="115" y="10"/>
                  </a:cubicBezTo>
                  <a:cubicBezTo>
                    <a:pt x="98" y="1"/>
                    <a:pt x="76" y="3"/>
                    <a:pt x="62" y="18"/>
                  </a:cubicBezTo>
                  <a:cubicBezTo>
                    <a:pt x="45" y="35"/>
                    <a:pt x="45" y="64"/>
                    <a:pt x="62" y="81"/>
                  </a:cubicBezTo>
                  <a:cubicBezTo>
                    <a:pt x="69" y="88"/>
                    <a:pt x="69" y="100"/>
                    <a:pt x="62" y="107"/>
                  </a:cubicBezTo>
                  <a:cubicBezTo>
                    <a:pt x="55" y="114"/>
                    <a:pt x="44" y="114"/>
                    <a:pt x="37" y="10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53" name="Freeform: Shape 52">
            <a:extLst>
              <a:ext uri="{FF2B5EF4-FFF2-40B4-BE49-F238E27FC236}">
                <a16:creationId xmlns:a16="http://schemas.microsoft.com/office/drawing/2014/main" id="{4A57C56B-751D-30DA-3FB2-8CE82995FA56}"/>
              </a:ext>
            </a:extLst>
          </p:cNvPr>
          <p:cNvSpPr/>
          <p:nvPr/>
        </p:nvSpPr>
        <p:spPr>
          <a:xfrm>
            <a:off x="6667500" y="4057668"/>
            <a:ext cx="2266930" cy="2266932"/>
          </a:xfrm>
          <a:custGeom>
            <a:avLst/>
            <a:gdLst>
              <a:gd name="connsiteX0" fmla="*/ 0 w 1826595"/>
              <a:gd name="connsiteY0" fmla="*/ 0 h 1826597"/>
              <a:gd name="connsiteX1" fmla="*/ 1826595 w 1826595"/>
              <a:gd name="connsiteY1" fmla="*/ 0 h 1826597"/>
              <a:gd name="connsiteX2" fmla="*/ 1826595 w 1826595"/>
              <a:gd name="connsiteY2" fmla="*/ 1826597 h 1826597"/>
              <a:gd name="connsiteX3" fmla="*/ 1715206 w 1826595"/>
              <a:gd name="connsiteY3" fmla="*/ 1820972 h 1826597"/>
              <a:gd name="connsiteX4" fmla="*/ 5624 w 1826595"/>
              <a:gd name="connsiteY4" fmla="*/ 111390 h 1826597"/>
              <a:gd name="connsiteX5" fmla="*/ 0 w 1826595"/>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7">
                <a:moveTo>
                  <a:pt x="0" y="0"/>
                </a:moveTo>
                <a:lnTo>
                  <a:pt x="1826595" y="0"/>
                </a:lnTo>
                <a:lnTo>
                  <a:pt x="1826595" y="1826597"/>
                </a:lnTo>
                <a:lnTo>
                  <a:pt x="1715206" y="1820972"/>
                </a:lnTo>
                <a:cubicBezTo>
                  <a:pt x="813792" y="1729428"/>
                  <a:pt x="97168" y="1012804"/>
                  <a:pt x="5624" y="111390"/>
                </a:cubicBez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4A4F1A9-3B5E-A543-9D99-398CC56F684A}"/>
              </a:ext>
            </a:extLst>
          </p:cNvPr>
          <p:cNvSpPr/>
          <p:nvPr/>
        </p:nvSpPr>
        <p:spPr>
          <a:xfrm>
            <a:off x="8057391" y="4057668"/>
            <a:ext cx="877038" cy="877038"/>
          </a:xfrm>
          <a:custGeom>
            <a:avLst/>
            <a:gdLst>
              <a:gd name="connsiteX0" fmla="*/ 0 w 1826595"/>
              <a:gd name="connsiteY0" fmla="*/ 0 h 1826597"/>
              <a:gd name="connsiteX1" fmla="*/ 1826595 w 1826595"/>
              <a:gd name="connsiteY1" fmla="*/ 0 h 1826597"/>
              <a:gd name="connsiteX2" fmla="*/ 1826595 w 1826595"/>
              <a:gd name="connsiteY2" fmla="*/ 1826597 h 1826597"/>
              <a:gd name="connsiteX3" fmla="*/ 1715206 w 1826595"/>
              <a:gd name="connsiteY3" fmla="*/ 1820972 h 1826597"/>
              <a:gd name="connsiteX4" fmla="*/ 5624 w 1826595"/>
              <a:gd name="connsiteY4" fmla="*/ 111390 h 1826597"/>
              <a:gd name="connsiteX5" fmla="*/ 0 w 1826595"/>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7">
                <a:moveTo>
                  <a:pt x="0" y="0"/>
                </a:moveTo>
                <a:lnTo>
                  <a:pt x="1826595" y="0"/>
                </a:lnTo>
                <a:lnTo>
                  <a:pt x="1826595" y="1826597"/>
                </a:lnTo>
                <a:lnTo>
                  <a:pt x="1715206" y="1820972"/>
                </a:lnTo>
                <a:cubicBezTo>
                  <a:pt x="813792" y="1729428"/>
                  <a:pt x="97168" y="1012804"/>
                  <a:pt x="5624" y="111390"/>
                </a:cubicBez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0" rIns="91440" bIns="182880" rtlCol="0" anchor="ctr">
            <a:noAutofit/>
          </a:bodyPr>
          <a:lstStyle/>
          <a:p>
            <a:pPr algn="ctr"/>
            <a:r>
              <a:rPr lang="en-US" sz="2500" b="1">
                <a:solidFill>
                  <a:schemeClr val="accent4"/>
                </a:solidFill>
                <a:latin typeface="Barlow" panose="00000500000000000000" pitchFamily="2" charset="0"/>
              </a:rPr>
              <a:t>4</a:t>
            </a:r>
          </a:p>
        </p:txBody>
      </p:sp>
      <p:sp>
        <p:nvSpPr>
          <p:cNvPr id="55" name="Freeform 9">
            <a:extLst>
              <a:ext uri="{FF2B5EF4-FFF2-40B4-BE49-F238E27FC236}">
                <a16:creationId xmlns:a16="http://schemas.microsoft.com/office/drawing/2014/main" id="{E0111CEF-CC67-E53A-179E-5AC76FBA42C8}"/>
              </a:ext>
            </a:extLst>
          </p:cNvPr>
          <p:cNvSpPr>
            <a:spLocks noChangeAspect="1" noEditPoints="1"/>
          </p:cNvSpPr>
          <p:nvPr/>
        </p:nvSpPr>
        <p:spPr bwMode="auto">
          <a:xfrm>
            <a:off x="7496243" y="4925127"/>
            <a:ext cx="609444" cy="532015"/>
          </a:xfrm>
          <a:custGeom>
            <a:avLst/>
            <a:gdLst>
              <a:gd name="T0" fmla="*/ 324 w 560"/>
              <a:gd name="T1" fmla="*/ 270 h 489"/>
              <a:gd name="T2" fmla="*/ 284 w 560"/>
              <a:gd name="T3" fmla="*/ 364 h 489"/>
              <a:gd name="T4" fmla="*/ 396 w 560"/>
              <a:gd name="T5" fmla="*/ 403 h 489"/>
              <a:gd name="T6" fmla="*/ 435 w 560"/>
              <a:gd name="T7" fmla="*/ 303 h 489"/>
              <a:gd name="T8" fmla="*/ 407 w 560"/>
              <a:gd name="T9" fmla="*/ 364 h 489"/>
              <a:gd name="T10" fmla="*/ 324 w 560"/>
              <a:gd name="T11" fmla="*/ 375 h 489"/>
              <a:gd name="T12" fmla="*/ 312 w 560"/>
              <a:gd name="T13" fmla="*/ 303 h 489"/>
              <a:gd name="T14" fmla="*/ 396 w 560"/>
              <a:gd name="T15" fmla="*/ 298 h 489"/>
              <a:gd name="T16" fmla="*/ 407 w 560"/>
              <a:gd name="T17" fmla="*/ 364 h 489"/>
              <a:gd name="T18" fmla="*/ 465 w 560"/>
              <a:gd name="T19" fmla="*/ 0 h 489"/>
              <a:gd name="T20" fmla="*/ 90 w 560"/>
              <a:gd name="T21" fmla="*/ 11 h 489"/>
              <a:gd name="T22" fmla="*/ 0 w 560"/>
              <a:gd name="T23" fmla="*/ 163 h 489"/>
              <a:gd name="T24" fmla="*/ 50 w 560"/>
              <a:gd name="T25" fmla="*/ 478 h 489"/>
              <a:gd name="T26" fmla="*/ 140 w 560"/>
              <a:gd name="T27" fmla="*/ 489 h 489"/>
              <a:gd name="T28" fmla="*/ 498 w 560"/>
              <a:gd name="T29" fmla="*/ 489 h 489"/>
              <a:gd name="T30" fmla="*/ 515 w 560"/>
              <a:gd name="T31" fmla="*/ 236 h 489"/>
              <a:gd name="T32" fmla="*/ 560 w 560"/>
              <a:gd name="T33" fmla="*/ 158 h 489"/>
              <a:gd name="T34" fmla="*/ 106 w 560"/>
              <a:gd name="T35" fmla="*/ 28 h 489"/>
              <a:gd name="T36" fmla="*/ 521 w 560"/>
              <a:gd name="T37" fmla="*/ 146 h 489"/>
              <a:gd name="T38" fmla="*/ 106 w 560"/>
              <a:gd name="T39" fmla="*/ 28 h 489"/>
              <a:gd name="T40" fmla="*/ 347 w 560"/>
              <a:gd name="T41" fmla="*/ 214 h 489"/>
              <a:gd name="T42" fmla="*/ 398 w 560"/>
              <a:gd name="T43" fmla="*/ 169 h 489"/>
              <a:gd name="T44" fmla="*/ 213 w 560"/>
              <a:gd name="T45" fmla="*/ 214 h 489"/>
              <a:gd name="T46" fmla="*/ 269 w 560"/>
              <a:gd name="T47" fmla="*/ 169 h 489"/>
              <a:gd name="T48" fmla="*/ 134 w 560"/>
              <a:gd name="T49" fmla="*/ 169 h 489"/>
              <a:gd name="T50" fmla="*/ 28 w 560"/>
              <a:gd name="T51" fmla="*/ 169 h 489"/>
              <a:gd name="T52" fmla="*/ 230 w 560"/>
              <a:gd name="T53" fmla="*/ 461 h 489"/>
              <a:gd name="T54" fmla="*/ 151 w 560"/>
              <a:gd name="T55" fmla="*/ 315 h 489"/>
              <a:gd name="T56" fmla="*/ 213 w 560"/>
              <a:gd name="T57" fmla="*/ 298 h 489"/>
              <a:gd name="T58" fmla="*/ 235 w 560"/>
              <a:gd name="T59" fmla="*/ 461 h 489"/>
              <a:gd name="T60" fmla="*/ 258 w 560"/>
              <a:gd name="T61" fmla="*/ 461 h 489"/>
              <a:gd name="T62" fmla="*/ 213 w 560"/>
              <a:gd name="T63" fmla="*/ 270 h 489"/>
              <a:gd name="T64" fmla="*/ 129 w 560"/>
              <a:gd name="T65" fmla="*/ 315 h 489"/>
              <a:gd name="T66" fmla="*/ 78 w 560"/>
              <a:gd name="T67" fmla="*/ 461 h 489"/>
              <a:gd name="T68" fmla="*/ 84 w 560"/>
              <a:gd name="T69" fmla="*/ 242 h 489"/>
              <a:gd name="T70" fmla="*/ 213 w 560"/>
              <a:gd name="T71" fmla="*/ 242 h 489"/>
              <a:gd name="T72" fmla="*/ 347 w 560"/>
              <a:gd name="T73" fmla="*/ 242 h 489"/>
              <a:gd name="T74" fmla="*/ 482 w 560"/>
              <a:gd name="T75" fmla="*/ 242 h 489"/>
              <a:gd name="T76" fmla="*/ 487 w 560"/>
              <a:gd name="T77" fmla="*/ 461 h 489"/>
              <a:gd name="T78" fmla="*/ 431 w 560"/>
              <a:gd name="T79" fmla="*/ 174 h 489"/>
              <a:gd name="T80" fmla="*/ 482 w 560"/>
              <a:gd name="T81" fmla="*/ 21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0" h="489">
                <a:moveTo>
                  <a:pt x="396" y="270"/>
                </a:moveTo>
                <a:cubicBezTo>
                  <a:pt x="324" y="270"/>
                  <a:pt x="324" y="270"/>
                  <a:pt x="324" y="270"/>
                </a:cubicBezTo>
                <a:cubicBezTo>
                  <a:pt x="301" y="270"/>
                  <a:pt x="284" y="287"/>
                  <a:pt x="284" y="303"/>
                </a:cubicBezTo>
                <a:cubicBezTo>
                  <a:pt x="284" y="364"/>
                  <a:pt x="284" y="364"/>
                  <a:pt x="284" y="364"/>
                </a:cubicBezTo>
                <a:cubicBezTo>
                  <a:pt x="284" y="387"/>
                  <a:pt x="301" y="403"/>
                  <a:pt x="324" y="403"/>
                </a:cubicBezTo>
                <a:cubicBezTo>
                  <a:pt x="396" y="403"/>
                  <a:pt x="396" y="403"/>
                  <a:pt x="396" y="403"/>
                </a:cubicBezTo>
                <a:cubicBezTo>
                  <a:pt x="419" y="403"/>
                  <a:pt x="435" y="387"/>
                  <a:pt x="435" y="364"/>
                </a:cubicBezTo>
                <a:cubicBezTo>
                  <a:pt x="435" y="303"/>
                  <a:pt x="435" y="303"/>
                  <a:pt x="435" y="303"/>
                </a:cubicBezTo>
                <a:cubicBezTo>
                  <a:pt x="435" y="287"/>
                  <a:pt x="419" y="270"/>
                  <a:pt x="396" y="270"/>
                </a:cubicBezTo>
                <a:close/>
                <a:moveTo>
                  <a:pt x="407" y="364"/>
                </a:moveTo>
                <a:cubicBezTo>
                  <a:pt x="407" y="370"/>
                  <a:pt x="402" y="375"/>
                  <a:pt x="396" y="375"/>
                </a:cubicBezTo>
                <a:cubicBezTo>
                  <a:pt x="324" y="375"/>
                  <a:pt x="324" y="375"/>
                  <a:pt x="324" y="375"/>
                </a:cubicBezTo>
                <a:cubicBezTo>
                  <a:pt x="318" y="375"/>
                  <a:pt x="312" y="370"/>
                  <a:pt x="312" y="364"/>
                </a:cubicBezTo>
                <a:cubicBezTo>
                  <a:pt x="312" y="303"/>
                  <a:pt x="312" y="303"/>
                  <a:pt x="312" y="303"/>
                </a:cubicBezTo>
                <a:cubicBezTo>
                  <a:pt x="312" y="298"/>
                  <a:pt x="318" y="298"/>
                  <a:pt x="324" y="298"/>
                </a:cubicBezTo>
                <a:cubicBezTo>
                  <a:pt x="396" y="298"/>
                  <a:pt x="396" y="298"/>
                  <a:pt x="396" y="298"/>
                </a:cubicBezTo>
                <a:cubicBezTo>
                  <a:pt x="402" y="298"/>
                  <a:pt x="407" y="298"/>
                  <a:pt x="407" y="303"/>
                </a:cubicBezTo>
                <a:lnTo>
                  <a:pt x="407" y="364"/>
                </a:lnTo>
                <a:close/>
                <a:moveTo>
                  <a:pt x="476" y="11"/>
                </a:moveTo>
                <a:cubicBezTo>
                  <a:pt x="476" y="6"/>
                  <a:pt x="470" y="0"/>
                  <a:pt x="465" y="0"/>
                </a:cubicBezTo>
                <a:cubicBezTo>
                  <a:pt x="101" y="0"/>
                  <a:pt x="101" y="0"/>
                  <a:pt x="101" y="0"/>
                </a:cubicBezTo>
                <a:cubicBezTo>
                  <a:pt x="95" y="0"/>
                  <a:pt x="90" y="6"/>
                  <a:pt x="90" y="11"/>
                </a:cubicBezTo>
                <a:cubicBezTo>
                  <a:pt x="6" y="158"/>
                  <a:pt x="6" y="158"/>
                  <a:pt x="6" y="158"/>
                </a:cubicBezTo>
                <a:cubicBezTo>
                  <a:pt x="6" y="158"/>
                  <a:pt x="0" y="158"/>
                  <a:pt x="0" y="163"/>
                </a:cubicBezTo>
                <a:cubicBezTo>
                  <a:pt x="0" y="197"/>
                  <a:pt x="22" y="225"/>
                  <a:pt x="50" y="236"/>
                </a:cubicBezTo>
                <a:cubicBezTo>
                  <a:pt x="50" y="478"/>
                  <a:pt x="50" y="478"/>
                  <a:pt x="50" y="478"/>
                </a:cubicBezTo>
                <a:cubicBezTo>
                  <a:pt x="50" y="483"/>
                  <a:pt x="56" y="489"/>
                  <a:pt x="62" y="489"/>
                </a:cubicBezTo>
                <a:cubicBezTo>
                  <a:pt x="140" y="489"/>
                  <a:pt x="140" y="489"/>
                  <a:pt x="140" y="489"/>
                </a:cubicBezTo>
                <a:cubicBezTo>
                  <a:pt x="246" y="489"/>
                  <a:pt x="246" y="489"/>
                  <a:pt x="246" y="489"/>
                </a:cubicBezTo>
                <a:cubicBezTo>
                  <a:pt x="498" y="489"/>
                  <a:pt x="498" y="489"/>
                  <a:pt x="498" y="489"/>
                </a:cubicBezTo>
                <a:cubicBezTo>
                  <a:pt x="504" y="489"/>
                  <a:pt x="515" y="483"/>
                  <a:pt x="515" y="478"/>
                </a:cubicBezTo>
                <a:cubicBezTo>
                  <a:pt x="515" y="236"/>
                  <a:pt x="515" y="236"/>
                  <a:pt x="515" y="236"/>
                </a:cubicBezTo>
                <a:cubicBezTo>
                  <a:pt x="543" y="225"/>
                  <a:pt x="560" y="197"/>
                  <a:pt x="560" y="163"/>
                </a:cubicBezTo>
                <a:cubicBezTo>
                  <a:pt x="560" y="158"/>
                  <a:pt x="560" y="158"/>
                  <a:pt x="560" y="158"/>
                </a:cubicBezTo>
                <a:cubicBezTo>
                  <a:pt x="476" y="11"/>
                  <a:pt x="476" y="11"/>
                  <a:pt x="476" y="11"/>
                </a:cubicBezTo>
                <a:close/>
                <a:moveTo>
                  <a:pt x="106" y="28"/>
                </a:moveTo>
                <a:cubicBezTo>
                  <a:pt x="454" y="28"/>
                  <a:pt x="454" y="28"/>
                  <a:pt x="454" y="28"/>
                </a:cubicBezTo>
                <a:cubicBezTo>
                  <a:pt x="521" y="146"/>
                  <a:pt x="521" y="146"/>
                  <a:pt x="521" y="146"/>
                </a:cubicBezTo>
                <a:cubicBezTo>
                  <a:pt x="45" y="146"/>
                  <a:pt x="45" y="146"/>
                  <a:pt x="45" y="146"/>
                </a:cubicBezTo>
                <a:lnTo>
                  <a:pt x="106" y="28"/>
                </a:lnTo>
                <a:close/>
                <a:moveTo>
                  <a:pt x="398" y="169"/>
                </a:moveTo>
                <a:cubicBezTo>
                  <a:pt x="398" y="197"/>
                  <a:pt x="375" y="214"/>
                  <a:pt x="347" y="214"/>
                </a:cubicBezTo>
                <a:cubicBezTo>
                  <a:pt x="325" y="214"/>
                  <a:pt x="302" y="197"/>
                  <a:pt x="297" y="169"/>
                </a:cubicBezTo>
                <a:lnTo>
                  <a:pt x="398" y="169"/>
                </a:lnTo>
                <a:close/>
                <a:moveTo>
                  <a:pt x="269" y="169"/>
                </a:moveTo>
                <a:cubicBezTo>
                  <a:pt x="263" y="197"/>
                  <a:pt x="241" y="214"/>
                  <a:pt x="213" y="214"/>
                </a:cubicBezTo>
                <a:cubicBezTo>
                  <a:pt x="190" y="214"/>
                  <a:pt x="168" y="197"/>
                  <a:pt x="162" y="169"/>
                </a:cubicBezTo>
                <a:lnTo>
                  <a:pt x="269" y="169"/>
                </a:lnTo>
                <a:close/>
                <a:moveTo>
                  <a:pt x="28" y="169"/>
                </a:moveTo>
                <a:cubicBezTo>
                  <a:pt x="134" y="169"/>
                  <a:pt x="134" y="169"/>
                  <a:pt x="134" y="169"/>
                </a:cubicBezTo>
                <a:cubicBezTo>
                  <a:pt x="129" y="197"/>
                  <a:pt x="106" y="214"/>
                  <a:pt x="84" y="214"/>
                </a:cubicBezTo>
                <a:cubicBezTo>
                  <a:pt x="56" y="214"/>
                  <a:pt x="34" y="197"/>
                  <a:pt x="28" y="169"/>
                </a:cubicBezTo>
                <a:close/>
                <a:moveTo>
                  <a:pt x="235" y="461"/>
                </a:moveTo>
                <a:cubicBezTo>
                  <a:pt x="230" y="461"/>
                  <a:pt x="230" y="461"/>
                  <a:pt x="230" y="461"/>
                </a:cubicBezTo>
                <a:cubicBezTo>
                  <a:pt x="151" y="461"/>
                  <a:pt x="151" y="461"/>
                  <a:pt x="151" y="461"/>
                </a:cubicBezTo>
                <a:cubicBezTo>
                  <a:pt x="151" y="315"/>
                  <a:pt x="151" y="315"/>
                  <a:pt x="151" y="315"/>
                </a:cubicBezTo>
                <a:cubicBezTo>
                  <a:pt x="151" y="304"/>
                  <a:pt x="162" y="298"/>
                  <a:pt x="174" y="298"/>
                </a:cubicBezTo>
                <a:cubicBezTo>
                  <a:pt x="213" y="298"/>
                  <a:pt x="213" y="298"/>
                  <a:pt x="213" y="298"/>
                </a:cubicBezTo>
                <a:cubicBezTo>
                  <a:pt x="224" y="298"/>
                  <a:pt x="235" y="304"/>
                  <a:pt x="235" y="315"/>
                </a:cubicBezTo>
                <a:cubicBezTo>
                  <a:pt x="235" y="461"/>
                  <a:pt x="235" y="461"/>
                  <a:pt x="235" y="461"/>
                </a:cubicBezTo>
                <a:close/>
                <a:moveTo>
                  <a:pt x="487" y="461"/>
                </a:moveTo>
                <a:cubicBezTo>
                  <a:pt x="258" y="461"/>
                  <a:pt x="258" y="461"/>
                  <a:pt x="258" y="461"/>
                </a:cubicBezTo>
                <a:cubicBezTo>
                  <a:pt x="258" y="315"/>
                  <a:pt x="258" y="315"/>
                  <a:pt x="258" y="315"/>
                </a:cubicBezTo>
                <a:cubicBezTo>
                  <a:pt x="258" y="287"/>
                  <a:pt x="241" y="270"/>
                  <a:pt x="213" y="270"/>
                </a:cubicBezTo>
                <a:cubicBezTo>
                  <a:pt x="174" y="270"/>
                  <a:pt x="174" y="270"/>
                  <a:pt x="174" y="270"/>
                </a:cubicBezTo>
                <a:cubicBezTo>
                  <a:pt x="146" y="270"/>
                  <a:pt x="129" y="287"/>
                  <a:pt x="129" y="315"/>
                </a:cubicBezTo>
                <a:cubicBezTo>
                  <a:pt x="129" y="461"/>
                  <a:pt x="129" y="461"/>
                  <a:pt x="129" y="461"/>
                </a:cubicBezTo>
                <a:cubicBezTo>
                  <a:pt x="78" y="461"/>
                  <a:pt x="78" y="461"/>
                  <a:pt x="78" y="461"/>
                </a:cubicBezTo>
                <a:cubicBezTo>
                  <a:pt x="78" y="242"/>
                  <a:pt x="78" y="242"/>
                  <a:pt x="78" y="242"/>
                </a:cubicBezTo>
                <a:cubicBezTo>
                  <a:pt x="78" y="242"/>
                  <a:pt x="78" y="242"/>
                  <a:pt x="84" y="242"/>
                </a:cubicBezTo>
                <a:cubicBezTo>
                  <a:pt x="112" y="242"/>
                  <a:pt x="134" y="231"/>
                  <a:pt x="151" y="208"/>
                </a:cubicBezTo>
                <a:cubicBezTo>
                  <a:pt x="162" y="231"/>
                  <a:pt x="190" y="242"/>
                  <a:pt x="213" y="242"/>
                </a:cubicBezTo>
                <a:cubicBezTo>
                  <a:pt x="241" y="242"/>
                  <a:pt x="269" y="231"/>
                  <a:pt x="280" y="208"/>
                </a:cubicBezTo>
                <a:cubicBezTo>
                  <a:pt x="297" y="231"/>
                  <a:pt x="319" y="242"/>
                  <a:pt x="347" y="242"/>
                </a:cubicBezTo>
                <a:cubicBezTo>
                  <a:pt x="375" y="242"/>
                  <a:pt x="398" y="231"/>
                  <a:pt x="414" y="208"/>
                </a:cubicBezTo>
                <a:cubicBezTo>
                  <a:pt x="431" y="231"/>
                  <a:pt x="454" y="242"/>
                  <a:pt x="482" y="242"/>
                </a:cubicBezTo>
                <a:cubicBezTo>
                  <a:pt x="482" y="242"/>
                  <a:pt x="482" y="242"/>
                  <a:pt x="487" y="242"/>
                </a:cubicBezTo>
                <a:lnTo>
                  <a:pt x="487" y="461"/>
                </a:lnTo>
                <a:close/>
                <a:moveTo>
                  <a:pt x="482" y="214"/>
                </a:moveTo>
                <a:cubicBezTo>
                  <a:pt x="454" y="214"/>
                  <a:pt x="431" y="197"/>
                  <a:pt x="431" y="174"/>
                </a:cubicBezTo>
                <a:cubicBezTo>
                  <a:pt x="532" y="174"/>
                  <a:pt x="532" y="174"/>
                  <a:pt x="532" y="174"/>
                </a:cubicBezTo>
                <a:cubicBezTo>
                  <a:pt x="526" y="197"/>
                  <a:pt x="504" y="214"/>
                  <a:pt x="482" y="21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50262767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431459" y="397897"/>
            <a:ext cx="4063933"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4P Marketing Mix</a:t>
            </a:r>
          </a:p>
        </p:txBody>
      </p:sp>
      <p:sp>
        <p:nvSpPr>
          <p:cNvPr id="5" name="Freeform: Shape 4">
            <a:extLst>
              <a:ext uri="{FF2B5EF4-FFF2-40B4-BE49-F238E27FC236}">
                <a16:creationId xmlns:a16="http://schemas.microsoft.com/office/drawing/2014/main" id="{19C0A379-70FB-2814-1F2D-FEBF69D07525}"/>
              </a:ext>
            </a:extLst>
          </p:cNvPr>
          <p:cNvSpPr/>
          <p:nvPr/>
        </p:nvSpPr>
        <p:spPr>
          <a:xfrm>
            <a:off x="6667500" y="4057668"/>
            <a:ext cx="2266930" cy="2266932"/>
          </a:xfrm>
          <a:custGeom>
            <a:avLst/>
            <a:gdLst>
              <a:gd name="connsiteX0" fmla="*/ 0 w 1826595"/>
              <a:gd name="connsiteY0" fmla="*/ 0 h 1826597"/>
              <a:gd name="connsiteX1" fmla="*/ 1826595 w 1826595"/>
              <a:gd name="connsiteY1" fmla="*/ 0 h 1826597"/>
              <a:gd name="connsiteX2" fmla="*/ 1826595 w 1826595"/>
              <a:gd name="connsiteY2" fmla="*/ 1826597 h 1826597"/>
              <a:gd name="connsiteX3" fmla="*/ 1715206 w 1826595"/>
              <a:gd name="connsiteY3" fmla="*/ 1820972 h 1826597"/>
              <a:gd name="connsiteX4" fmla="*/ 5624 w 1826595"/>
              <a:gd name="connsiteY4" fmla="*/ 111390 h 1826597"/>
              <a:gd name="connsiteX5" fmla="*/ 0 w 1826595"/>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7">
                <a:moveTo>
                  <a:pt x="0" y="0"/>
                </a:moveTo>
                <a:lnTo>
                  <a:pt x="1826595" y="0"/>
                </a:lnTo>
                <a:lnTo>
                  <a:pt x="1826595" y="1826597"/>
                </a:lnTo>
                <a:lnTo>
                  <a:pt x="1715206" y="1820972"/>
                </a:lnTo>
                <a:cubicBezTo>
                  <a:pt x="813792" y="1729428"/>
                  <a:pt x="97168" y="1012804"/>
                  <a:pt x="5624" y="111390"/>
                </a:cubicBez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Shape 8">
            <a:extLst>
              <a:ext uri="{FF2B5EF4-FFF2-40B4-BE49-F238E27FC236}">
                <a16:creationId xmlns:a16="http://schemas.microsoft.com/office/drawing/2014/main" id="{DECE91C1-4A56-3591-8F6C-7B310DF998BB}"/>
              </a:ext>
            </a:extLst>
          </p:cNvPr>
          <p:cNvSpPr/>
          <p:nvPr/>
        </p:nvSpPr>
        <p:spPr>
          <a:xfrm>
            <a:off x="7818862" y="4057668"/>
            <a:ext cx="1115568" cy="1115568"/>
          </a:xfrm>
          <a:custGeom>
            <a:avLst/>
            <a:gdLst>
              <a:gd name="connsiteX0" fmla="*/ 0 w 1826595"/>
              <a:gd name="connsiteY0" fmla="*/ 0 h 1826597"/>
              <a:gd name="connsiteX1" fmla="*/ 1826595 w 1826595"/>
              <a:gd name="connsiteY1" fmla="*/ 0 h 1826597"/>
              <a:gd name="connsiteX2" fmla="*/ 1826595 w 1826595"/>
              <a:gd name="connsiteY2" fmla="*/ 1826597 h 1826597"/>
              <a:gd name="connsiteX3" fmla="*/ 1715206 w 1826595"/>
              <a:gd name="connsiteY3" fmla="*/ 1820972 h 1826597"/>
              <a:gd name="connsiteX4" fmla="*/ 5624 w 1826595"/>
              <a:gd name="connsiteY4" fmla="*/ 111390 h 1826597"/>
              <a:gd name="connsiteX5" fmla="*/ 0 w 1826595"/>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7">
                <a:moveTo>
                  <a:pt x="0" y="0"/>
                </a:moveTo>
                <a:lnTo>
                  <a:pt x="1826595" y="0"/>
                </a:lnTo>
                <a:lnTo>
                  <a:pt x="1826595" y="1826597"/>
                </a:lnTo>
                <a:lnTo>
                  <a:pt x="1715206" y="1820972"/>
                </a:lnTo>
                <a:cubicBezTo>
                  <a:pt x="813792" y="1729428"/>
                  <a:pt x="97168" y="1012804"/>
                  <a:pt x="5624" y="111390"/>
                </a:cubicBez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0" rIns="91440" bIns="182880" rtlCol="0" anchor="ctr">
            <a:noAutofit/>
          </a:bodyPr>
          <a:lstStyle/>
          <a:p>
            <a:pPr algn="ctr"/>
            <a:r>
              <a:rPr lang="en-US" sz="2500" b="1">
                <a:latin typeface="Barlow" panose="00000500000000000000" pitchFamily="2" charset="0"/>
              </a:rPr>
              <a:t>4</a:t>
            </a:r>
          </a:p>
        </p:txBody>
      </p:sp>
      <p:sp>
        <p:nvSpPr>
          <p:cNvPr id="16" name="Freeform 9">
            <a:extLst>
              <a:ext uri="{FF2B5EF4-FFF2-40B4-BE49-F238E27FC236}">
                <a16:creationId xmlns:a16="http://schemas.microsoft.com/office/drawing/2014/main" id="{DC6FAB1A-E202-4F51-7F79-6EB940D42401}"/>
              </a:ext>
            </a:extLst>
          </p:cNvPr>
          <p:cNvSpPr>
            <a:spLocks noChangeAspect="1" noEditPoints="1"/>
          </p:cNvSpPr>
          <p:nvPr/>
        </p:nvSpPr>
        <p:spPr bwMode="auto">
          <a:xfrm>
            <a:off x="7496243" y="4925127"/>
            <a:ext cx="609444" cy="532015"/>
          </a:xfrm>
          <a:custGeom>
            <a:avLst/>
            <a:gdLst>
              <a:gd name="T0" fmla="*/ 324 w 560"/>
              <a:gd name="T1" fmla="*/ 270 h 489"/>
              <a:gd name="T2" fmla="*/ 284 w 560"/>
              <a:gd name="T3" fmla="*/ 364 h 489"/>
              <a:gd name="T4" fmla="*/ 396 w 560"/>
              <a:gd name="T5" fmla="*/ 403 h 489"/>
              <a:gd name="T6" fmla="*/ 435 w 560"/>
              <a:gd name="T7" fmla="*/ 303 h 489"/>
              <a:gd name="T8" fmla="*/ 407 w 560"/>
              <a:gd name="T9" fmla="*/ 364 h 489"/>
              <a:gd name="T10" fmla="*/ 324 w 560"/>
              <a:gd name="T11" fmla="*/ 375 h 489"/>
              <a:gd name="T12" fmla="*/ 312 w 560"/>
              <a:gd name="T13" fmla="*/ 303 h 489"/>
              <a:gd name="T14" fmla="*/ 396 w 560"/>
              <a:gd name="T15" fmla="*/ 298 h 489"/>
              <a:gd name="T16" fmla="*/ 407 w 560"/>
              <a:gd name="T17" fmla="*/ 364 h 489"/>
              <a:gd name="T18" fmla="*/ 465 w 560"/>
              <a:gd name="T19" fmla="*/ 0 h 489"/>
              <a:gd name="T20" fmla="*/ 90 w 560"/>
              <a:gd name="T21" fmla="*/ 11 h 489"/>
              <a:gd name="T22" fmla="*/ 0 w 560"/>
              <a:gd name="T23" fmla="*/ 163 h 489"/>
              <a:gd name="T24" fmla="*/ 50 w 560"/>
              <a:gd name="T25" fmla="*/ 478 h 489"/>
              <a:gd name="T26" fmla="*/ 140 w 560"/>
              <a:gd name="T27" fmla="*/ 489 h 489"/>
              <a:gd name="T28" fmla="*/ 498 w 560"/>
              <a:gd name="T29" fmla="*/ 489 h 489"/>
              <a:gd name="T30" fmla="*/ 515 w 560"/>
              <a:gd name="T31" fmla="*/ 236 h 489"/>
              <a:gd name="T32" fmla="*/ 560 w 560"/>
              <a:gd name="T33" fmla="*/ 158 h 489"/>
              <a:gd name="T34" fmla="*/ 106 w 560"/>
              <a:gd name="T35" fmla="*/ 28 h 489"/>
              <a:gd name="T36" fmla="*/ 521 w 560"/>
              <a:gd name="T37" fmla="*/ 146 h 489"/>
              <a:gd name="T38" fmla="*/ 106 w 560"/>
              <a:gd name="T39" fmla="*/ 28 h 489"/>
              <a:gd name="T40" fmla="*/ 347 w 560"/>
              <a:gd name="T41" fmla="*/ 214 h 489"/>
              <a:gd name="T42" fmla="*/ 398 w 560"/>
              <a:gd name="T43" fmla="*/ 169 h 489"/>
              <a:gd name="T44" fmla="*/ 213 w 560"/>
              <a:gd name="T45" fmla="*/ 214 h 489"/>
              <a:gd name="T46" fmla="*/ 269 w 560"/>
              <a:gd name="T47" fmla="*/ 169 h 489"/>
              <a:gd name="T48" fmla="*/ 134 w 560"/>
              <a:gd name="T49" fmla="*/ 169 h 489"/>
              <a:gd name="T50" fmla="*/ 28 w 560"/>
              <a:gd name="T51" fmla="*/ 169 h 489"/>
              <a:gd name="T52" fmla="*/ 230 w 560"/>
              <a:gd name="T53" fmla="*/ 461 h 489"/>
              <a:gd name="T54" fmla="*/ 151 w 560"/>
              <a:gd name="T55" fmla="*/ 315 h 489"/>
              <a:gd name="T56" fmla="*/ 213 w 560"/>
              <a:gd name="T57" fmla="*/ 298 h 489"/>
              <a:gd name="T58" fmla="*/ 235 w 560"/>
              <a:gd name="T59" fmla="*/ 461 h 489"/>
              <a:gd name="T60" fmla="*/ 258 w 560"/>
              <a:gd name="T61" fmla="*/ 461 h 489"/>
              <a:gd name="T62" fmla="*/ 213 w 560"/>
              <a:gd name="T63" fmla="*/ 270 h 489"/>
              <a:gd name="T64" fmla="*/ 129 w 560"/>
              <a:gd name="T65" fmla="*/ 315 h 489"/>
              <a:gd name="T66" fmla="*/ 78 w 560"/>
              <a:gd name="T67" fmla="*/ 461 h 489"/>
              <a:gd name="T68" fmla="*/ 84 w 560"/>
              <a:gd name="T69" fmla="*/ 242 h 489"/>
              <a:gd name="T70" fmla="*/ 213 w 560"/>
              <a:gd name="T71" fmla="*/ 242 h 489"/>
              <a:gd name="T72" fmla="*/ 347 w 560"/>
              <a:gd name="T73" fmla="*/ 242 h 489"/>
              <a:gd name="T74" fmla="*/ 482 w 560"/>
              <a:gd name="T75" fmla="*/ 242 h 489"/>
              <a:gd name="T76" fmla="*/ 487 w 560"/>
              <a:gd name="T77" fmla="*/ 461 h 489"/>
              <a:gd name="T78" fmla="*/ 431 w 560"/>
              <a:gd name="T79" fmla="*/ 174 h 489"/>
              <a:gd name="T80" fmla="*/ 482 w 560"/>
              <a:gd name="T81" fmla="*/ 21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0" h="489">
                <a:moveTo>
                  <a:pt x="396" y="270"/>
                </a:moveTo>
                <a:cubicBezTo>
                  <a:pt x="324" y="270"/>
                  <a:pt x="324" y="270"/>
                  <a:pt x="324" y="270"/>
                </a:cubicBezTo>
                <a:cubicBezTo>
                  <a:pt x="301" y="270"/>
                  <a:pt x="284" y="287"/>
                  <a:pt x="284" y="303"/>
                </a:cubicBezTo>
                <a:cubicBezTo>
                  <a:pt x="284" y="364"/>
                  <a:pt x="284" y="364"/>
                  <a:pt x="284" y="364"/>
                </a:cubicBezTo>
                <a:cubicBezTo>
                  <a:pt x="284" y="387"/>
                  <a:pt x="301" y="403"/>
                  <a:pt x="324" y="403"/>
                </a:cubicBezTo>
                <a:cubicBezTo>
                  <a:pt x="396" y="403"/>
                  <a:pt x="396" y="403"/>
                  <a:pt x="396" y="403"/>
                </a:cubicBezTo>
                <a:cubicBezTo>
                  <a:pt x="419" y="403"/>
                  <a:pt x="435" y="387"/>
                  <a:pt x="435" y="364"/>
                </a:cubicBezTo>
                <a:cubicBezTo>
                  <a:pt x="435" y="303"/>
                  <a:pt x="435" y="303"/>
                  <a:pt x="435" y="303"/>
                </a:cubicBezTo>
                <a:cubicBezTo>
                  <a:pt x="435" y="287"/>
                  <a:pt x="419" y="270"/>
                  <a:pt x="396" y="270"/>
                </a:cubicBezTo>
                <a:close/>
                <a:moveTo>
                  <a:pt x="407" y="364"/>
                </a:moveTo>
                <a:cubicBezTo>
                  <a:pt x="407" y="370"/>
                  <a:pt x="402" y="375"/>
                  <a:pt x="396" y="375"/>
                </a:cubicBezTo>
                <a:cubicBezTo>
                  <a:pt x="324" y="375"/>
                  <a:pt x="324" y="375"/>
                  <a:pt x="324" y="375"/>
                </a:cubicBezTo>
                <a:cubicBezTo>
                  <a:pt x="318" y="375"/>
                  <a:pt x="312" y="370"/>
                  <a:pt x="312" y="364"/>
                </a:cubicBezTo>
                <a:cubicBezTo>
                  <a:pt x="312" y="303"/>
                  <a:pt x="312" y="303"/>
                  <a:pt x="312" y="303"/>
                </a:cubicBezTo>
                <a:cubicBezTo>
                  <a:pt x="312" y="298"/>
                  <a:pt x="318" y="298"/>
                  <a:pt x="324" y="298"/>
                </a:cubicBezTo>
                <a:cubicBezTo>
                  <a:pt x="396" y="298"/>
                  <a:pt x="396" y="298"/>
                  <a:pt x="396" y="298"/>
                </a:cubicBezTo>
                <a:cubicBezTo>
                  <a:pt x="402" y="298"/>
                  <a:pt x="407" y="298"/>
                  <a:pt x="407" y="303"/>
                </a:cubicBezTo>
                <a:lnTo>
                  <a:pt x="407" y="364"/>
                </a:lnTo>
                <a:close/>
                <a:moveTo>
                  <a:pt x="476" y="11"/>
                </a:moveTo>
                <a:cubicBezTo>
                  <a:pt x="476" y="6"/>
                  <a:pt x="470" y="0"/>
                  <a:pt x="465" y="0"/>
                </a:cubicBezTo>
                <a:cubicBezTo>
                  <a:pt x="101" y="0"/>
                  <a:pt x="101" y="0"/>
                  <a:pt x="101" y="0"/>
                </a:cubicBezTo>
                <a:cubicBezTo>
                  <a:pt x="95" y="0"/>
                  <a:pt x="90" y="6"/>
                  <a:pt x="90" y="11"/>
                </a:cubicBezTo>
                <a:cubicBezTo>
                  <a:pt x="6" y="158"/>
                  <a:pt x="6" y="158"/>
                  <a:pt x="6" y="158"/>
                </a:cubicBezTo>
                <a:cubicBezTo>
                  <a:pt x="6" y="158"/>
                  <a:pt x="0" y="158"/>
                  <a:pt x="0" y="163"/>
                </a:cubicBezTo>
                <a:cubicBezTo>
                  <a:pt x="0" y="197"/>
                  <a:pt x="22" y="225"/>
                  <a:pt x="50" y="236"/>
                </a:cubicBezTo>
                <a:cubicBezTo>
                  <a:pt x="50" y="478"/>
                  <a:pt x="50" y="478"/>
                  <a:pt x="50" y="478"/>
                </a:cubicBezTo>
                <a:cubicBezTo>
                  <a:pt x="50" y="483"/>
                  <a:pt x="56" y="489"/>
                  <a:pt x="62" y="489"/>
                </a:cubicBezTo>
                <a:cubicBezTo>
                  <a:pt x="140" y="489"/>
                  <a:pt x="140" y="489"/>
                  <a:pt x="140" y="489"/>
                </a:cubicBezTo>
                <a:cubicBezTo>
                  <a:pt x="246" y="489"/>
                  <a:pt x="246" y="489"/>
                  <a:pt x="246" y="489"/>
                </a:cubicBezTo>
                <a:cubicBezTo>
                  <a:pt x="498" y="489"/>
                  <a:pt x="498" y="489"/>
                  <a:pt x="498" y="489"/>
                </a:cubicBezTo>
                <a:cubicBezTo>
                  <a:pt x="504" y="489"/>
                  <a:pt x="515" y="483"/>
                  <a:pt x="515" y="478"/>
                </a:cubicBezTo>
                <a:cubicBezTo>
                  <a:pt x="515" y="236"/>
                  <a:pt x="515" y="236"/>
                  <a:pt x="515" y="236"/>
                </a:cubicBezTo>
                <a:cubicBezTo>
                  <a:pt x="543" y="225"/>
                  <a:pt x="560" y="197"/>
                  <a:pt x="560" y="163"/>
                </a:cubicBezTo>
                <a:cubicBezTo>
                  <a:pt x="560" y="158"/>
                  <a:pt x="560" y="158"/>
                  <a:pt x="560" y="158"/>
                </a:cubicBezTo>
                <a:cubicBezTo>
                  <a:pt x="476" y="11"/>
                  <a:pt x="476" y="11"/>
                  <a:pt x="476" y="11"/>
                </a:cubicBezTo>
                <a:close/>
                <a:moveTo>
                  <a:pt x="106" y="28"/>
                </a:moveTo>
                <a:cubicBezTo>
                  <a:pt x="454" y="28"/>
                  <a:pt x="454" y="28"/>
                  <a:pt x="454" y="28"/>
                </a:cubicBezTo>
                <a:cubicBezTo>
                  <a:pt x="521" y="146"/>
                  <a:pt x="521" y="146"/>
                  <a:pt x="521" y="146"/>
                </a:cubicBezTo>
                <a:cubicBezTo>
                  <a:pt x="45" y="146"/>
                  <a:pt x="45" y="146"/>
                  <a:pt x="45" y="146"/>
                </a:cubicBezTo>
                <a:lnTo>
                  <a:pt x="106" y="28"/>
                </a:lnTo>
                <a:close/>
                <a:moveTo>
                  <a:pt x="398" y="169"/>
                </a:moveTo>
                <a:cubicBezTo>
                  <a:pt x="398" y="197"/>
                  <a:pt x="375" y="214"/>
                  <a:pt x="347" y="214"/>
                </a:cubicBezTo>
                <a:cubicBezTo>
                  <a:pt x="325" y="214"/>
                  <a:pt x="302" y="197"/>
                  <a:pt x="297" y="169"/>
                </a:cubicBezTo>
                <a:lnTo>
                  <a:pt x="398" y="169"/>
                </a:lnTo>
                <a:close/>
                <a:moveTo>
                  <a:pt x="269" y="169"/>
                </a:moveTo>
                <a:cubicBezTo>
                  <a:pt x="263" y="197"/>
                  <a:pt x="241" y="214"/>
                  <a:pt x="213" y="214"/>
                </a:cubicBezTo>
                <a:cubicBezTo>
                  <a:pt x="190" y="214"/>
                  <a:pt x="168" y="197"/>
                  <a:pt x="162" y="169"/>
                </a:cubicBezTo>
                <a:lnTo>
                  <a:pt x="269" y="169"/>
                </a:lnTo>
                <a:close/>
                <a:moveTo>
                  <a:pt x="28" y="169"/>
                </a:moveTo>
                <a:cubicBezTo>
                  <a:pt x="134" y="169"/>
                  <a:pt x="134" y="169"/>
                  <a:pt x="134" y="169"/>
                </a:cubicBezTo>
                <a:cubicBezTo>
                  <a:pt x="129" y="197"/>
                  <a:pt x="106" y="214"/>
                  <a:pt x="84" y="214"/>
                </a:cubicBezTo>
                <a:cubicBezTo>
                  <a:pt x="56" y="214"/>
                  <a:pt x="34" y="197"/>
                  <a:pt x="28" y="169"/>
                </a:cubicBezTo>
                <a:close/>
                <a:moveTo>
                  <a:pt x="235" y="461"/>
                </a:moveTo>
                <a:cubicBezTo>
                  <a:pt x="230" y="461"/>
                  <a:pt x="230" y="461"/>
                  <a:pt x="230" y="461"/>
                </a:cubicBezTo>
                <a:cubicBezTo>
                  <a:pt x="151" y="461"/>
                  <a:pt x="151" y="461"/>
                  <a:pt x="151" y="461"/>
                </a:cubicBezTo>
                <a:cubicBezTo>
                  <a:pt x="151" y="315"/>
                  <a:pt x="151" y="315"/>
                  <a:pt x="151" y="315"/>
                </a:cubicBezTo>
                <a:cubicBezTo>
                  <a:pt x="151" y="304"/>
                  <a:pt x="162" y="298"/>
                  <a:pt x="174" y="298"/>
                </a:cubicBezTo>
                <a:cubicBezTo>
                  <a:pt x="213" y="298"/>
                  <a:pt x="213" y="298"/>
                  <a:pt x="213" y="298"/>
                </a:cubicBezTo>
                <a:cubicBezTo>
                  <a:pt x="224" y="298"/>
                  <a:pt x="235" y="304"/>
                  <a:pt x="235" y="315"/>
                </a:cubicBezTo>
                <a:cubicBezTo>
                  <a:pt x="235" y="461"/>
                  <a:pt x="235" y="461"/>
                  <a:pt x="235" y="461"/>
                </a:cubicBezTo>
                <a:close/>
                <a:moveTo>
                  <a:pt x="487" y="461"/>
                </a:moveTo>
                <a:cubicBezTo>
                  <a:pt x="258" y="461"/>
                  <a:pt x="258" y="461"/>
                  <a:pt x="258" y="461"/>
                </a:cubicBezTo>
                <a:cubicBezTo>
                  <a:pt x="258" y="315"/>
                  <a:pt x="258" y="315"/>
                  <a:pt x="258" y="315"/>
                </a:cubicBezTo>
                <a:cubicBezTo>
                  <a:pt x="258" y="287"/>
                  <a:pt x="241" y="270"/>
                  <a:pt x="213" y="270"/>
                </a:cubicBezTo>
                <a:cubicBezTo>
                  <a:pt x="174" y="270"/>
                  <a:pt x="174" y="270"/>
                  <a:pt x="174" y="270"/>
                </a:cubicBezTo>
                <a:cubicBezTo>
                  <a:pt x="146" y="270"/>
                  <a:pt x="129" y="287"/>
                  <a:pt x="129" y="315"/>
                </a:cubicBezTo>
                <a:cubicBezTo>
                  <a:pt x="129" y="461"/>
                  <a:pt x="129" y="461"/>
                  <a:pt x="129" y="461"/>
                </a:cubicBezTo>
                <a:cubicBezTo>
                  <a:pt x="78" y="461"/>
                  <a:pt x="78" y="461"/>
                  <a:pt x="78" y="461"/>
                </a:cubicBezTo>
                <a:cubicBezTo>
                  <a:pt x="78" y="242"/>
                  <a:pt x="78" y="242"/>
                  <a:pt x="78" y="242"/>
                </a:cubicBezTo>
                <a:cubicBezTo>
                  <a:pt x="78" y="242"/>
                  <a:pt x="78" y="242"/>
                  <a:pt x="84" y="242"/>
                </a:cubicBezTo>
                <a:cubicBezTo>
                  <a:pt x="112" y="242"/>
                  <a:pt x="134" y="231"/>
                  <a:pt x="151" y="208"/>
                </a:cubicBezTo>
                <a:cubicBezTo>
                  <a:pt x="162" y="231"/>
                  <a:pt x="190" y="242"/>
                  <a:pt x="213" y="242"/>
                </a:cubicBezTo>
                <a:cubicBezTo>
                  <a:pt x="241" y="242"/>
                  <a:pt x="269" y="231"/>
                  <a:pt x="280" y="208"/>
                </a:cubicBezTo>
                <a:cubicBezTo>
                  <a:pt x="297" y="231"/>
                  <a:pt x="319" y="242"/>
                  <a:pt x="347" y="242"/>
                </a:cubicBezTo>
                <a:cubicBezTo>
                  <a:pt x="375" y="242"/>
                  <a:pt x="398" y="231"/>
                  <a:pt x="414" y="208"/>
                </a:cubicBezTo>
                <a:cubicBezTo>
                  <a:pt x="431" y="231"/>
                  <a:pt x="454" y="242"/>
                  <a:pt x="482" y="242"/>
                </a:cubicBezTo>
                <a:cubicBezTo>
                  <a:pt x="482" y="242"/>
                  <a:pt x="482" y="242"/>
                  <a:pt x="487" y="242"/>
                </a:cubicBezTo>
                <a:lnTo>
                  <a:pt x="487" y="461"/>
                </a:lnTo>
                <a:close/>
                <a:moveTo>
                  <a:pt x="482" y="214"/>
                </a:moveTo>
                <a:cubicBezTo>
                  <a:pt x="454" y="214"/>
                  <a:pt x="431" y="197"/>
                  <a:pt x="431" y="174"/>
                </a:cubicBezTo>
                <a:cubicBezTo>
                  <a:pt x="532" y="174"/>
                  <a:pt x="532" y="174"/>
                  <a:pt x="532" y="174"/>
                </a:cubicBezTo>
                <a:cubicBezTo>
                  <a:pt x="526" y="197"/>
                  <a:pt x="504" y="214"/>
                  <a:pt x="482" y="2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Rectangle 11">
            <a:extLst>
              <a:ext uri="{FF2B5EF4-FFF2-40B4-BE49-F238E27FC236}">
                <a16:creationId xmlns:a16="http://schemas.microsoft.com/office/drawing/2014/main" id="{903C5380-9C30-4377-C5BA-D9D8C6AB9C83}"/>
              </a:ext>
            </a:extLst>
          </p:cNvPr>
          <p:cNvSpPr/>
          <p:nvPr/>
        </p:nvSpPr>
        <p:spPr>
          <a:xfrm>
            <a:off x="431459" y="2357299"/>
            <a:ext cx="5130891" cy="584263"/>
          </a:xfrm>
          <a:prstGeom prst="rect">
            <a:avLst/>
          </a:prstGeom>
        </p:spPr>
        <p:txBody>
          <a:bodyPr wrap="square">
            <a:spAutoFit/>
          </a:bodyPr>
          <a:lstStyle/>
          <a:p>
            <a:pPr>
              <a:lnSpc>
                <a:spcPts val="2000"/>
              </a:lnSpc>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Refers to providing customer access Considers providing convenience for consumer.</a:t>
            </a:r>
          </a:p>
        </p:txBody>
      </p:sp>
      <p:sp>
        <p:nvSpPr>
          <p:cNvPr id="13" name="Rectangle 12">
            <a:extLst>
              <a:ext uri="{FF2B5EF4-FFF2-40B4-BE49-F238E27FC236}">
                <a16:creationId xmlns:a16="http://schemas.microsoft.com/office/drawing/2014/main" id="{6FBBC789-28E8-1B02-779E-190AEAA627B9}"/>
              </a:ext>
            </a:extLst>
          </p:cNvPr>
          <p:cNvSpPr/>
          <p:nvPr/>
        </p:nvSpPr>
        <p:spPr>
          <a:xfrm>
            <a:off x="431459" y="3246811"/>
            <a:ext cx="5520337" cy="2934393"/>
          </a:xfrm>
          <a:prstGeom prst="rect">
            <a:avLst/>
          </a:prstGeom>
        </p:spPr>
        <p:txBody>
          <a:bodyPr wrap="square">
            <a:spAutoFit/>
          </a:bodyPr>
          <a:lstStyle/>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Strategies such as intensive distribution, selective distribution, exclusive distribution</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Franchising</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Market coverage</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Channel member selection and channel member relationships</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Assortment</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Location decisions</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Inventory</a:t>
            </a:r>
          </a:p>
          <a:p>
            <a:pPr marL="171450" indent="-171450">
              <a:lnSpc>
                <a:spcPts val="2500"/>
              </a:lnSpc>
              <a:buFont typeface="Wingdings" panose="05000000000000000000" pitchFamily="2" charset="2"/>
              <a:buChar char="ü"/>
            </a:pPr>
            <a:r>
              <a:rPr lang="en-US" sz="1200" dirty="0">
                <a:solidFill>
                  <a:schemeClr val="tx1">
                    <a:lumMod val="65000"/>
                    <a:lumOff val="35000"/>
                  </a:schemeClr>
                </a:solidFill>
                <a:latin typeface="Poppins" panose="00000500000000000000" pitchFamily="2" charset="0"/>
                <a:ea typeface="Open Sans" panose="020B0606030504020204" pitchFamily="34" charset="0"/>
                <a:cs typeface="Poppins" panose="00000500000000000000" pitchFamily="2" charset="0"/>
              </a:rPr>
              <a:t>Transport, warehousing and logistics</a:t>
            </a:r>
          </a:p>
        </p:txBody>
      </p:sp>
      <p:sp>
        <p:nvSpPr>
          <p:cNvPr id="36" name="Rectangle: Rounded Corners 35">
            <a:extLst>
              <a:ext uri="{FF2B5EF4-FFF2-40B4-BE49-F238E27FC236}">
                <a16:creationId xmlns:a16="http://schemas.microsoft.com/office/drawing/2014/main" id="{3C1212DD-850D-CD44-76DE-91F23F33A9A5}"/>
              </a:ext>
            </a:extLst>
          </p:cNvPr>
          <p:cNvSpPr/>
          <p:nvPr/>
        </p:nvSpPr>
        <p:spPr>
          <a:xfrm>
            <a:off x="339376" y="1913647"/>
            <a:ext cx="2266930" cy="40011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4BC61558-B09F-1733-90C2-886FE43BB8F8}"/>
              </a:ext>
            </a:extLst>
          </p:cNvPr>
          <p:cNvSpPr txBox="1"/>
          <p:nvPr/>
        </p:nvSpPr>
        <p:spPr>
          <a:xfrm>
            <a:off x="431459" y="1913647"/>
            <a:ext cx="962123" cy="400110"/>
          </a:xfrm>
          <a:prstGeom prst="rect">
            <a:avLst/>
          </a:prstGeom>
          <a:noFill/>
        </p:spPr>
        <p:txBody>
          <a:bodyPr wrap="none" rtlCol="0">
            <a:spAutoFit/>
          </a:bodyPr>
          <a:lstStyle/>
          <a:p>
            <a:r>
              <a:rPr lang="en-GB" sz="2000" b="1" dirty="0">
                <a:solidFill>
                  <a:schemeClr val="bg1"/>
                </a:solidFill>
                <a:latin typeface="Barlow" panose="00000500000000000000" pitchFamily="2" charset="0"/>
                <a:ea typeface="Lato Bold" panose="020F0502020204030203" pitchFamily="34" charset="0"/>
                <a:cs typeface="Lato Bold" panose="020F0502020204030203" pitchFamily="34" charset="0"/>
              </a:rPr>
              <a:t>PLACE</a:t>
            </a:r>
            <a:endParaRPr lang="en-US" sz="20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38" name="Freeform: Shape 37">
            <a:extLst>
              <a:ext uri="{FF2B5EF4-FFF2-40B4-BE49-F238E27FC236}">
                <a16:creationId xmlns:a16="http://schemas.microsoft.com/office/drawing/2014/main" id="{696CA5FC-AD93-A155-44F7-E7363DC6F67C}"/>
              </a:ext>
            </a:extLst>
          </p:cNvPr>
          <p:cNvSpPr/>
          <p:nvPr/>
        </p:nvSpPr>
        <p:spPr>
          <a:xfrm>
            <a:off x="6667500" y="1581150"/>
            <a:ext cx="2266930" cy="2266930"/>
          </a:xfrm>
          <a:custGeom>
            <a:avLst/>
            <a:gdLst>
              <a:gd name="connsiteX0" fmla="*/ 1826595 w 1826595"/>
              <a:gd name="connsiteY0" fmla="*/ 0 h 1826595"/>
              <a:gd name="connsiteX1" fmla="*/ 1826595 w 1826595"/>
              <a:gd name="connsiteY1" fmla="*/ 1826595 h 1826595"/>
              <a:gd name="connsiteX2" fmla="*/ 0 w 1826595"/>
              <a:gd name="connsiteY2" fmla="*/ 1826595 h 1826595"/>
              <a:gd name="connsiteX3" fmla="*/ 5624 w 1826595"/>
              <a:gd name="connsiteY3" fmla="*/ 1715206 h 1826595"/>
              <a:gd name="connsiteX4" fmla="*/ 1715206 w 1826595"/>
              <a:gd name="connsiteY4" fmla="*/ 5624 h 1826595"/>
              <a:gd name="connsiteX5" fmla="*/ 1826595 w 1826595"/>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5">
                <a:moveTo>
                  <a:pt x="1826595" y="0"/>
                </a:moveTo>
                <a:lnTo>
                  <a:pt x="1826595" y="1826595"/>
                </a:lnTo>
                <a:lnTo>
                  <a:pt x="0" y="1826595"/>
                </a:lnTo>
                <a:lnTo>
                  <a:pt x="5624" y="1715206"/>
                </a:lnTo>
                <a:cubicBezTo>
                  <a:pt x="97168" y="813792"/>
                  <a:pt x="813792" y="97168"/>
                  <a:pt x="1715206" y="5624"/>
                </a:cubicBezTo>
                <a:lnTo>
                  <a:pt x="1826595"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7B2DD7D3-BAA2-4F9E-99CF-04C7E4BAE57B}"/>
              </a:ext>
            </a:extLst>
          </p:cNvPr>
          <p:cNvSpPr/>
          <p:nvPr/>
        </p:nvSpPr>
        <p:spPr>
          <a:xfrm>
            <a:off x="8057391" y="2971043"/>
            <a:ext cx="877038" cy="877037"/>
          </a:xfrm>
          <a:custGeom>
            <a:avLst/>
            <a:gdLst>
              <a:gd name="connsiteX0" fmla="*/ 1826595 w 1826595"/>
              <a:gd name="connsiteY0" fmla="*/ 0 h 1826595"/>
              <a:gd name="connsiteX1" fmla="*/ 1826595 w 1826595"/>
              <a:gd name="connsiteY1" fmla="*/ 1826595 h 1826595"/>
              <a:gd name="connsiteX2" fmla="*/ 0 w 1826595"/>
              <a:gd name="connsiteY2" fmla="*/ 1826595 h 1826595"/>
              <a:gd name="connsiteX3" fmla="*/ 5624 w 1826595"/>
              <a:gd name="connsiteY3" fmla="*/ 1715206 h 1826595"/>
              <a:gd name="connsiteX4" fmla="*/ 1715206 w 1826595"/>
              <a:gd name="connsiteY4" fmla="*/ 5624 h 1826595"/>
              <a:gd name="connsiteX5" fmla="*/ 1826595 w 1826595"/>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5" h="1826595">
                <a:moveTo>
                  <a:pt x="1826595" y="0"/>
                </a:moveTo>
                <a:lnTo>
                  <a:pt x="1826595" y="1826595"/>
                </a:lnTo>
                <a:lnTo>
                  <a:pt x="0" y="1826595"/>
                </a:lnTo>
                <a:lnTo>
                  <a:pt x="5624" y="1715206"/>
                </a:lnTo>
                <a:cubicBezTo>
                  <a:pt x="97168" y="813792"/>
                  <a:pt x="813792" y="97168"/>
                  <a:pt x="1715206" y="5624"/>
                </a:cubicBezTo>
                <a:lnTo>
                  <a:pt x="1826595"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82880" rIns="0" rtlCol="0" anchor="ctr">
            <a:noAutofit/>
          </a:bodyPr>
          <a:lstStyle/>
          <a:p>
            <a:pPr algn="ctr"/>
            <a:r>
              <a:rPr lang="en-US" sz="2500" b="1" dirty="0">
                <a:solidFill>
                  <a:schemeClr val="accent1"/>
                </a:solidFill>
                <a:latin typeface="Barlow" panose="00000500000000000000" pitchFamily="2" charset="0"/>
              </a:rPr>
              <a:t>1</a:t>
            </a:r>
          </a:p>
        </p:txBody>
      </p:sp>
      <p:grpSp>
        <p:nvGrpSpPr>
          <p:cNvPr id="40" name="Group 39">
            <a:extLst>
              <a:ext uri="{FF2B5EF4-FFF2-40B4-BE49-F238E27FC236}">
                <a16:creationId xmlns:a16="http://schemas.microsoft.com/office/drawing/2014/main" id="{0B94B329-18F7-CC7C-1509-542DE5F03425}"/>
              </a:ext>
            </a:extLst>
          </p:cNvPr>
          <p:cNvGrpSpPr/>
          <p:nvPr/>
        </p:nvGrpSpPr>
        <p:grpSpPr>
          <a:xfrm>
            <a:off x="7554115" y="2423593"/>
            <a:ext cx="582044" cy="582044"/>
            <a:chOff x="1557338" y="2171700"/>
            <a:chExt cx="774700" cy="774700"/>
          </a:xfrm>
          <a:solidFill>
            <a:schemeClr val="accent1"/>
          </a:solidFill>
        </p:grpSpPr>
        <p:sp>
          <p:nvSpPr>
            <p:cNvPr id="41" name="Freeform 18">
              <a:extLst>
                <a:ext uri="{FF2B5EF4-FFF2-40B4-BE49-F238E27FC236}">
                  <a16:creationId xmlns:a16="http://schemas.microsoft.com/office/drawing/2014/main" id="{958C0349-E2E1-633F-74CA-935E0002D2BC}"/>
                </a:ext>
              </a:extLst>
            </p:cNvPr>
            <p:cNvSpPr>
              <a:spLocks noEditPoints="1"/>
            </p:cNvSpPr>
            <p:nvPr/>
          </p:nvSpPr>
          <p:spPr bwMode="auto">
            <a:xfrm>
              <a:off x="1557338" y="2171700"/>
              <a:ext cx="774700" cy="774700"/>
            </a:xfrm>
            <a:custGeom>
              <a:avLst/>
              <a:gdLst>
                <a:gd name="T0" fmla="*/ 486 w 560"/>
                <a:gd name="T1" fmla="*/ 243 h 560"/>
                <a:gd name="T2" fmla="*/ 484 w 560"/>
                <a:gd name="T3" fmla="*/ 88 h 560"/>
                <a:gd name="T4" fmla="*/ 410 w 560"/>
                <a:gd name="T5" fmla="*/ 0 h 560"/>
                <a:gd name="T6" fmla="*/ 52 w 560"/>
                <a:gd name="T7" fmla="*/ 13 h 560"/>
                <a:gd name="T8" fmla="*/ 0 w 560"/>
                <a:gd name="T9" fmla="*/ 93 h 560"/>
                <a:gd name="T10" fmla="*/ 28 w 560"/>
                <a:gd name="T11" fmla="*/ 504 h 560"/>
                <a:gd name="T12" fmla="*/ 318 w 560"/>
                <a:gd name="T13" fmla="*/ 532 h 560"/>
                <a:gd name="T14" fmla="*/ 532 w 560"/>
                <a:gd name="T15" fmla="*/ 560 h 560"/>
                <a:gd name="T16" fmla="*/ 560 w 560"/>
                <a:gd name="T17" fmla="*/ 271 h 560"/>
                <a:gd name="T18" fmla="*/ 486 w 560"/>
                <a:gd name="T19" fmla="*/ 261 h 560"/>
                <a:gd name="T20" fmla="*/ 504 w 560"/>
                <a:gd name="T21" fmla="*/ 286 h 560"/>
                <a:gd name="T22" fmla="*/ 488 w 560"/>
                <a:gd name="T23" fmla="*/ 283 h 560"/>
                <a:gd name="T24" fmla="*/ 486 w 560"/>
                <a:gd name="T25" fmla="*/ 261 h 560"/>
                <a:gd name="T26" fmla="*/ 19 w 560"/>
                <a:gd name="T27" fmla="*/ 159 h 560"/>
                <a:gd name="T28" fmla="*/ 187 w 560"/>
                <a:gd name="T29" fmla="*/ 103 h 560"/>
                <a:gd name="T30" fmla="*/ 206 w 560"/>
                <a:gd name="T31" fmla="*/ 103 h 560"/>
                <a:gd name="T32" fmla="*/ 280 w 560"/>
                <a:gd name="T33" fmla="*/ 223 h 560"/>
                <a:gd name="T34" fmla="*/ 237 w 560"/>
                <a:gd name="T35" fmla="*/ 198 h 560"/>
                <a:gd name="T36" fmla="*/ 206 w 560"/>
                <a:gd name="T37" fmla="*/ 103 h 560"/>
                <a:gd name="T38" fmla="*/ 467 w 560"/>
                <a:gd name="T39" fmla="*/ 103 h 560"/>
                <a:gd name="T40" fmla="*/ 299 w 560"/>
                <a:gd name="T41" fmla="*/ 159 h 560"/>
                <a:gd name="T42" fmla="*/ 68 w 560"/>
                <a:gd name="T43" fmla="*/ 23 h 560"/>
                <a:gd name="T44" fmla="*/ 410 w 560"/>
                <a:gd name="T45" fmla="*/ 19 h 560"/>
                <a:gd name="T46" fmla="*/ 459 w 560"/>
                <a:gd name="T47" fmla="*/ 84 h 560"/>
                <a:gd name="T48" fmla="*/ 68 w 560"/>
                <a:gd name="T49" fmla="*/ 23 h 560"/>
                <a:gd name="T50" fmla="*/ 19 w 560"/>
                <a:gd name="T51" fmla="*/ 476 h 560"/>
                <a:gd name="T52" fmla="*/ 187 w 560"/>
                <a:gd name="T53" fmla="*/ 177 h 560"/>
                <a:gd name="T54" fmla="*/ 192 w 560"/>
                <a:gd name="T55" fmla="*/ 251 h 560"/>
                <a:gd name="T56" fmla="*/ 243 w 560"/>
                <a:gd name="T57" fmla="*/ 217 h 560"/>
                <a:gd name="T58" fmla="*/ 294 w 560"/>
                <a:gd name="T59" fmla="*/ 251 h 560"/>
                <a:gd name="T60" fmla="*/ 299 w 560"/>
                <a:gd name="T61" fmla="*/ 177 h 560"/>
                <a:gd name="T62" fmla="*/ 467 w 560"/>
                <a:gd name="T63" fmla="*/ 243 h 560"/>
                <a:gd name="T64" fmla="*/ 318 w 560"/>
                <a:gd name="T65" fmla="*/ 271 h 560"/>
                <a:gd name="T66" fmla="*/ 28 w 560"/>
                <a:gd name="T67" fmla="*/ 485 h 560"/>
                <a:gd name="T68" fmla="*/ 532 w 560"/>
                <a:gd name="T69" fmla="*/ 541 h 560"/>
                <a:gd name="T70" fmla="*/ 336 w 560"/>
                <a:gd name="T71" fmla="*/ 532 h 560"/>
                <a:gd name="T72" fmla="*/ 346 w 560"/>
                <a:gd name="T73" fmla="*/ 261 h 560"/>
                <a:gd name="T74" fmla="*/ 467 w 560"/>
                <a:gd name="T75" fmla="*/ 308 h 560"/>
                <a:gd name="T76" fmla="*/ 483 w 560"/>
                <a:gd name="T77" fmla="*/ 315 h 560"/>
                <a:gd name="T78" fmla="*/ 507 w 560"/>
                <a:gd name="T79" fmla="*/ 315 h 560"/>
                <a:gd name="T80" fmla="*/ 517 w 560"/>
                <a:gd name="T81" fmla="*/ 317 h 560"/>
                <a:gd name="T82" fmla="*/ 523 w 560"/>
                <a:gd name="T83" fmla="*/ 261 h 560"/>
                <a:gd name="T84" fmla="*/ 542 w 560"/>
                <a:gd name="T85" fmla="*/ 271 h 560"/>
                <a:gd name="T86" fmla="*/ 542 w 560"/>
                <a:gd name="T87" fmla="*/ 53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0" h="560">
                  <a:moveTo>
                    <a:pt x="532" y="243"/>
                  </a:moveTo>
                  <a:cubicBezTo>
                    <a:pt x="486" y="243"/>
                    <a:pt x="486" y="243"/>
                    <a:pt x="486" y="243"/>
                  </a:cubicBezTo>
                  <a:cubicBezTo>
                    <a:pt x="486" y="93"/>
                    <a:pt x="486" y="93"/>
                    <a:pt x="486" y="93"/>
                  </a:cubicBezTo>
                  <a:cubicBezTo>
                    <a:pt x="486" y="92"/>
                    <a:pt x="485" y="90"/>
                    <a:pt x="484" y="88"/>
                  </a:cubicBezTo>
                  <a:cubicBezTo>
                    <a:pt x="434" y="13"/>
                    <a:pt x="434" y="13"/>
                    <a:pt x="434" y="13"/>
                  </a:cubicBezTo>
                  <a:cubicBezTo>
                    <a:pt x="428" y="5"/>
                    <a:pt x="420" y="0"/>
                    <a:pt x="410" y="0"/>
                  </a:cubicBezTo>
                  <a:cubicBezTo>
                    <a:pt x="76" y="0"/>
                    <a:pt x="76" y="0"/>
                    <a:pt x="76" y="0"/>
                  </a:cubicBezTo>
                  <a:cubicBezTo>
                    <a:pt x="66" y="0"/>
                    <a:pt x="58" y="5"/>
                    <a:pt x="52" y="13"/>
                  </a:cubicBezTo>
                  <a:cubicBezTo>
                    <a:pt x="2" y="88"/>
                    <a:pt x="2" y="88"/>
                    <a:pt x="2" y="88"/>
                  </a:cubicBezTo>
                  <a:cubicBezTo>
                    <a:pt x="1" y="90"/>
                    <a:pt x="0" y="92"/>
                    <a:pt x="0" y="93"/>
                  </a:cubicBezTo>
                  <a:cubicBezTo>
                    <a:pt x="0" y="476"/>
                    <a:pt x="0" y="476"/>
                    <a:pt x="0" y="476"/>
                  </a:cubicBezTo>
                  <a:cubicBezTo>
                    <a:pt x="0" y="492"/>
                    <a:pt x="13" y="504"/>
                    <a:pt x="28" y="504"/>
                  </a:cubicBezTo>
                  <a:cubicBezTo>
                    <a:pt x="318" y="504"/>
                    <a:pt x="318" y="504"/>
                    <a:pt x="318" y="504"/>
                  </a:cubicBezTo>
                  <a:cubicBezTo>
                    <a:pt x="318" y="532"/>
                    <a:pt x="318" y="532"/>
                    <a:pt x="318" y="532"/>
                  </a:cubicBezTo>
                  <a:cubicBezTo>
                    <a:pt x="318" y="548"/>
                    <a:pt x="330" y="560"/>
                    <a:pt x="346" y="560"/>
                  </a:cubicBezTo>
                  <a:cubicBezTo>
                    <a:pt x="532" y="560"/>
                    <a:pt x="532" y="560"/>
                    <a:pt x="532" y="560"/>
                  </a:cubicBezTo>
                  <a:cubicBezTo>
                    <a:pt x="548" y="560"/>
                    <a:pt x="560" y="548"/>
                    <a:pt x="560" y="532"/>
                  </a:cubicBezTo>
                  <a:cubicBezTo>
                    <a:pt x="560" y="271"/>
                    <a:pt x="560" y="271"/>
                    <a:pt x="560" y="271"/>
                  </a:cubicBezTo>
                  <a:cubicBezTo>
                    <a:pt x="560" y="255"/>
                    <a:pt x="548" y="243"/>
                    <a:pt x="532" y="243"/>
                  </a:cubicBezTo>
                  <a:close/>
                  <a:moveTo>
                    <a:pt x="486" y="261"/>
                  </a:moveTo>
                  <a:cubicBezTo>
                    <a:pt x="504" y="261"/>
                    <a:pt x="504" y="261"/>
                    <a:pt x="504" y="261"/>
                  </a:cubicBezTo>
                  <a:cubicBezTo>
                    <a:pt x="504" y="286"/>
                    <a:pt x="504" y="286"/>
                    <a:pt x="504" y="286"/>
                  </a:cubicBezTo>
                  <a:cubicBezTo>
                    <a:pt x="502" y="283"/>
                    <a:pt x="502" y="283"/>
                    <a:pt x="502" y="283"/>
                  </a:cubicBezTo>
                  <a:cubicBezTo>
                    <a:pt x="498" y="279"/>
                    <a:pt x="492" y="279"/>
                    <a:pt x="488" y="283"/>
                  </a:cubicBezTo>
                  <a:cubicBezTo>
                    <a:pt x="486" y="286"/>
                    <a:pt x="486" y="286"/>
                    <a:pt x="486" y="286"/>
                  </a:cubicBezTo>
                  <a:lnTo>
                    <a:pt x="486" y="261"/>
                  </a:lnTo>
                  <a:close/>
                  <a:moveTo>
                    <a:pt x="187" y="159"/>
                  </a:moveTo>
                  <a:cubicBezTo>
                    <a:pt x="19" y="159"/>
                    <a:pt x="19" y="159"/>
                    <a:pt x="19" y="159"/>
                  </a:cubicBezTo>
                  <a:cubicBezTo>
                    <a:pt x="19" y="103"/>
                    <a:pt x="19" y="103"/>
                    <a:pt x="19" y="103"/>
                  </a:cubicBezTo>
                  <a:cubicBezTo>
                    <a:pt x="187" y="103"/>
                    <a:pt x="187" y="103"/>
                    <a:pt x="187" y="103"/>
                  </a:cubicBezTo>
                  <a:lnTo>
                    <a:pt x="187" y="159"/>
                  </a:lnTo>
                  <a:close/>
                  <a:moveTo>
                    <a:pt x="206" y="103"/>
                  </a:moveTo>
                  <a:cubicBezTo>
                    <a:pt x="280" y="103"/>
                    <a:pt x="280" y="103"/>
                    <a:pt x="280" y="103"/>
                  </a:cubicBezTo>
                  <a:cubicBezTo>
                    <a:pt x="280" y="223"/>
                    <a:pt x="280" y="223"/>
                    <a:pt x="280" y="223"/>
                  </a:cubicBezTo>
                  <a:cubicBezTo>
                    <a:pt x="249" y="198"/>
                    <a:pt x="249" y="198"/>
                    <a:pt x="249" y="198"/>
                  </a:cubicBezTo>
                  <a:cubicBezTo>
                    <a:pt x="245" y="195"/>
                    <a:pt x="241" y="195"/>
                    <a:pt x="237" y="198"/>
                  </a:cubicBezTo>
                  <a:cubicBezTo>
                    <a:pt x="206" y="223"/>
                    <a:pt x="206" y="223"/>
                    <a:pt x="206" y="223"/>
                  </a:cubicBezTo>
                  <a:lnTo>
                    <a:pt x="206" y="103"/>
                  </a:lnTo>
                  <a:close/>
                  <a:moveTo>
                    <a:pt x="299" y="103"/>
                  </a:moveTo>
                  <a:cubicBezTo>
                    <a:pt x="467" y="103"/>
                    <a:pt x="467" y="103"/>
                    <a:pt x="467" y="103"/>
                  </a:cubicBezTo>
                  <a:cubicBezTo>
                    <a:pt x="467" y="159"/>
                    <a:pt x="467" y="159"/>
                    <a:pt x="467" y="159"/>
                  </a:cubicBezTo>
                  <a:cubicBezTo>
                    <a:pt x="299" y="159"/>
                    <a:pt x="299" y="159"/>
                    <a:pt x="299" y="159"/>
                  </a:cubicBezTo>
                  <a:lnTo>
                    <a:pt x="299" y="103"/>
                  </a:lnTo>
                  <a:close/>
                  <a:moveTo>
                    <a:pt x="68" y="23"/>
                  </a:moveTo>
                  <a:cubicBezTo>
                    <a:pt x="70" y="20"/>
                    <a:pt x="73" y="19"/>
                    <a:pt x="76" y="19"/>
                  </a:cubicBezTo>
                  <a:cubicBezTo>
                    <a:pt x="410" y="19"/>
                    <a:pt x="410" y="19"/>
                    <a:pt x="410" y="19"/>
                  </a:cubicBezTo>
                  <a:cubicBezTo>
                    <a:pt x="413" y="19"/>
                    <a:pt x="416" y="20"/>
                    <a:pt x="418" y="23"/>
                  </a:cubicBezTo>
                  <a:cubicBezTo>
                    <a:pt x="459" y="84"/>
                    <a:pt x="459" y="84"/>
                    <a:pt x="459" y="84"/>
                  </a:cubicBezTo>
                  <a:cubicBezTo>
                    <a:pt x="27" y="84"/>
                    <a:pt x="27" y="84"/>
                    <a:pt x="27" y="84"/>
                  </a:cubicBezTo>
                  <a:lnTo>
                    <a:pt x="68" y="23"/>
                  </a:lnTo>
                  <a:close/>
                  <a:moveTo>
                    <a:pt x="28" y="485"/>
                  </a:moveTo>
                  <a:cubicBezTo>
                    <a:pt x="23" y="485"/>
                    <a:pt x="19" y="481"/>
                    <a:pt x="19" y="476"/>
                  </a:cubicBezTo>
                  <a:cubicBezTo>
                    <a:pt x="19" y="177"/>
                    <a:pt x="19" y="177"/>
                    <a:pt x="19" y="177"/>
                  </a:cubicBezTo>
                  <a:cubicBezTo>
                    <a:pt x="187" y="177"/>
                    <a:pt x="187" y="177"/>
                    <a:pt x="187" y="177"/>
                  </a:cubicBezTo>
                  <a:cubicBezTo>
                    <a:pt x="187" y="243"/>
                    <a:pt x="187" y="243"/>
                    <a:pt x="187" y="243"/>
                  </a:cubicBezTo>
                  <a:cubicBezTo>
                    <a:pt x="187" y="246"/>
                    <a:pt x="189" y="250"/>
                    <a:pt x="192" y="251"/>
                  </a:cubicBezTo>
                  <a:cubicBezTo>
                    <a:pt x="196" y="253"/>
                    <a:pt x="199" y="252"/>
                    <a:pt x="202" y="250"/>
                  </a:cubicBezTo>
                  <a:cubicBezTo>
                    <a:pt x="243" y="217"/>
                    <a:pt x="243" y="217"/>
                    <a:pt x="243" y="217"/>
                  </a:cubicBezTo>
                  <a:cubicBezTo>
                    <a:pt x="284" y="250"/>
                    <a:pt x="284" y="250"/>
                    <a:pt x="284" y="250"/>
                  </a:cubicBezTo>
                  <a:cubicBezTo>
                    <a:pt x="287" y="252"/>
                    <a:pt x="290" y="253"/>
                    <a:pt x="294" y="251"/>
                  </a:cubicBezTo>
                  <a:cubicBezTo>
                    <a:pt x="297" y="250"/>
                    <a:pt x="299" y="246"/>
                    <a:pt x="299" y="243"/>
                  </a:cubicBezTo>
                  <a:cubicBezTo>
                    <a:pt x="299" y="177"/>
                    <a:pt x="299" y="177"/>
                    <a:pt x="299" y="177"/>
                  </a:cubicBezTo>
                  <a:cubicBezTo>
                    <a:pt x="467" y="177"/>
                    <a:pt x="467" y="177"/>
                    <a:pt x="467" y="177"/>
                  </a:cubicBezTo>
                  <a:cubicBezTo>
                    <a:pt x="467" y="243"/>
                    <a:pt x="467" y="243"/>
                    <a:pt x="467" y="243"/>
                  </a:cubicBezTo>
                  <a:cubicBezTo>
                    <a:pt x="346" y="243"/>
                    <a:pt x="346" y="243"/>
                    <a:pt x="346" y="243"/>
                  </a:cubicBezTo>
                  <a:cubicBezTo>
                    <a:pt x="330" y="243"/>
                    <a:pt x="318" y="255"/>
                    <a:pt x="318" y="271"/>
                  </a:cubicBezTo>
                  <a:cubicBezTo>
                    <a:pt x="318" y="485"/>
                    <a:pt x="318" y="485"/>
                    <a:pt x="318" y="485"/>
                  </a:cubicBezTo>
                  <a:lnTo>
                    <a:pt x="28" y="485"/>
                  </a:lnTo>
                  <a:close/>
                  <a:moveTo>
                    <a:pt x="542" y="532"/>
                  </a:moveTo>
                  <a:cubicBezTo>
                    <a:pt x="542" y="537"/>
                    <a:pt x="537" y="541"/>
                    <a:pt x="532" y="541"/>
                  </a:cubicBezTo>
                  <a:cubicBezTo>
                    <a:pt x="346" y="541"/>
                    <a:pt x="346" y="541"/>
                    <a:pt x="346" y="541"/>
                  </a:cubicBezTo>
                  <a:cubicBezTo>
                    <a:pt x="341" y="541"/>
                    <a:pt x="336" y="537"/>
                    <a:pt x="336" y="532"/>
                  </a:cubicBezTo>
                  <a:cubicBezTo>
                    <a:pt x="336" y="271"/>
                    <a:pt x="336" y="271"/>
                    <a:pt x="336" y="271"/>
                  </a:cubicBezTo>
                  <a:cubicBezTo>
                    <a:pt x="336" y="266"/>
                    <a:pt x="341" y="261"/>
                    <a:pt x="346" y="261"/>
                  </a:cubicBezTo>
                  <a:cubicBezTo>
                    <a:pt x="467" y="261"/>
                    <a:pt x="467" y="261"/>
                    <a:pt x="467" y="261"/>
                  </a:cubicBezTo>
                  <a:cubicBezTo>
                    <a:pt x="467" y="308"/>
                    <a:pt x="467" y="308"/>
                    <a:pt x="467" y="308"/>
                  </a:cubicBezTo>
                  <a:cubicBezTo>
                    <a:pt x="467" y="312"/>
                    <a:pt x="469" y="315"/>
                    <a:pt x="473" y="317"/>
                  </a:cubicBezTo>
                  <a:cubicBezTo>
                    <a:pt x="476" y="318"/>
                    <a:pt x="480" y="317"/>
                    <a:pt x="483" y="315"/>
                  </a:cubicBezTo>
                  <a:cubicBezTo>
                    <a:pt x="495" y="303"/>
                    <a:pt x="495" y="303"/>
                    <a:pt x="495" y="303"/>
                  </a:cubicBezTo>
                  <a:cubicBezTo>
                    <a:pt x="507" y="315"/>
                    <a:pt x="507" y="315"/>
                    <a:pt x="507" y="315"/>
                  </a:cubicBezTo>
                  <a:cubicBezTo>
                    <a:pt x="509" y="316"/>
                    <a:pt x="511" y="317"/>
                    <a:pt x="514" y="317"/>
                  </a:cubicBezTo>
                  <a:cubicBezTo>
                    <a:pt x="515" y="317"/>
                    <a:pt x="516" y="317"/>
                    <a:pt x="517" y="317"/>
                  </a:cubicBezTo>
                  <a:cubicBezTo>
                    <a:pt x="521" y="315"/>
                    <a:pt x="523" y="312"/>
                    <a:pt x="523" y="308"/>
                  </a:cubicBezTo>
                  <a:cubicBezTo>
                    <a:pt x="523" y="261"/>
                    <a:pt x="523" y="261"/>
                    <a:pt x="523" y="261"/>
                  </a:cubicBezTo>
                  <a:cubicBezTo>
                    <a:pt x="532" y="261"/>
                    <a:pt x="532" y="261"/>
                    <a:pt x="532" y="261"/>
                  </a:cubicBezTo>
                  <a:cubicBezTo>
                    <a:pt x="537" y="261"/>
                    <a:pt x="542" y="266"/>
                    <a:pt x="542" y="271"/>
                  </a:cubicBezTo>
                  <a:lnTo>
                    <a:pt x="542" y="532"/>
                  </a:lnTo>
                  <a:close/>
                  <a:moveTo>
                    <a:pt x="542" y="532"/>
                  </a:moveTo>
                  <a:cubicBezTo>
                    <a:pt x="542" y="532"/>
                    <a:pt x="542" y="532"/>
                    <a:pt x="542" y="5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9">
              <a:extLst>
                <a:ext uri="{FF2B5EF4-FFF2-40B4-BE49-F238E27FC236}">
                  <a16:creationId xmlns:a16="http://schemas.microsoft.com/office/drawing/2014/main" id="{3D16C6C1-EB66-E4AF-4EC7-8682A77F3FE7}"/>
                </a:ext>
              </a:extLst>
            </p:cNvPr>
            <p:cNvSpPr>
              <a:spLocks noEditPoints="1"/>
            </p:cNvSpPr>
            <p:nvPr/>
          </p:nvSpPr>
          <p:spPr bwMode="auto">
            <a:xfrm>
              <a:off x="2052638" y="2641600"/>
              <a:ext cx="95250" cy="74613"/>
            </a:xfrm>
            <a:custGeom>
              <a:avLst/>
              <a:gdLst>
                <a:gd name="T0" fmla="*/ 25 w 69"/>
                <a:gd name="T1" fmla="*/ 31 h 54"/>
                <a:gd name="T2" fmla="*/ 13 w 69"/>
                <a:gd name="T3" fmla="*/ 19 h 54"/>
                <a:gd name="T4" fmla="*/ 0 w 69"/>
                <a:gd name="T5" fmla="*/ 32 h 54"/>
                <a:gd name="T6" fmla="*/ 18 w 69"/>
                <a:gd name="T7" fmla="*/ 50 h 54"/>
                <a:gd name="T8" fmla="*/ 32 w 69"/>
                <a:gd name="T9" fmla="*/ 50 h 54"/>
                <a:gd name="T10" fmla="*/ 69 w 69"/>
                <a:gd name="T11" fmla="*/ 13 h 54"/>
                <a:gd name="T12" fmla="*/ 56 w 69"/>
                <a:gd name="T13" fmla="*/ 0 h 54"/>
                <a:gd name="T14" fmla="*/ 25 w 69"/>
                <a:gd name="T15" fmla="*/ 31 h 54"/>
                <a:gd name="T16" fmla="*/ 25 w 69"/>
                <a:gd name="T17" fmla="*/ 31 h 54"/>
                <a:gd name="T18" fmla="*/ 25 w 69"/>
                <a:gd name="T19"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54">
                  <a:moveTo>
                    <a:pt x="25" y="31"/>
                  </a:moveTo>
                  <a:cubicBezTo>
                    <a:pt x="13" y="19"/>
                    <a:pt x="13" y="19"/>
                    <a:pt x="13" y="19"/>
                  </a:cubicBezTo>
                  <a:cubicBezTo>
                    <a:pt x="0" y="32"/>
                    <a:pt x="0" y="32"/>
                    <a:pt x="0" y="32"/>
                  </a:cubicBezTo>
                  <a:cubicBezTo>
                    <a:pt x="18" y="50"/>
                    <a:pt x="18" y="50"/>
                    <a:pt x="18" y="50"/>
                  </a:cubicBezTo>
                  <a:cubicBezTo>
                    <a:pt x="22" y="54"/>
                    <a:pt x="28" y="54"/>
                    <a:pt x="32" y="50"/>
                  </a:cubicBezTo>
                  <a:cubicBezTo>
                    <a:pt x="69" y="13"/>
                    <a:pt x="69" y="13"/>
                    <a:pt x="69" y="13"/>
                  </a:cubicBezTo>
                  <a:cubicBezTo>
                    <a:pt x="56" y="0"/>
                    <a:pt x="56" y="0"/>
                    <a:pt x="56" y="0"/>
                  </a:cubicBezTo>
                  <a:lnTo>
                    <a:pt x="25" y="31"/>
                  </a:lnTo>
                  <a:close/>
                  <a:moveTo>
                    <a:pt x="25" y="31"/>
                  </a:moveTo>
                  <a:cubicBezTo>
                    <a:pt x="25" y="31"/>
                    <a:pt x="25" y="31"/>
                    <a:pt x="25"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
              <a:extLst>
                <a:ext uri="{FF2B5EF4-FFF2-40B4-BE49-F238E27FC236}">
                  <a16:creationId xmlns:a16="http://schemas.microsoft.com/office/drawing/2014/main" id="{397EFDAB-B30A-A0C2-2A1F-5BFAD44299A0}"/>
                </a:ext>
              </a:extLst>
            </p:cNvPr>
            <p:cNvSpPr>
              <a:spLocks noEditPoints="1"/>
            </p:cNvSpPr>
            <p:nvPr/>
          </p:nvSpPr>
          <p:spPr bwMode="auto">
            <a:xfrm>
              <a:off x="2052638" y="2782888"/>
              <a:ext cx="95250" cy="74613"/>
            </a:xfrm>
            <a:custGeom>
              <a:avLst/>
              <a:gdLst>
                <a:gd name="T0" fmla="*/ 25 w 69"/>
                <a:gd name="T1" fmla="*/ 30 h 54"/>
                <a:gd name="T2" fmla="*/ 13 w 69"/>
                <a:gd name="T3" fmla="*/ 18 h 54"/>
                <a:gd name="T4" fmla="*/ 0 w 69"/>
                <a:gd name="T5" fmla="*/ 31 h 54"/>
                <a:gd name="T6" fmla="*/ 18 w 69"/>
                <a:gd name="T7" fmla="*/ 50 h 54"/>
                <a:gd name="T8" fmla="*/ 32 w 69"/>
                <a:gd name="T9" fmla="*/ 50 h 54"/>
                <a:gd name="T10" fmla="*/ 69 w 69"/>
                <a:gd name="T11" fmla="*/ 13 h 54"/>
                <a:gd name="T12" fmla="*/ 56 w 69"/>
                <a:gd name="T13" fmla="*/ 0 h 54"/>
                <a:gd name="T14" fmla="*/ 25 w 69"/>
                <a:gd name="T15" fmla="*/ 30 h 54"/>
                <a:gd name="T16" fmla="*/ 25 w 69"/>
                <a:gd name="T17" fmla="*/ 30 h 54"/>
                <a:gd name="T18" fmla="*/ 25 w 69"/>
                <a:gd name="T19"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54">
                  <a:moveTo>
                    <a:pt x="25" y="30"/>
                  </a:moveTo>
                  <a:cubicBezTo>
                    <a:pt x="13" y="18"/>
                    <a:pt x="13" y="18"/>
                    <a:pt x="13" y="18"/>
                  </a:cubicBezTo>
                  <a:cubicBezTo>
                    <a:pt x="0" y="31"/>
                    <a:pt x="0" y="31"/>
                    <a:pt x="0" y="31"/>
                  </a:cubicBezTo>
                  <a:cubicBezTo>
                    <a:pt x="18" y="50"/>
                    <a:pt x="18" y="50"/>
                    <a:pt x="18" y="50"/>
                  </a:cubicBezTo>
                  <a:cubicBezTo>
                    <a:pt x="22" y="54"/>
                    <a:pt x="28" y="54"/>
                    <a:pt x="32" y="50"/>
                  </a:cubicBezTo>
                  <a:cubicBezTo>
                    <a:pt x="69" y="13"/>
                    <a:pt x="69" y="13"/>
                    <a:pt x="69" y="13"/>
                  </a:cubicBezTo>
                  <a:cubicBezTo>
                    <a:pt x="56" y="0"/>
                    <a:pt x="56" y="0"/>
                    <a:pt x="56" y="0"/>
                  </a:cubicBezTo>
                  <a:lnTo>
                    <a:pt x="25" y="30"/>
                  </a:lnTo>
                  <a:close/>
                  <a:moveTo>
                    <a:pt x="25" y="30"/>
                  </a:moveTo>
                  <a:cubicBezTo>
                    <a:pt x="25" y="30"/>
                    <a:pt x="25" y="30"/>
                    <a:pt x="25"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21">
              <a:extLst>
                <a:ext uri="{FF2B5EF4-FFF2-40B4-BE49-F238E27FC236}">
                  <a16:creationId xmlns:a16="http://schemas.microsoft.com/office/drawing/2014/main" id="{719829D4-D32E-2C34-EF32-2848C6300114}"/>
                </a:ext>
              </a:extLst>
            </p:cNvPr>
            <p:cNvSpPr>
              <a:spLocks noChangeArrowheads="1"/>
            </p:cNvSpPr>
            <p:nvPr/>
          </p:nvSpPr>
          <p:spPr bwMode="auto">
            <a:xfrm>
              <a:off x="2176463" y="2687638"/>
              <a:ext cx="1047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22">
              <a:extLst>
                <a:ext uri="{FF2B5EF4-FFF2-40B4-BE49-F238E27FC236}">
                  <a16:creationId xmlns:a16="http://schemas.microsoft.com/office/drawing/2014/main" id="{772CF564-6791-E80B-1C46-0B11D67C08A3}"/>
                </a:ext>
              </a:extLst>
            </p:cNvPr>
            <p:cNvSpPr>
              <a:spLocks noChangeArrowheads="1"/>
            </p:cNvSpPr>
            <p:nvPr/>
          </p:nvSpPr>
          <p:spPr bwMode="auto">
            <a:xfrm>
              <a:off x="2176463" y="2830513"/>
              <a:ext cx="1047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23">
              <a:extLst>
                <a:ext uri="{FF2B5EF4-FFF2-40B4-BE49-F238E27FC236}">
                  <a16:creationId xmlns:a16="http://schemas.microsoft.com/office/drawing/2014/main" id="{220133EB-C083-7072-106D-C3294076E5DF}"/>
                </a:ext>
              </a:extLst>
            </p:cNvPr>
            <p:cNvSpPr>
              <a:spLocks noChangeArrowheads="1"/>
            </p:cNvSpPr>
            <p:nvPr/>
          </p:nvSpPr>
          <p:spPr bwMode="auto">
            <a:xfrm>
              <a:off x="2176463" y="2779713"/>
              <a:ext cx="104775" cy="23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24">
              <a:extLst>
                <a:ext uri="{FF2B5EF4-FFF2-40B4-BE49-F238E27FC236}">
                  <a16:creationId xmlns:a16="http://schemas.microsoft.com/office/drawing/2014/main" id="{DE2BBEEF-A401-06DD-4668-E0D5B9674E17}"/>
                </a:ext>
              </a:extLst>
            </p:cNvPr>
            <p:cNvSpPr>
              <a:spLocks noChangeArrowheads="1"/>
            </p:cNvSpPr>
            <p:nvPr/>
          </p:nvSpPr>
          <p:spPr bwMode="auto">
            <a:xfrm>
              <a:off x="2176463" y="2636838"/>
              <a:ext cx="26987"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25">
              <a:extLst>
                <a:ext uri="{FF2B5EF4-FFF2-40B4-BE49-F238E27FC236}">
                  <a16:creationId xmlns:a16="http://schemas.microsoft.com/office/drawing/2014/main" id="{E0EAD9B2-99B8-D02E-4EDE-88588E0C5229}"/>
                </a:ext>
              </a:extLst>
            </p:cNvPr>
            <p:cNvSpPr>
              <a:spLocks noChangeArrowheads="1"/>
            </p:cNvSpPr>
            <p:nvPr/>
          </p:nvSpPr>
          <p:spPr bwMode="auto">
            <a:xfrm>
              <a:off x="2228850" y="2636838"/>
              <a:ext cx="52387"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Shape 48">
            <a:extLst>
              <a:ext uri="{FF2B5EF4-FFF2-40B4-BE49-F238E27FC236}">
                <a16:creationId xmlns:a16="http://schemas.microsoft.com/office/drawing/2014/main" id="{7AFC67B4-5DE3-E583-0862-3D1F57E64E7B}"/>
              </a:ext>
            </a:extLst>
          </p:cNvPr>
          <p:cNvSpPr/>
          <p:nvPr/>
        </p:nvSpPr>
        <p:spPr>
          <a:xfrm>
            <a:off x="9144018" y="1581150"/>
            <a:ext cx="2266932" cy="2266930"/>
          </a:xfrm>
          <a:custGeom>
            <a:avLst/>
            <a:gdLst>
              <a:gd name="connsiteX0" fmla="*/ 0 w 1826597"/>
              <a:gd name="connsiteY0" fmla="*/ 0 h 1826595"/>
              <a:gd name="connsiteX1" fmla="*/ 111390 w 1826597"/>
              <a:gd name="connsiteY1" fmla="*/ 5624 h 1826595"/>
              <a:gd name="connsiteX2" fmla="*/ 1820972 w 1826597"/>
              <a:gd name="connsiteY2" fmla="*/ 1715206 h 1826595"/>
              <a:gd name="connsiteX3" fmla="*/ 1826597 w 1826597"/>
              <a:gd name="connsiteY3" fmla="*/ 1826595 h 1826595"/>
              <a:gd name="connsiteX4" fmla="*/ 0 w 1826597"/>
              <a:gd name="connsiteY4" fmla="*/ 1826595 h 1826595"/>
              <a:gd name="connsiteX5" fmla="*/ 0 w 1826597"/>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5">
                <a:moveTo>
                  <a:pt x="0" y="0"/>
                </a:moveTo>
                <a:lnTo>
                  <a:pt x="111390" y="5624"/>
                </a:lnTo>
                <a:cubicBezTo>
                  <a:pt x="1012804" y="97168"/>
                  <a:pt x="1729428" y="813792"/>
                  <a:pt x="1820972" y="1715206"/>
                </a:cubicBezTo>
                <a:lnTo>
                  <a:pt x="1826597" y="1826595"/>
                </a:lnTo>
                <a:lnTo>
                  <a:pt x="0" y="1826595"/>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E3F76ABE-C8AF-9BB3-717D-37D3D652D598}"/>
              </a:ext>
            </a:extLst>
          </p:cNvPr>
          <p:cNvSpPr/>
          <p:nvPr/>
        </p:nvSpPr>
        <p:spPr>
          <a:xfrm>
            <a:off x="9144018" y="2971043"/>
            <a:ext cx="877040" cy="877037"/>
          </a:xfrm>
          <a:custGeom>
            <a:avLst/>
            <a:gdLst>
              <a:gd name="connsiteX0" fmla="*/ 0 w 1826597"/>
              <a:gd name="connsiteY0" fmla="*/ 0 h 1826595"/>
              <a:gd name="connsiteX1" fmla="*/ 111390 w 1826597"/>
              <a:gd name="connsiteY1" fmla="*/ 5624 h 1826595"/>
              <a:gd name="connsiteX2" fmla="*/ 1820972 w 1826597"/>
              <a:gd name="connsiteY2" fmla="*/ 1715206 h 1826595"/>
              <a:gd name="connsiteX3" fmla="*/ 1826597 w 1826597"/>
              <a:gd name="connsiteY3" fmla="*/ 1826595 h 1826595"/>
              <a:gd name="connsiteX4" fmla="*/ 0 w 1826597"/>
              <a:gd name="connsiteY4" fmla="*/ 1826595 h 1826595"/>
              <a:gd name="connsiteX5" fmla="*/ 0 w 1826597"/>
              <a:gd name="connsiteY5" fmla="*/ 0 h 18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5">
                <a:moveTo>
                  <a:pt x="0" y="0"/>
                </a:moveTo>
                <a:lnTo>
                  <a:pt x="111390" y="5624"/>
                </a:lnTo>
                <a:cubicBezTo>
                  <a:pt x="1012804" y="97168"/>
                  <a:pt x="1729428" y="813792"/>
                  <a:pt x="1820972" y="1715206"/>
                </a:cubicBezTo>
                <a:lnTo>
                  <a:pt x="1826597" y="1826595"/>
                </a:lnTo>
                <a:lnTo>
                  <a:pt x="0" y="1826595"/>
                </a:ln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82880" rIns="274320" rtlCol="0" anchor="ctr">
            <a:noAutofit/>
          </a:bodyPr>
          <a:lstStyle/>
          <a:p>
            <a:pPr algn="ctr"/>
            <a:r>
              <a:rPr lang="en-US" sz="2500" b="1" dirty="0">
                <a:solidFill>
                  <a:schemeClr val="accent2"/>
                </a:solidFill>
                <a:latin typeface="Barlow" panose="00000500000000000000" pitchFamily="2" charset="0"/>
              </a:rPr>
              <a:t>2</a:t>
            </a:r>
          </a:p>
        </p:txBody>
      </p:sp>
      <p:grpSp>
        <p:nvGrpSpPr>
          <p:cNvPr id="51" name="Group 50">
            <a:extLst>
              <a:ext uri="{FF2B5EF4-FFF2-40B4-BE49-F238E27FC236}">
                <a16:creationId xmlns:a16="http://schemas.microsoft.com/office/drawing/2014/main" id="{539EB199-AC4B-82F1-F887-58B12BCF041B}"/>
              </a:ext>
            </a:extLst>
          </p:cNvPr>
          <p:cNvGrpSpPr/>
          <p:nvPr/>
        </p:nvGrpSpPr>
        <p:grpSpPr>
          <a:xfrm>
            <a:off x="9879519" y="2480605"/>
            <a:ext cx="648120" cy="648120"/>
            <a:chOff x="3689350" y="2138363"/>
            <a:chExt cx="784225" cy="784225"/>
          </a:xfrm>
          <a:solidFill>
            <a:schemeClr val="accent2"/>
          </a:solidFill>
        </p:grpSpPr>
        <p:sp>
          <p:nvSpPr>
            <p:cNvPr id="52" name="Freeform 16">
              <a:extLst>
                <a:ext uri="{FF2B5EF4-FFF2-40B4-BE49-F238E27FC236}">
                  <a16:creationId xmlns:a16="http://schemas.microsoft.com/office/drawing/2014/main" id="{212380FB-138A-6315-EB2B-E5D1BD13D724}"/>
                </a:ext>
              </a:extLst>
            </p:cNvPr>
            <p:cNvSpPr>
              <a:spLocks noEditPoints="1"/>
            </p:cNvSpPr>
            <p:nvPr/>
          </p:nvSpPr>
          <p:spPr bwMode="auto">
            <a:xfrm>
              <a:off x="3689350" y="2138363"/>
              <a:ext cx="784225" cy="784225"/>
            </a:xfrm>
            <a:custGeom>
              <a:avLst/>
              <a:gdLst>
                <a:gd name="T0" fmla="*/ 22 w 567"/>
                <a:gd name="T1" fmla="*/ 376 h 567"/>
                <a:gd name="T2" fmla="*/ 191 w 567"/>
                <a:gd name="T3" fmla="*/ 545 h 567"/>
                <a:gd name="T4" fmla="*/ 269 w 567"/>
                <a:gd name="T5" fmla="*/ 545 h 567"/>
                <a:gd name="T6" fmla="*/ 507 w 567"/>
                <a:gd name="T7" fmla="*/ 308 h 567"/>
                <a:gd name="T8" fmla="*/ 523 w 567"/>
                <a:gd name="T9" fmla="*/ 275 h 567"/>
                <a:gd name="T10" fmla="*/ 539 w 567"/>
                <a:gd name="T11" fmla="*/ 133 h 567"/>
                <a:gd name="T12" fmla="*/ 535 w 567"/>
                <a:gd name="T13" fmla="*/ 91 h 567"/>
                <a:gd name="T14" fmla="*/ 521 w 567"/>
                <a:gd name="T15" fmla="*/ 65 h 567"/>
                <a:gd name="T16" fmla="*/ 562 w 567"/>
                <a:gd name="T17" fmla="*/ 24 h 567"/>
                <a:gd name="T18" fmla="*/ 562 w 567"/>
                <a:gd name="T19" fmla="*/ 5 h 567"/>
                <a:gd name="T20" fmla="*/ 543 w 567"/>
                <a:gd name="T21" fmla="*/ 5 h 567"/>
                <a:gd name="T22" fmla="*/ 502 w 567"/>
                <a:gd name="T23" fmla="*/ 46 h 567"/>
                <a:gd name="T24" fmla="*/ 434 w 567"/>
                <a:gd name="T25" fmla="*/ 28 h 567"/>
                <a:gd name="T26" fmla="*/ 292 w 567"/>
                <a:gd name="T27" fmla="*/ 44 h 567"/>
                <a:gd name="T28" fmla="*/ 259 w 567"/>
                <a:gd name="T29" fmla="*/ 60 h 567"/>
                <a:gd name="T30" fmla="*/ 22 w 567"/>
                <a:gd name="T31" fmla="*/ 298 h 567"/>
                <a:gd name="T32" fmla="*/ 22 w 567"/>
                <a:gd name="T33" fmla="*/ 376 h 567"/>
                <a:gd name="T34" fmla="*/ 419 w 567"/>
                <a:gd name="T35" fmla="*/ 148 h 567"/>
                <a:gd name="T36" fmla="*/ 419 w 567"/>
                <a:gd name="T37" fmla="*/ 204 h 567"/>
                <a:gd name="T38" fmla="*/ 363 w 567"/>
                <a:gd name="T39" fmla="*/ 204 h 567"/>
                <a:gd name="T40" fmla="*/ 363 w 567"/>
                <a:gd name="T41" fmla="*/ 148 h 567"/>
                <a:gd name="T42" fmla="*/ 419 w 567"/>
                <a:gd name="T43" fmla="*/ 148 h 567"/>
                <a:gd name="T44" fmla="*/ 279 w 567"/>
                <a:gd name="T45" fmla="*/ 79 h 567"/>
                <a:gd name="T46" fmla="*/ 296 w 567"/>
                <a:gd name="T47" fmla="*/ 71 h 567"/>
                <a:gd name="T48" fmla="*/ 437 w 567"/>
                <a:gd name="T49" fmla="*/ 55 h 567"/>
                <a:gd name="T50" fmla="*/ 483 w 567"/>
                <a:gd name="T51" fmla="*/ 65 h 567"/>
                <a:gd name="T52" fmla="*/ 427 w 567"/>
                <a:gd name="T53" fmla="*/ 121 h 567"/>
                <a:gd name="T54" fmla="*/ 344 w 567"/>
                <a:gd name="T55" fmla="*/ 129 h 567"/>
                <a:gd name="T56" fmla="*/ 344 w 567"/>
                <a:gd name="T57" fmla="*/ 223 h 567"/>
                <a:gd name="T58" fmla="*/ 438 w 567"/>
                <a:gd name="T59" fmla="*/ 223 h 567"/>
                <a:gd name="T60" fmla="*/ 446 w 567"/>
                <a:gd name="T61" fmla="*/ 140 h 567"/>
                <a:gd name="T62" fmla="*/ 502 w 567"/>
                <a:gd name="T63" fmla="*/ 84 h 567"/>
                <a:gd name="T64" fmla="*/ 509 w 567"/>
                <a:gd name="T65" fmla="*/ 100 h 567"/>
                <a:gd name="T66" fmla="*/ 513 w 567"/>
                <a:gd name="T67" fmla="*/ 130 h 567"/>
                <a:gd name="T68" fmla="*/ 496 w 567"/>
                <a:gd name="T69" fmla="*/ 272 h 567"/>
                <a:gd name="T70" fmla="*/ 488 w 567"/>
                <a:gd name="T71" fmla="*/ 289 h 567"/>
                <a:gd name="T72" fmla="*/ 250 w 567"/>
                <a:gd name="T73" fmla="*/ 526 h 567"/>
                <a:gd name="T74" fmla="*/ 210 w 567"/>
                <a:gd name="T75" fmla="*/ 526 h 567"/>
                <a:gd name="T76" fmla="*/ 41 w 567"/>
                <a:gd name="T77" fmla="*/ 357 h 567"/>
                <a:gd name="T78" fmla="*/ 41 w 567"/>
                <a:gd name="T79" fmla="*/ 317 h 567"/>
                <a:gd name="T80" fmla="*/ 279 w 567"/>
                <a:gd name="T81" fmla="*/ 79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7" h="567">
                  <a:moveTo>
                    <a:pt x="22" y="376"/>
                  </a:moveTo>
                  <a:cubicBezTo>
                    <a:pt x="191" y="545"/>
                    <a:pt x="191" y="545"/>
                    <a:pt x="191" y="545"/>
                  </a:cubicBezTo>
                  <a:cubicBezTo>
                    <a:pt x="213" y="567"/>
                    <a:pt x="247" y="567"/>
                    <a:pt x="269" y="545"/>
                  </a:cubicBezTo>
                  <a:cubicBezTo>
                    <a:pt x="507" y="308"/>
                    <a:pt x="507" y="308"/>
                    <a:pt x="507" y="308"/>
                  </a:cubicBezTo>
                  <a:cubicBezTo>
                    <a:pt x="516" y="299"/>
                    <a:pt x="521" y="287"/>
                    <a:pt x="523" y="275"/>
                  </a:cubicBezTo>
                  <a:cubicBezTo>
                    <a:pt x="539" y="133"/>
                    <a:pt x="539" y="133"/>
                    <a:pt x="539" y="133"/>
                  </a:cubicBezTo>
                  <a:cubicBezTo>
                    <a:pt x="541" y="119"/>
                    <a:pt x="539" y="104"/>
                    <a:pt x="535" y="91"/>
                  </a:cubicBezTo>
                  <a:cubicBezTo>
                    <a:pt x="532" y="81"/>
                    <a:pt x="527" y="73"/>
                    <a:pt x="521" y="65"/>
                  </a:cubicBezTo>
                  <a:cubicBezTo>
                    <a:pt x="562" y="24"/>
                    <a:pt x="562" y="24"/>
                    <a:pt x="562" y="24"/>
                  </a:cubicBezTo>
                  <a:cubicBezTo>
                    <a:pt x="567" y="19"/>
                    <a:pt x="567" y="10"/>
                    <a:pt x="562" y="5"/>
                  </a:cubicBezTo>
                  <a:cubicBezTo>
                    <a:pt x="557" y="0"/>
                    <a:pt x="548" y="0"/>
                    <a:pt x="543" y="5"/>
                  </a:cubicBezTo>
                  <a:cubicBezTo>
                    <a:pt x="502" y="46"/>
                    <a:pt x="502" y="46"/>
                    <a:pt x="502" y="46"/>
                  </a:cubicBezTo>
                  <a:cubicBezTo>
                    <a:pt x="483" y="32"/>
                    <a:pt x="459" y="25"/>
                    <a:pt x="434" y="28"/>
                  </a:cubicBezTo>
                  <a:cubicBezTo>
                    <a:pt x="292" y="44"/>
                    <a:pt x="292" y="44"/>
                    <a:pt x="292" y="44"/>
                  </a:cubicBezTo>
                  <a:cubicBezTo>
                    <a:pt x="280" y="46"/>
                    <a:pt x="268" y="51"/>
                    <a:pt x="259" y="60"/>
                  </a:cubicBezTo>
                  <a:cubicBezTo>
                    <a:pt x="22" y="298"/>
                    <a:pt x="22" y="298"/>
                    <a:pt x="22" y="298"/>
                  </a:cubicBezTo>
                  <a:cubicBezTo>
                    <a:pt x="0" y="320"/>
                    <a:pt x="1" y="355"/>
                    <a:pt x="22" y="376"/>
                  </a:cubicBezTo>
                  <a:close/>
                  <a:moveTo>
                    <a:pt x="419" y="148"/>
                  </a:moveTo>
                  <a:cubicBezTo>
                    <a:pt x="434" y="164"/>
                    <a:pt x="434" y="189"/>
                    <a:pt x="419" y="204"/>
                  </a:cubicBezTo>
                  <a:cubicBezTo>
                    <a:pt x="404" y="219"/>
                    <a:pt x="379" y="219"/>
                    <a:pt x="363" y="204"/>
                  </a:cubicBezTo>
                  <a:cubicBezTo>
                    <a:pt x="348" y="189"/>
                    <a:pt x="348" y="164"/>
                    <a:pt x="363" y="148"/>
                  </a:cubicBezTo>
                  <a:cubicBezTo>
                    <a:pt x="379" y="133"/>
                    <a:pt x="404" y="133"/>
                    <a:pt x="419" y="148"/>
                  </a:cubicBezTo>
                  <a:close/>
                  <a:moveTo>
                    <a:pt x="279" y="79"/>
                  </a:moveTo>
                  <a:cubicBezTo>
                    <a:pt x="283" y="75"/>
                    <a:pt x="289" y="72"/>
                    <a:pt x="296" y="71"/>
                  </a:cubicBezTo>
                  <a:cubicBezTo>
                    <a:pt x="437" y="55"/>
                    <a:pt x="437" y="55"/>
                    <a:pt x="437" y="55"/>
                  </a:cubicBezTo>
                  <a:cubicBezTo>
                    <a:pt x="454" y="53"/>
                    <a:pt x="470" y="57"/>
                    <a:pt x="483" y="65"/>
                  </a:cubicBezTo>
                  <a:cubicBezTo>
                    <a:pt x="427" y="121"/>
                    <a:pt x="427" y="121"/>
                    <a:pt x="427" y="121"/>
                  </a:cubicBezTo>
                  <a:cubicBezTo>
                    <a:pt x="402" y="104"/>
                    <a:pt x="367" y="107"/>
                    <a:pt x="344" y="129"/>
                  </a:cubicBezTo>
                  <a:cubicBezTo>
                    <a:pt x="319" y="155"/>
                    <a:pt x="319" y="197"/>
                    <a:pt x="344" y="223"/>
                  </a:cubicBezTo>
                  <a:cubicBezTo>
                    <a:pt x="370" y="249"/>
                    <a:pt x="412" y="249"/>
                    <a:pt x="438" y="223"/>
                  </a:cubicBezTo>
                  <a:cubicBezTo>
                    <a:pt x="460" y="200"/>
                    <a:pt x="463" y="165"/>
                    <a:pt x="446" y="140"/>
                  </a:cubicBezTo>
                  <a:cubicBezTo>
                    <a:pt x="502" y="84"/>
                    <a:pt x="502" y="84"/>
                    <a:pt x="502" y="84"/>
                  </a:cubicBezTo>
                  <a:cubicBezTo>
                    <a:pt x="505" y="89"/>
                    <a:pt x="507" y="94"/>
                    <a:pt x="509" y="100"/>
                  </a:cubicBezTo>
                  <a:cubicBezTo>
                    <a:pt x="513" y="109"/>
                    <a:pt x="514" y="120"/>
                    <a:pt x="513" y="130"/>
                  </a:cubicBezTo>
                  <a:cubicBezTo>
                    <a:pt x="496" y="272"/>
                    <a:pt x="496" y="272"/>
                    <a:pt x="496" y="272"/>
                  </a:cubicBezTo>
                  <a:cubicBezTo>
                    <a:pt x="495" y="278"/>
                    <a:pt x="492" y="284"/>
                    <a:pt x="488" y="289"/>
                  </a:cubicBezTo>
                  <a:cubicBezTo>
                    <a:pt x="250" y="526"/>
                    <a:pt x="250" y="526"/>
                    <a:pt x="250" y="526"/>
                  </a:cubicBezTo>
                  <a:cubicBezTo>
                    <a:pt x="239" y="537"/>
                    <a:pt x="221" y="537"/>
                    <a:pt x="210" y="526"/>
                  </a:cubicBezTo>
                  <a:cubicBezTo>
                    <a:pt x="41" y="357"/>
                    <a:pt x="41" y="357"/>
                    <a:pt x="41" y="357"/>
                  </a:cubicBezTo>
                  <a:cubicBezTo>
                    <a:pt x="30" y="346"/>
                    <a:pt x="30" y="328"/>
                    <a:pt x="41" y="317"/>
                  </a:cubicBezTo>
                  <a:lnTo>
                    <a:pt x="279" y="79"/>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7">
              <a:extLst>
                <a:ext uri="{FF2B5EF4-FFF2-40B4-BE49-F238E27FC236}">
                  <a16:creationId xmlns:a16="http://schemas.microsoft.com/office/drawing/2014/main" id="{6040F55A-DB3C-FF4D-5763-FD2821AB2648}"/>
                </a:ext>
              </a:extLst>
            </p:cNvPr>
            <p:cNvSpPr>
              <a:spLocks/>
            </p:cNvSpPr>
            <p:nvPr/>
          </p:nvSpPr>
          <p:spPr bwMode="auto">
            <a:xfrm>
              <a:off x="3905250" y="2509838"/>
              <a:ext cx="198437" cy="198438"/>
            </a:xfrm>
            <a:custGeom>
              <a:avLst/>
              <a:gdLst>
                <a:gd name="T0" fmla="*/ 37 w 143"/>
                <a:gd name="T1" fmla="*/ 107 h 144"/>
                <a:gd name="T2" fmla="*/ 37 w 143"/>
                <a:gd name="T3" fmla="*/ 81 h 144"/>
                <a:gd name="T4" fmla="*/ 37 w 143"/>
                <a:gd name="T5" fmla="*/ 62 h 144"/>
                <a:gd name="T6" fmla="*/ 18 w 143"/>
                <a:gd name="T7" fmla="*/ 62 h 144"/>
                <a:gd name="T8" fmla="*/ 10 w 143"/>
                <a:gd name="T9" fmla="*/ 115 h 144"/>
                <a:gd name="T10" fmla="*/ 5 w 143"/>
                <a:gd name="T11" fmla="*/ 119 h 144"/>
                <a:gd name="T12" fmla="*/ 5 w 143"/>
                <a:gd name="T13" fmla="*/ 138 h 144"/>
                <a:gd name="T14" fmla="*/ 24 w 143"/>
                <a:gd name="T15" fmla="*/ 138 h 144"/>
                <a:gd name="T16" fmla="*/ 29 w 143"/>
                <a:gd name="T17" fmla="*/ 134 h 144"/>
                <a:gd name="T18" fmla="*/ 81 w 143"/>
                <a:gd name="T19" fmla="*/ 126 h 144"/>
                <a:gd name="T20" fmla="*/ 81 w 143"/>
                <a:gd name="T21" fmla="*/ 62 h 144"/>
                <a:gd name="T22" fmla="*/ 81 w 143"/>
                <a:gd name="T23" fmla="*/ 37 h 144"/>
                <a:gd name="T24" fmla="*/ 107 w 143"/>
                <a:gd name="T25" fmla="*/ 37 h 144"/>
                <a:gd name="T26" fmla="*/ 107 w 143"/>
                <a:gd name="T27" fmla="*/ 62 h 144"/>
                <a:gd name="T28" fmla="*/ 107 w 143"/>
                <a:gd name="T29" fmla="*/ 81 h 144"/>
                <a:gd name="T30" fmla="*/ 126 w 143"/>
                <a:gd name="T31" fmla="*/ 81 h 144"/>
                <a:gd name="T32" fmla="*/ 134 w 143"/>
                <a:gd name="T33" fmla="*/ 29 h 144"/>
                <a:gd name="T34" fmla="*/ 138 w 143"/>
                <a:gd name="T35" fmla="*/ 24 h 144"/>
                <a:gd name="T36" fmla="*/ 138 w 143"/>
                <a:gd name="T37" fmla="*/ 5 h 144"/>
                <a:gd name="T38" fmla="*/ 119 w 143"/>
                <a:gd name="T39" fmla="*/ 5 h 144"/>
                <a:gd name="T40" fmla="*/ 115 w 143"/>
                <a:gd name="T41" fmla="*/ 10 h 144"/>
                <a:gd name="T42" fmla="*/ 62 w 143"/>
                <a:gd name="T43" fmla="*/ 18 h 144"/>
                <a:gd name="T44" fmla="*/ 62 w 143"/>
                <a:gd name="T45" fmla="*/ 81 h 144"/>
                <a:gd name="T46" fmla="*/ 62 w 143"/>
                <a:gd name="T47" fmla="*/ 107 h 144"/>
                <a:gd name="T48" fmla="*/ 37 w 143"/>
                <a:gd name="T49" fmla="*/ 10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4">
                  <a:moveTo>
                    <a:pt x="37" y="107"/>
                  </a:moveTo>
                  <a:cubicBezTo>
                    <a:pt x="30" y="100"/>
                    <a:pt x="30" y="88"/>
                    <a:pt x="37" y="81"/>
                  </a:cubicBezTo>
                  <a:cubicBezTo>
                    <a:pt x="42" y="76"/>
                    <a:pt x="42" y="67"/>
                    <a:pt x="37" y="62"/>
                  </a:cubicBezTo>
                  <a:cubicBezTo>
                    <a:pt x="31" y="57"/>
                    <a:pt x="23" y="57"/>
                    <a:pt x="18" y="62"/>
                  </a:cubicBezTo>
                  <a:cubicBezTo>
                    <a:pt x="3" y="76"/>
                    <a:pt x="1" y="98"/>
                    <a:pt x="10" y="115"/>
                  </a:cubicBezTo>
                  <a:cubicBezTo>
                    <a:pt x="5" y="119"/>
                    <a:pt x="5" y="119"/>
                    <a:pt x="5" y="119"/>
                  </a:cubicBezTo>
                  <a:cubicBezTo>
                    <a:pt x="0" y="125"/>
                    <a:pt x="0" y="133"/>
                    <a:pt x="5" y="138"/>
                  </a:cubicBezTo>
                  <a:cubicBezTo>
                    <a:pt x="10" y="144"/>
                    <a:pt x="19" y="144"/>
                    <a:pt x="24" y="138"/>
                  </a:cubicBezTo>
                  <a:cubicBezTo>
                    <a:pt x="29" y="134"/>
                    <a:pt x="29" y="134"/>
                    <a:pt x="29" y="134"/>
                  </a:cubicBezTo>
                  <a:cubicBezTo>
                    <a:pt x="46" y="143"/>
                    <a:pt x="67" y="140"/>
                    <a:pt x="81" y="126"/>
                  </a:cubicBezTo>
                  <a:cubicBezTo>
                    <a:pt x="99" y="108"/>
                    <a:pt x="99" y="80"/>
                    <a:pt x="81" y="62"/>
                  </a:cubicBezTo>
                  <a:cubicBezTo>
                    <a:pt x="74" y="55"/>
                    <a:pt x="74" y="44"/>
                    <a:pt x="81" y="37"/>
                  </a:cubicBezTo>
                  <a:cubicBezTo>
                    <a:pt x="88" y="30"/>
                    <a:pt x="100" y="30"/>
                    <a:pt x="107" y="37"/>
                  </a:cubicBezTo>
                  <a:cubicBezTo>
                    <a:pt x="114" y="44"/>
                    <a:pt x="114" y="55"/>
                    <a:pt x="107" y="62"/>
                  </a:cubicBezTo>
                  <a:cubicBezTo>
                    <a:pt x="101" y="67"/>
                    <a:pt x="101" y="76"/>
                    <a:pt x="107" y="81"/>
                  </a:cubicBezTo>
                  <a:cubicBezTo>
                    <a:pt x="112" y="86"/>
                    <a:pt x="120" y="86"/>
                    <a:pt x="126" y="81"/>
                  </a:cubicBezTo>
                  <a:cubicBezTo>
                    <a:pt x="140" y="67"/>
                    <a:pt x="142" y="45"/>
                    <a:pt x="134" y="29"/>
                  </a:cubicBezTo>
                  <a:cubicBezTo>
                    <a:pt x="138" y="24"/>
                    <a:pt x="138" y="24"/>
                    <a:pt x="138" y="24"/>
                  </a:cubicBezTo>
                  <a:cubicBezTo>
                    <a:pt x="143" y="19"/>
                    <a:pt x="143" y="11"/>
                    <a:pt x="138" y="5"/>
                  </a:cubicBezTo>
                  <a:cubicBezTo>
                    <a:pt x="133" y="0"/>
                    <a:pt x="124" y="0"/>
                    <a:pt x="119" y="5"/>
                  </a:cubicBezTo>
                  <a:cubicBezTo>
                    <a:pt x="115" y="10"/>
                    <a:pt x="115" y="10"/>
                    <a:pt x="115" y="10"/>
                  </a:cubicBezTo>
                  <a:cubicBezTo>
                    <a:pt x="98" y="1"/>
                    <a:pt x="76" y="3"/>
                    <a:pt x="62" y="18"/>
                  </a:cubicBezTo>
                  <a:cubicBezTo>
                    <a:pt x="45" y="35"/>
                    <a:pt x="45" y="64"/>
                    <a:pt x="62" y="81"/>
                  </a:cubicBezTo>
                  <a:cubicBezTo>
                    <a:pt x="69" y="88"/>
                    <a:pt x="69" y="100"/>
                    <a:pt x="62" y="107"/>
                  </a:cubicBezTo>
                  <a:cubicBezTo>
                    <a:pt x="55" y="114"/>
                    <a:pt x="44" y="114"/>
                    <a:pt x="37" y="10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54" name="Freeform: Shape 53">
            <a:extLst>
              <a:ext uri="{FF2B5EF4-FFF2-40B4-BE49-F238E27FC236}">
                <a16:creationId xmlns:a16="http://schemas.microsoft.com/office/drawing/2014/main" id="{03721F95-114F-9F20-AE8E-0E379B56DE4B}"/>
              </a:ext>
            </a:extLst>
          </p:cNvPr>
          <p:cNvSpPr/>
          <p:nvPr/>
        </p:nvSpPr>
        <p:spPr>
          <a:xfrm>
            <a:off x="9144018" y="4057668"/>
            <a:ext cx="2266932" cy="2266932"/>
          </a:xfrm>
          <a:custGeom>
            <a:avLst/>
            <a:gdLst>
              <a:gd name="connsiteX0" fmla="*/ 0 w 1826597"/>
              <a:gd name="connsiteY0" fmla="*/ 0 h 1826597"/>
              <a:gd name="connsiteX1" fmla="*/ 1826597 w 1826597"/>
              <a:gd name="connsiteY1" fmla="*/ 0 h 1826597"/>
              <a:gd name="connsiteX2" fmla="*/ 1820972 w 1826597"/>
              <a:gd name="connsiteY2" fmla="*/ 111390 h 1826597"/>
              <a:gd name="connsiteX3" fmla="*/ 111390 w 1826597"/>
              <a:gd name="connsiteY3" fmla="*/ 1820972 h 1826597"/>
              <a:gd name="connsiteX4" fmla="*/ 0 w 1826597"/>
              <a:gd name="connsiteY4" fmla="*/ 1826597 h 1826597"/>
              <a:gd name="connsiteX5" fmla="*/ 0 w 1826597"/>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7">
                <a:moveTo>
                  <a:pt x="0" y="0"/>
                </a:moveTo>
                <a:lnTo>
                  <a:pt x="1826597" y="0"/>
                </a:lnTo>
                <a:lnTo>
                  <a:pt x="1820972" y="111390"/>
                </a:lnTo>
                <a:cubicBezTo>
                  <a:pt x="1729428" y="1012804"/>
                  <a:pt x="1012804" y="1729428"/>
                  <a:pt x="111390" y="1820972"/>
                </a:cubicBezTo>
                <a:lnTo>
                  <a:pt x="0" y="182659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A408D344-5543-DEA1-F30D-9004E71619F6}"/>
              </a:ext>
            </a:extLst>
          </p:cNvPr>
          <p:cNvSpPr/>
          <p:nvPr/>
        </p:nvSpPr>
        <p:spPr>
          <a:xfrm>
            <a:off x="9144018" y="4057668"/>
            <a:ext cx="877040" cy="877038"/>
          </a:xfrm>
          <a:custGeom>
            <a:avLst/>
            <a:gdLst>
              <a:gd name="connsiteX0" fmla="*/ 0 w 1826597"/>
              <a:gd name="connsiteY0" fmla="*/ 0 h 1826597"/>
              <a:gd name="connsiteX1" fmla="*/ 1826597 w 1826597"/>
              <a:gd name="connsiteY1" fmla="*/ 0 h 1826597"/>
              <a:gd name="connsiteX2" fmla="*/ 1820972 w 1826597"/>
              <a:gd name="connsiteY2" fmla="*/ 111390 h 1826597"/>
              <a:gd name="connsiteX3" fmla="*/ 111390 w 1826597"/>
              <a:gd name="connsiteY3" fmla="*/ 1820972 h 1826597"/>
              <a:gd name="connsiteX4" fmla="*/ 0 w 1826597"/>
              <a:gd name="connsiteY4" fmla="*/ 1826597 h 1826597"/>
              <a:gd name="connsiteX5" fmla="*/ 0 w 1826597"/>
              <a:gd name="connsiteY5" fmla="*/ 0 h 182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597" h="1826597">
                <a:moveTo>
                  <a:pt x="0" y="0"/>
                </a:moveTo>
                <a:lnTo>
                  <a:pt x="1826597" y="0"/>
                </a:lnTo>
                <a:lnTo>
                  <a:pt x="1820972" y="111390"/>
                </a:lnTo>
                <a:cubicBezTo>
                  <a:pt x="1729428" y="1012804"/>
                  <a:pt x="1012804" y="1729428"/>
                  <a:pt x="111390" y="1820972"/>
                </a:cubicBezTo>
                <a:lnTo>
                  <a:pt x="0" y="1826597"/>
                </a:lnTo>
                <a:lnTo>
                  <a:pt x="0"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0" rIns="274320" bIns="182880" rtlCol="0" anchor="ctr">
            <a:noAutofit/>
          </a:bodyPr>
          <a:lstStyle/>
          <a:p>
            <a:pPr algn="ctr"/>
            <a:r>
              <a:rPr lang="en-US" sz="2500" b="1">
                <a:solidFill>
                  <a:schemeClr val="accent3"/>
                </a:solidFill>
                <a:latin typeface="Barlow" panose="00000500000000000000" pitchFamily="2" charset="0"/>
              </a:rPr>
              <a:t>3</a:t>
            </a:r>
          </a:p>
        </p:txBody>
      </p:sp>
      <p:grpSp>
        <p:nvGrpSpPr>
          <p:cNvPr id="56" name="Group 55">
            <a:extLst>
              <a:ext uri="{FF2B5EF4-FFF2-40B4-BE49-F238E27FC236}">
                <a16:creationId xmlns:a16="http://schemas.microsoft.com/office/drawing/2014/main" id="{F306D4C2-D3C5-6395-5699-B7480E0DB275}"/>
              </a:ext>
            </a:extLst>
          </p:cNvPr>
          <p:cNvGrpSpPr>
            <a:grpSpLocks noChangeAspect="1"/>
          </p:cNvGrpSpPr>
          <p:nvPr/>
        </p:nvGrpSpPr>
        <p:grpSpPr>
          <a:xfrm>
            <a:off x="9875148" y="4885116"/>
            <a:ext cx="804672" cy="518355"/>
            <a:chOff x="3735388" y="4335463"/>
            <a:chExt cx="941387" cy="606425"/>
          </a:xfrm>
          <a:solidFill>
            <a:schemeClr val="accent3"/>
          </a:solidFill>
        </p:grpSpPr>
        <p:sp>
          <p:nvSpPr>
            <p:cNvPr id="57" name="Freeform 10">
              <a:extLst>
                <a:ext uri="{FF2B5EF4-FFF2-40B4-BE49-F238E27FC236}">
                  <a16:creationId xmlns:a16="http://schemas.microsoft.com/office/drawing/2014/main" id="{C10E3ECD-786D-A307-6777-97810669178B}"/>
                </a:ext>
              </a:extLst>
            </p:cNvPr>
            <p:cNvSpPr>
              <a:spLocks noEditPoints="1"/>
            </p:cNvSpPr>
            <p:nvPr/>
          </p:nvSpPr>
          <p:spPr bwMode="auto">
            <a:xfrm>
              <a:off x="3932238" y="4616450"/>
              <a:ext cx="31750" cy="33338"/>
            </a:xfrm>
            <a:custGeom>
              <a:avLst/>
              <a:gdLst>
                <a:gd name="T0" fmla="*/ 12 w 24"/>
                <a:gd name="T1" fmla="*/ 23 h 24"/>
                <a:gd name="T2" fmla="*/ 23 w 24"/>
                <a:gd name="T3" fmla="*/ 11 h 24"/>
                <a:gd name="T4" fmla="*/ 11 w 24"/>
                <a:gd name="T5" fmla="*/ 0 h 24"/>
                <a:gd name="T6" fmla="*/ 0 w 24"/>
                <a:gd name="T7" fmla="*/ 12 h 24"/>
                <a:gd name="T8" fmla="*/ 12 w 24"/>
                <a:gd name="T9" fmla="*/ 23 h 24"/>
                <a:gd name="T10" fmla="*/ 12 w 24"/>
                <a:gd name="T11" fmla="*/ 23 h 24"/>
                <a:gd name="T12" fmla="*/ 12 w 24"/>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24" h="24">
                  <a:moveTo>
                    <a:pt x="12" y="23"/>
                  </a:moveTo>
                  <a:cubicBezTo>
                    <a:pt x="19" y="23"/>
                    <a:pt x="24" y="18"/>
                    <a:pt x="23" y="11"/>
                  </a:cubicBezTo>
                  <a:cubicBezTo>
                    <a:pt x="23" y="5"/>
                    <a:pt x="18" y="0"/>
                    <a:pt x="11" y="0"/>
                  </a:cubicBezTo>
                  <a:cubicBezTo>
                    <a:pt x="5" y="0"/>
                    <a:pt x="0" y="6"/>
                    <a:pt x="0" y="12"/>
                  </a:cubicBezTo>
                  <a:cubicBezTo>
                    <a:pt x="0" y="19"/>
                    <a:pt x="6" y="24"/>
                    <a:pt x="12" y="23"/>
                  </a:cubicBezTo>
                  <a:close/>
                  <a:moveTo>
                    <a:pt x="12" y="23"/>
                  </a:moveTo>
                  <a:cubicBezTo>
                    <a:pt x="12" y="23"/>
                    <a:pt x="12" y="23"/>
                    <a:pt x="12" y="23"/>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1">
              <a:extLst>
                <a:ext uri="{FF2B5EF4-FFF2-40B4-BE49-F238E27FC236}">
                  <a16:creationId xmlns:a16="http://schemas.microsoft.com/office/drawing/2014/main" id="{EAA14613-D14B-AC87-DFA4-6C517B53DB2F}"/>
                </a:ext>
              </a:extLst>
            </p:cNvPr>
            <p:cNvSpPr>
              <a:spLocks noEditPoints="1"/>
            </p:cNvSpPr>
            <p:nvPr/>
          </p:nvSpPr>
          <p:spPr bwMode="auto">
            <a:xfrm>
              <a:off x="3735388" y="4335463"/>
              <a:ext cx="725487" cy="606425"/>
            </a:xfrm>
            <a:custGeom>
              <a:avLst/>
              <a:gdLst>
                <a:gd name="T0" fmla="*/ 75 w 524"/>
                <a:gd name="T1" fmla="*/ 276 h 438"/>
                <a:gd name="T2" fmla="*/ 80 w 524"/>
                <a:gd name="T3" fmla="*/ 393 h 438"/>
                <a:gd name="T4" fmla="*/ 128 w 524"/>
                <a:gd name="T5" fmla="*/ 437 h 438"/>
                <a:gd name="T6" fmla="*/ 173 w 524"/>
                <a:gd name="T7" fmla="*/ 389 h 438"/>
                <a:gd name="T8" fmla="*/ 170 w 524"/>
                <a:gd name="T9" fmla="*/ 319 h 438"/>
                <a:gd name="T10" fmla="*/ 205 w 524"/>
                <a:gd name="T11" fmla="*/ 317 h 438"/>
                <a:gd name="T12" fmla="*/ 216 w 524"/>
                <a:gd name="T13" fmla="*/ 305 h 438"/>
                <a:gd name="T14" fmla="*/ 215 w 524"/>
                <a:gd name="T15" fmla="*/ 275 h 438"/>
                <a:gd name="T16" fmla="*/ 433 w 524"/>
                <a:gd name="T17" fmla="*/ 339 h 438"/>
                <a:gd name="T18" fmla="*/ 482 w 524"/>
                <a:gd name="T19" fmla="*/ 306 h 438"/>
                <a:gd name="T20" fmla="*/ 479 w 524"/>
                <a:gd name="T21" fmla="*/ 229 h 438"/>
                <a:gd name="T22" fmla="*/ 518 w 524"/>
                <a:gd name="T23" fmla="*/ 207 h 438"/>
                <a:gd name="T24" fmla="*/ 524 w 524"/>
                <a:gd name="T25" fmla="*/ 196 h 438"/>
                <a:gd name="T26" fmla="*/ 522 w 524"/>
                <a:gd name="T27" fmla="*/ 150 h 438"/>
                <a:gd name="T28" fmla="*/ 515 w 524"/>
                <a:gd name="T29" fmla="*/ 140 h 438"/>
                <a:gd name="T30" fmla="*/ 474 w 524"/>
                <a:gd name="T31" fmla="*/ 121 h 438"/>
                <a:gd name="T32" fmla="*/ 470 w 524"/>
                <a:gd name="T33" fmla="*/ 35 h 438"/>
                <a:gd name="T34" fmla="*/ 452 w 524"/>
                <a:gd name="T35" fmla="*/ 6 h 438"/>
                <a:gd name="T36" fmla="*/ 452 w 524"/>
                <a:gd name="T37" fmla="*/ 6 h 438"/>
                <a:gd name="T38" fmla="*/ 418 w 524"/>
                <a:gd name="T39" fmla="*/ 7 h 438"/>
                <a:gd name="T40" fmla="*/ 194 w 524"/>
                <a:gd name="T41" fmla="*/ 108 h 438"/>
                <a:gd name="T42" fmla="*/ 79 w 524"/>
                <a:gd name="T43" fmla="*/ 113 h 438"/>
                <a:gd name="T44" fmla="*/ 2 w 524"/>
                <a:gd name="T45" fmla="*/ 198 h 438"/>
                <a:gd name="T46" fmla="*/ 75 w 524"/>
                <a:gd name="T47" fmla="*/ 276 h 438"/>
                <a:gd name="T48" fmla="*/ 150 w 524"/>
                <a:gd name="T49" fmla="*/ 390 h 438"/>
                <a:gd name="T50" fmla="*/ 127 w 524"/>
                <a:gd name="T51" fmla="*/ 414 h 438"/>
                <a:gd name="T52" fmla="*/ 103 w 524"/>
                <a:gd name="T53" fmla="*/ 392 h 438"/>
                <a:gd name="T54" fmla="*/ 98 w 524"/>
                <a:gd name="T55" fmla="*/ 275 h 438"/>
                <a:gd name="T56" fmla="*/ 145 w 524"/>
                <a:gd name="T57" fmla="*/ 273 h 438"/>
                <a:gd name="T58" fmla="*/ 150 w 524"/>
                <a:gd name="T59" fmla="*/ 390 h 438"/>
                <a:gd name="T60" fmla="*/ 169 w 524"/>
                <a:gd name="T61" fmla="*/ 296 h 438"/>
                <a:gd name="T62" fmla="*/ 168 w 524"/>
                <a:gd name="T63" fmla="*/ 272 h 438"/>
                <a:gd name="T64" fmla="*/ 191 w 524"/>
                <a:gd name="T65" fmla="*/ 271 h 438"/>
                <a:gd name="T66" fmla="*/ 192 w 524"/>
                <a:gd name="T67" fmla="*/ 295 h 438"/>
                <a:gd name="T68" fmla="*/ 169 w 524"/>
                <a:gd name="T69" fmla="*/ 296 h 438"/>
                <a:gd name="T70" fmla="*/ 499 w 524"/>
                <a:gd name="T71" fmla="*/ 158 h 438"/>
                <a:gd name="T72" fmla="*/ 500 w 524"/>
                <a:gd name="T73" fmla="*/ 190 h 438"/>
                <a:gd name="T74" fmla="*/ 477 w 524"/>
                <a:gd name="T75" fmla="*/ 203 h 438"/>
                <a:gd name="T76" fmla="*/ 475 w 524"/>
                <a:gd name="T77" fmla="*/ 147 h 438"/>
                <a:gd name="T78" fmla="*/ 499 w 524"/>
                <a:gd name="T79" fmla="*/ 158 h 438"/>
                <a:gd name="T80" fmla="*/ 429 w 524"/>
                <a:gd name="T81" fmla="*/ 27 h 438"/>
                <a:gd name="T82" fmla="*/ 441 w 524"/>
                <a:gd name="T83" fmla="*/ 27 h 438"/>
                <a:gd name="T84" fmla="*/ 447 w 524"/>
                <a:gd name="T85" fmla="*/ 36 h 438"/>
                <a:gd name="T86" fmla="*/ 459 w 524"/>
                <a:gd name="T87" fmla="*/ 307 h 438"/>
                <a:gd name="T88" fmla="*/ 442 w 524"/>
                <a:gd name="T89" fmla="*/ 318 h 438"/>
                <a:gd name="T90" fmla="*/ 436 w 524"/>
                <a:gd name="T91" fmla="*/ 316 h 438"/>
                <a:gd name="T92" fmla="*/ 423 w 524"/>
                <a:gd name="T93" fmla="*/ 30 h 438"/>
                <a:gd name="T94" fmla="*/ 429 w 524"/>
                <a:gd name="T95" fmla="*/ 27 h 438"/>
                <a:gd name="T96" fmla="*/ 401 w 524"/>
                <a:gd name="T97" fmla="*/ 40 h 438"/>
                <a:gd name="T98" fmla="*/ 412 w 524"/>
                <a:gd name="T99" fmla="*/ 309 h 438"/>
                <a:gd name="T100" fmla="*/ 214 w 524"/>
                <a:gd name="T101" fmla="*/ 250 h 438"/>
                <a:gd name="T102" fmla="*/ 208 w 524"/>
                <a:gd name="T103" fmla="*/ 127 h 438"/>
                <a:gd name="T104" fmla="*/ 401 w 524"/>
                <a:gd name="T105" fmla="*/ 40 h 438"/>
                <a:gd name="T106" fmla="*/ 25 w 524"/>
                <a:gd name="T107" fmla="*/ 197 h 438"/>
                <a:gd name="T108" fmla="*/ 31 w 524"/>
                <a:gd name="T109" fmla="*/ 168 h 438"/>
                <a:gd name="T110" fmla="*/ 80 w 524"/>
                <a:gd name="T111" fmla="*/ 136 h 438"/>
                <a:gd name="T112" fmla="*/ 185 w 524"/>
                <a:gd name="T113" fmla="*/ 132 h 438"/>
                <a:gd name="T114" fmla="*/ 190 w 524"/>
                <a:gd name="T115" fmla="*/ 248 h 438"/>
                <a:gd name="T116" fmla="*/ 85 w 524"/>
                <a:gd name="T117" fmla="*/ 253 h 438"/>
                <a:gd name="T118" fmla="*/ 25 w 524"/>
                <a:gd name="T119" fmla="*/ 197 h 438"/>
                <a:gd name="T120" fmla="*/ 25 w 524"/>
                <a:gd name="T121" fmla="*/ 197 h 438"/>
                <a:gd name="T122" fmla="*/ 25 w 524"/>
                <a:gd name="T123" fmla="*/ 19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438">
                  <a:moveTo>
                    <a:pt x="75" y="276"/>
                  </a:moveTo>
                  <a:cubicBezTo>
                    <a:pt x="80" y="393"/>
                    <a:pt x="80" y="393"/>
                    <a:pt x="80" y="393"/>
                  </a:cubicBezTo>
                  <a:cubicBezTo>
                    <a:pt x="81" y="418"/>
                    <a:pt x="102" y="438"/>
                    <a:pt x="128" y="437"/>
                  </a:cubicBezTo>
                  <a:cubicBezTo>
                    <a:pt x="154" y="436"/>
                    <a:pt x="174" y="414"/>
                    <a:pt x="173" y="389"/>
                  </a:cubicBezTo>
                  <a:cubicBezTo>
                    <a:pt x="170" y="319"/>
                    <a:pt x="170" y="319"/>
                    <a:pt x="170" y="319"/>
                  </a:cubicBezTo>
                  <a:cubicBezTo>
                    <a:pt x="205" y="317"/>
                    <a:pt x="205" y="317"/>
                    <a:pt x="205" y="317"/>
                  </a:cubicBezTo>
                  <a:cubicBezTo>
                    <a:pt x="211" y="317"/>
                    <a:pt x="216" y="312"/>
                    <a:pt x="216" y="305"/>
                  </a:cubicBezTo>
                  <a:cubicBezTo>
                    <a:pt x="215" y="275"/>
                    <a:pt x="215" y="275"/>
                    <a:pt x="215" y="275"/>
                  </a:cubicBezTo>
                  <a:cubicBezTo>
                    <a:pt x="216" y="276"/>
                    <a:pt x="228" y="279"/>
                    <a:pt x="433" y="339"/>
                  </a:cubicBezTo>
                  <a:cubicBezTo>
                    <a:pt x="456" y="350"/>
                    <a:pt x="483" y="332"/>
                    <a:pt x="482" y="306"/>
                  </a:cubicBezTo>
                  <a:cubicBezTo>
                    <a:pt x="479" y="229"/>
                    <a:pt x="479" y="229"/>
                    <a:pt x="479" y="229"/>
                  </a:cubicBezTo>
                  <a:cubicBezTo>
                    <a:pt x="518" y="207"/>
                    <a:pt x="518" y="207"/>
                    <a:pt x="518" y="207"/>
                  </a:cubicBezTo>
                  <a:cubicBezTo>
                    <a:pt x="522" y="205"/>
                    <a:pt x="524" y="201"/>
                    <a:pt x="524" y="196"/>
                  </a:cubicBezTo>
                  <a:cubicBezTo>
                    <a:pt x="522" y="150"/>
                    <a:pt x="522" y="150"/>
                    <a:pt x="522" y="150"/>
                  </a:cubicBezTo>
                  <a:cubicBezTo>
                    <a:pt x="522" y="145"/>
                    <a:pt x="519" y="141"/>
                    <a:pt x="515" y="140"/>
                  </a:cubicBezTo>
                  <a:cubicBezTo>
                    <a:pt x="474" y="121"/>
                    <a:pt x="474" y="121"/>
                    <a:pt x="474" y="121"/>
                  </a:cubicBezTo>
                  <a:cubicBezTo>
                    <a:pt x="470" y="35"/>
                    <a:pt x="470" y="35"/>
                    <a:pt x="470" y="35"/>
                  </a:cubicBezTo>
                  <a:cubicBezTo>
                    <a:pt x="470" y="23"/>
                    <a:pt x="463" y="12"/>
                    <a:pt x="452" y="6"/>
                  </a:cubicBezTo>
                  <a:cubicBezTo>
                    <a:pt x="452" y="6"/>
                    <a:pt x="452" y="6"/>
                    <a:pt x="452" y="6"/>
                  </a:cubicBezTo>
                  <a:cubicBezTo>
                    <a:pt x="441" y="0"/>
                    <a:pt x="428" y="1"/>
                    <a:pt x="418" y="7"/>
                  </a:cubicBezTo>
                  <a:cubicBezTo>
                    <a:pt x="194" y="108"/>
                    <a:pt x="194" y="108"/>
                    <a:pt x="194" y="108"/>
                  </a:cubicBezTo>
                  <a:cubicBezTo>
                    <a:pt x="79" y="113"/>
                    <a:pt x="79" y="113"/>
                    <a:pt x="79" y="113"/>
                  </a:cubicBezTo>
                  <a:cubicBezTo>
                    <a:pt x="35" y="115"/>
                    <a:pt x="0" y="153"/>
                    <a:pt x="2" y="198"/>
                  </a:cubicBezTo>
                  <a:cubicBezTo>
                    <a:pt x="3" y="239"/>
                    <a:pt x="35" y="272"/>
                    <a:pt x="75" y="276"/>
                  </a:cubicBezTo>
                  <a:close/>
                  <a:moveTo>
                    <a:pt x="150" y="390"/>
                  </a:moveTo>
                  <a:cubicBezTo>
                    <a:pt x="150" y="403"/>
                    <a:pt x="140" y="413"/>
                    <a:pt x="127" y="414"/>
                  </a:cubicBezTo>
                  <a:cubicBezTo>
                    <a:pt x="114" y="415"/>
                    <a:pt x="104" y="404"/>
                    <a:pt x="103" y="392"/>
                  </a:cubicBezTo>
                  <a:cubicBezTo>
                    <a:pt x="98" y="275"/>
                    <a:pt x="98" y="275"/>
                    <a:pt x="98" y="275"/>
                  </a:cubicBezTo>
                  <a:cubicBezTo>
                    <a:pt x="145" y="273"/>
                    <a:pt x="145" y="273"/>
                    <a:pt x="145" y="273"/>
                  </a:cubicBezTo>
                  <a:cubicBezTo>
                    <a:pt x="150" y="408"/>
                    <a:pt x="149" y="388"/>
                    <a:pt x="150" y="390"/>
                  </a:cubicBezTo>
                  <a:close/>
                  <a:moveTo>
                    <a:pt x="169" y="296"/>
                  </a:moveTo>
                  <a:cubicBezTo>
                    <a:pt x="168" y="272"/>
                    <a:pt x="168" y="272"/>
                    <a:pt x="168" y="272"/>
                  </a:cubicBezTo>
                  <a:cubicBezTo>
                    <a:pt x="191" y="271"/>
                    <a:pt x="191" y="271"/>
                    <a:pt x="191" y="271"/>
                  </a:cubicBezTo>
                  <a:cubicBezTo>
                    <a:pt x="192" y="295"/>
                    <a:pt x="192" y="295"/>
                    <a:pt x="192" y="295"/>
                  </a:cubicBezTo>
                  <a:lnTo>
                    <a:pt x="169" y="296"/>
                  </a:lnTo>
                  <a:close/>
                  <a:moveTo>
                    <a:pt x="499" y="158"/>
                  </a:moveTo>
                  <a:cubicBezTo>
                    <a:pt x="500" y="190"/>
                    <a:pt x="500" y="190"/>
                    <a:pt x="500" y="190"/>
                  </a:cubicBezTo>
                  <a:cubicBezTo>
                    <a:pt x="477" y="203"/>
                    <a:pt x="477" y="203"/>
                    <a:pt x="477" y="203"/>
                  </a:cubicBezTo>
                  <a:cubicBezTo>
                    <a:pt x="475" y="147"/>
                    <a:pt x="475" y="147"/>
                    <a:pt x="475" y="147"/>
                  </a:cubicBezTo>
                  <a:lnTo>
                    <a:pt x="499" y="158"/>
                  </a:lnTo>
                  <a:close/>
                  <a:moveTo>
                    <a:pt x="429" y="27"/>
                  </a:moveTo>
                  <a:cubicBezTo>
                    <a:pt x="434" y="24"/>
                    <a:pt x="439" y="26"/>
                    <a:pt x="441" y="27"/>
                  </a:cubicBezTo>
                  <a:cubicBezTo>
                    <a:pt x="443" y="28"/>
                    <a:pt x="447" y="30"/>
                    <a:pt x="447" y="36"/>
                  </a:cubicBezTo>
                  <a:cubicBezTo>
                    <a:pt x="459" y="307"/>
                    <a:pt x="459" y="307"/>
                    <a:pt x="459" y="307"/>
                  </a:cubicBezTo>
                  <a:cubicBezTo>
                    <a:pt x="459" y="316"/>
                    <a:pt x="450" y="322"/>
                    <a:pt x="442" y="318"/>
                  </a:cubicBezTo>
                  <a:cubicBezTo>
                    <a:pt x="440" y="317"/>
                    <a:pt x="440" y="317"/>
                    <a:pt x="436" y="316"/>
                  </a:cubicBezTo>
                  <a:cubicBezTo>
                    <a:pt x="423" y="30"/>
                    <a:pt x="423" y="30"/>
                    <a:pt x="423" y="30"/>
                  </a:cubicBezTo>
                  <a:cubicBezTo>
                    <a:pt x="428" y="28"/>
                    <a:pt x="428" y="28"/>
                    <a:pt x="429" y="27"/>
                  </a:cubicBezTo>
                  <a:close/>
                  <a:moveTo>
                    <a:pt x="401" y="40"/>
                  </a:moveTo>
                  <a:cubicBezTo>
                    <a:pt x="412" y="309"/>
                    <a:pt x="412" y="309"/>
                    <a:pt x="412" y="309"/>
                  </a:cubicBezTo>
                  <a:cubicBezTo>
                    <a:pt x="214" y="250"/>
                    <a:pt x="214" y="250"/>
                    <a:pt x="214" y="250"/>
                  </a:cubicBezTo>
                  <a:cubicBezTo>
                    <a:pt x="208" y="127"/>
                    <a:pt x="208" y="127"/>
                    <a:pt x="208" y="127"/>
                  </a:cubicBezTo>
                  <a:lnTo>
                    <a:pt x="401" y="40"/>
                  </a:lnTo>
                  <a:close/>
                  <a:moveTo>
                    <a:pt x="25" y="197"/>
                  </a:moveTo>
                  <a:cubicBezTo>
                    <a:pt x="24" y="187"/>
                    <a:pt x="27" y="177"/>
                    <a:pt x="31" y="168"/>
                  </a:cubicBezTo>
                  <a:cubicBezTo>
                    <a:pt x="41" y="149"/>
                    <a:pt x="60" y="137"/>
                    <a:pt x="80" y="136"/>
                  </a:cubicBezTo>
                  <a:cubicBezTo>
                    <a:pt x="185" y="132"/>
                    <a:pt x="185" y="132"/>
                    <a:pt x="185" y="132"/>
                  </a:cubicBezTo>
                  <a:cubicBezTo>
                    <a:pt x="190" y="248"/>
                    <a:pt x="190" y="248"/>
                    <a:pt x="190" y="248"/>
                  </a:cubicBezTo>
                  <a:cubicBezTo>
                    <a:pt x="85" y="253"/>
                    <a:pt x="85" y="253"/>
                    <a:pt x="85" y="253"/>
                  </a:cubicBezTo>
                  <a:cubicBezTo>
                    <a:pt x="53" y="254"/>
                    <a:pt x="26" y="229"/>
                    <a:pt x="25" y="197"/>
                  </a:cubicBezTo>
                  <a:close/>
                  <a:moveTo>
                    <a:pt x="25" y="197"/>
                  </a:moveTo>
                  <a:cubicBezTo>
                    <a:pt x="25" y="197"/>
                    <a:pt x="25" y="197"/>
                    <a:pt x="25" y="197"/>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12">
              <a:extLst>
                <a:ext uri="{FF2B5EF4-FFF2-40B4-BE49-F238E27FC236}">
                  <a16:creationId xmlns:a16="http://schemas.microsoft.com/office/drawing/2014/main" id="{6CB3FEB2-600B-15BD-96E0-4155C241AB77}"/>
                </a:ext>
              </a:extLst>
            </p:cNvPr>
            <p:cNvSpPr>
              <a:spLocks noEditPoints="1"/>
            </p:cNvSpPr>
            <p:nvPr/>
          </p:nvSpPr>
          <p:spPr bwMode="auto">
            <a:xfrm>
              <a:off x="3802063" y="4591050"/>
              <a:ext cx="98425" cy="63500"/>
            </a:xfrm>
            <a:custGeom>
              <a:avLst/>
              <a:gdLst>
                <a:gd name="T0" fmla="*/ 71 w 71"/>
                <a:gd name="T1" fmla="*/ 32 h 46"/>
                <a:gd name="T2" fmla="*/ 59 w 71"/>
                <a:gd name="T3" fmla="*/ 21 h 46"/>
                <a:gd name="T4" fmla="*/ 35 w 71"/>
                <a:gd name="T5" fmla="*/ 22 h 46"/>
                <a:gd name="T6" fmla="*/ 23 w 71"/>
                <a:gd name="T7" fmla="*/ 11 h 46"/>
                <a:gd name="T8" fmla="*/ 11 w 71"/>
                <a:gd name="T9" fmla="*/ 0 h 46"/>
                <a:gd name="T10" fmla="*/ 0 w 71"/>
                <a:gd name="T11" fmla="*/ 12 h 46"/>
                <a:gd name="T12" fmla="*/ 36 w 71"/>
                <a:gd name="T13" fmla="*/ 45 h 46"/>
                <a:gd name="T14" fmla="*/ 60 w 71"/>
                <a:gd name="T15" fmla="*/ 44 h 46"/>
                <a:gd name="T16" fmla="*/ 71 w 71"/>
                <a:gd name="T17" fmla="*/ 32 h 46"/>
                <a:gd name="T18" fmla="*/ 71 w 71"/>
                <a:gd name="T19" fmla="*/ 32 h 46"/>
                <a:gd name="T20" fmla="*/ 71 w 71"/>
                <a:gd name="T21"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6">
                  <a:moveTo>
                    <a:pt x="71" y="32"/>
                  </a:moveTo>
                  <a:cubicBezTo>
                    <a:pt x="71" y="26"/>
                    <a:pt x="65" y="21"/>
                    <a:pt x="59" y="21"/>
                  </a:cubicBezTo>
                  <a:cubicBezTo>
                    <a:pt x="35" y="22"/>
                    <a:pt x="35" y="22"/>
                    <a:pt x="35" y="22"/>
                  </a:cubicBezTo>
                  <a:cubicBezTo>
                    <a:pt x="29" y="22"/>
                    <a:pt x="24" y="17"/>
                    <a:pt x="23" y="11"/>
                  </a:cubicBezTo>
                  <a:cubicBezTo>
                    <a:pt x="23" y="5"/>
                    <a:pt x="18" y="0"/>
                    <a:pt x="11" y="0"/>
                  </a:cubicBezTo>
                  <a:cubicBezTo>
                    <a:pt x="5" y="0"/>
                    <a:pt x="0" y="6"/>
                    <a:pt x="0" y="12"/>
                  </a:cubicBezTo>
                  <a:cubicBezTo>
                    <a:pt x="1" y="31"/>
                    <a:pt x="17" y="46"/>
                    <a:pt x="36" y="45"/>
                  </a:cubicBezTo>
                  <a:cubicBezTo>
                    <a:pt x="60" y="44"/>
                    <a:pt x="60" y="44"/>
                    <a:pt x="60" y="44"/>
                  </a:cubicBezTo>
                  <a:cubicBezTo>
                    <a:pt x="66" y="44"/>
                    <a:pt x="71" y="39"/>
                    <a:pt x="71" y="32"/>
                  </a:cubicBezTo>
                  <a:close/>
                  <a:moveTo>
                    <a:pt x="71" y="32"/>
                  </a:moveTo>
                  <a:cubicBezTo>
                    <a:pt x="71" y="32"/>
                    <a:pt x="71" y="32"/>
                    <a:pt x="71" y="32"/>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3">
              <a:extLst>
                <a:ext uri="{FF2B5EF4-FFF2-40B4-BE49-F238E27FC236}">
                  <a16:creationId xmlns:a16="http://schemas.microsoft.com/office/drawing/2014/main" id="{8A5327CC-4333-3E2C-31F8-1CC92B289CA2}"/>
                </a:ext>
              </a:extLst>
            </p:cNvPr>
            <p:cNvSpPr>
              <a:spLocks noEditPoints="1"/>
            </p:cNvSpPr>
            <p:nvPr/>
          </p:nvSpPr>
          <p:spPr bwMode="auto">
            <a:xfrm>
              <a:off x="4541838" y="4540250"/>
              <a:ext cx="134937" cy="34925"/>
            </a:xfrm>
            <a:custGeom>
              <a:avLst/>
              <a:gdLst>
                <a:gd name="T0" fmla="*/ 85 w 98"/>
                <a:gd name="T1" fmla="*/ 0 h 26"/>
                <a:gd name="T2" fmla="*/ 11 w 98"/>
                <a:gd name="T3" fmla="*/ 2 h 26"/>
                <a:gd name="T4" fmla="*/ 0 w 98"/>
                <a:gd name="T5" fmla="*/ 14 h 26"/>
                <a:gd name="T6" fmla="*/ 12 w 98"/>
                <a:gd name="T7" fmla="*/ 26 h 26"/>
                <a:gd name="T8" fmla="*/ 86 w 98"/>
                <a:gd name="T9" fmla="*/ 24 h 26"/>
                <a:gd name="T10" fmla="*/ 97 w 98"/>
                <a:gd name="T11" fmla="*/ 12 h 26"/>
                <a:gd name="T12" fmla="*/ 85 w 98"/>
                <a:gd name="T13" fmla="*/ 0 h 26"/>
                <a:gd name="T14" fmla="*/ 85 w 98"/>
                <a:gd name="T15" fmla="*/ 0 h 26"/>
                <a:gd name="T16" fmla="*/ 85 w 9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26">
                  <a:moveTo>
                    <a:pt x="85" y="0"/>
                  </a:moveTo>
                  <a:cubicBezTo>
                    <a:pt x="11" y="2"/>
                    <a:pt x="11" y="2"/>
                    <a:pt x="11" y="2"/>
                  </a:cubicBezTo>
                  <a:cubicBezTo>
                    <a:pt x="5" y="2"/>
                    <a:pt x="0" y="8"/>
                    <a:pt x="0" y="14"/>
                  </a:cubicBezTo>
                  <a:cubicBezTo>
                    <a:pt x="0" y="21"/>
                    <a:pt x="5" y="26"/>
                    <a:pt x="12" y="26"/>
                  </a:cubicBezTo>
                  <a:cubicBezTo>
                    <a:pt x="86" y="24"/>
                    <a:pt x="86" y="24"/>
                    <a:pt x="86" y="24"/>
                  </a:cubicBezTo>
                  <a:cubicBezTo>
                    <a:pt x="93" y="23"/>
                    <a:pt x="98" y="18"/>
                    <a:pt x="97" y="12"/>
                  </a:cubicBezTo>
                  <a:cubicBezTo>
                    <a:pt x="97" y="5"/>
                    <a:pt x="92" y="0"/>
                    <a:pt x="85" y="0"/>
                  </a:cubicBezTo>
                  <a:close/>
                  <a:moveTo>
                    <a:pt x="85" y="0"/>
                  </a:moveTo>
                  <a:cubicBezTo>
                    <a:pt x="85" y="0"/>
                    <a:pt x="85" y="0"/>
                    <a:pt x="85" y="0"/>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4">
              <a:extLst>
                <a:ext uri="{FF2B5EF4-FFF2-40B4-BE49-F238E27FC236}">
                  <a16:creationId xmlns:a16="http://schemas.microsoft.com/office/drawing/2014/main" id="{35D4985E-F5EF-F3CB-BA76-0C8702D85772}"/>
                </a:ext>
              </a:extLst>
            </p:cNvPr>
            <p:cNvSpPr>
              <a:spLocks noEditPoints="1"/>
            </p:cNvSpPr>
            <p:nvPr/>
          </p:nvSpPr>
          <p:spPr bwMode="auto">
            <a:xfrm>
              <a:off x="4498975" y="4633913"/>
              <a:ext cx="82550" cy="79375"/>
            </a:xfrm>
            <a:custGeom>
              <a:avLst/>
              <a:gdLst>
                <a:gd name="T0" fmla="*/ 55 w 60"/>
                <a:gd name="T1" fmla="*/ 36 h 58"/>
                <a:gd name="T2" fmla="*/ 20 w 60"/>
                <a:gd name="T3" fmla="*/ 5 h 58"/>
                <a:gd name="T4" fmla="*/ 4 w 60"/>
                <a:gd name="T5" fmla="*/ 5 h 58"/>
                <a:gd name="T6" fmla="*/ 5 w 60"/>
                <a:gd name="T7" fmla="*/ 22 h 58"/>
                <a:gd name="T8" fmla="*/ 39 w 60"/>
                <a:gd name="T9" fmla="*/ 53 h 58"/>
                <a:gd name="T10" fmla="*/ 55 w 60"/>
                <a:gd name="T11" fmla="*/ 52 h 58"/>
                <a:gd name="T12" fmla="*/ 55 w 60"/>
                <a:gd name="T13" fmla="*/ 36 h 58"/>
                <a:gd name="T14" fmla="*/ 55 w 60"/>
                <a:gd name="T15" fmla="*/ 36 h 58"/>
                <a:gd name="T16" fmla="*/ 55 w 60"/>
                <a:gd name="T17"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55" y="36"/>
                  </a:moveTo>
                  <a:cubicBezTo>
                    <a:pt x="20" y="5"/>
                    <a:pt x="20" y="5"/>
                    <a:pt x="20" y="5"/>
                  </a:cubicBezTo>
                  <a:cubicBezTo>
                    <a:pt x="16" y="0"/>
                    <a:pt x="8" y="1"/>
                    <a:pt x="4" y="5"/>
                  </a:cubicBezTo>
                  <a:cubicBezTo>
                    <a:pt x="0" y="10"/>
                    <a:pt x="0" y="17"/>
                    <a:pt x="5" y="22"/>
                  </a:cubicBezTo>
                  <a:cubicBezTo>
                    <a:pt x="39" y="53"/>
                    <a:pt x="39" y="53"/>
                    <a:pt x="39" y="53"/>
                  </a:cubicBezTo>
                  <a:cubicBezTo>
                    <a:pt x="44" y="58"/>
                    <a:pt x="51" y="57"/>
                    <a:pt x="55" y="52"/>
                  </a:cubicBezTo>
                  <a:cubicBezTo>
                    <a:pt x="60" y="48"/>
                    <a:pt x="59" y="40"/>
                    <a:pt x="55" y="36"/>
                  </a:cubicBezTo>
                  <a:close/>
                  <a:moveTo>
                    <a:pt x="55" y="36"/>
                  </a:moveTo>
                  <a:cubicBezTo>
                    <a:pt x="55" y="36"/>
                    <a:pt x="55" y="36"/>
                    <a:pt x="55" y="36"/>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5">
              <a:extLst>
                <a:ext uri="{FF2B5EF4-FFF2-40B4-BE49-F238E27FC236}">
                  <a16:creationId xmlns:a16="http://schemas.microsoft.com/office/drawing/2014/main" id="{AF95E294-7849-C972-E2A9-A4A87CF0BF1F}"/>
                </a:ext>
              </a:extLst>
            </p:cNvPr>
            <p:cNvSpPr>
              <a:spLocks noEditPoints="1"/>
            </p:cNvSpPr>
            <p:nvPr/>
          </p:nvSpPr>
          <p:spPr bwMode="auto">
            <a:xfrm>
              <a:off x="4491038" y="4403725"/>
              <a:ext cx="77787" cy="82550"/>
            </a:xfrm>
            <a:custGeom>
              <a:avLst/>
              <a:gdLst>
                <a:gd name="T0" fmla="*/ 36 w 57"/>
                <a:gd name="T1" fmla="*/ 5 h 60"/>
                <a:gd name="T2" fmla="*/ 4 w 57"/>
                <a:gd name="T3" fmla="*/ 40 h 60"/>
                <a:gd name="T4" fmla="*/ 5 w 57"/>
                <a:gd name="T5" fmla="*/ 56 h 60"/>
                <a:gd name="T6" fmla="*/ 21 w 57"/>
                <a:gd name="T7" fmla="*/ 55 h 60"/>
                <a:gd name="T8" fmla="*/ 53 w 57"/>
                <a:gd name="T9" fmla="*/ 21 h 60"/>
                <a:gd name="T10" fmla="*/ 52 w 57"/>
                <a:gd name="T11" fmla="*/ 5 h 60"/>
                <a:gd name="T12" fmla="*/ 36 w 57"/>
                <a:gd name="T13" fmla="*/ 5 h 60"/>
                <a:gd name="T14" fmla="*/ 36 w 57"/>
                <a:gd name="T15" fmla="*/ 5 h 60"/>
                <a:gd name="T16" fmla="*/ 36 w 57"/>
                <a:gd name="T17" fmla="*/ 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0">
                  <a:moveTo>
                    <a:pt x="36" y="5"/>
                  </a:moveTo>
                  <a:cubicBezTo>
                    <a:pt x="4" y="40"/>
                    <a:pt x="4" y="40"/>
                    <a:pt x="4" y="40"/>
                  </a:cubicBezTo>
                  <a:cubicBezTo>
                    <a:pt x="0" y="44"/>
                    <a:pt x="0" y="52"/>
                    <a:pt x="5" y="56"/>
                  </a:cubicBezTo>
                  <a:cubicBezTo>
                    <a:pt x="10" y="60"/>
                    <a:pt x="17" y="60"/>
                    <a:pt x="21" y="55"/>
                  </a:cubicBezTo>
                  <a:cubicBezTo>
                    <a:pt x="53" y="21"/>
                    <a:pt x="53" y="21"/>
                    <a:pt x="53" y="21"/>
                  </a:cubicBezTo>
                  <a:cubicBezTo>
                    <a:pt x="57" y="16"/>
                    <a:pt x="57" y="9"/>
                    <a:pt x="52" y="5"/>
                  </a:cubicBezTo>
                  <a:cubicBezTo>
                    <a:pt x="47" y="0"/>
                    <a:pt x="40" y="1"/>
                    <a:pt x="36" y="5"/>
                  </a:cubicBezTo>
                  <a:close/>
                  <a:moveTo>
                    <a:pt x="36" y="5"/>
                  </a:moveTo>
                  <a:cubicBezTo>
                    <a:pt x="36" y="5"/>
                    <a:pt x="36" y="5"/>
                    <a:pt x="36" y="5"/>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1090851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Rounded Corners 26">
            <a:extLst>
              <a:ext uri="{FF2B5EF4-FFF2-40B4-BE49-F238E27FC236}">
                <a16:creationId xmlns:a16="http://schemas.microsoft.com/office/drawing/2014/main" id="{93D6D33B-372C-556C-5950-75E168F4327B}"/>
              </a:ext>
            </a:extLst>
          </p:cNvPr>
          <p:cNvSpPr/>
          <p:nvPr/>
        </p:nvSpPr>
        <p:spPr>
          <a:xfrm rot="16200000">
            <a:off x="5225654" y="3760393"/>
            <a:ext cx="1446212" cy="408775"/>
          </a:xfrm>
          <a:prstGeom prst="roundRect">
            <a:avLst>
              <a:gd name="adj" fmla="val 50000"/>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 name="Rectangle: Rounded Corners 27">
            <a:extLst>
              <a:ext uri="{FF2B5EF4-FFF2-40B4-BE49-F238E27FC236}">
                <a16:creationId xmlns:a16="http://schemas.microsoft.com/office/drawing/2014/main" id="{5555DC5E-C342-BAE7-543A-5E2DCE66DAF8}"/>
              </a:ext>
            </a:extLst>
          </p:cNvPr>
          <p:cNvSpPr/>
          <p:nvPr/>
        </p:nvSpPr>
        <p:spPr>
          <a:xfrm rot="16200000">
            <a:off x="5225655" y="5397106"/>
            <a:ext cx="1446212" cy="408775"/>
          </a:xfrm>
          <a:prstGeom prst="roundRect">
            <a:avLst>
              <a:gd name="adj" fmla="val 50000"/>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Rounded Corners 23">
            <a:extLst>
              <a:ext uri="{FF2B5EF4-FFF2-40B4-BE49-F238E27FC236}">
                <a16:creationId xmlns:a16="http://schemas.microsoft.com/office/drawing/2014/main" id="{37508DC1-F395-7D22-52CB-54C9C8CE906E}"/>
              </a:ext>
            </a:extLst>
          </p:cNvPr>
          <p:cNvSpPr/>
          <p:nvPr/>
        </p:nvSpPr>
        <p:spPr>
          <a:xfrm>
            <a:off x="6246019" y="2738044"/>
            <a:ext cx="2613024" cy="408775"/>
          </a:xfrm>
          <a:prstGeom prst="roundRect">
            <a:avLst>
              <a:gd name="adj" fmla="val 50000"/>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2ABB8597-6A67-3682-F043-462C9D9EE7A7}"/>
              </a:ext>
            </a:extLst>
          </p:cNvPr>
          <p:cNvSpPr/>
          <p:nvPr/>
        </p:nvSpPr>
        <p:spPr>
          <a:xfrm>
            <a:off x="9049543" y="2738044"/>
            <a:ext cx="2613026" cy="408775"/>
          </a:xfrm>
          <a:prstGeom prst="roundRect">
            <a:avLst>
              <a:gd name="adj" fmla="val 50000"/>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F36F3259-5CA5-F3E3-B093-02521C9B035D}"/>
              </a:ext>
            </a:extLst>
          </p:cNvPr>
          <p:cNvSpPr txBox="1"/>
          <p:nvPr/>
        </p:nvSpPr>
        <p:spPr>
          <a:xfrm>
            <a:off x="431459" y="901038"/>
            <a:ext cx="3291286" cy="1246495"/>
          </a:xfrm>
          <a:prstGeom prst="rect">
            <a:avLst/>
          </a:prstGeom>
          <a:noFill/>
        </p:spPr>
        <p:txBody>
          <a:bodyPr wrap="none" rtlCol="0">
            <a:spAutoFit/>
          </a:bodyPr>
          <a:lstStyle/>
          <a:p>
            <a:pPr>
              <a:lnSpc>
                <a:spcPts val="4500"/>
              </a:lnSpc>
            </a:pPr>
            <a:r>
              <a:rPr lang="en-US" sz="4000" b="1" dirty="0">
                <a:solidFill>
                  <a:schemeClr val="tx2"/>
                </a:solidFill>
                <a:latin typeface="Barlow" panose="00000500000000000000" pitchFamily="2" charset="0"/>
                <a:cs typeface="Poppins" panose="00000500000000000000" pitchFamily="2" charset="0"/>
              </a:rPr>
              <a:t>Ansoff Matrix</a:t>
            </a:r>
          </a:p>
          <a:p>
            <a:pPr>
              <a:lnSpc>
                <a:spcPts val="4500"/>
              </a:lnSpc>
            </a:pPr>
            <a:r>
              <a:rPr lang="en-US" sz="4000" b="1" dirty="0">
                <a:solidFill>
                  <a:schemeClr val="tx2"/>
                </a:solidFill>
                <a:latin typeface="Barlow" panose="00000500000000000000" pitchFamily="2" charset="0"/>
                <a:cs typeface="Poppins" panose="00000500000000000000" pitchFamily="2" charset="0"/>
              </a:rPr>
              <a:t>Strategy</a:t>
            </a:r>
          </a:p>
        </p:txBody>
      </p:sp>
      <p:sp>
        <p:nvSpPr>
          <p:cNvPr id="3" name="Rectangle 9">
            <a:extLst>
              <a:ext uri="{FF2B5EF4-FFF2-40B4-BE49-F238E27FC236}">
                <a16:creationId xmlns:a16="http://schemas.microsoft.com/office/drawing/2014/main" id="{3717AF79-C925-6B1C-9B8B-7E2101110AAA}"/>
              </a:ext>
            </a:extLst>
          </p:cNvPr>
          <p:cNvSpPr>
            <a:spLocks noChangeArrowheads="1"/>
          </p:cNvSpPr>
          <p:nvPr/>
        </p:nvSpPr>
        <p:spPr bwMode="auto">
          <a:xfrm>
            <a:off x="5026026" y="2058987"/>
            <a:ext cx="6664326" cy="584200"/>
          </a:xfrm>
          <a:prstGeom prst="roundRect">
            <a:avLst>
              <a:gd name="adj" fmla="val 50000"/>
            </a:avLst>
          </a:prstGeom>
          <a:solidFill>
            <a:schemeClr val="accent1">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10">
            <a:extLst>
              <a:ext uri="{FF2B5EF4-FFF2-40B4-BE49-F238E27FC236}">
                <a16:creationId xmlns:a16="http://schemas.microsoft.com/office/drawing/2014/main" id="{4B497023-8506-1EE8-779D-8957F61ADE16}"/>
              </a:ext>
            </a:extLst>
          </p:cNvPr>
          <p:cNvSpPr>
            <a:spLocks noChangeArrowheads="1"/>
          </p:cNvSpPr>
          <p:nvPr/>
        </p:nvSpPr>
        <p:spPr bwMode="auto">
          <a:xfrm>
            <a:off x="5026025" y="2058988"/>
            <a:ext cx="625475" cy="4284662"/>
          </a:xfrm>
          <a:prstGeom prst="roundRect">
            <a:avLst>
              <a:gd name="adj" fmla="val 50000"/>
            </a:avLst>
          </a:prstGeom>
          <a:solidFill>
            <a:schemeClr val="accent1">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Rounded Corners 6">
            <a:extLst>
              <a:ext uri="{FF2B5EF4-FFF2-40B4-BE49-F238E27FC236}">
                <a16:creationId xmlns:a16="http://schemas.microsoft.com/office/drawing/2014/main" id="{AE70BE48-4F5E-B02F-0546-ED10C4C2E967}"/>
              </a:ext>
            </a:extLst>
          </p:cNvPr>
          <p:cNvSpPr/>
          <p:nvPr/>
        </p:nvSpPr>
        <p:spPr>
          <a:xfrm>
            <a:off x="9049544" y="3241674"/>
            <a:ext cx="2613025" cy="144621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29F8BA18-1981-A444-2B91-20A949953F5A}"/>
              </a:ext>
            </a:extLst>
          </p:cNvPr>
          <p:cNvSpPr/>
          <p:nvPr/>
        </p:nvSpPr>
        <p:spPr>
          <a:xfrm>
            <a:off x="6246019" y="3241674"/>
            <a:ext cx="2613025" cy="144621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Rounded Corners 7">
            <a:extLst>
              <a:ext uri="{FF2B5EF4-FFF2-40B4-BE49-F238E27FC236}">
                <a16:creationId xmlns:a16="http://schemas.microsoft.com/office/drawing/2014/main" id="{E8599DE7-C096-5322-9D2E-88CDAD55A70E}"/>
              </a:ext>
            </a:extLst>
          </p:cNvPr>
          <p:cNvSpPr/>
          <p:nvPr/>
        </p:nvSpPr>
        <p:spPr>
          <a:xfrm>
            <a:off x="6246019" y="4878387"/>
            <a:ext cx="2613025" cy="144621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1EA1CCB1-99F6-EF64-7424-2AA273E6D5F4}"/>
              </a:ext>
            </a:extLst>
          </p:cNvPr>
          <p:cNvSpPr/>
          <p:nvPr/>
        </p:nvSpPr>
        <p:spPr>
          <a:xfrm>
            <a:off x="9049544" y="4878387"/>
            <a:ext cx="2613025" cy="144621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E4625317-1FDA-F6ED-5287-7317DCAE73C8}"/>
              </a:ext>
            </a:extLst>
          </p:cNvPr>
          <p:cNvSpPr/>
          <p:nvPr/>
        </p:nvSpPr>
        <p:spPr>
          <a:xfrm>
            <a:off x="6684055" y="2139917"/>
            <a:ext cx="4540478" cy="400110"/>
          </a:xfrm>
          <a:prstGeom prst="rect">
            <a:avLst/>
          </a:prstGeom>
        </p:spPr>
        <p:txBody>
          <a:bodyPr wrap="square">
            <a:spAutoFit/>
          </a:bodyPr>
          <a:lstStyle/>
          <a:p>
            <a:pPr algn="ctr"/>
            <a:r>
              <a:rPr lang="en-GB" sz="2000" b="1" dirty="0">
                <a:solidFill>
                  <a:schemeClr val="tx2"/>
                </a:solidFill>
                <a:latin typeface="Barlow" panose="00000500000000000000" pitchFamily="2" charset="0"/>
                <a:ea typeface="Lato Bold" panose="020F0502020204030203" pitchFamily="34" charset="0"/>
                <a:cs typeface="Lato Bold" panose="020F0502020204030203" pitchFamily="34" charset="0"/>
              </a:rPr>
              <a:t>Product</a:t>
            </a:r>
            <a:endParaRPr lang="en-US" sz="2000" b="1" dirty="0">
              <a:solidFill>
                <a:schemeClr val="tx2"/>
              </a:solidFill>
              <a:latin typeface="Barlow" panose="00000500000000000000" pitchFamily="2" charset="0"/>
              <a:ea typeface="Lato Bold" panose="020F0502020204030203" pitchFamily="34" charset="0"/>
              <a:cs typeface="Lato Bold" panose="020F0502020204030203" pitchFamily="34" charset="0"/>
            </a:endParaRPr>
          </a:p>
        </p:txBody>
      </p:sp>
      <p:sp>
        <p:nvSpPr>
          <p:cNvPr id="11" name="Rectangle 10">
            <a:extLst>
              <a:ext uri="{FF2B5EF4-FFF2-40B4-BE49-F238E27FC236}">
                <a16:creationId xmlns:a16="http://schemas.microsoft.com/office/drawing/2014/main" id="{9606B729-6B27-D3C7-E142-9267C1BE92D1}"/>
              </a:ext>
            </a:extLst>
          </p:cNvPr>
          <p:cNvSpPr/>
          <p:nvPr/>
        </p:nvSpPr>
        <p:spPr>
          <a:xfrm rot="16200000">
            <a:off x="4048979" y="4583083"/>
            <a:ext cx="2473552" cy="400110"/>
          </a:xfrm>
          <a:prstGeom prst="rect">
            <a:avLst/>
          </a:prstGeom>
        </p:spPr>
        <p:txBody>
          <a:bodyPr wrap="square">
            <a:spAutoFit/>
          </a:bodyPr>
          <a:lstStyle/>
          <a:p>
            <a:pPr algn="ctr"/>
            <a:r>
              <a:rPr lang="en-GB" sz="2000" b="1" dirty="0">
                <a:solidFill>
                  <a:schemeClr val="tx2"/>
                </a:solidFill>
                <a:latin typeface="Barlow" panose="00000500000000000000" pitchFamily="2" charset="0"/>
                <a:ea typeface="Lato Bold" panose="020F0502020204030203" pitchFamily="34" charset="0"/>
                <a:cs typeface="Lato Bold" panose="020F0502020204030203" pitchFamily="34" charset="0"/>
              </a:rPr>
              <a:t>Market</a:t>
            </a:r>
            <a:endParaRPr lang="en-US" sz="2000" b="1" dirty="0">
              <a:solidFill>
                <a:schemeClr val="tx2"/>
              </a:solidFill>
              <a:latin typeface="Barlow" panose="00000500000000000000" pitchFamily="2" charset="0"/>
              <a:ea typeface="Lato Bold" panose="020F0502020204030203" pitchFamily="34" charset="0"/>
              <a:cs typeface="Lato Bold" panose="020F0502020204030203" pitchFamily="34" charset="0"/>
            </a:endParaRPr>
          </a:p>
        </p:txBody>
      </p:sp>
      <p:sp>
        <p:nvSpPr>
          <p:cNvPr id="12" name="Rectangle 11">
            <a:extLst>
              <a:ext uri="{FF2B5EF4-FFF2-40B4-BE49-F238E27FC236}">
                <a16:creationId xmlns:a16="http://schemas.microsoft.com/office/drawing/2014/main" id="{4EC9BA45-B28F-B70F-C444-B9AFC2F20AF1}"/>
              </a:ext>
            </a:extLst>
          </p:cNvPr>
          <p:cNvSpPr/>
          <p:nvPr/>
        </p:nvSpPr>
        <p:spPr>
          <a:xfrm rot="16200000">
            <a:off x="5353136" y="5447605"/>
            <a:ext cx="1195216" cy="307777"/>
          </a:xfrm>
          <a:prstGeom prst="rect">
            <a:avLst/>
          </a:prstGeom>
        </p:spPr>
        <p:txBody>
          <a:bodyPr wrap="square">
            <a:spAutoFit/>
          </a:bodyPr>
          <a:lstStyle/>
          <a:p>
            <a:pPr algn="ctr"/>
            <a:r>
              <a:rPr lang="en-GB" sz="1400" dirty="0">
                <a:solidFill>
                  <a:schemeClr val="tx1">
                    <a:lumMod val="65000"/>
                    <a:lumOff val="35000"/>
                  </a:schemeClr>
                </a:solidFill>
                <a:latin typeface="Poppins" panose="00000500000000000000" pitchFamily="2" charset="0"/>
                <a:ea typeface="Lato Bold" panose="020F0502020204030203" pitchFamily="34" charset="0"/>
                <a:cs typeface="Poppins" panose="00000500000000000000" pitchFamily="2" charset="0"/>
              </a:rPr>
              <a:t>Future</a:t>
            </a:r>
            <a:endParaRPr lang="en-US" sz="1400" dirty="0">
              <a:solidFill>
                <a:schemeClr val="tx1">
                  <a:lumMod val="65000"/>
                  <a:lumOff val="35000"/>
                </a:schemeClr>
              </a:solidFill>
              <a:latin typeface="Poppins" panose="00000500000000000000" pitchFamily="2" charset="0"/>
              <a:ea typeface="Lato Bold" panose="020F0502020204030203" pitchFamily="34" charset="0"/>
              <a:cs typeface="Poppins" panose="00000500000000000000" pitchFamily="2" charset="0"/>
            </a:endParaRPr>
          </a:p>
        </p:txBody>
      </p:sp>
      <p:sp>
        <p:nvSpPr>
          <p:cNvPr id="13" name="Rectangle 12">
            <a:extLst>
              <a:ext uri="{FF2B5EF4-FFF2-40B4-BE49-F238E27FC236}">
                <a16:creationId xmlns:a16="http://schemas.microsoft.com/office/drawing/2014/main" id="{71C36224-38ED-1DA8-7100-7D7523EF3773}"/>
              </a:ext>
            </a:extLst>
          </p:cNvPr>
          <p:cNvSpPr/>
          <p:nvPr/>
        </p:nvSpPr>
        <p:spPr>
          <a:xfrm rot="16200000">
            <a:off x="5353136" y="3810892"/>
            <a:ext cx="1195216" cy="307777"/>
          </a:xfrm>
          <a:prstGeom prst="rect">
            <a:avLst/>
          </a:prstGeom>
        </p:spPr>
        <p:txBody>
          <a:bodyPr wrap="square">
            <a:spAutoFit/>
          </a:bodyPr>
          <a:lstStyle/>
          <a:p>
            <a:pPr algn="ctr"/>
            <a:r>
              <a:rPr lang="en-GB" sz="1400" dirty="0">
                <a:solidFill>
                  <a:schemeClr val="tx1">
                    <a:lumMod val="65000"/>
                    <a:lumOff val="35000"/>
                  </a:schemeClr>
                </a:solidFill>
                <a:latin typeface="Poppins" panose="00000500000000000000" pitchFamily="2" charset="0"/>
                <a:ea typeface="Lato Bold" panose="020F0502020204030203" pitchFamily="34" charset="0"/>
                <a:cs typeface="Poppins" panose="00000500000000000000" pitchFamily="2" charset="0"/>
              </a:rPr>
              <a:t>Present</a:t>
            </a:r>
            <a:endParaRPr lang="en-US" sz="1400" dirty="0">
              <a:solidFill>
                <a:schemeClr val="tx1">
                  <a:lumMod val="65000"/>
                  <a:lumOff val="35000"/>
                </a:schemeClr>
              </a:solidFill>
              <a:latin typeface="Poppins" panose="00000500000000000000" pitchFamily="2" charset="0"/>
              <a:ea typeface="Lato Bold" panose="020F0502020204030203" pitchFamily="34" charset="0"/>
              <a:cs typeface="Poppins" panose="00000500000000000000" pitchFamily="2" charset="0"/>
            </a:endParaRPr>
          </a:p>
        </p:txBody>
      </p:sp>
      <p:sp>
        <p:nvSpPr>
          <p:cNvPr id="14" name="Rectangle 13">
            <a:extLst>
              <a:ext uri="{FF2B5EF4-FFF2-40B4-BE49-F238E27FC236}">
                <a16:creationId xmlns:a16="http://schemas.microsoft.com/office/drawing/2014/main" id="{E69BAA07-F7ED-73C5-DE09-C457A92CEF56}"/>
              </a:ext>
            </a:extLst>
          </p:cNvPr>
          <p:cNvSpPr/>
          <p:nvPr/>
        </p:nvSpPr>
        <p:spPr>
          <a:xfrm>
            <a:off x="9758448" y="2788543"/>
            <a:ext cx="1195216" cy="307777"/>
          </a:xfrm>
          <a:prstGeom prst="rect">
            <a:avLst/>
          </a:prstGeom>
        </p:spPr>
        <p:txBody>
          <a:bodyPr wrap="square">
            <a:spAutoFit/>
          </a:bodyPr>
          <a:lstStyle/>
          <a:p>
            <a:pPr algn="ctr"/>
            <a:r>
              <a:rPr lang="en-GB" sz="1400" dirty="0">
                <a:solidFill>
                  <a:schemeClr val="tx1">
                    <a:lumMod val="65000"/>
                    <a:lumOff val="35000"/>
                  </a:schemeClr>
                </a:solidFill>
                <a:latin typeface="Poppins" panose="00000500000000000000" pitchFamily="2" charset="0"/>
                <a:ea typeface="Lato Bold" panose="020F0502020204030203" pitchFamily="34" charset="0"/>
                <a:cs typeface="Poppins" panose="00000500000000000000" pitchFamily="2" charset="0"/>
              </a:rPr>
              <a:t>Future</a:t>
            </a:r>
            <a:endParaRPr lang="en-US" sz="1400" dirty="0">
              <a:solidFill>
                <a:schemeClr val="tx1">
                  <a:lumMod val="65000"/>
                  <a:lumOff val="35000"/>
                </a:schemeClr>
              </a:solidFill>
              <a:latin typeface="Poppins" panose="00000500000000000000" pitchFamily="2" charset="0"/>
              <a:ea typeface="Lato Bold" panose="020F0502020204030203" pitchFamily="34" charset="0"/>
              <a:cs typeface="Poppins" panose="00000500000000000000" pitchFamily="2" charset="0"/>
            </a:endParaRPr>
          </a:p>
        </p:txBody>
      </p:sp>
      <p:sp>
        <p:nvSpPr>
          <p:cNvPr id="15" name="Rectangle 14">
            <a:extLst>
              <a:ext uri="{FF2B5EF4-FFF2-40B4-BE49-F238E27FC236}">
                <a16:creationId xmlns:a16="http://schemas.microsoft.com/office/drawing/2014/main" id="{4ECB78FD-24C0-98BD-A4B2-BF55EB6297A9}"/>
              </a:ext>
            </a:extLst>
          </p:cNvPr>
          <p:cNvSpPr/>
          <p:nvPr/>
        </p:nvSpPr>
        <p:spPr>
          <a:xfrm>
            <a:off x="6954923" y="2788543"/>
            <a:ext cx="1195216" cy="307777"/>
          </a:xfrm>
          <a:prstGeom prst="rect">
            <a:avLst/>
          </a:prstGeom>
        </p:spPr>
        <p:txBody>
          <a:bodyPr wrap="square">
            <a:spAutoFit/>
          </a:bodyPr>
          <a:lstStyle/>
          <a:p>
            <a:pPr algn="ctr"/>
            <a:r>
              <a:rPr lang="en-GB" sz="1400" dirty="0">
                <a:solidFill>
                  <a:schemeClr val="tx1">
                    <a:lumMod val="65000"/>
                    <a:lumOff val="35000"/>
                  </a:schemeClr>
                </a:solidFill>
                <a:latin typeface="Poppins" panose="00000500000000000000" pitchFamily="2" charset="0"/>
                <a:ea typeface="Lato Bold" panose="020F0502020204030203" pitchFamily="34" charset="0"/>
                <a:cs typeface="Poppins" panose="00000500000000000000" pitchFamily="2" charset="0"/>
              </a:rPr>
              <a:t>Present</a:t>
            </a:r>
            <a:endParaRPr lang="en-US" sz="1400" dirty="0">
              <a:solidFill>
                <a:schemeClr val="tx1">
                  <a:lumMod val="65000"/>
                  <a:lumOff val="35000"/>
                </a:schemeClr>
              </a:solidFill>
              <a:latin typeface="Poppins" panose="00000500000000000000" pitchFamily="2" charset="0"/>
              <a:ea typeface="Lato Bold" panose="020F0502020204030203" pitchFamily="34" charset="0"/>
              <a:cs typeface="Poppins" panose="00000500000000000000" pitchFamily="2" charset="0"/>
            </a:endParaRPr>
          </a:p>
        </p:txBody>
      </p:sp>
      <p:sp>
        <p:nvSpPr>
          <p:cNvPr id="16" name="Rectangle 15">
            <a:extLst>
              <a:ext uri="{FF2B5EF4-FFF2-40B4-BE49-F238E27FC236}">
                <a16:creationId xmlns:a16="http://schemas.microsoft.com/office/drawing/2014/main" id="{3014BAFB-BD13-BC88-1909-C70164140729}"/>
              </a:ext>
            </a:extLst>
          </p:cNvPr>
          <p:cNvSpPr/>
          <p:nvPr/>
        </p:nvSpPr>
        <p:spPr>
          <a:xfrm>
            <a:off x="6460369" y="3514045"/>
            <a:ext cx="2184325" cy="307777"/>
          </a:xfrm>
          <a:prstGeom prst="rect">
            <a:avLst/>
          </a:prstGeom>
        </p:spPr>
        <p:txBody>
          <a:bodyPr wrap="square">
            <a:spAutoFit/>
          </a:bodyPr>
          <a:lstStyle/>
          <a:p>
            <a:pPr algn="ctr"/>
            <a:r>
              <a:rPr lang="en-GB" sz="1400" b="1" dirty="0">
                <a:solidFill>
                  <a:schemeClr val="bg1"/>
                </a:solidFill>
                <a:latin typeface="Barlow" panose="00000500000000000000" pitchFamily="2" charset="0"/>
                <a:ea typeface="Lato Bold" panose="020F0502020204030203" pitchFamily="34" charset="0"/>
                <a:cs typeface="Lato Bold" panose="020F0502020204030203" pitchFamily="34" charset="0"/>
              </a:rPr>
              <a:t>Market Penetration</a:t>
            </a:r>
            <a:endParaRPr lang="en-US" sz="14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17" name="Rectangle 16">
            <a:extLst>
              <a:ext uri="{FF2B5EF4-FFF2-40B4-BE49-F238E27FC236}">
                <a16:creationId xmlns:a16="http://schemas.microsoft.com/office/drawing/2014/main" id="{01DBFCF0-FE0A-E5E8-E75E-B39E4A24AADC}"/>
              </a:ext>
            </a:extLst>
          </p:cNvPr>
          <p:cNvSpPr/>
          <p:nvPr/>
        </p:nvSpPr>
        <p:spPr>
          <a:xfrm>
            <a:off x="9263894" y="3514045"/>
            <a:ext cx="2184325" cy="307777"/>
          </a:xfrm>
          <a:prstGeom prst="rect">
            <a:avLst/>
          </a:prstGeom>
        </p:spPr>
        <p:txBody>
          <a:bodyPr wrap="square">
            <a:spAutoFit/>
          </a:bodyPr>
          <a:lstStyle/>
          <a:p>
            <a:pPr algn="ctr"/>
            <a:r>
              <a:rPr lang="en-GB" sz="1400" b="1" dirty="0">
                <a:solidFill>
                  <a:schemeClr val="bg1"/>
                </a:solidFill>
                <a:latin typeface="Barlow" panose="00000500000000000000" pitchFamily="2" charset="0"/>
                <a:ea typeface="Lato Bold" panose="020F0502020204030203" pitchFamily="34" charset="0"/>
                <a:cs typeface="Lato Bold" panose="020F0502020204030203" pitchFamily="34" charset="0"/>
              </a:rPr>
              <a:t>Product Development</a:t>
            </a:r>
            <a:endParaRPr lang="en-US" sz="14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18" name="Rectangle 17">
            <a:extLst>
              <a:ext uri="{FF2B5EF4-FFF2-40B4-BE49-F238E27FC236}">
                <a16:creationId xmlns:a16="http://schemas.microsoft.com/office/drawing/2014/main" id="{F4155F91-B83D-B7EE-79CD-FADC9B661006}"/>
              </a:ext>
            </a:extLst>
          </p:cNvPr>
          <p:cNvSpPr/>
          <p:nvPr/>
        </p:nvSpPr>
        <p:spPr>
          <a:xfrm>
            <a:off x="6460369" y="5132485"/>
            <a:ext cx="2184325" cy="307777"/>
          </a:xfrm>
          <a:prstGeom prst="rect">
            <a:avLst/>
          </a:prstGeom>
        </p:spPr>
        <p:txBody>
          <a:bodyPr wrap="square">
            <a:spAutoFit/>
          </a:bodyPr>
          <a:lstStyle/>
          <a:p>
            <a:pPr algn="ctr"/>
            <a:r>
              <a:rPr lang="en-GB" sz="1400" b="1" dirty="0">
                <a:solidFill>
                  <a:schemeClr val="bg1"/>
                </a:solidFill>
                <a:latin typeface="Barlow" panose="00000500000000000000" pitchFamily="2" charset="0"/>
                <a:ea typeface="Lato Bold" panose="020F0502020204030203" pitchFamily="34" charset="0"/>
                <a:cs typeface="Lato Bold" panose="020F0502020204030203" pitchFamily="34" charset="0"/>
              </a:rPr>
              <a:t>Market Development</a:t>
            </a:r>
            <a:endParaRPr lang="en-US" sz="14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19" name="Rectangle 18">
            <a:extLst>
              <a:ext uri="{FF2B5EF4-FFF2-40B4-BE49-F238E27FC236}">
                <a16:creationId xmlns:a16="http://schemas.microsoft.com/office/drawing/2014/main" id="{D5CEB5E0-522D-7BE7-4F26-4286932BB8CE}"/>
              </a:ext>
            </a:extLst>
          </p:cNvPr>
          <p:cNvSpPr/>
          <p:nvPr/>
        </p:nvSpPr>
        <p:spPr>
          <a:xfrm>
            <a:off x="9263894" y="5132485"/>
            <a:ext cx="2184325" cy="307777"/>
          </a:xfrm>
          <a:prstGeom prst="rect">
            <a:avLst/>
          </a:prstGeom>
        </p:spPr>
        <p:txBody>
          <a:bodyPr wrap="square">
            <a:spAutoFit/>
          </a:bodyPr>
          <a:lstStyle/>
          <a:p>
            <a:pPr algn="ctr"/>
            <a:r>
              <a:rPr lang="en-GB" sz="1400" b="1" dirty="0">
                <a:solidFill>
                  <a:schemeClr val="bg1"/>
                </a:solidFill>
                <a:latin typeface="Barlow" panose="00000500000000000000" pitchFamily="2" charset="0"/>
                <a:ea typeface="Lato Bold" panose="020F0502020204030203" pitchFamily="34" charset="0"/>
                <a:cs typeface="Lato Bold" panose="020F0502020204030203" pitchFamily="34" charset="0"/>
              </a:rPr>
              <a:t>Diversification</a:t>
            </a:r>
            <a:endParaRPr lang="en-US" sz="1400" b="1" dirty="0">
              <a:solidFill>
                <a:schemeClr val="bg1"/>
              </a:solidFill>
              <a:latin typeface="Barlow" panose="00000500000000000000" pitchFamily="2" charset="0"/>
              <a:ea typeface="Lato Bold" panose="020F0502020204030203" pitchFamily="34" charset="0"/>
              <a:cs typeface="Lato Bold" panose="020F0502020204030203" pitchFamily="34" charset="0"/>
            </a:endParaRPr>
          </a:p>
        </p:txBody>
      </p:sp>
      <p:sp>
        <p:nvSpPr>
          <p:cNvPr id="29" name="Shape 2476">
            <a:extLst>
              <a:ext uri="{FF2B5EF4-FFF2-40B4-BE49-F238E27FC236}">
                <a16:creationId xmlns:a16="http://schemas.microsoft.com/office/drawing/2014/main" id="{53F626E1-CDC6-DDD9-FA56-EE05045EEDC1}"/>
              </a:ext>
            </a:extLst>
          </p:cNvPr>
          <p:cNvSpPr>
            <a:spLocks noChangeAspect="1"/>
          </p:cNvSpPr>
          <p:nvPr/>
        </p:nvSpPr>
        <p:spPr>
          <a:xfrm>
            <a:off x="10127438" y="5578248"/>
            <a:ext cx="457236" cy="45720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0" name="Shape 2627">
            <a:extLst>
              <a:ext uri="{FF2B5EF4-FFF2-40B4-BE49-F238E27FC236}">
                <a16:creationId xmlns:a16="http://schemas.microsoft.com/office/drawing/2014/main" id="{A7E20940-BE61-DD8F-F752-67FD9E494B07}"/>
              </a:ext>
            </a:extLst>
          </p:cNvPr>
          <p:cNvSpPr>
            <a:spLocks noChangeAspect="1"/>
          </p:cNvSpPr>
          <p:nvPr/>
        </p:nvSpPr>
        <p:spPr>
          <a:xfrm>
            <a:off x="10127438" y="3923168"/>
            <a:ext cx="457236" cy="45720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1" name="Shape 2434">
            <a:extLst>
              <a:ext uri="{FF2B5EF4-FFF2-40B4-BE49-F238E27FC236}">
                <a16:creationId xmlns:a16="http://schemas.microsoft.com/office/drawing/2014/main" id="{84AB3C27-882C-15B1-28C1-849783EDE3DA}"/>
              </a:ext>
            </a:extLst>
          </p:cNvPr>
          <p:cNvSpPr>
            <a:spLocks noChangeAspect="1"/>
          </p:cNvSpPr>
          <p:nvPr/>
        </p:nvSpPr>
        <p:spPr>
          <a:xfrm>
            <a:off x="7323914" y="3923168"/>
            <a:ext cx="457234" cy="457200"/>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2" name="Shape 2430">
            <a:extLst>
              <a:ext uri="{FF2B5EF4-FFF2-40B4-BE49-F238E27FC236}">
                <a16:creationId xmlns:a16="http://schemas.microsoft.com/office/drawing/2014/main" id="{36C2C3D4-CA87-3FC8-F883-115890330BFA}"/>
              </a:ext>
            </a:extLst>
          </p:cNvPr>
          <p:cNvSpPr>
            <a:spLocks noChangeAspect="1"/>
          </p:cNvSpPr>
          <p:nvPr/>
        </p:nvSpPr>
        <p:spPr>
          <a:xfrm>
            <a:off x="7323914" y="5578248"/>
            <a:ext cx="457235" cy="45720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3" name="TextBox 32">
            <a:extLst>
              <a:ext uri="{FF2B5EF4-FFF2-40B4-BE49-F238E27FC236}">
                <a16:creationId xmlns:a16="http://schemas.microsoft.com/office/drawing/2014/main" id="{0DF2F8EC-8B4C-F482-443F-8BAF1037BDA0}"/>
              </a:ext>
            </a:extLst>
          </p:cNvPr>
          <p:cNvSpPr txBox="1"/>
          <p:nvPr/>
        </p:nvSpPr>
        <p:spPr>
          <a:xfrm>
            <a:off x="698369" y="4530852"/>
            <a:ext cx="3719069" cy="1414618"/>
          </a:xfrm>
          <a:prstGeom prst="rect">
            <a:avLst/>
          </a:prstGeom>
          <a:noFill/>
        </p:spPr>
        <p:txBody>
          <a:bodyPr wrap="square" rtlCol="0">
            <a:spAutoFit/>
          </a:bodyPr>
          <a:lstStyle/>
          <a:p>
            <a:pPr>
              <a:lnSpc>
                <a:spcPts val="21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of sacred music, or a noble picture, or a passage from the grander poets. it always does one good. A peep at some distant orb has power.</a:t>
            </a:r>
          </a:p>
        </p:txBody>
      </p:sp>
      <p:sp>
        <p:nvSpPr>
          <p:cNvPr id="34" name="TextBox 33">
            <a:extLst>
              <a:ext uri="{FF2B5EF4-FFF2-40B4-BE49-F238E27FC236}">
                <a16:creationId xmlns:a16="http://schemas.microsoft.com/office/drawing/2014/main" id="{DC935E88-9B28-1F53-DFE9-E23509477F3F}"/>
              </a:ext>
            </a:extLst>
          </p:cNvPr>
          <p:cNvSpPr txBox="1"/>
          <p:nvPr/>
        </p:nvSpPr>
        <p:spPr>
          <a:xfrm>
            <a:off x="698369" y="3696225"/>
            <a:ext cx="2175837" cy="830997"/>
          </a:xfrm>
          <a:prstGeom prst="rect">
            <a:avLst/>
          </a:prstGeom>
          <a:noFill/>
        </p:spPr>
        <p:txBody>
          <a:bodyPr wrap="square" rtlCol="0">
            <a:spAutoFit/>
          </a:bodyPr>
          <a:lstStyle/>
          <a:p>
            <a:r>
              <a:rPr lang="en-US" sz="1600" b="1" dirty="0">
                <a:solidFill>
                  <a:schemeClr val="tx2"/>
                </a:solidFill>
                <a:latin typeface="Poppins" panose="00000500000000000000" pitchFamily="2" charset="0"/>
                <a:cs typeface="Poppins" panose="00000500000000000000" pitchFamily="2" charset="0"/>
              </a:rPr>
              <a:t>Good Idea</a:t>
            </a:r>
          </a:p>
          <a:p>
            <a:r>
              <a:rPr lang="en-US" sz="1600" b="1" dirty="0">
                <a:solidFill>
                  <a:schemeClr val="tx2"/>
                </a:solidFill>
                <a:latin typeface="Poppins" panose="00000500000000000000" pitchFamily="2" charset="0"/>
                <a:cs typeface="Poppins" panose="00000500000000000000" pitchFamily="2" charset="0"/>
              </a:rPr>
              <a:t>Make Everything To Better.</a:t>
            </a:r>
          </a:p>
        </p:txBody>
      </p:sp>
      <p:cxnSp>
        <p:nvCxnSpPr>
          <p:cNvPr id="35" name="Straight Connector 34">
            <a:extLst>
              <a:ext uri="{FF2B5EF4-FFF2-40B4-BE49-F238E27FC236}">
                <a16:creationId xmlns:a16="http://schemas.microsoft.com/office/drawing/2014/main" id="{D12F02B5-4ED5-113C-2E37-D49E2A1AF194}"/>
              </a:ext>
            </a:extLst>
          </p:cNvPr>
          <p:cNvCxnSpPr>
            <a:cxnSpLocks/>
          </p:cNvCxnSpPr>
          <p:nvPr/>
        </p:nvCxnSpPr>
        <p:spPr>
          <a:xfrm>
            <a:off x="533400" y="3749621"/>
            <a:ext cx="0" cy="2113004"/>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93822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6">
            <a:extLst>
              <a:ext uri="{FF2B5EF4-FFF2-40B4-BE49-F238E27FC236}">
                <a16:creationId xmlns:a16="http://schemas.microsoft.com/office/drawing/2014/main" id="{A465FFDD-107E-0444-FEE6-D7C9CDD21BF0}"/>
              </a:ext>
            </a:extLst>
          </p:cNvPr>
          <p:cNvSpPr>
            <a:spLocks noChangeArrowheads="1"/>
          </p:cNvSpPr>
          <p:nvPr/>
        </p:nvSpPr>
        <p:spPr bwMode="auto">
          <a:xfrm>
            <a:off x="1519864" y="1745201"/>
            <a:ext cx="3167063" cy="1167211"/>
          </a:xfrm>
          <a:prstGeom prst="round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8">
            <a:extLst>
              <a:ext uri="{FF2B5EF4-FFF2-40B4-BE49-F238E27FC236}">
                <a16:creationId xmlns:a16="http://schemas.microsoft.com/office/drawing/2014/main" id="{DD8B029C-CF8E-789B-DD3F-DEEDA6FF7FC7}"/>
              </a:ext>
            </a:extLst>
          </p:cNvPr>
          <p:cNvSpPr>
            <a:spLocks noChangeArrowheads="1"/>
          </p:cNvSpPr>
          <p:nvPr/>
        </p:nvSpPr>
        <p:spPr bwMode="auto">
          <a:xfrm>
            <a:off x="1519864" y="2619914"/>
            <a:ext cx="3167063" cy="1167211"/>
          </a:xfrm>
          <a:prstGeom prst="round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10">
            <a:extLst>
              <a:ext uri="{FF2B5EF4-FFF2-40B4-BE49-F238E27FC236}">
                <a16:creationId xmlns:a16="http://schemas.microsoft.com/office/drawing/2014/main" id="{CB9241B6-9086-A245-F25B-A4283245F5FC}"/>
              </a:ext>
            </a:extLst>
          </p:cNvPr>
          <p:cNvSpPr>
            <a:spLocks noChangeArrowheads="1"/>
          </p:cNvSpPr>
          <p:nvPr/>
        </p:nvSpPr>
        <p:spPr bwMode="auto">
          <a:xfrm>
            <a:off x="1519864" y="3494626"/>
            <a:ext cx="3167063" cy="1167211"/>
          </a:xfrm>
          <a:prstGeom prst="round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Rectangle 12">
            <a:extLst>
              <a:ext uri="{FF2B5EF4-FFF2-40B4-BE49-F238E27FC236}">
                <a16:creationId xmlns:a16="http://schemas.microsoft.com/office/drawing/2014/main" id="{9D944CA8-837D-9C68-49CC-2D90728526C7}"/>
              </a:ext>
            </a:extLst>
          </p:cNvPr>
          <p:cNvSpPr>
            <a:spLocks noChangeArrowheads="1"/>
          </p:cNvSpPr>
          <p:nvPr/>
        </p:nvSpPr>
        <p:spPr bwMode="auto">
          <a:xfrm>
            <a:off x="1519864" y="4369339"/>
            <a:ext cx="3167063" cy="1167211"/>
          </a:xfrm>
          <a:prstGeom prst="round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4">
            <a:extLst>
              <a:ext uri="{FF2B5EF4-FFF2-40B4-BE49-F238E27FC236}">
                <a16:creationId xmlns:a16="http://schemas.microsoft.com/office/drawing/2014/main" id="{955B957A-5A15-56CA-D409-6C282DE0DA7E}"/>
              </a:ext>
            </a:extLst>
          </p:cNvPr>
          <p:cNvSpPr>
            <a:spLocks noChangeArrowheads="1"/>
          </p:cNvSpPr>
          <p:nvPr/>
        </p:nvSpPr>
        <p:spPr bwMode="auto">
          <a:xfrm>
            <a:off x="1519864" y="5244052"/>
            <a:ext cx="3167063" cy="870222"/>
          </a:xfrm>
          <a:prstGeom prst="round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2352828" y="397897"/>
            <a:ext cx="7486345"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Summary Of Market Opportunity</a:t>
            </a:r>
          </a:p>
        </p:txBody>
      </p:sp>
      <p:sp>
        <p:nvSpPr>
          <p:cNvPr id="14" name="Rectangle 13">
            <a:extLst>
              <a:ext uri="{FF2B5EF4-FFF2-40B4-BE49-F238E27FC236}">
                <a16:creationId xmlns:a16="http://schemas.microsoft.com/office/drawing/2014/main" id="{B68BE5D9-B888-D967-15E5-F7E191B17658}"/>
              </a:ext>
            </a:extLst>
          </p:cNvPr>
          <p:cNvSpPr/>
          <p:nvPr/>
        </p:nvSpPr>
        <p:spPr>
          <a:xfrm>
            <a:off x="2555306" y="1983299"/>
            <a:ext cx="1575504" cy="369332"/>
          </a:xfrm>
          <a:prstGeom prst="rect">
            <a:avLst/>
          </a:prstGeom>
        </p:spPr>
        <p:txBody>
          <a:bodyPr wrap="square">
            <a:spAutoFit/>
          </a:bodyPr>
          <a:lstStyle/>
          <a:p>
            <a:r>
              <a:rPr lang="en-GB" b="1" dirty="0">
                <a:solidFill>
                  <a:schemeClr val="bg1"/>
                </a:solidFill>
                <a:latin typeface="Barlow" panose="00000500000000000000" pitchFamily="2" charset="0"/>
                <a:ea typeface="Open Sans" panose="020B0606030504020204" pitchFamily="34" charset="0"/>
                <a:cs typeface="Open Sans" panose="020B0606030504020204" pitchFamily="34" charset="0"/>
              </a:rPr>
              <a:t>Customers</a:t>
            </a:r>
            <a:endParaRPr lang="en-US" b="1" dirty="0">
              <a:solidFill>
                <a:schemeClr val="bg1"/>
              </a:solidFill>
              <a:latin typeface="Barlow" panose="00000500000000000000" pitchFamily="2" charset="0"/>
              <a:ea typeface="Open Sans" panose="020B0606030504020204" pitchFamily="34" charset="0"/>
              <a:cs typeface="Open Sans" panose="020B0606030504020204" pitchFamily="34" charset="0"/>
            </a:endParaRPr>
          </a:p>
        </p:txBody>
      </p:sp>
      <p:sp>
        <p:nvSpPr>
          <p:cNvPr id="15" name="Rectangle 14">
            <a:extLst>
              <a:ext uri="{FF2B5EF4-FFF2-40B4-BE49-F238E27FC236}">
                <a16:creationId xmlns:a16="http://schemas.microsoft.com/office/drawing/2014/main" id="{071D4842-D2E3-181B-C5FF-722045A20E4C}"/>
              </a:ext>
            </a:extLst>
          </p:cNvPr>
          <p:cNvSpPr/>
          <p:nvPr/>
        </p:nvSpPr>
        <p:spPr>
          <a:xfrm>
            <a:off x="2555306" y="2858012"/>
            <a:ext cx="1575504" cy="369332"/>
          </a:xfrm>
          <a:prstGeom prst="rect">
            <a:avLst/>
          </a:prstGeom>
        </p:spPr>
        <p:txBody>
          <a:bodyPr wrap="square">
            <a:spAutoFit/>
          </a:bodyPr>
          <a:lstStyle/>
          <a:p>
            <a:r>
              <a:rPr lang="en-GB" b="1" dirty="0">
                <a:solidFill>
                  <a:schemeClr val="bg1"/>
                </a:solidFill>
                <a:latin typeface="Barlow" panose="00000500000000000000" pitchFamily="2" charset="0"/>
                <a:ea typeface="Open Sans" panose="020B0606030504020204" pitchFamily="34" charset="0"/>
                <a:cs typeface="Open Sans" panose="020B0606030504020204" pitchFamily="34" charset="0"/>
              </a:rPr>
              <a:t>Competitors</a:t>
            </a:r>
            <a:endParaRPr lang="en-US" b="1" dirty="0">
              <a:solidFill>
                <a:schemeClr val="bg1"/>
              </a:solidFill>
              <a:latin typeface="Barlow" panose="00000500000000000000" pitchFamily="2" charset="0"/>
              <a:ea typeface="Open Sans" panose="020B0606030504020204" pitchFamily="34" charset="0"/>
              <a:cs typeface="Open Sans" panose="020B0606030504020204" pitchFamily="34" charset="0"/>
            </a:endParaRPr>
          </a:p>
        </p:txBody>
      </p:sp>
      <p:sp>
        <p:nvSpPr>
          <p:cNvPr id="17" name="Rectangle 16">
            <a:extLst>
              <a:ext uri="{FF2B5EF4-FFF2-40B4-BE49-F238E27FC236}">
                <a16:creationId xmlns:a16="http://schemas.microsoft.com/office/drawing/2014/main" id="{26345B70-500A-48C0-3811-3C9D72480314}"/>
              </a:ext>
            </a:extLst>
          </p:cNvPr>
          <p:cNvSpPr/>
          <p:nvPr/>
        </p:nvSpPr>
        <p:spPr>
          <a:xfrm>
            <a:off x="2555306" y="3732724"/>
            <a:ext cx="1575504" cy="369332"/>
          </a:xfrm>
          <a:prstGeom prst="rect">
            <a:avLst/>
          </a:prstGeom>
        </p:spPr>
        <p:txBody>
          <a:bodyPr wrap="square">
            <a:spAutoFit/>
          </a:bodyPr>
          <a:lstStyle/>
          <a:p>
            <a:r>
              <a:rPr lang="en-GB" b="1" dirty="0">
                <a:solidFill>
                  <a:schemeClr val="bg1"/>
                </a:solidFill>
                <a:latin typeface="Barlow" panose="00000500000000000000" pitchFamily="2" charset="0"/>
                <a:ea typeface="Open Sans" panose="020B0606030504020204" pitchFamily="34" charset="0"/>
                <a:cs typeface="Open Sans" panose="020B0606030504020204" pitchFamily="34" charset="0"/>
              </a:rPr>
              <a:t>Company</a:t>
            </a:r>
            <a:endParaRPr lang="en-US" b="1" dirty="0">
              <a:solidFill>
                <a:schemeClr val="bg1"/>
              </a:solidFill>
              <a:latin typeface="Barlow" panose="00000500000000000000" pitchFamily="2" charset="0"/>
              <a:ea typeface="Open Sans" panose="020B0606030504020204" pitchFamily="34" charset="0"/>
              <a:cs typeface="Open Sans" panose="020B0606030504020204" pitchFamily="34" charset="0"/>
            </a:endParaRPr>
          </a:p>
        </p:txBody>
      </p:sp>
      <p:sp>
        <p:nvSpPr>
          <p:cNvPr id="18" name="Rectangle 17">
            <a:extLst>
              <a:ext uri="{FF2B5EF4-FFF2-40B4-BE49-F238E27FC236}">
                <a16:creationId xmlns:a16="http://schemas.microsoft.com/office/drawing/2014/main" id="{0CDF27BE-838A-4E0D-5791-680C448305BA}"/>
              </a:ext>
            </a:extLst>
          </p:cNvPr>
          <p:cNvSpPr/>
          <p:nvPr/>
        </p:nvSpPr>
        <p:spPr>
          <a:xfrm>
            <a:off x="2555306" y="4607437"/>
            <a:ext cx="1575504" cy="369332"/>
          </a:xfrm>
          <a:prstGeom prst="rect">
            <a:avLst/>
          </a:prstGeom>
        </p:spPr>
        <p:txBody>
          <a:bodyPr wrap="square">
            <a:spAutoFit/>
          </a:bodyPr>
          <a:lstStyle/>
          <a:p>
            <a:r>
              <a:rPr lang="en-GB" b="1" dirty="0">
                <a:solidFill>
                  <a:schemeClr val="bg1"/>
                </a:solidFill>
                <a:latin typeface="Barlow" panose="00000500000000000000" pitchFamily="2" charset="0"/>
                <a:ea typeface="Open Sans" panose="020B0606030504020204" pitchFamily="34" charset="0"/>
                <a:cs typeface="Open Sans" panose="020B0606030504020204" pitchFamily="34" charset="0"/>
              </a:rPr>
              <a:t>Collaborators</a:t>
            </a:r>
            <a:endParaRPr lang="en-US" b="1" dirty="0">
              <a:solidFill>
                <a:schemeClr val="bg1"/>
              </a:solidFill>
              <a:latin typeface="Barlow" panose="00000500000000000000" pitchFamily="2" charset="0"/>
              <a:ea typeface="Open Sans" panose="020B0606030504020204" pitchFamily="34" charset="0"/>
              <a:cs typeface="Open Sans" panose="020B0606030504020204" pitchFamily="34" charset="0"/>
            </a:endParaRPr>
          </a:p>
        </p:txBody>
      </p:sp>
      <p:sp>
        <p:nvSpPr>
          <p:cNvPr id="19" name="Rectangle 18">
            <a:extLst>
              <a:ext uri="{FF2B5EF4-FFF2-40B4-BE49-F238E27FC236}">
                <a16:creationId xmlns:a16="http://schemas.microsoft.com/office/drawing/2014/main" id="{1F70E43D-178C-2CA9-1C81-0B49F698BADC}"/>
              </a:ext>
            </a:extLst>
          </p:cNvPr>
          <p:cNvSpPr/>
          <p:nvPr/>
        </p:nvSpPr>
        <p:spPr>
          <a:xfrm>
            <a:off x="2555306" y="5494497"/>
            <a:ext cx="1575504" cy="369332"/>
          </a:xfrm>
          <a:prstGeom prst="rect">
            <a:avLst/>
          </a:prstGeom>
        </p:spPr>
        <p:txBody>
          <a:bodyPr wrap="square">
            <a:spAutoFit/>
          </a:bodyPr>
          <a:lstStyle/>
          <a:p>
            <a:r>
              <a:rPr lang="en-GB" b="1" dirty="0">
                <a:solidFill>
                  <a:schemeClr val="bg1"/>
                </a:solidFill>
                <a:latin typeface="Barlow" panose="00000500000000000000" pitchFamily="2" charset="0"/>
                <a:ea typeface="Open Sans" panose="020B0606030504020204" pitchFamily="34" charset="0"/>
                <a:cs typeface="Open Sans" panose="020B0606030504020204" pitchFamily="34" charset="0"/>
              </a:rPr>
              <a:t>Context</a:t>
            </a:r>
            <a:endParaRPr lang="en-US" b="1" dirty="0">
              <a:solidFill>
                <a:schemeClr val="bg1"/>
              </a:solidFill>
              <a:latin typeface="Barlow" panose="00000500000000000000" pitchFamily="2" charset="0"/>
              <a:ea typeface="Open Sans" panose="020B0606030504020204" pitchFamily="34" charset="0"/>
              <a:cs typeface="Open Sans" panose="020B0606030504020204" pitchFamily="34" charset="0"/>
            </a:endParaRPr>
          </a:p>
        </p:txBody>
      </p:sp>
      <p:sp>
        <p:nvSpPr>
          <p:cNvPr id="89" name="Shape 2622">
            <a:extLst>
              <a:ext uri="{FF2B5EF4-FFF2-40B4-BE49-F238E27FC236}">
                <a16:creationId xmlns:a16="http://schemas.microsoft.com/office/drawing/2014/main" id="{A319F99B-6C4F-81D4-897F-35C05C0B3C64}"/>
              </a:ext>
            </a:extLst>
          </p:cNvPr>
          <p:cNvSpPr>
            <a:spLocks noChangeAspect="1"/>
          </p:cNvSpPr>
          <p:nvPr/>
        </p:nvSpPr>
        <p:spPr>
          <a:xfrm>
            <a:off x="2014739" y="5471345"/>
            <a:ext cx="302305" cy="415636"/>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0" name="Shape 2434">
            <a:extLst>
              <a:ext uri="{FF2B5EF4-FFF2-40B4-BE49-F238E27FC236}">
                <a16:creationId xmlns:a16="http://schemas.microsoft.com/office/drawing/2014/main" id="{6C7ABDC5-69BD-E159-4C49-070E68A5AA7B}"/>
              </a:ext>
            </a:extLst>
          </p:cNvPr>
          <p:cNvSpPr>
            <a:spLocks noChangeAspect="1"/>
          </p:cNvSpPr>
          <p:nvPr/>
        </p:nvSpPr>
        <p:spPr>
          <a:xfrm>
            <a:off x="1958058" y="1960147"/>
            <a:ext cx="415667" cy="415636"/>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1" name="Shape 2498">
            <a:extLst>
              <a:ext uri="{FF2B5EF4-FFF2-40B4-BE49-F238E27FC236}">
                <a16:creationId xmlns:a16="http://schemas.microsoft.com/office/drawing/2014/main" id="{75D2E15C-3181-4512-FB4B-E4111207CDD6}"/>
              </a:ext>
            </a:extLst>
          </p:cNvPr>
          <p:cNvSpPr>
            <a:spLocks noChangeAspect="1"/>
          </p:cNvSpPr>
          <p:nvPr/>
        </p:nvSpPr>
        <p:spPr>
          <a:xfrm>
            <a:off x="1958073" y="3747370"/>
            <a:ext cx="415636" cy="340041"/>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2" name="Shape 2430">
            <a:extLst>
              <a:ext uri="{FF2B5EF4-FFF2-40B4-BE49-F238E27FC236}">
                <a16:creationId xmlns:a16="http://schemas.microsoft.com/office/drawing/2014/main" id="{0D6E1525-09B5-319D-5505-8F03B40557EA}"/>
              </a:ext>
            </a:extLst>
          </p:cNvPr>
          <p:cNvSpPr>
            <a:spLocks noChangeAspect="1"/>
          </p:cNvSpPr>
          <p:nvPr/>
        </p:nvSpPr>
        <p:spPr>
          <a:xfrm>
            <a:off x="1958057" y="2834860"/>
            <a:ext cx="415668" cy="415636"/>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3" name="Shape 2435">
            <a:extLst>
              <a:ext uri="{FF2B5EF4-FFF2-40B4-BE49-F238E27FC236}">
                <a16:creationId xmlns:a16="http://schemas.microsoft.com/office/drawing/2014/main" id="{14E9E29E-F7A3-2323-08B3-C5D0F1CB2C93}"/>
              </a:ext>
            </a:extLst>
          </p:cNvPr>
          <p:cNvSpPr>
            <a:spLocks noChangeAspect="1"/>
          </p:cNvSpPr>
          <p:nvPr/>
        </p:nvSpPr>
        <p:spPr>
          <a:xfrm>
            <a:off x="1958073" y="4584301"/>
            <a:ext cx="415636" cy="41560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4" name="Rectangle 93">
            <a:extLst>
              <a:ext uri="{FF2B5EF4-FFF2-40B4-BE49-F238E27FC236}">
                <a16:creationId xmlns:a16="http://schemas.microsoft.com/office/drawing/2014/main" id="{2D4DA5DD-5A66-F3EB-67FA-A35735622764}"/>
              </a:ext>
            </a:extLst>
          </p:cNvPr>
          <p:cNvSpPr/>
          <p:nvPr/>
        </p:nvSpPr>
        <p:spPr>
          <a:xfrm>
            <a:off x="5486700" y="1881348"/>
            <a:ext cx="5368679"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95" name="Rectangle 94">
            <a:extLst>
              <a:ext uri="{FF2B5EF4-FFF2-40B4-BE49-F238E27FC236}">
                <a16:creationId xmlns:a16="http://schemas.microsoft.com/office/drawing/2014/main" id="{08F072F5-818A-9856-1DDC-C81CCED598D4}"/>
              </a:ext>
            </a:extLst>
          </p:cNvPr>
          <p:cNvSpPr/>
          <p:nvPr/>
        </p:nvSpPr>
        <p:spPr>
          <a:xfrm>
            <a:off x="5486700" y="2796270"/>
            <a:ext cx="5368679"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96" name="Rectangle 95">
            <a:extLst>
              <a:ext uri="{FF2B5EF4-FFF2-40B4-BE49-F238E27FC236}">
                <a16:creationId xmlns:a16="http://schemas.microsoft.com/office/drawing/2014/main" id="{4901F1CE-FE57-C817-5158-AD8D88BAEB4B}"/>
              </a:ext>
            </a:extLst>
          </p:cNvPr>
          <p:cNvSpPr/>
          <p:nvPr/>
        </p:nvSpPr>
        <p:spPr>
          <a:xfrm>
            <a:off x="5486700" y="3711192"/>
            <a:ext cx="5368679"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97" name="Rectangle 96">
            <a:extLst>
              <a:ext uri="{FF2B5EF4-FFF2-40B4-BE49-F238E27FC236}">
                <a16:creationId xmlns:a16="http://schemas.microsoft.com/office/drawing/2014/main" id="{469B61D5-2DAF-0D25-118F-E550957F4FCE}"/>
              </a:ext>
            </a:extLst>
          </p:cNvPr>
          <p:cNvSpPr/>
          <p:nvPr/>
        </p:nvSpPr>
        <p:spPr>
          <a:xfrm>
            <a:off x="5486700" y="4626114"/>
            <a:ext cx="5368679"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98" name="Rectangle 97">
            <a:extLst>
              <a:ext uri="{FF2B5EF4-FFF2-40B4-BE49-F238E27FC236}">
                <a16:creationId xmlns:a16="http://schemas.microsoft.com/office/drawing/2014/main" id="{0D18E97B-5933-6C82-2C52-9873BAA0BEC5}"/>
              </a:ext>
            </a:extLst>
          </p:cNvPr>
          <p:cNvSpPr/>
          <p:nvPr/>
        </p:nvSpPr>
        <p:spPr>
          <a:xfrm>
            <a:off x="5486700" y="5541039"/>
            <a:ext cx="5368679"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that you want to fill with dummy content basic example will pull placeholder text.</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cxnSp>
        <p:nvCxnSpPr>
          <p:cNvPr id="99" name="Straight Connector 98">
            <a:extLst>
              <a:ext uri="{FF2B5EF4-FFF2-40B4-BE49-F238E27FC236}">
                <a16:creationId xmlns:a16="http://schemas.microsoft.com/office/drawing/2014/main" id="{2B37E436-33AD-2178-7FC0-8615808A0F19}"/>
              </a:ext>
            </a:extLst>
          </p:cNvPr>
          <p:cNvCxnSpPr>
            <a:cxnSpLocks/>
          </p:cNvCxnSpPr>
          <p:nvPr/>
        </p:nvCxnSpPr>
        <p:spPr>
          <a:xfrm>
            <a:off x="5588346" y="2625426"/>
            <a:ext cx="4572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F659933-65E4-43E5-9737-DC21F5B05C3B}"/>
              </a:ext>
            </a:extLst>
          </p:cNvPr>
          <p:cNvCxnSpPr>
            <a:cxnSpLocks/>
          </p:cNvCxnSpPr>
          <p:nvPr/>
        </p:nvCxnSpPr>
        <p:spPr>
          <a:xfrm>
            <a:off x="5588346" y="3540348"/>
            <a:ext cx="457200"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941032F2-16D9-C516-56ED-D9AABC0B944A}"/>
              </a:ext>
            </a:extLst>
          </p:cNvPr>
          <p:cNvCxnSpPr>
            <a:cxnSpLocks/>
          </p:cNvCxnSpPr>
          <p:nvPr/>
        </p:nvCxnSpPr>
        <p:spPr>
          <a:xfrm>
            <a:off x="5588346" y="4455270"/>
            <a:ext cx="457200"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CAC6CA28-C544-AA42-1ECF-E8557D082EF6}"/>
              </a:ext>
            </a:extLst>
          </p:cNvPr>
          <p:cNvCxnSpPr>
            <a:cxnSpLocks/>
          </p:cNvCxnSpPr>
          <p:nvPr/>
        </p:nvCxnSpPr>
        <p:spPr>
          <a:xfrm>
            <a:off x="5588346" y="5370192"/>
            <a:ext cx="4572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6558633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431459" y="397897"/>
            <a:ext cx="5368777"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Modified Ansoff Matrix</a:t>
            </a:r>
          </a:p>
        </p:txBody>
      </p:sp>
      <p:sp>
        <p:nvSpPr>
          <p:cNvPr id="48" name="Rectangle: Rounded Corners 47">
            <a:extLst>
              <a:ext uri="{FF2B5EF4-FFF2-40B4-BE49-F238E27FC236}">
                <a16:creationId xmlns:a16="http://schemas.microsoft.com/office/drawing/2014/main" id="{3B5AF5D5-5DEB-71CE-73AE-98159824CA2F}"/>
              </a:ext>
            </a:extLst>
          </p:cNvPr>
          <p:cNvSpPr/>
          <p:nvPr/>
        </p:nvSpPr>
        <p:spPr>
          <a:xfrm>
            <a:off x="849426" y="3244330"/>
            <a:ext cx="476968" cy="2899035"/>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Rounded Corners 39">
            <a:extLst>
              <a:ext uri="{FF2B5EF4-FFF2-40B4-BE49-F238E27FC236}">
                <a16:creationId xmlns:a16="http://schemas.microsoft.com/office/drawing/2014/main" id="{AD3CCDE3-2582-0951-C4F8-9B0524DE78AE}"/>
              </a:ext>
            </a:extLst>
          </p:cNvPr>
          <p:cNvSpPr/>
          <p:nvPr/>
        </p:nvSpPr>
        <p:spPr>
          <a:xfrm>
            <a:off x="7972866" y="1811571"/>
            <a:ext cx="3369708" cy="938212"/>
          </a:xfrm>
          <a:prstGeom prst="roundRect">
            <a:avLst>
              <a:gd name="adj" fmla="val 50000"/>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BAD1BC1D-0CB1-8DF2-2479-365E47177479}"/>
              </a:ext>
            </a:extLst>
          </p:cNvPr>
          <p:cNvSpPr/>
          <p:nvPr/>
        </p:nvSpPr>
        <p:spPr>
          <a:xfrm>
            <a:off x="8002502" y="3099378"/>
            <a:ext cx="3340072" cy="941832"/>
          </a:xfrm>
          <a:prstGeom prst="roundRect">
            <a:avLst>
              <a:gd name="adj" fmla="val 50000"/>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1">
            <a:extLst>
              <a:ext uri="{FF2B5EF4-FFF2-40B4-BE49-F238E27FC236}">
                <a16:creationId xmlns:a16="http://schemas.microsoft.com/office/drawing/2014/main" id="{DFB01FFB-2EB5-3955-0C4C-19531FDE1C91}"/>
              </a:ext>
            </a:extLst>
          </p:cNvPr>
          <p:cNvSpPr/>
          <p:nvPr/>
        </p:nvSpPr>
        <p:spPr>
          <a:xfrm>
            <a:off x="8002502" y="4184658"/>
            <a:ext cx="3340072" cy="941832"/>
          </a:xfrm>
          <a:prstGeom prst="roundRect">
            <a:avLst>
              <a:gd name="adj" fmla="val 50000"/>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602A5C8C-F6F4-60B5-00C4-B69C41C034D7}"/>
              </a:ext>
            </a:extLst>
          </p:cNvPr>
          <p:cNvSpPr/>
          <p:nvPr/>
        </p:nvSpPr>
        <p:spPr>
          <a:xfrm>
            <a:off x="8002502" y="5348295"/>
            <a:ext cx="3340072" cy="941832"/>
          </a:xfrm>
          <a:prstGeom prst="roundRect">
            <a:avLst>
              <a:gd name="adj" fmla="val 50000"/>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92BC2E12-402F-7072-4875-9C06A65DA259}"/>
              </a:ext>
            </a:extLst>
          </p:cNvPr>
          <p:cNvSpPr/>
          <p:nvPr/>
        </p:nvSpPr>
        <p:spPr>
          <a:xfrm>
            <a:off x="3162214" y="3099378"/>
            <a:ext cx="3340072" cy="941832"/>
          </a:xfrm>
          <a:prstGeom prst="roundRect">
            <a:avLst>
              <a:gd name="adj" fmla="val 50000"/>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Rounded Corners 15">
            <a:extLst>
              <a:ext uri="{FF2B5EF4-FFF2-40B4-BE49-F238E27FC236}">
                <a16:creationId xmlns:a16="http://schemas.microsoft.com/office/drawing/2014/main" id="{918DE32F-D4F1-D225-80FE-96E103D55826}"/>
              </a:ext>
            </a:extLst>
          </p:cNvPr>
          <p:cNvSpPr/>
          <p:nvPr/>
        </p:nvSpPr>
        <p:spPr>
          <a:xfrm>
            <a:off x="3162214" y="4184658"/>
            <a:ext cx="3340072" cy="941832"/>
          </a:xfrm>
          <a:prstGeom prst="roundRect">
            <a:avLst>
              <a:gd name="adj" fmla="val 50000"/>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Rounded Corners 16">
            <a:extLst>
              <a:ext uri="{FF2B5EF4-FFF2-40B4-BE49-F238E27FC236}">
                <a16:creationId xmlns:a16="http://schemas.microsoft.com/office/drawing/2014/main" id="{9B82D7F1-0F30-4EF7-01D9-AB113A35AB5B}"/>
              </a:ext>
            </a:extLst>
          </p:cNvPr>
          <p:cNvSpPr/>
          <p:nvPr/>
        </p:nvSpPr>
        <p:spPr>
          <a:xfrm>
            <a:off x="3162214" y="5348295"/>
            <a:ext cx="3340072" cy="941832"/>
          </a:xfrm>
          <a:prstGeom prst="roundRect">
            <a:avLst>
              <a:gd name="adj" fmla="val 50000"/>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Rounded Corners 17">
            <a:extLst>
              <a:ext uri="{FF2B5EF4-FFF2-40B4-BE49-F238E27FC236}">
                <a16:creationId xmlns:a16="http://schemas.microsoft.com/office/drawing/2014/main" id="{BFA1EC8C-5AB7-A146-08D6-2F1981C7B0C2}"/>
              </a:ext>
            </a:extLst>
          </p:cNvPr>
          <p:cNvSpPr/>
          <p:nvPr/>
        </p:nvSpPr>
        <p:spPr>
          <a:xfrm>
            <a:off x="1492944" y="3101188"/>
            <a:ext cx="2542808" cy="938212"/>
          </a:xfrm>
          <a:prstGeom prst="roundRect">
            <a:avLst>
              <a:gd name="adj" fmla="val 50000"/>
            </a:avLst>
          </a:prstGeom>
          <a:solidFill>
            <a:schemeClr val="bg1">
              <a:lumMod val="8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57D482B1-B6E1-79CA-CE88-4539414DD4F3}"/>
              </a:ext>
            </a:extLst>
          </p:cNvPr>
          <p:cNvSpPr/>
          <p:nvPr/>
        </p:nvSpPr>
        <p:spPr>
          <a:xfrm>
            <a:off x="1492944" y="4186468"/>
            <a:ext cx="2542808" cy="938212"/>
          </a:xfrm>
          <a:prstGeom prst="roundRect">
            <a:avLst>
              <a:gd name="adj" fmla="val 50000"/>
            </a:avLst>
          </a:prstGeom>
          <a:solidFill>
            <a:schemeClr val="bg1">
              <a:lumMod val="8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Rounded Corners 19">
            <a:extLst>
              <a:ext uri="{FF2B5EF4-FFF2-40B4-BE49-F238E27FC236}">
                <a16:creationId xmlns:a16="http://schemas.microsoft.com/office/drawing/2014/main" id="{CFD00A38-C130-2EB4-F680-40B6490E65D8}"/>
              </a:ext>
            </a:extLst>
          </p:cNvPr>
          <p:cNvSpPr/>
          <p:nvPr/>
        </p:nvSpPr>
        <p:spPr>
          <a:xfrm>
            <a:off x="1492944" y="5350105"/>
            <a:ext cx="2542808" cy="938212"/>
          </a:xfrm>
          <a:prstGeom prst="roundRect">
            <a:avLst>
              <a:gd name="adj" fmla="val 50000"/>
            </a:avLst>
          </a:prstGeom>
          <a:solidFill>
            <a:schemeClr val="bg1">
              <a:lumMod val="8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Rounded Corners 20">
            <a:extLst>
              <a:ext uri="{FF2B5EF4-FFF2-40B4-BE49-F238E27FC236}">
                <a16:creationId xmlns:a16="http://schemas.microsoft.com/office/drawing/2014/main" id="{41D5C26F-13BA-81EF-5293-94C28D56EE10}"/>
              </a:ext>
            </a:extLst>
          </p:cNvPr>
          <p:cNvSpPr/>
          <p:nvPr/>
        </p:nvSpPr>
        <p:spPr>
          <a:xfrm>
            <a:off x="3144402" y="1811571"/>
            <a:ext cx="3369708" cy="938212"/>
          </a:xfrm>
          <a:prstGeom prst="roundRect">
            <a:avLst>
              <a:gd name="adj" fmla="val 50000"/>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Rounded Corners 21">
            <a:extLst>
              <a:ext uri="{FF2B5EF4-FFF2-40B4-BE49-F238E27FC236}">
                <a16:creationId xmlns:a16="http://schemas.microsoft.com/office/drawing/2014/main" id="{04F5679C-89B8-52F6-93A3-0A3213A7685D}"/>
              </a:ext>
            </a:extLst>
          </p:cNvPr>
          <p:cNvSpPr/>
          <p:nvPr/>
        </p:nvSpPr>
        <p:spPr>
          <a:xfrm>
            <a:off x="5564546" y="1811571"/>
            <a:ext cx="3369708" cy="938212"/>
          </a:xfrm>
          <a:prstGeom prst="roundRect">
            <a:avLst>
              <a:gd name="adj" fmla="val 50000"/>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F9BC0DF5-5DBF-B5D5-DFFE-7F3345A421F1}"/>
              </a:ext>
            </a:extLst>
          </p:cNvPr>
          <p:cNvSpPr/>
          <p:nvPr/>
        </p:nvSpPr>
        <p:spPr>
          <a:xfrm rot="16200000">
            <a:off x="-120019" y="4509181"/>
            <a:ext cx="2370138" cy="369332"/>
          </a:xfrm>
          <a:prstGeom prst="rect">
            <a:avLst/>
          </a:prstGeom>
        </p:spPr>
        <p:txBody>
          <a:bodyPr wrap="square">
            <a:spAutoFit/>
          </a:bodyPr>
          <a:lstStyle/>
          <a:p>
            <a:pPr algn="ctr"/>
            <a:r>
              <a:rPr lang="en-GB" b="1" dirty="0">
                <a:solidFill>
                  <a:schemeClr val="accent1"/>
                </a:solidFill>
                <a:latin typeface="Barlow" panose="00000500000000000000" pitchFamily="2" charset="0"/>
                <a:ea typeface="Lato Bold" panose="020F0502020204030203" pitchFamily="34" charset="0"/>
                <a:cs typeface="Lato Bold" panose="020F0502020204030203" pitchFamily="34" charset="0"/>
              </a:rPr>
              <a:t>Markets &amp; Customers</a:t>
            </a:r>
            <a:endParaRPr lang="en-US"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25" name="Rectangle 24">
            <a:extLst>
              <a:ext uri="{FF2B5EF4-FFF2-40B4-BE49-F238E27FC236}">
                <a16:creationId xmlns:a16="http://schemas.microsoft.com/office/drawing/2014/main" id="{20900902-285E-DA00-4240-C69E660BF811}"/>
              </a:ext>
            </a:extLst>
          </p:cNvPr>
          <p:cNvSpPr/>
          <p:nvPr/>
        </p:nvSpPr>
        <p:spPr>
          <a:xfrm>
            <a:off x="4022825" y="2096011"/>
            <a:ext cx="1591409" cy="369332"/>
          </a:xfrm>
          <a:prstGeom prst="rect">
            <a:avLst/>
          </a:prstGeom>
        </p:spPr>
        <p:txBody>
          <a:bodyPr wrap="square">
            <a:spAutoFit/>
          </a:bodyPr>
          <a:lstStyle/>
          <a:p>
            <a:pPr algn="ctr"/>
            <a:r>
              <a:rPr lang="en-GB" b="1" dirty="0">
                <a:solidFill>
                  <a:schemeClr val="accent1"/>
                </a:solidFill>
                <a:latin typeface="Barlow" panose="00000500000000000000" pitchFamily="2" charset="0"/>
                <a:ea typeface="Lato Bold" panose="020F0502020204030203" pitchFamily="34" charset="0"/>
                <a:cs typeface="Lato Bold" panose="020F0502020204030203" pitchFamily="34" charset="0"/>
              </a:rPr>
              <a:t>Existing</a:t>
            </a:r>
            <a:endParaRPr lang="en-US"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26" name="Rectangle 25">
            <a:extLst>
              <a:ext uri="{FF2B5EF4-FFF2-40B4-BE49-F238E27FC236}">
                <a16:creationId xmlns:a16="http://schemas.microsoft.com/office/drawing/2014/main" id="{484525F3-0A18-51FB-5E8C-5035538D6E5D}"/>
              </a:ext>
            </a:extLst>
          </p:cNvPr>
          <p:cNvSpPr/>
          <p:nvPr/>
        </p:nvSpPr>
        <p:spPr>
          <a:xfrm>
            <a:off x="6486511" y="2096011"/>
            <a:ext cx="1591409" cy="369332"/>
          </a:xfrm>
          <a:prstGeom prst="rect">
            <a:avLst/>
          </a:prstGeom>
        </p:spPr>
        <p:txBody>
          <a:bodyPr wrap="square">
            <a:spAutoFit/>
          </a:bodyPr>
          <a:lstStyle/>
          <a:p>
            <a:pPr algn="ctr"/>
            <a:r>
              <a:rPr lang="en-GB" b="1" dirty="0">
                <a:solidFill>
                  <a:schemeClr val="accent1"/>
                </a:solidFill>
                <a:latin typeface="Barlow" panose="00000500000000000000" pitchFamily="2" charset="0"/>
                <a:ea typeface="Lato Bold" panose="020F0502020204030203" pitchFamily="34" charset="0"/>
                <a:cs typeface="Lato Bold" panose="020F0502020204030203" pitchFamily="34" charset="0"/>
              </a:rPr>
              <a:t>Modified</a:t>
            </a:r>
            <a:endParaRPr lang="en-US"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27" name="Rectangle 26">
            <a:extLst>
              <a:ext uri="{FF2B5EF4-FFF2-40B4-BE49-F238E27FC236}">
                <a16:creationId xmlns:a16="http://schemas.microsoft.com/office/drawing/2014/main" id="{ECEE38C1-3F48-8745-B2C5-EC21563B8910}"/>
              </a:ext>
            </a:extLst>
          </p:cNvPr>
          <p:cNvSpPr/>
          <p:nvPr/>
        </p:nvSpPr>
        <p:spPr>
          <a:xfrm>
            <a:off x="9184010" y="2096011"/>
            <a:ext cx="1591409" cy="369332"/>
          </a:xfrm>
          <a:prstGeom prst="rect">
            <a:avLst/>
          </a:prstGeom>
        </p:spPr>
        <p:txBody>
          <a:bodyPr wrap="square">
            <a:spAutoFit/>
          </a:bodyPr>
          <a:lstStyle/>
          <a:p>
            <a:pPr algn="ctr"/>
            <a:r>
              <a:rPr lang="en-GB" b="1" dirty="0">
                <a:solidFill>
                  <a:schemeClr val="accent1"/>
                </a:solidFill>
                <a:latin typeface="Barlow" panose="00000500000000000000" pitchFamily="2" charset="0"/>
                <a:ea typeface="Lato Bold" panose="020F0502020204030203" pitchFamily="34" charset="0"/>
                <a:cs typeface="Lato Bold" panose="020F0502020204030203" pitchFamily="34" charset="0"/>
              </a:rPr>
              <a:t>New</a:t>
            </a:r>
            <a:endParaRPr lang="en-US"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28" name="Rectangle 27">
            <a:extLst>
              <a:ext uri="{FF2B5EF4-FFF2-40B4-BE49-F238E27FC236}">
                <a16:creationId xmlns:a16="http://schemas.microsoft.com/office/drawing/2014/main" id="{BB23B95D-4912-D652-8349-4D6453C9DE38}"/>
              </a:ext>
            </a:extLst>
          </p:cNvPr>
          <p:cNvSpPr/>
          <p:nvPr/>
        </p:nvSpPr>
        <p:spPr>
          <a:xfrm>
            <a:off x="1676275" y="3385628"/>
            <a:ext cx="1591409" cy="369332"/>
          </a:xfrm>
          <a:prstGeom prst="rect">
            <a:avLst/>
          </a:prstGeom>
        </p:spPr>
        <p:txBody>
          <a:bodyPr wrap="square">
            <a:spAutoFit/>
          </a:bodyPr>
          <a:lstStyle/>
          <a:p>
            <a:pPr algn="ctr"/>
            <a:r>
              <a:rPr lang="en-GB" b="1" dirty="0">
                <a:solidFill>
                  <a:schemeClr val="accent1"/>
                </a:solidFill>
                <a:latin typeface="Barlow" panose="00000500000000000000" pitchFamily="2" charset="0"/>
                <a:ea typeface="Lato Bold" panose="020F0502020204030203" pitchFamily="34" charset="0"/>
                <a:cs typeface="Lato Bold" panose="020F0502020204030203" pitchFamily="34" charset="0"/>
              </a:rPr>
              <a:t>New</a:t>
            </a:r>
            <a:endParaRPr lang="en-US"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29" name="Rectangle 28">
            <a:extLst>
              <a:ext uri="{FF2B5EF4-FFF2-40B4-BE49-F238E27FC236}">
                <a16:creationId xmlns:a16="http://schemas.microsoft.com/office/drawing/2014/main" id="{DB90C223-E105-EC6D-E4A5-973AC14455A0}"/>
              </a:ext>
            </a:extLst>
          </p:cNvPr>
          <p:cNvSpPr/>
          <p:nvPr/>
        </p:nvSpPr>
        <p:spPr>
          <a:xfrm>
            <a:off x="1676275" y="4470908"/>
            <a:ext cx="1591409" cy="369332"/>
          </a:xfrm>
          <a:prstGeom prst="rect">
            <a:avLst/>
          </a:prstGeom>
        </p:spPr>
        <p:txBody>
          <a:bodyPr wrap="square">
            <a:spAutoFit/>
          </a:bodyPr>
          <a:lstStyle/>
          <a:p>
            <a:pPr algn="ctr"/>
            <a:r>
              <a:rPr lang="en-GB" b="1" dirty="0">
                <a:solidFill>
                  <a:schemeClr val="accent1"/>
                </a:solidFill>
                <a:latin typeface="Barlow" panose="00000500000000000000" pitchFamily="2" charset="0"/>
                <a:ea typeface="Lato Bold" panose="020F0502020204030203" pitchFamily="34" charset="0"/>
                <a:cs typeface="Lato Bold" panose="020F0502020204030203" pitchFamily="34" charset="0"/>
              </a:rPr>
              <a:t>Modified</a:t>
            </a:r>
            <a:endParaRPr lang="en-US"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30" name="Rectangle 29">
            <a:extLst>
              <a:ext uri="{FF2B5EF4-FFF2-40B4-BE49-F238E27FC236}">
                <a16:creationId xmlns:a16="http://schemas.microsoft.com/office/drawing/2014/main" id="{DE1A769C-8D61-602B-F7A8-E285387BF200}"/>
              </a:ext>
            </a:extLst>
          </p:cNvPr>
          <p:cNvSpPr/>
          <p:nvPr/>
        </p:nvSpPr>
        <p:spPr>
          <a:xfrm>
            <a:off x="1676275" y="5634545"/>
            <a:ext cx="1591409" cy="369332"/>
          </a:xfrm>
          <a:prstGeom prst="rect">
            <a:avLst/>
          </a:prstGeom>
        </p:spPr>
        <p:txBody>
          <a:bodyPr wrap="square">
            <a:spAutoFit/>
          </a:bodyPr>
          <a:lstStyle/>
          <a:p>
            <a:pPr algn="ctr"/>
            <a:r>
              <a:rPr lang="en-GB" b="1" dirty="0">
                <a:solidFill>
                  <a:schemeClr val="accent1"/>
                </a:solidFill>
                <a:latin typeface="Barlow" panose="00000500000000000000" pitchFamily="2" charset="0"/>
                <a:ea typeface="Lato Bold" panose="020F0502020204030203" pitchFamily="34" charset="0"/>
                <a:cs typeface="Lato Bold" panose="020F0502020204030203" pitchFamily="34" charset="0"/>
              </a:rPr>
              <a:t>Existing</a:t>
            </a:r>
            <a:endParaRPr lang="en-US"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31" name="Rectangle 30">
            <a:extLst>
              <a:ext uri="{FF2B5EF4-FFF2-40B4-BE49-F238E27FC236}">
                <a16:creationId xmlns:a16="http://schemas.microsoft.com/office/drawing/2014/main" id="{09487682-4794-9111-E39B-7246D4246145}"/>
              </a:ext>
            </a:extLst>
          </p:cNvPr>
          <p:cNvSpPr/>
          <p:nvPr/>
        </p:nvSpPr>
        <p:spPr>
          <a:xfrm>
            <a:off x="4022825" y="3276688"/>
            <a:ext cx="1591409" cy="595035"/>
          </a:xfrm>
          <a:prstGeom prst="rect">
            <a:avLst/>
          </a:prstGeom>
        </p:spPr>
        <p:txBody>
          <a:bodyPr wrap="square">
            <a:spAutoFit/>
          </a:bodyPr>
          <a:lstStyle/>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Market</a:t>
            </a:r>
          </a:p>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Development</a:t>
            </a:r>
            <a:endParaRPr lang="en-US" sz="15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32" name="Rectangle 31">
            <a:extLst>
              <a:ext uri="{FF2B5EF4-FFF2-40B4-BE49-F238E27FC236}">
                <a16:creationId xmlns:a16="http://schemas.microsoft.com/office/drawing/2014/main" id="{8EEB2D0B-67C1-58D2-E89E-1C851477B6F1}"/>
              </a:ext>
            </a:extLst>
          </p:cNvPr>
          <p:cNvSpPr/>
          <p:nvPr/>
        </p:nvSpPr>
        <p:spPr>
          <a:xfrm>
            <a:off x="4022825" y="4361968"/>
            <a:ext cx="1591409" cy="595035"/>
          </a:xfrm>
          <a:prstGeom prst="rect">
            <a:avLst/>
          </a:prstGeom>
        </p:spPr>
        <p:txBody>
          <a:bodyPr wrap="square">
            <a:spAutoFit/>
          </a:bodyPr>
          <a:lstStyle/>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Market</a:t>
            </a:r>
          </a:p>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Expansion</a:t>
            </a:r>
            <a:endParaRPr lang="en-US" sz="15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33" name="Rectangle 32">
            <a:extLst>
              <a:ext uri="{FF2B5EF4-FFF2-40B4-BE49-F238E27FC236}">
                <a16:creationId xmlns:a16="http://schemas.microsoft.com/office/drawing/2014/main" id="{EE1A9523-561F-1717-7FDC-D006DD5832F6}"/>
              </a:ext>
            </a:extLst>
          </p:cNvPr>
          <p:cNvSpPr/>
          <p:nvPr/>
        </p:nvSpPr>
        <p:spPr>
          <a:xfrm>
            <a:off x="4022825" y="5525605"/>
            <a:ext cx="1591409" cy="595035"/>
          </a:xfrm>
          <a:prstGeom prst="rect">
            <a:avLst/>
          </a:prstGeom>
        </p:spPr>
        <p:txBody>
          <a:bodyPr wrap="square">
            <a:spAutoFit/>
          </a:bodyPr>
          <a:lstStyle/>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Market</a:t>
            </a:r>
          </a:p>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Penetration</a:t>
            </a:r>
            <a:endParaRPr lang="en-US" sz="15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37" name="Rectangle 36">
            <a:extLst>
              <a:ext uri="{FF2B5EF4-FFF2-40B4-BE49-F238E27FC236}">
                <a16:creationId xmlns:a16="http://schemas.microsoft.com/office/drawing/2014/main" id="{0D36FD9E-B308-6A69-FCAE-1B68F20C746E}"/>
              </a:ext>
            </a:extLst>
          </p:cNvPr>
          <p:cNvSpPr/>
          <p:nvPr/>
        </p:nvSpPr>
        <p:spPr>
          <a:xfrm>
            <a:off x="9184010" y="3404928"/>
            <a:ext cx="1591409" cy="338554"/>
          </a:xfrm>
          <a:prstGeom prst="rect">
            <a:avLst/>
          </a:prstGeom>
        </p:spPr>
        <p:txBody>
          <a:bodyPr wrap="square">
            <a:spAutoFit/>
          </a:bodyPr>
          <a:lstStyle/>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Diversification</a:t>
            </a:r>
            <a:endParaRPr lang="en-US" sz="15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38" name="Rectangle 37">
            <a:extLst>
              <a:ext uri="{FF2B5EF4-FFF2-40B4-BE49-F238E27FC236}">
                <a16:creationId xmlns:a16="http://schemas.microsoft.com/office/drawing/2014/main" id="{876335DC-E4F6-2035-3C68-AE66497AC328}"/>
              </a:ext>
            </a:extLst>
          </p:cNvPr>
          <p:cNvSpPr/>
          <p:nvPr/>
        </p:nvSpPr>
        <p:spPr>
          <a:xfrm>
            <a:off x="9184010" y="4361968"/>
            <a:ext cx="1591409" cy="595035"/>
          </a:xfrm>
          <a:prstGeom prst="rect">
            <a:avLst/>
          </a:prstGeom>
        </p:spPr>
        <p:txBody>
          <a:bodyPr wrap="square">
            <a:spAutoFit/>
          </a:bodyPr>
          <a:lstStyle/>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Partial</a:t>
            </a:r>
          </a:p>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Diversification</a:t>
            </a:r>
            <a:endParaRPr lang="en-US" sz="15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39" name="Rectangle 38">
            <a:extLst>
              <a:ext uri="{FF2B5EF4-FFF2-40B4-BE49-F238E27FC236}">
                <a16:creationId xmlns:a16="http://schemas.microsoft.com/office/drawing/2014/main" id="{4410C48F-30F5-16DB-6E5F-6EC131804F79}"/>
              </a:ext>
            </a:extLst>
          </p:cNvPr>
          <p:cNvSpPr/>
          <p:nvPr/>
        </p:nvSpPr>
        <p:spPr>
          <a:xfrm>
            <a:off x="9184010" y="5525605"/>
            <a:ext cx="1591409" cy="595035"/>
          </a:xfrm>
          <a:prstGeom prst="rect">
            <a:avLst/>
          </a:prstGeom>
        </p:spPr>
        <p:txBody>
          <a:bodyPr wrap="square">
            <a:spAutoFit/>
          </a:bodyPr>
          <a:lstStyle/>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Product</a:t>
            </a:r>
          </a:p>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Development</a:t>
            </a:r>
            <a:endParaRPr lang="en-US" sz="15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8" name="Rectangle: Rounded Corners 7">
            <a:extLst>
              <a:ext uri="{FF2B5EF4-FFF2-40B4-BE49-F238E27FC236}">
                <a16:creationId xmlns:a16="http://schemas.microsoft.com/office/drawing/2014/main" id="{D03626FE-22C8-F8D6-A4CB-F9C79209AAEE}"/>
              </a:ext>
            </a:extLst>
          </p:cNvPr>
          <p:cNvSpPr/>
          <p:nvPr/>
        </p:nvSpPr>
        <p:spPr>
          <a:xfrm>
            <a:off x="5582358" y="3099378"/>
            <a:ext cx="3340072" cy="941832"/>
          </a:xfrm>
          <a:prstGeom prst="roundRect">
            <a:avLst>
              <a:gd name="adj" fmla="val 50000"/>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AE00F2A1-2713-55F8-01BD-D40CDD4C53C0}"/>
              </a:ext>
            </a:extLst>
          </p:cNvPr>
          <p:cNvSpPr/>
          <p:nvPr/>
        </p:nvSpPr>
        <p:spPr>
          <a:xfrm>
            <a:off x="5582358" y="4184658"/>
            <a:ext cx="3340072" cy="941832"/>
          </a:xfrm>
          <a:prstGeom prst="roundRect">
            <a:avLst>
              <a:gd name="adj" fmla="val 50000"/>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Rounded Corners 9">
            <a:extLst>
              <a:ext uri="{FF2B5EF4-FFF2-40B4-BE49-F238E27FC236}">
                <a16:creationId xmlns:a16="http://schemas.microsoft.com/office/drawing/2014/main" id="{03DAF418-A126-48AC-EBD6-283FAE96377B}"/>
              </a:ext>
            </a:extLst>
          </p:cNvPr>
          <p:cNvSpPr/>
          <p:nvPr/>
        </p:nvSpPr>
        <p:spPr>
          <a:xfrm>
            <a:off x="5582358" y="5348295"/>
            <a:ext cx="3340072" cy="941832"/>
          </a:xfrm>
          <a:prstGeom prst="roundRect">
            <a:avLst>
              <a:gd name="adj" fmla="val 50000"/>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36A2802-4C85-7A90-EF26-97DF31477BAE}"/>
              </a:ext>
            </a:extLst>
          </p:cNvPr>
          <p:cNvSpPr/>
          <p:nvPr/>
        </p:nvSpPr>
        <p:spPr>
          <a:xfrm>
            <a:off x="6486511" y="3276688"/>
            <a:ext cx="1591409" cy="595035"/>
          </a:xfrm>
          <a:prstGeom prst="rect">
            <a:avLst/>
          </a:prstGeom>
        </p:spPr>
        <p:txBody>
          <a:bodyPr wrap="square">
            <a:spAutoFit/>
          </a:bodyPr>
          <a:lstStyle/>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Partial</a:t>
            </a:r>
          </a:p>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Diversification</a:t>
            </a:r>
            <a:endParaRPr lang="en-US" sz="15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35" name="Rectangle 34">
            <a:extLst>
              <a:ext uri="{FF2B5EF4-FFF2-40B4-BE49-F238E27FC236}">
                <a16:creationId xmlns:a16="http://schemas.microsoft.com/office/drawing/2014/main" id="{A6D22017-AEAB-062D-8318-85EDFBF4E2F5}"/>
              </a:ext>
            </a:extLst>
          </p:cNvPr>
          <p:cNvSpPr/>
          <p:nvPr/>
        </p:nvSpPr>
        <p:spPr>
          <a:xfrm>
            <a:off x="6486511" y="4361968"/>
            <a:ext cx="1591409" cy="595035"/>
          </a:xfrm>
          <a:prstGeom prst="rect">
            <a:avLst/>
          </a:prstGeom>
        </p:spPr>
        <p:txBody>
          <a:bodyPr wrap="square">
            <a:spAutoFit/>
          </a:bodyPr>
          <a:lstStyle/>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Limited</a:t>
            </a:r>
          </a:p>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Diversification</a:t>
            </a:r>
            <a:endParaRPr lang="en-US" sz="15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sp>
        <p:nvSpPr>
          <p:cNvPr id="36" name="Rectangle 35">
            <a:extLst>
              <a:ext uri="{FF2B5EF4-FFF2-40B4-BE49-F238E27FC236}">
                <a16:creationId xmlns:a16="http://schemas.microsoft.com/office/drawing/2014/main" id="{64967462-FF2F-DAD3-385B-11A5411918A5}"/>
              </a:ext>
            </a:extLst>
          </p:cNvPr>
          <p:cNvSpPr/>
          <p:nvPr/>
        </p:nvSpPr>
        <p:spPr>
          <a:xfrm>
            <a:off x="6486511" y="5525605"/>
            <a:ext cx="1591409" cy="595035"/>
          </a:xfrm>
          <a:prstGeom prst="rect">
            <a:avLst/>
          </a:prstGeom>
        </p:spPr>
        <p:txBody>
          <a:bodyPr wrap="square">
            <a:spAutoFit/>
          </a:bodyPr>
          <a:lstStyle/>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Product</a:t>
            </a:r>
          </a:p>
          <a:p>
            <a:pPr algn="ctr">
              <a:lnSpc>
                <a:spcPts val="2000"/>
              </a:lnSpc>
            </a:pPr>
            <a:r>
              <a:rPr lang="en-GB" sz="1500" dirty="0">
                <a:solidFill>
                  <a:schemeClr val="bg1"/>
                </a:solidFill>
                <a:latin typeface="Poppins" panose="00000500000000000000" pitchFamily="2" charset="0"/>
                <a:ea typeface="Lato Bold" panose="020F0502020204030203" pitchFamily="34" charset="0"/>
                <a:cs typeface="Poppins" panose="00000500000000000000" pitchFamily="2" charset="0"/>
              </a:rPr>
              <a:t>Extension</a:t>
            </a:r>
            <a:endParaRPr lang="en-US" sz="1500" dirty="0">
              <a:solidFill>
                <a:schemeClr val="bg1"/>
              </a:solidFill>
              <a:latin typeface="Poppins" panose="00000500000000000000" pitchFamily="2" charset="0"/>
              <a:ea typeface="Lato Bold" panose="020F0502020204030203" pitchFamily="34" charset="0"/>
              <a:cs typeface="Poppins" panose="00000500000000000000" pitchFamily="2" charset="0"/>
            </a:endParaRPr>
          </a:p>
        </p:txBody>
      </p:sp>
      <p:cxnSp>
        <p:nvCxnSpPr>
          <p:cNvPr id="44" name="Straight Arrow Connector 43">
            <a:extLst>
              <a:ext uri="{FF2B5EF4-FFF2-40B4-BE49-F238E27FC236}">
                <a16:creationId xmlns:a16="http://schemas.microsoft.com/office/drawing/2014/main" id="{5C9CAD26-B554-8F17-07A8-A193E9B75461}"/>
              </a:ext>
            </a:extLst>
          </p:cNvPr>
          <p:cNvCxnSpPr>
            <a:cxnSpLocks/>
          </p:cNvCxnSpPr>
          <p:nvPr/>
        </p:nvCxnSpPr>
        <p:spPr>
          <a:xfrm>
            <a:off x="4829256" y="2749783"/>
            <a:ext cx="0" cy="221798"/>
          </a:xfrm>
          <a:prstGeom prst="straightConnector1">
            <a:avLst/>
          </a:prstGeom>
          <a:ln w="25400">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841857B0-457F-8F73-7F10-65404F9EB56C}"/>
              </a:ext>
            </a:extLst>
          </p:cNvPr>
          <p:cNvCxnSpPr>
            <a:cxnSpLocks/>
          </p:cNvCxnSpPr>
          <p:nvPr/>
        </p:nvCxnSpPr>
        <p:spPr>
          <a:xfrm>
            <a:off x="7249400" y="2749783"/>
            <a:ext cx="0" cy="221798"/>
          </a:xfrm>
          <a:prstGeom prst="straightConnector1">
            <a:avLst/>
          </a:prstGeom>
          <a:ln w="25400">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0A2EA2CE-0A44-FF1E-93A2-5BC90AFE9199}"/>
              </a:ext>
            </a:extLst>
          </p:cNvPr>
          <p:cNvCxnSpPr>
            <a:cxnSpLocks/>
          </p:cNvCxnSpPr>
          <p:nvPr/>
        </p:nvCxnSpPr>
        <p:spPr>
          <a:xfrm>
            <a:off x="9657720" y="2749783"/>
            <a:ext cx="0" cy="221798"/>
          </a:xfrm>
          <a:prstGeom prst="straightConnector1">
            <a:avLst/>
          </a:prstGeom>
          <a:ln w="25400">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582741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431459" y="920750"/>
            <a:ext cx="2111475" cy="1118255"/>
          </a:xfrm>
          <a:prstGeom prst="rect">
            <a:avLst/>
          </a:prstGeom>
          <a:noFill/>
        </p:spPr>
        <p:txBody>
          <a:bodyPr wrap="none" rtlCol="0">
            <a:spAutoFit/>
          </a:bodyPr>
          <a:lstStyle/>
          <a:p>
            <a:pPr>
              <a:lnSpc>
                <a:spcPts val="4000"/>
              </a:lnSpc>
            </a:pPr>
            <a:r>
              <a:rPr lang="en-US" sz="4000" b="1" dirty="0">
                <a:solidFill>
                  <a:schemeClr val="tx2"/>
                </a:solidFill>
                <a:latin typeface="Barlow" panose="00000500000000000000" pitchFamily="2" charset="0"/>
                <a:cs typeface="Poppins" panose="00000500000000000000" pitchFamily="2" charset="0"/>
              </a:rPr>
              <a:t>PEST</a:t>
            </a:r>
          </a:p>
          <a:p>
            <a:pPr>
              <a:lnSpc>
                <a:spcPts val="4000"/>
              </a:lnSpc>
            </a:pPr>
            <a:r>
              <a:rPr lang="en-US" sz="4000" b="1" dirty="0">
                <a:solidFill>
                  <a:schemeClr val="tx2"/>
                </a:solidFill>
                <a:latin typeface="Barlow" panose="00000500000000000000" pitchFamily="2" charset="0"/>
                <a:cs typeface="Poppins" panose="00000500000000000000" pitchFamily="2" charset="0"/>
              </a:rPr>
              <a:t>Analysis</a:t>
            </a:r>
          </a:p>
        </p:txBody>
      </p:sp>
      <p:sp>
        <p:nvSpPr>
          <p:cNvPr id="2" name="Rectangle 5">
            <a:extLst>
              <a:ext uri="{FF2B5EF4-FFF2-40B4-BE49-F238E27FC236}">
                <a16:creationId xmlns:a16="http://schemas.microsoft.com/office/drawing/2014/main" id="{7B66AFBB-B6F1-D86E-1ED7-0BBB705B882D}"/>
              </a:ext>
            </a:extLst>
          </p:cNvPr>
          <p:cNvSpPr>
            <a:spLocks noChangeArrowheads="1"/>
          </p:cNvSpPr>
          <p:nvPr/>
        </p:nvSpPr>
        <p:spPr bwMode="auto">
          <a:xfrm>
            <a:off x="6257925" y="920750"/>
            <a:ext cx="2620963" cy="26225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Rectangle 6">
            <a:extLst>
              <a:ext uri="{FF2B5EF4-FFF2-40B4-BE49-F238E27FC236}">
                <a16:creationId xmlns:a16="http://schemas.microsoft.com/office/drawing/2014/main" id="{280B4FB1-3A7C-44FB-288F-57012AE6C99A}"/>
              </a:ext>
            </a:extLst>
          </p:cNvPr>
          <p:cNvSpPr>
            <a:spLocks noChangeArrowheads="1"/>
          </p:cNvSpPr>
          <p:nvPr/>
        </p:nvSpPr>
        <p:spPr bwMode="auto">
          <a:xfrm>
            <a:off x="9037638" y="9207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7">
            <a:extLst>
              <a:ext uri="{FF2B5EF4-FFF2-40B4-BE49-F238E27FC236}">
                <a16:creationId xmlns:a16="http://schemas.microsoft.com/office/drawing/2014/main" id="{B447C010-CA5F-DF5A-C21B-101B3A481938}"/>
              </a:ext>
            </a:extLst>
          </p:cNvPr>
          <p:cNvSpPr>
            <a:spLocks noChangeArrowheads="1"/>
          </p:cNvSpPr>
          <p:nvPr/>
        </p:nvSpPr>
        <p:spPr bwMode="auto">
          <a:xfrm>
            <a:off x="6257925" y="37020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Rectangle 8">
            <a:extLst>
              <a:ext uri="{FF2B5EF4-FFF2-40B4-BE49-F238E27FC236}">
                <a16:creationId xmlns:a16="http://schemas.microsoft.com/office/drawing/2014/main" id="{805C8B5E-793E-E3AF-9075-2467BCFB32FD}"/>
              </a:ext>
            </a:extLst>
          </p:cNvPr>
          <p:cNvSpPr>
            <a:spLocks noChangeArrowheads="1"/>
          </p:cNvSpPr>
          <p:nvPr/>
        </p:nvSpPr>
        <p:spPr bwMode="auto">
          <a:xfrm>
            <a:off x="9037638" y="37020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TextBox 6">
            <a:extLst>
              <a:ext uri="{FF2B5EF4-FFF2-40B4-BE49-F238E27FC236}">
                <a16:creationId xmlns:a16="http://schemas.microsoft.com/office/drawing/2014/main" id="{3A9DDF71-D800-E104-BD96-DEBA7A3C6FD8}"/>
              </a:ext>
            </a:extLst>
          </p:cNvPr>
          <p:cNvSpPr txBox="1"/>
          <p:nvPr/>
        </p:nvSpPr>
        <p:spPr>
          <a:xfrm>
            <a:off x="692151" y="4274125"/>
            <a:ext cx="4525507" cy="1677639"/>
          </a:xfrm>
          <a:prstGeom prst="rect">
            <a:avLst/>
          </a:prstGeom>
          <a:noFill/>
        </p:spPr>
        <p:txBody>
          <a:bodyPr wrap="square" rtlCol="0">
            <a:spAutoFit/>
          </a:bodyPr>
          <a:lstStyle/>
          <a:p>
            <a:pPr>
              <a:lnSpc>
                <a:spcPts val="21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of sacred music, or a noble picture, or a passage from the grander poets.</a:t>
            </a:r>
          </a:p>
          <a:p>
            <a:pPr>
              <a:lnSpc>
                <a:spcPts val="2100"/>
              </a:lnSpc>
            </a:pPr>
            <a:endParaRPr lang="en-US" sz="1200" dirty="0">
              <a:solidFill>
                <a:schemeClr val="tx1">
                  <a:lumMod val="50000"/>
                  <a:lumOff val="50000"/>
                </a:schemeClr>
              </a:solidFill>
              <a:latin typeface="Poppins" panose="00000500000000000000" pitchFamily="2" charset="0"/>
              <a:cs typeface="Poppins" panose="00000500000000000000" pitchFamily="2" charset="0"/>
            </a:endParaRPr>
          </a:p>
          <a:p>
            <a:pPr>
              <a:lnSpc>
                <a:spcPts val="2100"/>
              </a:lnSpc>
            </a:pPr>
            <a:r>
              <a:rPr lang="en-US" sz="1200" dirty="0">
                <a:solidFill>
                  <a:schemeClr val="tx1">
                    <a:lumMod val="50000"/>
                    <a:lumOff val="50000"/>
                  </a:schemeClr>
                </a:solidFill>
                <a:latin typeface="Poppins" panose="00000500000000000000" pitchFamily="2" charset="0"/>
                <a:cs typeface="Poppins" panose="00000500000000000000" pitchFamily="2" charset="0"/>
              </a:rPr>
              <a:t>it always does one good. A peep at some distant orb has power.</a:t>
            </a:r>
          </a:p>
        </p:txBody>
      </p:sp>
      <p:sp>
        <p:nvSpPr>
          <p:cNvPr id="23" name="Shape 2476">
            <a:extLst>
              <a:ext uri="{FF2B5EF4-FFF2-40B4-BE49-F238E27FC236}">
                <a16:creationId xmlns:a16="http://schemas.microsoft.com/office/drawing/2014/main" id="{6B4C9C28-E50F-3ED8-2F8F-F17A31D4FB0C}"/>
              </a:ext>
            </a:extLst>
          </p:cNvPr>
          <p:cNvSpPr>
            <a:spLocks noChangeAspect="1"/>
          </p:cNvSpPr>
          <p:nvPr/>
        </p:nvSpPr>
        <p:spPr>
          <a:xfrm>
            <a:off x="7269866" y="4156800"/>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1" name="Shape 2521">
            <a:extLst>
              <a:ext uri="{FF2B5EF4-FFF2-40B4-BE49-F238E27FC236}">
                <a16:creationId xmlns:a16="http://schemas.microsoft.com/office/drawing/2014/main" id="{3D2D8E8E-D102-32F5-6786-26B460B37D7B}"/>
              </a:ext>
            </a:extLst>
          </p:cNvPr>
          <p:cNvSpPr>
            <a:spLocks noChangeAspect="1"/>
          </p:cNvSpPr>
          <p:nvPr/>
        </p:nvSpPr>
        <p:spPr>
          <a:xfrm>
            <a:off x="10049579" y="1372434"/>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2" name="Shape 2627">
            <a:extLst>
              <a:ext uri="{FF2B5EF4-FFF2-40B4-BE49-F238E27FC236}">
                <a16:creationId xmlns:a16="http://schemas.microsoft.com/office/drawing/2014/main" id="{D235C744-4ABC-6815-3897-0F4BCDDBB1B2}"/>
              </a:ext>
            </a:extLst>
          </p:cNvPr>
          <p:cNvSpPr>
            <a:spLocks noChangeAspect="1"/>
          </p:cNvSpPr>
          <p:nvPr/>
        </p:nvSpPr>
        <p:spPr>
          <a:xfrm>
            <a:off x="7269866" y="1372434"/>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3" name="Shape 2389">
            <a:extLst>
              <a:ext uri="{FF2B5EF4-FFF2-40B4-BE49-F238E27FC236}">
                <a16:creationId xmlns:a16="http://schemas.microsoft.com/office/drawing/2014/main" id="{0D00A2A2-73F3-D19D-D772-98AA4C908469}"/>
              </a:ext>
            </a:extLst>
          </p:cNvPr>
          <p:cNvSpPr>
            <a:spLocks noChangeAspect="1"/>
          </p:cNvSpPr>
          <p:nvPr/>
        </p:nvSpPr>
        <p:spPr>
          <a:xfrm>
            <a:off x="10049603" y="4211093"/>
            <a:ext cx="597033" cy="48844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5" name="TextBox 44">
            <a:extLst>
              <a:ext uri="{FF2B5EF4-FFF2-40B4-BE49-F238E27FC236}">
                <a16:creationId xmlns:a16="http://schemas.microsoft.com/office/drawing/2014/main" id="{C913378B-2EF6-E93B-C284-46C33DC768FB}"/>
              </a:ext>
            </a:extLst>
          </p:cNvPr>
          <p:cNvSpPr txBox="1"/>
          <p:nvPr/>
        </p:nvSpPr>
        <p:spPr>
          <a:xfrm>
            <a:off x="6388381" y="2512871"/>
            <a:ext cx="2360052" cy="766620"/>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49" name="TextBox 48">
            <a:extLst>
              <a:ext uri="{FF2B5EF4-FFF2-40B4-BE49-F238E27FC236}">
                <a16:creationId xmlns:a16="http://schemas.microsoft.com/office/drawing/2014/main" id="{5945A5F0-0E39-4FC7-4CC2-41D7B47FBDD8}"/>
              </a:ext>
            </a:extLst>
          </p:cNvPr>
          <p:cNvSpPr txBox="1"/>
          <p:nvPr/>
        </p:nvSpPr>
        <p:spPr>
          <a:xfrm>
            <a:off x="6640111" y="2186242"/>
            <a:ext cx="1856598"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cs typeface="Poppins" panose="00000500000000000000" pitchFamily="2" charset="0"/>
              </a:rPr>
              <a:t>Political Factors</a:t>
            </a:r>
          </a:p>
        </p:txBody>
      </p:sp>
      <p:sp>
        <p:nvSpPr>
          <p:cNvPr id="50" name="TextBox 49">
            <a:extLst>
              <a:ext uri="{FF2B5EF4-FFF2-40B4-BE49-F238E27FC236}">
                <a16:creationId xmlns:a16="http://schemas.microsoft.com/office/drawing/2014/main" id="{27E54645-330B-6FB8-EC88-E4406ED79E85}"/>
              </a:ext>
            </a:extLst>
          </p:cNvPr>
          <p:cNvSpPr txBox="1"/>
          <p:nvPr/>
        </p:nvSpPr>
        <p:spPr>
          <a:xfrm>
            <a:off x="9168094" y="2512871"/>
            <a:ext cx="2360052"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51" name="TextBox 50">
            <a:extLst>
              <a:ext uri="{FF2B5EF4-FFF2-40B4-BE49-F238E27FC236}">
                <a16:creationId xmlns:a16="http://schemas.microsoft.com/office/drawing/2014/main" id="{CC02AF63-F20B-4976-7F0A-00E5934CFCA0}"/>
              </a:ext>
            </a:extLst>
          </p:cNvPr>
          <p:cNvSpPr txBox="1"/>
          <p:nvPr/>
        </p:nvSpPr>
        <p:spPr>
          <a:xfrm>
            <a:off x="9326848" y="2186242"/>
            <a:ext cx="2042547" cy="369332"/>
          </a:xfrm>
          <a:prstGeom prst="rect">
            <a:avLst/>
          </a:prstGeom>
          <a:noFill/>
        </p:spPr>
        <p:txBody>
          <a:bodyPr wrap="none" rtlCol="0">
            <a:spAutoFit/>
          </a:bodyPr>
          <a:lstStyle/>
          <a:p>
            <a:pPr algn="ctr"/>
            <a:r>
              <a:rPr lang="en-US" b="1" dirty="0">
                <a:solidFill>
                  <a:schemeClr val="accent2"/>
                </a:solidFill>
                <a:latin typeface="Barlow" panose="00000500000000000000" pitchFamily="2" charset="0"/>
                <a:cs typeface="Poppins" panose="00000500000000000000" pitchFamily="2" charset="0"/>
              </a:rPr>
              <a:t>Economic Factors</a:t>
            </a:r>
          </a:p>
        </p:txBody>
      </p:sp>
      <p:sp>
        <p:nvSpPr>
          <p:cNvPr id="52" name="TextBox 51">
            <a:extLst>
              <a:ext uri="{FF2B5EF4-FFF2-40B4-BE49-F238E27FC236}">
                <a16:creationId xmlns:a16="http://schemas.microsoft.com/office/drawing/2014/main" id="{952AC7DF-B405-0171-B0D3-47D4FA557F06}"/>
              </a:ext>
            </a:extLst>
          </p:cNvPr>
          <p:cNvSpPr txBox="1"/>
          <p:nvPr/>
        </p:nvSpPr>
        <p:spPr>
          <a:xfrm>
            <a:off x="6388381" y="5294171"/>
            <a:ext cx="2360052"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53" name="TextBox 52">
            <a:extLst>
              <a:ext uri="{FF2B5EF4-FFF2-40B4-BE49-F238E27FC236}">
                <a16:creationId xmlns:a16="http://schemas.microsoft.com/office/drawing/2014/main" id="{86880E84-2114-BCE2-E452-FBA0C10E8ED7}"/>
              </a:ext>
            </a:extLst>
          </p:cNvPr>
          <p:cNvSpPr txBox="1"/>
          <p:nvPr/>
        </p:nvSpPr>
        <p:spPr>
          <a:xfrm>
            <a:off x="6741900" y="4967542"/>
            <a:ext cx="1653018" cy="369332"/>
          </a:xfrm>
          <a:prstGeom prst="rect">
            <a:avLst/>
          </a:prstGeom>
          <a:noFill/>
        </p:spPr>
        <p:txBody>
          <a:bodyPr wrap="none" rtlCol="0">
            <a:spAutoFit/>
          </a:bodyPr>
          <a:lstStyle/>
          <a:p>
            <a:pPr algn="ctr"/>
            <a:r>
              <a:rPr lang="en-US" b="1" dirty="0">
                <a:solidFill>
                  <a:schemeClr val="accent4"/>
                </a:solidFill>
                <a:latin typeface="Barlow" panose="00000500000000000000" pitchFamily="2" charset="0"/>
                <a:cs typeface="Poppins" panose="00000500000000000000" pitchFamily="2" charset="0"/>
              </a:rPr>
              <a:t>Social Factors</a:t>
            </a:r>
          </a:p>
        </p:txBody>
      </p:sp>
      <p:sp>
        <p:nvSpPr>
          <p:cNvPr id="54" name="TextBox 53">
            <a:extLst>
              <a:ext uri="{FF2B5EF4-FFF2-40B4-BE49-F238E27FC236}">
                <a16:creationId xmlns:a16="http://schemas.microsoft.com/office/drawing/2014/main" id="{55A493B5-FBED-242A-20D6-5A476F05E0B6}"/>
              </a:ext>
            </a:extLst>
          </p:cNvPr>
          <p:cNvSpPr txBox="1"/>
          <p:nvPr/>
        </p:nvSpPr>
        <p:spPr>
          <a:xfrm>
            <a:off x="9168094" y="5294171"/>
            <a:ext cx="2360052"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55" name="TextBox 54">
            <a:extLst>
              <a:ext uri="{FF2B5EF4-FFF2-40B4-BE49-F238E27FC236}">
                <a16:creationId xmlns:a16="http://schemas.microsoft.com/office/drawing/2014/main" id="{5CFBA558-F274-AA76-CEB7-4A281817BF4E}"/>
              </a:ext>
            </a:extLst>
          </p:cNvPr>
          <p:cNvSpPr txBox="1"/>
          <p:nvPr/>
        </p:nvSpPr>
        <p:spPr>
          <a:xfrm>
            <a:off x="9536038" y="4967542"/>
            <a:ext cx="1624164" cy="369332"/>
          </a:xfrm>
          <a:prstGeom prst="rect">
            <a:avLst/>
          </a:prstGeom>
          <a:noFill/>
        </p:spPr>
        <p:txBody>
          <a:bodyPr wrap="none" rtlCol="0">
            <a:spAutoFit/>
          </a:bodyPr>
          <a:lstStyle/>
          <a:p>
            <a:pPr algn="ctr"/>
            <a:r>
              <a:rPr lang="en-US" b="1" dirty="0">
                <a:solidFill>
                  <a:schemeClr val="accent3"/>
                </a:solidFill>
                <a:latin typeface="Barlow" panose="00000500000000000000" pitchFamily="2" charset="0"/>
                <a:cs typeface="Poppins" panose="00000500000000000000" pitchFamily="2" charset="0"/>
              </a:rPr>
              <a:t>Technological</a:t>
            </a:r>
          </a:p>
        </p:txBody>
      </p:sp>
      <p:cxnSp>
        <p:nvCxnSpPr>
          <p:cNvPr id="56" name="Straight Connector 55">
            <a:extLst>
              <a:ext uri="{FF2B5EF4-FFF2-40B4-BE49-F238E27FC236}">
                <a16:creationId xmlns:a16="http://schemas.microsoft.com/office/drawing/2014/main" id="{D3A4421C-11D8-D844-E1BE-343BCE9AEB94}"/>
              </a:ext>
            </a:extLst>
          </p:cNvPr>
          <p:cNvCxnSpPr>
            <a:cxnSpLocks/>
          </p:cNvCxnSpPr>
          <p:nvPr/>
        </p:nvCxnSpPr>
        <p:spPr>
          <a:xfrm>
            <a:off x="533400" y="3946087"/>
            <a:ext cx="0" cy="193834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1A92166F-33B0-D723-8994-9BE64C9A3185}"/>
              </a:ext>
            </a:extLst>
          </p:cNvPr>
          <p:cNvSpPr txBox="1"/>
          <p:nvPr/>
        </p:nvSpPr>
        <p:spPr>
          <a:xfrm>
            <a:off x="692151" y="3859501"/>
            <a:ext cx="2545890" cy="400110"/>
          </a:xfrm>
          <a:prstGeom prst="rect">
            <a:avLst/>
          </a:prstGeom>
          <a:noFill/>
        </p:spPr>
        <p:txBody>
          <a:bodyPr wrap="none" rtlCol="0">
            <a:spAutoFit/>
          </a:bodyPr>
          <a:lstStyle/>
          <a:p>
            <a:r>
              <a:rPr lang="en-US" sz="2000" b="1" dirty="0">
                <a:solidFill>
                  <a:schemeClr val="accent1"/>
                </a:solidFill>
                <a:latin typeface="Barlow" panose="00000500000000000000" pitchFamily="2" charset="0"/>
                <a:cs typeface="Poppins" panose="00000500000000000000" pitchFamily="2" charset="0"/>
              </a:rPr>
              <a:t>POLITICAL FACTORS</a:t>
            </a:r>
          </a:p>
        </p:txBody>
      </p:sp>
    </p:spTree>
    <p:extLst>
      <p:ext uri="{BB962C8B-B14F-4D97-AF65-F5344CB8AC3E}">
        <p14:creationId xmlns:p14="http://schemas.microsoft.com/office/powerpoint/2010/main" val="339868079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431459" y="920750"/>
            <a:ext cx="2111475" cy="1118255"/>
          </a:xfrm>
          <a:prstGeom prst="rect">
            <a:avLst/>
          </a:prstGeom>
          <a:noFill/>
        </p:spPr>
        <p:txBody>
          <a:bodyPr wrap="none" rtlCol="0">
            <a:spAutoFit/>
          </a:bodyPr>
          <a:lstStyle/>
          <a:p>
            <a:pPr>
              <a:lnSpc>
                <a:spcPts val="4000"/>
              </a:lnSpc>
            </a:pPr>
            <a:r>
              <a:rPr lang="en-US" sz="4000" b="1" dirty="0">
                <a:solidFill>
                  <a:schemeClr val="tx2"/>
                </a:solidFill>
                <a:latin typeface="Barlow" panose="00000500000000000000" pitchFamily="2" charset="0"/>
                <a:cs typeface="Poppins" panose="00000500000000000000" pitchFamily="2" charset="0"/>
              </a:rPr>
              <a:t>PEST</a:t>
            </a:r>
          </a:p>
          <a:p>
            <a:pPr>
              <a:lnSpc>
                <a:spcPts val="4000"/>
              </a:lnSpc>
            </a:pPr>
            <a:r>
              <a:rPr lang="en-US" sz="4000" b="1" dirty="0">
                <a:solidFill>
                  <a:schemeClr val="tx2"/>
                </a:solidFill>
                <a:latin typeface="Barlow" panose="00000500000000000000" pitchFamily="2" charset="0"/>
                <a:cs typeface="Poppins" panose="00000500000000000000" pitchFamily="2" charset="0"/>
              </a:rPr>
              <a:t>Analysis</a:t>
            </a:r>
          </a:p>
        </p:txBody>
      </p:sp>
      <p:sp>
        <p:nvSpPr>
          <p:cNvPr id="2" name="Rectangle 5">
            <a:extLst>
              <a:ext uri="{FF2B5EF4-FFF2-40B4-BE49-F238E27FC236}">
                <a16:creationId xmlns:a16="http://schemas.microsoft.com/office/drawing/2014/main" id="{7B66AFBB-B6F1-D86E-1ED7-0BBB705B882D}"/>
              </a:ext>
            </a:extLst>
          </p:cNvPr>
          <p:cNvSpPr>
            <a:spLocks noChangeArrowheads="1"/>
          </p:cNvSpPr>
          <p:nvPr/>
        </p:nvSpPr>
        <p:spPr bwMode="auto">
          <a:xfrm>
            <a:off x="6257925" y="9207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Rectangle 6">
            <a:extLst>
              <a:ext uri="{FF2B5EF4-FFF2-40B4-BE49-F238E27FC236}">
                <a16:creationId xmlns:a16="http://schemas.microsoft.com/office/drawing/2014/main" id="{280B4FB1-3A7C-44FB-288F-57012AE6C99A}"/>
              </a:ext>
            </a:extLst>
          </p:cNvPr>
          <p:cNvSpPr>
            <a:spLocks noChangeArrowheads="1"/>
          </p:cNvSpPr>
          <p:nvPr/>
        </p:nvSpPr>
        <p:spPr bwMode="auto">
          <a:xfrm>
            <a:off x="9037638" y="920750"/>
            <a:ext cx="2620963" cy="2622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7">
            <a:extLst>
              <a:ext uri="{FF2B5EF4-FFF2-40B4-BE49-F238E27FC236}">
                <a16:creationId xmlns:a16="http://schemas.microsoft.com/office/drawing/2014/main" id="{B447C010-CA5F-DF5A-C21B-101B3A481938}"/>
              </a:ext>
            </a:extLst>
          </p:cNvPr>
          <p:cNvSpPr>
            <a:spLocks noChangeArrowheads="1"/>
          </p:cNvSpPr>
          <p:nvPr/>
        </p:nvSpPr>
        <p:spPr bwMode="auto">
          <a:xfrm>
            <a:off x="6257925" y="37020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Rectangle 8">
            <a:extLst>
              <a:ext uri="{FF2B5EF4-FFF2-40B4-BE49-F238E27FC236}">
                <a16:creationId xmlns:a16="http://schemas.microsoft.com/office/drawing/2014/main" id="{805C8B5E-793E-E3AF-9075-2467BCFB32FD}"/>
              </a:ext>
            </a:extLst>
          </p:cNvPr>
          <p:cNvSpPr>
            <a:spLocks noChangeArrowheads="1"/>
          </p:cNvSpPr>
          <p:nvPr/>
        </p:nvSpPr>
        <p:spPr bwMode="auto">
          <a:xfrm>
            <a:off x="9037638" y="37020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Shape 2476">
            <a:extLst>
              <a:ext uri="{FF2B5EF4-FFF2-40B4-BE49-F238E27FC236}">
                <a16:creationId xmlns:a16="http://schemas.microsoft.com/office/drawing/2014/main" id="{6B4C9C28-E50F-3ED8-2F8F-F17A31D4FB0C}"/>
              </a:ext>
            </a:extLst>
          </p:cNvPr>
          <p:cNvSpPr>
            <a:spLocks noChangeAspect="1"/>
          </p:cNvSpPr>
          <p:nvPr/>
        </p:nvSpPr>
        <p:spPr>
          <a:xfrm>
            <a:off x="7269866" y="4156800"/>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1" name="Shape 2521">
            <a:extLst>
              <a:ext uri="{FF2B5EF4-FFF2-40B4-BE49-F238E27FC236}">
                <a16:creationId xmlns:a16="http://schemas.microsoft.com/office/drawing/2014/main" id="{3D2D8E8E-D102-32F5-6786-26B460B37D7B}"/>
              </a:ext>
            </a:extLst>
          </p:cNvPr>
          <p:cNvSpPr>
            <a:spLocks noChangeAspect="1"/>
          </p:cNvSpPr>
          <p:nvPr/>
        </p:nvSpPr>
        <p:spPr>
          <a:xfrm>
            <a:off x="10049579" y="1372434"/>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2" name="Shape 2627">
            <a:extLst>
              <a:ext uri="{FF2B5EF4-FFF2-40B4-BE49-F238E27FC236}">
                <a16:creationId xmlns:a16="http://schemas.microsoft.com/office/drawing/2014/main" id="{D235C744-4ABC-6815-3897-0F4BCDDBB1B2}"/>
              </a:ext>
            </a:extLst>
          </p:cNvPr>
          <p:cNvSpPr>
            <a:spLocks noChangeAspect="1"/>
          </p:cNvSpPr>
          <p:nvPr/>
        </p:nvSpPr>
        <p:spPr>
          <a:xfrm>
            <a:off x="7269866" y="1372434"/>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3" name="Shape 2389">
            <a:extLst>
              <a:ext uri="{FF2B5EF4-FFF2-40B4-BE49-F238E27FC236}">
                <a16:creationId xmlns:a16="http://schemas.microsoft.com/office/drawing/2014/main" id="{0D00A2A2-73F3-D19D-D772-98AA4C908469}"/>
              </a:ext>
            </a:extLst>
          </p:cNvPr>
          <p:cNvSpPr>
            <a:spLocks noChangeAspect="1"/>
          </p:cNvSpPr>
          <p:nvPr/>
        </p:nvSpPr>
        <p:spPr>
          <a:xfrm>
            <a:off x="10049603" y="4211093"/>
            <a:ext cx="597033" cy="48844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5" name="TextBox 44">
            <a:extLst>
              <a:ext uri="{FF2B5EF4-FFF2-40B4-BE49-F238E27FC236}">
                <a16:creationId xmlns:a16="http://schemas.microsoft.com/office/drawing/2014/main" id="{C913378B-2EF6-E93B-C284-46C33DC768FB}"/>
              </a:ext>
            </a:extLst>
          </p:cNvPr>
          <p:cNvSpPr txBox="1"/>
          <p:nvPr/>
        </p:nvSpPr>
        <p:spPr>
          <a:xfrm>
            <a:off x="6430669" y="2512871"/>
            <a:ext cx="2275475"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49" name="TextBox 48">
            <a:extLst>
              <a:ext uri="{FF2B5EF4-FFF2-40B4-BE49-F238E27FC236}">
                <a16:creationId xmlns:a16="http://schemas.microsoft.com/office/drawing/2014/main" id="{5945A5F0-0E39-4FC7-4CC2-41D7B47FBDD8}"/>
              </a:ext>
            </a:extLst>
          </p:cNvPr>
          <p:cNvSpPr txBox="1"/>
          <p:nvPr/>
        </p:nvSpPr>
        <p:spPr>
          <a:xfrm>
            <a:off x="6640111" y="2186242"/>
            <a:ext cx="1856598" cy="369332"/>
          </a:xfrm>
          <a:prstGeom prst="rect">
            <a:avLst/>
          </a:prstGeom>
          <a:noFill/>
        </p:spPr>
        <p:txBody>
          <a:bodyPr wrap="none" rtlCol="0">
            <a:spAutoFit/>
          </a:bodyPr>
          <a:lstStyle/>
          <a:p>
            <a:pPr algn="ctr"/>
            <a:r>
              <a:rPr lang="en-US" b="1" dirty="0">
                <a:solidFill>
                  <a:schemeClr val="accent1"/>
                </a:solidFill>
                <a:latin typeface="Barlow" panose="00000500000000000000" pitchFamily="2" charset="0"/>
                <a:cs typeface="Poppins" panose="00000500000000000000" pitchFamily="2" charset="0"/>
              </a:rPr>
              <a:t>Political Factors</a:t>
            </a:r>
          </a:p>
        </p:txBody>
      </p:sp>
      <p:sp>
        <p:nvSpPr>
          <p:cNvPr id="50" name="TextBox 49">
            <a:extLst>
              <a:ext uri="{FF2B5EF4-FFF2-40B4-BE49-F238E27FC236}">
                <a16:creationId xmlns:a16="http://schemas.microsoft.com/office/drawing/2014/main" id="{27E54645-330B-6FB8-EC88-E4406ED79E85}"/>
              </a:ext>
            </a:extLst>
          </p:cNvPr>
          <p:cNvSpPr txBox="1"/>
          <p:nvPr/>
        </p:nvSpPr>
        <p:spPr>
          <a:xfrm>
            <a:off x="9210382" y="2512871"/>
            <a:ext cx="2275475" cy="766620"/>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51" name="TextBox 50">
            <a:extLst>
              <a:ext uri="{FF2B5EF4-FFF2-40B4-BE49-F238E27FC236}">
                <a16:creationId xmlns:a16="http://schemas.microsoft.com/office/drawing/2014/main" id="{CC02AF63-F20B-4976-7F0A-00E5934CFCA0}"/>
              </a:ext>
            </a:extLst>
          </p:cNvPr>
          <p:cNvSpPr txBox="1"/>
          <p:nvPr/>
        </p:nvSpPr>
        <p:spPr>
          <a:xfrm>
            <a:off x="9326848" y="2186242"/>
            <a:ext cx="2042547"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cs typeface="Poppins" panose="00000500000000000000" pitchFamily="2" charset="0"/>
              </a:rPr>
              <a:t>Economic Factors</a:t>
            </a:r>
          </a:p>
        </p:txBody>
      </p:sp>
      <p:sp>
        <p:nvSpPr>
          <p:cNvPr id="52" name="TextBox 51">
            <a:extLst>
              <a:ext uri="{FF2B5EF4-FFF2-40B4-BE49-F238E27FC236}">
                <a16:creationId xmlns:a16="http://schemas.microsoft.com/office/drawing/2014/main" id="{952AC7DF-B405-0171-B0D3-47D4FA557F06}"/>
              </a:ext>
            </a:extLst>
          </p:cNvPr>
          <p:cNvSpPr txBox="1"/>
          <p:nvPr/>
        </p:nvSpPr>
        <p:spPr>
          <a:xfrm>
            <a:off x="6430669" y="5294171"/>
            <a:ext cx="2275475"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53" name="TextBox 52">
            <a:extLst>
              <a:ext uri="{FF2B5EF4-FFF2-40B4-BE49-F238E27FC236}">
                <a16:creationId xmlns:a16="http://schemas.microsoft.com/office/drawing/2014/main" id="{86880E84-2114-BCE2-E452-FBA0C10E8ED7}"/>
              </a:ext>
            </a:extLst>
          </p:cNvPr>
          <p:cNvSpPr txBox="1"/>
          <p:nvPr/>
        </p:nvSpPr>
        <p:spPr>
          <a:xfrm>
            <a:off x="6741900" y="4967542"/>
            <a:ext cx="1653018" cy="369332"/>
          </a:xfrm>
          <a:prstGeom prst="rect">
            <a:avLst/>
          </a:prstGeom>
          <a:noFill/>
        </p:spPr>
        <p:txBody>
          <a:bodyPr wrap="none" rtlCol="0">
            <a:spAutoFit/>
          </a:bodyPr>
          <a:lstStyle/>
          <a:p>
            <a:pPr algn="ctr"/>
            <a:r>
              <a:rPr lang="en-US" b="1" dirty="0">
                <a:solidFill>
                  <a:schemeClr val="accent4"/>
                </a:solidFill>
                <a:latin typeface="Barlow" panose="00000500000000000000" pitchFamily="2" charset="0"/>
                <a:cs typeface="Poppins" panose="00000500000000000000" pitchFamily="2" charset="0"/>
              </a:rPr>
              <a:t>Social Factors</a:t>
            </a:r>
          </a:p>
        </p:txBody>
      </p:sp>
      <p:sp>
        <p:nvSpPr>
          <p:cNvPr id="54" name="TextBox 53">
            <a:extLst>
              <a:ext uri="{FF2B5EF4-FFF2-40B4-BE49-F238E27FC236}">
                <a16:creationId xmlns:a16="http://schemas.microsoft.com/office/drawing/2014/main" id="{55A493B5-FBED-242A-20D6-5A476F05E0B6}"/>
              </a:ext>
            </a:extLst>
          </p:cNvPr>
          <p:cNvSpPr txBox="1"/>
          <p:nvPr/>
        </p:nvSpPr>
        <p:spPr>
          <a:xfrm>
            <a:off x="9210382" y="5294171"/>
            <a:ext cx="2275475"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55" name="TextBox 54">
            <a:extLst>
              <a:ext uri="{FF2B5EF4-FFF2-40B4-BE49-F238E27FC236}">
                <a16:creationId xmlns:a16="http://schemas.microsoft.com/office/drawing/2014/main" id="{5CFBA558-F274-AA76-CEB7-4A281817BF4E}"/>
              </a:ext>
            </a:extLst>
          </p:cNvPr>
          <p:cNvSpPr txBox="1"/>
          <p:nvPr/>
        </p:nvSpPr>
        <p:spPr>
          <a:xfrm>
            <a:off x="9536038" y="4967542"/>
            <a:ext cx="1624164" cy="369332"/>
          </a:xfrm>
          <a:prstGeom prst="rect">
            <a:avLst/>
          </a:prstGeom>
          <a:noFill/>
        </p:spPr>
        <p:txBody>
          <a:bodyPr wrap="none" rtlCol="0">
            <a:spAutoFit/>
          </a:bodyPr>
          <a:lstStyle/>
          <a:p>
            <a:pPr algn="ctr"/>
            <a:r>
              <a:rPr lang="en-US" b="1" dirty="0">
                <a:solidFill>
                  <a:schemeClr val="accent3"/>
                </a:solidFill>
                <a:latin typeface="Barlow" panose="00000500000000000000" pitchFamily="2" charset="0"/>
                <a:cs typeface="Poppins" panose="00000500000000000000" pitchFamily="2" charset="0"/>
              </a:rPr>
              <a:t>Technological</a:t>
            </a:r>
          </a:p>
        </p:txBody>
      </p:sp>
      <p:cxnSp>
        <p:nvCxnSpPr>
          <p:cNvPr id="56" name="Straight Connector 55">
            <a:extLst>
              <a:ext uri="{FF2B5EF4-FFF2-40B4-BE49-F238E27FC236}">
                <a16:creationId xmlns:a16="http://schemas.microsoft.com/office/drawing/2014/main" id="{D3A4421C-11D8-D844-E1BE-343BCE9AEB94}"/>
              </a:ext>
            </a:extLst>
          </p:cNvPr>
          <p:cNvCxnSpPr>
            <a:cxnSpLocks/>
          </p:cNvCxnSpPr>
          <p:nvPr/>
        </p:nvCxnSpPr>
        <p:spPr>
          <a:xfrm>
            <a:off x="533400" y="3946087"/>
            <a:ext cx="0" cy="1938346"/>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1A92166F-33B0-D723-8994-9BE64C9A3185}"/>
              </a:ext>
            </a:extLst>
          </p:cNvPr>
          <p:cNvSpPr txBox="1"/>
          <p:nvPr/>
        </p:nvSpPr>
        <p:spPr>
          <a:xfrm>
            <a:off x="692151" y="3859501"/>
            <a:ext cx="2523448" cy="400110"/>
          </a:xfrm>
          <a:prstGeom prst="rect">
            <a:avLst/>
          </a:prstGeom>
          <a:noFill/>
        </p:spPr>
        <p:txBody>
          <a:bodyPr wrap="none" rtlCol="0">
            <a:spAutoFit/>
          </a:bodyPr>
          <a:lstStyle/>
          <a:p>
            <a:r>
              <a:rPr lang="en-US" sz="2000" b="1" dirty="0">
                <a:solidFill>
                  <a:schemeClr val="accent2"/>
                </a:solidFill>
                <a:latin typeface="Barlow" panose="00000500000000000000" pitchFamily="2" charset="0"/>
                <a:cs typeface="Poppins" panose="00000500000000000000" pitchFamily="2" charset="0"/>
              </a:rPr>
              <a:t>ECONOMIC FACTORS</a:t>
            </a:r>
          </a:p>
        </p:txBody>
      </p:sp>
      <p:sp>
        <p:nvSpPr>
          <p:cNvPr id="8" name="TextBox 7">
            <a:extLst>
              <a:ext uri="{FF2B5EF4-FFF2-40B4-BE49-F238E27FC236}">
                <a16:creationId xmlns:a16="http://schemas.microsoft.com/office/drawing/2014/main" id="{63742258-D8F4-43D4-046F-C72E2B9C38FE}"/>
              </a:ext>
            </a:extLst>
          </p:cNvPr>
          <p:cNvSpPr txBox="1"/>
          <p:nvPr/>
        </p:nvSpPr>
        <p:spPr>
          <a:xfrm>
            <a:off x="692151" y="4274125"/>
            <a:ext cx="4525507" cy="1677639"/>
          </a:xfrm>
          <a:prstGeom prst="rect">
            <a:avLst/>
          </a:prstGeom>
          <a:noFill/>
        </p:spPr>
        <p:txBody>
          <a:bodyPr wrap="square" rtlCol="0">
            <a:spAutoFit/>
          </a:bodyPr>
          <a:lstStyle/>
          <a:p>
            <a:pPr>
              <a:lnSpc>
                <a:spcPts val="21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of sacred music, or a noble picture, or a passage from the grander poets.</a:t>
            </a:r>
          </a:p>
          <a:p>
            <a:pPr>
              <a:lnSpc>
                <a:spcPts val="2100"/>
              </a:lnSpc>
            </a:pPr>
            <a:endParaRPr lang="en-US" sz="1200" dirty="0">
              <a:solidFill>
                <a:schemeClr val="tx1">
                  <a:lumMod val="50000"/>
                  <a:lumOff val="50000"/>
                </a:schemeClr>
              </a:solidFill>
              <a:latin typeface="Poppins" panose="00000500000000000000" pitchFamily="2" charset="0"/>
              <a:cs typeface="Poppins" panose="00000500000000000000" pitchFamily="2" charset="0"/>
            </a:endParaRPr>
          </a:p>
          <a:p>
            <a:pPr>
              <a:lnSpc>
                <a:spcPts val="2100"/>
              </a:lnSpc>
            </a:pPr>
            <a:r>
              <a:rPr lang="en-US" sz="1200" dirty="0">
                <a:solidFill>
                  <a:schemeClr val="tx1">
                    <a:lumMod val="50000"/>
                    <a:lumOff val="50000"/>
                  </a:schemeClr>
                </a:solidFill>
                <a:latin typeface="Poppins" panose="00000500000000000000" pitchFamily="2" charset="0"/>
                <a:cs typeface="Poppins" panose="00000500000000000000" pitchFamily="2" charset="0"/>
              </a:rPr>
              <a:t>it always does one good. A peep at some distant orb has power.</a:t>
            </a:r>
          </a:p>
        </p:txBody>
      </p:sp>
    </p:spTree>
    <p:extLst>
      <p:ext uri="{BB962C8B-B14F-4D97-AF65-F5344CB8AC3E}">
        <p14:creationId xmlns:p14="http://schemas.microsoft.com/office/powerpoint/2010/main" val="246645705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431459" y="920750"/>
            <a:ext cx="2111475" cy="1118255"/>
          </a:xfrm>
          <a:prstGeom prst="rect">
            <a:avLst/>
          </a:prstGeom>
          <a:noFill/>
        </p:spPr>
        <p:txBody>
          <a:bodyPr wrap="none" rtlCol="0">
            <a:spAutoFit/>
          </a:bodyPr>
          <a:lstStyle/>
          <a:p>
            <a:pPr>
              <a:lnSpc>
                <a:spcPts val="4000"/>
              </a:lnSpc>
            </a:pPr>
            <a:r>
              <a:rPr lang="en-US" sz="4000" b="1" dirty="0">
                <a:solidFill>
                  <a:schemeClr val="tx2"/>
                </a:solidFill>
                <a:latin typeface="Barlow" panose="00000500000000000000" pitchFamily="2" charset="0"/>
                <a:cs typeface="Poppins" panose="00000500000000000000" pitchFamily="2" charset="0"/>
              </a:rPr>
              <a:t>PEST</a:t>
            </a:r>
          </a:p>
          <a:p>
            <a:pPr>
              <a:lnSpc>
                <a:spcPts val="4000"/>
              </a:lnSpc>
            </a:pPr>
            <a:r>
              <a:rPr lang="en-US" sz="4000" b="1" dirty="0">
                <a:solidFill>
                  <a:schemeClr val="tx2"/>
                </a:solidFill>
                <a:latin typeface="Barlow" panose="00000500000000000000" pitchFamily="2" charset="0"/>
                <a:cs typeface="Poppins" panose="00000500000000000000" pitchFamily="2" charset="0"/>
              </a:rPr>
              <a:t>Analysis</a:t>
            </a:r>
          </a:p>
        </p:txBody>
      </p:sp>
      <p:sp>
        <p:nvSpPr>
          <p:cNvPr id="3" name="Rectangle 6">
            <a:extLst>
              <a:ext uri="{FF2B5EF4-FFF2-40B4-BE49-F238E27FC236}">
                <a16:creationId xmlns:a16="http://schemas.microsoft.com/office/drawing/2014/main" id="{280B4FB1-3A7C-44FB-288F-57012AE6C99A}"/>
              </a:ext>
            </a:extLst>
          </p:cNvPr>
          <p:cNvSpPr>
            <a:spLocks noChangeArrowheads="1"/>
          </p:cNvSpPr>
          <p:nvPr/>
        </p:nvSpPr>
        <p:spPr bwMode="auto">
          <a:xfrm>
            <a:off x="9037638" y="9207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7">
            <a:extLst>
              <a:ext uri="{FF2B5EF4-FFF2-40B4-BE49-F238E27FC236}">
                <a16:creationId xmlns:a16="http://schemas.microsoft.com/office/drawing/2014/main" id="{B447C010-CA5F-DF5A-C21B-101B3A481938}"/>
              </a:ext>
            </a:extLst>
          </p:cNvPr>
          <p:cNvSpPr>
            <a:spLocks noChangeArrowheads="1"/>
          </p:cNvSpPr>
          <p:nvPr/>
        </p:nvSpPr>
        <p:spPr bwMode="auto">
          <a:xfrm>
            <a:off x="6257925" y="37020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Rectangle 8">
            <a:extLst>
              <a:ext uri="{FF2B5EF4-FFF2-40B4-BE49-F238E27FC236}">
                <a16:creationId xmlns:a16="http://schemas.microsoft.com/office/drawing/2014/main" id="{805C8B5E-793E-E3AF-9075-2467BCFB32FD}"/>
              </a:ext>
            </a:extLst>
          </p:cNvPr>
          <p:cNvSpPr>
            <a:spLocks noChangeArrowheads="1"/>
          </p:cNvSpPr>
          <p:nvPr/>
        </p:nvSpPr>
        <p:spPr bwMode="auto">
          <a:xfrm>
            <a:off x="9037638" y="3702050"/>
            <a:ext cx="2620963" cy="262255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Shape 2476">
            <a:extLst>
              <a:ext uri="{FF2B5EF4-FFF2-40B4-BE49-F238E27FC236}">
                <a16:creationId xmlns:a16="http://schemas.microsoft.com/office/drawing/2014/main" id="{6B4C9C28-E50F-3ED8-2F8F-F17A31D4FB0C}"/>
              </a:ext>
            </a:extLst>
          </p:cNvPr>
          <p:cNvSpPr>
            <a:spLocks noChangeAspect="1"/>
          </p:cNvSpPr>
          <p:nvPr/>
        </p:nvSpPr>
        <p:spPr>
          <a:xfrm>
            <a:off x="7269866" y="4156800"/>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1" name="Shape 2521">
            <a:extLst>
              <a:ext uri="{FF2B5EF4-FFF2-40B4-BE49-F238E27FC236}">
                <a16:creationId xmlns:a16="http://schemas.microsoft.com/office/drawing/2014/main" id="{3D2D8E8E-D102-32F5-6786-26B460B37D7B}"/>
              </a:ext>
            </a:extLst>
          </p:cNvPr>
          <p:cNvSpPr>
            <a:spLocks noChangeAspect="1"/>
          </p:cNvSpPr>
          <p:nvPr/>
        </p:nvSpPr>
        <p:spPr>
          <a:xfrm>
            <a:off x="10049579" y="1372434"/>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3" name="Shape 2389">
            <a:extLst>
              <a:ext uri="{FF2B5EF4-FFF2-40B4-BE49-F238E27FC236}">
                <a16:creationId xmlns:a16="http://schemas.microsoft.com/office/drawing/2014/main" id="{0D00A2A2-73F3-D19D-D772-98AA4C908469}"/>
              </a:ext>
            </a:extLst>
          </p:cNvPr>
          <p:cNvSpPr>
            <a:spLocks noChangeAspect="1"/>
          </p:cNvSpPr>
          <p:nvPr/>
        </p:nvSpPr>
        <p:spPr>
          <a:xfrm>
            <a:off x="10049603" y="4211093"/>
            <a:ext cx="597033" cy="48844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1" name="TextBox 50">
            <a:extLst>
              <a:ext uri="{FF2B5EF4-FFF2-40B4-BE49-F238E27FC236}">
                <a16:creationId xmlns:a16="http://schemas.microsoft.com/office/drawing/2014/main" id="{CC02AF63-F20B-4976-7F0A-00E5934CFCA0}"/>
              </a:ext>
            </a:extLst>
          </p:cNvPr>
          <p:cNvSpPr txBox="1"/>
          <p:nvPr/>
        </p:nvSpPr>
        <p:spPr>
          <a:xfrm>
            <a:off x="9326848" y="2186242"/>
            <a:ext cx="2042547" cy="369332"/>
          </a:xfrm>
          <a:prstGeom prst="rect">
            <a:avLst/>
          </a:prstGeom>
          <a:noFill/>
        </p:spPr>
        <p:txBody>
          <a:bodyPr wrap="none" rtlCol="0">
            <a:spAutoFit/>
          </a:bodyPr>
          <a:lstStyle/>
          <a:p>
            <a:pPr algn="ctr"/>
            <a:r>
              <a:rPr lang="en-US" b="1" dirty="0">
                <a:solidFill>
                  <a:schemeClr val="accent2"/>
                </a:solidFill>
                <a:latin typeface="Barlow" panose="00000500000000000000" pitchFamily="2" charset="0"/>
                <a:cs typeface="Poppins" panose="00000500000000000000" pitchFamily="2" charset="0"/>
              </a:rPr>
              <a:t>Economic Factors</a:t>
            </a:r>
          </a:p>
        </p:txBody>
      </p:sp>
      <p:sp>
        <p:nvSpPr>
          <p:cNvPr id="53" name="TextBox 52">
            <a:extLst>
              <a:ext uri="{FF2B5EF4-FFF2-40B4-BE49-F238E27FC236}">
                <a16:creationId xmlns:a16="http://schemas.microsoft.com/office/drawing/2014/main" id="{86880E84-2114-BCE2-E452-FBA0C10E8ED7}"/>
              </a:ext>
            </a:extLst>
          </p:cNvPr>
          <p:cNvSpPr txBox="1"/>
          <p:nvPr/>
        </p:nvSpPr>
        <p:spPr>
          <a:xfrm>
            <a:off x="6741900" y="4967542"/>
            <a:ext cx="1653018" cy="369332"/>
          </a:xfrm>
          <a:prstGeom prst="rect">
            <a:avLst/>
          </a:prstGeom>
          <a:noFill/>
        </p:spPr>
        <p:txBody>
          <a:bodyPr wrap="none" rtlCol="0">
            <a:spAutoFit/>
          </a:bodyPr>
          <a:lstStyle/>
          <a:p>
            <a:pPr algn="ctr"/>
            <a:r>
              <a:rPr lang="en-US" b="1" dirty="0">
                <a:solidFill>
                  <a:schemeClr val="accent4"/>
                </a:solidFill>
                <a:latin typeface="Barlow" panose="00000500000000000000" pitchFamily="2" charset="0"/>
                <a:cs typeface="Poppins" panose="00000500000000000000" pitchFamily="2" charset="0"/>
              </a:rPr>
              <a:t>Social Factors</a:t>
            </a:r>
          </a:p>
        </p:txBody>
      </p:sp>
      <p:sp>
        <p:nvSpPr>
          <p:cNvPr id="55" name="TextBox 54">
            <a:extLst>
              <a:ext uri="{FF2B5EF4-FFF2-40B4-BE49-F238E27FC236}">
                <a16:creationId xmlns:a16="http://schemas.microsoft.com/office/drawing/2014/main" id="{5CFBA558-F274-AA76-CEB7-4A281817BF4E}"/>
              </a:ext>
            </a:extLst>
          </p:cNvPr>
          <p:cNvSpPr txBox="1"/>
          <p:nvPr/>
        </p:nvSpPr>
        <p:spPr>
          <a:xfrm>
            <a:off x="9536038" y="4967542"/>
            <a:ext cx="1624164"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cs typeface="Poppins" panose="00000500000000000000" pitchFamily="2" charset="0"/>
              </a:rPr>
              <a:t>Technological</a:t>
            </a:r>
          </a:p>
        </p:txBody>
      </p:sp>
      <p:cxnSp>
        <p:nvCxnSpPr>
          <p:cNvPr id="56" name="Straight Connector 55">
            <a:extLst>
              <a:ext uri="{FF2B5EF4-FFF2-40B4-BE49-F238E27FC236}">
                <a16:creationId xmlns:a16="http://schemas.microsoft.com/office/drawing/2014/main" id="{D3A4421C-11D8-D844-E1BE-343BCE9AEB94}"/>
              </a:ext>
            </a:extLst>
          </p:cNvPr>
          <p:cNvCxnSpPr>
            <a:cxnSpLocks/>
          </p:cNvCxnSpPr>
          <p:nvPr/>
        </p:nvCxnSpPr>
        <p:spPr>
          <a:xfrm>
            <a:off x="533400" y="3946087"/>
            <a:ext cx="0" cy="1938346"/>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1A92166F-33B0-D723-8994-9BE64C9A3185}"/>
              </a:ext>
            </a:extLst>
          </p:cNvPr>
          <p:cNvSpPr txBox="1"/>
          <p:nvPr/>
        </p:nvSpPr>
        <p:spPr>
          <a:xfrm>
            <a:off x="692151" y="3859501"/>
            <a:ext cx="2133918" cy="400110"/>
          </a:xfrm>
          <a:prstGeom prst="rect">
            <a:avLst/>
          </a:prstGeom>
          <a:noFill/>
        </p:spPr>
        <p:txBody>
          <a:bodyPr wrap="none" rtlCol="0">
            <a:spAutoFit/>
          </a:bodyPr>
          <a:lstStyle/>
          <a:p>
            <a:r>
              <a:rPr lang="en-US" sz="2000" b="1" dirty="0">
                <a:solidFill>
                  <a:schemeClr val="accent3"/>
                </a:solidFill>
                <a:latin typeface="Barlow" panose="00000500000000000000" pitchFamily="2" charset="0"/>
                <a:cs typeface="Poppins" panose="00000500000000000000" pitchFamily="2" charset="0"/>
              </a:rPr>
              <a:t>TECHNOLOGICAL</a:t>
            </a:r>
          </a:p>
        </p:txBody>
      </p:sp>
      <p:sp>
        <p:nvSpPr>
          <p:cNvPr id="8" name="Rectangle 5">
            <a:extLst>
              <a:ext uri="{FF2B5EF4-FFF2-40B4-BE49-F238E27FC236}">
                <a16:creationId xmlns:a16="http://schemas.microsoft.com/office/drawing/2014/main" id="{6F93D6A2-3163-FBAC-7431-83F7E5A40F07}"/>
              </a:ext>
            </a:extLst>
          </p:cNvPr>
          <p:cNvSpPr>
            <a:spLocks noChangeArrowheads="1"/>
          </p:cNvSpPr>
          <p:nvPr/>
        </p:nvSpPr>
        <p:spPr bwMode="auto">
          <a:xfrm>
            <a:off x="6257925" y="9207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Shape 2627">
            <a:extLst>
              <a:ext uri="{FF2B5EF4-FFF2-40B4-BE49-F238E27FC236}">
                <a16:creationId xmlns:a16="http://schemas.microsoft.com/office/drawing/2014/main" id="{75D9E4BE-749F-47B5-62A4-E64A0F27B7BE}"/>
              </a:ext>
            </a:extLst>
          </p:cNvPr>
          <p:cNvSpPr>
            <a:spLocks noChangeAspect="1"/>
          </p:cNvSpPr>
          <p:nvPr/>
        </p:nvSpPr>
        <p:spPr>
          <a:xfrm>
            <a:off x="7269866" y="1372434"/>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1" name="TextBox 10">
            <a:extLst>
              <a:ext uri="{FF2B5EF4-FFF2-40B4-BE49-F238E27FC236}">
                <a16:creationId xmlns:a16="http://schemas.microsoft.com/office/drawing/2014/main" id="{80AF8E90-39DB-739D-8E0F-F3D4992DE479}"/>
              </a:ext>
            </a:extLst>
          </p:cNvPr>
          <p:cNvSpPr txBox="1"/>
          <p:nvPr/>
        </p:nvSpPr>
        <p:spPr>
          <a:xfrm>
            <a:off x="6640111" y="2186242"/>
            <a:ext cx="1856598" cy="369332"/>
          </a:xfrm>
          <a:prstGeom prst="rect">
            <a:avLst/>
          </a:prstGeom>
          <a:noFill/>
        </p:spPr>
        <p:txBody>
          <a:bodyPr wrap="none" rtlCol="0">
            <a:spAutoFit/>
          </a:bodyPr>
          <a:lstStyle/>
          <a:p>
            <a:pPr algn="ctr"/>
            <a:r>
              <a:rPr lang="en-US" b="1" dirty="0">
                <a:solidFill>
                  <a:schemeClr val="accent1"/>
                </a:solidFill>
                <a:latin typeface="Barlow" panose="00000500000000000000" pitchFamily="2" charset="0"/>
                <a:cs typeface="Poppins" panose="00000500000000000000" pitchFamily="2" charset="0"/>
              </a:rPr>
              <a:t>Political Factors</a:t>
            </a:r>
          </a:p>
        </p:txBody>
      </p:sp>
      <p:sp>
        <p:nvSpPr>
          <p:cNvPr id="2" name="TextBox 1">
            <a:extLst>
              <a:ext uri="{FF2B5EF4-FFF2-40B4-BE49-F238E27FC236}">
                <a16:creationId xmlns:a16="http://schemas.microsoft.com/office/drawing/2014/main" id="{5CBCACBD-F4E4-5620-33BE-7BE65E303029}"/>
              </a:ext>
            </a:extLst>
          </p:cNvPr>
          <p:cNvSpPr txBox="1"/>
          <p:nvPr/>
        </p:nvSpPr>
        <p:spPr>
          <a:xfrm>
            <a:off x="692151" y="4274125"/>
            <a:ext cx="4525507" cy="1677639"/>
          </a:xfrm>
          <a:prstGeom prst="rect">
            <a:avLst/>
          </a:prstGeom>
          <a:noFill/>
        </p:spPr>
        <p:txBody>
          <a:bodyPr wrap="square" rtlCol="0">
            <a:spAutoFit/>
          </a:bodyPr>
          <a:lstStyle/>
          <a:p>
            <a:pPr>
              <a:lnSpc>
                <a:spcPts val="21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of sacred music, or a noble picture, or a passage from the grander poets.</a:t>
            </a:r>
          </a:p>
          <a:p>
            <a:pPr>
              <a:lnSpc>
                <a:spcPts val="2100"/>
              </a:lnSpc>
            </a:pPr>
            <a:endParaRPr lang="en-US" sz="1200" dirty="0">
              <a:solidFill>
                <a:schemeClr val="tx1">
                  <a:lumMod val="50000"/>
                  <a:lumOff val="50000"/>
                </a:schemeClr>
              </a:solidFill>
              <a:latin typeface="Poppins" panose="00000500000000000000" pitchFamily="2" charset="0"/>
              <a:cs typeface="Poppins" panose="00000500000000000000" pitchFamily="2" charset="0"/>
            </a:endParaRPr>
          </a:p>
          <a:p>
            <a:pPr>
              <a:lnSpc>
                <a:spcPts val="2100"/>
              </a:lnSpc>
            </a:pPr>
            <a:r>
              <a:rPr lang="en-US" sz="1200" dirty="0">
                <a:solidFill>
                  <a:schemeClr val="tx1">
                    <a:lumMod val="50000"/>
                    <a:lumOff val="50000"/>
                  </a:schemeClr>
                </a:solidFill>
                <a:latin typeface="Poppins" panose="00000500000000000000" pitchFamily="2" charset="0"/>
                <a:cs typeface="Poppins" panose="00000500000000000000" pitchFamily="2" charset="0"/>
              </a:rPr>
              <a:t>it always does one good. A peep at some distant orb has power.</a:t>
            </a:r>
          </a:p>
        </p:txBody>
      </p:sp>
      <p:sp>
        <p:nvSpPr>
          <p:cNvPr id="12" name="TextBox 11">
            <a:extLst>
              <a:ext uri="{FF2B5EF4-FFF2-40B4-BE49-F238E27FC236}">
                <a16:creationId xmlns:a16="http://schemas.microsoft.com/office/drawing/2014/main" id="{F9BB84CB-0CED-BE4B-B15D-AEDE25DC0D8A}"/>
              </a:ext>
            </a:extLst>
          </p:cNvPr>
          <p:cNvSpPr txBox="1"/>
          <p:nvPr/>
        </p:nvSpPr>
        <p:spPr>
          <a:xfrm>
            <a:off x="6430669" y="2512871"/>
            <a:ext cx="2275475"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13" name="TextBox 12">
            <a:extLst>
              <a:ext uri="{FF2B5EF4-FFF2-40B4-BE49-F238E27FC236}">
                <a16:creationId xmlns:a16="http://schemas.microsoft.com/office/drawing/2014/main" id="{EB0E09C9-6872-5E04-2370-190D2283005B}"/>
              </a:ext>
            </a:extLst>
          </p:cNvPr>
          <p:cNvSpPr txBox="1"/>
          <p:nvPr/>
        </p:nvSpPr>
        <p:spPr>
          <a:xfrm>
            <a:off x="9210382" y="2512871"/>
            <a:ext cx="2275475"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14" name="TextBox 13">
            <a:extLst>
              <a:ext uri="{FF2B5EF4-FFF2-40B4-BE49-F238E27FC236}">
                <a16:creationId xmlns:a16="http://schemas.microsoft.com/office/drawing/2014/main" id="{AD2BA809-5990-0E61-E2CE-2D98093609ED}"/>
              </a:ext>
            </a:extLst>
          </p:cNvPr>
          <p:cNvSpPr txBox="1"/>
          <p:nvPr/>
        </p:nvSpPr>
        <p:spPr>
          <a:xfrm>
            <a:off x="6430669" y="5294171"/>
            <a:ext cx="2275475"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15" name="TextBox 14">
            <a:extLst>
              <a:ext uri="{FF2B5EF4-FFF2-40B4-BE49-F238E27FC236}">
                <a16:creationId xmlns:a16="http://schemas.microsoft.com/office/drawing/2014/main" id="{C6F5BE82-A5EB-5930-CF9D-73A3526E6EBA}"/>
              </a:ext>
            </a:extLst>
          </p:cNvPr>
          <p:cNvSpPr txBox="1"/>
          <p:nvPr/>
        </p:nvSpPr>
        <p:spPr>
          <a:xfrm>
            <a:off x="9210382" y="5294171"/>
            <a:ext cx="2275475" cy="766620"/>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power to raise and purify thoughts distant picture.</a:t>
            </a:r>
          </a:p>
        </p:txBody>
      </p:sp>
    </p:spTree>
    <p:extLst>
      <p:ext uri="{BB962C8B-B14F-4D97-AF65-F5344CB8AC3E}">
        <p14:creationId xmlns:p14="http://schemas.microsoft.com/office/powerpoint/2010/main" val="43706046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36F3259-5CA5-F3E3-B093-02521C9B035D}"/>
              </a:ext>
            </a:extLst>
          </p:cNvPr>
          <p:cNvSpPr txBox="1"/>
          <p:nvPr/>
        </p:nvSpPr>
        <p:spPr>
          <a:xfrm>
            <a:off x="431459" y="920750"/>
            <a:ext cx="2111475" cy="1118255"/>
          </a:xfrm>
          <a:prstGeom prst="rect">
            <a:avLst/>
          </a:prstGeom>
          <a:noFill/>
        </p:spPr>
        <p:txBody>
          <a:bodyPr wrap="none" rtlCol="0">
            <a:spAutoFit/>
          </a:bodyPr>
          <a:lstStyle/>
          <a:p>
            <a:pPr>
              <a:lnSpc>
                <a:spcPts val="4000"/>
              </a:lnSpc>
            </a:pPr>
            <a:r>
              <a:rPr lang="en-US" sz="4000" b="1" dirty="0">
                <a:solidFill>
                  <a:schemeClr val="tx2"/>
                </a:solidFill>
                <a:latin typeface="Barlow" panose="00000500000000000000" pitchFamily="2" charset="0"/>
                <a:cs typeface="Poppins" panose="00000500000000000000" pitchFamily="2" charset="0"/>
              </a:rPr>
              <a:t>PEST</a:t>
            </a:r>
          </a:p>
          <a:p>
            <a:pPr>
              <a:lnSpc>
                <a:spcPts val="4000"/>
              </a:lnSpc>
            </a:pPr>
            <a:r>
              <a:rPr lang="en-US" sz="4000" b="1" dirty="0">
                <a:solidFill>
                  <a:schemeClr val="tx2"/>
                </a:solidFill>
                <a:latin typeface="Barlow" panose="00000500000000000000" pitchFamily="2" charset="0"/>
                <a:cs typeface="Poppins" panose="00000500000000000000" pitchFamily="2" charset="0"/>
              </a:rPr>
              <a:t>Analysis</a:t>
            </a:r>
          </a:p>
        </p:txBody>
      </p:sp>
      <p:sp>
        <p:nvSpPr>
          <p:cNvPr id="3" name="Rectangle 6">
            <a:extLst>
              <a:ext uri="{FF2B5EF4-FFF2-40B4-BE49-F238E27FC236}">
                <a16:creationId xmlns:a16="http://schemas.microsoft.com/office/drawing/2014/main" id="{280B4FB1-3A7C-44FB-288F-57012AE6C99A}"/>
              </a:ext>
            </a:extLst>
          </p:cNvPr>
          <p:cNvSpPr>
            <a:spLocks noChangeArrowheads="1"/>
          </p:cNvSpPr>
          <p:nvPr/>
        </p:nvSpPr>
        <p:spPr bwMode="auto">
          <a:xfrm>
            <a:off x="9037638" y="9207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7">
            <a:extLst>
              <a:ext uri="{FF2B5EF4-FFF2-40B4-BE49-F238E27FC236}">
                <a16:creationId xmlns:a16="http://schemas.microsoft.com/office/drawing/2014/main" id="{B447C010-CA5F-DF5A-C21B-101B3A481938}"/>
              </a:ext>
            </a:extLst>
          </p:cNvPr>
          <p:cNvSpPr>
            <a:spLocks noChangeArrowheads="1"/>
          </p:cNvSpPr>
          <p:nvPr/>
        </p:nvSpPr>
        <p:spPr bwMode="auto">
          <a:xfrm>
            <a:off x="6257925" y="3702050"/>
            <a:ext cx="2620963" cy="262255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Rectangle 8">
            <a:extLst>
              <a:ext uri="{FF2B5EF4-FFF2-40B4-BE49-F238E27FC236}">
                <a16:creationId xmlns:a16="http://schemas.microsoft.com/office/drawing/2014/main" id="{805C8B5E-793E-E3AF-9075-2467BCFB32FD}"/>
              </a:ext>
            </a:extLst>
          </p:cNvPr>
          <p:cNvSpPr>
            <a:spLocks noChangeArrowheads="1"/>
          </p:cNvSpPr>
          <p:nvPr/>
        </p:nvSpPr>
        <p:spPr bwMode="auto">
          <a:xfrm>
            <a:off x="9037638" y="37020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Shape 2476">
            <a:extLst>
              <a:ext uri="{FF2B5EF4-FFF2-40B4-BE49-F238E27FC236}">
                <a16:creationId xmlns:a16="http://schemas.microsoft.com/office/drawing/2014/main" id="{6B4C9C28-E50F-3ED8-2F8F-F17A31D4FB0C}"/>
              </a:ext>
            </a:extLst>
          </p:cNvPr>
          <p:cNvSpPr>
            <a:spLocks noChangeAspect="1"/>
          </p:cNvSpPr>
          <p:nvPr/>
        </p:nvSpPr>
        <p:spPr>
          <a:xfrm>
            <a:off x="7269866" y="4156800"/>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1" name="Shape 2521">
            <a:extLst>
              <a:ext uri="{FF2B5EF4-FFF2-40B4-BE49-F238E27FC236}">
                <a16:creationId xmlns:a16="http://schemas.microsoft.com/office/drawing/2014/main" id="{3D2D8E8E-D102-32F5-6786-26B460B37D7B}"/>
              </a:ext>
            </a:extLst>
          </p:cNvPr>
          <p:cNvSpPr>
            <a:spLocks noChangeAspect="1"/>
          </p:cNvSpPr>
          <p:nvPr/>
        </p:nvSpPr>
        <p:spPr>
          <a:xfrm>
            <a:off x="10049579" y="1372434"/>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3" name="Shape 2389">
            <a:extLst>
              <a:ext uri="{FF2B5EF4-FFF2-40B4-BE49-F238E27FC236}">
                <a16:creationId xmlns:a16="http://schemas.microsoft.com/office/drawing/2014/main" id="{0D00A2A2-73F3-D19D-D772-98AA4C908469}"/>
              </a:ext>
            </a:extLst>
          </p:cNvPr>
          <p:cNvSpPr>
            <a:spLocks noChangeAspect="1"/>
          </p:cNvSpPr>
          <p:nvPr/>
        </p:nvSpPr>
        <p:spPr>
          <a:xfrm>
            <a:off x="10049603" y="4211093"/>
            <a:ext cx="597033" cy="48844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1" name="TextBox 50">
            <a:extLst>
              <a:ext uri="{FF2B5EF4-FFF2-40B4-BE49-F238E27FC236}">
                <a16:creationId xmlns:a16="http://schemas.microsoft.com/office/drawing/2014/main" id="{CC02AF63-F20B-4976-7F0A-00E5934CFCA0}"/>
              </a:ext>
            </a:extLst>
          </p:cNvPr>
          <p:cNvSpPr txBox="1"/>
          <p:nvPr/>
        </p:nvSpPr>
        <p:spPr>
          <a:xfrm>
            <a:off x="9326848" y="2186242"/>
            <a:ext cx="2042547" cy="369332"/>
          </a:xfrm>
          <a:prstGeom prst="rect">
            <a:avLst/>
          </a:prstGeom>
          <a:noFill/>
        </p:spPr>
        <p:txBody>
          <a:bodyPr wrap="none" rtlCol="0">
            <a:spAutoFit/>
          </a:bodyPr>
          <a:lstStyle/>
          <a:p>
            <a:pPr algn="ctr"/>
            <a:r>
              <a:rPr lang="en-US" b="1" dirty="0">
                <a:solidFill>
                  <a:schemeClr val="accent2"/>
                </a:solidFill>
                <a:latin typeface="Barlow" panose="00000500000000000000" pitchFamily="2" charset="0"/>
                <a:cs typeface="Poppins" panose="00000500000000000000" pitchFamily="2" charset="0"/>
              </a:rPr>
              <a:t>Economic Factors</a:t>
            </a:r>
          </a:p>
        </p:txBody>
      </p:sp>
      <p:sp>
        <p:nvSpPr>
          <p:cNvPr id="53" name="TextBox 52">
            <a:extLst>
              <a:ext uri="{FF2B5EF4-FFF2-40B4-BE49-F238E27FC236}">
                <a16:creationId xmlns:a16="http://schemas.microsoft.com/office/drawing/2014/main" id="{86880E84-2114-BCE2-E452-FBA0C10E8ED7}"/>
              </a:ext>
            </a:extLst>
          </p:cNvPr>
          <p:cNvSpPr txBox="1"/>
          <p:nvPr/>
        </p:nvSpPr>
        <p:spPr>
          <a:xfrm>
            <a:off x="6741900" y="4967542"/>
            <a:ext cx="1653018" cy="369332"/>
          </a:xfrm>
          <a:prstGeom prst="rect">
            <a:avLst/>
          </a:prstGeom>
          <a:noFill/>
        </p:spPr>
        <p:txBody>
          <a:bodyPr wrap="none" rtlCol="0">
            <a:spAutoFit/>
          </a:bodyPr>
          <a:lstStyle/>
          <a:p>
            <a:pPr algn="ctr"/>
            <a:r>
              <a:rPr lang="en-US" b="1" dirty="0">
                <a:solidFill>
                  <a:schemeClr val="bg1"/>
                </a:solidFill>
                <a:latin typeface="Barlow" panose="00000500000000000000" pitchFamily="2" charset="0"/>
                <a:cs typeface="Poppins" panose="00000500000000000000" pitchFamily="2" charset="0"/>
              </a:rPr>
              <a:t>Social Factors</a:t>
            </a:r>
          </a:p>
        </p:txBody>
      </p:sp>
      <p:sp>
        <p:nvSpPr>
          <p:cNvPr id="55" name="TextBox 54">
            <a:extLst>
              <a:ext uri="{FF2B5EF4-FFF2-40B4-BE49-F238E27FC236}">
                <a16:creationId xmlns:a16="http://schemas.microsoft.com/office/drawing/2014/main" id="{5CFBA558-F274-AA76-CEB7-4A281817BF4E}"/>
              </a:ext>
            </a:extLst>
          </p:cNvPr>
          <p:cNvSpPr txBox="1"/>
          <p:nvPr/>
        </p:nvSpPr>
        <p:spPr>
          <a:xfrm>
            <a:off x="9536038" y="4967542"/>
            <a:ext cx="1624164" cy="369332"/>
          </a:xfrm>
          <a:prstGeom prst="rect">
            <a:avLst/>
          </a:prstGeom>
          <a:noFill/>
        </p:spPr>
        <p:txBody>
          <a:bodyPr wrap="none" rtlCol="0">
            <a:spAutoFit/>
          </a:bodyPr>
          <a:lstStyle/>
          <a:p>
            <a:pPr algn="ctr"/>
            <a:r>
              <a:rPr lang="en-US" b="1" dirty="0">
                <a:solidFill>
                  <a:schemeClr val="accent3"/>
                </a:solidFill>
                <a:latin typeface="Barlow" panose="00000500000000000000" pitchFamily="2" charset="0"/>
                <a:cs typeface="Poppins" panose="00000500000000000000" pitchFamily="2" charset="0"/>
              </a:rPr>
              <a:t>Technological</a:t>
            </a:r>
          </a:p>
        </p:txBody>
      </p:sp>
      <p:cxnSp>
        <p:nvCxnSpPr>
          <p:cNvPr id="56" name="Straight Connector 55">
            <a:extLst>
              <a:ext uri="{FF2B5EF4-FFF2-40B4-BE49-F238E27FC236}">
                <a16:creationId xmlns:a16="http://schemas.microsoft.com/office/drawing/2014/main" id="{D3A4421C-11D8-D844-E1BE-343BCE9AEB94}"/>
              </a:ext>
            </a:extLst>
          </p:cNvPr>
          <p:cNvCxnSpPr>
            <a:cxnSpLocks/>
          </p:cNvCxnSpPr>
          <p:nvPr/>
        </p:nvCxnSpPr>
        <p:spPr>
          <a:xfrm>
            <a:off x="533400" y="3946087"/>
            <a:ext cx="0" cy="1938346"/>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1A92166F-33B0-D723-8994-9BE64C9A3185}"/>
              </a:ext>
            </a:extLst>
          </p:cNvPr>
          <p:cNvSpPr txBox="1"/>
          <p:nvPr/>
        </p:nvSpPr>
        <p:spPr>
          <a:xfrm>
            <a:off x="692151" y="3859501"/>
            <a:ext cx="2178802" cy="400110"/>
          </a:xfrm>
          <a:prstGeom prst="rect">
            <a:avLst/>
          </a:prstGeom>
          <a:noFill/>
        </p:spPr>
        <p:txBody>
          <a:bodyPr wrap="none" rtlCol="0">
            <a:spAutoFit/>
          </a:bodyPr>
          <a:lstStyle/>
          <a:p>
            <a:r>
              <a:rPr lang="en-US" sz="2000" b="1" dirty="0">
                <a:solidFill>
                  <a:schemeClr val="accent4"/>
                </a:solidFill>
                <a:latin typeface="Barlow" panose="00000500000000000000" pitchFamily="2" charset="0"/>
                <a:cs typeface="Poppins" panose="00000500000000000000" pitchFamily="2" charset="0"/>
              </a:rPr>
              <a:t>SOCIAL FACTORS</a:t>
            </a:r>
          </a:p>
        </p:txBody>
      </p:sp>
      <p:sp>
        <p:nvSpPr>
          <p:cNvPr id="8" name="Rectangle 5">
            <a:extLst>
              <a:ext uri="{FF2B5EF4-FFF2-40B4-BE49-F238E27FC236}">
                <a16:creationId xmlns:a16="http://schemas.microsoft.com/office/drawing/2014/main" id="{6E16DD58-56CA-458D-B595-954E9DCD7907}"/>
              </a:ext>
            </a:extLst>
          </p:cNvPr>
          <p:cNvSpPr>
            <a:spLocks noChangeArrowheads="1"/>
          </p:cNvSpPr>
          <p:nvPr/>
        </p:nvSpPr>
        <p:spPr bwMode="auto">
          <a:xfrm>
            <a:off x="6257925" y="920750"/>
            <a:ext cx="2620963" cy="262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Shape 2627">
            <a:extLst>
              <a:ext uri="{FF2B5EF4-FFF2-40B4-BE49-F238E27FC236}">
                <a16:creationId xmlns:a16="http://schemas.microsoft.com/office/drawing/2014/main" id="{C316C151-9348-1A03-30C3-E6A3CBB6AB95}"/>
              </a:ext>
            </a:extLst>
          </p:cNvPr>
          <p:cNvSpPr>
            <a:spLocks noChangeAspect="1"/>
          </p:cNvSpPr>
          <p:nvPr/>
        </p:nvSpPr>
        <p:spPr>
          <a:xfrm>
            <a:off x="7269866" y="1372434"/>
            <a:ext cx="597080" cy="597033"/>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1" name="TextBox 10">
            <a:extLst>
              <a:ext uri="{FF2B5EF4-FFF2-40B4-BE49-F238E27FC236}">
                <a16:creationId xmlns:a16="http://schemas.microsoft.com/office/drawing/2014/main" id="{1ECD61FD-E998-5B29-EEC9-6D0627163895}"/>
              </a:ext>
            </a:extLst>
          </p:cNvPr>
          <p:cNvSpPr txBox="1"/>
          <p:nvPr/>
        </p:nvSpPr>
        <p:spPr>
          <a:xfrm>
            <a:off x="6640111" y="2186242"/>
            <a:ext cx="1856598" cy="369332"/>
          </a:xfrm>
          <a:prstGeom prst="rect">
            <a:avLst/>
          </a:prstGeom>
          <a:noFill/>
        </p:spPr>
        <p:txBody>
          <a:bodyPr wrap="none" rtlCol="0">
            <a:spAutoFit/>
          </a:bodyPr>
          <a:lstStyle/>
          <a:p>
            <a:pPr algn="ctr"/>
            <a:r>
              <a:rPr lang="en-US" b="1" dirty="0">
                <a:solidFill>
                  <a:schemeClr val="accent1"/>
                </a:solidFill>
                <a:latin typeface="Barlow" panose="00000500000000000000" pitchFamily="2" charset="0"/>
                <a:cs typeface="Poppins" panose="00000500000000000000" pitchFamily="2" charset="0"/>
              </a:rPr>
              <a:t>Political Factors</a:t>
            </a:r>
          </a:p>
        </p:txBody>
      </p:sp>
      <p:sp>
        <p:nvSpPr>
          <p:cNvPr id="2" name="TextBox 1">
            <a:extLst>
              <a:ext uri="{FF2B5EF4-FFF2-40B4-BE49-F238E27FC236}">
                <a16:creationId xmlns:a16="http://schemas.microsoft.com/office/drawing/2014/main" id="{F59A838D-1D10-0041-AF2E-8A6DA84119D6}"/>
              </a:ext>
            </a:extLst>
          </p:cNvPr>
          <p:cNvSpPr txBox="1"/>
          <p:nvPr/>
        </p:nvSpPr>
        <p:spPr>
          <a:xfrm>
            <a:off x="692151" y="4274125"/>
            <a:ext cx="4525507" cy="1677639"/>
          </a:xfrm>
          <a:prstGeom prst="rect">
            <a:avLst/>
          </a:prstGeom>
          <a:noFill/>
        </p:spPr>
        <p:txBody>
          <a:bodyPr wrap="square" rtlCol="0">
            <a:spAutoFit/>
          </a:bodyPr>
          <a:lstStyle/>
          <a:p>
            <a:pPr>
              <a:lnSpc>
                <a:spcPts val="21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of sacred music, or a noble picture, or a passage from the grander poets.</a:t>
            </a:r>
          </a:p>
          <a:p>
            <a:pPr>
              <a:lnSpc>
                <a:spcPts val="2100"/>
              </a:lnSpc>
            </a:pPr>
            <a:endParaRPr lang="en-US" sz="1200" dirty="0">
              <a:solidFill>
                <a:schemeClr val="tx1">
                  <a:lumMod val="50000"/>
                  <a:lumOff val="50000"/>
                </a:schemeClr>
              </a:solidFill>
              <a:latin typeface="Poppins" panose="00000500000000000000" pitchFamily="2" charset="0"/>
              <a:cs typeface="Poppins" panose="00000500000000000000" pitchFamily="2" charset="0"/>
            </a:endParaRPr>
          </a:p>
          <a:p>
            <a:pPr>
              <a:lnSpc>
                <a:spcPts val="2100"/>
              </a:lnSpc>
            </a:pPr>
            <a:r>
              <a:rPr lang="en-US" sz="1200" dirty="0">
                <a:solidFill>
                  <a:schemeClr val="tx1">
                    <a:lumMod val="50000"/>
                    <a:lumOff val="50000"/>
                  </a:schemeClr>
                </a:solidFill>
                <a:latin typeface="Poppins" panose="00000500000000000000" pitchFamily="2" charset="0"/>
                <a:cs typeface="Poppins" panose="00000500000000000000" pitchFamily="2" charset="0"/>
              </a:rPr>
              <a:t>it always does one good. A peep at some distant orb has power.</a:t>
            </a:r>
          </a:p>
        </p:txBody>
      </p:sp>
      <p:sp>
        <p:nvSpPr>
          <p:cNvPr id="12" name="TextBox 11">
            <a:extLst>
              <a:ext uri="{FF2B5EF4-FFF2-40B4-BE49-F238E27FC236}">
                <a16:creationId xmlns:a16="http://schemas.microsoft.com/office/drawing/2014/main" id="{F362FC81-AB1B-299B-BC95-FFDD39F5BF6D}"/>
              </a:ext>
            </a:extLst>
          </p:cNvPr>
          <p:cNvSpPr txBox="1"/>
          <p:nvPr/>
        </p:nvSpPr>
        <p:spPr>
          <a:xfrm>
            <a:off x="6430669" y="2512871"/>
            <a:ext cx="2275475"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13" name="TextBox 12">
            <a:extLst>
              <a:ext uri="{FF2B5EF4-FFF2-40B4-BE49-F238E27FC236}">
                <a16:creationId xmlns:a16="http://schemas.microsoft.com/office/drawing/2014/main" id="{B7857826-2864-FEC8-6A14-D9067BCA6969}"/>
              </a:ext>
            </a:extLst>
          </p:cNvPr>
          <p:cNvSpPr txBox="1"/>
          <p:nvPr/>
        </p:nvSpPr>
        <p:spPr>
          <a:xfrm>
            <a:off x="9210382" y="2512871"/>
            <a:ext cx="2275475"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14" name="TextBox 13">
            <a:extLst>
              <a:ext uri="{FF2B5EF4-FFF2-40B4-BE49-F238E27FC236}">
                <a16:creationId xmlns:a16="http://schemas.microsoft.com/office/drawing/2014/main" id="{1E33C77A-795F-11CF-5C69-A70362F250C1}"/>
              </a:ext>
            </a:extLst>
          </p:cNvPr>
          <p:cNvSpPr txBox="1"/>
          <p:nvPr/>
        </p:nvSpPr>
        <p:spPr>
          <a:xfrm>
            <a:off x="6430669" y="5294171"/>
            <a:ext cx="2275475" cy="766620"/>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power to raise and purify thoughts distant picture.</a:t>
            </a:r>
          </a:p>
        </p:txBody>
      </p:sp>
      <p:sp>
        <p:nvSpPr>
          <p:cNvPr id="15" name="TextBox 14">
            <a:extLst>
              <a:ext uri="{FF2B5EF4-FFF2-40B4-BE49-F238E27FC236}">
                <a16:creationId xmlns:a16="http://schemas.microsoft.com/office/drawing/2014/main" id="{A5776773-26F4-A859-FC83-321C6EB4D3DF}"/>
              </a:ext>
            </a:extLst>
          </p:cNvPr>
          <p:cNvSpPr txBox="1"/>
          <p:nvPr/>
        </p:nvSpPr>
        <p:spPr>
          <a:xfrm>
            <a:off x="9210382" y="5294171"/>
            <a:ext cx="2275475" cy="766620"/>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thoughts distant picture.</a:t>
            </a:r>
          </a:p>
        </p:txBody>
      </p:sp>
    </p:spTree>
    <p:extLst>
      <p:ext uri="{BB962C8B-B14F-4D97-AF65-F5344CB8AC3E}">
        <p14:creationId xmlns:p14="http://schemas.microsoft.com/office/powerpoint/2010/main" val="178900210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090911"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Gap Analysis</a:t>
            </a:r>
          </a:p>
        </p:txBody>
      </p:sp>
      <p:sp>
        <p:nvSpPr>
          <p:cNvPr id="3" name="Speech Bubble: Oval 2">
            <a:extLst>
              <a:ext uri="{FF2B5EF4-FFF2-40B4-BE49-F238E27FC236}">
                <a16:creationId xmlns:a16="http://schemas.microsoft.com/office/drawing/2014/main" id="{6A96A0C6-3D43-58AB-F807-CDA79C1C0F85}"/>
              </a:ext>
            </a:extLst>
          </p:cNvPr>
          <p:cNvSpPr/>
          <p:nvPr/>
        </p:nvSpPr>
        <p:spPr>
          <a:xfrm>
            <a:off x="997906" y="2804707"/>
            <a:ext cx="1717659" cy="1717659"/>
          </a:xfrm>
          <a:prstGeom prst="wedgeEllipseCallout">
            <a:avLst>
              <a:gd name="adj1" fmla="val -711"/>
              <a:gd name="adj2" fmla="val 65986"/>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spc="300" dirty="0">
              <a:latin typeface="+mj-lt"/>
            </a:endParaRPr>
          </a:p>
        </p:txBody>
      </p:sp>
      <p:sp>
        <p:nvSpPr>
          <p:cNvPr id="8" name="Speech Bubble: Oval 7">
            <a:extLst>
              <a:ext uri="{FF2B5EF4-FFF2-40B4-BE49-F238E27FC236}">
                <a16:creationId xmlns:a16="http://schemas.microsoft.com/office/drawing/2014/main" id="{69699B44-C19D-DA96-A245-7AA94FA61BAD}"/>
              </a:ext>
            </a:extLst>
          </p:cNvPr>
          <p:cNvSpPr/>
          <p:nvPr/>
        </p:nvSpPr>
        <p:spPr>
          <a:xfrm>
            <a:off x="3308062" y="2445183"/>
            <a:ext cx="2054843" cy="2054843"/>
          </a:xfrm>
          <a:prstGeom prst="wedgeEllipseCallout">
            <a:avLst>
              <a:gd name="adj1" fmla="val 57"/>
              <a:gd name="adj2" fmla="val 62191"/>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spc="300" dirty="0">
              <a:latin typeface="+mj-lt"/>
            </a:endParaRPr>
          </a:p>
        </p:txBody>
      </p:sp>
      <p:sp>
        <p:nvSpPr>
          <p:cNvPr id="13" name="Speech Bubble: Oval 12">
            <a:extLst>
              <a:ext uri="{FF2B5EF4-FFF2-40B4-BE49-F238E27FC236}">
                <a16:creationId xmlns:a16="http://schemas.microsoft.com/office/drawing/2014/main" id="{1CEAD38F-8ADF-2F4D-F12F-14797315CDF2}"/>
              </a:ext>
            </a:extLst>
          </p:cNvPr>
          <p:cNvSpPr/>
          <p:nvPr/>
        </p:nvSpPr>
        <p:spPr>
          <a:xfrm>
            <a:off x="5955402" y="2189440"/>
            <a:ext cx="2294221" cy="2294221"/>
          </a:xfrm>
          <a:prstGeom prst="wedgeEllipseCallout">
            <a:avLst>
              <a:gd name="adj1" fmla="val -240"/>
              <a:gd name="adj2" fmla="val 62168"/>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spc="300" dirty="0">
              <a:latin typeface="+mj-lt"/>
            </a:endParaRPr>
          </a:p>
        </p:txBody>
      </p:sp>
      <p:sp>
        <p:nvSpPr>
          <p:cNvPr id="19" name="Speech Bubble: Oval 18">
            <a:extLst>
              <a:ext uri="{FF2B5EF4-FFF2-40B4-BE49-F238E27FC236}">
                <a16:creationId xmlns:a16="http://schemas.microsoft.com/office/drawing/2014/main" id="{C090C8D3-0254-F63E-560B-37CB92A294C6}"/>
              </a:ext>
            </a:extLst>
          </p:cNvPr>
          <p:cNvSpPr/>
          <p:nvPr/>
        </p:nvSpPr>
        <p:spPr>
          <a:xfrm>
            <a:off x="8842120" y="1769658"/>
            <a:ext cx="2688195" cy="2688194"/>
          </a:xfrm>
          <a:prstGeom prst="wedgeEllipseCallout">
            <a:avLst>
              <a:gd name="adj1" fmla="val -46"/>
              <a:gd name="adj2" fmla="val 62500"/>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spc="300" dirty="0">
              <a:latin typeface="+mj-lt"/>
            </a:endParaRPr>
          </a:p>
        </p:txBody>
      </p:sp>
      <p:cxnSp>
        <p:nvCxnSpPr>
          <p:cNvPr id="24" name="Straight Connector 23">
            <a:extLst>
              <a:ext uri="{FF2B5EF4-FFF2-40B4-BE49-F238E27FC236}">
                <a16:creationId xmlns:a16="http://schemas.microsoft.com/office/drawing/2014/main" id="{A2F2316D-B2B1-892E-90B2-7B571362100B}"/>
              </a:ext>
            </a:extLst>
          </p:cNvPr>
          <p:cNvCxnSpPr>
            <a:cxnSpLocks/>
          </p:cNvCxnSpPr>
          <p:nvPr/>
        </p:nvCxnSpPr>
        <p:spPr>
          <a:xfrm>
            <a:off x="1856735" y="5028370"/>
            <a:ext cx="2478748" cy="0"/>
          </a:xfrm>
          <a:prstGeom prst="line">
            <a:avLst/>
          </a:prstGeom>
          <a:ln w="19050">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FA6F84B7-EFB9-9AAE-A38A-465FED72A213}"/>
              </a:ext>
            </a:extLst>
          </p:cNvPr>
          <p:cNvCxnSpPr>
            <a:cxnSpLocks/>
          </p:cNvCxnSpPr>
          <p:nvPr/>
        </p:nvCxnSpPr>
        <p:spPr>
          <a:xfrm>
            <a:off x="4335483" y="5026628"/>
            <a:ext cx="2748736" cy="0"/>
          </a:xfrm>
          <a:prstGeom prst="line">
            <a:avLst/>
          </a:prstGeom>
          <a:ln w="19050">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23370687-4CB9-7A0E-D4DC-9F684943C5FA}"/>
              </a:ext>
            </a:extLst>
          </p:cNvPr>
          <p:cNvCxnSpPr>
            <a:cxnSpLocks/>
          </p:cNvCxnSpPr>
          <p:nvPr/>
        </p:nvCxnSpPr>
        <p:spPr>
          <a:xfrm>
            <a:off x="7102512" y="5024886"/>
            <a:ext cx="3083705" cy="0"/>
          </a:xfrm>
          <a:prstGeom prst="line">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2CA5DE28-DEFC-E153-48BA-E243DD501D63}"/>
              </a:ext>
            </a:extLst>
          </p:cNvPr>
          <p:cNvSpPr txBox="1"/>
          <p:nvPr/>
        </p:nvSpPr>
        <p:spPr>
          <a:xfrm>
            <a:off x="775750" y="5443592"/>
            <a:ext cx="2161970" cy="359137"/>
          </a:xfrm>
          <a:prstGeom prst="rect">
            <a:avLst/>
          </a:prstGeom>
          <a:noFill/>
        </p:spPr>
        <p:txBody>
          <a:bodyPr wrap="square" rtlCol="0">
            <a:spAutoFit/>
          </a:bodyPr>
          <a:lstStyle/>
          <a:p>
            <a:pPr algn="ctr">
              <a:lnSpc>
                <a:spcPts val="2200"/>
              </a:lnSpc>
            </a:pPr>
            <a:r>
              <a:rPr lang="en-US" b="1" dirty="0">
                <a:solidFill>
                  <a:schemeClr val="accent1"/>
                </a:solidFill>
                <a:latin typeface="Barlow" panose="00000500000000000000" pitchFamily="2" charset="0"/>
                <a:ea typeface="Lato" panose="020F0502020204030203" pitchFamily="34" charset="0"/>
                <a:cs typeface="Lato" panose="020F0502020204030203" pitchFamily="34" charset="0"/>
              </a:rPr>
              <a:t>Current State</a:t>
            </a:r>
          </a:p>
        </p:txBody>
      </p:sp>
      <p:sp>
        <p:nvSpPr>
          <p:cNvPr id="5" name="TextBox 4">
            <a:extLst>
              <a:ext uri="{FF2B5EF4-FFF2-40B4-BE49-F238E27FC236}">
                <a16:creationId xmlns:a16="http://schemas.microsoft.com/office/drawing/2014/main" id="{78C636D1-2627-91CD-3AB4-8C4BF42E61D1}"/>
              </a:ext>
            </a:extLst>
          </p:cNvPr>
          <p:cNvSpPr txBox="1"/>
          <p:nvPr/>
        </p:nvSpPr>
        <p:spPr>
          <a:xfrm>
            <a:off x="775750" y="5734692"/>
            <a:ext cx="2161970" cy="354200"/>
          </a:xfrm>
          <a:prstGeom prst="rect">
            <a:avLst/>
          </a:prstGeom>
          <a:noFill/>
        </p:spPr>
        <p:txBody>
          <a:bodyPr wrap="square" rtlCol="0">
            <a:spAutoFit/>
          </a:bodyPr>
          <a:lstStyle/>
          <a:p>
            <a:pPr algn="ctr">
              <a:lnSpc>
                <a:spcPts val="2200"/>
              </a:lnSpc>
            </a:pPr>
            <a:r>
              <a:rPr lang="en-US" sz="1400" dirty="0">
                <a:solidFill>
                  <a:schemeClr val="tx1">
                    <a:lumMod val="50000"/>
                    <a:lumOff val="50000"/>
                  </a:schemeClr>
                </a:solidFill>
                <a:latin typeface="Poppins" panose="00000500000000000000" pitchFamily="2" charset="0"/>
                <a:ea typeface="Lato" panose="020F0502020204030203" pitchFamily="34" charset="0"/>
                <a:cs typeface="Poppins" panose="00000500000000000000" pitchFamily="2" charset="0"/>
              </a:rPr>
              <a:t>Where Are We Now?</a:t>
            </a:r>
          </a:p>
        </p:txBody>
      </p:sp>
      <p:sp>
        <p:nvSpPr>
          <p:cNvPr id="7" name="TextBox 6">
            <a:extLst>
              <a:ext uri="{FF2B5EF4-FFF2-40B4-BE49-F238E27FC236}">
                <a16:creationId xmlns:a16="http://schemas.microsoft.com/office/drawing/2014/main" id="{8CEC5A3A-8403-1805-4CD2-79BCD98D33AB}"/>
              </a:ext>
            </a:extLst>
          </p:cNvPr>
          <p:cNvSpPr txBox="1"/>
          <p:nvPr/>
        </p:nvSpPr>
        <p:spPr>
          <a:xfrm>
            <a:off x="3148808" y="5443592"/>
            <a:ext cx="2348365" cy="359137"/>
          </a:xfrm>
          <a:prstGeom prst="rect">
            <a:avLst/>
          </a:prstGeom>
          <a:noFill/>
        </p:spPr>
        <p:txBody>
          <a:bodyPr wrap="square" rtlCol="0">
            <a:spAutoFit/>
          </a:bodyPr>
          <a:lstStyle/>
          <a:p>
            <a:pPr algn="ctr">
              <a:lnSpc>
                <a:spcPts val="2200"/>
              </a:lnSpc>
            </a:pPr>
            <a:r>
              <a:rPr lang="en-US" b="1" dirty="0">
                <a:solidFill>
                  <a:schemeClr val="accent2"/>
                </a:solidFill>
                <a:latin typeface="Barlow" panose="00000500000000000000" pitchFamily="2" charset="0"/>
                <a:ea typeface="Lato" panose="020F0502020204030203" pitchFamily="34" charset="0"/>
                <a:cs typeface="Lato" panose="020F0502020204030203" pitchFamily="34" charset="0"/>
              </a:rPr>
              <a:t>What Do We Need</a:t>
            </a:r>
          </a:p>
        </p:txBody>
      </p:sp>
      <p:sp>
        <p:nvSpPr>
          <p:cNvPr id="9" name="TextBox 8">
            <a:extLst>
              <a:ext uri="{FF2B5EF4-FFF2-40B4-BE49-F238E27FC236}">
                <a16:creationId xmlns:a16="http://schemas.microsoft.com/office/drawing/2014/main" id="{1616FFD8-AF0E-11BE-852F-7DCC9DD31457}"/>
              </a:ext>
            </a:extLst>
          </p:cNvPr>
          <p:cNvSpPr txBox="1"/>
          <p:nvPr/>
        </p:nvSpPr>
        <p:spPr>
          <a:xfrm>
            <a:off x="3148808" y="5734692"/>
            <a:ext cx="2348364" cy="354200"/>
          </a:xfrm>
          <a:prstGeom prst="rect">
            <a:avLst/>
          </a:prstGeom>
          <a:noFill/>
        </p:spPr>
        <p:txBody>
          <a:bodyPr wrap="square" rtlCol="0">
            <a:spAutoFit/>
          </a:bodyPr>
          <a:lstStyle/>
          <a:p>
            <a:pPr algn="ctr">
              <a:lnSpc>
                <a:spcPts val="2200"/>
              </a:lnSpc>
            </a:pPr>
            <a:r>
              <a:rPr lang="en-US" sz="1400" dirty="0">
                <a:solidFill>
                  <a:schemeClr val="tx1">
                    <a:lumMod val="50000"/>
                    <a:lumOff val="50000"/>
                  </a:schemeClr>
                </a:solidFill>
                <a:latin typeface="Poppins" panose="00000500000000000000" pitchFamily="2" charset="0"/>
                <a:ea typeface="Lato" panose="020F0502020204030203" pitchFamily="34" charset="0"/>
                <a:cs typeface="Poppins" panose="00000500000000000000" pitchFamily="2" charset="0"/>
              </a:rPr>
              <a:t>To Do Get Three?</a:t>
            </a:r>
          </a:p>
        </p:txBody>
      </p:sp>
      <p:sp>
        <p:nvSpPr>
          <p:cNvPr id="11" name="TextBox 10">
            <a:extLst>
              <a:ext uri="{FF2B5EF4-FFF2-40B4-BE49-F238E27FC236}">
                <a16:creationId xmlns:a16="http://schemas.microsoft.com/office/drawing/2014/main" id="{D399442E-558C-AECC-8000-3D3D88556008}"/>
              </a:ext>
            </a:extLst>
          </p:cNvPr>
          <p:cNvSpPr txBox="1"/>
          <p:nvPr/>
        </p:nvSpPr>
        <p:spPr>
          <a:xfrm>
            <a:off x="6021097" y="5443592"/>
            <a:ext cx="2161970" cy="359137"/>
          </a:xfrm>
          <a:prstGeom prst="rect">
            <a:avLst/>
          </a:prstGeom>
          <a:noFill/>
        </p:spPr>
        <p:txBody>
          <a:bodyPr wrap="square" rtlCol="0">
            <a:spAutoFit/>
          </a:bodyPr>
          <a:lstStyle/>
          <a:p>
            <a:pPr algn="ctr">
              <a:lnSpc>
                <a:spcPts val="2200"/>
              </a:lnSpc>
            </a:pPr>
            <a:r>
              <a:rPr lang="en-US" b="1" dirty="0">
                <a:solidFill>
                  <a:schemeClr val="accent3"/>
                </a:solidFill>
                <a:latin typeface="Barlow" panose="00000500000000000000" pitchFamily="2" charset="0"/>
                <a:ea typeface="Lato" panose="020F0502020204030203" pitchFamily="34" charset="0"/>
                <a:cs typeface="Lato" panose="020F0502020204030203" pitchFamily="34" charset="0"/>
              </a:rPr>
              <a:t>Gap Analysis</a:t>
            </a:r>
          </a:p>
        </p:txBody>
      </p:sp>
      <p:sp>
        <p:nvSpPr>
          <p:cNvPr id="12" name="TextBox 11">
            <a:extLst>
              <a:ext uri="{FF2B5EF4-FFF2-40B4-BE49-F238E27FC236}">
                <a16:creationId xmlns:a16="http://schemas.microsoft.com/office/drawing/2014/main" id="{EFA18977-DFCA-20EB-3723-EA37E6DD3EFA}"/>
              </a:ext>
            </a:extLst>
          </p:cNvPr>
          <p:cNvSpPr txBox="1"/>
          <p:nvPr/>
        </p:nvSpPr>
        <p:spPr>
          <a:xfrm>
            <a:off x="6021097" y="5734692"/>
            <a:ext cx="2161970" cy="354200"/>
          </a:xfrm>
          <a:prstGeom prst="rect">
            <a:avLst/>
          </a:prstGeom>
          <a:noFill/>
        </p:spPr>
        <p:txBody>
          <a:bodyPr wrap="square" rtlCol="0">
            <a:spAutoFit/>
          </a:bodyPr>
          <a:lstStyle/>
          <a:p>
            <a:pPr algn="ctr">
              <a:lnSpc>
                <a:spcPts val="2200"/>
              </a:lnSpc>
            </a:pPr>
            <a:r>
              <a:rPr lang="en-US" sz="1400" dirty="0">
                <a:solidFill>
                  <a:schemeClr val="tx1">
                    <a:lumMod val="50000"/>
                    <a:lumOff val="50000"/>
                  </a:schemeClr>
                </a:solidFill>
                <a:latin typeface="Poppins" panose="00000500000000000000" pitchFamily="2" charset="0"/>
                <a:ea typeface="Lato" panose="020F0502020204030203" pitchFamily="34" charset="0"/>
                <a:cs typeface="Poppins" panose="00000500000000000000" pitchFamily="2" charset="0"/>
              </a:rPr>
              <a:t>How Do We Do That?</a:t>
            </a:r>
          </a:p>
        </p:txBody>
      </p:sp>
      <p:sp>
        <p:nvSpPr>
          <p:cNvPr id="14" name="TextBox 13">
            <a:extLst>
              <a:ext uri="{FF2B5EF4-FFF2-40B4-BE49-F238E27FC236}">
                <a16:creationId xmlns:a16="http://schemas.microsoft.com/office/drawing/2014/main" id="{5CEE59B3-3276-4F55-6C3F-EF425DC3F4FE}"/>
              </a:ext>
            </a:extLst>
          </p:cNvPr>
          <p:cNvSpPr txBox="1"/>
          <p:nvPr/>
        </p:nvSpPr>
        <p:spPr>
          <a:xfrm>
            <a:off x="8867928" y="5443592"/>
            <a:ext cx="2653076" cy="359137"/>
          </a:xfrm>
          <a:prstGeom prst="rect">
            <a:avLst/>
          </a:prstGeom>
          <a:noFill/>
        </p:spPr>
        <p:txBody>
          <a:bodyPr wrap="square" rtlCol="0">
            <a:spAutoFit/>
          </a:bodyPr>
          <a:lstStyle/>
          <a:p>
            <a:pPr algn="ctr">
              <a:lnSpc>
                <a:spcPts val="2200"/>
              </a:lnSpc>
            </a:pPr>
            <a:r>
              <a:rPr lang="en-US" b="1" dirty="0">
                <a:solidFill>
                  <a:schemeClr val="accent4"/>
                </a:solidFill>
                <a:latin typeface="Barlow" panose="00000500000000000000" pitchFamily="2" charset="0"/>
                <a:ea typeface="Lato" panose="020F0502020204030203" pitchFamily="34" charset="0"/>
                <a:cs typeface="Lato" panose="020F0502020204030203" pitchFamily="34" charset="0"/>
              </a:rPr>
              <a:t>Desired State</a:t>
            </a:r>
          </a:p>
        </p:txBody>
      </p:sp>
      <p:sp>
        <p:nvSpPr>
          <p:cNvPr id="15" name="TextBox 14">
            <a:extLst>
              <a:ext uri="{FF2B5EF4-FFF2-40B4-BE49-F238E27FC236}">
                <a16:creationId xmlns:a16="http://schemas.microsoft.com/office/drawing/2014/main" id="{6438FD0C-15CD-EE8A-ACEF-9C6935424D84}"/>
              </a:ext>
            </a:extLst>
          </p:cNvPr>
          <p:cNvSpPr txBox="1"/>
          <p:nvPr/>
        </p:nvSpPr>
        <p:spPr>
          <a:xfrm>
            <a:off x="8867928" y="5734692"/>
            <a:ext cx="2653076" cy="354200"/>
          </a:xfrm>
          <a:prstGeom prst="rect">
            <a:avLst/>
          </a:prstGeom>
          <a:noFill/>
        </p:spPr>
        <p:txBody>
          <a:bodyPr wrap="square" rtlCol="0">
            <a:spAutoFit/>
          </a:bodyPr>
          <a:lstStyle/>
          <a:p>
            <a:pPr algn="ctr">
              <a:lnSpc>
                <a:spcPts val="2200"/>
              </a:lnSpc>
            </a:pPr>
            <a:r>
              <a:rPr lang="en-US" sz="1400" dirty="0">
                <a:solidFill>
                  <a:schemeClr val="tx1">
                    <a:lumMod val="50000"/>
                    <a:lumOff val="50000"/>
                  </a:schemeClr>
                </a:solidFill>
                <a:latin typeface="Poppins" panose="00000500000000000000" pitchFamily="2" charset="0"/>
                <a:ea typeface="Lato" panose="020F0502020204030203" pitchFamily="34" charset="0"/>
                <a:cs typeface="Poppins" panose="00000500000000000000" pitchFamily="2" charset="0"/>
              </a:rPr>
              <a:t>Where Do We Want To Go?</a:t>
            </a:r>
          </a:p>
        </p:txBody>
      </p:sp>
      <p:cxnSp>
        <p:nvCxnSpPr>
          <p:cNvPr id="27" name="Straight Arrow Connector 26">
            <a:extLst>
              <a:ext uri="{FF2B5EF4-FFF2-40B4-BE49-F238E27FC236}">
                <a16:creationId xmlns:a16="http://schemas.microsoft.com/office/drawing/2014/main" id="{89EBE9FC-3E86-244F-1052-39F7861A6283}"/>
              </a:ext>
            </a:extLst>
          </p:cNvPr>
          <p:cNvCxnSpPr>
            <a:cxnSpLocks/>
            <a:stCxn id="35" idx="6"/>
          </p:cNvCxnSpPr>
          <p:nvPr/>
        </p:nvCxnSpPr>
        <p:spPr>
          <a:xfrm flipV="1">
            <a:off x="2024897" y="3113755"/>
            <a:ext cx="8452603" cy="549781"/>
          </a:xfrm>
          <a:prstGeom prst="straightConnector1">
            <a:avLst/>
          </a:prstGeom>
          <a:ln w="127000" cap="rnd">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687BA0E-691D-52FF-8B9A-53FE0A0258F9}"/>
              </a:ext>
            </a:extLst>
          </p:cNvPr>
          <p:cNvSpPr/>
          <p:nvPr/>
        </p:nvSpPr>
        <p:spPr>
          <a:xfrm>
            <a:off x="1688573" y="3495374"/>
            <a:ext cx="336324" cy="336324"/>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C5B47BB2-489B-F403-81A2-4E9B207CCE5A}"/>
              </a:ext>
            </a:extLst>
          </p:cNvPr>
          <p:cNvSpPr/>
          <p:nvPr/>
        </p:nvSpPr>
        <p:spPr>
          <a:xfrm>
            <a:off x="4167321" y="3304442"/>
            <a:ext cx="336324" cy="336324"/>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09E1B427-CD15-E8F9-33D8-2601FDCCF71B}"/>
              </a:ext>
            </a:extLst>
          </p:cNvPr>
          <p:cNvSpPr/>
          <p:nvPr/>
        </p:nvSpPr>
        <p:spPr>
          <a:xfrm>
            <a:off x="6934350" y="3168388"/>
            <a:ext cx="336324" cy="336324"/>
          </a:xfrm>
          <a:prstGeom prst="ellipse">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0239250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8F61F71A-4DA5-D678-712F-01CD6A451566}"/>
              </a:ext>
            </a:extLst>
          </p:cNvPr>
          <p:cNvSpPr/>
          <p:nvPr/>
        </p:nvSpPr>
        <p:spPr>
          <a:xfrm>
            <a:off x="1171256" y="2150939"/>
            <a:ext cx="8656347" cy="471272"/>
          </a:xfrm>
          <a:custGeom>
            <a:avLst/>
            <a:gdLst>
              <a:gd name="connsiteX0" fmla="*/ 0 w 8656347"/>
              <a:gd name="connsiteY0" fmla="*/ 0 h 471272"/>
              <a:gd name="connsiteX1" fmla="*/ 8421989 w 8656347"/>
              <a:gd name="connsiteY1" fmla="*/ 0 h 471272"/>
              <a:gd name="connsiteX2" fmla="*/ 8656347 w 8656347"/>
              <a:gd name="connsiteY2" fmla="*/ 471272 h 471272"/>
              <a:gd name="connsiteX3" fmla="*/ 0 w 8656347"/>
              <a:gd name="connsiteY3" fmla="*/ 471272 h 471272"/>
              <a:gd name="connsiteX4" fmla="*/ 0 w 8656347"/>
              <a:gd name="connsiteY4" fmla="*/ 0 h 471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56347" h="471272">
                <a:moveTo>
                  <a:pt x="0" y="0"/>
                </a:moveTo>
                <a:lnTo>
                  <a:pt x="8421989" y="0"/>
                </a:lnTo>
                <a:lnTo>
                  <a:pt x="8656347" y="471272"/>
                </a:lnTo>
                <a:lnTo>
                  <a:pt x="0" y="471272"/>
                </a:lnTo>
                <a:lnTo>
                  <a:pt x="0" y="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dirty="0">
              <a:latin typeface="Poppins SemiBold" panose="00000700000000000000" pitchFamily="2" charset="0"/>
              <a:cs typeface="Poppins SemiBold" panose="00000700000000000000" pitchFamily="2" charset="0"/>
            </a:endParaRPr>
          </a:p>
        </p:txBody>
      </p:sp>
      <p:sp>
        <p:nvSpPr>
          <p:cNvPr id="37" name="Freeform: Shape 36">
            <a:extLst>
              <a:ext uri="{FF2B5EF4-FFF2-40B4-BE49-F238E27FC236}">
                <a16:creationId xmlns:a16="http://schemas.microsoft.com/office/drawing/2014/main" id="{BDC3D592-9102-FF9A-519E-D71562C46542}"/>
              </a:ext>
            </a:extLst>
          </p:cNvPr>
          <p:cNvSpPr/>
          <p:nvPr/>
        </p:nvSpPr>
        <p:spPr>
          <a:xfrm>
            <a:off x="1171255" y="3093483"/>
            <a:ext cx="9125064" cy="471272"/>
          </a:xfrm>
          <a:custGeom>
            <a:avLst/>
            <a:gdLst>
              <a:gd name="connsiteX0" fmla="*/ 0 w 9125064"/>
              <a:gd name="connsiteY0" fmla="*/ 0 h 471272"/>
              <a:gd name="connsiteX1" fmla="*/ 8890706 w 9125064"/>
              <a:gd name="connsiteY1" fmla="*/ 0 h 471272"/>
              <a:gd name="connsiteX2" fmla="*/ 9125064 w 9125064"/>
              <a:gd name="connsiteY2" fmla="*/ 471272 h 471272"/>
              <a:gd name="connsiteX3" fmla="*/ 0 w 9125064"/>
              <a:gd name="connsiteY3" fmla="*/ 471272 h 471272"/>
              <a:gd name="connsiteX4" fmla="*/ 0 w 9125064"/>
              <a:gd name="connsiteY4" fmla="*/ 0 h 471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5064" h="471272">
                <a:moveTo>
                  <a:pt x="0" y="0"/>
                </a:moveTo>
                <a:lnTo>
                  <a:pt x="8890706" y="0"/>
                </a:lnTo>
                <a:lnTo>
                  <a:pt x="9125064" y="471272"/>
                </a:lnTo>
                <a:lnTo>
                  <a:pt x="0" y="471272"/>
                </a:lnTo>
                <a:lnTo>
                  <a:pt x="0" y="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dirty="0">
              <a:latin typeface="Poppins SemiBold" panose="00000700000000000000" pitchFamily="2" charset="0"/>
              <a:cs typeface="Poppins SemiBold" panose="00000700000000000000" pitchFamily="2" charset="0"/>
            </a:endParaRPr>
          </a:p>
        </p:txBody>
      </p:sp>
      <p:sp>
        <p:nvSpPr>
          <p:cNvPr id="36" name="Freeform: Shape 35">
            <a:extLst>
              <a:ext uri="{FF2B5EF4-FFF2-40B4-BE49-F238E27FC236}">
                <a16:creationId xmlns:a16="http://schemas.microsoft.com/office/drawing/2014/main" id="{02AF9619-AFBD-0BA9-7F94-7E4D709858CC}"/>
              </a:ext>
            </a:extLst>
          </p:cNvPr>
          <p:cNvSpPr/>
          <p:nvPr/>
        </p:nvSpPr>
        <p:spPr>
          <a:xfrm>
            <a:off x="8601147" y="4029869"/>
            <a:ext cx="1786629" cy="1597725"/>
          </a:xfrm>
          <a:custGeom>
            <a:avLst/>
            <a:gdLst>
              <a:gd name="connsiteX0" fmla="*/ 0 w 1786629"/>
              <a:gd name="connsiteY0" fmla="*/ 0 h 1597725"/>
              <a:gd name="connsiteX1" fmla="*/ 1786629 w 1786629"/>
              <a:gd name="connsiteY1" fmla="*/ 0 h 1597725"/>
              <a:gd name="connsiteX2" fmla="*/ 992098 w 1786629"/>
              <a:gd name="connsiteY2" fmla="*/ 1597725 h 1597725"/>
              <a:gd name="connsiteX3" fmla="*/ 0 w 1786629"/>
              <a:gd name="connsiteY3" fmla="*/ 1597725 h 1597725"/>
              <a:gd name="connsiteX4" fmla="*/ 0 w 1786629"/>
              <a:gd name="connsiteY4" fmla="*/ 0 h 1597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629" h="1597725">
                <a:moveTo>
                  <a:pt x="0" y="0"/>
                </a:moveTo>
                <a:lnTo>
                  <a:pt x="1786629" y="0"/>
                </a:lnTo>
                <a:lnTo>
                  <a:pt x="992098" y="1597725"/>
                </a:lnTo>
                <a:lnTo>
                  <a:pt x="0" y="1597725"/>
                </a:lnTo>
                <a:lnTo>
                  <a:pt x="0" y="0"/>
                </a:ln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dirty="0">
              <a:latin typeface="Poppins SemiBold" panose="00000700000000000000" pitchFamily="2" charset="0"/>
              <a:cs typeface="Poppins SemiBold" panose="00000700000000000000" pitchFamily="2" charset="0"/>
            </a:endParaRPr>
          </a:p>
        </p:txBody>
      </p:sp>
      <p:sp>
        <p:nvSpPr>
          <p:cNvPr id="7" name="Arrow: Chevron 6">
            <a:extLst>
              <a:ext uri="{FF2B5EF4-FFF2-40B4-BE49-F238E27FC236}">
                <a16:creationId xmlns:a16="http://schemas.microsoft.com/office/drawing/2014/main" id="{C52483B8-DC39-2D9A-1029-478AB6CDFC48}"/>
              </a:ext>
            </a:extLst>
          </p:cNvPr>
          <p:cNvSpPr/>
          <p:nvPr/>
        </p:nvSpPr>
        <p:spPr>
          <a:xfrm>
            <a:off x="9593244" y="2150939"/>
            <a:ext cx="1912968" cy="3476655"/>
          </a:xfrm>
          <a:prstGeom prst="chevron">
            <a:avLst>
              <a:gd name="adj" fmla="val 451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solidFill>
              <a:latin typeface="Poppins SemiBold" panose="00000700000000000000" pitchFamily="2" charset="0"/>
              <a:cs typeface="Poppins SemiBold" panose="00000700000000000000" pitchFamily="2" charset="0"/>
            </a:endParaRPr>
          </a:p>
        </p:txBody>
      </p:sp>
      <p:sp>
        <p:nvSpPr>
          <p:cNvPr id="5" name="Rectangle 4">
            <a:extLst>
              <a:ext uri="{FF2B5EF4-FFF2-40B4-BE49-F238E27FC236}">
                <a16:creationId xmlns:a16="http://schemas.microsoft.com/office/drawing/2014/main" id="{D6452B4E-0DC6-8501-D561-93E30310E5A9}"/>
              </a:ext>
            </a:extLst>
          </p:cNvPr>
          <p:cNvSpPr/>
          <p:nvPr/>
        </p:nvSpPr>
        <p:spPr>
          <a:xfrm>
            <a:off x="1171255" y="4029869"/>
            <a:ext cx="1856918" cy="15977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Poppins SemiBold" panose="00000700000000000000" pitchFamily="2" charset="0"/>
              <a:cs typeface="Poppins SemiBold" panose="00000700000000000000" pitchFamily="2" charset="0"/>
            </a:endParaRPr>
          </a:p>
        </p:txBody>
      </p:sp>
      <p:sp>
        <p:nvSpPr>
          <p:cNvPr id="25" name="Rectangle 24">
            <a:extLst>
              <a:ext uri="{FF2B5EF4-FFF2-40B4-BE49-F238E27FC236}">
                <a16:creationId xmlns:a16="http://schemas.microsoft.com/office/drawing/2014/main" id="{227D9959-7274-5555-6235-8DBAC05C9E40}"/>
              </a:ext>
            </a:extLst>
          </p:cNvPr>
          <p:cNvSpPr/>
          <p:nvPr/>
        </p:nvSpPr>
        <p:spPr>
          <a:xfrm>
            <a:off x="3030392" y="4029869"/>
            <a:ext cx="1856918" cy="15977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Poppins SemiBold" panose="00000700000000000000" pitchFamily="2" charset="0"/>
              <a:cs typeface="Poppins SemiBold" panose="00000700000000000000" pitchFamily="2" charset="0"/>
            </a:endParaRPr>
          </a:p>
        </p:txBody>
      </p:sp>
      <p:sp>
        <p:nvSpPr>
          <p:cNvPr id="26" name="Rectangle 25">
            <a:extLst>
              <a:ext uri="{FF2B5EF4-FFF2-40B4-BE49-F238E27FC236}">
                <a16:creationId xmlns:a16="http://schemas.microsoft.com/office/drawing/2014/main" id="{58C0F962-E0C2-DB90-6D9F-AE169CB2A9B9}"/>
              </a:ext>
            </a:extLst>
          </p:cNvPr>
          <p:cNvSpPr/>
          <p:nvPr/>
        </p:nvSpPr>
        <p:spPr>
          <a:xfrm>
            <a:off x="4887310" y="4029869"/>
            <a:ext cx="1856918" cy="15977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Poppins SemiBold" panose="00000700000000000000" pitchFamily="2" charset="0"/>
              <a:cs typeface="Poppins SemiBold" panose="00000700000000000000" pitchFamily="2" charset="0"/>
            </a:endParaRPr>
          </a:p>
        </p:txBody>
      </p:sp>
      <p:sp>
        <p:nvSpPr>
          <p:cNvPr id="27" name="Rectangle 26">
            <a:extLst>
              <a:ext uri="{FF2B5EF4-FFF2-40B4-BE49-F238E27FC236}">
                <a16:creationId xmlns:a16="http://schemas.microsoft.com/office/drawing/2014/main" id="{79BD18B5-59DA-9493-047D-367181522240}"/>
              </a:ext>
            </a:extLst>
          </p:cNvPr>
          <p:cNvSpPr/>
          <p:nvPr/>
        </p:nvSpPr>
        <p:spPr>
          <a:xfrm>
            <a:off x="6744228" y="4029869"/>
            <a:ext cx="1856918" cy="15977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Poppins SemiBold" panose="00000700000000000000" pitchFamily="2" charset="0"/>
              <a:cs typeface="Poppins SemiBold" panose="00000700000000000000" pitchFamily="2" charset="0"/>
            </a:endParaRPr>
          </a:p>
        </p:txBody>
      </p:sp>
      <p:sp>
        <p:nvSpPr>
          <p:cNvPr id="2" name="TextBox 1">
            <a:extLst>
              <a:ext uri="{FF2B5EF4-FFF2-40B4-BE49-F238E27FC236}">
                <a16:creationId xmlns:a16="http://schemas.microsoft.com/office/drawing/2014/main" id="{0AB948E9-32AB-2880-14DD-41A8321F24A5}"/>
              </a:ext>
            </a:extLst>
          </p:cNvPr>
          <p:cNvSpPr txBox="1"/>
          <p:nvPr/>
        </p:nvSpPr>
        <p:spPr>
          <a:xfrm>
            <a:off x="431459" y="397897"/>
            <a:ext cx="4764446"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Porter’s Value Chain</a:t>
            </a:r>
          </a:p>
        </p:txBody>
      </p:sp>
      <p:sp>
        <p:nvSpPr>
          <p:cNvPr id="8" name="TextBox 7">
            <a:extLst>
              <a:ext uri="{FF2B5EF4-FFF2-40B4-BE49-F238E27FC236}">
                <a16:creationId xmlns:a16="http://schemas.microsoft.com/office/drawing/2014/main" id="{685C8E54-9053-10B8-55BF-D358ED3D3308}"/>
              </a:ext>
            </a:extLst>
          </p:cNvPr>
          <p:cNvSpPr txBox="1"/>
          <p:nvPr/>
        </p:nvSpPr>
        <p:spPr>
          <a:xfrm>
            <a:off x="4449387" y="2224993"/>
            <a:ext cx="2722041" cy="323165"/>
          </a:xfrm>
          <a:prstGeom prst="rect">
            <a:avLst/>
          </a:prstGeom>
          <a:noFill/>
        </p:spPr>
        <p:txBody>
          <a:bodyPr wrap="square" rtlCol="0">
            <a:spAutoFit/>
          </a:bodyPr>
          <a:lstStyle/>
          <a:p>
            <a:pPr algn="ctr"/>
            <a:r>
              <a:rPr lang="en-US" sz="1500" dirty="0">
                <a:solidFill>
                  <a:schemeClr val="accent1"/>
                </a:solidFill>
                <a:latin typeface="Barlow Medium" panose="00000600000000000000" pitchFamily="2" charset="0"/>
                <a:cs typeface="Poppins Medium" panose="00000600000000000000" pitchFamily="50" charset="0"/>
              </a:rPr>
              <a:t>Firm infrastructure</a:t>
            </a:r>
          </a:p>
        </p:txBody>
      </p:sp>
      <p:sp>
        <p:nvSpPr>
          <p:cNvPr id="9" name="TextBox 8">
            <a:extLst>
              <a:ext uri="{FF2B5EF4-FFF2-40B4-BE49-F238E27FC236}">
                <a16:creationId xmlns:a16="http://schemas.microsoft.com/office/drawing/2014/main" id="{30E407CE-8EB8-C6EA-F591-78AE9E7D9EF3}"/>
              </a:ext>
            </a:extLst>
          </p:cNvPr>
          <p:cNvSpPr txBox="1"/>
          <p:nvPr/>
        </p:nvSpPr>
        <p:spPr>
          <a:xfrm>
            <a:off x="4449387" y="2681295"/>
            <a:ext cx="2722041" cy="323165"/>
          </a:xfrm>
          <a:prstGeom prst="rect">
            <a:avLst/>
          </a:prstGeom>
          <a:noFill/>
        </p:spPr>
        <p:txBody>
          <a:bodyPr wrap="square" rtlCol="0">
            <a:spAutoFit/>
          </a:bodyPr>
          <a:lstStyle/>
          <a:p>
            <a:pPr algn="ctr"/>
            <a:r>
              <a:rPr lang="en-US" sz="1500" dirty="0">
                <a:solidFill>
                  <a:schemeClr val="accent1"/>
                </a:solidFill>
                <a:latin typeface="Barlow Medium" panose="00000600000000000000" pitchFamily="2" charset="0"/>
                <a:cs typeface="Poppins Medium" panose="00000600000000000000" pitchFamily="50" charset="0"/>
              </a:rPr>
              <a:t>Human Resource Management</a:t>
            </a:r>
          </a:p>
        </p:txBody>
      </p:sp>
      <p:sp>
        <p:nvSpPr>
          <p:cNvPr id="10" name="TextBox 9">
            <a:extLst>
              <a:ext uri="{FF2B5EF4-FFF2-40B4-BE49-F238E27FC236}">
                <a16:creationId xmlns:a16="http://schemas.microsoft.com/office/drawing/2014/main" id="{4B0F82FE-806B-67BF-7DB1-5F68A2EF8F25}"/>
              </a:ext>
            </a:extLst>
          </p:cNvPr>
          <p:cNvSpPr txBox="1"/>
          <p:nvPr/>
        </p:nvSpPr>
        <p:spPr>
          <a:xfrm>
            <a:off x="4449387" y="3159917"/>
            <a:ext cx="2722041" cy="323165"/>
          </a:xfrm>
          <a:prstGeom prst="rect">
            <a:avLst/>
          </a:prstGeom>
          <a:noFill/>
        </p:spPr>
        <p:txBody>
          <a:bodyPr wrap="square" rtlCol="0">
            <a:spAutoFit/>
          </a:bodyPr>
          <a:lstStyle/>
          <a:p>
            <a:pPr algn="ctr"/>
            <a:r>
              <a:rPr lang="en-US" sz="1500" dirty="0">
                <a:solidFill>
                  <a:schemeClr val="accent1"/>
                </a:solidFill>
                <a:latin typeface="Barlow Medium" panose="00000600000000000000" pitchFamily="2" charset="0"/>
                <a:cs typeface="Poppins Medium" panose="00000600000000000000" pitchFamily="50" charset="0"/>
              </a:rPr>
              <a:t>Technology Development</a:t>
            </a:r>
          </a:p>
        </p:txBody>
      </p:sp>
      <p:sp>
        <p:nvSpPr>
          <p:cNvPr id="11" name="TextBox 10">
            <a:extLst>
              <a:ext uri="{FF2B5EF4-FFF2-40B4-BE49-F238E27FC236}">
                <a16:creationId xmlns:a16="http://schemas.microsoft.com/office/drawing/2014/main" id="{232F0F63-FDD6-2241-0CFD-B7849F24794F}"/>
              </a:ext>
            </a:extLst>
          </p:cNvPr>
          <p:cNvSpPr txBox="1"/>
          <p:nvPr/>
        </p:nvSpPr>
        <p:spPr>
          <a:xfrm>
            <a:off x="4449387" y="3610587"/>
            <a:ext cx="2722041" cy="323165"/>
          </a:xfrm>
          <a:prstGeom prst="rect">
            <a:avLst/>
          </a:prstGeom>
          <a:noFill/>
        </p:spPr>
        <p:txBody>
          <a:bodyPr wrap="square" rtlCol="0">
            <a:spAutoFit/>
          </a:bodyPr>
          <a:lstStyle/>
          <a:p>
            <a:pPr algn="ctr"/>
            <a:r>
              <a:rPr lang="en-US" sz="1500" dirty="0">
                <a:solidFill>
                  <a:schemeClr val="accent1"/>
                </a:solidFill>
                <a:latin typeface="Barlow Medium" panose="00000600000000000000" pitchFamily="2" charset="0"/>
                <a:cs typeface="Poppins Medium" panose="00000600000000000000" pitchFamily="50" charset="0"/>
              </a:rPr>
              <a:t>Procurement</a:t>
            </a:r>
          </a:p>
        </p:txBody>
      </p:sp>
      <p:sp>
        <p:nvSpPr>
          <p:cNvPr id="12" name="TextBox 11">
            <a:extLst>
              <a:ext uri="{FF2B5EF4-FFF2-40B4-BE49-F238E27FC236}">
                <a16:creationId xmlns:a16="http://schemas.microsoft.com/office/drawing/2014/main" id="{1134FB7C-F3ED-C21C-680A-215D77D4B7C0}"/>
              </a:ext>
            </a:extLst>
          </p:cNvPr>
          <p:cNvSpPr txBox="1"/>
          <p:nvPr/>
        </p:nvSpPr>
        <p:spPr>
          <a:xfrm rot="3825374">
            <a:off x="10011282" y="3010621"/>
            <a:ext cx="1238783" cy="338554"/>
          </a:xfrm>
          <a:prstGeom prst="rect">
            <a:avLst/>
          </a:prstGeom>
          <a:noFill/>
        </p:spPr>
        <p:txBody>
          <a:bodyPr wrap="square" rtlCol="0">
            <a:spAutoFit/>
          </a:bodyPr>
          <a:lstStyle/>
          <a:p>
            <a:pPr algn="ctr"/>
            <a:r>
              <a:rPr lang="en-US" sz="1600" b="1" dirty="0">
                <a:solidFill>
                  <a:schemeClr val="bg1"/>
                </a:solidFill>
                <a:latin typeface="Barlow" panose="00000500000000000000" pitchFamily="2" charset="0"/>
                <a:cs typeface="Poppins Medium" panose="00000600000000000000" pitchFamily="50" charset="0"/>
              </a:rPr>
              <a:t>Margin</a:t>
            </a:r>
          </a:p>
        </p:txBody>
      </p:sp>
      <p:sp>
        <p:nvSpPr>
          <p:cNvPr id="13" name="TextBox 12">
            <a:extLst>
              <a:ext uri="{FF2B5EF4-FFF2-40B4-BE49-F238E27FC236}">
                <a16:creationId xmlns:a16="http://schemas.microsoft.com/office/drawing/2014/main" id="{D16DD239-2D1F-E15F-ECD7-FEB1E14206EC}"/>
              </a:ext>
            </a:extLst>
          </p:cNvPr>
          <p:cNvSpPr txBox="1"/>
          <p:nvPr/>
        </p:nvSpPr>
        <p:spPr>
          <a:xfrm rot="18000000">
            <a:off x="9930335" y="4571925"/>
            <a:ext cx="1238783" cy="338554"/>
          </a:xfrm>
          <a:prstGeom prst="rect">
            <a:avLst/>
          </a:prstGeom>
          <a:noFill/>
        </p:spPr>
        <p:txBody>
          <a:bodyPr wrap="square" rtlCol="0">
            <a:spAutoFit/>
          </a:bodyPr>
          <a:lstStyle/>
          <a:p>
            <a:pPr algn="ctr"/>
            <a:r>
              <a:rPr lang="en-US" sz="1600" b="1" dirty="0">
                <a:solidFill>
                  <a:schemeClr val="bg1"/>
                </a:solidFill>
                <a:latin typeface="Barlow" panose="00000500000000000000" pitchFamily="2" charset="0"/>
                <a:cs typeface="Poppins Medium" panose="00000600000000000000" pitchFamily="50" charset="0"/>
              </a:rPr>
              <a:t>Margin</a:t>
            </a:r>
          </a:p>
        </p:txBody>
      </p:sp>
      <p:sp>
        <p:nvSpPr>
          <p:cNvPr id="18" name="TextBox 17">
            <a:extLst>
              <a:ext uri="{FF2B5EF4-FFF2-40B4-BE49-F238E27FC236}">
                <a16:creationId xmlns:a16="http://schemas.microsoft.com/office/drawing/2014/main" id="{F5612677-5284-1EE7-F7B7-3D029E1C9033}"/>
              </a:ext>
            </a:extLst>
          </p:cNvPr>
          <p:cNvSpPr txBox="1"/>
          <p:nvPr/>
        </p:nvSpPr>
        <p:spPr>
          <a:xfrm>
            <a:off x="3395164" y="4684609"/>
            <a:ext cx="1103187" cy="323165"/>
          </a:xfrm>
          <a:prstGeom prst="rect">
            <a:avLst/>
          </a:prstGeom>
          <a:noFill/>
        </p:spPr>
        <p:txBody>
          <a:bodyPr wrap="none" rtlCol="0">
            <a:spAutoFit/>
          </a:bodyPr>
          <a:lstStyle/>
          <a:p>
            <a:pPr algn="ctr"/>
            <a:r>
              <a:rPr lang="en-US" sz="1500" dirty="0">
                <a:solidFill>
                  <a:schemeClr val="bg1"/>
                </a:solidFill>
                <a:latin typeface="Barlow Medium" panose="00000600000000000000" pitchFamily="2" charset="0"/>
                <a:cs typeface="Poppins Medium" panose="00000600000000000000" pitchFamily="2" charset="0"/>
              </a:rPr>
              <a:t>Operations</a:t>
            </a:r>
          </a:p>
        </p:txBody>
      </p:sp>
      <p:sp>
        <p:nvSpPr>
          <p:cNvPr id="19" name="TextBox 18">
            <a:extLst>
              <a:ext uri="{FF2B5EF4-FFF2-40B4-BE49-F238E27FC236}">
                <a16:creationId xmlns:a16="http://schemas.microsoft.com/office/drawing/2014/main" id="{631028AF-4EA4-CADB-342C-40F35FB90A3A}"/>
              </a:ext>
            </a:extLst>
          </p:cNvPr>
          <p:cNvSpPr txBox="1"/>
          <p:nvPr/>
        </p:nvSpPr>
        <p:spPr>
          <a:xfrm>
            <a:off x="5283628" y="4588527"/>
            <a:ext cx="1000595" cy="553998"/>
          </a:xfrm>
          <a:prstGeom prst="rect">
            <a:avLst/>
          </a:prstGeom>
          <a:noFill/>
        </p:spPr>
        <p:txBody>
          <a:bodyPr wrap="none" rtlCol="0">
            <a:spAutoFit/>
          </a:bodyPr>
          <a:lstStyle/>
          <a:p>
            <a:pPr algn="ctr"/>
            <a:r>
              <a:rPr lang="en-US" sz="1500" dirty="0">
                <a:solidFill>
                  <a:schemeClr val="bg1"/>
                </a:solidFill>
                <a:latin typeface="Barlow Medium" panose="00000600000000000000" pitchFamily="2" charset="0"/>
                <a:cs typeface="Poppins Medium" panose="00000600000000000000" pitchFamily="2" charset="0"/>
              </a:rPr>
              <a:t>Outbound</a:t>
            </a:r>
          </a:p>
          <a:p>
            <a:pPr algn="ctr"/>
            <a:r>
              <a:rPr lang="en-US" sz="1500" dirty="0">
                <a:solidFill>
                  <a:schemeClr val="bg1"/>
                </a:solidFill>
                <a:latin typeface="Barlow Medium" panose="00000600000000000000" pitchFamily="2" charset="0"/>
                <a:cs typeface="Poppins Medium" panose="00000600000000000000" pitchFamily="2" charset="0"/>
              </a:rPr>
              <a:t>Logistics</a:t>
            </a:r>
          </a:p>
        </p:txBody>
      </p:sp>
      <p:sp>
        <p:nvSpPr>
          <p:cNvPr id="20" name="TextBox 19">
            <a:extLst>
              <a:ext uri="{FF2B5EF4-FFF2-40B4-BE49-F238E27FC236}">
                <a16:creationId xmlns:a16="http://schemas.microsoft.com/office/drawing/2014/main" id="{8AF5EA7D-AE33-E576-CD76-DE71D914C75B}"/>
              </a:ext>
            </a:extLst>
          </p:cNvPr>
          <p:cNvSpPr txBox="1"/>
          <p:nvPr/>
        </p:nvSpPr>
        <p:spPr>
          <a:xfrm>
            <a:off x="7030227" y="4588527"/>
            <a:ext cx="1181735" cy="553998"/>
          </a:xfrm>
          <a:prstGeom prst="rect">
            <a:avLst/>
          </a:prstGeom>
          <a:noFill/>
        </p:spPr>
        <p:txBody>
          <a:bodyPr wrap="none" rtlCol="0">
            <a:spAutoFit/>
          </a:bodyPr>
          <a:lstStyle/>
          <a:p>
            <a:pPr algn="ctr"/>
            <a:r>
              <a:rPr lang="en-US" sz="1500" dirty="0">
                <a:solidFill>
                  <a:schemeClr val="bg1"/>
                </a:solidFill>
                <a:latin typeface="Barlow Medium" panose="00000600000000000000" pitchFamily="2" charset="0"/>
                <a:cs typeface="Poppins Medium" panose="00000600000000000000" pitchFamily="2" charset="0"/>
              </a:rPr>
              <a:t>Marketing &amp;</a:t>
            </a:r>
          </a:p>
          <a:p>
            <a:pPr algn="ctr"/>
            <a:r>
              <a:rPr lang="en-US" sz="1500" dirty="0">
                <a:solidFill>
                  <a:schemeClr val="bg1"/>
                </a:solidFill>
                <a:latin typeface="Barlow Medium" panose="00000600000000000000" pitchFamily="2" charset="0"/>
                <a:cs typeface="Poppins Medium" panose="00000600000000000000" pitchFamily="2" charset="0"/>
              </a:rPr>
              <a:t>Sales</a:t>
            </a:r>
          </a:p>
        </p:txBody>
      </p:sp>
      <p:sp>
        <p:nvSpPr>
          <p:cNvPr id="21" name="TextBox 20">
            <a:extLst>
              <a:ext uri="{FF2B5EF4-FFF2-40B4-BE49-F238E27FC236}">
                <a16:creationId xmlns:a16="http://schemas.microsoft.com/office/drawing/2014/main" id="{D5AD25BD-6420-316A-8B66-AAC6D3E5CC90}"/>
              </a:ext>
            </a:extLst>
          </p:cNvPr>
          <p:cNvSpPr txBox="1"/>
          <p:nvPr/>
        </p:nvSpPr>
        <p:spPr>
          <a:xfrm>
            <a:off x="8857277" y="4684609"/>
            <a:ext cx="821059" cy="323165"/>
          </a:xfrm>
          <a:prstGeom prst="rect">
            <a:avLst/>
          </a:prstGeom>
          <a:noFill/>
        </p:spPr>
        <p:txBody>
          <a:bodyPr wrap="none" rtlCol="0">
            <a:spAutoFit/>
          </a:bodyPr>
          <a:lstStyle/>
          <a:p>
            <a:pPr algn="ctr"/>
            <a:r>
              <a:rPr lang="en-US" sz="1500" dirty="0">
                <a:solidFill>
                  <a:schemeClr val="bg1"/>
                </a:solidFill>
                <a:latin typeface="Barlow Medium" panose="00000600000000000000" pitchFamily="2" charset="0"/>
                <a:cs typeface="Poppins Medium" panose="00000600000000000000" pitchFamily="2" charset="0"/>
              </a:rPr>
              <a:t>Service</a:t>
            </a:r>
          </a:p>
        </p:txBody>
      </p:sp>
      <p:sp>
        <p:nvSpPr>
          <p:cNvPr id="22" name="TextBox 21">
            <a:extLst>
              <a:ext uri="{FF2B5EF4-FFF2-40B4-BE49-F238E27FC236}">
                <a16:creationId xmlns:a16="http://schemas.microsoft.com/office/drawing/2014/main" id="{3FBB6449-548D-5180-F37A-B709033A8078}"/>
              </a:ext>
            </a:extLst>
          </p:cNvPr>
          <p:cNvSpPr txBox="1"/>
          <p:nvPr/>
        </p:nvSpPr>
        <p:spPr>
          <a:xfrm>
            <a:off x="1621858" y="4588527"/>
            <a:ext cx="955711" cy="553998"/>
          </a:xfrm>
          <a:prstGeom prst="rect">
            <a:avLst/>
          </a:prstGeom>
          <a:noFill/>
        </p:spPr>
        <p:txBody>
          <a:bodyPr wrap="none" rtlCol="0">
            <a:spAutoFit/>
          </a:bodyPr>
          <a:lstStyle/>
          <a:p>
            <a:pPr algn="ctr"/>
            <a:r>
              <a:rPr lang="en-US" sz="1500" dirty="0">
                <a:solidFill>
                  <a:schemeClr val="bg1"/>
                </a:solidFill>
                <a:latin typeface="Barlow Medium" panose="00000600000000000000" pitchFamily="2" charset="0"/>
                <a:cs typeface="Poppins Medium" panose="00000600000000000000" pitchFamily="2" charset="0"/>
              </a:rPr>
              <a:t>Inbound</a:t>
            </a:r>
          </a:p>
          <a:p>
            <a:pPr algn="ctr"/>
            <a:r>
              <a:rPr lang="en-US" sz="1500" dirty="0">
                <a:solidFill>
                  <a:schemeClr val="bg1"/>
                </a:solidFill>
                <a:latin typeface="Barlow Medium" panose="00000600000000000000" pitchFamily="2" charset="0"/>
                <a:cs typeface="Poppins Medium" panose="00000600000000000000" pitchFamily="2" charset="0"/>
              </a:rPr>
              <a:t>Logistics</a:t>
            </a:r>
          </a:p>
        </p:txBody>
      </p:sp>
      <p:sp>
        <p:nvSpPr>
          <p:cNvPr id="23" name="TextBox 22">
            <a:extLst>
              <a:ext uri="{FF2B5EF4-FFF2-40B4-BE49-F238E27FC236}">
                <a16:creationId xmlns:a16="http://schemas.microsoft.com/office/drawing/2014/main" id="{20E66E38-02E2-E4FE-22C1-71E93D323E15}"/>
              </a:ext>
            </a:extLst>
          </p:cNvPr>
          <p:cNvSpPr txBox="1"/>
          <p:nvPr/>
        </p:nvSpPr>
        <p:spPr>
          <a:xfrm>
            <a:off x="4986292" y="5804462"/>
            <a:ext cx="1829347" cy="338554"/>
          </a:xfrm>
          <a:prstGeom prst="rect">
            <a:avLst/>
          </a:prstGeom>
          <a:noFill/>
        </p:spPr>
        <p:txBody>
          <a:bodyPr wrap="none" rtlCol="0">
            <a:spAutoFit/>
          </a:bodyPr>
          <a:lstStyle/>
          <a:p>
            <a:pPr algn="ctr"/>
            <a:r>
              <a:rPr lang="en-US" sz="1600" b="1" dirty="0">
                <a:solidFill>
                  <a:schemeClr val="accent1"/>
                </a:solidFill>
                <a:latin typeface="Barlow" panose="00000500000000000000" pitchFamily="2" charset="0"/>
                <a:cs typeface="Poppins" panose="00000500000000000000" pitchFamily="2" charset="0"/>
              </a:rPr>
              <a:t>Primary Activities</a:t>
            </a:r>
          </a:p>
        </p:txBody>
      </p:sp>
      <p:sp>
        <p:nvSpPr>
          <p:cNvPr id="24" name="TextBox 23">
            <a:extLst>
              <a:ext uri="{FF2B5EF4-FFF2-40B4-BE49-F238E27FC236}">
                <a16:creationId xmlns:a16="http://schemas.microsoft.com/office/drawing/2014/main" id="{F17282C7-F557-6674-81A7-79BEE9D9BA2F}"/>
              </a:ext>
            </a:extLst>
          </p:cNvPr>
          <p:cNvSpPr txBox="1"/>
          <p:nvPr/>
        </p:nvSpPr>
        <p:spPr>
          <a:xfrm rot="16200000">
            <a:off x="-77432" y="3721272"/>
            <a:ext cx="1851789" cy="335989"/>
          </a:xfrm>
          <a:prstGeom prst="rect">
            <a:avLst/>
          </a:prstGeom>
          <a:noFill/>
        </p:spPr>
        <p:txBody>
          <a:bodyPr wrap="none" rtlCol="0">
            <a:spAutoFit/>
          </a:bodyPr>
          <a:lstStyle/>
          <a:p>
            <a:pPr algn="ctr">
              <a:lnSpc>
                <a:spcPts val="1900"/>
              </a:lnSpc>
            </a:pPr>
            <a:r>
              <a:rPr lang="en-US" sz="1600" b="1" dirty="0">
                <a:solidFill>
                  <a:schemeClr val="accent1"/>
                </a:solidFill>
                <a:latin typeface="Barlow" panose="00000500000000000000" pitchFamily="2" charset="0"/>
                <a:cs typeface="Poppins" panose="00000500000000000000" pitchFamily="2" charset="0"/>
              </a:rPr>
              <a:t>Support Activities</a:t>
            </a:r>
          </a:p>
        </p:txBody>
      </p:sp>
    </p:spTree>
    <p:extLst>
      <p:ext uri="{BB962C8B-B14F-4D97-AF65-F5344CB8AC3E}">
        <p14:creationId xmlns:p14="http://schemas.microsoft.com/office/powerpoint/2010/main" val="426689237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7BFEF6F-6D81-DD24-74D8-BA25E7497EC1}"/>
              </a:ext>
            </a:extLst>
          </p:cNvPr>
          <p:cNvSpPr/>
          <p:nvPr/>
        </p:nvSpPr>
        <p:spPr>
          <a:xfrm>
            <a:off x="533399" y="2040312"/>
            <a:ext cx="6851199" cy="42842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431459" y="397897"/>
            <a:ext cx="4374916"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Product Life Cycle</a:t>
            </a:r>
          </a:p>
        </p:txBody>
      </p:sp>
      <p:sp>
        <p:nvSpPr>
          <p:cNvPr id="10" name="Line 8">
            <a:extLst>
              <a:ext uri="{FF2B5EF4-FFF2-40B4-BE49-F238E27FC236}">
                <a16:creationId xmlns:a16="http://schemas.microsoft.com/office/drawing/2014/main" id="{B08888F8-3BC9-D195-CA60-F73279D420E7}"/>
              </a:ext>
            </a:extLst>
          </p:cNvPr>
          <p:cNvSpPr>
            <a:spLocks noChangeShapeType="1"/>
          </p:cNvSpPr>
          <p:nvPr/>
        </p:nvSpPr>
        <p:spPr bwMode="auto">
          <a:xfrm>
            <a:off x="533400" y="3725256"/>
            <a:ext cx="0" cy="914400"/>
          </a:xfrm>
          <a:prstGeom prst="line">
            <a:avLst/>
          </a:prstGeom>
          <a:noFill/>
          <a:ln w="31750" cap="flat">
            <a:solidFill>
              <a:schemeClr val="accent1"/>
            </a:solidFill>
            <a:prstDash val="solid"/>
            <a:miter lim="800000"/>
            <a:headEnd type="stealth"/>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9">
            <a:extLst>
              <a:ext uri="{FF2B5EF4-FFF2-40B4-BE49-F238E27FC236}">
                <a16:creationId xmlns:a16="http://schemas.microsoft.com/office/drawing/2014/main" id="{EE42B633-7362-72FA-F022-5031C621B124}"/>
              </a:ext>
            </a:extLst>
          </p:cNvPr>
          <p:cNvSpPr>
            <a:spLocks noChangeShapeType="1"/>
          </p:cNvSpPr>
          <p:nvPr/>
        </p:nvSpPr>
        <p:spPr bwMode="auto">
          <a:xfrm>
            <a:off x="3409157" y="6324600"/>
            <a:ext cx="915987" cy="0"/>
          </a:xfrm>
          <a:prstGeom prst="line">
            <a:avLst/>
          </a:prstGeom>
          <a:noFill/>
          <a:ln w="31750" cap="flat">
            <a:solidFill>
              <a:schemeClr val="accent1"/>
            </a:solidFill>
            <a:prstDash val="solid"/>
            <a:miter lim="800000"/>
            <a:headEnd/>
            <a:tailEnd type="stealth"/>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0">
            <a:extLst>
              <a:ext uri="{FF2B5EF4-FFF2-40B4-BE49-F238E27FC236}">
                <a16:creationId xmlns:a16="http://schemas.microsoft.com/office/drawing/2014/main" id="{2162CE6C-3F3C-9638-77DD-F89CB9EFCAF2}"/>
              </a:ext>
            </a:extLst>
          </p:cNvPr>
          <p:cNvSpPr>
            <a:spLocks noChangeShapeType="1"/>
          </p:cNvSpPr>
          <p:nvPr/>
        </p:nvSpPr>
        <p:spPr bwMode="auto">
          <a:xfrm>
            <a:off x="2718197" y="2797181"/>
            <a:ext cx="0" cy="2836862"/>
          </a:xfrm>
          <a:prstGeom prst="line">
            <a:avLst/>
          </a:prstGeom>
          <a:noFill/>
          <a:ln w="3175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1">
            <a:extLst>
              <a:ext uri="{FF2B5EF4-FFF2-40B4-BE49-F238E27FC236}">
                <a16:creationId xmlns:a16="http://schemas.microsoft.com/office/drawing/2014/main" id="{37001DF6-B67C-33BB-83A2-855F61C38196}"/>
              </a:ext>
            </a:extLst>
          </p:cNvPr>
          <p:cNvSpPr>
            <a:spLocks noChangeShapeType="1"/>
          </p:cNvSpPr>
          <p:nvPr/>
        </p:nvSpPr>
        <p:spPr bwMode="auto">
          <a:xfrm>
            <a:off x="4212431" y="2797180"/>
            <a:ext cx="0" cy="2834640"/>
          </a:xfrm>
          <a:prstGeom prst="line">
            <a:avLst/>
          </a:prstGeom>
          <a:noFill/>
          <a:ln w="3175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2">
            <a:extLst>
              <a:ext uri="{FF2B5EF4-FFF2-40B4-BE49-F238E27FC236}">
                <a16:creationId xmlns:a16="http://schemas.microsoft.com/office/drawing/2014/main" id="{5BCA865B-F5C0-ADFE-E134-9C8C7B7A686A}"/>
              </a:ext>
            </a:extLst>
          </p:cNvPr>
          <p:cNvSpPr>
            <a:spLocks noChangeShapeType="1"/>
          </p:cNvSpPr>
          <p:nvPr/>
        </p:nvSpPr>
        <p:spPr bwMode="auto">
          <a:xfrm>
            <a:off x="5706665" y="2797180"/>
            <a:ext cx="0" cy="2834640"/>
          </a:xfrm>
          <a:prstGeom prst="line">
            <a:avLst/>
          </a:prstGeom>
          <a:noFill/>
          <a:ln w="3175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4346D05E-8A19-26B8-9B05-3543C94F14F6}"/>
              </a:ext>
            </a:extLst>
          </p:cNvPr>
          <p:cNvSpPr>
            <a:spLocks/>
          </p:cNvSpPr>
          <p:nvPr/>
        </p:nvSpPr>
        <p:spPr bwMode="auto">
          <a:xfrm>
            <a:off x="1425575" y="2260606"/>
            <a:ext cx="5691187" cy="3263900"/>
          </a:xfrm>
          <a:custGeom>
            <a:avLst/>
            <a:gdLst>
              <a:gd name="T0" fmla="*/ 0 w 1411"/>
              <a:gd name="T1" fmla="*/ 787 h 808"/>
              <a:gd name="T2" fmla="*/ 504 w 1411"/>
              <a:gd name="T3" fmla="*/ 531 h 808"/>
              <a:gd name="T4" fmla="*/ 1411 w 1411"/>
              <a:gd name="T5" fmla="*/ 405 h 808"/>
            </a:gdLst>
            <a:ahLst/>
            <a:cxnLst>
              <a:cxn ang="0">
                <a:pos x="T0" y="T1"/>
              </a:cxn>
              <a:cxn ang="0">
                <a:pos x="T2" y="T3"/>
              </a:cxn>
              <a:cxn ang="0">
                <a:pos x="T4" y="T5"/>
              </a:cxn>
            </a:cxnLst>
            <a:rect l="0" t="0" r="r" b="b"/>
            <a:pathLst>
              <a:path w="1411" h="808">
                <a:moveTo>
                  <a:pt x="0" y="787"/>
                </a:moveTo>
                <a:cubicBezTo>
                  <a:pt x="0" y="787"/>
                  <a:pt x="203" y="808"/>
                  <a:pt x="504" y="531"/>
                </a:cubicBezTo>
                <a:cubicBezTo>
                  <a:pt x="699" y="365"/>
                  <a:pt x="1000" y="0"/>
                  <a:pt x="1411" y="405"/>
                </a:cubicBezTo>
              </a:path>
            </a:pathLst>
          </a:custGeom>
          <a:noFill/>
          <a:ln w="31750" cap="rnd">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2E199790-9FD4-5A66-1EBB-300E122E6DF4}"/>
              </a:ext>
            </a:extLst>
          </p:cNvPr>
          <p:cNvSpPr>
            <a:spLocks/>
          </p:cNvSpPr>
          <p:nvPr/>
        </p:nvSpPr>
        <p:spPr bwMode="auto">
          <a:xfrm>
            <a:off x="1535113" y="3960818"/>
            <a:ext cx="5581650" cy="1673225"/>
          </a:xfrm>
          <a:custGeom>
            <a:avLst/>
            <a:gdLst>
              <a:gd name="T0" fmla="*/ 0 w 1384"/>
              <a:gd name="T1" fmla="*/ 296 h 414"/>
              <a:gd name="T2" fmla="*/ 277 w 1384"/>
              <a:gd name="T3" fmla="*/ 328 h 414"/>
              <a:gd name="T4" fmla="*/ 1384 w 1384"/>
              <a:gd name="T5" fmla="*/ 414 h 414"/>
            </a:gdLst>
            <a:ahLst/>
            <a:cxnLst>
              <a:cxn ang="0">
                <a:pos x="T0" y="T1"/>
              </a:cxn>
              <a:cxn ang="0">
                <a:pos x="T2" y="T3"/>
              </a:cxn>
              <a:cxn ang="0">
                <a:pos x="T4" y="T5"/>
              </a:cxn>
            </a:cxnLst>
            <a:rect l="0" t="0" r="r" b="b"/>
            <a:pathLst>
              <a:path w="1384" h="414">
                <a:moveTo>
                  <a:pt x="0" y="296"/>
                </a:moveTo>
                <a:cubicBezTo>
                  <a:pt x="0" y="296"/>
                  <a:pt x="147" y="392"/>
                  <a:pt x="277" y="328"/>
                </a:cubicBezTo>
                <a:cubicBezTo>
                  <a:pt x="397" y="256"/>
                  <a:pt x="603" y="0"/>
                  <a:pt x="1384" y="414"/>
                </a:cubicBezTo>
              </a:path>
            </a:pathLst>
          </a:custGeom>
          <a:noFill/>
          <a:ln w="31750" cap="rnd">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TextBox 15">
            <a:extLst>
              <a:ext uri="{FF2B5EF4-FFF2-40B4-BE49-F238E27FC236}">
                <a16:creationId xmlns:a16="http://schemas.microsoft.com/office/drawing/2014/main" id="{6473D4F9-7497-E9A3-16B1-EE16E3420F62}"/>
              </a:ext>
            </a:extLst>
          </p:cNvPr>
          <p:cNvSpPr txBox="1"/>
          <p:nvPr/>
        </p:nvSpPr>
        <p:spPr>
          <a:xfrm>
            <a:off x="1346550" y="2797181"/>
            <a:ext cx="1249060" cy="323165"/>
          </a:xfrm>
          <a:prstGeom prst="rect">
            <a:avLst/>
          </a:prstGeom>
          <a:noFill/>
        </p:spPr>
        <p:txBody>
          <a:bodyPr wrap="none" rtlCol="0">
            <a:spAutoFit/>
          </a:bodyPr>
          <a:lstStyle/>
          <a:p>
            <a:pPr algn="ctr"/>
            <a:r>
              <a:rPr lang="en-US" sz="1500" b="1" dirty="0">
                <a:solidFill>
                  <a:schemeClr val="tx2"/>
                </a:solidFill>
                <a:latin typeface="Barlow" panose="00000500000000000000" pitchFamily="2" charset="0"/>
              </a:rPr>
              <a:t>Introduction</a:t>
            </a:r>
          </a:p>
        </p:txBody>
      </p:sp>
      <p:sp>
        <p:nvSpPr>
          <p:cNvPr id="17" name="TextBox 16">
            <a:extLst>
              <a:ext uri="{FF2B5EF4-FFF2-40B4-BE49-F238E27FC236}">
                <a16:creationId xmlns:a16="http://schemas.microsoft.com/office/drawing/2014/main" id="{1263C7F9-7B1A-C2FC-3683-2822A06E5F78}"/>
              </a:ext>
            </a:extLst>
          </p:cNvPr>
          <p:cNvSpPr txBox="1"/>
          <p:nvPr/>
        </p:nvSpPr>
        <p:spPr>
          <a:xfrm>
            <a:off x="3058792" y="2797181"/>
            <a:ext cx="813043" cy="323165"/>
          </a:xfrm>
          <a:prstGeom prst="rect">
            <a:avLst/>
          </a:prstGeom>
          <a:noFill/>
        </p:spPr>
        <p:txBody>
          <a:bodyPr wrap="none" rtlCol="0">
            <a:spAutoFit/>
          </a:bodyPr>
          <a:lstStyle/>
          <a:p>
            <a:pPr algn="ctr"/>
            <a:r>
              <a:rPr lang="en-US" sz="1500" b="1" dirty="0">
                <a:solidFill>
                  <a:schemeClr val="tx2"/>
                </a:solidFill>
                <a:latin typeface="Barlow" panose="00000500000000000000" pitchFamily="2" charset="0"/>
              </a:rPr>
              <a:t>Growth</a:t>
            </a:r>
          </a:p>
        </p:txBody>
      </p:sp>
      <p:sp>
        <p:nvSpPr>
          <p:cNvPr id="18" name="TextBox 17">
            <a:extLst>
              <a:ext uri="{FF2B5EF4-FFF2-40B4-BE49-F238E27FC236}">
                <a16:creationId xmlns:a16="http://schemas.microsoft.com/office/drawing/2014/main" id="{FAE29306-074C-32F8-9F33-979242363F2E}"/>
              </a:ext>
            </a:extLst>
          </p:cNvPr>
          <p:cNvSpPr txBox="1"/>
          <p:nvPr/>
        </p:nvSpPr>
        <p:spPr>
          <a:xfrm>
            <a:off x="4512150" y="2797181"/>
            <a:ext cx="894797" cy="323165"/>
          </a:xfrm>
          <a:prstGeom prst="rect">
            <a:avLst/>
          </a:prstGeom>
          <a:noFill/>
        </p:spPr>
        <p:txBody>
          <a:bodyPr wrap="none" rtlCol="0">
            <a:spAutoFit/>
          </a:bodyPr>
          <a:lstStyle/>
          <a:p>
            <a:pPr algn="ctr"/>
            <a:r>
              <a:rPr lang="en-US" sz="1500" b="1" dirty="0">
                <a:solidFill>
                  <a:schemeClr val="tx2"/>
                </a:solidFill>
                <a:latin typeface="Barlow" panose="00000500000000000000" pitchFamily="2" charset="0"/>
              </a:rPr>
              <a:t>Maturity</a:t>
            </a:r>
          </a:p>
        </p:txBody>
      </p:sp>
      <p:sp>
        <p:nvSpPr>
          <p:cNvPr id="19" name="TextBox 18">
            <a:extLst>
              <a:ext uri="{FF2B5EF4-FFF2-40B4-BE49-F238E27FC236}">
                <a16:creationId xmlns:a16="http://schemas.microsoft.com/office/drawing/2014/main" id="{FFBE0185-A324-1404-19BF-0BE763D07F38}"/>
              </a:ext>
            </a:extLst>
          </p:cNvPr>
          <p:cNvSpPr txBox="1"/>
          <p:nvPr/>
        </p:nvSpPr>
        <p:spPr>
          <a:xfrm>
            <a:off x="6044055" y="2797181"/>
            <a:ext cx="819455" cy="323165"/>
          </a:xfrm>
          <a:prstGeom prst="rect">
            <a:avLst/>
          </a:prstGeom>
          <a:noFill/>
        </p:spPr>
        <p:txBody>
          <a:bodyPr wrap="none" rtlCol="0">
            <a:spAutoFit/>
          </a:bodyPr>
          <a:lstStyle/>
          <a:p>
            <a:pPr algn="ctr"/>
            <a:r>
              <a:rPr lang="en-US" sz="1500" b="1" dirty="0">
                <a:solidFill>
                  <a:schemeClr val="tx2"/>
                </a:solidFill>
                <a:latin typeface="Barlow" panose="00000500000000000000" pitchFamily="2" charset="0"/>
              </a:rPr>
              <a:t>Decline</a:t>
            </a:r>
          </a:p>
        </p:txBody>
      </p:sp>
      <p:sp>
        <p:nvSpPr>
          <p:cNvPr id="7" name="Freeform 5">
            <a:extLst>
              <a:ext uri="{FF2B5EF4-FFF2-40B4-BE49-F238E27FC236}">
                <a16:creationId xmlns:a16="http://schemas.microsoft.com/office/drawing/2014/main" id="{9F4D9679-8212-BFA9-9CEF-D83F1904B373}"/>
              </a:ext>
            </a:extLst>
          </p:cNvPr>
          <p:cNvSpPr>
            <a:spLocks/>
          </p:cNvSpPr>
          <p:nvPr/>
        </p:nvSpPr>
        <p:spPr bwMode="auto">
          <a:xfrm>
            <a:off x="1223963" y="2797181"/>
            <a:ext cx="5976937" cy="2836862"/>
          </a:xfrm>
          <a:custGeom>
            <a:avLst/>
            <a:gdLst>
              <a:gd name="T0" fmla="*/ 0 w 3765"/>
              <a:gd name="T1" fmla="*/ 0 h 1787"/>
              <a:gd name="T2" fmla="*/ 0 w 3765"/>
              <a:gd name="T3" fmla="*/ 1787 h 1787"/>
              <a:gd name="T4" fmla="*/ 3765 w 3765"/>
              <a:gd name="T5" fmla="*/ 1787 h 1787"/>
            </a:gdLst>
            <a:ahLst/>
            <a:cxnLst>
              <a:cxn ang="0">
                <a:pos x="T0" y="T1"/>
              </a:cxn>
              <a:cxn ang="0">
                <a:pos x="T2" y="T3"/>
              </a:cxn>
              <a:cxn ang="0">
                <a:pos x="T4" y="T5"/>
              </a:cxn>
            </a:cxnLst>
            <a:rect l="0" t="0" r="r" b="b"/>
            <a:pathLst>
              <a:path w="3765" h="1787">
                <a:moveTo>
                  <a:pt x="0" y="0"/>
                </a:moveTo>
                <a:lnTo>
                  <a:pt x="0" y="1787"/>
                </a:lnTo>
                <a:lnTo>
                  <a:pt x="3765" y="1787"/>
                </a:lnTo>
              </a:path>
            </a:pathLst>
          </a:custGeom>
          <a:noFill/>
          <a:ln w="31750"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TextBox 21">
            <a:extLst>
              <a:ext uri="{FF2B5EF4-FFF2-40B4-BE49-F238E27FC236}">
                <a16:creationId xmlns:a16="http://schemas.microsoft.com/office/drawing/2014/main" id="{9C85EF96-70FC-8150-044C-79D93B7EA083}"/>
              </a:ext>
            </a:extLst>
          </p:cNvPr>
          <p:cNvSpPr txBox="1"/>
          <p:nvPr/>
        </p:nvSpPr>
        <p:spPr>
          <a:xfrm>
            <a:off x="6438847" y="3837707"/>
            <a:ext cx="729688" cy="261610"/>
          </a:xfrm>
          <a:prstGeom prst="rect">
            <a:avLst/>
          </a:prstGeom>
          <a:noFill/>
        </p:spPr>
        <p:txBody>
          <a:bodyPr wrap="none" rtlCol="0">
            <a:spAutoFit/>
          </a:bodyPr>
          <a:lstStyle/>
          <a:p>
            <a:pPr algn="r"/>
            <a:r>
              <a:rPr lang="en-US" sz="1100" b="1" dirty="0">
                <a:solidFill>
                  <a:schemeClr val="tx2"/>
                </a:solidFill>
                <a:latin typeface="Barlow" panose="00000500000000000000" pitchFamily="2" charset="0"/>
              </a:rPr>
              <a:t>Revenue</a:t>
            </a:r>
          </a:p>
        </p:txBody>
      </p:sp>
      <p:sp>
        <p:nvSpPr>
          <p:cNvPr id="23" name="TextBox 22">
            <a:extLst>
              <a:ext uri="{FF2B5EF4-FFF2-40B4-BE49-F238E27FC236}">
                <a16:creationId xmlns:a16="http://schemas.microsoft.com/office/drawing/2014/main" id="{6787C470-3F6C-C963-3E3A-BF56CDE15471}"/>
              </a:ext>
            </a:extLst>
          </p:cNvPr>
          <p:cNvSpPr txBox="1"/>
          <p:nvPr/>
        </p:nvSpPr>
        <p:spPr>
          <a:xfrm rot="16200000">
            <a:off x="413648" y="4096099"/>
            <a:ext cx="930062" cy="323165"/>
          </a:xfrm>
          <a:prstGeom prst="rect">
            <a:avLst/>
          </a:prstGeom>
          <a:noFill/>
        </p:spPr>
        <p:txBody>
          <a:bodyPr wrap="none" rtlCol="0">
            <a:spAutoFit/>
          </a:bodyPr>
          <a:lstStyle/>
          <a:p>
            <a:pPr algn="ctr"/>
            <a:r>
              <a:rPr lang="en-US" sz="1500" b="1" dirty="0">
                <a:solidFill>
                  <a:schemeClr val="tx2"/>
                </a:solidFill>
                <a:latin typeface="Barlow" panose="00000500000000000000" pitchFamily="2" charset="0"/>
              </a:rPr>
              <a:t>Revenue</a:t>
            </a:r>
          </a:p>
        </p:txBody>
      </p:sp>
      <p:sp>
        <p:nvSpPr>
          <p:cNvPr id="24" name="TextBox 23">
            <a:extLst>
              <a:ext uri="{FF2B5EF4-FFF2-40B4-BE49-F238E27FC236}">
                <a16:creationId xmlns:a16="http://schemas.microsoft.com/office/drawing/2014/main" id="{E067A462-DEC1-7D7C-1761-D54213078107}"/>
              </a:ext>
            </a:extLst>
          </p:cNvPr>
          <p:cNvSpPr txBox="1"/>
          <p:nvPr/>
        </p:nvSpPr>
        <p:spPr>
          <a:xfrm>
            <a:off x="3560816" y="5817739"/>
            <a:ext cx="612668" cy="323165"/>
          </a:xfrm>
          <a:prstGeom prst="rect">
            <a:avLst/>
          </a:prstGeom>
          <a:noFill/>
        </p:spPr>
        <p:txBody>
          <a:bodyPr wrap="none" rtlCol="0">
            <a:spAutoFit/>
          </a:bodyPr>
          <a:lstStyle/>
          <a:p>
            <a:pPr algn="ctr"/>
            <a:r>
              <a:rPr lang="en-US" sz="1500" b="1" dirty="0">
                <a:solidFill>
                  <a:schemeClr val="tx2"/>
                </a:solidFill>
                <a:latin typeface="Barlow" panose="00000500000000000000" pitchFamily="2" charset="0"/>
              </a:rPr>
              <a:t>Time</a:t>
            </a:r>
          </a:p>
        </p:txBody>
      </p:sp>
      <p:sp>
        <p:nvSpPr>
          <p:cNvPr id="25" name="TextBox 24">
            <a:extLst>
              <a:ext uri="{FF2B5EF4-FFF2-40B4-BE49-F238E27FC236}">
                <a16:creationId xmlns:a16="http://schemas.microsoft.com/office/drawing/2014/main" id="{B5AA975E-38B4-395A-8101-70DE89418892}"/>
              </a:ext>
            </a:extLst>
          </p:cNvPr>
          <p:cNvSpPr txBox="1"/>
          <p:nvPr/>
        </p:nvSpPr>
        <p:spPr>
          <a:xfrm>
            <a:off x="6623193" y="5160070"/>
            <a:ext cx="545342" cy="261610"/>
          </a:xfrm>
          <a:prstGeom prst="rect">
            <a:avLst/>
          </a:prstGeom>
          <a:noFill/>
        </p:spPr>
        <p:txBody>
          <a:bodyPr wrap="none" rtlCol="0">
            <a:spAutoFit/>
          </a:bodyPr>
          <a:lstStyle/>
          <a:p>
            <a:pPr algn="r"/>
            <a:r>
              <a:rPr lang="en-US" sz="1100" b="1" dirty="0">
                <a:solidFill>
                  <a:schemeClr val="tx2"/>
                </a:solidFill>
                <a:latin typeface="Barlow" panose="00000500000000000000" pitchFamily="2" charset="0"/>
              </a:rPr>
              <a:t>Profit</a:t>
            </a:r>
          </a:p>
        </p:txBody>
      </p:sp>
      <p:sp>
        <p:nvSpPr>
          <p:cNvPr id="28" name="TextBox 27">
            <a:extLst>
              <a:ext uri="{FF2B5EF4-FFF2-40B4-BE49-F238E27FC236}">
                <a16:creationId xmlns:a16="http://schemas.microsoft.com/office/drawing/2014/main" id="{28C94A38-7F91-DEDC-2D2A-5EFA502D12A8}"/>
              </a:ext>
            </a:extLst>
          </p:cNvPr>
          <p:cNvSpPr txBox="1"/>
          <p:nvPr/>
        </p:nvSpPr>
        <p:spPr>
          <a:xfrm>
            <a:off x="2727255" y="2159269"/>
            <a:ext cx="2279791" cy="400110"/>
          </a:xfrm>
          <a:prstGeom prst="rect">
            <a:avLst/>
          </a:prstGeom>
          <a:noFill/>
        </p:spPr>
        <p:txBody>
          <a:bodyPr wrap="none" rtlCol="0">
            <a:spAutoFit/>
          </a:bodyPr>
          <a:lstStyle/>
          <a:p>
            <a:pPr algn="ctr"/>
            <a:r>
              <a:rPr lang="en-US" sz="2000" b="1" dirty="0">
                <a:solidFill>
                  <a:schemeClr val="tx2"/>
                </a:solidFill>
                <a:latin typeface="Barlow" panose="00000500000000000000" pitchFamily="2" charset="0"/>
                <a:cs typeface="Poppins" panose="00000500000000000000" pitchFamily="2" charset="0"/>
              </a:rPr>
              <a:t>Product Life Cycle</a:t>
            </a:r>
          </a:p>
        </p:txBody>
      </p:sp>
      <p:sp>
        <p:nvSpPr>
          <p:cNvPr id="30" name="Rectangle 29">
            <a:extLst>
              <a:ext uri="{FF2B5EF4-FFF2-40B4-BE49-F238E27FC236}">
                <a16:creationId xmlns:a16="http://schemas.microsoft.com/office/drawing/2014/main" id="{833A8C7F-4553-D040-FEAC-FCE61ACBF30E}"/>
              </a:ext>
            </a:extLst>
          </p:cNvPr>
          <p:cNvSpPr/>
          <p:nvPr/>
        </p:nvSpPr>
        <p:spPr>
          <a:xfrm>
            <a:off x="8832607" y="3433956"/>
            <a:ext cx="2855021"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31" name="TextBox 30">
            <a:extLst>
              <a:ext uri="{FF2B5EF4-FFF2-40B4-BE49-F238E27FC236}">
                <a16:creationId xmlns:a16="http://schemas.microsoft.com/office/drawing/2014/main" id="{1E4A1847-3A5A-81B8-F8FE-29B28B47B58B}"/>
              </a:ext>
            </a:extLst>
          </p:cNvPr>
          <p:cNvSpPr txBox="1"/>
          <p:nvPr/>
        </p:nvSpPr>
        <p:spPr>
          <a:xfrm>
            <a:off x="8832607" y="3135368"/>
            <a:ext cx="2002471"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2"/>
                </a:solidFill>
                <a:latin typeface="Barlow" panose="00000500000000000000" pitchFamily="2" charset="0"/>
                <a:ea typeface="Six Caps"/>
                <a:cs typeface="Six Caps"/>
                <a:sym typeface="Six Caps"/>
              </a:rPr>
              <a:t>Subtitle text Here</a:t>
            </a:r>
          </a:p>
        </p:txBody>
      </p:sp>
      <p:sp>
        <p:nvSpPr>
          <p:cNvPr id="32" name="Oval 31">
            <a:extLst>
              <a:ext uri="{FF2B5EF4-FFF2-40B4-BE49-F238E27FC236}">
                <a16:creationId xmlns:a16="http://schemas.microsoft.com/office/drawing/2014/main" id="{747B39FA-78C9-CAD2-C6CC-3CEDB409C15A}"/>
              </a:ext>
            </a:extLst>
          </p:cNvPr>
          <p:cNvSpPr/>
          <p:nvPr/>
        </p:nvSpPr>
        <p:spPr>
          <a:xfrm>
            <a:off x="7980074" y="3216159"/>
            <a:ext cx="711907" cy="71190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latin typeface="Barlow" panose="00000500000000000000" pitchFamily="2" charset="0"/>
              </a:rPr>
              <a:t>2</a:t>
            </a:r>
          </a:p>
        </p:txBody>
      </p:sp>
      <p:sp>
        <p:nvSpPr>
          <p:cNvPr id="33" name="Rectangle 32">
            <a:extLst>
              <a:ext uri="{FF2B5EF4-FFF2-40B4-BE49-F238E27FC236}">
                <a16:creationId xmlns:a16="http://schemas.microsoft.com/office/drawing/2014/main" id="{70425CDF-820A-506D-8E1F-261F3C1D9F76}"/>
              </a:ext>
            </a:extLst>
          </p:cNvPr>
          <p:cNvSpPr/>
          <p:nvPr/>
        </p:nvSpPr>
        <p:spPr>
          <a:xfrm>
            <a:off x="8832607" y="2271194"/>
            <a:ext cx="2855021"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34" name="TextBox 33">
            <a:extLst>
              <a:ext uri="{FF2B5EF4-FFF2-40B4-BE49-F238E27FC236}">
                <a16:creationId xmlns:a16="http://schemas.microsoft.com/office/drawing/2014/main" id="{7964D08D-83DF-6BAF-98E5-392CD284B162}"/>
              </a:ext>
            </a:extLst>
          </p:cNvPr>
          <p:cNvSpPr txBox="1"/>
          <p:nvPr/>
        </p:nvSpPr>
        <p:spPr>
          <a:xfrm>
            <a:off x="8832607" y="1972606"/>
            <a:ext cx="2002471"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1"/>
                </a:solidFill>
                <a:latin typeface="Barlow" panose="00000500000000000000" pitchFamily="2" charset="0"/>
                <a:ea typeface="Six Caps"/>
                <a:cs typeface="Six Caps"/>
                <a:sym typeface="Six Caps"/>
              </a:rPr>
              <a:t>Subtitle text Here</a:t>
            </a:r>
          </a:p>
        </p:txBody>
      </p:sp>
      <p:sp>
        <p:nvSpPr>
          <p:cNvPr id="35" name="Oval 34">
            <a:extLst>
              <a:ext uri="{FF2B5EF4-FFF2-40B4-BE49-F238E27FC236}">
                <a16:creationId xmlns:a16="http://schemas.microsoft.com/office/drawing/2014/main" id="{09D5087B-E7AC-9A48-CD8E-58EA8FCC252C}"/>
              </a:ext>
            </a:extLst>
          </p:cNvPr>
          <p:cNvSpPr/>
          <p:nvPr/>
        </p:nvSpPr>
        <p:spPr>
          <a:xfrm>
            <a:off x="7980074" y="2053397"/>
            <a:ext cx="711907" cy="71190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latin typeface="Barlow" panose="00000500000000000000" pitchFamily="2" charset="0"/>
              </a:rPr>
              <a:t>1</a:t>
            </a:r>
          </a:p>
        </p:txBody>
      </p:sp>
      <p:sp>
        <p:nvSpPr>
          <p:cNvPr id="36" name="Rectangle 35">
            <a:extLst>
              <a:ext uri="{FF2B5EF4-FFF2-40B4-BE49-F238E27FC236}">
                <a16:creationId xmlns:a16="http://schemas.microsoft.com/office/drawing/2014/main" id="{CB4C7420-4695-3816-4E59-314A0678C74C}"/>
              </a:ext>
            </a:extLst>
          </p:cNvPr>
          <p:cNvSpPr/>
          <p:nvPr/>
        </p:nvSpPr>
        <p:spPr>
          <a:xfrm>
            <a:off x="8832607" y="4596718"/>
            <a:ext cx="2855021"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37" name="TextBox 36">
            <a:extLst>
              <a:ext uri="{FF2B5EF4-FFF2-40B4-BE49-F238E27FC236}">
                <a16:creationId xmlns:a16="http://schemas.microsoft.com/office/drawing/2014/main" id="{43AC0DD5-73C7-9DB2-B6EF-186D583DEBBC}"/>
              </a:ext>
            </a:extLst>
          </p:cNvPr>
          <p:cNvSpPr txBox="1"/>
          <p:nvPr/>
        </p:nvSpPr>
        <p:spPr>
          <a:xfrm>
            <a:off x="8832607" y="4298130"/>
            <a:ext cx="2002471"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3"/>
                </a:solidFill>
                <a:latin typeface="Barlow" panose="00000500000000000000" pitchFamily="2" charset="0"/>
                <a:ea typeface="Six Caps"/>
                <a:cs typeface="Six Caps"/>
                <a:sym typeface="Six Caps"/>
              </a:rPr>
              <a:t>Subtitle text Here</a:t>
            </a:r>
          </a:p>
        </p:txBody>
      </p:sp>
      <p:sp>
        <p:nvSpPr>
          <p:cNvPr id="38" name="Oval 37">
            <a:extLst>
              <a:ext uri="{FF2B5EF4-FFF2-40B4-BE49-F238E27FC236}">
                <a16:creationId xmlns:a16="http://schemas.microsoft.com/office/drawing/2014/main" id="{6FBDD1E0-3536-B925-23D1-B29F71F90C1B}"/>
              </a:ext>
            </a:extLst>
          </p:cNvPr>
          <p:cNvSpPr/>
          <p:nvPr/>
        </p:nvSpPr>
        <p:spPr>
          <a:xfrm>
            <a:off x="7980074" y="4378921"/>
            <a:ext cx="711907" cy="71190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latin typeface="Barlow" panose="00000500000000000000" pitchFamily="2" charset="0"/>
              </a:rPr>
              <a:t>3</a:t>
            </a:r>
          </a:p>
        </p:txBody>
      </p:sp>
      <p:sp>
        <p:nvSpPr>
          <p:cNvPr id="39" name="Rectangle 38">
            <a:extLst>
              <a:ext uri="{FF2B5EF4-FFF2-40B4-BE49-F238E27FC236}">
                <a16:creationId xmlns:a16="http://schemas.microsoft.com/office/drawing/2014/main" id="{0D86CC35-C93F-F954-668E-01E00A7F8FE3}"/>
              </a:ext>
            </a:extLst>
          </p:cNvPr>
          <p:cNvSpPr/>
          <p:nvPr/>
        </p:nvSpPr>
        <p:spPr>
          <a:xfrm>
            <a:off x="8832607" y="5759481"/>
            <a:ext cx="2855021" cy="580672"/>
          </a:xfrm>
          <a:prstGeom prst="rect">
            <a:avLst/>
          </a:prstGeom>
        </p:spPr>
        <p:txBody>
          <a:bodyPr wrap="square">
            <a:spAutoFit/>
          </a:bodyPr>
          <a:lstStyle/>
          <a:p>
            <a:pPr>
              <a:lnSpc>
                <a:spcPts val="2000"/>
              </a:lnSpc>
            </a:pPr>
            <a:r>
              <a:rPr lang="en-GB"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Lorem Ipsum number of HTML nodes content basic example will</a:t>
            </a: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p:txBody>
      </p:sp>
      <p:sp>
        <p:nvSpPr>
          <p:cNvPr id="40" name="TextBox 39">
            <a:extLst>
              <a:ext uri="{FF2B5EF4-FFF2-40B4-BE49-F238E27FC236}">
                <a16:creationId xmlns:a16="http://schemas.microsoft.com/office/drawing/2014/main" id="{380FE8BE-2A0F-9C03-C5FC-F9CED91E5E0F}"/>
              </a:ext>
            </a:extLst>
          </p:cNvPr>
          <p:cNvSpPr txBox="1"/>
          <p:nvPr/>
        </p:nvSpPr>
        <p:spPr>
          <a:xfrm>
            <a:off x="8832607" y="5460893"/>
            <a:ext cx="2002471" cy="369332"/>
          </a:xfrm>
          <a:prstGeom prst="rect">
            <a:avLst/>
          </a:prstGeom>
          <a:noFill/>
        </p:spPr>
        <p:txBody>
          <a:bodyPr wrap="none" rtlCol="0">
            <a:spAutoFit/>
          </a:bodyPr>
          <a:lstStyle/>
          <a:p>
            <a:pPr marL="0" lvl="0" indent="0" rtl="0">
              <a:spcBef>
                <a:spcPts val="0"/>
              </a:spcBef>
              <a:spcAft>
                <a:spcPts val="0"/>
              </a:spcAft>
              <a:buNone/>
            </a:pPr>
            <a:r>
              <a:rPr lang="en-US" sz="1800" b="1" dirty="0">
                <a:solidFill>
                  <a:schemeClr val="accent4"/>
                </a:solidFill>
                <a:latin typeface="Barlow" panose="00000500000000000000" pitchFamily="2" charset="0"/>
                <a:ea typeface="Six Caps"/>
                <a:cs typeface="Six Caps"/>
                <a:sym typeface="Six Caps"/>
              </a:rPr>
              <a:t>Subtitle text Here</a:t>
            </a:r>
          </a:p>
        </p:txBody>
      </p:sp>
      <p:sp>
        <p:nvSpPr>
          <p:cNvPr id="41" name="Oval 40">
            <a:extLst>
              <a:ext uri="{FF2B5EF4-FFF2-40B4-BE49-F238E27FC236}">
                <a16:creationId xmlns:a16="http://schemas.microsoft.com/office/drawing/2014/main" id="{2F22771F-FC57-A7B6-1321-A0BB946EA44F}"/>
              </a:ext>
            </a:extLst>
          </p:cNvPr>
          <p:cNvSpPr/>
          <p:nvPr/>
        </p:nvSpPr>
        <p:spPr>
          <a:xfrm>
            <a:off x="7980074" y="5541684"/>
            <a:ext cx="711907" cy="71190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latin typeface="Barlow" panose="00000500000000000000" pitchFamily="2" charset="0"/>
              </a:rPr>
              <a:t>4</a:t>
            </a:r>
          </a:p>
        </p:txBody>
      </p:sp>
    </p:spTree>
    <p:extLst>
      <p:ext uri="{BB962C8B-B14F-4D97-AF65-F5344CB8AC3E}">
        <p14:creationId xmlns:p14="http://schemas.microsoft.com/office/powerpoint/2010/main" val="127880280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4156907"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Strategy Pyramid</a:t>
            </a:r>
          </a:p>
        </p:txBody>
      </p:sp>
      <p:grpSp>
        <p:nvGrpSpPr>
          <p:cNvPr id="3" name="Group 2">
            <a:extLst>
              <a:ext uri="{FF2B5EF4-FFF2-40B4-BE49-F238E27FC236}">
                <a16:creationId xmlns:a16="http://schemas.microsoft.com/office/drawing/2014/main" id="{92AB4B48-CEF7-09E8-C802-87E412AA0EB5}"/>
              </a:ext>
            </a:extLst>
          </p:cNvPr>
          <p:cNvGrpSpPr/>
          <p:nvPr/>
        </p:nvGrpSpPr>
        <p:grpSpPr>
          <a:xfrm>
            <a:off x="5810251" y="527673"/>
            <a:ext cx="6381750" cy="5796927"/>
            <a:chOff x="6265863" y="992188"/>
            <a:chExt cx="5924550" cy="5381625"/>
          </a:xfrm>
        </p:grpSpPr>
        <p:sp>
          <p:nvSpPr>
            <p:cNvPr id="4" name="Freeform 37">
              <a:extLst>
                <a:ext uri="{FF2B5EF4-FFF2-40B4-BE49-F238E27FC236}">
                  <a16:creationId xmlns:a16="http://schemas.microsoft.com/office/drawing/2014/main" id="{804696E7-784B-5116-AF16-B15DC7F705AB}"/>
                </a:ext>
              </a:extLst>
            </p:cNvPr>
            <p:cNvSpPr>
              <a:spLocks/>
            </p:cNvSpPr>
            <p:nvPr/>
          </p:nvSpPr>
          <p:spPr bwMode="auto">
            <a:xfrm>
              <a:off x="6265863" y="1993900"/>
              <a:ext cx="2157413" cy="4379913"/>
            </a:xfrm>
            <a:custGeom>
              <a:avLst/>
              <a:gdLst>
                <a:gd name="T0" fmla="*/ 1353 w 1359"/>
                <a:gd name="T1" fmla="*/ 2759 h 2759"/>
                <a:gd name="T2" fmla="*/ 0 w 1359"/>
                <a:gd name="T3" fmla="*/ 1855 h 2759"/>
                <a:gd name="T4" fmla="*/ 1359 w 1359"/>
                <a:gd name="T5" fmla="*/ 0 h 2759"/>
                <a:gd name="T6" fmla="*/ 1353 w 1359"/>
                <a:gd name="T7" fmla="*/ 2759 h 2759"/>
              </a:gdLst>
              <a:ahLst/>
              <a:cxnLst>
                <a:cxn ang="0">
                  <a:pos x="T0" y="T1"/>
                </a:cxn>
                <a:cxn ang="0">
                  <a:pos x="T2" y="T3"/>
                </a:cxn>
                <a:cxn ang="0">
                  <a:pos x="T4" y="T5"/>
                </a:cxn>
                <a:cxn ang="0">
                  <a:pos x="T6" y="T7"/>
                </a:cxn>
              </a:cxnLst>
              <a:rect l="0" t="0" r="r" b="b"/>
              <a:pathLst>
                <a:path w="1359" h="2759">
                  <a:moveTo>
                    <a:pt x="1353" y="2759"/>
                  </a:moveTo>
                  <a:lnTo>
                    <a:pt x="0" y="1855"/>
                  </a:lnTo>
                  <a:lnTo>
                    <a:pt x="1359" y="0"/>
                  </a:lnTo>
                  <a:lnTo>
                    <a:pt x="1353" y="275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38">
              <a:extLst>
                <a:ext uri="{FF2B5EF4-FFF2-40B4-BE49-F238E27FC236}">
                  <a16:creationId xmlns:a16="http://schemas.microsoft.com/office/drawing/2014/main" id="{BEC25746-D1EB-7E80-6307-C01DD20BE69A}"/>
                </a:ext>
              </a:extLst>
            </p:cNvPr>
            <p:cNvSpPr>
              <a:spLocks/>
            </p:cNvSpPr>
            <p:nvPr/>
          </p:nvSpPr>
          <p:spPr bwMode="auto">
            <a:xfrm>
              <a:off x="8413750" y="1993900"/>
              <a:ext cx="2595563" cy="4379913"/>
            </a:xfrm>
            <a:custGeom>
              <a:avLst/>
              <a:gdLst>
                <a:gd name="T0" fmla="*/ 6 w 1635"/>
                <a:gd name="T1" fmla="*/ 0 h 2759"/>
                <a:gd name="T2" fmla="*/ 1635 w 1635"/>
                <a:gd name="T3" fmla="*/ 1839 h 2759"/>
                <a:gd name="T4" fmla="*/ 0 w 1635"/>
                <a:gd name="T5" fmla="*/ 2759 h 2759"/>
                <a:gd name="T6" fmla="*/ 6 w 1635"/>
                <a:gd name="T7" fmla="*/ 0 h 2759"/>
              </a:gdLst>
              <a:ahLst/>
              <a:cxnLst>
                <a:cxn ang="0">
                  <a:pos x="T0" y="T1"/>
                </a:cxn>
                <a:cxn ang="0">
                  <a:pos x="T2" y="T3"/>
                </a:cxn>
                <a:cxn ang="0">
                  <a:pos x="T4" y="T5"/>
                </a:cxn>
                <a:cxn ang="0">
                  <a:pos x="T6" y="T7"/>
                </a:cxn>
              </a:cxnLst>
              <a:rect l="0" t="0" r="r" b="b"/>
              <a:pathLst>
                <a:path w="1635" h="2759">
                  <a:moveTo>
                    <a:pt x="6" y="0"/>
                  </a:moveTo>
                  <a:lnTo>
                    <a:pt x="1635" y="1839"/>
                  </a:lnTo>
                  <a:lnTo>
                    <a:pt x="0" y="2759"/>
                  </a:lnTo>
                  <a:lnTo>
                    <a:pt x="6"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39">
              <a:extLst>
                <a:ext uri="{FF2B5EF4-FFF2-40B4-BE49-F238E27FC236}">
                  <a16:creationId xmlns:a16="http://schemas.microsoft.com/office/drawing/2014/main" id="{7F3B77CD-E573-6694-6E9C-9635AF7CBB12}"/>
                </a:ext>
              </a:extLst>
            </p:cNvPr>
            <p:cNvSpPr>
              <a:spLocks/>
            </p:cNvSpPr>
            <p:nvPr/>
          </p:nvSpPr>
          <p:spPr bwMode="auto">
            <a:xfrm>
              <a:off x="7916863" y="2514600"/>
              <a:ext cx="501650" cy="503238"/>
            </a:xfrm>
            <a:custGeom>
              <a:avLst/>
              <a:gdLst>
                <a:gd name="T0" fmla="*/ 78 w 316"/>
                <a:gd name="T1" fmla="*/ 0 h 317"/>
                <a:gd name="T2" fmla="*/ 0 w 316"/>
                <a:gd name="T3" fmla="*/ 107 h 317"/>
                <a:gd name="T4" fmla="*/ 316 w 316"/>
                <a:gd name="T5" fmla="*/ 317 h 317"/>
                <a:gd name="T6" fmla="*/ 316 w 316"/>
                <a:gd name="T7" fmla="*/ 160 h 317"/>
                <a:gd name="T8" fmla="*/ 78 w 316"/>
                <a:gd name="T9" fmla="*/ 0 h 317"/>
              </a:gdLst>
              <a:ahLst/>
              <a:cxnLst>
                <a:cxn ang="0">
                  <a:pos x="T0" y="T1"/>
                </a:cxn>
                <a:cxn ang="0">
                  <a:pos x="T2" y="T3"/>
                </a:cxn>
                <a:cxn ang="0">
                  <a:pos x="T4" y="T5"/>
                </a:cxn>
                <a:cxn ang="0">
                  <a:pos x="T6" y="T7"/>
                </a:cxn>
                <a:cxn ang="0">
                  <a:pos x="T8" y="T9"/>
                </a:cxn>
              </a:cxnLst>
              <a:rect l="0" t="0" r="r" b="b"/>
              <a:pathLst>
                <a:path w="316" h="317">
                  <a:moveTo>
                    <a:pt x="78" y="0"/>
                  </a:moveTo>
                  <a:lnTo>
                    <a:pt x="0" y="107"/>
                  </a:lnTo>
                  <a:lnTo>
                    <a:pt x="316" y="317"/>
                  </a:lnTo>
                  <a:lnTo>
                    <a:pt x="316" y="160"/>
                  </a:lnTo>
                  <a:lnTo>
                    <a:pt x="78"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0">
              <a:extLst>
                <a:ext uri="{FF2B5EF4-FFF2-40B4-BE49-F238E27FC236}">
                  <a16:creationId xmlns:a16="http://schemas.microsoft.com/office/drawing/2014/main" id="{A81959E9-9732-C3F7-89A5-C2E105216FC5}"/>
                </a:ext>
              </a:extLst>
            </p:cNvPr>
            <p:cNvSpPr>
              <a:spLocks/>
            </p:cNvSpPr>
            <p:nvPr/>
          </p:nvSpPr>
          <p:spPr bwMode="auto">
            <a:xfrm>
              <a:off x="8418513" y="2503488"/>
              <a:ext cx="606425" cy="514350"/>
            </a:xfrm>
            <a:custGeom>
              <a:avLst/>
              <a:gdLst>
                <a:gd name="T0" fmla="*/ 0 w 382"/>
                <a:gd name="T1" fmla="*/ 167 h 324"/>
                <a:gd name="T2" fmla="*/ 0 w 382"/>
                <a:gd name="T3" fmla="*/ 324 h 324"/>
                <a:gd name="T4" fmla="*/ 382 w 382"/>
                <a:gd name="T5" fmla="*/ 110 h 324"/>
                <a:gd name="T6" fmla="*/ 284 w 382"/>
                <a:gd name="T7" fmla="*/ 0 h 324"/>
                <a:gd name="T8" fmla="*/ 0 w 382"/>
                <a:gd name="T9" fmla="*/ 167 h 324"/>
              </a:gdLst>
              <a:ahLst/>
              <a:cxnLst>
                <a:cxn ang="0">
                  <a:pos x="T0" y="T1"/>
                </a:cxn>
                <a:cxn ang="0">
                  <a:pos x="T2" y="T3"/>
                </a:cxn>
                <a:cxn ang="0">
                  <a:pos x="T4" y="T5"/>
                </a:cxn>
                <a:cxn ang="0">
                  <a:pos x="T6" y="T7"/>
                </a:cxn>
                <a:cxn ang="0">
                  <a:pos x="T8" y="T9"/>
                </a:cxn>
              </a:cxnLst>
              <a:rect l="0" t="0" r="r" b="b"/>
              <a:pathLst>
                <a:path w="382" h="324">
                  <a:moveTo>
                    <a:pt x="0" y="167"/>
                  </a:moveTo>
                  <a:lnTo>
                    <a:pt x="0" y="324"/>
                  </a:lnTo>
                  <a:lnTo>
                    <a:pt x="382" y="110"/>
                  </a:lnTo>
                  <a:lnTo>
                    <a:pt x="284" y="0"/>
                  </a:lnTo>
                  <a:lnTo>
                    <a:pt x="0" y="167"/>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1">
              <a:extLst>
                <a:ext uri="{FF2B5EF4-FFF2-40B4-BE49-F238E27FC236}">
                  <a16:creationId xmlns:a16="http://schemas.microsoft.com/office/drawing/2014/main" id="{775F13D6-7BFC-704D-90CC-172EBA64E1AE}"/>
                </a:ext>
              </a:extLst>
            </p:cNvPr>
            <p:cNvSpPr>
              <a:spLocks/>
            </p:cNvSpPr>
            <p:nvPr/>
          </p:nvSpPr>
          <p:spPr bwMode="auto">
            <a:xfrm>
              <a:off x="6810375" y="3722688"/>
              <a:ext cx="1612900" cy="1552575"/>
            </a:xfrm>
            <a:custGeom>
              <a:avLst/>
              <a:gdLst>
                <a:gd name="T0" fmla="*/ 217 w 1016"/>
                <a:gd name="T1" fmla="*/ 0 h 978"/>
                <a:gd name="T2" fmla="*/ 0 w 1016"/>
                <a:gd name="T3" fmla="*/ 299 h 978"/>
                <a:gd name="T4" fmla="*/ 1016 w 1016"/>
                <a:gd name="T5" fmla="*/ 978 h 978"/>
                <a:gd name="T6" fmla="*/ 1016 w 1016"/>
                <a:gd name="T7" fmla="*/ 536 h 978"/>
                <a:gd name="T8" fmla="*/ 217 w 1016"/>
                <a:gd name="T9" fmla="*/ 0 h 978"/>
              </a:gdLst>
              <a:ahLst/>
              <a:cxnLst>
                <a:cxn ang="0">
                  <a:pos x="T0" y="T1"/>
                </a:cxn>
                <a:cxn ang="0">
                  <a:pos x="T2" y="T3"/>
                </a:cxn>
                <a:cxn ang="0">
                  <a:pos x="T4" y="T5"/>
                </a:cxn>
                <a:cxn ang="0">
                  <a:pos x="T6" y="T7"/>
                </a:cxn>
                <a:cxn ang="0">
                  <a:pos x="T8" y="T9"/>
                </a:cxn>
              </a:cxnLst>
              <a:rect l="0" t="0" r="r" b="b"/>
              <a:pathLst>
                <a:path w="1016" h="978">
                  <a:moveTo>
                    <a:pt x="217" y="0"/>
                  </a:moveTo>
                  <a:lnTo>
                    <a:pt x="0" y="299"/>
                  </a:lnTo>
                  <a:lnTo>
                    <a:pt x="1016" y="978"/>
                  </a:lnTo>
                  <a:lnTo>
                    <a:pt x="1016" y="536"/>
                  </a:lnTo>
                  <a:lnTo>
                    <a:pt x="21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42">
              <a:extLst>
                <a:ext uri="{FF2B5EF4-FFF2-40B4-BE49-F238E27FC236}">
                  <a16:creationId xmlns:a16="http://schemas.microsoft.com/office/drawing/2014/main" id="{125E22FD-4DCC-E5EB-6F14-ADFF3B73D63C}"/>
                </a:ext>
              </a:extLst>
            </p:cNvPr>
            <p:cNvSpPr>
              <a:spLocks/>
            </p:cNvSpPr>
            <p:nvPr/>
          </p:nvSpPr>
          <p:spPr bwMode="auto">
            <a:xfrm>
              <a:off x="8423275" y="2413000"/>
              <a:ext cx="3767138" cy="2862263"/>
            </a:xfrm>
            <a:custGeom>
              <a:avLst/>
              <a:gdLst>
                <a:gd name="T0" fmla="*/ 0 w 2373"/>
                <a:gd name="T1" fmla="*/ 1361 h 1803"/>
                <a:gd name="T2" fmla="*/ 0 w 2373"/>
                <a:gd name="T3" fmla="*/ 1803 h 1803"/>
                <a:gd name="T4" fmla="*/ 2373 w 2373"/>
                <a:gd name="T5" fmla="*/ 460 h 1803"/>
                <a:gd name="T6" fmla="*/ 2373 w 2373"/>
                <a:gd name="T7" fmla="*/ 0 h 1803"/>
                <a:gd name="T8" fmla="*/ 0 w 2373"/>
                <a:gd name="T9" fmla="*/ 1361 h 1803"/>
              </a:gdLst>
              <a:ahLst/>
              <a:cxnLst>
                <a:cxn ang="0">
                  <a:pos x="T0" y="T1"/>
                </a:cxn>
                <a:cxn ang="0">
                  <a:pos x="T2" y="T3"/>
                </a:cxn>
                <a:cxn ang="0">
                  <a:pos x="T4" y="T5"/>
                </a:cxn>
                <a:cxn ang="0">
                  <a:pos x="T6" y="T7"/>
                </a:cxn>
                <a:cxn ang="0">
                  <a:pos x="T8" y="T9"/>
                </a:cxn>
              </a:cxnLst>
              <a:rect l="0" t="0" r="r" b="b"/>
              <a:pathLst>
                <a:path w="2373" h="1803">
                  <a:moveTo>
                    <a:pt x="0" y="1361"/>
                  </a:moveTo>
                  <a:lnTo>
                    <a:pt x="0" y="1803"/>
                  </a:lnTo>
                  <a:lnTo>
                    <a:pt x="2373" y="460"/>
                  </a:lnTo>
                  <a:lnTo>
                    <a:pt x="2373" y="0"/>
                  </a:lnTo>
                  <a:lnTo>
                    <a:pt x="0" y="1361"/>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43">
              <a:extLst>
                <a:ext uri="{FF2B5EF4-FFF2-40B4-BE49-F238E27FC236}">
                  <a16:creationId xmlns:a16="http://schemas.microsoft.com/office/drawing/2014/main" id="{089EF36C-0A21-2758-7024-F5FAA7F2C9E5}"/>
                </a:ext>
              </a:extLst>
            </p:cNvPr>
            <p:cNvSpPr>
              <a:spLocks/>
            </p:cNvSpPr>
            <p:nvPr/>
          </p:nvSpPr>
          <p:spPr bwMode="auto">
            <a:xfrm>
              <a:off x="7234238" y="3265488"/>
              <a:ext cx="1179513" cy="1141413"/>
            </a:xfrm>
            <a:custGeom>
              <a:avLst/>
              <a:gdLst>
                <a:gd name="T0" fmla="*/ 161 w 743"/>
                <a:gd name="T1" fmla="*/ 0 h 719"/>
                <a:gd name="T2" fmla="*/ 0 w 743"/>
                <a:gd name="T3" fmla="*/ 222 h 719"/>
                <a:gd name="T4" fmla="*/ 743 w 743"/>
                <a:gd name="T5" fmla="*/ 719 h 719"/>
                <a:gd name="T6" fmla="*/ 743 w 743"/>
                <a:gd name="T7" fmla="*/ 389 h 719"/>
                <a:gd name="T8" fmla="*/ 161 w 743"/>
                <a:gd name="T9" fmla="*/ 0 h 719"/>
              </a:gdLst>
              <a:ahLst/>
              <a:cxnLst>
                <a:cxn ang="0">
                  <a:pos x="T0" y="T1"/>
                </a:cxn>
                <a:cxn ang="0">
                  <a:pos x="T2" y="T3"/>
                </a:cxn>
                <a:cxn ang="0">
                  <a:pos x="T4" y="T5"/>
                </a:cxn>
                <a:cxn ang="0">
                  <a:pos x="T6" y="T7"/>
                </a:cxn>
                <a:cxn ang="0">
                  <a:pos x="T8" y="T9"/>
                </a:cxn>
              </a:cxnLst>
              <a:rect l="0" t="0" r="r" b="b"/>
              <a:pathLst>
                <a:path w="743" h="719">
                  <a:moveTo>
                    <a:pt x="161" y="0"/>
                  </a:moveTo>
                  <a:lnTo>
                    <a:pt x="0" y="222"/>
                  </a:lnTo>
                  <a:lnTo>
                    <a:pt x="743" y="719"/>
                  </a:lnTo>
                  <a:lnTo>
                    <a:pt x="743" y="389"/>
                  </a:lnTo>
                  <a:lnTo>
                    <a:pt x="161"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44">
              <a:extLst>
                <a:ext uri="{FF2B5EF4-FFF2-40B4-BE49-F238E27FC236}">
                  <a16:creationId xmlns:a16="http://schemas.microsoft.com/office/drawing/2014/main" id="{4425CEC0-E1D8-BF51-026D-88F28E32E7A8}"/>
                </a:ext>
              </a:extLst>
            </p:cNvPr>
            <p:cNvSpPr>
              <a:spLocks/>
            </p:cNvSpPr>
            <p:nvPr/>
          </p:nvSpPr>
          <p:spPr bwMode="auto">
            <a:xfrm>
              <a:off x="8413750" y="1701800"/>
              <a:ext cx="3776663" cy="2705100"/>
            </a:xfrm>
            <a:custGeom>
              <a:avLst/>
              <a:gdLst>
                <a:gd name="T0" fmla="*/ 0 w 2379"/>
                <a:gd name="T1" fmla="*/ 1374 h 1704"/>
                <a:gd name="T2" fmla="*/ 0 w 2379"/>
                <a:gd name="T3" fmla="*/ 1374 h 1704"/>
                <a:gd name="T4" fmla="*/ 0 w 2379"/>
                <a:gd name="T5" fmla="*/ 1704 h 1704"/>
                <a:gd name="T6" fmla="*/ 2379 w 2379"/>
                <a:gd name="T7" fmla="*/ 342 h 1704"/>
                <a:gd name="T8" fmla="*/ 2379 w 2379"/>
                <a:gd name="T9" fmla="*/ 0 h 1704"/>
                <a:gd name="T10" fmla="*/ 0 w 2379"/>
                <a:gd name="T11" fmla="*/ 1374 h 1704"/>
              </a:gdLst>
              <a:ahLst/>
              <a:cxnLst>
                <a:cxn ang="0">
                  <a:pos x="T0" y="T1"/>
                </a:cxn>
                <a:cxn ang="0">
                  <a:pos x="T2" y="T3"/>
                </a:cxn>
                <a:cxn ang="0">
                  <a:pos x="T4" y="T5"/>
                </a:cxn>
                <a:cxn ang="0">
                  <a:pos x="T6" y="T7"/>
                </a:cxn>
                <a:cxn ang="0">
                  <a:pos x="T8" y="T9"/>
                </a:cxn>
                <a:cxn ang="0">
                  <a:pos x="T10" y="T11"/>
                </a:cxn>
              </a:cxnLst>
              <a:rect l="0" t="0" r="r" b="b"/>
              <a:pathLst>
                <a:path w="2379" h="1704">
                  <a:moveTo>
                    <a:pt x="0" y="1374"/>
                  </a:moveTo>
                  <a:lnTo>
                    <a:pt x="0" y="1374"/>
                  </a:lnTo>
                  <a:lnTo>
                    <a:pt x="0" y="1704"/>
                  </a:lnTo>
                  <a:lnTo>
                    <a:pt x="2379" y="342"/>
                  </a:lnTo>
                  <a:lnTo>
                    <a:pt x="2379" y="0"/>
                  </a:lnTo>
                  <a:lnTo>
                    <a:pt x="0" y="1374"/>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45">
              <a:extLst>
                <a:ext uri="{FF2B5EF4-FFF2-40B4-BE49-F238E27FC236}">
                  <a16:creationId xmlns:a16="http://schemas.microsoft.com/office/drawing/2014/main" id="{22A3C921-6F73-0B35-0FCC-8303AC321EDA}"/>
                </a:ext>
              </a:extLst>
            </p:cNvPr>
            <p:cNvSpPr>
              <a:spLocks/>
            </p:cNvSpPr>
            <p:nvPr/>
          </p:nvSpPr>
          <p:spPr bwMode="auto">
            <a:xfrm>
              <a:off x="7570788" y="2795588"/>
              <a:ext cx="847725" cy="928688"/>
            </a:xfrm>
            <a:custGeom>
              <a:avLst/>
              <a:gdLst>
                <a:gd name="T0" fmla="*/ 534 w 534"/>
                <a:gd name="T1" fmla="*/ 246 h 585"/>
                <a:gd name="T2" fmla="*/ 166 w 534"/>
                <a:gd name="T3" fmla="*/ 0 h 585"/>
                <a:gd name="T4" fmla="*/ 0 w 534"/>
                <a:gd name="T5" fmla="*/ 230 h 585"/>
                <a:gd name="T6" fmla="*/ 534 w 534"/>
                <a:gd name="T7" fmla="*/ 585 h 585"/>
                <a:gd name="T8" fmla="*/ 534 w 534"/>
                <a:gd name="T9" fmla="*/ 250 h 585"/>
                <a:gd name="T10" fmla="*/ 534 w 534"/>
                <a:gd name="T11" fmla="*/ 246 h 585"/>
              </a:gdLst>
              <a:ahLst/>
              <a:cxnLst>
                <a:cxn ang="0">
                  <a:pos x="T0" y="T1"/>
                </a:cxn>
                <a:cxn ang="0">
                  <a:pos x="T2" y="T3"/>
                </a:cxn>
                <a:cxn ang="0">
                  <a:pos x="T4" y="T5"/>
                </a:cxn>
                <a:cxn ang="0">
                  <a:pos x="T6" y="T7"/>
                </a:cxn>
                <a:cxn ang="0">
                  <a:pos x="T8" y="T9"/>
                </a:cxn>
                <a:cxn ang="0">
                  <a:pos x="T10" y="T11"/>
                </a:cxn>
              </a:cxnLst>
              <a:rect l="0" t="0" r="r" b="b"/>
              <a:pathLst>
                <a:path w="534" h="585">
                  <a:moveTo>
                    <a:pt x="534" y="246"/>
                  </a:moveTo>
                  <a:lnTo>
                    <a:pt x="166" y="0"/>
                  </a:lnTo>
                  <a:lnTo>
                    <a:pt x="0" y="230"/>
                  </a:lnTo>
                  <a:lnTo>
                    <a:pt x="534" y="585"/>
                  </a:lnTo>
                  <a:lnTo>
                    <a:pt x="534" y="250"/>
                  </a:lnTo>
                  <a:lnTo>
                    <a:pt x="534" y="246"/>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46">
              <a:extLst>
                <a:ext uri="{FF2B5EF4-FFF2-40B4-BE49-F238E27FC236}">
                  <a16:creationId xmlns:a16="http://schemas.microsoft.com/office/drawing/2014/main" id="{D0480A6D-39D5-EADD-2C4D-B7F0B8055ACA}"/>
                </a:ext>
              </a:extLst>
            </p:cNvPr>
            <p:cNvSpPr>
              <a:spLocks/>
            </p:cNvSpPr>
            <p:nvPr/>
          </p:nvSpPr>
          <p:spPr bwMode="auto">
            <a:xfrm>
              <a:off x="8418513" y="992188"/>
              <a:ext cx="3771900" cy="2732088"/>
            </a:xfrm>
            <a:custGeom>
              <a:avLst/>
              <a:gdLst>
                <a:gd name="T0" fmla="*/ 0 w 2376"/>
                <a:gd name="T1" fmla="*/ 1386 h 1721"/>
                <a:gd name="T2" fmla="*/ 0 w 2376"/>
                <a:gd name="T3" fmla="*/ 1721 h 1721"/>
                <a:gd name="T4" fmla="*/ 2376 w 2376"/>
                <a:gd name="T5" fmla="*/ 347 h 1721"/>
                <a:gd name="T6" fmla="*/ 2376 w 2376"/>
                <a:gd name="T7" fmla="*/ 0 h 1721"/>
                <a:gd name="T8" fmla="*/ 0 w 2376"/>
                <a:gd name="T9" fmla="*/ 1386 h 1721"/>
              </a:gdLst>
              <a:ahLst/>
              <a:cxnLst>
                <a:cxn ang="0">
                  <a:pos x="T0" y="T1"/>
                </a:cxn>
                <a:cxn ang="0">
                  <a:pos x="T2" y="T3"/>
                </a:cxn>
                <a:cxn ang="0">
                  <a:pos x="T4" y="T5"/>
                </a:cxn>
                <a:cxn ang="0">
                  <a:pos x="T6" y="T7"/>
                </a:cxn>
                <a:cxn ang="0">
                  <a:pos x="T8" y="T9"/>
                </a:cxn>
              </a:cxnLst>
              <a:rect l="0" t="0" r="r" b="b"/>
              <a:pathLst>
                <a:path w="2376" h="1721">
                  <a:moveTo>
                    <a:pt x="0" y="1386"/>
                  </a:moveTo>
                  <a:lnTo>
                    <a:pt x="0" y="1721"/>
                  </a:lnTo>
                  <a:lnTo>
                    <a:pt x="2376" y="347"/>
                  </a:lnTo>
                  <a:lnTo>
                    <a:pt x="2376" y="0"/>
                  </a:lnTo>
                  <a:lnTo>
                    <a:pt x="0" y="1386"/>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47">
              <a:extLst>
                <a:ext uri="{FF2B5EF4-FFF2-40B4-BE49-F238E27FC236}">
                  <a16:creationId xmlns:a16="http://schemas.microsoft.com/office/drawing/2014/main" id="{F1024685-51D6-0B93-D548-513CF4BD82D3}"/>
                </a:ext>
              </a:extLst>
            </p:cNvPr>
            <p:cNvSpPr>
              <a:spLocks/>
            </p:cNvSpPr>
            <p:nvPr/>
          </p:nvSpPr>
          <p:spPr bwMode="auto">
            <a:xfrm>
              <a:off x="6265863" y="4333875"/>
              <a:ext cx="2147888" cy="2039938"/>
            </a:xfrm>
            <a:custGeom>
              <a:avLst/>
              <a:gdLst>
                <a:gd name="T0" fmla="*/ 279 w 1353"/>
                <a:gd name="T1" fmla="*/ 0 h 1285"/>
                <a:gd name="T2" fmla="*/ 0 w 1353"/>
                <a:gd name="T3" fmla="*/ 381 h 1285"/>
                <a:gd name="T4" fmla="*/ 1353 w 1353"/>
                <a:gd name="T5" fmla="*/ 1285 h 1285"/>
                <a:gd name="T6" fmla="*/ 1353 w 1353"/>
                <a:gd name="T7" fmla="*/ 718 h 1285"/>
                <a:gd name="T8" fmla="*/ 279 w 1353"/>
                <a:gd name="T9" fmla="*/ 0 h 1285"/>
              </a:gdLst>
              <a:ahLst/>
              <a:cxnLst>
                <a:cxn ang="0">
                  <a:pos x="T0" y="T1"/>
                </a:cxn>
                <a:cxn ang="0">
                  <a:pos x="T2" y="T3"/>
                </a:cxn>
                <a:cxn ang="0">
                  <a:pos x="T4" y="T5"/>
                </a:cxn>
                <a:cxn ang="0">
                  <a:pos x="T6" y="T7"/>
                </a:cxn>
                <a:cxn ang="0">
                  <a:pos x="T8" y="T9"/>
                </a:cxn>
              </a:cxnLst>
              <a:rect l="0" t="0" r="r" b="b"/>
              <a:pathLst>
                <a:path w="1353" h="1285">
                  <a:moveTo>
                    <a:pt x="279" y="0"/>
                  </a:moveTo>
                  <a:lnTo>
                    <a:pt x="0" y="381"/>
                  </a:lnTo>
                  <a:lnTo>
                    <a:pt x="1353" y="1285"/>
                  </a:lnTo>
                  <a:lnTo>
                    <a:pt x="1353" y="718"/>
                  </a:lnTo>
                  <a:lnTo>
                    <a:pt x="279"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Freeform 48">
              <a:extLst>
                <a:ext uri="{FF2B5EF4-FFF2-40B4-BE49-F238E27FC236}">
                  <a16:creationId xmlns:a16="http://schemas.microsoft.com/office/drawing/2014/main" id="{FDFC8A3B-E7B1-DA60-C65E-0CBD28F01A80}"/>
                </a:ext>
              </a:extLst>
            </p:cNvPr>
            <p:cNvSpPr>
              <a:spLocks/>
            </p:cNvSpPr>
            <p:nvPr/>
          </p:nvSpPr>
          <p:spPr bwMode="auto">
            <a:xfrm>
              <a:off x="8413750" y="3335338"/>
              <a:ext cx="3776663" cy="3038475"/>
            </a:xfrm>
            <a:custGeom>
              <a:avLst/>
              <a:gdLst>
                <a:gd name="T0" fmla="*/ 0 w 2379"/>
                <a:gd name="T1" fmla="*/ 1347 h 1914"/>
                <a:gd name="T2" fmla="*/ 0 w 2379"/>
                <a:gd name="T3" fmla="*/ 1914 h 1914"/>
                <a:gd name="T4" fmla="*/ 2379 w 2379"/>
                <a:gd name="T5" fmla="*/ 586 h 1914"/>
                <a:gd name="T6" fmla="*/ 2379 w 2379"/>
                <a:gd name="T7" fmla="*/ 0 h 1914"/>
                <a:gd name="T8" fmla="*/ 0 w 2379"/>
                <a:gd name="T9" fmla="*/ 1347 h 1914"/>
              </a:gdLst>
              <a:ahLst/>
              <a:cxnLst>
                <a:cxn ang="0">
                  <a:pos x="T0" y="T1"/>
                </a:cxn>
                <a:cxn ang="0">
                  <a:pos x="T2" y="T3"/>
                </a:cxn>
                <a:cxn ang="0">
                  <a:pos x="T4" y="T5"/>
                </a:cxn>
                <a:cxn ang="0">
                  <a:pos x="T6" y="T7"/>
                </a:cxn>
                <a:cxn ang="0">
                  <a:pos x="T8" y="T9"/>
                </a:cxn>
              </a:cxnLst>
              <a:rect l="0" t="0" r="r" b="b"/>
              <a:pathLst>
                <a:path w="2379" h="1914">
                  <a:moveTo>
                    <a:pt x="0" y="1347"/>
                  </a:moveTo>
                  <a:lnTo>
                    <a:pt x="0" y="1914"/>
                  </a:lnTo>
                  <a:lnTo>
                    <a:pt x="2379" y="586"/>
                  </a:lnTo>
                  <a:lnTo>
                    <a:pt x="2379" y="0"/>
                  </a:lnTo>
                  <a:lnTo>
                    <a:pt x="0" y="134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5">
            <a:extLst>
              <a:ext uri="{FF2B5EF4-FFF2-40B4-BE49-F238E27FC236}">
                <a16:creationId xmlns:a16="http://schemas.microsoft.com/office/drawing/2014/main" id="{3F2C5EA4-092C-DFDB-C493-C1F344D5FAD0}"/>
              </a:ext>
            </a:extLst>
          </p:cNvPr>
          <p:cNvSpPr>
            <a:spLocks noChangeArrowheads="1"/>
          </p:cNvSpPr>
          <p:nvPr/>
        </p:nvSpPr>
        <p:spPr bwMode="auto">
          <a:xfrm>
            <a:off x="533400" y="1809207"/>
            <a:ext cx="2217501" cy="221884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Rectangle 6">
            <a:extLst>
              <a:ext uri="{FF2B5EF4-FFF2-40B4-BE49-F238E27FC236}">
                <a16:creationId xmlns:a16="http://schemas.microsoft.com/office/drawing/2014/main" id="{3A50CE6D-43C3-3C43-D707-836245F44189}"/>
              </a:ext>
            </a:extLst>
          </p:cNvPr>
          <p:cNvSpPr>
            <a:spLocks noChangeArrowheads="1"/>
          </p:cNvSpPr>
          <p:nvPr/>
        </p:nvSpPr>
        <p:spPr bwMode="auto">
          <a:xfrm>
            <a:off x="2838359" y="1809207"/>
            <a:ext cx="2217501" cy="221884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Rectangle 7">
            <a:extLst>
              <a:ext uri="{FF2B5EF4-FFF2-40B4-BE49-F238E27FC236}">
                <a16:creationId xmlns:a16="http://schemas.microsoft.com/office/drawing/2014/main" id="{645171BF-928D-5B84-34CF-D18436D27343}"/>
              </a:ext>
            </a:extLst>
          </p:cNvPr>
          <p:cNvSpPr>
            <a:spLocks noChangeArrowheads="1"/>
          </p:cNvSpPr>
          <p:nvPr/>
        </p:nvSpPr>
        <p:spPr bwMode="auto">
          <a:xfrm>
            <a:off x="533400" y="4105756"/>
            <a:ext cx="2217501" cy="221884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Rectangle 8">
            <a:extLst>
              <a:ext uri="{FF2B5EF4-FFF2-40B4-BE49-F238E27FC236}">
                <a16:creationId xmlns:a16="http://schemas.microsoft.com/office/drawing/2014/main" id="{47C6E0B0-A49A-E306-B29E-134550DA6500}"/>
              </a:ext>
            </a:extLst>
          </p:cNvPr>
          <p:cNvSpPr>
            <a:spLocks noChangeArrowheads="1"/>
          </p:cNvSpPr>
          <p:nvPr/>
        </p:nvSpPr>
        <p:spPr bwMode="auto">
          <a:xfrm>
            <a:off x="2838359" y="4105756"/>
            <a:ext cx="2217501" cy="221884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Shape 2476">
            <a:extLst>
              <a:ext uri="{FF2B5EF4-FFF2-40B4-BE49-F238E27FC236}">
                <a16:creationId xmlns:a16="http://schemas.microsoft.com/office/drawing/2014/main" id="{8CB5BD0C-FEA2-1FE6-83F4-8CE162D6375F}"/>
              </a:ext>
            </a:extLst>
          </p:cNvPr>
          <p:cNvSpPr>
            <a:spLocks noChangeAspect="1"/>
          </p:cNvSpPr>
          <p:nvPr/>
        </p:nvSpPr>
        <p:spPr>
          <a:xfrm>
            <a:off x="1389566" y="4427003"/>
            <a:ext cx="505168" cy="505128"/>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5" name="Shape 2521">
            <a:extLst>
              <a:ext uri="{FF2B5EF4-FFF2-40B4-BE49-F238E27FC236}">
                <a16:creationId xmlns:a16="http://schemas.microsoft.com/office/drawing/2014/main" id="{1B8FA38F-4E10-AB7D-825A-E0848CF861E0}"/>
              </a:ext>
            </a:extLst>
          </p:cNvPr>
          <p:cNvSpPr>
            <a:spLocks noChangeAspect="1"/>
          </p:cNvSpPr>
          <p:nvPr/>
        </p:nvSpPr>
        <p:spPr>
          <a:xfrm>
            <a:off x="3694525" y="2127860"/>
            <a:ext cx="505168" cy="505128"/>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6" name="Shape 2627">
            <a:extLst>
              <a:ext uri="{FF2B5EF4-FFF2-40B4-BE49-F238E27FC236}">
                <a16:creationId xmlns:a16="http://schemas.microsoft.com/office/drawing/2014/main" id="{B53796E6-F777-08FA-4DB3-2F26099534F5}"/>
              </a:ext>
            </a:extLst>
          </p:cNvPr>
          <p:cNvSpPr>
            <a:spLocks noChangeAspect="1"/>
          </p:cNvSpPr>
          <p:nvPr/>
        </p:nvSpPr>
        <p:spPr>
          <a:xfrm>
            <a:off x="1389566" y="2127860"/>
            <a:ext cx="505168" cy="505128"/>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7" name="Shape 2389">
            <a:extLst>
              <a:ext uri="{FF2B5EF4-FFF2-40B4-BE49-F238E27FC236}">
                <a16:creationId xmlns:a16="http://schemas.microsoft.com/office/drawing/2014/main" id="{5BF96039-37A7-1579-2667-AE19F708FCC6}"/>
              </a:ext>
            </a:extLst>
          </p:cNvPr>
          <p:cNvSpPr>
            <a:spLocks noChangeAspect="1"/>
          </p:cNvSpPr>
          <p:nvPr/>
        </p:nvSpPr>
        <p:spPr>
          <a:xfrm>
            <a:off x="3694545" y="4472938"/>
            <a:ext cx="505128" cy="41325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8" name="TextBox 27">
            <a:extLst>
              <a:ext uri="{FF2B5EF4-FFF2-40B4-BE49-F238E27FC236}">
                <a16:creationId xmlns:a16="http://schemas.microsoft.com/office/drawing/2014/main" id="{E0935AB2-353B-229C-674C-15FB83D67D09}"/>
              </a:ext>
            </a:extLst>
          </p:cNvPr>
          <p:cNvSpPr txBox="1"/>
          <p:nvPr/>
        </p:nvSpPr>
        <p:spPr>
          <a:xfrm>
            <a:off x="717112" y="3067342"/>
            <a:ext cx="1850076" cy="760849"/>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29" name="TextBox 28">
            <a:extLst>
              <a:ext uri="{FF2B5EF4-FFF2-40B4-BE49-F238E27FC236}">
                <a16:creationId xmlns:a16="http://schemas.microsoft.com/office/drawing/2014/main" id="{8AC7A54D-B033-A1AA-2AFB-2BEBDBE2FB86}"/>
              </a:ext>
            </a:extLst>
          </p:cNvPr>
          <p:cNvSpPr txBox="1"/>
          <p:nvPr/>
        </p:nvSpPr>
        <p:spPr>
          <a:xfrm>
            <a:off x="1268491" y="2790993"/>
            <a:ext cx="747320" cy="338554"/>
          </a:xfrm>
          <a:prstGeom prst="rect">
            <a:avLst/>
          </a:prstGeom>
          <a:noFill/>
        </p:spPr>
        <p:txBody>
          <a:bodyPr wrap="none" rtlCol="0">
            <a:spAutoFit/>
          </a:bodyPr>
          <a:lstStyle/>
          <a:p>
            <a:pPr algn="ctr"/>
            <a:r>
              <a:rPr lang="en-US" sz="1600" b="1" dirty="0">
                <a:solidFill>
                  <a:schemeClr val="accent1"/>
                </a:solidFill>
                <a:latin typeface="Barlow" panose="00000500000000000000" pitchFamily="2" charset="0"/>
                <a:cs typeface="Poppins" panose="00000500000000000000" pitchFamily="2" charset="0"/>
              </a:rPr>
              <a:t>Vision</a:t>
            </a:r>
          </a:p>
        </p:txBody>
      </p:sp>
      <p:sp>
        <p:nvSpPr>
          <p:cNvPr id="30" name="TextBox 29">
            <a:extLst>
              <a:ext uri="{FF2B5EF4-FFF2-40B4-BE49-F238E27FC236}">
                <a16:creationId xmlns:a16="http://schemas.microsoft.com/office/drawing/2014/main" id="{D7458AA1-DDE4-A2D7-5DA6-B8B3E63FA82E}"/>
              </a:ext>
            </a:extLst>
          </p:cNvPr>
          <p:cNvSpPr txBox="1"/>
          <p:nvPr/>
        </p:nvSpPr>
        <p:spPr>
          <a:xfrm>
            <a:off x="3022071" y="3067342"/>
            <a:ext cx="1850076" cy="760849"/>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31" name="TextBox 30">
            <a:extLst>
              <a:ext uri="{FF2B5EF4-FFF2-40B4-BE49-F238E27FC236}">
                <a16:creationId xmlns:a16="http://schemas.microsoft.com/office/drawing/2014/main" id="{E8C0EF65-4C55-B7B7-C238-27468FD8E6BA}"/>
              </a:ext>
            </a:extLst>
          </p:cNvPr>
          <p:cNvSpPr txBox="1"/>
          <p:nvPr/>
        </p:nvSpPr>
        <p:spPr>
          <a:xfrm>
            <a:off x="3512535" y="2790993"/>
            <a:ext cx="869149" cy="338554"/>
          </a:xfrm>
          <a:prstGeom prst="rect">
            <a:avLst/>
          </a:prstGeom>
          <a:noFill/>
        </p:spPr>
        <p:txBody>
          <a:bodyPr wrap="none" rtlCol="0">
            <a:spAutoFit/>
          </a:bodyPr>
          <a:lstStyle/>
          <a:p>
            <a:pPr algn="ctr"/>
            <a:r>
              <a:rPr lang="en-US" sz="1600" b="1" dirty="0">
                <a:solidFill>
                  <a:schemeClr val="accent2"/>
                </a:solidFill>
                <a:latin typeface="Barlow" panose="00000500000000000000" pitchFamily="2" charset="0"/>
                <a:cs typeface="Poppins" panose="00000500000000000000" pitchFamily="2" charset="0"/>
              </a:rPr>
              <a:t>Mission</a:t>
            </a:r>
          </a:p>
        </p:txBody>
      </p:sp>
      <p:sp>
        <p:nvSpPr>
          <p:cNvPr id="32" name="TextBox 31">
            <a:extLst>
              <a:ext uri="{FF2B5EF4-FFF2-40B4-BE49-F238E27FC236}">
                <a16:creationId xmlns:a16="http://schemas.microsoft.com/office/drawing/2014/main" id="{5EDAEB0D-790C-C915-96F0-7ADA08037A3A}"/>
              </a:ext>
            </a:extLst>
          </p:cNvPr>
          <p:cNvSpPr txBox="1"/>
          <p:nvPr/>
        </p:nvSpPr>
        <p:spPr>
          <a:xfrm>
            <a:off x="717112" y="5363891"/>
            <a:ext cx="1850076" cy="760849"/>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33" name="TextBox 32">
            <a:extLst>
              <a:ext uri="{FF2B5EF4-FFF2-40B4-BE49-F238E27FC236}">
                <a16:creationId xmlns:a16="http://schemas.microsoft.com/office/drawing/2014/main" id="{4919C221-61D0-F430-CAD3-4A76C85FCC3D}"/>
              </a:ext>
            </a:extLst>
          </p:cNvPr>
          <p:cNvSpPr txBox="1"/>
          <p:nvPr/>
        </p:nvSpPr>
        <p:spPr>
          <a:xfrm>
            <a:off x="1299749" y="5087542"/>
            <a:ext cx="684803" cy="338554"/>
          </a:xfrm>
          <a:prstGeom prst="rect">
            <a:avLst/>
          </a:prstGeom>
          <a:noFill/>
        </p:spPr>
        <p:txBody>
          <a:bodyPr wrap="none" rtlCol="0">
            <a:spAutoFit/>
          </a:bodyPr>
          <a:lstStyle/>
          <a:p>
            <a:pPr algn="ctr"/>
            <a:r>
              <a:rPr lang="en-US" sz="1600" b="1" dirty="0">
                <a:solidFill>
                  <a:schemeClr val="accent3"/>
                </a:solidFill>
                <a:latin typeface="Barlow" panose="00000500000000000000" pitchFamily="2" charset="0"/>
                <a:cs typeface="Poppins" panose="00000500000000000000" pitchFamily="2" charset="0"/>
              </a:rPr>
              <a:t>Goals</a:t>
            </a:r>
          </a:p>
        </p:txBody>
      </p:sp>
      <p:sp>
        <p:nvSpPr>
          <p:cNvPr id="34" name="TextBox 33">
            <a:extLst>
              <a:ext uri="{FF2B5EF4-FFF2-40B4-BE49-F238E27FC236}">
                <a16:creationId xmlns:a16="http://schemas.microsoft.com/office/drawing/2014/main" id="{58A606D7-86CD-84C7-8F2E-16CB29BB0195}"/>
              </a:ext>
            </a:extLst>
          </p:cNvPr>
          <p:cNvSpPr txBox="1"/>
          <p:nvPr/>
        </p:nvSpPr>
        <p:spPr>
          <a:xfrm>
            <a:off x="3022071" y="5363891"/>
            <a:ext cx="1850076" cy="760849"/>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35" name="TextBox 34">
            <a:extLst>
              <a:ext uri="{FF2B5EF4-FFF2-40B4-BE49-F238E27FC236}">
                <a16:creationId xmlns:a16="http://schemas.microsoft.com/office/drawing/2014/main" id="{A8705346-5513-DB61-ED99-ABB124336E07}"/>
              </a:ext>
            </a:extLst>
          </p:cNvPr>
          <p:cNvSpPr txBox="1"/>
          <p:nvPr/>
        </p:nvSpPr>
        <p:spPr>
          <a:xfrm>
            <a:off x="3456432" y="5087542"/>
            <a:ext cx="981359" cy="338554"/>
          </a:xfrm>
          <a:prstGeom prst="rect">
            <a:avLst/>
          </a:prstGeom>
          <a:noFill/>
        </p:spPr>
        <p:txBody>
          <a:bodyPr wrap="none" rtlCol="0">
            <a:spAutoFit/>
          </a:bodyPr>
          <a:lstStyle/>
          <a:p>
            <a:pPr algn="ctr"/>
            <a:r>
              <a:rPr lang="en-US" sz="1600" b="1" dirty="0">
                <a:solidFill>
                  <a:schemeClr val="accent4"/>
                </a:solidFill>
                <a:latin typeface="Barlow" panose="00000500000000000000" pitchFamily="2" charset="0"/>
                <a:cs typeface="Poppins" panose="00000500000000000000" pitchFamily="2" charset="0"/>
              </a:rPr>
              <a:t>Strategy</a:t>
            </a:r>
          </a:p>
        </p:txBody>
      </p:sp>
      <p:sp>
        <p:nvSpPr>
          <p:cNvPr id="53" name="TextBox 52">
            <a:extLst>
              <a:ext uri="{FF2B5EF4-FFF2-40B4-BE49-F238E27FC236}">
                <a16:creationId xmlns:a16="http://schemas.microsoft.com/office/drawing/2014/main" id="{8AFE21F5-4E45-0AAC-DAA6-6384E4880A4E}"/>
              </a:ext>
            </a:extLst>
          </p:cNvPr>
          <p:cNvSpPr txBox="1"/>
          <p:nvPr/>
        </p:nvSpPr>
        <p:spPr>
          <a:xfrm rot="1800000">
            <a:off x="6640490" y="4926090"/>
            <a:ext cx="747320"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Vision</a:t>
            </a:r>
          </a:p>
        </p:txBody>
      </p:sp>
      <p:sp>
        <p:nvSpPr>
          <p:cNvPr id="55" name="TextBox 54">
            <a:extLst>
              <a:ext uri="{FF2B5EF4-FFF2-40B4-BE49-F238E27FC236}">
                <a16:creationId xmlns:a16="http://schemas.microsoft.com/office/drawing/2014/main" id="{C3FC316F-93F5-050A-5354-72D5B1B5C732}"/>
              </a:ext>
            </a:extLst>
          </p:cNvPr>
          <p:cNvSpPr txBox="1"/>
          <p:nvPr/>
        </p:nvSpPr>
        <p:spPr>
          <a:xfrm rot="1800000">
            <a:off x="6885575" y="4038680"/>
            <a:ext cx="869149"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Mission</a:t>
            </a:r>
          </a:p>
        </p:txBody>
      </p:sp>
      <p:sp>
        <p:nvSpPr>
          <p:cNvPr id="56" name="TextBox 55">
            <a:extLst>
              <a:ext uri="{FF2B5EF4-FFF2-40B4-BE49-F238E27FC236}">
                <a16:creationId xmlns:a16="http://schemas.microsoft.com/office/drawing/2014/main" id="{FB325BEC-CE40-FA77-BBAE-7364AC326D91}"/>
              </a:ext>
            </a:extLst>
          </p:cNvPr>
          <p:cNvSpPr txBox="1"/>
          <p:nvPr/>
        </p:nvSpPr>
        <p:spPr>
          <a:xfrm rot="1800000">
            <a:off x="7203295" y="3349625"/>
            <a:ext cx="622285" cy="307777"/>
          </a:xfrm>
          <a:prstGeom prst="rect">
            <a:avLst/>
          </a:prstGeom>
          <a:noFill/>
        </p:spPr>
        <p:txBody>
          <a:bodyPr wrap="none" rtlCol="0">
            <a:spAutoFit/>
          </a:bodyPr>
          <a:lstStyle/>
          <a:p>
            <a:pPr algn="ctr"/>
            <a:r>
              <a:rPr lang="en-US" sz="1400" b="1" dirty="0">
                <a:solidFill>
                  <a:schemeClr val="bg1"/>
                </a:solidFill>
                <a:latin typeface="Barlow" panose="00000500000000000000" pitchFamily="2" charset="0"/>
                <a:cs typeface="Poppins" panose="00000500000000000000" pitchFamily="2" charset="0"/>
              </a:rPr>
              <a:t>Goals</a:t>
            </a:r>
          </a:p>
        </p:txBody>
      </p:sp>
      <p:sp>
        <p:nvSpPr>
          <p:cNvPr id="57" name="TextBox 56">
            <a:extLst>
              <a:ext uri="{FF2B5EF4-FFF2-40B4-BE49-F238E27FC236}">
                <a16:creationId xmlns:a16="http://schemas.microsoft.com/office/drawing/2014/main" id="{813523C4-B5B4-67C0-3E32-36CC69DF98FA}"/>
              </a:ext>
            </a:extLst>
          </p:cNvPr>
          <p:cNvSpPr txBox="1"/>
          <p:nvPr/>
        </p:nvSpPr>
        <p:spPr>
          <a:xfrm rot="1800000">
            <a:off x="7287646" y="2769221"/>
            <a:ext cx="832279" cy="292388"/>
          </a:xfrm>
          <a:prstGeom prst="rect">
            <a:avLst/>
          </a:prstGeom>
          <a:noFill/>
        </p:spPr>
        <p:txBody>
          <a:bodyPr wrap="none" rtlCol="0">
            <a:spAutoFit/>
          </a:bodyPr>
          <a:lstStyle/>
          <a:p>
            <a:pPr algn="ctr"/>
            <a:r>
              <a:rPr lang="en-US" sz="1300" b="1" dirty="0">
                <a:solidFill>
                  <a:schemeClr val="bg1"/>
                </a:solidFill>
                <a:latin typeface="Barlow" panose="00000500000000000000" pitchFamily="2" charset="0"/>
                <a:cs typeface="Poppins" panose="00000500000000000000" pitchFamily="2" charset="0"/>
              </a:rPr>
              <a:t>Strategy</a:t>
            </a:r>
          </a:p>
        </p:txBody>
      </p:sp>
    </p:spTree>
    <p:extLst>
      <p:ext uri="{BB962C8B-B14F-4D97-AF65-F5344CB8AC3E}">
        <p14:creationId xmlns:p14="http://schemas.microsoft.com/office/powerpoint/2010/main" val="219730393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5">
            <a:extLst>
              <a:ext uri="{FF2B5EF4-FFF2-40B4-BE49-F238E27FC236}">
                <a16:creationId xmlns:a16="http://schemas.microsoft.com/office/drawing/2014/main" id="{B936228D-7861-F1C7-AA0E-BF7DC8017897}"/>
              </a:ext>
            </a:extLst>
          </p:cNvPr>
          <p:cNvSpPr>
            <a:spLocks noChangeArrowheads="1"/>
          </p:cNvSpPr>
          <p:nvPr/>
        </p:nvSpPr>
        <p:spPr bwMode="auto">
          <a:xfrm>
            <a:off x="5091814" y="554929"/>
            <a:ext cx="875089" cy="5769671"/>
          </a:xfrm>
          <a:prstGeom prst="roundRect">
            <a:avLst>
              <a:gd name="adj" fmla="val 50000"/>
            </a:avLst>
          </a:prstGeom>
          <a:solidFill>
            <a:schemeClr val="bg1">
              <a:lumMod val="95000"/>
            </a:schemeClr>
          </a:solidFill>
          <a:ln w="25400" cap="flat">
            <a:solidFill>
              <a:schemeClr val="bg1">
                <a:lumMod val="8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Oval 7">
            <a:extLst>
              <a:ext uri="{FF2B5EF4-FFF2-40B4-BE49-F238E27FC236}">
                <a16:creationId xmlns:a16="http://schemas.microsoft.com/office/drawing/2014/main" id="{33958FC2-D791-A1C8-2028-D3FA278D8B9F}"/>
              </a:ext>
            </a:extLst>
          </p:cNvPr>
          <p:cNvSpPr>
            <a:spLocks noChangeArrowheads="1"/>
          </p:cNvSpPr>
          <p:nvPr/>
        </p:nvSpPr>
        <p:spPr bwMode="auto">
          <a:xfrm>
            <a:off x="5548021" y="2023143"/>
            <a:ext cx="837764" cy="830708"/>
          </a:xfrm>
          <a:prstGeom prst="ellipse">
            <a:avLst/>
          </a:prstGeom>
          <a:solidFill>
            <a:schemeClr val="accent2"/>
          </a:solidFill>
          <a:ln>
            <a:noFill/>
          </a:ln>
        </p:spPr>
        <p:txBody>
          <a:bodyPr vert="horz" wrap="square" lIns="91440" tIns="45720" rIns="91440" bIns="45720" numCol="1" anchor="ctr" anchorCtr="0" compatLnSpc="1">
            <a:prstTxWarp prst="textNoShape">
              <a:avLst/>
            </a:prstTxWarp>
          </a:bodyPr>
          <a:lstStyle/>
          <a:p>
            <a:pPr algn="ctr"/>
            <a:r>
              <a:rPr lang="en-US" sz="4000" b="1" dirty="0">
                <a:solidFill>
                  <a:schemeClr val="bg1"/>
                </a:solidFill>
                <a:latin typeface="Barlow" panose="00000500000000000000" pitchFamily="2" charset="0"/>
              </a:rPr>
              <a:t>M</a:t>
            </a:r>
          </a:p>
        </p:txBody>
      </p:sp>
      <p:sp>
        <p:nvSpPr>
          <p:cNvPr id="43" name="TextBox 42">
            <a:extLst>
              <a:ext uri="{FF2B5EF4-FFF2-40B4-BE49-F238E27FC236}">
                <a16:creationId xmlns:a16="http://schemas.microsoft.com/office/drawing/2014/main" id="{0B64EF93-20C3-496F-9163-D2983D842525}"/>
              </a:ext>
            </a:extLst>
          </p:cNvPr>
          <p:cNvSpPr txBox="1"/>
          <p:nvPr/>
        </p:nvSpPr>
        <p:spPr>
          <a:xfrm>
            <a:off x="6645273" y="2287063"/>
            <a:ext cx="5115267" cy="580672"/>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picture, A peep at some distant picture.</a:t>
            </a:r>
          </a:p>
        </p:txBody>
      </p:sp>
      <p:sp>
        <p:nvSpPr>
          <p:cNvPr id="44" name="TextBox 43">
            <a:extLst>
              <a:ext uri="{FF2B5EF4-FFF2-40B4-BE49-F238E27FC236}">
                <a16:creationId xmlns:a16="http://schemas.microsoft.com/office/drawing/2014/main" id="{80D1CFB2-0959-AF9F-2A71-1092B9830FE7}"/>
              </a:ext>
            </a:extLst>
          </p:cNvPr>
          <p:cNvSpPr txBox="1"/>
          <p:nvPr/>
        </p:nvSpPr>
        <p:spPr>
          <a:xfrm>
            <a:off x="6645274" y="2015030"/>
            <a:ext cx="3826691" cy="338554"/>
          </a:xfrm>
          <a:prstGeom prst="rect">
            <a:avLst/>
          </a:prstGeom>
          <a:noFill/>
        </p:spPr>
        <p:txBody>
          <a:bodyPr wrap="square" rtlCol="0">
            <a:spAutoFit/>
          </a:bodyPr>
          <a:lstStyle/>
          <a:p>
            <a:r>
              <a:rPr lang="en-US" sz="1600" b="1" dirty="0">
                <a:solidFill>
                  <a:schemeClr val="accent2"/>
                </a:solidFill>
                <a:latin typeface="Poppins" panose="00000500000000000000" pitchFamily="2" charset="0"/>
                <a:cs typeface="Poppins" panose="00000500000000000000" pitchFamily="2" charset="0"/>
              </a:rPr>
              <a:t>Measurable</a:t>
            </a:r>
          </a:p>
        </p:txBody>
      </p:sp>
      <p:sp>
        <p:nvSpPr>
          <p:cNvPr id="46" name="Oval 6">
            <a:extLst>
              <a:ext uri="{FF2B5EF4-FFF2-40B4-BE49-F238E27FC236}">
                <a16:creationId xmlns:a16="http://schemas.microsoft.com/office/drawing/2014/main" id="{84DFD9E4-DBA4-34AF-59A2-610367E50998}"/>
              </a:ext>
            </a:extLst>
          </p:cNvPr>
          <p:cNvSpPr>
            <a:spLocks noChangeArrowheads="1"/>
          </p:cNvSpPr>
          <p:nvPr/>
        </p:nvSpPr>
        <p:spPr bwMode="auto">
          <a:xfrm>
            <a:off x="5548021" y="927820"/>
            <a:ext cx="837764" cy="832472"/>
          </a:xfrm>
          <a:prstGeom prst="ellipse">
            <a:avLst/>
          </a:pr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US" sz="4000" b="1" dirty="0">
                <a:solidFill>
                  <a:schemeClr val="bg1"/>
                </a:solidFill>
                <a:latin typeface="Barlow" panose="00000500000000000000" pitchFamily="2" charset="0"/>
              </a:rPr>
              <a:t>S</a:t>
            </a:r>
          </a:p>
        </p:txBody>
      </p:sp>
      <p:sp>
        <p:nvSpPr>
          <p:cNvPr id="47" name="TextBox 46">
            <a:extLst>
              <a:ext uri="{FF2B5EF4-FFF2-40B4-BE49-F238E27FC236}">
                <a16:creationId xmlns:a16="http://schemas.microsoft.com/office/drawing/2014/main" id="{6D3C93ED-64EC-EC27-6453-B9528B100B38}"/>
              </a:ext>
            </a:extLst>
          </p:cNvPr>
          <p:cNvSpPr txBox="1"/>
          <p:nvPr/>
        </p:nvSpPr>
        <p:spPr>
          <a:xfrm>
            <a:off x="6645273" y="1192622"/>
            <a:ext cx="5115267" cy="580672"/>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picture, A peep at some distant picture.</a:t>
            </a:r>
          </a:p>
        </p:txBody>
      </p:sp>
      <p:sp>
        <p:nvSpPr>
          <p:cNvPr id="48" name="TextBox 47">
            <a:extLst>
              <a:ext uri="{FF2B5EF4-FFF2-40B4-BE49-F238E27FC236}">
                <a16:creationId xmlns:a16="http://schemas.microsoft.com/office/drawing/2014/main" id="{E9F2170B-93F1-1769-CF88-9B14EA87F34F}"/>
              </a:ext>
            </a:extLst>
          </p:cNvPr>
          <p:cNvSpPr txBox="1"/>
          <p:nvPr/>
        </p:nvSpPr>
        <p:spPr>
          <a:xfrm>
            <a:off x="6645274" y="920589"/>
            <a:ext cx="3826691" cy="338554"/>
          </a:xfrm>
          <a:prstGeom prst="rect">
            <a:avLst/>
          </a:prstGeom>
          <a:noFill/>
        </p:spPr>
        <p:txBody>
          <a:bodyPr wrap="square" rtlCol="0">
            <a:spAutoFit/>
          </a:bodyPr>
          <a:lstStyle/>
          <a:p>
            <a:r>
              <a:rPr lang="en-US" sz="1600" b="1" dirty="0">
                <a:solidFill>
                  <a:schemeClr val="accent1"/>
                </a:solidFill>
                <a:latin typeface="Poppins" panose="00000500000000000000" pitchFamily="2" charset="0"/>
                <a:cs typeface="Poppins" panose="00000500000000000000" pitchFamily="2" charset="0"/>
              </a:rPr>
              <a:t>Specific</a:t>
            </a:r>
          </a:p>
        </p:txBody>
      </p:sp>
      <p:sp>
        <p:nvSpPr>
          <p:cNvPr id="50" name="Oval 8">
            <a:extLst>
              <a:ext uri="{FF2B5EF4-FFF2-40B4-BE49-F238E27FC236}">
                <a16:creationId xmlns:a16="http://schemas.microsoft.com/office/drawing/2014/main" id="{2F2A6411-4EA3-9600-DB11-269531D3F515}"/>
              </a:ext>
            </a:extLst>
          </p:cNvPr>
          <p:cNvSpPr>
            <a:spLocks noChangeArrowheads="1"/>
          </p:cNvSpPr>
          <p:nvPr/>
        </p:nvSpPr>
        <p:spPr bwMode="auto">
          <a:xfrm>
            <a:off x="5548021" y="4211143"/>
            <a:ext cx="837764" cy="832472"/>
          </a:xfrm>
          <a:prstGeom prst="ellipse">
            <a:avLst/>
          </a:prstGeom>
          <a:solidFill>
            <a:schemeClr val="accent4"/>
          </a:solidFill>
          <a:ln>
            <a:noFill/>
          </a:ln>
        </p:spPr>
        <p:txBody>
          <a:bodyPr vert="horz" wrap="square" lIns="91440" tIns="45720" rIns="91440" bIns="45720" numCol="1" anchor="ctr" anchorCtr="0" compatLnSpc="1">
            <a:prstTxWarp prst="textNoShape">
              <a:avLst/>
            </a:prstTxWarp>
          </a:bodyPr>
          <a:lstStyle/>
          <a:p>
            <a:pPr algn="ctr"/>
            <a:r>
              <a:rPr lang="en-US" sz="4000" b="1" dirty="0">
                <a:solidFill>
                  <a:schemeClr val="bg1"/>
                </a:solidFill>
                <a:latin typeface="Barlow" panose="00000500000000000000" pitchFamily="2" charset="0"/>
              </a:rPr>
              <a:t>R</a:t>
            </a:r>
          </a:p>
        </p:txBody>
      </p:sp>
      <p:sp>
        <p:nvSpPr>
          <p:cNvPr id="51" name="TextBox 50">
            <a:extLst>
              <a:ext uri="{FF2B5EF4-FFF2-40B4-BE49-F238E27FC236}">
                <a16:creationId xmlns:a16="http://schemas.microsoft.com/office/drawing/2014/main" id="{8C98630F-767B-655B-8B64-F8A449DF74E9}"/>
              </a:ext>
            </a:extLst>
          </p:cNvPr>
          <p:cNvSpPr txBox="1"/>
          <p:nvPr/>
        </p:nvSpPr>
        <p:spPr>
          <a:xfrm>
            <a:off x="6645273" y="4475945"/>
            <a:ext cx="5115267" cy="580672"/>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picture, A peep at some distant picture.</a:t>
            </a:r>
          </a:p>
        </p:txBody>
      </p:sp>
      <p:sp>
        <p:nvSpPr>
          <p:cNvPr id="52" name="TextBox 51">
            <a:extLst>
              <a:ext uri="{FF2B5EF4-FFF2-40B4-BE49-F238E27FC236}">
                <a16:creationId xmlns:a16="http://schemas.microsoft.com/office/drawing/2014/main" id="{6BF6F452-8DC3-8D71-4882-3FFD17FFC2BB}"/>
              </a:ext>
            </a:extLst>
          </p:cNvPr>
          <p:cNvSpPr txBox="1"/>
          <p:nvPr/>
        </p:nvSpPr>
        <p:spPr>
          <a:xfrm>
            <a:off x="6645274" y="4203912"/>
            <a:ext cx="3826691" cy="338554"/>
          </a:xfrm>
          <a:prstGeom prst="rect">
            <a:avLst/>
          </a:prstGeom>
          <a:noFill/>
        </p:spPr>
        <p:txBody>
          <a:bodyPr wrap="square" rtlCol="0">
            <a:spAutoFit/>
          </a:bodyPr>
          <a:lstStyle/>
          <a:p>
            <a:r>
              <a:rPr lang="en-US" sz="1600" b="1" dirty="0">
                <a:solidFill>
                  <a:schemeClr val="accent4"/>
                </a:solidFill>
                <a:latin typeface="Poppins" panose="00000500000000000000" pitchFamily="2" charset="0"/>
                <a:cs typeface="Poppins" panose="00000500000000000000" pitchFamily="2" charset="0"/>
              </a:rPr>
              <a:t>Relevant</a:t>
            </a:r>
          </a:p>
        </p:txBody>
      </p:sp>
      <p:sp>
        <p:nvSpPr>
          <p:cNvPr id="54" name="Oval 7">
            <a:extLst>
              <a:ext uri="{FF2B5EF4-FFF2-40B4-BE49-F238E27FC236}">
                <a16:creationId xmlns:a16="http://schemas.microsoft.com/office/drawing/2014/main" id="{1A0F3327-5A41-785E-5ADE-269F5150A663}"/>
              </a:ext>
            </a:extLst>
          </p:cNvPr>
          <p:cNvSpPr>
            <a:spLocks noChangeArrowheads="1"/>
          </p:cNvSpPr>
          <p:nvPr/>
        </p:nvSpPr>
        <p:spPr bwMode="auto">
          <a:xfrm>
            <a:off x="5548021" y="3117584"/>
            <a:ext cx="837764" cy="830708"/>
          </a:xfrm>
          <a:prstGeom prst="ellipse">
            <a:avLst/>
          </a:prstGeom>
          <a:solidFill>
            <a:schemeClr val="accent3"/>
          </a:solidFill>
          <a:ln>
            <a:noFill/>
          </a:ln>
        </p:spPr>
        <p:txBody>
          <a:bodyPr vert="horz" wrap="square" lIns="91440" tIns="45720" rIns="91440" bIns="45720" numCol="1" anchor="ctr" anchorCtr="0" compatLnSpc="1">
            <a:prstTxWarp prst="textNoShape">
              <a:avLst/>
            </a:prstTxWarp>
          </a:bodyPr>
          <a:lstStyle/>
          <a:p>
            <a:pPr algn="ctr"/>
            <a:r>
              <a:rPr lang="en-US" sz="4000" b="1" dirty="0">
                <a:solidFill>
                  <a:schemeClr val="bg1"/>
                </a:solidFill>
                <a:latin typeface="Barlow" panose="00000500000000000000" pitchFamily="2" charset="0"/>
              </a:rPr>
              <a:t>A</a:t>
            </a:r>
          </a:p>
        </p:txBody>
      </p:sp>
      <p:sp>
        <p:nvSpPr>
          <p:cNvPr id="55" name="TextBox 54">
            <a:extLst>
              <a:ext uri="{FF2B5EF4-FFF2-40B4-BE49-F238E27FC236}">
                <a16:creationId xmlns:a16="http://schemas.microsoft.com/office/drawing/2014/main" id="{EBCCD016-AB9B-14D0-8D98-D9DA6C96B21D}"/>
              </a:ext>
            </a:extLst>
          </p:cNvPr>
          <p:cNvSpPr txBox="1"/>
          <p:nvPr/>
        </p:nvSpPr>
        <p:spPr>
          <a:xfrm>
            <a:off x="6645273" y="3381504"/>
            <a:ext cx="5115267" cy="580672"/>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picture, A peep at some distant picture.</a:t>
            </a:r>
          </a:p>
        </p:txBody>
      </p:sp>
      <p:sp>
        <p:nvSpPr>
          <p:cNvPr id="56" name="TextBox 55">
            <a:extLst>
              <a:ext uri="{FF2B5EF4-FFF2-40B4-BE49-F238E27FC236}">
                <a16:creationId xmlns:a16="http://schemas.microsoft.com/office/drawing/2014/main" id="{C499913B-230E-07ED-2581-B9EFA11A1B00}"/>
              </a:ext>
            </a:extLst>
          </p:cNvPr>
          <p:cNvSpPr txBox="1"/>
          <p:nvPr/>
        </p:nvSpPr>
        <p:spPr>
          <a:xfrm>
            <a:off x="6645274" y="3109471"/>
            <a:ext cx="3826691" cy="338554"/>
          </a:xfrm>
          <a:prstGeom prst="rect">
            <a:avLst/>
          </a:prstGeom>
          <a:noFill/>
        </p:spPr>
        <p:txBody>
          <a:bodyPr wrap="square" rtlCol="0">
            <a:spAutoFit/>
          </a:bodyPr>
          <a:lstStyle/>
          <a:p>
            <a:r>
              <a:rPr lang="en-US" sz="1600" b="1" dirty="0">
                <a:solidFill>
                  <a:schemeClr val="accent3"/>
                </a:solidFill>
                <a:latin typeface="Poppins" panose="00000500000000000000" pitchFamily="2" charset="0"/>
                <a:cs typeface="Poppins" panose="00000500000000000000" pitchFamily="2" charset="0"/>
              </a:rPr>
              <a:t>Achievable</a:t>
            </a:r>
          </a:p>
        </p:txBody>
      </p:sp>
      <p:sp>
        <p:nvSpPr>
          <p:cNvPr id="61" name="TextBox 60">
            <a:extLst>
              <a:ext uri="{FF2B5EF4-FFF2-40B4-BE49-F238E27FC236}">
                <a16:creationId xmlns:a16="http://schemas.microsoft.com/office/drawing/2014/main" id="{5FBA2BF5-4842-B747-B130-FAB95EB9F0C7}"/>
              </a:ext>
            </a:extLst>
          </p:cNvPr>
          <p:cNvSpPr txBox="1"/>
          <p:nvPr/>
        </p:nvSpPr>
        <p:spPr>
          <a:xfrm>
            <a:off x="431459" y="915552"/>
            <a:ext cx="2611612" cy="1118255"/>
          </a:xfrm>
          <a:prstGeom prst="rect">
            <a:avLst/>
          </a:prstGeom>
          <a:noFill/>
        </p:spPr>
        <p:txBody>
          <a:bodyPr wrap="none" rtlCol="0">
            <a:spAutoFit/>
          </a:bodyPr>
          <a:lstStyle/>
          <a:p>
            <a:pPr>
              <a:lnSpc>
                <a:spcPts val="4000"/>
              </a:lnSpc>
            </a:pPr>
            <a:r>
              <a:rPr lang="en-US" sz="4000" b="1" dirty="0">
                <a:solidFill>
                  <a:schemeClr val="tx2"/>
                </a:solidFill>
                <a:latin typeface="Barlow" panose="00000500000000000000" pitchFamily="2" charset="0"/>
                <a:cs typeface="Poppins" panose="00000500000000000000" pitchFamily="2" charset="0"/>
              </a:rPr>
              <a:t>SMART</a:t>
            </a:r>
          </a:p>
          <a:p>
            <a:pPr>
              <a:lnSpc>
                <a:spcPts val="4000"/>
              </a:lnSpc>
            </a:pPr>
            <a:r>
              <a:rPr lang="en-US" sz="4000" b="1" dirty="0">
                <a:solidFill>
                  <a:schemeClr val="tx2"/>
                </a:solidFill>
                <a:latin typeface="Barlow" panose="00000500000000000000" pitchFamily="2" charset="0"/>
                <a:cs typeface="Poppins" panose="00000500000000000000" pitchFamily="2" charset="0"/>
              </a:rPr>
              <a:t>Objectives</a:t>
            </a:r>
          </a:p>
        </p:txBody>
      </p:sp>
      <p:sp>
        <p:nvSpPr>
          <p:cNvPr id="62" name="TextBox 61">
            <a:extLst>
              <a:ext uri="{FF2B5EF4-FFF2-40B4-BE49-F238E27FC236}">
                <a16:creationId xmlns:a16="http://schemas.microsoft.com/office/drawing/2014/main" id="{4AF45DD0-0AAA-0672-D892-2B3CD794807E}"/>
              </a:ext>
            </a:extLst>
          </p:cNvPr>
          <p:cNvSpPr txBox="1"/>
          <p:nvPr/>
        </p:nvSpPr>
        <p:spPr>
          <a:xfrm>
            <a:off x="698369" y="4414740"/>
            <a:ext cx="3719069" cy="1414618"/>
          </a:xfrm>
          <a:prstGeom prst="rect">
            <a:avLst/>
          </a:prstGeom>
          <a:noFill/>
        </p:spPr>
        <p:txBody>
          <a:bodyPr wrap="square" rtlCol="0">
            <a:spAutoFit/>
          </a:bodyPr>
          <a:lstStyle/>
          <a:p>
            <a:pPr>
              <a:lnSpc>
                <a:spcPts val="21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of sacred music, or a noble picture, or a passage from the grander poets. it always does one good. A peep at some distant orb has power.</a:t>
            </a:r>
          </a:p>
        </p:txBody>
      </p:sp>
      <p:sp>
        <p:nvSpPr>
          <p:cNvPr id="63" name="TextBox 62">
            <a:extLst>
              <a:ext uri="{FF2B5EF4-FFF2-40B4-BE49-F238E27FC236}">
                <a16:creationId xmlns:a16="http://schemas.microsoft.com/office/drawing/2014/main" id="{8DC172E1-14C2-6BDA-C9C0-86861A656C9D}"/>
              </a:ext>
            </a:extLst>
          </p:cNvPr>
          <p:cNvSpPr txBox="1"/>
          <p:nvPr/>
        </p:nvSpPr>
        <p:spPr>
          <a:xfrm>
            <a:off x="698369" y="3580113"/>
            <a:ext cx="2175837" cy="830997"/>
          </a:xfrm>
          <a:prstGeom prst="rect">
            <a:avLst/>
          </a:prstGeom>
          <a:noFill/>
        </p:spPr>
        <p:txBody>
          <a:bodyPr wrap="square" rtlCol="0">
            <a:spAutoFit/>
          </a:bodyPr>
          <a:lstStyle/>
          <a:p>
            <a:r>
              <a:rPr lang="en-US" sz="1600" b="1" dirty="0">
                <a:solidFill>
                  <a:schemeClr val="tx2"/>
                </a:solidFill>
                <a:latin typeface="Poppins" panose="00000500000000000000" pitchFamily="2" charset="0"/>
                <a:cs typeface="Poppins" panose="00000500000000000000" pitchFamily="2" charset="0"/>
              </a:rPr>
              <a:t>Good Idea</a:t>
            </a:r>
          </a:p>
          <a:p>
            <a:r>
              <a:rPr lang="en-US" sz="1600" b="1" dirty="0">
                <a:solidFill>
                  <a:schemeClr val="tx2"/>
                </a:solidFill>
                <a:latin typeface="Poppins" panose="00000500000000000000" pitchFamily="2" charset="0"/>
                <a:cs typeface="Poppins" panose="00000500000000000000" pitchFamily="2" charset="0"/>
              </a:rPr>
              <a:t>Make Everything To Better.</a:t>
            </a:r>
          </a:p>
        </p:txBody>
      </p:sp>
      <p:cxnSp>
        <p:nvCxnSpPr>
          <p:cNvPr id="64" name="Straight Connector 63">
            <a:extLst>
              <a:ext uri="{FF2B5EF4-FFF2-40B4-BE49-F238E27FC236}">
                <a16:creationId xmlns:a16="http://schemas.microsoft.com/office/drawing/2014/main" id="{8A6EB63A-121E-072A-FE71-09A17F33FA97}"/>
              </a:ext>
            </a:extLst>
          </p:cNvPr>
          <p:cNvCxnSpPr>
            <a:cxnSpLocks/>
          </p:cNvCxnSpPr>
          <p:nvPr/>
        </p:nvCxnSpPr>
        <p:spPr>
          <a:xfrm>
            <a:off x="533400" y="3633509"/>
            <a:ext cx="0" cy="2113004"/>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Oval 8">
            <a:extLst>
              <a:ext uri="{FF2B5EF4-FFF2-40B4-BE49-F238E27FC236}">
                <a16:creationId xmlns:a16="http://schemas.microsoft.com/office/drawing/2014/main" id="{EC218185-4CB7-CBF9-9E9D-531A196F9D6C}"/>
              </a:ext>
            </a:extLst>
          </p:cNvPr>
          <p:cNvSpPr>
            <a:spLocks noChangeArrowheads="1"/>
          </p:cNvSpPr>
          <p:nvPr/>
        </p:nvSpPr>
        <p:spPr bwMode="auto">
          <a:xfrm>
            <a:off x="5548021" y="5305586"/>
            <a:ext cx="837764" cy="832472"/>
          </a:xfrm>
          <a:prstGeom prst="ellipse">
            <a:avLst/>
          </a:prstGeom>
          <a:solidFill>
            <a:schemeClr val="accent4"/>
          </a:solidFill>
          <a:ln>
            <a:noFill/>
          </a:ln>
        </p:spPr>
        <p:txBody>
          <a:bodyPr vert="horz" wrap="square" lIns="91440" tIns="45720" rIns="91440" bIns="45720" numCol="1" anchor="ctr" anchorCtr="0" compatLnSpc="1">
            <a:prstTxWarp prst="textNoShape">
              <a:avLst/>
            </a:prstTxWarp>
          </a:bodyPr>
          <a:lstStyle/>
          <a:p>
            <a:pPr algn="ctr"/>
            <a:r>
              <a:rPr lang="en-US" sz="4000" b="1" dirty="0">
                <a:solidFill>
                  <a:schemeClr val="bg1"/>
                </a:solidFill>
                <a:latin typeface="Barlow" panose="00000500000000000000" pitchFamily="2" charset="0"/>
              </a:rPr>
              <a:t>T</a:t>
            </a:r>
          </a:p>
        </p:txBody>
      </p:sp>
      <p:sp>
        <p:nvSpPr>
          <p:cNvPr id="11" name="TextBox 10">
            <a:extLst>
              <a:ext uri="{FF2B5EF4-FFF2-40B4-BE49-F238E27FC236}">
                <a16:creationId xmlns:a16="http://schemas.microsoft.com/office/drawing/2014/main" id="{A68BEEC9-D608-8BBB-E003-1927736EA2B1}"/>
              </a:ext>
            </a:extLst>
          </p:cNvPr>
          <p:cNvSpPr txBox="1"/>
          <p:nvPr/>
        </p:nvSpPr>
        <p:spPr>
          <a:xfrm>
            <a:off x="6645273" y="5570388"/>
            <a:ext cx="5115267" cy="580672"/>
          </a:xfrm>
          <a:prstGeom prst="rect">
            <a:avLst/>
          </a:prstGeom>
          <a:noFill/>
        </p:spPr>
        <p:txBody>
          <a:bodyPr wrap="square" rtlCol="0">
            <a:spAutoFit/>
          </a:bodyPr>
          <a:lstStyle/>
          <a:p>
            <a:pPr>
              <a:lnSpc>
                <a:spcPts val="2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picture, A peep at some distant picture.</a:t>
            </a:r>
          </a:p>
        </p:txBody>
      </p:sp>
      <p:sp>
        <p:nvSpPr>
          <p:cNvPr id="12" name="TextBox 11">
            <a:extLst>
              <a:ext uri="{FF2B5EF4-FFF2-40B4-BE49-F238E27FC236}">
                <a16:creationId xmlns:a16="http://schemas.microsoft.com/office/drawing/2014/main" id="{154A105B-2211-A3AF-1134-50E5FB566057}"/>
              </a:ext>
            </a:extLst>
          </p:cNvPr>
          <p:cNvSpPr txBox="1"/>
          <p:nvPr/>
        </p:nvSpPr>
        <p:spPr>
          <a:xfrm>
            <a:off x="6645274" y="5298355"/>
            <a:ext cx="3826691" cy="338554"/>
          </a:xfrm>
          <a:prstGeom prst="rect">
            <a:avLst/>
          </a:prstGeom>
          <a:noFill/>
        </p:spPr>
        <p:txBody>
          <a:bodyPr wrap="square" rtlCol="0">
            <a:spAutoFit/>
          </a:bodyPr>
          <a:lstStyle/>
          <a:p>
            <a:r>
              <a:rPr lang="en-US" sz="1600" b="1" dirty="0">
                <a:solidFill>
                  <a:schemeClr val="accent5"/>
                </a:solidFill>
                <a:latin typeface="Poppins" panose="00000500000000000000" pitchFamily="2" charset="0"/>
                <a:cs typeface="Poppins" panose="00000500000000000000" pitchFamily="2" charset="0"/>
              </a:rPr>
              <a:t>Time-bound</a:t>
            </a:r>
          </a:p>
        </p:txBody>
      </p:sp>
    </p:spTree>
    <p:extLst>
      <p:ext uri="{BB962C8B-B14F-4D97-AF65-F5344CB8AC3E}">
        <p14:creationId xmlns:p14="http://schemas.microsoft.com/office/powerpoint/2010/main" val="41285686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8646BF36-397A-1F72-8200-FD82EAEED499}"/>
              </a:ext>
            </a:extLst>
          </p:cNvPr>
          <p:cNvSpPr txBox="1"/>
          <p:nvPr/>
        </p:nvSpPr>
        <p:spPr>
          <a:xfrm>
            <a:off x="3727403" y="397897"/>
            <a:ext cx="4737194"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Executive Summary</a:t>
            </a:r>
          </a:p>
        </p:txBody>
      </p:sp>
      <p:sp>
        <p:nvSpPr>
          <p:cNvPr id="5" name="Rectangle: Rounded Corners 4">
            <a:extLst>
              <a:ext uri="{FF2B5EF4-FFF2-40B4-BE49-F238E27FC236}">
                <a16:creationId xmlns:a16="http://schemas.microsoft.com/office/drawing/2014/main" id="{EF0F50E8-A0E7-CA1E-2830-4486FF58F635}"/>
              </a:ext>
            </a:extLst>
          </p:cNvPr>
          <p:cNvSpPr/>
          <p:nvPr/>
        </p:nvSpPr>
        <p:spPr>
          <a:xfrm>
            <a:off x="5794248" y="1782976"/>
            <a:ext cx="5355734" cy="602086"/>
          </a:xfrm>
          <a:prstGeom prst="roundRect">
            <a:avLst>
              <a:gd name="adj" fmla="val 50000"/>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Rounded Corners 5">
            <a:extLst>
              <a:ext uri="{FF2B5EF4-FFF2-40B4-BE49-F238E27FC236}">
                <a16:creationId xmlns:a16="http://schemas.microsoft.com/office/drawing/2014/main" id="{53CEEDF9-DD7A-2C2C-9E94-FA4301F6A3AA}"/>
              </a:ext>
            </a:extLst>
          </p:cNvPr>
          <p:cNvSpPr/>
          <p:nvPr/>
        </p:nvSpPr>
        <p:spPr>
          <a:xfrm>
            <a:off x="5794248" y="4212314"/>
            <a:ext cx="5355734" cy="602086"/>
          </a:xfrm>
          <a:prstGeom prst="roundRect">
            <a:avLst>
              <a:gd name="adj" fmla="val 50000"/>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63168067-D0FA-7AD2-9CAE-2A97EE6990E3}"/>
              </a:ext>
            </a:extLst>
          </p:cNvPr>
          <p:cNvSpPr/>
          <p:nvPr/>
        </p:nvSpPr>
        <p:spPr>
          <a:xfrm>
            <a:off x="6723756" y="1884839"/>
            <a:ext cx="2712947" cy="369332"/>
          </a:xfrm>
          <a:prstGeom prst="rect">
            <a:avLst/>
          </a:prstGeom>
        </p:spPr>
        <p:txBody>
          <a:bodyPr wrap="square">
            <a:spAutoFit/>
          </a:bodyPr>
          <a:lstStyle/>
          <a:p>
            <a:r>
              <a:rPr lang="en-GB" b="1" dirty="0">
                <a:solidFill>
                  <a:schemeClr val="bg1"/>
                </a:solidFill>
                <a:latin typeface="Barlow" panose="00000500000000000000" pitchFamily="2" charset="0"/>
                <a:ea typeface="Open Sans" panose="020B0606030504020204" pitchFamily="34" charset="0"/>
                <a:cs typeface="Open Sans" panose="020B0606030504020204" pitchFamily="34" charset="0"/>
              </a:rPr>
              <a:t>Resources</a:t>
            </a:r>
            <a:endParaRPr lang="en-US" b="1" dirty="0">
              <a:solidFill>
                <a:schemeClr val="bg1"/>
              </a:solidFill>
              <a:latin typeface="Barlow" panose="00000500000000000000" pitchFamily="2" charset="0"/>
              <a:ea typeface="Open Sans" panose="020B0606030504020204" pitchFamily="34" charset="0"/>
              <a:cs typeface="Open Sans" panose="020B0606030504020204" pitchFamily="34" charset="0"/>
            </a:endParaRPr>
          </a:p>
        </p:txBody>
      </p:sp>
      <p:sp>
        <p:nvSpPr>
          <p:cNvPr id="12" name="Rectangle 11">
            <a:extLst>
              <a:ext uri="{FF2B5EF4-FFF2-40B4-BE49-F238E27FC236}">
                <a16:creationId xmlns:a16="http://schemas.microsoft.com/office/drawing/2014/main" id="{EAF5E864-1F05-CC2A-606E-5A7EDD562597}"/>
              </a:ext>
            </a:extLst>
          </p:cNvPr>
          <p:cNvSpPr/>
          <p:nvPr/>
        </p:nvSpPr>
        <p:spPr>
          <a:xfrm>
            <a:off x="6723756" y="2508687"/>
            <a:ext cx="4278074" cy="1289199"/>
          </a:xfrm>
          <a:prstGeom prst="rect">
            <a:avLst/>
          </a:prstGeom>
        </p:spPr>
        <p:txBody>
          <a:bodyPr wrap="square">
            <a:spAutoFit/>
          </a:bodyPr>
          <a:lstStyle/>
          <a:p>
            <a:pPr>
              <a:lnSpc>
                <a:spcPts val="1900"/>
              </a:lnSpc>
            </a:pPr>
            <a:r>
              <a:rPr lang="en-US" sz="1100" b="1"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01. </a:t>
            </a:r>
            <a:r>
              <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The Key Competences Your Company / Product Are Equivalent To It’s Sustainable Competitive Advantages (USP-unique Selling Proposition).</a:t>
            </a:r>
          </a:p>
          <a:p>
            <a:pPr>
              <a:lnSpc>
                <a:spcPts val="1900"/>
              </a:lnSpc>
            </a:pP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a:p>
            <a:pPr>
              <a:lnSpc>
                <a:spcPts val="1900"/>
              </a:lnSpc>
            </a:pPr>
            <a:r>
              <a:rPr lang="en-US" sz="1100" b="1"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02. </a:t>
            </a:r>
            <a:r>
              <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Like Your Competitive Advantages/ USP Here.</a:t>
            </a:r>
          </a:p>
        </p:txBody>
      </p:sp>
      <p:sp>
        <p:nvSpPr>
          <p:cNvPr id="13" name="Rectangle 12">
            <a:extLst>
              <a:ext uri="{FF2B5EF4-FFF2-40B4-BE49-F238E27FC236}">
                <a16:creationId xmlns:a16="http://schemas.microsoft.com/office/drawing/2014/main" id="{CEF7AC95-E41B-9AB4-C5EF-7E0866DC8CE3}"/>
              </a:ext>
            </a:extLst>
          </p:cNvPr>
          <p:cNvSpPr/>
          <p:nvPr/>
        </p:nvSpPr>
        <p:spPr>
          <a:xfrm>
            <a:off x="6723756" y="4314177"/>
            <a:ext cx="2712947" cy="369332"/>
          </a:xfrm>
          <a:prstGeom prst="rect">
            <a:avLst/>
          </a:prstGeom>
        </p:spPr>
        <p:txBody>
          <a:bodyPr wrap="square">
            <a:spAutoFit/>
          </a:bodyPr>
          <a:lstStyle/>
          <a:p>
            <a:r>
              <a:rPr lang="en-GB" b="1" dirty="0">
                <a:solidFill>
                  <a:schemeClr val="bg1"/>
                </a:solidFill>
                <a:latin typeface="Barlow" panose="00000500000000000000" pitchFamily="2" charset="0"/>
                <a:ea typeface="Open Sans" panose="020B0606030504020204" pitchFamily="34" charset="0"/>
                <a:cs typeface="Open Sans" panose="020B0606030504020204" pitchFamily="34" charset="0"/>
              </a:rPr>
              <a:t>Objectives</a:t>
            </a:r>
            <a:endParaRPr lang="en-US" b="1" dirty="0">
              <a:solidFill>
                <a:schemeClr val="bg1"/>
              </a:solidFill>
              <a:latin typeface="Barlow" panose="00000500000000000000" pitchFamily="2" charset="0"/>
              <a:ea typeface="Open Sans" panose="020B0606030504020204" pitchFamily="34" charset="0"/>
              <a:cs typeface="Open Sans" panose="020B0606030504020204" pitchFamily="34" charset="0"/>
            </a:endParaRPr>
          </a:p>
        </p:txBody>
      </p:sp>
      <p:sp>
        <p:nvSpPr>
          <p:cNvPr id="14" name="Rectangle 13">
            <a:extLst>
              <a:ext uri="{FF2B5EF4-FFF2-40B4-BE49-F238E27FC236}">
                <a16:creationId xmlns:a16="http://schemas.microsoft.com/office/drawing/2014/main" id="{B6E69F0D-7A6B-9A39-D5BF-E0725C3AB781}"/>
              </a:ext>
            </a:extLst>
          </p:cNvPr>
          <p:cNvSpPr/>
          <p:nvPr/>
        </p:nvSpPr>
        <p:spPr>
          <a:xfrm>
            <a:off x="6723756" y="4938025"/>
            <a:ext cx="4278074" cy="1084784"/>
          </a:xfrm>
          <a:prstGeom prst="rect">
            <a:avLst/>
          </a:prstGeom>
        </p:spPr>
        <p:txBody>
          <a:bodyPr wrap="square">
            <a:spAutoFit/>
          </a:bodyPr>
          <a:lstStyle/>
          <a:p>
            <a:pPr>
              <a:lnSpc>
                <a:spcPts val="1900"/>
              </a:lnSpc>
            </a:pPr>
            <a:r>
              <a:rPr lang="en-US" sz="1100" b="1"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01. </a:t>
            </a:r>
            <a:r>
              <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Start Your Marketing Plan With Your Company’s Most Important Goals And Objectives.</a:t>
            </a:r>
          </a:p>
          <a:p>
            <a:pPr>
              <a:lnSpc>
                <a:spcPts val="1900"/>
              </a:lnSpc>
            </a:pP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a:p>
            <a:pPr>
              <a:lnSpc>
                <a:spcPts val="1900"/>
              </a:lnSpc>
            </a:pPr>
            <a:r>
              <a:rPr lang="en-US" sz="1100" b="1"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02. </a:t>
            </a:r>
            <a:r>
              <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Use The Smart-principle.</a:t>
            </a:r>
          </a:p>
        </p:txBody>
      </p:sp>
      <p:sp>
        <p:nvSpPr>
          <p:cNvPr id="3" name="Rectangle: Rounded Corners 2">
            <a:extLst>
              <a:ext uri="{FF2B5EF4-FFF2-40B4-BE49-F238E27FC236}">
                <a16:creationId xmlns:a16="http://schemas.microsoft.com/office/drawing/2014/main" id="{F8D35A34-E0E3-0537-2AF6-638E1F646211}"/>
              </a:ext>
            </a:extLst>
          </p:cNvPr>
          <p:cNvSpPr/>
          <p:nvPr/>
        </p:nvSpPr>
        <p:spPr>
          <a:xfrm>
            <a:off x="1042018" y="1782976"/>
            <a:ext cx="5355734" cy="602086"/>
          </a:xfrm>
          <a:prstGeom prst="roundRect">
            <a:avLst>
              <a:gd name="adj" fmla="val 50000"/>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Rounded Corners 3">
            <a:extLst>
              <a:ext uri="{FF2B5EF4-FFF2-40B4-BE49-F238E27FC236}">
                <a16:creationId xmlns:a16="http://schemas.microsoft.com/office/drawing/2014/main" id="{7807A49E-2A2E-055F-C81B-1F8D53A4BCCB}"/>
              </a:ext>
            </a:extLst>
          </p:cNvPr>
          <p:cNvSpPr/>
          <p:nvPr/>
        </p:nvSpPr>
        <p:spPr>
          <a:xfrm>
            <a:off x="1042018" y="4212314"/>
            <a:ext cx="5355734" cy="602086"/>
          </a:xfrm>
          <a:prstGeom prst="roundRect">
            <a:avLst>
              <a:gd name="adj" fmla="val 50000"/>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D64C34E0-35DB-5DE5-7CAC-D7ABC30D85DF}"/>
              </a:ext>
            </a:extLst>
          </p:cNvPr>
          <p:cNvSpPr/>
          <p:nvPr/>
        </p:nvSpPr>
        <p:spPr>
          <a:xfrm>
            <a:off x="1457837" y="1884839"/>
            <a:ext cx="2712947" cy="369332"/>
          </a:xfrm>
          <a:prstGeom prst="rect">
            <a:avLst/>
          </a:prstGeom>
        </p:spPr>
        <p:txBody>
          <a:bodyPr wrap="square">
            <a:spAutoFit/>
          </a:bodyPr>
          <a:lstStyle/>
          <a:p>
            <a:r>
              <a:rPr lang="en-GB" b="1" dirty="0">
                <a:solidFill>
                  <a:schemeClr val="bg1"/>
                </a:solidFill>
                <a:latin typeface="Barlow" panose="00000500000000000000" pitchFamily="2" charset="0"/>
                <a:ea typeface="Open Sans" panose="020B0606030504020204" pitchFamily="34" charset="0"/>
                <a:cs typeface="Open Sans" panose="020B0606030504020204" pitchFamily="34" charset="0"/>
              </a:rPr>
              <a:t>Product / Service</a:t>
            </a:r>
            <a:endParaRPr lang="en-US" b="1" dirty="0">
              <a:solidFill>
                <a:schemeClr val="bg1"/>
              </a:solidFill>
              <a:latin typeface="Barlow" panose="00000500000000000000" pitchFamily="2" charset="0"/>
              <a:ea typeface="Open Sans" panose="020B0606030504020204" pitchFamily="34" charset="0"/>
              <a:cs typeface="Open Sans" panose="020B0606030504020204" pitchFamily="34" charset="0"/>
            </a:endParaRPr>
          </a:p>
        </p:txBody>
      </p:sp>
      <p:sp>
        <p:nvSpPr>
          <p:cNvPr id="8" name="Rectangle 7">
            <a:extLst>
              <a:ext uri="{FF2B5EF4-FFF2-40B4-BE49-F238E27FC236}">
                <a16:creationId xmlns:a16="http://schemas.microsoft.com/office/drawing/2014/main" id="{CB47F2E2-2011-C469-71C5-5D055F5A4684}"/>
              </a:ext>
            </a:extLst>
          </p:cNvPr>
          <p:cNvSpPr/>
          <p:nvPr/>
        </p:nvSpPr>
        <p:spPr>
          <a:xfrm>
            <a:off x="1457837" y="2508687"/>
            <a:ext cx="4278074" cy="1289199"/>
          </a:xfrm>
          <a:prstGeom prst="rect">
            <a:avLst/>
          </a:prstGeom>
        </p:spPr>
        <p:txBody>
          <a:bodyPr wrap="square">
            <a:spAutoFit/>
          </a:bodyPr>
          <a:lstStyle/>
          <a:p>
            <a:pPr>
              <a:lnSpc>
                <a:spcPts val="1900"/>
              </a:lnSpc>
            </a:pPr>
            <a:r>
              <a:rPr lang="en-US" sz="1100" b="1"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01. </a:t>
            </a:r>
            <a:r>
              <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Precisely Specify You Your Planned Products Or Services In A Few Words Only.</a:t>
            </a:r>
          </a:p>
          <a:p>
            <a:pPr>
              <a:lnSpc>
                <a:spcPts val="1900"/>
              </a:lnSpc>
            </a:pP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a:p>
            <a:pPr>
              <a:lnSpc>
                <a:spcPts val="1900"/>
              </a:lnSpc>
            </a:pPr>
            <a:r>
              <a:rPr lang="en-US" sz="1100" b="1"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02. </a:t>
            </a:r>
            <a:r>
              <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Also Mention Specific Functions / Characteristics Of The Product Or Service - Define The Customer Benefits.</a:t>
            </a:r>
          </a:p>
        </p:txBody>
      </p:sp>
      <p:sp>
        <p:nvSpPr>
          <p:cNvPr id="9" name="Rectangle 8">
            <a:extLst>
              <a:ext uri="{FF2B5EF4-FFF2-40B4-BE49-F238E27FC236}">
                <a16:creationId xmlns:a16="http://schemas.microsoft.com/office/drawing/2014/main" id="{7A8DE559-E204-B44D-E46B-5E4FE9D62EA6}"/>
              </a:ext>
            </a:extLst>
          </p:cNvPr>
          <p:cNvSpPr/>
          <p:nvPr/>
        </p:nvSpPr>
        <p:spPr>
          <a:xfrm>
            <a:off x="1457837" y="4314177"/>
            <a:ext cx="2712947" cy="369332"/>
          </a:xfrm>
          <a:prstGeom prst="rect">
            <a:avLst/>
          </a:prstGeom>
        </p:spPr>
        <p:txBody>
          <a:bodyPr wrap="square">
            <a:spAutoFit/>
          </a:bodyPr>
          <a:lstStyle/>
          <a:p>
            <a:r>
              <a:rPr lang="en-GB" b="1" dirty="0">
                <a:solidFill>
                  <a:schemeClr val="bg1"/>
                </a:solidFill>
                <a:latin typeface="Barlow" panose="00000500000000000000" pitchFamily="2" charset="0"/>
                <a:ea typeface="Open Sans" panose="020B0606030504020204" pitchFamily="34" charset="0"/>
                <a:cs typeface="Open Sans" panose="020B0606030504020204" pitchFamily="34" charset="0"/>
              </a:rPr>
              <a:t>Key Competences</a:t>
            </a:r>
            <a:endParaRPr lang="en-US" b="1" dirty="0">
              <a:solidFill>
                <a:schemeClr val="bg1"/>
              </a:solidFill>
              <a:latin typeface="Barlow" panose="00000500000000000000" pitchFamily="2" charset="0"/>
              <a:ea typeface="Open Sans" panose="020B0606030504020204" pitchFamily="34" charset="0"/>
              <a:cs typeface="Open Sans" panose="020B0606030504020204" pitchFamily="34" charset="0"/>
            </a:endParaRPr>
          </a:p>
        </p:txBody>
      </p:sp>
      <p:sp>
        <p:nvSpPr>
          <p:cNvPr id="10" name="Rectangle 9">
            <a:extLst>
              <a:ext uri="{FF2B5EF4-FFF2-40B4-BE49-F238E27FC236}">
                <a16:creationId xmlns:a16="http://schemas.microsoft.com/office/drawing/2014/main" id="{5A344D05-9CBC-20BB-FFA7-CC30E06661CD}"/>
              </a:ext>
            </a:extLst>
          </p:cNvPr>
          <p:cNvSpPr/>
          <p:nvPr/>
        </p:nvSpPr>
        <p:spPr>
          <a:xfrm>
            <a:off x="1457837" y="4938025"/>
            <a:ext cx="4278074" cy="1289199"/>
          </a:xfrm>
          <a:prstGeom prst="rect">
            <a:avLst/>
          </a:prstGeom>
        </p:spPr>
        <p:txBody>
          <a:bodyPr wrap="square">
            <a:spAutoFit/>
          </a:bodyPr>
          <a:lstStyle/>
          <a:p>
            <a:pPr>
              <a:lnSpc>
                <a:spcPts val="1900"/>
              </a:lnSpc>
            </a:pPr>
            <a:r>
              <a:rPr lang="en-US" sz="1100" b="1"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01. </a:t>
            </a:r>
            <a:r>
              <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Outlines the needed resources (personal/HR, funds, material supply chain, premises, etc.</a:t>
            </a:r>
          </a:p>
          <a:p>
            <a:pPr>
              <a:lnSpc>
                <a:spcPts val="1900"/>
              </a:lnSpc>
            </a:pPr>
            <a:endPar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endParaRPr>
          </a:p>
          <a:p>
            <a:pPr>
              <a:lnSpc>
                <a:spcPts val="1900"/>
              </a:lnSpc>
            </a:pPr>
            <a:r>
              <a:rPr lang="en-US" sz="1100" b="1"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02. </a:t>
            </a:r>
            <a:r>
              <a:rPr lang="en-US" sz="1100" spc="3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Try to sum the total amount of a needed capital expenditures.</a:t>
            </a:r>
          </a:p>
        </p:txBody>
      </p:sp>
      <p:sp>
        <p:nvSpPr>
          <p:cNvPr id="2" name="Freeform 16">
            <a:extLst>
              <a:ext uri="{FF2B5EF4-FFF2-40B4-BE49-F238E27FC236}">
                <a16:creationId xmlns:a16="http://schemas.microsoft.com/office/drawing/2014/main" id="{487880E2-4CC1-BDAB-21AB-A696B8E245F6}"/>
              </a:ext>
            </a:extLst>
          </p:cNvPr>
          <p:cNvSpPr>
            <a:spLocks noEditPoints="1"/>
          </p:cNvSpPr>
          <p:nvPr/>
        </p:nvSpPr>
        <p:spPr bwMode="auto">
          <a:xfrm>
            <a:off x="5932703" y="1921431"/>
            <a:ext cx="326595" cy="326595"/>
          </a:xfrm>
          <a:custGeom>
            <a:avLst/>
            <a:gdLst>
              <a:gd name="T0" fmla="*/ 2044 w 2060"/>
              <a:gd name="T1" fmla="*/ 952 h 2059"/>
              <a:gd name="T2" fmla="*/ 1476 w 2060"/>
              <a:gd name="T3" fmla="*/ 106 h 2059"/>
              <a:gd name="T4" fmla="*/ 1110 w 2060"/>
              <a:gd name="T5" fmla="*/ 4 h 2059"/>
              <a:gd name="T6" fmla="*/ 1100 w 2060"/>
              <a:gd name="T7" fmla="*/ 0 h 2059"/>
              <a:gd name="T8" fmla="*/ 944 w 2060"/>
              <a:gd name="T9" fmla="*/ 0 h 2059"/>
              <a:gd name="T10" fmla="*/ 878 w 2060"/>
              <a:gd name="T11" fmla="*/ 10 h 2059"/>
              <a:gd name="T12" fmla="*/ 84 w 2060"/>
              <a:gd name="T13" fmla="*/ 617 h 2059"/>
              <a:gd name="T14" fmla="*/ 4 w 2060"/>
              <a:gd name="T15" fmla="*/ 926 h 2059"/>
              <a:gd name="T16" fmla="*/ 0 w 2060"/>
              <a:gd name="T17" fmla="*/ 940 h 2059"/>
              <a:gd name="T18" fmla="*/ 0 w 2060"/>
              <a:gd name="T19" fmla="*/ 1104 h 2059"/>
              <a:gd name="T20" fmla="*/ 10 w 2060"/>
              <a:gd name="T21" fmla="*/ 1169 h 2059"/>
              <a:gd name="T22" fmla="*/ 617 w 2060"/>
              <a:gd name="T23" fmla="*/ 1963 h 2059"/>
              <a:gd name="T24" fmla="*/ 1096 w 2060"/>
              <a:gd name="T25" fmla="*/ 2044 h 2059"/>
              <a:gd name="T26" fmla="*/ 1942 w 2060"/>
              <a:gd name="T27" fmla="*/ 1474 h 2059"/>
              <a:gd name="T28" fmla="*/ 2044 w 2060"/>
              <a:gd name="T29" fmla="*/ 952 h 2059"/>
              <a:gd name="T30" fmla="*/ 1023 w 2060"/>
              <a:gd name="T31" fmla="*/ 1888 h 2059"/>
              <a:gd name="T32" fmla="*/ 160 w 2060"/>
              <a:gd name="T33" fmla="*/ 1023 h 2059"/>
              <a:gd name="T34" fmla="*/ 1024 w 2060"/>
              <a:gd name="T35" fmla="*/ 160 h 2059"/>
              <a:gd name="T36" fmla="*/ 1888 w 2060"/>
              <a:gd name="T37" fmla="*/ 1024 h 2059"/>
              <a:gd name="T38" fmla="*/ 1023 w 2060"/>
              <a:gd name="T39" fmla="*/ 1888 h 2059"/>
              <a:gd name="T40" fmla="*/ 1444 w 2060"/>
              <a:gd name="T41" fmla="*/ 680 h 2059"/>
              <a:gd name="T42" fmla="*/ 1356 w 2060"/>
              <a:gd name="T43" fmla="*/ 706 h 2059"/>
              <a:gd name="T44" fmla="*/ 898 w 2060"/>
              <a:gd name="T45" fmla="*/ 1165 h 2059"/>
              <a:gd name="T46" fmla="*/ 868 w 2060"/>
              <a:gd name="T47" fmla="*/ 1164 h 2059"/>
              <a:gd name="T48" fmla="*/ 763 w 2060"/>
              <a:gd name="T49" fmla="*/ 1059 h 2059"/>
              <a:gd name="T50" fmla="*/ 684 w 2060"/>
              <a:gd name="T51" fmla="*/ 980 h 2059"/>
              <a:gd name="T52" fmla="*/ 571 w 2060"/>
              <a:gd name="T53" fmla="*/ 981 h 2059"/>
              <a:gd name="T54" fmla="*/ 576 w 2060"/>
              <a:gd name="T55" fmla="*/ 1098 h 2059"/>
              <a:gd name="T56" fmla="*/ 816 w 2060"/>
              <a:gd name="T57" fmla="*/ 1338 h 2059"/>
              <a:gd name="T58" fmla="*/ 951 w 2060"/>
              <a:gd name="T59" fmla="*/ 1338 h 2059"/>
              <a:gd name="T60" fmla="*/ 1216 w 2060"/>
              <a:gd name="T61" fmla="*/ 1072 h 2059"/>
              <a:gd name="T62" fmla="*/ 1468 w 2060"/>
              <a:gd name="T63" fmla="*/ 821 h 2059"/>
              <a:gd name="T64" fmla="*/ 1500 w 2060"/>
              <a:gd name="T65" fmla="*/ 757 h 2059"/>
              <a:gd name="T66" fmla="*/ 1444 w 2060"/>
              <a:gd name="T67" fmla="*/ 680 h 2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60" h="2059">
                <a:moveTo>
                  <a:pt x="2044" y="952"/>
                </a:moveTo>
                <a:cubicBezTo>
                  <a:pt x="2010" y="567"/>
                  <a:pt x="1818" y="285"/>
                  <a:pt x="1476" y="106"/>
                </a:cubicBezTo>
                <a:cubicBezTo>
                  <a:pt x="1362" y="46"/>
                  <a:pt x="1238" y="14"/>
                  <a:pt x="1110" y="4"/>
                </a:cubicBezTo>
                <a:cubicBezTo>
                  <a:pt x="1106" y="4"/>
                  <a:pt x="1101" y="6"/>
                  <a:pt x="1100" y="0"/>
                </a:cubicBezTo>
                <a:cubicBezTo>
                  <a:pt x="944" y="0"/>
                  <a:pt x="944" y="0"/>
                  <a:pt x="944" y="0"/>
                </a:cubicBezTo>
                <a:cubicBezTo>
                  <a:pt x="923" y="9"/>
                  <a:pt x="900" y="7"/>
                  <a:pt x="878" y="10"/>
                </a:cubicBezTo>
                <a:cubicBezTo>
                  <a:pt x="507" y="73"/>
                  <a:pt x="242" y="275"/>
                  <a:pt x="84" y="617"/>
                </a:cubicBezTo>
                <a:cubicBezTo>
                  <a:pt x="39" y="715"/>
                  <a:pt x="15" y="819"/>
                  <a:pt x="4" y="926"/>
                </a:cubicBezTo>
                <a:cubicBezTo>
                  <a:pt x="4" y="931"/>
                  <a:pt x="7" y="937"/>
                  <a:pt x="0" y="940"/>
                </a:cubicBezTo>
                <a:cubicBezTo>
                  <a:pt x="0" y="1104"/>
                  <a:pt x="0" y="1104"/>
                  <a:pt x="0" y="1104"/>
                </a:cubicBezTo>
                <a:cubicBezTo>
                  <a:pt x="9" y="1125"/>
                  <a:pt x="7" y="1148"/>
                  <a:pt x="10" y="1169"/>
                </a:cubicBezTo>
                <a:cubicBezTo>
                  <a:pt x="73" y="1541"/>
                  <a:pt x="275" y="1806"/>
                  <a:pt x="617" y="1963"/>
                </a:cubicBezTo>
                <a:cubicBezTo>
                  <a:pt x="768" y="2032"/>
                  <a:pt x="929" y="2059"/>
                  <a:pt x="1096" y="2044"/>
                </a:cubicBezTo>
                <a:cubicBezTo>
                  <a:pt x="1482" y="2009"/>
                  <a:pt x="1765" y="1818"/>
                  <a:pt x="1942" y="1474"/>
                </a:cubicBezTo>
                <a:cubicBezTo>
                  <a:pt x="2027" y="1311"/>
                  <a:pt x="2060" y="1135"/>
                  <a:pt x="2044" y="952"/>
                </a:cubicBezTo>
                <a:close/>
                <a:moveTo>
                  <a:pt x="1023" y="1888"/>
                </a:moveTo>
                <a:cubicBezTo>
                  <a:pt x="546" y="1887"/>
                  <a:pt x="159" y="1500"/>
                  <a:pt x="160" y="1023"/>
                </a:cubicBezTo>
                <a:cubicBezTo>
                  <a:pt x="160" y="546"/>
                  <a:pt x="548" y="160"/>
                  <a:pt x="1024" y="160"/>
                </a:cubicBezTo>
                <a:cubicBezTo>
                  <a:pt x="1501" y="160"/>
                  <a:pt x="1888" y="548"/>
                  <a:pt x="1888" y="1024"/>
                </a:cubicBezTo>
                <a:cubicBezTo>
                  <a:pt x="1887" y="1501"/>
                  <a:pt x="1500" y="1888"/>
                  <a:pt x="1023" y="1888"/>
                </a:cubicBezTo>
                <a:close/>
                <a:moveTo>
                  <a:pt x="1444" y="680"/>
                </a:moveTo>
                <a:cubicBezTo>
                  <a:pt x="1408" y="669"/>
                  <a:pt x="1380" y="681"/>
                  <a:pt x="1356" y="706"/>
                </a:cubicBezTo>
                <a:cubicBezTo>
                  <a:pt x="1203" y="859"/>
                  <a:pt x="1050" y="1011"/>
                  <a:pt x="898" y="1165"/>
                </a:cubicBezTo>
                <a:cubicBezTo>
                  <a:pt x="885" y="1178"/>
                  <a:pt x="879" y="1176"/>
                  <a:pt x="868" y="1164"/>
                </a:cubicBezTo>
                <a:cubicBezTo>
                  <a:pt x="834" y="1129"/>
                  <a:pt x="798" y="1094"/>
                  <a:pt x="763" y="1059"/>
                </a:cubicBezTo>
                <a:cubicBezTo>
                  <a:pt x="737" y="1033"/>
                  <a:pt x="711" y="1006"/>
                  <a:pt x="684" y="980"/>
                </a:cubicBezTo>
                <a:cubicBezTo>
                  <a:pt x="650" y="948"/>
                  <a:pt x="602" y="949"/>
                  <a:pt x="571" y="981"/>
                </a:cubicBezTo>
                <a:cubicBezTo>
                  <a:pt x="538" y="1014"/>
                  <a:pt x="540" y="1062"/>
                  <a:pt x="576" y="1098"/>
                </a:cubicBezTo>
                <a:cubicBezTo>
                  <a:pt x="656" y="1178"/>
                  <a:pt x="736" y="1258"/>
                  <a:pt x="816" y="1338"/>
                </a:cubicBezTo>
                <a:cubicBezTo>
                  <a:pt x="862" y="1384"/>
                  <a:pt x="905" y="1384"/>
                  <a:pt x="951" y="1338"/>
                </a:cubicBezTo>
                <a:cubicBezTo>
                  <a:pt x="1039" y="1249"/>
                  <a:pt x="1128" y="1161"/>
                  <a:pt x="1216" y="1072"/>
                </a:cubicBezTo>
                <a:cubicBezTo>
                  <a:pt x="1300" y="988"/>
                  <a:pt x="1384" y="904"/>
                  <a:pt x="1468" y="821"/>
                </a:cubicBezTo>
                <a:cubicBezTo>
                  <a:pt x="1486" y="803"/>
                  <a:pt x="1499" y="783"/>
                  <a:pt x="1500" y="757"/>
                </a:cubicBezTo>
                <a:cubicBezTo>
                  <a:pt x="1500" y="722"/>
                  <a:pt x="1477" y="690"/>
                  <a:pt x="1444" y="68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6">
            <a:extLst>
              <a:ext uri="{FF2B5EF4-FFF2-40B4-BE49-F238E27FC236}">
                <a16:creationId xmlns:a16="http://schemas.microsoft.com/office/drawing/2014/main" id="{8A442DD9-02A4-D2F6-6632-B1D9BD11824A}"/>
              </a:ext>
            </a:extLst>
          </p:cNvPr>
          <p:cNvSpPr>
            <a:spLocks noEditPoints="1"/>
          </p:cNvSpPr>
          <p:nvPr/>
        </p:nvSpPr>
        <p:spPr bwMode="auto">
          <a:xfrm>
            <a:off x="5932703" y="4350769"/>
            <a:ext cx="326595" cy="326595"/>
          </a:xfrm>
          <a:custGeom>
            <a:avLst/>
            <a:gdLst>
              <a:gd name="T0" fmla="*/ 2044 w 2060"/>
              <a:gd name="T1" fmla="*/ 952 h 2059"/>
              <a:gd name="T2" fmla="*/ 1476 w 2060"/>
              <a:gd name="T3" fmla="*/ 106 h 2059"/>
              <a:gd name="T4" fmla="*/ 1110 w 2060"/>
              <a:gd name="T5" fmla="*/ 4 h 2059"/>
              <a:gd name="T6" fmla="*/ 1100 w 2060"/>
              <a:gd name="T7" fmla="*/ 0 h 2059"/>
              <a:gd name="T8" fmla="*/ 944 w 2060"/>
              <a:gd name="T9" fmla="*/ 0 h 2059"/>
              <a:gd name="T10" fmla="*/ 878 w 2060"/>
              <a:gd name="T11" fmla="*/ 10 h 2059"/>
              <a:gd name="T12" fmla="*/ 84 w 2060"/>
              <a:gd name="T13" fmla="*/ 617 h 2059"/>
              <a:gd name="T14" fmla="*/ 4 w 2060"/>
              <a:gd name="T15" fmla="*/ 926 h 2059"/>
              <a:gd name="T16" fmla="*/ 0 w 2060"/>
              <a:gd name="T17" fmla="*/ 940 h 2059"/>
              <a:gd name="T18" fmla="*/ 0 w 2060"/>
              <a:gd name="T19" fmla="*/ 1104 h 2059"/>
              <a:gd name="T20" fmla="*/ 10 w 2060"/>
              <a:gd name="T21" fmla="*/ 1169 h 2059"/>
              <a:gd name="T22" fmla="*/ 617 w 2060"/>
              <a:gd name="T23" fmla="*/ 1963 h 2059"/>
              <a:gd name="T24" fmla="*/ 1096 w 2060"/>
              <a:gd name="T25" fmla="*/ 2044 h 2059"/>
              <a:gd name="T26" fmla="*/ 1942 w 2060"/>
              <a:gd name="T27" fmla="*/ 1474 h 2059"/>
              <a:gd name="T28" fmla="*/ 2044 w 2060"/>
              <a:gd name="T29" fmla="*/ 952 h 2059"/>
              <a:gd name="T30" fmla="*/ 1023 w 2060"/>
              <a:gd name="T31" fmla="*/ 1888 h 2059"/>
              <a:gd name="T32" fmla="*/ 160 w 2060"/>
              <a:gd name="T33" fmla="*/ 1023 h 2059"/>
              <a:gd name="T34" fmla="*/ 1024 w 2060"/>
              <a:gd name="T35" fmla="*/ 160 h 2059"/>
              <a:gd name="T36" fmla="*/ 1888 w 2060"/>
              <a:gd name="T37" fmla="*/ 1024 h 2059"/>
              <a:gd name="T38" fmla="*/ 1023 w 2060"/>
              <a:gd name="T39" fmla="*/ 1888 h 2059"/>
              <a:gd name="T40" fmla="*/ 1444 w 2060"/>
              <a:gd name="T41" fmla="*/ 680 h 2059"/>
              <a:gd name="T42" fmla="*/ 1356 w 2060"/>
              <a:gd name="T43" fmla="*/ 706 h 2059"/>
              <a:gd name="T44" fmla="*/ 898 w 2060"/>
              <a:gd name="T45" fmla="*/ 1165 h 2059"/>
              <a:gd name="T46" fmla="*/ 868 w 2060"/>
              <a:gd name="T47" fmla="*/ 1164 h 2059"/>
              <a:gd name="T48" fmla="*/ 763 w 2060"/>
              <a:gd name="T49" fmla="*/ 1059 h 2059"/>
              <a:gd name="T50" fmla="*/ 684 w 2060"/>
              <a:gd name="T51" fmla="*/ 980 h 2059"/>
              <a:gd name="T52" fmla="*/ 571 w 2060"/>
              <a:gd name="T53" fmla="*/ 981 h 2059"/>
              <a:gd name="T54" fmla="*/ 576 w 2060"/>
              <a:gd name="T55" fmla="*/ 1098 h 2059"/>
              <a:gd name="T56" fmla="*/ 816 w 2060"/>
              <a:gd name="T57" fmla="*/ 1338 h 2059"/>
              <a:gd name="T58" fmla="*/ 951 w 2060"/>
              <a:gd name="T59" fmla="*/ 1338 h 2059"/>
              <a:gd name="T60" fmla="*/ 1216 w 2060"/>
              <a:gd name="T61" fmla="*/ 1072 h 2059"/>
              <a:gd name="T62" fmla="*/ 1468 w 2060"/>
              <a:gd name="T63" fmla="*/ 821 h 2059"/>
              <a:gd name="T64" fmla="*/ 1500 w 2060"/>
              <a:gd name="T65" fmla="*/ 757 h 2059"/>
              <a:gd name="T66" fmla="*/ 1444 w 2060"/>
              <a:gd name="T67" fmla="*/ 680 h 2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60" h="2059">
                <a:moveTo>
                  <a:pt x="2044" y="952"/>
                </a:moveTo>
                <a:cubicBezTo>
                  <a:pt x="2010" y="567"/>
                  <a:pt x="1818" y="285"/>
                  <a:pt x="1476" y="106"/>
                </a:cubicBezTo>
                <a:cubicBezTo>
                  <a:pt x="1362" y="46"/>
                  <a:pt x="1238" y="14"/>
                  <a:pt x="1110" y="4"/>
                </a:cubicBezTo>
                <a:cubicBezTo>
                  <a:pt x="1106" y="4"/>
                  <a:pt x="1101" y="6"/>
                  <a:pt x="1100" y="0"/>
                </a:cubicBezTo>
                <a:cubicBezTo>
                  <a:pt x="944" y="0"/>
                  <a:pt x="944" y="0"/>
                  <a:pt x="944" y="0"/>
                </a:cubicBezTo>
                <a:cubicBezTo>
                  <a:pt x="923" y="9"/>
                  <a:pt x="900" y="7"/>
                  <a:pt x="878" y="10"/>
                </a:cubicBezTo>
                <a:cubicBezTo>
                  <a:pt x="507" y="73"/>
                  <a:pt x="242" y="275"/>
                  <a:pt x="84" y="617"/>
                </a:cubicBezTo>
                <a:cubicBezTo>
                  <a:pt x="39" y="715"/>
                  <a:pt x="15" y="819"/>
                  <a:pt x="4" y="926"/>
                </a:cubicBezTo>
                <a:cubicBezTo>
                  <a:pt x="4" y="931"/>
                  <a:pt x="7" y="937"/>
                  <a:pt x="0" y="940"/>
                </a:cubicBezTo>
                <a:cubicBezTo>
                  <a:pt x="0" y="1104"/>
                  <a:pt x="0" y="1104"/>
                  <a:pt x="0" y="1104"/>
                </a:cubicBezTo>
                <a:cubicBezTo>
                  <a:pt x="9" y="1125"/>
                  <a:pt x="7" y="1148"/>
                  <a:pt x="10" y="1169"/>
                </a:cubicBezTo>
                <a:cubicBezTo>
                  <a:pt x="73" y="1541"/>
                  <a:pt x="275" y="1806"/>
                  <a:pt x="617" y="1963"/>
                </a:cubicBezTo>
                <a:cubicBezTo>
                  <a:pt x="768" y="2032"/>
                  <a:pt x="929" y="2059"/>
                  <a:pt x="1096" y="2044"/>
                </a:cubicBezTo>
                <a:cubicBezTo>
                  <a:pt x="1482" y="2009"/>
                  <a:pt x="1765" y="1818"/>
                  <a:pt x="1942" y="1474"/>
                </a:cubicBezTo>
                <a:cubicBezTo>
                  <a:pt x="2027" y="1311"/>
                  <a:pt x="2060" y="1135"/>
                  <a:pt x="2044" y="952"/>
                </a:cubicBezTo>
                <a:close/>
                <a:moveTo>
                  <a:pt x="1023" y="1888"/>
                </a:moveTo>
                <a:cubicBezTo>
                  <a:pt x="546" y="1887"/>
                  <a:pt x="159" y="1500"/>
                  <a:pt x="160" y="1023"/>
                </a:cubicBezTo>
                <a:cubicBezTo>
                  <a:pt x="160" y="546"/>
                  <a:pt x="548" y="160"/>
                  <a:pt x="1024" y="160"/>
                </a:cubicBezTo>
                <a:cubicBezTo>
                  <a:pt x="1501" y="160"/>
                  <a:pt x="1888" y="548"/>
                  <a:pt x="1888" y="1024"/>
                </a:cubicBezTo>
                <a:cubicBezTo>
                  <a:pt x="1887" y="1501"/>
                  <a:pt x="1500" y="1888"/>
                  <a:pt x="1023" y="1888"/>
                </a:cubicBezTo>
                <a:close/>
                <a:moveTo>
                  <a:pt x="1444" y="680"/>
                </a:moveTo>
                <a:cubicBezTo>
                  <a:pt x="1408" y="669"/>
                  <a:pt x="1380" y="681"/>
                  <a:pt x="1356" y="706"/>
                </a:cubicBezTo>
                <a:cubicBezTo>
                  <a:pt x="1203" y="859"/>
                  <a:pt x="1050" y="1011"/>
                  <a:pt x="898" y="1165"/>
                </a:cubicBezTo>
                <a:cubicBezTo>
                  <a:pt x="885" y="1178"/>
                  <a:pt x="879" y="1176"/>
                  <a:pt x="868" y="1164"/>
                </a:cubicBezTo>
                <a:cubicBezTo>
                  <a:pt x="834" y="1129"/>
                  <a:pt x="798" y="1094"/>
                  <a:pt x="763" y="1059"/>
                </a:cubicBezTo>
                <a:cubicBezTo>
                  <a:pt x="737" y="1033"/>
                  <a:pt x="711" y="1006"/>
                  <a:pt x="684" y="980"/>
                </a:cubicBezTo>
                <a:cubicBezTo>
                  <a:pt x="650" y="948"/>
                  <a:pt x="602" y="949"/>
                  <a:pt x="571" y="981"/>
                </a:cubicBezTo>
                <a:cubicBezTo>
                  <a:pt x="538" y="1014"/>
                  <a:pt x="540" y="1062"/>
                  <a:pt x="576" y="1098"/>
                </a:cubicBezTo>
                <a:cubicBezTo>
                  <a:pt x="656" y="1178"/>
                  <a:pt x="736" y="1258"/>
                  <a:pt x="816" y="1338"/>
                </a:cubicBezTo>
                <a:cubicBezTo>
                  <a:pt x="862" y="1384"/>
                  <a:pt x="905" y="1384"/>
                  <a:pt x="951" y="1338"/>
                </a:cubicBezTo>
                <a:cubicBezTo>
                  <a:pt x="1039" y="1249"/>
                  <a:pt x="1128" y="1161"/>
                  <a:pt x="1216" y="1072"/>
                </a:cubicBezTo>
                <a:cubicBezTo>
                  <a:pt x="1300" y="988"/>
                  <a:pt x="1384" y="904"/>
                  <a:pt x="1468" y="821"/>
                </a:cubicBezTo>
                <a:cubicBezTo>
                  <a:pt x="1486" y="803"/>
                  <a:pt x="1499" y="783"/>
                  <a:pt x="1500" y="757"/>
                </a:cubicBezTo>
                <a:cubicBezTo>
                  <a:pt x="1500" y="722"/>
                  <a:pt x="1477" y="690"/>
                  <a:pt x="1444" y="68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0665258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1B59AEB-0D32-8C35-03F9-37EF81C58AA6}"/>
              </a:ext>
            </a:extLst>
          </p:cNvPr>
          <p:cNvSpPr/>
          <p:nvPr/>
        </p:nvSpPr>
        <p:spPr>
          <a:xfrm>
            <a:off x="0" y="0"/>
            <a:ext cx="12192000" cy="3390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4500852" y="397897"/>
            <a:ext cx="3190297" cy="707886"/>
          </a:xfrm>
          <a:prstGeom prst="rect">
            <a:avLst/>
          </a:prstGeom>
          <a:noFill/>
        </p:spPr>
        <p:txBody>
          <a:bodyPr wrap="none" rtlCol="0">
            <a:spAutoFit/>
          </a:bodyPr>
          <a:lstStyle/>
          <a:p>
            <a:pPr algn="ctr"/>
            <a:r>
              <a:rPr lang="it-IT" sz="4000" b="1" dirty="0">
                <a:solidFill>
                  <a:schemeClr val="bg1"/>
                </a:solidFill>
                <a:latin typeface="Barlow" panose="00000500000000000000" pitchFamily="2" charset="0"/>
                <a:cs typeface="Poppins" panose="00000500000000000000" pitchFamily="2" charset="0"/>
              </a:rPr>
              <a:t>A.I.D.A Model</a:t>
            </a:r>
            <a:endParaRPr lang="en-US" sz="4000" b="1" dirty="0">
              <a:solidFill>
                <a:schemeClr val="bg1"/>
              </a:solidFill>
              <a:latin typeface="Barlow" panose="00000500000000000000" pitchFamily="2" charset="0"/>
              <a:cs typeface="Poppins" panose="00000500000000000000" pitchFamily="2" charset="0"/>
            </a:endParaRPr>
          </a:p>
        </p:txBody>
      </p:sp>
      <p:sp>
        <p:nvSpPr>
          <p:cNvPr id="12" name="TextBox 11">
            <a:extLst>
              <a:ext uri="{FF2B5EF4-FFF2-40B4-BE49-F238E27FC236}">
                <a16:creationId xmlns:a16="http://schemas.microsoft.com/office/drawing/2014/main" id="{3C7EA7E4-BACC-BD0E-15A2-F21DDDFDF46B}"/>
              </a:ext>
            </a:extLst>
          </p:cNvPr>
          <p:cNvSpPr txBox="1"/>
          <p:nvPr/>
        </p:nvSpPr>
        <p:spPr>
          <a:xfrm>
            <a:off x="1021938" y="5389624"/>
            <a:ext cx="1850076" cy="760849"/>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13" name="TextBox 12">
            <a:extLst>
              <a:ext uri="{FF2B5EF4-FFF2-40B4-BE49-F238E27FC236}">
                <a16:creationId xmlns:a16="http://schemas.microsoft.com/office/drawing/2014/main" id="{7906C62F-D388-3610-7F52-4E92A1C91538}"/>
              </a:ext>
            </a:extLst>
          </p:cNvPr>
          <p:cNvSpPr txBox="1"/>
          <p:nvPr/>
        </p:nvSpPr>
        <p:spPr>
          <a:xfrm>
            <a:off x="1416222" y="5098761"/>
            <a:ext cx="1061509" cy="338554"/>
          </a:xfrm>
          <a:prstGeom prst="rect">
            <a:avLst/>
          </a:prstGeom>
          <a:noFill/>
        </p:spPr>
        <p:txBody>
          <a:bodyPr wrap="none" rtlCol="0">
            <a:spAutoFit/>
          </a:bodyPr>
          <a:lstStyle/>
          <a:p>
            <a:pPr algn="ctr"/>
            <a:r>
              <a:rPr lang="en-US" sz="1600" b="1" dirty="0">
                <a:solidFill>
                  <a:schemeClr val="accent1"/>
                </a:solidFill>
                <a:latin typeface="Barlow" panose="00000500000000000000" pitchFamily="2" charset="0"/>
                <a:cs typeface="Poppins" panose="00000500000000000000" pitchFamily="2" charset="0"/>
              </a:rPr>
              <a:t>Attention</a:t>
            </a:r>
          </a:p>
        </p:txBody>
      </p:sp>
      <p:sp>
        <p:nvSpPr>
          <p:cNvPr id="14" name="TextBox 13">
            <a:extLst>
              <a:ext uri="{FF2B5EF4-FFF2-40B4-BE49-F238E27FC236}">
                <a16:creationId xmlns:a16="http://schemas.microsoft.com/office/drawing/2014/main" id="{F435A047-A507-47F0-23FE-824E25C93F9D}"/>
              </a:ext>
            </a:extLst>
          </p:cNvPr>
          <p:cNvSpPr txBox="1"/>
          <p:nvPr/>
        </p:nvSpPr>
        <p:spPr>
          <a:xfrm>
            <a:off x="3787955" y="5389624"/>
            <a:ext cx="1850076" cy="760849"/>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15" name="TextBox 14">
            <a:extLst>
              <a:ext uri="{FF2B5EF4-FFF2-40B4-BE49-F238E27FC236}">
                <a16:creationId xmlns:a16="http://schemas.microsoft.com/office/drawing/2014/main" id="{11522542-F4BB-F2E8-DA2D-1EF9B37E1C86}"/>
              </a:ext>
            </a:extLst>
          </p:cNvPr>
          <p:cNvSpPr txBox="1"/>
          <p:nvPr/>
        </p:nvSpPr>
        <p:spPr>
          <a:xfrm>
            <a:off x="4255977" y="5098761"/>
            <a:ext cx="914033" cy="338554"/>
          </a:xfrm>
          <a:prstGeom prst="rect">
            <a:avLst/>
          </a:prstGeom>
          <a:noFill/>
        </p:spPr>
        <p:txBody>
          <a:bodyPr wrap="none" rtlCol="0">
            <a:spAutoFit/>
          </a:bodyPr>
          <a:lstStyle/>
          <a:p>
            <a:pPr algn="ctr"/>
            <a:r>
              <a:rPr lang="en-US" sz="1600" b="1" dirty="0">
                <a:solidFill>
                  <a:schemeClr val="accent2"/>
                </a:solidFill>
                <a:latin typeface="Barlow" panose="00000500000000000000" pitchFamily="2" charset="0"/>
                <a:cs typeface="Poppins" panose="00000500000000000000" pitchFamily="2" charset="0"/>
              </a:rPr>
              <a:t>Interest</a:t>
            </a:r>
          </a:p>
        </p:txBody>
      </p:sp>
      <p:sp>
        <p:nvSpPr>
          <p:cNvPr id="16" name="TextBox 15">
            <a:extLst>
              <a:ext uri="{FF2B5EF4-FFF2-40B4-BE49-F238E27FC236}">
                <a16:creationId xmlns:a16="http://schemas.microsoft.com/office/drawing/2014/main" id="{F27DC1FB-9637-D41C-5D12-384DEE9EEB5C}"/>
              </a:ext>
            </a:extLst>
          </p:cNvPr>
          <p:cNvSpPr txBox="1"/>
          <p:nvPr/>
        </p:nvSpPr>
        <p:spPr>
          <a:xfrm>
            <a:off x="6553972" y="5389624"/>
            <a:ext cx="1850076" cy="760849"/>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17" name="TextBox 16">
            <a:extLst>
              <a:ext uri="{FF2B5EF4-FFF2-40B4-BE49-F238E27FC236}">
                <a16:creationId xmlns:a16="http://schemas.microsoft.com/office/drawing/2014/main" id="{8EB9D535-4FFA-DFD0-82CB-53C0E06BF433}"/>
              </a:ext>
            </a:extLst>
          </p:cNvPr>
          <p:cNvSpPr txBox="1"/>
          <p:nvPr/>
        </p:nvSpPr>
        <p:spPr>
          <a:xfrm>
            <a:off x="7094129" y="5098761"/>
            <a:ext cx="769763" cy="338554"/>
          </a:xfrm>
          <a:prstGeom prst="rect">
            <a:avLst/>
          </a:prstGeom>
          <a:noFill/>
        </p:spPr>
        <p:txBody>
          <a:bodyPr wrap="none" rtlCol="0">
            <a:spAutoFit/>
          </a:bodyPr>
          <a:lstStyle/>
          <a:p>
            <a:pPr algn="ctr"/>
            <a:r>
              <a:rPr lang="en-US" sz="1600" b="1" dirty="0">
                <a:solidFill>
                  <a:schemeClr val="accent3"/>
                </a:solidFill>
                <a:latin typeface="Barlow" panose="00000500000000000000" pitchFamily="2" charset="0"/>
                <a:cs typeface="Poppins" panose="00000500000000000000" pitchFamily="2" charset="0"/>
              </a:rPr>
              <a:t>Desire</a:t>
            </a:r>
          </a:p>
        </p:txBody>
      </p:sp>
      <p:sp>
        <p:nvSpPr>
          <p:cNvPr id="18" name="TextBox 17">
            <a:extLst>
              <a:ext uri="{FF2B5EF4-FFF2-40B4-BE49-F238E27FC236}">
                <a16:creationId xmlns:a16="http://schemas.microsoft.com/office/drawing/2014/main" id="{54C92089-4FD5-C18B-414A-21452EFBD3F4}"/>
              </a:ext>
            </a:extLst>
          </p:cNvPr>
          <p:cNvSpPr txBox="1"/>
          <p:nvPr/>
        </p:nvSpPr>
        <p:spPr>
          <a:xfrm>
            <a:off x="9319988" y="5389624"/>
            <a:ext cx="1850076" cy="760849"/>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19" name="TextBox 18">
            <a:extLst>
              <a:ext uri="{FF2B5EF4-FFF2-40B4-BE49-F238E27FC236}">
                <a16:creationId xmlns:a16="http://schemas.microsoft.com/office/drawing/2014/main" id="{1B4C55CA-3EA1-C7B7-8E8F-3389F6F85286}"/>
              </a:ext>
            </a:extLst>
          </p:cNvPr>
          <p:cNvSpPr txBox="1"/>
          <p:nvPr/>
        </p:nvSpPr>
        <p:spPr>
          <a:xfrm>
            <a:off x="9849725" y="5098761"/>
            <a:ext cx="790602" cy="338554"/>
          </a:xfrm>
          <a:prstGeom prst="rect">
            <a:avLst/>
          </a:prstGeom>
          <a:noFill/>
        </p:spPr>
        <p:txBody>
          <a:bodyPr wrap="none" rtlCol="0">
            <a:spAutoFit/>
          </a:bodyPr>
          <a:lstStyle/>
          <a:p>
            <a:pPr algn="ctr"/>
            <a:r>
              <a:rPr lang="en-US" sz="1600" b="1" dirty="0">
                <a:solidFill>
                  <a:schemeClr val="accent4"/>
                </a:solidFill>
                <a:latin typeface="Barlow" panose="00000500000000000000" pitchFamily="2" charset="0"/>
                <a:cs typeface="Poppins" panose="00000500000000000000" pitchFamily="2" charset="0"/>
              </a:rPr>
              <a:t>Action</a:t>
            </a:r>
          </a:p>
        </p:txBody>
      </p:sp>
      <p:sp>
        <p:nvSpPr>
          <p:cNvPr id="30" name="Oval 29">
            <a:extLst>
              <a:ext uri="{FF2B5EF4-FFF2-40B4-BE49-F238E27FC236}">
                <a16:creationId xmlns:a16="http://schemas.microsoft.com/office/drawing/2014/main" id="{1A62D039-41C4-31DE-45DB-80514A3FF85D}"/>
              </a:ext>
            </a:extLst>
          </p:cNvPr>
          <p:cNvSpPr/>
          <p:nvPr/>
        </p:nvSpPr>
        <p:spPr>
          <a:xfrm>
            <a:off x="1102219" y="2486090"/>
            <a:ext cx="1689514" cy="168951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8547BFC4-175D-1659-5FB5-B796EC647CC1}"/>
              </a:ext>
            </a:extLst>
          </p:cNvPr>
          <p:cNvSpPr/>
          <p:nvPr/>
        </p:nvSpPr>
        <p:spPr>
          <a:xfrm>
            <a:off x="3868236" y="2486090"/>
            <a:ext cx="1689514" cy="168951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8C5323A-A8DC-CCD8-EC4C-93BA4360EFAC}"/>
              </a:ext>
            </a:extLst>
          </p:cNvPr>
          <p:cNvSpPr/>
          <p:nvPr/>
        </p:nvSpPr>
        <p:spPr>
          <a:xfrm>
            <a:off x="6634253" y="2486090"/>
            <a:ext cx="1689514" cy="168951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49D457C7-FD77-6B46-889E-71178EDC9C99}"/>
              </a:ext>
            </a:extLst>
          </p:cNvPr>
          <p:cNvSpPr/>
          <p:nvPr/>
        </p:nvSpPr>
        <p:spPr>
          <a:xfrm>
            <a:off x="9400269" y="2486090"/>
            <a:ext cx="1689514" cy="168951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763FDE71-2215-98EA-3757-F9724A632F58}"/>
              </a:ext>
            </a:extLst>
          </p:cNvPr>
          <p:cNvSpPr/>
          <p:nvPr/>
        </p:nvSpPr>
        <p:spPr>
          <a:xfrm>
            <a:off x="1248830" y="2632700"/>
            <a:ext cx="1396293" cy="13962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0" b="1" dirty="0">
                <a:latin typeface="Barlow" panose="00000500000000000000" pitchFamily="2" charset="0"/>
              </a:rPr>
              <a:t>A</a:t>
            </a:r>
          </a:p>
        </p:txBody>
      </p:sp>
      <p:sp>
        <p:nvSpPr>
          <p:cNvPr id="5" name="Oval 4">
            <a:extLst>
              <a:ext uri="{FF2B5EF4-FFF2-40B4-BE49-F238E27FC236}">
                <a16:creationId xmlns:a16="http://schemas.microsoft.com/office/drawing/2014/main" id="{79AAA558-497A-9BC8-8808-10A41BE6EC55}"/>
              </a:ext>
            </a:extLst>
          </p:cNvPr>
          <p:cNvSpPr/>
          <p:nvPr/>
        </p:nvSpPr>
        <p:spPr>
          <a:xfrm>
            <a:off x="4014847" y="2632700"/>
            <a:ext cx="1396293" cy="13962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0" b="1" dirty="0">
                <a:latin typeface="Barlow" panose="00000500000000000000" pitchFamily="2" charset="0"/>
              </a:rPr>
              <a:t>I</a:t>
            </a:r>
          </a:p>
        </p:txBody>
      </p:sp>
      <p:sp>
        <p:nvSpPr>
          <p:cNvPr id="6" name="Oval 5">
            <a:extLst>
              <a:ext uri="{FF2B5EF4-FFF2-40B4-BE49-F238E27FC236}">
                <a16:creationId xmlns:a16="http://schemas.microsoft.com/office/drawing/2014/main" id="{E995ED42-CF54-2672-64C3-EBFB53418C11}"/>
              </a:ext>
            </a:extLst>
          </p:cNvPr>
          <p:cNvSpPr/>
          <p:nvPr/>
        </p:nvSpPr>
        <p:spPr>
          <a:xfrm>
            <a:off x="6780864" y="2632700"/>
            <a:ext cx="1396293" cy="13962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0" b="1" dirty="0">
                <a:latin typeface="Barlow" panose="00000500000000000000" pitchFamily="2" charset="0"/>
              </a:rPr>
              <a:t>D</a:t>
            </a:r>
          </a:p>
        </p:txBody>
      </p:sp>
      <p:sp>
        <p:nvSpPr>
          <p:cNvPr id="7" name="Oval 6">
            <a:extLst>
              <a:ext uri="{FF2B5EF4-FFF2-40B4-BE49-F238E27FC236}">
                <a16:creationId xmlns:a16="http://schemas.microsoft.com/office/drawing/2014/main" id="{3B6F214A-5EBB-A3F8-2166-87F172E8799A}"/>
              </a:ext>
            </a:extLst>
          </p:cNvPr>
          <p:cNvSpPr/>
          <p:nvPr/>
        </p:nvSpPr>
        <p:spPr>
          <a:xfrm>
            <a:off x="9546880" y="2632700"/>
            <a:ext cx="1396293" cy="13962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0" b="1" dirty="0">
                <a:latin typeface="Barlow" panose="00000500000000000000" pitchFamily="2" charset="0"/>
              </a:rPr>
              <a:t>A</a:t>
            </a:r>
          </a:p>
        </p:txBody>
      </p:sp>
      <p:sp>
        <p:nvSpPr>
          <p:cNvPr id="35" name="Shape 2476">
            <a:extLst>
              <a:ext uri="{FF2B5EF4-FFF2-40B4-BE49-F238E27FC236}">
                <a16:creationId xmlns:a16="http://schemas.microsoft.com/office/drawing/2014/main" id="{1B6ED26E-067D-FE5B-7A0B-263AF898CDDD}"/>
              </a:ext>
            </a:extLst>
          </p:cNvPr>
          <p:cNvSpPr>
            <a:spLocks noChangeAspect="1"/>
          </p:cNvSpPr>
          <p:nvPr/>
        </p:nvSpPr>
        <p:spPr>
          <a:xfrm>
            <a:off x="4484375" y="4423560"/>
            <a:ext cx="457236" cy="45720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6" name="Shape 2389">
            <a:extLst>
              <a:ext uri="{FF2B5EF4-FFF2-40B4-BE49-F238E27FC236}">
                <a16:creationId xmlns:a16="http://schemas.microsoft.com/office/drawing/2014/main" id="{53F22B6B-B467-E04B-F7B3-A2222FA6D2CE}"/>
              </a:ext>
            </a:extLst>
          </p:cNvPr>
          <p:cNvSpPr>
            <a:spLocks noChangeAspect="1"/>
          </p:cNvSpPr>
          <p:nvPr/>
        </p:nvSpPr>
        <p:spPr>
          <a:xfrm>
            <a:off x="7250410" y="4465137"/>
            <a:ext cx="457200" cy="37404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7" name="Shape 2430">
            <a:extLst>
              <a:ext uri="{FF2B5EF4-FFF2-40B4-BE49-F238E27FC236}">
                <a16:creationId xmlns:a16="http://schemas.microsoft.com/office/drawing/2014/main" id="{26B5F80C-9F2C-6853-1B94-522021355553}"/>
              </a:ext>
            </a:extLst>
          </p:cNvPr>
          <p:cNvSpPr>
            <a:spLocks noChangeAspect="1"/>
          </p:cNvSpPr>
          <p:nvPr/>
        </p:nvSpPr>
        <p:spPr>
          <a:xfrm>
            <a:off x="1718359" y="4423560"/>
            <a:ext cx="457235" cy="45720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8" name="Shape 2628">
            <a:extLst>
              <a:ext uri="{FF2B5EF4-FFF2-40B4-BE49-F238E27FC236}">
                <a16:creationId xmlns:a16="http://schemas.microsoft.com/office/drawing/2014/main" id="{5860AA31-75E2-59EB-E229-2106695CF5B2}"/>
              </a:ext>
            </a:extLst>
          </p:cNvPr>
          <p:cNvSpPr>
            <a:spLocks noChangeAspect="1"/>
          </p:cNvSpPr>
          <p:nvPr/>
        </p:nvSpPr>
        <p:spPr>
          <a:xfrm>
            <a:off x="10016426" y="4465138"/>
            <a:ext cx="457200" cy="374045"/>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9" name="TextBox 38">
            <a:extLst>
              <a:ext uri="{FF2B5EF4-FFF2-40B4-BE49-F238E27FC236}">
                <a16:creationId xmlns:a16="http://schemas.microsoft.com/office/drawing/2014/main" id="{685EF444-7CF6-2F68-5423-B634BEB8077E}"/>
              </a:ext>
            </a:extLst>
          </p:cNvPr>
          <p:cNvSpPr txBox="1"/>
          <p:nvPr/>
        </p:nvSpPr>
        <p:spPr>
          <a:xfrm>
            <a:off x="1116168" y="1168880"/>
            <a:ext cx="9959664" cy="580672"/>
          </a:xfrm>
          <a:prstGeom prst="rect">
            <a:avLst/>
          </a:prstGeom>
          <a:noFill/>
        </p:spPr>
        <p:txBody>
          <a:bodyPr wrap="square" rtlCol="0">
            <a:spAutoFit/>
          </a:bodyPr>
          <a:lstStyle/>
          <a:p>
            <a:pPr algn="ctr">
              <a:lnSpc>
                <a:spcPts val="2000"/>
              </a:lnSpc>
            </a:pPr>
            <a:r>
              <a:rPr lang="en-US" sz="1100" dirty="0">
                <a:solidFill>
                  <a:schemeClr val="bg1"/>
                </a:solidFill>
                <a:latin typeface="Poppins" panose="00000500000000000000" pitchFamily="2" charset="0"/>
                <a:ea typeface="Roboto" panose="02000000000000000000" pitchFamily="2" charset="0"/>
                <a:cs typeface="Poppins" panose="00000500000000000000" pitchFamily="2" charset="0"/>
              </a:rPr>
              <a:t>Contrary to popular belief, Lorem Ipsum is not simply random text. roots in a piece of classical Latin literature from 45 BC, making it over 2000 years old  Richard Mc CLIN tock, a Latin professor at in Virginia,, connecter, from a Lorem Ipsum passage, </a:t>
            </a:r>
          </a:p>
        </p:txBody>
      </p:sp>
    </p:spTree>
    <p:extLst>
      <p:ext uri="{BB962C8B-B14F-4D97-AF65-F5344CB8AC3E}">
        <p14:creationId xmlns:p14="http://schemas.microsoft.com/office/powerpoint/2010/main" val="302317689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3034104" y="397897"/>
            <a:ext cx="6123792"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Optimal Customer Service</a:t>
            </a:r>
          </a:p>
        </p:txBody>
      </p:sp>
      <p:sp>
        <p:nvSpPr>
          <p:cNvPr id="16" name="Freeform 10">
            <a:extLst>
              <a:ext uri="{FF2B5EF4-FFF2-40B4-BE49-F238E27FC236}">
                <a16:creationId xmlns:a16="http://schemas.microsoft.com/office/drawing/2014/main" id="{BDA1C62E-4DED-42CC-3581-0CA846E9B4CA}"/>
              </a:ext>
            </a:extLst>
          </p:cNvPr>
          <p:cNvSpPr>
            <a:spLocks/>
          </p:cNvSpPr>
          <p:nvPr/>
        </p:nvSpPr>
        <p:spPr bwMode="auto">
          <a:xfrm>
            <a:off x="5276455" y="1898741"/>
            <a:ext cx="1739256" cy="1787385"/>
          </a:xfrm>
          <a:custGeom>
            <a:avLst/>
            <a:gdLst>
              <a:gd name="T0" fmla="*/ 537 w 563"/>
              <a:gd name="T1" fmla="*/ 227 h 578"/>
              <a:gd name="T2" fmla="*/ 537 w 563"/>
              <a:gd name="T3" fmla="*/ 225 h 578"/>
              <a:gd name="T4" fmla="*/ 469 w 563"/>
              <a:gd name="T5" fmla="*/ 113 h 578"/>
              <a:gd name="T6" fmla="*/ 469 w 563"/>
              <a:gd name="T7" fmla="*/ 113 h 578"/>
              <a:gd name="T8" fmla="*/ 61 w 563"/>
              <a:gd name="T9" fmla="*/ 113 h 578"/>
              <a:gd name="T10" fmla="*/ 0 w 563"/>
              <a:gd name="T11" fmla="*/ 205 h 578"/>
              <a:gd name="T12" fmla="*/ 211 w 563"/>
              <a:gd name="T13" fmla="*/ 411 h 578"/>
              <a:gd name="T14" fmla="*/ 213 w 563"/>
              <a:gd name="T15" fmla="*/ 571 h 578"/>
              <a:gd name="T16" fmla="*/ 331 w 563"/>
              <a:gd name="T17" fmla="*/ 568 h 578"/>
              <a:gd name="T18" fmla="*/ 469 w 563"/>
              <a:gd name="T19" fmla="*/ 491 h 578"/>
              <a:gd name="T20" fmla="*/ 469 w 563"/>
              <a:gd name="T21" fmla="*/ 491 h 578"/>
              <a:gd name="T22" fmla="*/ 537 w 563"/>
              <a:gd name="T23" fmla="*/ 22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3" h="578">
                <a:moveTo>
                  <a:pt x="537" y="227"/>
                </a:moveTo>
                <a:cubicBezTo>
                  <a:pt x="537" y="226"/>
                  <a:pt x="537" y="226"/>
                  <a:pt x="537" y="225"/>
                </a:cubicBezTo>
                <a:cubicBezTo>
                  <a:pt x="524" y="184"/>
                  <a:pt x="502" y="145"/>
                  <a:pt x="469" y="113"/>
                </a:cubicBezTo>
                <a:cubicBezTo>
                  <a:pt x="469" y="113"/>
                  <a:pt x="469" y="113"/>
                  <a:pt x="469" y="113"/>
                </a:cubicBezTo>
                <a:cubicBezTo>
                  <a:pt x="356" y="0"/>
                  <a:pt x="173" y="0"/>
                  <a:pt x="61" y="113"/>
                </a:cubicBezTo>
                <a:cubicBezTo>
                  <a:pt x="33" y="140"/>
                  <a:pt x="13" y="171"/>
                  <a:pt x="0" y="205"/>
                </a:cubicBezTo>
                <a:cubicBezTo>
                  <a:pt x="101" y="230"/>
                  <a:pt x="183" y="308"/>
                  <a:pt x="211" y="411"/>
                </a:cubicBezTo>
                <a:cubicBezTo>
                  <a:pt x="226" y="464"/>
                  <a:pt x="226" y="519"/>
                  <a:pt x="213" y="571"/>
                </a:cubicBezTo>
                <a:cubicBezTo>
                  <a:pt x="252" y="578"/>
                  <a:pt x="292" y="577"/>
                  <a:pt x="331" y="568"/>
                </a:cubicBezTo>
                <a:cubicBezTo>
                  <a:pt x="382" y="557"/>
                  <a:pt x="430" y="531"/>
                  <a:pt x="469" y="491"/>
                </a:cubicBezTo>
                <a:cubicBezTo>
                  <a:pt x="469" y="491"/>
                  <a:pt x="469" y="491"/>
                  <a:pt x="469" y="491"/>
                </a:cubicBezTo>
                <a:cubicBezTo>
                  <a:pt x="541" y="420"/>
                  <a:pt x="563" y="318"/>
                  <a:pt x="537" y="22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1">
            <a:extLst>
              <a:ext uri="{FF2B5EF4-FFF2-40B4-BE49-F238E27FC236}">
                <a16:creationId xmlns:a16="http://schemas.microsoft.com/office/drawing/2014/main" id="{1A6E4173-E91B-ED01-8656-336CCEB4857E}"/>
              </a:ext>
            </a:extLst>
          </p:cNvPr>
          <p:cNvSpPr>
            <a:spLocks/>
          </p:cNvSpPr>
          <p:nvPr/>
        </p:nvSpPr>
        <p:spPr bwMode="auto">
          <a:xfrm>
            <a:off x="4087465" y="2486731"/>
            <a:ext cx="1853732" cy="1507700"/>
          </a:xfrm>
          <a:custGeom>
            <a:avLst/>
            <a:gdLst>
              <a:gd name="T0" fmla="*/ 42 w 600"/>
              <a:gd name="T1" fmla="*/ 395 h 488"/>
              <a:gd name="T2" fmla="*/ 89 w 600"/>
              <a:gd name="T3" fmla="*/ 488 h 488"/>
              <a:gd name="T4" fmla="*/ 300 w 600"/>
              <a:gd name="T5" fmla="*/ 396 h 488"/>
              <a:gd name="T6" fmla="*/ 377 w 600"/>
              <a:gd name="T7" fmla="*/ 407 h 488"/>
              <a:gd name="T8" fmla="*/ 517 w 600"/>
              <a:gd name="T9" fmla="*/ 488 h 488"/>
              <a:gd name="T10" fmla="*/ 574 w 600"/>
              <a:gd name="T11" fmla="*/ 227 h 488"/>
              <a:gd name="T12" fmla="*/ 574 w 600"/>
              <a:gd name="T13" fmla="*/ 227 h 488"/>
              <a:gd name="T14" fmla="*/ 245 w 600"/>
              <a:gd name="T15" fmla="*/ 39 h 488"/>
              <a:gd name="T16" fmla="*/ 245 w 600"/>
              <a:gd name="T17" fmla="*/ 39 h 488"/>
              <a:gd name="T18" fmla="*/ 42 w 600"/>
              <a:gd name="T19" fmla="*/ 39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488">
                <a:moveTo>
                  <a:pt x="42" y="395"/>
                </a:moveTo>
                <a:cubicBezTo>
                  <a:pt x="52" y="429"/>
                  <a:pt x="68" y="461"/>
                  <a:pt x="89" y="488"/>
                </a:cubicBezTo>
                <a:cubicBezTo>
                  <a:pt x="143" y="431"/>
                  <a:pt x="218" y="396"/>
                  <a:pt x="300" y="396"/>
                </a:cubicBezTo>
                <a:cubicBezTo>
                  <a:pt x="326" y="396"/>
                  <a:pt x="352" y="400"/>
                  <a:pt x="377" y="407"/>
                </a:cubicBezTo>
                <a:cubicBezTo>
                  <a:pt x="432" y="422"/>
                  <a:pt x="480" y="451"/>
                  <a:pt x="517" y="488"/>
                </a:cubicBezTo>
                <a:cubicBezTo>
                  <a:pt x="575" y="418"/>
                  <a:pt x="600" y="322"/>
                  <a:pt x="574" y="227"/>
                </a:cubicBezTo>
                <a:cubicBezTo>
                  <a:pt x="574" y="227"/>
                  <a:pt x="574" y="227"/>
                  <a:pt x="574" y="227"/>
                </a:cubicBezTo>
                <a:cubicBezTo>
                  <a:pt x="535" y="84"/>
                  <a:pt x="387" y="0"/>
                  <a:pt x="245" y="39"/>
                </a:cubicBezTo>
                <a:cubicBezTo>
                  <a:pt x="245" y="39"/>
                  <a:pt x="245" y="39"/>
                  <a:pt x="245" y="39"/>
                </a:cubicBezTo>
                <a:cubicBezTo>
                  <a:pt x="91" y="82"/>
                  <a:pt x="0" y="241"/>
                  <a:pt x="42" y="39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2">
            <a:extLst>
              <a:ext uri="{FF2B5EF4-FFF2-40B4-BE49-F238E27FC236}">
                <a16:creationId xmlns:a16="http://schemas.microsoft.com/office/drawing/2014/main" id="{EEE3EDDE-5639-80F3-AA78-EEC2B7D892A8}"/>
              </a:ext>
            </a:extLst>
          </p:cNvPr>
          <p:cNvSpPr>
            <a:spLocks/>
          </p:cNvSpPr>
          <p:nvPr/>
        </p:nvSpPr>
        <p:spPr bwMode="auto">
          <a:xfrm>
            <a:off x="4087465" y="3692630"/>
            <a:ext cx="1754866" cy="1835518"/>
          </a:xfrm>
          <a:custGeom>
            <a:avLst/>
            <a:gdLst>
              <a:gd name="T0" fmla="*/ 344 w 568"/>
              <a:gd name="T1" fmla="*/ 509 h 594"/>
              <a:gd name="T2" fmla="*/ 429 w 568"/>
              <a:gd name="T3" fmla="*/ 304 h 594"/>
              <a:gd name="T4" fmla="*/ 568 w 568"/>
              <a:gd name="T5" fmla="*/ 223 h 594"/>
              <a:gd name="T6" fmla="*/ 371 w 568"/>
              <a:gd name="T7" fmla="*/ 39 h 594"/>
              <a:gd name="T8" fmla="*/ 371 w 568"/>
              <a:gd name="T9" fmla="*/ 39 h 594"/>
              <a:gd name="T10" fmla="*/ 42 w 568"/>
              <a:gd name="T11" fmla="*/ 227 h 594"/>
              <a:gd name="T12" fmla="*/ 42 w 568"/>
              <a:gd name="T13" fmla="*/ 227 h 594"/>
              <a:gd name="T14" fmla="*/ 245 w 568"/>
              <a:gd name="T15" fmla="*/ 582 h 594"/>
              <a:gd name="T16" fmla="*/ 355 w 568"/>
              <a:gd name="T17" fmla="*/ 589 h 594"/>
              <a:gd name="T18" fmla="*/ 344 w 568"/>
              <a:gd name="T19" fmla="*/ 509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594">
                <a:moveTo>
                  <a:pt x="344" y="509"/>
                </a:moveTo>
                <a:cubicBezTo>
                  <a:pt x="344" y="432"/>
                  <a:pt x="374" y="359"/>
                  <a:pt x="429" y="304"/>
                </a:cubicBezTo>
                <a:cubicBezTo>
                  <a:pt x="468" y="264"/>
                  <a:pt x="516" y="237"/>
                  <a:pt x="568" y="223"/>
                </a:cubicBezTo>
                <a:cubicBezTo>
                  <a:pt x="537" y="136"/>
                  <a:pt x="466" y="65"/>
                  <a:pt x="371" y="39"/>
                </a:cubicBezTo>
                <a:cubicBezTo>
                  <a:pt x="371" y="39"/>
                  <a:pt x="371" y="39"/>
                  <a:pt x="371" y="39"/>
                </a:cubicBezTo>
                <a:cubicBezTo>
                  <a:pt x="229" y="0"/>
                  <a:pt x="81" y="84"/>
                  <a:pt x="42" y="227"/>
                </a:cubicBezTo>
                <a:cubicBezTo>
                  <a:pt x="42" y="227"/>
                  <a:pt x="42" y="227"/>
                  <a:pt x="42" y="227"/>
                </a:cubicBezTo>
                <a:cubicBezTo>
                  <a:pt x="0" y="381"/>
                  <a:pt x="91" y="540"/>
                  <a:pt x="245" y="582"/>
                </a:cubicBezTo>
                <a:cubicBezTo>
                  <a:pt x="282" y="592"/>
                  <a:pt x="319" y="594"/>
                  <a:pt x="355" y="589"/>
                </a:cubicBezTo>
                <a:cubicBezTo>
                  <a:pt x="348" y="563"/>
                  <a:pt x="344" y="537"/>
                  <a:pt x="344" y="50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3">
            <a:extLst>
              <a:ext uri="{FF2B5EF4-FFF2-40B4-BE49-F238E27FC236}">
                <a16:creationId xmlns:a16="http://schemas.microsoft.com/office/drawing/2014/main" id="{AFEC4D05-5ADF-1BE9-DB1C-E5A30D6FF99D}"/>
              </a:ext>
            </a:extLst>
          </p:cNvPr>
          <p:cNvSpPr>
            <a:spLocks/>
          </p:cNvSpPr>
          <p:nvPr/>
        </p:nvSpPr>
        <p:spPr bwMode="auto">
          <a:xfrm>
            <a:off x="5141165" y="4384689"/>
            <a:ext cx="1773078" cy="1817306"/>
          </a:xfrm>
          <a:custGeom>
            <a:avLst/>
            <a:gdLst>
              <a:gd name="T0" fmla="*/ 363 w 574"/>
              <a:gd name="T1" fmla="*/ 177 h 588"/>
              <a:gd name="T2" fmla="*/ 361 w 574"/>
              <a:gd name="T3" fmla="*/ 16 h 588"/>
              <a:gd name="T4" fmla="*/ 105 w 574"/>
              <a:gd name="T5" fmla="*/ 96 h 588"/>
              <a:gd name="T6" fmla="*/ 105 w 574"/>
              <a:gd name="T7" fmla="*/ 96 h 588"/>
              <a:gd name="T8" fmla="*/ 105 w 574"/>
              <a:gd name="T9" fmla="*/ 475 h 588"/>
              <a:gd name="T10" fmla="*/ 105 w 574"/>
              <a:gd name="T11" fmla="*/ 475 h 588"/>
              <a:gd name="T12" fmla="*/ 513 w 574"/>
              <a:gd name="T13" fmla="*/ 475 h 588"/>
              <a:gd name="T14" fmla="*/ 513 w 574"/>
              <a:gd name="T15" fmla="*/ 475 h 588"/>
              <a:gd name="T16" fmla="*/ 574 w 574"/>
              <a:gd name="T17" fmla="*/ 382 h 588"/>
              <a:gd name="T18" fmla="*/ 363 w 574"/>
              <a:gd name="T19" fmla="*/ 177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4" h="588">
                <a:moveTo>
                  <a:pt x="363" y="177"/>
                </a:moveTo>
                <a:cubicBezTo>
                  <a:pt x="348" y="123"/>
                  <a:pt x="348" y="68"/>
                  <a:pt x="361" y="16"/>
                </a:cubicBezTo>
                <a:cubicBezTo>
                  <a:pt x="271" y="0"/>
                  <a:pt x="174" y="26"/>
                  <a:pt x="105" y="96"/>
                </a:cubicBezTo>
                <a:cubicBezTo>
                  <a:pt x="105" y="96"/>
                  <a:pt x="105" y="96"/>
                  <a:pt x="105" y="96"/>
                </a:cubicBezTo>
                <a:cubicBezTo>
                  <a:pt x="0" y="201"/>
                  <a:pt x="0" y="370"/>
                  <a:pt x="105" y="475"/>
                </a:cubicBezTo>
                <a:cubicBezTo>
                  <a:pt x="105" y="475"/>
                  <a:pt x="105" y="475"/>
                  <a:pt x="105" y="475"/>
                </a:cubicBezTo>
                <a:cubicBezTo>
                  <a:pt x="217" y="588"/>
                  <a:pt x="400" y="588"/>
                  <a:pt x="513" y="475"/>
                </a:cubicBezTo>
                <a:cubicBezTo>
                  <a:pt x="513" y="475"/>
                  <a:pt x="513" y="475"/>
                  <a:pt x="513" y="475"/>
                </a:cubicBezTo>
                <a:cubicBezTo>
                  <a:pt x="541" y="448"/>
                  <a:pt x="561" y="416"/>
                  <a:pt x="574" y="382"/>
                </a:cubicBezTo>
                <a:cubicBezTo>
                  <a:pt x="473" y="357"/>
                  <a:pt x="391" y="280"/>
                  <a:pt x="363" y="17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4">
            <a:extLst>
              <a:ext uri="{FF2B5EF4-FFF2-40B4-BE49-F238E27FC236}">
                <a16:creationId xmlns:a16="http://schemas.microsoft.com/office/drawing/2014/main" id="{64A08095-7A72-7EC1-F40A-45AB7382D0FE}"/>
              </a:ext>
            </a:extLst>
          </p:cNvPr>
          <p:cNvSpPr>
            <a:spLocks/>
          </p:cNvSpPr>
          <p:nvPr/>
        </p:nvSpPr>
        <p:spPr bwMode="auto">
          <a:xfrm>
            <a:off x="6253404" y="4088093"/>
            <a:ext cx="1851130" cy="1523311"/>
          </a:xfrm>
          <a:custGeom>
            <a:avLst/>
            <a:gdLst>
              <a:gd name="T0" fmla="*/ 557 w 599"/>
              <a:gd name="T1" fmla="*/ 99 h 493"/>
              <a:gd name="T2" fmla="*/ 505 w 599"/>
              <a:gd name="T3" fmla="*/ 0 h 493"/>
              <a:gd name="T4" fmla="*/ 289 w 599"/>
              <a:gd name="T5" fmla="*/ 97 h 493"/>
              <a:gd name="T6" fmla="*/ 289 w 599"/>
              <a:gd name="T7" fmla="*/ 97 h 493"/>
              <a:gd name="T8" fmla="*/ 212 w 599"/>
              <a:gd name="T9" fmla="*/ 87 h 493"/>
              <a:gd name="T10" fmla="*/ 78 w 599"/>
              <a:gd name="T11" fmla="*/ 10 h 493"/>
              <a:gd name="T12" fmla="*/ 25 w 599"/>
              <a:gd name="T13" fmla="*/ 267 h 493"/>
              <a:gd name="T14" fmla="*/ 25 w 599"/>
              <a:gd name="T15" fmla="*/ 267 h 493"/>
              <a:gd name="T16" fmla="*/ 354 w 599"/>
              <a:gd name="T17" fmla="*/ 454 h 493"/>
              <a:gd name="T18" fmla="*/ 354 w 599"/>
              <a:gd name="T19" fmla="*/ 454 h 493"/>
              <a:gd name="T20" fmla="*/ 557 w 599"/>
              <a:gd name="T21" fmla="*/ 9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9" h="493">
                <a:moveTo>
                  <a:pt x="557" y="99"/>
                </a:moveTo>
                <a:cubicBezTo>
                  <a:pt x="547" y="61"/>
                  <a:pt x="529" y="28"/>
                  <a:pt x="505" y="0"/>
                </a:cubicBezTo>
                <a:cubicBezTo>
                  <a:pt x="451" y="60"/>
                  <a:pt x="373" y="97"/>
                  <a:pt x="289" y="97"/>
                </a:cubicBezTo>
                <a:cubicBezTo>
                  <a:pt x="289" y="97"/>
                  <a:pt x="289" y="97"/>
                  <a:pt x="289" y="97"/>
                </a:cubicBezTo>
                <a:cubicBezTo>
                  <a:pt x="263" y="97"/>
                  <a:pt x="237" y="93"/>
                  <a:pt x="212" y="87"/>
                </a:cubicBezTo>
                <a:cubicBezTo>
                  <a:pt x="161" y="73"/>
                  <a:pt x="115" y="46"/>
                  <a:pt x="78" y="10"/>
                </a:cubicBezTo>
                <a:cubicBezTo>
                  <a:pt x="23" y="80"/>
                  <a:pt x="0" y="174"/>
                  <a:pt x="25" y="267"/>
                </a:cubicBezTo>
                <a:cubicBezTo>
                  <a:pt x="25" y="267"/>
                  <a:pt x="25" y="267"/>
                  <a:pt x="25" y="267"/>
                </a:cubicBezTo>
                <a:cubicBezTo>
                  <a:pt x="64" y="409"/>
                  <a:pt x="212" y="493"/>
                  <a:pt x="354" y="454"/>
                </a:cubicBezTo>
                <a:cubicBezTo>
                  <a:pt x="354" y="454"/>
                  <a:pt x="354" y="454"/>
                  <a:pt x="354" y="454"/>
                </a:cubicBezTo>
                <a:cubicBezTo>
                  <a:pt x="508" y="412"/>
                  <a:pt x="599" y="253"/>
                  <a:pt x="557" y="9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7">
            <a:extLst>
              <a:ext uri="{FF2B5EF4-FFF2-40B4-BE49-F238E27FC236}">
                <a16:creationId xmlns:a16="http://schemas.microsoft.com/office/drawing/2014/main" id="{4804C232-2580-033B-A958-31045DB7C167}"/>
              </a:ext>
            </a:extLst>
          </p:cNvPr>
          <p:cNvSpPr>
            <a:spLocks/>
          </p:cNvSpPr>
          <p:nvPr/>
        </p:nvSpPr>
        <p:spPr bwMode="auto">
          <a:xfrm>
            <a:off x="6321049" y="2572588"/>
            <a:ext cx="1752264" cy="1832916"/>
          </a:xfrm>
          <a:custGeom>
            <a:avLst/>
            <a:gdLst>
              <a:gd name="T0" fmla="*/ 322 w 567"/>
              <a:gd name="T1" fmla="*/ 11 h 593"/>
              <a:gd name="T2" fmla="*/ 322 w 567"/>
              <a:gd name="T3" fmla="*/ 11 h 593"/>
              <a:gd name="T4" fmla="*/ 222 w 567"/>
              <a:gd name="T5" fmla="*/ 3 h 593"/>
              <a:gd name="T6" fmla="*/ 148 w 567"/>
              <a:gd name="T7" fmla="*/ 290 h 593"/>
              <a:gd name="T8" fmla="*/ 0 w 567"/>
              <a:gd name="T9" fmla="*/ 373 h 593"/>
              <a:gd name="T10" fmla="*/ 196 w 567"/>
              <a:gd name="T11" fmla="*/ 554 h 593"/>
              <a:gd name="T12" fmla="*/ 196 w 567"/>
              <a:gd name="T13" fmla="*/ 554 h 593"/>
              <a:gd name="T14" fmla="*/ 525 w 567"/>
              <a:gd name="T15" fmla="*/ 367 h 593"/>
              <a:gd name="T16" fmla="*/ 525 w 567"/>
              <a:gd name="T17" fmla="*/ 367 h 593"/>
              <a:gd name="T18" fmla="*/ 322 w 567"/>
              <a:gd name="T19" fmla="*/ 11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7" h="593">
                <a:moveTo>
                  <a:pt x="322" y="11"/>
                </a:moveTo>
                <a:cubicBezTo>
                  <a:pt x="322" y="11"/>
                  <a:pt x="322" y="11"/>
                  <a:pt x="322" y="11"/>
                </a:cubicBezTo>
                <a:cubicBezTo>
                  <a:pt x="289" y="2"/>
                  <a:pt x="255" y="0"/>
                  <a:pt x="222" y="3"/>
                </a:cubicBezTo>
                <a:cubicBezTo>
                  <a:pt x="251" y="105"/>
                  <a:pt x="223" y="215"/>
                  <a:pt x="148" y="290"/>
                </a:cubicBezTo>
                <a:cubicBezTo>
                  <a:pt x="107" y="331"/>
                  <a:pt x="56" y="359"/>
                  <a:pt x="0" y="373"/>
                </a:cubicBezTo>
                <a:cubicBezTo>
                  <a:pt x="31" y="458"/>
                  <a:pt x="101" y="528"/>
                  <a:pt x="196" y="554"/>
                </a:cubicBezTo>
                <a:cubicBezTo>
                  <a:pt x="196" y="554"/>
                  <a:pt x="196" y="554"/>
                  <a:pt x="196" y="554"/>
                </a:cubicBezTo>
                <a:cubicBezTo>
                  <a:pt x="338" y="593"/>
                  <a:pt x="486" y="509"/>
                  <a:pt x="525" y="367"/>
                </a:cubicBezTo>
                <a:cubicBezTo>
                  <a:pt x="525" y="367"/>
                  <a:pt x="525" y="367"/>
                  <a:pt x="525" y="367"/>
                </a:cubicBezTo>
                <a:cubicBezTo>
                  <a:pt x="567" y="213"/>
                  <a:pt x="476" y="54"/>
                  <a:pt x="322" y="1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Shape 2368">
            <a:extLst>
              <a:ext uri="{FF2B5EF4-FFF2-40B4-BE49-F238E27FC236}">
                <a16:creationId xmlns:a16="http://schemas.microsoft.com/office/drawing/2014/main" id="{A922F586-E198-7DF0-49F2-78848E4F0A35}"/>
              </a:ext>
            </a:extLst>
          </p:cNvPr>
          <p:cNvSpPr/>
          <p:nvPr/>
        </p:nvSpPr>
        <p:spPr>
          <a:xfrm>
            <a:off x="5734497" y="5199062"/>
            <a:ext cx="519419" cy="519381"/>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3" name="Shape 2389">
            <a:extLst>
              <a:ext uri="{FF2B5EF4-FFF2-40B4-BE49-F238E27FC236}">
                <a16:creationId xmlns:a16="http://schemas.microsoft.com/office/drawing/2014/main" id="{8646FEF3-7837-58E3-CF2E-4CB039D35CE8}"/>
              </a:ext>
            </a:extLst>
          </p:cNvPr>
          <p:cNvSpPr/>
          <p:nvPr/>
        </p:nvSpPr>
        <p:spPr>
          <a:xfrm>
            <a:off x="6975121" y="4592729"/>
            <a:ext cx="519419" cy="424947"/>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4" name="Shape 2390">
            <a:extLst>
              <a:ext uri="{FF2B5EF4-FFF2-40B4-BE49-F238E27FC236}">
                <a16:creationId xmlns:a16="http://schemas.microsoft.com/office/drawing/2014/main" id="{10CDA8E0-FD00-5078-925F-7D592AC5369B}"/>
              </a:ext>
            </a:extLst>
          </p:cNvPr>
          <p:cNvSpPr/>
          <p:nvPr/>
        </p:nvSpPr>
        <p:spPr>
          <a:xfrm>
            <a:off x="4705188" y="4266168"/>
            <a:ext cx="519419" cy="519381"/>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5" name="Shape 2435">
            <a:extLst>
              <a:ext uri="{FF2B5EF4-FFF2-40B4-BE49-F238E27FC236}">
                <a16:creationId xmlns:a16="http://schemas.microsoft.com/office/drawing/2014/main" id="{DF028F70-0099-0D9F-F422-45A438D4DB01}"/>
              </a:ext>
            </a:extLst>
          </p:cNvPr>
          <p:cNvSpPr/>
          <p:nvPr/>
        </p:nvSpPr>
        <p:spPr>
          <a:xfrm>
            <a:off x="4757036" y="2968424"/>
            <a:ext cx="519419" cy="519381"/>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6" name="Shape 2447">
            <a:extLst>
              <a:ext uri="{FF2B5EF4-FFF2-40B4-BE49-F238E27FC236}">
                <a16:creationId xmlns:a16="http://schemas.microsoft.com/office/drawing/2014/main" id="{80E2042F-C251-7935-4DE4-0D5FB0EE6137}"/>
              </a:ext>
            </a:extLst>
          </p:cNvPr>
          <p:cNvSpPr/>
          <p:nvPr/>
        </p:nvSpPr>
        <p:spPr>
          <a:xfrm>
            <a:off x="7130187" y="3285028"/>
            <a:ext cx="519419" cy="424947"/>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7" name="Shape 2627">
            <a:extLst>
              <a:ext uri="{FF2B5EF4-FFF2-40B4-BE49-F238E27FC236}">
                <a16:creationId xmlns:a16="http://schemas.microsoft.com/office/drawing/2014/main" id="{7321DB7C-1CA8-8B8D-F4D1-D1194B8D775F}"/>
              </a:ext>
            </a:extLst>
          </p:cNvPr>
          <p:cNvSpPr/>
          <p:nvPr/>
        </p:nvSpPr>
        <p:spPr>
          <a:xfrm>
            <a:off x="5994206" y="2449044"/>
            <a:ext cx="519419" cy="519381"/>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9" name="TextBox 28">
            <a:extLst>
              <a:ext uri="{FF2B5EF4-FFF2-40B4-BE49-F238E27FC236}">
                <a16:creationId xmlns:a16="http://schemas.microsoft.com/office/drawing/2014/main" id="{F8AD035F-3040-6FE8-5DFD-D82B90009AF0}"/>
              </a:ext>
            </a:extLst>
          </p:cNvPr>
          <p:cNvSpPr txBox="1"/>
          <p:nvPr/>
        </p:nvSpPr>
        <p:spPr>
          <a:xfrm>
            <a:off x="808383" y="2536017"/>
            <a:ext cx="2892846" cy="535788"/>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30" name="TextBox 29">
            <a:extLst>
              <a:ext uri="{FF2B5EF4-FFF2-40B4-BE49-F238E27FC236}">
                <a16:creationId xmlns:a16="http://schemas.microsoft.com/office/drawing/2014/main" id="{6B83E145-835F-3A9D-0AE0-2EFFB97F64B6}"/>
              </a:ext>
            </a:extLst>
          </p:cNvPr>
          <p:cNvSpPr txBox="1"/>
          <p:nvPr/>
        </p:nvSpPr>
        <p:spPr>
          <a:xfrm>
            <a:off x="2373621" y="2245154"/>
            <a:ext cx="1327608" cy="338554"/>
          </a:xfrm>
          <a:prstGeom prst="rect">
            <a:avLst/>
          </a:prstGeom>
          <a:noFill/>
        </p:spPr>
        <p:txBody>
          <a:bodyPr wrap="none" rtlCol="0">
            <a:spAutoFit/>
          </a:bodyPr>
          <a:lstStyle/>
          <a:p>
            <a:pPr algn="r"/>
            <a:r>
              <a:rPr lang="en-US" sz="1600" b="1" dirty="0">
                <a:solidFill>
                  <a:schemeClr val="accent6"/>
                </a:solidFill>
                <a:latin typeface="Barlow" panose="00000500000000000000" pitchFamily="2" charset="0"/>
                <a:cs typeface="Poppins" panose="00000500000000000000" pitchFamily="2" charset="0"/>
              </a:rPr>
              <a:t>Subtitle text</a:t>
            </a:r>
          </a:p>
        </p:txBody>
      </p:sp>
      <p:sp>
        <p:nvSpPr>
          <p:cNvPr id="33" name="TextBox 32">
            <a:extLst>
              <a:ext uri="{FF2B5EF4-FFF2-40B4-BE49-F238E27FC236}">
                <a16:creationId xmlns:a16="http://schemas.microsoft.com/office/drawing/2014/main" id="{F2FED3A5-1A61-29CE-3FD1-50EA03F96D4C}"/>
              </a:ext>
            </a:extLst>
          </p:cNvPr>
          <p:cNvSpPr txBox="1"/>
          <p:nvPr/>
        </p:nvSpPr>
        <p:spPr>
          <a:xfrm>
            <a:off x="808383" y="3930791"/>
            <a:ext cx="2892846" cy="535788"/>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34" name="TextBox 33">
            <a:extLst>
              <a:ext uri="{FF2B5EF4-FFF2-40B4-BE49-F238E27FC236}">
                <a16:creationId xmlns:a16="http://schemas.microsoft.com/office/drawing/2014/main" id="{0B614E09-8C21-106C-C2F6-F2B121BE7F3E}"/>
              </a:ext>
            </a:extLst>
          </p:cNvPr>
          <p:cNvSpPr txBox="1"/>
          <p:nvPr/>
        </p:nvSpPr>
        <p:spPr>
          <a:xfrm>
            <a:off x="2373621" y="3639928"/>
            <a:ext cx="1327608" cy="338554"/>
          </a:xfrm>
          <a:prstGeom prst="rect">
            <a:avLst/>
          </a:prstGeom>
          <a:noFill/>
        </p:spPr>
        <p:txBody>
          <a:bodyPr wrap="none" rtlCol="0">
            <a:spAutoFit/>
          </a:bodyPr>
          <a:lstStyle/>
          <a:p>
            <a:pPr algn="r"/>
            <a:r>
              <a:rPr lang="en-US" sz="1600" b="1" dirty="0">
                <a:solidFill>
                  <a:schemeClr val="accent5"/>
                </a:solidFill>
                <a:latin typeface="Barlow" panose="00000500000000000000" pitchFamily="2" charset="0"/>
                <a:cs typeface="Poppins" panose="00000500000000000000" pitchFamily="2" charset="0"/>
              </a:rPr>
              <a:t>Subtitle text</a:t>
            </a:r>
          </a:p>
        </p:txBody>
      </p:sp>
      <p:sp>
        <p:nvSpPr>
          <p:cNvPr id="35" name="TextBox 34">
            <a:extLst>
              <a:ext uri="{FF2B5EF4-FFF2-40B4-BE49-F238E27FC236}">
                <a16:creationId xmlns:a16="http://schemas.microsoft.com/office/drawing/2014/main" id="{17D0CE99-BACD-0EFD-2A1C-DDF4D74008AC}"/>
              </a:ext>
            </a:extLst>
          </p:cNvPr>
          <p:cNvSpPr txBox="1"/>
          <p:nvPr/>
        </p:nvSpPr>
        <p:spPr>
          <a:xfrm>
            <a:off x="808383" y="5325566"/>
            <a:ext cx="2892846" cy="535788"/>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36" name="TextBox 35">
            <a:extLst>
              <a:ext uri="{FF2B5EF4-FFF2-40B4-BE49-F238E27FC236}">
                <a16:creationId xmlns:a16="http://schemas.microsoft.com/office/drawing/2014/main" id="{2C8D3068-28DE-5A31-EE6A-CBB3F13FACE8}"/>
              </a:ext>
            </a:extLst>
          </p:cNvPr>
          <p:cNvSpPr txBox="1"/>
          <p:nvPr/>
        </p:nvSpPr>
        <p:spPr>
          <a:xfrm>
            <a:off x="2373621" y="5034703"/>
            <a:ext cx="1327608" cy="338554"/>
          </a:xfrm>
          <a:prstGeom prst="rect">
            <a:avLst/>
          </a:prstGeom>
          <a:noFill/>
        </p:spPr>
        <p:txBody>
          <a:bodyPr wrap="none" rtlCol="0">
            <a:spAutoFit/>
          </a:bodyPr>
          <a:lstStyle/>
          <a:p>
            <a:pPr algn="r"/>
            <a:r>
              <a:rPr lang="en-US" sz="1600" b="1" dirty="0">
                <a:solidFill>
                  <a:schemeClr val="accent4"/>
                </a:solidFill>
                <a:latin typeface="Barlow" panose="00000500000000000000" pitchFamily="2" charset="0"/>
                <a:cs typeface="Poppins" panose="00000500000000000000" pitchFamily="2" charset="0"/>
              </a:rPr>
              <a:t>Subtitle text</a:t>
            </a:r>
          </a:p>
        </p:txBody>
      </p:sp>
      <p:sp>
        <p:nvSpPr>
          <p:cNvPr id="67" name="TextBox 66">
            <a:extLst>
              <a:ext uri="{FF2B5EF4-FFF2-40B4-BE49-F238E27FC236}">
                <a16:creationId xmlns:a16="http://schemas.microsoft.com/office/drawing/2014/main" id="{E8DDE425-3D69-FC48-A414-8C0E5A8A4385}"/>
              </a:ext>
            </a:extLst>
          </p:cNvPr>
          <p:cNvSpPr txBox="1"/>
          <p:nvPr/>
        </p:nvSpPr>
        <p:spPr>
          <a:xfrm>
            <a:off x="8490771" y="2536017"/>
            <a:ext cx="2892846"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68" name="TextBox 67">
            <a:extLst>
              <a:ext uri="{FF2B5EF4-FFF2-40B4-BE49-F238E27FC236}">
                <a16:creationId xmlns:a16="http://schemas.microsoft.com/office/drawing/2014/main" id="{5D165572-8C57-D40C-25AE-0115079DC81F}"/>
              </a:ext>
            </a:extLst>
          </p:cNvPr>
          <p:cNvSpPr txBox="1"/>
          <p:nvPr/>
        </p:nvSpPr>
        <p:spPr>
          <a:xfrm>
            <a:off x="8490771" y="2245154"/>
            <a:ext cx="1327608" cy="338554"/>
          </a:xfrm>
          <a:prstGeom prst="rect">
            <a:avLst/>
          </a:prstGeom>
          <a:noFill/>
        </p:spPr>
        <p:txBody>
          <a:bodyPr wrap="none" rtlCol="0">
            <a:spAutoFit/>
          </a:bodyPr>
          <a:lstStyle/>
          <a:p>
            <a:r>
              <a:rPr lang="en-US" sz="1600" b="1" dirty="0">
                <a:solidFill>
                  <a:schemeClr val="accent1"/>
                </a:solidFill>
                <a:latin typeface="Barlow" panose="00000500000000000000" pitchFamily="2" charset="0"/>
                <a:cs typeface="Poppins" panose="00000500000000000000" pitchFamily="2" charset="0"/>
              </a:rPr>
              <a:t>Subtitle text</a:t>
            </a:r>
          </a:p>
        </p:txBody>
      </p:sp>
      <p:sp>
        <p:nvSpPr>
          <p:cNvPr id="65" name="TextBox 64">
            <a:extLst>
              <a:ext uri="{FF2B5EF4-FFF2-40B4-BE49-F238E27FC236}">
                <a16:creationId xmlns:a16="http://schemas.microsoft.com/office/drawing/2014/main" id="{F83BDABA-A143-77ED-FB43-01450C25D932}"/>
              </a:ext>
            </a:extLst>
          </p:cNvPr>
          <p:cNvSpPr txBox="1"/>
          <p:nvPr/>
        </p:nvSpPr>
        <p:spPr>
          <a:xfrm>
            <a:off x="8490771" y="3930791"/>
            <a:ext cx="2892846"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66" name="TextBox 65">
            <a:extLst>
              <a:ext uri="{FF2B5EF4-FFF2-40B4-BE49-F238E27FC236}">
                <a16:creationId xmlns:a16="http://schemas.microsoft.com/office/drawing/2014/main" id="{272829CF-06C8-9DFD-7844-A60C17E71B72}"/>
              </a:ext>
            </a:extLst>
          </p:cNvPr>
          <p:cNvSpPr txBox="1"/>
          <p:nvPr/>
        </p:nvSpPr>
        <p:spPr>
          <a:xfrm>
            <a:off x="8490771" y="3639928"/>
            <a:ext cx="1327608" cy="338554"/>
          </a:xfrm>
          <a:prstGeom prst="rect">
            <a:avLst/>
          </a:prstGeom>
          <a:noFill/>
        </p:spPr>
        <p:txBody>
          <a:bodyPr wrap="none" rtlCol="0">
            <a:spAutoFit/>
          </a:bodyPr>
          <a:lstStyle/>
          <a:p>
            <a:r>
              <a:rPr lang="en-US" sz="1600" b="1" dirty="0">
                <a:solidFill>
                  <a:schemeClr val="accent2"/>
                </a:solidFill>
                <a:latin typeface="Barlow" panose="00000500000000000000" pitchFamily="2" charset="0"/>
                <a:cs typeface="Poppins" panose="00000500000000000000" pitchFamily="2" charset="0"/>
              </a:rPr>
              <a:t>Subtitle text</a:t>
            </a:r>
          </a:p>
        </p:txBody>
      </p:sp>
      <p:sp>
        <p:nvSpPr>
          <p:cNvPr id="63" name="TextBox 62">
            <a:extLst>
              <a:ext uri="{FF2B5EF4-FFF2-40B4-BE49-F238E27FC236}">
                <a16:creationId xmlns:a16="http://schemas.microsoft.com/office/drawing/2014/main" id="{C07BFDC5-4032-E673-938B-F081B9291CEB}"/>
              </a:ext>
            </a:extLst>
          </p:cNvPr>
          <p:cNvSpPr txBox="1"/>
          <p:nvPr/>
        </p:nvSpPr>
        <p:spPr>
          <a:xfrm>
            <a:off x="8490771" y="5325566"/>
            <a:ext cx="2892846"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64" name="TextBox 63">
            <a:extLst>
              <a:ext uri="{FF2B5EF4-FFF2-40B4-BE49-F238E27FC236}">
                <a16:creationId xmlns:a16="http://schemas.microsoft.com/office/drawing/2014/main" id="{66C342BA-E799-4BD4-5DFC-2580BC8BF17A}"/>
              </a:ext>
            </a:extLst>
          </p:cNvPr>
          <p:cNvSpPr txBox="1"/>
          <p:nvPr/>
        </p:nvSpPr>
        <p:spPr>
          <a:xfrm>
            <a:off x="8490771" y="5034703"/>
            <a:ext cx="1327608" cy="338554"/>
          </a:xfrm>
          <a:prstGeom prst="rect">
            <a:avLst/>
          </a:prstGeom>
          <a:noFill/>
        </p:spPr>
        <p:txBody>
          <a:bodyPr wrap="none" rtlCol="0">
            <a:spAutoFit/>
          </a:bodyPr>
          <a:lstStyle/>
          <a:p>
            <a:r>
              <a:rPr lang="en-US" sz="1600" b="1" dirty="0">
                <a:solidFill>
                  <a:schemeClr val="accent3"/>
                </a:solidFill>
                <a:latin typeface="Barlow" panose="00000500000000000000" pitchFamily="2" charset="0"/>
                <a:cs typeface="Poppins" panose="00000500000000000000" pitchFamily="2" charset="0"/>
              </a:rPr>
              <a:t>Subtitle text</a:t>
            </a:r>
          </a:p>
        </p:txBody>
      </p:sp>
      <p:sp>
        <p:nvSpPr>
          <p:cNvPr id="71" name="Oval 70">
            <a:extLst>
              <a:ext uri="{FF2B5EF4-FFF2-40B4-BE49-F238E27FC236}">
                <a16:creationId xmlns:a16="http://schemas.microsoft.com/office/drawing/2014/main" id="{DE37C30F-A3DD-F121-001C-C5E52697F06D}"/>
              </a:ext>
            </a:extLst>
          </p:cNvPr>
          <p:cNvSpPr/>
          <p:nvPr/>
        </p:nvSpPr>
        <p:spPr>
          <a:xfrm>
            <a:off x="5373287" y="3327656"/>
            <a:ext cx="1445424" cy="1445424"/>
          </a:xfrm>
          <a:prstGeom prst="ellipse">
            <a:avLst/>
          </a:prstGeom>
          <a:solidFill>
            <a:schemeClr val="bg1"/>
          </a:solidFill>
          <a:ln w="635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F0FE4715-0D97-A67A-A5C7-50750C87CE7D}"/>
              </a:ext>
            </a:extLst>
          </p:cNvPr>
          <p:cNvGrpSpPr/>
          <p:nvPr/>
        </p:nvGrpSpPr>
        <p:grpSpPr>
          <a:xfrm>
            <a:off x="5637232" y="3634107"/>
            <a:ext cx="866735" cy="857922"/>
            <a:chOff x="4991100" y="2824163"/>
            <a:chExt cx="2185988" cy="2163763"/>
          </a:xfrm>
          <a:solidFill>
            <a:schemeClr val="accent5"/>
          </a:solidFill>
        </p:grpSpPr>
        <p:sp>
          <p:nvSpPr>
            <p:cNvPr id="74" name="Freeform 5">
              <a:extLst>
                <a:ext uri="{FF2B5EF4-FFF2-40B4-BE49-F238E27FC236}">
                  <a16:creationId xmlns:a16="http://schemas.microsoft.com/office/drawing/2014/main" id="{523D1008-06A9-3E64-E8F7-33ABF71D0A5A}"/>
                </a:ext>
              </a:extLst>
            </p:cNvPr>
            <p:cNvSpPr>
              <a:spLocks noEditPoints="1"/>
            </p:cNvSpPr>
            <p:nvPr/>
          </p:nvSpPr>
          <p:spPr bwMode="auto">
            <a:xfrm>
              <a:off x="6475413" y="2824163"/>
              <a:ext cx="701675" cy="696913"/>
            </a:xfrm>
            <a:custGeom>
              <a:avLst/>
              <a:gdLst>
                <a:gd name="T0" fmla="*/ 482 w 483"/>
                <a:gd name="T1" fmla="*/ 68 h 480"/>
                <a:gd name="T2" fmla="*/ 436 w 483"/>
                <a:gd name="T3" fmla="*/ 5 h 480"/>
                <a:gd name="T4" fmla="*/ 426 w 483"/>
                <a:gd name="T5" fmla="*/ 0 h 480"/>
                <a:gd name="T6" fmla="*/ 60 w 483"/>
                <a:gd name="T7" fmla="*/ 0 h 480"/>
                <a:gd name="T8" fmla="*/ 2 w 483"/>
                <a:gd name="T9" fmla="*/ 91 h 480"/>
                <a:gd name="T10" fmla="*/ 2 w 483"/>
                <a:gd name="T11" fmla="*/ 253 h 480"/>
                <a:gd name="T12" fmla="*/ 86 w 483"/>
                <a:gd name="T13" fmla="*/ 336 h 480"/>
                <a:gd name="T14" fmla="*/ 138 w 483"/>
                <a:gd name="T15" fmla="*/ 336 h 480"/>
                <a:gd name="T16" fmla="*/ 114 w 483"/>
                <a:gd name="T17" fmla="*/ 480 h 480"/>
                <a:gd name="T18" fmla="*/ 128 w 483"/>
                <a:gd name="T19" fmla="*/ 472 h 480"/>
                <a:gd name="T20" fmla="*/ 291 w 483"/>
                <a:gd name="T21" fmla="*/ 369 h 480"/>
                <a:gd name="T22" fmla="*/ 406 w 483"/>
                <a:gd name="T23" fmla="*/ 336 h 480"/>
                <a:gd name="T24" fmla="*/ 419 w 483"/>
                <a:gd name="T25" fmla="*/ 335 h 480"/>
                <a:gd name="T26" fmla="*/ 482 w 483"/>
                <a:gd name="T27" fmla="*/ 267 h 480"/>
                <a:gd name="T28" fmla="*/ 482 w 483"/>
                <a:gd name="T29" fmla="*/ 68 h 480"/>
                <a:gd name="T30" fmla="*/ 435 w 483"/>
                <a:gd name="T31" fmla="*/ 257 h 480"/>
                <a:gd name="T32" fmla="*/ 403 w 483"/>
                <a:gd name="T33" fmla="*/ 288 h 480"/>
                <a:gd name="T34" fmla="*/ 271 w 483"/>
                <a:gd name="T35" fmla="*/ 325 h 480"/>
                <a:gd name="T36" fmla="*/ 194 w 483"/>
                <a:gd name="T37" fmla="*/ 374 h 480"/>
                <a:gd name="T38" fmla="*/ 179 w 483"/>
                <a:gd name="T39" fmla="*/ 382 h 480"/>
                <a:gd name="T40" fmla="*/ 188 w 483"/>
                <a:gd name="T41" fmla="*/ 334 h 480"/>
                <a:gd name="T42" fmla="*/ 195 w 483"/>
                <a:gd name="T43" fmla="*/ 288 h 480"/>
                <a:gd name="T44" fmla="*/ 83 w 483"/>
                <a:gd name="T45" fmla="*/ 288 h 480"/>
                <a:gd name="T46" fmla="*/ 51 w 483"/>
                <a:gd name="T47" fmla="*/ 256 h 480"/>
                <a:gd name="T48" fmla="*/ 51 w 483"/>
                <a:gd name="T49" fmla="*/ 79 h 480"/>
                <a:gd name="T50" fmla="*/ 82 w 483"/>
                <a:gd name="T51" fmla="*/ 48 h 480"/>
                <a:gd name="T52" fmla="*/ 403 w 483"/>
                <a:gd name="T53" fmla="*/ 48 h 480"/>
                <a:gd name="T54" fmla="*/ 435 w 483"/>
                <a:gd name="T55" fmla="*/ 80 h 480"/>
                <a:gd name="T56" fmla="*/ 435 w 483"/>
                <a:gd name="T57" fmla="*/ 25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3" h="480">
                  <a:moveTo>
                    <a:pt x="482" y="68"/>
                  </a:moveTo>
                  <a:cubicBezTo>
                    <a:pt x="481" y="38"/>
                    <a:pt x="464" y="17"/>
                    <a:pt x="436" y="5"/>
                  </a:cubicBezTo>
                  <a:cubicBezTo>
                    <a:pt x="433" y="4"/>
                    <a:pt x="429" y="2"/>
                    <a:pt x="426" y="0"/>
                  </a:cubicBezTo>
                  <a:cubicBezTo>
                    <a:pt x="304" y="0"/>
                    <a:pt x="182" y="0"/>
                    <a:pt x="60" y="0"/>
                  </a:cubicBezTo>
                  <a:cubicBezTo>
                    <a:pt x="16" y="15"/>
                    <a:pt x="0" y="46"/>
                    <a:pt x="2" y="91"/>
                  </a:cubicBezTo>
                  <a:cubicBezTo>
                    <a:pt x="3" y="145"/>
                    <a:pt x="2" y="199"/>
                    <a:pt x="2" y="253"/>
                  </a:cubicBezTo>
                  <a:cubicBezTo>
                    <a:pt x="2" y="308"/>
                    <a:pt x="31" y="336"/>
                    <a:pt x="86" y="336"/>
                  </a:cubicBezTo>
                  <a:cubicBezTo>
                    <a:pt x="103" y="336"/>
                    <a:pt x="120" y="336"/>
                    <a:pt x="138" y="336"/>
                  </a:cubicBezTo>
                  <a:cubicBezTo>
                    <a:pt x="130" y="385"/>
                    <a:pt x="122" y="431"/>
                    <a:pt x="114" y="480"/>
                  </a:cubicBezTo>
                  <a:cubicBezTo>
                    <a:pt x="120" y="477"/>
                    <a:pt x="124" y="474"/>
                    <a:pt x="128" y="472"/>
                  </a:cubicBezTo>
                  <a:cubicBezTo>
                    <a:pt x="182" y="438"/>
                    <a:pt x="238" y="406"/>
                    <a:pt x="291" y="369"/>
                  </a:cubicBezTo>
                  <a:cubicBezTo>
                    <a:pt x="326" y="345"/>
                    <a:pt x="362" y="330"/>
                    <a:pt x="406" y="336"/>
                  </a:cubicBezTo>
                  <a:cubicBezTo>
                    <a:pt x="410" y="337"/>
                    <a:pt x="414" y="336"/>
                    <a:pt x="419" y="335"/>
                  </a:cubicBezTo>
                  <a:cubicBezTo>
                    <a:pt x="455" y="331"/>
                    <a:pt x="481" y="304"/>
                    <a:pt x="482" y="267"/>
                  </a:cubicBezTo>
                  <a:cubicBezTo>
                    <a:pt x="483" y="201"/>
                    <a:pt x="483" y="135"/>
                    <a:pt x="482" y="68"/>
                  </a:cubicBezTo>
                  <a:close/>
                  <a:moveTo>
                    <a:pt x="435" y="257"/>
                  </a:moveTo>
                  <a:cubicBezTo>
                    <a:pt x="435" y="280"/>
                    <a:pt x="426" y="290"/>
                    <a:pt x="403" y="288"/>
                  </a:cubicBezTo>
                  <a:cubicBezTo>
                    <a:pt x="353" y="282"/>
                    <a:pt x="310" y="295"/>
                    <a:pt x="271" y="325"/>
                  </a:cubicBezTo>
                  <a:cubicBezTo>
                    <a:pt x="247" y="344"/>
                    <a:pt x="220" y="358"/>
                    <a:pt x="194" y="374"/>
                  </a:cubicBezTo>
                  <a:cubicBezTo>
                    <a:pt x="190" y="377"/>
                    <a:pt x="186" y="379"/>
                    <a:pt x="179" y="382"/>
                  </a:cubicBezTo>
                  <a:cubicBezTo>
                    <a:pt x="182" y="365"/>
                    <a:pt x="185" y="350"/>
                    <a:pt x="188" y="334"/>
                  </a:cubicBezTo>
                  <a:cubicBezTo>
                    <a:pt x="190" y="320"/>
                    <a:pt x="192" y="305"/>
                    <a:pt x="195" y="288"/>
                  </a:cubicBezTo>
                  <a:cubicBezTo>
                    <a:pt x="156" y="288"/>
                    <a:pt x="120" y="288"/>
                    <a:pt x="83" y="288"/>
                  </a:cubicBezTo>
                  <a:cubicBezTo>
                    <a:pt x="58" y="288"/>
                    <a:pt x="51" y="281"/>
                    <a:pt x="51" y="256"/>
                  </a:cubicBezTo>
                  <a:cubicBezTo>
                    <a:pt x="51" y="197"/>
                    <a:pt x="51" y="138"/>
                    <a:pt x="51" y="79"/>
                  </a:cubicBezTo>
                  <a:cubicBezTo>
                    <a:pt x="51" y="56"/>
                    <a:pt x="58" y="48"/>
                    <a:pt x="82" y="48"/>
                  </a:cubicBezTo>
                  <a:cubicBezTo>
                    <a:pt x="189" y="48"/>
                    <a:pt x="296" y="48"/>
                    <a:pt x="403" y="48"/>
                  </a:cubicBezTo>
                  <a:cubicBezTo>
                    <a:pt x="427" y="48"/>
                    <a:pt x="435" y="56"/>
                    <a:pt x="435" y="80"/>
                  </a:cubicBezTo>
                  <a:cubicBezTo>
                    <a:pt x="435" y="139"/>
                    <a:pt x="435" y="198"/>
                    <a:pt x="435" y="2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6">
              <a:extLst>
                <a:ext uri="{FF2B5EF4-FFF2-40B4-BE49-F238E27FC236}">
                  <a16:creationId xmlns:a16="http://schemas.microsoft.com/office/drawing/2014/main" id="{82B992A7-0C71-B016-B88C-DDF842A64365}"/>
                </a:ext>
              </a:extLst>
            </p:cNvPr>
            <p:cNvSpPr>
              <a:spLocks noEditPoints="1"/>
            </p:cNvSpPr>
            <p:nvPr/>
          </p:nvSpPr>
          <p:spPr bwMode="auto">
            <a:xfrm>
              <a:off x="4991100" y="3152776"/>
              <a:ext cx="1778000" cy="1835150"/>
            </a:xfrm>
            <a:custGeom>
              <a:avLst/>
              <a:gdLst>
                <a:gd name="T0" fmla="*/ 1169 w 1224"/>
                <a:gd name="T1" fmla="*/ 903 h 1263"/>
                <a:gd name="T2" fmla="*/ 895 w 1224"/>
                <a:gd name="T3" fmla="*/ 765 h 1263"/>
                <a:gd name="T4" fmla="*/ 890 w 1224"/>
                <a:gd name="T5" fmla="*/ 743 h 1263"/>
                <a:gd name="T6" fmla="*/ 991 w 1224"/>
                <a:gd name="T7" fmla="*/ 686 h 1263"/>
                <a:gd name="T8" fmla="*/ 1071 w 1224"/>
                <a:gd name="T9" fmla="*/ 332 h 1263"/>
                <a:gd name="T10" fmla="*/ 726 w 1224"/>
                <a:gd name="T11" fmla="*/ 16 h 1263"/>
                <a:gd name="T12" fmla="*/ 447 w 1224"/>
                <a:gd name="T13" fmla="*/ 491 h 1263"/>
                <a:gd name="T14" fmla="*/ 526 w 1224"/>
                <a:gd name="T15" fmla="*/ 598 h 1263"/>
                <a:gd name="T16" fmla="*/ 643 w 1224"/>
                <a:gd name="T17" fmla="*/ 762 h 1263"/>
                <a:gd name="T18" fmla="*/ 351 w 1224"/>
                <a:gd name="T19" fmla="*/ 901 h 1263"/>
                <a:gd name="T20" fmla="*/ 262 w 1224"/>
                <a:gd name="T21" fmla="*/ 855 h 1263"/>
                <a:gd name="T22" fmla="*/ 343 w 1224"/>
                <a:gd name="T23" fmla="*/ 732 h 1263"/>
                <a:gd name="T24" fmla="*/ 174 w 1224"/>
                <a:gd name="T25" fmla="*/ 545 h 1263"/>
                <a:gd name="T26" fmla="*/ 72 w 1224"/>
                <a:gd name="T27" fmla="*/ 893 h 1263"/>
                <a:gd name="T28" fmla="*/ 400 w 1224"/>
                <a:gd name="T29" fmla="*/ 1219 h 1263"/>
                <a:gd name="T30" fmla="*/ 623 w 1224"/>
                <a:gd name="T31" fmla="*/ 1219 h 1263"/>
                <a:gd name="T32" fmla="*/ 710 w 1224"/>
                <a:gd name="T33" fmla="*/ 1071 h 1263"/>
                <a:gd name="T34" fmla="*/ 1222 w 1224"/>
                <a:gd name="T35" fmla="*/ 1061 h 1263"/>
                <a:gd name="T36" fmla="*/ 995 w 1224"/>
                <a:gd name="T37" fmla="*/ 594 h 1263"/>
                <a:gd name="T38" fmla="*/ 981 w 1224"/>
                <a:gd name="T39" fmla="*/ 637 h 1263"/>
                <a:gd name="T40" fmla="*/ 1000 w 1224"/>
                <a:gd name="T41" fmla="*/ 454 h 1263"/>
                <a:gd name="T42" fmla="*/ 1000 w 1224"/>
                <a:gd name="T43" fmla="*/ 535 h 1263"/>
                <a:gd name="T44" fmla="*/ 520 w 1224"/>
                <a:gd name="T45" fmla="*/ 455 h 1263"/>
                <a:gd name="T46" fmla="*/ 520 w 1224"/>
                <a:gd name="T47" fmla="*/ 534 h 1263"/>
                <a:gd name="T48" fmla="*/ 520 w 1224"/>
                <a:gd name="T49" fmla="*/ 388 h 1263"/>
                <a:gd name="T50" fmla="*/ 497 w 1224"/>
                <a:gd name="T51" fmla="*/ 410 h 1263"/>
                <a:gd name="T52" fmla="*/ 853 w 1224"/>
                <a:gd name="T53" fmla="*/ 80 h 1263"/>
                <a:gd name="T54" fmla="*/ 1020 w 1224"/>
                <a:gd name="T55" fmla="*/ 409 h 1263"/>
                <a:gd name="T56" fmla="*/ 999 w 1224"/>
                <a:gd name="T57" fmla="*/ 374 h 1263"/>
                <a:gd name="T58" fmla="*/ 521 w 1224"/>
                <a:gd name="T59" fmla="*/ 374 h 1263"/>
                <a:gd name="T60" fmla="*/ 567 w 1224"/>
                <a:gd name="T61" fmla="*/ 426 h 1263"/>
                <a:gd name="T62" fmla="*/ 762 w 1224"/>
                <a:gd name="T63" fmla="*/ 340 h 1263"/>
                <a:gd name="T64" fmla="*/ 938 w 1224"/>
                <a:gd name="T65" fmla="*/ 420 h 1263"/>
                <a:gd name="T66" fmla="*/ 951 w 1224"/>
                <a:gd name="T67" fmla="*/ 543 h 1263"/>
                <a:gd name="T68" fmla="*/ 911 w 1224"/>
                <a:gd name="T69" fmla="*/ 638 h 1263"/>
                <a:gd name="T70" fmla="*/ 760 w 1224"/>
                <a:gd name="T71" fmla="*/ 686 h 1263"/>
                <a:gd name="T72" fmla="*/ 777 w 1224"/>
                <a:gd name="T73" fmla="*/ 733 h 1263"/>
                <a:gd name="T74" fmla="*/ 824 w 1224"/>
                <a:gd name="T75" fmla="*/ 773 h 1263"/>
                <a:gd name="T76" fmla="*/ 691 w 1224"/>
                <a:gd name="T77" fmla="*/ 772 h 1263"/>
                <a:gd name="T78" fmla="*/ 174 w 1224"/>
                <a:gd name="T79" fmla="*/ 615 h 1263"/>
                <a:gd name="T80" fmla="*/ 260 w 1224"/>
                <a:gd name="T81" fmla="*/ 746 h 1263"/>
                <a:gd name="T82" fmla="*/ 174 w 1224"/>
                <a:gd name="T83" fmla="*/ 615 h 1263"/>
                <a:gd name="T84" fmla="*/ 274 w 1224"/>
                <a:gd name="T85" fmla="*/ 1027 h 1263"/>
                <a:gd name="T86" fmla="*/ 114 w 1224"/>
                <a:gd name="T87" fmla="*/ 674 h 1263"/>
                <a:gd name="T88" fmla="*/ 209 w 1224"/>
                <a:gd name="T89" fmla="*/ 806 h 1263"/>
                <a:gd name="T90" fmla="*/ 396 w 1224"/>
                <a:gd name="T91" fmla="*/ 1056 h 1263"/>
                <a:gd name="T92" fmla="*/ 607 w 1224"/>
                <a:gd name="T93" fmla="*/ 1167 h 1263"/>
                <a:gd name="T94" fmla="*/ 647 w 1224"/>
                <a:gd name="T95" fmla="*/ 1132 h 1263"/>
                <a:gd name="T96" fmla="*/ 565 w 1224"/>
                <a:gd name="T97" fmla="*/ 997 h 1263"/>
                <a:gd name="T98" fmla="*/ 647 w 1224"/>
                <a:gd name="T99" fmla="*/ 1132 h 1263"/>
                <a:gd name="T100" fmla="*/ 676 w 1224"/>
                <a:gd name="T101" fmla="*/ 1022 h 1263"/>
                <a:gd name="T102" fmla="*/ 568 w 1224"/>
                <a:gd name="T103" fmla="*/ 929 h 1263"/>
                <a:gd name="T104" fmla="*/ 424 w 1224"/>
                <a:gd name="T105" fmla="*/ 1016 h 1263"/>
                <a:gd name="T106" fmla="*/ 381 w 1224"/>
                <a:gd name="T107" fmla="*/ 960 h 1263"/>
                <a:gd name="T108" fmla="*/ 489 w 1224"/>
                <a:gd name="T109" fmla="*/ 838 h 1263"/>
                <a:gd name="T110" fmla="*/ 663 w 1224"/>
                <a:gd name="T111" fmla="*/ 817 h 1263"/>
                <a:gd name="T112" fmla="*/ 769 w 1224"/>
                <a:gd name="T113" fmla="*/ 903 h 1263"/>
                <a:gd name="T114" fmla="*/ 874 w 1224"/>
                <a:gd name="T115" fmla="*/ 810 h 1263"/>
                <a:gd name="T116" fmla="*/ 1123 w 1224"/>
                <a:gd name="T117" fmla="*/ 917 h 1263"/>
                <a:gd name="T118" fmla="*/ 1141 w 1224"/>
                <a:gd name="T119" fmla="*/ 1022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24" h="1263">
                  <a:moveTo>
                    <a:pt x="1222" y="1061"/>
                  </a:moveTo>
                  <a:cubicBezTo>
                    <a:pt x="1204" y="1009"/>
                    <a:pt x="1187" y="956"/>
                    <a:pt x="1169" y="903"/>
                  </a:cubicBezTo>
                  <a:cubicBezTo>
                    <a:pt x="1147" y="842"/>
                    <a:pt x="1103" y="804"/>
                    <a:pt x="1039" y="791"/>
                  </a:cubicBezTo>
                  <a:cubicBezTo>
                    <a:pt x="991" y="782"/>
                    <a:pt x="943" y="774"/>
                    <a:pt x="895" y="765"/>
                  </a:cubicBezTo>
                  <a:cubicBezTo>
                    <a:pt x="889" y="764"/>
                    <a:pt x="885" y="760"/>
                    <a:pt x="880" y="757"/>
                  </a:cubicBezTo>
                  <a:cubicBezTo>
                    <a:pt x="883" y="753"/>
                    <a:pt x="886" y="747"/>
                    <a:pt x="890" y="743"/>
                  </a:cubicBezTo>
                  <a:cubicBezTo>
                    <a:pt x="902" y="733"/>
                    <a:pt x="918" y="725"/>
                    <a:pt x="928" y="712"/>
                  </a:cubicBezTo>
                  <a:cubicBezTo>
                    <a:pt x="944" y="688"/>
                    <a:pt x="965" y="685"/>
                    <a:pt x="991" y="686"/>
                  </a:cubicBezTo>
                  <a:cubicBezTo>
                    <a:pt x="1042" y="688"/>
                    <a:pt x="1072" y="657"/>
                    <a:pt x="1072" y="606"/>
                  </a:cubicBezTo>
                  <a:cubicBezTo>
                    <a:pt x="1072" y="515"/>
                    <a:pt x="1072" y="423"/>
                    <a:pt x="1071" y="332"/>
                  </a:cubicBezTo>
                  <a:cubicBezTo>
                    <a:pt x="1071" y="309"/>
                    <a:pt x="1070" y="287"/>
                    <a:pt x="1065" y="265"/>
                  </a:cubicBezTo>
                  <a:cubicBezTo>
                    <a:pt x="1034" y="107"/>
                    <a:pt x="887" y="0"/>
                    <a:pt x="726" y="16"/>
                  </a:cubicBezTo>
                  <a:cubicBezTo>
                    <a:pt x="570" y="31"/>
                    <a:pt x="449" y="165"/>
                    <a:pt x="447" y="324"/>
                  </a:cubicBezTo>
                  <a:cubicBezTo>
                    <a:pt x="447" y="379"/>
                    <a:pt x="447" y="435"/>
                    <a:pt x="447" y="491"/>
                  </a:cubicBezTo>
                  <a:cubicBezTo>
                    <a:pt x="447" y="537"/>
                    <a:pt x="471" y="570"/>
                    <a:pt x="514" y="586"/>
                  </a:cubicBezTo>
                  <a:cubicBezTo>
                    <a:pt x="519" y="588"/>
                    <a:pt x="524" y="593"/>
                    <a:pt x="526" y="598"/>
                  </a:cubicBezTo>
                  <a:cubicBezTo>
                    <a:pt x="542" y="660"/>
                    <a:pt x="577" y="709"/>
                    <a:pt x="630" y="745"/>
                  </a:cubicBezTo>
                  <a:cubicBezTo>
                    <a:pt x="635" y="748"/>
                    <a:pt x="638" y="754"/>
                    <a:pt x="643" y="762"/>
                  </a:cubicBezTo>
                  <a:cubicBezTo>
                    <a:pt x="586" y="772"/>
                    <a:pt x="533" y="781"/>
                    <a:pt x="481" y="791"/>
                  </a:cubicBezTo>
                  <a:cubicBezTo>
                    <a:pt x="417" y="804"/>
                    <a:pt x="374" y="840"/>
                    <a:pt x="351" y="901"/>
                  </a:cubicBezTo>
                  <a:cubicBezTo>
                    <a:pt x="347" y="911"/>
                    <a:pt x="344" y="920"/>
                    <a:pt x="339" y="933"/>
                  </a:cubicBezTo>
                  <a:cubicBezTo>
                    <a:pt x="313" y="906"/>
                    <a:pt x="287" y="880"/>
                    <a:pt x="262" y="855"/>
                  </a:cubicBezTo>
                  <a:cubicBezTo>
                    <a:pt x="247" y="840"/>
                    <a:pt x="248" y="827"/>
                    <a:pt x="263" y="812"/>
                  </a:cubicBezTo>
                  <a:cubicBezTo>
                    <a:pt x="289" y="785"/>
                    <a:pt x="316" y="759"/>
                    <a:pt x="343" y="732"/>
                  </a:cubicBezTo>
                  <a:cubicBezTo>
                    <a:pt x="346" y="729"/>
                    <a:pt x="349" y="725"/>
                    <a:pt x="352" y="722"/>
                  </a:cubicBezTo>
                  <a:cubicBezTo>
                    <a:pt x="292" y="663"/>
                    <a:pt x="234" y="604"/>
                    <a:pt x="174" y="545"/>
                  </a:cubicBezTo>
                  <a:cubicBezTo>
                    <a:pt x="140" y="579"/>
                    <a:pt x="106" y="613"/>
                    <a:pt x="72" y="647"/>
                  </a:cubicBezTo>
                  <a:cubicBezTo>
                    <a:pt x="0" y="719"/>
                    <a:pt x="1" y="821"/>
                    <a:pt x="72" y="893"/>
                  </a:cubicBezTo>
                  <a:cubicBezTo>
                    <a:pt x="106" y="927"/>
                    <a:pt x="140" y="960"/>
                    <a:pt x="173" y="994"/>
                  </a:cubicBezTo>
                  <a:cubicBezTo>
                    <a:pt x="249" y="1069"/>
                    <a:pt x="324" y="1145"/>
                    <a:pt x="400" y="1219"/>
                  </a:cubicBezTo>
                  <a:cubicBezTo>
                    <a:pt x="429" y="1248"/>
                    <a:pt x="467" y="1261"/>
                    <a:pt x="508" y="1262"/>
                  </a:cubicBezTo>
                  <a:cubicBezTo>
                    <a:pt x="552" y="1263"/>
                    <a:pt x="591" y="1249"/>
                    <a:pt x="623" y="1219"/>
                  </a:cubicBezTo>
                  <a:cubicBezTo>
                    <a:pt x="664" y="1182"/>
                    <a:pt x="705" y="1145"/>
                    <a:pt x="749" y="1104"/>
                  </a:cubicBezTo>
                  <a:cubicBezTo>
                    <a:pt x="736" y="1093"/>
                    <a:pt x="724" y="1083"/>
                    <a:pt x="710" y="1071"/>
                  </a:cubicBezTo>
                  <a:cubicBezTo>
                    <a:pt x="883" y="1071"/>
                    <a:pt x="1053" y="1071"/>
                    <a:pt x="1224" y="1071"/>
                  </a:cubicBezTo>
                  <a:cubicBezTo>
                    <a:pt x="1223" y="1066"/>
                    <a:pt x="1222" y="1064"/>
                    <a:pt x="1222" y="1061"/>
                  </a:cubicBezTo>
                  <a:close/>
                  <a:moveTo>
                    <a:pt x="981" y="637"/>
                  </a:moveTo>
                  <a:cubicBezTo>
                    <a:pt x="985" y="622"/>
                    <a:pt x="987" y="606"/>
                    <a:pt x="995" y="594"/>
                  </a:cubicBezTo>
                  <a:cubicBezTo>
                    <a:pt x="999" y="586"/>
                    <a:pt x="1011" y="583"/>
                    <a:pt x="1021" y="578"/>
                  </a:cubicBezTo>
                  <a:cubicBezTo>
                    <a:pt x="1028" y="626"/>
                    <a:pt x="1021" y="643"/>
                    <a:pt x="981" y="637"/>
                  </a:cubicBezTo>
                  <a:close/>
                  <a:moveTo>
                    <a:pt x="1000" y="535"/>
                  </a:moveTo>
                  <a:cubicBezTo>
                    <a:pt x="1000" y="507"/>
                    <a:pt x="1000" y="481"/>
                    <a:pt x="1000" y="454"/>
                  </a:cubicBezTo>
                  <a:cubicBezTo>
                    <a:pt x="1015" y="463"/>
                    <a:pt x="1022" y="475"/>
                    <a:pt x="1023" y="491"/>
                  </a:cubicBezTo>
                  <a:cubicBezTo>
                    <a:pt x="1024" y="509"/>
                    <a:pt x="1017" y="523"/>
                    <a:pt x="1000" y="535"/>
                  </a:cubicBezTo>
                  <a:close/>
                  <a:moveTo>
                    <a:pt x="520" y="534"/>
                  </a:moveTo>
                  <a:cubicBezTo>
                    <a:pt x="485" y="515"/>
                    <a:pt x="492" y="465"/>
                    <a:pt x="520" y="455"/>
                  </a:cubicBezTo>
                  <a:cubicBezTo>
                    <a:pt x="520" y="468"/>
                    <a:pt x="520" y="481"/>
                    <a:pt x="520" y="494"/>
                  </a:cubicBezTo>
                  <a:cubicBezTo>
                    <a:pt x="520" y="507"/>
                    <a:pt x="520" y="520"/>
                    <a:pt x="520" y="534"/>
                  </a:cubicBezTo>
                  <a:close/>
                  <a:moveTo>
                    <a:pt x="521" y="374"/>
                  </a:moveTo>
                  <a:cubicBezTo>
                    <a:pt x="520" y="380"/>
                    <a:pt x="520" y="384"/>
                    <a:pt x="520" y="388"/>
                  </a:cubicBezTo>
                  <a:cubicBezTo>
                    <a:pt x="519" y="392"/>
                    <a:pt x="520" y="397"/>
                    <a:pt x="520" y="401"/>
                  </a:cubicBezTo>
                  <a:cubicBezTo>
                    <a:pt x="512" y="404"/>
                    <a:pt x="505" y="407"/>
                    <a:pt x="497" y="410"/>
                  </a:cubicBezTo>
                  <a:cubicBezTo>
                    <a:pt x="488" y="302"/>
                    <a:pt x="498" y="201"/>
                    <a:pt x="588" y="126"/>
                  </a:cubicBezTo>
                  <a:cubicBezTo>
                    <a:pt x="667" y="60"/>
                    <a:pt x="757" y="43"/>
                    <a:pt x="853" y="80"/>
                  </a:cubicBezTo>
                  <a:cubicBezTo>
                    <a:pt x="948" y="116"/>
                    <a:pt x="1005" y="187"/>
                    <a:pt x="1019" y="288"/>
                  </a:cubicBezTo>
                  <a:cubicBezTo>
                    <a:pt x="1025" y="327"/>
                    <a:pt x="1020" y="369"/>
                    <a:pt x="1020" y="409"/>
                  </a:cubicBezTo>
                  <a:cubicBezTo>
                    <a:pt x="1014" y="407"/>
                    <a:pt x="1007" y="404"/>
                    <a:pt x="999" y="401"/>
                  </a:cubicBezTo>
                  <a:cubicBezTo>
                    <a:pt x="999" y="393"/>
                    <a:pt x="999" y="385"/>
                    <a:pt x="999" y="374"/>
                  </a:cubicBezTo>
                  <a:cubicBezTo>
                    <a:pt x="901" y="380"/>
                    <a:pt x="823" y="342"/>
                    <a:pt x="760" y="267"/>
                  </a:cubicBezTo>
                  <a:cubicBezTo>
                    <a:pt x="696" y="341"/>
                    <a:pt x="618" y="380"/>
                    <a:pt x="521" y="374"/>
                  </a:cubicBezTo>
                  <a:close/>
                  <a:moveTo>
                    <a:pt x="567" y="538"/>
                  </a:moveTo>
                  <a:cubicBezTo>
                    <a:pt x="567" y="500"/>
                    <a:pt x="567" y="462"/>
                    <a:pt x="567" y="426"/>
                  </a:cubicBezTo>
                  <a:cubicBezTo>
                    <a:pt x="603" y="416"/>
                    <a:pt x="639" y="409"/>
                    <a:pt x="671" y="394"/>
                  </a:cubicBezTo>
                  <a:cubicBezTo>
                    <a:pt x="703" y="380"/>
                    <a:pt x="731" y="359"/>
                    <a:pt x="762" y="340"/>
                  </a:cubicBezTo>
                  <a:cubicBezTo>
                    <a:pt x="773" y="348"/>
                    <a:pt x="786" y="359"/>
                    <a:pt x="801" y="369"/>
                  </a:cubicBezTo>
                  <a:cubicBezTo>
                    <a:pt x="842" y="397"/>
                    <a:pt x="888" y="415"/>
                    <a:pt x="938" y="420"/>
                  </a:cubicBezTo>
                  <a:cubicBezTo>
                    <a:pt x="948" y="421"/>
                    <a:pt x="952" y="424"/>
                    <a:pt x="952" y="434"/>
                  </a:cubicBezTo>
                  <a:cubicBezTo>
                    <a:pt x="951" y="470"/>
                    <a:pt x="951" y="506"/>
                    <a:pt x="951" y="543"/>
                  </a:cubicBezTo>
                  <a:cubicBezTo>
                    <a:pt x="951" y="571"/>
                    <a:pt x="945" y="598"/>
                    <a:pt x="933" y="624"/>
                  </a:cubicBezTo>
                  <a:cubicBezTo>
                    <a:pt x="928" y="634"/>
                    <a:pt x="923" y="639"/>
                    <a:pt x="911" y="638"/>
                  </a:cubicBezTo>
                  <a:cubicBezTo>
                    <a:pt x="861" y="637"/>
                    <a:pt x="812" y="638"/>
                    <a:pt x="760" y="638"/>
                  </a:cubicBezTo>
                  <a:cubicBezTo>
                    <a:pt x="760" y="654"/>
                    <a:pt x="760" y="669"/>
                    <a:pt x="760" y="686"/>
                  </a:cubicBezTo>
                  <a:cubicBezTo>
                    <a:pt x="801" y="686"/>
                    <a:pt x="841" y="686"/>
                    <a:pt x="881" y="686"/>
                  </a:cubicBezTo>
                  <a:cubicBezTo>
                    <a:pt x="851" y="715"/>
                    <a:pt x="817" y="730"/>
                    <a:pt x="777" y="733"/>
                  </a:cubicBezTo>
                  <a:cubicBezTo>
                    <a:pt x="660" y="742"/>
                    <a:pt x="568" y="656"/>
                    <a:pt x="567" y="538"/>
                  </a:cubicBezTo>
                  <a:close/>
                  <a:moveTo>
                    <a:pt x="824" y="773"/>
                  </a:moveTo>
                  <a:cubicBezTo>
                    <a:pt x="803" y="795"/>
                    <a:pt x="780" y="818"/>
                    <a:pt x="758" y="840"/>
                  </a:cubicBezTo>
                  <a:cubicBezTo>
                    <a:pt x="738" y="820"/>
                    <a:pt x="716" y="797"/>
                    <a:pt x="691" y="772"/>
                  </a:cubicBezTo>
                  <a:cubicBezTo>
                    <a:pt x="738" y="785"/>
                    <a:pt x="783" y="785"/>
                    <a:pt x="824" y="773"/>
                  </a:cubicBezTo>
                  <a:close/>
                  <a:moveTo>
                    <a:pt x="174" y="615"/>
                  </a:moveTo>
                  <a:cubicBezTo>
                    <a:pt x="210" y="651"/>
                    <a:pt x="246" y="687"/>
                    <a:pt x="282" y="724"/>
                  </a:cubicBezTo>
                  <a:cubicBezTo>
                    <a:pt x="275" y="730"/>
                    <a:pt x="267" y="739"/>
                    <a:pt x="260" y="746"/>
                  </a:cubicBezTo>
                  <a:cubicBezTo>
                    <a:pt x="224" y="710"/>
                    <a:pt x="188" y="674"/>
                    <a:pt x="151" y="637"/>
                  </a:cubicBezTo>
                  <a:cubicBezTo>
                    <a:pt x="159" y="630"/>
                    <a:pt x="167" y="622"/>
                    <a:pt x="174" y="615"/>
                  </a:cubicBezTo>
                  <a:close/>
                  <a:moveTo>
                    <a:pt x="426" y="1178"/>
                  </a:moveTo>
                  <a:cubicBezTo>
                    <a:pt x="375" y="1128"/>
                    <a:pt x="325" y="1078"/>
                    <a:pt x="274" y="1027"/>
                  </a:cubicBezTo>
                  <a:cubicBezTo>
                    <a:pt x="219" y="972"/>
                    <a:pt x="163" y="916"/>
                    <a:pt x="107" y="860"/>
                  </a:cubicBezTo>
                  <a:cubicBezTo>
                    <a:pt x="50" y="803"/>
                    <a:pt x="53" y="726"/>
                    <a:pt x="114" y="674"/>
                  </a:cubicBezTo>
                  <a:cubicBezTo>
                    <a:pt x="150" y="710"/>
                    <a:pt x="186" y="746"/>
                    <a:pt x="223" y="783"/>
                  </a:cubicBezTo>
                  <a:cubicBezTo>
                    <a:pt x="218" y="790"/>
                    <a:pt x="212" y="798"/>
                    <a:pt x="209" y="806"/>
                  </a:cubicBezTo>
                  <a:cubicBezTo>
                    <a:pt x="197" y="836"/>
                    <a:pt x="203" y="863"/>
                    <a:pt x="225" y="885"/>
                  </a:cubicBezTo>
                  <a:cubicBezTo>
                    <a:pt x="282" y="942"/>
                    <a:pt x="339" y="999"/>
                    <a:pt x="396" y="1056"/>
                  </a:cubicBezTo>
                  <a:cubicBezTo>
                    <a:pt x="425" y="1085"/>
                    <a:pt x="459" y="1085"/>
                    <a:pt x="498" y="1058"/>
                  </a:cubicBezTo>
                  <a:cubicBezTo>
                    <a:pt x="535" y="1094"/>
                    <a:pt x="571" y="1131"/>
                    <a:pt x="607" y="1167"/>
                  </a:cubicBezTo>
                  <a:cubicBezTo>
                    <a:pt x="565" y="1225"/>
                    <a:pt x="479" y="1231"/>
                    <a:pt x="426" y="1178"/>
                  </a:cubicBezTo>
                  <a:close/>
                  <a:moveTo>
                    <a:pt x="647" y="1132"/>
                  </a:moveTo>
                  <a:cubicBezTo>
                    <a:pt x="610" y="1095"/>
                    <a:pt x="574" y="1059"/>
                    <a:pt x="537" y="1022"/>
                  </a:cubicBezTo>
                  <a:cubicBezTo>
                    <a:pt x="546" y="1014"/>
                    <a:pt x="556" y="1005"/>
                    <a:pt x="565" y="997"/>
                  </a:cubicBezTo>
                  <a:cubicBezTo>
                    <a:pt x="602" y="1033"/>
                    <a:pt x="637" y="1069"/>
                    <a:pt x="675" y="1107"/>
                  </a:cubicBezTo>
                  <a:cubicBezTo>
                    <a:pt x="666" y="1115"/>
                    <a:pt x="656" y="1124"/>
                    <a:pt x="647" y="1132"/>
                  </a:cubicBezTo>
                  <a:close/>
                  <a:moveTo>
                    <a:pt x="1141" y="1022"/>
                  </a:moveTo>
                  <a:cubicBezTo>
                    <a:pt x="986" y="1022"/>
                    <a:pt x="831" y="1022"/>
                    <a:pt x="676" y="1022"/>
                  </a:cubicBezTo>
                  <a:cubicBezTo>
                    <a:pt x="666" y="1022"/>
                    <a:pt x="659" y="1020"/>
                    <a:pt x="652" y="1012"/>
                  </a:cubicBezTo>
                  <a:cubicBezTo>
                    <a:pt x="624" y="984"/>
                    <a:pt x="597" y="957"/>
                    <a:pt x="568" y="929"/>
                  </a:cubicBezTo>
                  <a:cubicBezTo>
                    <a:pt x="535" y="959"/>
                    <a:pt x="503" y="988"/>
                    <a:pt x="470" y="1017"/>
                  </a:cubicBezTo>
                  <a:cubicBezTo>
                    <a:pt x="451" y="1034"/>
                    <a:pt x="442" y="1034"/>
                    <a:pt x="424" y="1016"/>
                  </a:cubicBezTo>
                  <a:cubicBezTo>
                    <a:pt x="411" y="1003"/>
                    <a:pt x="398" y="990"/>
                    <a:pt x="385" y="978"/>
                  </a:cubicBezTo>
                  <a:cubicBezTo>
                    <a:pt x="380" y="973"/>
                    <a:pt x="378" y="968"/>
                    <a:pt x="381" y="960"/>
                  </a:cubicBezTo>
                  <a:cubicBezTo>
                    <a:pt x="386" y="946"/>
                    <a:pt x="390" y="932"/>
                    <a:pt x="395" y="918"/>
                  </a:cubicBezTo>
                  <a:cubicBezTo>
                    <a:pt x="412" y="874"/>
                    <a:pt x="443" y="847"/>
                    <a:pt x="489" y="838"/>
                  </a:cubicBezTo>
                  <a:cubicBezTo>
                    <a:pt x="541" y="828"/>
                    <a:pt x="593" y="819"/>
                    <a:pt x="645" y="810"/>
                  </a:cubicBezTo>
                  <a:cubicBezTo>
                    <a:pt x="651" y="809"/>
                    <a:pt x="659" y="813"/>
                    <a:pt x="663" y="817"/>
                  </a:cubicBezTo>
                  <a:cubicBezTo>
                    <a:pt x="695" y="848"/>
                    <a:pt x="726" y="880"/>
                    <a:pt x="758" y="912"/>
                  </a:cubicBezTo>
                  <a:cubicBezTo>
                    <a:pt x="763" y="908"/>
                    <a:pt x="766" y="906"/>
                    <a:pt x="769" y="903"/>
                  </a:cubicBezTo>
                  <a:cubicBezTo>
                    <a:pt x="798" y="874"/>
                    <a:pt x="826" y="845"/>
                    <a:pt x="855" y="817"/>
                  </a:cubicBezTo>
                  <a:cubicBezTo>
                    <a:pt x="860" y="813"/>
                    <a:pt x="868" y="809"/>
                    <a:pt x="874" y="810"/>
                  </a:cubicBezTo>
                  <a:cubicBezTo>
                    <a:pt x="926" y="819"/>
                    <a:pt x="978" y="828"/>
                    <a:pt x="1029" y="838"/>
                  </a:cubicBezTo>
                  <a:cubicBezTo>
                    <a:pt x="1075" y="847"/>
                    <a:pt x="1107" y="873"/>
                    <a:pt x="1123" y="917"/>
                  </a:cubicBezTo>
                  <a:cubicBezTo>
                    <a:pt x="1135" y="951"/>
                    <a:pt x="1146" y="985"/>
                    <a:pt x="1158" y="1022"/>
                  </a:cubicBezTo>
                  <a:cubicBezTo>
                    <a:pt x="1151" y="1022"/>
                    <a:pt x="1146" y="1022"/>
                    <a:pt x="1141" y="102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7">
              <a:extLst>
                <a:ext uri="{FF2B5EF4-FFF2-40B4-BE49-F238E27FC236}">
                  <a16:creationId xmlns:a16="http://schemas.microsoft.com/office/drawing/2014/main" id="{9BA37AB5-BCE8-F52B-6306-CBB46669014E}"/>
                </a:ext>
              </a:extLst>
            </p:cNvPr>
            <p:cNvSpPr>
              <a:spLocks/>
            </p:cNvSpPr>
            <p:nvPr/>
          </p:nvSpPr>
          <p:spPr bwMode="auto">
            <a:xfrm>
              <a:off x="5018088" y="2906713"/>
              <a:ext cx="1365250" cy="906463"/>
            </a:xfrm>
            <a:custGeom>
              <a:avLst/>
              <a:gdLst>
                <a:gd name="T0" fmla="*/ 225 w 939"/>
                <a:gd name="T1" fmla="*/ 540 h 624"/>
                <a:gd name="T2" fmla="*/ 200 w 939"/>
                <a:gd name="T3" fmla="*/ 499 h 624"/>
                <a:gd name="T4" fmla="*/ 137 w 939"/>
                <a:gd name="T5" fmla="*/ 536 h 624"/>
                <a:gd name="T6" fmla="*/ 332 w 939"/>
                <a:gd name="T7" fmla="*/ 216 h 624"/>
                <a:gd name="T8" fmla="*/ 926 w 939"/>
                <a:gd name="T9" fmla="*/ 90 h 624"/>
                <a:gd name="T10" fmla="*/ 939 w 939"/>
                <a:gd name="T11" fmla="*/ 45 h 624"/>
                <a:gd name="T12" fmla="*/ 487 w 939"/>
                <a:gd name="T13" fmla="*/ 65 h 624"/>
                <a:gd name="T14" fmla="*/ 86 w 939"/>
                <a:gd name="T15" fmla="*/ 533 h 624"/>
                <a:gd name="T16" fmla="*/ 41 w 939"/>
                <a:gd name="T17" fmla="*/ 459 h 624"/>
                <a:gd name="T18" fmla="*/ 0 w 939"/>
                <a:gd name="T19" fmla="*/ 484 h 624"/>
                <a:gd name="T20" fmla="*/ 84 w 939"/>
                <a:gd name="T21" fmla="*/ 624 h 624"/>
                <a:gd name="T22" fmla="*/ 225 w 939"/>
                <a:gd name="T23" fmla="*/ 54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9" h="624">
                  <a:moveTo>
                    <a:pt x="225" y="540"/>
                  </a:moveTo>
                  <a:cubicBezTo>
                    <a:pt x="216" y="526"/>
                    <a:pt x="208" y="513"/>
                    <a:pt x="200" y="499"/>
                  </a:cubicBezTo>
                  <a:cubicBezTo>
                    <a:pt x="179" y="512"/>
                    <a:pt x="158" y="524"/>
                    <a:pt x="137" y="536"/>
                  </a:cubicBezTo>
                  <a:cubicBezTo>
                    <a:pt x="157" y="435"/>
                    <a:pt x="226" y="305"/>
                    <a:pt x="332" y="216"/>
                  </a:cubicBezTo>
                  <a:cubicBezTo>
                    <a:pt x="507" y="69"/>
                    <a:pt x="706" y="31"/>
                    <a:pt x="926" y="90"/>
                  </a:cubicBezTo>
                  <a:cubicBezTo>
                    <a:pt x="930" y="75"/>
                    <a:pt x="935" y="60"/>
                    <a:pt x="939" y="45"/>
                  </a:cubicBezTo>
                  <a:cubicBezTo>
                    <a:pt x="785" y="0"/>
                    <a:pt x="634" y="4"/>
                    <a:pt x="487" y="65"/>
                  </a:cubicBezTo>
                  <a:cubicBezTo>
                    <a:pt x="277" y="154"/>
                    <a:pt x="146" y="312"/>
                    <a:pt x="86" y="533"/>
                  </a:cubicBezTo>
                  <a:cubicBezTo>
                    <a:pt x="70" y="507"/>
                    <a:pt x="56" y="484"/>
                    <a:pt x="41" y="459"/>
                  </a:cubicBezTo>
                  <a:cubicBezTo>
                    <a:pt x="27" y="468"/>
                    <a:pt x="14" y="476"/>
                    <a:pt x="0" y="484"/>
                  </a:cubicBezTo>
                  <a:cubicBezTo>
                    <a:pt x="28" y="531"/>
                    <a:pt x="56" y="577"/>
                    <a:pt x="84" y="624"/>
                  </a:cubicBezTo>
                  <a:cubicBezTo>
                    <a:pt x="132" y="596"/>
                    <a:pt x="178" y="568"/>
                    <a:pt x="225" y="5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8">
              <a:extLst>
                <a:ext uri="{FF2B5EF4-FFF2-40B4-BE49-F238E27FC236}">
                  <a16:creationId xmlns:a16="http://schemas.microsoft.com/office/drawing/2014/main" id="{816685E3-82E9-E3E7-0C91-09400D0EDA1E}"/>
                </a:ext>
              </a:extLst>
            </p:cNvPr>
            <p:cNvSpPr>
              <a:spLocks/>
            </p:cNvSpPr>
            <p:nvPr/>
          </p:nvSpPr>
          <p:spPr bwMode="auto">
            <a:xfrm>
              <a:off x="6800850" y="3473451"/>
              <a:ext cx="358775" cy="1047750"/>
            </a:xfrm>
            <a:custGeom>
              <a:avLst/>
              <a:gdLst>
                <a:gd name="T0" fmla="*/ 22 w 247"/>
                <a:gd name="T1" fmla="*/ 141 h 721"/>
                <a:gd name="T2" fmla="*/ 63 w 247"/>
                <a:gd name="T3" fmla="*/ 165 h 721"/>
                <a:gd name="T4" fmla="*/ 106 w 247"/>
                <a:gd name="T5" fmla="*/ 95 h 721"/>
                <a:gd name="T6" fmla="*/ 0 w 247"/>
                <a:gd name="T7" fmla="*/ 691 h 721"/>
                <a:gd name="T8" fmla="*/ 37 w 247"/>
                <a:gd name="T9" fmla="*/ 721 h 721"/>
                <a:gd name="T10" fmla="*/ 153 w 247"/>
                <a:gd name="T11" fmla="*/ 85 h 721"/>
                <a:gd name="T12" fmla="*/ 222 w 247"/>
                <a:gd name="T13" fmla="*/ 126 h 721"/>
                <a:gd name="T14" fmla="*/ 247 w 247"/>
                <a:gd name="T15" fmla="*/ 85 h 721"/>
                <a:gd name="T16" fmla="*/ 106 w 247"/>
                <a:gd name="T17" fmla="*/ 0 h 721"/>
                <a:gd name="T18" fmla="*/ 22 w 247"/>
                <a:gd name="T19" fmla="*/ 141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721">
                  <a:moveTo>
                    <a:pt x="22" y="141"/>
                  </a:moveTo>
                  <a:cubicBezTo>
                    <a:pt x="36" y="149"/>
                    <a:pt x="49" y="157"/>
                    <a:pt x="63" y="165"/>
                  </a:cubicBezTo>
                  <a:cubicBezTo>
                    <a:pt x="77" y="142"/>
                    <a:pt x="90" y="120"/>
                    <a:pt x="106" y="95"/>
                  </a:cubicBezTo>
                  <a:cubicBezTo>
                    <a:pt x="172" y="314"/>
                    <a:pt x="136" y="510"/>
                    <a:pt x="0" y="691"/>
                  </a:cubicBezTo>
                  <a:cubicBezTo>
                    <a:pt x="12" y="701"/>
                    <a:pt x="24" y="710"/>
                    <a:pt x="37" y="721"/>
                  </a:cubicBezTo>
                  <a:cubicBezTo>
                    <a:pt x="183" y="528"/>
                    <a:pt x="222" y="317"/>
                    <a:pt x="153" y="85"/>
                  </a:cubicBezTo>
                  <a:cubicBezTo>
                    <a:pt x="177" y="99"/>
                    <a:pt x="199" y="112"/>
                    <a:pt x="222" y="126"/>
                  </a:cubicBezTo>
                  <a:cubicBezTo>
                    <a:pt x="230" y="112"/>
                    <a:pt x="238" y="99"/>
                    <a:pt x="247" y="85"/>
                  </a:cubicBezTo>
                  <a:cubicBezTo>
                    <a:pt x="200" y="56"/>
                    <a:pt x="153" y="29"/>
                    <a:pt x="106" y="0"/>
                  </a:cubicBezTo>
                  <a:cubicBezTo>
                    <a:pt x="78" y="48"/>
                    <a:pt x="50" y="94"/>
                    <a:pt x="22" y="14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9">
              <a:extLst>
                <a:ext uri="{FF2B5EF4-FFF2-40B4-BE49-F238E27FC236}">
                  <a16:creationId xmlns:a16="http://schemas.microsoft.com/office/drawing/2014/main" id="{51D287F6-00F0-A31F-8915-EA68DECD7A3B}"/>
                </a:ext>
              </a:extLst>
            </p:cNvPr>
            <p:cNvSpPr>
              <a:spLocks/>
            </p:cNvSpPr>
            <p:nvPr/>
          </p:nvSpPr>
          <p:spPr bwMode="auto">
            <a:xfrm>
              <a:off x="6618288" y="2965451"/>
              <a:ext cx="415925" cy="66675"/>
            </a:xfrm>
            <a:custGeom>
              <a:avLst/>
              <a:gdLst>
                <a:gd name="T0" fmla="*/ 286 w 286"/>
                <a:gd name="T1" fmla="*/ 0 h 46"/>
                <a:gd name="T2" fmla="*/ 0 w 286"/>
                <a:gd name="T3" fmla="*/ 0 h 46"/>
                <a:gd name="T4" fmla="*/ 0 w 286"/>
                <a:gd name="T5" fmla="*/ 46 h 46"/>
                <a:gd name="T6" fmla="*/ 286 w 286"/>
                <a:gd name="T7" fmla="*/ 46 h 46"/>
                <a:gd name="T8" fmla="*/ 286 w 286"/>
                <a:gd name="T9" fmla="*/ 0 h 46"/>
              </a:gdLst>
              <a:ahLst/>
              <a:cxnLst>
                <a:cxn ang="0">
                  <a:pos x="T0" y="T1"/>
                </a:cxn>
                <a:cxn ang="0">
                  <a:pos x="T2" y="T3"/>
                </a:cxn>
                <a:cxn ang="0">
                  <a:pos x="T4" y="T5"/>
                </a:cxn>
                <a:cxn ang="0">
                  <a:pos x="T6" y="T7"/>
                </a:cxn>
                <a:cxn ang="0">
                  <a:pos x="T8" y="T9"/>
                </a:cxn>
              </a:cxnLst>
              <a:rect l="0" t="0" r="r" b="b"/>
              <a:pathLst>
                <a:path w="286" h="46">
                  <a:moveTo>
                    <a:pt x="286" y="0"/>
                  </a:moveTo>
                  <a:cubicBezTo>
                    <a:pt x="190" y="0"/>
                    <a:pt x="95" y="0"/>
                    <a:pt x="0" y="0"/>
                  </a:cubicBezTo>
                  <a:cubicBezTo>
                    <a:pt x="0" y="16"/>
                    <a:pt x="0" y="31"/>
                    <a:pt x="0" y="46"/>
                  </a:cubicBezTo>
                  <a:cubicBezTo>
                    <a:pt x="96" y="46"/>
                    <a:pt x="191" y="46"/>
                    <a:pt x="286" y="46"/>
                  </a:cubicBezTo>
                  <a:cubicBezTo>
                    <a:pt x="286" y="30"/>
                    <a:pt x="286" y="15"/>
                    <a:pt x="28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10">
              <a:extLst>
                <a:ext uri="{FF2B5EF4-FFF2-40B4-BE49-F238E27FC236}">
                  <a16:creationId xmlns:a16="http://schemas.microsoft.com/office/drawing/2014/main" id="{E5B03A85-4934-A80B-4D58-9F99A5FBC7D7}"/>
                </a:ext>
              </a:extLst>
            </p:cNvPr>
            <p:cNvSpPr>
              <a:spLocks/>
            </p:cNvSpPr>
            <p:nvPr/>
          </p:nvSpPr>
          <p:spPr bwMode="auto">
            <a:xfrm>
              <a:off x="6618288" y="3105151"/>
              <a:ext cx="277813" cy="66675"/>
            </a:xfrm>
            <a:custGeom>
              <a:avLst/>
              <a:gdLst>
                <a:gd name="T0" fmla="*/ 0 w 191"/>
                <a:gd name="T1" fmla="*/ 46 h 46"/>
                <a:gd name="T2" fmla="*/ 191 w 191"/>
                <a:gd name="T3" fmla="*/ 46 h 46"/>
                <a:gd name="T4" fmla="*/ 191 w 191"/>
                <a:gd name="T5" fmla="*/ 0 h 46"/>
                <a:gd name="T6" fmla="*/ 0 w 191"/>
                <a:gd name="T7" fmla="*/ 0 h 46"/>
                <a:gd name="T8" fmla="*/ 0 w 191"/>
                <a:gd name="T9" fmla="*/ 46 h 46"/>
              </a:gdLst>
              <a:ahLst/>
              <a:cxnLst>
                <a:cxn ang="0">
                  <a:pos x="T0" y="T1"/>
                </a:cxn>
                <a:cxn ang="0">
                  <a:pos x="T2" y="T3"/>
                </a:cxn>
                <a:cxn ang="0">
                  <a:pos x="T4" y="T5"/>
                </a:cxn>
                <a:cxn ang="0">
                  <a:pos x="T6" y="T7"/>
                </a:cxn>
                <a:cxn ang="0">
                  <a:pos x="T8" y="T9"/>
                </a:cxn>
              </a:cxnLst>
              <a:rect l="0" t="0" r="r" b="b"/>
              <a:pathLst>
                <a:path w="191" h="46">
                  <a:moveTo>
                    <a:pt x="0" y="46"/>
                  </a:moveTo>
                  <a:cubicBezTo>
                    <a:pt x="64" y="46"/>
                    <a:pt x="127" y="46"/>
                    <a:pt x="191" y="46"/>
                  </a:cubicBezTo>
                  <a:cubicBezTo>
                    <a:pt x="191" y="31"/>
                    <a:pt x="191" y="16"/>
                    <a:pt x="191" y="0"/>
                  </a:cubicBezTo>
                  <a:cubicBezTo>
                    <a:pt x="126" y="0"/>
                    <a:pt x="63" y="0"/>
                    <a:pt x="0" y="0"/>
                  </a:cubicBezTo>
                  <a:cubicBezTo>
                    <a:pt x="0" y="16"/>
                    <a:pt x="0" y="30"/>
                    <a:pt x="0" y="4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11">
              <a:extLst>
                <a:ext uri="{FF2B5EF4-FFF2-40B4-BE49-F238E27FC236}">
                  <a16:creationId xmlns:a16="http://schemas.microsoft.com/office/drawing/2014/main" id="{9D421664-CF04-E50B-BA79-73D74BEEDF0F}"/>
                </a:ext>
              </a:extLst>
            </p:cNvPr>
            <p:cNvSpPr>
              <a:spLocks/>
            </p:cNvSpPr>
            <p:nvPr/>
          </p:nvSpPr>
          <p:spPr bwMode="auto">
            <a:xfrm>
              <a:off x="6967538" y="3105151"/>
              <a:ext cx="66675" cy="68263"/>
            </a:xfrm>
            <a:custGeom>
              <a:avLst/>
              <a:gdLst>
                <a:gd name="T0" fmla="*/ 0 w 46"/>
                <a:gd name="T1" fmla="*/ 47 h 47"/>
                <a:gd name="T2" fmla="*/ 46 w 46"/>
                <a:gd name="T3" fmla="*/ 47 h 47"/>
                <a:gd name="T4" fmla="*/ 46 w 46"/>
                <a:gd name="T5" fmla="*/ 0 h 47"/>
                <a:gd name="T6" fmla="*/ 0 w 46"/>
                <a:gd name="T7" fmla="*/ 0 h 47"/>
                <a:gd name="T8" fmla="*/ 0 w 46"/>
                <a:gd name="T9" fmla="*/ 47 h 47"/>
              </a:gdLst>
              <a:ahLst/>
              <a:cxnLst>
                <a:cxn ang="0">
                  <a:pos x="T0" y="T1"/>
                </a:cxn>
                <a:cxn ang="0">
                  <a:pos x="T2" y="T3"/>
                </a:cxn>
                <a:cxn ang="0">
                  <a:pos x="T4" y="T5"/>
                </a:cxn>
                <a:cxn ang="0">
                  <a:pos x="T6" y="T7"/>
                </a:cxn>
                <a:cxn ang="0">
                  <a:pos x="T8" y="T9"/>
                </a:cxn>
              </a:cxnLst>
              <a:rect l="0" t="0" r="r" b="b"/>
              <a:pathLst>
                <a:path w="46" h="47">
                  <a:moveTo>
                    <a:pt x="0" y="47"/>
                  </a:moveTo>
                  <a:cubicBezTo>
                    <a:pt x="16" y="47"/>
                    <a:pt x="31" y="47"/>
                    <a:pt x="46" y="47"/>
                  </a:cubicBezTo>
                  <a:cubicBezTo>
                    <a:pt x="46" y="31"/>
                    <a:pt x="46" y="16"/>
                    <a:pt x="46" y="0"/>
                  </a:cubicBezTo>
                  <a:cubicBezTo>
                    <a:pt x="31" y="0"/>
                    <a:pt x="16" y="0"/>
                    <a:pt x="0" y="0"/>
                  </a:cubicBezTo>
                  <a:cubicBezTo>
                    <a:pt x="0" y="16"/>
                    <a:pt x="0" y="31"/>
                    <a:pt x="0"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2516944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3966250" y="397897"/>
            <a:ext cx="4259499"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Customer Service</a:t>
            </a:r>
          </a:p>
        </p:txBody>
      </p:sp>
      <p:sp>
        <p:nvSpPr>
          <p:cNvPr id="12" name="Freeform 5">
            <a:extLst>
              <a:ext uri="{FF2B5EF4-FFF2-40B4-BE49-F238E27FC236}">
                <a16:creationId xmlns:a16="http://schemas.microsoft.com/office/drawing/2014/main" id="{6D7399FF-3EAA-0097-DD59-ADC636810790}"/>
              </a:ext>
            </a:extLst>
          </p:cNvPr>
          <p:cNvSpPr>
            <a:spLocks/>
          </p:cNvSpPr>
          <p:nvPr/>
        </p:nvSpPr>
        <p:spPr bwMode="auto">
          <a:xfrm>
            <a:off x="6158341" y="3078551"/>
            <a:ext cx="2143700" cy="2888965"/>
          </a:xfrm>
          <a:custGeom>
            <a:avLst/>
            <a:gdLst>
              <a:gd name="T0" fmla="*/ 465 w 728"/>
              <a:gd name="T1" fmla="*/ 982 h 982"/>
              <a:gd name="T2" fmla="*/ 202 w 728"/>
              <a:gd name="T3" fmla="*/ 719 h 982"/>
              <a:gd name="T4" fmla="*/ 202 w 728"/>
              <a:gd name="T5" fmla="*/ 717 h 982"/>
              <a:gd name="T6" fmla="*/ 202 w 728"/>
              <a:gd name="T7" fmla="*/ 713 h 982"/>
              <a:gd name="T8" fmla="*/ 0 w 728"/>
              <a:gd name="T9" fmla="*/ 208 h 982"/>
              <a:gd name="T10" fmla="*/ 113 w 728"/>
              <a:gd name="T11" fmla="*/ 142 h 982"/>
              <a:gd name="T12" fmla="*/ 116 w 728"/>
              <a:gd name="T13" fmla="*/ 140 h 982"/>
              <a:gd name="T14" fmla="*/ 117 w 728"/>
              <a:gd name="T15" fmla="*/ 140 h 982"/>
              <a:gd name="T16" fmla="*/ 123 w 728"/>
              <a:gd name="T17" fmla="*/ 136 h 982"/>
              <a:gd name="T18" fmla="*/ 128 w 728"/>
              <a:gd name="T19" fmla="*/ 133 h 982"/>
              <a:gd name="T20" fmla="*/ 134 w 728"/>
              <a:gd name="T21" fmla="*/ 129 h 982"/>
              <a:gd name="T22" fmla="*/ 135 w 728"/>
              <a:gd name="T23" fmla="*/ 129 h 982"/>
              <a:gd name="T24" fmla="*/ 138 w 728"/>
              <a:gd name="T25" fmla="*/ 127 h 982"/>
              <a:gd name="T26" fmla="*/ 147 w 728"/>
              <a:gd name="T27" fmla="*/ 121 h 982"/>
              <a:gd name="T28" fmla="*/ 150 w 728"/>
              <a:gd name="T29" fmla="*/ 118 h 982"/>
              <a:gd name="T30" fmla="*/ 157 w 728"/>
              <a:gd name="T31" fmla="*/ 113 h 982"/>
              <a:gd name="T32" fmla="*/ 160 w 728"/>
              <a:gd name="T33" fmla="*/ 111 h 982"/>
              <a:gd name="T34" fmla="*/ 169 w 728"/>
              <a:gd name="T35" fmla="*/ 103 h 982"/>
              <a:gd name="T36" fmla="*/ 170 w 728"/>
              <a:gd name="T37" fmla="*/ 101 h 982"/>
              <a:gd name="T38" fmla="*/ 178 w 728"/>
              <a:gd name="T39" fmla="*/ 95 h 982"/>
              <a:gd name="T40" fmla="*/ 180 w 728"/>
              <a:gd name="T41" fmla="*/ 93 h 982"/>
              <a:gd name="T42" fmla="*/ 197 w 728"/>
              <a:gd name="T43" fmla="*/ 74 h 982"/>
              <a:gd name="T44" fmla="*/ 198 w 728"/>
              <a:gd name="T45" fmla="*/ 73 h 982"/>
              <a:gd name="T46" fmla="*/ 242 w 728"/>
              <a:gd name="T47" fmla="*/ 0 h 982"/>
              <a:gd name="T48" fmla="*/ 588 w 728"/>
              <a:gd name="T49" fmla="*/ 486 h 982"/>
              <a:gd name="T50" fmla="*/ 728 w 728"/>
              <a:gd name="T51" fmla="*/ 719 h 982"/>
              <a:gd name="T52" fmla="*/ 465 w 728"/>
              <a:gd name="T53" fmla="*/ 982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8" h="982">
                <a:moveTo>
                  <a:pt x="465" y="982"/>
                </a:moveTo>
                <a:cubicBezTo>
                  <a:pt x="320" y="982"/>
                  <a:pt x="202" y="864"/>
                  <a:pt x="202" y="719"/>
                </a:cubicBezTo>
                <a:cubicBezTo>
                  <a:pt x="202" y="718"/>
                  <a:pt x="202" y="717"/>
                  <a:pt x="202" y="717"/>
                </a:cubicBezTo>
                <a:cubicBezTo>
                  <a:pt x="202" y="715"/>
                  <a:pt x="202" y="714"/>
                  <a:pt x="202" y="713"/>
                </a:cubicBezTo>
                <a:cubicBezTo>
                  <a:pt x="207" y="443"/>
                  <a:pt x="178" y="329"/>
                  <a:pt x="0" y="208"/>
                </a:cubicBezTo>
                <a:cubicBezTo>
                  <a:pt x="31" y="188"/>
                  <a:pt x="68" y="166"/>
                  <a:pt x="113" y="142"/>
                </a:cubicBezTo>
                <a:cubicBezTo>
                  <a:pt x="114" y="141"/>
                  <a:pt x="115" y="141"/>
                  <a:pt x="116" y="140"/>
                </a:cubicBezTo>
                <a:cubicBezTo>
                  <a:pt x="117" y="140"/>
                  <a:pt x="117" y="140"/>
                  <a:pt x="117" y="140"/>
                </a:cubicBezTo>
                <a:cubicBezTo>
                  <a:pt x="119" y="138"/>
                  <a:pt x="121" y="137"/>
                  <a:pt x="123" y="136"/>
                </a:cubicBezTo>
                <a:cubicBezTo>
                  <a:pt x="125" y="135"/>
                  <a:pt x="126" y="134"/>
                  <a:pt x="128" y="133"/>
                </a:cubicBezTo>
                <a:cubicBezTo>
                  <a:pt x="130" y="132"/>
                  <a:pt x="132" y="131"/>
                  <a:pt x="134" y="129"/>
                </a:cubicBezTo>
                <a:cubicBezTo>
                  <a:pt x="135" y="129"/>
                  <a:pt x="135" y="129"/>
                  <a:pt x="135" y="129"/>
                </a:cubicBezTo>
                <a:cubicBezTo>
                  <a:pt x="136" y="128"/>
                  <a:pt x="137" y="128"/>
                  <a:pt x="138" y="127"/>
                </a:cubicBezTo>
                <a:cubicBezTo>
                  <a:pt x="141" y="125"/>
                  <a:pt x="144" y="123"/>
                  <a:pt x="147" y="121"/>
                </a:cubicBezTo>
                <a:cubicBezTo>
                  <a:pt x="148" y="120"/>
                  <a:pt x="149" y="119"/>
                  <a:pt x="150" y="118"/>
                </a:cubicBezTo>
                <a:cubicBezTo>
                  <a:pt x="152" y="116"/>
                  <a:pt x="155" y="115"/>
                  <a:pt x="157" y="113"/>
                </a:cubicBezTo>
                <a:cubicBezTo>
                  <a:pt x="160" y="111"/>
                  <a:pt x="160" y="111"/>
                  <a:pt x="160" y="111"/>
                </a:cubicBezTo>
                <a:cubicBezTo>
                  <a:pt x="163" y="108"/>
                  <a:pt x="166" y="106"/>
                  <a:pt x="169" y="103"/>
                </a:cubicBezTo>
                <a:cubicBezTo>
                  <a:pt x="170" y="101"/>
                  <a:pt x="170" y="101"/>
                  <a:pt x="170" y="101"/>
                </a:cubicBezTo>
                <a:cubicBezTo>
                  <a:pt x="173" y="99"/>
                  <a:pt x="175" y="97"/>
                  <a:pt x="178" y="95"/>
                </a:cubicBezTo>
                <a:cubicBezTo>
                  <a:pt x="180" y="93"/>
                  <a:pt x="180" y="93"/>
                  <a:pt x="180" y="93"/>
                </a:cubicBezTo>
                <a:cubicBezTo>
                  <a:pt x="186" y="87"/>
                  <a:pt x="191" y="81"/>
                  <a:pt x="197" y="74"/>
                </a:cubicBezTo>
                <a:cubicBezTo>
                  <a:pt x="198" y="73"/>
                  <a:pt x="198" y="73"/>
                  <a:pt x="198" y="73"/>
                </a:cubicBezTo>
                <a:cubicBezTo>
                  <a:pt x="216" y="51"/>
                  <a:pt x="231" y="26"/>
                  <a:pt x="242" y="0"/>
                </a:cubicBezTo>
                <a:cubicBezTo>
                  <a:pt x="250" y="257"/>
                  <a:pt x="321" y="343"/>
                  <a:pt x="588" y="486"/>
                </a:cubicBezTo>
                <a:cubicBezTo>
                  <a:pt x="674" y="532"/>
                  <a:pt x="728" y="621"/>
                  <a:pt x="728" y="719"/>
                </a:cubicBezTo>
                <a:cubicBezTo>
                  <a:pt x="728" y="864"/>
                  <a:pt x="610" y="982"/>
                  <a:pt x="465" y="982"/>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6">
            <a:extLst>
              <a:ext uri="{FF2B5EF4-FFF2-40B4-BE49-F238E27FC236}">
                <a16:creationId xmlns:a16="http://schemas.microsoft.com/office/drawing/2014/main" id="{4BEDA29F-A439-9D15-5615-A28F55654F62}"/>
              </a:ext>
            </a:extLst>
          </p:cNvPr>
          <p:cNvSpPr>
            <a:spLocks/>
          </p:cNvSpPr>
          <p:nvPr/>
        </p:nvSpPr>
        <p:spPr bwMode="auto">
          <a:xfrm>
            <a:off x="4564381" y="1981906"/>
            <a:ext cx="2306637" cy="2720360"/>
          </a:xfrm>
          <a:custGeom>
            <a:avLst/>
            <a:gdLst>
              <a:gd name="T0" fmla="*/ 300 w 783"/>
              <a:gd name="T1" fmla="*/ 925 h 925"/>
              <a:gd name="T2" fmla="*/ 183 w 783"/>
              <a:gd name="T3" fmla="*/ 860 h 925"/>
              <a:gd name="T4" fmla="*/ 180 w 783"/>
              <a:gd name="T5" fmla="*/ 859 h 925"/>
              <a:gd name="T6" fmla="*/ 34 w 783"/>
              <a:gd name="T7" fmla="*/ 819 h 925"/>
              <a:gd name="T8" fmla="*/ 0 w 783"/>
              <a:gd name="T9" fmla="*/ 821 h 925"/>
              <a:gd name="T10" fmla="*/ 257 w 783"/>
              <a:gd name="T11" fmla="*/ 270 h 925"/>
              <a:gd name="T12" fmla="*/ 257 w 783"/>
              <a:gd name="T13" fmla="*/ 267 h 925"/>
              <a:gd name="T14" fmla="*/ 257 w 783"/>
              <a:gd name="T15" fmla="*/ 263 h 925"/>
              <a:gd name="T16" fmla="*/ 520 w 783"/>
              <a:gd name="T17" fmla="*/ 0 h 925"/>
              <a:gd name="T18" fmla="*/ 783 w 783"/>
              <a:gd name="T19" fmla="*/ 263 h 925"/>
              <a:gd name="T20" fmla="*/ 644 w 783"/>
              <a:gd name="T21" fmla="*/ 495 h 925"/>
              <a:gd name="T22" fmla="*/ 300 w 783"/>
              <a:gd name="T23"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925">
                <a:moveTo>
                  <a:pt x="300" y="925"/>
                </a:moveTo>
                <a:cubicBezTo>
                  <a:pt x="266" y="908"/>
                  <a:pt x="228" y="887"/>
                  <a:pt x="183" y="860"/>
                </a:cubicBezTo>
                <a:cubicBezTo>
                  <a:pt x="182" y="860"/>
                  <a:pt x="180" y="859"/>
                  <a:pt x="180" y="859"/>
                </a:cubicBezTo>
                <a:cubicBezTo>
                  <a:pt x="136" y="832"/>
                  <a:pt x="86" y="819"/>
                  <a:pt x="34" y="819"/>
                </a:cubicBezTo>
                <a:cubicBezTo>
                  <a:pt x="23" y="819"/>
                  <a:pt x="11" y="819"/>
                  <a:pt x="0" y="821"/>
                </a:cubicBezTo>
                <a:cubicBezTo>
                  <a:pt x="225" y="684"/>
                  <a:pt x="265" y="579"/>
                  <a:pt x="257" y="270"/>
                </a:cubicBezTo>
                <a:cubicBezTo>
                  <a:pt x="257" y="267"/>
                  <a:pt x="257" y="267"/>
                  <a:pt x="257" y="267"/>
                </a:cubicBezTo>
                <a:cubicBezTo>
                  <a:pt x="257" y="266"/>
                  <a:pt x="257" y="264"/>
                  <a:pt x="257" y="263"/>
                </a:cubicBezTo>
                <a:cubicBezTo>
                  <a:pt x="257" y="118"/>
                  <a:pt x="375" y="0"/>
                  <a:pt x="520" y="0"/>
                </a:cubicBezTo>
                <a:cubicBezTo>
                  <a:pt x="665" y="0"/>
                  <a:pt x="783" y="118"/>
                  <a:pt x="783" y="263"/>
                </a:cubicBezTo>
                <a:cubicBezTo>
                  <a:pt x="783" y="360"/>
                  <a:pt x="730" y="449"/>
                  <a:pt x="644" y="495"/>
                </a:cubicBezTo>
                <a:cubicBezTo>
                  <a:pt x="404" y="625"/>
                  <a:pt x="318" y="708"/>
                  <a:pt x="300" y="9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7">
            <a:extLst>
              <a:ext uri="{FF2B5EF4-FFF2-40B4-BE49-F238E27FC236}">
                <a16:creationId xmlns:a16="http://schemas.microsoft.com/office/drawing/2014/main" id="{7F5F3C70-F9B8-7238-C533-7CA1371D2F46}"/>
              </a:ext>
            </a:extLst>
          </p:cNvPr>
          <p:cNvSpPr>
            <a:spLocks/>
          </p:cNvSpPr>
          <p:nvPr/>
        </p:nvSpPr>
        <p:spPr bwMode="auto">
          <a:xfrm>
            <a:off x="3889959" y="4455732"/>
            <a:ext cx="2968308" cy="1547205"/>
          </a:xfrm>
          <a:custGeom>
            <a:avLst/>
            <a:gdLst>
              <a:gd name="T0" fmla="*/ 263 w 1008"/>
              <a:gd name="T1" fmla="*/ 526 h 526"/>
              <a:gd name="T2" fmla="*/ 0 w 1008"/>
              <a:gd name="T3" fmla="*/ 263 h 526"/>
              <a:gd name="T4" fmla="*/ 263 w 1008"/>
              <a:gd name="T5" fmla="*/ 0 h 526"/>
              <a:gd name="T6" fmla="*/ 398 w 1008"/>
              <a:gd name="T7" fmla="*/ 37 h 526"/>
              <a:gd name="T8" fmla="*/ 400 w 1008"/>
              <a:gd name="T9" fmla="*/ 38 h 526"/>
              <a:gd name="T10" fmla="*/ 744 w 1008"/>
              <a:gd name="T11" fmla="*/ 168 h 526"/>
              <a:gd name="T12" fmla="*/ 948 w 1008"/>
              <a:gd name="T13" fmla="*/ 112 h 526"/>
              <a:gd name="T14" fmla="*/ 949 w 1008"/>
              <a:gd name="T15" fmla="*/ 245 h 526"/>
              <a:gd name="T16" fmla="*/ 949 w 1008"/>
              <a:gd name="T17" fmla="*/ 247 h 526"/>
              <a:gd name="T18" fmla="*/ 949 w 1008"/>
              <a:gd name="T19" fmla="*/ 251 h 526"/>
              <a:gd name="T20" fmla="*/ 1008 w 1008"/>
              <a:gd name="T21" fmla="*/ 424 h 526"/>
              <a:gd name="T22" fmla="*/ 754 w 1008"/>
              <a:gd name="T23" fmla="*/ 345 h 526"/>
              <a:gd name="T24" fmla="*/ 404 w 1008"/>
              <a:gd name="T25" fmla="*/ 486 h 526"/>
              <a:gd name="T26" fmla="*/ 263 w 1008"/>
              <a:gd name="T27" fmla="*/ 52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8" h="526">
                <a:moveTo>
                  <a:pt x="263" y="526"/>
                </a:moveTo>
                <a:cubicBezTo>
                  <a:pt x="118" y="526"/>
                  <a:pt x="0" y="408"/>
                  <a:pt x="0" y="263"/>
                </a:cubicBezTo>
                <a:cubicBezTo>
                  <a:pt x="0" y="118"/>
                  <a:pt x="118" y="0"/>
                  <a:pt x="263" y="0"/>
                </a:cubicBezTo>
                <a:cubicBezTo>
                  <a:pt x="311" y="0"/>
                  <a:pt x="357" y="13"/>
                  <a:pt x="398" y="37"/>
                </a:cubicBezTo>
                <a:cubicBezTo>
                  <a:pt x="400" y="38"/>
                  <a:pt x="400" y="38"/>
                  <a:pt x="400" y="38"/>
                </a:cubicBezTo>
                <a:cubicBezTo>
                  <a:pt x="535" y="119"/>
                  <a:pt x="640" y="168"/>
                  <a:pt x="744" y="168"/>
                </a:cubicBezTo>
                <a:cubicBezTo>
                  <a:pt x="806" y="168"/>
                  <a:pt x="869" y="151"/>
                  <a:pt x="948" y="112"/>
                </a:cubicBezTo>
                <a:cubicBezTo>
                  <a:pt x="950" y="149"/>
                  <a:pt x="950" y="192"/>
                  <a:pt x="949" y="245"/>
                </a:cubicBezTo>
                <a:cubicBezTo>
                  <a:pt x="949" y="247"/>
                  <a:pt x="949" y="247"/>
                  <a:pt x="949" y="247"/>
                </a:cubicBezTo>
                <a:cubicBezTo>
                  <a:pt x="949" y="248"/>
                  <a:pt x="949" y="249"/>
                  <a:pt x="949" y="251"/>
                </a:cubicBezTo>
                <a:cubicBezTo>
                  <a:pt x="949" y="315"/>
                  <a:pt x="970" y="375"/>
                  <a:pt x="1008" y="424"/>
                </a:cubicBezTo>
                <a:cubicBezTo>
                  <a:pt x="914" y="375"/>
                  <a:pt x="834" y="345"/>
                  <a:pt x="754" y="345"/>
                </a:cubicBezTo>
                <a:cubicBezTo>
                  <a:pt x="647" y="345"/>
                  <a:pt x="545" y="397"/>
                  <a:pt x="404" y="486"/>
                </a:cubicBezTo>
                <a:cubicBezTo>
                  <a:pt x="362" y="512"/>
                  <a:pt x="313" y="526"/>
                  <a:pt x="263" y="52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
            <a:extLst>
              <a:ext uri="{FF2B5EF4-FFF2-40B4-BE49-F238E27FC236}">
                <a16:creationId xmlns:a16="http://schemas.microsoft.com/office/drawing/2014/main" id="{FDBCB58B-3C3B-8193-9FE1-E1BBDB03A7DE}"/>
              </a:ext>
            </a:extLst>
          </p:cNvPr>
          <p:cNvSpPr>
            <a:spLocks noChangeArrowheads="1"/>
          </p:cNvSpPr>
          <p:nvPr/>
        </p:nvSpPr>
        <p:spPr bwMode="auto">
          <a:xfrm>
            <a:off x="6920609" y="4587501"/>
            <a:ext cx="1225578" cy="12241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Oval 9">
            <a:extLst>
              <a:ext uri="{FF2B5EF4-FFF2-40B4-BE49-F238E27FC236}">
                <a16:creationId xmlns:a16="http://schemas.microsoft.com/office/drawing/2014/main" id="{9ECCD19A-744D-FD59-2B9D-AF7CB5F5A374}"/>
              </a:ext>
            </a:extLst>
          </p:cNvPr>
          <p:cNvSpPr>
            <a:spLocks noChangeArrowheads="1"/>
          </p:cNvSpPr>
          <p:nvPr/>
        </p:nvSpPr>
        <p:spPr bwMode="auto">
          <a:xfrm>
            <a:off x="5483920" y="2143427"/>
            <a:ext cx="1224162" cy="12241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10">
            <a:extLst>
              <a:ext uri="{FF2B5EF4-FFF2-40B4-BE49-F238E27FC236}">
                <a16:creationId xmlns:a16="http://schemas.microsoft.com/office/drawing/2014/main" id="{858F1928-4EE0-F588-8F4E-D3102E860B2E}"/>
              </a:ext>
            </a:extLst>
          </p:cNvPr>
          <p:cNvSpPr>
            <a:spLocks noChangeArrowheads="1"/>
          </p:cNvSpPr>
          <p:nvPr/>
        </p:nvSpPr>
        <p:spPr bwMode="auto">
          <a:xfrm>
            <a:off x="4054314" y="4617254"/>
            <a:ext cx="1222745" cy="12241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Shape 2430">
            <a:extLst>
              <a:ext uri="{FF2B5EF4-FFF2-40B4-BE49-F238E27FC236}">
                <a16:creationId xmlns:a16="http://schemas.microsoft.com/office/drawing/2014/main" id="{764E824B-DFAF-F344-C59A-FD21F781666B}"/>
              </a:ext>
            </a:extLst>
          </p:cNvPr>
          <p:cNvSpPr/>
          <p:nvPr/>
        </p:nvSpPr>
        <p:spPr>
          <a:xfrm>
            <a:off x="4397199" y="4960868"/>
            <a:ext cx="536974" cy="536934"/>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9" name="Shape 2435">
            <a:extLst>
              <a:ext uri="{FF2B5EF4-FFF2-40B4-BE49-F238E27FC236}">
                <a16:creationId xmlns:a16="http://schemas.microsoft.com/office/drawing/2014/main" id="{40636538-E754-B1D3-E77A-48B162CEAAD0}"/>
              </a:ext>
            </a:extLst>
          </p:cNvPr>
          <p:cNvSpPr/>
          <p:nvPr/>
        </p:nvSpPr>
        <p:spPr>
          <a:xfrm>
            <a:off x="7264910" y="4931115"/>
            <a:ext cx="536974" cy="536934"/>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0" name="Shape 2447">
            <a:extLst>
              <a:ext uri="{FF2B5EF4-FFF2-40B4-BE49-F238E27FC236}">
                <a16:creationId xmlns:a16="http://schemas.microsoft.com/office/drawing/2014/main" id="{F51F22BC-38B4-EFCA-7BD9-B3CDF9338929}"/>
              </a:ext>
            </a:extLst>
          </p:cNvPr>
          <p:cNvSpPr/>
          <p:nvPr/>
        </p:nvSpPr>
        <p:spPr>
          <a:xfrm>
            <a:off x="5827513" y="2535854"/>
            <a:ext cx="536974" cy="439308"/>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1" name="TextBox 20">
            <a:extLst>
              <a:ext uri="{FF2B5EF4-FFF2-40B4-BE49-F238E27FC236}">
                <a16:creationId xmlns:a16="http://schemas.microsoft.com/office/drawing/2014/main" id="{50C0277C-BAC4-66C3-B119-DD6998A71B2E}"/>
              </a:ext>
            </a:extLst>
          </p:cNvPr>
          <p:cNvSpPr txBox="1"/>
          <p:nvPr/>
        </p:nvSpPr>
        <p:spPr>
          <a:xfrm>
            <a:off x="7264908" y="2635931"/>
            <a:ext cx="2846105"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22" name="TextBox 21">
            <a:extLst>
              <a:ext uri="{FF2B5EF4-FFF2-40B4-BE49-F238E27FC236}">
                <a16:creationId xmlns:a16="http://schemas.microsoft.com/office/drawing/2014/main" id="{5AD29EA7-0319-E020-815F-8161835AB606}"/>
              </a:ext>
            </a:extLst>
          </p:cNvPr>
          <p:cNvSpPr txBox="1"/>
          <p:nvPr/>
        </p:nvSpPr>
        <p:spPr>
          <a:xfrm>
            <a:off x="7264909" y="2345068"/>
            <a:ext cx="1327608" cy="338554"/>
          </a:xfrm>
          <a:prstGeom prst="rect">
            <a:avLst/>
          </a:prstGeom>
          <a:noFill/>
        </p:spPr>
        <p:txBody>
          <a:bodyPr wrap="none" rtlCol="0">
            <a:spAutoFit/>
          </a:bodyPr>
          <a:lstStyle/>
          <a:p>
            <a:r>
              <a:rPr lang="en-US" sz="1600" b="1" dirty="0">
                <a:solidFill>
                  <a:schemeClr val="accent1"/>
                </a:solidFill>
                <a:latin typeface="Barlow" panose="00000500000000000000" pitchFamily="2" charset="0"/>
                <a:cs typeface="Poppins" panose="00000500000000000000" pitchFamily="2" charset="0"/>
              </a:rPr>
              <a:t>Subtitle text</a:t>
            </a:r>
          </a:p>
        </p:txBody>
      </p:sp>
      <p:sp>
        <p:nvSpPr>
          <p:cNvPr id="23" name="TextBox 22">
            <a:extLst>
              <a:ext uri="{FF2B5EF4-FFF2-40B4-BE49-F238E27FC236}">
                <a16:creationId xmlns:a16="http://schemas.microsoft.com/office/drawing/2014/main" id="{CEA8A8F1-94E5-CCE0-DFAB-3887F626151D}"/>
              </a:ext>
            </a:extLst>
          </p:cNvPr>
          <p:cNvSpPr txBox="1"/>
          <p:nvPr/>
        </p:nvSpPr>
        <p:spPr>
          <a:xfrm>
            <a:off x="8812494" y="5080005"/>
            <a:ext cx="2846105"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24" name="TextBox 23">
            <a:extLst>
              <a:ext uri="{FF2B5EF4-FFF2-40B4-BE49-F238E27FC236}">
                <a16:creationId xmlns:a16="http://schemas.microsoft.com/office/drawing/2014/main" id="{FADC89D7-7E43-EC04-CEE8-620A983C9DC0}"/>
              </a:ext>
            </a:extLst>
          </p:cNvPr>
          <p:cNvSpPr txBox="1"/>
          <p:nvPr/>
        </p:nvSpPr>
        <p:spPr>
          <a:xfrm>
            <a:off x="8812495" y="4789142"/>
            <a:ext cx="1327608" cy="338554"/>
          </a:xfrm>
          <a:prstGeom prst="rect">
            <a:avLst/>
          </a:prstGeom>
          <a:noFill/>
        </p:spPr>
        <p:txBody>
          <a:bodyPr wrap="none" rtlCol="0">
            <a:spAutoFit/>
          </a:bodyPr>
          <a:lstStyle/>
          <a:p>
            <a:r>
              <a:rPr lang="en-US" sz="1600" b="1" dirty="0">
                <a:solidFill>
                  <a:schemeClr val="accent1"/>
                </a:solidFill>
                <a:latin typeface="Barlow" panose="00000500000000000000" pitchFamily="2" charset="0"/>
                <a:cs typeface="Poppins" panose="00000500000000000000" pitchFamily="2" charset="0"/>
              </a:rPr>
              <a:t>Subtitle text</a:t>
            </a:r>
          </a:p>
        </p:txBody>
      </p:sp>
      <p:sp>
        <p:nvSpPr>
          <p:cNvPr id="27" name="TextBox 26">
            <a:extLst>
              <a:ext uri="{FF2B5EF4-FFF2-40B4-BE49-F238E27FC236}">
                <a16:creationId xmlns:a16="http://schemas.microsoft.com/office/drawing/2014/main" id="{8AD72443-B51F-CE61-BB2A-B2124C52A6EC}"/>
              </a:ext>
            </a:extLst>
          </p:cNvPr>
          <p:cNvSpPr txBox="1"/>
          <p:nvPr/>
        </p:nvSpPr>
        <p:spPr>
          <a:xfrm>
            <a:off x="533401" y="5109758"/>
            <a:ext cx="2853099" cy="535788"/>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a:t>
            </a:r>
          </a:p>
        </p:txBody>
      </p:sp>
      <p:sp>
        <p:nvSpPr>
          <p:cNvPr id="28" name="TextBox 27">
            <a:extLst>
              <a:ext uri="{FF2B5EF4-FFF2-40B4-BE49-F238E27FC236}">
                <a16:creationId xmlns:a16="http://schemas.microsoft.com/office/drawing/2014/main" id="{069D426B-AEF8-B435-70D8-CA9FC4BF6218}"/>
              </a:ext>
            </a:extLst>
          </p:cNvPr>
          <p:cNvSpPr txBox="1"/>
          <p:nvPr/>
        </p:nvSpPr>
        <p:spPr>
          <a:xfrm>
            <a:off x="2058892" y="4818895"/>
            <a:ext cx="1327608" cy="338554"/>
          </a:xfrm>
          <a:prstGeom prst="rect">
            <a:avLst/>
          </a:prstGeom>
          <a:noFill/>
        </p:spPr>
        <p:txBody>
          <a:bodyPr wrap="none" rtlCol="0">
            <a:spAutoFit/>
          </a:bodyPr>
          <a:lstStyle/>
          <a:p>
            <a:pPr algn="r"/>
            <a:r>
              <a:rPr lang="en-US" sz="1600" b="1" dirty="0">
                <a:solidFill>
                  <a:schemeClr val="accent1"/>
                </a:solidFill>
                <a:latin typeface="Barlow" panose="00000500000000000000" pitchFamily="2" charset="0"/>
                <a:cs typeface="Poppins" panose="00000500000000000000" pitchFamily="2" charset="0"/>
              </a:rPr>
              <a:t>Subtitle text</a:t>
            </a:r>
          </a:p>
        </p:txBody>
      </p:sp>
    </p:spTree>
    <p:extLst>
      <p:ext uri="{BB962C8B-B14F-4D97-AF65-F5344CB8AC3E}">
        <p14:creationId xmlns:p14="http://schemas.microsoft.com/office/powerpoint/2010/main" val="19020944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4932761"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Customer Motivation</a:t>
            </a:r>
          </a:p>
        </p:txBody>
      </p:sp>
      <p:sp>
        <p:nvSpPr>
          <p:cNvPr id="7" name="Rectangle 5">
            <a:extLst>
              <a:ext uri="{FF2B5EF4-FFF2-40B4-BE49-F238E27FC236}">
                <a16:creationId xmlns:a16="http://schemas.microsoft.com/office/drawing/2014/main" id="{6214E5BB-8806-28C9-710A-B708204032C8}"/>
              </a:ext>
            </a:extLst>
          </p:cNvPr>
          <p:cNvSpPr>
            <a:spLocks noChangeArrowheads="1"/>
          </p:cNvSpPr>
          <p:nvPr/>
        </p:nvSpPr>
        <p:spPr bwMode="auto">
          <a:xfrm>
            <a:off x="6386512" y="1597025"/>
            <a:ext cx="1222375" cy="1108075"/>
          </a:xfrm>
          <a:prstGeom prst="round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6">
            <a:extLst>
              <a:ext uri="{FF2B5EF4-FFF2-40B4-BE49-F238E27FC236}">
                <a16:creationId xmlns:a16="http://schemas.microsoft.com/office/drawing/2014/main" id="{D8F1BD5F-D56B-4F1D-FAFA-9201AF3C0007}"/>
              </a:ext>
            </a:extLst>
          </p:cNvPr>
          <p:cNvSpPr>
            <a:spLocks noChangeArrowheads="1"/>
          </p:cNvSpPr>
          <p:nvPr/>
        </p:nvSpPr>
        <p:spPr bwMode="auto">
          <a:xfrm>
            <a:off x="6386512" y="3811588"/>
            <a:ext cx="1222375" cy="1108075"/>
          </a:xfrm>
          <a:prstGeom prst="round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7">
            <a:extLst>
              <a:ext uri="{FF2B5EF4-FFF2-40B4-BE49-F238E27FC236}">
                <a16:creationId xmlns:a16="http://schemas.microsoft.com/office/drawing/2014/main" id="{EE5A840A-50A0-F7E3-66E6-13826B069C33}"/>
              </a:ext>
            </a:extLst>
          </p:cNvPr>
          <p:cNvSpPr>
            <a:spLocks noChangeArrowheads="1"/>
          </p:cNvSpPr>
          <p:nvPr/>
        </p:nvSpPr>
        <p:spPr bwMode="auto">
          <a:xfrm>
            <a:off x="6386512" y="5216525"/>
            <a:ext cx="1222375" cy="1108075"/>
          </a:xfrm>
          <a:prstGeom prst="round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Rectangle 8">
            <a:extLst>
              <a:ext uri="{FF2B5EF4-FFF2-40B4-BE49-F238E27FC236}">
                <a16:creationId xmlns:a16="http://schemas.microsoft.com/office/drawing/2014/main" id="{A4934B76-2D5A-5E90-FC23-A65CAFBCFF34}"/>
              </a:ext>
            </a:extLst>
          </p:cNvPr>
          <p:cNvSpPr>
            <a:spLocks noChangeArrowheads="1"/>
          </p:cNvSpPr>
          <p:nvPr/>
        </p:nvSpPr>
        <p:spPr bwMode="auto">
          <a:xfrm>
            <a:off x="3348038" y="2705100"/>
            <a:ext cx="1222375" cy="1106488"/>
          </a:xfrm>
          <a:prstGeom prst="round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Rectangle 9">
            <a:extLst>
              <a:ext uri="{FF2B5EF4-FFF2-40B4-BE49-F238E27FC236}">
                <a16:creationId xmlns:a16="http://schemas.microsoft.com/office/drawing/2014/main" id="{D048D97C-0C7E-3A9D-81B3-06F2F124170F}"/>
              </a:ext>
            </a:extLst>
          </p:cNvPr>
          <p:cNvSpPr>
            <a:spLocks noChangeArrowheads="1"/>
          </p:cNvSpPr>
          <p:nvPr/>
        </p:nvSpPr>
        <p:spPr bwMode="auto">
          <a:xfrm>
            <a:off x="4867275" y="2705100"/>
            <a:ext cx="1222375" cy="1106488"/>
          </a:xfrm>
          <a:prstGeom prst="round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Rectangle 10">
            <a:extLst>
              <a:ext uri="{FF2B5EF4-FFF2-40B4-BE49-F238E27FC236}">
                <a16:creationId xmlns:a16="http://schemas.microsoft.com/office/drawing/2014/main" id="{8B9F3B1A-459F-2E11-F95E-4262EA6A52AD}"/>
              </a:ext>
            </a:extLst>
          </p:cNvPr>
          <p:cNvSpPr>
            <a:spLocks noChangeArrowheads="1"/>
          </p:cNvSpPr>
          <p:nvPr/>
        </p:nvSpPr>
        <p:spPr bwMode="auto">
          <a:xfrm>
            <a:off x="7905749" y="2705100"/>
            <a:ext cx="1220788" cy="1106488"/>
          </a:xfrm>
          <a:prstGeom prst="round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Rectangle 11">
            <a:extLst>
              <a:ext uri="{FF2B5EF4-FFF2-40B4-BE49-F238E27FC236}">
                <a16:creationId xmlns:a16="http://schemas.microsoft.com/office/drawing/2014/main" id="{995AE28D-5ADC-650E-0734-ED73E016D18D}"/>
              </a:ext>
            </a:extLst>
          </p:cNvPr>
          <p:cNvSpPr>
            <a:spLocks noChangeArrowheads="1"/>
          </p:cNvSpPr>
          <p:nvPr/>
        </p:nvSpPr>
        <p:spPr bwMode="auto">
          <a:xfrm>
            <a:off x="9423399" y="2705100"/>
            <a:ext cx="1384300" cy="1106488"/>
          </a:xfrm>
          <a:prstGeom prst="round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Rectangle 12">
            <a:extLst>
              <a:ext uri="{FF2B5EF4-FFF2-40B4-BE49-F238E27FC236}">
                <a16:creationId xmlns:a16="http://schemas.microsoft.com/office/drawing/2014/main" id="{0E17E36F-24EC-02E7-35F5-627996F832A4}"/>
              </a:ext>
            </a:extLst>
          </p:cNvPr>
          <p:cNvSpPr>
            <a:spLocks noChangeArrowheads="1"/>
          </p:cNvSpPr>
          <p:nvPr/>
        </p:nvSpPr>
        <p:spPr bwMode="auto">
          <a:xfrm>
            <a:off x="1514476" y="2705100"/>
            <a:ext cx="1536700" cy="1106488"/>
          </a:xfrm>
          <a:prstGeom prst="round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TextBox 15">
            <a:extLst>
              <a:ext uri="{FF2B5EF4-FFF2-40B4-BE49-F238E27FC236}">
                <a16:creationId xmlns:a16="http://schemas.microsoft.com/office/drawing/2014/main" id="{52DC2128-93D7-DFC8-D039-74D58CAC8412}"/>
              </a:ext>
            </a:extLst>
          </p:cNvPr>
          <p:cNvSpPr txBox="1"/>
          <p:nvPr/>
        </p:nvSpPr>
        <p:spPr>
          <a:xfrm>
            <a:off x="6501410" y="1966396"/>
            <a:ext cx="992579"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rPr>
              <a:t>Learning</a:t>
            </a:r>
          </a:p>
        </p:txBody>
      </p:sp>
      <p:sp>
        <p:nvSpPr>
          <p:cNvPr id="17" name="TextBox 16">
            <a:extLst>
              <a:ext uri="{FF2B5EF4-FFF2-40B4-BE49-F238E27FC236}">
                <a16:creationId xmlns:a16="http://schemas.microsoft.com/office/drawing/2014/main" id="{B9872D2D-D981-065D-1745-1A2B4595E410}"/>
              </a:ext>
            </a:extLst>
          </p:cNvPr>
          <p:cNvSpPr txBox="1"/>
          <p:nvPr/>
        </p:nvSpPr>
        <p:spPr>
          <a:xfrm>
            <a:off x="1514926" y="2842846"/>
            <a:ext cx="1536700" cy="830997"/>
          </a:xfrm>
          <a:prstGeom prst="rect">
            <a:avLst/>
          </a:prstGeom>
          <a:noFill/>
        </p:spPr>
        <p:txBody>
          <a:bodyPr wrap="square" rtlCol="0">
            <a:spAutoFit/>
          </a:bodyPr>
          <a:lstStyle/>
          <a:p>
            <a:pPr algn="ctr"/>
            <a:r>
              <a:rPr lang="en-US" sz="1600" b="1" dirty="0">
                <a:solidFill>
                  <a:schemeClr val="bg1"/>
                </a:solidFill>
                <a:latin typeface="Barlow" panose="00000500000000000000" pitchFamily="2" charset="0"/>
              </a:rPr>
              <a:t>Unfulfilled Needs, Wants, And Desires</a:t>
            </a:r>
          </a:p>
        </p:txBody>
      </p:sp>
      <p:sp>
        <p:nvSpPr>
          <p:cNvPr id="18" name="TextBox 17">
            <a:extLst>
              <a:ext uri="{FF2B5EF4-FFF2-40B4-BE49-F238E27FC236}">
                <a16:creationId xmlns:a16="http://schemas.microsoft.com/office/drawing/2014/main" id="{DDBFCE76-53A6-61CB-BFAF-F6DB573322C8}"/>
              </a:ext>
            </a:extLst>
          </p:cNvPr>
          <p:cNvSpPr txBox="1"/>
          <p:nvPr/>
        </p:nvSpPr>
        <p:spPr>
          <a:xfrm>
            <a:off x="3439068" y="3089067"/>
            <a:ext cx="910827"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rPr>
              <a:t>Tension</a:t>
            </a:r>
          </a:p>
        </p:txBody>
      </p:sp>
      <p:sp>
        <p:nvSpPr>
          <p:cNvPr id="19" name="TextBox 18">
            <a:extLst>
              <a:ext uri="{FF2B5EF4-FFF2-40B4-BE49-F238E27FC236}">
                <a16:creationId xmlns:a16="http://schemas.microsoft.com/office/drawing/2014/main" id="{80878555-648A-80AA-4621-8AA2CE5A3182}"/>
              </a:ext>
            </a:extLst>
          </p:cNvPr>
          <p:cNvSpPr txBox="1"/>
          <p:nvPr/>
        </p:nvSpPr>
        <p:spPr>
          <a:xfrm>
            <a:off x="5134926" y="3089067"/>
            <a:ext cx="662361"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rPr>
              <a:t>Drive</a:t>
            </a:r>
          </a:p>
        </p:txBody>
      </p:sp>
      <p:sp>
        <p:nvSpPr>
          <p:cNvPr id="20" name="TextBox 19">
            <a:extLst>
              <a:ext uri="{FF2B5EF4-FFF2-40B4-BE49-F238E27FC236}">
                <a16:creationId xmlns:a16="http://schemas.microsoft.com/office/drawing/2014/main" id="{E27AEBF5-B983-C68F-47C4-F668975B3E94}"/>
              </a:ext>
            </a:extLst>
          </p:cNvPr>
          <p:cNvSpPr txBox="1"/>
          <p:nvPr/>
        </p:nvSpPr>
        <p:spPr>
          <a:xfrm>
            <a:off x="7996362" y="3089067"/>
            <a:ext cx="997389"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rPr>
              <a:t>Behavior</a:t>
            </a:r>
          </a:p>
        </p:txBody>
      </p:sp>
      <p:sp>
        <p:nvSpPr>
          <p:cNvPr id="21" name="TextBox 20">
            <a:extLst>
              <a:ext uri="{FF2B5EF4-FFF2-40B4-BE49-F238E27FC236}">
                <a16:creationId xmlns:a16="http://schemas.microsoft.com/office/drawing/2014/main" id="{07E4001C-1C25-BDF4-8950-DAFE63CD95DA}"/>
              </a:ext>
            </a:extLst>
          </p:cNvPr>
          <p:cNvSpPr txBox="1"/>
          <p:nvPr/>
        </p:nvSpPr>
        <p:spPr>
          <a:xfrm>
            <a:off x="9535214" y="2842846"/>
            <a:ext cx="1272486" cy="830997"/>
          </a:xfrm>
          <a:prstGeom prst="rect">
            <a:avLst/>
          </a:prstGeom>
          <a:noFill/>
        </p:spPr>
        <p:txBody>
          <a:bodyPr wrap="square" rtlCol="0">
            <a:spAutoFit/>
          </a:bodyPr>
          <a:lstStyle/>
          <a:p>
            <a:pPr algn="ctr"/>
            <a:r>
              <a:rPr lang="en-US" sz="1600" b="1" dirty="0">
                <a:solidFill>
                  <a:schemeClr val="bg1"/>
                </a:solidFill>
                <a:latin typeface="Barlow" panose="00000500000000000000" pitchFamily="2" charset="0"/>
              </a:rPr>
              <a:t>Goal or Need Fulfillment</a:t>
            </a:r>
          </a:p>
        </p:txBody>
      </p:sp>
      <p:sp>
        <p:nvSpPr>
          <p:cNvPr id="22" name="TextBox 21">
            <a:extLst>
              <a:ext uri="{FF2B5EF4-FFF2-40B4-BE49-F238E27FC236}">
                <a16:creationId xmlns:a16="http://schemas.microsoft.com/office/drawing/2014/main" id="{A2DBED19-19C1-1813-FD35-457519EDA277}"/>
              </a:ext>
            </a:extLst>
          </p:cNvPr>
          <p:cNvSpPr txBox="1"/>
          <p:nvPr/>
        </p:nvSpPr>
        <p:spPr>
          <a:xfrm>
            <a:off x="6386512" y="4087296"/>
            <a:ext cx="1222374" cy="584775"/>
          </a:xfrm>
          <a:prstGeom prst="rect">
            <a:avLst/>
          </a:prstGeom>
          <a:noFill/>
        </p:spPr>
        <p:txBody>
          <a:bodyPr wrap="square" rtlCol="0">
            <a:spAutoFit/>
          </a:bodyPr>
          <a:lstStyle/>
          <a:p>
            <a:pPr algn="ctr"/>
            <a:r>
              <a:rPr lang="en-US" sz="1600" b="1" dirty="0">
                <a:solidFill>
                  <a:schemeClr val="bg1"/>
                </a:solidFill>
                <a:latin typeface="Barlow" panose="00000500000000000000" pitchFamily="2" charset="0"/>
              </a:rPr>
              <a:t>Cognitive Processes</a:t>
            </a:r>
          </a:p>
        </p:txBody>
      </p:sp>
      <p:sp>
        <p:nvSpPr>
          <p:cNvPr id="25" name="TextBox 24">
            <a:extLst>
              <a:ext uri="{FF2B5EF4-FFF2-40B4-BE49-F238E27FC236}">
                <a16:creationId xmlns:a16="http://schemas.microsoft.com/office/drawing/2014/main" id="{F8C4B7CA-6E13-45DA-2A41-4F04043FDFC0}"/>
              </a:ext>
            </a:extLst>
          </p:cNvPr>
          <p:cNvSpPr txBox="1"/>
          <p:nvPr/>
        </p:nvSpPr>
        <p:spPr>
          <a:xfrm>
            <a:off x="6438091" y="5478175"/>
            <a:ext cx="1119216" cy="584775"/>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rPr>
              <a:t>Tension</a:t>
            </a:r>
          </a:p>
          <a:p>
            <a:pPr algn="ctr"/>
            <a:r>
              <a:rPr lang="en-US" sz="1600" b="1" dirty="0">
                <a:solidFill>
                  <a:schemeClr val="bg1"/>
                </a:solidFill>
                <a:latin typeface="Barlow" panose="00000500000000000000" pitchFamily="2" charset="0"/>
              </a:rPr>
              <a:t>Reduction</a:t>
            </a:r>
          </a:p>
        </p:txBody>
      </p:sp>
      <p:sp>
        <p:nvSpPr>
          <p:cNvPr id="26" name="Arrow: Right 25">
            <a:extLst>
              <a:ext uri="{FF2B5EF4-FFF2-40B4-BE49-F238E27FC236}">
                <a16:creationId xmlns:a16="http://schemas.microsoft.com/office/drawing/2014/main" id="{A3B8E1CD-92AC-9C05-CABE-5CDBA32B6BA2}"/>
              </a:ext>
            </a:extLst>
          </p:cNvPr>
          <p:cNvSpPr/>
          <p:nvPr/>
        </p:nvSpPr>
        <p:spPr>
          <a:xfrm>
            <a:off x="3051176" y="3100466"/>
            <a:ext cx="208755" cy="315756"/>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Arrow: Right 26">
            <a:extLst>
              <a:ext uri="{FF2B5EF4-FFF2-40B4-BE49-F238E27FC236}">
                <a16:creationId xmlns:a16="http://schemas.microsoft.com/office/drawing/2014/main" id="{A3ECCE9F-D0C4-C171-230F-CFCF402A73ED}"/>
              </a:ext>
            </a:extLst>
          </p:cNvPr>
          <p:cNvSpPr/>
          <p:nvPr/>
        </p:nvSpPr>
        <p:spPr>
          <a:xfrm>
            <a:off x="4570413" y="3100466"/>
            <a:ext cx="208755" cy="315756"/>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Right 27">
            <a:extLst>
              <a:ext uri="{FF2B5EF4-FFF2-40B4-BE49-F238E27FC236}">
                <a16:creationId xmlns:a16="http://schemas.microsoft.com/office/drawing/2014/main" id="{8E1AE996-7AE3-212E-5AE1-A73CD36FC3C4}"/>
              </a:ext>
            </a:extLst>
          </p:cNvPr>
          <p:cNvSpPr/>
          <p:nvPr/>
        </p:nvSpPr>
        <p:spPr>
          <a:xfrm>
            <a:off x="6089650" y="3100466"/>
            <a:ext cx="1683313" cy="315756"/>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Arrow: Right 28">
            <a:extLst>
              <a:ext uri="{FF2B5EF4-FFF2-40B4-BE49-F238E27FC236}">
                <a16:creationId xmlns:a16="http://schemas.microsoft.com/office/drawing/2014/main" id="{1AB88181-BB00-E82B-D0FD-7DFC999CDA93}"/>
              </a:ext>
            </a:extLst>
          </p:cNvPr>
          <p:cNvSpPr/>
          <p:nvPr/>
        </p:nvSpPr>
        <p:spPr>
          <a:xfrm>
            <a:off x="9126537" y="3100466"/>
            <a:ext cx="208755" cy="315756"/>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Arrow: Right 29">
            <a:extLst>
              <a:ext uri="{FF2B5EF4-FFF2-40B4-BE49-F238E27FC236}">
                <a16:creationId xmlns:a16="http://schemas.microsoft.com/office/drawing/2014/main" id="{A476E4D2-B668-46A2-E995-99348242F6B8}"/>
              </a:ext>
            </a:extLst>
          </p:cNvPr>
          <p:cNvSpPr/>
          <p:nvPr/>
        </p:nvSpPr>
        <p:spPr>
          <a:xfrm rot="5400000">
            <a:off x="6800016" y="2744907"/>
            <a:ext cx="395367" cy="315756"/>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Arrow: Right 30">
            <a:extLst>
              <a:ext uri="{FF2B5EF4-FFF2-40B4-BE49-F238E27FC236}">
                <a16:creationId xmlns:a16="http://schemas.microsoft.com/office/drawing/2014/main" id="{090BB956-5EB0-4C6C-6ED1-ED93D79E7CEE}"/>
              </a:ext>
            </a:extLst>
          </p:cNvPr>
          <p:cNvSpPr/>
          <p:nvPr/>
        </p:nvSpPr>
        <p:spPr>
          <a:xfrm rot="16200000">
            <a:off x="6800018" y="3456027"/>
            <a:ext cx="395366" cy="315756"/>
          </a:xfrm>
          <a:prstGeom prs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F57A130-F565-546E-C281-77EBCC9D9B39}"/>
              </a:ext>
            </a:extLst>
          </p:cNvPr>
          <p:cNvSpPr/>
          <p:nvPr/>
        </p:nvSpPr>
        <p:spPr>
          <a:xfrm rot="16200000">
            <a:off x="7932354" y="3666664"/>
            <a:ext cx="2116852" cy="2406700"/>
          </a:xfrm>
          <a:custGeom>
            <a:avLst/>
            <a:gdLst>
              <a:gd name="connsiteX0" fmla="*/ 2116852 w 2116852"/>
              <a:gd name="connsiteY0" fmla="*/ 2249537 h 2406700"/>
              <a:gd name="connsiteX1" fmla="*/ 2116852 w 2116852"/>
              <a:gd name="connsiteY1" fmla="*/ 2406700 h 2406700"/>
              <a:gd name="connsiteX2" fmla="*/ 116603 w 2116852"/>
              <a:gd name="connsiteY2" fmla="*/ 2406700 h 2406700"/>
              <a:gd name="connsiteX3" fmla="*/ 116603 w 2116852"/>
              <a:gd name="connsiteY3" fmla="*/ 2406699 h 2406700"/>
              <a:gd name="connsiteX4" fmla="*/ 78939 w 2116852"/>
              <a:gd name="connsiteY4" fmla="*/ 2406699 h 2406700"/>
              <a:gd name="connsiteX5" fmla="*/ 78939 w 2116852"/>
              <a:gd name="connsiteY5" fmla="*/ 157878 h 2406700"/>
              <a:gd name="connsiteX6" fmla="*/ 0 w 2116852"/>
              <a:gd name="connsiteY6" fmla="*/ 157878 h 2406700"/>
              <a:gd name="connsiteX7" fmla="*/ 157878 w 2116852"/>
              <a:gd name="connsiteY7" fmla="*/ 0 h 2406700"/>
              <a:gd name="connsiteX8" fmla="*/ 315756 w 2116852"/>
              <a:gd name="connsiteY8" fmla="*/ 157878 h 2406700"/>
              <a:gd name="connsiteX9" fmla="*/ 236817 w 2116852"/>
              <a:gd name="connsiteY9" fmla="*/ 157878 h 2406700"/>
              <a:gd name="connsiteX10" fmla="*/ 236817 w 2116852"/>
              <a:gd name="connsiteY10" fmla="*/ 2249537 h 24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852" h="2406700">
                <a:moveTo>
                  <a:pt x="2116852" y="2249537"/>
                </a:moveTo>
                <a:lnTo>
                  <a:pt x="2116852" y="2406700"/>
                </a:lnTo>
                <a:lnTo>
                  <a:pt x="116603" y="2406700"/>
                </a:lnTo>
                <a:lnTo>
                  <a:pt x="116603" y="2406699"/>
                </a:lnTo>
                <a:lnTo>
                  <a:pt x="78939" y="2406699"/>
                </a:lnTo>
                <a:lnTo>
                  <a:pt x="78939" y="157878"/>
                </a:lnTo>
                <a:lnTo>
                  <a:pt x="0" y="157878"/>
                </a:lnTo>
                <a:lnTo>
                  <a:pt x="157878" y="0"/>
                </a:lnTo>
                <a:lnTo>
                  <a:pt x="315756" y="157878"/>
                </a:lnTo>
                <a:lnTo>
                  <a:pt x="236817" y="157878"/>
                </a:lnTo>
                <a:lnTo>
                  <a:pt x="236817" y="224953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D0FB4007-FA96-7ECA-D602-3FB82525E9EA}"/>
              </a:ext>
            </a:extLst>
          </p:cNvPr>
          <p:cNvSpPr/>
          <p:nvPr/>
        </p:nvSpPr>
        <p:spPr>
          <a:xfrm>
            <a:off x="3800553" y="3989387"/>
            <a:ext cx="2585959" cy="1859756"/>
          </a:xfrm>
          <a:custGeom>
            <a:avLst/>
            <a:gdLst>
              <a:gd name="connsiteX0" fmla="*/ 157879 w 2585959"/>
              <a:gd name="connsiteY0" fmla="*/ 0 h 1859756"/>
              <a:gd name="connsiteX1" fmla="*/ 315757 w 2585959"/>
              <a:gd name="connsiteY1" fmla="*/ 157878 h 1859756"/>
              <a:gd name="connsiteX2" fmla="*/ 236818 w 2585959"/>
              <a:gd name="connsiteY2" fmla="*/ 157878 h 1859756"/>
              <a:gd name="connsiteX3" fmla="*/ 236818 w 2585959"/>
              <a:gd name="connsiteY3" fmla="*/ 1702593 h 1859756"/>
              <a:gd name="connsiteX4" fmla="*/ 2585959 w 2585959"/>
              <a:gd name="connsiteY4" fmla="*/ 1702593 h 1859756"/>
              <a:gd name="connsiteX5" fmla="*/ 2585959 w 2585959"/>
              <a:gd name="connsiteY5" fmla="*/ 1859756 h 1859756"/>
              <a:gd name="connsiteX6" fmla="*/ 78503 w 2585959"/>
              <a:gd name="connsiteY6" fmla="*/ 1859756 h 1859756"/>
              <a:gd name="connsiteX7" fmla="*/ 78503 w 2585959"/>
              <a:gd name="connsiteY7" fmla="*/ 1702593 h 1859756"/>
              <a:gd name="connsiteX8" fmla="*/ 78940 w 2585959"/>
              <a:gd name="connsiteY8" fmla="*/ 1702593 h 1859756"/>
              <a:gd name="connsiteX9" fmla="*/ 78940 w 2585959"/>
              <a:gd name="connsiteY9" fmla="*/ 157878 h 1859756"/>
              <a:gd name="connsiteX10" fmla="*/ 0 w 2585959"/>
              <a:gd name="connsiteY10" fmla="*/ 157878 h 185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5959" h="1859756">
                <a:moveTo>
                  <a:pt x="157879" y="0"/>
                </a:moveTo>
                <a:lnTo>
                  <a:pt x="315757" y="157878"/>
                </a:lnTo>
                <a:lnTo>
                  <a:pt x="236818" y="157878"/>
                </a:lnTo>
                <a:lnTo>
                  <a:pt x="236818" y="1702593"/>
                </a:lnTo>
                <a:lnTo>
                  <a:pt x="2585959" y="1702593"/>
                </a:lnTo>
                <a:lnTo>
                  <a:pt x="2585959" y="1859756"/>
                </a:lnTo>
                <a:lnTo>
                  <a:pt x="78503" y="1859756"/>
                </a:lnTo>
                <a:lnTo>
                  <a:pt x="78503" y="1702593"/>
                </a:lnTo>
                <a:lnTo>
                  <a:pt x="78940" y="1702593"/>
                </a:lnTo>
                <a:lnTo>
                  <a:pt x="78940" y="157878"/>
                </a:lnTo>
                <a:lnTo>
                  <a:pt x="0" y="1578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427095506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a:extLst>
              <a:ext uri="{FF2B5EF4-FFF2-40B4-BE49-F238E27FC236}">
                <a16:creationId xmlns:a16="http://schemas.microsoft.com/office/drawing/2014/main" id="{4ED6A760-AE0C-ECBB-B26B-5F5584C5EEDE}"/>
              </a:ext>
            </a:extLst>
          </p:cNvPr>
          <p:cNvSpPr/>
          <p:nvPr/>
        </p:nvSpPr>
        <p:spPr>
          <a:xfrm>
            <a:off x="6980844" y="0"/>
            <a:ext cx="5211156"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Line 9">
            <a:extLst>
              <a:ext uri="{FF2B5EF4-FFF2-40B4-BE49-F238E27FC236}">
                <a16:creationId xmlns:a16="http://schemas.microsoft.com/office/drawing/2014/main" id="{0A78FB3B-5D0B-AE14-8CDE-4B87C25FC560}"/>
              </a:ext>
            </a:extLst>
          </p:cNvPr>
          <p:cNvSpPr>
            <a:spLocks noChangeShapeType="1"/>
          </p:cNvSpPr>
          <p:nvPr/>
        </p:nvSpPr>
        <p:spPr bwMode="auto">
          <a:xfrm flipV="1">
            <a:off x="684440" y="4286250"/>
            <a:ext cx="2497031" cy="937"/>
          </a:xfrm>
          <a:prstGeom prst="line">
            <a:avLst/>
          </a:prstGeom>
          <a:noFill/>
          <a:ln w="38100" cap="rnd">
            <a:solidFill>
              <a:schemeClr val="bg1">
                <a:lumMod val="85000"/>
              </a:schemeClr>
            </a:solidFill>
            <a:prstDash val="sysDot"/>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431459" y="397897"/>
            <a:ext cx="4932761"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Break-Even Analysis</a:t>
            </a:r>
          </a:p>
        </p:txBody>
      </p:sp>
      <p:sp>
        <p:nvSpPr>
          <p:cNvPr id="7" name="Rectangle 5">
            <a:extLst>
              <a:ext uri="{FF2B5EF4-FFF2-40B4-BE49-F238E27FC236}">
                <a16:creationId xmlns:a16="http://schemas.microsoft.com/office/drawing/2014/main" id="{1C924EC2-1E47-7154-0736-18A95D1D9B9F}"/>
              </a:ext>
            </a:extLst>
          </p:cNvPr>
          <p:cNvSpPr>
            <a:spLocks noChangeArrowheads="1"/>
          </p:cNvSpPr>
          <p:nvPr/>
        </p:nvSpPr>
        <p:spPr bwMode="auto">
          <a:xfrm>
            <a:off x="684440" y="5004599"/>
            <a:ext cx="5172247" cy="108822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Line 7">
            <a:extLst>
              <a:ext uri="{FF2B5EF4-FFF2-40B4-BE49-F238E27FC236}">
                <a16:creationId xmlns:a16="http://schemas.microsoft.com/office/drawing/2014/main" id="{40FF0F08-2C02-F4D7-964B-0048D4C8BDC8}"/>
              </a:ext>
            </a:extLst>
          </p:cNvPr>
          <p:cNvSpPr>
            <a:spLocks noChangeShapeType="1"/>
          </p:cNvSpPr>
          <p:nvPr/>
        </p:nvSpPr>
        <p:spPr bwMode="auto">
          <a:xfrm flipV="1">
            <a:off x="684440" y="3698426"/>
            <a:ext cx="4916411" cy="1342499"/>
          </a:xfrm>
          <a:prstGeom prst="line">
            <a:avLst/>
          </a:prstGeom>
          <a:noFill/>
          <a:ln w="41275"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8">
            <a:extLst>
              <a:ext uri="{FF2B5EF4-FFF2-40B4-BE49-F238E27FC236}">
                <a16:creationId xmlns:a16="http://schemas.microsoft.com/office/drawing/2014/main" id="{3ABA593C-A29D-11E3-6B7F-C10C1DF34C4E}"/>
              </a:ext>
            </a:extLst>
          </p:cNvPr>
          <p:cNvSpPr>
            <a:spLocks noChangeShapeType="1"/>
          </p:cNvSpPr>
          <p:nvPr/>
        </p:nvSpPr>
        <p:spPr bwMode="auto">
          <a:xfrm flipV="1">
            <a:off x="684440" y="2814527"/>
            <a:ext cx="4916411" cy="3278298"/>
          </a:xfrm>
          <a:prstGeom prst="line">
            <a:avLst/>
          </a:prstGeom>
          <a:noFill/>
          <a:ln w="41275"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0">
            <a:extLst>
              <a:ext uri="{FF2B5EF4-FFF2-40B4-BE49-F238E27FC236}">
                <a16:creationId xmlns:a16="http://schemas.microsoft.com/office/drawing/2014/main" id="{B66C96CC-C2F0-8CDB-50DA-29E8A6724AE1}"/>
              </a:ext>
            </a:extLst>
          </p:cNvPr>
          <p:cNvSpPr>
            <a:spLocks noChangeShapeType="1"/>
          </p:cNvSpPr>
          <p:nvPr/>
        </p:nvSpPr>
        <p:spPr bwMode="auto">
          <a:xfrm flipV="1">
            <a:off x="3334726" y="4326539"/>
            <a:ext cx="0" cy="1766286"/>
          </a:xfrm>
          <a:prstGeom prst="line">
            <a:avLst/>
          </a:prstGeom>
          <a:noFill/>
          <a:ln w="38100" cap="rnd">
            <a:solidFill>
              <a:schemeClr val="bg1">
                <a:lumMod val="85000"/>
              </a:schemeClr>
            </a:solidFill>
            <a:prstDash val="sysDot"/>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Oval 11">
            <a:extLst>
              <a:ext uri="{FF2B5EF4-FFF2-40B4-BE49-F238E27FC236}">
                <a16:creationId xmlns:a16="http://schemas.microsoft.com/office/drawing/2014/main" id="{2C860B9E-0F15-855A-EC46-4BF3D4FA9623}"/>
              </a:ext>
            </a:extLst>
          </p:cNvPr>
          <p:cNvSpPr>
            <a:spLocks noChangeArrowheads="1"/>
          </p:cNvSpPr>
          <p:nvPr/>
        </p:nvSpPr>
        <p:spPr bwMode="auto">
          <a:xfrm>
            <a:off x="2808946" y="2498199"/>
            <a:ext cx="1051560" cy="105156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Line 12">
            <a:extLst>
              <a:ext uri="{FF2B5EF4-FFF2-40B4-BE49-F238E27FC236}">
                <a16:creationId xmlns:a16="http://schemas.microsoft.com/office/drawing/2014/main" id="{AC8854FF-9B29-2119-0977-E824157CBFD5}"/>
              </a:ext>
            </a:extLst>
          </p:cNvPr>
          <p:cNvSpPr>
            <a:spLocks noChangeShapeType="1"/>
          </p:cNvSpPr>
          <p:nvPr/>
        </p:nvSpPr>
        <p:spPr bwMode="auto">
          <a:xfrm>
            <a:off x="3334726" y="3549759"/>
            <a:ext cx="0" cy="349141"/>
          </a:xfrm>
          <a:prstGeom prst="line">
            <a:avLst/>
          </a:prstGeom>
          <a:noFill/>
          <a:ln w="38100" cap="flat">
            <a:solidFill>
              <a:schemeClr val="accent2"/>
            </a:solidFill>
            <a:prstDash val="solid"/>
            <a:miter lim="800000"/>
            <a:headEnd/>
            <a:tailEnd type="stealth"/>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4">
            <a:extLst>
              <a:ext uri="{FF2B5EF4-FFF2-40B4-BE49-F238E27FC236}">
                <a16:creationId xmlns:a16="http://schemas.microsoft.com/office/drawing/2014/main" id="{C0FC153E-946F-4CD8-9270-6E9BCE584C1D}"/>
              </a:ext>
            </a:extLst>
          </p:cNvPr>
          <p:cNvSpPr>
            <a:spLocks noChangeShapeType="1"/>
          </p:cNvSpPr>
          <p:nvPr/>
        </p:nvSpPr>
        <p:spPr bwMode="auto">
          <a:xfrm>
            <a:off x="5860724" y="3224692"/>
            <a:ext cx="274320" cy="0"/>
          </a:xfrm>
          <a:prstGeom prst="line">
            <a:avLst/>
          </a:prstGeom>
          <a:noFill/>
          <a:ln w="41275" cap="flat">
            <a:solidFill>
              <a:schemeClr val="bg1">
                <a:lumMod val="85000"/>
              </a:schemeClr>
            </a:solidFill>
            <a:prstDash val="solid"/>
            <a:miter lim="800000"/>
            <a:headEnd/>
            <a:tailEnd type="stealth"/>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5">
            <a:extLst>
              <a:ext uri="{FF2B5EF4-FFF2-40B4-BE49-F238E27FC236}">
                <a16:creationId xmlns:a16="http://schemas.microsoft.com/office/drawing/2014/main" id="{4D305170-A029-EF52-A641-E9248D7BC8AF}"/>
              </a:ext>
            </a:extLst>
          </p:cNvPr>
          <p:cNvSpPr>
            <a:spLocks noChangeShapeType="1"/>
          </p:cNvSpPr>
          <p:nvPr/>
        </p:nvSpPr>
        <p:spPr bwMode="auto">
          <a:xfrm>
            <a:off x="5860724" y="4326539"/>
            <a:ext cx="274320" cy="0"/>
          </a:xfrm>
          <a:prstGeom prst="line">
            <a:avLst/>
          </a:prstGeom>
          <a:noFill/>
          <a:ln w="41275" cap="flat">
            <a:solidFill>
              <a:schemeClr val="bg1">
                <a:lumMod val="85000"/>
              </a:schemeClr>
            </a:solidFill>
            <a:prstDash val="solid"/>
            <a:miter lim="800000"/>
            <a:headEnd/>
            <a:tailEnd type="stealth"/>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6">
            <a:extLst>
              <a:ext uri="{FF2B5EF4-FFF2-40B4-BE49-F238E27FC236}">
                <a16:creationId xmlns:a16="http://schemas.microsoft.com/office/drawing/2014/main" id="{F9FE2C3A-176E-4D3A-515A-9465AF7CABA5}"/>
              </a:ext>
            </a:extLst>
          </p:cNvPr>
          <p:cNvSpPr>
            <a:spLocks noChangeShapeType="1"/>
          </p:cNvSpPr>
          <p:nvPr/>
        </p:nvSpPr>
        <p:spPr bwMode="auto">
          <a:xfrm>
            <a:off x="5860724" y="5550983"/>
            <a:ext cx="274320" cy="0"/>
          </a:xfrm>
          <a:prstGeom prst="line">
            <a:avLst/>
          </a:prstGeom>
          <a:noFill/>
          <a:ln w="41275" cap="flat">
            <a:solidFill>
              <a:schemeClr val="bg1">
                <a:lumMod val="85000"/>
              </a:schemeClr>
            </a:solidFill>
            <a:prstDash val="solid"/>
            <a:miter lim="800000"/>
            <a:headEnd/>
            <a:tailEnd type="stealth"/>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Oval 17">
            <a:extLst>
              <a:ext uri="{FF2B5EF4-FFF2-40B4-BE49-F238E27FC236}">
                <a16:creationId xmlns:a16="http://schemas.microsoft.com/office/drawing/2014/main" id="{4BF43967-4088-0D02-5FFE-94039836AD4C}"/>
              </a:ext>
            </a:extLst>
          </p:cNvPr>
          <p:cNvSpPr>
            <a:spLocks noChangeArrowheads="1"/>
          </p:cNvSpPr>
          <p:nvPr/>
        </p:nvSpPr>
        <p:spPr bwMode="auto">
          <a:xfrm>
            <a:off x="3166162" y="4108181"/>
            <a:ext cx="337129" cy="341986"/>
          </a:xfrm>
          <a:prstGeom prst="ellipse">
            <a:avLst/>
          </a:prstGeom>
          <a:solidFill>
            <a:schemeClr val="bg1"/>
          </a:solidFill>
          <a:ln w="25400">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21" name="Rectangle 20">
            <a:extLst>
              <a:ext uri="{FF2B5EF4-FFF2-40B4-BE49-F238E27FC236}">
                <a16:creationId xmlns:a16="http://schemas.microsoft.com/office/drawing/2014/main" id="{E288C5BE-5D27-E10D-F433-251ECEBCDC28}"/>
              </a:ext>
            </a:extLst>
          </p:cNvPr>
          <p:cNvSpPr/>
          <p:nvPr/>
        </p:nvSpPr>
        <p:spPr>
          <a:xfrm>
            <a:off x="7227070" y="2268161"/>
            <a:ext cx="2300247" cy="646331"/>
          </a:xfrm>
          <a:prstGeom prst="rect">
            <a:avLst/>
          </a:prstGeom>
        </p:spPr>
        <p:txBody>
          <a:bodyPr wrap="square">
            <a:spAutoFit/>
          </a:bodyPr>
          <a:lstStyle/>
          <a:p>
            <a:r>
              <a:rPr lang="en-GB" b="1" dirty="0">
                <a:solidFill>
                  <a:schemeClr val="accent1"/>
                </a:solidFill>
                <a:latin typeface="Barlow" panose="00000500000000000000" pitchFamily="2" charset="0"/>
                <a:ea typeface="Lato Bold" panose="020F0502020204030203" pitchFamily="34" charset="0"/>
                <a:cs typeface="Lato Bold" panose="020F0502020204030203" pitchFamily="34" charset="0"/>
              </a:rPr>
              <a:t>90%</a:t>
            </a:r>
          </a:p>
          <a:p>
            <a:r>
              <a:rPr lang="en-GB" b="1" dirty="0">
                <a:solidFill>
                  <a:schemeClr val="accent1"/>
                </a:solidFill>
                <a:latin typeface="Barlow" panose="00000500000000000000" pitchFamily="2" charset="0"/>
                <a:ea typeface="Lato Bold" panose="020F0502020204030203" pitchFamily="34" charset="0"/>
                <a:cs typeface="Lato Bold" panose="020F0502020204030203" pitchFamily="34" charset="0"/>
              </a:rPr>
              <a:t>Profit </a:t>
            </a:r>
            <a:endParaRPr lang="en-US"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22" name="TextBox 21">
            <a:extLst>
              <a:ext uri="{FF2B5EF4-FFF2-40B4-BE49-F238E27FC236}">
                <a16:creationId xmlns:a16="http://schemas.microsoft.com/office/drawing/2014/main" id="{03CE57AF-BB1C-72C8-FF8A-5B56A7D2E867}"/>
              </a:ext>
            </a:extLst>
          </p:cNvPr>
          <p:cNvSpPr txBox="1"/>
          <p:nvPr/>
        </p:nvSpPr>
        <p:spPr>
          <a:xfrm>
            <a:off x="7227071" y="2868885"/>
            <a:ext cx="2300254" cy="571823"/>
          </a:xfrm>
          <a:prstGeom prst="rect">
            <a:avLst/>
          </a:prstGeom>
          <a:noFill/>
        </p:spPr>
        <p:txBody>
          <a:bodyPr wrap="square" rtlCol="0">
            <a:spAutoFit/>
          </a:bodyPr>
          <a:lstStyle/>
          <a:p>
            <a:pPr>
              <a:lnSpc>
                <a:spcPts val="2000"/>
              </a:lnSpc>
            </a:pPr>
            <a:r>
              <a:rPr lang="en-US" sz="10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best business team</a:t>
            </a:r>
          </a:p>
        </p:txBody>
      </p:sp>
      <p:sp>
        <p:nvSpPr>
          <p:cNvPr id="24" name="Rectangle 23">
            <a:extLst>
              <a:ext uri="{FF2B5EF4-FFF2-40B4-BE49-F238E27FC236}">
                <a16:creationId xmlns:a16="http://schemas.microsoft.com/office/drawing/2014/main" id="{DC94A8DF-1871-DA7C-3343-61200C241A08}"/>
              </a:ext>
            </a:extLst>
          </p:cNvPr>
          <p:cNvSpPr/>
          <p:nvPr/>
        </p:nvSpPr>
        <p:spPr>
          <a:xfrm>
            <a:off x="7227070" y="3717162"/>
            <a:ext cx="2300241" cy="646331"/>
          </a:xfrm>
          <a:prstGeom prst="rect">
            <a:avLst/>
          </a:prstGeom>
        </p:spPr>
        <p:txBody>
          <a:bodyPr wrap="square">
            <a:spAutoFit/>
          </a:bodyPr>
          <a:lstStyle/>
          <a:p>
            <a:r>
              <a:rPr lang="en-GB" b="1" dirty="0">
                <a:solidFill>
                  <a:schemeClr val="accent2"/>
                </a:solidFill>
                <a:latin typeface="Barlow" panose="00000500000000000000" pitchFamily="2" charset="0"/>
                <a:ea typeface="Lato Bold" panose="020F0502020204030203" pitchFamily="34" charset="0"/>
                <a:cs typeface="Lato Bold" panose="020F0502020204030203" pitchFamily="34" charset="0"/>
              </a:rPr>
              <a:t>0%</a:t>
            </a:r>
          </a:p>
          <a:p>
            <a:r>
              <a:rPr lang="en-GB" b="1" dirty="0">
                <a:solidFill>
                  <a:schemeClr val="accent2"/>
                </a:solidFill>
                <a:latin typeface="Barlow" panose="00000500000000000000" pitchFamily="2" charset="0"/>
                <a:ea typeface="Lato Bold" panose="020F0502020204030203" pitchFamily="34" charset="0"/>
                <a:cs typeface="Lato Bold" panose="020F0502020204030203" pitchFamily="34" charset="0"/>
              </a:rPr>
              <a:t>Loss</a:t>
            </a:r>
            <a:endParaRPr lang="en-US" b="1" dirty="0">
              <a:solidFill>
                <a:schemeClr val="accent2"/>
              </a:solidFill>
              <a:latin typeface="Barlow" panose="00000500000000000000" pitchFamily="2" charset="0"/>
              <a:ea typeface="Lato Bold" panose="020F0502020204030203" pitchFamily="34" charset="0"/>
              <a:cs typeface="Lato Bold" panose="020F0502020204030203" pitchFamily="34" charset="0"/>
            </a:endParaRPr>
          </a:p>
        </p:txBody>
      </p:sp>
      <p:sp>
        <p:nvSpPr>
          <p:cNvPr id="25" name="TextBox 24">
            <a:extLst>
              <a:ext uri="{FF2B5EF4-FFF2-40B4-BE49-F238E27FC236}">
                <a16:creationId xmlns:a16="http://schemas.microsoft.com/office/drawing/2014/main" id="{6AA3ADE3-3B6F-AB79-EA0B-5765A23004EE}"/>
              </a:ext>
            </a:extLst>
          </p:cNvPr>
          <p:cNvSpPr txBox="1"/>
          <p:nvPr/>
        </p:nvSpPr>
        <p:spPr>
          <a:xfrm>
            <a:off x="7227071" y="4317886"/>
            <a:ext cx="2300254" cy="571823"/>
          </a:xfrm>
          <a:prstGeom prst="rect">
            <a:avLst/>
          </a:prstGeom>
          <a:noFill/>
        </p:spPr>
        <p:txBody>
          <a:bodyPr wrap="square" rtlCol="0">
            <a:spAutoFit/>
          </a:bodyPr>
          <a:lstStyle/>
          <a:p>
            <a:pPr>
              <a:lnSpc>
                <a:spcPts val="2000"/>
              </a:lnSpc>
            </a:pPr>
            <a:r>
              <a:rPr lang="en-US" sz="10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best business team</a:t>
            </a:r>
          </a:p>
        </p:txBody>
      </p:sp>
      <p:sp>
        <p:nvSpPr>
          <p:cNvPr id="27" name="Rectangle 26">
            <a:extLst>
              <a:ext uri="{FF2B5EF4-FFF2-40B4-BE49-F238E27FC236}">
                <a16:creationId xmlns:a16="http://schemas.microsoft.com/office/drawing/2014/main" id="{5094A518-3D82-0526-E67C-3CBEE3B947D5}"/>
              </a:ext>
            </a:extLst>
          </p:cNvPr>
          <p:cNvSpPr/>
          <p:nvPr/>
        </p:nvSpPr>
        <p:spPr>
          <a:xfrm>
            <a:off x="7227071" y="5209705"/>
            <a:ext cx="2300256" cy="646331"/>
          </a:xfrm>
          <a:prstGeom prst="rect">
            <a:avLst/>
          </a:prstGeom>
        </p:spPr>
        <p:txBody>
          <a:bodyPr wrap="square">
            <a:spAutoFit/>
          </a:bodyPr>
          <a:lstStyle/>
          <a:p>
            <a:r>
              <a:rPr lang="en-GB" b="1" dirty="0">
                <a:solidFill>
                  <a:schemeClr val="accent3"/>
                </a:solidFill>
                <a:latin typeface="Barlow" panose="00000500000000000000" pitchFamily="2" charset="0"/>
                <a:ea typeface="Lato Bold" panose="020F0502020204030203" pitchFamily="34" charset="0"/>
                <a:cs typeface="Lato Bold" panose="020F0502020204030203" pitchFamily="34" charset="0"/>
              </a:rPr>
              <a:t>#230K</a:t>
            </a:r>
          </a:p>
          <a:p>
            <a:r>
              <a:rPr lang="en-GB" b="1" dirty="0">
                <a:solidFill>
                  <a:schemeClr val="accent3"/>
                </a:solidFill>
                <a:latin typeface="Barlow" panose="00000500000000000000" pitchFamily="2" charset="0"/>
                <a:ea typeface="Lato Bold" panose="020F0502020204030203" pitchFamily="34" charset="0"/>
                <a:cs typeface="Lato Bold" panose="020F0502020204030203" pitchFamily="34" charset="0"/>
              </a:rPr>
              <a:t>Break Even Point</a:t>
            </a:r>
            <a:endParaRPr lang="en-US" b="1" dirty="0">
              <a:solidFill>
                <a:schemeClr val="accent3"/>
              </a:solidFill>
              <a:latin typeface="Barlow" panose="00000500000000000000" pitchFamily="2" charset="0"/>
              <a:ea typeface="Lato Bold" panose="020F0502020204030203" pitchFamily="34" charset="0"/>
              <a:cs typeface="Lato Bold" panose="020F0502020204030203" pitchFamily="34" charset="0"/>
            </a:endParaRPr>
          </a:p>
        </p:txBody>
      </p:sp>
      <p:sp>
        <p:nvSpPr>
          <p:cNvPr id="28" name="TextBox 27">
            <a:extLst>
              <a:ext uri="{FF2B5EF4-FFF2-40B4-BE49-F238E27FC236}">
                <a16:creationId xmlns:a16="http://schemas.microsoft.com/office/drawing/2014/main" id="{49B408AD-08D4-3B7F-067A-5EA63EAA8093}"/>
              </a:ext>
            </a:extLst>
          </p:cNvPr>
          <p:cNvSpPr txBox="1"/>
          <p:nvPr/>
        </p:nvSpPr>
        <p:spPr>
          <a:xfrm>
            <a:off x="7227071" y="5810429"/>
            <a:ext cx="2300255" cy="571823"/>
          </a:xfrm>
          <a:prstGeom prst="rect">
            <a:avLst/>
          </a:prstGeom>
          <a:noFill/>
        </p:spPr>
        <p:txBody>
          <a:bodyPr wrap="square" rtlCol="0">
            <a:spAutoFit/>
          </a:bodyPr>
          <a:lstStyle/>
          <a:p>
            <a:pPr>
              <a:lnSpc>
                <a:spcPts val="2000"/>
              </a:lnSpc>
            </a:pPr>
            <a:r>
              <a:rPr lang="en-US" sz="10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best business team</a:t>
            </a:r>
          </a:p>
        </p:txBody>
      </p:sp>
      <p:sp>
        <p:nvSpPr>
          <p:cNvPr id="30" name="Rectangle 29">
            <a:extLst>
              <a:ext uri="{FF2B5EF4-FFF2-40B4-BE49-F238E27FC236}">
                <a16:creationId xmlns:a16="http://schemas.microsoft.com/office/drawing/2014/main" id="{8BD50ABE-60A2-5F3E-52DF-4A09C2944A15}"/>
              </a:ext>
            </a:extLst>
          </p:cNvPr>
          <p:cNvSpPr/>
          <p:nvPr/>
        </p:nvSpPr>
        <p:spPr>
          <a:xfrm>
            <a:off x="9810413" y="2268161"/>
            <a:ext cx="2098299" cy="646331"/>
          </a:xfrm>
          <a:prstGeom prst="rect">
            <a:avLst/>
          </a:prstGeom>
        </p:spPr>
        <p:txBody>
          <a:bodyPr wrap="square">
            <a:spAutoFit/>
          </a:bodyPr>
          <a:lstStyle/>
          <a:p>
            <a:r>
              <a:rPr lang="en-GB" b="1" dirty="0">
                <a:solidFill>
                  <a:schemeClr val="accent4"/>
                </a:solidFill>
                <a:latin typeface="Barlow" panose="00000500000000000000" pitchFamily="2" charset="0"/>
                <a:ea typeface="Lato Bold" panose="020F0502020204030203" pitchFamily="34" charset="0"/>
                <a:cs typeface="Lato Bold" panose="020F0502020204030203" pitchFamily="34" charset="0"/>
              </a:rPr>
              <a:t>$80M</a:t>
            </a:r>
          </a:p>
          <a:p>
            <a:r>
              <a:rPr lang="en-GB" b="1" dirty="0">
                <a:solidFill>
                  <a:schemeClr val="accent4"/>
                </a:solidFill>
                <a:latin typeface="Barlow" panose="00000500000000000000" pitchFamily="2" charset="0"/>
                <a:ea typeface="Lato Bold" panose="020F0502020204030203" pitchFamily="34" charset="0"/>
                <a:cs typeface="Lato Bold" panose="020F0502020204030203" pitchFamily="34" charset="0"/>
              </a:rPr>
              <a:t>Total Revenue</a:t>
            </a:r>
            <a:endParaRPr lang="en-US" b="1" dirty="0">
              <a:solidFill>
                <a:schemeClr val="accent4"/>
              </a:solidFill>
              <a:latin typeface="Barlow" panose="00000500000000000000" pitchFamily="2" charset="0"/>
              <a:ea typeface="Lato Bold" panose="020F0502020204030203" pitchFamily="34" charset="0"/>
              <a:cs typeface="Lato Bold" panose="020F0502020204030203" pitchFamily="34" charset="0"/>
            </a:endParaRPr>
          </a:p>
        </p:txBody>
      </p:sp>
      <p:sp>
        <p:nvSpPr>
          <p:cNvPr id="31" name="TextBox 30">
            <a:extLst>
              <a:ext uri="{FF2B5EF4-FFF2-40B4-BE49-F238E27FC236}">
                <a16:creationId xmlns:a16="http://schemas.microsoft.com/office/drawing/2014/main" id="{EDC6F529-F168-6A89-BF57-A1D682529630}"/>
              </a:ext>
            </a:extLst>
          </p:cNvPr>
          <p:cNvSpPr txBox="1"/>
          <p:nvPr/>
        </p:nvSpPr>
        <p:spPr>
          <a:xfrm>
            <a:off x="9810414" y="2868885"/>
            <a:ext cx="2098298" cy="571823"/>
          </a:xfrm>
          <a:prstGeom prst="rect">
            <a:avLst/>
          </a:prstGeom>
          <a:noFill/>
        </p:spPr>
        <p:txBody>
          <a:bodyPr wrap="square" rtlCol="0">
            <a:spAutoFit/>
          </a:bodyPr>
          <a:lstStyle/>
          <a:p>
            <a:pPr>
              <a:lnSpc>
                <a:spcPts val="2000"/>
              </a:lnSpc>
            </a:pPr>
            <a:r>
              <a:rPr lang="en-US" sz="10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best business team</a:t>
            </a:r>
          </a:p>
        </p:txBody>
      </p:sp>
      <p:sp>
        <p:nvSpPr>
          <p:cNvPr id="33" name="Rectangle 32">
            <a:extLst>
              <a:ext uri="{FF2B5EF4-FFF2-40B4-BE49-F238E27FC236}">
                <a16:creationId xmlns:a16="http://schemas.microsoft.com/office/drawing/2014/main" id="{20F0A4E9-E6B2-A97B-3241-76152E194FDA}"/>
              </a:ext>
            </a:extLst>
          </p:cNvPr>
          <p:cNvSpPr/>
          <p:nvPr/>
        </p:nvSpPr>
        <p:spPr>
          <a:xfrm>
            <a:off x="9810413" y="3717162"/>
            <a:ext cx="2098299" cy="646331"/>
          </a:xfrm>
          <a:prstGeom prst="rect">
            <a:avLst/>
          </a:prstGeom>
        </p:spPr>
        <p:txBody>
          <a:bodyPr wrap="square">
            <a:spAutoFit/>
          </a:bodyPr>
          <a:lstStyle/>
          <a:p>
            <a:r>
              <a:rPr lang="en-GB" b="1" dirty="0">
                <a:solidFill>
                  <a:schemeClr val="accent5"/>
                </a:solidFill>
                <a:latin typeface="Barlow" panose="00000500000000000000" pitchFamily="2" charset="0"/>
                <a:ea typeface="Lato Bold" panose="020F0502020204030203" pitchFamily="34" charset="0"/>
                <a:cs typeface="Lato Bold" panose="020F0502020204030203" pitchFamily="34" charset="0"/>
              </a:rPr>
              <a:t>$50M</a:t>
            </a:r>
          </a:p>
          <a:p>
            <a:r>
              <a:rPr lang="en-GB" b="1" dirty="0">
                <a:solidFill>
                  <a:schemeClr val="accent5"/>
                </a:solidFill>
                <a:latin typeface="Barlow" panose="00000500000000000000" pitchFamily="2" charset="0"/>
                <a:ea typeface="Lato Bold" panose="020F0502020204030203" pitchFamily="34" charset="0"/>
                <a:cs typeface="Lato Bold" panose="020F0502020204030203" pitchFamily="34" charset="0"/>
              </a:rPr>
              <a:t>Total Cost</a:t>
            </a:r>
            <a:endParaRPr lang="en-US" b="1" dirty="0">
              <a:solidFill>
                <a:schemeClr val="accent5"/>
              </a:solidFill>
              <a:latin typeface="Barlow" panose="00000500000000000000" pitchFamily="2" charset="0"/>
              <a:ea typeface="Lato Bold" panose="020F0502020204030203" pitchFamily="34" charset="0"/>
              <a:cs typeface="Lato Bold" panose="020F0502020204030203" pitchFamily="34" charset="0"/>
            </a:endParaRPr>
          </a:p>
        </p:txBody>
      </p:sp>
      <p:sp>
        <p:nvSpPr>
          <p:cNvPr id="34" name="TextBox 33">
            <a:extLst>
              <a:ext uri="{FF2B5EF4-FFF2-40B4-BE49-F238E27FC236}">
                <a16:creationId xmlns:a16="http://schemas.microsoft.com/office/drawing/2014/main" id="{11FBEAB8-7E0A-B615-2219-39DCEE71FBC9}"/>
              </a:ext>
            </a:extLst>
          </p:cNvPr>
          <p:cNvSpPr txBox="1"/>
          <p:nvPr/>
        </p:nvSpPr>
        <p:spPr>
          <a:xfrm>
            <a:off x="9810414" y="4317886"/>
            <a:ext cx="2098298" cy="571823"/>
          </a:xfrm>
          <a:prstGeom prst="rect">
            <a:avLst/>
          </a:prstGeom>
          <a:noFill/>
        </p:spPr>
        <p:txBody>
          <a:bodyPr wrap="square" rtlCol="0">
            <a:spAutoFit/>
          </a:bodyPr>
          <a:lstStyle/>
          <a:p>
            <a:pPr>
              <a:lnSpc>
                <a:spcPts val="2000"/>
              </a:lnSpc>
            </a:pPr>
            <a:r>
              <a:rPr lang="en-US" sz="10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best business team</a:t>
            </a:r>
          </a:p>
        </p:txBody>
      </p:sp>
      <p:sp>
        <p:nvSpPr>
          <p:cNvPr id="36" name="Rectangle 35">
            <a:extLst>
              <a:ext uri="{FF2B5EF4-FFF2-40B4-BE49-F238E27FC236}">
                <a16:creationId xmlns:a16="http://schemas.microsoft.com/office/drawing/2014/main" id="{DF3BF6BC-ACCB-8A2A-7BD3-986A5B6CE1F2}"/>
              </a:ext>
            </a:extLst>
          </p:cNvPr>
          <p:cNvSpPr/>
          <p:nvPr/>
        </p:nvSpPr>
        <p:spPr>
          <a:xfrm>
            <a:off x="9810413" y="5209705"/>
            <a:ext cx="2098299" cy="646331"/>
          </a:xfrm>
          <a:prstGeom prst="rect">
            <a:avLst/>
          </a:prstGeom>
        </p:spPr>
        <p:txBody>
          <a:bodyPr wrap="square">
            <a:spAutoFit/>
          </a:bodyPr>
          <a:lstStyle/>
          <a:p>
            <a:r>
              <a:rPr lang="en-GB" b="1" dirty="0">
                <a:solidFill>
                  <a:schemeClr val="accent6"/>
                </a:solidFill>
                <a:latin typeface="Barlow" panose="00000500000000000000" pitchFamily="2" charset="0"/>
                <a:ea typeface="Lato Bold" panose="020F0502020204030203" pitchFamily="34" charset="0"/>
                <a:cs typeface="Lato Bold" panose="020F0502020204030203" pitchFamily="34" charset="0"/>
              </a:rPr>
              <a:t>$30M</a:t>
            </a:r>
          </a:p>
          <a:p>
            <a:r>
              <a:rPr lang="en-GB" b="1" dirty="0">
                <a:solidFill>
                  <a:schemeClr val="accent6"/>
                </a:solidFill>
                <a:latin typeface="Barlow" panose="00000500000000000000" pitchFamily="2" charset="0"/>
                <a:ea typeface="Lato Bold" panose="020F0502020204030203" pitchFamily="34" charset="0"/>
                <a:cs typeface="Lato Bold" panose="020F0502020204030203" pitchFamily="34" charset="0"/>
              </a:rPr>
              <a:t>Fixed Cost</a:t>
            </a:r>
            <a:endParaRPr lang="en-US" b="1" dirty="0">
              <a:solidFill>
                <a:schemeClr val="accent6"/>
              </a:solidFill>
              <a:latin typeface="Barlow" panose="00000500000000000000" pitchFamily="2" charset="0"/>
              <a:ea typeface="Lato Bold" panose="020F0502020204030203" pitchFamily="34" charset="0"/>
              <a:cs typeface="Lato Bold" panose="020F0502020204030203" pitchFamily="34" charset="0"/>
            </a:endParaRPr>
          </a:p>
        </p:txBody>
      </p:sp>
      <p:sp>
        <p:nvSpPr>
          <p:cNvPr id="37" name="TextBox 36">
            <a:extLst>
              <a:ext uri="{FF2B5EF4-FFF2-40B4-BE49-F238E27FC236}">
                <a16:creationId xmlns:a16="http://schemas.microsoft.com/office/drawing/2014/main" id="{9DEEE909-C8D2-A732-F6E3-87C62462F12E}"/>
              </a:ext>
            </a:extLst>
          </p:cNvPr>
          <p:cNvSpPr txBox="1"/>
          <p:nvPr/>
        </p:nvSpPr>
        <p:spPr>
          <a:xfrm>
            <a:off x="9810414" y="5810429"/>
            <a:ext cx="2098298" cy="571823"/>
          </a:xfrm>
          <a:prstGeom prst="rect">
            <a:avLst/>
          </a:prstGeom>
          <a:noFill/>
        </p:spPr>
        <p:txBody>
          <a:bodyPr wrap="square" rtlCol="0">
            <a:spAutoFit/>
          </a:bodyPr>
          <a:lstStyle/>
          <a:p>
            <a:pPr>
              <a:lnSpc>
                <a:spcPts val="2000"/>
              </a:lnSpc>
            </a:pPr>
            <a:r>
              <a:rPr lang="en-US" sz="1000" dirty="0">
                <a:solidFill>
                  <a:schemeClr val="tx1">
                    <a:lumMod val="50000"/>
                    <a:lumOff val="50000"/>
                  </a:schemeClr>
                </a:solidFill>
                <a:latin typeface="Poppins" panose="00000500000000000000" pitchFamily="2" charset="0"/>
                <a:ea typeface="Lato Light" panose="020F0502020204030203" pitchFamily="34" charset="0"/>
                <a:cs typeface="Poppins" panose="00000500000000000000" pitchFamily="2" charset="0"/>
              </a:rPr>
              <a:t>Hampden-Sydney College best business team</a:t>
            </a:r>
          </a:p>
        </p:txBody>
      </p:sp>
      <p:cxnSp>
        <p:nvCxnSpPr>
          <p:cNvPr id="38" name="Straight Connector 37">
            <a:extLst>
              <a:ext uri="{FF2B5EF4-FFF2-40B4-BE49-F238E27FC236}">
                <a16:creationId xmlns:a16="http://schemas.microsoft.com/office/drawing/2014/main" id="{1214B970-CA1B-C3B8-C7E4-D8D3BC0F39CB}"/>
              </a:ext>
            </a:extLst>
          </p:cNvPr>
          <p:cNvCxnSpPr>
            <a:cxnSpLocks/>
          </p:cNvCxnSpPr>
          <p:nvPr/>
        </p:nvCxnSpPr>
        <p:spPr>
          <a:xfrm>
            <a:off x="9527311" y="2338184"/>
            <a:ext cx="0" cy="3979259"/>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67584377-5BD4-284B-D703-00A0F5B1C1C0}"/>
              </a:ext>
            </a:extLst>
          </p:cNvPr>
          <p:cNvCxnSpPr>
            <a:cxnSpLocks/>
          </p:cNvCxnSpPr>
          <p:nvPr/>
        </p:nvCxnSpPr>
        <p:spPr>
          <a:xfrm>
            <a:off x="7344229" y="3556820"/>
            <a:ext cx="4428671"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3DD43432-E287-7F8B-AC29-C435F02229D1}"/>
              </a:ext>
            </a:extLst>
          </p:cNvPr>
          <p:cNvCxnSpPr>
            <a:cxnSpLocks/>
          </p:cNvCxnSpPr>
          <p:nvPr/>
        </p:nvCxnSpPr>
        <p:spPr>
          <a:xfrm>
            <a:off x="7344229" y="5049385"/>
            <a:ext cx="44531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Line 13">
            <a:extLst>
              <a:ext uri="{FF2B5EF4-FFF2-40B4-BE49-F238E27FC236}">
                <a16:creationId xmlns:a16="http://schemas.microsoft.com/office/drawing/2014/main" id="{0E588211-52C0-7016-1C68-D4F4F2A50B85}"/>
              </a:ext>
            </a:extLst>
          </p:cNvPr>
          <p:cNvSpPr>
            <a:spLocks noChangeShapeType="1"/>
          </p:cNvSpPr>
          <p:nvPr/>
        </p:nvSpPr>
        <p:spPr bwMode="auto">
          <a:xfrm>
            <a:off x="5860725" y="2814527"/>
            <a:ext cx="0" cy="3278298"/>
          </a:xfrm>
          <a:prstGeom prst="line">
            <a:avLst/>
          </a:prstGeom>
          <a:noFill/>
          <a:ln w="412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14089AE2-3CDC-4CEC-BC4F-85900FACCD8D}"/>
              </a:ext>
            </a:extLst>
          </p:cNvPr>
          <p:cNvSpPr>
            <a:spLocks/>
          </p:cNvSpPr>
          <p:nvPr/>
        </p:nvSpPr>
        <p:spPr bwMode="auto">
          <a:xfrm>
            <a:off x="684440" y="2814527"/>
            <a:ext cx="5544910" cy="3278298"/>
          </a:xfrm>
          <a:custGeom>
            <a:avLst/>
            <a:gdLst>
              <a:gd name="T0" fmla="*/ 3926 w 3926"/>
              <a:gd name="T1" fmla="*/ 2166 h 2166"/>
              <a:gd name="T2" fmla="*/ 0 w 3926"/>
              <a:gd name="T3" fmla="*/ 2166 h 2166"/>
              <a:gd name="T4" fmla="*/ 0 w 3926"/>
              <a:gd name="T5" fmla="*/ 0 h 2166"/>
            </a:gdLst>
            <a:ahLst/>
            <a:cxnLst>
              <a:cxn ang="0">
                <a:pos x="T0" y="T1"/>
              </a:cxn>
              <a:cxn ang="0">
                <a:pos x="T2" y="T3"/>
              </a:cxn>
              <a:cxn ang="0">
                <a:pos x="T4" y="T5"/>
              </a:cxn>
            </a:cxnLst>
            <a:rect l="0" t="0" r="r" b="b"/>
            <a:pathLst>
              <a:path w="3926" h="2166">
                <a:moveTo>
                  <a:pt x="3926" y="2166"/>
                </a:moveTo>
                <a:lnTo>
                  <a:pt x="0" y="2166"/>
                </a:lnTo>
                <a:lnTo>
                  <a:pt x="0" y="0"/>
                </a:lnTo>
              </a:path>
            </a:pathLst>
          </a:custGeom>
          <a:noFill/>
          <a:ln w="41275" cap="flat">
            <a:solidFill>
              <a:schemeClr val="accent1"/>
            </a:solidFill>
            <a:prstDash val="solid"/>
            <a:miter lim="800000"/>
            <a:headEnd type="stealth"/>
            <a:tailEnd type="stealth"/>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TextBox 43">
            <a:extLst>
              <a:ext uri="{FF2B5EF4-FFF2-40B4-BE49-F238E27FC236}">
                <a16:creationId xmlns:a16="http://schemas.microsoft.com/office/drawing/2014/main" id="{FF07C813-964C-540B-6E38-04432D7D4F6C}"/>
              </a:ext>
            </a:extLst>
          </p:cNvPr>
          <p:cNvSpPr txBox="1"/>
          <p:nvPr/>
        </p:nvSpPr>
        <p:spPr>
          <a:xfrm>
            <a:off x="6119821" y="3080950"/>
            <a:ext cx="575799" cy="276999"/>
          </a:xfrm>
          <a:prstGeom prst="rect">
            <a:avLst/>
          </a:prstGeom>
          <a:noFill/>
        </p:spPr>
        <p:txBody>
          <a:bodyPr wrap="none" rtlCol="0">
            <a:spAutoFit/>
          </a:bodyPr>
          <a:lstStyle/>
          <a:p>
            <a:r>
              <a:rPr lang="en-US" sz="1200" b="1" dirty="0">
                <a:latin typeface="Barlow" panose="00000500000000000000" pitchFamily="2" charset="0"/>
              </a:rPr>
              <a:t>Profit</a:t>
            </a:r>
          </a:p>
        </p:txBody>
      </p:sp>
      <p:sp>
        <p:nvSpPr>
          <p:cNvPr id="45" name="TextBox 44">
            <a:extLst>
              <a:ext uri="{FF2B5EF4-FFF2-40B4-BE49-F238E27FC236}">
                <a16:creationId xmlns:a16="http://schemas.microsoft.com/office/drawing/2014/main" id="{A2E5134F-6226-A4B9-D8F7-4B69BDDAA61B}"/>
              </a:ext>
            </a:extLst>
          </p:cNvPr>
          <p:cNvSpPr txBox="1"/>
          <p:nvPr/>
        </p:nvSpPr>
        <p:spPr>
          <a:xfrm>
            <a:off x="6119821" y="4003373"/>
            <a:ext cx="748923" cy="646331"/>
          </a:xfrm>
          <a:prstGeom prst="rect">
            <a:avLst/>
          </a:prstGeom>
          <a:noFill/>
        </p:spPr>
        <p:txBody>
          <a:bodyPr wrap="none" rtlCol="0">
            <a:spAutoFit/>
          </a:bodyPr>
          <a:lstStyle/>
          <a:p>
            <a:r>
              <a:rPr lang="en-US" sz="1200" b="1" dirty="0">
                <a:latin typeface="Barlow" panose="00000500000000000000" pitchFamily="2" charset="0"/>
              </a:rPr>
              <a:t>Total</a:t>
            </a:r>
          </a:p>
          <a:p>
            <a:r>
              <a:rPr lang="en-US" sz="1200" b="1" dirty="0">
                <a:latin typeface="Barlow" panose="00000500000000000000" pitchFamily="2" charset="0"/>
              </a:rPr>
              <a:t>Variable</a:t>
            </a:r>
          </a:p>
          <a:p>
            <a:r>
              <a:rPr lang="en-US" sz="1200" b="1" dirty="0">
                <a:latin typeface="Barlow" panose="00000500000000000000" pitchFamily="2" charset="0"/>
              </a:rPr>
              <a:t>cost</a:t>
            </a:r>
          </a:p>
        </p:txBody>
      </p:sp>
      <p:sp>
        <p:nvSpPr>
          <p:cNvPr id="46" name="TextBox 45">
            <a:extLst>
              <a:ext uri="{FF2B5EF4-FFF2-40B4-BE49-F238E27FC236}">
                <a16:creationId xmlns:a16="http://schemas.microsoft.com/office/drawing/2014/main" id="{80A161B9-46ED-203D-9037-BA5E7F9366E4}"/>
              </a:ext>
            </a:extLst>
          </p:cNvPr>
          <p:cNvSpPr txBox="1"/>
          <p:nvPr/>
        </p:nvSpPr>
        <p:spPr>
          <a:xfrm>
            <a:off x="6119821" y="5317879"/>
            <a:ext cx="562975" cy="461665"/>
          </a:xfrm>
          <a:prstGeom prst="rect">
            <a:avLst/>
          </a:prstGeom>
          <a:noFill/>
        </p:spPr>
        <p:txBody>
          <a:bodyPr wrap="none" rtlCol="0">
            <a:spAutoFit/>
          </a:bodyPr>
          <a:lstStyle/>
          <a:p>
            <a:r>
              <a:rPr lang="en-US" sz="1200" b="1" dirty="0">
                <a:latin typeface="Barlow" panose="00000500000000000000" pitchFamily="2" charset="0"/>
              </a:rPr>
              <a:t>Fixed</a:t>
            </a:r>
          </a:p>
          <a:p>
            <a:r>
              <a:rPr lang="en-US" sz="1200" b="1" dirty="0">
                <a:latin typeface="Barlow" panose="00000500000000000000" pitchFamily="2" charset="0"/>
              </a:rPr>
              <a:t>Cost</a:t>
            </a:r>
          </a:p>
        </p:txBody>
      </p:sp>
      <p:sp>
        <p:nvSpPr>
          <p:cNvPr id="47" name="TextBox 46">
            <a:extLst>
              <a:ext uri="{FF2B5EF4-FFF2-40B4-BE49-F238E27FC236}">
                <a16:creationId xmlns:a16="http://schemas.microsoft.com/office/drawing/2014/main" id="{53FCD1C2-8730-9758-3D4C-A47F2438B495}"/>
              </a:ext>
            </a:extLst>
          </p:cNvPr>
          <p:cNvSpPr txBox="1"/>
          <p:nvPr/>
        </p:nvSpPr>
        <p:spPr>
          <a:xfrm>
            <a:off x="2946686" y="2728084"/>
            <a:ext cx="776078" cy="615553"/>
          </a:xfrm>
          <a:prstGeom prst="rect">
            <a:avLst/>
          </a:prstGeom>
          <a:noFill/>
        </p:spPr>
        <p:txBody>
          <a:bodyPr wrap="square" rtlCol="0">
            <a:spAutoFit/>
          </a:bodyPr>
          <a:lstStyle/>
          <a:p>
            <a:pPr algn="ctr"/>
            <a:r>
              <a:rPr lang="en-US" sz="1700" b="1" dirty="0">
                <a:solidFill>
                  <a:schemeClr val="bg1"/>
                </a:solidFill>
                <a:latin typeface="Barlow" panose="00000500000000000000" pitchFamily="2" charset="0"/>
                <a:cs typeface="Poppins" panose="00000500000000000000" pitchFamily="2" charset="0"/>
              </a:rPr>
              <a:t>Break</a:t>
            </a:r>
          </a:p>
          <a:p>
            <a:pPr algn="ctr"/>
            <a:r>
              <a:rPr lang="en-US" sz="1700" b="1" dirty="0">
                <a:solidFill>
                  <a:schemeClr val="bg1"/>
                </a:solidFill>
                <a:latin typeface="Barlow" panose="00000500000000000000" pitchFamily="2" charset="0"/>
                <a:cs typeface="Poppins" panose="00000500000000000000" pitchFamily="2" charset="0"/>
              </a:rPr>
              <a:t>Even</a:t>
            </a:r>
          </a:p>
        </p:txBody>
      </p:sp>
      <p:sp>
        <p:nvSpPr>
          <p:cNvPr id="48" name="TextBox 47">
            <a:extLst>
              <a:ext uri="{FF2B5EF4-FFF2-40B4-BE49-F238E27FC236}">
                <a16:creationId xmlns:a16="http://schemas.microsoft.com/office/drawing/2014/main" id="{C998A360-5458-C067-CAF1-BE88B4D4CA7F}"/>
              </a:ext>
            </a:extLst>
          </p:cNvPr>
          <p:cNvSpPr txBox="1"/>
          <p:nvPr/>
        </p:nvSpPr>
        <p:spPr>
          <a:xfrm>
            <a:off x="2982663" y="6141919"/>
            <a:ext cx="651140" cy="276999"/>
          </a:xfrm>
          <a:prstGeom prst="rect">
            <a:avLst/>
          </a:prstGeom>
          <a:noFill/>
        </p:spPr>
        <p:txBody>
          <a:bodyPr wrap="none" rtlCol="0">
            <a:spAutoFit/>
          </a:bodyPr>
          <a:lstStyle/>
          <a:p>
            <a:pPr algn="ctr"/>
            <a:r>
              <a:rPr lang="en-US" sz="1200" b="1" dirty="0">
                <a:latin typeface="Barlow" panose="00000500000000000000" pitchFamily="2" charset="0"/>
              </a:rPr>
              <a:t>Quality</a:t>
            </a:r>
          </a:p>
        </p:txBody>
      </p:sp>
      <p:sp>
        <p:nvSpPr>
          <p:cNvPr id="49" name="TextBox 48">
            <a:extLst>
              <a:ext uri="{FF2B5EF4-FFF2-40B4-BE49-F238E27FC236}">
                <a16:creationId xmlns:a16="http://schemas.microsoft.com/office/drawing/2014/main" id="{A5F840E6-CD63-CA62-DFE2-1955207DCC9D}"/>
              </a:ext>
            </a:extLst>
          </p:cNvPr>
          <p:cNvSpPr txBox="1"/>
          <p:nvPr/>
        </p:nvSpPr>
        <p:spPr>
          <a:xfrm rot="16200000">
            <a:off x="247759" y="4315177"/>
            <a:ext cx="497252" cy="276999"/>
          </a:xfrm>
          <a:prstGeom prst="rect">
            <a:avLst/>
          </a:prstGeom>
          <a:noFill/>
        </p:spPr>
        <p:txBody>
          <a:bodyPr wrap="none" rtlCol="0">
            <a:spAutoFit/>
          </a:bodyPr>
          <a:lstStyle/>
          <a:p>
            <a:pPr algn="ctr"/>
            <a:r>
              <a:rPr lang="en-US" sz="1200" b="1" dirty="0">
                <a:latin typeface="Barlow" panose="00000500000000000000" pitchFamily="2" charset="0"/>
              </a:rPr>
              <a:t>Cost</a:t>
            </a:r>
          </a:p>
        </p:txBody>
      </p:sp>
    </p:spTree>
    <p:extLst>
      <p:ext uri="{BB962C8B-B14F-4D97-AF65-F5344CB8AC3E}">
        <p14:creationId xmlns:p14="http://schemas.microsoft.com/office/powerpoint/2010/main" val="234680652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07690" y="397897"/>
            <a:ext cx="3576620"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Sales Forecast</a:t>
            </a:r>
          </a:p>
        </p:txBody>
      </p:sp>
      <p:sp>
        <p:nvSpPr>
          <p:cNvPr id="70" name="Rectangle: Rounded Corners 69">
            <a:extLst>
              <a:ext uri="{FF2B5EF4-FFF2-40B4-BE49-F238E27FC236}">
                <a16:creationId xmlns:a16="http://schemas.microsoft.com/office/drawing/2014/main" id="{809902FE-D6BF-95C5-77AF-9C723769B11F}"/>
              </a:ext>
            </a:extLst>
          </p:cNvPr>
          <p:cNvSpPr/>
          <p:nvPr/>
        </p:nvSpPr>
        <p:spPr>
          <a:xfrm>
            <a:off x="2377805" y="5054240"/>
            <a:ext cx="3668155" cy="545241"/>
          </a:xfrm>
          <a:prstGeom prst="roundRect">
            <a:avLst>
              <a:gd name="adj" fmla="val 50000"/>
            </a:avLst>
          </a:pr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a16="http://schemas.microsoft.com/office/drawing/2014/main" id="{AE1DBCD7-073A-5712-C7E4-CBD4734D84BD}"/>
              </a:ext>
            </a:extLst>
          </p:cNvPr>
          <p:cNvSpPr/>
          <p:nvPr/>
        </p:nvSpPr>
        <p:spPr>
          <a:xfrm>
            <a:off x="2377805" y="5804147"/>
            <a:ext cx="3668155" cy="545241"/>
          </a:xfrm>
          <a:prstGeom prst="roundRect">
            <a:avLst>
              <a:gd name="adj" fmla="val 50000"/>
            </a:avLst>
          </a:pr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Rounded Corners 71">
            <a:extLst>
              <a:ext uri="{FF2B5EF4-FFF2-40B4-BE49-F238E27FC236}">
                <a16:creationId xmlns:a16="http://schemas.microsoft.com/office/drawing/2014/main" id="{3DF0690E-B7D9-720A-21D1-709644B27BC5}"/>
              </a:ext>
            </a:extLst>
          </p:cNvPr>
          <p:cNvSpPr/>
          <p:nvPr/>
        </p:nvSpPr>
        <p:spPr>
          <a:xfrm>
            <a:off x="6529379" y="5054240"/>
            <a:ext cx="3668155" cy="545241"/>
          </a:xfrm>
          <a:prstGeom prst="roundRect">
            <a:avLst>
              <a:gd name="adj" fmla="val 50000"/>
            </a:avLst>
          </a:pr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98E35CEC-4529-EA8D-F277-FCD597F3D380}"/>
              </a:ext>
            </a:extLst>
          </p:cNvPr>
          <p:cNvSpPr/>
          <p:nvPr/>
        </p:nvSpPr>
        <p:spPr>
          <a:xfrm>
            <a:off x="6529379" y="5804147"/>
            <a:ext cx="3668155" cy="545241"/>
          </a:xfrm>
          <a:prstGeom prst="roundRect">
            <a:avLst>
              <a:gd name="adj" fmla="val 50000"/>
            </a:avLst>
          </a:pr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17158ADD-34FC-6727-0986-77CA805FBFC0}"/>
              </a:ext>
            </a:extLst>
          </p:cNvPr>
          <p:cNvSpPr/>
          <p:nvPr/>
        </p:nvSpPr>
        <p:spPr>
          <a:xfrm>
            <a:off x="2861224" y="5142194"/>
            <a:ext cx="2701317" cy="369332"/>
          </a:xfrm>
          <a:prstGeom prst="rect">
            <a:avLst/>
          </a:prstGeom>
        </p:spPr>
        <p:txBody>
          <a:bodyPr wrap="square">
            <a:spAutoFit/>
          </a:bodyPr>
          <a:lstStyle/>
          <a:p>
            <a:r>
              <a:rPr lang="en-GB" b="1" dirty="0">
                <a:solidFill>
                  <a:schemeClr val="accent1"/>
                </a:solidFill>
                <a:latin typeface="Barlow" panose="00000500000000000000" pitchFamily="2" charset="0"/>
                <a:ea typeface="Lato Bold" panose="020F0502020204030203" pitchFamily="34" charset="0"/>
                <a:cs typeface="Lato Bold" panose="020F0502020204030203" pitchFamily="34" charset="0"/>
              </a:rPr>
              <a:t>2018	-	$2000</a:t>
            </a:r>
            <a:endParaRPr lang="en-US" b="1" dirty="0">
              <a:solidFill>
                <a:schemeClr val="accent1"/>
              </a:solidFill>
              <a:latin typeface="Barlow" panose="00000500000000000000" pitchFamily="2" charset="0"/>
              <a:ea typeface="Lato Bold" panose="020F0502020204030203" pitchFamily="34" charset="0"/>
              <a:cs typeface="Lato Bold" panose="020F0502020204030203" pitchFamily="34" charset="0"/>
            </a:endParaRPr>
          </a:p>
        </p:txBody>
      </p:sp>
      <p:sp>
        <p:nvSpPr>
          <p:cNvPr id="75" name="Rectangle 74">
            <a:extLst>
              <a:ext uri="{FF2B5EF4-FFF2-40B4-BE49-F238E27FC236}">
                <a16:creationId xmlns:a16="http://schemas.microsoft.com/office/drawing/2014/main" id="{AB7D872D-5F6D-8366-6A29-A7E49263738F}"/>
              </a:ext>
            </a:extLst>
          </p:cNvPr>
          <p:cNvSpPr/>
          <p:nvPr/>
        </p:nvSpPr>
        <p:spPr>
          <a:xfrm>
            <a:off x="2861224" y="5892101"/>
            <a:ext cx="2701317" cy="369332"/>
          </a:xfrm>
          <a:prstGeom prst="rect">
            <a:avLst/>
          </a:prstGeom>
        </p:spPr>
        <p:txBody>
          <a:bodyPr wrap="square">
            <a:spAutoFit/>
          </a:bodyPr>
          <a:lstStyle/>
          <a:p>
            <a:r>
              <a:rPr lang="en-GB" b="1" dirty="0">
                <a:solidFill>
                  <a:schemeClr val="accent2"/>
                </a:solidFill>
                <a:latin typeface="Barlow" panose="00000500000000000000" pitchFamily="2" charset="0"/>
                <a:ea typeface="Lato Bold" panose="020F0502020204030203" pitchFamily="34" charset="0"/>
                <a:cs typeface="Lato Bold" panose="020F0502020204030203" pitchFamily="34" charset="0"/>
              </a:rPr>
              <a:t>2019	-	$3000</a:t>
            </a:r>
            <a:endParaRPr lang="en-US" b="1" dirty="0">
              <a:solidFill>
                <a:schemeClr val="accent2"/>
              </a:solidFill>
              <a:latin typeface="Barlow" panose="00000500000000000000" pitchFamily="2" charset="0"/>
              <a:ea typeface="Lato Bold" panose="020F0502020204030203" pitchFamily="34" charset="0"/>
              <a:cs typeface="Lato Bold" panose="020F0502020204030203" pitchFamily="34" charset="0"/>
            </a:endParaRPr>
          </a:p>
        </p:txBody>
      </p:sp>
      <p:sp>
        <p:nvSpPr>
          <p:cNvPr id="76" name="Rectangle 75">
            <a:extLst>
              <a:ext uri="{FF2B5EF4-FFF2-40B4-BE49-F238E27FC236}">
                <a16:creationId xmlns:a16="http://schemas.microsoft.com/office/drawing/2014/main" id="{ABA0F9E2-E9B1-BFA1-8E79-CC434E2EE433}"/>
              </a:ext>
            </a:extLst>
          </p:cNvPr>
          <p:cNvSpPr/>
          <p:nvPr/>
        </p:nvSpPr>
        <p:spPr>
          <a:xfrm>
            <a:off x="7012798" y="5142194"/>
            <a:ext cx="2701317" cy="369332"/>
          </a:xfrm>
          <a:prstGeom prst="rect">
            <a:avLst/>
          </a:prstGeom>
        </p:spPr>
        <p:txBody>
          <a:bodyPr wrap="square">
            <a:spAutoFit/>
          </a:bodyPr>
          <a:lstStyle/>
          <a:p>
            <a:r>
              <a:rPr lang="en-GB" b="1" dirty="0">
                <a:solidFill>
                  <a:schemeClr val="accent3"/>
                </a:solidFill>
                <a:latin typeface="Barlow" panose="00000500000000000000" pitchFamily="2" charset="0"/>
                <a:ea typeface="Lato Bold" panose="020F0502020204030203" pitchFamily="34" charset="0"/>
                <a:cs typeface="Lato Bold" panose="020F0502020204030203" pitchFamily="34" charset="0"/>
              </a:rPr>
              <a:t>2020	-	$4000</a:t>
            </a:r>
            <a:endParaRPr lang="en-US" b="1" dirty="0">
              <a:solidFill>
                <a:schemeClr val="accent3"/>
              </a:solidFill>
              <a:latin typeface="Barlow" panose="00000500000000000000" pitchFamily="2" charset="0"/>
              <a:ea typeface="Lato Bold" panose="020F0502020204030203" pitchFamily="34" charset="0"/>
              <a:cs typeface="Lato Bold" panose="020F0502020204030203" pitchFamily="34" charset="0"/>
            </a:endParaRPr>
          </a:p>
        </p:txBody>
      </p:sp>
      <p:sp>
        <p:nvSpPr>
          <p:cNvPr id="77" name="Rectangle 76">
            <a:extLst>
              <a:ext uri="{FF2B5EF4-FFF2-40B4-BE49-F238E27FC236}">
                <a16:creationId xmlns:a16="http://schemas.microsoft.com/office/drawing/2014/main" id="{C22499B5-4DAE-8FC1-DF73-F5D138B0006A}"/>
              </a:ext>
            </a:extLst>
          </p:cNvPr>
          <p:cNvSpPr/>
          <p:nvPr/>
        </p:nvSpPr>
        <p:spPr>
          <a:xfrm>
            <a:off x="7012798" y="5892101"/>
            <a:ext cx="2701317" cy="369332"/>
          </a:xfrm>
          <a:prstGeom prst="rect">
            <a:avLst/>
          </a:prstGeom>
        </p:spPr>
        <p:txBody>
          <a:bodyPr wrap="square">
            <a:spAutoFit/>
          </a:bodyPr>
          <a:lstStyle/>
          <a:p>
            <a:r>
              <a:rPr lang="en-GB" b="1" dirty="0">
                <a:solidFill>
                  <a:schemeClr val="accent4"/>
                </a:solidFill>
                <a:latin typeface="Barlow" panose="00000500000000000000" pitchFamily="2" charset="0"/>
                <a:ea typeface="Lato Bold" panose="020F0502020204030203" pitchFamily="34" charset="0"/>
                <a:cs typeface="Lato Bold" panose="020F0502020204030203" pitchFamily="34" charset="0"/>
              </a:rPr>
              <a:t>2021	-	$5000</a:t>
            </a:r>
            <a:endParaRPr lang="en-US" b="1" dirty="0">
              <a:solidFill>
                <a:schemeClr val="accent4"/>
              </a:solidFill>
              <a:latin typeface="Barlow" panose="00000500000000000000" pitchFamily="2" charset="0"/>
              <a:ea typeface="Lato Bold" panose="020F0502020204030203" pitchFamily="34" charset="0"/>
              <a:cs typeface="Lato Bold" panose="020F0502020204030203" pitchFamily="34" charset="0"/>
            </a:endParaRPr>
          </a:p>
        </p:txBody>
      </p:sp>
      <p:grpSp>
        <p:nvGrpSpPr>
          <p:cNvPr id="99" name="Group 98">
            <a:extLst>
              <a:ext uri="{FF2B5EF4-FFF2-40B4-BE49-F238E27FC236}">
                <a16:creationId xmlns:a16="http://schemas.microsoft.com/office/drawing/2014/main" id="{9A609437-61F6-C5B2-9D44-01676248D239}"/>
              </a:ext>
            </a:extLst>
          </p:cNvPr>
          <p:cNvGrpSpPr/>
          <p:nvPr/>
        </p:nvGrpSpPr>
        <p:grpSpPr>
          <a:xfrm>
            <a:off x="1445840" y="1495321"/>
            <a:ext cx="9314748" cy="3261587"/>
            <a:chOff x="1445840" y="1495321"/>
            <a:chExt cx="9314748" cy="3261587"/>
          </a:xfrm>
        </p:grpSpPr>
        <p:sp>
          <p:nvSpPr>
            <p:cNvPr id="54" name="Line 17">
              <a:extLst>
                <a:ext uri="{FF2B5EF4-FFF2-40B4-BE49-F238E27FC236}">
                  <a16:creationId xmlns:a16="http://schemas.microsoft.com/office/drawing/2014/main" id="{4E3A4B0E-8D59-8FC5-7CCF-C478817BEA74}"/>
                </a:ext>
              </a:extLst>
            </p:cNvPr>
            <p:cNvSpPr>
              <a:spLocks noChangeShapeType="1"/>
            </p:cNvSpPr>
            <p:nvPr/>
          </p:nvSpPr>
          <p:spPr bwMode="auto">
            <a:xfrm>
              <a:off x="1840743" y="4384232"/>
              <a:ext cx="8919845" cy="0"/>
            </a:xfrm>
            <a:prstGeom prst="line">
              <a:avLst/>
            </a:prstGeom>
            <a:noFill/>
            <a:ln w="19050" cap="flat">
              <a:solidFill>
                <a:schemeClr val="bg1">
                  <a:lumMod val="9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17">
              <a:extLst>
                <a:ext uri="{FF2B5EF4-FFF2-40B4-BE49-F238E27FC236}">
                  <a16:creationId xmlns:a16="http://schemas.microsoft.com/office/drawing/2014/main" id="{B48A1CE6-D58F-38F9-09C0-ADCADE55E28D}"/>
                </a:ext>
              </a:extLst>
            </p:cNvPr>
            <p:cNvSpPr>
              <a:spLocks noChangeShapeType="1"/>
            </p:cNvSpPr>
            <p:nvPr/>
          </p:nvSpPr>
          <p:spPr bwMode="auto">
            <a:xfrm>
              <a:off x="1840743" y="3992075"/>
              <a:ext cx="8919845" cy="0"/>
            </a:xfrm>
            <a:prstGeom prst="line">
              <a:avLst/>
            </a:prstGeom>
            <a:noFill/>
            <a:ln w="19050" cap="flat">
              <a:solidFill>
                <a:schemeClr val="bg1">
                  <a:lumMod val="9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17">
              <a:extLst>
                <a:ext uri="{FF2B5EF4-FFF2-40B4-BE49-F238E27FC236}">
                  <a16:creationId xmlns:a16="http://schemas.microsoft.com/office/drawing/2014/main" id="{D31FE730-1DA3-AC3D-F3A1-F17943449322}"/>
                </a:ext>
              </a:extLst>
            </p:cNvPr>
            <p:cNvSpPr>
              <a:spLocks noChangeShapeType="1"/>
            </p:cNvSpPr>
            <p:nvPr/>
          </p:nvSpPr>
          <p:spPr bwMode="auto">
            <a:xfrm>
              <a:off x="1840743" y="3599917"/>
              <a:ext cx="8919845" cy="0"/>
            </a:xfrm>
            <a:prstGeom prst="line">
              <a:avLst/>
            </a:prstGeom>
            <a:noFill/>
            <a:ln w="19050" cap="flat">
              <a:solidFill>
                <a:schemeClr val="bg1">
                  <a:lumMod val="9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17">
              <a:extLst>
                <a:ext uri="{FF2B5EF4-FFF2-40B4-BE49-F238E27FC236}">
                  <a16:creationId xmlns:a16="http://schemas.microsoft.com/office/drawing/2014/main" id="{76984EC8-650C-6FF5-3EE0-467072EA7FE4}"/>
                </a:ext>
              </a:extLst>
            </p:cNvPr>
            <p:cNvSpPr>
              <a:spLocks noChangeShapeType="1"/>
            </p:cNvSpPr>
            <p:nvPr/>
          </p:nvSpPr>
          <p:spPr bwMode="auto">
            <a:xfrm>
              <a:off x="1840743" y="3207759"/>
              <a:ext cx="8919845" cy="0"/>
            </a:xfrm>
            <a:prstGeom prst="line">
              <a:avLst/>
            </a:prstGeom>
            <a:noFill/>
            <a:ln w="19050" cap="flat">
              <a:solidFill>
                <a:schemeClr val="bg1">
                  <a:lumMod val="9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17">
              <a:extLst>
                <a:ext uri="{FF2B5EF4-FFF2-40B4-BE49-F238E27FC236}">
                  <a16:creationId xmlns:a16="http://schemas.microsoft.com/office/drawing/2014/main" id="{D6BB2CA8-7C96-DF16-822E-9616D9895FED}"/>
                </a:ext>
              </a:extLst>
            </p:cNvPr>
            <p:cNvSpPr>
              <a:spLocks noChangeShapeType="1"/>
            </p:cNvSpPr>
            <p:nvPr/>
          </p:nvSpPr>
          <p:spPr bwMode="auto">
            <a:xfrm>
              <a:off x="1840743" y="2815601"/>
              <a:ext cx="8919845" cy="0"/>
            </a:xfrm>
            <a:prstGeom prst="line">
              <a:avLst/>
            </a:prstGeom>
            <a:noFill/>
            <a:ln w="19050" cap="flat">
              <a:solidFill>
                <a:schemeClr val="bg1">
                  <a:lumMod val="9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17">
              <a:extLst>
                <a:ext uri="{FF2B5EF4-FFF2-40B4-BE49-F238E27FC236}">
                  <a16:creationId xmlns:a16="http://schemas.microsoft.com/office/drawing/2014/main" id="{F2BFB12E-00D0-2BFF-B4AF-E03A1E20F96D}"/>
                </a:ext>
              </a:extLst>
            </p:cNvPr>
            <p:cNvSpPr>
              <a:spLocks noChangeShapeType="1"/>
            </p:cNvSpPr>
            <p:nvPr/>
          </p:nvSpPr>
          <p:spPr bwMode="auto">
            <a:xfrm>
              <a:off x="1840743" y="2423443"/>
              <a:ext cx="8919845" cy="0"/>
            </a:xfrm>
            <a:prstGeom prst="line">
              <a:avLst/>
            </a:prstGeom>
            <a:noFill/>
            <a:ln w="19050" cap="flat">
              <a:solidFill>
                <a:schemeClr val="bg1">
                  <a:lumMod val="9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17">
              <a:extLst>
                <a:ext uri="{FF2B5EF4-FFF2-40B4-BE49-F238E27FC236}">
                  <a16:creationId xmlns:a16="http://schemas.microsoft.com/office/drawing/2014/main" id="{0295F6B5-0C3E-CCB0-2471-00132AA74D94}"/>
                </a:ext>
              </a:extLst>
            </p:cNvPr>
            <p:cNvSpPr>
              <a:spLocks noChangeShapeType="1"/>
            </p:cNvSpPr>
            <p:nvPr/>
          </p:nvSpPr>
          <p:spPr bwMode="auto">
            <a:xfrm>
              <a:off x="1840743" y="1639127"/>
              <a:ext cx="8919845" cy="0"/>
            </a:xfrm>
            <a:prstGeom prst="line">
              <a:avLst/>
            </a:prstGeom>
            <a:noFill/>
            <a:ln w="19050" cap="flat">
              <a:solidFill>
                <a:schemeClr val="bg1">
                  <a:lumMod val="9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17">
              <a:extLst>
                <a:ext uri="{FF2B5EF4-FFF2-40B4-BE49-F238E27FC236}">
                  <a16:creationId xmlns:a16="http://schemas.microsoft.com/office/drawing/2014/main" id="{86C2B4FA-161E-DDB4-2A2C-12F976403C9A}"/>
                </a:ext>
              </a:extLst>
            </p:cNvPr>
            <p:cNvSpPr>
              <a:spLocks noChangeShapeType="1"/>
            </p:cNvSpPr>
            <p:nvPr/>
          </p:nvSpPr>
          <p:spPr bwMode="auto">
            <a:xfrm>
              <a:off x="1840743" y="2031285"/>
              <a:ext cx="8919845" cy="0"/>
            </a:xfrm>
            <a:prstGeom prst="line">
              <a:avLst/>
            </a:prstGeom>
            <a:noFill/>
            <a:ln w="19050" cap="flat">
              <a:solidFill>
                <a:schemeClr val="bg1">
                  <a:lumMod val="9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Rectangle 5">
              <a:extLst>
                <a:ext uri="{FF2B5EF4-FFF2-40B4-BE49-F238E27FC236}">
                  <a16:creationId xmlns:a16="http://schemas.microsoft.com/office/drawing/2014/main" id="{7BF9AEEA-CC26-A034-EC42-A48513474036}"/>
                </a:ext>
              </a:extLst>
            </p:cNvPr>
            <p:cNvSpPr>
              <a:spLocks noChangeArrowheads="1"/>
            </p:cNvSpPr>
            <p:nvPr/>
          </p:nvSpPr>
          <p:spPr bwMode="auto">
            <a:xfrm>
              <a:off x="2224918" y="1639127"/>
              <a:ext cx="396399"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Rectangle 6">
              <a:extLst>
                <a:ext uri="{FF2B5EF4-FFF2-40B4-BE49-F238E27FC236}">
                  <a16:creationId xmlns:a16="http://schemas.microsoft.com/office/drawing/2014/main" id="{99268C51-F5F5-A184-53F0-24627F5334AF}"/>
                </a:ext>
              </a:extLst>
            </p:cNvPr>
            <p:cNvSpPr>
              <a:spLocks noChangeArrowheads="1"/>
            </p:cNvSpPr>
            <p:nvPr/>
          </p:nvSpPr>
          <p:spPr bwMode="auto">
            <a:xfrm>
              <a:off x="2713868" y="1639127"/>
              <a:ext cx="398145"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Rectangle 7">
              <a:extLst>
                <a:ext uri="{FF2B5EF4-FFF2-40B4-BE49-F238E27FC236}">
                  <a16:creationId xmlns:a16="http://schemas.microsoft.com/office/drawing/2014/main" id="{14D6C15C-1C5C-96DF-3C4D-FD36AC3D8579}"/>
                </a:ext>
              </a:extLst>
            </p:cNvPr>
            <p:cNvSpPr>
              <a:spLocks noChangeArrowheads="1"/>
            </p:cNvSpPr>
            <p:nvPr/>
          </p:nvSpPr>
          <p:spPr bwMode="auto">
            <a:xfrm>
              <a:off x="3204565" y="1639127"/>
              <a:ext cx="396399"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Rectangle 8">
              <a:extLst>
                <a:ext uri="{FF2B5EF4-FFF2-40B4-BE49-F238E27FC236}">
                  <a16:creationId xmlns:a16="http://schemas.microsoft.com/office/drawing/2014/main" id="{15DB4AC4-798D-CCCA-E0D4-39BBFBB9EEC1}"/>
                </a:ext>
              </a:extLst>
            </p:cNvPr>
            <p:cNvSpPr>
              <a:spLocks noChangeArrowheads="1"/>
            </p:cNvSpPr>
            <p:nvPr/>
          </p:nvSpPr>
          <p:spPr bwMode="auto">
            <a:xfrm>
              <a:off x="4458372" y="1639127"/>
              <a:ext cx="396399"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Rectangle 9">
              <a:extLst>
                <a:ext uri="{FF2B5EF4-FFF2-40B4-BE49-F238E27FC236}">
                  <a16:creationId xmlns:a16="http://schemas.microsoft.com/office/drawing/2014/main" id="{95F8CF49-E398-E3E5-D0DA-F90032C4A2C4}"/>
                </a:ext>
              </a:extLst>
            </p:cNvPr>
            <p:cNvSpPr>
              <a:spLocks noChangeArrowheads="1"/>
            </p:cNvSpPr>
            <p:nvPr/>
          </p:nvSpPr>
          <p:spPr bwMode="auto">
            <a:xfrm>
              <a:off x="4947322" y="1639127"/>
              <a:ext cx="398145"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Rectangle 10">
              <a:extLst>
                <a:ext uri="{FF2B5EF4-FFF2-40B4-BE49-F238E27FC236}">
                  <a16:creationId xmlns:a16="http://schemas.microsoft.com/office/drawing/2014/main" id="{77980D99-CC7C-7182-376F-DDF34202A6CA}"/>
                </a:ext>
              </a:extLst>
            </p:cNvPr>
            <p:cNvSpPr>
              <a:spLocks noChangeArrowheads="1"/>
            </p:cNvSpPr>
            <p:nvPr/>
          </p:nvSpPr>
          <p:spPr bwMode="auto">
            <a:xfrm>
              <a:off x="5438018" y="1639127"/>
              <a:ext cx="396399"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Rectangle 11">
              <a:extLst>
                <a:ext uri="{FF2B5EF4-FFF2-40B4-BE49-F238E27FC236}">
                  <a16:creationId xmlns:a16="http://schemas.microsoft.com/office/drawing/2014/main" id="{C079DC86-9D3E-AF0D-4861-C9B176CC6196}"/>
                </a:ext>
              </a:extLst>
            </p:cNvPr>
            <p:cNvSpPr>
              <a:spLocks noChangeArrowheads="1"/>
            </p:cNvSpPr>
            <p:nvPr/>
          </p:nvSpPr>
          <p:spPr bwMode="auto">
            <a:xfrm>
              <a:off x="6707542" y="1639127"/>
              <a:ext cx="398145"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Rectangle 12">
              <a:extLst>
                <a:ext uri="{FF2B5EF4-FFF2-40B4-BE49-F238E27FC236}">
                  <a16:creationId xmlns:a16="http://schemas.microsoft.com/office/drawing/2014/main" id="{D934C9D3-8255-A5C8-A8D7-5F7691075D07}"/>
                </a:ext>
              </a:extLst>
            </p:cNvPr>
            <p:cNvSpPr>
              <a:spLocks noChangeArrowheads="1"/>
            </p:cNvSpPr>
            <p:nvPr/>
          </p:nvSpPr>
          <p:spPr bwMode="auto">
            <a:xfrm>
              <a:off x="7198238" y="1639127"/>
              <a:ext cx="398145"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Rectangle 13">
              <a:extLst>
                <a:ext uri="{FF2B5EF4-FFF2-40B4-BE49-F238E27FC236}">
                  <a16:creationId xmlns:a16="http://schemas.microsoft.com/office/drawing/2014/main" id="{753C9B5C-9F94-07C8-CF3E-AEAE020FD1A9}"/>
                </a:ext>
              </a:extLst>
            </p:cNvPr>
            <p:cNvSpPr>
              <a:spLocks noChangeArrowheads="1"/>
            </p:cNvSpPr>
            <p:nvPr/>
          </p:nvSpPr>
          <p:spPr bwMode="auto">
            <a:xfrm>
              <a:off x="7687188" y="1639127"/>
              <a:ext cx="398145"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Rectangle 14">
              <a:extLst>
                <a:ext uri="{FF2B5EF4-FFF2-40B4-BE49-F238E27FC236}">
                  <a16:creationId xmlns:a16="http://schemas.microsoft.com/office/drawing/2014/main" id="{124965BF-2258-F1D8-FCCB-6231E5F7BD5A}"/>
                </a:ext>
              </a:extLst>
            </p:cNvPr>
            <p:cNvSpPr>
              <a:spLocks noChangeArrowheads="1"/>
            </p:cNvSpPr>
            <p:nvPr/>
          </p:nvSpPr>
          <p:spPr bwMode="auto">
            <a:xfrm>
              <a:off x="8940996" y="1639127"/>
              <a:ext cx="398145"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Rectangle 15">
              <a:extLst>
                <a:ext uri="{FF2B5EF4-FFF2-40B4-BE49-F238E27FC236}">
                  <a16:creationId xmlns:a16="http://schemas.microsoft.com/office/drawing/2014/main" id="{7D34064C-B9B1-8F1B-C45C-33416582E07C}"/>
                </a:ext>
              </a:extLst>
            </p:cNvPr>
            <p:cNvSpPr>
              <a:spLocks noChangeArrowheads="1"/>
            </p:cNvSpPr>
            <p:nvPr/>
          </p:nvSpPr>
          <p:spPr bwMode="auto">
            <a:xfrm>
              <a:off x="9431692" y="1639127"/>
              <a:ext cx="396399"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Rectangle 16">
              <a:extLst>
                <a:ext uri="{FF2B5EF4-FFF2-40B4-BE49-F238E27FC236}">
                  <a16:creationId xmlns:a16="http://schemas.microsoft.com/office/drawing/2014/main" id="{B7B2C0ED-CB50-54F4-78A3-77C8AF4C8116}"/>
                </a:ext>
              </a:extLst>
            </p:cNvPr>
            <p:cNvSpPr>
              <a:spLocks noChangeArrowheads="1"/>
            </p:cNvSpPr>
            <p:nvPr/>
          </p:nvSpPr>
          <p:spPr bwMode="auto">
            <a:xfrm>
              <a:off x="9920642" y="1639127"/>
              <a:ext cx="398145" cy="2745105"/>
            </a:xfrm>
            <a:prstGeom prst="roundRect">
              <a:avLst>
                <a:gd name="adj" fmla="val 50000"/>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Rectangle 5">
              <a:extLst>
                <a:ext uri="{FF2B5EF4-FFF2-40B4-BE49-F238E27FC236}">
                  <a16:creationId xmlns:a16="http://schemas.microsoft.com/office/drawing/2014/main" id="{7BFE2C1F-D8C7-F20D-073B-06FEFA164EF1}"/>
                </a:ext>
              </a:extLst>
            </p:cNvPr>
            <p:cNvSpPr>
              <a:spLocks noChangeArrowheads="1"/>
            </p:cNvSpPr>
            <p:nvPr/>
          </p:nvSpPr>
          <p:spPr bwMode="auto">
            <a:xfrm>
              <a:off x="2224918" y="2051242"/>
              <a:ext cx="396399" cy="2332989"/>
            </a:xfrm>
            <a:prstGeom prst="roundRect">
              <a:avLst>
                <a:gd name="adj" fmla="val 50000"/>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Rectangle 6">
              <a:extLst>
                <a:ext uri="{FF2B5EF4-FFF2-40B4-BE49-F238E27FC236}">
                  <a16:creationId xmlns:a16="http://schemas.microsoft.com/office/drawing/2014/main" id="{8ED15E5A-7D50-61A0-F9E9-C5028F823090}"/>
                </a:ext>
              </a:extLst>
            </p:cNvPr>
            <p:cNvSpPr>
              <a:spLocks noChangeArrowheads="1"/>
            </p:cNvSpPr>
            <p:nvPr/>
          </p:nvSpPr>
          <p:spPr bwMode="auto">
            <a:xfrm>
              <a:off x="2713868" y="3420302"/>
              <a:ext cx="398145" cy="963929"/>
            </a:xfrm>
            <a:prstGeom prst="roundRect">
              <a:avLst>
                <a:gd name="adj" fmla="val 50000"/>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Rectangle 7">
              <a:extLst>
                <a:ext uri="{FF2B5EF4-FFF2-40B4-BE49-F238E27FC236}">
                  <a16:creationId xmlns:a16="http://schemas.microsoft.com/office/drawing/2014/main" id="{6AA55C49-E80F-3DA1-F35D-24E2B4232969}"/>
                </a:ext>
              </a:extLst>
            </p:cNvPr>
            <p:cNvSpPr>
              <a:spLocks noChangeArrowheads="1"/>
            </p:cNvSpPr>
            <p:nvPr/>
          </p:nvSpPr>
          <p:spPr bwMode="auto">
            <a:xfrm>
              <a:off x="3204565" y="2791652"/>
              <a:ext cx="396399" cy="1592579"/>
            </a:xfrm>
            <a:prstGeom prst="roundRect">
              <a:avLst>
                <a:gd name="adj" fmla="val 50000"/>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Rectangle 8">
              <a:extLst>
                <a:ext uri="{FF2B5EF4-FFF2-40B4-BE49-F238E27FC236}">
                  <a16:creationId xmlns:a16="http://schemas.microsoft.com/office/drawing/2014/main" id="{A095FC70-8867-DE2C-8B76-58E333C60517}"/>
                </a:ext>
              </a:extLst>
            </p:cNvPr>
            <p:cNvSpPr>
              <a:spLocks noChangeArrowheads="1"/>
            </p:cNvSpPr>
            <p:nvPr/>
          </p:nvSpPr>
          <p:spPr bwMode="auto">
            <a:xfrm>
              <a:off x="4458372" y="2051242"/>
              <a:ext cx="396399" cy="2332989"/>
            </a:xfrm>
            <a:prstGeom prst="roundRect">
              <a:avLst>
                <a:gd name="adj" fmla="val 50000"/>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Rectangle 9">
              <a:extLst>
                <a:ext uri="{FF2B5EF4-FFF2-40B4-BE49-F238E27FC236}">
                  <a16:creationId xmlns:a16="http://schemas.microsoft.com/office/drawing/2014/main" id="{26621C6A-0B57-F042-48E1-BAEA58AD1687}"/>
                </a:ext>
              </a:extLst>
            </p:cNvPr>
            <p:cNvSpPr>
              <a:spLocks noChangeArrowheads="1"/>
            </p:cNvSpPr>
            <p:nvPr/>
          </p:nvSpPr>
          <p:spPr bwMode="auto">
            <a:xfrm>
              <a:off x="4947322" y="3420302"/>
              <a:ext cx="398145" cy="963929"/>
            </a:xfrm>
            <a:prstGeom prst="roundRect">
              <a:avLst>
                <a:gd name="adj" fmla="val 50000"/>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Rectangle 10">
              <a:extLst>
                <a:ext uri="{FF2B5EF4-FFF2-40B4-BE49-F238E27FC236}">
                  <a16:creationId xmlns:a16="http://schemas.microsoft.com/office/drawing/2014/main" id="{05AF0A0A-CF0F-AA01-9EC6-8310153774D0}"/>
                </a:ext>
              </a:extLst>
            </p:cNvPr>
            <p:cNvSpPr>
              <a:spLocks noChangeArrowheads="1"/>
            </p:cNvSpPr>
            <p:nvPr/>
          </p:nvSpPr>
          <p:spPr bwMode="auto">
            <a:xfrm>
              <a:off x="5438018" y="2791652"/>
              <a:ext cx="396399" cy="1592579"/>
            </a:xfrm>
            <a:prstGeom prst="roundRect">
              <a:avLst>
                <a:gd name="adj" fmla="val 50000"/>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Rectangle 11">
              <a:extLst>
                <a:ext uri="{FF2B5EF4-FFF2-40B4-BE49-F238E27FC236}">
                  <a16:creationId xmlns:a16="http://schemas.microsoft.com/office/drawing/2014/main" id="{6E913E30-4E02-4DF4-9D8E-D14F40F62286}"/>
                </a:ext>
              </a:extLst>
            </p:cNvPr>
            <p:cNvSpPr>
              <a:spLocks noChangeArrowheads="1"/>
            </p:cNvSpPr>
            <p:nvPr/>
          </p:nvSpPr>
          <p:spPr bwMode="auto">
            <a:xfrm>
              <a:off x="6707542" y="2051242"/>
              <a:ext cx="398145" cy="2332989"/>
            </a:xfrm>
            <a:prstGeom prst="roundRect">
              <a:avLst>
                <a:gd name="adj" fmla="val 50000"/>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Rectangle 12">
              <a:extLst>
                <a:ext uri="{FF2B5EF4-FFF2-40B4-BE49-F238E27FC236}">
                  <a16:creationId xmlns:a16="http://schemas.microsoft.com/office/drawing/2014/main" id="{6E4725A4-CB2A-5BF5-3307-E2205117A40C}"/>
                </a:ext>
              </a:extLst>
            </p:cNvPr>
            <p:cNvSpPr>
              <a:spLocks noChangeArrowheads="1"/>
            </p:cNvSpPr>
            <p:nvPr/>
          </p:nvSpPr>
          <p:spPr bwMode="auto">
            <a:xfrm>
              <a:off x="7198238" y="3420302"/>
              <a:ext cx="398145" cy="963929"/>
            </a:xfrm>
            <a:prstGeom prst="roundRect">
              <a:avLst>
                <a:gd name="adj" fmla="val 50000"/>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5" name="Rectangle 13">
              <a:extLst>
                <a:ext uri="{FF2B5EF4-FFF2-40B4-BE49-F238E27FC236}">
                  <a16:creationId xmlns:a16="http://schemas.microsoft.com/office/drawing/2014/main" id="{71C38A3C-E971-0576-59B2-59F546D373A1}"/>
                </a:ext>
              </a:extLst>
            </p:cNvPr>
            <p:cNvSpPr>
              <a:spLocks noChangeArrowheads="1"/>
            </p:cNvSpPr>
            <p:nvPr/>
          </p:nvSpPr>
          <p:spPr bwMode="auto">
            <a:xfrm>
              <a:off x="7687188" y="2791652"/>
              <a:ext cx="398145" cy="1592579"/>
            </a:xfrm>
            <a:prstGeom prst="roundRect">
              <a:avLst>
                <a:gd name="adj" fmla="val 50000"/>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Rectangle 14">
              <a:extLst>
                <a:ext uri="{FF2B5EF4-FFF2-40B4-BE49-F238E27FC236}">
                  <a16:creationId xmlns:a16="http://schemas.microsoft.com/office/drawing/2014/main" id="{972479FF-0D34-ADDA-F6B3-A5141D8F3B3E}"/>
                </a:ext>
              </a:extLst>
            </p:cNvPr>
            <p:cNvSpPr>
              <a:spLocks noChangeArrowheads="1"/>
            </p:cNvSpPr>
            <p:nvPr/>
          </p:nvSpPr>
          <p:spPr bwMode="auto">
            <a:xfrm>
              <a:off x="8940996" y="2051242"/>
              <a:ext cx="398145" cy="2332989"/>
            </a:xfrm>
            <a:prstGeom prst="roundRect">
              <a:avLst>
                <a:gd name="adj" fmla="val 50000"/>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Rectangle 15">
              <a:extLst>
                <a:ext uri="{FF2B5EF4-FFF2-40B4-BE49-F238E27FC236}">
                  <a16:creationId xmlns:a16="http://schemas.microsoft.com/office/drawing/2014/main" id="{E9A1AD99-DD4F-1E7C-9E9B-A1BB25DA3F27}"/>
                </a:ext>
              </a:extLst>
            </p:cNvPr>
            <p:cNvSpPr>
              <a:spLocks noChangeArrowheads="1"/>
            </p:cNvSpPr>
            <p:nvPr/>
          </p:nvSpPr>
          <p:spPr bwMode="auto">
            <a:xfrm>
              <a:off x="9431692" y="3420302"/>
              <a:ext cx="396399" cy="963929"/>
            </a:xfrm>
            <a:prstGeom prst="roundRect">
              <a:avLst>
                <a:gd name="adj" fmla="val 50000"/>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Rectangle 16">
              <a:extLst>
                <a:ext uri="{FF2B5EF4-FFF2-40B4-BE49-F238E27FC236}">
                  <a16:creationId xmlns:a16="http://schemas.microsoft.com/office/drawing/2014/main" id="{145CCFDC-15F0-5FD5-EE5D-E5EDB4AA3897}"/>
                </a:ext>
              </a:extLst>
            </p:cNvPr>
            <p:cNvSpPr>
              <a:spLocks noChangeArrowheads="1"/>
            </p:cNvSpPr>
            <p:nvPr/>
          </p:nvSpPr>
          <p:spPr bwMode="auto">
            <a:xfrm>
              <a:off x="9920642" y="2791652"/>
              <a:ext cx="398145" cy="1592579"/>
            </a:xfrm>
            <a:prstGeom prst="roundRect">
              <a:avLst>
                <a:gd name="adj" fmla="val 50000"/>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TextBox 85">
              <a:extLst>
                <a:ext uri="{FF2B5EF4-FFF2-40B4-BE49-F238E27FC236}">
                  <a16:creationId xmlns:a16="http://schemas.microsoft.com/office/drawing/2014/main" id="{D19F2FC3-F922-5F27-FBFB-8688F603AF8A}"/>
                </a:ext>
              </a:extLst>
            </p:cNvPr>
            <p:cNvSpPr txBox="1"/>
            <p:nvPr/>
          </p:nvSpPr>
          <p:spPr>
            <a:xfrm>
              <a:off x="1479503" y="4241696"/>
              <a:ext cx="336951" cy="292388"/>
            </a:xfrm>
            <a:prstGeom prst="rect">
              <a:avLst/>
            </a:prstGeom>
            <a:noFill/>
          </p:spPr>
          <p:txBody>
            <a:bodyPr wrap="none" rtlCol="0">
              <a:spAutoFit/>
            </a:bodyPr>
            <a:lstStyle/>
            <a:p>
              <a:pPr algn="r"/>
              <a:r>
                <a:rPr lang="en-US" sz="1300" dirty="0">
                  <a:solidFill>
                    <a:schemeClr val="tx1">
                      <a:lumMod val="50000"/>
                      <a:lumOff val="50000"/>
                    </a:schemeClr>
                  </a:solidFill>
                  <a:latin typeface="Barlow" panose="00000500000000000000" pitchFamily="2" charset="0"/>
                </a:rPr>
                <a:t>01</a:t>
              </a:r>
            </a:p>
          </p:txBody>
        </p:sp>
        <p:sp>
          <p:nvSpPr>
            <p:cNvPr id="87" name="TextBox 86">
              <a:extLst>
                <a:ext uri="{FF2B5EF4-FFF2-40B4-BE49-F238E27FC236}">
                  <a16:creationId xmlns:a16="http://schemas.microsoft.com/office/drawing/2014/main" id="{15190DBA-4674-9166-6118-5F93D599F36A}"/>
                </a:ext>
              </a:extLst>
            </p:cNvPr>
            <p:cNvSpPr txBox="1"/>
            <p:nvPr/>
          </p:nvSpPr>
          <p:spPr>
            <a:xfrm>
              <a:off x="1447442" y="3854346"/>
              <a:ext cx="369012" cy="292388"/>
            </a:xfrm>
            <a:prstGeom prst="rect">
              <a:avLst/>
            </a:prstGeom>
            <a:noFill/>
          </p:spPr>
          <p:txBody>
            <a:bodyPr wrap="none" rtlCol="0">
              <a:spAutoFit/>
            </a:bodyPr>
            <a:lstStyle/>
            <a:p>
              <a:pPr algn="r"/>
              <a:r>
                <a:rPr lang="en-US" sz="1300" dirty="0">
                  <a:solidFill>
                    <a:schemeClr val="tx1">
                      <a:lumMod val="50000"/>
                      <a:lumOff val="50000"/>
                    </a:schemeClr>
                  </a:solidFill>
                  <a:latin typeface="Barlow" panose="00000500000000000000" pitchFamily="2" charset="0"/>
                </a:rPr>
                <a:t>02</a:t>
              </a:r>
            </a:p>
          </p:txBody>
        </p:sp>
        <p:sp>
          <p:nvSpPr>
            <p:cNvPr id="88" name="TextBox 87">
              <a:extLst>
                <a:ext uri="{FF2B5EF4-FFF2-40B4-BE49-F238E27FC236}">
                  <a16:creationId xmlns:a16="http://schemas.microsoft.com/office/drawing/2014/main" id="{583D4CEA-0747-99C9-6EEA-947A96220A31}"/>
                </a:ext>
              </a:extLst>
            </p:cNvPr>
            <p:cNvSpPr txBox="1"/>
            <p:nvPr/>
          </p:nvSpPr>
          <p:spPr>
            <a:xfrm>
              <a:off x="1450648" y="3457471"/>
              <a:ext cx="365806" cy="292388"/>
            </a:xfrm>
            <a:prstGeom prst="rect">
              <a:avLst/>
            </a:prstGeom>
            <a:noFill/>
          </p:spPr>
          <p:txBody>
            <a:bodyPr wrap="none" rtlCol="0">
              <a:spAutoFit/>
            </a:bodyPr>
            <a:lstStyle/>
            <a:p>
              <a:pPr algn="r"/>
              <a:r>
                <a:rPr lang="en-US" sz="1300" dirty="0">
                  <a:solidFill>
                    <a:schemeClr val="tx1">
                      <a:lumMod val="50000"/>
                      <a:lumOff val="50000"/>
                    </a:schemeClr>
                  </a:solidFill>
                  <a:latin typeface="Barlow" panose="00000500000000000000" pitchFamily="2" charset="0"/>
                </a:rPr>
                <a:t>03</a:t>
              </a:r>
            </a:p>
          </p:txBody>
        </p:sp>
        <p:sp>
          <p:nvSpPr>
            <p:cNvPr id="89" name="TextBox 88">
              <a:extLst>
                <a:ext uri="{FF2B5EF4-FFF2-40B4-BE49-F238E27FC236}">
                  <a16:creationId xmlns:a16="http://schemas.microsoft.com/office/drawing/2014/main" id="{AA928EE4-9B45-4428-E941-E39786D20B84}"/>
                </a:ext>
              </a:extLst>
            </p:cNvPr>
            <p:cNvSpPr txBox="1"/>
            <p:nvPr/>
          </p:nvSpPr>
          <p:spPr>
            <a:xfrm>
              <a:off x="1445840" y="3063771"/>
              <a:ext cx="370614" cy="292388"/>
            </a:xfrm>
            <a:prstGeom prst="rect">
              <a:avLst/>
            </a:prstGeom>
            <a:noFill/>
          </p:spPr>
          <p:txBody>
            <a:bodyPr wrap="none" rtlCol="0">
              <a:spAutoFit/>
            </a:bodyPr>
            <a:lstStyle/>
            <a:p>
              <a:pPr algn="r"/>
              <a:r>
                <a:rPr lang="en-US" sz="1300" dirty="0">
                  <a:solidFill>
                    <a:schemeClr val="tx1">
                      <a:lumMod val="50000"/>
                      <a:lumOff val="50000"/>
                    </a:schemeClr>
                  </a:solidFill>
                  <a:latin typeface="Barlow" panose="00000500000000000000" pitchFamily="2" charset="0"/>
                </a:rPr>
                <a:t>04</a:t>
              </a:r>
            </a:p>
          </p:txBody>
        </p:sp>
        <p:sp>
          <p:nvSpPr>
            <p:cNvPr id="90" name="TextBox 89">
              <a:extLst>
                <a:ext uri="{FF2B5EF4-FFF2-40B4-BE49-F238E27FC236}">
                  <a16:creationId xmlns:a16="http://schemas.microsoft.com/office/drawing/2014/main" id="{65FFC56B-9D89-0A5E-C166-083735C05E00}"/>
                </a:ext>
              </a:extLst>
            </p:cNvPr>
            <p:cNvSpPr txBox="1"/>
            <p:nvPr/>
          </p:nvSpPr>
          <p:spPr>
            <a:xfrm>
              <a:off x="1452252" y="2673246"/>
              <a:ext cx="364202" cy="292388"/>
            </a:xfrm>
            <a:prstGeom prst="rect">
              <a:avLst/>
            </a:prstGeom>
            <a:noFill/>
          </p:spPr>
          <p:txBody>
            <a:bodyPr wrap="none" rtlCol="0">
              <a:spAutoFit/>
            </a:bodyPr>
            <a:lstStyle/>
            <a:p>
              <a:pPr algn="r"/>
              <a:r>
                <a:rPr lang="en-US" sz="1300" dirty="0">
                  <a:solidFill>
                    <a:schemeClr val="tx1">
                      <a:lumMod val="50000"/>
                      <a:lumOff val="50000"/>
                    </a:schemeClr>
                  </a:solidFill>
                  <a:latin typeface="Barlow" panose="00000500000000000000" pitchFamily="2" charset="0"/>
                </a:rPr>
                <a:t>05</a:t>
              </a:r>
            </a:p>
          </p:txBody>
        </p:sp>
        <p:sp>
          <p:nvSpPr>
            <p:cNvPr id="91" name="TextBox 90">
              <a:extLst>
                <a:ext uri="{FF2B5EF4-FFF2-40B4-BE49-F238E27FC236}">
                  <a16:creationId xmlns:a16="http://schemas.microsoft.com/office/drawing/2014/main" id="{947995F8-877B-45FC-E208-FCA59E1CDEEF}"/>
                </a:ext>
              </a:extLst>
            </p:cNvPr>
            <p:cNvSpPr txBox="1"/>
            <p:nvPr/>
          </p:nvSpPr>
          <p:spPr>
            <a:xfrm>
              <a:off x="1450648" y="2282721"/>
              <a:ext cx="365806" cy="292388"/>
            </a:xfrm>
            <a:prstGeom prst="rect">
              <a:avLst/>
            </a:prstGeom>
            <a:noFill/>
          </p:spPr>
          <p:txBody>
            <a:bodyPr wrap="none" rtlCol="0">
              <a:spAutoFit/>
            </a:bodyPr>
            <a:lstStyle/>
            <a:p>
              <a:pPr algn="r"/>
              <a:r>
                <a:rPr lang="en-US" sz="1300" dirty="0">
                  <a:solidFill>
                    <a:schemeClr val="tx1">
                      <a:lumMod val="50000"/>
                      <a:lumOff val="50000"/>
                    </a:schemeClr>
                  </a:solidFill>
                  <a:latin typeface="Barlow" panose="00000500000000000000" pitchFamily="2" charset="0"/>
                </a:rPr>
                <a:t>06</a:t>
              </a:r>
            </a:p>
          </p:txBody>
        </p:sp>
        <p:sp>
          <p:nvSpPr>
            <p:cNvPr id="92" name="TextBox 91">
              <a:extLst>
                <a:ext uri="{FF2B5EF4-FFF2-40B4-BE49-F238E27FC236}">
                  <a16:creationId xmlns:a16="http://schemas.microsoft.com/office/drawing/2014/main" id="{4D37D14A-EC40-F816-96B8-CDD075D2DD98}"/>
                </a:ext>
              </a:extLst>
            </p:cNvPr>
            <p:cNvSpPr txBox="1"/>
            <p:nvPr/>
          </p:nvSpPr>
          <p:spPr>
            <a:xfrm>
              <a:off x="1458664" y="1889021"/>
              <a:ext cx="357790" cy="292388"/>
            </a:xfrm>
            <a:prstGeom prst="rect">
              <a:avLst/>
            </a:prstGeom>
            <a:noFill/>
          </p:spPr>
          <p:txBody>
            <a:bodyPr wrap="none" rtlCol="0">
              <a:spAutoFit/>
            </a:bodyPr>
            <a:lstStyle/>
            <a:p>
              <a:pPr algn="r"/>
              <a:r>
                <a:rPr lang="en-US" sz="1300" dirty="0">
                  <a:solidFill>
                    <a:schemeClr val="tx1">
                      <a:lumMod val="50000"/>
                      <a:lumOff val="50000"/>
                    </a:schemeClr>
                  </a:solidFill>
                  <a:latin typeface="Barlow" panose="00000500000000000000" pitchFamily="2" charset="0"/>
                </a:rPr>
                <a:t>07</a:t>
              </a:r>
            </a:p>
          </p:txBody>
        </p:sp>
        <p:sp>
          <p:nvSpPr>
            <p:cNvPr id="93" name="TextBox 92">
              <a:extLst>
                <a:ext uri="{FF2B5EF4-FFF2-40B4-BE49-F238E27FC236}">
                  <a16:creationId xmlns:a16="http://schemas.microsoft.com/office/drawing/2014/main" id="{CFB8483B-F26B-BBE9-0306-2789D4F3D448}"/>
                </a:ext>
              </a:extLst>
            </p:cNvPr>
            <p:cNvSpPr txBox="1"/>
            <p:nvPr/>
          </p:nvSpPr>
          <p:spPr>
            <a:xfrm>
              <a:off x="1450648" y="1495321"/>
              <a:ext cx="365806" cy="292388"/>
            </a:xfrm>
            <a:prstGeom prst="rect">
              <a:avLst/>
            </a:prstGeom>
            <a:noFill/>
          </p:spPr>
          <p:txBody>
            <a:bodyPr wrap="none" rtlCol="0">
              <a:spAutoFit/>
            </a:bodyPr>
            <a:lstStyle/>
            <a:p>
              <a:pPr algn="r"/>
              <a:r>
                <a:rPr lang="en-US" sz="1300" dirty="0">
                  <a:solidFill>
                    <a:schemeClr val="tx1">
                      <a:lumMod val="50000"/>
                      <a:lumOff val="50000"/>
                    </a:schemeClr>
                  </a:solidFill>
                  <a:latin typeface="Barlow" panose="00000500000000000000" pitchFamily="2" charset="0"/>
                </a:rPr>
                <a:t>08</a:t>
              </a:r>
            </a:p>
          </p:txBody>
        </p:sp>
        <p:sp>
          <p:nvSpPr>
            <p:cNvPr id="94" name="TextBox 93">
              <a:extLst>
                <a:ext uri="{FF2B5EF4-FFF2-40B4-BE49-F238E27FC236}">
                  <a16:creationId xmlns:a16="http://schemas.microsoft.com/office/drawing/2014/main" id="{9EA101C1-F4C9-658D-0A83-955BE16D8D58}"/>
                </a:ext>
              </a:extLst>
            </p:cNvPr>
            <p:cNvSpPr txBox="1"/>
            <p:nvPr/>
          </p:nvSpPr>
          <p:spPr>
            <a:xfrm>
              <a:off x="2338102" y="4464520"/>
              <a:ext cx="1149674" cy="292388"/>
            </a:xfrm>
            <a:prstGeom prst="rect">
              <a:avLst/>
            </a:prstGeom>
            <a:noFill/>
          </p:spPr>
          <p:txBody>
            <a:bodyPr wrap="none" rtlCol="0">
              <a:spAutoFit/>
            </a:bodyPr>
            <a:lstStyle/>
            <a:p>
              <a:pPr algn="ctr"/>
              <a:r>
                <a:rPr lang="en-US" sz="1300" b="1" dirty="0">
                  <a:solidFill>
                    <a:schemeClr val="accent1"/>
                  </a:solidFill>
                  <a:latin typeface="Barlow" panose="00000500000000000000" pitchFamily="2" charset="0"/>
                </a:rPr>
                <a:t>Subtitle Text</a:t>
              </a:r>
            </a:p>
          </p:txBody>
        </p:sp>
        <p:sp>
          <p:nvSpPr>
            <p:cNvPr id="95" name="TextBox 94">
              <a:extLst>
                <a:ext uri="{FF2B5EF4-FFF2-40B4-BE49-F238E27FC236}">
                  <a16:creationId xmlns:a16="http://schemas.microsoft.com/office/drawing/2014/main" id="{6533D4FB-61BD-D6B6-6388-39FBA360DDDE}"/>
                </a:ext>
              </a:extLst>
            </p:cNvPr>
            <p:cNvSpPr txBox="1"/>
            <p:nvPr/>
          </p:nvSpPr>
          <p:spPr>
            <a:xfrm>
              <a:off x="4571556" y="4464520"/>
              <a:ext cx="1149674" cy="292388"/>
            </a:xfrm>
            <a:prstGeom prst="rect">
              <a:avLst/>
            </a:prstGeom>
            <a:noFill/>
          </p:spPr>
          <p:txBody>
            <a:bodyPr wrap="none" rtlCol="0">
              <a:spAutoFit/>
            </a:bodyPr>
            <a:lstStyle/>
            <a:p>
              <a:pPr algn="ctr"/>
              <a:r>
                <a:rPr lang="en-US" sz="1300" b="1" dirty="0">
                  <a:solidFill>
                    <a:schemeClr val="accent2"/>
                  </a:solidFill>
                  <a:latin typeface="Barlow" panose="00000500000000000000" pitchFamily="2" charset="0"/>
                </a:rPr>
                <a:t>Subtitle Text</a:t>
              </a:r>
            </a:p>
          </p:txBody>
        </p:sp>
        <p:sp>
          <p:nvSpPr>
            <p:cNvPr id="96" name="TextBox 95">
              <a:extLst>
                <a:ext uri="{FF2B5EF4-FFF2-40B4-BE49-F238E27FC236}">
                  <a16:creationId xmlns:a16="http://schemas.microsoft.com/office/drawing/2014/main" id="{2A32F66C-B23B-5A37-5230-61A90498C469}"/>
                </a:ext>
              </a:extLst>
            </p:cNvPr>
            <p:cNvSpPr txBox="1"/>
            <p:nvPr/>
          </p:nvSpPr>
          <p:spPr>
            <a:xfrm>
              <a:off x="6822951" y="4464520"/>
              <a:ext cx="1149674" cy="292388"/>
            </a:xfrm>
            <a:prstGeom prst="rect">
              <a:avLst/>
            </a:prstGeom>
            <a:noFill/>
          </p:spPr>
          <p:txBody>
            <a:bodyPr wrap="none" rtlCol="0">
              <a:spAutoFit/>
            </a:bodyPr>
            <a:lstStyle/>
            <a:p>
              <a:pPr algn="ctr"/>
              <a:r>
                <a:rPr lang="en-US" sz="1300" b="1" dirty="0">
                  <a:solidFill>
                    <a:schemeClr val="accent3"/>
                  </a:solidFill>
                  <a:latin typeface="Barlow" panose="00000500000000000000" pitchFamily="2" charset="0"/>
                </a:rPr>
                <a:t>Subtitle Text</a:t>
              </a:r>
            </a:p>
          </p:txBody>
        </p:sp>
        <p:sp>
          <p:nvSpPr>
            <p:cNvPr id="97" name="TextBox 96">
              <a:extLst>
                <a:ext uri="{FF2B5EF4-FFF2-40B4-BE49-F238E27FC236}">
                  <a16:creationId xmlns:a16="http://schemas.microsoft.com/office/drawing/2014/main" id="{E7C6B797-B015-F28F-C8BD-EF26FC8E9E70}"/>
                </a:ext>
              </a:extLst>
            </p:cNvPr>
            <p:cNvSpPr txBox="1"/>
            <p:nvPr/>
          </p:nvSpPr>
          <p:spPr>
            <a:xfrm>
              <a:off x="9058151" y="4464520"/>
              <a:ext cx="1149674" cy="292388"/>
            </a:xfrm>
            <a:prstGeom prst="rect">
              <a:avLst/>
            </a:prstGeom>
            <a:noFill/>
          </p:spPr>
          <p:txBody>
            <a:bodyPr wrap="none" rtlCol="0">
              <a:spAutoFit/>
            </a:bodyPr>
            <a:lstStyle/>
            <a:p>
              <a:pPr algn="ctr"/>
              <a:r>
                <a:rPr lang="en-US" sz="1300" b="1" dirty="0">
                  <a:solidFill>
                    <a:schemeClr val="accent4"/>
                  </a:solidFill>
                  <a:latin typeface="Barlow" panose="00000500000000000000" pitchFamily="2" charset="0"/>
                </a:rPr>
                <a:t>Subtitle Text</a:t>
              </a:r>
            </a:p>
          </p:txBody>
        </p:sp>
      </p:grpSp>
    </p:spTree>
    <p:extLst>
      <p:ext uri="{BB962C8B-B14F-4D97-AF65-F5344CB8AC3E}">
        <p14:creationId xmlns:p14="http://schemas.microsoft.com/office/powerpoint/2010/main" val="89307662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Rounded Corners 59">
            <a:extLst>
              <a:ext uri="{FF2B5EF4-FFF2-40B4-BE49-F238E27FC236}">
                <a16:creationId xmlns:a16="http://schemas.microsoft.com/office/drawing/2014/main" id="{C6443ACD-CDBB-6718-D405-0B301BCFE292}"/>
              </a:ext>
            </a:extLst>
          </p:cNvPr>
          <p:cNvSpPr/>
          <p:nvPr/>
        </p:nvSpPr>
        <p:spPr>
          <a:xfrm>
            <a:off x="5162550" y="4257297"/>
            <a:ext cx="7867650" cy="1689743"/>
          </a:xfrm>
          <a:prstGeom prst="roundRect">
            <a:avLst/>
          </a:prstGeom>
          <a:solidFill>
            <a:schemeClr val="bg1"/>
          </a:solidFill>
          <a:ln>
            <a:noFill/>
          </a:ln>
          <a:effectLst>
            <a:outerShdw blurRad="254000" dist="190500" dir="8100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5357313" y="4345997"/>
            <a:ext cx="4023858" cy="861774"/>
          </a:xfrm>
          <a:prstGeom prst="rect">
            <a:avLst/>
          </a:prstGeom>
          <a:noFill/>
        </p:spPr>
        <p:txBody>
          <a:bodyPr wrap="none" rtlCol="0">
            <a:spAutoFit/>
          </a:bodyPr>
          <a:lstStyle/>
          <a:p>
            <a:r>
              <a:rPr lang="en-US" sz="5000" b="1" dirty="0">
                <a:solidFill>
                  <a:schemeClr val="tx2"/>
                </a:solidFill>
                <a:latin typeface="Barlow" panose="00000500000000000000" pitchFamily="2" charset="0"/>
                <a:cs typeface="Poppins" panose="00000500000000000000" pitchFamily="2" charset="0"/>
              </a:rPr>
              <a:t>Image </a:t>
            </a:r>
            <a:r>
              <a:rPr lang="en-US" sz="5000" b="1" dirty="0">
                <a:solidFill>
                  <a:schemeClr val="accent2"/>
                </a:solidFill>
                <a:latin typeface="Barlow" panose="00000500000000000000" pitchFamily="2" charset="0"/>
                <a:cs typeface="Poppins" panose="00000500000000000000" pitchFamily="2" charset="0"/>
              </a:rPr>
              <a:t>Gallery</a:t>
            </a:r>
          </a:p>
        </p:txBody>
      </p:sp>
      <p:sp>
        <p:nvSpPr>
          <p:cNvPr id="20" name="TextBox 19">
            <a:extLst>
              <a:ext uri="{FF2B5EF4-FFF2-40B4-BE49-F238E27FC236}">
                <a16:creationId xmlns:a16="http://schemas.microsoft.com/office/drawing/2014/main" id="{EBD28CBD-9D85-865F-E28E-6A3A05CA222E}"/>
              </a:ext>
            </a:extLst>
          </p:cNvPr>
          <p:cNvSpPr txBox="1"/>
          <p:nvPr/>
        </p:nvSpPr>
        <p:spPr>
          <a:xfrm>
            <a:off x="5357313" y="5213255"/>
            <a:ext cx="5710737" cy="539378"/>
          </a:xfrm>
          <a:prstGeom prst="rect">
            <a:avLst/>
          </a:prstGeom>
          <a:noFill/>
        </p:spPr>
        <p:txBody>
          <a:bodyPr wrap="square" rtlCol="0">
            <a:spAutoFit/>
          </a:bodyPr>
          <a:lstStyle/>
          <a:p>
            <a:pPr>
              <a:lnSpc>
                <a:spcPts val="18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 A peep at some distant orb has power to raise distant picture.</a:t>
            </a:r>
          </a:p>
        </p:txBody>
      </p:sp>
      <p:sp>
        <p:nvSpPr>
          <p:cNvPr id="6" name="Rectangle: Rounded Corners 5">
            <a:extLst>
              <a:ext uri="{FF2B5EF4-FFF2-40B4-BE49-F238E27FC236}">
                <a16:creationId xmlns:a16="http://schemas.microsoft.com/office/drawing/2014/main" id="{AE29AE0D-E117-36F2-BEB5-2F908BC942C6}"/>
              </a:ext>
            </a:extLst>
          </p:cNvPr>
          <p:cNvSpPr/>
          <p:nvPr/>
        </p:nvSpPr>
        <p:spPr>
          <a:xfrm>
            <a:off x="1123950" y="1503679"/>
            <a:ext cx="3551736" cy="4326475"/>
          </a:xfrm>
          <a:prstGeom prst="roundRect">
            <a:avLst>
              <a:gd name="adj" fmla="val 51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Rounded Corners 4">
            <a:extLst>
              <a:ext uri="{FF2B5EF4-FFF2-40B4-BE49-F238E27FC236}">
                <a16:creationId xmlns:a16="http://schemas.microsoft.com/office/drawing/2014/main" id="{7A4BB9AC-E8D2-A10A-3930-6FEEC8D3BF7A}"/>
              </a:ext>
            </a:extLst>
          </p:cNvPr>
          <p:cNvSpPr/>
          <p:nvPr/>
        </p:nvSpPr>
        <p:spPr>
          <a:xfrm>
            <a:off x="4244367" y="545080"/>
            <a:ext cx="7414234" cy="3164681"/>
          </a:xfrm>
          <a:prstGeom prst="roundRect">
            <a:avLst>
              <a:gd name="adj" fmla="val 3969"/>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4CBE7080-5A38-AB16-8646-67A5D22C6F86}"/>
              </a:ext>
            </a:extLst>
          </p:cNvPr>
          <p:cNvSpPr txBox="1"/>
          <p:nvPr/>
        </p:nvSpPr>
        <p:spPr>
          <a:xfrm>
            <a:off x="1803674" y="2576949"/>
            <a:ext cx="2476779" cy="535788"/>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to raise distant picture.</a:t>
            </a:r>
          </a:p>
        </p:txBody>
      </p:sp>
      <p:sp>
        <p:nvSpPr>
          <p:cNvPr id="35" name="TextBox 34">
            <a:extLst>
              <a:ext uri="{FF2B5EF4-FFF2-40B4-BE49-F238E27FC236}">
                <a16:creationId xmlns:a16="http://schemas.microsoft.com/office/drawing/2014/main" id="{A59FC4FE-041B-AB7A-4E59-9328DB322BBE}"/>
              </a:ext>
            </a:extLst>
          </p:cNvPr>
          <p:cNvSpPr txBox="1"/>
          <p:nvPr/>
        </p:nvSpPr>
        <p:spPr>
          <a:xfrm>
            <a:off x="1803674" y="2311486"/>
            <a:ext cx="1327608" cy="338554"/>
          </a:xfrm>
          <a:prstGeom prst="rect">
            <a:avLst/>
          </a:prstGeom>
          <a:noFill/>
        </p:spPr>
        <p:txBody>
          <a:bodyPr wrap="none" rtlCol="0">
            <a:spAutoFit/>
          </a:bodyPr>
          <a:lstStyle/>
          <a:p>
            <a:r>
              <a:rPr lang="en-US" sz="1600" b="1" dirty="0">
                <a:solidFill>
                  <a:schemeClr val="bg1"/>
                </a:solidFill>
                <a:latin typeface="Barlow" panose="00000500000000000000" pitchFamily="2" charset="0"/>
                <a:cs typeface="Poppins" panose="00000500000000000000" pitchFamily="2" charset="0"/>
              </a:rPr>
              <a:t>Subtitle text</a:t>
            </a:r>
          </a:p>
        </p:txBody>
      </p:sp>
      <p:sp>
        <p:nvSpPr>
          <p:cNvPr id="43" name="TextBox 42">
            <a:extLst>
              <a:ext uri="{FF2B5EF4-FFF2-40B4-BE49-F238E27FC236}">
                <a16:creationId xmlns:a16="http://schemas.microsoft.com/office/drawing/2014/main" id="{2AD2F214-5D6A-7E9D-9928-9CFE2FAD9EF9}"/>
              </a:ext>
            </a:extLst>
          </p:cNvPr>
          <p:cNvSpPr txBox="1"/>
          <p:nvPr/>
        </p:nvSpPr>
        <p:spPr>
          <a:xfrm>
            <a:off x="1803674" y="3727569"/>
            <a:ext cx="2476779" cy="535788"/>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to raise distant picture.</a:t>
            </a:r>
          </a:p>
        </p:txBody>
      </p:sp>
      <p:sp>
        <p:nvSpPr>
          <p:cNvPr id="51" name="TextBox 50">
            <a:extLst>
              <a:ext uri="{FF2B5EF4-FFF2-40B4-BE49-F238E27FC236}">
                <a16:creationId xmlns:a16="http://schemas.microsoft.com/office/drawing/2014/main" id="{57339F8B-B5D4-1392-93B4-367773F7E05D}"/>
              </a:ext>
            </a:extLst>
          </p:cNvPr>
          <p:cNvSpPr txBox="1"/>
          <p:nvPr/>
        </p:nvSpPr>
        <p:spPr>
          <a:xfrm>
            <a:off x="1803674" y="3462106"/>
            <a:ext cx="1327608" cy="338554"/>
          </a:xfrm>
          <a:prstGeom prst="rect">
            <a:avLst/>
          </a:prstGeom>
          <a:noFill/>
        </p:spPr>
        <p:txBody>
          <a:bodyPr wrap="none" rtlCol="0">
            <a:spAutoFit/>
          </a:bodyPr>
          <a:lstStyle/>
          <a:p>
            <a:r>
              <a:rPr lang="en-US" sz="1600" b="1" dirty="0">
                <a:solidFill>
                  <a:schemeClr val="bg1"/>
                </a:solidFill>
                <a:latin typeface="Barlow" panose="00000500000000000000" pitchFamily="2" charset="0"/>
                <a:cs typeface="Poppins" panose="00000500000000000000" pitchFamily="2" charset="0"/>
              </a:rPr>
              <a:t>Subtitle text</a:t>
            </a:r>
          </a:p>
        </p:txBody>
      </p:sp>
      <p:sp>
        <p:nvSpPr>
          <p:cNvPr id="52" name="TextBox 51">
            <a:extLst>
              <a:ext uri="{FF2B5EF4-FFF2-40B4-BE49-F238E27FC236}">
                <a16:creationId xmlns:a16="http://schemas.microsoft.com/office/drawing/2014/main" id="{4C965267-328B-1A78-916D-B3D8393BC9E3}"/>
              </a:ext>
            </a:extLst>
          </p:cNvPr>
          <p:cNvSpPr txBox="1"/>
          <p:nvPr/>
        </p:nvSpPr>
        <p:spPr>
          <a:xfrm>
            <a:off x="1803674" y="4878189"/>
            <a:ext cx="2476779" cy="535788"/>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has to raise distant picture.</a:t>
            </a:r>
          </a:p>
        </p:txBody>
      </p:sp>
      <p:sp>
        <p:nvSpPr>
          <p:cNvPr id="53" name="TextBox 52">
            <a:extLst>
              <a:ext uri="{FF2B5EF4-FFF2-40B4-BE49-F238E27FC236}">
                <a16:creationId xmlns:a16="http://schemas.microsoft.com/office/drawing/2014/main" id="{52A9E22E-17B0-B1DE-10EB-75B34A1DA582}"/>
              </a:ext>
            </a:extLst>
          </p:cNvPr>
          <p:cNvSpPr txBox="1"/>
          <p:nvPr/>
        </p:nvSpPr>
        <p:spPr>
          <a:xfrm>
            <a:off x="1803674" y="4612726"/>
            <a:ext cx="1327608" cy="338554"/>
          </a:xfrm>
          <a:prstGeom prst="rect">
            <a:avLst/>
          </a:prstGeom>
          <a:noFill/>
        </p:spPr>
        <p:txBody>
          <a:bodyPr wrap="none" rtlCol="0">
            <a:spAutoFit/>
          </a:bodyPr>
          <a:lstStyle/>
          <a:p>
            <a:r>
              <a:rPr lang="en-US" sz="1600" b="1" dirty="0">
                <a:solidFill>
                  <a:schemeClr val="bg1"/>
                </a:solidFill>
                <a:latin typeface="Barlow" panose="00000500000000000000" pitchFamily="2" charset="0"/>
                <a:cs typeface="Poppins" panose="00000500000000000000" pitchFamily="2" charset="0"/>
              </a:rPr>
              <a:t>Subtitle text</a:t>
            </a:r>
          </a:p>
        </p:txBody>
      </p:sp>
      <p:sp>
        <p:nvSpPr>
          <p:cNvPr id="57" name="TextBox 56">
            <a:extLst>
              <a:ext uri="{FF2B5EF4-FFF2-40B4-BE49-F238E27FC236}">
                <a16:creationId xmlns:a16="http://schemas.microsoft.com/office/drawing/2014/main" id="{CDD433EB-E4AE-9E47-0997-12431915BDCB}"/>
              </a:ext>
            </a:extLst>
          </p:cNvPr>
          <p:cNvSpPr txBox="1"/>
          <p:nvPr/>
        </p:nvSpPr>
        <p:spPr>
          <a:xfrm>
            <a:off x="1234639" y="2393755"/>
            <a:ext cx="599844" cy="630942"/>
          </a:xfrm>
          <a:prstGeom prst="rect">
            <a:avLst/>
          </a:prstGeom>
          <a:noFill/>
        </p:spPr>
        <p:txBody>
          <a:bodyPr wrap="none" rtlCol="0">
            <a:spAutoFit/>
          </a:bodyPr>
          <a:lstStyle/>
          <a:p>
            <a:pPr algn="r"/>
            <a:r>
              <a:rPr lang="en-US" sz="3500" dirty="0">
                <a:solidFill>
                  <a:schemeClr val="bg1"/>
                </a:solidFill>
                <a:latin typeface="Barlow" panose="00000500000000000000" pitchFamily="2" charset="0"/>
                <a:cs typeface="Poppins" panose="00000500000000000000" pitchFamily="2" charset="0"/>
              </a:rPr>
              <a:t>01</a:t>
            </a:r>
          </a:p>
        </p:txBody>
      </p:sp>
      <p:sp>
        <p:nvSpPr>
          <p:cNvPr id="58" name="TextBox 57">
            <a:extLst>
              <a:ext uri="{FF2B5EF4-FFF2-40B4-BE49-F238E27FC236}">
                <a16:creationId xmlns:a16="http://schemas.microsoft.com/office/drawing/2014/main" id="{312CC742-7024-9BA3-FB1B-47C11706E97E}"/>
              </a:ext>
            </a:extLst>
          </p:cNvPr>
          <p:cNvSpPr txBox="1"/>
          <p:nvPr/>
        </p:nvSpPr>
        <p:spPr>
          <a:xfrm>
            <a:off x="1141665" y="3544375"/>
            <a:ext cx="692818" cy="630942"/>
          </a:xfrm>
          <a:prstGeom prst="rect">
            <a:avLst/>
          </a:prstGeom>
          <a:noFill/>
        </p:spPr>
        <p:txBody>
          <a:bodyPr wrap="none" rtlCol="0">
            <a:spAutoFit/>
          </a:bodyPr>
          <a:lstStyle/>
          <a:p>
            <a:pPr algn="r"/>
            <a:r>
              <a:rPr lang="en-US" sz="3500" dirty="0">
                <a:solidFill>
                  <a:schemeClr val="bg1"/>
                </a:solidFill>
                <a:latin typeface="Barlow" panose="00000500000000000000" pitchFamily="2" charset="0"/>
                <a:cs typeface="Poppins" panose="00000500000000000000" pitchFamily="2" charset="0"/>
              </a:rPr>
              <a:t>02</a:t>
            </a:r>
          </a:p>
        </p:txBody>
      </p:sp>
      <p:sp>
        <p:nvSpPr>
          <p:cNvPr id="59" name="TextBox 58">
            <a:extLst>
              <a:ext uri="{FF2B5EF4-FFF2-40B4-BE49-F238E27FC236}">
                <a16:creationId xmlns:a16="http://schemas.microsoft.com/office/drawing/2014/main" id="{AC29B1FD-7373-E5F1-5630-DB50D694E3A5}"/>
              </a:ext>
            </a:extLst>
          </p:cNvPr>
          <p:cNvSpPr txBox="1"/>
          <p:nvPr/>
        </p:nvSpPr>
        <p:spPr>
          <a:xfrm>
            <a:off x="1151283" y="4694995"/>
            <a:ext cx="683200" cy="630942"/>
          </a:xfrm>
          <a:prstGeom prst="rect">
            <a:avLst/>
          </a:prstGeom>
          <a:noFill/>
        </p:spPr>
        <p:txBody>
          <a:bodyPr wrap="none" rtlCol="0">
            <a:spAutoFit/>
          </a:bodyPr>
          <a:lstStyle/>
          <a:p>
            <a:pPr algn="r"/>
            <a:r>
              <a:rPr lang="en-US" sz="3500" dirty="0">
                <a:solidFill>
                  <a:schemeClr val="bg1"/>
                </a:solidFill>
                <a:latin typeface="Barlow" panose="00000500000000000000" pitchFamily="2" charset="0"/>
                <a:cs typeface="Poppins" panose="00000500000000000000" pitchFamily="2" charset="0"/>
              </a:rPr>
              <a:t>03</a:t>
            </a:r>
          </a:p>
        </p:txBody>
      </p:sp>
      <p:sp>
        <p:nvSpPr>
          <p:cNvPr id="4" name="Picture Placeholder 3">
            <a:extLst>
              <a:ext uri="{FF2B5EF4-FFF2-40B4-BE49-F238E27FC236}">
                <a16:creationId xmlns:a16="http://schemas.microsoft.com/office/drawing/2014/main" id="{540E3857-6587-9899-D8AD-FA719C2425F6}"/>
              </a:ext>
            </a:extLst>
          </p:cNvPr>
          <p:cNvSpPr>
            <a:spLocks noGrp="1"/>
          </p:cNvSpPr>
          <p:nvPr>
            <p:ph type="pic" sz="quarter" idx="10"/>
          </p:nvPr>
        </p:nvSpPr>
        <p:spPr/>
      </p:sp>
    </p:spTree>
    <p:extLst>
      <p:ext uri="{BB962C8B-B14F-4D97-AF65-F5344CB8AC3E}">
        <p14:creationId xmlns:p14="http://schemas.microsoft.com/office/powerpoint/2010/main" val="311796005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BDF86F3-8AD1-E37C-F4BE-DE6DDAD2D145}"/>
              </a:ext>
            </a:extLst>
          </p:cNvPr>
          <p:cNvSpPr>
            <a:spLocks noGrp="1"/>
          </p:cNvSpPr>
          <p:nvPr>
            <p:ph type="pic" sz="quarter" idx="10"/>
          </p:nvPr>
        </p:nvSpPr>
        <p:spPr/>
      </p:sp>
      <p:sp>
        <p:nvSpPr>
          <p:cNvPr id="2" name="TextBox 1">
            <a:extLst>
              <a:ext uri="{FF2B5EF4-FFF2-40B4-BE49-F238E27FC236}">
                <a16:creationId xmlns:a16="http://schemas.microsoft.com/office/drawing/2014/main" id="{0AB948E9-32AB-2880-14DD-41A8321F24A5}"/>
              </a:ext>
            </a:extLst>
          </p:cNvPr>
          <p:cNvSpPr txBox="1"/>
          <p:nvPr/>
        </p:nvSpPr>
        <p:spPr>
          <a:xfrm>
            <a:off x="431459" y="885999"/>
            <a:ext cx="3257623"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Image </a:t>
            </a:r>
            <a:r>
              <a:rPr lang="en-US" sz="4000" b="1" dirty="0">
                <a:solidFill>
                  <a:schemeClr val="accent2"/>
                </a:solidFill>
                <a:latin typeface="Barlow" panose="00000500000000000000" pitchFamily="2" charset="0"/>
                <a:cs typeface="Poppins" panose="00000500000000000000" pitchFamily="2" charset="0"/>
              </a:rPr>
              <a:t>Gallery</a:t>
            </a:r>
          </a:p>
        </p:txBody>
      </p:sp>
      <p:sp>
        <p:nvSpPr>
          <p:cNvPr id="7" name="Rectangle 6">
            <a:extLst>
              <a:ext uri="{FF2B5EF4-FFF2-40B4-BE49-F238E27FC236}">
                <a16:creationId xmlns:a16="http://schemas.microsoft.com/office/drawing/2014/main" id="{A07EDC7B-5B55-63D9-BE68-5A3A542EDB05}"/>
              </a:ext>
            </a:extLst>
          </p:cNvPr>
          <p:cNvSpPr/>
          <p:nvPr/>
        </p:nvSpPr>
        <p:spPr>
          <a:xfrm>
            <a:off x="533401" y="3143250"/>
            <a:ext cx="3829796" cy="10509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95FCC542-F2D4-16F4-551F-0801B7124A03}"/>
              </a:ext>
            </a:extLst>
          </p:cNvPr>
          <p:cNvSpPr/>
          <p:nvPr/>
        </p:nvSpPr>
        <p:spPr>
          <a:xfrm>
            <a:off x="4571254" y="3143250"/>
            <a:ext cx="3829796" cy="10509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285921-4A4C-6349-BA1F-9967B101090A}"/>
              </a:ext>
            </a:extLst>
          </p:cNvPr>
          <p:cNvSpPr txBox="1"/>
          <p:nvPr/>
        </p:nvSpPr>
        <p:spPr>
          <a:xfrm>
            <a:off x="1000629" y="3391722"/>
            <a:ext cx="2895344" cy="553998"/>
          </a:xfrm>
          <a:prstGeom prst="rect">
            <a:avLst/>
          </a:prstGeom>
          <a:noFill/>
        </p:spPr>
        <p:txBody>
          <a:bodyPr wrap="none" rtlCol="0">
            <a:spAutoFit/>
          </a:bodyPr>
          <a:lstStyle/>
          <a:p>
            <a:pPr algn="ctr"/>
            <a:r>
              <a:rPr lang="en-US" sz="3000" b="1" dirty="0">
                <a:solidFill>
                  <a:schemeClr val="bg1"/>
                </a:solidFill>
                <a:latin typeface="Barlow" panose="00000500000000000000" pitchFamily="2" charset="0"/>
                <a:cs typeface="Poppins" panose="00000500000000000000" pitchFamily="2" charset="0"/>
              </a:rPr>
              <a:t>Image Title One </a:t>
            </a:r>
          </a:p>
        </p:txBody>
      </p:sp>
      <p:sp>
        <p:nvSpPr>
          <p:cNvPr id="32" name="TextBox 31">
            <a:extLst>
              <a:ext uri="{FF2B5EF4-FFF2-40B4-BE49-F238E27FC236}">
                <a16:creationId xmlns:a16="http://schemas.microsoft.com/office/drawing/2014/main" id="{C0B9E5B8-021A-B259-B4A0-804F74DEF43D}"/>
              </a:ext>
            </a:extLst>
          </p:cNvPr>
          <p:cNvSpPr txBox="1"/>
          <p:nvPr/>
        </p:nvSpPr>
        <p:spPr>
          <a:xfrm>
            <a:off x="5036075" y="3391722"/>
            <a:ext cx="2900154" cy="553998"/>
          </a:xfrm>
          <a:prstGeom prst="rect">
            <a:avLst/>
          </a:prstGeom>
          <a:noFill/>
        </p:spPr>
        <p:txBody>
          <a:bodyPr wrap="none" rtlCol="0">
            <a:spAutoFit/>
          </a:bodyPr>
          <a:lstStyle/>
          <a:p>
            <a:pPr algn="ctr"/>
            <a:r>
              <a:rPr lang="en-US" sz="3000" b="1" dirty="0">
                <a:solidFill>
                  <a:schemeClr val="bg1"/>
                </a:solidFill>
                <a:latin typeface="Barlow" panose="00000500000000000000" pitchFamily="2" charset="0"/>
                <a:cs typeface="Poppins" panose="00000500000000000000" pitchFamily="2" charset="0"/>
              </a:rPr>
              <a:t>Image Title Two</a:t>
            </a:r>
          </a:p>
        </p:txBody>
      </p:sp>
      <p:sp>
        <p:nvSpPr>
          <p:cNvPr id="37" name="TextBox 36">
            <a:extLst>
              <a:ext uri="{FF2B5EF4-FFF2-40B4-BE49-F238E27FC236}">
                <a16:creationId xmlns:a16="http://schemas.microsoft.com/office/drawing/2014/main" id="{052C68A3-3EF3-E4EF-39BF-E0815572874A}"/>
              </a:ext>
            </a:extLst>
          </p:cNvPr>
          <p:cNvSpPr txBox="1"/>
          <p:nvPr/>
        </p:nvSpPr>
        <p:spPr>
          <a:xfrm>
            <a:off x="431459" y="1655571"/>
            <a:ext cx="5664541" cy="539378"/>
          </a:xfrm>
          <a:prstGeom prst="rect">
            <a:avLst/>
          </a:prstGeom>
          <a:noFill/>
        </p:spPr>
        <p:txBody>
          <a:bodyPr wrap="square" rtlCol="0">
            <a:spAutoFit/>
          </a:bodyPr>
          <a:lstStyle/>
          <a:p>
            <a:pPr>
              <a:lnSpc>
                <a:spcPts val="18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 A peep at some distant orb has power to raise distant picture.</a:t>
            </a:r>
          </a:p>
        </p:txBody>
      </p:sp>
      <p:sp>
        <p:nvSpPr>
          <p:cNvPr id="4" name="Picture Placeholder 3">
            <a:extLst>
              <a:ext uri="{FF2B5EF4-FFF2-40B4-BE49-F238E27FC236}">
                <a16:creationId xmlns:a16="http://schemas.microsoft.com/office/drawing/2014/main" id="{2CF96420-9424-7205-C769-1F80397EE6C6}"/>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8BA7B2BF-F519-B246-6825-7D85F4E555E5}"/>
              </a:ext>
            </a:extLst>
          </p:cNvPr>
          <p:cNvSpPr>
            <a:spLocks noGrp="1"/>
          </p:cNvSpPr>
          <p:nvPr>
            <p:ph type="pic" sz="quarter" idx="12"/>
          </p:nvPr>
        </p:nvSpPr>
        <p:spPr/>
      </p:sp>
    </p:spTree>
    <p:extLst>
      <p:ext uri="{BB962C8B-B14F-4D97-AF65-F5344CB8AC3E}">
        <p14:creationId xmlns:p14="http://schemas.microsoft.com/office/powerpoint/2010/main" val="107758922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5129248-3E3D-934D-1765-68B14BFD9494}"/>
              </a:ext>
            </a:extLst>
          </p:cNvPr>
          <p:cNvSpPr/>
          <p:nvPr/>
        </p:nvSpPr>
        <p:spPr>
          <a:xfrm>
            <a:off x="5115340" y="0"/>
            <a:ext cx="7076660"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431459" y="818951"/>
            <a:ext cx="3257623"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Image Gallery</a:t>
            </a:r>
          </a:p>
        </p:txBody>
      </p:sp>
      <p:sp>
        <p:nvSpPr>
          <p:cNvPr id="9" name="TextBox 8">
            <a:extLst>
              <a:ext uri="{FF2B5EF4-FFF2-40B4-BE49-F238E27FC236}">
                <a16:creationId xmlns:a16="http://schemas.microsoft.com/office/drawing/2014/main" id="{3C9784E4-820B-80A4-22C1-5D16B3753C93}"/>
              </a:ext>
            </a:extLst>
          </p:cNvPr>
          <p:cNvSpPr txBox="1"/>
          <p:nvPr/>
        </p:nvSpPr>
        <p:spPr>
          <a:xfrm>
            <a:off x="1400170" y="3129451"/>
            <a:ext cx="2625729"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to raise distant picture.</a:t>
            </a:r>
          </a:p>
        </p:txBody>
      </p:sp>
      <p:sp>
        <p:nvSpPr>
          <p:cNvPr id="10" name="TextBox 9">
            <a:extLst>
              <a:ext uri="{FF2B5EF4-FFF2-40B4-BE49-F238E27FC236}">
                <a16:creationId xmlns:a16="http://schemas.microsoft.com/office/drawing/2014/main" id="{8E273DEF-34D0-F7DB-D5F3-FB861004420C}"/>
              </a:ext>
            </a:extLst>
          </p:cNvPr>
          <p:cNvSpPr txBox="1"/>
          <p:nvPr/>
        </p:nvSpPr>
        <p:spPr>
          <a:xfrm>
            <a:off x="1400170" y="2863988"/>
            <a:ext cx="1327608" cy="338554"/>
          </a:xfrm>
          <a:prstGeom prst="rect">
            <a:avLst/>
          </a:prstGeom>
          <a:noFill/>
        </p:spPr>
        <p:txBody>
          <a:bodyPr wrap="none" rtlCol="0">
            <a:spAutoFit/>
          </a:bodyPr>
          <a:lstStyle/>
          <a:p>
            <a:r>
              <a:rPr lang="en-US" sz="1600" b="1" dirty="0">
                <a:solidFill>
                  <a:schemeClr val="accent1"/>
                </a:solidFill>
                <a:latin typeface="Barlow" panose="00000500000000000000" pitchFamily="2" charset="0"/>
                <a:cs typeface="Poppins" panose="00000500000000000000" pitchFamily="2" charset="0"/>
              </a:rPr>
              <a:t>Subtitle text</a:t>
            </a:r>
          </a:p>
        </p:txBody>
      </p:sp>
      <p:sp>
        <p:nvSpPr>
          <p:cNvPr id="11" name="TextBox 10">
            <a:extLst>
              <a:ext uri="{FF2B5EF4-FFF2-40B4-BE49-F238E27FC236}">
                <a16:creationId xmlns:a16="http://schemas.microsoft.com/office/drawing/2014/main" id="{8EB128CC-3286-737B-DB79-F285E9EA6053}"/>
              </a:ext>
            </a:extLst>
          </p:cNvPr>
          <p:cNvSpPr txBox="1"/>
          <p:nvPr/>
        </p:nvSpPr>
        <p:spPr>
          <a:xfrm>
            <a:off x="1400170" y="4280071"/>
            <a:ext cx="2625729"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to raise distant picture.</a:t>
            </a:r>
          </a:p>
        </p:txBody>
      </p:sp>
      <p:sp>
        <p:nvSpPr>
          <p:cNvPr id="12" name="TextBox 11">
            <a:extLst>
              <a:ext uri="{FF2B5EF4-FFF2-40B4-BE49-F238E27FC236}">
                <a16:creationId xmlns:a16="http://schemas.microsoft.com/office/drawing/2014/main" id="{CBFB8691-BA61-924F-AC93-B1692B489076}"/>
              </a:ext>
            </a:extLst>
          </p:cNvPr>
          <p:cNvSpPr txBox="1"/>
          <p:nvPr/>
        </p:nvSpPr>
        <p:spPr>
          <a:xfrm>
            <a:off x="1400170" y="4014608"/>
            <a:ext cx="1327608" cy="338554"/>
          </a:xfrm>
          <a:prstGeom prst="rect">
            <a:avLst/>
          </a:prstGeom>
          <a:noFill/>
        </p:spPr>
        <p:txBody>
          <a:bodyPr wrap="none" rtlCol="0">
            <a:spAutoFit/>
          </a:bodyPr>
          <a:lstStyle/>
          <a:p>
            <a:r>
              <a:rPr lang="en-US" sz="1600" b="1" dirty="0">
                <a:solidFill>
                  <a:schemeClr val="accent2"/>
                </a:solidFill>
                <a:latin typeface="Barlow" panose="00000500000000000000" pitchFamily="2" charset="0"/>
                <a:cs typeface="Poppins" panose="00000500000000000000" pitchFamily="2" charset="0"/>
              </a:rPr>
              <a:t>Subtitle text</a:t>
            </a:r>
          </a:p>
        </p:txBody>
      </p:sp>
      <p:sp>
        <p:nvSpPr>
          <p:cNvPr id="13" name="TextBox 12">
            <a:extLst>
              <a:ext uri="{FF2B5EF4-FFF2-40B4-BE49-F238E27FC236}">
                <a16:creationId xmlns:a16="http://schemas.microsoft.com/office/drawing/2014/main" id="{88E4759C-5B7E-500E-CB09-92EA89B7AA08}"/>
              </a:ext>
            </a:extLst>
          </p:cNvPr>
          <p:cNvSpPr txBox="1"/>
          <p:nvPr/>
        </p:nvSpPr>
        <p:spPr>
          <a:xfrm>
            <a:off x="1400170" y="5430691"/>
            <a:ext cx="2625729" cy="535788"/>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 to raise distant picture.</a:t>
            </a:r>
          </a:p>
        </p:txBody>
      </p:sp>
      <p:sp>
        <p:nvSpPr>
          <p:cNvPr id="14" name="TextBox 13">
            <a:extLst>
              <a:ext uri="{FF2B5EF4-FFF2-40B4-BE49-F238E27FC236}">
                <a16:creationId xmlns:a16="http://schemas.microsoft.com/office/drawing/2014/main" id="{838E4802-F105-81E6-011C-9A329F544A85}"/>
              </a:ext>
            </a:extLst>
          </p:cNvPr>
          <p:cNvSpPr txBox="1"/>
          <p:nvPr/>
        </p:nvSpPr>
        <p:spPr>
          <a:xfrm>
            <a:off x="1400170" y="5165228"/>
            <a:ext cx="1327608" cy="338554"/>
          </a:xfrm>
          <a:prstGeom prst="rect">
            <a:avLst/>
          </a:prstGeom>
          <a:noFill/>
        </p:spPr>
        <p:txBody>
          <a:bodyPr wrap="none" rtlCol="0">
            <a:spAutoFit/>
          </a:bodyPr>
          <a:lstStyle/>
          <a:p>
            <a:r>
              <a:rPr lang="en-US" sz="1600" b="1" dirty="0">
                <a:solidFill>
                  <a:schemeClr val="accent3"/>
                </a:solidFill>
                <a:latin typeface="Barlow" panose="00000500000000000000" pitchFamily="2" charset="0"/>
                <a:cs typeface="Poppins" panose="00000500000000000000" pitchFamily="2" charset="0"/>
              </a:rPr>
              <a:t>Subtitle text</a:t>
            </a:r>
          </a:p>
        </p:txBody>
      </p:sp>
      <p:sp>
        <p:nvSpPr>
          <p:cNvPr id="15" name="TextBox 14">
            <a:extLst>
              <a:ext uri="{FF2B5EF4-FFF2-40B4-BE49-F238E27FC236}">
                <a16:creationId xmlns:a16="http://schemas.microsoft.com/office/drawing/2014/main" id="{8662D5E9-5057-453E-7331-FA12E8978D08}"/>
              </a:ext>
            </a:extLst>
          </p:cNvPr>
          <p:cNvSpPr txBox="1"/>
          <p:nvPr/>
        </p:nvSpPr>
        <p:spPr>
          <a:xfrm>
            <a:off x="648767" y="2949142"/>
            <a:ext cx="599844" cy="630942"/>
          </a:xfrm>
          <a:prstGeom prst="rect">
            <a:avLst/>
          </a:prstGeom>
          <a:noFill/>
        </p:spPr>
        <p:txBody>
          <a:bodyPr wrap="none" rtlCol="0">
            <a:spAutoFit/>
          </a:bodyPr>
          <a:lstStyle/>
          <a:p>
            <a:pPr algn="r"/>
            <a:r>
              <a:rPr lang="en-US" sz="3500" dirty="0">
                <a:solidFill>
                  <a:schemeClr val="accent1"/>
                </a:solidFill>
                <a:latin typeface="Barlow" panose="00000500000000000000" pitchFamily="2" charset="0"/>
                <a:cs typeface="Poppins" panose="00000500000000000000" pitchFamily="2" charset="0"/>
              </a:rPr>
              <a:t>01</a:t>
            </a:r>
          </a:p>
        </p:txBody>
      </p:sp>
      <p:sp>
        <p:nvSpPr>
          <p:cNvPr id="16" name="TextBox 15">
            <a:extLst>
              <a:ext uri="{FF2B5EF4-FFF2-40B4-BE49-F238E27FC236}">
                <a16:creationId xmlns:a16="http://schemas.microsoft.com/office/drawing/2014/main" id="{D13D55F3-2212-CE4D-4189-D67D3970FB63}"/>
              </a:ext>
            </a:extLst>
          </p:cNvPr>
          <p:cNvSpPr txBox="1"/>
          <p:nvPr/>
        </p:nvSpPr>
        <p:spPr>
          <a:xfrm>
            <a:off x="555793" y="4099762"/>
            <a:ext cx="692818" cy="630942"/>
          </a:xfrm>
          <a:prstGeom prst="rect">
            <a:avLst/>
          </a:prstGeom>
          <a:noFill/>
        </p:spPr>
        <p:txBody>
          <a:bodyPr wrap="none" rtlCol="0">
            <a:spAutoFit/>
          </a:bodyPr>
          <a:lstStyle/>
          <a:p>
            <a:pPr algn="r"/>
            <a:r>
              <a:rPr lang="en-US" sz="3500" dirty="0">
                <a:solidFill>
                  <a:schemeClr val="accent2"/>
                </a:solidFill>
                <a:latin typeface="Barlow" panose="00000500000000000000" pitchFamily="2" charset="0"/>
                <a:cs typeface="Poppins" panose="00000500000000000000" pitchFamily="2" charset="0"/>
              </a:rPr>
              <a:t>02</a:t>
            </a:r>
          </a:p>
        </p:txBody>
      </p:sp>
      <p:sp>
        <p:nvSpPr>
          <p:cNvPr id="17" name="TextBox 16">
            <a:extLst>
              <a:ext uri="{FF2B5EF4-FFF2-40B4-BE49-F238E27FC236}">
                <a16:creationId xmlns:a16="http://schemas.microsoft.com/office/drawing/2014/main" id="{C5687CAD-3920-2533-5485-06A93C890F4A}"/>
              </a:ext>
            </a:extLst>
          </p:cNvPr>
          <p:cNvSpPr txBox="1"/>
          <p:nvPr/>
        </p:nvSpPr>
        <p:spPr>
          <a:xfrm>
            <a:off x="565411" y="5250382"/>
            <a:ext cx="683200" cy="630942"/>
          </a:xfrm>
          <a:prstGeom prst="rect">
            <a:avLst/>
          </a:prstGeom>
          <a:noFill/>
        </p:spPr>
        <p:txBody>
          <a:bodyPr wrap="none" rtlCol="0">
            <a:spAutoFit/>
          </a:bodyPr>
          <a:lstStyle/>
          <a:p>
            <a:pPr algn="r"/>
            <a:r>
              <a:rPr lang="en-US" sz="3500" dirty="0">
                <a:solidFill>
                  <a:schemeClr val="accent3"/>
                </a:solidFill>
                <a:latin typeface="Barlow" panose="00000500000000000000" pitchFamily="2" charset="0"/>
                <a:cs typeface="Poppins" panose="00000500000000000000" pitchFamily="2" charset="0"/>
              </a:rPr>
              <a:t>03</a:t>
            </a:r>
          </a:p>
        </p:txBody>
      </p:sp>
      <p:sp>
        <p:nvSpPr>
          <p:cNvPr id="19" name="TextBox 18">
            <a:extLst>
              <a:ext uri="{FF2B5EF4-FFF2-40B4-BE49-F238E27FC236}">
                <a16:creationId xmlns:a16="http://schemas.microsoft.com/office/drawing/2014/main" id="{2A5555DB-DEA8-8DD9-8F19-017C3D6C5487}"/>
              </a:ext>
            </a:extLst>
          </p:cNvPr>
          <p:cNvSpPr txBox="1"/>
          <p:nvPr/>
        </p:nvSpPr>
        <p:spPr>
          <a:xfrm>
            <a:off x="5386342" y="1452269"/>
            <a:ext cx="5455830" cy="539378"/>
          </a:xfrm>
          <a:prstGeom prst="rect">
            <a:avLst/>
          </a:prstGeom>
          <a:noFill/>
        </p:spPr>
        <p:txBody>
          <a:bodyPr wrap="square" rtlCol="0">
            <a:spAutoFit/>
          </a:bodyPr>
          <a:lstStyle/>
          <a:p>
            <a:pPr>
              <a:lnSpc>
                <a:spcPts val="18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distant picture A peep at some distant orb has power to raise distant picture.</a:t>
            </a:r>
          </a:p>
        </p:txBody>
      </p:sp>
      <p:cxnSp>
        <p:nvCxnSpPr>
          <p:cNvPr id="42" name="Straight Connector 41">
            <a:extLst>
              <a:ext uri="{FF2B5EF4-FFF2-40B4-BE49-F238E27FC236}">
                <a16:creationId xmlns:a16="http://schemas.microsoft.com/office/drawing/2014/main" id="{6E312639-6439-CAA7-DF63-69F734B3EAFB}"/>
              </a:ext>
            </a:extLst>
          </p:cNvPr>
          <p:cNvCxnSpPr>
            <a:cxnSpLocks/>
          </p:cNvCxnSpPr>
          <p:nvPr/>
        </p:nvCxnSpPr>
        <p:spPr>
          <a:xfrm>
            <a:off x="1306507" y="2996882"/>
            <a:ext cx="0" cy="611663"/>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7C917E89-EBB5-556B-FFFF-5D3F1C63A2A6}"/>
              </a:ext>
            </a:extLst>
          </p:cNvPr>
          <p:cNvCxnSpPr>
            <a:cxnSpLocks/>
          </p:cNvCxnSpPr>
          <p:nvPr/>
        </p:nvCxnSpPr>
        <p:spPr>
          <a:xfrm>
            <a:off x="1306507" y="4147502"/>
            <a:ext cx="0" cy="611663"/>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6DD2BC7-8E0E-4339-CC57-414D0439C8C2}"/>
              </a:ext>
            </a:extLst>
          </p:cNvPr>
          <p:cNvCxnSpPr>
            <a:cxnSpLocks/>
          </p:cNvCxnSpPr>
          <p:nvPr/>
        </p:nvCxnSpPr>
        <p:spPr>
          <a:xfrm>
            <a:off x="1306507" y="5298122"/>
            <a:ext cx="0" cy="611663"/>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 name="Picture Placeholder 3">
            <a:extLst>
              <a:ext uri="{FF2B5EF4-FFF2-40B4-BE49-F238E27FC236}">
                <a16:creationId xmlns:a16="http://schemas.microsoft.com/office/drawing/2014/main" id="{A92F6EB5-4ED9-0E10-86C4-AC3554957CDC}"/>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3A4A07F6-AE9F-56FA-1D19-B542D45AC3A4}"/>
              </a:ext>
            </a:extLst>
          </p:cNvPr>
          <p:cNvSpPr>
            <a:spLocks noGrp="1"/>
          </p:cNvSpPr>
          <p:nvPr>
            <p:ph type="pic" sz="quarter" idx="10"/>
          </p:nvPr>
        </p:nvSpPr>
        <p:spPr/>
      </p:sp>
      <p:sp>
        <p:nvSpPr>
          <p:cNvPr id="18" name="Picture Placeholder 17">
            <a:extLst>
              <a:ext uri="{FF2B5EF4-FFF2-40B4-BE49-F238E27FC236}">
                <a16:creationId xmlns:a16="http://schemas.microsoft.com/office/drawing/2014/main" id="{5256FD9D-EB68-BED6-0944-81986EF75725}"/>
              </a:ext>
            </a:extLst>
          </p:cNvPr>
          <p:cNvSpPr>
            <a:spLocks noGrp="1"/>
          </p:cNvSpPr>
          <p:nvPr>
            <p:ph type="pic" sz="quarter" idx="12"/>
          </p:nvPr>
        </p:nvSpPr>
        <p:spPr/>
      </p:sp>
    </p:spTree>
    <p:extLst>
      <p:ext uri="{BB962C8B-B14F-4D97-AF65-F5344CB8AC3E}">
        <p14:creationId xmlns:p14="http://schemas.microsoft.com/office/powerpoint/2010/main" val="341971043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1BAA4B-FBC4-62CE-1947-71291E7DDB80}"/>
              </a:ext>
            </a:extLst>
          </p:cNvPr>
          <p:cNvSpPr/>
          <p:nvPr/>
        </p:nvSpPr>
        <p:spPr>
          <a:xfrm>
            <a:off x="1143097" y="1654056"/>
            <a:ext cx="3060569" cy="306056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99B3F36C-94C2-50E0-1029-11FAC8B93E48}"/>
              </a:ext>
            </a:extLst>
          </p:cNvPr>
          <p:cNvSpPr/>
          <p:nvPr/>
        </p:nvSpPr>
        <p:spPr>
          <a:xfrm>
            <a:off x="4589681" y="1654056"/>
            <a:ext cx="3060569" cy="306056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484362AE-120A-EB4E-993C-2A21AE314BE4}"/>
              </a:ext>
            </a:extLst>
          </p:cNvPr>
          <p:cNvSpPr/>
          <p:nvPr/>
        </p:nvSpPr>
        <p:spPr>
          <a:xfrm>
            <a:off x="8036266" y="1654056"/>
            <a:ext cx="3060569" cy="306056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4467189" y="397897"/>
            <a:ext cx="3257623"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Image Gallery</a:t>
            </a:r>
          </a:p>
        </p:txBody>
      </p:sp>
      <p:sp>
        <p:nvSpPr>
          <p:cNvPr id="4" name="Picture Placeholder 3">
            <a:extLst>
              <a:ext uri="{FF2B5EF4-FFF2-40B4-BE49-F238E27FC236}">
                <a16:creationId xmlns:a16="http://schemas.microsoft.com/office/drawing/2014/main" id="{8CF20459-50C5-47B1-B5BC-D1B9B3E2A2F9}"/>
              </a:ext>
            </a:extLst>
          </p:cNvPr>
          <p:cNvSpPr>
            <a:spLocks noGrp="1"/>
          </p:cNvSpPr>
          <p:nvPr>
            <p:ph type="pic" sz="quarter" idx="10"/>
          </p:nvPr>
        </p:nvSpPr>
        <p:spPr/>
      </p:sp>
      <p:sp>
        <p:nvSpPr>
          <p:cNvPr id="6" name="Picture Placeholder 5">
            <a:extLst>
              <a:ext uri="{FF2B5EF4-FFF2-40B4-BE49-F238E27FC236}">
                <a16:creationId xmlns:a16="http://schemas.microsoft.com/office/drawing/2014/main" id="{2049E13A-9FD7-8A8F-EA37-1610208B5AE6}"/>
              </a:ext>
            </a:extLst>
          </p:cNvPr>
          <p:cNvSpPr>
            <a:spLocks noGrp="1"/>
          </p:cNvSpPr>
          <p:nvPr>
            <p:ph type="pic" sz="quarter" idx="11"/>
          </p:nvPr>
        </p:nvSpPr>
        <p:spPr/>
      </p:sp>
      <p:sp>
        <p:nvSpPr>
          <p:cNvPr id="11" name="Picture Placeholder 10">
            <a:extLst>
              <a:ext uri="{FF2B5EF4-FFF2-40B4-BE49-F238E27FC236}">
                <a16:creationId xmlns:a16="http://schemas.microsoft.com/office/drawing/2014/main" id="{4D3EE305-664E-9698-20AD-376F790654C8}"/>
              </a:ext>
            </a:extLst>
          </p:cNvPr>
          <p:cNvSpPr>
            <a:spLocks noGrp="1"/>
          </p:cNvSpPr>
          <p:nvPr>
            <p:ph type="pic" sz="quarter" idx="12"/>
          </p:nvPr>
        </p:nvSpPr>
        <p:spPr/>
      </p:sp>
      <p:sp>
        <p:nvSpPr>
          <p:cNvPr id="7" name="Oval 6">
            <a:extLst>
              <a:ext uri="{FF2B5EF4-FFF2-40B4-BE49-F238E27FC236}">
                <a16:creationId xmlns:a16="http://schemas.microsoft.com/office/drawing/2014/main" id="{DCC4EEFC-97B9-78AA-7808-FF13972FD889}"/>
              </a:ext>
            </a:extLst>
          </p:cNvPr>
          <p:cNvSpPr/>
          <p:nvPr/>
        </p:nvSpPr>
        <p:spPr>
          <a:xfrm>
            <a:off x="993133" y="3743627"/>
            <a:ext cx="841541" cy="839586"/>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latin typeface="Barlow" panose="00000500000000000000" pitchFamily="2" charset="0"/>
              </a:rPr>
              <a:t>01</a:t>
            </a:r>
          </a:p>
        </p:txBody>
      </p:sp>
      <p:sp>
        <p:nvSpPr>
          <p:cNvPr id="12" name="Oval 11">
            <a:extLst>
              <a:ext uri="{FF2B5EF4-FFF2-40B4-BE49-F238E27FC236}">
                <a16:creationId xmlns:a16="http://schemas.microsoft.com/office/drawing/2014/main" id="{33467111-9893-5D6C-7A73-01519F6C6DF1}"/>
              </a:ext>
            </a:extLst>
          </p:cNvPr>
          <p:cNvSpPr/>
          <p:nvPr/>
        </p:nvSpPr>
        <p:spPr>
          <a:xfrm>
            <a:off x="4439717" y="3743627"/>
            <a:ext cx="841541" cy="839586"/>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latin typeface="Barlow" panose="00000500000000000000" pitchFamily="2" charset="0"/>
              </a:rPr>
              <a:t>02</a:t>
            </a:r>
          </a:p>
        </p:txBody>
      </p:sp>
      <p:sp>
        <p:nvSpPr>
          <p:cNvPr id="15" name="Oval 14">
            <a:extLst>
              <a:ext uri="{FF2B5EF4-FFF2-40B4-BE49-F238E27FC236}">
                <a16:creationId xmlns:a16="http://schemas.microsoft.com/office/drawing/2014/main" id="{68EC353C-9CD6-B1C3-7695-E61C969C492E}"/>
              </a:ext>
            </a:extLst>
          </p:cNvPr>
          <p:cNvSpPr/>
          <p:nvPr/>
        </p:nvSpPr>
        <p:spPr>
          <a:xfrm>
            <a:off x="7886302" y="3743627"/>
            <a:ext cx="841541" cy="839586"/>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latin typeface="Barlow" panose="00000500000000000000" pitchFamily="2" charset="0"/>
              </a:rPr>
              <a:t>03</a:t>
            </a:r>
          </a:p>
        </p:txBody>
      </p:sp>
      <p:sp>
        <p:nvSpPr>
          <p:cNvPr id="29" name="TextBox 28">
            <a:extLst>
              <a:ext uri="{FF2B5EF4-FFF2-40B4-BE49-F238E27FC236}">
                <a16:creationId xmlns:a16="http://schemas.microsoft.com/office/drawing/2014/main" id="{F62FFDFB-5107-7A56-DC99-0E00C6D35EEE}"/>
              </a:ext>
            </a:extLst>
          </p:cNvPr>
          <p:cNvSpPr txBox="1"/>
          <p:nvPr/>
        </p:nvSpPr>
        <p:spPr>
          <a:xfrm>
            <a:off x="1301061" y="5340155"/>
            <a:ext cx="2625729" cy="997453"/>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a:t>
            </a:r>
          </a:p>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has to raise distant picture A peep at some distant orb has to raise distant picture.</a:t>
            </a:r>
          </a:p>
        </p:txBody>
      </p:sp>
      <p:sp>
        <p:nvSpPr>
          <p:cNvPr id="30" name="TextBox 29">
            <a:extLst>
              <a:ext uri="{FF2B5EF4-FFF2-40B4-BE49-F238E27FC236}">
                <a16:creationId xmlns:a16="http://schemas.microsoft.com/office/drawing/2014/main" id="{E67AE604-A003-875D-3463-D560659E29B0}"/>
              </a:ext>
            </a:extLst>
          </p:cNvPr>
          <p:cNvSpPr txBox="1"/>
          <p:nvPr/>
        </p:nvSpPr>
        <p:spPr>
          <a:xfrm>
            <a:off x="1950121" y="5045664"/>
            <a:ext cx="1327608" cy="338554"/>
          </a:xfrm>
          <a:prstGeom prst="rect">
            <a:avLst/>
          </a:prstGeom>
          <a:noFill/>
        </p:spPr>
        <p:txBody>
          <a:bodyPr wrap="none" rtlCol="0">
            <a:spAutoFit/>
          </a:bodyPr>
          <a:lstStyle/>
          <a:p>
            <a:pPr algn="ctr"/>
            <a:r>
              <a:rPr lang="en-US" sz="1600" b="1" dirty="0">
                <a:solidFill>
                  <a:schemeClr val="accent1"/>
                </a:solidFill>
                <a:latin typeface="Barlow" panose="00000500000000000000" pitchFamily="2" charset="0"/>
                <a:cs typeface="Poppins" panose="00000500000000000000" pitchFamily="2" charset="0"/>
              </a:rPr>
              <a:t>Subtitle text</a:t>
            </a:r>
          </a:p>
        </p:txBody>
      </p:sp>
      <p:sp>
        <p:nvSpPr>
          <p:cNvPr id="33" name="TextBox 32">
            <a:extLst>
              <a:ext uri="{FF2B5EF4-FFF2-40B4-BE49-F238E27FC236}">
                <a16:creationId xmlns:a16="http://schemas.microsoft.com/office/drawing/2014/main" id="{EA102D40-C908-DDAB-9E29-8E2544236C45}"/>
              </a:ext>
            </a:extLst>
          </p:cNvPr>
          <p:cNvSpPr txBox="1"/>
          <p:nvPr/>
        </p:nvSpPr>
        <p:spPr>
          <a:xfrm>
            <a:off x="4799004" y="5340155"/>
            <a:ext cx="2625729" cy="997453"/>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a:t>
            </a:r>
          </a:p>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has to raise distant picture A peep at some distant orb has to raise distant picture.</a:t>
            </a:r>
          </a:p>
        </p:txBody>
      </p:sp>
      <p:sp>
        <p:nvSpPr>
          <p:cNvPr id="34" name="TextBox 33">
            <a:extLst>
              <a:ext uri="{FF2B5EF4-FFF2-40B4-BE49-F238E27FC236}">
                <a16:creationId xmlns:a16="http://schemas.microsoft.com/office/drawing/2014/main" id="{A101D198-FEE9-9818-4C07-B739FA55220E}"/>
              </a:ext>
            </a:extLst>
          </p:cNvPr>
          <p:cNvSpPr txBox="1"/>
          <p:nvPr/>
        </p:nvSpPr>
        <p:spPr>
          <a:xfrm>
            <a:off x="5448064" y="5045664"/>
            <a:ext cx="1327608" cy="338554"/>
          </a:xfrm>
          <a:prstGeom prst="rect">
            <a:avLst/>
          </a:prstGeom>
          <a:noFill/>
        </p:spPr>
        <p:txBody>
          <a:bodyPr wrap="none" rtlCol="0">
            <a:spAutoFit/>
          </a:bodyPr>
          <a:lstStyle/>
          <a:p>
            <a:pPr algn="ctr"/>
            <a:r>
              <a:rPr lang="en-US" sz="1600" b="1" dirty="0">
                <a:solidFill>
                  <a:schemeClr val="accent1"/>
                </a:solidFill>
                <a:latin typeface="Barlow" panose="00000500000000000000" pitchFamily="2" charset="0"/>
                <a:cs typeface="Poppins" panose="00000500000000000000" pitchFamily="2" charset="0"/>
              </a:rPr>
              <a:t>Subtitle text</a:t>
            </a:r>
          </a:p>
        </p:txBody>
      </p:sp>
      <p:sp>
        <p:nvSpPr>
          <p:cNvPr id="36" name="TextBox 35">
            <a:extLst>
              <a:ext uri="{FF2B5EF4-FFF2-40B4-BE49-F238E27FC236}">
                <a16:creationId xmlns:a16="http://schemas.microsoft.com/office/drawing/2014/main" id="{E7A7E7B3-D638-5C7C-2EA0-92523ED9C966}"/>
              </a:ext>
            </a:extLst>
          </p:cNvPr>
          <p:cNvSpPr txBox="1"/>
          <p:nvPr/>
        </p:nvSpPr>
        <p:spPr>
          <a:xfrm>
            <a:off x="8369518" y="5340155"/>
            <a:ext cx="2625729" cy="997453"/>
          </a:xfrm>
          <a:prstGeom prst="rect">
            <a:avLst/>
          </a:prstGeom>
          <a:noFill/>
        </p:spPr>
        <p:txBody>
          <a:bodyPr wrap="squar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a:t>
            </a:r>
          </a:p>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has to raise distant picture A peep at some distant orb has to raise distant picture.</a:t>
            </a:r>
          </a:p>
        </p:txBody>
      </p:sp>
      <p:sp>
        <p:nvSpPr>
          <p:cNvPr id="37" name="TextBox 36">
            <a:extLst>
              <a:ext uri="{FF2B5EF4-FFF2-40B4-BE49-F238E27FC236}">
                <a16:creationId xmlns:a16="http://schemas.microsoft.com/office/drawing/2014/main" id="{34533CB2-57B1-5826-E245-B19EAF133B3E}"/>
              </a:ext>
            </a:extLst>
          </p:cNvPr>
          <p:cNvSpPr txBox="1"/>
          <p:nvPr/>
        </p:nvSpPr>
        <p:spPr>
          <a:xfrm>
            <a:off x="9018578" y="5045664"/>
            <a:ext cx="1327608" cy="338554"/>
          </a:xfrm>
          <a:prstGeom prst="rect">
            <a:avLst/>
          </a:prstGeom>
          <a:noFill/>
        </p:spPr>
        <p:txBody>
          <a:bodyPr wrap="none" rtlCol="0">
            <a:spAutoFit/>
          </a:bodyPr>
          <a:lstStyle/>
          <a:p>
            <a:pPr algn="ctr"/>
            <a:r>
              <a:rPr lang="en-US" sz="1600" b="1" dirty="0">
                <a:solidFill>
                  <a:schemeClr val="accent1"/>
                </a:solidFill>
                <a:latin typeface="Barlow" panose="00000500000000000000" pitchFamily="2" charset="0"/>
                <a:cs typeface="Poppins" panose="00000500000000000000" pitchFamily="2" charset="0"/>
              </a:rPr>
              <a:t>Subtitle text</a:t>
            </a:r>
          </a:p>
        </p:txBody>
      </p:sp>
    </p:spTree>
    <p:extLst>
      <p:ext uri="{BB962C8B-B14F-4D97-AF65-F5344CB8AC3E}">
        <p14:creationId xmlns:p14="http://schemas.microsoft.com/office/powerpoint/2010/main" val="17711682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3951824" y="397897"/>
            <a:ext cx="4288353"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Situation Analysis</a:t>
            </a:r>
          </a:p>
        </p:txBody>
      </p:sp>
      <p:sp>
        <p:nvSpPr>
          <p:cNvPr id="80" name="Rectangle 79">
            <a:extLst>
              <a:ext uri="{FF2B5EF4-FFF2-40B4-BE49-F238E27FC236}">
                <a16:creationId xmlns:a16="http://schemas.microsoft.com/office/drawing/2014/main" id="{66A48198-AF6F-A075-3E07-9E52E46508F6}"/>
              </a:ext>
            </a:extLst>
          </p:cNvPr>
          <p:cNvSpPr/>
          <p:nvPr/>
        </p:nvSpPr>
        <p:spPr>
          <a:xfrm>
            <a:off x="1417983" y="5275916"/>
            <a:ext cx="2724605" cy="424603"/>
          </a:xfrm>
          <a:prstGeom prst="rect">
            <a:avLst/>
          </a:prstGeom>
        </p:spPr>
        <p:txBody>
          <a:bodyPr wrap="square" lIns="0" tIns="0" rIns="0" bIns="0">
            <a:spAutoFit/>
          </a:bodyPr>
          <a:lstStyle/>
          <a:p>
            <a:pPr algn="r">
              <a:lnSpc>
                <a:spcPct val="130000"/>
              </a:lnSpc>
            </a:pPr>
            <a:r>
              <a:rPr lang="en-US" sz="1100" i="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a:solidFill>
                <a:schemeClr val="tx1">
                  <a:lumMod val="50000"/>
                  <a:lumOff val="50000"/>
                </a:schemeClr>
              </a:solidFill>
              <a:latin typeface="Poppins" panose="00000500000000000000" pitchFamily="2" charset="0"/>
              <a:cs typeface="Poppins" panose="00000500000000000000" pitchFamily="2" charset="0"/>
            </a:endParaRPr>
          </a:p>
        </p:txBody>
      </p:sp>
      <p:sp>
        <p:nvSpPr>
          <p:cNvPr id="81" name="TextBox 80">
            <a:extLst>
              <a:ext uri="{FF2B5EF4-FFF2-40B4-BE49-F238E27FC236}">
                <a16:creationId xmlns:a16="http://schemas.microsoft.com/office/drawing/2014/main" id="{EC2B17FF-570A-6176-3751-D9D5F68FE257}"/>
              </a:ext>
            </a:extLst>
          </p:cNvPr>
          <p:cNvSpPr txBox="1"/>
          <p:nvPr/>
        </p:nvSpPr>
        <p:spPr>
          <a:xfrm>
            <a:off x="1939946" y="4962863"/>
            <a:ext cx="2202641" cy="276999"/>
          </a:xfrm>
          <a:prstGeom prst="rect">
            <a:avLst/>
          </a:prstGeom>
          <a:noFill/>
        </p:spPr>
        <p:txBody>
          <a:bodyPr wrap="square" lIns="0" tIns="0" rIns="0" bIns="0" rtlCol="0">
            <a:spAutoFit/>
          </a:bodyPr>
          <a:lstStyle/>
          <a:p>
            <a:pPr algn="r"/>
            <a:r>
              <a:rPr lang="en-GB" b="1" dirty="0">
                <a:solidFill>
                  <a:schemeClr val="accent5"/>
                </a:solidFill>
                <a:latin typeface="Barlow" panose="00000500000000000000" pitchFamily="2" charset="0"/>
                <a:ea typeface="Open Sans" panose="020B0606030504020204" pitchFamily="34" charset="0"/>
                <a:cs typeface="Open Sans" panose="020B0606030504020204" pitchFamily="34" charset="0"/>
              </a:rPr>
              <a:t>Climate</a:t>
            </a:r>
            <a:endParaRPr lang="en-US" b="1" dirty="0">
              <a:solidFill>
                <a:schemeClr val="accent5"/>
              </a:solidFill>
              <a:latin typeface="Barlow" panose="00000500000000000000" pitchFamily="2" charset="0"/>
              <a:ea typeface="Open Sans" panose="020B0606030504020204" pitchFamily="34" charset="0"/>
              <a:cs typeface="Open Sans" panose="020B0606030504020204" pitchFamily="34" charset="0"/>
            </a:endParaRPr>
          </a:p>
        </p:txBody>
      </p:sp>
      <p:sp>
        <p:nvSpPr>
          <p:cNvPr id="83" name="Rectangle 82">
            <a:extLst>
              <a:ext uri="{FF2B5EF4-FFF2-40B4-BE49-F238E27FC236}">
                <a16:creationId xmlns:a16="http://schemas.microsoft.com/office/drawing/2014/main" id="{8D2BF514-5DD7-A189-6AEE-28E74E7EDD23}"/>
              </a:ext>
            </a:extLst>
          </p:cNvPr>
          <p:cNvSpPr/>
          <p:nvPr/>
        </p:nvSpPr>
        <p:spPr>
          <a:xfrm>
            <a:off x="8049412" y="4304032"/>
            <a:ext cx="2764362" cy="424603"/>
          </a:xfrm>
          <a:prstGeom prst="rect">
            <a:avLst/>
          </a:prstGeom>
        </p:spPr>
        <p:txBody>
          <a:bodyPr wrap="square" lIns="0" tIns="0" rIns="0" bIns="0">
            <a:spAutoFit/>
          </a:bodyPr>
          <a:lstStyle/>
          <a:p>
            <a:pPr>
              <a:lnSpc>
                <a:spcPct val="1300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84" name="TextBox 83">
            <a:extLst>
              <a:ext uri="{FF2B5EF4-FFF2-40B4-BE49-F238E27FC236}">
                <a16:creationId xmlns:a16="http://schemas.microsoft.com/office/drawing/2014/main" id="{80B696D9-C9B5-F356-5B27-A7121CB1218E}"/>
              </a:ext>
            </a:extLst>
          </p:cNvPr>
          <p:cNvSpPr txBox="1"/>
          <p:nvPr/>
        </p:nvSpPr>
        <p:spPr>
          <a:xfrm>
            <a:off x="8049412" y="3990979"/>
            <a:ext cx="2202641" cy="276999"/>
          </a:xfrm>
          <a:prstGeom prst="rect">
            <a:avLst/>
          </a:prstGeom>
          <a:noFill/>
        </p:spPr>
        <p:txBody>
          <a:bodyPr wrap="square" lIns="0" tIns="0" rIns="0" bIns="0" rtlCol="0">
            <a:spAutoFit/>
          </a:bodyPr>
          <a:lstStyle/>
          <a:p>
            <a:r>
              <a:rPr lang="en-GB" b="1" dirty="0">
                <a:solidFill>
                  <a:schemeClr val="accent4"/>
                </a:solidFill>
                <a:latin typeface="Barlow" panose="00000500000000000000" pitchFamily="2" charset="0"/>
                <a:ea typeface="Open Sans" panose="020B0606030504020204" pitchFamily="34" charset="0"/>
                <a:cs typeface="Open Sans" panose="020B0606030504020204" pitchFamily="34" charset="0"/>
              </a:rPr>
              <a:t>Collaborators</a:t>
            </a:r>
            <a:endParaRPr lang="en-US" b="1" dirty="0">
              <a:solidFill>
                <a:schemeClr val="accent4"/>
              </a:solidFill>
              <a:latin typeface="Barlow" panose="00000500000000000000" pitchFamily="2" charset="0"/>
              <a:ea typeface="Open Sans" panose="020B0606030504020204" pitchFamily="34" charset="0"/>
              <a:cs typeface="Open Sans" panose="020B0606030504020204" pitchFamily="34" charset="0"/>
            </a:endParaRPr>
          </a:p>
        </p:txBody>
      </p:sp>
      <p:sp>
        <p:nvSpPr>
          <p:cNvPr id="86" name="Rectangle 85">
            <a:extLst>
              <a:ext uri="{FF2B5EF4-FFF2-40B4-BE49-F238E27FC236}">
                <a16:creationId xmlns:a16="http://schemas.microsoft.com/office/drawing/2014/main" id="{DF6661DD-2D3D-3F9C-ED97-DA8EFFF9E217}"/>
              </a:ext>
            </a:extLst>
          </p:cNvPr>
          <p:cNvSpPr/>
          <p:nvPr/>
        </p:nvSpPr>
        <p:spPr>
          <a:xfrm>
            <a:off x="1417983" y="3813554"/>
            <a:ext cx="2724605" cy="424603"/>
          </a:xfrm>
          <a:prstGeom prst="rect">
            <a:avLst/>
          </a:prstGeom>
        </p:spPr>
        <p:txBody>
          <a:bodyPr wrap="square" lIns="0" tIns="0" rIns="0" bIns="0">
            <a:spAutoFit/>
          </a:bodyPr>
          <a:lstStyle/>
          <a:p>
            <a:pPr algn="r">
              <a:lnSpc>
                <a:spcPct val="1300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87" name="TextBox 86">
            <a:extLst>
              <a:ext uri="{FF2B5EF4-FFF2-40B4-BE49-F238E27FC236}">
                <a16:creationId xmlns:a16="http://schemas.microsoft.com/office/drawing/2014/main" id="{103C13D8-2405-5941-41DD-EB8632151070}"/>
              </a:ext>
            </a:extLst>
          </p:cNvPr>
          <p:cNvSpPr txBox="1"/>
          <p:nvPr/>
        </p:nvSpPr>
        <p:spPr>
          <a:xfrm>
            <a:off x="1939946" y="3500501"/>
            <a:ext cx="2202641" cy="276999"/>
          </a:xfrm>
          <a:prstGeom prst="rect">
            <a:avLst/>
          </a:prstGeom>
          <a:noFill/>
        </p:spPr>
        <p:txBody>
          <a:bodyPr wrap="square" lIns="0" tIns="0" rIns="0" bIns="0" rtlCol="0">
            <a:spAutoFit/>
          </a:bodyPr>
          <a:lstStyle/>
          <a:p>
            <a:pPr algn="r"/>
            <a:r>
              <a:rPr lang="en-GB" b="1" dirty="0">
                <a:solidFill>
                  <a:schemeClr val="accent3"/>
                </a:solidFill>
                <a:latin typeface="Barlow" panose="00000500000000000000" pitchFamily="2" charset="0"/>
                <a:ea typeface="Open Sans" panose="020B0606030504020204" pitchFamily="34" charset="0"/>
                <a:cs typeface="Open Sans" panose="020B0606030504020204" pitchFamily="34" charset="0"/>
              </a:rPr>
              <a:t>Costumers</a:t>
            </a:r>
            <a:endParaRPr lang="en-US" b="1" dirty="0">
              <a:solidFill>
                <a:schemeClr val="accent3"/>
              </a:solidFill>
              <a:latin typeface="Barlow" panose="00000500000000000000" pitchFamily="2" charset="0"/>
              <a:ea typeface="Open Sans" panose="020B0606030504020204" pitchFamily="34" charset="0"/>
              <a:cs typeface="Open Sans" panose="020B0606030504020204" pitchFamily="34" charset="0"/>
            </a:endParaRPr>
          </a:p>
        </p:txBody>
      </p:sp>
      <p:sp>
        <p:nvSpPr>
          <p:cNvPr id="89" name="Rectangle 88">
            <a:extLst>
              <a:ext uri="{FF2B5EF4-FFF2-40B4-BE49-F238E27FC236}">
                <a16:creationId xmlns:a16="http://schemas.microsoft.com/office/drawing/2014/main" id="{B6CF09A2-8ABB-E0E4-0C52-1BCB33C0B836}"/>
              </a:ext>
            </a:extLst>
          </p:cNvPr>
          <p:cNvSpPr/>
          <p:nvPr/>
        </p:nvSpPr>
        <p:spPr>
          <a:xfrm>
            <a:off x="1417983" y="2351623"/>
            <a:ext cx="2724605" cy="424603"/>
          </a:xfrm>
          <a:prstGeom prst="rect">
            <a:avLst/>
          </a:prstGeom>
        </p:spPr>
        <p:txBody>
          <a:bodyPr wrap="square" lIns="0" tIns="0" rIns="0" bIns="0">
            <a:spAutoFit/>
          </a:bodyPr>
          <a:lstStyle/>
          <a:p>
            <a:pPr algn="r">
              <a:lnSpc>
                <a:spcPct val="1300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90" name="TextBox 89">
            <a:extLst>
              <a:ext uri="{FF2B5EF4-FFF2-40B4-BE49-F238E27FC236}">
                <a16:creationId xmlns:a16="http://schemas.microsoft.com/office/drawing/2014/main" id="{0D4E9911-F2B9-63C8-A020-CA8E2FF58A6E}"/>
              </a:ext>
            </a:extLst>
          </p:cNvPr>
          <p:cNvSpPr txBox="1"/>
          <p:nvPr/>
        </p:nvSpPr>
        <p:spPr>
          <a:xfrm>
            <a:off x="1939946" y="2038570"/>
            <a:ext cx="2202641" cy="276999"/>
          </a:xfrm>
          <a:prstGeom prst="rect">
            <a:avLst/>
          </a:prstGeom>
          <a:noFill/>
        </p:spPr>
        <p:txBody>
          <a:bodyPr wrap="square" lIns="0" tIns="0" rIns="0" bIns="0" rtlCol="0">
            <a:spAutoFit/>
          </a:bodyPr>
          <a:lstStyle/>
          <a:p>
            <a:pPr algn="r"/>
            <a:r>
              <a:rPr lang="en-GB" b="1" dirty="0">
                <a:solidFill>
                  <a:schemeClr val="accent1"/>
                </a:solidFill>
                <a:latin typeface="Barlow" panose="00000500000000000000" pitchFamily="2" charset="0"/>
                <a:ea typeface="Open Sans" panose="020B0606030504020204" pitchFamily="34" charset="0"/>
                <a:cs typeface="Open Sans" panose="020B0606030504020204" pitchFamily="34" charset="0"/>
              </a:rPr>
              <a:t>Company</a:t>
            </a:r>
            <a:endParaRPr lang="en-US" b="1" dirty="0">
              <a:solidFill>
                <a:schemeClr val="accent1"/>
              </a:solidFill>
              <a:latin typeface="Barlow" panose="00000500000000000000" pitchFamily="2" charset="0"/>
              <a:ea typeface="Open Sans" panose="020B0606030504020204" pitchFamily="34" charset="0"/>
              <a:cs typeface="Open Sans" panose="020B0606030504020204" pitchFamily="34" charset="0"/>
            </a:endParaRPr>
          </a:p>
        </p:txBody>
      </p:sp>
      <p:sp>
        <p:nvSpPr>
          <p:cNvPr id="92" name="Rectangle 91">
            <a:extLst>
              <a:ext uri="{FF2B5EF4-FFF2-40B4-BE49-F238E27FC236}">
                <a16:creationId xmlns:a16="http://schemas.microsoft.com/office/drawing/2014/main" id="{F1761D1F-1333-4CB9-F4E6-6580ADA7005D}"/>
              </a:ext>
            </a:extLst>
          </p:cNvPr>
          <p:cNvSpPr/>
          <p:nvPr/>
        </p:nvSpPr>
        <p:spPr>
          <a:xfrm>
            <a:off x="8049412" y="2841670"/>
            <a:ext cx="2764362" cy="424603"/>
          </a:xfrm>
          <a:prstGeom prst="rect">
            <a:avLst/>
          </a:prstGeom>
        </p:spPr>
        <p:txBody>
          <a:bodyPr wrap="square" lIns="0" tIns="0" rIns="0" bIns="0">
            <a:spAutoFit/>
          </a:bodyPr>
          <a:lstStyle/>
          <a:p>
            <a:pPr>
              <a:lnSpc>
                <a:spcPct val="1300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93" name="TextBox 92">
            <a:extLst>
              <a:ext uri="{FF2B5EF4-FFF2-40B4-BE49-F238E27FC236}">
                <a16:creationId xmlns:a16="http://schemas.microsoft.com/office/drawing/2014/main" id="{7587E011-9677-61AB-2F84-D3335685CC53}"/>
              </a:ext>
            </a:extLst>
          </p:cNvPr>
          <p:cNvSpPr txBox="1"/>
          <p:nvPr/>
        </p:nvSpPr>
        <p:spPr>
          <a:xfrm>
            <a:off x="8049412" y="2528617"/>
            <a:ext cx="2202641" cy="276999"/>
          </a:xfrm>
          <a:prstGeom prst="rect">
            <a:avLst/>
          </a:prstGeom>
          <a:noFill/>
        </p:spPr>
        <p:txBody>
          <a:bodyPr wrap="square" lIns="0" tIns="0" rIns="0" bIns="0" rtlCol="0">
            <a:spAutoFit/>
          </a:bodyPr>
          <a:lstStyle/>
          <a:p>
            <a:r>
              <a:rPr lang="en-GB" b="1" dirty="0">
                <a:solidFill>
                  <a:schemeClr val="accent2"/>
                </a:solidFill>
                <a:latin typeface="Barlow" panose="00000500000000000000" pitchFamily="2" charset="0"/>
                <a:ea typeface="Open Sans" panose="020B0606030504020204" pitchFamily="34" charset="0"/>
                <a:cs typeface="Open Sans" panose="020B0606030504020204" pitchFamily="34" charset="0"/>
              </a:rPr>
              <a:t>Competitors</a:t>
            </a:r>
            <a:endParaRPr lang="en-US" b="1" dirty="0">
              <a:solidFill>
                <a:schemeClr val="accent2"/>
              </a:solidFill>
              <a:latin typeface="Barlow" panose="00000500000000000000" pitchFamily="2" charset="0"/>
              <a:ea typeface="Open Sans" panose="020B0606030504020204" pitchFamily="34" charset="0"/>
              <a:cs typeface="Open Sans" panose="020B0606030504020204" pitchFamily="34" charset="0"/>
            </a:endParaRPr>
          </a:p>
        </p:txBody>
      </p:sp>
      <p:sp>
        <p:nvSpPr>
          <p:cNvPr id="55" name="Freeform 43">
            <a:extLst>
              <a:ext uri="{FF2B5EF4-FFF2-40B4-BE49-F238E27FC236}">
                <a16:creationId xmlns:a16="http://schemas.microsoft.com/office/drawing/2014/main" id="{FA7FA8F9-F12D-B78C-A019-C38BA5290BE6}"/>
              </a:ext>
            </a:extLst>
          </p:cNvPr>
          <p:cNvSpPr>
            <a:spLocks/>
          </p:cNvSpPr>
          <p:nvPr/>
        </p:nvSpPr>
        <p:spPr bwMode="auto">
          <a:xfrm>
            <a:off x="6141807" y="2197721"/>
            <a:ext cx="1381984" cy="1780418"/>
          </a:xfrm>
          <a:custGeom>
            <a:avLst/>
            <a:gdLst>
              <a:gd name="T0" fmla="*/ 0 w 2068"/>
              <a:gd name="T1" fmla="*/ 1033 h 2667"/>
              <a:gd name="T2" fmla="*/ 1034 w 2068"/>
              <a:gd name="T3" fmla="*/ 0 h 2667"/>
              <a:gd name="T4" fmla="*/ 2068 w 2068"/>
              <a:gd name="T5" fmla="*/ 1033 h 2667"/>
              <a:gd name="T6" fmla="*/ 1034 w 2068"/>
              <a:gd name="T7" fmla="*/ 2067 h 2667"/>
              <a:gd name="T8" fmla="*/ 1030 w 2068"/>
              <a:gd name="T9" fmla="*/ 2067 h 2667"/>
              <a:gd name="T10" fmla="*/ 1029 w 2068"/>
              <a:gd name="T11" fmla="*/ 2067 h 2667"/>
              <a:gd name="T12" fmla="*/ 0 w 2068"/>
              <a:gd name="T13" fmla="*/ 2667 h 2667"/>
              <a:gd name="T14" fmla="*/ 0 w 2068"/>
              <a:gd name="T15" fmla="*/ 1033 h 26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8" h="2667">
                <a:moveTo>
                  <a:pt x="0" y="1033"/>
                </a:moveTo>
                <a:cubicBezTo>
                  <a:pt x="0" y="462"/>
                  <a:pt x="463" y="0"/>
                  <a:pt x="1034" y="0"/>
                </a:cubicBezTo>
                <a:cubicBezTo>
                  <a:pt x="1605" y="0"/>
                  <a:pt x="2068" y="462"/>
                  <a:pt x="2068" y="1033"/>
                </a:cubicBezTo>
                <a:cubicBezTo>
                  <a:pt x="2068" y="1604"/>
                  <a:pt x="1605" y="2067"/>
                  <a:pt x="1034" y="2067"/>
                </a:cubicBezTo>
                <a:cubicBezTo>
                  <a:pt x="1032" y="2067"/>
                  <a:pt x="1031" y="2067"/>
                  <a:pt x="1030" y="2067"/>
                </a:cubicBezTo>
                <a:cubicBezTo>
                  <a:pt x="1029" y="2067"/>
                  <a:pt x="1029" y="2067"/>
                  <a:pt x="1029" y="2067"/>
                </a:cubicBezTo>
                <a:cubicBezTo>
                  <a:pt x="589" y="2069"/>
                  <a:pt x="205" y="2310"/>
                  <a:pt x="0" y="2667"/>
                </a:cubicBezTo>
                <a:cubicBezTo>
                  <a:pt x="0" y="1033"/>
                  <a:pt x="0" y="1033"/>
                  <a:pt x="0" y="1033"/>
                </a:cubicBez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44">
            <a:extLst>
              <a:ext uri="{FF2B5EF4-FFF2-40B4-BE49-F238E27FC236}">
                <a16:creationId xmlns:a16="http://schemas.microsoft.com/office/drawing/2014/main" id="{FEF4957E-EF6E-B48F-C992-5F6AEC176D12}"/>
              </a:ext>
            </a:extLst>
          </p:cNvPr>
          <p:cNvSpPr>
            <a:spLocks/>
          </p:cNvSpPr>
          <p:nvPr/>
        </p:nvSpPr>
        <p:spPr bwMode="auto">
          <a:xfrm>
            <a:off x="6141807" y="3660082"/>
            <a:ext cx="1381984" cy="1780418"/>
          </a:xfrm>
          <a:custGeom>
            <a:avLst/>
            <a:gdLst>
              <a:gd name="T0" fmla="*/ 0 w 2068"/>
              <a:gd name="T1" fmla="*/ 1034 h 2668"/>
              <a:gd name="T2" fmla="*/ 1034 w 2068"/>
              <a:gd name="T3" fmla="*/ 0 h 2668"/>
              <a:gd name="T4" fmla="*/ 2068 w 2068"/>
              <a:gd name="T5" fmla="*/ 1034 h 2668"/>
              <a:gd name="T6" fmla="*/ 1034 w 2068"/>
              <a:gd name="T7" fmla="*/ 2068 h 2668"/>
              <a:gd name="T8" fmla="*/ 1030 w 2068"/>
              <a:gd name="T9" fmla="*/ 2068 h 2668"/>
              <a:gd name="T10" fmla="*/ 1029 w 2068"/>
              <a:gd name="T11" fmla="*/ 2068 h 2668"/>
              <a:gd name="T12" fmla="*/ 0 w 2068"/>
              <a:gd name="T13" fmla="*/ 2668 h 2668"/>
              <a:gd name="T14" fmla="*/ 0 w 2068"/>
              <a:gd name="T15" fmla="*/ 1034 h 26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8" h="2668">
                <a:moveTo>
                  <a:pt x="0" y="1034"/>
                </a:moveTo>
                <a:cubicBezTo>
                  <a:pt x="0" y="463"/>
                  <a:pt x="463" y="0"/>
                  <a:pt x="1034" y="0"/>
                </a:cubicBezTo>
                <a:cubicBezTo>
                  <a:pt x="1605" y="0"/>
                  <a:pt x="2068" y="463"/>
                  <a:pt x="2068" y="1034"/>
                </a:cubicBezTo>
                <a:cubicBezTo>
                  <a:pt x="2068" y="1605"/>
                  <a:pt x="1605" y="2068"/>
                  <a:pt x="1034" y="2068"/>
                </a:cubicBezTo>
                <a:cubicBezTo>
                  <a:pt x="1032" y="2068"/>
                  <a:pt x="1031" y="2068"/>
                  <a:pt x="1030" y="2068"/>
                </a:cubicBezTo>
                <a:cubicBezTo>
                  <a:pt x="1029" y="2068"/>
                  <a:pt x="1029" y="2068"/>
                  <a:pt x="1029" y="2068"/>
                </a:cubicBezTo>
                <a:cubicBezTo>
                  <a:pt x="589" y="2070"/>
                  <a:pt x="205" y="2311"/>
                  <a:pt x="0" y="2668"/>
                </a:cubicBezTo>
                <a:cubicBezTo>
                  <a:pt x="0" y="1034"/>
                  <a:pt x="0" y="1034"/>
                  <a:pt x="0" y="1034"/>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46">
            <a:extLst>
              <a:ext uri="{FF2B5EF4-FFF2-40B4-BE49-F238E27FC236}">
                <a16:creationId xmlns:a16="http://schemas.microsoft.com/office/drawing/2014/main" id="{9D1A82DD-6549-5F33-BAB8-9688DC27235F}"/>
              </a:ext>
            </a:extLst>
          </p:cNvPr>
          <p:cNvSpPr>
            <a:spLocks/>
          </p:cNvSpPr>
          <p:nvPr/>
        </p:nvSpPr>
        <p:spPr bwMode="auto">
          <a:xfrm>
            <a:off x="4673396" y="1707674"/>
            <a:ext cx="1382849" cy="1780418"/>
          </a:xfrm>
          <a:custGeom>
            <a:avLst/>
            <a:gdLst>
              <a:gd name="T0" fmla="*/ 2068 w 2068"/>
              <a:gd name="T1" fmla="*/ 1034 h 2668"/>
              <a:gd name="T2" fmla="*/ 1034 w 2068"/>
              <a:gd name="T3" fmla="*/ 0 h 2668"/>
              <a:gd name="T4" fmla="*/ 0 w 2068"/>
              <a:gd name="T5" fmla="*/ 1034 h 2668"/>
              <a:gd name="T6" fmla="*/ 1034 w 2068"/>
              <a:gd name="T7" fmla="*/ 2068 h 2668"/>
              <a:gd name="T8" fmla="*/ 1039 w 2068"/>
              <a:gd name="T9" fmla="*/ 2068 h 2668"/>
              <a:gd name="T10" fmla="*/ 1039 w 2068"/>
              <a:gd name="T11" fmla="*/ 2068 h 2668"/>
              <a:gd name="T12" fmla="*/ 2068 w 2068"/>
              <a:gd name="T13" fmla="*/ 2668 h 2668"/>
              <a:gd name="T14" fmla="*/ 2068 w 2068"/>
              <a:gd name="T15" fmla="*/ 1034 h 26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8" h="2668">
                <a:moveTo>
                  <a:pt x="2068" y="1034"/>
                </a:moveTo>
                <a:cubicBezTo>
                  <a:pt x="2068" y="463"/>
                  <a:pt x="1605" y="0"/>
                  <a:pt x="1034" y="0"/>
                </a:cubicBezTo>
                <a:cubicBezTo>
                  <a:pt x="463" y="0"/>
                  <a:pt x="0" y="463"/>
                  <a:pt x="0" y="1034"/>
                </a:cubicBezTo>
                <a:cubicBezTo>
                  <a:pt x="0" y="1605"/>
                  <a:pt x="463" y="2068"/>
                  <a:pt x="1034" y="2068"/>
                </a:cubicBezTo>
                <a:cubicBezTo>
                  <a:pt x="1036" y="2068"/>
                  <a:pt x="1037" y="2068"/>
                  <a:pt x="1039" y="2068"/>
                </a:cubicBezTo>
                <a:cubicBezTo>
                  <a:pt x="1039" y="2068"/>
                  <a:pt x="1039" y="2068"/>
                  <a:pt x="1039" y="2068"/>
                </a:cubicBezTo>
                <a:cubicBezTo>
                  <a:pt x="1479" y="2070"/>
                  <a:pt x="1863" y="2311"/>
                  <a:pt x="2068" y="2668"/>
                </a:cubicBezTo>
                <a:cubicBezTo>
                  <a:pt x="2068" y="1034"/>
                  <a:pt x="2068" y="1034"/>
                  <a:pt x="2068" y="1034"/>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7">
            <a:extLst>
              <a:ext uri="{FF2B5EF4-FFF2-40B4-BE49-F238E27FC236}">
                <a16:creationId xmlns:a16="http://schemas.microsoft.com/office/drawing/2014/main" id="{812ADCF6-2E72-C62C-1D3C-798021C1E0B8}"/>
              </a:ext>
            </a:extLst>
          </p:cNvPr>
          <p:cNvSpPr>
            <a:spLocks/>
          </p:cNvSpPr>
          <p:nvPr/>
        </p:nvSpPr>
        <p:spPr bwMode="auto">
          <a:xfrm>
            <a:off x="4673396" y="3170037"/>
            <a:ext cx="1382849" cy="1780418"/>
          </a:xfrm>
          <a:custGeom>
            <a:avLst/>
            <a:gdLst>
              <a:gd name="T0" fmla="*/ 2068 w 2068"/>
              <a:gd name="T1" fmla="*/ 1034 h 2667"/>
              <a:gd name="T2" fmla="*/ 1034 w 2068"/>
              <a:gd name="T3" fmla="*/ 0 h 2667"/>
              <a:gd name="T4" fmla="*/ 0 w 2068"/>
              <a:gd name="T5" fmla="*/ 1034 h 2667"/>
              <a:gd name="T6" fmla="*/ 1034 w 2068"/>
              <a:gd name="T7" fmla="*/ 2068 h 2667"/>
              <a:gd name="T8" fmla="*/ 1039 w 2068"/>
              <a:gd name="T9" fmla="*/ 2067 h 2667"/>
              <a:gd name="T10" fmla="*/ 1039 w 2068"/>
              <a:gd name="T11" fmla="*/ 2068 h 2667"/>
              <a:gd name="T12" fmla="*/ 2068 w 2068"/>
              <a:gd name="T13" fmla="*/ 2667 h 2667"/>
              <a:gd name="T14" fmla="*/ 2068 w 2068"/>
              <a:gd name="T15" fmla="*/ 1034 h 26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8" h="2667">
                <a:moveTo>
                  <a:pt x="2068" y="1034"/>
                </a:moveTo>
                <a:cubicBezTo>
                  <a:pt x="2068" y="463"/>
                  <a:pt x="1605" y="0"/>
                  <a:pt x="1034" y="0"/>
                </a:cubicBezTo>
                <a:cubicBezTo>
                  <a:pt x="463" y="0"/>
                  <a:pt x="0" y="463"/>
                  <a:pt x="0" y="1034"/>
                </a:cubicBezTo>
                <a:cubicBezTo>
                  <a:pt x="0" y="1605"/>
                  <a:pt x="463" y="2068"/>
                  <a:pt x="1034" y="2068"/>
                </a:cubicBezTo>
                <a:cubicBezTo>
                  <a:pt x="1036" y="2068"/>
                  <a:pt x="1037" y="2067"/>
                  <a:pt x="1039" y="2067"/>
                </a:cubicBezTo>
                <a:cubicBezTo>
                  <a:pt x="1039" y="2068"/>
                  <a:pt x="1039" y="2068"/>
                  <a:pt x="1039" y="2068"/>
                </a:cubicBezTo>
                <a:cubicBezTo>
                  <a:pt x="1479" y="2069"/>
                  <a:pt x="1863" y="2311"/>
                  <a:pt x="2068" y="2667"/>
                </a:cubicBezTo>
                <a:cubicBezTo>
                  <a:pt x="2068" y="1034"/>
                  <a:pt x="2068" y="1034"/>
                  <a:pt x="2068" y="1034"/>
                </a:cubicBez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7">
            <a:extLst>
              <a:ext uri="{FF2B5EF4-FFF2-40B4-BE49-F238E27FC236}">
                <a16:creationId xmlns:a16="http://schemas.microsoft.com/office/drawing/2014/main" id="{CD1BC68E-E6C6-0EC8-0595-0542D56E8876}"/>
              </a:ext>
            </a:extLst>
          </p:cNvPr>
          <p:cNvSpPr>
            <a:spLocks/>
          </p:cNvSpPr>
          <p:nvPr/>
        </p:nvSpPr>
        <p:spPr bwMode="auto">
          <a:xfrm>
            <a:off x="4668209" y="4632399"/>
            <a:ext cx="1382849" cy="1780418"/>
          </a:xfrm>
          <a:custGeom>
            <a:avLst/>
            <a:gdLst>
              <a:gd name="T0" fmla="*/ 2068 w 2068"/>
              <a:gd name="T1" fmla="*/ 1034 h 2667"/>
              <a:gd name="T2" fmla="*/ 1034 w 2068"/>
              <a:gd name="T3" fmla="*/ 0 h 2667"/>
              <a:gd name="T4" fmla="*/ 0 w 2068"/>
              <a:gd name="T5" fmla="*/ 1034 h 2667"/>
              <a:gd name="T6" fmla="*/ 1034 w 2068"/>
              <a:gd name="T7" fmla="*/ 2068 h 2667"/>
              <a:gd name="T8" fmla="*/ 1039 w 2068"/>
              <a:gd name="T9" fmla="*/ 2067 h 2667"/>
              <a:gd name="T10" fmla="*/ 1039 w 2068"/>
              <a:gd name="T11" fmla="*/ 2068 h 2667"/>
              <a:gd name="T12" fmla="*/ 2068 w 2068"/>
              <a:gd name="T13" fmla="*/ 2667 h 2667"/>
              <a:gd name="T14" fmla="*/ 2068 w 2068"/>
              <a:gd name="T15" fmla="*/ 1034 h 26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8" h="2667">
                <a:moveTo>
                  <a:pt x="2068" y="1034"/>
                </a:moveTo>
                <a:cubicBezTo>
                  <a:pt x="2068" y="463"/>
                  <a:pt x="1605" y="0"/>
                  <a:pt x="1034" y="0"/>
                </a:cubicBezTo>
                <a:cubicBezTo>
                  <a:pt x="463" y="0"/>
                  <a:pt x="0" y="463"/>
                  <a:pt x="0" y="1034"/>
                </a:cubicBezTo>
                <a:cubicBezTo>
                  <a:pt x="0" y="1605"/>
                  <a:pt x="463" y="2068"/>
                  <a:pt x="1034" y="2068"/>
                </a:cubicBezTo>
                <a:cubicBezTo>
                  <a:pt x="1036" y="2068"/>
                  <a:pt x="1037" y="2067"/>
                  <a:pt x="1039" y="2067"/>
                </a:cubicBezTo>
                <a:cubicBezTo>
                  <a:pt x="1039" y="2068"/>
                  <a:pt x="1039" y="2068"/>
                  <a:pt x="1039" y="2068"/>
                </a:cubicBezTo>
                <a:cubicBezTo>
                  <a:pt x="1479" y="2069"/>
                  <a:pt x="1863" y="2311"/>
                  <a:pt x="2068" y="2667"/>
                </a:cubicBezTo>
                <a:cubicBezTo>
                  <a:pt x="2068" y="1034"/>
                  <a:pt x="2068" y="1034"/>
                  <a:pt x="2068" y="1034"/>
                </a:cubicBezTo>
                <a:close/>
              </a:path>
            </a:pathLst>
          </a:custGeom>
          <a:solidFill>
            <a:schemeClr val="accent5">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Oval 45">
            <a:extLst>
              <a:ext uri="{FF2B5EF4-FFF2-40B4-BE49-F238E27FC236}">
                <a16:creationId xmlns:a16="http://schemas.microsoft.com/office/drawing/2014/main" id="{79CD17FC-A0ED-E503-F905-487CAE602609}"/>
              </a:ext>
            </a:extLst>
          </p:cNvPr>
          <p:cNvSpPr>
            <a:spLocks noChangeArrowheads="1"/>
          </p:cNvSpPr>
          <p:nvPr/>
        </p:nvSpPr>
        <p:spPr bwMode="auto">
          <a:xfrm>
            <a:off x="6231692" y="3749967"/>
            <a:ext cx="1201350" cy="12004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56">
            <a:extLst>
              <a:ext uri="{FF2B5EF4-FFF2-40B4-BE49-F238E27FC236}">
                <a16:creationId xmlns:a16="http://schemas.microsoft.com/office/drawing/2014/main" id="{E08BDCBA-D897-D0C1-429B-CCC675938433}"/>
              </a:ext>
            </a:extLst>
          </p:cNvPr>
          <p:cNvSpPr>
            <a:spLocks noChangeArrowheads="1"/>
          </p:cNvSpPr>
          <p:nvPr/>
        </p:nvSpPr>
        <p:spPr bwMode="auto">
          <a:xfrm>
            <a:off x="6231692" y="3749967"/>
            <a:ext cx="1201350" cy="1200486"/>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Oval 50">
            <a:extLst>
              <a:ext uri="{FF2B5EF4-FFF2-40B4-BE49-F238E27FC236}">
                <a16:creationId xmlns:a16="http://schemas.microsoft.com/office/drawing/2014/main" id="{75CBAFEB-4D8D-55D6-47B2-15B392B55187}"/>
              </a:ext>
            </a:extLst>
          </p:cNvPr>
          <p:cNvSpPr>
            <a:spLocks noChangeArrowheads="1"/>
          </p:cNvSpPr>
          <p:nvPr/>
        </p:nvSpPr>
        <p:spPr bwMode="auto">
          <a:xfrm>
            <a:off x="4761551" y="3259922"/>
            <a:ext cx="1201350" cy="119962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52">
            <a:extLst>
              <a:ext uri="{FF2B5EF4-FFF2-40B4-BE49-F238E27FC236}">
                <a16:creationId xmlns:a16="http://schemas.microsoft.com/office/drawing/2014/main" id="{78193AEE-EC85-D0F3-6D0D-CFCE8A7FEC76}"/>
              </a:ext>
            </a:extLst>
          </p:cNvPr>
          <p:cNvSpPr>
            <a:spLocks noChangeArrowheads="1"/>
          </p:cNvSpPr>
          <p:nvPr/>
        </p:nvSpPr>
        <p:spPr bwMode="auto">
          <a:xfrm>
            <a:off x="4761551" y="3259922"/>
            <a:ext cx="1201350" cy="1199621"/>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Oval 50">
            <a:extLst>
              <a:ext uri="{FF2B5EF4-FFF2-40B4-BE49-F238E27FC236}">
                <a16:creationId xmlns:a16="http://schemas.microsoft.com/office/drawing/2014/main" id="{5E008E2B-CFD3-3B8B-1006-1C7026709565}"/>
              </a:ext>
            </a:extLst>
          </p:cNvPr>
          <p:cNvSpPr>
            <a:spLocks noChangeArrowheads="1"/>
          </p:cNvSpPr>
          <p:nvPr/>
        </p:nvSpPr>
        <p:spPr bwMode="auto">
          <a:xfrm>
            <a:off x="4761551" y="4722284"/>
            <a:ext cx="1201350" cy="119962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52">
            <a:extLst>
              <a:ext uri="{FF2B5EF4-FFF2-40B4-BE49-F238E27FC236}">
                <a16:creationId xmlns:a16="http://schemas.microsoft.com/office/drawing/2014/main" id="{1F0EEDBB-3ED9-B34D-247A-06A7ABC1C5A4}"/>
              </a:ext>
            </a:extLst>
          </p:cNvPr>
          <p:cNvSpPr>
            <a:spLocks noChangeArrowheads="1"/>
          </p:cNvSpPr>
          <p:nvPr/>
        </p:nvSpPr>
        <p:spPr bwMode="auto">
          <a:xfrm>
            <a:off x="4761551" y="4722284"/>
            <a:ext cx="1201350" cy="1199621"/>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Oval 49">
            <a:extLst>
              <a:ext uri="{FF2B5EF4-FFF2-40B4-BE49-F238E27FC236}">
                <a16:creationId xmlns:a16="http://schemas.microsoft.com/office/drawing/2014/main" id="{096F7220-B1CC-F185-4206-6A86E478BF9D}"/>
              </a:ext>
            </a:extLst>
          </p:cNvPr>
          <p:cNvSpPr>
            <a:spLocks noChangeArrowheads="1"/>
          </p:cNvSpPr>
          <p:nvPr/>
        </p:nvSpPr>
        <p:spPr bwMode="auto">
          <a:xfrm>
            <a:off x="4761551" y="1798423"/>
            <a:ext cx="1201350" cy="1198756"/>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Oval 48">
            <a:extLst>
              <a:ext uri="{FF2B5EF4-FFF2-40B4-BE49-F238E27FC236}">
                <a16:creationId xmlns:a16="http://schemas.microsoft.com/office/drawing/2014/main" id="{865A89BB-393B-3333-BF2B-08D678F67C7C}"/>
              </a:ext>
            </a:extLst>
          </p:cNvPr>
          <p:cNvSpPr>
            <a:spLocks noChangeArrowheads="1"/>
          </p:cNvSpPr>
          <p:nvPr/>
        </p:nvSpPr>
        <p:spPr bwMode="auto">
          <a:xfrm>
            <a:off x="6231692" y="2288470"/>
            <a:ext cx="1201350" cy="11987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Oval 54">
            <a:extLst>
              <a:ext uri="{FF2B5EF4-FFF2-40B4-BE49-F238E27FC236}">
                <a16:creationId xmlns:a16="http://schemas.microsoft.com/office/drawing/2014/main" id="{A949763C-943E-C1BE-D739-9AEE603800EB}"/>
              </a:ext>
            </a:extLst>
          </p:cNvPr>
          <p:cNvSpPr>
            <a:spLocks noChangeArrowheads="1"/>
          </p:cNvSpPr>
          <p:nvPr/>
        </p:nvSpPr>
        <p:spPr bwMode="auto">
          <a:xfrm>
            <a:off x="6231692" y="2288470"/>
            <a:ext cx="1201350" cy="1198756"/>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Shape 2476">
            <a:extLst>
              <a:ext uri="{FF2B5EF4-FFF2-40B4-BE49-F238E27FC236}">
                <a16:creationId xmlns:a16="http://schemas.microsoft.com/office/drawing/2014/main" id="{266EF9A6-54CF-7246-92AB-E56B67147A03}"/>
              </a:ext>
            </a:extLst>
          </p:cNvPr>
          <p:cNvSpPr>
            <a:spLocks noChangeAspect="1"/>
          </p:cNvSpPr>
          <p:nvPr/>
        </p:nvSpPr>
        <p:spPr>
          <a:xfrm>
            <a:off x="6561189" y="2616692"/>
            <a:ext cx="542355" cy="542312"/>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5" name="Shape 2627">
            <a:extLst>
              <a:ext uri="{FF2B5EF4-FFF2-40B4-BE49-F238E27FC236}">
                <a16:creationId xmlns:a16="http://schemas.microsoft.com/office/drawing/2014/main" id="{745F5E0F-7920-DD03-BB87-77EF036EF6F9}"/>
              </a:ext>
            </a:extLst>
          </p:cNvPr>
          <p:cNvSpPr>
            <a:spLocks noChangeAspect="1"/>
          </p:cNvSpPr>
          <p:nvPr/>
        </p:nvSpPr>
        <p:spPr>
          <a:xfrm>
            <a:off x="5091049" y="2126645"/>
            <a:ext cx="542355" cy="542312"/>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6" name="Shape 2460">
            <a:extLst>
              <a:ext uri="{FF2B5EF4-FFF2-40B4-BE49-F238E27FC236}">
                <a16:creationId xmlns:a16="http://schemas.microsoft.com/office/drawing/2014/main" id="{B46D4575-E5C1-1B6A-D44C-5C8BBECF92DC}"/>
              </a:ext>
            </a:extLst>
          </p:cNvPr>
          <p:cNvSpPr>
            <a:spLocks noChangeAspect="1"/>
          </p:cNvSpPr>
          <p:nvPr/>
        </p:nvSpPr>
        <p:spPr>
          <a:xfrm>
            <a:off x="5091070" y="3637871"/>
            <a:ext cx="542312" cy="44372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7" name="Shape 2489">
            <a:extLst>
              <a:ext uri="{FF2B5EF4-FFF2-40B4-BE49-F238E27FC236}">
                <a16:creationId xmlns:a16="http://schemas.microsoft.com/office/drawing/2014/main" id="{70BA4D2A-468A-10FB-FE9F-631C95951603}"/>
              </a:ext>
            </a:extLst>
          </p:cNvPr>
          <p:cNvSpPr>
            <a:spLocks noChangeAspect="1"/>
          </p:cNvSpPr>
          <p:nvPr/>
        </p:nvSpPr>
        <p:spPr>
          <a:xfrm flipH="1">
            <a:off x="6561191" y="4079054"/>
            <a:ext cx="542351" cy="542312"/>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8" name="Shape 2480">
            <a:extLst>
              <a:ext uri="{FF2B5EF4-FFF2-40B4-BE49-F238E27FC236}">
                <a16:creationId xmlns:a16="http://schemas.microsoft.com/office/drawing/2014/main" id="{74E37D9E-D84B-8078-FF19-59FCC8DB5C53}"/>
              </a:ext>
            </a:extLst>
          </p:cNvPr>
          <p:cNvSpPr>
            <a:spLocks noChangeAspect="1"/>
          </p:cNvSpPr>
          <p:nvPr/>
        </p:nvSpPr>
        <p:spPr>
          <a:xfrm>
            <a:off x="5214313" y="5050938"/>
            <a:ext cx="295827" cy="542312"/>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209258730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54D923F-33C9-4CC0-2660-695114A20859}"/>
              </a:ext>
            </a:extLst>
          </p:cNvPr>
          <p:cNvSpPr/>
          <p:nvPr/>
        </p:nvSpPr>
        <p:spPr>
          <a:xfrm>
            <a:off x="1050925" y="1859189"/>
            <a:ext cx="2352675" cy="3971925"/>
          </a:xfrm>
          <a:prstGeom prst="roundRect">
            <a:avLst>
              <a:gd name="adj" fmla="val 1869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257623"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Image Gallery</a:t>
            </a:r>
          </a:p>
        </p:txBody>
      </p:sp>
      <p:sp>
        <p:nvSpPr>
          <p:cNvPr id="10" name="Rectangle: Rounded Corners 9">
            <a:extLst>
              <a:ext uri="{FF2B5EF4-FFF2-40B4-BE49-F238E27FC236}">
                <a16:creationId xmlns:a16="http://schemas.microsoft.com/office/drawing/2014/main" id="{76F57086-B025-6412-CF65-31052C5162DE}"/>
              </a:ext>
            </a:extLst>
          </p:cNvPr>
          <p:cNvSpPr/>
          <p:nvPr/>
        </p:nvSpPr>
        <p:spPr>
          <a:xfrm>
            <a:off x="3628757" y="2352675"/>
            <a:ext cx="2352675" cy="3971925"/>
          </a:xfrm>
          <a:prstGeom prst="roundRect">
            <a:avLst>
              <a:gd name="adj" fmla="val 186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1">
            <a:extLst>
              <a:ext uri="{FF2B5EF4-FFF2-40B4-BE49-F238E27FC236}">
                <a16:creationId xmlns:a16="http://schemas.microsoft.com/office/drawing/2014/main" id="{12E4DB38-2DB5-3963-B677-E1F5CF4D1165}"/>
              </a:ext>
            </a:extLst>
          </p:cNvPr>
          <p:cNvSpPr/>
          <p:nvPr/>
        </p:nvSpPr>
        <p:spPr>
          <a:xfrm>
            <a:off x="6227836" y="1859189"/>
            <a:ext cx="2352675" cy="3971925"/>
          </a:xfrm>
          <a:prstGeom prst="roundRect">
            <a:avLst>
              <a:gd name="adj" fmla="val 186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Rounded Corners 13">
            <a:extLst>
              <a:ext uri="{FF2B5EF4-FFF2-40B4-BE49-F238E27FC236}">
                <a16:creationId xmlns:a16="http://schemas.microsoft.com/office/drawing/2014/main" id="{6569BA87-74F3-A8DE-630B-14146DBA1F72}"/>
              </a:ext>
            </a:extLst>
          </p:cNvPr>
          <p:cNvSpPr/>
          <p:nvPr/>
        </p:nvSpPr>
        <p:spPr>
          <a:xfrm>
            <a:off x="8805668" y="2352675"/>
            <a:ext cx="2352675" cy="3971925"/>
          </a:xfrm>
          <a:prstGeom prst="roundRect">
            <a:avLst>
              <a:gd name="adj" fmla="val 186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0C248B04-018A-AF51-08C5-23B978EF4808}"/>
              </a:ext>
            </a:extLst>
          </p:cNvPr>
          <p:cNvSpPr txBox="1"/>
          <p:nvPr/>
        </p:nvSpPr>
        <p:spPr>
          <a:xfrm>
            <a:off x="1113319" y="5006687"/>
            <a:ext cx="2227887" cy="535788"/>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raise distant picture.</a:t>
            </a:r>
          </a:p>
        </p:txBody>
      </p:sp>
      <p:sp>
        <p:nvSpPr>
          <p:cNvPr id="35" name="TextBox 34">
            <a:extLst>
              <a:ext uri="{FF2B5EF4-FFF2-40B4-BE49-F238E27FC236}">
                <a16:creationId xmlns:a16="http://schemas.microsoft.com/office/drawing/2014/main" id="{DD98AD88-B7C8-0922-DBDC-B3708B149F80}"/>
              </a:ext>
            </a:extLst>
          </p:cNvPr>
          <p:cNvSpPr txBox="1"/>
          <p:nvPr/>
        </p:nvSpPr>
        <p:spPr>
          <a:xfrm>
            <a:off x="1563458" y="4741224"/>
            <a:ext cx="1327608"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Subtitle text</a:t>
            </a:r>
          </a:p>
        </p:txBody>
      </p:sp>
      <p:sp>
        <p:nvSpPr>
          <p:cNvPr id="36" name="TextBox 35">
            <a:extLst>
              <a:ext uri="{FF2B5EF4-FFF2-40B4-BE49-F238E27FC236}">
                <a16:creationId xmlns:a16="http://schemas.microsoft.com/office/drawing/2014/main" id="{38A05D27-78E9-A7F5-B8D7-5E49E7F0E9B7}"/>
              </a:ext>
            </a:extLst>
          </p:cNvPr>
          <p:cNvSpPr txBox="1"/>
          <p:nvPr/>
        </p:nvSpPr>
        <p:spPr>
          <a:xfrm>
            <a:off x="6290230" y="5006687"/>
            <a:ext cx="2227887" cy="535788"/>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raise distant picture.</a:t>
            </a:r>
          </a:p>
        </p:txBody>
      </p:sp>
      <p:sp>
        <p:nvSpPr>
          <p:cNvPr id="37" name="TextBox 36">
            <a:extLst>
              <a:ext uri="{FF2B5EF4-FFF2-40B4-BE49-F238E27FC236}">
                <a16:creationId xmlns:a16="http://schemas.microsoft.com/office/drawing/2014/main" id="{03A018F0-AEBB-1763-390D-C2BC96837CCC}"/>
              </a:ext>
            </a:extLst>
          </p:cNvPr>
          <p:cNvSpPr txBox="1"/>
          <p:nvPr/>
        </p:nvSpPr>
        <p:spPr>
          <a:xfrm>
            <a:off x="6740369" y="4741224"/>
            <a:ext cx="1327608"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Subtitle text</a:t>
            </a:r>
          </a:p>
        </p:txBody>
      </p:sp>
      <p:sp>
        <p:nvSpPr>
          <p:cNvPr id="40" name="TextBox 39">
            <a:extLst>
              <a:ext uri="{FF2B5EF4-FFF2-40B4-BE49-F238E27FC236}">
                <a16:creationId xmlns:a16="http://schemas.microsoft.com/office/drawing/2014/main" id="{515EA859-257C-E01F-160E-94513335943C}"/>
              </a:ext>
            </a:extLst>
          </p:cNvPr>
          <p:cNvSpPr txBox="1"/>
          <p:nvPr/>
        </p:nvSpPr>
        <p:spPr>
          <a:xfrm>
            <a:off x="8868062" y="2895520"/>
            <a:ext cx="2227887" cy="535788"/>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raise distant picture.</a:t>
            </a:r>
          </a:p>
        </p:txBody>
      </p:sp>
      <p:sp>
        <p:nvSpPr>
          <p:cNvPr id="41" name="TextBox 40">
            <a:extLst>
              <a:ext uri="{FF2B5EF4-FFF2-40B4-BE49-F238E27FC236}">
                <a16:creationId xmlns:a16="http://schemas.microsoft.com/office/drawing/2014/main" id="{6E83126D-A607-96F6-529A-CA7191D75A48}"/>
              </a:ext>
            </a:extLst>
          </p:cNvPr>
          <p:cNvSpPr txBox="1"/>
          <p:nvPr/>
        </p:nvSpPr>
        <p:spPr>
          <a:xfrm>
            <a:off x="9318201" y="2630057"/>
            <a:ext cx="1327608"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Subtitle text</a:t>
            </a:r>
          </a:p>
        </p:txBody>
      </p:sp>
      <p:sp>
        <p:nvSpPr>
          <p:cNvPr id="43" name="TextBox 42">
            <a:extLst>
              <a:ext uri="{FF2B5EF4-FFF2-40B4-BE49-F238E27FC236}">
                <a16:creationId xmlns:a16="http://schemas.microsoft.com/office/drawing/2014/main" id="{61B93F87-AA97-C884-981D-98279DC38F2F}"/>
              </a:ext>
            </a:extLst>
          </p:cNvPr>
          <p:cNvSpPr txBox="1"/>
          <p:nvPr/>
        </p:nvSpPr>
        <p:spPr>
          <a:xfrm>
            <a:off x="3691151" y="2895520"/>
            <a:ext cx="2227887" cy="535788"/>
          </a:xfrm>
          <a:prstGeom prst="rect">
            <a:avLst/>
          </a:prstGeom>
          <a:noFill/>
        </p:spPr>
        <p:txBody>
          <a:bodyPr wrap="square" rtlCol="0">
            <a:spAutoFit/>
          </a:bodyPr>
          <a:lstStyle/>
          <a:p>
            <a:pPr algn="ct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 raise distant picture.</a:t>
            </a:r>
          </a:p>
        </p:txBody>
      </p:sp>
      <p:sp>
        <p:nvSpPr>
          <p:cNvPr id="44" name="TextBox 43">
            <a:extLst>
              <a:ext uri="{FF2B5EF4-FFF2-40B4-BE49-F238E27FC236}">
                <a16:creationId xmlns:a16="http://schemas.microsoft.com/office/drawing/2014/main" id="{89B62431-174A-6362-CE67-DBFF60C48FCB}"/>
              </a:ext>
            </a:extLst>
          </p:cNvPr>
          <p:cNvSpPr txBox="1"/>
          <p:nvPr/>
        </p:nvSpPr>
        <p:spPr>
          <a:xfrm>
            <a:off x="4141290" y="2630057"/>
            <a:ext cx="1327608" cy="338554"/>
          </a:xfrm>
          <a:prstGeom prst="rect">
            <a:avLst/>
          </a:prstGeom>
          <a:noFill/>
        </p:spPr>
        <p:txBody>
          <a:bodyPr wrap="none" rtlCol="0">
            <a:spAutoFit/>
          </a:bodyPr>
          <a:lstStyle/>
          <a:p>
            <a:pPr algn="ctr"/>
            <a:r>
              <a:rPr lang="en-US" sz="1600" b="1" dirty="0">
                <a:solidFill>
                  <a:schemeClr val="bg1"/>
                </a:solidFill>
                <a:latin typeface="Barlow" panose="00000500000000000000" pitchFamily="2" charset="0"/>
                <a:cs typeface="Poppins" panose="00000500000000000000" pitchFamily="2" charset="0"/>
              </a:rPr>
              <a:t>Subtitle text</a:t>
            </a:r>
          </a:p>
        </p:txBody>
      </p:sp>
      <p:sp>
        <p:nvSpPr>
          <p:cNvPr id="5" name="Picture Placeholder 4">
            <a:extLst>
              <a:ext uri="{FF2B5EF4-FFF2-40B4-BE49-F238E27FC236}">
                <a16:creationId xmlns:a16="http://schemas.microsoft.com/office/drawing/2014/main" id="{1F1755F1-CD93-2AFC-BE88-149C64397D8D}"/>
              </a:ext>
            </a:extLst>
          </p:cNvPr>
          <p:cNvSpPr>
            <a:spLocks noGrp="1"/>
          </p:cNvSpPr>
          <p:nvPr>
            <p:ph type="pic" sz="quarter" idx="10"/>
          </p:nvPr>
        </p:nvSpPr>
        <p:spPr/>
      </p:sp>
      <p:sp>
        <p:nvSpPr>
          <p:cNvPr id="7" name="Picture Placeholder 6">
            <a:extLst>
              <a:ext uri="{FF2B5EF4-FFF2-40B4-BE49-F238E27FC236}">
                <a16:creationId xmlns:a16="http://schemas.microsoft.com/office/drawing/2014/main" id="{84CD14E0-5AA1-0DE0-FD41-6C5052B17EBE}"/>
              </a:ext>
            </a:extLst>
          </p:cNvPr>
          <p:cNvSpPr>
            <a:spLocks noGrp="1"/>
          </p:cNvSpPr>
          <p:nvPr>
            <p:ph type="pic" sz="quarter" idx="11"/>
          </p:nvPr>
        </p:nvSpPr>
        <p:spPr/>
      </p:sp>
      <p:sp>
        <p:nvSpPr>
          <p:cNvPr id="9" name="Picture Placeholder 8">
            <a:extLst>
              <a:ext uri="{FF2B5EF4-FFF2-40B4-BE49-F238E27FC236}">
                <a16:creationId xmlns:a16="http://schemas.microsoft.com/office/drawing/2014/main" id="{55251885-26B8-551C-0353-3C54F9DD7901}"/>
              </a:ext>
            </a:extLst>
          </p:cNvPr>
          <p:cNvSpPr>
            <a:spLocks noGrp="1"/>
          </p:cNvSpPr>
          <p:nvPr>
            <p:ph type="pic" sz="quarter" idx="12"/>
          </p:nvPr>
        </p:nvSpPr>
        <p:spPr/>
      </p:sp>
      <p:sp>
        <p:nvSpPr>
          <p:cNvPr id="13" name="Picture Placeholder 12">
            <a:extLst>
              <a:ext uri="{FF2B5EF4-FFF2-40B4-BE49-F238E27FC236}">
                <a16:creationId xmlns:a16="http://schemas.microsoft.com/office/drawing/2014/main" id="{6DA0BA99-4082-A96C-BA2E-CEC0F54BFD75}"/>
              </a:ext>
            </a:extLst>
          </p:cNvPr>
          <p:cNvSpPr>
            <a:spLocks noGrp="1"/>
          </p:cNvSpPr>
          <p:nvPr>
            <p:ph type="pic" sz="quarter" idx="13"/>
          </p:nvPr>
        </p:nvSpPr>
        <p:spPr/>
      </p:sp>
    </p:spTree>
    <p:extLst>
      <p:ext uri="{BB962C8B-B14F-4D97-AF65-F5344CB8AC3E}">
        <p14:creationId xmlns:p14="http://schemas.microsoft.com/office/powerpoint/2010/main" val="155764528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91E1B77-0199-5BD5-F89F-9A3EE9953EDC}"/>
              </a:ext>
            </a:extLst>
          </p:cNvPr>
          <p:cNvSpPr>
            <a:spLocks noGrp="1"/>
          </p:cNvSpPr>
          <p:nvPr>
            <p:ph type="pic" sz="quarter" idx="10"/>
          </p:nvPr>
        </p:nvSpPr>
        <p:spPr/>
      </p:sp>
      <p:sp>
        <p:nvSpPr>
          <p:cNvPr id="6" name="Picture Placeholder 5">
            <a:extLst>
              <a:ext uri="{FF2B5EF4-FFF2-40B4-BE49-F238E27FC236}">
                <a16:creationId xmlns:a16="http://schemas.microsoft.com/office/drawing/2014/main" id="{AE3F546E-B483-FA2E-7825-D9A3344E514C}"/>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05DA72BE-6099-7F10-EDF8-79DF635253AE}"/>
              </a:ext>
            </a:extLst>
          </p:cNvPr>
          <p:cNvSpPr>
            <a:spLocks noGrp="1"/>
          </p:cNvSpPr>
          <p:nvPr>
            <p:ph type="pic" sz="quarter" idx="12"/>
          </p:nvPr>
        </p:nvSpPr>
        <p:spPr/>
      </p:sp>
      <p:sp>
        <p:nvSpPr>
          <p:cNvPr id="22" name="Picture Placeholder 21">
            <a:extLst>
              <a:ext uri="{FF2B5EF4-FFF2-40B4-BE49-F238E27FC236}">
                <a16:creationId xmlns:a16="http://schemas.microsoft.com/office/drawing/2014/main" id="{E8546678-1B63-41BD-B316-088A9DE85389}"/>
              </a:ext>
            </a:extLst>
          </p:cNvPr>
          <p:cNvSpPr>
            <a:spLocks noGrp="1"/>
          </p:cNvSpPr>
          <p:nvPr>
            <p:ph type="pic" sz="quarter" idx="13"/>
          </p:nvPr>
        </p:nvSpPr>
        <p:spPr/>
      </p:sp>
      <p:sp>
        <p:nvSpPr>
          <p:cNvPr id="49" name="Rectangle 48">
            <a:extLst>
              <a:ext uri="{FF2B5EF4-FFF2-40B4-BE49-F238E27FC236}">
                <a16:creationId xmlns:a16="http://schemas.microsoft.com/office/drawing/2014/main" id="{628E96B3-C1A8-9BCA-FBE7-624A7E5154F7}"/>
              </a:ext>
            </a:extLst>
          </p:cNvPr>
          <p:cNvSpPr/>
          <p:nvPr/>
        </p:nvSpPr>
        <p:spPr>
          <a:xfrm>
            <a:off x="0" y="0"/>
            <a:ext cx="12192000" cy="32890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4549744" y="397897"/>
            <a:ext cx="3092513" cy="707886"/>
          </a:xfrm>
          <a:prstGeom prst="rect">
            <a:avLst/>
          </a:prstGeom>
          <a:noFill/>
        </p:spPr>
        <p:txBody>
          <a:bodyPr wrap="none" rtlCol="0">
            <a:spAutoFit/>
          </a:bodyPr>
          <a:lstStyle/>
          <a:p>
            <a:pPr algn="ctr"/>
            <a:r>
              <a:rPr lang="en-US" sz="4000" b="1" dirty="0">
                <a:solidFill>
                  <a:schemeClr val="bg1"/>
                </a:solidFill>
                <a:latin typeface="Barlow" panose="00000500000000000000" pitchFamily="2" charset="0"/>
                <a:cs typeface="Poppins" panose="00000500000000000000" pitchFamily="2" charset="0"/>
              </a:rPr>
              <a:t>Our Portfolio</a:t>
            </a:r>
          </a:p>
        </p:txBody>
      </p:sp>
      <p:sp>
        <p:nvSpPr>
          <p:cNvPr id="9" name="TextBox 8">
            <a:extLst>
              <a:ext uri="{FF2B5EF4-FFF2-40B4-BE49-F238E27FC236}">
                <a16:creationId xmlns:a16="http://schemas.microsoft.com/office/drawing/2014/main" id="{F3F199B6-483B-5D9D-B4FB-609BBF8B7E66}"/>
              </a:ext>
            </a:extLst>
          </p:cNvPr>
          <p:cNvSpPr txBox="1"/>
          <p:nvPr/>
        </p:nvSpPr>
        <p:spPr>
          <a:xfrm>
            <a:off x="533400" y="1947285"/>
            <a:ext cx="2625729" cy="997453"/>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a:t>
            </a:r>
          </a:p>
          <a:p>
            <a:pPr>
              <a:lnSpc>
                <a:spcPts val="1800"/>
              </a:lnSpc>
            </a:pPr>
            <a:r>
              <a:rPr lang="en-US" sz="1100" dirty="0">
                <a:solidFill>
                  <a:schemeClr val="bg1"/>
                </a:solidFill>
                <a:latin typeface="Poppins" panose="00000500000000000000" pitchFamily="2" charset="0"/>
                <a:cs typeface="Poppins" panose="00000500000000000000" pitchFamily="2" charset="0"/>
              </a:rPr>
              <a:t>has to raise distant picture A peep at some distant orb has to raise distant picture.</a:t>
            </a:r>
          </a:p>
        </p:txBody>
      </p:sp>
      <p:sp>
        <p:nvSpPr>
          <p:cNvPr id="10" name="TextBox 9">
            <a:extLst>
              <a:ext uri="{FF2B5EF4-FFF2-40B4-BE49-F238E27FC236}">
                <a16:creationId xmlns:a16="http://schemas.microsoft.com/office/drawing/2014/main" id="{478C4BC0-B900-F6A2-A419-229DFA9A1A79}"/>
              </a:ext>
            </a:extLst>
          </p:cNvPr>
          <p:cNvSpPr txBox="1"/>
          <p:nvPr/>
        </p:nvSpPr>
        <p:spPr>
          <a:xfrm>
            <a:off x="533400" y="1652794"/>
            <a:ext cx="1327608" cy="338554"/>
          </a:xfrm>
          <a:prstGeom prst="rect">
            <a:avLst/>
          </a:prstGeom>
          <a:noFill/>
        </p:spPr>
        <p:txBody>
          <a:bodyPr wrap="none" rtlCol="0">
            <a:spAutoFit/>
          </a:bodyPr>
          <a:lstStyle/>
          <a:p>
            <a:r>
              <a:rPr lang="en-US" sz="1600" b="1" dirty="0">
                <a:solidFill>
                  <a:schemeClr val="bg1"/>
                </a:solidFill>
                <a:latin typeface="Barlow" panose="00000500000000000000" pitchFamily="2" charset="0"/>
                <a:cs typeface="Poppins" panose="00000500000000000000" pitchFamily="2" charset="0"/>
              </a:rPr>
              <a:t>Subtitle text</a:t>
            </a:r>
          </a:p>
        </p:txBody>
      </p:sp>
      <p:sp>
        <p:nvSpPr>
          <p:cNvPr id="11" name="TextBox 10">
            <a:extLst>
              <a:ext uri="{FF2B5EF4-FFF2-40B4-BE49-F238E27FC236}">
                <a16:creationId xmlns:a16="http://schemas.microsoft.com/office/drawing/2014/main" id="{D331EC9A-7648-4539-6261-AB44E4A12A88}"/>
              </a:ext>
            </a:extLst>
          </p:cNvPr>
          <p:cNvSpPr txBox="1"/>
          <p:nvPr/>
        </p:nvSpPr>
        <p:spPr>
          <a:xfrm>
            <a:off x="3484210" y="1947285"/>
            <a:ext cx="2625729" cy="997453"/>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a:t>
            </a:r>
          </a:p>
          <a:p>
            <a:pPr>
              <a:lnSpc>
                <a:spcPts val="1800"/>
              </a:lnSpc>
            </a:pPr>
            <a:r>
              <a:rPr lang="en-US" sz="1100" dirty="0">
                <a:solidFill>
                  <a:schemeClr val="bg1"/>
                </a:solidFill>
                <a:latin typeface="Poppins" panose="00000500000000000000" pitchFamily="2" charset="0"/>
                <a:cs typeface="Poppins" panose="00000500000000000000" pitchFamily="2" charset="0"/>
              </a:rPr>
              <a:t>has to raise distant picture A peep at some distant orb has to raise distant picture.</a:t>
            </a:r>
          </a:p>
        </p:txBody>
      </p:sp>
      <p:sp>
        <p:nvSpPr>
          <p:cNvPr id="12" name="TextBox 11">
            <a:extLst>
              <a:ext uri="{FF2B5EF4-FFF2-40B4-BE49-F238E27FC236}">
                <a16:creationId xmlns:a16="http://schemas.microsoft.com/office/drawing/2014/main" id="{21D476DE-AE9D-1F9B-D86F-3A1930F1701E}"/>
              </a:ext>
            </a:extLst>
          </p:cNvPr>
          <p:cNvSpPr txBox="1"/>
          <p:nvPr/>
        </p:nvSpPr>
        <p:spPr>
          <a:xfrm>
            <a:off x="3484210" y="1652794"/>
            <a:ext cx="1327608" cy="338554"/>
          </a:xfrm>
          <a:prstGeom prst="rect">
            <a:avLst/>
          </a:prstGeom>
          <a:noFill/>
        </p:spPr>
        <p:txBody>
          <a:bodyPr wrap="none" rtlCol="0">
            <a:spAutoFit/>
          </a:bodyPr>
          <a:lstStyle/>
          <a:p>
            <a:r>
              <a:rPr lang="en-US" sz="1600" b="1" dirty="0">
                <a:solidFill>
                  <a:schemeClr val="bg1"/>
                </a:solidFill>
                <a:latin typeface="Barlow" panose="00000500000000000000" pitchFamily="2" charset="0"/>
                <a:cs typeface="Poppins" panose="00000500000000000000" pitchFamily="2" charset="0"/>
              </a:rPr>
              <a:t>Subtitle text</a:t>
            </a:r>
          </a:p>
        </p:txBody>
      </p:sp>
      <p:sp>
        <p:nvSpPr>
          <p:cNvPr id="13" name="TextBox 12">
            <a:extLst>
              <a:ext uri="{FF2B5EF4-FFF2-40B4-BE49-F238E27FC236}">
                <a16:creationId xmlns:a16="http://schemas.microsoft.com/office/drawing/2014/main" id="{C8179C9B-494E-E8BD-E6C7-65651B03442D}"/>
              </a:ext>
            </a:extLst>
          </p:cNvPr>
          <p:cNvSpPr txBox="1"/>
          <p:nvPr/>
        </p:nvSpPr>
        <p:spPr>
          <a:xfrm>
            <a:off x="6435021" y="1947285"/>
            <a:ext cx="2625729" cy="997453"/>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a:t>
            </a:r>
          </a:p>
          <a:p>
            <a:pPr>
              <a:lnSpc>
                <a:spcPts val="1800"/>
              </a:lnSpc>
            </a:pPr>
            <a:r>
              <a:rPr lang="en-US" sz="1100" dirty="0">
                <a:solidFill>
                  <a:schemeClr val="bg1"/>
                </a:solidFill>
                <a:latin typeface="Poppins" panose="00000500000000000000" pitchFamily="2" charset="0"/>
                <a:cs typeface="Poppins" panose="00000500000000000000" pitchFamily="2" charset="0"/>
              </a:rPr>
              <a:t>has to raise distant picture A peep at some distant orb has to raise distant picture.</a:t>
            </a:r>
          </a:p>
        </p:txBody>
      </p:sp>
      <p:sp>
        <p:nvSpPr>
          <p:cNvPr id="14" name="TextBox 13">
            <a:extLst>
              <a:ext uri="{FF2B5EF4-FFF2-40B4-BE49-F238E27FC236}">
                <a16:creationId xmlns:a16="http://schemas.microsoft.com/office/drawing/2014/main" id="{E693A212-543E-8B92-8052-A72FB1E5C472}"/>
              </a:ext>
            </a:extLst>
          </p:cNvPr>
          <p:cNvSpPr txBox="1"/>
          <p:nvPr/>
        </p:nvSpPr>
        <p:spPr>
          <a:xfrm>
            <a:off x="6435021" y="1652794"/>
            <a:ext cx="1327608" cy="338554"/>
          </a:xfrm>
          <a:prstGeom prst="rect">
            <a:avLst/>
          </a:prstGeom>
          <a:noFill/>
        </p:spPr>
        <p:txBody>
          <a:bodyPr wrap="none" rtlCol="0">
            <a:spAutoFit/>
          </a:bodyPr>
          <a:lstStyle/>
          <a:p>
            <a:r>
              <a:rPr lang="en-US" sz="1600" b="1" dirty="0">
                <a:solidFill>
                  <a:schemeClr val="bg1"/>
                </a:solidFill>
                <a:latin typeface="Barlow" panose="00000500000000000000" pitchFamily="2" charset="0"/>
                <a:cs typeface="Poppins" panose="00000500000000000000" pitchFamily="2" charset="0"/>
              </a:rPr>
              <a:t>Subtitle text</a:t>
            </a:r>
          </a:p>
        </p:txBody>
      </p:sp>
      <p:sp>
        <p:nvSpPr>
          <p:cNvPr id="15" name="TextBox 14">
            <a:extLst>
              <a:ext uri="{FF2B5EF4-FFF2-40B4-BE49-F238E27FC236}">
                <a16:creationId xmlns:a16="http://schemas.microsoft.com/office/drawing/2014/main" id="{8358580E-E6BE-387A-FCCA-40941573EDEB}"/>
              </a:ext>
            </a:extLst>
          </p:cNvPr>
          <p:cNvSpPr txBox="1"/>
          <p:nvPr/>
        </p:nvSpPr>
        <p:spPr>
          <a:xfrm>
            <a:off x="9385831" y="1947285"/>
            <a:ext cx="2625729" cy="997453"/>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a:t>
            </a:r>
          </a:p>
          <a:p>
            <a:pPr>
              <a:lnSpc>
                <a:spcPts val="1800"/>
              </a:lnSpc>
            </a:pPr>
            <a:r>
              <a:rPr lang="en-US" sz="1100" dirty="0">
                <a:solidFill>
                  <a:schemeClr val="bg1"/>
                </a:solidFill>
                <a:latin typeface="Poppins" panose="00000500000000000000" pitchFamily="2" charset="0"/>
                <a:cs typeface="Poppins" panose="00000500000000000000" pitchFamily="2" charset="0"/>
              </a:rPr>
              <a:t>has to raise distant picture A peep at some distant orb has to raise distant picture.</a:t>
            </a:r>
          </a:p>
        </p:txBody>
      </p:sp>
      <p:sp>
        <p:nvSpPr>
          <p:cNvPr id="16" name="TextBox 15">
            <a:extLst>
              <a:ext uri="{FF2B5EF4-FFF2-40B4-BE49-F238E27FC236}">
                <a16:creationId xmlns:a16="http://schemas.microsoft.com/office/drawing/2014/main" id="{83F1E11E-B27D-D92C-D12F-5706282E4261}"/>
              </a:ext>
            </a:extLst>
          </p:cNvPr>
          <p:cNvSpPr txBox="1"/>
          <p:nvPr/>
        </p:nvSpPr>
        <p:spPr>
          <a:xfrm>
            <a:off x="9385831" y="1652794"/>
            <a:ext cx="1327608" cy="338554"/>
          </a:xfrm>
          <a:prstGeom prst="rect">
            <a:avLst/>
          </a:prstGeom>
          <a:noFill/>
        </p:spPr>
        <p:txBody>
          <a:bodyPr wrap="none" rtlCol="0">
            <a:spAutoFit/>
          </a:bodyPr>
          <a:lstStyle/>
          <a:p>
            <a:r>
              <a:rPr lang="en-US" sz="1600" b="1" dirty="0">
                <a:solidFill>
                  <a:schemeClr val="bg1"/>
                </a:solidFill>
                <a:latin typeface="Barlow" panose="00000500000000000000" pitchFamily="2" charset="0"/>
                <a:cs typeface="Poppins" panose="00000500000000000000" pitchFamily="2" charset="0"/>
              </a:rPr>
              <a:t>Subtitle text</a:t>
            </a:r>
          </a:p>
        </p:txBody>
      </p:sp>
      <p:cxnSp>
        <p:nvCxnSpPr>
          <p:cNvPr id="51" name="Straight Connector 50">
            <a:extLst>
              <a:ext uri="{FF2B5EF4-FFF2-40B4-BE49-F238E27FC236}">
                <a16:creationId xmlns:a16="http://schemas.microsoft.com/office/drawing/2014/main" id="{F5FFB6EF-099D-6058-DBB6-B9B1824FE07A}"/>
              </a:ext>
            </a:extLst>
          </p:cNvPr>
          <p:cNvCxnSpPr>
            <a:cxnSpLocks/>
          </p:cNvCxnSpPr>
          <p:nvPr/>
        </p:nvCxnSpPr>
        <p:spPr>
          <a:xfrm>
            <a:off x="533401" y="3289038"/>
            <a:ext cx="725714" cy="0"/>
          </a:xfrm>
          <a:prstGeom prst="line">
            <a:avLst/>
          </a:prstGeom>
          <a:ln w="50800" cap="rnd"/>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C9578986-2116-8B94-0C2E-18F94AD61D03}"/>
              </a:ext>
            </a:extLst>
          </p:cNvPr>
          <p:cNvCxnSpPr>
            <a:cxnSpLocks/>
          </p:cNvCxnSpPr>
          <p:nvPr/>
        </p:nvCxnSpPr>
        <p:spPr>
          <a:xfrm>
            <a:off x="3484211" y="3289038"/>
            <a:ext cx="725714" cy="0"/>
          </a:xfrm>
          <a:prstGeom prst="line">
            <a:avLst/>
          </a:prstGeom>
          <a:ln w="50800" cap="rnd"/>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5133EEA1-1082-E7B0-0876-B5CE7E97DF9D}"/>
              </a:ext>
            </a:extLst>
          </p:cNvPr>
          <p:cNvCxnSpPr>
            <a:cxnSpLocks/>
          </p:cNvCxnSpPr>
          <p:nvPr/>
        </p:nvCxnSpPr>
        <p:spPr>
          <a:xfrm>
            <a:off x="6435022" y="3289038"/>
            <a:ext cx="725714" cy="0"/>
          </a:xfrm>
          <a:prstGeom prst="line">
            <a:avLst/>
          </a:prstGeom>
          <a:ln w="50800" cap="rnd"/>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828AD5E4-2D19-C873-2E25-07949B873CBD}"/>
              </a:ext>
            </a:extLst>
          </p:cNvPr>
          <p:cNvCxnSpPr>
            <a:cxnSpLocks/>
          </p:cNvCxnSpPr>
          <p:nvPr/>
        </p:nvCxnSpPr>
        <p:spPr>
          <a:xfrm>
            <a:off x="9385832" y="3289038"/>
            <a:ext cx="725714" cy="0"/>
          </a:xfrm>
          <a:prstGeom prst="line">
            <a:avLst/>
          </a:prstGeom>
          <a:ln w="50800" cap="rnd"/>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6B940ECD-6FD7-F064-EABE-44E3B716C3F7}"/>
              </a:ext>
            </a:extLst>
          </p:cNvPr>
          <p:cNvSpPr txBox="1"/>
          <p:nvPr/>
        </p:nvSpPr>
        <p:spPr>
          <a:xfrm>
            <a:off x="605970" y="3553932"/>
            <a:ext cx="771365" cy="861774"/>
          </a:xfrm>
          <a:prstGeom prst="rect">
            <a:avLst/>
          </a:prstGeom>
          <a:noFill/>
        </p:spPr>
        <p:txBody>
          <a:bodyPr wrap="none" rtlCol="0">
            <a:spAutoFit/>
          </a:bodyPr>
          <a:lstStyle/>
          <a:p>
            <a:r>
              <a:rPr lang="en-US" sz="5000" dirty="0">
                <a:solidFill>
                  <a:schemeClr val="accent1"/>
                </a:solidFill>
                <a:latin typeface="Barlow" panose="00000500000000000000" pitchFamily="2" charset="0"/>
                <a:cs typeface="Poppins" panose="00000500000000000000" pitchFamily="2" charset="0"/>
              </a:rPr>
              <a:t>01</a:t>
            </a:r>
          </a:p>
        </p:txBody>
      </p:sp>
      <p:sp>
        <p:nvSpPr>
          <p:cNvPr id="18" name="TextBox 17">
            <a:extLst>
              <a:ext uri="{FF2B5EF4-FFF2-40B4-BE49-F238E27FC236}">
                <a16:creationId xmlns:a16="http://schemas.microsoft.com/office/drawing/2014/main" id="{7E7C6157-267B-B53F-5A96-FA40B799DD92}"/>
              </a:ext>
            </a:extLst>
          </p:cNvPr>
          <p:cNvSpPr txBox="1"/>
          <p:nvPr/>
        </p:nvSpPr>
        <p:spPr>
          <a:xfrm>
            <a:off x="3556780" y="3553932"/>
            <a:ext cx="889988" cy="861774"/>
          </a:xfrm>
          <a:prstGeom prst="rect">
            <a:avLst/>
          </a:prstGeom>
          <a:noFill/>
        </p:spPr>
        <p:txBody>
          <a:bodyPr wrap="none" rtlCol="0">
            <a:spAutoFit/>
          </a:bodyPr>
          <a:lstStyle/>
          <a:p>
            <a:r>
              <a:rPr lang="en-US" sz="5000" dirty="0">
                <a:solidFill>
                  <a:schemeClr val="accent2"/>
                </a:solidFill>
                <a:latin typeface="Barlow" panose="00000500000000000000" pitchFamily="2" charset="0"/>
                <a:cs typeface="Poppins" panose="00000500000000000000" pitchFamily="2" charset="0"/>
              </a:rPr>
              <a:t>02</a:t>
            </a:r>
          </a:p>
        </p:txBody>
      </p:sp>
      <p:sp>
        <p:nvSpPr>
          <p:cNvPr id="19" name="TextBox 18">
            <a:extLst>
              <a:ext uri="{FF2B5EF4-FFF2-40B4-BE49-F238E27FC236}">
                <a16:creationId xmlns:a16="http://schemas.microsoft.com/office/drawing/2014/main" id="{A72F33E9-5149-C6A6-95BB-6CE44892D099}"/>
              </a:ext>
            </a:extLst>
          </p:cNvPr>
          <p:cNvSpPr txBox="1"/>
          <p:nvPr/>
        </p:nvSpPr>
        <p:spPr>
          <a:xfrm>
            <a:off x="6507591" y="3553932"/>
            <a:ext cx="877164" cy="861774"/>
          </a:xfrm>
          <a:prstGeom prst="rect">
            <a:avLst/>
          </a:prstGeom>
          <a:noFill/>
        </p:spPr>
        <p:txBody>
          <a:bodyPr wrap="none" rtlCol="0">
            <a:spAutoFit/>
          </a:bodyPr>
          <a:lstStyle/>
          <a:p>
            <a:r>
              <a:rPr lang="en-US" sz="5000" dirty="0">
                <a:solidFill>
                  <a:schemeClr val="accent3"/>
                </a:solidFill>
                <a:latin typeface="Barlow" panose="00000500000000000000" pitchFamily="2" charset="0"/>
                <a:cs typeface="Poppins" panose="00000500000000000000" pitchFamily="2" charset="0"/>
              </a:rPr>
              <a:t>03</a:t>
            </a:r>
          </a:p>
        </p:txBody>
      </p:sp>
      <p:sp>
        <p:nvSpPr>
          <p:cNvPr id="20" name="TextBox 19">
            <a:extLst>
              <a:ext uri="{FF2B5EF4-FFF2-40B4-BE49-F238E27FC236}">
                <a16:creationId xmlns:a16="http://schemas.microsoft.com/office/drawing/2014/main" id="{EA740CC2-83CE-F323-EAD1-BD81DC331327}"/>
              </a:ext>
            </a:extLst>
          </p:cNvPr>
          <p:cNvSpPr txBox="1"/>
          <p:nvPr/>
        </p:nvSpPr>
        <p:spPr>
          <a:xfrm>
            <a:off x="9458401" y="3553932"/>
            <a:ext cx="899606" cy="861774"/>
          </a:xfrm>
          <a:prstGeom prst="rect">
            <a:avLst/>
          </a:prstGeom>
          <a:noFill/>
        </p:spPr>
        <p:txBody>
          <a:bodyPr wrap="none" rtlCol="0">
            <a:spAutoFit/>
          </a:bodyPr>
          <a:lstStyle/>
          <a:p>
            <a:r>
              <a:rPr lang="en-US" sz="5000" dirty="0">
                <a:solidFill>
                  <a:schemeClr val="accent4"/>
                </a:solidFill>
                <a:latin typeface="Barlow" panose="00000500000000000000" pitchFamily="2" charset="0"/>
                <a:cs typeface="Poppins" panose="00000500000000000000" pitchFamily="2" charset="0"/>
              </a:rPr>
              <a:t>04</a:t>
            </a:r>
          </a:p>
        </p:txBody>
      </p:sp>
    </p:spTree>
    <p:extLst>
      <p:ext uri="{BB962C8B-B14F-4D97-AF65-F5344CB8AC3E}">
        <p14:creationId xmlns:p14="http://schemas.microsoft.com/office/powerpoint/2010/main" val="175058961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1E7196B7-5A25-2EFB-1E28-091EF0BADA3E}"/>
              </a:ext>
            </a:extLst>
          </p:cNvPr>
          <p:cNvSpPr/>
          <p:nvPr/>
        </p:nvSpPr>
        <p:spPr>
          <a:xfrm>
            <a:off x="4054196" y="1625601"/>
            <a:ext cx="4082018" cy="26797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E1643490-253A-0BD1-4E40-0E893D71C81B}"/>
              </a:ext>
            </a:extLst>
          </p:cNvPr>
          <p:cNvSpPr/>
          <p:nvPr/>
        </p:nvSpPr>
        <p:spPr>
          <a:xfrm>
            <a:off x="8137806" y="1625601"/>
            <a:ext cx="4054195" cy="2679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F6BFD52D-D8B4-421A-4A64-3DCCF8962FC2}"/>
              </a:ext>
            </a:extLst>
          </p:cNvPr>
          <p:cNvSpPr/>
          <p:nvPr/>
        </p:nvSpPr>
        <p:spPr>
          <a:xfrm>
            <a:off x="1" y="1625601"/>
            <a:ext cx="4055787" cy="2679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4549747" y="397897"/>
            <a:ext cx="3092513"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Our Portfolio</a:t>
            </a:r>
          </a:p>
        </p:txBody>
      </p:sp>
      <p:sp>
        <p:nvSpPr>
          <p:cNvPr id="6" name="TextBox 5">
            <a:extLst>
              <a:ext uri="{FF2B5EF4-FFF2-40B4-BE49-F238E27FC236}">
                <a16:creationId xmlns:a16="http://schemas.microsoft.com/office/drawing/2014/main" id="{13042EAC-1F78-8203-FEE9-B5F111CE5A98}"/>
              </a:ext>
            </a:extLst>
          </p:cNvPr>
          <p:cNvSpPr txBox="1"/>
          <p:nvPr/>
        </p:nvSpPr>
        <p:spPr>
          <a:xfrm>
            <a:off x="1095834" y="1862435"/>
            <a:ext cx="2418302" cy="553998"/>
          </a:xfrm>
          <a:prstGeom prst="rect">
            <a:avLst/>
          </a:prstGeom>
          <a:noFill/>
        </p:spPr>
        <p:txBody>
          <a:bodyPr wrap="square" rtlCol="0" anchor="ctr">
            <a:spAutoFit/>
          </a:bodyPr>
          <a:lstStyle/>
          <a:p>
            <a:pPr algn="ctr"/>
            <a:r>
              <a:rPr lang="en-US" sz="3000" b="1" dirty="0">
                <a:solidFill>
                  <a:schemeClr val="bg1"/>
                </a:solidFill>
                <a:latin typeface="Barlow" panose="00000500000000000000" pitchFamily="2" charset="0"/>
                <a:ea typeface="Lato" panose="020F0502020204030203" pitchFamily="34" charset="0"/>
                <a:cs typeface="Poppins" panose="00000500000000000000" pitchFamily="50" charset="0"/>
              </a:rPr>
              <a:t>$15K</a:t>
            </a:r>
          </a:p>
        </p:txBody>
      </p:sp>
      <p:sp>
        <p:nvSpPr>
          <p:cNvPr id="7" name="Rectangle 6">
            <a:extLst>
              <a:ext uri="{FF2B5EF4-FFF2-40B4-BE49-F238E27FC236}">
                <a16:creationId xmlns:a16="http://schemas.microsoft.com/office/drawing/2014/main" id="{F6DF60F0-7173-FE0F-5662-A4D32BC27E26}"/>
              </a:ext>
            </a:extLst>
          </p:cNvPr>
          <p:cNvSpPr/>
          <p:nvPr/>
        </p:nvSpPr>
        <p:spPr>
          <a:xfrm>
            <a:off x="990470" y="2423371"/>
            <a:ext cx="2629030" cy="338554"/>
          </a:xfrm>
          <a:prstGeom prst="rect">
            <a:avLst/>
          </a:prstGeom>
        </p:spPr>
        <p:txBody>
          <a:bodyPr wrap="square">
            <a:spAutoFit/>
          </a:bodyPr>
          <a:lstStyle/>
          <a:p>
            <a:pPr algn="ctr"/>
            <a:r>
              <a:rPr lang="en-GB" sz="1600" b="1" dirty="0">
                <a:solidFill>
                  <a:schemeClr val="bg1"/>
                </a:solidFill>
                <a:latin typeface="Barlow" panose="00000500000000000000" pitchFamily="2" charset="0"/>
                <a:ea typeface="Lato Bold" panose="020F0502020204030203" pitchFamily="34" charset="0"/>
                <a:cs typeface="Poppins" panose="00000500000000000000" pitchFamily="50" charset="0"/>
              </a:rPr>
              <a:t>Photo Title One</a:t>
            </a:r>
            <a:endParaRPr lang="en-US" sz="1600" b="1" dirty="0">
              <a:solidFill>
                <a:schemeClr val="bg1"/>
              </a:solidFill>
              <a:latin typeface="Barlow" panose="00000500000000000000" pitchFamily="2" charset="0"/>
              <a:ea typeface="Lato Bold" panose="020F0502020204030203" pitchFamily="34" charset="0"/>
              <a:cs typeface="Poppins" panose="00000500000000000000" pitchFamily="50" charset="0"/>
            </a:endParaRPr>
          </a:p>
        </p:txBody>
      </p:sp>
      <p:sp>
        <p:nvSpPr>
          <p:cNvPr id="8" name="Rectangle 7">
            <a:extLst>
              <a:ext uri="{FF2B5EF4-FFF2-40B4-BE49-F238E27FC236}">
                <a16:creationId xmlns:a16="http://schemas.microsoft.com/office/drawing/2014/main" id="{737EBF78-0E3E-9B45-C6E4-015C359497E7}"/>
              </a:ext>
            </a:extLst>
          </p:cNvPr>
          <p:cNvSpPr/>
          <p:nvPr/>
        </p:nvSpPr>
        <p:spPr>
          <a:xfrm>
            <a:off x="990470" y="2718400"/>
            <a:ext cx="2629030" cy="757772"/>
          </a:xfrm>
          <a:prstGeom prst="rect">
            <a:avLst/>
          </a:prstGeom>
        </p:spPr>
        <p:txBody>
          <a:bodyPr wrap="square">
            <a:spAutoFit/>
          </a:bodyPr>
          <a:lstStyle/>
          <a:p>
            <a:pPr algn="ctr">
              <a:lnSpc>
                <a:spcPts val="1800"/>
              </a:lnSpc>
            </a:pPr>
            <a:r>
              <a:rPr lang="en-US" sz="1000" dirty="0">
                <a:solidFill>
                  <a:schemeClr val="bg1"/>
                </a:solidFill>
                <a:latin typeface="Poppins" panose="00000500000000000000" pitchFamily="2" charset="0"/>
                <a:ea typeface="Lato Light" panose="020F0502020204030203" pitchFamily="34" charset="0"/>
                <a:cs typeface="Poppins" panose="00000500000000000000" pitchFamily="2" charset="0"/>
              </a:rPr>
              <a:t>At Vero egos et gusto lorem</a:t>
            </a:r>
          </a:p>
          <a:p>
            <a:pPr algn="ctr">
              <a:lnSpc>
                <a:spcPts val="1800"/>
              </a:lnSpc>
            </a:pPr>
            <a:r>
              <a:rPr lang="en-US" sz="1000" dirty="0">
                <a:solidFill>
                  <a:schemeClr val="bg1"/>
                </a:solidFill>
                <a:latin typeface="Poppins" panose="00000500000000000000" pitchFamily="2" charset="0"/>
                <a:ea typeface="Lato Light" panose="020F0502020204030203" pitchFamily="34" charset="0"/>
                <a:cs typeface="Poppins" panose="00000500000000000000" pitchFamily="2" charset="0"/>
              </a:rPr>
              <a:t>comments At Vero egos gusto lorem pianissimos Bandit.</a:t>
            </a:r>
          </a:p>
        </p:txBody>
      </p:sp>
      <p:sp>
        <p:nvSpPr>
          <p:cNvPr id="9" name="TextBox 8">
            <a:extLst>
              <a:ext uri="{FF2B5EF4-FFF2-40B4-BE49-F238E27FC236}">
                <a16:creationId xmlns:a16="http://schemas.microsoft.com/office/drawing/2014/main" id="{6AB6DC1E-F042-37B3-AF5A-A660E3A4CC99}"/>
              </a:ext>
            </a:extLst>
          </p:cNvPr>
          <p:cNvSpPr txBox="1"/>
          <p:nvPr/>
        </p:nvSpPr>
        <p:spPr>
          <a:xfrm>
            <a:off x="4887646" y="1862435"/>
            <a:ext cx="2418302" cy="553998"/>
          </a:xfrm>
          <a:prstGeom prst="rect">
            <a:avLst/>
          </a:prstGeom>
          <a:noFill/>
        </p:spPr>
        <p:txBody>
          <a:bodyPr wrap="square" rtlCol="0" anchor="ctr">
            <a:spAutoFit/>
          </a:bodyPr>
          <a:lstStyle/>
          <a:p>
            <a:pPr algn="ctr"/>
            <a:r>
              <a:rPr lang="en-US" sz="3000" b="1" dirty="0">
                <a:solidFill>
                  <a:schemeClr val="bg1"/>
                </a:solidFill>
                <a:latin typeface="Barlow" panose="00000500000000000000" pitchFamily="2" charset="0"/>
                <a:ea typeface="Lato" panose="020F0502020204030203" pitchFamily="34" charset="0"/>
                <a:cs typeface="Poppins" panose="00000500000000000000" pitchFamily="50" charset="0"/>
              </a:rPr>
              <a:t>$1.3M</a:t>
            </a:r>
          </a:p>
        </p:txBody>
      </p:sp>
      <p:sp>
        <p:nvSpPr>
          <p:cNvPr id="10" name="Rectangle 9">
            <a:extLst>
              <a:ext uri="{FF2B5EF4-FFF2-40B4-BE49-F238E27FC236}">
                <a16:creationId xmlns:a16="http://schemas.microsoft.com/office/drawing/2014/main" id="{39E84C35-526E-FDF8-FBA4-4B85A6650FE6}"/>
              </a:ext>
            </a:extLst>
          </p:cNvPr>
          <p:cNvSpPr/>
          <p:nvPr/>
        </p:nvSpPr>
        <p:spPr>
          <a:xfrm>
            <a:off x="4782282" y="2423371"/>
            <a:ext cx="2629030" cy="338554"/>
          </a:xfrm>
          <a:prstGeom prst="rect">
            <a:avLst/>
          </a:prstGeom>
        </p:spPr>
        <p:txBody>
          <a:bodyPr wrap="square">
            <a:spAutoFit/>
          </a:bodyPr>
          <a:lstStyle/>
          <a:p>
            <a:pPr algn="ctr"/>
            <a:r>
              <a:rPr lang="en-GB" sz="1600" b="1" dirty="0">
                <a:solidFill>
                  <a:schemeClr val="bg1"/>
                </a:solidFill>
                <a:latin typeface="Barlow" panose="00000500000000000000" pitchFamily="2" charset="0"/>
                <a:ea typeface="Lato Bold" panose="020F0502020204030203" pitchFamily="34" charset="0"/>
                <a:cs typeface="Poppins" panose="00000500000000000000" pitchFamily="50" charset="0"/>
              </a:rPr>
              <a:t>Photo Title Two</a:t>
            </a:r>
            <a:endParaRPr lang="en-US" sz="1600" b="1" dirty="0">
              <a:solidFill>
                <a:schemeClr val="bg1"/>
              </a:solidFill>
              <a:latin typeface="Barlow" panose="00000500000000000000" pitchFamily="2" charset="0"/>
              <a:ea typeface="Lato Bold" panose="020F0502020204030203" pitchFamily="34" charset="0"/>
              <a:cs typeface="Poppins" panose="00000500000000000000" pitchFamily="50" charset="0"/>
            </a:endParaRPr>
          </a:p>
        </p:txBody>
      </p:sp>
      <p:sp>
        <p:nvSpPr>
          <p:cNvPr id="11" name="Rectangle 10">
            <a:extLst>
              <a:ext uri="{FF2B5EF4-FFF2-40B4-BE49-F238E27FC236}">
                <a16:creationId xmlns:a16="http://schemas.microsoft.com/office/drawing/2014/main" id="{9DB55B14-4C7D-85FB-F849-F3500F4CB76E}"/>
              </a:ext>
            </a:extLst>
          </p:cNvPr>
          <p:cNvSpPr/>
          <p:nvPr/>
        </p:nvSpPr>
        <p:spPr>
          <a:xfrm>
            <a:off x="4782282" y="2718400"/>
            <a:ext cx="2629030" cy="757772"/>
          </a:xfrm>
          <a:prstGeom prst="rect">
            <a:avLst/>
          </a:prstGeom>
        </p:spPr>
        <p:txBody>
          <a:bodyPr wrap="square">
            <a:spAutoFit/>
          </a:bodyPr>
          <a:lstStyle/>
          <a:p>
            <a:pPr algn="ctr">
              <a:lnSpc>
                <a:spcPts val="1800"/>
              </a:lnSpc>
            </a:pPr>
            <a:r>
              <a:rPr lang="en-US" sz="1000" dirty="0">
                <a:solidFill>
                  <a:schemeClr val="bg1"/>
                </a:solidFill>
                <a:latin typeface="Poppins" panose="00000500000000000000" pitchFamily="2" charset="0"/>
                <a:ea typeface="Lato Light" panose="020F0502020204030203" pitchFamily="34" charset="0"/>
                <a:cs typeface="Poppins" panose="00000500000000000000" pitchFamily="2" charset="0"/>
              </a:rPr>
              <a:t>At Vero egos et gusto lorem</a:t>
            </a:r>
          </a:p>
          <a:p>
            <a:pPr algn="ctr">
              <a:lnSpc>
                <a:spcPts val="1800"/>
              </a:lnSpc>
            </a:pPr>
            <a:r>
              <a:rPr lang="en-US" sz="1000" dirty="0">
                <a:solidFill>
                  <a:schemeClr val="bg1"/>
                </a:solidFill>
                <a:latin typeface="Poppins" panose="00000500000000000000" pitchFamily="2" charset="0"/>
                <a:ea typeface="Lato Light" panose="020F0502020204030203" pitchFamily="34" charset="0"/>
                <a:cs typeface="Poppins" panose="00000500000000000000" pitchFamily="2" charset="0"/>
              </a:rPr>
              <a:t>comments At Vero egos gusto lorem pianissimos Bandit.</a:t>
            </a:r>
          </a:p>
        </p:txBody>
      </p:sp>
      <p:sp>
        <p:nvSpPr>
          <p:cNvPr id="12" name="TextBox 11">
            <a:extLst>
              <a:ext uri="{FF2B5EF4-FFF2-40B4-BE49-F238E27FC236}">
                <a16:creationId xmlns:a16="http://schemas.microsoft.com/office/drawing/2014/main" id="{61CB4327-916B-4FE1-E356-5FEE2037A554}"/>
              </a:ext>
            </a:extLst>
          </p:cNvPr>
          <p:cNvSpPr txBox="1"/>
          <p:nvPr/>
        </p:nvSpPr>
        <p:spPr>
          <a:xfrm>
            <a:off x="8678661" y="1862435"/>
            <a:ext cx="2418302" cy="553998"/>
          </a:xfrm>
          <a:prstGeom prst="rect">
            <a:avLst/>
          </a:prstGeom>
          <a:noFill/>
        </p:spPr>
        <p:txBody>
          <a:bodyPr wrap="square" rtlCol="0" anchor="ctr">
            <a:spAutoFit/>
          </a:bodyPr>
          <a:lstStyle/>
          <a:p>
            <a:pPr algn="ctr"/>
            <a:r>
              <a:rPr lang="en-US" sz="3000" b="1" dirty="0">
                <a:solidFill>
                  <a:schemeClr val="bg1"/>
                </a:solidFill>
                <a:latin typeface="Barlow" panose="00000500000000000000" pitchFamily="2" charset="0"/>
                <a:ea typeface="Lato" panose="020F0502020204030203" pitchFamily="34" charset="0"/>
                <a:cs typeface="Poppins" panose="00000500000000000000" pitchFamily="50" charset="0"/>
              </a:rPr>
              <a:t>$5B</a:t>
            </a:r>
          </a:p>
        </p:txBody>
      </p:sp>
      <p:sp>
        <p:nvSpPr>
          <p:cNvPr id="13" name="Rectangle 12">
            <a:extLst>
              <a:ext uri="{FF2B5EF4-FFF2-40B4-BE49-F238E27FC236}">
                <a16:creationId xmlns:a16="http://schemas.microsoft.com/office/drawing/2014/main" id="{9CFDFA4E-9831-C934-B6DB-CC0F4EBFAC7C}"/>
              </a:ext>
            </a:extLst>
          </p:cNvPr>
          <p:cNvSpPr/>
          <p:nvPr/>
        </p:nvSpPr>
        <p:spPr>
          <a:xfrm>
            <a:off x="8573297" y="2423371"/>
            <a:ext cx="2629030" cy="338554"/>
          </a:xfrm>
          <a:prstGeom prst="rect">
            <a:avLst/>
          </a:prstGeom>
        </p:spPr>
        <p:txBody>
          <a:bodyPr wrap="square">
            <a:spAutoFit/>
          </a:bodyPr>
          <a:lstStyle/>
          <a:p>
            <a:pPr algn="ctr"/>
            <a:r>
              <a:rPr lang="en-GB" sz="1600" b="1" dirty="0">
                <a:solidFill>
                  <a:schemeClr val="bg1"/>
                </a:solidFill>
                <a:latin typeface="Barlow" panose="00000500000000000000" pitchFamily="2" charset="0"/>
                <a:ea typeface="Lato Bold" panose="020F0502020204030203" pitchFamily="34" charset="0"/>
                <a:cs typeface="Poppins" panose="00000500000000000000" pitchFamily="50" charset="0"/>
              </a:rPr>
              <a:t>Photo Title Three</a:t>
            </a:r>
            <a:endParaRPr lang="en-US" sz="1600" b="1" dirty="0">
              <a:solidFill>
                <a:schemeClr val="bg1"/>
              </a:solidFill>
              <a:latin typeface="Barlow" panose="00000500000000000000" pitchFamily="2" charset="0"/>
              <a:ea typeface="Lato Bold" panose="020F0502020204030203" pitchFamily="34" charset="0"/>
              <a:cs typeface="Poppins" panose="00000500000000000000" pitchFamily="50" charset="0"/>
            </a:endParaRPr>
          </a:p>
        </p:txBody>
      </p:sp>
      <p:sp>
        <p:nvSpPr>
          <p:cNvPr id="14" name="Rectangle 13">
            <a:extLst>
              <a:ext uri="{FF2B5EF4-FFF2-40B4-BE49-F238E27FC236}">
                <a16:creationId xmlns:a16="http://schemas.microsoft.com/office/drawing/2014/main" id="{F2A21F9E-1111-7BE5-56DD-B792ACEF0DB2}"/>
              </a:ext>
            </a:extLst>
          </p:cNvPr>
          <p:cNvSpPr/>
          <p:nvPr/>
        </p:nvSpPr>
        <p:spPr>
          <a:xfrm>
            <a:off x="8573297" y="2718400"/>
            <a:ext cx="2629030" cy="757772"/>
          </a:xfrm>
          <a:prstGeom prst="rect">
            <a:avLst/>
          </a:prstGeom>
        </p:spPr>
        <p:txBody>
          <a:bodyPr wrap="square">
            <a:spAutoFit/>
          </a:bodyPr>
          <a:lstStyle/>
          <a:p>
            <a:pPr algn="ctr">
              <a:lnSpc>
                <a:spcPts val="1800"/>
              </a:lnSpc>
            </a:pPr>
            <a:r>
              <a:rPr lang="en-US" sz="1000" dirty="0">
                <a:solidFill>
                  <a:schemeClr val="bg1"/>
                </a:solidFill>
                <a:latin typeface="Poppins" panose="00000500000000000000" pitchFamily="2" charset="0"/>
                <a:ea typeface="Lato Light" panose="020F0502020204030203" pitchFamily="34" charset="0"/>
                <a:cs typeface="Poppins" panose="00000500000000000000" pitchFamily="2" charset="0"/>
              </a:rPr>
              <a:t>At Vero egos et gusto lorem</a:t>
            </a:r>
          </a:p>
          <a:p>
            <a:pPr algn="ctr">
              <a:lnSpc>
                <a:spcPts val="1800"/>
              </a:lnSpc>
            </a:pPr>
            <a:r>
              <a:rPr lang="en-US" sz="1000" dirty="0">
                <a:solidFill>
                  <a:schemeClr val="bg1"/>
                </a:solidFill>
                <a:latin typeface="Poppins" panose="00000500000000000000" pitchFamily="2" charset="0"/>
                <a:ea typeface="Lato Light" panose="020F0502020204030203" pitchFamily="34" charset="0"/>
                <a:cs typeface="Poppins" panose="00000500000000000000" pitchFamily="2" charset="0"/>
              </a:rPr>
              <a:t>comments At Vero egos gusto lorem pianissimos Bandit.</a:t>
            </a:r>
          </a:p>
        </p:txBody>
      </p:sp>
      <p:sp>
        <p:nvSpPr>
          <p:cNvPr id="4" name="Picture Placeholder 3">
            <a:extLst>
              <a:ext uri="{FF2B5EF4-FFF2-40B4-BE49-F238E27FC236}">
                <a16:creationId xmlns:a16="http://schemas.microsoft.com/office/drawing/2014/main" id="{04D3790F-E891-3965-DCAE-39C222C7912B}"/>
              </a:ext>
            </a:extLst>
          </p:cNvPr>
          <p:cNvSpPr>
            <a:spLocks noGrp="1"/>
          </p:cNvSpPr>
          <p:nvPr>
            <p:ph type="pic" sz="quarter" idx="10"/>
          </p:nvPr>
        </p:nvSpPr>
        <p:spPr/>
      </p:sp>
      <p:sp>
        <p:nvSpPr>
          <p:cNvPr id="16" name="Picture Placeholder 15">
            <a:extLst>
              <a:ext uri="{FF2B5EF4-FFF2-40B4-BE49-F238E27FC236}">
                <a16:creationId xmlns:a16="http://schemas.microsoft.com/office/drawing/2014/main" id="{EAFFB17F-1D53-E4DA-6D52-8BDB62C4C828}"/>
              </a:ext>
            </a:extLst>
          </p:cNvPr>
          <p:cNvSpPr>
            <a:spLocks noGrp="1"/>
          </p:cNvSpPr>
          <p:nvPr>
            <p:ph type="pic" sz="quarter" idx="11"/>
          </p:nvPr>
        </p:nvSpPr>
        <p:spPr/>
      </p:sp>
      <p:sp>
        <p:nvSpPr>
          <p:cNvPr id="20" name="Picture Placeholder 19">
            <a:extLst>
              <a:ext uri="{FF2B5EF4-FFF2-40B4-BE49-F238E27FC236}">
                <a16:creationId xmlns:a16="http://schemas.microsoft.com/office/drawing/2014/main" id="{E1C464B2-A09A-644A-8E12-397DA655C57F}"/>
              </a:ext>
            </a:extLst>
          </p:cNvPr>
          <p:cNvSpPr>
            <a:spLocks noGrp="1"/>
          </p:cNvSpPr>
          <p:nvPr>
            <p:ph type="pic" sz="quarter" idx="12"/>
          </p:nvPr>
        </p:nvSpPr>
        <p:spPr/>
      </p:sp>
    </p:spTree>
    <p:extLst>
      <p:ext uri="{BB962C8B-B14F-4D97-AF65-F5344CB8AC3E}">
        <p14:creationId xmlns:p14="http://schemas.microsoft.com/office/powerpoint/2010/main" val="330897885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549744" y="397897"/>
            <a:ext cx="3092513"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Our Portfolio</a:t>
            </a:r>
          </a:p>
        </p:txBody>
      </p:sp>
      <p:sp>
        <p:nvSpPr>
          <p:cNvPr id="5" name="Hexagon 4">
            <a:extLst>
              <a:ext uri="{FF2B5EF4-FFF2-40B4-BE49-F238E27FC236}">
                <a16:creationId xmlns:a16="http://schemas.microsoft.com/office/drawing/2014/main" id="{D6C201F3-49B2-F9FE-FA18-065887F8483B}"/>
              </a:ext>
            </a:extLst>
          </p:cNvPr>
          <p:cNvSpPr/>
          <p:nvPr/>
        </p:nvSpPr>
        <p:spPr>
          <a:xfrm>
            <a:off x="2819027" y="3876801"/>
            <a:ext cx="2494959" cy="2150827"/>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TextBox 124">
            <a:extLst>
              <a:ext uri="{FF2B5EF4-FFF2-40B4-BE49-F238E27FC236}">
                <a16:creationId xmlns:a16="http://schemas.microsoft.com/office/drawing/2014/main" id="{D449017B-230B-1A68-9CE0-4F568688E4AA}"/>
              </a:ext>
            </a:extLst>
          </p:cNvPr>
          <p:cNvSpPr txBox="1"/>
          <p:nvPr/>
        </p:nvSpPr>
        <p:spPr>
          <a:xfrm>
            <a:off x="1116168" y="1116712"/>
            <a:ext cx="9959664" cy="58067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Contrary to popular belief, Lorem Ipsum is not simply random text. roots in a piece of classical Latin literature from 45 BC, making it over 2000 years old  Richard Mc CLIN tock, a Latin professor at in Virginia,, connecter, from a Lorem Ipsum passage, </a:t>
            </a:r>
          </a:p>
        </p:txBody>
      </p:sp>
      <p:sp>
        <p:nvSpPr>
          <p:cNvPr id="126" name="TextBox 125">
            <a:extLst>
              <a:ext uri="{FF2B5EF4-FFF2-40B4-BE49-F238E27FC236}">
                <a16:creationId xmlns:a16="http://schemas.microsoft.com/office/drawing/2014/main" id="{956B2E7D-A09A-9A8F-E2BF-E10CD4C068DC}"/>
              </a:ext>
            </a:extLst>
          </p:cNvPr>
          <p:cNvSpPr txBox="1"/>
          <p:nvPr/>
        </p:nvSpPr>
        <p:spPr>
          <a:xfrm>
            <a:off x="2998750" y="4303937"/>
            <a:ext cx="2135512" cy="1353704"/>
          </a:xfrm>
          <a:prstGeom prst="rect">
            <a:avLst/>
          </a:prstGeom>
          <a:noFill/>
        </p:spPr>
        <p:txBody>
          <a:bodyPr wrap="square" rtlCol="0">
            <a:spAutoFit/>
          </a:bodyPr>
          <a:lstStyle/>
          <a:p>
            <a:pPr algn="ctr">
              <a:lnSpc>
                <a:spcPts val="2000"/>
              </a:lnSpc>
            </a:pPr>
            <a:r>
              <a:rPr lang="en-US" sz="1200" dirty="0">
                <a:solidFill>
                  <a:schemeClr val="bg1"/>
                </a:solidFill>
                <a:latin typeface="Poppins" panose="00000500000000000000" pitchFamily="2" charset="0"/>
                <a:ea typeface="Roboto" panose="02000000000000000000" pitchFamily="2" charset="0"/>
                <a:cs typeface="Poppins" panose="00000500000000000000" pitchFamily="2" charset="0"/>
              </a:rPr>
              <a:t>Contrary to popular</a:t>
            </a:r>
          </a:p>
          <a:p>
            <a:pPr algn="ctr">
              <a:lnSpc>
                <a:spcPts val="2000"/>
              </a:lnSpc>
            </a:pPr>
            <a:r>
              <a:rPr lang="en-US" sz="1200" dirty="0">
                <a:solidFill>
                  <a:schemeClr val="bg1"/>
                </a:solidFill>
                <a:latin typeface="Poppins" panose="00000500000000000000" pitchFamily="2" charset="0"/>
                <a:ea typeface="Roboto" panose="02000000000000000000" pitchFamily="2" charset="0"/>
                <a:cs typeface="Poppins" panose="00000500000000000000" pitchFamily="2" charset="0"/>
              </a:rPr>
              <a:t>belief, Lorem Ipsum is not simply random text. roots in a piece of classical Latin the 45 BC.</a:t>
            </a:r>
          </a:p>
        </p:txBody>
      </p:sp>
      <p:sp>
        <p:nvSpPr>
          <p:cNvPr id="4" name="Picture Placeholder 3">
            <a:extLst>
              <a:ext uri="{FF2B5EF4-FFF2-40B4-BE49-F238E27FC236}">
                <a16:creationId xmlns:a16="http://schemas.microsoft.com/office/drawing/2014/main" id="{52A7C343-713F-B05D-457F-5D3D78E0BE38}"/>
              </a:ext>
            </a:extLst>
          </p:cNvPr>
          <p:cNvSpPr>
            <a:spLocks noGrp="1"/>
          </p:cNvSpPr>
          <p:nvPr>
            <p:ph type="pic" sz="quarter" idx="10"/>
          </p:nvPr>
        </p:nvSpPr>
        <p:spPr/>
      </p:sp>
      <p:sp>
        <p:nvSpPr>
          <p:cNvPr id="7" name="Picture Placeholder 6">
            <a:extLst>
              <a:ext uri="{FF2B5EF4-FFF2-40B4-BE49-F238E27FC236}">
                <a16:creationId xmlns:a16="http://schemas.microsoft.com/office/drawing/2014/main" id="{CE8E01D1-B004-BE61-351A-DAAD16820620}"/>
              </a:ext>
            </a:extLst>
          </p:cNvPr>
          <p:cNvSpPr>
            <a:spLocks noGrp="1"/>
          </p:cNvSpPr>
          <p:nvPr>
            <p:ph type="pic" sz="quarter" idx="11"/>
          </p:nvPr>
        </p:nvSpPr>
        <p:spPr/>
      </p:sp>
      <p:sp>
        <p:nvSpPr>
          <p:cNvPr id="9" name="Picture Placeholder 8">
            <a:extLst>
              <a:ext uri="{FF2B5EF4-FFF2-40B4-BE49-F238E27FC236}">
                <a16:creationId xmlns:a16="http://schemas.microsoft.com/office/drawing/2014/main" id="{D0494964-AB84-EFB1-74F0-A3F3F2E60BBE}"/>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FD3BE4E3-38CD-1B09-D320-A8BA1C24E321}"/>
              </a:ext>
            </a:extLst>
          </p:cNvPr>
          <p:cNvSpPr>
            <a:spLocks noGrp="1"/>
          </p:cNvSpPr>
          <p:nvPr>
            <p:ph type="pic" sz="quarter" idx="13"/>
          </p:nvPr>
        </p:nvSpPr>
        <p:spPr/>
      </p:sp>
    </p:spTree>
    <p:extLst>
      <p:ext uri="{BB962C8B-B14F-4D97-AF65-F5344CB8AC3E}">
        <p14:creationId xmlns:p14="http://schemas.microsoft.com/office/powerpoint/2010/main" val="289489455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7192F6A8-6E2A-AF14-6B16-C562ECF6D4AE}"/>
              </a:ext>
            </a:extLst>
          </p:cNvPr>
          <p:cNvSpPr/>
          <p:nvPr/>
        </p:nvSpPr>
        <p:spPr>
          <a:xfrm>
            <a:off x="551544" y="3532983"/>
            <a:ext cx="2978716" cy="2766219"/>
          </a:xfrm>
          <a:custGeom>
            <a:avLst/>
            <a:gdLst>
              <a:gd name="connsiteX0" fmla="*/ 0 w 2978716"/>
              <a:gd name="connsiteY0" fmla="*/ 0 h 2766219"/>
              <a:gd name="connsiteX1" fmla="*/ 2978716 w 2978716"/>
              <a:gd name="connsiteY1" fmla="*/ 0 h 2766219"/>
              <a:gd name="connsiteX2" fmla="*/ 2978716 w 2978716"/>
              <a:gd name="connsiteY2" fmla="*/ 2766219 h 2766219"/>
              <a:gd name="connsiteX3" fmla="*/ 0 w 2978716"/>
              <a:gd name="connsiteY3" fmla="*/ 2766219 h 2766219"/>
              <a:gd name="connsiteX4" fmla="*/ 0 w 2978716"/>
              <a:gd name="connsiteY4" fmla="*/ 0 h 2766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8716" h="2766219">
                <a:moveTo>
                  <a:pt x="0" y="0"/>
                </a:moveTo>
                <a:lnTo>
                  <a:pt x="2978716" y="0"/>
                </a:lnTo>
                <a:lnTo>
                  <a:pt x="2978716" y="2766219"/>
                </a:lnTo>
                <a:lnTo>
                  <a:pt x="0" y="2766219"/>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TextBox 38">
            <a:extLst>
              <a:ext uri="{FF2B5EF4-FFF2-40B4-BE49-F238E27FC236}">
                <a16:creationId xmlns:a16="http://schemas.microsoft.com/office/drawing/2014/main" id="{90F8CFA6-7A30-F310-8F9D-109E2B8977FF}"/>
              </a:ext>
            </a:extLst>
          </p:cNvPr>
          <p:cNvSpPr txBox="1"/>
          <p:nvPr/>
        </p:nvSpPr>
        <p:spPr>
          <a:xfrm>
            <a:off x="728037" y="4938135"/>
            <a:ext cx="2625729" cy="997453"/>
          </a:xfrm>
          <a:prstGeom prst="rect">
            <a:avLst/>
          </a:prstGeom>
          <a:noFill/>
        </p:spPr>
        <p:txBody>
          <a:bodyPr wrap="square" rtlCol="0">
            <a:spAutoFit/>
          </a:bodyPr>
          <a:lstStyle/>
          <a:p>
            <a:pPr>
              <a:lnSpc>
                <a:spcPts val="1800"/>
              </a:lnSpc>
            </a:pPr>
            <a:r>
              <a:rPr lang="en-US" sz="1100" dirty="0">
                <a:solidFill>
                  <a:schemeClr val="bg1"/>
                </a:solidFill>
                <a:latin typeface="Poppins" panose="00000500000000000000" pitchFamily="2" charset="0"/>
                <a:cs typeface="Poppins" panose="00000500000000000000" pitchFamily="2" charset="0"/>
              </a:rPr>
              <a:t>A peep at some distant orb</a:t>
            </a:r>
          </a:p>
          <a:p>
            <a:pPr>
              <a:lnSpc>
                <a:spcPts val="1800"/>
              </a:lnSpc>
            </a:pPr>
            <a:r>
              <a:rPr lang="en-US" sz="1100" dirty="0">
                <a:solidFill>
                  <a:schemeClr val="bg1"/>
                </a:solidFill>
                <a:latin typeface="Poppins" panose="00000500000000000000" pitchFamily="2" charset="0"/>
                <a:cs typeface="Poppins" panose="00000500000000000000" pitchFamily="2" charset="0"/>
              </a:rPr>
              <a:t>has to raise distant picture A peep at some distant orb has to raise distant picture.</a:t>
            </a:r>
          </a:p>
        </p:txBody>
      </p:sp>
      <p:sp>
        <p:nvSpPr>
          <p:cNvPr id="40" name="TextBox 39">
            <a:extLst>
              <a:ext uri="{FF2B5EF4-FFF2-40B4-BE49-F238E27FC236}">
                <a16:creationId xmlns:a16="http://schemas.microsoft.com/office/drawing/2014/main" id="{4373B82C-0D80-819E-884C-3C8B30D738AD}"/>
              </a:ext>
            </a:extLst>
          </p:cNvPr>
          <p:cNvSpPr txBox="1"/>
          <p:nvPr/>
        </p:nvSpPr>
        <p:spPr>
          <a:xfrm>
            <a:off x="728037" y="4624594"/>
            <a:ext cx="1327608" cy="338554"/>
          </a:xfrm>
          <a:prstGeom prst="rect">
            <a:avLst/>
          </a:prstGeom>
          <a:noFill/>
        </p:spPr>
        <p:txBody>
          <a:bodyPr wrap="none" rtlCol="0">
            <a:spAutoFit/>
          </a:bodyPr>
          <a:lstStyle/>
          <a:p>
            <a:r>
              <a:rPr lang="en-US" sz="1600" b="1" dirty="0">
                <a:solidFill>
                  <a:schemeClr val="bg1"/>
                </a:solidFill>
                <a:latin typeface="Barlow" panose="00000500000000000000" pitchFamily="2" charset="0"/>
                <a:cs typeface="Poppins" panose="00000500000000000000" pitchFamily="2" charset="0"/>
              </a:rPr>
              <a:t>Subtitle text</a:t>
            </a:r>
          </a:p>
        </p:txBody>
      </p:sp>
      <p:sp>
        <p:nvSpPr>
          <p:cNvPr id="41" name="TextBox 40">
            <a:extLst>
              <a:ext uri="{FF2B5EF4-FFF2-40B4-BE49-F238E27FC236}">
                <a16:creationId xmlns:a16="http://schemas.microsoft.com/office/drawing/2014/main" id="{AA2770D8-D9F9-93C8-2886-00C6A134BFF4}"/>
              </a:ext>
            </a:extLst>
          </p:cNvPr>
          <p:cNvSpPr txBox="1"/>
          <p:nvPr/>
        </p:nvSpPr>
        <p:spPr>
          <a:xfrm>
            <a:off x="728037" y="3957821"/>
            <a:ext cx="1122423" cy="630942"/>
          </a:xfrm>
          <a:prstGeom prst="rect">
            <a:avLst/>
          </a:prstGeom>
          <a:noFill/>
        </p:spPr>
        <p:txBody>
          <a:bodyPr wrap="none" rtlCol="0">
            <a:spAutoFit/>
          </a:bodyPr>
          <a:lstStyle/>
          <a:p>
            <a:r>
              <a:rPr lang="en-US" sz="3500" b="1" dirty="0">
                <a:solidFill>
                  <a:schemeClr val="bg1"/>
                </a:solidFill>
                <a:latin typeface="Barlow" panose="00000500000000000000" pitchFamily="2" charset="0"/>
                <a:cs typeface="Poppins" panose="00000500000000000000" pitchFamily="2" charset="0"/>
              </a:rPr>
              <a:t>150K</a:t>
            </a:r>
          </a:p>
        </p:txBody>
      </p:sp>
      <p:sp>
        <p:nvSpPr>
          <p:cNvPr id="4" name="Picture Placeholder 3">
            <a:extLst>
              <a:ext uri="{FF2B5EF4-FFF2-40B4-BE49-F238E27FC236}">
                <a16:creationId xmlns:a16="http://schemas.microsoft.com/office/drawing/2014/main" id="{79DF57E3-8CE7-4439-7164-F2B77E37EF13}"/>
              </a:ext>
            </a:extLst>
          </p:cNvPr>
          <p:cNvSpPr>
            <a:spLocks noGrp="1"/>
          </p:cNvSpPr>
          <p:nvPr>
            <p:ph type="pic" sz="quarter" idx="10"/>
          </p:nvPr>
        </p:nvSpPr>
        <p:spPr/>
      </p:sp>
      <p:sp>
        <p:nvSpPr>
          <p:cNvPr id="6" name="Picture Placeholder 5">
            <a:extLst>
              <a:ext uri="{FF2B5EF4-FFF2-40B4-BE49-F238E27FC236}">
                <a16:creationId xmlns:a16="http://schemas.microsoft.com/office/drawing/2014/main" id="{8AEA776E-596C-37B5-E55B-50612BD5075C}"/>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52F22A7C-B50B-8405-EB1C-EF25A4BE93F5}"/>
              </a:ext>
            </a:extLst>
          </p:cNvPr>
          <p:cNvSpPr>
            <a:spLocks noGrp="1"/>
          </p:cNvSpPr>
          <p:nvPr>
            <p:ph type="pic" sz="quarter" idx="12"/>
          </p:nvPr>
        </p:nvSpPr>
        <p:spPr/>
      </p:sp>
      <p:sp>
        <p:nvSpPr>
          <p:cNvPr id="10" name="Picture Placeholder 9">
            <a:extLst>
              <a:ext uri="{FF2B5EF4-FFF2-40B4-BE49-F238E27FC236}">
                <a16:creationId xmlns:a16="http://schemas.microsoft.com/office/drawing/2014/main" id="{87FA30A5-BF58-C500-23B9-2D8F23DDFD42}"/>
              </a:ext>
            </a:extLst>
          </p:cNvPr>
          <p:cNvSpPr>
            <a:spLocks noGrp="1"/>
          </p:cNvSpPr>
          <p:nvPr>
            <p:ph type="pic" sz="quarter" idx="13"/>
          </p:nvPr>
        </p:nvSpPr>
        <p:spPr/>
      </p:sp>
    </p:spTree>
    <p:extLst>
      <p:ext uri="{BB962C8B-B14F-4D97-AF65-F5344CB8AC3E}">
        <p14:creationId xmlns:p14="http://schemas.microsoft.com/office/powerpoint/2010/main" val="123693675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1257300"/>
            <a:ext cx="2194832" cy="1195199"/>
          </a:xfrm>
          <a:prstGeom prst="rect">
            <a:avLst/>
          </a:prstGeom>
          <a:noFill/>
        </p:spPr>
        <p:txBody>
          <a:bodyPr wrap="none" rtlCol="0">
            <a:spAutoFit/>
          </a:bodyPr>
          <a:lstStyle/>
          <a:p>
            <a:pPr>
              <a:lnSpc>
                <a:spcPts val="4200"/>
              </a:lnSpc>
            </a:pPr>
            <a:r>
              <a:rPr lang="en-US" sz="4000" b="1" dirty="0">
                <a:solidFill>
                  <a:schemeClr val="tx2"/>
                </a:solidFill>
                <a:latin typeface="Barlow" panose="00000500000000000000" pitchFamily="2" charset="0"/>
                <a:cs typeface="Poppins" panose="00000500000000000000" pitchFamily="2" charset="0"/>
              </a:rPr>
              <a:t>Our</a:t>
            </a:r>
          </a:p>
          <a:p>
            <a:pPr>
              <a:lnSpc>
                <a:spcPts val="4200"/>
              </a:lnSpc>
            </a:pPr>
            <a:r>
              <a:rPr lang="en-US" sz="4000" b="1" dirty="0">
                <a:solidFill>
                  <a:schemeClr val="tx2"/>
                </a:solidFill>
                <a:latin typeface="Barlow" panose="00000500000000000000" pitchFamily="2" charset="0"/>
                <a:cs typeface="Poppins" panose="00000500000000000000" pitchFamily="2" charset="0"/>
              </a:rPr>
              <a:t>Portfolio</a:t>
            </a:r>
          </a:p>
        </p:txBody>
      </p:sp>
      <p:sp>
        <p:nvSpPr>
          <p:cNvPr id="9" name="TextBox 8">
            <a:extLst>
              <a:ext uri="{FF2B5EF4-FFF2-40B4-BE49-F238E27FC236}">
                <a16:creationId xmlns:a16="http://schemas.microsoft.com/office/drawing/2014/main" id="{39AA96A6-6245-5580-C463-0F5C7F39808C}"/>
              </a:ext>
            </a:extLst>
          </p:cNvPr>
          <p:cNvSpPr txBox="1"/>
          <p:nvPr/>
        </p:nvSpPr>
        <p:spPr>
          <a:xfrm>
            <a:off x="698369" y="4414740"/>
            <a:ext cx="3719069" cy="1414618"/>
          </a:xfrm>
          <a:prstGeom prst="rect">
            <a:avLst/>
          </a:prstGeom>
          <a:noFill/>
        </p:spPr>
        <p:txBody>
          <a:bodyPr wrap="square" rtlCol="0">
            <a:spAutoFit/>
          </a:bodyPr>
          <a:lstStyle/>
          <a:p>
            <a:pPr>
              <a:lnSpc>
                <a:spcPts val="2100"/>
              </a:lnSpc>
            </a:pPr>
            <a:r>
              <a:rPr lang="en-US" sz="1200" dirty="0">
                <a:solidFill>
                  <a:schemeClr val="tx1">
                    <a:lumMod val="50000"/>
                    <a:lumOff val="50000"/>
                  </a:schemeClr>
                </a:solidFill>
                <a:latin typeface="Poppins" panose="00000500000000000000" pitchFamily="2" charset="0"/>
                <a:cs typeface="Poppins" panose="00000500000000000000" pitchFamily="2" charset="0"/>
              </a:rPr>
              <a:t>A peep at some distant orb has power to raise and purify our thoughts like a strain of sacred music, or a noble picture, or a passage from the grander poets. it always does one good. A peep at some distant orb has power.</a:t>
            </a:r>
          </a:p>
        </p:txBody>
      </p:sp>
      <p:sp>
        <p:nvSpPr>
          <p:cNvPr id="10" name="TextBox 9">
            <a:extLst>
              <a:ext uri="{FF2B5EF4-FFF2-40B4-BE49-F238E27FC236}">
                <a16:creationId xmlns:a16="http://schemas.microsoft.com/office/drawing/2014/main" id="{AFB5C0BE-EFC2-2B05-E8C4-CF087ED64EAA}"/>
              </a:ext>
            </a:extLst>
          </p:cNvPr>
          <p:cNvSpPr txBox="1"/>
          <p:nvPr/>
        </p:nvSpPr>
        <p:spPr>
          <a:xfrm>
            <a:off x="698369" y="3580113"/>
            <a:ext cx="2175837" cy="830997"/>
          </a:xfrm>
          <a:prstGeom prst="rect">
            <a:avLst/>
          </a:prstGeom>
          <a:noFill/>
        </p:spPr>
        <p:txBody>
          <a:bodyPr wrap="square" rtlCol="0">
            <a:spAutoFit/>
          </a:bodyPr>
          <a:lstStyle/>
          <a:p>
            <a:r>
              <a:rPr lang="en-US" sz="1600" b="1" dirty="0">
                <a:solidFill>
                  <a:schemeClr val="tx2"/>
                </a:solidFill>
                <a:latin typeface="Poppins" panose="00000500000000000000" pitchFamily="2" charset="0"/>
                <a:cs typeface="Poppins" panose="00000500000000000000" pitchFamily="2" charset="0"/>
              </a:rPr>
              <a:t>Good Idea</a:t>
            </a:r>
          </a:p>
          <a:p>
            <a:r>
              <a:rPr lang="en-US" sz="1600" b="1" dirty="0">
                <a:solidFill>
                  <a:schemeClr val="tx2"/>
                </a:solidFill>
                <a:latin typeface="Poppins" panose="00000500000000000000" pitchFamily="2" charset="0"/>
                <a:cs typeface="Poppins" panose="00000500000000000000" pitchFamily="2" charset="0"/>
              </a:rPr>
              <a:t>Make Everything To Better.</a:t>
            </a:r>
          </a:p>
        </p:txBody>
      </p:sp>
      <p:cxnSp>
        <p:nvCxnSpPr>
          <p:cNvPr id="11" name="Straight Connector 10">
            <a:extLst>
              <a:ext uri="{FF2B5EF4-FFF2-40B4-BE49-F238E27FC236}">
                <a16:creationId xmlns:a16="http://schemas.microsoft.com/office/drawing/2014/main" id="{3046FC5D-5F79-35EB-9F25-0B614C2C7A78}"/>
              </a:ext>
            </a:extLst>
          </p:cNvPr>
          <p:cNvCxnSpPr>
            <a:cxnSpLocks/>
          </p:cNvCxnSpPr>
          <p:nvPr/>
        </p:nvCxnSpPr>
        <p:spPr>
          <a:xfrm>
            <a:off x="533400" y="3633509"/>
            <a:ext cx="0" cy="2113004"/>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Picture Placeholder 3">
            <a:extLst>
              <a:ext uri="{FF2B5EF4-FFF2-40B4-BE49-F238E27FC236}">
                <a16:creationId xmlns:a16="http://schemas.microsoft.com/office/drawing/2014/main" id="{3047B3CF-D9DA-0E8C-0873-1D3155AD5CF8}"/>
              </a:ext>
            </a:extLst>
          </p:cNvPr>
          <p:cNvSpPr>
            <a:spLocks noGrp="1"/>
          </p:cNvSpPr>
          <p:nvPr>
            <p:ph type="pic" sz="quarter" idx="10"/>
          </p:nvPr>
        </p:nvSpPr>
        <p:spPr/>
      </p:sp>
      <p:sp>
        <p:nvSpPr>
          <p:cNvPr id="6" name="Picture Placeholder 5">
            <a:extLst>
              <a:ext uri="{FF2B5EF4-FFF2-40B4-BE49-F238E27FC236}">
                <a16:creationId xmlns:a16="http://schemas.microsoft.com/office/drawing/2014/main" id="{FDAB6EBA-6989-B160-8A96-943EBE8A0988}"/>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D37F94C8-CF0D-587D-BCE8-C8486F309EE9}"/>
              </a:ext>
            </a:extLst>
          </p:cNvPr>
          <p:cNvSpPr>
            <a:spLocks noGrp="1"/>
          </p:cNvSpPr>
          <p:nvPr>
            <p:ph type="pic" sz="quarter" idx="12"/>
          </p:nvPr>
        </p:nvSpPr>
        <p:spPr/>
      </p:sp>
      <p:sp>
        <p:nvSpPr>
          <p:cNvPr id="15" name="Picture Placeholder 14">
            <a:extLst>
              <a:ext uri="{FF2B5EF4-FFF2-40B4-BE49-F238E27FC236}">
                <a16:creationId xmlns:a16="http://schemas.microsoft.com/office/drawing/2014/main" id="{D35AE6F0-6806-27E0-2A7D-C3C5EE03B91D}"/>
              </a:ext>
            </a:extLst>
          </p:cNvPr>
          <p:cNvSpPr>
            <a:spLocks noGrp="1"/>
          </p:cNvSpPr>
          <p:nvPr>
            <p:ph type="pic" sz="quarter" idx="13"/>
          </p:nvPr>
        </p:nvSpPr>
        <p:spPr/>
      </p:sp>
    </p:spTree>
    <p:extLst>
      <p:ext uri="{BB962C8B-B14F-4D97-AF65-F5344CB8AC3E}">
        <p14:creationId xmlns:p14="http://schemas.microsoft.com/office/powerpoint/2010/main" val="139247746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grpSp>
        <p:nvGrpSpPr>
          <p:cNvPr id="3" name="Group 2">
            <a:extLst>
              <a:ext uri="{FF2B5EF4-FFF2-40B4-BE49-F238E27FC236}">
                <a16:creationId xmlns:a16="http://schemas.microsoft.com/office/drawing/2014/main" id="{925F3006-C50B-3375-99CE-C9E64A648101}"/>
              </a:ext>
            </a:extLst>
          </p:cNvPr>
          <p:cNvGrpSpPr/>
          <p:nvPr/>
        </p:nvGrpSpPr>
        <p:grpSpPr>
          <a:xfrm>
            <a:off x="3731423" y="1552921"/>
            <a:ext cx="4418776" cy="4733579"/>
            <a:chOff x="4201380" y="1913039"/>
            <a:chExt cx="3789240" cy="4059194"/>
          </a:xfrm>
        </p:grpSpPr>
        <p:grpSp>
          <p:nvGrpSpPr>
            <p:cNvPr id="4" name="Group 3">
              <a:extLst>
                <a:ext uri="{FF2B5EF4-FFF2-40B4-BE49-F238E27FC236}">
                  <a16:creationId xmlns:a16="http://schemas.microsoft.com/office/drawing/2014/main" id="{F329BAF9-66E0-A9A4-CEC7-B01A6D80D272}"/>
                </a:ext>
              </a:extLst>
            </p:cNvPr>
            <p:cNvGrpSpPr/>
            <p:nvPr/>
          </p:nvGrpSpPr>
          <p:grpSpPr>
            <a:xfrm>
              <a:off x="4201380" y="1913039"/>
              <a:ext cx="3789240" cy="4059194"/>
              <a:chOff x="3641725" y="804863"/>
              <a:chExt cx="4902201" cy="5251450"/>
            </a:xfrm>
          </p:grpSpPr>
          <p:sp>
            <p:nvSpPr>
              <p:cNvPr id="11" name="Freeform 10">
                <a:extLst>
                  <a:ext uri="{FF2B5EF4-FFF2-40B4-BE49-F238E27FC236}">
                    <a16:creationId xmlns:a16="http://schemas.microsoft.com/office/drawing/2014/main" id="{D921300F-C425-CB13-BBC2-050D010D1ECE}"/>
                  </a:ext>
                </a:extLst>
              </p:cNvPr>
              <p:cNvSpPr>
                <a:spLocks/>
              </p:cNvSpPr>
              <p:nvPr/>
            </p:nvSpPr>
            <p:spPr bwMode="auto">
              <a:xfrm>
                <a:off x="5092700" y="804863"/>
                <a:ext cx="2122488" cy="2181225"/>
              </a:xfrm>
              <a:custGeom>
                <a:avLst/>
                <a:gdLst>
                  <a:gd name="T0" fmla="*/ 537 w 563"/>
                  <a:gd name="T1" fmla="*/ 227 h 578"/>
                  <a:gd name="T2" fmla="*/ 537 w 563"/>
                  <a:gd name="T3" fmla="*/ 225 h 578"/>
                  <a:gd name="T4" fmla="*/ 469 w 563"/>
                  <a:gd name="T5" fmla="*/ 113 h 578"/>
                  <a:gd name="T6" fmla="*/ 469 w 563"/>
                  <a:gd name="T7" fmla="*/ 113 h 578"/>
                  <a:gd name="T8" fmla="*/ 61 w 563"/>
                  <a:gd name="T9" fmla="*/ 113 h 578"/>
                  <a:gd name="T10" fmla="*/ 0 w 563"/>
                  <a:gd name="T11" fmla="*/ 205 h 578"/>
                  <a:gd name="T12" fmla="*/ 211 w 563"/>
                  <a:gd name="T13" fmla="*/ 411 h 578"/>
                  <a:gd name="T14" fmla="*/ 213 w 563"/>
                  <a:gd name="T15" fmla="*/ 571 h 578"/>
                  <a:gd name="T16" fmla="*/ 331 w 563"/>
                  <a:gd name="T17" fmla="*/ 568 h 578"/>
                  <a:gd name="T18" fmla="*/ 469 w 563"/>
                  <a:gd name="T19" fmla="*/ 491 h 578"/>
                  <a:gd name="T20" fmla="*/ 469 w 563"/>
                  <a:gd name="T21" fmla="*/ 491 h 578"/>
                  <a:gd name="T22" fmla="*/ 537 w 563"/>
                  <a:gd name="T23" fmla="*/ 22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3" h="578">
                    <a:moveTo>
                      <a:pt x="537" y="227"/>
                    </a:moveTo>
                    <a:cubicBezTo>
                      <a:pt x="537" y="226"/>
                      <a:pt x="537" y="226"/>
                      <a:pt x="537" y="225"/>
                    </a:cubicBezTo>
                    <a:cubicBezTo>
                      <a:pt x="524" y="184"/>
                      <a:pt x="502" y="145"/>
                      <a:pt x="469" y="113"/>
                    </a:cubicBezTo>
                    <a:cubicBezTo>
                      <a:pt x="469" y="113"/>
                      <a:pt x="469" y="113"/>
                      <a:pt x="469" y="113"/>
                    </a:cubicBezTo>
                    <a:cubicBezTo>
                      <a:pt x="356" y="0"/>
                      <a:pt x="173" y="0"/>
                      <a:pt x="61" y="113"/>
                    </a:cubicBezTo>
                    <a:cubicBezTo>
                      <a:pt x="33" y="140"/>
                      <a:pt x="13" y="171"/>
                      <a:pt x="0" y="205"/>
                    </a:cubicBezTo>
                    <a:cubicBezTo>
                      <a:pt x="101" y="230"/>
                      <a:pt x="183" y="308"/>
                      <a:pt x="211" y="411"/>
                    </a:cubicBezTo>
                    <a:cubicBezTo>
                      <a:pt x="226" y="464"/>
                      <a:pt x="226" y="519"/>
                      <a:pt x="213" y="571"/>
                    </a:cubicBezTo>
                    <a:cubicBezTo>
                      <a:pt x="252" y="578"/>
                      <a:pt x="292" y="577"/>
                      <a:pt x="331" y="568"/>
                    </a:cubicBezTo>
                    <a:cubicBezTo>
                      <a:pt x="382" y="557"/>
                      <a:pt x="430" y="531"/>
                      <a:pt x="469" y="491"/>
                    </a:cubicBezTo>
                    <a:cubicBezTo>
                      <a:pt x="469" y="491"/>
                      <a:pt x="469" y="491"/>
                      <a:pt x="469" y="491"/>
                    </a:cubicBezTo>
                    <a:cubicBezTo>
                      <a:pt x="541" y="420"/>
                      <a:pt x="563" y="318"/>
                      <a:pt x="537" y="22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A9383002-74DC-E3B6-2971-4CDFB974C555}"/>
                  </a:ext>
                </a:extLst>
              </p:cNvPr>
              <p:cNvSpPr>
                <a:spLocks/>
              </p:cNvSpPr>
              <p:nvPr/>
            </p:nvSpPr>
            <p:spPr bwMode="auto">
              <a:xfrm>
                <a:off x="3641725" y="1522413"/>
                <a:ext cx="2262188" cy="1839913"/>
              </a:xfrm>
              <a:custGeom>
                <a:avLst/>
                <a:gdLst>
                  <a:gd name="T0" fmla="*/ 42 w 600"/>
                  <a:gd name="T1" fmla="*/ 395 h 488"/>
                  <a:gd name="T2" fmla="*/ 89 w 600"/>
                  <a:gd name="T3" fmla="*/ 488 h 488"/>
                  <a:gd name="T4" fmla="*/ 300 w 600"/>
                  <a:gd name="T5" fmla="*/ 396 h 488"/>
                  <a:gd name="T6" fmla="*/ 377 w 600"/>
                  <a:gd name="T7" fmla="*/ 407 h 488"/>
                  <a:gd name="T8" fmla="*/ 517 w 600"/>
                  <a:gd name="T9" fmla="*/ 488 h 488"/>
                  <a:gd name="T10" fmla="*/ 574 w 600"/>
                  <a:gd name="T11" fmla="*/ 227 h 488"/>
                  <a:gd name="T12" fmla="*/ 574 w 600"/>
                  <a:gd name="T13" fmla="*/ 227 h 488"/>
                  <a:gd name="T14" fmla="*/ 245 w 600"/>
                  <a:gd name="T15" fmla="*/ 39 h 488"/>
                  <a:gd name="T16" fmla="*/ 245 w 600"/>
                  <a:gd name="T17" fmla="*/ 39 h 488"/>
                  <a:gd name="T18" fmla="*/ 42 w 600"/>
                  <a:gd name="T19" fmla="*/ 39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488">
                    <a:moveTo>
                      <a:pt x="42" y="395"/>
                    </a:moveTo>
                    <a:cubicBezTo>
                      <a:pt x="52" y="429"/>
                      <a:pt x="68" y="461"/>
                      <a:pt x="89" y="488"/>
                    </a:cubicBezTo>
                    <a:cubicBezTo>
                      <a:pt x="143" y="431"/>
                      <a:pt x="218" y="396"/>
                      <a:pt x="300" y="396"/>
                    </a:cubicBezTo>
                    <a:cubicBezTo>
                      <a:pt x="326" y="396"/>
                      <a:pt x="352" y="400"/>
                      <a:pt x="377" y="407"/>
                    </a:cubicBezTo>
                    <a:cubicBezTo>
                      <a:pt x="432" y="422"/>
                      <a:pt x="480" y="451"/>
                      <a:pt x="517" y="488"/>
                    </a:cubicBezTo>
                    <a:cubicBezTo>
                      <a:pt x="575" y="418"/>
                      <a:pt x="600" y="322"/>
                      <a:pt x="574" y="227"/>
                    </a:cubicBezTo>
                    <a:cubicBezTo>
                      <a:pt x="574" y="227"/>
                      <a:pt x="574" y="227"/>
                      <a:pt x="574" y="227"/>
                    </a:cubicBezTo>
                    <a:cubicBezTo>
                      <a:pt x="535" y="84"/>
                      <a:pt x="387" y="0"/>
                      <a:pt x="245" y="39"/>
                    </a:cubicBezTo>
                    <a:cubicBezTo>
                      <a:pt x="245" y="39"/>
                      <a:pt x="245" y="39"/>
                      <a:pt x="245" y="39"/>
                    </a:cubicBezTo>
                    <a:cubicBezTo>
                      <a:pt x="91" y="82"/>
                      <a:pt x="0" y="241"/>
                      <a:pt x="42" y="39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19D515D1-8411-113D-1C47-46297BA97F2F}"/>
                  </a:ext>
                </a:extLst>
              </p:cNvPr>
              <p:cNvSpPr>
                <a:spLocks/>
              </p:cNvSpPr>
              <p:nvPr/>
            </p:nvSpPr>
            <p:spPr bwMode="auto">
              <a:xfrm>
                <a:off x="3641725" y="2994025"/>
                <a:ext cx="2141538" cy="2239963"/>
              </a:xfrm>
              <a:custGeom>
                <a:avLst/>
                <a:gdLst>
                  <a:gd name="T0" fmla="*/ 344 w 568"/>
                  <a:gd name="T1" fmla="*/ 509 h 594"/>
                  <a:gd name="T2" fmla="*/ 429 w 568"/>
                  <a:gd name="T3" fmla="*/ 304 h 594"/>
                  <a:gd name="T4" fmla="*/ 568 w 568"/>
                  <a:gd name="T5" fmla="*/ 223 h 594"/>
                  <a:gd name="T6" fmla="*/ 371 w 568"/>
                  <a:gd name="T7" fmla="*/ 39 h 594"/>
                  <a:gd name="T8" fmla="*/ 371 w 568"/>
                  <a:gd name="T9" fmla="*/ 39 h 594"/>
                  <a:gd name="T10" fmla="*/ 42 w 568"/>
                  <a:gd name="T11" fmla="*/ 227 h 594"/>
                  <a:gd name="T12" fmla="*/ 42 w 568"/>
                  <a:gd name="T13" fmla="*/ 227 h 594"/>
                  <a:gd name="T14" fmla="*/ 245 w 568"/>
                  <a:gd name="T15" fmla="*/ 582 h 594"/>
                  <a:gd name="T16" fmla="*/ 355 w 568"/>
                  <a:gd name="T17" fmla="*/ 589 h 594"/>
                  <a:gd name="T18" fmla="*/ 344 w 568"/>
                  <a:gd name="T19" fmla="*/ 509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594">
                    <a:moveTo>
                      <a:pt x="344" y="509"/>
                    </a:moveTo>
                    <a:cubicBezTo>
                      <a:pt x="344" y="432"/>
                      <a:pt x="374" y="359"/>
                      <a:pt x="429" y="304"/>
                    </a:cubicBezTo>
                    <a:cubicBezTo>
                      <a:pt x="468" y="264"/>
                      <a:pt x="516" y="237"/>
                      <a:pt x="568" y="223"/>
                    </a:cubicBezTo>
                    <a:cubicBezTo>
                      <a:pt x="537" y="136"/>
                      <a:pt x="466" y="65"/>
                      <a:pt x="371" y="39"/>
                    </a:cubicBezTo>
                    <a:cubicBezTo>
                      <a:pt x="371" y="39"/>
                      <a:pt x="371" y="39"/>
                      <a:pt x="371" y="39"/>
                    </a:cubicBezTo>
                    <a:cubicBezTo>
                      <a:pt x="229" y="0"/>
                      <a:pt x="81" y="84"/>
                      <a:pt x="42" y="227"/>
                    </a:cubicBezTo>
                    <a:cubicBezTo>
                      <a:pt x="42" y="227"/>
                      <a:pt x="42" y="227"/>
                      <a:pt x="42" y="227"/>
                    </a:cubicBezTo>
                    <a:cubicBezTo>
                      <a:pt x="0" y="381"/>
                      <a:pt x="91" y="540"/>
                      <a:pt x="245" y="582"/>
                    </a:cubicBezTo>
                    <a:cubicBezTo>
                      <a:pt x="282" y="592"/>
                      <a:pt x="319" y="594"/>
                      <a:pt x="355" y="589"/>
                    </a:cubicBezTo>
                    <a:cubicBezTo>
                      <a:pt x="348" y="563"/>
                      <a:pt x="344" y="537"/>
                      <a:pt x="344" y="50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13895481-096A-BC5B-7FA8-C5C28C93B140}"/>
                  </a:ext>
                </a:extLst>
              </p:cNvPr>
              <p:cNvSpPr>
                <a:spLocks/>
              </p:cNvSpPr>
              <p:nvPr/>
            </p:nvSpPr>
            <p:spPr bwMode="auto">
              <a:xfrm>
                <a:off x="4927600" y="3838575"/>
                <a:ext cx="2163763" cy="2217738"/>
              </a:xfrm>
              <a:custGeom>
                <a:avLst/>
                <a:gdLst>
                  <a:gd name="T0" fmla="*/ 363 w 574"/>
                  <a:gd name="T1" fmla="*/ 177 h 588"/>
                  <a:gd name="T2" fmla="*/ 361 w 574"/>
                  <a:gd name="T3" fmla="*/ 16 h 588"/>
                  <a:gd name="T4" fmla="*/ 105 w 574"/>
                  <a:gd name="T5" fmla="*/ 96 h 588"/>
                  <a:gd name="T6" fmla="*/ 105 w 574"/>
                  <a:gd name="T7" fmla="*/ 96 h 588"/>
                  <a:gd name="T8" fmla="*/ 105 w 574"/>
                  <a:gd name="T9" fmla="*/ 475 h 588"/>
                  <a:gd name="T10" fmla="*/ 105 w 574"/>
                  <a:gd name="T11" fmla="*/ 475 h 588"/>
                  <a:gd name="T12" fmla="*/ 513 w 574"/>
                  <a:gd name="T13" fmla="*/ 475 h 588"/>
                  <a:gd name="T14" fmla="*/ 513 w 574"/>
                  <a:gd name="T15" fmla="*/ 475 h 588"/>
                  <a:gd name="T16" fmla="*/ 574 w 574"/>
                  <a:gd name="T17" fmla="*/ 382 h 588"/>
                  <a:gd name="T18" fmla="*/ 363 w 574"/>
                  <a:gd name="T19" fmla="*/ 177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4" h="588">
                    <a:moveTo>
                      <a:pt x="363" y="177"/>
                    </a:moveTo>
                    <a:cubicBezTo>
                      <a:pt x="348" y="123"/>
                      <a:pt x="348" y="68"/>
                      <a:pt x="361" y="16"/>
                    </a:cubicBezTo>
                    <a:cubicBezTo>
                      <a:pt x="271" y="0"/>
                      <a:pt x="174" y="26"/>
                      <a:pt x="105" y="96"/>
                    </a:cubicBezTo>
                    <a:cubicBezTo>
                      <a:pt x="105" y="96"/>
                      <a:pt x="105" y="96"/>
                      <a:pt x="105" y="96"/>
                    </a:cubicBezTo>
                    <a:cubicBezTo>
                      <a:pt x="0" y="201"/>
                      <a:pt x="0" y="370"/>
                      <a:pt x="105" y="475"/>
                    </a:cubicBezTo>
                    <a:cubicBezTo>
                      <a:pt x="105" y="475"/>
                      <a:pt x="105" y="475"/>
                      <a:pt x="105" y="475"/>
                    </a:cubicBezTo>
                    <a:cubicBezTo>
                      <a:pt x="217" y="588"/>
                      <a:pt x="400" y="588"/>
                      <a:pt x="513" y="475"/>
                    </a:cubicBezTo>
                    <a:cubicBezTo>
                      <a:pt x="513" y="475"/>
                      <a:pt x="513" y="475"/>
                      <a:pt x="513" y="475"/>
                    </a:cubicBezTo>
                    <a:cubicBezTo>
                      <a:pt x="541" y="448"/>
                      <a:pt x="561" y="416"/>
                      <a:pt x="574" y="382"/>
                    </a:cubicBezTo>
                    <a:cubicBezTo>
                      <a:pt x="473" y="357"/>
                      <a:pt x="391" y="280"/>
                      <a:pt x="363" y="177"/>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F19B0201-47C9-FB14-3488-5A1CAE485B7D}"/>
                  </a:ext>
                </a:extLst>
              </p:cNvPr>
              <p:cNvSpPr>
                <a:spLocks/>
              </p:cNvSpPr>
              <p:nvPr/>
            </p:nvSpPr>
            <p:spPr bwMode="auto">
              <a:xfrm>
                <a:off x="6284913" y="3476625"/>
                <a:ext cx="2259013" cy="1858963"/>
              </a:xfrm>
              <a:custGeom>
                <a:avLst/>
                <a:gdLst>
                  <a:gd name="T0" fmla="*/ 557 w 599"/>
                  <a:gd name="T1" fmla="*/ 99 h 493"/>
                  <a:gd name="T2" fmla="*/ 505 w 599"/>
                  <a:gd name="T3" fmla="*/ 0 h 493"/>
                  <a:gd name="T4" fmla="*/ 289 w 599"/>
                  <a:gd name="T5" fmla="*/ 97 h 493"/>
                  <a:gd name="T6" fmla="*/ 289 w 599"/>
                  <a:gd name="T7" fmla="*/ 97 h 493"/>
                  <a:gd name="T8" fmla="*/ 212 w 599"/>
                  <a:gd name="T9" fmla="*/ 87 h 493"/>
                  <a:gd name="T10" fmla="*/ 78 w 599"/>
                  <a:gd name="T11" fmla="*/ 10 h 493"/>
                  <a:gd name="T12" fmla="*/ 25 w 599"/>
                  <a:gd name="T13" fmla="*/ 267 h 493"/>
                  <a:gd name="T14" fmla="*/ 25 w 599"/>
                  <a:gd name="T15" fmla="*/ 267 h 493"/>
                  <a:gd name="T16" fmla="*/ 354 w 599"/>
                  <a:gd name="T17" fmla="*/ 454 h 493"/>
                  <a:gd name="T18" fmla="*/ 354 w 599"/>
                  <a:gd name="T19" fmla="*/ 454 h 493"/>
                  <a:gd name="T20" fmla="*/ 557 w 599"/>
                  <a:gd name="T21" fmla="*/ 9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9" h="493">
                    <a:moveTo>
                      <a:pt x="557" y="99"/>
                    </a:moveTo>
                    <a:cubicBezTo>
                      <a:pt x="547" y="61"/>
                      <a:pt x="529" y="28"/>
                      <a:pt x="505" y="0"/>
                    </a:cubicBezTo>
                    <a:cubicBezTo>
                      <a:pt x="451" y="60"/>
                      <a:pt x="373" y="97"/>
                      <a:pt x="289" y="97"/>
                    </a:cubicBezTo>
                    <a:cubicBezTo>
                      <a:pt x="289" y="97"/>
                      <a:pt x="289" y="97"/>
                      <a:pt x="289" y="97"/>
                    </a:cubicBezTo>
                    <a:cubicBezTo>
                      <a:pt x="263" y="97"/>
                      <a:pt x="237" y="93"/>
                      <a:pt x="212" y="87"/>
                    </a:cubicBezTo>
                    <a:cubicBezTo>
                      <a:pt x="161" y="73"/>
                      <a:pt x="115" y="46"/>
                      <a:pt x="78" y="10"/>
                    </a:cubicBezTo>
                    <a:cubicBezTo>
                      <a:pt x="23" y="80"/>
                      <a:pt x="0" y="174"/>
                      <a:pt x="25" y="267"/>
                    </a:cubicBezTo>
                    <a:cubicBezTo>
                      <a:pt x="25" y="267"/>
                      <a:pt x="25" y="267"/>
                      <a:pt x="25" y="267"/>
                    </a:cubicBezTo>
                    <a:cubicBezTo>
                      <a:pt x="64" y="409"/>
                      <a:pt x="212" y="493"/>
                      <a:pt x="354" y="454"/>
                    </a:cubicBezTo>
                    <a:cubicBezTo>
                      <a:pt x="354" y="454"/>
                      <a:pt x="354" y="454"/>
                      <a:pt x="354" y="454"/>
                    </a:cubicBezTo>
                    <a:cubicBezTo>
                      <a:pt x="508" y="412"/>
                      <a:pt x="599" y="253"/>
                      <a:pt x="557" y="99"/>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7">
                <a:extLst>
                  <a:ext uri="{FF2B5EF4-FFF2-40B4-BE49-F238E27FC236}">
                    <a16:creationId xmlns:a16="http://schemas.microsoft.com/office/drawing/2014/main" id="{A2A6CF49-1482-6B3F-1590-436D30732A47}"/>
                  </a:ext>
                </a:extLst>
              </p:cNvPr>
              <p:cNvSpPr>
                <a:spLocks/>
              </p:cNvSpPr>
              <p:nvPr/>
            </p:nvSpPr>
            <p:spPr bwMode="auto">
              <a:xfrm>
                <a:off x="6367463" y="1627188"/>
                <a:ext cx="2138363" cy="2236788"/>
              </a:xfrm>
              <a:custGeom>
                <a:avLst/>
                <a:gdLst>
                  <a:gd name="T0" fmla="*/ 322 w 567"/>
                  <a:gd name="T1" fmla="*/ 11 h 593"/>
                  <a:gd name="T2" fmla="*/ 322 w 567"/>
                  <a:gd name="T3" fmla="*/ 11 h 593"/>
                  <a:gd name="T4" fmla="*/ 222 w 567"/>
                  <a:gd name="T5" fmla="*/ 3 h 593"/>
                  <a:gd name="T6" fmla="*/ 148 w 567"/>
                  <a:gd name="T7" fmla="*/ 290 h 593"/>
                  <a:gd name="T8" fmla="*/ 0 w 567"/>
                  <a:gd name="T9" fmla="*/ 373 h 593"/>
                  <a:gd name="T10" fmla="*/ 196 w 567"/>
                  <a:gd name="T11" fmla="*/ 554 h 593"/>
                  <a:gd name="T12" fmla="*/ 196 w 567"/>
                  <a:gd name="T13" fmla="*/ 554 h 593"/>
                  <a:gd name="T14" fmla="*/ 525 w 567"/>
                  <a:gd name="T15" fmla="*/ 367 h 593"/>
                  <a:gd name="T16" fmla="*/ 525 w 567"/>
                  <a:gd name="T17" fmla="*/ 367 h 593"/>
                  <a:gd name="T18" fmla="*/ 322 w 567"/>
                  <a:gd name="T19" fmla="*/ 11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7" h="593">
                    <a:moveTo>
                      <a:pt x="322" y="11"/>
                    </a:moveTo>
                    <a:cubicBezTo>
                      <a:pt x="322" y="11"/>
                      <a:pt x="322" y="11"/>
                      <a:pt x="322" y="11"/>
                    </a:cubicBezTo>
                    <a:cubicBezTo>
                      <a:pt x="289" y="2"/>
                      <a:pt x="255" y="0"/>
                      <a:pt x="222" y="3"/>
                    </a:cubicBezTo>
                    <a:cubicBezTo>
                      <a:pt x="251" y="105"/>
                      <a:pt x="223" y="215"/>
                      <a:pt x="148" y="290"/>
                    </a:cubicBezTo>
                    <a:cubicBezTo>
                      <a:pt x="107" y="331"/>
                      <a:pt x="56" y="359"/>
                      <a:pt x="0" y="373"/>
                    </a:cubicBezTo>
                    <a:cubicBezTo>
                      <a:pt x="31" y="458"/>
                      <a:pt x="101" y="528"/>
                      <a:pt x="196" y="554"/>
                    </a:cubicBezTo>
                    <a:cubicBezTo>
                      <a:pt x="196" y="554"/>
                      <a:pt x="196" y="554"/>
                      <a:pt x="196" y="554"/>
                    </a:cubicBezTo>
                    <a:cubicBezTo>
                      <a:pt x="338" y="593"/>
                      <a:pt x="486" y="509"/>
                      <a:pt x="525" y="367"/>
                    </a:cubicBezTo>
                    <a:cubicBezTo>
                      <a:pt x="525" y="367"/>
                      <a:pt x="525" y="367"/>
                      <a:pt x="525" y="367"/>
                    </a:cubicBezTo>
                    <a:cubicBezTo>
                      <a:pt x="567" y="213"/>
                      <a:pt x="476" y="54"/>
                      <a:pt x="322" y="1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Shape 2368">
              <a:extLst>
                <a:ext uri="{FF2B5EF4-FFF2-40B4-BE49-F238E27FC236}">
                  <a16:creationId xmlns:a16="http://schemas.microsoft.com/office/drawing/2014/main" id="{926099E1-FDF2-C021-A8C8-689C487EB769}"/>
                </a:ext>
              </a:extLst>
            </p:cNvPr>
            <p:cNvSpPr/>
            <p:nvPr/>
          </p:nvSpPr>
          <p:spPr>
            <a:xfrm>
              <a:off x="5755000" y="5026182"/>
              <a:ext cx="489960" cy="48992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 name="Shape 2389">
              <a:extLst>
                <a:ext uri="{FF2B5EF4-FFF2-40B4-BE49-F238E27FC236}">
                  <a16:creationId xmlns:a16="http://schemas.microsoft.com/office/drawing/2014/main" id="{D28A642F-4EE0-3C0B-E271-54E0CE411EF3}"/>
                </a:ext>
              </a:extLst>
            </p:cNvPr>
            <p:cNvSpPr/>
            <p:nvPr/>
          </p:nvSpPr>
          <p:spPr>
            <a:xfrm>
              <a:off x="6925262" y="4454237"/>
              <a:ext cx="489960" cy="40084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7" name="Shape 2390">
              <a:extLst>
                <a:ext uri="{FF2B5EF4-FFF2-40B4-BE49-F238E27FC236}">
                  <a16:creationId xmlns:a16="http://schemas.microsoft.com/office/drawing/2014/main" id="{AE8ED77C-266E-4669-2BA0-8DFA12CCF231}"/>
                </a:ext>
              </a:extLst>
            </p:cNvPr>
            <p:cNvSpPr/>
            <p:nvPr/>
          </p:nvSpPr>
          <p:spPr>
            <a:xfrm>
              <a:off x="4784069" y="4146197"/>
              <a:ext cx="489960" cy="48992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8" name="Shape 2435">
              <a:extLst>
                <a:ext uri="{FF2B5EF4-FFF2-40B4-BE49-F238E27FC236}">
                  <a16:creationId xmlns:a16="http://schemas.microsoft.com/office/drawing/2014/main" id="{F5E80282-6D6A-C8EF-C02F-3A449A759246}"/>
                </a:ext>
              </a:extLst>
            </p:cNvPr>
            <p:cNvSpPr/>
            <p:nvPr/>
          </p:nvSpPr>
          <p:spPr>
            <a:xfrm>
              <a:off x="4832976" y="2922055"/>
              <a:ext cx="489960" cy="489924"/>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 name="Shape 2447">
              <a:extLst>
                <a:ext uri="{FF2B5EF4-FFF2-40B4-BE49-F238E27FC236}">
                  <a16:creationId xmlns:a16="http://schemas.microsoft.com/office/drawing/2014/main" id="{0D9FCA6D-A2E1-5474-151D-A20D9AD8F033}"/>
                </a:ext>
              </a:extLst>
            </p:cNvPr>
            <p:cNvSpPr/>
            <p:nvPr/>
          </p:nvSpPr>
          <p:spPr>
            <a:xfrm>
              <a:off x="7071533" y="3220702"/>
              <a:ext cx="489960" cy="400846"/>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0" name="Shape 2627">
              <a:extLst>
                <a:ext uri="{FF2B5EF4-FFF2-40B4-BE49-F238E27FC236}">
                  <a16:creationId xmlns:a16="http://schemas.microsoft.com/office/drawing/2014/main" id="{9D632AF0-D17A-D140-02C6-274DC4338F29}"/>
                </a:ext>
              </a:extLst>
            </p:cNvPr>
            <p:cNvSpPr/>
            <p:nvPr/>
          </p:nvSpPr>
          <p:spPr>
            <a:xfrm>
              <a:off x="5999980" y="2432131"/>
              <a:ext cx="489960" cy="489924"/>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30" name="TextBox 29">
            <a:extLst>
              <a:ext uri="{FF2B5EF4-FFF2-40B4-BE49-F238E27FC236}">
                <a16:creationId xmlns:a16="http://schemas.microsoft.com/office/drawing/2014/main" id="{65506A52-10CE-6958-09F7-05B0490ABB56}"/>
              </a:ext>
            </a:extLst>
          </p:cNvPr>
          <p:cNvSpPr txBox="1"/>
          <p:nvPr/>
        </p:nvSpPr>
        <p:spPr>
          <a:xfrm>
            <a:off x="670889" y="1814911"/>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31" name="TextBox 30">
            <a:extLst>
              <a:ext uri="{FF2B5EF4-FFF2-40B4-BE49-F238E27FC236}">
                <a16:creationId xmlns:a16="http://schemas.microsoft.com/office/drawing/2014/main" id="{C4079F75-D276-8CB0-0812-65E5895033EB}"/>
              </a:ext>
            </a:extLst>
          </p:cNvPr>
          <p:cNvSpPr txBox="1"/>
          <p:nvPr/>
        </p:nvSpPr>
        <p:spPr>
          <a:xfrm>
            <a:off x="670889" y="2099546"/>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34" name="TextBox 33">
            <a:extLst>
              <a:ext uri="{FF2B5EF4-FFF2-40B4-BE49-F238E27FC236}">
                <a16:creationId xmlns:a16="http://schemas.microsoft.com/office/drawing/2014/main" id="{2E3E860C-215A-20C3-255D-87C615231980}"/>
              </a:ext>
            </a:extLst>
          </p:cNvPr>
          <p:cNvSpPr txBox="1"/>
          <p:nvPr/>
        </p:nvSpPr>
        <p:spPr>
          <a:xfrm>
            <a:off x="670889" y="3396968"/>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35" name="TextBox 34">
            <a:extLst>
              <a:ext uri="{FF2B5EF4-FFF2-40B4-BE49-F238E27FC236}">
                <a16:creationId xmlns:a16="http://schemas.microsoft.com/office/drawing/2014/main" id="{086818C8-3303-9F4D-35A6-F7350E8E7F27}"/>
              </a:ext>
            </a:extLst>
          </p:cNvPr>
          <p:cNvSpPr txBox="1"/>
          <p:nvPr/>
        </p:nvSpPr>
        <p:spPr>
          <a:xfrm>
            <a:off x="670889" y="3681603"/>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37" name="TextBox 36">
            <a:extLst>
              <a:ext uri="{FF2B5EF4-FFF2-40B4-BE49-F238E27FC236}">
                <a16:creationId xmlns:a16="http://schemas.microsoft.com/office/drawing/2014/main" id="{7381F59C-B313-CF30-BBFF-9E9B7EF21B4C}"/>
              </a:ext>
            </a:extLst>
          </p:cNvPr>
          <p:cNvSpPr txBox="1"/>
          <p:nvPr/>
        </p:nvSpPr>
        <p:spPr>
          <a:xfrm>
            <a:off x="670889" y="4979025"/>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38" name="TextBox 37">
            <a:extLst>
              <a:ext uri="{FF2B5EF4-FFF2-40B4-BE49-F238E27FC236}">
                <a16:creationId xmlns:a16="http://schemas.microsoft.com/office/drawing/2014/main" id="{E769C8E2-2C3A-3FD4-6978-8C1404E45DF5}"/>
              </a:ext>
            </a:extLst>
          </p:cNvPr>
          <p:cNvSpPr txBox="1"/>
          <p:nvPr/>
        </p:nvSpPr>
        <p:spPr>
          <a:xfrm>
            <a:off x="670889" y="526366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40" name="TextBox 39">
            <a:extLst>
              <a:ext uri="{FF2B5EF4-FFF2-40B4-BE49-F238E27FC236}">
                <a16:creationId xmlns:a16="http://schemas.microsoft.com/office/drawing/2014/main" id="{3574331A-4C09-DA07-8DDF-011D8BAA8AB1}"/>
              </a:ext>
            </a:extLst>
          </p:cNvPr>
          <p:cNvSpPr txBox="1"/>
          <p:nvPr/>
        </p:nvSpPr>
        <p:spPr>
          <a:xfrm>
            <a:off x="9769314" y="1814911"/>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41" name="TextBox 40">
            <a:extLst>
              <a:ext uri="{FF2B5EF4-FFF2-40B4-BE49-F238E27FC236}">
                <a16:creationId xmlns:a16="http://schemas.microsoft.com/office/drawing/2014/main" id="{67771080-C8D9-47EC-4D9F-C2A86A0B52BD}"/>
              </a:ext>
            </a:extLst>
          </p:cNvPr>
          <p:cNvSpPr txBox="1"/>
          <p:nvPr/>
        </p:nvSpPr>
        <p:spPr>
          <a:xfrm>
            <a:off x="8160260" y="2099546"/>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43" name="TextBox 42">
            <a:extLst>
              <a:ext uri="{FF2B5EF4-FFF2-40B4-BE49-F238E27FC236}">
                <a16:creationId xmlns:a16="http://schemas.microsoft.com/office/drawing/2014/main" id="{6E351B9A-FD66-093A-7654-A89F125B8786}"/>
              </a:ext>
            </a:extLst>
          </p:cNvPr>
          <p:cNvSpPr txBox="1"/>
          <p:nvPr/>
        </p:nvSpPr>
        <p:spPr>
          <a:xfrm>
            <a:off x="9769314" y="3396968"/>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44" name="TextBox 43">
            <a:extLst>
              <a:ext uri="{FF2B5EF4-FFF2-40B4-BE49-F238E27FC236}">
                <a16:creationId xmlns:a16="http://schemas.microsoft.com/office/drawing/2014/main" id="{A3A443B8-0E7F-4E0E-2B3F-6C64804978A4}"/>
              </a:ext>
            </a:extLst>
          </p:cNvPr>
          <p:cNvSpPr txBox="1"/>
          <p:nvPr/>
        </p:nvSpPr>
        <p:spPr>
          <a:xfrm>
            <a:off x="8160260" y="3681603"/>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46" name="TextBox 45">
            <a:extLst>
              <a:ext uri="{FF2B5EF4-FFF2-40B4-BE49-F238E27FC236}">
                <a16:creationId xmlns:a16="http://schemas.microsoft.com/office/drawing/2014/main" id="{54EE7A83-D6B7-BB9B-3042-5EA90348D43E}"/>
              </a:ext>
            </a:extLst>
          </p:cNvPr>
          <p:cNvSpPr txBox="1"/>
          <p:nvPr/>
        </p:nvSpPr>
        <p:spPr>
          <a:xfrm>
            <a:off x="9769314" y="4979025"/>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47" name="TextBox 46">
            <a:extLst>
              <a:ext uri="{FF2B5EF4-FFF2-40B4-BE49-F238E27FC236}">
                <a16:creationId xmlns:a16="http://schemas.microsoft.com/office/drawing/2014/main" id="{FD4D6F90-DB81-6546-86C7-8046D44FF8F2}"/>
              </a:ext>
            </a:extLst>
          </p:cNvPr>
          <p:cNvSpPr txBox="1"/>
          <p:nvPr/>
        </p:nvSpPr>
        <p:spPr>
          <a:xfrm>
            <a:off x="8160260" y="5263660"/>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Tree>
    <p:extLst>
      <p:ext uri="{BB962C8B-B14F-4D97-AF65-F5344CB8AC3E}">
        <p14:creationId xmlns:p14="http://schemas.microsoft.com/office/powerpoint/2010/main" val="276220529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30" name="TextBox 29">
            <a:extLst>
              <a:ext uri="{FF2B5EF4-FFF2-40B4-BE49-F238E27FC236}">
                <a16:creationId xmlns:a16="http://schemas.microsoft.com/office/drawing/2014/main" id="{65506A52-10CE-6958-09F7-05B0490ABB56}"/>
              </a:ext>
            </a:extLst>
          </p:cNvPr>
          <p:cNvSpPr txBox="1"/>
          <p:nvPr/>
        </p:nvSpPr>
        <p:spPr>
          <a:xfrm>
            <a:off x="670889" y="1875785"/>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31" name="TextBox 30">
            <a:extLst>
              <a:ext uri="{FF2B5EF4-FFF2-40B4-BE49-F238E27FC236}">
                <a16:creationId xmlns:a16="http://schemas.microsoft.com/office/drawing/2014/main" id="{C4079F75-D276-8CB0-0812-65E5895033EB}"/>
              </a:ext>
            </a:extLst>
          </p:cNvPr>
          <p:cNvSpPr txBox="1"/>
          <p:nvPr/>
        </p:nvSpPr>
        <p:spPr>
          <a:xfrm>
            <a:off x="670889" y="216042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34" name="TextBox 33">
            <a:extLst>
              <a:ext uri="{FF2B5EF4-FFF2-40B4-BE49-F238E27FC236}">
                <a16:creationId xmlns:a16="http://schemas.microsoft.com/office/drawing/2014/main" id="{2E3E860C-215A-20C3-255D-87C615231980}"/>
              </a:ext>
            </a:extLst>
          </p:cNvPr>
          <p:cNvSpPr txBox="1"/>
          <p:nvPr/>
        </p:nvSpPr>
        <p:spPr>
          <a:xfrm>
            <a:off x="670889" y="3457842"/>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35" name="TextBox 34">
            <a:extLst>
              <a:ext uri="{FF2B5EF4-FFF2-40B4-BE49-F238E27FC236}">
                <a16:creationId xmlns:a16="http://schemas.microsoft.com/office/drawing/2014/main" id="{086818C8-3303-9F4D-35A6-F7350E8E7F27}"/>
              </a:ext>
            </a:extLst>
          </p:cNvPr>
          <p:cNvSpPr txBox="1"/>
          <p:nvPr/>
        </p:nvSpPr>
        <p:spPr>
          <a:xfrm>
            <a:off x="670889" y="3742477"/>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37" name="TextBox 36">
            <a:extLst>
              <a:ext uri="{FF2B5EF4-FFF2-40B4-BE49-F238E27FC236}">
                <a16:creationId xmlns:a16="http://schemas.microsoft.com/office/drawing/2014/main" id="{7381F59C-B313-CF30-BBFF-9E9B7EF21B4C}"/>
              </a:ext>
            </a:extLst>
          </p:cNvPr>
          <p:cNvSpPr txBox="1"/>
          <p:nvPr/>
        </p:nvSpPr>
        <p:spPr>
          <a:xfrm>
            <a:off x="670889" y="5039899"/>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38" name="TextBox 37">
            <a:extLst>
              <a:ext uri="{FF2B5EF4-FFF2-40B4-BE49-F238E27FC236}">
                <a16:creationId xmlns:a16="http://schemas.microsoft.com/office/drawing/2014/main" id="{E769C8E2-2C3A-3FD4-6978-8C1404E45DF5}"/>
              </a:ext>
            </a:extLst>
          </p:cNvPr>
          <p:cNvSpPr txBox="1"/>
          <p:nvPr/>
        </p:nvSpPr>
        <p:spPr>
          <a:xfrm>
            <a:off x="670889" y="5324534"/>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nvGrpSpPr>
          <p:cNvPr id="3" name="Group 2">
            <a:extLst>
              <a:ext uri="{FF2B5EF4-FFF2-40B4-BE49-F238E27FC236}">
                <a16:creationId xmlns:a16="http://schemas.microsoft.com/office/drawing/2014/main" id="{4BE5A0CC-1C3F-A662-62C6-BA768D5C5F16}"/>
              </a:ext>
            </a:extLst>
          </p:cNvPr>
          <p:cNvGrpSpPr/>
          <p:nvPr/>
        </p:nvGrpSpPr>
        <p:grpSpPr>
          <a:xfrm>
            <a:off x="3851681" y="1935447"/>
            <a:ext cx="4178261" cy="4090274"/>
            <a:chOff x="3967113" y="1922633"/>
            <a:chExt cx="4178261" cy="4090274"/>
          </a:xfrm>
        </p:grpSpPr>
        <p:sp>
          <p:nvSpPr>
            <p:cNvPr id="4" name="Freeform 22">
              <a:extLst>
                <a:ext uri="{FF2B5EF4-FFF2-40B4-BE49-F238E27FC236}">
                  <a16:creationId xmlns:a16="http://schemas.microsoft.com/office/drawing/2014/main" id="{C37871E4-3800-64AB-E1E5-D2C4B808C5D6}"/>
                </a:ext>
              </a:extLst>
            </p:cNvPr>
            <p:cNvSpPr>
              <a:spLocks/>
            </p:cNvSpPr>
            <p:nvPr/>
          </p:nvSpPr>
          <p:spPr bwMode="auto">
            <a:xfrm>
              <a:off x="6000359" y="5804826"/>
              <a:ext cx="114147" cy="208081"/>
            </a:xfrm>
            <a:custGeom>
              <a:avLst/>
              <a:gdLst>
                <a:gd name="T0" fmla="*/ 96 w 96"/>
                <a:gd name="T1" fmla="*/ 175 h 175"/>
                <a:gd name="T2" fmla="*/ 0 w 96"/>
                <a:gd name="T3" fmla="*/ 0 h 175"/>
                <a:gd name="T4" fmla="*/ 96 w 96"/>
                <a:gd name="T5" fmla="*/ 4 h 175"/>
                <a:gd name="T6" fmla="*/ 96 w 96"/>
                <a:gd name="T7" fmla="*/ 175 h 175"/>
              </a:gdLst>
              <a:ahLst/>
              <a:cxnLst>
                <a:cxn ang="0">
                  <a:pos x="T0" y="T1"/>
                </a:cxn>
                <a:cxn ang="0">
                  <a:pos x="T2" y="T3"/>
                </a:cxn>
                <a:cxn ang="0">
                  <a:pos x="T4" y="T5"/>
                </a:cxn>
                <a:cxn ang="0">
                  <a:pos x="T6" y="T7"/>
                </a:cxn>
              </a:cxnLst>
              <a:rect l="0" t="0" r="r" b="b"/>
              <a:pathLst>
                <a:path w="96" h="175">
                  <a:moveTo>
                    <a:pt x="96" y="175"/>
                  </a:moveTo>
                  <a:lnTo>
                    <a:pt x="0" y="0"/>
                  </a:lnTo>
                  <a:lnTo>
                    <a:pt x="96" y="4"/>
                  </a:lnTo>
                  <a:lnTo>
                    <a:pt x="96" y="175"/>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7">
              <a:extLst>
                <a:ext uri="{FF2B5EF4-FFF2-40B4-BE49-F238E27FC236}">
                  <a16:creationId xmlns:a16="http://schemas.microsoft.com/office/drawing/2014/main" id="{A4F1DEE5-B736-991B-E263-B1CEC6948C08}"/>
                </a:ext>
              </a:extLst>
            </p:cNvPr>
            <p:cNvSpPr>
              <a:spLocks noEditPoints="1"/>
            </p:cNvSpPr>
            <p:nvPr/>
          </p:nvSpPr>
          <p:spPr bwMode="auto">
            <a:xfrm>
              <a:off x="4458183" y="1964250"/>
              <a:ext cx="1656323" cy="1911965"/>
            </a:xfrm>
            <a:custGeom>
              <a:avLst/>
              <a:gdLst>
                <a:gd name="T0" fmla="*/ 586 w 586"/>
                <a:gd name="T1" fmla="*/ 677 h 677"/>
                <a:gd name="T2" fmla="*/ 586 w 586"/>
                <a:gd name="T3" fmla="*/ 677 h 677"/>
                <a:gd name="T4" fmla="*/ 586 w 586"/>
                <a:gd name="T5" fmla="*/ 0 h 677"/>
                <a:gd name="T6" fmla="*/ 0 w 586"/>
                <a:gd name="T7" fmla="*/ 338 h 677"/>
                <a:gd name="T8" fmla="*/ 586 w 586"/>
                <a:gd name="T9" fmla="*/ 677 h 677"/>
                <a:gd name="T10" fmla="*/ 586 w 586"/>
                <a:gd name="T11" fmla="*/ 0 h 677"/>
              </a:gdLst>
              <a:ahLst/>
              <a:cxnLst>
                <a:cxn ang="0">
                  <a:pos x="T0" y="T1"/>
                </a:cxn>
                <a:cxn ang="0">
                  <a:pos x="T2" y="T3"/>
                </a:cxn>
                <a:cxn ang="0">
                  <a:pos x="T4" y="T5"/>
                </a:cxn>
                <a:cxn ang="0">
                  <a:pos x="T6" y="T7"/>
                </a:cxn>
                <a:cxn ang="0">
                  <a:pos x="T8" y="T9"/>
                </a:cxn>
                <a:cxn ang="0">
                  <a:pos x="T10" y="T11"/>
                </a:cxn>
              </a:cxnLst>
              <a:rect l="0" t="0" r="r" b="b"/>
              <a:pathLst>
                <a:path w="586" h="677">
                  <a:moveTo>
                    <a:pt x="586" y="677"/>
                  </a:moveTo>
                  <a:cubicBezTo>
                    <a:pt x="586" y="677"/>
                    <a:pt x="586" y="677"/>
                    <a:pt x="586" y="677"/>
                  </a:cubicBezTo>
                  <a:moveTo>
                    <a:pt x="586" y="0"/>
                  </a:moveTo>
                  <a:cubicBezTo>
                    <a:pt x="336" y="0"/>
                    <a:pt x="117" y="136"/>
                    <a:pt x="0" y="338"/>
                  </a:cubicBezTo>
                  <a:cubicBezTo>
                    <a:pt x="586" y="677"/>
                    <a:pt x="586" y="677"/>
                    <a:pt x="586" y="677"/>
                  </a:cubicBezTo>
                  <a:cubicBezTo>
                    <a:pt x="586" y="0"/>
                    <a:pt x="586" y="0"/>
                    <a:pt x="586"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a:extLst>
                <a:ext uri="{FF2B5EF4-FFF2-40B4-BE49-F238E27FC236}">
                  <a16:creationId xmlns:a16="http://schemas.microsoft.com/office/drawing/2014/main" id="{384BFFCF-04EA-252E-E775-108B1E3A03B9}"/>
                </a:ext>
              </a:extLst>
            </p:cNvPr>
            <p:cNvSpPr>
              <a:spLocks/>
            </p:cNvSpPr>
            <p:nvPr/>
          </p:nvSpPr>
          <p:spPr bwMode="auto">
            <a:xfrm>
              <a:off x="4439158" y="3876214"/>
              <a:ext cx="1675348" cy="1933367"/>
            </a:xfrm>
            <a:custGeom>
              <a:avLst/>
              <a:gdLst>
                <a:gd name="T0" fmla="*/ 593 w 593"/>
                <a:gd name="T1" fmla="*/ 0 h 685"/>
                <a:gd name="T2" fmla="*/ 593 w 593"/>
                <a:gd name="T3" fmla="*/ 0 h 685"/>
                <a:gd name="T4" fmla="*/ 0 w 593"/>
                <a:gd name="T5" fmla="*/ 342 h 685"/>
                <a:gd name="T6" fmla="*/ 593 w 593"/>
                <a:gd name="T7" fmla="*/ 685 h 685"/>
                <a:gd name="T8" fmla="*/ 593 w 593"/>
                <a:gd name="T9" fmla="*/ 676 h 685"/>
                <a:gd name="T10" fmla="*/ 593 w 593"/>
                <a:gd name="T11" fmla="*/ 0 h 685"/>
              </a:gdLst>
              <a:ahLst/>
              <a:cxnLst>
                <a:cxn ang="0">
                  <a:pos x="T0" y="T1"/>
                </a:cxn>
                <a:cxn ang="0">
                  <a:pos x="T2" y="T3"/>
                </a:cxn>
                <a:cxn ang="0">
                  <a:pos x="T4" y="T5"/>
                </a:cxn>
                <a:cxn ang="0">
                  <a:pos x="T6" y="T7"/>
                </a:cxn>
                <a:cxn ang="0">
                  <a:pos x="T8" y="T9"/>
                </a:cxn>
                <a:cxn ang="0">
                  <a:pos x="T10" y="T11"/>
                </a:cxn>
              </a:cxnLst>
              <a:rect l="0" t="0" r="r" b="b"/>
              <a:pathLst>
                <a:path w="593" h="685">
                  <a:moveTo>
                    <a:pt x="593" y="0"/>
                  </a:moveTo>
                  <a:cubicBezTo>
                    <a:pt x="593" y="0"/>
                    <a:pt x="593" y="0"/>
                    <a:pt x="593" y="0"/>
                  </a:cubicBezTo>
                  <a:cubicBezTo>
                    <a:pt x="0" y="342"/>
                    <a:pt x="0" y="342"/>
                    <a:pt x="0" y="342"/>
                  </a:cubicBezTo>
                  <a:cubicBezTo>
                    <a:pt x="119" y="547"/>
                    <a:pt x="340" y="685"/>
                    <a:pt x="593" y="685"/>
                  </a:cubicBezTo>
                  <a:cubicBezTo>
                    <a:pt x="593" y="676"/>
                    <a:pt x="593" y="676"/>
                    <a:pt x="593" y="676"/>
                  </a:cubicBezTo>
                  <a:cubicBezTo>
                    <a:pt x="593" y="0"/>
                    <a:pt x="593" y="0"/>
                    <a:pt x="593" y="0"/>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1">
              <a:extLst>
                <a:ext uri="{FF2B5EF4-FFF2-40B4-BE49-F238E27FC236}">
                  <a16:creationId xmlns:a16="http://schemas.microsoft.com/office/drawing/2014/main" id="{29D3F6ED-2C9D-C795-F194-B4D4CCDA4E46}"/>
                </a:ext>
              </a:extLst>
            </p:cNvPr>
            <p:cNvSpPr>
              <a:spLocks/>
            </p:cNvSpPr>
            <p:nvPr/>
          </p:nvSpPr>
          <p:spPr bwMode="auto">
            <a:xfrm>
              <a:off x="6114506" y="1922633"/>
              <a:ext cx="1694372" cy="1953581"/>
            </a:xfrm>
            <a:custGeom>
              <a:avLst/>
              <a:gdLst>
                <a:gd name="T0" fmla="*/ 0 w 600"/>
                <a:gd name="T1" fmla="*/ 0 h 692"/>
                <a:gd name="T2" fmla="*/ 0 w 600"/>
                <a:gd name="T3" fmla="*/ 692 h 692"/>
                <a:gd name="T4" fmla="*/ 600 w 600"/>
                <a:gd name="T5" fmla="*/ 346 h 692"/>
                <a:gd name="T6" fmla="*/ 0 w 600"/>
                <a:gd name="T7" fmla="*/ 0 h 692"/>
              </a:gdLst>
              <a:ahLst/>
              <a:cxnLst>
                <a:cxn ang="0">
                  <a:pos x="T0" y="T1"/>
                </a:cxn>
                <a:cxn ang="0">
                  <a:pos x="T2" y="T3"/>
                </a:cxn>
                <a:cxn ang="0">
                  <a:pos x="T4" y="T5"/>
                </a:cxn>
                <a:cxn ang="0">
                  <a:pos x="T6" y="T7"/>
                </a:cxn>
              </a:cxnLst>
              <a:rect l="0" t="0" r="r" b="b"/>
              <a:pathLst>
                <a:path w="600" h="692">
                  <a:moveTo>
                    <a:pt x="0" y="0"/>
                  </a:moveTo>
                  <a:cubicBezTo>
                    <a:pt x="0" y="692"/>
                    <a:pt x="0" y="692"/>
                    <a:pt x="0" y="692"/>
                  </a:cubicBezTo>
                  <a:cubicBezTo>
                    <a:pt x="600" y="346"/>
                    <a:pt x="600" y="346"/>
                    <a:pt x="600" y="346"/>
                  </a:cubicBezTo>
                  <a:cubicBezTo>
                    <a:pt x="480" y="139"/>
                    <a:pt x="256" y="0"/>
                    <a:pt x="0"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4">
              <a:extLst>
                <a:ext uri="{FF2B5EF4-FFF2-40B4-BE49-F238E27FC236}">
                  <a16:creationId xmlns:a16="http://schemas.microsoft.com/office/drawing/2014/main" id="{9E5DA76C-7361-2496-E8C6-CF7FB16914AB}"/>
                </a:ext>
              </a:extLst>
            </p:cNvPr>
            <p:cNvSpPr>
              <a:spLocks/>
            </p:cNvSpPr>
            <p:nvPr/>
          </p:nvSpPr>
          <p:spPr bwMode="auto">
            <a:xfrm>
              <a:off x="3967113" y="2814408"/>
              <a:ext cx="2124802" cy="2123613"/>
            </a:xfrm>
            <a:custGeom>
              <a:avLst/>
              <a:gdLst>
                <a:gd name="T0" fmla="*/ 100 w 752"/>
                <a:gd name="T1" fmla="*/ 752 h 752"/>
                <a:gd name="T2" fmla="*/ 0 w 752"/>
                <a:gd name="T3" fmla="*/ 376 h 752"/>
                <a:gd name="T4" fmla="*/ 100 w 752"/>
                <a:gd name="T5" fmla="*/ 0 h 752"/>
                <a:gd name="T6" fmla="*/ 752 w 752"/>
                <a:gd name="T7" fmla="*/ 376 h 752"/>
                <a:gd name="T8" fmla="*/ 100 w 752"/>
                <a:gd name="T9" fmla="*/ 752 h 752"/>
              </a:gdLst>
              <a:ahLst/>
              <a:cxnLst>
                <a:cxn ang="0">
                  <a:pos x="T0" y="T1"/>
                </a:cxn>
                <a:cxn ang="0">
                  <a:pos x="T2" y="T3"/>
                </a:cxn>
                <a:cxn ang="0">
                  <a:pos x="T4" y="T5"/>
                </a:cxn>
                <a:cxn ang="0">
                  <a:pos x="T6" y="T7"/>
                </a:cxn>
                <a:cxn ang="0">
                  <a:pos x="T8" y="T9"/>
                </a:cxn>
              </a:cxnLst>
              <a:rect l="0" t="0" r="r" b="b"/>
              <a:pathLst>
                <a:path w="752" h="752">
                  <a:moveTo>
                    <a:pt x="100" y="752"/>
                  </a:moveTo>
                  <a:cubicBezTo>
                    <a:pt x="35" y="638"/>
                    <a:pt x="0" y="508"/>
                    <a:pt x="0" y="376"/>
                  </a:cubicBezTo>
                  <a:cubicBezTo>
                    <a:pt x="0" y="244"/>
                    <a:pt x="35" y="114"/>
                    <a:pt x="100" y="0"/>
                  </a:cubicBezTo>
                  <a:cubicBezTo>
                    <a:pt x="752" y="376"/>
                    <a:pt x="752" y="376"/>
                    <a:pt x="752" y="376"/>
                  </a:cubicBezTo>
                  <a:lnTo>
                    <a:pt x="100" y="752"/>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8">
              <a:extLst>
                <a:ext uri="{FF2B5EF4-FFF2-40B4-BE49-F238E27FC236}">
                  <a16:creationId xmlns:a16="http://schemas.microsoft.com/office/drawing/2014/main" id="{FF754ABA-18D0-DECB-A7FF-9C95982D7813}"/>
                </a:ext>
              </a:extLst>
            </p:cNvPr>
            <p:cNvSpPr>
              <a:spLocks/>
            </p:cNvSpPr>
            <p:nvPr/>
          </p:nvSpPr>
          <p:spPr bwMode="auto">
            <a:xfrm>
              <a:off x="6114506" y="2859591"/>
              <a:ext cx="2030868" cy="2029679"/>
            </a:xfrm>
            <a:custGeom>
              <a:avLst/>
              <a:gdLst>
                <a:gd name="T0" fmla="*/ 623 w 719"/>
                <a:gd name="T1" fmla="*/ 0 h 719"/>
                <a:gd name="T2" fmla="*/ 600 w 719"/>
                <a:gd name="T3" fmla="*/ 14 h 719"/>
                <a:gd name="T4" fmla="*/ 0 w 719"/>
                <a:gd name="T5" fmla="*/ 360 h 719"/>
                <a:gd name="T6" fmla="*/ 623 w 719"/>
                <a:gd name="T7" fmla="*/ 719 h 719"/>
                <a:gd name="T8" fmla="*/ 719 w 719"/>
                <a:gd name="T9" fmla="*/ 360 h 719"/>
                <a:gd name="T10" fmla="*/ 623 w 719"/>
                <a:gd name="T11" fmla="*/ 0 h 719"/>
              </a:gdLst>
              <a:ahLst/>
              <a:cxnLst>
                <a:cxn ang="0">
                  <a:pos x="T0" y="T1"/>
                </a:cxn>
                <a:cxn ang="0">
                  <a:pos x="T2" y="T3"/>
                </a:cxn>
                <a:cxn ang="0">
                  <a:pos x="T4" y="T5"/>
                </a:cxn>
                <a:cxn ang="0">
                  <a:pos x="T6" y="T7"/>
                </a:cxn>
                <a:cxn ang="0">
                  <a:pos x="T8" y="T9"/>
                </a:cxn>
                <a:cxn ang="0">
                  <a:pos x="T10" y="T11"/>
                </a:cxn>
              </a:cxnLst>
              <a:rect l="0" t="0" r="r" b="b"/>
              <a:pathLst>
                <a:path w="719" h="719">
                  <a:moveTo>
                    <a:pt x="623" y="0"/>
                  </a:moveTo>
                  <a:cubicBezTo>
                    <a:pt x="600" y="14"/>
                    <a:pt x="600" y="14"/>
                    <a:pt x="600" y="14"/>
                  </a:cubicBezTo>
                  <a:cubicBezTo>
                    <a:pt x="0" y="360"/>
                    <a:pt x="0" y="360"/>
                    <a:pt x="0" y="360"/>
                  </a:cubicBezTo>
                  <a:cubicBezTo>
                    <a:pt x="623" y="719"/>
                    <a:pt x="623" y="719"/>
                    <a:pt x="623" y="719"/>
                  </a:cubicBezTo>
                  <a:cubicBezTo>
                    <a:pt x="684" y="614"/>
                    <a:pt x="719" y="491"/>
                    <a:pt x="719" y="360"/>
                  </a:cubicBezTo>
                  <a:cubicBezTo>
                    <a:pt x="719" y="229"/>
                    <a:pt x="684" y="106"/>
                    <a:pt x="623" y="0"/>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21">
              <a:extLst>
                <a:ext uri="{FF2B5EF4-FFF2-40B4-BE49-F238E27FC236}">
                  <a16:creationId xmlns:a16="http://schemas.microsoft.com/office/drawing/2014/main" id="{C67814A9-BB4F-DF23-E970-5B8B43C44E49}"/>
                </a:ext>
              </a:extLst>
            </p:cNvPr>
            <p:cNvSpPr>
              <a:spLocks/>
            </p:cNvSpPr>
            <p:nvPr/>
          </p:nvSpPr>
          <p:spPr bwMode="auto">
            <a:xfrm>
              <a:off x="6127585" y="3895239"/>
              <a:ext cx="1822788" cy="2106966"/>
            </a:xfrm>
            <a:custGeom>
              <a:avLst/>
              <a:gdLst>
                <a:gd name="T0" fmla="*/ 0 w 645"/>
                <a:gd name="T1" fmla="*/ 0 h 746"/>
                <a:gd name="T2" fmla="*/ 645 w 645"/>
                <a:gd name="T3" fmla="*/ 373 h 746"/>
                <a:gd name="T4" fmla="*/ 377 w 645"/>
                <a:gd name="T5" fmla="*/ 642 h 746"/>
                <a:gd name="T6" fmla="*/ 0 w 645"/>
                <a:gd name="T7" fmla="*/ 746 h 746"/>
                <a:gd name="T8" fmla="*/ 0 w 645"/>
                <a:gd name="T9" fmla="*/ 0 h 746"/>
              </a:gdLst>
              <a:ahLst/>
              <a:cxnLst>
                <a:cxn ang="0">
                  <a:pos x="T0" y="T1"/>
                </a:cxn>
                <a:cxn ang="0">
                  <a:pos x="T2" y="T3"/>
                </a:cxn>
                <a:cxn ang="0">
                  <a:pos x="T4" y="T5"/>
                </a:cxn>
                <a:cxn ang="0">
                  <a:pos x="T6" y="T7"/>
                </a:cxn>
                <a:cxn ang="0">
                  <a:pos x="T8" y="T9"/>
                </a:cxn>
              </a:cxnLst>
              <a:rect l="0" t="0" r="r" b="b"/>
              <a:pathLst>
                <a:path w="645" h="746">
                  <a:moveTo>
                    <a:pt x="0" y="0"/>
                  </a:moveTo>
                  <a:cubicBezTo>
                    <a:pt x="645" y="373"/>
                    <a:pt x="645" y="373"/>
                    <a:pt x="645" y="373"/>
                  </a:cubicBezTo>
                  <a:cubicBezTo>
                    <a:pt x="580" y="484"/>
                    <a:pt x="488" y="577"/>
                    <a:pt x="377" y="642"/>
                  </a:cubicBezTo>
                  <a:cubicBezTo>
                    <a:pt x="263" y="709"/>
                    <a:pt x="133" y="745"/>
                    <a:pt x="0" y="746"/>
                  </a:cubicBez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2">
              <a:extLst>
                <a:ext uri="{FF2B5EF4-FFF2-40B4-BE49-F238E27FC236}">
                  <a16:creationId xmlns:a16="http://schemas.microsoft.com/office/drawing/2014/main" id="{7F55D63D-5173-CA1B-BD7F-1E1DDDAE4B8E}"/>
                </a:ext>
              </a:extLst>
            </p:cNvPr>
            <p:cNvSpPr>
              <a:spLocks/>
            </p:cNvSpPr>
            <p:nvPr/>
          </p:nvSpPr>
          <p:spPr bwMode="auto">
            <a:xfrm>
              <a:off x="6080024" y="1922633"/>
              <a:ext cx="34482" cy="41617"/>
            </a:xfrm>
            <a:custGeom>
              <a:avLst/>
              <a:gdLst>
                <a:gd name="T0" fmla="*/ 29 w 29"/>
                <a:gd name="T1" fmla="*/ 0 h 35"/>
                <a:gd name="T2" fmla="*/ 0 w 29"/>
                <a:gd name="T3" fmla="*/ 35 h 35"/>
                <a:gd name="T4" fmla="*/ 29 w 29"/>
                <a:gd name="T5" fmla="*/ 35 h 35"/>
                <a:gd name="T6" fmla="*/ 29 w 29"/>
                <a:gd name="T7" fmla="*/ 0 h 35"/>
              </a:gdLst>
              <a:ahLst/>
              <a:cxnLst>
                <a:cxn ang="0">
                  <a:pos x="T0" y="T1"/>
                </a:cxn>
                <a:cxn ang="0">
                  <a:pos x="T2" y="T3"/>
                </a:cxn>
                <a:cxn ang="0">
                  <a:pos x="T4" y="T5"/>
                </a:cxn>
                <a:cxn ang="0">
                  <a:pos x="T6" y="T7"/>
                </a:cxn>
              </a:cxnLst>
              <a:rect l="0" t="0" r="r" b="b"/>
              <a:pathLst>
                <a:path w="29" h="35">
                  <a:moveTo>
                    <a:pt x="29" y="0"/>
                  </a:moveTo>
                  <a:lnTo>
                    <a:pt x="0" y="35"/>
                  </a:lnTo>
                  <a:lnTo>
                    <a:pt x="29" y="35"/>
                  </a:lnTo>
                  <a:lnTo>
                    <a:pt x="29"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5">
              <a:extLst>
                <a:ext uri="{FF2B5EF4-FFF2-40B4-BE49-F238E27FC236}">
                  <a16:creationId xmlns:a16="http://schemas.microsoft.com/office/drawing/2014/main" id="{CFA0335D-9CD0-B20D-E888-00296AFFE975}"/>
                </a:ext>
              </a:extLst>
            </p:cNvPr>
            <p:cNvSpPr>
              <a:spLocks/>
            </p:cNvSpPr>
            <p:nvPr/>
          </p:nvSpPr>
          <p:spPr bwMode="auto">
            <a:xfrm>
              <a:off x="4244157" y="2775170"/>
              <a:ext cx="307960" cy="143873"/>
            </a:xfrm>
            <a:custGeom>
              <a:avLst/>
              <a:gdLst>
                <a:gd name="T0" fmla="*/ 0 w 259"/>
                <a:gd name="T1" fmla="*/ 19 h 121"/>
                <a:gd name="T2" fmla="*/ 259 w 259"/>
                <a:gd name="T3" fmla="*/ 0 h 121"/>
                <a:gd name="T4" fmla="*/ 180 w 259"/>
                <a:gd name="T5" fmla="*/ 121 h 121"/>
                <a:gd name="T6" fmla="*/ 0 w 259"/>
                <a:gd name="T7" fmla="*/ 19 h 121"/>
              </a:gdLst>
              <a:ahLst/>
              <a:cxnLst>
                <a:cxn ang="0">
                  <a:pos x="T0" y="T1"/>
                </a:cxn>
                <a:cxn ang="0">
                  <a:pos x="T2" y="T3"/>
                </a:cxn>
                <a:cxn ang="0">
                  <a:pos x="T4" y="T5"/>
                </a:cxn>
                <a:cxn ang="0">
                  <a:pos x="T6" y="T7"/>
                </a:cxn>
              </a:cxnLst>
              <a:rect l="0" t="0" r="r" b="b"/>
              <a:pathLst>
                <a:path w="259" h="121">
                  <a:moveTo>
                    <a:pt x="0" y="19"/>
                  </a:moveTo>
                  <a:lnTo>
                    <a:pt x="259" y="0"/>
                  </a:lnTo>
                  <a:lnTo>
                    <a:pt x="180" y="121"/>
                  </a:lnTo>
                  <a:lnTo>
                    <a:pt x="0" y="19"/>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6">
              <a:extLst>
                <a:ext uri="{FF2B5EF4-FFF2-40B4-BE49-F238E27FC236}">
                  <a16:creationId xmlns:a16="http://schemas.microsoft.com/office/drawing/2014/main" id="{6F43CB7C-5408-6741-9415-724A05AA6FBF}"/>
                </a:ext>
              </a:extLst>
            </p:cNvPr>
            <p:cNvSpPr>
              <a:spLocks/>
            </p:cNvSpPr>
            <p:nvPr/>
          </p:nvSpPr>
          <p:spPr bwMode="auto">
            <a:xfrm>
              <a:off x="4244157" y="4841709"/>
              <a:ext cx="293692" cy="152196"/>
            </a:xfrm>
            <a:custGeom>
              <a:avLst/>
              <a:gdLst>
                <a:gd name="T0" fmla="*/ 0 w 247"/>
                <a:gd name="T1" fmla="*/ 95 h 128"/>
                <a:gd name="T2" fmla="*/ 247 w 247"/>
                <a:gd name="T3" fmla="*/ 128 h 128"/>
                <a:gd name="T4" fmla="*/ 164 w 247"/>
                <a:gd name="T5" fmla="*/ 0 h 128"/>
                <a:gd name="T6" fmla="*/ 0 w 247"/>
                <a:gd name="T7" fmla="*/ 95 h 128"/>
              </a:gdLst>
              <a:ahLst/>
              <a:cxnLst>
                <a:cxn ang="0">
                  <a:pos x="T0" y="T1"/>
                </a:cxn>
                <a:cxn ang="0">
                  <a:pos x="T2" y="T3"/>
                </a:cxn>
                <a:cxn ang="0">
                  <a:pos x="T4" y="T5"/>
                </a:cxn>
                <a:cxn ang="0">
                  <a:pos x="T6" y="T7"/>
                </a:cxn>
              </a:cxnLst>
              <a:rect l="0" t="0" r="r" b="b"/>
              <a:pathLst>
                <a:path w="247" h="128">
                  <a:moveTo>
                    <a:pt x="0" y="95"/>
                  </a:moveTo>
                  <a:lnTo>
                    <a:pt x="247" y="128"/>
                  </a:lnTo>
                  <a:lnTo>
                    <a:pt x="164" y="0"/>
                  </a:lnTo>
                  <a:lnTo>
                    <a:pt x="0" y="95"/>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9">
              <a:extLst>
                <a:ext uri="{FF2B5EF4-FFF2-40B4-BE49-F238E27FC236}">
                  <a16:creationId xmlns:a16="http://schemas.microsoft.com/office/drawing/2014/main" id="{A6581CCD-343E-AEA8-F485-EEC126131AD6}"/>
                </a:ext>
              </a:extLst>
            </p:cNvPr>
            <p:cNvSpPr>
              <a:spLocks/>
            </p:cNvSpPr>
            <p:nvPr/>
          </p:nvSpPr>
          <p:spPr bwMode="auto">
            <a:xfrm>
              <a:off x="7780341" y="2851268"/>
              <a:ext cx="93934" cy="47561"/>
            </a:xfrm>
            <a:custGeom>
              <a:avLst/>
              <a:gdLst>
                <a:gd name="T0" fmla="*/ 79 w 79"/>
                <a:gd name="T1" fmla="*/ 7 h 40"/>
                <a:gd name="T2" fmla="*/ 0 w 79"/>
                <a:gd name="T3" fmla="*/ 0 h 40"/>
                <a:gd name="T4" fmla="*/ 24 w 79"/>
                <a:gd name="T5" fmla="*/ 40 h 40"/>
                <a:gd name="T6" fmla="*/ 79 w 79"/>
                <a:gd name="T7" fmla="*/ 7 h 40"/>
              </a:gdLst>
              <a:ahLst/>
              <a:cxnLst>
                <a:cxn ang="0">
                  <a:pos x="T0" y="T1"/>
                </a:cxn>
                <a:cxn ang="0">
                  <a:pos x="T2" y="T3"/>
                </a:cxn>
                <a:cxn ang="0">
                  <a:pos x="T4" y="T5"/>
                </a:cxn>
                <a:cxn ang="0">
                  <a:pos x="T6" y="T7"/>
                </a:cxn>
              </a:cxnLst>
              <a:rect l="0" t="0" r="r" b="b"/>
              <a:pathLst>
                <a:path w="79" h="40">
                  <a:moveTo>
                    <a:pt x="79" y="7"/>
                  </a:moveTo>
                  <a:lnTo>
                    <a:pt x="0" y="0"/>
                  </a:lnTo>
                  <a:lnTo>
                    <a:pt x="24" y="40"/>
                  </a:lnTo>
                  <a:lnTo>
                    <a:pt x="79" y="7"/>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23">
              <a:extLst>
                <a:ext uri="{FF2B5EF4-FFF2-40B4-BE49-F238E27FC236}">
                  <a16:creationId xmlns:a16="http://schemas.microsoft.com/office/drawing/2014/main" id="{4D695200-BC2A-4996-A48B-B49FE4823964}"/>
                </a:ext>
              </a:extLst>
            </p:cNvPr>
            <p:cNvSpPr>
              <a:spLocks/>
            </p:cNvSpPr>
            <p:nvPr/>
          </p:nvSpPr>
          <p:spPr bwMode="auto">
            <a:xfrm>
              <a:off x="7874275" y="4819117"/>
              <a:ext cx="92745" cy="127227"/>
            </a:xfrm>
            <a:custGeom>
              <a:avLst/>
              <a:gdLst>
                <a:gd name="T0" fmla="*/ 78 w 78"/>
                <a:gd name="T1" fmla="*/ 107 h 107"/>
                <a:gd name="T2" fmla="*/ 33 w 78"/>
                <a:gd name="T3" fmla="*/ 0 h 107"/>
                <a:gd name="T4" fmla="*/ 0 w 78"/>
                <a:gd name="T5" fmla="*/ 59 h 107"/>
                <a:gd name="T6" fmla="*/ 78 w 78"/>
                <a:gd name="T7" fmla="*/ 107 h 107"/>
              </a:gdLst>
              <a:ahLst/>
              <a:cxnLst>
                <a:cxn ang="0">
                  <a:pos x="T0" y="T1"/>
                </a:cxn>
                <a:cxn ang="0">
                  <a:pos x="T2" y="T3"/>
                </a:cxn>
                <a:cxn ang="0">
                  <a:pos x="T4" y="T5"/>
                </a:cxn>
                <a:cxn ang="0">
                  <a:pos x="T6" y="T7"/>
                </a:cxn>
              </a:cxnLst>
              <a:rect l="0" t="0" r="r" b="b"/>
              <a:pathLst>
                <a:path w="78" h="107">
                  <a:moveTo>
                    <a:pt x="78" y="107"/>
                  </a:moveTo>
                  <a:lnTo>
                    <a:pt x="33" y="0"/>
                  </a:lnTo>
                  <a:lnTo>
                    <a:pt x="0" y="59"/>
                  </a:lnTo>
                  <a:lnTo>
                    <a:pt x="78" y="107"/>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Oval 24">
              <a:extLst>
                <a:ext uri="{FF2B5EF4-FFF2-40B4-BE49-F238E27FC236}">
                  <a16:creationId xmlns:a16="http://schemas.microsoft.com/office/drawing/2014/main" id="{212455DF-1D2E-529A-C1FF-3D0576700460}"/>
                </a:ext>
              </a:extLst>
            </p:cNvPr>
            <p:cNvSpPr>
              <a:spLocks noChangeArrowheads="1"/>
            </p:cNvSpPr>
            <p:nvPr/>
          </p:nvSpPr>
          <p:spPr bwMode="auto">
            <a:xfrm>
              <a:off x="5269103" y="3028434"/>
              <a:ext cx="1691994" cy="169437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Shape 2368">
              <a:extLst>
                <a:ext uri="{FF2B5EF4-FFF2-40B4-BE49-F238E27FC236}">
                  <a16:creationId xmlns:a16="http://schemas.microsoft.com/office/drawing/2014/main" id="{D06FC57D-866A-83E8-2CD9-DABBFDFE89AE}"/>
                </a:ext>
              </a:extLst>
            </p:cNvPr>
            <p:cNvSpPr/>
            <p:nvPr/>
          </p:nvSpPr>
          <p:spPr>
            <a:xfrm>
              <a:off x="6623997" y="4889270"/>
              <a:ext cx="459521" cy="459487"/>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8" name="Shape 2389">
              <a:extLst>
                <a:ext uri="{FF2B5EF4-FFF2-40B4-BE49-F238E27FC236}">
                  <a16:creationId xmlns:a16="http://schemas.microsoft.com/office/drawing/2014/main" id="{5372EA56-F7F3-43C1-7484-7F73A900F7CB}"/>
                </a:ext>
              </a:extLst>
            </p:cNvPr>
            <p:cNvSpPr/>
            <p:nvPr/>
          </p:nvSpPr>
          <p:spPr>
            <a:xfrm>
              <a:off x="5169399" y="4873451"/>
              <a:ext cx="459521" cy="375944"/>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9" name="Shape 2390">
              <a:extLst>
                <a:ext uri="{FF2B5EF4-FFF2-40B4-BE49-F238E27FC236}">
                  <a16:creationId xmlns:a16="http://schemas.microsoft.com/office/drawing/2014/main" id="{20684884-EA6F-500F-5A9E-32AB91FB439E}"/>
                </a:ext>
              </a:extLst>
            </p:cNvPr>
            <p:cNvSpPr/>
            <p:nvPr/>
          </p:nvSpPr>
          <p:spPr>
            <a:xfrm>
              <a:off x="6573370" y="2474087"/>
              <a:ext cx="459521" cy="45948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0" name="Shape 2435">
              <a:extLst>
                <a:ext uri="{FF2B5EF4-FFF2-40B4-BE49-F238E27FC236}">
                  <a16:creationId xmlns:a16="http://schemas.microsoft.com/office/drawing/2014/main" id="{02EB1643-EACB-F0BC-FB6A-A35DC103B4EE}"/>
                </a:ext>
              </a:extLst>
            </p:cNvPr>
            <p:cNvSpPr/>
            <p:nvPr/>
          </p:nvSpPr>
          <p:spPr>
            <a:xfrm>
              <a:off x="7312432" y="3625145"/>
              <a:ext cx="459521" cy="459487"/>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1" name="Shape 2447">
              <a:extLst>
                <a:ext uri="{FF2B5EF4-FFF2-40B4-BE49-F238E27FC236}">
                  <a16:creationId xmlns:a16="http://schemas.microsoft.com/office/drawing/2014/main" id="{DE618245-3BA6-6199-D43A-43F9E47F57EB}"/>
                </a:ext>
              </a:extLst>
            </p:cNvPr>
            <p:cNvSpPr/>
            <p:nvPr/>
          </p:nvSpPr>
          <p:spPr>
            <a:xfrm>
              <a:off x="4391496" y="3642451"/>
              <a:ext cx="459521" cy="375944"/>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2" name="Shape 2627">
              <a:extLst>
                <a:ext uri="{FF2B5EF4-FFF2-40B4-BE49-F238E27FC236}">
                  <a16:creationId xmlns:a16="http://schemas.microsoft.com/office/drawing/2014/main" id="{4D8E90A8-0CA0-F6C4-DF05-5B0A70988517}"/>
                </a:ext>
              </a:extLst>
            </p:cNvPr>
            <p:cNvSpPr/>
            <p:nvPr/>
          </p:nvSpPr>
          <p:spPr>
            <a:xfrm>
              <a:off x="5169399" y="2499602"/>
              <a:ext cx="459521" cy="459487"/>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3" name="Shape 2630">
              <a:extLst>
                <a:ext uri="{FF2B5EF4-FFF2-40B4-BE49-F238E27FC236}">
                  <a16:creationId xmlns:a16="http://schemas.microsoft.com/office/drawing/2014/main" id="{B8E92BCC-C571-858C-4BF7-9AAB3D4AEDC6}"/>
                </a:ext>
              </a:extLst>
            </p:cNvPr>
            <p:cNvSpPr/>
            <p:nvPr/>
          </p:nvSpPr>
          <p:spPr>
            <a:xfrm>
              <a:off x="5815596" y="3575938"/>
              <a:ext cx="599009" cy="599365"/>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24" name="TextBox 23">
            <a:extLst>
              <a:ext uri="{FF2B5EF4-FFF2-40B4-BE49-F238E27FC236}">
                <a16:creationId xmlns:a16="http://schemas.microsoft.com/office/drawing/2014/main" id="{AAA6B3DA-1BC9-98FA-59E4-AFFE0ECE0D1E}"/>
              </a:ext>
            </a:extLst>
          </p:cNvPr>
          <p:cNvSpPr txBox="1"/>
          <p:nvPr/>
        </p:nvSpPr>
        <p:spPr>
          <a:xfrm>
            <a:off x="9769314" y="1875785"/>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25" name="TextBox 24">
            <a:extLst>
              <a:ext uri="{FF2B5EF4-FFF2-40B4-BE49-F238E27FC236}">
                <a16:creationId xmlns:a16="http://schemas.microsoft.com/office/drawing/2014/main" id="{93E3C48B-71C9-B70C-C073-C5BBBBA62993}"/>
              </a:ext>
            </a:extLst>
          </p:cNvPr>
          <p:cNvSpPr txBox="1"/>
          <p:nvPr/>
        </p:nvSpPr>
        <p:spPr>
          <a:xfrm>
            <a:off x="8160260" y="2160420"/>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26" name="TextBox 25">
            <a:extLst>
              <a:ext uri="{FF2B5EF4-FFF2-40B4-BE49-F238E27FC236}">
                <a16:creationId xmlns:a16="http://schemas.microsoft.com/office/drawing/2014/main" id="{2321949C-B026-ACF1-4F06-C0004323432B}"/>
              </a:ext>
            </a:extLst>
          </p:cNvPr>
          <p:cNvSpPr txBox="1"/>
          <p:nvPr/>
        </p:nvSpPr>
        <p:spPr>
          <a:xfrm>
            <a:off x="9769314" y="3457842"/>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27" name="TextBox 26">
            <a:extLst>
              <a:ext uri="{FF2B5EF4-FFF2-40B4-BE49-F238E27FC236}">
                <a16:creationId xmlns:a16="http://schemas.microsoft.com/office/drawing/2014/main" id="{598898FA-9AFA-1800-E429-C39BF2527FB3}"/>
              </a:ext>
            </a:extLst>
          </p:cNvPr>
          <p:cNvSpPr txBox="1"/>
          <p:nvPr/>
        </p:nvSpPr>
        <p:spPr>
          <a:xfrm>
            <a:off x="8160260" y="3742477"/>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28" name="TextBox 27">
            <a:extLst>
              <a:ext uri="{FF2B5EF4-FFF2-40B4-BE49-F238E27FC236}">
                <a16:creationId xmlns:a16="http://schemas.microsoft.com/office/drawing/2014/main" id="{604A228F-DE65-7E77-E1B7-0EF734149C09}"/>
              </a:ext>
            </a:extLst>
          </p:cNvPr>
          <p:cNvSpPr txBox="1"/>
          <p:nvPr/>
        </p:nvSpPr>
        <p:spPr>
          <a:xfrm>
            <a:off x="9769314" y="5039899"/>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29" name="TextBox 28">
            <a:extLst>
              <a:ext uri="{FF2B5EF4-FFF2-40B4-BE49-F238E27FC236}">
                <a16:creationId xmlns:a16="http://schemas.microsoft.com/office/drawing/2014/main" id="{3BE3EC9C-9A90-752A-B872-60D361C905AF}"/>
              </a:ext>
            </a:extLst>
          </p:cNvPr>
          <p:cNvSpPr txBox="1"/>
          <p:nvPr/>
        </p:nvSpPr>
        <p:spPr>
          <a:xfrm>
            <a:off x="8160260" y="5324534"/>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Tree>
    <p:extLst>
      <p:ext uri="{BB962C8B-B14F-4D97-AF65-F5344CB8AC3E}">
        <p14:creationId xmlns:p14="http://schemas.microsoft.com/office/powerpoint/2010/main" val="411947974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30" name="TextBox 29">
            <a:extLst>
              <a:ext uri="{FF2B5EF4-FFF2-40B4-BE49-F238E27FC236}">
                <a16:creationId xmlns:a16="http://schemas.microsoft.com/office/drawing/2014/main" id="{65506A52-10CE-6958-09F7-05B0490ABB56}"/>
              </a:ext>
            </a:extLst>
          </p:cNvPr>
          <p:cNvSpPr txBox="1"/>
          <p:nvPr/>
        </p:nvSpPr>
        <p:spPr>
          <a:xfrm>
            <a:off x="670889" y="1906059"/>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31" name="TextBox 30">
            <a:extLst>
              <a:ext uri="{FF2B5EF4-FFF2-40B4-BE49-F238E27FC236}">
                <a16:creationId xmlns:a16="http://schemas.microsoft.com/office/drawing/2014/main" id="{C4079F75-D276-8CB0-0812-65E5895033EB}"/>
              </a:ext>
            </a:extLst>
          </p:cNvPr>
          <p:cNvSpPr txBox="1"/>
          <p:nvPr/>
        </p:nvSpPr>
        <p:spPr>
          <a:xfrm>
            <a:off x="670889" y="2190694"/>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34" name="TextBox 33">
            <a:extLst>
              <a:ext uri="{FF2B5EF4-FFF2-40B4-BE49-F238E27FC236}">
                <a16:creationId xmlns:a16="http://schemas.microsoft.com/office/drawing/2014/main" id="{2E3E860C-215A-20C3-255D-87C615231980}"/>
              </a:ext>
            </a:extLst>
          </p:cNvPr>
          <p:cNvSpPr txBox="1"/>
          <p:nvPr/>
        </p:nvSpPr>
        <p:spPr>
          <a:xfrm>
            <a:off x="670889" y="3488116"/>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35" name="TextBox 34">
            <a:extLst>
              <a:ext uri="{FF2B5EF4-FFF2-40B4-BE49-F238E27FC236}">
                <a16:creationId xmlns:a16="http://schemas.microsoft.com/office/drawing/2014/main" id="{086818C8-3303-9F4D-35A6-F7350E8E7F27}"/>
              </a:ext>
            </a:extLst>
          </p:cNvPr>
          <p:cNvSpPr txBox="1"/>
          <p:nvPr/>
        </p:nvSpPr>
        <p:spPr>
          <a:xfrm>
            <a:off x="670889" y="3772751"/>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37" name="TextBox 36">
            <a:extLst>
              <a:ext uri="{FF2B5EF4-FFF2-40B4-BE49-F238E27FC236}">
                <a16:creationId xmlns:a16="http://schemas.microsoft.com/office/drawing/2014/main" id="{7381F59C-B313-CF30-BBFF-9E9B7EF21B4C}"/>
              </a:ext>
            </a:extLst>
          </p:cNvPr>
          <p:cNvSpPr txBox="1"/>
          <p:nvPr/>
        </p:nvSpPr>
        <p:spPr>
          <a:xfrm>
            <a:off x="670889" y="5070173"/>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38" name="TextBox 37">
            <a:extLst>
              <a:ext uri="{FF2B5EF4-FFF2-40B4-BE49-F238E27FC236}">
                <a16:creationId xmlns:a16="http://schemas.microsoft.com/office/drawing/2014/main" id="{E769C8E2-2C3A-3FD4-6978-8C1404E45DF5}"/>
              </a:ext>
            </a:extLst>
          </p:cNvPr>
          <p:cNvSpPr txBox="1"/>
          <p:nvPr/>
        </p:nvSpPr>
        <p:spPr>
          <a:xfrm>
            <a:off x="670889" y="5354808"/>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24" name="TextBox 23">
            <a:extLst>
              <a:ext uri="{FF2B5EF4-FFF2-40B4-BE49-F238E27FC236}">
                <a16:creationId xmlns:a16="http://schemas.microsoft.com/office/drawing/2014/main" id="{AAA6B3DA-1BC9-98FA-59E4-AFFE0ECE0D1E}"/>
              </a:ext>
            </a:extLst>
          </p:cNvPr>
          <p:cNvSpPr txBox="1"/>
          <p:nvPr/>
        </p:nvSpPr>
        <p:spPr>
          <a:xfrm>
            <a:off x="9769314" y="1906059"/>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25" name="TextBox 24">
            <a:extLst>
              <a:ext uri="{FF2B5EF4-FFF2-40B4-BE49-F238E27FC236}">
                <a16:creationId xmlns:a16="http://schemas.microsoft.com/office/drawing/2014/main" id="{93E3C48B-71C9-B70C-C073-C5BBBBA62993}"/>
              </a:ext>
            </a:extLst>
          </p:cNvPr>
          <p:cNvSpPr txBox="1"/>
          <p:nvPr/>
        </p:nvSpPr>
        <p:spPr>
          <a:xfrm>
            <a:off x="8160260" y="2190694"/>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26" name="TextBox 25">
            <a:extLst>
              <a:ext uri="{FF2B5EF4-FFF2-40B4-BE49-F238E27FC236}">
                <a16:creationId xmlns:a16="http://schemas.microsoft.com/office/drawing/2014/main" id="{2321949C-B026-ACF1-4F06-C0004323432B}"/>
              </a:ext>
            </a:extLst>
          </p:cNvPr>
          <p:cNvSpPr txBox="1"/>
          <p:nvPr/>
        </p:nvSpPr>
        <p:spPr>
          <a:xfrm>
            <a:off x="9769314" y="3488116"/>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27" name="TextBox 26">
            <a:extLst>
              <a:ext uri="{FF2B5EF4-FFF2-40B4-BE49-F238E27FC236}">
                <a16:creationId xmlns:a16="http://schemas.microsoft.com/office/drawing/2014/main" id="{598898FA-9AFA-1800-E429-C39BF2527FB3}"/>
              </a:ext>
            </a:extLst>
          </p:cNvPr>
          <p:cNvSpPr txBox="1"/>
          <p:nvPr/>
        </p:nvSpPr>
        <p:spPr>
          <a:xfrm>
            <a:off x="8160260" y="3772751"/>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28" name="TextBox 27">
            <a:extLst>
              <a:ext uri="{FF2B5EF4-FFF2-40B4-BE49-F238E27FC236}">
                <a16:creationId xmlns:a16="http://schemas.microsoft.com/office/drawing/2014/main" id="{604A228F-DE65-7E77-E1B7-0EF734149C09}"/>
              </a:ext>
            </a:extLst>
          </p:cNvPr>
          <p:cNvSpPr txBox="1"/>
          <p:nvPr/>
        </p:nvSpPr>
        <p:spPr>
          <a:xfrm>
            <a:off x="9769314" y="5070173"/>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29" name="TextBox 28">
            <a:extLst>
              <a:ext uri="{FF2B5EF4-FFF2-40B4-BE49-F238E27FC236}">
                <a16:creationId xmlns:a16="http://schemas.microsoft.com/office/drawing/2014/main" id="{3BE3EC9C-9A90-752A-B872-60D361C905AF}"/>
              </a:ext>
            </a:extLst>
          </p:cNvPr>
          <p:cNvSpPr txBox="1"/>
          <p:nvPr/>
        </p:nvSpPr>
        <p:spPr>
          <a:xfrm>
            <a:off x="8160260" y="5354808"/>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nvGrpSpPr>
          <p:cNvPr id="32" name="Group 31">
            <a:extLst>
              <a:ext uri="{FF2B5EF4-FFF2-40B4-BE49-F238E27FC236}">
                <a16:creationId xmlns:a16="http://schemas.microsoft.com/office/drawing/2014/main" id="{204D13F0-992F-AC79-B1B7-F5D91A182797}"/>
              </a:ext>
            </a:extLst>
          </p:cNvPr>
          <p:cNvGrpSpPr/>
          <p:nvPr/>
        </p:nvGrpSpPr>
        <p:grpSpPr>
          <a:xfrm>
            <a:off x="3930609" y="1911986"/>
            <a:ext cx="4020405" cy="4197745"/>
            <a:chOff x="4268543" y="1990316"/>
            <a:chExt cx="3654914" cy="3816132"/>
          </a:xfrm>
        </p:grpSpPr>
        <p:sp>
          <p:nvSpPr>
            <p:cNvPr id="33" name="Freeform 5">
              <a:extLst>
                <a:ext uri="{FF2B5EF4-FFF2-40B4-BE49-F238E27FC236}">
                  <a16:creationId xmlns:a16="http://schemas.microsoft.com/office/drawing/2014/main" id="{9E7184D6-0340-9623-8602-EFD2A3155DFC}"/>
                </a:ext>
              </a:extLst>
            </p:cNvPr>
            <p:cNvSpPr>
              <a:spLocks/>
            </p:cNvSpPr>
            <p:nvPr/>
          </p:nvSpPr>
          <p:spPr bwMode="auto">
            <a:xfrm>
              <a:off x="5262389" y="1990316"/>
              <a:ext cx="1660342" cy="1079370"/>
            </a:xfrm>
            <a:custGeom>
              <a:avLst/>
              <a:gdLst>
                <a:gd name="T0" fmla="*/ 21 w 711"/>
                <a:gd name="T1" fmla="*/ 203 h 462"/>
                <a:gd name="T2" fmla="*/ 148 w 711"/>
                <a:gd name="T3" fmla="*/ 426 h 462"/>
                <a:gd name="T4" fmla="*/ 210 w 711"/>
                <a:gd name="T5" fmla="*/ 462 h 462"/>
                <a:gd name="T6" fmla="*/ 489 w 711"/>
                <a:gd name="T7" fmla="*/ 462 h 462"/>
                <a:gd name="T8" fmla="*/ 549 w 711"/>
                <a:gd name="T9" fmla="*/ 428 h 462"/>
                <a:gd name="T10" fmla="*/ 688 w 711"/>
                <a:gd name="T11" fmla="*/ 202 h 462"/>
                <a:gd name="T12" fmla="*/ 653 w 711"/>
                <a:gd name="T13" fmla="*/ 99 h 462"/>
                <a:gd name="T14" fmla="*/ 56 w 711"/>
                <a:gd name="T15" fmla="*/ 102 h 462"/>
                <a:gd name="T16" fmla="*/ 21 w 711"/>
                <a:gd name="T17" fmla="*/ 20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1" h="462">
                  <a:moveTo>
                    <a:pt x="21" y="203"/>
                  </a:moveTo>
                  <a:cubicBezTo>
                    <a:pt x="148" y="426"/>
                    <a:pt x="148" y="426"/>
                    <a:pt x="148" y="426"/>
                  </a:cubicBezTo>
                  <a:cubicBezTo>
                    <a:pt x="161" y="448"/>
                    <a:pt x="184" y="462"/>
                    <a:pt x="210" y="462"/>
                  </a:cubicBezTo>
                  <a:cubicBezTo>
                    <a:pt x="489" y="462"/>
                    <a:pt x="489" y="462"/>
                    <a:pt x="489" y="462"/>
                  </a:cubicBezTo>
                  <a:cubicBezTo>
                    <a:pt x="513" y="462"/>
                    <a:pt x="536" y="449"/>
                    <a:pt x="549" y="428"/>
                  </a:cubicBezTo>
                  <a:cubicBezTo>
                    <a:pt x="688" y="202"/>
                    <a:pt x="688" y="202"/>
                    <a:pt x="688" y="202"/>
                  </a:cubicBezTo>
                  <a:cubicBezTo>
                    <a:pt x="711" y="164"/>
                    <a:pt x="694" y="115"/>
                    <a:pt x="653" y="99"/>
                  </a:cubicBezTo>
                  <a:cubicBezTo>
                    <a:pt x="542" y="55"/>
                    <a:pt x="320" y="0"/>
                    <a:pt x="56" y="102"/>
                  </a:cubicBezTo>
                  <a:cubicBezTo>
                    <a:pt x="16" y="117"/>
                    <a:pt x="0" y="165"/>
                    <a:pt x="21" y="20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6">
              <a:extLst>
                <a:ext uri="{FF2B5EF4-FFF2-40B4-BE49-F238E27FC236}">
                  <a16:creationId xmlns:a16="http://schemas.microsoft.com/office/drawing/2014/main" id="{901E972F-E5F9-ABFC-1936-47ECAB315BC0}"/>
                </a:ext>
              </a:extLst>
            </p:cNvPr>
            <p:cNvSpPr>
              <a:spLocks/>
            </p:cNvSpPr>
            <p:nvPr/>
          </p:nvSpPr>
          <p:spPr bwMode="auto">
            <a:xfrm>
              <a:off x="6639617" y="2401224"/>
              <a:ext cx="1283840" cy="1469634"/>
            </a:xfrm>
            <a:custGeom>
              <a:avLst/>
              <a:gdLst>
                <a:gd name="T0" fmla="*/ 474 w 550"/>
                <a:gd name="T1" fmla="*/ 626 h 629"/>
                <a:gd name="T2" fmla="*/ 217 w 550"/>
                <a:gd name="T3" fmla="*/ 629 h 629"/>
                <a:gd name="T4" fmla="*/ 155 w 550"/>
                <a:gd name="T5" fmla="*/ 594 h 629"/>
                <a:gd name="T6" fmla="*/ 13 w 550"/>
                <a:gd name="T7" fmla="*/ 353 h 629"/>
                <a:gd name="T8" fmla="*/ 12 w 550"/>
                <a:gd name="T9" fmla="*/ 284 h 629"/>
                <a:gd name="T10" fmla="*/ 137 w 550"/>
                <a:gd name="T11" fmla="*/ 50 h 629"/>
                <a:gd name="T12" fmla="*/ 244 w 550"/>
                <a:gd name="T13" fmla="*/ 28 h 629"/>
                <a:gd name="T14" fmla="*/ 543 w 550"/>
                <a:gd name="T15" fmla="*/ 544 h 629"/>
                <a:gd name="T16" fmla="*/ 474 w 550"/>
                <a:gd name="T17" fmla="*/ 62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0" h="629">
                  <a:moveTo>
                    <a:pt x="474" y="626"/>
                  </a:moveTo>
                  <a:cubicBezTo>
                    <a:pt x="217" y="629"/>
                    <a:pt x="217" y="629"/>
                    <a:pt x="217" y="629"/>
                  </a:cubicBezTo>
                  <a:cubicBezTo>
                    <a:pt x="191" y="629"/>
                    <a:pt x="167" y="616"/>
                    <a:pt x="155" y="594"/>
                  </a:cubicBezTo>
                  <a:cubicBezTo>
                    <a:pt x="13" y="353"/>
                    <a:pt x="13" y="353"/>
                    <a:pt x="13" y="353"/>
                  </a:cubicBezTo>
                  <a:cubicBezTo>
                    <a:pt x="1" y="332"/>
                    <a:pt x="0" y="306"/>
                    <a:pt x="12" y="284"/>
                  </a:cubicBezTo>
                  <a:cubicBezTo>
                    <a:pt x="137" y="50"/>
                    <a:pt x="137" y="50"/>
                    <a:pt x="137" y="50"/>
                  </a:cubicBezTo>
                  <a:cubicBezTo>
                    <a:pt x="158" y="11"/>
                    <a:pt x="209" y="0"/>
                    <a:pt x="244" y="28"/>
                  </a:cubicBezTo>
                  <a:cubicBezTo>
                    <a:pt x="337" y="102"/>
                    <a:pt x="498" y="265"/>
                    <a:pt x="543" y="544"/>
                  </a:cubicBezTo>
                  <a:cubicBezTo>
                    <a:pt x="550" y="587"/>
                    <a:pt x="517" y="625"/>
                    <a:pt x="474" y="62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7">
              <a:extLst>
                <a:ext uri="{FF2B5EF4-FFF2-40B4-BE49-F238E27FC236}">
                  <a16:creationId xmlns:a16="http://schemas.microsoft.com/office/drawing/2014/main" id="{6447DBA9-F12B-12FD-2DFA-BA1CC9CD9516}"/>
                </a:ext>
              </a:extLst>
            </p:cNvPr>
            <p:cNvSpPr>
              <a:spLocks/>
            </p:cNvSpPr>
            <p:nvPr/>
          </p:nvSpPr>
          <p:spPr bwMode="auto">
            <a:xfrm>
              <a:off x="6639617" y="3982922"/>
              <a:ext cx="1283840" cy="1468651"/>
            </a:xfrm>
            <a:custGeom>
              <a:avLst/>
              <a:gdLst>
                <a:gd name="T0" fmla="*/ 474 w 550"/>
                <a:gd name="T1" fmla="*/ 3 h 629"/>
                <a:gd name="T2" fmla="*/ 217 w 550"/>
                <a:gd name="T3" fmla="*/ 0 h 629"/>
                <a:gd name="T4" fmla="*/ 155 w 550"/>
                <a:gd name="T5" fmla="*/ 35 h 629"/>
                <a:gd name="T6" fmla="*/ 13 w 550"/>
                <a:gd name="T7" fmla="*/ 276 h 629"/>
                <a:gd name="T8" fmla="*/ 12 w 550"/>
                <a:gd name="T9" fmla="*/ 345 h 629"/>
                <a:gd name="T10" fmla="*/ 137 w 550"/>
                <a:gd name="T11" fmla="*/ 579 h 629"/>
                <a:gd name="T12" fmla="*/ 244 w 550"/>
                <a:gd name="T13" fmla="*/ 601 h 629"/>
                <a:gd name="T14" fmla="*/ 543 w 550"/>
                <a:gd name="T15" fmla="*/ 85 h 629"/>
                <a:gd name="T16" fmla="*/ 474 w 550"/>
                <a:gd name="T17" fmla="*/ 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0" h="629">
                  <a:moveTo>
                    <a:pt x="474" y="3"/>
                  </a:moveTo>
                  <a:cubicBezTo>
                    <a:pt x="217" y="0"/>
                    <a:pt x="217" y="0"/>
                    <a:pt x="217" y="0"/>
                  </a:cubicBezTo>
                  <a:cubicBezTo>
                    <a:pt x="191" y="0"/>
                    <a:pt x="167" y="13"/>
                    <a:pt x="155" y="35"/>
                  </a:cubicBezTo>
                  <a:cubicBezTo>
                    <a:pt x="13" y="276"/>
                    <a:pt x="13" y="276"/>
                    <a:pt x="13" y="276"/>
                  </a:cubicBezTo>
                  <a:cubicBezTo>
                    <a:pt x="1" y="297"/>
                    <a:pt x="0" y="323"/>
                    <a:pt x="12" y="345"/>
                  </a:cubicBezTo>
                  <a:cubicBezTo>
                    <a:pt x="137" y="579"/>
                    <a:pt x="137" y="579"/>
                    <a:pt x="137" y="579"/>
                  </a:cubicBezTo>
                  <a:cubicBezTo>
                    <a:pt x="158" y="618"/>
                    <a:pt x="209" y="629"/>
                    <a:pt x="244" y="601"/>
                  </a:cubicBezTo>
                  <a:cubicBezTo>
                    <a:pt x="337" y="527"/>
                    <a:pt x="498" y="363"/>
                    <a:pt x="543" y="85"/>
                  </a:cubicBezTo>
                  <a:cubicBezTo>
                    <a:pt x="550" y="42"/>
                    <a:pt x="517" y="4"/>
                    <a:pt x="474" y="3"/>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Freeform 8">
              <a:extLst>
                <a:ext uri="{FF2B5EF4-FFF2-40B4-BE49-F238E27FC236}">
                  <a16:creationId xmlns:a16="http://schemas.microsoft.com/office/drawing/2014/main" id="{C6703C0A-7F75-D748-AD8A-BD6BECE3FE81}"/>
                </a:ext>
              </a:extLst>
            </p:cNvPr>
            <p:cNvSpPr>
              <a:spLocks/>
            </p:cNvSpPr>
            <p:nvPr/>
          </p:nvSpPr>
          <p:spPr bwMode="auto">
            <a:xfrm>
              <a:off x="4268543" y="3982922"/>
              <a:ext cx="1280891" cy="1468651"/>
            </a:xfrm>
            <a:custGeom>
              <a:avLst/>
              <a:gdLst>
                <a:gd name="T0" fmla="*/ 76 w 549"/>
                <a:gd name="T1" fmla="*/ 3 h 629"/>
                <a:gd name="T2" fmla="*/ 333 w 549"/>
                <a:gd name="T3" fmla="*/ 0 h 629"/>
                <a:gd name="T4" fmla="*/ 395 w 549"/>
                <a:gd name="T5" fmla="*/ 35 h 629"/>
                <a:gd name="T6" fmla="*/ 536 w 549"/>
                <a:gd name="T7" fmla="*/ 276 h 629"/>
                <a:gd name="T8" fmla="*/ 538 w 549"/>
                <a:gd name="T9" fmla="*/ 345 h 629"/>
                <a:gd name="T10" fmla="*/ 412 w 549"/>
                <a:gd name="T11" fmla="*/ 579 h 629"/>
                <a:gd name="T12" fmla="*/ 306 w 549"/>
                <a:gd name="T13" fmla="*/ 601 h 629"/>
                <a:gd name="T14" fmla="*/ 7 w 549"/>
                <a:gd name="T15" fmla="*/ 85 h 629"/>
                <a:gd name="T16" fmla="*/ 76 w 549"/>
                <a:gd name="T17" fmla="*/ 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629">
                  <a:moveTo>
                    <a:pt x="76" y="3"/>
                  </a:moveTo>
                  <a:cubicBezTo>
                    <a:pt x="333" y="0"/>
                    <a:pt x="333" y="0"/>
                    <a:pt x="333" y="0"/>
                  </a:cubicBezTo>
                  <a:cubicBezTo>
                    <a:pt x="359" y="0"/>
                    <a:pt x="382" y="13"/>
                    <a:pt x="395" y="35"/>
                  </a:cubicBezTo>
                  <a:cubicBezTo>
                    <a:pt x="536" y="276"/>
                    <a:pt x="536" y="276"/>
                    <a:pt x="536" y="276"/>
                  </a:cubicBezTo>
                  <a:cubicBezTo>
                    <a:pt x="549" y="297"/>
                    <a:pt x="549" y="323"/>
                    <a:pt x="538" y="345"/>
                  </a:cubicBezTo>
                  <a:cubicBezTo>
                    <a:pt x="412" y="579"/>
                    <a:pt x="412" y="579"/>
                    <a:pt x="412" y="579"/>
                  </a:cubicBezTo>
                  <a:cubicBezTo>
                    <a:pt x="392" y="618"/>
                    <a:pt x="341" y="629"/>
                    <a:pt x="306" y="601"/>
                  </a:cubicBezTo>
                  <a:cubicBezTo>
                    <a:pt x="212" y="527"/>
                    <a:pt x="52" y="363"/>
                    <a:pt x="7" y="85"/>
                  </a:cubicBezTo>
                  <a:cubicBezTo>
                    <a:pt x="0" y="42"/>
                    <a:pt x="33" y="4"/>
                    <a:pt x="76" y="3"/>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Freeform 9">
              <a:extLst>
                <a:ext uri="{FF2B5EF4-FFF2-40B4-BE49-F238E27FC236}">
                  <a16:creationId xmlns:a16="http://schemas.microsoft.com/office/drawing/2014/main" id="{1477B91F-1E5D-98A5-3A61-99658E85B75C}"/>
                </a:ext>
              </a:extLst>
            </p:cNvPr>
            <p:cNvSpPr>
              <a:spLocks/>
            </p:cNvSpPr>
            <p:nvPr/>
          </p:nvSpPr>
          <p:spPr bwMode="auto">
            <a:xfrm>
              <a:off x="4268543" y="2401224"/>
              <a:ext cx="1280891" cy="1469634"/>
            </a:xfrm>
            <a:custGeom>
              <a:avLst/>
              <a:gdLst>
                <a:gd name="T0" fmla="*/ 76 w 549"/>
                <a:gd name="T1" fmla="*/ 626 h 629"/>
                <a:gd name="T2" fmla="*/ 333 w 549"/>
                <a:gd name="T3" fmla="*/ 629 h 629"/>
                <a:gd name="T4" fmla="*/ 395 w 549"/>
                <a:gd name="T5" fmla="*/ 594 h 629"/>
                <a:gd name="T6" fmla="*/ 536 w 549"/>
                <a:gd name="T7" fmla="*/ 353 h 629"/>
                <a:gd name="T8" fmla="*/ 538 w 549"/>
                <a:gd name="T9" fmla="*/ 284 h 629"/>
                <a:gd name="T10" fmla="*/ 412 w 549"/>
                <a:gd name="T11" fmla="*/ 50 h 629"/>
                <a:gd name="T12" fmla="*/ 306 w 549"/>
                <a:gd name="T13" fmla="*/ 28 h 629"/>
                <a:gd name="T14" fmla="*/ 7 w 549"/>
                <a:gd name="T15" fmla="*/ 544 h 629"/>
                <a:gd name="T16" fmla="*/ 76 w 549"/>
                <a:gd name="T17" fmla="*/ 62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629">
                  <a:moveTo>
                    <a:pt x="76" y="626"/>
                  </a:moveTo>
                  <a:cubicBezTo>
                    <a:pt x="333" y="629"/>
                    <a:pt x="333" y="629"/>
                    <a:pt x="333" y="629"/>
                  </a:cubicBezTo>
                  <a:cubicBezTo>
                    <a:pt x="359" y="629"/>
                    <a:pt x="382" y="616"/>
                    <a:pt x="395" y="594"/>
                  </a:cubicBezTo>
                  <a:cubicBezTo>
                    <a:pt x="536" y="353"/>
                    <a:pt x="536" y="353"/>
                    <a:pt x="536" y="353"/>
                  </a:cubicBezTo>
                  <a:cubicBezTo>
                    <a:pt x="549" y="332"/>
                    <a:pt x="549" y="306"/>
                    <a:pt x="538" y="284"/>
                  </a:cubicBezTo>
                  <a:cubicBezTo>
                    <a:pt x="412" y="50"/>
                    <a:pt x="412" y="50"/>
                    <a:pt x="412" y="50"/>
                  </a:cubicBezTo>
                  <a:cubicBezTo>
                    <a:pt x="392" y="11"/>
                    <a:pt x="341" y="0"/>
                    <a:pt x="306" y="28"/>
                  </a:cubicBezTo>
                  <a:cubicBezTo>
                    <a:pt x="212" y="102"/>
                    <a:pt x="52" y="265"/>
                    <a:pt x="7" y="544"/>
                  </a:cubicBezTo>
                  <a:cubicBezTo>
                    <a:pt x="0" y="587"/>
                    <a:pt x="33" y="625"/>
                    <a:pt x="76" y="62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Freeform 10">
              <a:extLst>
                <a:ext uri="{FF2B5EF4-FFF2-40B4-BE49-F238E27FC236}">
                  <a16:creationId xmlns:a16="http://schemas.microsoft.com/office/drawing/2014/main" id="{8732C64E-7E81-D5FC-A9F4-99D6D77392AB}"/>
                </a:ext>
              </a:extLst>
            </p:cNvPr>
            <p:cNvSpPr>
              <a:spLocks/>
            </p:cNvSpPr>
            <p:nvPr/>
          </p:nvSpPr>
          <p:spPr bwMode="auto">
            <a:xfrm>
              <a:off x="5260423" y="4727078"/>
              <a:ext cx="1659359" cy="1079370"/>
            </a:xfrm>
            <a:custGeom>
              <a:avLst/>
              <a:gdLst>
                <a:gd name="T0" fmla="*/ 690 w 711"/>
                <a:gd name="T1" fmla="*/ 259 h 462"/>
                <a:gd name="T2" fmla="*/ 563 w 711"/>
                <a:gd name="T3" fmla="*/ 36 h 462"/>
                <a:gd name="T4" fmla="*/ 501 w 711"/>
                <a:gd name="T5" fmla="*/ 0 h 462"/>
                <a:gd name="T6" fmla="*/ 222 w 711"/>
                <a:gd name="T7" fmla="*/ 0 h 462"/>
                <a:gd name="T8" fmla="*/ 162 w 711"/>
                <a:gd name="T9" fmla="*/ 34 h 462"/>
                <a:gd name="T10" fmla="*/ 23 w 711"/>
                <a:gd name="T11" fmla="*/ 260 h 462"/>
                <a:gd name="T12" fmla="*/ 58 w 711"/>
                <a:gd name="T13" fmla="*/ 363 h 462"/>
                <a:gd name="T14" fmla="*/ 654 w 711"/>
                <a:gd name="T15" fmla="*/ 360 h 462"/>
                <a:gd name="T16" fmla="*/ 690 w 711"/>
                <a:gd name="T17" fmla="*/ 25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1" h="462">
                  <a:moveTo>
                    <a:pt x="690" y="259"/>
                  </a:moveTo>
                  <a:cubicBezTo>
                    <a:pt x="563" y="36"/>
                    <a:pt x="563" y="36"/>
                    <a:pt x="563" y="36"/>
                  </a:cubicBezTo>
                  <a:cubicBezTo>
                    <a:pt x="550" y="14"/>
                    <a:pt x="527" y="0"/>
                    <a:pt x="501" y="0"/>
                  </a:cubicBezTo>
                  <a:cubicBezTo>
                    <a:pt x="222" y="0"/>
                    <a:pt x="222" y="0"/>
                    <a:pt x="222" y="0"/>
                  </a:cubicBezTo>
                  <a:cubicBezTo>
                    <a:pt x="197" y="0"/>
                    <a:pt x="175" y="13"/>
                    <a:pt x="162" y="34"/>
                  </a:cubicBezTo>
                  <a:cubicBezTo>
                    <a:pt x="23" y="260"/>
                    <a:pt x="23" y="260"/>
                    <a:pt x="23" y="260"/>
                  </a:cubicBezTo>
                  <a:cubicBezTo>
                    <a:pt x="0" y="298"/>
                    <a:pt x="16" y="347"/>
                    <a:pt x="58" y="363"/>
                  </a:cubicBezTo>
                  <a:cubicBezTo>
                    <a:pt x="169" y="407"/>
                    <a:pt x="391" y="462"/>
                    <a:pt x="654" y="360"/>
                  </a:cubicBezTo>
                  <a:cubicBezTo>
                    <a:pt x="695" y="345"/>
                    <a:pt x="711" y="297"/>
                    <a:pt x="690" y="25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Freeform 12">
              <a:extLst>
                <a:ext uri="{FF2B5EF4-FFF2-40B4-BE49-F238E27FC236}">
                  <a16:creationId xmlns:a16="http://schemas.microsoft.com/office/drawing/2014/main" id="{00D06A66-B7B9-398D-F8EA-F9EF170F34A1}"/>
                </a:ext>
              </a:extLst>
            </p:cNvPr>
            <p:cNvSpPr>
              <a:spLocks/>
            </p:cNvSpPr>
            <p:nvPr/>
          </p:nvSpPr>
          <p:spPr bwMode="auto">
            <a:xfrm>
              <a:off x="5417441" y="3223499"/>
              <a:ext cx="1345323" cy="1347972"/>
            </a:xfrm>
            <a:custGeom>
              <a:avLst/>
              <a:gdLst>
                <a:gd name="T0" fmla="*/ 316 w 641"/>
                <a:gd name="T1" fmla="*/ 0 h 642"/>
                <a:gd name="T2" fmla="*/ 100 w 641"/>
                <a:gd name="T3" fmla="*/ 81 h 642"/>
                <a:gd name="T4" fmla="*/ 0 w 641"/>
                <a:gd name="T5" fmla="*/ 317 h 642"/>
                <a:gd name="T6" fmla="*/ 325 w 641"/>
                <a:gd name="T7" fmla="*/ 642 h 642"/>
                <a:gd name="T8" fmla="*/ 540 w 641"/>
                <a:gd name="T9" fmla="*/ 560 h 642"/>
                <a:gd name="T10" fmla="*/ 641 w 641"/>
                <a:gd name="T11" fmla="*/ 325 h 642"/>
                <a:gd name="T12" fmla="*/ 316 w 641"/>
                <a:gd name="T13" fmla="*/ 0 h 642"/>
              </a:gdLst>
              <a:ahLst/>
              <a:cxnLst>
                <a:cxn ang="0">
                  <a:pos x="T0" y="T1"/>
                </a:cxn>
                <a:cxn ang="0">
                  <a:pos x="T2" y="T3"/>
                </a:cxn>
                <a:cxn ang="0">
                  <a:pos x="T4" y="T5"/>
                </a:cxn>
                <a:cxn ang="0">
                  <a:pos x="T6" y="T7"/>
                </a:cxn>
                <a:cxn ang="0">
                  <a:pos x="T8" y="T9"/>
                </a:cxn>
                <a:cxn ang="0">
                  <a:pos x="T10" y="T11"/>
                </a:cxn>
                <a:cxn ang="0">
                  <a:pos x="T12" y="T13"/>
                </a:cxn>
              </a:cxnLst>
              <a:rect l="0" t="0" r="r" b="b"/>
              <a:pathLst>
                <a:path w="641" h="642">
                  <a:moveTo>
                    <a:pt x="316" y="0"/>
                  </a:moveTo>
                  <a:cubicBezTo>
                    <a:pt x="233" y="0"/>
                    <a:pt x="158" y="31"/>
                    <a:pt x="100" y="81"/>
                  </a:cubicBezTo>
                  <a:cubicBezTo>
                    <a:pt x="38" y="141"/>
                    <a:pt x="0" y="224"/>
                    <a:pt x="0" y="317"/>
                  </a:cubicBezTo>
                  <a:cubicBezTo>
                    <a:pt x="0" y="496"/>
                    <a:pt x="145" y="642"/>
                    <a:pt x="325" y="642"/>
                  </a:cubicBezTo>
                  <a:cubicBezTo>
                    <a:pt x="408" y="642"/>
                    <a:pt x="483" y="611"/>
                    <a:pt x="540" y="560"/>
                  </a:cubicBezTo>
                  <a:cubicBezTo>
                    <a:pt x="602" y="501"/>
                    <a:pt x="641" y="418"/>
                    <a:pt x="641" y="325"/>
                  </a:cubicBezTo>
                  <a:cubicBezTo>
                    <a:pt x="641" y="145"/>
                    <a:pt x="495" y="0"/>
                    <a:pt x="316" y="0"/>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Shape 2389">
              <a:extLst>
                <a:ext uri="{FF2B5EF4-FFF2-40B4-BE49-F238E27FC236}">
                  <a16:creationId xmlns:a16="http://schemas.microsoft.com/office/drawing/2014/main" id="{536248F9-D4EC-AC17-4B4A-AF588F7A7E81}"/>
                </a:ext>
              </a:extLst>
            </p:cNvPr>
            <p:cNvSpPr/>
            <p:nvPr/>
          </p:nvSpPr>
          <p:spPr>
            <a:xfrm>
              <a:off x="7078991" y="4461109"/>
              <a:ext cx="405090" cy="331413"/>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5" name="Shape 2390">
              <a:extLst>
                <a:ext uri="{FF2B5EF4-FFF2-40B4-BE49-F238E27FC236}">
                  <a16:creationId xmlns:a16="http://schemas.microsoft.com/office/drawing/2014/main" id="{A4B00232-8BA6-CAE5-1C32-A7B687C2D5B0}"/>
                </a:ext>
              </a:extLst>
            </p:cNvPr>
            <p:cNvSpPr/>
            <p:nvPr/>
          </p:nvSpPr>
          <p:spPr>
            <a:xfrm>
              <a:off x="4706443" y="4424285"/>
              <a:ext cx="405090" cy="40506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6" name="Shape 2434">
              <a:extLst>
                <a:ext uri="{FF2B5EF4-FFF2-40B4-BE49-F238E27FC236}">
                  <a16:creationId xmlns:a16="http://schemas.microsoft.com/office/drawing/2014/main" id="{CD9D3BDA-6E41-1A43-4039-3CFA4241A9C5}"/>
                </a:ext>
              </a:extLst>
            </p:cNvPr>
            <p:cNvSpPr/>
            <p:nvPr/>
          </p:nvSpPr>
          <p:spPr>
            <a:xfrm>
              <a:off x="5887557" y="5064233"/>
              <a:ext cx="405090" cy="405060"/>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7" name="Shape 2447">
              <a:extLst>
                <a:ext uri="{FF2B5EF4-FFF2-40B4-BE49-F238E27FC236}">
                  <a16:creationId xmlns:a16="http://schemas.microsoft.com/office/drawing/2014/main" id="{892B444E-AB9B-3969-5CFC-12DE11C2E737}"/>
                </a:ext>
              </a:extLst>
            </p:cNvPr>
            <p:cNvSpPr/>
            <p:nvPr/>
          </p:nvSpPr>
          <p:spPr>
            <a:xfrm>
              <a:off x="7078991" y="3020575"/>
              <a:ext cx="405090" cy="331413"/>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8" name="Shape 2627">
              <a:extLst>
                <a:ext uri="{FF2B5EF4-FFF2-40B4-BE49-F238E27FC236}">
                  <a16:creationId xmlns:a16="http://schemas.microsoft.com/office/drawing/2014/main" id="{BDAAFEFB-0466-A920-B686-7579305703B8}"/>
                </a:ext>
              </a:extLst>
            </p:cNvPr>
            <p:cNvSpPr/>
            <p:nvPr/>
          </p:nvSpPr>
          <p:spPr>
            <a:xfrm>
              <a:off x="5890015" y="2327471"/>
              <a:ext cx="405090" cy="40506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9" name="Shape 2630">
              <a:extLst>
                <a:ext uri="{FF2B5EF4-FFF2-40B4-BE49-F238E27FC236}">
                  <a16:creationId xmlns:a16="http://schemas.microsoft.com/office/drawing/2014/main" id="{A3FE4F98-8B47-CC3D-C6F1-D8339DD7D3C2}"/>
                </a:ext>
              </a:extLst>
            </p:cNvPr>
            <p:cNvSpPr/>
            <p:nvPr/>
          </p:nvSpPr>
          <p:spPr>
            <a:xfrm>
              <a:off x="4706569" y="3020959"/>
              <a:ext cx="404838" cy="405079"/>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Tree>
    <p:extLst>
      <p:ext uri="{BB962C8B-B14F-4D97-AF65-F5344CB8AC3E}">
        <p14:creationId xmlns:p14="http://schemas.microsoft.com/office/powerpoint/2010/main" val="162607739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grpSp>
        <p:nvGrpSpPr>
          <p:cNvPr id="17" name="Group 16">
            <a:extLst>
              <a:ext uri="{FF2B5EF4-FFF2-40B4-BE49-F238E27FC236}">
                <a16:creationId xmlns:a16="http://schemas.microsoft.com/office/drawing/2014/main" id="{CDC60549-CF5B-A7BE-0C3A-C7BE554F1E8E}"/>
              </a:ext>
            </a:extLst>
          </p:cNvPr>
          <p:cNvGrpSpPr/>
          <p:nvPr/>
        </p:nvGrpSpPr>
        <p:grpSpPr>
          <a:xfrm>
            <a:off x="4000402" y="1820519"/>
            <a:ext cx="4191196" cy="4354174"/>
            <a:chOff x="2754111" y="1144874"/>
            <a:chExt cx="3810178" cy="3958340"/>
          </a:xfrm>
        </p:grpSpPr>
        <p:grpSp>
          <p:nvGrpSpPr>
            <p:cNvPr id="18" name="Group 17">
              <a:extLst>
                <a:ext uri="{FF2B5EF4-FFF2-40B4-BE49-F238E27FC236}">
                  <a16:creationId xmlns:a16="http://schemas.microsoft.com/office/drawing/2014/main" id="{21AB2D7A-7773-21A7-D6F8-C2187A9D3AAE}"/>
                </a:ext>
              </a:extLst>
            </p:cNvPr>
            <p:cNvGrpSpPr/>
            <p:nvPr/>
          </p:nvGrpSpPr>
          <p:grpSpPr>
            <a:xfrm>
              <a:off x="2754111" y="1144874"/>
              <a:ext cx="3810178" cy="3958340"/>
              <a:chOff x="4188603" y="1900285"/>
              <a:chExt cx="3810178" cy="3958340"/>
            </a:xfrm>
          </p:grpSpPr>
          <p:grpSp>
            <p:nvGrpSpPr>
              <p:cNvPr id="20" name="Group 19">
                <a:extLst>
                  <a:ext uri="{FF2B5EF4-FFF2-40B4-BE49-F238E27FC236}">
                    <a16:creationId xmlns:a16="http://schemas.microsoft.com/office/drawing/2014/main" id="{5F97DC72-368D-4814-D895-EB1619791E54}"/>
                  </a:ext>
                </a:extLst>
              </p:cNvPr>
              <p:cNvGrpSpPr/>
              <p:nvPr/>
            </p:nvGrpSpPr>
            <p:grpSpPr>
              <a:xfrm>
                <a:off x="4188603" y="1900285"/>
                <a:ext cx="3810178" cy="3958340"/>
                <a:chOff x="4586288" y="1857376"/>
                <a:chExt cx="3021013" cy="3138487"/>
              </a:xfrm>
            </p:grpSpPr>
            <p:sp>
              <p:nvSpPr>
                <p:cNvPr id="53" name="Freeform 5">
                  <a:extLst>
                    <a:ext uri="{FF2B5EF4-FFF2-40B4-BE49-F238E27FC236}">
                      <a16:creationId xmlns:a16="http://schemas.microsoft.com/office/drawing/2014/main" id="{A952DE12-FE89-24DC-2EFE-FFBAF0913977}"/>
                    </a:ext>
                  </a:extLst>
                </p:cNvPr>
                <p:cNvSpPr>
                  <a:spLocks/>
                </p:cNvSpPr>
                <p:nvPr/>
              </p:nvSpPr>
              <p:spPr bwMode="auto">
                <a:xfrm>
                  <a:off x="4586288" y="3062288"/>
                  <a:ext cx="969963" cy="1525588"/>
                </a:xfrm>
                <a:custGeom>
                  <a:avLst/>
                  <a:gdLst>
                    <a:gd name="T0" fmla="*/ 159 w 257"/>
                    <a:gd name="T1" fmla="*/ 290 h 404"/>
                    <a:gd name="T2" fmla="*/ 165 w 257"/>
                    <a:gd name="T3" fmla="*/ 284 h 404"/>
                    <a:gd name="T4" fmla="*/ 170 w 257"/>
                    <a:gd name="T5" fmla="*/ 278 h 404"/>
                    <a:gd name="T6" fmla="*/ 176 w 257"/>
                    <a:gd name="T7" fmla="*/ 273 h 404"/>
                    <a:gd name="T8" fmla="*/ 182 w 257"/>
                    <a:gd name="T9" fmla="*/ 268 h 404"/>
                    <a:gd name="T10" fmla="*/ 189 w 257"/>
                    <a:gd name="T11" fmla="*/ 264 h 404"/>
                    <a:gd name="T12" fmla="*/ 195 w 257"/>
                    <a:gd name="T13" fmla="*/ 260 h 404"/>
                    <a:gd name="T14" fmla="*/ 203 w 257"/>
                    <a:gd name="T15" fmla="*/ 256 h 404"/>
                    <a:gd name="T16" fmla="*/ 210 w 257"/>
                    <a:gd name="T17" fmla="*/ 254 h 404"/>
                    <a:gd name="T18" fmla="*/ 218 w 257"/>
                    <a:gd name="T19" fmla="*/ 251 h 404"/>
                    <a:gd name="T20" fmla="*/ 225 w 257"/>
                    <a:gd name="T21" fmla="*/ 249 h 404"/>
                    <a:gd name="T22" fmla="*/ 234 w 257"/>
                    <a:gd name="T23" fmla="*/ 248 h 404"/>
                    <a:gd name="T24" fmla="*/ 241 w 257"/>
                    <a:gd name="T25" fmla="*/ 247 h 404"/>
                    <a:gd name="T26" fmla="*/ 249 w 257"/>
                    <a:gd name="T27" fmla="*/ 247 h 404"/>
                    <a:gd name="T28" fmla="*/ 256 w 257"/>
                    <a:gd name="T29" fmla="*/ 247 h 404"/>
                    <a:gd name="T30" fmla="*/ 192 w 257"/>
                    <a:gd name="T31" fmla="*/ 101 h 404"/>
                    <a:gd name="T32" fmla="*/ 157 w 257"/>
                    <a:gd name="T33" fmla="*/ 23 h 404"/>
                    <a:gd name="T34" fmla="*/ 156 w 257"/>
                    <a:gd name="T35" fmla="*/ 21 h 404"/>
                    <a:gd name="T36" fmla="*/ 96 w 257"/>
                    <a:gd name="T37" fmla="*/ 0 h 404"/>
                    <a:gd name="T38" fmla="*/ 55 w 257"/>
                    <a:gd name="T39" fmla="*/ 10 h 404"/>
                    <a:gd name="T40" fmla="*/ 51 w 257"/>
                    <a:gd name="T41" fmla="*/ 12 h 404"/>
                    <a:gd name="T42" fmla="*/ 47 w 257"/>
                    <a:gd name="T43" fmla="*/ 14 h 404"/>
                    <a:gd name="T44" fmla="*/ 44 w 257"/>
                    <a:gd name="T45" fmla="*/ 16 h 404"/>
                    <a:gd name="T46" fmla="*/ 40 w 257"/>
                    <a:gd name="T47" fmla="*/ 18 h 404"/>
                    <a:gd name="T48" fmla="*/ 37 w 257"/>
                    <a:gd name="T49" fmla="*/ 21 h 404"/>
                    <a:gd name="T50" fmla="*/ 33 w 257"/>
                    <a:gd name="T51" fmla="*/ 24 h 404"/>
                    <a:gd name="T52" fmla="*/ 29 w 257"/>
                    <a:gd name="T53" fmla="*/ 27 h 404"/>
                    <a:gd name="T54" fmla="*/ 25 w 257"/>
                    <a:gd name="T55" fmla="*/ 32 h 404"/>
                    <a:gd name="T56" fmla="*/ 0 w 257"/>
                    <a:gd name="T57" fmla="*/ 102 h 404"/>
                    <a:gd name="T58" fmla="*/ 142 w 257"/>
                    <a:gd name="T59" fmla="*/ 395 h 404"/>
                    <a:gd name="T60" fmla="*/ 140 w 257"/>
                    <a:gd name="T61" fmla="*/ 390 h 404"/>
                    <a:gd name="T62" fmla="*/ 137 w 257"/>
                    <a:gd name="T63" fmla="*/ 376 h 404"/>
                    <a:gd name="T64" fmla="*/ 136 w 257"/>
                    <a:gd name="T65" fmla="*/ 371 h 404"/>
                    <a:gd name="T66" fmla="*/ 136 w 257"/>
                    <a:gd name="T67" fmla="*/ 365 h 404"/>
                    <a:gd name="T68" fmla="*/ 136 w 257"/>
                    <a:gd name="T69" fmla="*/ 359 h 404"/>
                    <a:gd name="T70" fmla="*/ 136 w 257"/>
                    <a:gd name="T71" fmla="*/ 352 h 404"/>
                    <a:gd name="T72" fmla="*/ 136 w 257"/>
                    <a:gd name="T73" fmla="*/ 346 h 404"/>
                    <a:gd name="T74" fmla="*/ 137 w 257"/>
                    <a:gd name="T75" fmla="*/ 340 h 404"/>
                    <a:gd name="T76" fmla="*/ 138 w 257"/>
                    <a:gd name="T77" fmla="*/ 334 h 404"/>
                    <a:gd name="T78" fmla="*/ 140 w 257"/>
                    <a:gd name="T79" fmla="*/ 327 h 404"/>
                    <a:gd name="T80" fmla="*/ 143 w 257"/>
                    <a:gd name="T81" fmla="*/ 320 h 404"/>
                    <a:gd name="T82" fmla="*/ 145 w 257"/>
                    <a:gd name="T83" fmla="*/ 314 h 404"/>
                    <a:gd name="T84" fmla="*/ 148 w 257"/>
                    <a:gd name="T85" fmla="*/ 308 h 404"/>
                    <a:gd name="T86" fmla="*/ 155 w 257"/>
                    <a:gd name="T87" fmla="*/ 2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7" h="404">
                      <a:moveTo>
                        <a:pt x="156" y="295"/>
                      </a:moveTo>
                      <a:cubicBezTo>
                        <a:pt x="157" y="293"/>
                        <a:pt x="158" y="291"/>
                        <a:pt x="159" y="290"/>
                      </a:cubicBezTo>
                      <a:cubicBezTo>
                        <a:pt x="160" y="290"/>
                        <a:pt x="160" y="289"/>
                        <a:pt x="160" y="289"/>
                      </a:cubicBezTo>
                      <a:cubicBezTo>
                        <a:pt x="161" y="287"/>
                        <a:pt x="163" y="285"/>
                        <a:pt x="165" y="284"/>
                      </a:cubicBezTo>
                      <a:cubicBezTo>
                        <a:pt x="165" y="283"/>
                        <a:pt x="165" y="283"/>
                        <a:pt x="166" y="282"/>
                      </a:cubicBezTo>
                      <a:cubicBezTo>
                        <a:pt x="167" y="281"/>
                        <a:pt x="169" y="280"/>
                        <a:pt x="170" y="278"/>
                      </a:cubicBezTo>
                      <a:cubicBezTo>
                        <a:pt x="170" y="278"/>
                        <a:pt x="171" y="277"/>
                        <a:pt x="171" y="277"/>
                      </a:cubicBezTo>
                      <a:cubicBezTo>
                        <a:pt x="173" y="276"/>
                        <a:pt x="174" y="274"/>
                        <a:pt x="176" y="273"/>
                      </a:cubicBezTo>
                      <a:cubicBezTo>
                        <a:pt x="177" y="272"/>
                        <a:pt x="177" y="272"/>
                        <a:pt x="178" y="271"/>
                      </a:cubicBezTo>
                      <a:cubicBezTo>
                        <a:pt x="179" y="270"/>
                        <a:pt x="181" y="269"/>
                        <a:pt x="182" y="268"/>
                      </a:cubicBezTo>
                      <a:cubicBezTo>
                        <a:pt x="183" y="268"/>
                        <a:pt x="183" y="267"/>
                        <a:pt x="184" y="267"/>
                      </a:cubicBezTo>
                      <a:cubicBezTo>
                        <a:pt x="185" y="266"/>
                        <a:pt x="187" y="265"/>
                        <a:pt x="189" y="264"/>
                      </a:cubicBezTo>
                      <a:cubicBezTo>
                        <a:pt x="190" y="263"/>
                        <a:pt x="190" y="263"/>
                        <a:pt x="191" y="262"/>
                      </a:cubicBezTo>
                      <a:cubicBezTo>
                        <a:pt x="192" y="262"/>
                        <a:pt x="194" y="261"/>
                        <a:pt x="195" y="260"/>
                      </a:cubicBezTo>
                      <a:cubicBezTo>
                        <a:pt x="196" y="260"/>
                        <a:pt x="197" y="259"/>
                        <a:pt x="197" y="259"/>
                      </a:cubicBezTo>
                      <a:cubicBezTo>
                        <a:pt x="199" y="258"/>
                        <a:pt x="201" y="257"/>
                        <a:pt x="203" y="256"/>
                      </a:cubicBezTo>
                      <a:cubicBezTo>
                        <a:pt x="204" y="256"/>
                        <a:pt x="204" y="256"/>
                        <a:pt x="205" y="256"/>
                      </a:cubicBezTo>
                      <a:cubicBezTo>
                        <a:pt x="207" y="255"/>
                        <a:pt x="208" y="254"/>
                        <a:pt x="210" y="254"/>
                      </a:cubicBezTo>
                      <a:cubicBezTo>
                        <a:pt x="210" y="253"/>
                        <a:pt x="211" y="253"/>
                        <a:pt x="212" y="253"/>
                      </a:cubicBezTo>
                      <a:cubicBezTo>
                        <a:pt x="214" y="252"/>
                        <a:pt x="216" y="252"/>
                        <a:pt x="218" y="251"/>
                      </a:cubicBezTo>
                      <a:cubicBezTo>
                        <a:pt x="219" y="251"/>
                        <a:pt x="219" y="251"/>
                        <a:pt x="220" y="251"/>
                      </a:cubicBezTo>
                      <a:cubicBezTo>
                        <a:pt x="221" y="250"/>
                        <a:pt x="223" y="250"/>
                        <a:pt x="225" y="249"/>
                      </a:cubicBezTo>
                      <a:cubicBezTo>
                        <a:pt x="226" y="249"/>
                        <a:pt x="226" y="249"/>
                        <a:pt x="227" y="249"/>
                      </a:cubicBezTo>
                      <a:cubicBezTo>
                        <a:pt x="229" y="249"/>
                        <a:pt x="231" y="248"/>
                        <a:pt x="234" y="248"/>
                      </a:cubicBezTo>
                      <a:cubicBezTo>
                        <a:pt x="234" y="248"/>
                        <a:pt x="234" y="248"/>
                        <a:pt x="235" y="248"/>
                      </a:cubicBezTo>
                      <a:cubicBezTo>
                        <a:pt x="237" y="248"/>
                        <a:pt x="239" y="247"/>
                        <a:pt x="241" y="247"/>
                      </a:cubicBezTo>
                      <a:cubicBezTo>
                        <a:pt x="241" y="247"/>
                        <a:pt x="242" y="247"/>
                        <a:pt x="243" y="247"/>
                      </a:cubicBezTo>
                      <a:cubicBezTo>
                        <a:pt x="245" y="247"/>
                        <a:pt x="247" y="247"/>
                        <a:pt x="249" y="247"/>
                      </a:cubicBezTo>
                      <a:cubicBezTo>
                        <a:pt x="250" y="247"/>
                        <a:pt x="250" y="247"/>
                        <a:pt x="250" y="247"/>
                      </a:cubicBezTo>
                      <a:cubicBezTo>
                        <a:pt x="252" y="247"/>
                        <a:pt x="254" y="247"/>
                        <a:pt x="256" y="247"/>
                      </a:cubicBezTo>
                      <a:cubicBezTo>
                        <a:pt x="257" y="247"/>
                        <a:pt x="257" y="247"/>
                        <a:pt x="257" y="247"/>
                      </a:cubicBezTo>
                      <a:cubicBezTo>
                        <a:pt x="217" y="210"/>
                        <a:pt x="193" y="158"/>
                        <a:pt x="192" y="101"/>
                      </a:cubicBezTo>
                      <a:cubicBezTo>
                        <a:pt x="192" y="81"/>
                        <a:pt x="188" y="64"/>
                        <a:pt x="180" y="49"/>
                      </a:cubicBezTo>
                      <a:cubicBezTo>
                        <a:pt x="174" y="39"/>
                        <a:pt x="166" y="30"/>
                        <a:pt x="157" y="23"/>
                      </a:cubicBezTo>
                      <a:cubicBezTo>
                        <a:pt x="157" y="22"/>
                        <a:pt x="157" y="22"/>
                        <a:pt x="157" y="22"/>
                      </a:cubicBezTo>
                      <a:cubicBezTo>
                        <a:pt x="157" y="22"/>
                        <a:pt x="156" y="22"/>
                        <a:pt x="156" y="21"/>
                      </a:cubicBezTo>
                      <a:cubicBezTo>
                        <a:pt x="141" y="10"/>
                        <a:pt x="126" y="5"/>
                        <a:pt x="114" y="2"/>
                      </a:cubicBezTo>
                      <a:cubicBezTo>
                        <a:pt x="108" y="1"/>
                        <a:pt x="102" y="0"/>
                        <a:pt x="96" y="0"/>
                      </a:cubicBezTo>
                      <a:cubicBezTo>
                        <a:pt x="96" y="0"/>
                        <a:pt x="96" y="0"/>
                        <a:pt x="96" y="0"/>
                      </a:cubicBezTo>
                      <a:cubicBezTo>
                        <a:pt x="82" y="1"/>
                        <a:pt x="68" y="4"/>
                        <a:pt x="55" y="10"/>
                      </a:cubicBezTo>
                      <a:cubicBezTo>
                        <a:pt x="55" y="10"/>
                        <a:pt x="55" y="10"/>
                        <a:pt x="54" y="10"/>
                      </a:cubicBezTo>
                      <a:cubicBezTo>
                        <a:pt x="53" y="11"/>
                        <a:pt x="52" y="11"/>
                        <a:pt x="51" y="12"/>
                      </a:cubicBezTo>
                      <a:cubicBezTo>
                        <a:pt x="51" y="12"/>
                        <a:pt x="50" y="12"/>
                        <a:pt x="49" y="13"/>
                      </a:cubicBezTo>
                      <a:cubicBezTo>
                        <a:pt x="49" y="13"/>
                        <a:pt x="48" y="13"/>
                        <a:pt x="47" y="14"/>
                      </a:cubicBezTo>
                      <a:cubicBezTo>
                        <a:pt x="46" y="14"/>
                        <a:pt x="46" y="15"/>
                        <a:pt x="45" y="15"/>
                      </a:cubicBezTo>
                      <a:cubicBezTo>
                        <a:pt x="44" y="16"/>
                        <a:pt x="44" y="16"/>
                        <a:pt x="44" y="16"/>
                      </a:cubicBezTo>
                      <a:cubicBezTo>
                        <a:pt x="43" y="17"/>
                        <a:pt x="42" y="17"/>
                        <a:pt x="41" y="18"/>
                      </a:cubicBezTo>
                      <a:cubicBezTo>
                        <a:pt x="41" y="18"/>
                        <a:pt x="40" y="18"/>
                        <a:pt x="40" y="18"/>
                      </a:cubicBezTo>
                      <a:cubicBezTo>
                        <a:pt x="39" y="19"/>
                        <a:pt x="38" y="20"/>
                        <a:pt x="37" y="21"/>
                      </a:cubicBezTo>
                      <a:cubicBezTo>
                        <a:pt x="37" y="21"/>
                        <a:pt x="37" y="21"/>
                        <a:pt x="37" y="21"/>
                      </a:cubicBezTo>
                      <a:cubicBezTo>
                        <a:pt x="36" y="22"/>
                        <a:pt x="35" y="23"/>
                        <a:pt x="34" y="24"/>
                      </a:cubicBezTo>
                      <a:cubicBezTo>
                        <a:pt x="33" y="24"/>
                        <a:pt x="33" y="24"/>
                        <a:pt x="33" y="24"/>
                      </a:cubicBezTo>
                      <a:cubicBezTo>
                        <a:pt x="32" y="25"/>
                        <a:pt x="31" y="26"/>
                        <a:pt x="30" y="27"/>
                      </a:cubicBezTo>
                      <a:cubicBezTo>
                        <a:pt x="30" y="27"/>
                        <a:pt x="30" y="27"/>
                        <a:pt x="29" y="27"/>
                      </a:cubicBezTo>
                      <a:cubicBezTo>
                        <a:pt x="29" y="28"/>
                        <a:pt x="28" y="29"/>
                        <a:pt x="27" y="29"/>
                      </a:cubicBezTo>
                      <a:cubicBezTo>
                        <a:pt x="27" y="30"/>
                        <a:pt x="26" y="31"/>
                        <a:pt x="25" y="32"/>
                      </a:cubicBezTo>
                      <a:cubicBezTo>
                        <a:pt x="25" y="32"/>
                        <a:pt x="25" y="32"/>
                        <a:pt x="25" y="32"/>
                      </a:cubicBezTo>
                      <a:cubicBezTo>
                        <a:pt x="8" y="51"/>
                        <a:pt x="0" y="75"/>
                        <a:pt x="0" y="102"/>
                      </a:cubicBezTo>
                      <a:cubicBezTo>
                        <a:pt x="2" y="221"/>
                        <a:pt x="55" y="331"/>
                        <a:pt x="145" y="404"/>
                      </a:cubicBezTo>
                      <a:cubicBezTo>
                        <a:pt x="144" y="401"/>
                        <a:pt x="143" y="398"/>
                        <a:pt x="142" y="395"/>
                      </a:cubicBezTo>
                      <a:cubicBezTo>
                        <a:pt x="142" y="395"/>
                        <a:pt x="142" y="395"/>
                        <a:pt x="142" y="395"/>
                      </a:cubicBezTo>
                      <a:cubicBezTo>
                        <a:pt x="141" y="393"/>
                        <a:pt x="141" y="392"/>
                        <a:pt x="140" y="390"/>
                      </a:cubicBezTo>
                      <a:cubicBezTo>
                        <a:pt x="140" y="390"/>
                        <a:pt x="140" y="390"/>
                        <a:pt x="140" y="389"/>
                      </a:cubicBezTo>
                      <a:cubicBezTo>
                        <a:pt x="139" y="385"/>
                        <a:pt x="138" y="381"/>
                        <a:pt x="137" y="376"/>
                      </a:cubicBezTo>
                      <a:cubicBezTo>
                        <a:pt x="137" y="376"/>
                        <a:pt x="137" y="375"/>
                        <a:pt x="137" y="374"/>
                      </a:cubicBezTo>
                      <a:cubicBezTo>
                        <a:pt x="137" y="373"/>
                        <a:pt x="136" y="372"/>
                        <a:pt x="136" y="371"/>
                      </a:cubicBezTo>
                      <a:cubicBezTo>
                        <a:pt x="136" y="370"/>
                        <a:pt x="136" y="369"/>
                        <a:pt x="136" y="368"/>
                      </a:cubicBezTo>
                      <a:cubicBezTo>
                        <a:pt x="136" y="367"/>
                        <a:pt x="136" y="366"/>
                        <a:pt x="136" y="365"/>
                      </a:cubicBezTo>
                      <a:cubicBezTo>
                        <a:pt x="136" y="364"/>
                        <a:pt x="136" y="363"/>
                        <a:pt x="136" y="362"/>
                      </a:cubicBezTo>
                      <a:cubicBezTo>
                        <a:pt x="136" y="361"/>
                        <a:pt x="136" y="360"/>
                        <a:pt x="136" y="359"/>
                      </a:cubicBezTo>
                      <a:cubicBezTo>
                        <a:pt x="136" y="358"/>
                        <a:pt x="136" y="357"/>
                        <a:pt x="136" y="355"/>
                      </a:cubicBezTo>
                      <a:cubicBezTo>
                        <a:pt x="136" y="354"/>
                        <a:pt x="136" y="353"/>
                        <a:pt x="136" y="352"/>
                      </a:cubicBezTo>
                      <a:cubicBezTo>
                        <a:pt x="136" y="351"/>
                        <a:pt x="136" y="349"/>
                        <a:pt x="136" y="348"/>
                      </a:cubicBezTo>
                      <a:cubicBezTo>
                        <a:pt x="136" y="347"/>
                        <a:pt x="136" y="346"/>
                        <a:pt x="136" y="346"/>
                      </a:cubicBezTo>
                      <a:cubicBezTo>
                        <a:pt x="137" y="344"/>
                        <a:pt x="137" y="343"/>
                        <a:pt x="137" y="342"/>
                      </a:cubicBezTo>
                      <a:cubicBezTo>
                        <a:pt x="137" y="341"/>
                        <a:pt x="137" y="340"/>
                        <a:pt x="137" y="340"/>
                      </a:cubicBezTo>
                      <a:cubicBezTo>
                        <a:pt x="138" y="338"/>
                        <a:pt x="138" y="337"/>
                        <a:pt x="138" y="336"/>
                      </a:cubicBezTo>
                      <a:cubicBezTo>
                        <a:pt x="138" y="335"/>
                        <a:pt x="138" y="334"/>
                        <a:pt x="138" y="334"/>
                      </a:cubicBezTo>
                      <a:cubicBezTo>
                        <a:pt x="139" y="332"/>
                        <a:pt x="139" y="330"/>
                        <a:pt x="140" y="328"/>
                      </a:cubicBezTo>
                      <a:cubicBezTo>
                        <a:pt x="140" y="328"/>
                        <a:pt x="140" y="327"/>
                        <a:pt x="140" y="327"/>
                      </a:cubicBezTo>
                      <a:cubicBezTo>
                        <a:pt x="141" y="325"/>
                        <a:pt x="141" y="324"/>
                        <a:pt x="142" y="322"/>
                      </a:cubicBezTo>
                      <a:cubicBezTo>
                        <a:pt x="142" y="321"/>
                        <a:pt x="142" y="321"/>
                        <a:pt x="143" y="320"/>
                      </a:cubicBezTo>
                      <a:cubicBezTo>
                        <a:pt x="143" y="319"/>
                        <a:pt x="144" y="317"/>
                        <a:pt x="144" y="316"/>
                      </a:cubicBezTo>
                      <a:cubicBezTo>
                        <a:pt x="144" y="315"/>
                        <a:pt x="145" y="315"/>
                        <a:pt x="145" y="314"/>
                      </a:cubicBezTo>
                      <a:cubicBezTo>
                        <a:pt x="146" y="313"/>
                        <a:pt x="146" y="311"/>
                        <a:pt x="147" y="310"/>
                      </a:cubicBezTo>
                      <a:cubicBezTo>
                        <a:pt x="147" y="310"/>
                        <a:pt x="147" y="309"/>
                        <a:pt x="148" y="308"/>
                      </a:cubicBezTo>
                      <a:cubicBezTo>
                        <a:pt x="149" y="307"/>
                        <a:pt x="150" y="305"/>
                        <a:pt x="151" y="303"/>
                      </a:cubicBezTo>
                      <a:cubicBezTo>
                        <a:pt x="152" y="301"/>
                        <a:pt x="153" y="299"/>
                        <a:pt x="155" y="297"/>
                      </a:cubicBezTo>
                      <a:cubicBezTo>
                        <a:pt x="155" y="296"/>
                        <a:pt x="155" y="296"/>
                        <a:pt x="156" y="295"/>
                      </a:cubicBez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54" name="Freeform 6">
                  <a:extLst>
                    <a:ext uri="{FF2B5EF4-FFF2-40B4-BE49-F238E27FC236}">
                      <a16:creationId xmlns:a16="http://schemas.microsoft.com/office/drawing/2014/main" id="{54680EFF-8575-EA2B-32F2-682CCE540ED8}"/>
                    </a:ext>
                  </a:extLst>
                </p:cNvPr>
                <p:cNvSpPr>
                  <a:spLocks/>
                </p:cNvSpPr>
                <p:nvPr/>
              </p:nvSpPr>
              <p:spPr bwMode="auto">
                <a:xfrm>
                  <a:off x="5110163" y="4056063"/>
                  <a:ext cx="1506538" cy="939800"/>
                </a:xfrm>
                <a:custGeom>
                  <a:avLst/>
                  <a:gdLst>
                    <a:gd name="T0" fmla="*/ 324 w 399"/>
                    <a:gd name="T1" fmla="*/ 166 h 249"/>
                    <a:gd name="T2" fmla="*/ 324 w 399"/>
                    <a:gd name="T3" fmla="*/ 165 h 249"/>
                    <a:gd name="T4" fmla="*/ 321 w 399"/>
                    <a:gd name="T5" fmla="*/ 162 h 249"/>
                    <a:gd name="T6" fmla="*/ 319 w 399"/>
                    <a:gd name="T7" fmla="*/ 160 h 249"/>
                    <a:gd name="T8" fmla="*/ 318 w 399"/>
                    <a:gd name="T9" fmla="*/ 157 h 249"/>
                    <a:gd name="T10" fmla="*/ 315 w 399"/>
                    <a:gd name="T11" fmla="*/ 152 h 249"/>
                    <a:gd name="T12" fmla="*/ 303 w 399"/>
                    <a:gd name="T13" fmla="*/ 67 h 249"/>
                    <a:gd name="T14" fmla="*/ 306 w 399"/>
                    <a:gd name="T15" fmla="*/ 58 h 249"/>
                    <a:gd name="T16" fmla="*/ 306 w 399"/>
                    <a:gd name="T17" fmla="*/ 57 h 249"/>
                    <a:gd name="T18" fmla="*/ 310 w 399"/>
                    <a:gd name="T19" fmla="*/ 49 h 249"/>
                    <a:gd name="T20" fmla="*/ 310 w 399"/>
                    <a:gd name="T21" fmla="*/ 48 h 249"/>
                    <a:gd name="T22" fmla="*/ 314 w 399"/>
                    <a:gd name="T23" fmla="*/ 40 h 249"/>
                    <a:gd name="T24" fmla="*/ 315 w 399"/>
                    <a:gd name="T25" fmla="*/ 39 h 249"/>
                    <a:gd name="T26" fmla="*/ 320 w 399"/>
                    <a:gd name="T27" fmla="*/ 32 h 249"/>
                    <a:gd name="T28" fmla="*/ 320 w 399"/>
                    <a:gd name="T29" fmla="*/ 32 h 249"/>
                    <a:gd name="T30" fmla="*/ 155 w 399"/>
                    <a:gd name="T31" fmla="*/ 12 h 249"/>
                    <a:gd name="T32" fmla="*/ 109 w 399"/>
                    <a:gd name="T33" fmla="*/ 0 h 249"/>
                    <a:gd name="T34" fmla="*/ 25 w 399"/>
                    <a:gd name="T35" fmla="*/ 48 h 249"/>
                    <a:gd name="T36" fmla="*/ 56 w 399"/>
                    <a:gd name="T37" fmla="*/ 176 h 249"/>
                    <a:gd name="T38" fmla="*/ 399 w 399"/>
                    <a:gd name="T39" fmla="*/ 207 h 249"/>
                    <a:gd name="T40" fmla="*/ 324 w 399"/>
                    <a:gd name="T41" fmla="*/ 16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9" h="249">
                      <a:moveTo>
                        <a:pt x="324" y="166"/>
                      </a:moveTo>
                      <a:cubicBezTo>
                        <a:pt x="324" y="166"/>
                        <a:pt x="324" y="165"/>
                        <a:pt x="324" y="165"/>
                      </a:cubicBezTo>
                      <a:cubicBezTo>
                        <a:pt x="323" y="164"/>
                        <a:pt x="322" y="163"/>
                        <a:pt x="321" y="162"/>
                      </a:cubicBezTo>
                      <a:cubicBezTo>
                        <a:pt x="321" y="161"/>
                        <a:pt x="320" y="160"/>
                        <a:pt x="319" y="160"/>
                      </a:cubicBezTo>
                      <a:cubicBezTo>
                        <a:pt x="319" y="159"/>
                        <a:pt x="318" y="158"/>
                        <a:pt x="318" y="157"/>
                      </a:cubicBezTo>
                      <a:cubicBezTo>
                        <a:pt x="317" y="155"/>
                        <a:pt x="316" y="154"/>
                        <a:pt x="315" y="152"/>
                      </a:cubicBezTo>
                      <a:cubicBezTo>
                        <a:pt x="300" y="126"/>
                        <a:pt x="296" y="96"/>
                        <a:pt x="303" y="67"/>
                      </a:cubicBezTo>
                      <a:cubicBezTo>
                        <a:pt x="304" y="64"/>
                        <a:pt x="305" y="61"/>
                        <a:pt x="306" y="58"/>
                      </a:cubicBezTo>
                      <a:cubicBezTo>
                        <a:pt x="306" y="58"/>
                        <a:pt x="306" y="57"/>
                        <a:pt x="306" y="57"/>
                      </a:cubicBezTo>
                      <a:cubicBezTo>
                        <a:pt x="307" y="54"/>
                        <a:pt x="309" y="52"/>
                        <a:pt x="310" y="49"/>
                      </a:cubicBezTo>
                      <a:cubicBezTo>
                        <a:pt x="310" y="49"/>
                        <a:pt x="310" y="48"/>
                        <a:pt x="310" y="48"/>
                      </a:cubicBezTo>
                      <a:cubicBezTo>
                        <a:pt x="312" y="45"/>
                        <a:pt x="313" y="43"/>
                        <a:pt x="314" y="40"/>
                      </a:cubicBezTo>
                      <a:cubicBezTo>
                        <a:pt x="314" y="40"/>
                        <a:pt x="315" y="39"/>
                        <a:pt x="315" y="39"/>
                      </a:cubicBezTo>
                      <a:cubicBezTo>
                        <a:pt x="316" y="37"/>
                        <a:pt x="318" y="34"/>
                        <a:pt x="320" y="32"/>
                      </a:cubicBezTo>
                      <a:cubicBezTo>
                        <a:pt x="320" y="32"/>
                        <a:pt x="320" y="32"/>
                        <a:pt x="320" y="32"/>
                      </a:cubicBezTo>
                      <a:cubicBezTo>
                        <a:pt x="265" y="48"/>
                        <a:pt x="205" y="41"/>
                        <a:pt x="155" y="12"/>
                      </a:cubicBezTo>
                      <a:cubicBezTo>
                        <a:pt x="140" y="4"/>
                        <a:pt x="125" y="0"/>
                        <a:pt x="109" y="0"/>
                      </a:cubicBezTo>
                      <a:cubicBezTo>
                        <a:pt x="76" y="0"/>
                        <a:pt x="43" y="17"/>
                        <a:pt x="25" y="48"/>
                      </a:cubicBezTo>
                      <a:cubicBezTo>
                        <a:pt x="0" y="92"/>
                        <a:pt x="13" y="148"/>
                        <a:pt x="56" y="176"/>
                      </a:cubicBezTo>
                      <a:cubicBezTo>
                        <a:pt x="161" y="238"/>
                        <a:pt x="287" y="249"/>
                        <a:pt x="399" y="207"/>
                      </a:cubicBezTo>
                      <a:cubicBezTo>
                        <a:pt x="370" y="204"/>
                        <a:pt x="343" y="190"/>
                        <a:pt x="324" y="16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7">
                  <a:extLst>
                    <a:ext uri="{FF2B5EF4-FFF2-40B4-BE49-F238E27FC236}">
                      <a16:creationId xmlns:a16="http://schemas.microsoft.com/office/drawing/2014/main" id="{6DE5ACBD-8FCE-3AEE-3814-173C3FF3E13C}"/>
                    </a:ext>
                  </a:extLst>
                </p:cNvPr>
                <p:cNvSpPr>
                  <a:spLocks/>
                </p:cNvSpPr>
                <p:nvPr/>
              </p:nvSpPr>
              <p:spPr bwMode="auto">
                <a:xfrm>
                  <a:off x="4608513" y="2062163"/>
                  <a:ext cx="1284288" cy="1185863"/>
                </a:xfrm>
                <a:custGeom>
                  <a:avLst/>
                  <a:gdLst>
                    <a:gd name="T0" fmla="*/ 90 w 340"/>
                    <a:gd name="T1" fmla="*/ 249 h 314"/>
                    <a:gd name="T2" fmla="*/ 192 w 340"/>
                    <a:gd name="T3" fmla="*/ 314 h 314"/>
                    <a:gd name="T4" fmla="*/ 290 w 340"/>
                    <a:gd name="T5" fmla="*/ 182 h 314"/>
                    <a:gd name="T6" fmla="*/ 297 w 340"/>
                    <a:gd name="T7" fmla="*/ 177 h 314"/>
                    <a:gd name="T8" fmla="*/ 298 w 340"/>
                    <a:gd name="T9" fmla="*/ 177 h 314"/>
                    <a:gd name="T10" fmla="*/ 304 w 340"/>
                    <a:gd name="T11" fmla="*/ 172 h 314"/>
                    <a:gd name="T12" fmla="*/ 305 w 340"/>
                    <a:gd name="T13" fmla="*/ 171 h 314"/>
                    <a:gd name="T14" fmla="*/ 311 w 340"/>
                    <a:gd name="T15" fmla="*/ 166 h 314"/>
                    <a:gd name="T16" fmla="*/ 313 w 340"/>
                    <a:gd name="T17" fmla="*/ 164 h 314"/>
                    <a:gd name="T18" fmla="*/ 317 w 340"/>
                    <a:gd name="T19" fmla="*/ 159 h 314"/>
                    <a:gd name="T20" fmla="*/ 319 w 340"/>
                    <a:gd name="T21" fmla="*/ 156 h 314"/>
                    <a:gd name="T22" fmla="*/ 322 w 340"/>
                    <a:gd name="T23" fmla="*/ 152 h 314"/>
                    <a:gd name="T24" fmla="*/ 324 w 340"/>
                    <a:gd name="T25" fmla="*/ 148 h 314"/>
                    <a:gd name="T26" fmla="*/ 327 w 340"/>
                    <a:gd name="T27" fmla="*/ 144 h 314"/>
                    <a:gd name="T28" fmla="*/ 329 w 340"/>
                    <a:gd name="T29" fmla="*/ 140 h 314"/>
                    <a:gd name="T30" fmla="*/ 331 w 340"/>
                    <a:gd name="T31" fmla="*/ 135 h 314"/>
                    <a:gd name="T32" fmla="*/ 332 w 340"/>
                    <a:gd name="T33" fmla="*/ 131 h 314"/>
                    <a:gd name="T34" fmla="*/ 334 w 340"/>
                    <a:gd name="T35" fmla="*/ 126 h 314"/>
                    <a:gd name="T36" fmla="*/ 329 w 340"/>
                    <a:gd name="T37" fmla="*/ 60 h 314"/>
                    <a:gd name="T38" fmla="*/ 329 w 340"/>
                    <a:gd name="T39" fmla="*/ 60 h 314"/>
                    <a:gd name="T40" fmla="*/ 327 w 340"/>
                    <a:gd name="T41" fmla="*/ 56 h 314"/>
                    <a:gd name="T42" fmla="*/ 327 w 340"/>
                    <a:gd name="T43" fmla="*/ 55 h 314"/>
                    <a:gd name="T44" fmla="*/ 325 w 340"/>
                    <a:gd name="T45" fmla="*/ 51 h 314"/>
                    <a:gd name="T46" fmla="*/ 292 w 340"/>
                    <a:gd name="T47" fmla="*/ 18 h 314"/>
                    <a:gd name="T48" fmla="*/ 292 w 340"/>
                    <a:gd name="T49" fmla="*/ 17 h 314"/>
                    <a:gd name="T50" fmla="*/ 289 w 340"/>
                    <a:gd name="T51" fmla="*/ 15 h 314"/>
                    <a:gd name="T52" fmla="*/ 287 w 340"/>
                    <a:gd name="T53" fmla="*/ 15 h 314"/>
                    <a:gd name="T54" fmla="*/ 285 w 340"/>
                    <a:gd name="T55" fmla="*/ 13 h 314"/>
                    <a:gd name="T56" fmla="*/ 283 w 340"/>
                    <a:gd name="T57" fmla="*/ 12 h 314"/>
                    <a:gd name="T58" fmla="*/ 281 w 340"/>
                    <a:gd name="T59" fmla="*/ 11 h 314"/>
                    <a:gd name="T60" fmla="*/ 278 w 340"/>
                    <a:gd name="T61" fmla="*/ 10 h 314"/>
                    <a:gd name="T62" fmla="*/ 277 w 340"/>
                    <a:gd name="T63" fmla="*/ 10 h 314"/>
                    <a:gd name="T64" fmla="*/ 274 w 340"/>
                    <a:gd name="T65" fmla="*/ 9 h 314"/>
                    <a:gd name="T66" fmla="*/ 272 w 340"/>
                    <a:gd name="T67" fmla="*/ 8 h 314"/>
                    <a:gd name="T68" fmla="*/ 270 w 340"/>
                    <a:gd name="T69" fmla="*/ 7 h 314"/>
                    <a:gd name="T70" fmla="*/ 267 w 340"/>
                    <a:gd name="T71" fmla="*/ 6 h 314"/>
                    <a:gd name="T72" fmla="*/ 266 w 340"/>
                    <a:gd name="T73" fmla="*/ 6 h 314"/>
                    <a:gd name="T74" fmla="*/ 189 w 340"/>
                    <a:gd name="T75" fmla="*/ 19 h 314"/>
                    <a:gd name="T76" fmla="*/ 0 w 340"/>
                    <a:gd name="T77" fmla="*/ 295 h 314"/>
                    <a:gd name="T78" fmla="*/ 90 w 340"/>
                    <a:gd name="T79" fmla="*/ 24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0" h="314">
                      <a:moveTo>
                        <a:pt x="90" y="249"/>
                      </a:moveTo>
                      <a:cubicBezTo>
                        <a:pt x="135" y="249"/>
                        <a:pt x="174" y="276"/>
                        <a:pt x="192" y="314"/>
                      </a:cubicBezTo>
                      <a:cubicBezTo>
                        <a:pt x="205" y="259"/>
                        <a:pt x="240" y="211"/>
                        <a:pt x="290" y="182"/>
                      </a:cubicBezTo>
                      <a:cubicBezTo>
                        <a:pt x="292" y="181"/>
                        <a:pt x="295" y="179"/>
                        <a:pt x="297" y="177"/>
                      </a:cubicBezTo>
                      <a:cubicBezTo>
                        <a:pt x="297" y="177"/>
                        <a:pt x="298" y="177"/>
                        <a:pt x="298" y="177"/>
                      </a:cubicBezTo>
                      <a:cubicBezTo>
                        <a:pt x="300" y="175"/>
                        <a:pt x="302" y="174"/>
                        <a:pt x="304" y="172"/>
                      </a:cubicBezTo>
                      <a:cubicBezTo>
                        <a:pt x="305" y="172"/>
                        <a:pt x="305" y="171"/>
                        <a:pt x="305" y="171"/>
                      </a:cubicBezTo>
                      <a:cubicBezTo>
                        <a:pt x="307" y="169"/>
                        <a:pt x="309" y="168"/>
                        <a:pt x="311" y="166"/>
                      </a:cubicBezTo>
                      <a:cubicBezTo>
                        <a:pt x="311" y="165"/>
                        <a:pt x="312" y="165"/>
                        <a:pt x="313" y="164"/>
                      </a:cubicBezTo>
                      <a:cubicBezTo>
                        <a:pt x="314" y="162"/>
                        <a:pt x="315" y="161"/>
                        <a:pt x="317" y="159"/>
                      </a:cubicBezTo>
                      <a:cubicBezTo>
                        <a:pt x="317" y="158"/>
                        <a:pt x="318" y="157"/>
                        <a:pt x="319" y="156"/>
                      </a:cubicBezTo>
                      <a:cubicBezTo>
                        <a:pt x="320" y="155"/>
                        <a:pt x="321" y="153"/>
                        <a:pt x="322" y="152"/>
                      </a:cubicBezTo>
                      <a:cubicBezTo>
                        <a:pt x="323" y="151"/>
                        <a:pt x="323" y="149"/>
                        <a:pt x="324" y="148"/>
                      </a:cubicBezTo>
                      <a:cubicBezTo>
                        <a:pt x="325" y="147"/>
                        <a:pt x="326" y="145"/>
                        <a:pt x="327" y="144"/>
                      </a:cubicBezTo>
                      <a:cubicBezTo>
                        <a:pt x="327" y="142"/>
                        <a:pt x="328" y="141"/>
                        <a:pt x="329" y="140"/>
                      </a:cubicBezTo>
                      <a:cubicBezTo>
                        <a:pt x="329" y="138"/>
                        <a:pt x="330" y="137"/>
                        <a:pt x="331" y="135"/>
                      </a:cubicBezTo>
                      <a:cubicBezTo>
                        <a:pt x="331" y="134"/>
                        <a:pt x="332" y="133"/>
                        <a:pt x="332" y="131"/>
                      </a:cubicBezTo>
                      <a:cubicBezTo>
                        <a:pt x="333" y="129"/>
                        <a:pt x="333" y="128"/>
                        <a:pt x="334" y="126"/>
                      </a:cubicBezTo>
                      <a:cubicBezTo>
                        <a:pt x="340" y="105"/>
                        <a:pt x="339" y="81"/>
                        <a:pt x="329" y="60"/>
                      </a:cubicBezTo>
                      <a:cubicBezTo>
                        <a:pt x="329" y="60"/>
                        <a:pt x="329" y="60"/>
                        <a:pt x="329" y="60"/>
                      </a:cubicBezTo>
                      <a:cubicBezTo>
                        <a:pt x="329" y="59"/>
                        <a:pt x="328" y="57"/>
                        <a:pt x="327" y="56"/>
                      </a:cubicBezTo>
                      <a:cubicBezTo>
                        <a:pt x="327" y="56"/>
                        <a:pt x="327" y="56"/>
                        <a:pt x="327" y="55"/>
                      </a:cubicBezTo>
                      <a:cubicBezTo>
                        <a:pt x="326" y="54"/>
                        <a:pt x="326" y="53"/>
                        <a:pt x="325" y="51"/>
                      </a:cubicBezTo>
                      <a:cubicBezTo>
                        <a:pt x="317" y="37"/>
                        <a:pt x="306" y="26"/>
                        <a:pt x="292" y="18"/>
                      </a:cubicBezTo>
                      <a:cubicBezTo>
                        <a:pt x="292" y="17"/>
                        <a:pt x="292" y="17"/>
                        <a:pt x="292" y="17"/>
                      </a:cubicBezTo>
                      <a:cubicBezTo>
                        <a:pt x="291" y="17"/>
                        <a:pt x="290" y="16"/>
                        <a:pt x="289" y="15"/>
                      </a:cubicBezTo>
                      <a:cubicBezTo>
                        <a:pt x="288" y="15"/>
                        <a:pt x="287" y="15"/>
                        <a:pt x="287" y="15"/>
                      </a:cubicBezTo>
                      <a:cubicBezTo>
                        <a:pt x="286" y="14"/>
                        <a:pt x="285" y="14"/>
                        <a:pt x="285" y="13"/>
                      </a:cubicBezTo>
                      <a:cubicBezTo>
                        <a:pt x="284" y="13"/>
                        <a:pt x="283" y="13"/>
                        <a:pt x="283" y="12"/>
                      </a:cubicBezTo>
                      <a:cubicBezTo>
                        <a:pt x="282" y="12"/>
                        <a:pt x="281" y="12"/>
                        <a:pt x="281" y="11"/>
                      </a:cubicBezTo>
                      <a:cubicBezTo>
                        <a:pt x="280" y="11"/>
                        <a:pt x="279" y="11"/>
                        <a:pt x="278" y="10"/>
                      </a:cubicBezTo>
                      <a:cubicBezTo>
                        <a:pt x="278" y="10"/>
                        <a:pt x="277" y="10"/>
                        <a:pt x="277" y="10"/>
                      </a:cubicBezTo>
                      <a:cubicBezTo>
                        <a:pt x="276" y="9"/>
                        <a:pt x="275" y="9"/>
                        <a:pt x="274" y="9"/>
                      </a:cubicBezTo>
                      <a:cubicBezTo>
                        <a:pt x="273" y="9"/>
                        <a:pt x="273" y="8"/>
                        <a:pt x="272" y="8"/>
                      </a:cubicBezTo>
                      <a:cubicBezTo>
                        <a:pt x="271" y="8"/>
                        <a:pt x="271" y="8"/>
                        <a:pt x="270" y="7"/>
                      </a:cubicBezTo>
                      <a:cubicBezTo>
                        <a:pt x="269" y="7"/>
                        <a:pt x="268" y="7"/>
                        <a:pt x="267" y="6"/>
                      </a:cubicBezTo>
                      <a:cubicBezTo>
                        <a:pt x="266" y="6"/>
                        <a:pt x="266" y="6"/>
                        <a:pt x="266" y="6"/>
                      </a:cubicBezTo>
                      <a:cubicBezTo>
                        <a:pt x="240" y="0"/>
                        <a:pt x="214" y="4"/>
                        <a:pt x="189" y="19"/>
                      </a:cubicBezTo>
                      <a:cubicBezTo>
                        <a:pt x="87" y="80"/>
                        <a:pt x="19" y="181"/>
                        <a:pt x="0" y="295"/>
                      </a:cubicBezTo>
                      <a:cubicBezTo>
                        <a:pt x="20" y="267"/>
                        <a:pt x="53" y="249"/>
                        <a:pt x="90" y="2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8">
                  <a:extLst>
                    <a:ext uri="{FF2B5EF4-FFF2-40B4-BE49-F238E27FC236}">
                      <a16:creationId xmlns:a16="http://schemas.microsoft.com/office/drawing/2014/main" id="{B9199CD1-1B32-B685-86BE-EBB571DC16FD}"/>
                    </a:ext>
                  </a:extLst>
                </p:cNvPr>
                <p:cNvSpPr>
                  <a:spLocks/>
                </p:cNvSpPr>
                <p:nvPr/>
              </p:nvSpPr>
              <p:spPr bwMode="auto">
                <a:xfrm>
                  <a:off x="5567363" y="1857376"/>
                  <a:ext cx="1498600" cy="952500"/>
                </a:xfrm>
                <a:custGeom>
                  <a:avLst/>
                  <a:gdLst>
                    <a:gd name="T0" fmla="*/ 85 w 397"/>
                    <a:gd name="T1" fmla="*/ 97 h 252"/>
                    <a:gd name="T2" fmla="*/ 96 w 397"/>
                    <a:gd name="T3" fmla="*/ 182 h 252"/>
                    <a:gd name="T4" fmla="*/ 79 w 397"/>
                    <a:gd name="T5" fmla="*/ 217 h 252"/>
                    <a:gd name="T6" fmla="*/ 139 w 397"/>
                    <a:gd name="T7" fmla="*/ 209 h 252"/>
                    <a:gd name="T8" fmla="*/ 243 w 397"/>
                    <a:gd name="T9" fmla="*/ 236 h 252"/>
                    <a:gd name="T10" fmla="*/ 246 w 397"/>
                    <a:gd name="T11" fmla="*/ 238 h 252"/>
                    <a:gd name="T12" fmla="*/ 247 w 397"/>
                    <a:gd name="T13" fmla="*/ 239 h 252"/>
                    <a:gd name="T14" fmla="*/ 249 w 397"/>
                    <a:gd name="T15" fmla="*/ 240 h 252"/>
                    <a:gd name="T16" fmla="*/ 251 w 397"/>
                    <a:gd name="T17" fmla="*/ 241 h 252"/>
                    <a:gd name="T18" fmla="*/ 252 w 397"/>
                    <a:gd name="T19" fmla="*/ 241 h 252"/>
                    <a:gd name="T20" fmla="*/ 315 w 397"/>
                    <a:gd name="T21" fmla="*/ 246 h 252"/>
                    <a:gd name="T22" fmla="*/ 374 w 397"/>
                    <a:gd name="T23" fmla="*/ 201 h 252"/>
                    <a:gd name="T24" fmla="*/ 376 w 397"/>
                    <a:gd name="T25" fmla="*/ 197 h 252"/>
                    <a:gd name="T26" fmla="*/ 376 w 397"/>
                    <a:gd name="T27" fmla="*/ 196 h 252"/>
                    <a:gd name="T28" fmla="*/ 378 w 397"/>
                    <a:gd name="T29" fmla="*/ 192 h 252"/>
                    <a:gd name="T30" fmla="*/ 378 w 397"/>
                    <a:gd name="T31" fmla="*/ 192 h 252"/>
                    <a:gd name="T32" fmla="*/ 380 w 397"/>
                    <a:gd name="T33" fmla="*/ 188 h 252"/>
                    <a:gd name="T34" fmla="*/ 380 w 397"/>
                    <a:gd name="T35" fmla="*/ 188 h 252"/>
                    <a:gd name="T36" fmla="*/ 338 w 397"/>
                    <a:gd name="T37" fmla="*/ 70 h 252"/>
                    <a:gd name="T38" fmla="*/ 0 w 397"/>
                    <a:gd name="T39" fmla="*/ 42 h 252"/>
                    <a:gd name="T40" fmla="*/ 85 w 397"/>
                    <a:gd name="T41" fmla="*/ 9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7" h="252">
                      <a:moveTo>
                        <a:pt x="85" y="97"/>
                      </a:moveTo>
                      <a:cubicBezTo>
                        <a:pt x="100" y="123"/>
                        <a:pt x="104" y="153"/>
                        <a:pt x="96" y="182"/>
                      </a:cubicBezTo>
                      <a:cubicBezTo>
                        <a:pt x="92" y="195"/>
                        <a:pt x="87" y="207"/>
                        <a:pt x="79" y="217"/>
                      </a:cubicBezTo>
                      <a:cubicBezTo>
                        <a:pt x="99" y="212"/>
                        <a:pt x="119" y="209"/>
                        <a:pt x="139" y="209"/>
                      </a:cubicBezTo>
                      <a:cubicBezTo>
                        <a:pt x="175" y="209"/>
                        <a:pt x="211" y="218"/>
                        <a:pt x="243" y="236"/>
                      </a:cubicBezTo>
                      <a:cubicBezTo>
                        <a:pt x="244" y="237"/>
                        <a:pt x="245" y="238"/>
                        <a:pt x="246" y="238"/>
                      </a:cubicBezTo>
                      <a:cubicBezTo>
                        <a:pt x="246" y="238"/>
                        <a:pt x="246" y="238"/>
                        <a:pt x="247" y="239"/>
                      </a:cubicBezTo>
                      <a:cubicBezTo>
                        <a:pt x="248" y="239"/>
                        <a:pt x="248" y="239"/>
                        <a:pt x="249" y="240"/>
                      </a:cubicBezTo>
                      <a:cubicBezTo>
                        <a:pt x="250" y="240"/>
                        <a:pt x="250" y="240"/>
                        <a:pt x="251" y="241"/>
                      </a:cubicBezTo>
                      <a:cubicBezTo>
                        <a:pt x="251" y="241"/>
                        <a:pt x="252" y="241"/>
                        <a:pt x="252" y="241"/>
                      </a:cubicBezTo>
                      <a:cubicBezTo>
                        <a:pt x="272" y="250"/>
                        <a:pt x="294" y="252"/>
                        <a:pt x="315" y="246"/>
                      </a:cubicBezTo>
                      <a:cubicBezTo>
                        <a:pt x="340" y="239"/>
                        <a:pt x="361" y="223"/>
                        <a:pt x="374" y="201"/>
                      </a:cubicBezTo>
                      <a:cubicBezTo>
                        <a:pt x="374" y="200"/>
                        <a:pt x="375" y="198"/>
                        <a:pt x="376" y="197"/>
                      </a:cubicBezTo>
                      <a:cubicBezTo>
                        <a:pt x="376" y="197"/>
                        <a:pt x="376" y="196"/>
                        <a:pt x="376" y="196"/>
                      </a:cubicBezTo>
                      <a:cubicBezTo>
                        <a:pt x="377" y="195"/>
                        <a:pt x="378" y="194"/>
                        <a:pt x="378" y="192"/>
                      </a:cubicBezTo>
                      <a:cubicBezTo>
                        <a:pt x="378" y="192"/>
                        <a:pt x="378" y="192"/>
                        <a:pt x="378" y="192"/>
                      </a:cubicBezTo>
                      <a:cubicBezTo>
                        <a:pt x="379" y="191"/>
                        <a:pt x="379" y="189"/>
                        <a:pt x="380" y="188"/>
                      </a:cubicBezTo>
                      <a:cubicBezTo>
                        <a:pt x="380" y="188"/>
                        <a:pt x="380" y="188"/>
                        <a:pt x="380" y="188"/>
                      </a:cubicBezTo>
                      <a:cubicBezTo>
                        <a:pt x="397" y="145"/>
                        <a:pt x="380" y="94"/>
                        <a:pt x="338" y="70"/>
                      </a:cubicBezTo>
                      <a:cubicBezTo>
                        <a:pt x="233" y="10"/>
                        <a:pt x="111" y="0"/>
                        <a:pt x="0" y="42"/>
                      </a:cubicBezTo>
                      <a:cubicBezTo>
                        <a:pt x="34" y="46"/>
                        <a:pt x="66" y="65"/>
                        <a:pt x="85" y="9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9">
                  <a:extLst>
                    <a:ext uri="{FF2B5EF4-FFF2-40B4-BE49-F238E27FC236}">
                      <a16:creationId xmlns:a16="http://schemas.microsoft.com/office/drawing/2014/main" id="{A828C2D5-DEEF-7FD7-CADC-6E2579239226}"/>
                    </a:ext>
                  </a:extLst>
                </p:cNvPr>
                <p:cNvSpPr>
                  <a:spLocks/>
                </p:cNvSpPr>
                <p:nvPr/>
              </p:nvSpPr>
              <p:spPr bwMode="auto">
                <a:xfrm>
                  <a:off x="6288088" y="3606801"/>
                  <a:ext cx="1287463" cy="1185863"/>
                </a:xfrm>
                <a:custGeom>
                  <a:avLst/>
                  <a:gdLst>
                    <a:gd name="T0" fmla="*/ 336 w 341"/>
                    <a:gd name="T1" fmla="*/ 26 h 314"/>
                    <a:gd name="T2" fmla="*/ 332 w 341"/>
                    <a:gd name="T3" fmla="*/ 30 h 314"/>
                    <a:gd name="T4" fmla="*/ 321 w 341"/>
                    <a:gd name="T5" fmla="*/ 40 h 314"/>
                    <a:gd name="T6" fmla="*/ 317 w 341"/>
                    <a:gd name="T7" fmla="*/ 43 h 314"/>
                    <a:gd name="T8" fmla="*/ 312 w 341"/>
                    <a:gd name="T9" fmla="*/ 46 h 314"/>
                    <a:gd name="T10" fmla="*/ 308 w 341"/>
                    <a:gd name="T11" fmla="*/ 49 h 314"/>
                    <a:gd name="T12" fmla="*/ 301 w 341"/>
                    <a:gd name="T13" fmla="*/ 53 h 314"/>
                    <a:gd name="T14" fmla="*/ 295 w 341"/>
                    <a:gd name="T15" fmla="*/ 55 h 314"/>
                    <a:gd name="T16" fmla="*/ 289 w 341"/>
                    <a:gd name="T17" fmla="*/ 58 h 314"/>
                    <a:gd name="T18" fmla="*/ 284 w 341"/>
                    <a:gd name="T19" fmla="*/ 60 h 314"/>
                    <a:gd name="T20" fmla="*/ 277 w 341"/>
                    <a:gd name="T21" fmla="*/ 61 h 314"/>
                    <a:gd name="T22" fmla="*/ 270 w 341"/>
                    <a:gd name="T23" fmla="*/ 63 h 314"/>
                    <a:gd name="T24" fmla="*/ 264 w 341"/>
                    <a:gd name="T25" fmla="*/ 64 h 314"/>
                    <a:gd name="T26" fmla="*/ 257 w 341"/>
                    <a:gd name="T27" fmla="*/ 64 h 314"/>
                    <a:gd name="T28" fmla="*/ 244 w 341"/>
                    <a:gd name="T29" fmla="*/ 64 h 314"/>
                    <a:gd name="T30" fmla="*/ 235 w 341"/>
                    <a:gd name="T31" fmla="*/ 63 h 314"/>
                    <a:gd name="T32" fmla="*/ 227 w 341"/>
                    <a:gd name="T33" fmla="*/ 62 h 314"/>
                    <a:gd name="T34" fmla="*/ 220 w 341"/>
                    <a:gd name="T35" fmla="*/ 60 h 314"/>
                    <a:gd name="T36" fmla="*/ 212 w 341"/>
                    <a:gd name="T37" fmla="*/ 57 h 314"/>
                    <a:gd name="T38" fmla="*/ 205 w 341"/>
                    <a:gd name="T39" fmla="*/ 54 h 314"/>
                    <a:gd name="T40" fmla="*/ 197 w 341"/>
                    <a:gd name="T41" fmla="*/ 51 h 314"/>
                    <a:gd name="T42" fmla="*/ 191 w 341"/>
                    <a:gd name="T43" fmla="*/ 47 h 314"/>
                    <a:gd name="T44" fmla="*/ 184 w 341"/>
                    <a:gd name="T45" fmla="*/ 42 h 314"/>
                    <a:gd name="T46" fmla="*/ 178 w 341"/>
                    <a:gd name="T47" fmla="*/ 38 h 314"/>
                    <a:gd name="T48" fmla="*/ 167 w 341"/>
                    <a:gd name="T49" fmla="*/ 27 h 314"/>
                    <a:gd name="T50" fmla="*/ 162 w 341"/>
                    <a:gd name="T51" fmla="*/ 20 h 314"/>
                    <a:gd name="T52" fmla="*/ 158 w 341"/>
                    <a:gd name="T53" fmla="*/ 14 h 314"/>
                    <a:gd name="T54" fmla="*/ 154 w 341"/>
                    <a:gd name="T55" fmla="*/ 8 h 314"/>
                    <a:gd name="T56" fmla="*/ 150 w 341"/>
                    <a:gd name="T57" fmla="*/ 0 h 314"/>
                    <a:gd name="T58" fmla="*/ 135 w 341"/>
                    <a:gd name="T59" fmla="*/ 40 h 314"/>
                    <a:gd name="T60" fmla="*/ 7 w 341"/>
                    <a:gd name="T61" fmla="*/ 190 h 314"/>
                    <a:gd name="T62" fmla="*/ 75 w 341"/>
                    <a:gd name="T63" fmla="*/ 308 h 314"/>
                    <a:gd name="T64" fmla="*/ 341 w 341"/>
                    <a:gd name="T65" fmla="*/ 19 h 314"/>
                    <a:gd name="T66" fmla="*/ 339 w 341"/>
                    <a:gd name="T67" fmla="*/ 2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1" h="314">
                      <a:moveTo>
                        <a:pt x="339" y="22"/>
                      </a:moveTo>
                      <a:cubicBezTo>
                        <a:pt x="338" y="23"/>
                        <a:pt x="337" y="25"/>
                        <a:pt x="336" y="26"/>
                      </a:cubicBezTo>
                      <a:cubicBezTo>
                        <a:pt x="335" y="26"/>
                        <a:pt x="335" y="26"/>
                        <a:pt x="335" y="27"/>
                      </a:cubicBezTo>
                      <a:cubicBezTo>
                        <a:pt x="334" y="28"/>
                        <a:pt x="333" y="29"/>
                        <a:pt x="332" y="30"/>
                      </a:cubicBezTo>
                      <a:cubicBezTo>
                        <a:pt x="332" y="30"/>
                        <a:pt x="331" y="30"/>
                        <a:pt x="331" y="31"/>
                      </a:cubicBezTo>
                      <a:cubicBezTo>
                        <a:pt x="328" y="34"/>
                        <a:pt x="325" y="37"/>
                        <a:pt x="321" y="40"/>
                      </a:cubicBezTo>
                      <a:cubicBezTo>
                        <a:pt x="321" y="40"/>
                        <a:pt x="320" y="40"/>
                        <a:pt x="320" y="41"/>
                      </a:cubicBezTo>
                      <a:cubicBezTo>
                        <a:pt x="319" y="42"/>
                        <a:pt x="318" y="42"/>
                        <a:pt x="317" y="43"/>
                      </a:cubicBezTo>
                      <a:cubicBezTo>
                        <a:pt x="316" y="43"/>
                        <a:pt x="316" y="44"/>
                        <a:pt x="315" y="44"/>
                      </a:cubicBezTo>
                      <a:cubicBezTo>
                        <a:pt x="314" y="45"/>
                        <a:pt x="313" y="46"/>
                        <a:pt x="312" y="46"/>
                      </a:cubicBezTo>
                      <a:cubicBezTo>
                        <a:pt x="312" y="47"/>
                        <a:pt x="311" y="47"/>
                        <a:pt x="310" y="48"/>
                      </a:cubicBezTo>
                      <a:cubicBezTo>
                        <a:pt x="309" y="48"/>
                        <a:pt x="308" y="49"/>
                        <a:pt x="308" y="49"/>
                      </a:cubicBezTo>
                      <a:cubicBezTo>
                        <a:pt x="306" y="50"/>
                        <a:pt x="304" y="51"/>
                        <a:pt x="303" y="52"/>
                      </a:cubicBezTo>
                      <a:cubicBezTo>
                        <a:pt x="302" y="52"/>
                        <a:pt x="301" y="52"/>
                        <a:pt x="301" y="53"/>
                      </a:cubicBezTo>
                      <a:cubicBezTo>
                        <a:pt x="300" y="53"/>
                        <a:pt x="298" y="54"/>
                        <a:pt x="297" y="54"/>
                      </a:cubicBezTo>
                      <a:cubicBezTo>
                        <a:pt x="297" y="55"/>
                        <a:pt x="296" y="55"/>
                        <a:pt x="295" y="55"/>
                      </a:cubicBezTo>
                      <a:cubicBezTo>
                        <a:pt x="294" y="56"/>
                        <a:pt x="293" y="56"/>
                        <a:pt x="292" y="57"/>
                      </a:cubicBezTo>
                      <a:cubicBezTo>
                        <a:pt x="291" y="57"/>
                        <a:pt x="290" y="57"/>
                        <a:pt x="289" y="58"/>
                      </a:cubicBezTo>
                      <a:cubicBezTo>
                        <a:pt x="288" y="58"/>
                        <a:pt x="287" y="59"/>
                        <a:pt x="286" y="59"/>
                      </a:cubicBezTo>
                      <a:cubicBezTo>
                        <a:pt x="285" y="59"/>
                        <a:pt x="284" y="59"/>
                        <a:pt x="284" y="60"/>
                      </a:cubicBezTo>
                      <a:cubicBezTo>
                        <a:pt x="282" y="60"/>
                        <a:pt x="280" y="61"/>
                        <a:pt x="278" y="61"/>
                      </a:cubicBezTo>
                      <a:cubicBezTo>
                        <a:pt x="278" y="61"/>
                        <a:pt x="277" y="61"/>
                        <a:pt x="277" y="61"/>
                      </a:cubicBezTo>
                      <a:cubicBezTo>
                        <a:pt x="275" y="62"/>
                        <a:pt x="274" y="62"/>
                        <a:pt x="272" y="63"/>
                      </a:cubicBezTo>
                      <a:cubicBezTo>
                        <a:pt x="271" y="63"/>
                        <a:pt x="271" y="63"/>
                        <a:pt x="270" y="63"/>
                      </a:cubicBezTo>
                      <a:cubicBezTo>
                        <a:pt x="269" y="63"/>
                        <a:pt x="267" y="63"/>
                        <a:pt x="266" y="63"/>
                      </a:cubicBezTo>
                      <a:cubicBezTo>
                        <a:pt x="265" y="64"/>
                        <a:pt x="264" y="64"/>
                        <a:pt x="264" y="64"/>
                      </a:cubicBezTo>
                      <a:cubicBezTo>
                        <a:pt x="262" y="64"/>
                        <a:pt x="261" y="64"/>
                        <a:pt x="259" y="64"/>
                      </a:cubicBezTo>
                      <a:cubicBezTo>
                        <a:pt x="259" y="64"/>
                        <a:pt x="258" y="64"/>
                        <a:pt x="257" y="64"/>
                      </a:cubicBezTo>
                      <a:cubicBezTo>
                        <a:pt x="255" y="64"/>
                        <a:pt x="253" y="64"/>
                        <a:pt x="251" y="64"/>
                      </a:cubicBezTo>
                      <a:cubicBezTo>
                        <a:pt x="249" y="64"/>
                        <a:pt x="246" y="64"/>
                        <a:pt x="244" y="64"/>
                      </a:cubicBezTo>
                      <a:cubicBezTo>
                        <a:pt x="243" y="64"/>
                        <a:pt x="242" y="64"/>
                        <a:pt x="242" y="64"/>
                      </a:cubicBezTo>
                      <a:cubicBezTo>
                        <a:pt x="239" y="64"/>
                        <a:pt x="237" y="64"/>
                        <a:pt x="235" y="63"/>
                      </a:cubicBezTo>
                      <a:cubicBezTo>
                        <a:pt x="235" y="63"/>
                        <a:pt x="235" y="63"/>
                        <a:pt x="234" y="63"/>
                      </a:cubicBezTo>
                      <a:cubicBezTo>
                        <a:pt x="232" y="63"/>
                        <a:pt x="230" y="62"/>
                        <a:pt x="227" y="62"/>
                      </a:cubicBezTo>
                      <a:cubicBezTo>
                        <a:pt x="227" y="62"/>
                        <a:pt x="226" y="62"/>
                        <a:pt x="225" y="62"/>
                      </a:cubicBezTo>
                      <a:cubicBezTo>
                        <a:pt x="223" y="61"/>
                        <a:pt x="222" y="61"/>
                        <a:pt x="220" y="60"/>
                      </a:cubicBezTo>
                      <a:cubicBezTo>
                        <a:pt x="219" y="60"/>
                        <a:pt x="219" y="60"/>
                        <a:pt x="218" y="60"/>
                      </a:cubicBezTo>
                      <a:cubicBezTo>
                        <a:pt x="216" y="59"/>
                        <a:pt x="214" y="58"/>
                        <a:pt x="212" y="57"/>
                      </a:cubicBezTo>
                      <a:cubicBezTo>
                        <a:pt x="211" y="57"/>
                        <a:pt x="211" y="57"/>
                        <a:pt x="210" y="57"/>
                      </a:cubicBezTo>
                      <a:cubicBezTo>
                        <a:pt x="208" y="56"/>
                        <a:pt x="207" y="55"/>
                        <a:pt x="205" y="54"/>
                      </a:cubicBezTo>
                      <a:cubicBezTo>
                        <a:pt x="204" y="54"/>
                        <a:pt x="204" y="54"/>
                        <a:pt x="203" y="54"/>
                      </a:cubicBezTo>
                      <a:cubicBezTo>
                        <a:pt x="201" y="53"/>
                        <a:pt x="199" y="52"/>
                        <a:pt x="197" y="51"/>
                      </a:cubicBezTo>
                      <a:cubicBezTo>
                        <a:pt x="197" y="50"/>
                        <a:pt x="196" y="50"/>
                        <a:pt x="196" y="50"/>
                      </a:cubicBezTo>
                      <a:cubicBezTo>
                        <a:pt x="194" y="49"/>
                        <a:pt x="193" y="48"/>
                        <a:pt x="191" y="47"/>
                      </a:cubicBezTo>
                      <a:cubicBezTo>
                        <a:pt x="190" y="47"/>
                        <a:pt x="190" y="46"/>
                        <a:pt x="190" y="46"/>
                      </a:cubicBezTo>
                      <a:cubicBezTo>
                        <a:pt x="188" y="45"/>
                        <a:pt x="186" y="43"/>
                        <a:pt x="184" y="42"/>
                      </a:cubicBezTo>
                      <a:cubicBezTo>
                        <a:pt x="184" y="42"/>
                        <a:pt x="183" y="42"/>
                        <a:pt x="183" y="42"/>
                      </a:cubicBezTo>
                      <a:cubicBezTo>
                        <a:pt x="182" y="40"/>
                        <a:pt x="180" y="39"/>
                        <a:pt x="178" y="38"/>
                      </a:cubicBezTo>
                      <a:cubicBezTo>
                        <a:pt x="178" y="37"/>
                        <a:pt x="177" y="37"/>
                        <a:pt x="177" y="36"/>
                      </a:cubicBezTo>
                      <a:cubicBezTo>
                        <a:pt x="173" y="33"/>
                        <a:pt x="170" y="30"/>
                        <a:pt x="167" y="27"/>
                      </a:cubicBezTo>
                      <a:cubicBezTo>
                        <a:pt x="167" y="26"/>
                        <a:pt x="166" y="26"/>
                        <a:pt x="166" y="25"/>
                      </a:cubicBezTo>
                      <a:cubicBezTo>
                        <a:pt x="165" y="24"/>
                        <a:pt x="163" y="22"/>
                        <a:pt x="162" y="20"/>
                      </a:cubicBezTo>
                      <a:cubicBezTo>
                        <a:pt x="162" y="20"/>
                        <a:pt x="162" y="20"/>
                        <a:pt x="161" y="20"/>
                      </a:cubicBezTo>
                      <a:cubicBezTo>
                        <a:pt x="160" y="18"/>
                        <a:pt x="159" y="16"/>
                        <a:pt x="158" y="14"/>
                      </a:cubicBezTo>
                      <a:cubicBezTo>
                        <a:pt x="157" y="14"/>
                        <a:pt x="157" y="13"/>
                        <a:pt x="157" y="13"/>
                      </a:cubicBezTo>
                      <a:cubicBezTo>
                        <a:pt x="156" y="11"/>
                        <a:pt x="155" y="9"/>
                        <a:pt x="154" y="8"/>
                      </a:cubicBezTo>
                      <a:cubicBezTo>
                        <a:pt x="153" y="7"/>
                        <a:pt x="153" y="7"/>
                        <a:pt x="153" y="6"/>
                      </a:cubicBezTo>
                      <a:cubicBezTo>
                        <a:pt x="152" y="4"/>
                        <a:pt x="151" y="2"/>
                        <a:pt x="150" y="0"/>
                      </a:cubicBezTo>
                      <a:cubicBezTo>
                        <a:pt x="150" y="0"/>
                        <a:pt x="150" y="0"/>
                        <a:pt x="149" y="0"/>
                      </a:cubicBezTo>
                      <a:cubicBezTo>
                        <a:pt x="147" y="12"/>
                        <a:pt x="142" y="26"/>
                        <a:pt x="135" y="40"/>
                      </a:cubicBezTo>
                      <a:cubicBezTo>
                        <a:pt x="117" y="79"/>
                        <a:pt x="88" y="110"/>
                        <a:pt x="52" y="132"/>
                      </a:cubicBezTo>
                      <a:cubicBezTo>
                        <a:pt x="29" y="145"/>
                        <a:pt x="13" y="165"/>
                        <a:pt x="7" y="190"/>
                      </a:cubicBezTo>
                      <a:cubicBezTo>
                        <a:pt x="0" y="215"/>
                        <a:pt x="4" y="241"/>
                        <a:pt x="16" y="263"/>
                      </a:cubicBezTo>
                      <a:cubicBezTo>
                        <a:pt x="29" y="285"/>
                        <a:pt x="50" y="301"/>
                        <a:pt x="75" y="308"/>
                      </a:cubicBezTo>
                      <a:cubicBezTo>
                        <a:pt x="100" y="314"/>
                        <a:pt x="128" y="310"/>
                        <a:pt x="153" y="295"/>
                      </a:cubicBezTo>
                      <a:cubicBezTo>
                        <a:pt x="255" y="234"/>
                        <a:pt x="322" y="134"/>
                        <a:pt x="341" y="19"/>
                      </a:cubicBezTo>
                      <a:cubicBezTo>
                        <a:pt x="341" y="20"/>
                        <a:pt x="340" y="21"/>
                        <a:pt x="339" y="22"/>
                      </a:cubicBezTo>
                      <a:cubicBezTo>
                        <a:pt x="339" y="22"/>
                        <a:pt x="339" y="22"/>
                        <a:pt x="339" y="2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0">
                  <a:extLst>
                    <a:ext uri="{FF2B5EF4-FFF2-40B4-BE49-F238E27FC236}">
                      <a16:creationId xmlns:a16="http://schemas.microsoft.com/office/drawing/2014/main" id="{2CBE6702-66ED-BB5F-3E5C-0CA06D9DCF70}"/>
                    </a:ext>
                  </a:extLst>
                </p:cNvPr>
                <p:cNvSpPr>
                  <a:spLocks/>
                </p:cNvSpPr>
                <p:nvPr/>
              </p:nvSpPr>
              <p:spPr bwMode="auto">
                <a:xfrm>
                  <a:off x="6627813" y="2265363"/>
                  <a:ext cx="979488" cy="1522413"/>
                </a:xfrm>
                <a:custGeom>
                  <a:avLst/>
                  <a:gdLst>
                    <a:gd name="T0" fmla="*/ 112 w 259"/>
                    <a:gd name="T1" fmla="*/ 0 h 403"/>
                    <a:gd name="T2" fmla="*/ 107 w 259"/>
                    <a:gd name="T3" fmla="*/ 101 h 403"/>
                    <a:gd name="T4" fmla="*/ 39 w 259"/>
                    <a:gd name="T5" fmla="*/ 153 h 403"/>
                    <a:gd name="T6" fmla="*/ 0 w 259"/>
                    <a:gd name="T7" fmla="*/ 157 h 403"/>
                    <a:gd name="T8" fmla="*/ 64 w 259"/>
                    <a:gd name="T9" fmla="*/ 284 h 403"/>
                    <a:gd name="T10" fmla="*/ 65 w 259"/>
                    <a:gd name="T11" fmla="*/ 307 h 403"/>
                    <a:gd name="T12" fmla="*/ 65 w 259"/>
                    <a:gd name="T13" fmla="*/ 307 h 403"/>
                    <a:gd name="T14" fmla="*/ 65 w 259"/>
                    <a:gd name="T15" fmla="*/ 307 h 403"/>
                    <a:gd name="T16" fmla="*/ 65 w 259"/>
                    <a:gd name="T17" fmla="*/ 307 h 403"/>
                    <a:gd name="T18" fmla="*/ 65 w 259"/>
                    <a:gd name="T19" fmla="*/ 307 h 403"/>
                    <a:gd name="T20" fmla="*/ 65 w 259"/>
                    <a:gd name="T21" fmla="*/ 307 h 403"/>
                    <a:gd name="T22" fmla="*/ 69 w 259"/>
                    <a:gd name="T23" fmla="*/ 336 h 403"/>
                    <a:gd name="T24" fmla="*/ 161 w 259"/>
                    <a:gd name="T25" fmla="*/ 403 h 403"/>
                    <a:gd name="T26" fmla="*/ 257 w 259"/>
                    <a:gd name="T27" fmla="*/ 313 h 403"/>
                    <a:gd name="T28" fmla="*/ 112 w 259"/>
                    <a:gd name="T29"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9" h="403">
                      <a:moveTo>
                        <a:pt x="112" y="0"/>
                      </a:moveTo>
                      <a:cubicBezTo>
                        <a:pt x="126" y="32"/>
                        <a:pt x="125" y="69"/>
                        <a:pt x="107" y="101"/>
                      </a:cubicBezTo>
                      <a:cubicBezTo>
                        <a:pt x="92" y="127"/>
                        <a:pt x="67" y="146"/>
                        <a:pt x="39" y="153"/>
                      </a:cubicBezTo>
                      <a:cubicBezTo>
                        <a:pt x="26" y="157"/>
                        <a:pt x="13" y="158"/>
                        <a:pt x="0" y="157"/>
                      </a:cubicBezTo>
                      <a:cubicBezTo>
                        <a:pt x="35" y="190"/>
                        <a:pt x="58" y="235"/>
                        <a:pt x="64" y="284"/>
                      </a:cubicBezTo>
                      <a:cubicBezTo>
                        <a:pt x="65" y="294"/>
                        <a:pt x="65" y="305"/>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17"/>
                        <a:pt x="67" y="327"/>
                        <a:pt x="69" y="336"/>
                      </a:cubicBezTo>
                      <a:cubicBezTo>
                        <a:pt x="81" y="375"/>
                        <a:pt x="118" y="403"/>
                        <a:pt x="161" y="403"/>
                      </a:cubicBezTo>
                      <a:cubicBezTo>
                        <a:pt x="212" y="403"/>
                        <a:pt x="254" y="364"/>
                        <a:pt x="257" y="313"/>
                      </a:cubicBezTo>
                      <a:cubicBezTo>
                        <a:pt x="259" y="192"/>
                        <a:pt x="204" y="77"/>
                        <a:pt x="112"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113E555A-2A4E-85F9-5AB4-6AC35D92AE30}"/>
                  </a:ext>
                </a:extLst>
              </p:cNvPr>
              <p:cNvGrpSpPr/>
              <p:nvPr/>
            </p:nvGrpSpPr>
            <p:grpSpPr>
              <a:xfrm>
                <a:off x="6871669" y="4651835"/>
                <a:ext cx="439464" cy="443808"/>
                <a:chOff x="3013269" y="4171045"/>
                <a:chExt cx="426191" cy="430403"/>
              </a:xfrm>
              <a:solidFill>
                <a:schemeClr val="bg1"/>
              </a:solidFill>
            </p:grpSpPr>
            <p:sp>
              <p:nvSpPr>
                <p:cNvPr id="49" name="Google Shape;15056;g5f313a195a_0_0">
                  <a:extLst>
                    <a:ext uri="{FF2B5EF4-FFF2-40B4-BE49-F238E27FC236}">
                      <a16:creationId xmlns:a16="http://schemas.microsoft.com/office/drawing/2014/main" id="{274D7D29-7D81-E9EA-0FC7-971E8AC104E2}"/>
                    </a:ext>
                  </a:extLst>
                </p:cNvPr>
                <p:cNvSpPr/>
                <p:nvPr/>
              </p:nvSpPr>
              <p:spPr>
                <a:xfrm>
                  <a:off x="3102550" y="4282225"/>
                  <a:ext cx="336910" cy="223203"/>
                </a:xfrm>
                <a:custGeom>
                  <a:avLst/>
                  <a:gdLst/>
                  <a:ahLst/>
                  <a:cxnLst/>
                  <a:rect l="l" t="t" r="r" b="b"/>
                  <a:pathLst>
                    <a:path w="169" h="112" extrusionOk="0">
                      <a:moveTo>
                        <a:pt x="27" y="88"/>
                      </a:moveTo>
                      <a:cubicBezTo>
                        <a:pt x="28" y="88"/>
                        <a:pt x="28" y="88"/>
                        <a:pt x="28" y="88"/>
                      </a:cubicBezTo>
                      <a:cubicBezTo>
                        <a:pt x="29" y="88"/>
                        <a:pt x="30" y="88"/>
                        <a:pt x="31" y="88"/>
                      </a:cubicBezTo>
                      <a:cubicBezTo>
                        <a:pt x="127" y="88"/>
                        <a:pt x="127" y="88"/>
                        <a:pt x="127" y="88"/>
                      </a:cubicBezTo>
                      <a:cubicBezTo>
                        <a:pt x="133" y="88"/>
                        <a:pt x="139" y="84"/>
                        <a:pt x="142" y="78"/>
                      </a:cubicBezTo>
                      <a:cubicBezTo>
                        <a:pt x="168" y="13"/>
                        <a:pt x="168" y="13"/>
                        <a:pt x="168" y="13"/>
                      </a:cubicBezTo>
                      <a:cubicBezTo>
                        <a:pt x="169" y="10"/>
                        <a:pt x="169" y="6"/>
                        <a:pt x="167" y="4"/>
                      </a:cubicBezTo>
                      <a:cubicBezTo>
                        <a:pt x="165" y="1"/>
                        <a:pt x="162" y="0"/>
                        <a:pt x="159" y="0"/>
                      </a:cubicBezTo>
                      <a:cubicBezTo>
                        <a:pt x="11" y="0"/>
                        <a:pt x="11" y="0"/>
                        <a:pt x="11" y="0"/>
                      </a:cubicBezTo>
                      <a:cubicBezTo>
                        <a:pt x="8" y="0"/>
                        <a:pt x="5" y="1"/>
                        <a:pt x="3" y="4"/>
                      </a:cubicBezTo>
                      <a:cubicBezTo>
                        <a:pt x="1" y="6"/>
                        <a:pt x="0" y="9"/>
                        <a:pt x="1" y="13"/>
                      </a:cubicBezTo>
                      <a:cubicBezTo>
                        <a:pt x="17" y="77"/>
                        <a:pt x="17" y="77"/>
                        <a:pt x="17" y="77"/>
                      </a:cubicBezTo>
                      <a:cubicBezTo>
                        <a:pt x="18" y="79"/>
                        <a:pt x="19" y="81"/>
                        <a:pt x="20" y="83"/>
                      </a:cubicBezTo>
                      <a:cubicBezTo>
                        <a:pt x="17" y="85"/>
                        <a:pt x="14" y="88"/>
                        <a:pt x="11" y="95"/>
                      </a:cubicBezTo>
                      <a:cubicBezTo>
                        <a:pt x="10" y="98"/>
                        <a:pt x="10" y="102"/>
                        <a:pt x="13" y="106"/>
                      </a:cubicBezTo>
                      <a:cubicBezTo>
                        <a:pt x="15" y="109"/>
                        <a:pt x="19" y="112"/>
                        <a:pt x="27" y="112"/>
                      </a:cubicBezTo>
                      <a:cubicBezTo>
                        <a:pt x="143" y="112"/>
                        <a:pt x="143" y="112"/>
                        <a:pt x="143" y="112"/>
                      </a:cubicBezTo>
                      <a:cubicBezTo>
                        <a:pt x="145" y="112"/>
                        <a:pt x="147" y="110"/>
                        <a:pt x="147" y="108"/>
                      </a:cubicBezTo>
                      <a:cubicBezTo>
                        <a:pt x="147" y="106"/>
                        <a:pt x="145" y="104"/>
                        <a:pt x="143" y="104"/>
                      </a:cubicBezTo>
                      <a:cubicBezTo>
                        <a:pt x="27" y="104"/>
                        <a:pt x="27" y="104"/>
                        <a:pt x="27" y="104"/>
                      </a:cubicBezTo>
                      <a:cubicBezTo>
                        <a:pt x="24" y="104"/>
                        <a:pt x="21" y="104"/>
                        <a:pt x="19" y="101"/>
                      </a:cubicBezTo>
                      <a:cubicBezTo>
                        <a:pt x="18" y="100"/>
                        <a:pt x="18" y="98"/>
                        <a:pt x="19" y="97"/>
                      </a:cubicBezTo>
                      <a:cubicBezTo>
                        <a:pt x="22" y="89"/>
                        <a:pt x="27" y="88"/>
                        <a:pt x="27" y="88"/>
                      </a:cubicBezTo>
                      <a:close/>
                      <a:moveTo>
                        <a:pt x="9" y="11"/>
                      </a:moveTo>
                      <a:cubicBezTo>
                        <a:pt x="9" y="10"/>
                        <a:pt x="9" y="9"/>
                        <a:pt x="9" y="9"/>
                      </a:cubicBezTo>
                      <a:cubicBezTo>
                        <a:pt x="9" y="8"/>
                        <a:pt x="10" y="8"/>
                        <a:pt x="11" y="8"/>
                      </a:cubicBezTo>
                      <a:cubicBezTo>
                        <a:pt x="159" y="8"/>
                        <a:pt x="159" y="8"/>
                        <a:pt x="159" y="8"/>
                      </a:cubicBezTo>
                      <a:cubicBezTo>
                        <a:pt x="160" y="8"/>
                        <a:pt x="160" y="8"/>
                        <a:pt x="160" y="8"/>
                      </a:cubicBezTo>
                      <a:cubicBezTo>
                        <a:pt x="161" y="9"/>
                        <a:pt x="161" y="9"/>
                        <a:pt x="160" y="10"/>
                      </a:cubicBezTo>
                      <a:cubicBezTo>
                        <a:pt x="134" y="75"/>
                        <a:pt x="134" y="75"/>
                        <a:pt x="134" y="75"/>
                      </a:cubicBezTo>
                      <a:cubicBezTo>
                        <a:pt x="133" y="78"/>
                        <a:pt x="130" y="80"/>
                        <a:pt x="127" y="80"/>
                      </a:cubicBezTo>
                      <a:cubicBezTo>
                        <a:pt x="31" y="80"/>
                        <a:pt x="31" y="80"/>
                        <a:pt x="31" y="80"/>
                      </a:cubicBezTo>
                      <a:cubicBezTo>
                        <a:pt x="28" y="80"/>
                        <a:pt x="26" y="78"/>
                        <a:pt x="25" y="75"/>
                      </a:cubicBezTo>
                      <a:lnTo>
                        <a:pt x="9" y="11"/>
                      </a:ln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50" name="Google Shape;15057;g5f313a195a_0_0">
                  <a:extLst>
                    <a:ext uri="{FF2B5EF4-FFF2-40B4-BE49-F238E27FC236}">
                      <a16:creationId xmlns:a16="http://schemas.microsoft.com/office/drawing/2014/main" id="{BCC13D59-6B21-1CFC-A606-3CC44975E243}"/>
                    </a:ext>
                  </a:extLst>
                </p:cNvPr>
                <p:cNvSpPr/>
                <p:nvPr/>
              </p:nvSpPr>
              <p:spPr>
                <a:xfrm>
                  <a:off x="3013269" y="4171045"/>
                  <a:ext cx="97704" cy="99389"/>
                </a:xfrm>
                <a:custGeom>
                  <a:avLst/>
                  <a:gdLst/>
                  <a:ahLst/>
                  <a:cxnLst/>
                  <a:rect l="l" t="t" r="r" b="b"/>
                  <a:pathLst>
                    <a:path w="49" h="50" extrusionOk="0">
                      <a:moveTo>
                        <a:pt x="49" y="44"/>
                      </a:moveTo>
                      <a:cubicBezTo>
                        <a:pt x="41" y="18"/>
                        <a:pt x="41" y="18"/>
                        <a:pt x="41" y="18"/>
                      </a:cubicBezTo>
                      <a:cubicBezTo>
                        <a:pt x="37" y="3"/>
                        <a:pt x="26" y="0"/>
                        <a:pt x="21" y="0"/>
                      </a:cubicBezTo>
                      <a:cubicBezTo>
                        <a:pt x="4" y="0"/>
                        <a:pt x="4" y="0"/>
                        <a:pt x="4" y="0"/>
                      </a:cubicBezTo>
                      <a:cubicBezTo>
                        <a:pt x="2" y="0"/>
                        <a:pt x="0" y="2"/>
                        <a:pt x="0" y="4"/>
                      </a:cubicBezTo>
                      <a:cubicBezTo>
                        <a:pt x="0" y="6"/>
                        <a:pt x="2" y="8"/>
                        <a:pt x="4" y="8"/>
                      </a:cubicBezTo>
                      <a:cubicBezTo>
                        <a:pt x="21" y="8"/>
                        <a:pt x="21" y="8"/>
                        <a:pt x="21" y="8"/>
                      </a:cubicBezTo>
                      <a:cubicBezTo>
                        <a:pt x="22" y="8"/>
                        <a:pt x="30" y="8"/>
                        <a:pt x="33" y="20"/>
                      </a:cubicBezTo>
                      <a:cubicBezTo>
                        <a:pt x="41" y="47"/>
                        <a:pt x="41" y="47"/>
                        <a:pt x="41" y="47"/>
                      </a:cubicBezTo>
                      <a:cubicBezTo>
                        <a:pt x="42" y="48"/>
                        <a:pt x="43" y="50"/>
                        <a:pt x="45" y="50"/>
                      </a:cubicBezTo>
                      <a:cubicBezTo>
                        <a:pt x="45" y="50"/>
                        <a:pt x="46" y="49"/>
                        <a:pt x="46" y="49"/>
                      </a:cubicBezTo>
                      <a:cubicBezTo>
                        <a:pt x="48" y="49"/>
                        <a:pt x="49" y="46"/>
                        <a:pt x="49" y="44"/>
                      </a:cubicBez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51" name="Google Shape;15058;g5f313a195a_0_0">
                  <a:extLst>
                    <a:ext uri="{FF2B5EF4-FFF2-40B4-BE49-F238E27FC236}">
                      <a16:creationId xmlns:a16="http://schemas.microsoft.com/office/drawing/2014/main" id="{EC398DEC-9640-F17C-B9E2-D108E144DDFF}"/>
                    </a:ext>
                  </a:extLst>
                </p:cNvPr>
                <p:cNvSpPr/>
                <p:nvPr/>
              </p:nvSpPr>
              <p:spPr>
                <a:xfrm>
                  <a:off x="3116869" y="4521432"/>
                  <a:ext cx="80016" cy="80016"/>
                </a:xfrm>
                <a:custGeom>
                  <a:avLst/>
                  <a:gdLst/>
                  <a:ahLst/>
                  <a:cxnLst/>
                  <a:rect l="l" t="t" r="r" b="b"/>
                  <a:pathLst>
                    <a:path w="40" h="40" extrusionOk="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52" name="Google Shape;15059;g5f313a195a_0_0">
                  <a:extLst>
                    <a:ext uri="{FF2B5EF4-FFF2-40B4-BE49-F238E27FC236}">
                      <a16:creationId xmlns:a16="http://schemas.microsoft.com/office/drawing/2014/main" id="{449FE9E2-259F-F984-BAF9-2A08AC665335}"/>
                    </a:ext>
                  </a:extLst>
                </p:cNvPr>
                <p:cNvSpPr/>
                <p:nvPr/>
              </p:nvSpPr>
              <p:spPr>
                <a:xfrm>
                  <a:off x="3308066" y="4521432"/>
                  <a:ext cx="79174" cy="80016"/>
                </a:xfrm>
                <a:custGeom>
                  <a:avLst/>
                  <a:gdLst/>
                  <a:ahLst/>
                  <a:cxnLst/>
                  <a:rect l="l" t="t" r="r" b="b"/>
                  <a:pathLst>
                    <a:path w="40" h="40" extrusionOk="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grpSp>
          <p:sp>
            <p:nvSpPr>
              <p:cNvPr id="22" name="Google Shape;15074;g5f313a195a_0_0">
                <a:extLst>
                  <a:ext uri="{FF2B5EF4-FFF2-40B4-BE49-F238E27FC236}">
                    <a16:creationId xmlns:a16="http://schemas.microsoft.com/office/drawing/2014/main" id="{60516D06-9C9A-038E-F775-89FD0548942B}"/>
                  </a:ext>
                </a:extLst>
              </p:cNvPr>
              <p:cNvSpPr/>
              <p:nvPr/>
            </p:nvSpPr>
            <p:spPr>
              <a:xfrm>
                <a:off x="4489765" y="3939066"/>
                <a:ext cx="443808" cy="442940"/>
              </a:xfrm>
              <a:custGeom>
                <a:avLst/>
                <a:gdLst/>
                <a:ahLst/>
                <a:cxnLst/>
                <a:rect l="l" t="t" r="r" b="b"/>
                <a:pathLst>
                  <a:path w="216" h="216" extrusionOk="0">
                    <a:moveTo>
                      <a:pt x="108" y="0"/>
                    </a:moveTo>
                    <a:cubicBezTo>
                      <a:pt x="48" y="0"/>
                      <a:pt x="0" y="48"/>
                      <a:pt x="0" y="108"/>
                    </a:cubicBezTo>
                    <a:cubicBezTo>
                      <a:pt x="0" y="168"/>
                      <a:pt x="48" y="216"/>
                      <a:pt x="108" y="216"/>
                    </a:cubicBezTo>
                    <a:cubicBezTo>
                      <a:pt x="168" y="216"/>
                      <a:pt x="216" y="168"/>
                      <a:pt x="216" y="108"/>
                    </a:cubicBezTo>
                    <a:cubicBezTo>
                      <a:pt x="216" y="48"/>
                      <a:pt x="168" y="0"/>
                      <a:pt x="108" y="0"/>
                    </a:cubicBezTo>
                    <a:close/>
                    <a:moveTo>
                      <a:pt x="188" y="168"/>
                    </a:moveTo>
                    <a:cubicBezTo>
                      <a:pt x="184" y="166"/>
                      <a:pt x="175" y="160"/>
                      <a:pt x="160" y="155"/>
                    </a:cubicBezTo>
                    <a:cubicBezTo>
                      <a:pt x="164" y="142"/>
                      <a:pt x="165" y="127"/>
                      <a:pt x="166" y="112"/>
                    </a:cubicBezTo>
                    <a:cubicBezTo>
                      <a:pt x="208" y="112"/>
                      <a:pt x="208" y="112"/>
                      <a:pt x="208" y="112"/>
                    </a:cubicBezTo>
                    <a:cubicBezTo>
                      <a:pt x="207" y="133"/>
                      <a:pt x="200" y="153"/>
                      <a:pt x="188" y="168"/>
                    </a:cubicBezTo>
                    <a:close/>
                    <a:moveTo>
                      <a:pt x="8" y="112"/>
                    </a:moveTo>
                    <a:cubicBezTo>
                      <a:pt x="50" y="112"/>
                      <a:pt x="50" y="112"/>
                      <a:pt x="50" y="112"/>
                    </a:cubicBezTo>
                    <a:cubicBezTo>
                      <a:pt x="51" y="127"/>
                      <a:pt x="52" y="142"/>
                      <a:pt x="56" y="155"/>
                    </a:cubicBezTo>
                    <a:cubicBezTo>
                      <a:pt x="41" y="160"/>
                      <a:pt x="32" y="166"/>
                      <a:pt x="28" y="168"/>
                    </a:cubicBezTo>
                    <a:cubicBezTo>
                      <a:pt x="16" y="153"/>
                      <a:pt x="9" y="133"/>
                      <a:pt x="8" y="112"/>
                    </a:cubicBezTo>
                    <a:close/>
                    <a:moveTo>
                      <a:pt x="28" y="48"/>
                    </a:moveTo>
                    <a:cubicBezTo>
                      <a:pt x="32" y="51"/>
                      <a:pt x="41" y="57"/>
                      <a:pt x="56" y="62"/>
                    </a:cubicBezTo>
                    <a:cubicBezTo>
                      <a:pt x="52" y="75"/>
                      <a:pt x="51" y="89"/>
                      <a:pt x="50" y="104"/>
                    </a:cubicBezTo>
                    <a:cubicBezTo>
                      <a:pt x="8" y="104"/>
                      <a:pt x="8" y="104"/>
                      <a:pt x="8" y="104"/>
                    </a:cubicBezTo>
                    <a:cubicBezTo>
                      <a:pt x="9" y="83"/>
                      <a:pt x="16" y="64"/>
                      <a:pt x="28" y="48"/>
                    </a:cubicBezTo>
                    <a:close/>
                    <a:moveTo>
                      <a:pt x="112" y="70"/>
                    </a:moveTo>
                    <a:cubicBezTo>
                      <a:pt x="128" y="69"/>
                      <a:pt x="142" y="67"/>
                      <a:pt x="153" y="64"/>
                    </a:cubicBezTo>
                    <a:cubicBezTo>
                      <a:pt x="156" y="76"/>
                      <a:pt x="157" y="90"/>
                      <a:pt x="158" y="104"/>
                    </a:cubicBezTo>
                    <a:cubicBezTo>
                      <a:pt x="112" y="104"/>
                      <a:pt x="112" y="104"/>
                      <a:pt x="112" y="104"/>
                    </a:cubicBezTo>
                    <a:lnTo>
                      <a:pt x="112" y="70"/>
                    </a:lnTo>
                    <a:close/>
                    <a:moveTo>
                      <a:pt x="112" y="62"/>
                    </a:moveTo>
                    <a:cubicBezTo>
                      <a:pt x="112" y="8"/>
                      <a:pt x="112" y="8"/>
                      <a:pt x="112" y="8"/>
                    </a:cubicBezTo>
                    <a:cubicBezTo>
                      <a:pt x="128" y="11"/>
                      <a:pt x="142" y="30"/>
                      <a:pt x="150" y="56"/>
                    </a:cubicBezTo>
                    <a:cubicBezTo>
                      <a:pt x="140" y="59"/>
                      <a:pt x="127" y="61"/>
                      <a:pt x="112" y="62"/>
                    </a:cubicBezTo>
                    <a:close/>
                    <a:moveTo>
                      <a:pt x="104" y="8"/>
                    </a:moveTo>
                    <a:cubicBezTo>
                      <a:pt x="104" y="62"/>
                      <a:pt x="104" y="62"/>
                      <a:pt x="104" y="62"/>
                    </a:cubicBezTo>
                    <a:cubicBezTo>
                      <a:pt x="89" y="61"/>
                      <a:pt x="76" y="59"/>
                      <a:pt x="66" y="56"/>
                    </a:cubicBezTo>
                    <a:cubicBezTo>
                      <a:pt x="74" y="30"/>
                      <a:pt x="88" y="11"/>
                      <a:pt x="104" y="8"/>
                    </a:cubicBezTo>
                    <a:close/>
                    <a:moveTo>
                      <a:pt x="104" y="70"/>
                    </a:moveTo>
                    <a:cubicBezTo>
                      <a:pt x="104" y="104"/>
                      <a:pt x="104" y="104"/>
                      <a:pt x="104" y="104"/>
                    </a:cubicBezTo>
                    <a:cubicBezTo>
                      <a:pt x="58" y="104"/>
                      <a:pt x="58" y="104"/>
                      <a:pt x="58" y="104"/>
                    </a:cubicBezTo>
                    <a:cubicBezTo>
                      <a:pt x="59" y="90"/>
                      <a:pt x="60" y="76"/>
                      <a:pt x="63" y="64"/>
                    </a:cubicBezTo>
                    <a:cubicBezTo>
                      <a:pt x="74" y="67"/>
                      <a:pt x="88" y="69"/>
                      <a:pt x="104" y="70"/>
                    </a:cubicBezTo>
                    <a:close/>
                    <a:moveTo>
                      <a:pt x="58" y="112"/>
                    </a:moveTo>
                    <a:cubicBezTo>
                      <a:pt x="104" y="112"/>
                      <a:pt x="104" y="112"/>
                      <a:pt x="104" y="112"/>
                    </a:cubicBezTo>
                    <a:cubicBezTo>
                      <a:pt x="104" y="147"/>
                      <a:pt x="104" y="147"/>
                      <a:pt x="104" y="147"/>
                    </a:cubicBezTo>
                    <a:cubicBezTo>
                      <a:pt x="88" y="147"/>
                      <a:pt x="74" y="149"/>
                      <a:pt x="64" y="152"/>
                    </a:cubicBezTo>
                    <a:cubicBezTo>
                      <a:pt x="60" y="140"/>
                      <a:pt x="59" y="126"/>
                      <a:pt x="58" y="112"/>
                    </a:cubicBezTo>
                    <a:close/>
                    <a:moveTo>
                      <a:pt x="104" y="155"/>
                    </a:moveTo>
                    <a:cubicBezTo>
                      <a:pt x="104" y="208"/>
                      <a:pt x="104" y="208"/>
                      <a:pt x="104" y="208"/>
                    </a:cubicBezTo>
                    <a:cubicBezTo>
                      <a:pt x="88" y="205"/>
                      <a:pt x="74" y="186"/>
                      <a:pt x="66" y="160"/>
                    </a:cubicBezTo>
                    <a:cubicBezTo>
                      <a:pt x="76" y="157"/>
                      <a:pt x="89" y="155"/>
                      <a:pt x="104" y="155"/>
                    </a:cubicBezTo>
                    <a:close/>
                    <a:moveTo>
                      <a:pt x="112" y="208"/>
                    </a:moveTo>
                    <a:cubicBezTo>
                      <a:pt x="112" y="155"/>
                      <a:pt x="112" y="155"/>
                      <a:pt x="112" y="155"/>
                    </a:cubicBezTo>
                    <a:cubicBezTo>
                      <a:pt x="127" y="155"/>
                      <a:pt x="140" y="157"/>
                      <a:pt x="150" y="160"/>
                    </a:cubicBezTo>
                    <a:cubicBezTo>
                      <a:pt x="142" y="186"/>
                      <a:pt x="128" y="205"/>
                      <a:pt x="112" y="208"/>
                    </a:cubicBezTo>
                    <a:close/>
                    <a:moveTo>
                      <a:pt x="112" y="147"/>
                    </a:moveTo>
                    <a:cubicBezTo>
                      <a:pt x="112" y="112"/>
                      <a:pt x="112" y="112"/>
                      <a:pt x="112" y="112"/>
                    </a:cubicBezTo>
                    <a:cubicBezTo>
                      <a:pt x="158" y="112"/>
                      <a:pt x="158" y="112"/>
                      <a:pt x="158" y="112"/>
                    </a:cubicBezTo>
                    <a:cubicBezTo>
                      <a:pt x="157" y="126"/>
                      <a:pt x="156" y="140"/>
                      <a:pt x="152" y="152"/>
                    </a:cubicBezTo>
                    <a:cubicBezTo>
                      <a:pt x="142" y="149"/>
                      <a:pt x="128" y="147"/>
                      <a:pt x="112" y="147"/>
                    </a:cubicBezTo>
                    <a:close/>
                    <a:moveTo>
                      <a:pt x="166" y="104"/>
                    </a:moveTo>
                    <a:cubicBezTo>
                      <a:pt x="165" y="89"/>
                      <a:pt x="164" y="75"/>
                      <a:pt x="160" y="62"/>
                    </a:cubicBezTo>
                    <a:cubicBezTo>
                      <a:pt x="175" y="57"/>
                      <a:pt x="184" y="51"/>
                      <a:pt x="188" y="48"/>
                    </a:cubicBezTo>
                    <a:cubicBezTo>
                      <a:pt x="200" y="64"/>
                      <a:pt x="207" y="83"/>
                      <a:pt x="208" y="104"/>
                    </a:cubicBezTo>
                    <a:lnTo>
                      <a:pt x="166" y="104"/>
                    </a:lnTo>
                    <a:close/>
                    <a:moveTo>
                      <a:pt x="183" y="42"/>
                    </a:moveTo>
                    <a:cubicBezTo>
                      <a:pt x="180" y="44"/>
                      <a:pt x="172" y="49"/>
                      <a:pt x="158" y="54"/>
                    </a:cubicBezTo>
                    <a:cubicBezTo>
                      <a:pt x="153" y="36"/>
                      <a:pt x="144" y="21"/>
                      <a:pt x="134" y="12"/>
                    </a:cubicBezTo>
                    <a:cubicBezTo>
                      <a:pt x="153" y="17"/>
                      <a:pt x="170" y="27"/>
                      <a:pt x="183" y="42"/>
                    </a:cubicBezTo>
                    <a:close/>
                    <a:moveTo>
                      <a:pt x="82" y="12"/>
                    </a:moveTo>
                    <a:cubicBezTo>
                      <a:pt x="72" y="21"/>
                      <a:pt x="63" y="36"/>
                      <a:pt x="58" y="54"/>
                    </a:cubicBezTo>
                    <a:cubicBezTo>
                      <a:pt x="45" y="49"/>
                      <a:pt x="36" y="44"/>
                      <a:pt x="33" y="42"/>
                    </a:cubicBezTo>
                    <a:cubicBezTo>
                      <a:pt x="46" y="27"/>
                      <a:pt x="63" y="17"/>
                      <a:pt x="82" y="12"/>
                    </a:cubicBezTo>
                    <a:close/>
                    <a:moveTo>
                      <a:pt x="33" y="175"/>
                    </a:moveTo>
                    <a:cubicBezTo>
                      <a:pt x="37" y="172"/>
                      <a:pt x="45" y="167"/>
                      <a:pt x="58" y="162"/>
                    </a:cubicBezTo>
                    <a:cubicBezTo>
                      <a:pt x="63" y="180"/>
                      <a:pt x="72" y="195"/>
                      <a:pt x="82" y="204"/>
                    </a:cubicBezTo>
                    <a:cubicBezTo>
                      <a:pt x="63" y="199"/>
                      <a:pt x="46" y="189"/>
                      <a:pt x="33" y="175"/>
                    </a:cubicBezTo>
                    <a:close/>
                    <a:moveTo>
                      <a:pt x="134" y="204"/>
                    </a:moveTo>
                    <a:cubicBezTo>
                      <a:pt x="144" y="195"/>
                      <a:pt x="153" y="181"/>
                      <a:pt x="158" y="163"/>
                    </a:cubicBezTo>
                    <a:cubicBezTo>
                      <a:pt x="171" y="167"/>
                      <a:pt x="179" y="172"/>
                      <a:pt x="183" y="175"/>
                    </a:cubicBezTo>
                    <a:cubicBezTo>
                      <a:pt x="170" y="189"/>
                      <a:pt x="153" y="199"/>
                      <a:pt x="134" y="204"/>
                    </a:cubicBezTo>
                    <a:close/>
                  </a:path>
                </a:pathLst>
              </a:custGeom>
              <a:solidFill>
                <a:schemeClr val="bg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23" name="Google Shape;15135;g5f313a195a_0_0">
                <a:extLst>
                  <a:ext uri="{FF2B5EF4-FFF2-40B4-BE49-F238E27FC236}">
                    <a16:creationId xmlns:a16="http://schemas.microsoft.com/office/drawing/2014/main" id="{C3922B19-55F9-179C-98CA-F3008948A84E}"/>
                  </a:ext>
                </a:extLst>
              </p:cNvPr>
              <p:cNvSpPr/>
              <p:nvPr/>
            </p:nvSpPr>
            <p:spPr>
              <a:xfrm>
                <a:off x="5380981" y="5044020"/>
                <a:ext cx="442940" cy="429912"/>
              </a:xfrm>
              <a:custGeom>
                <a:avLst/>
                <a:gdLst/>
                <a:ahLst/>
                <a:cxnLst/>
                <a:rect l="l" t="t" r="r" b="b"/>
                <a:pathLst>
                  <a:path w="216" h="209" extrusionOk="0">
                    <a:moveTo>
                      <a:pt x="216" y="22"/>
                    </a:moveTo>
                    <a:cubicBezTo>
                      <a:pt x="216" y="8"/>
                      <a:pt x="184" y="0"/>
                      <a:pt x="152" y="0"/>
                    </a:cubicBezTo>
                    <a:cubicBezTo>
                      <a:pt x="120" y="0"/>
                      <a:pt x="88" y="8"/>
                      <a:pt x="88" y="22"/>
                    </a:cubicBezTo>
                    <a:cubicBezTo>
                      <a:pt x="88" y="22"/>
                      <a:pt x="88" y="23"/>
                      <a:pt x="88" y="23"/>
                    </a:cubicBezTo>
                    <a:cubicBezTo>
                      <a:pt x="88" y="23"/>
                      <a:pt x="88" y="24"/>
                      <a:pt x="88" y="24"/>
                    </a:cubicBezTo>
                    <a:cubicBezTo>
                      <a:pt x="88" y="93"/>
                      <a:pt x="88" y="93"/>
                      <a:pt x="88" y="93"/>
                    </a:cubicBezTo>
                    <a:cubicBezTo>
                      <a:pt x="80" y="93"/>
                      <a:pt x="72" y="92"/>
                      <a:pt x="64" y="92"/>
                    </a:cubicBezTo>
                    <a:cubicBezTo>
                      <a:pt x="36" y="92"/>
                      <a:pt x="8" y="98"/>
                      <a:pt x="1" y="109"/>
                    </a:cubicBezTo>
                    <a:cubicBezTo>
                      <a:pt x="1" y="110"/>
                      <a:pt x="0" y="111"/>
                      <a:pt x="0" y="112"/>
                    </a:cubicBezTo>
                    <a:cubicBezTo>
                      <a:pt x="0" y="186"/>
                      <a:pt x="0" y="186"/>
                      <a:pt x="0" y="186"/>
                    </a:cubicBezTo>
                    <a:cubicBezTo>
                      <a:pt x="0" y="201"/>
                      <a:pt x="33" y="209"/>
                      <a:pt x="64" y="209"/>
                    </a:cubicBezTo>
                    <a:cubicBezTo>
                      <a:pt x="95" y="209"/>
                      <a:pt x="128" y="202"/>
                      <a:pt x="128" y="187"/>
                    </a:cubicBezTo>
                    <a:cubicBezTo>
                      <a:pt x="128" y="112"/>
                      <a:pt x="128" y="112"/>
                      <a:pt x="128" y="112"/>
                    </a:cubicBezTo>
                    <a:cubicBezTo>
                      <a:pt x="128" y="111"/>
                      <a:pt x="127" y="110"/>
                      <a:pt x="127" y="109"/>
                    </a:cubicBezTo>
                    <a:cubicBezTo>
                      <a:pt x="123" y="102"/>
                      <a:pt x="111" y="97"/>
                      <a:pt x="96" y="95"/>
                    </a:cubicBezTo>
                    <a:cubicBezTo>
                      <a:pt x="96" y="81"/>
                      <a:pt x="96" y="81"/>
                      <a:pt x="96" y="81"/>
                    </a:cubicBezTo>
                    <a:cubicBezTo>
                      <a:pt x="108" y="88"/>
                      <a:pt x="130" y="92"/>
                      <a:pt x="152" y="92"/>
                    </a:cubicBezTo>
                    <a:cubicBezTo>
                      <a:pt x="174" y="92"/>
                      <a:pt x="196" y="88"/>
                      <a:pt x="208" y="81"/>
                    </a:cubicBezTo>
                    <a:cubicBezTo>
                      <a:pt x="208" y="94"/>
                      <a:pt x="208" y="94"/>
                      <a:pt x="208" y="94"/>
                    </a:cubicBezTo>
                    <a:cubicBezTo>
                      <a:pt x="208" y="99"/>
                      <a:pt x="188" y="108"/>
                      <a:pt x="152" y="108"/>
                    </a:cubicBezTo>
                    <a:cubicBezTo>
                      <a:pt x="147" y="108"/>
                      <a:pt x="142" y="108"/>
                      <a:pt x="137" y="107"/>
                    </a:cubicBezTo>
                    <a:cubicBezTo>
                      <a:pt x="135" y="107"/>
                      <a:pt x="133" y="109"/>
                      <a:pt x="133" y="111"/>
                    </a:cubicBezTo>
                    <a:cubicBezTo>
                      <a:pt x="133" y="113"/>
                      <a:pt x="134" y="115"/>
                      <a:pt x="136" y="115"/>
                    </a:cubicBezTo>
                    <a:cubicBezTo>
                      <a:pt x="142" y="116"/>
                      <a:pt x="147" y="116"/>
                      <a:pt x="152" y="116"/>
                    </a:cubicBezTo>
                    <a:cubicBezTo>
                      <a:pt x="174" y="116"/>
                      <a:pt x="196" y="112"/>
                      <a:pt x="208" y="105"/>
                    </a:cubicBezTo>
                    <a:cubicBezTo>
                      <a:pt x="208" y="118"/>
                      <a:pt x="208" y="118"/>
                      <a:pt x="208" y="118"/>
                    </a:cubicBezTo>
                    <a:cubicBezTo>
                      <a:pt x="208" y="123"/>
                      <a:pt x="188" y="132"/>
                      <a:pt x="152" y="132"/>
                    </a:cubicBezTo>
                    <a:cubicBezTo>
                      <a:pt x="147" y="132"/>
                      <a:pt x="142" y="132"/>
                      <a:pt x="138" y="131"/>
                    </a:cubicBezTo>
                    <a:cubicBezTo>
                      <a:pt x="136" y="131"/>
                      <a:pt x="134" y="133"/>
                      <a:pt x="134" y="135"/>
                    </a:cubicBezTo>
                    <a:cubicBezTo>
                      <a:pt x="133" y="137"/>
                      <a:pt x="135" y="139"/>
                      <a:pt x="137" y="139"/>
                    </a:cubicBezTo>
                    <a:cubicBezTo>
                      <a:pt x="142" y="140"/>
                      <a:pt x="147" y="140"/>
                      <a:pt x="152" y="140"/>
                    </a:cubicBezTo>
                    <a:cubicBezTo>
                      <a:pt x="174" y="140"/>
                      <a:pt x="196" y="136"/>
                      <a:pt x="208" y="129"/>
                    </a:cubicBezTo>
                    <a:cubicBezTo>
                      <a:pt x="208" y="143"/>
                      <a:pt x="208" y="143"/>
                      <a:pt x="208" y="143"/>
                    </a:cubicBezTo>
                    <a:cubicBezTo>
                      <a:pt x="208" y="148"/>
                      <a:pt x="189" y="157"/>
                      <a:pt x="152" y="157"/>
                    </a:cubicBezTo>
                    <a:cubicBezTo>
                      <a:pt x="147" y="157"/>
                      <a:pt x="143" y="156"/>
                      <a:pt x="138" y="156"/>
                    </a:cubicBezTo>
                    <a:cubicBezTo>
                      <a:pt x="136" y="156"/>
                      <a:pt x="134" y="157"/>
                      <a:pt x="134" y="160"/>
                    </a:cubicBezTo>
                    <a:cubicBezTo>
                      <a:pt x="133" y="162"/>
                      <a:pt x="135" y="164"/>
                      <a:pt x="137" y="164"/>
                    </a:cubicBezTo>
                    <a:cubicBezTo>
                      <a:pt x="142" y="164"/>
                      <a:pt x="147" y="165"/>
                      <a:pt x="152" y="165"/>
                    </a:cubicBezTo>
                    <a:cubicBezTo>
                      <a:pt x="183" y="165"/>
                      <a:pt x="216" y="158"/>
                      <a:pt x="216" y="143"/>
                    </a:cubicBezTo>
                    <a:cubicBezTo>
                      <a:pt x="216" y="24"/>
                      <a:pt x="216" y="24"/>
                      <a:pt x="216" y="24"/>
                    </a:cubicBezTo>
                    <a:cubicBezTo>
                      <a:pt x="216" y="24"/>
                      <a:pt x="216" y="23"/>
                      <a:pt x="216" y="23"/>
                    </a:cubicBezTo>
                    <a:cubicBezTo>
                      <a:pt x="216" y="23"/>
                      <a:pt x="216" y="22"/>
                      <a:pt x="216" y="22"/>
                    </a:cubicBezTo>
                    <a:close/>
                    <a:moveTo>
                      <a:pt x="120" y="162"/>
                    </a:moveTo>
                    <a:cubicBezTo>
                      <a:pt x="120" y="167"/>
                      <a:pt x="100" y="176"/>
                      <a:pt x="64" y="176"/>
                    </a:cubicBezTo>
                    <a:cubicBezTo>
                      <a:pt x="28" y="176"/>
                      <a:pt x="8" y="167"/>
                      <a:pt x="8" y="162"/>
                    </a:cubicBezTo>
                    <a:cubicBezTo>
                      <a:pt x="8" y="149"/>
                      <a:pt x="8" y="149"/>
                      <a:pt x="8" y="149"/>
                    </a:cubicBezTo>
                    <a:cubicBezTo>
                      <a:pt x="20" y="156"/>
                      <a:pt x="42" y="160"/>
                      <a:pt x="64" y="160"/>
                    </a:cubicBezTo>
                    <a:cubicBezTo>
                      <a:pt x="86" y="160"/>
                      <a:pt x="108" y="156"/>
                      <a:pt x="120" y="149"/>
                    </a:cubicBezTo>
                    <a:lnTo>
                      <a:pt x="120" y="162"/>
                    </a:lnTo>
                    <a:close/>
                    <a:moveTo>
                      <a:pt x="120" y="138"/>
                    </a:moveTo>
                    <a:cubicBezTo>
                      <a:pt x="120" y="143"/>
                      <a:pt x="100" y="152"/>
                      <a:pt x="64" y="152"/>
                    </a:cubicBezTo>
                    <a:cubicBezTo>
                      <a:pt x="28" y="152"/>
                      <a:pt x="8" y="143"/>
                      <a:pt x="8" y="138"/>
                    </a:cubicBezTo>
                    <a:cubicBezTo>
                      <a:pt x="8" y="125"/>
                      <a:pt x="8" y="125"/>
                      <a:pt x="8" y="125"/>
                    </a:cubicBezTo>
                    <a:cubicBezTo>
                      <a:pt x="20" y="132"/>
                      <a:pt x="42" y="136"/>
                      <a:pt x="64" y="136"/>
                    </a:cubicBezTo>
                    <a:cubicBezTo>
                      <a:pt x="86" y="136"/>
                      <a:pt x="108" y="132"/>
                      <a:pt x="120" y="125"/>
                    </a:cubicBezTo>
                    <a:lnTo>
                      <a:pt x="120" y="138"/>
                    </a:lnTo>
                    <a:close/>
                    <a:moveTo>
                      <a:pt x="64" y="201"/>
                    </a:moveTo>
                    <a:cubicBezTo>
                      <a:pt x="29" y="201"/>
                      <a:pt x="8" y="191"/>
                      <a:pt x="8" y="186"/>
                    </a:cubicBezTo>
                    <a:cubicBezTo>
                      <a:pt x="8" y="173"/>
                      <a:pt x="8" y="173"/>
                      <a:pt x="8" y="173"/>
                    </a:cubicBezTo>
                    <a:cubicBezTo>
                      <a:pt x="20" y="180"/>
                      <a:pt x="42" y="184"/>
                      <a:pt x="64" y="184"/>
                    </a:cubicBezTo>
                    <a:cubicBezTo>
                      <a:pt x="86" y="184"/>
                      <a:pt x="108" y="180"/>
                      <a:pt x="120" y="173"/>
                    </a:cubicBezTo>
                    <a:cubicBezTo>
                      <a:pt x="120" y="187"/>
                      <a:pt x="120" y="187"/>
                      <a:pt x="120" y="187"/>
                    </a:cubicBezTo>
                    <a:cubicBezTo>
                      <a:pt x="120" y="192"/>
                      <a:pt x="101" y="201"/>
                      <a:pt x="64" y="201"/>
                    </a:cubicBezTo>
                    <a:close/>
                    <a:moveTo>
                      <a:pt x="120" y="114"/>
                    </a:moveTo>
                    <a:cubicBezTo>
                      <a:pt x="120" y="119"/>
                      <a:pt x="100" y="128"/>
                      <a:pt x="64" y="128"/>
                    </a:cubicBezTo>
                    <a:cubicBezTo>
                      <a:pt x="28" y="128"/>
                      <a:pt x="8" y="119"/>
                      <a:pt x="8" y="114"/>
                    </a:cubicBezTo>
                    <a:cubicBezTo>
                      <a:pt x="8" y="109"/>
                      <a:pt x="28" y="100"/>
                      <a:pt x="64" y="100"/>
                    </a:cubicBezTo>
                    <a:cubicBezTo>
                      <a:pt x="100" y="100"/>
                      <a:pt x="120" y="109"/>
                      <a:pt x="120" y="114"/>
                    </a:cubicBezTo>
                    <a:close/>
                    <a:moveTo>
                      <a:pt x="208" y="46"/>
                    </a:moveTo>
                    <a:cubicBezTo>
                      <a:pt x="208" y="51"/>
                      <a:pt x="188" y="60"/>
                      <a:pt x="152" y="60"/>
                    </a:cubicBezTo>
                    <a:cubicBezTo>
                      <a:pt x="116" y="60"/>
                      <a:pt x="96" y="51"/>
                      <a:pt x="96" y="46"/>
                    </a:cubicBezTo>
                    <a:cubicBezTo>
                      <a:pt x="96" y="33"/>
                      <a:pt x="96" y="33"/>
                      <a:pt x="96" y="33"/>
                    </a:cubicBezTo>
                    <a:cubicBezTo>
                      <a:pt x="108" y="40"/>
                      <a:pt x="130" y="44"/>
                      <a:pt x="152" y="44"/>
                    </a:cubicBezTo>
                    <a:cubicBezTo>
                      <a:pt x="174" y="44"/>
                      <a:pt x="196" y="40"/>
                      <a:pt x="208" y="33"/>
                    </a:cubicBezTo>
                    <a:lnTo>
                      <a:pt x="208" y="46"/>
                    </a:lnTo>
                    <a:close/>
                    <a:moveTo>
                      <a:pt x="152" y="8"/>
                    </a:moveTo>
                    <a:cubicBezTo>
                      <a:pt x="188" y="8"/>
                      <a:pt x="208" y="17"/>
                      <a:pt x="208" y="22"/>
                    </a:cubicBezTo>
                    <a:cubicBezTo>
                      <a:pt x="208" y="27"/>
                      <a:pt x="188" y="36"/>
                      <a:pt x="152" y="36"/>
                    </a:cubicBezTo>
                    <a:cubicBezTo>
                      <a:pt x="116" y="36"/>
                      <a:pt x="96" y="27"/>
                      <a:pt x="96" y="22"/>
                    </a:cubicBezTo>
                    <a:cubicBezTo>
                      <a:pt x="96" y="17"/>
                      <a:pt x="116" y="8"/>
                      <a:pt x="152" y="8"/>
                    </a:cubicBezTo>
                    <a:close/>
                    <a:moveTo>
                      <a:pt x="152" y="84"/>
                    </a:moveTo>
                    <a:cubicBezTo>
                      <a:pt x="116" y="84"/>
                      <a:pt x="96" y="75"/>
                      <a:pt x="96" y="70"/>
                    </a:cubicBezTo>
                    <a:cubicBezTo>
                      <a:pt x="96" y="57"/>
                      <a:pt x="96" y="57"/>
                      <a:pt x="96" y="57"/>
                    </a:cubicBezTo>
                    <a:cubicBezTo>
                      <a:pt x="108" y="64"/>
                      <a:pt x="130" y="68"/>
                      <a:pt x="152" y="68"/>
                    </a:cubicBezTo>
                    <a:cubicBezTo>
                      <a:pt x="174" y="68"/>
                      <a:pt x="196" y="64"/>
                      <a:pt x="208" y="57"/>
                    </a:cubicBezTo>
                    <a:cubicBezTo>
                      <a:pt x="208" y="70"/>
                      <a:pt x="208" y="70"/>
                      <a:pt x="208" y="70"/>
                    </a:cubicBezTo>
                    <a:cubicBezTo>
                      <a:pt x="208" y="75"/>
                      <a:pt x="188" y="84"/>
                      <a:pt x="152" y="84"/>
                    </a:cubicBezTo>
                    <a:close/>
                  </a:path>
                </a:pathLst>
              </a:custGeom>
              <a:solidFill>
                <a:schemeClr val="bg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grpSp>
            <p:nvGrpSpPr>
              <p:cNvPr id="24" name="Group 23">
                <a:extLst>
                  <a:ext uri="{FF2B5EF4-FFF2-40B4-BE49-F238E27FC236}">
                    <a16:creationId xmlns:a16="http://schemas.microsoft.com/office/drawing/2014/main" id="{ABEBFDB1-3EE2-0B1B-49AF-CAD15D6F4AE2}"/>
                  </a:ext>
                </a:extLst>
              </p:cNvPr>
              <p:cNvGrpSpPr/>
              <p:nvPr/>
            </p:nvGrpSpPr>
            <p:grpSpPr>
              <a:xfrm>
                <a:off x="4849328" y="2590761"/>
                <a:ext cx="462047" cy="443807"/>
                <a:chOff x="4269945" y="4807806"/>
                <a:chExt cx="448091" cy="430402"/>
              </a:xfrm>
              <a:solidFill>
                <a:schemeClr val="bg1"/>
              </a:solidFill>
            </p:grpSpPr>
            <p:sp>
              <p:nvSpPr>
                <p:cNvPr id="39" name="Google Shape;15301;g5f313a195a_0_0">
                  <a:extLst>
                    <a:ext uri="{FF2B5EF4-FFF2-40B4-BE49-F238E27FC236}">
                      <a16:creationId xmlns:a16="http://schemas.microsoft.com/office/drawing/2014/main" id="{28ACAA06-55D3-B512-F652-721CEF769C15}"/>
                    </a:ext>
                  </a:extLst>
                </p:cNvPr>
                <p:cNvSpPr/>
                <p:nvPr/>
              </p:nvSpPr>
              <p:spPr>
                <a:xfrm>
                  <a:off x="4269945" y="4892033"/>
                  <a:ext cx="368075" cy="346175"/>
                </a:xfrm>
                <a:custGeom>
                  <a:avLst/>
                  <a:gdLst/>
                  <a:ahLst/>
                  <a:cxnLst/>
                  <a:rect l="l" t="t" r="r" b="b"/>
                  <a:pathLst>
                    <a:path w="185" h="174" extrusionOk="0">
                      <a:moveTo>
                        <a:pt x="178" y="134"/>
                      </a:moveTo>
                      <a:cubicBezTo>
                        <a:pt x="140" y="108"/>
                        <a:pt x="140" y="108"/>
                        <a:pt x="140" y="108"/>
                      </a:cubicBezTo>
                      <a:cubicBezTo>
                        <a:pt x="135" y="105"/>
                        <a:pt x="127" y="106"/>
                        <a:pt x="123" y="111"/>
                      </a:cubicBezTo>
                      <a:cubicBezTo>
                        <a:pt x="114" y="125"/>
                        <a:pt x="114" y="125"/>
                        <a:pt x="114" y="125"/>
                      </a:cubicBezTo>
                      <a:cubicBezTo>
                        <a:pt x="113" y="126"/>
                        <a:pt x="113" y="127"/>
                        <a:pt x="112" y="128"/>
                      </a:cubicBezTo>
                      <a:cubicBezTo>
                        <a:pt x="111" y="129"/>
                        <a:pt x="109" y="130"/>
                        <a:pt x="105" y="130"/>
                      </a:cubicBezTo>
                      <a:cubicBezTo>
                        <a:pt x="100" y="130"/>
                        <a:pt x="90" y="127"/>
                        <a:pt x="77" y="114"/>
                      </a:cubicBezTo>
                      <a:cubicBezTo>
                        <a:pt x="55" y="91"/>
                        <a:pt x="54" y="81"/>
                        <a:pt x="57" y="74"/>
                      </a:cubicBezTo>
                      <a:cubicBezTo>
                        <a:pt x="58" y="74"/>
                        <a:pt x="59" y="73"/>
                        <a:pt x="59" y="73"/>
                      </a:cubicBezTo>
                      <a:cubicBezTo>
                        <a:pt x="73" y="62"/>
                        <a:pt x="73" y="62"/>
                        <a:pt x="73" y="62"/>
                      </a:cubicBezTo>
                      <a:cubicBezTo>
                        <a:pt x="78" y="59"/>
                        <a:pt x="79" y="51"/>
                        <a:pt x="75" y="45"/>
                      </a:cubicBezTo>
                      <a:cubicBezTo>
                        <a:pt x="48" y="8"/>
                        <a:pt x="48" y="8"/>
                        <a:pt x="48" y="8"/>
                      </a:cubicBezTo>
                      <a:cubicBezTo>
                        <a:pt x="43" y="1"/>
                        <a:pt x="36" y="0"/>
                        <a:pt x="29" y="6"/>
                      </a:cubicBezTo>
                      <a:cubicBezTo>
                        <a:pt x="25" y="10"/>
                        <a:pt x="18" y="18"/>
                        <a:pt x="15" y="24"/>
                      </a:cubicBezTo>
                      <a:cubicBezTo>
                        <a:pt x="13" y="26"/>
                        <a:pt x="12" y="29"/>
                        <a:pt x="13" y="32"/>
                      </a:cubicBezTo>
                      <a:cubicBezTo>
                        <a:pt x="0" y="83"/>
                        <a:pt x="38" y="124"/>
                        <a:pt x="50" y="136"/>
                      </a:cubicBezTo>
                      <a:cubicBezTo>
                        <a:pt x="83" y="168"/>
                        <a:pt x="113" y="174"/>
                        <a:pt x="133" y="174"/>
                      </a:cubicBezTo>
                      <a:cubicBezTo>
                        <a:pt x="133" y="174"/>
                        <a:pt x="133" y="174"/>
                        <a:pt x="133" y="174"/>
                      </a:cubicBezTo>
                      <a:cubicBezTo>
                        <a:pt x="144" y="174"/>
                        <a:pt x="152" y="172"/>
                        <a:pt x="156" y="170"/>
                      </a:cubicBezTo>
                      <a:cubicBezTo>
                        <a:pt x="159" y="171"/>
                        <a:pt x="161" y="170"/>
                        <a:pt x="164" y="168"/>
                      </a:cubicBezTo>
                      <a:cubicBezTo>
                        <a:pt x="169" y="165"/>
                        <a:pt x="178" y="158"/>
                        <a:pt x="181" y="153"/>
                      </a:cubicBezTo>
                      <a:cubicBezTo>
                        <a:pt x="184" y="150"/>
                        <a:pt x="185" y="147"/>
                        <a:pt x="185" y="143"/>
                      </a:cubicBezTo>
                      <a:cubicBezTo>
                        <a:pt x="184" y="140"/>
                        <a:pt x="182" y="137"/>
                        <a:pt x="178" y="134"/>
                      </a:cubicBezTo>
                      <a:close/>
                      <a:moveTo>
                        <a:pt x="175" y="149"/>
                      </a:moveTo>
                      <a:cubicBezTo>
                        <a:pt x="172" y="152"/>
                        <a:pt x="164" y="159"/>
                        <a:pt x="160" y="161"/>
                      </a:cubicBezTo>
                      <a:cubicBezTo>
                        <a:pt x="158" y="162"/>
                        <a:pt x="157" y="163"/>
                        <a:pt x="155" y="163"/>
                      </a:cubicBezTo>
                      <a:cubicBezTo>
                        <a:pt x="155" y="163"/>
                        <a:pt x="154" y="163"/>
                        <a:pt x="153" y="163"/>
                      </a:cubicBezTo>
                      <a:cubicBezTo>
                        <a:pt x="152" y="164"/>
                        <a:pt x="144" y="166"/>
                        <a:pt x="133" y="166"/>
                      </a:cubicBezTo>
                      <a:cubicBezTo>
                        <a:pt x="133" y="166"/>
                        <a:pt x="133" y="166"/>
                        <a:pt x="133" y="166"/>
                      </a:cubicBezTo>
                      <a:cubicBezTo>
                        <a:pt x="115" y="166"/>
                        <a:pt x="86" y="160"/>
                        <a:pt x="55" y="130"/>
                      </a:cubicBezTo>
                      <a:cubicBezTo>
                        <a:pt x="44" y="119"/>
                        <a:pt x="8" y="80"/>
                        <a:pt x="21" y="34"/>
                      </a:cubicBezTo>
                      <a:cubicBezTo>
                        <a:pt x="21" y="33"/>
                        <a:pt x="21" y="33"/>
                        <a:pt x="21" y="32"/>
                      </a:cubicBezTo>
                      <a:cubicBezTo>
                        <a:pt x="20" y="31"/>
                        <a:pt x="21" y="29"/>
                        <a:pt x="22" y="28"/>
                      </a:cubicBezTo>
                      <a:cubicBezTo>
                        <a:pt x="24" y="23"/>
                        <a:pt x="31" y="15"/>
                        <a:pt x="34" y="12"/>
                      </a:cubicBezTo>
                      <a:cubicBezTo>
                        <a:pt x="36" y="11"/>
                        <a:pt x="37" y="10"/>
                        <a:pt x="38" y="10"/>
                      </a:cubicBezTo>
                      <a:cubicBezTo>
                        <a:pt x="39" y="10"/>
                        <a:pt x="41" y="12"/>
                        <a:pt x="42" y="13"/>
                      </a:cubicBezTo>
                      <a:cubicBezTo>
                        <a:pt x="69" y="50"/>
                        <a:pt x="69" y="50"/>
                        <a:pt x="69" y="50"/>
                      </a:cubicBezTo>
                      <a:cubicBezTo>
                        <a:pt x="70" y="52"/>
                        <a:pt x="70" y="55"/>
                        <a:pt x="68" y="56"/>
                      </a:cubicBezTo>
                      <a:cubicBezTo>
                        <a:pt x="55" y="66"/>
                        <a:pt x="55" y="66"/>
                        <a:pt x="55" y="66"/>
                      </a:cubicBezTo>
                      <a:cubicBezTo>
                        <a:pt x="54" y="67"/>
                        <a:pt x="54" y="67"/>
                        <a:pt x="53" y="67"/>
                      </a:cubicBezTo>
                      <a:cubicBezTo>
                        <a:pt x="52" y="67"/>
                        <a:pt x="51" y="68"/>
                        <a:pt x="51" y="69"/>
                      </a:cubicBezTo>
                      <a:cubicBezTo>
                        <a:pt x="45" y="82"/>
                        <a:pt x="46" y="94"/>
                        <a:pt x="71" y="119"/>
                      </a:cubicBezTo>
                      <a:cubicBezTo>
                        <a:pt x="84" y="132"/>
                        <a:pt x="95" y="138"/>
                        <a:pt x="105" y="138"/>
                      </a:cubicBezTo>
                      <a:cubicBezTo>
                        <a:pt x="112" y="138"/>
                        <a:pt x="116" y="135"/>
                        <a:pt x="118" y="133"/>
                      </a:cubicBezTo>
                      <a:cubicBezTo>
                        <a:pt x="119" y="133"/>
                        <a:pt x="120" y="132"/>
                        <a:pt x="120" y="131"/>
                      </a:cubicBezTo>
                      <a:cubicBezTo>
                        <a:pt x="120" y="130"/>
                        <a:pt x="120" y="130"/>
                        <a:pt x="120" y="130"/>
                      </a:cubicBezTo>
                      <a:cubicBezTo>
                        <a:pt x="130" y="116"/>
                        <a:pt x="130" y="116"/>
                        <a:pt x="130" y="116"/>
                      </a:cubicBezTo>
                      <a:cubicBezTo>
                        <a:pt x="131" y="114"/>
                        <a:pt x="134" y="114"/>
                        <a:pt x="136" y="115"/>
                      </a:cubicBezTo>
                      <a:cubicBezTo>
                        <a:pt x="174" y="141"/>
                        <a:pt x="174" y="141"/>
                        <a:pt x="174" y="141"/>
                      </a:cubicBezTo>
                      <a:cubicBezTo>
                        <a:pt x="176" y="142"/>
                        <a:pt x="177" y="144"/>
                        <a:pt x="177" y="145"/>
                      </a:cubicBezTo>
                      <a:cubicBezTo>
                        <a:pt x="177" y="145"/>
                        <a:pt x="176" y="147"/>
                        <a:pt x="175" y="149"/>
                      </a:cubicBez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42" name="Google Shape;15302;g5f313a195a_0_0">
                  <a:extLst>
                    <a:ext uri="{FF2B5EF4-FFF2-40B4-BE49-F238E27FC236}">
                      <a16:creationId xmlns:a16="http://schemas.microsoft.com/office/drawing/2014/main" id="{56F9319C-71D5-09AB-AC5F-4FFF23A2605B}"/>
                    </a:ext>
                  </a:extLst>
                </p:cNvPr>
                <p:cNvSpPr/>
                <p:nvPr/>
              </p:nvSpPr>
              <p:spPr>
                <a:xfrm>
                  <a:off x="4461142" y="4925724"/>
                  <a:ext cx="73278" cy="121288"/>
                </a:xfrm>
                <a:custGeom>
                  <a:avLst/>
                  <a:gdLst/>
                  <a:ahLst/>
                  <a:cxnLst/>
                  <a:rect l="l" t="t" r="r" b="b"/>
                  <a:pathLst>
                    <a:path w="37" h="61" extrusionOk="0">
                      <a:moveTo>
                        <a:pt x="16" y="33"/>
                      </a:moveTo>
                      <a:cubicBezTo>
                        <a:pt x="9" y="38"/>
                        <a:pt x="1" y="43"/>
                        <a:pt x="1" y="52"/>
                      </a:cubicBezTo>
                      <a:cubicBezTo>
                        <a:pt x="1" y="57"/>
                        <a:pt x="1" y="57"/>
                        <a:pt x="1" y="57"/>
                      </a:cubicBezTo>
                      <a:cubicBezTo>
                        <a:pt x="1" y="59"/>
                        <a:pt x="3" y="61"/>
                        <a:pt x="5" y="61"/>
                      </a:cubicBezTo>
                      <a:cubicBezTo>
                        <a:pt x="33" y="61"/>
                        <a:pt x="33" y="61"/>
                        <a:pt x="33" y="61"/>
                      </a:cubicBezTo>
                      <a:cubicBezTo>
                        <a:pt x="35" y="61"/>
                        <a:pt x="37" y="59"/>
                        <a:pt x="37" y="57"/>
                      </a:cubicBezTo>
                      <a:cubicBezTo>
                        <a:pt x="37" y="55"/>
                        <a:pt x="35" y="53"/>
                        <a:pt x="33" y="53"/>
                      </a:cubicBezTo>
                      <a:cubicBezTo>
                        <a:pt x="9" y="53"/>
                        <a:pt x="9" y="53"/>
                        <a:pt x="9" y="53"/>
                      </a:cubicBezTo>
                      <a:cubicBezTo>
                        <a:pt x="9" y="52"/>
                        <a:pt x="9" y="52"/>
                        <a:pt x="9" y="52"/>
                      </a:cubicBezTo>
                      <a:cubicBezTo>
                        <a:pt x="9" y="47"/>
                        <a:pt x="13" y="44"/>
                        <a:pt x="20" y="40"/>
                      </a:cubicBezTo>
                      <a:cubicBezTo>
                        <a:pt x="28" y="35"/>
                        <a:pt x="37" y="29"/>
                        <a:pt x="37" y="17"/>
                      </a:cubicBezTo>
                      <a:cubicBezTo>
                        <a:pt x="37" y="12"/>
                        <a:pt x="35" y="8"/>
                        <a:pt x="32" y="5"/>
                      </a:cubicBezTo>
                      <a:cubicBezTo>
                        <a:pt x="28" y="2"/>
                        <a:pt x="23" y="0"/>
                        <a:pt x="17" y="1"/>
                      </a:cubicBezTo>
                      <a:cubicBezTo>
                        <a:pt x="7" y="2"/>
                        <a:pt x="2" y="11"/>
                        <a:pt x="1" y="11"/>
                      </a:cubicBezTo>
                      <a:cubicBezTo>
                        <a:pt x="0" y="13"/>
                        <a:pt x="1" y="15"/>
                        <a:pt x="3" y="16"/>
                      </a:cubicBezTo>
                      <a:cubicBezTo>
                        <a:pt x="5" y="18"/>
                        <a:pt x="7" y="17"/>
                        <a:pt x="8" y="15"/>
                      </a:cubicBezTo>
                      <a:cubicBezTo>
                        <a:pt x="9" y="15"/>
                        <a:pt x="12" y="9"/>
                        <a:pt x="17" y="9"/>
                      </a:cubicBezTo>
                      <a:cubicBezTo>
                        <a:pt x="21" y="9"/>
                        <a:pt x="25" y="9"/>
                        <a:pt x="27" y="11"/>
                      </a:cubicBezTo>
                      <a:cubicBezTo>
                        <a:pt x="28" y="13"/>
                        <a:pt x="29" y="15"/>
                        <a:pt x="29" y="17"/>
                      </a:cubicBezTo>
                      <a:cubicBezTo>
                        <a:pt x="29" y="24"/>
                        <a:pt x="24" y="28"/>
                        <a:pt x="16" y="33"/>
                      </a:cubicBez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45" name="Google Shape;15303;g5f313a195a_0_0">
                  <a:extLst>
                    <a:ext uri="{FF2B5EF4-FFF2-40B4-BE49-F238E27FC236}">
                      <a16:creationId xmlns:a16="http://schemas.microsoft.com/office/drawing/2014/main" id="{DE183302-0955-5380-79B8-970B40B122E5}"/>
                    </a:ext>
                  </a:extLst>
                </p:cNvPr>
                <p:cNvSpPr/>
                <p:nvPr/>
              </p:nvSpPr>
              <p:spPr>
                <a:xfrm>
                  <a:off x="4542842" y="4935832"/>
                  <a:ext cx="79174" cy="111180"/>
                </a:xfrm>
                <a:custGeom>
                  <a:avLst/>
                  <a:gdLst/>
                  <a:ahLst/>
                  <a:cxnLst/>
                  <a:rect l="l" t="t" r="r" b="b"/>
                  <a:pathLst>
                    <a:path w="40" h="56" extrusionOk="0">
                      <a:moveTo>
                        <a:pt x="29" y="0"/>
                      </a:moveTo>
                      <a:cubicBezTo>
                        <a:pt x="28" y="0"/>
                        <a:pt x="26" y="0"/>
                        <a:pt x="25" y="1"/>
                      </a:cubicBezTo>
                      <a:cubicBezTo>
                        <a:pt x="1" y="29"/>
                        <a:pt x="1" y="29"/>
                        <a:pt x="1" y="29"/>
                      </a:cubicBezTo>
                      <a:cubicBezTo>
                        <a:pt x="0" y="30"/>
                        <a:pt x="0" y="31"/>
                        <a:pt x="0" y="32"/>
                      </a:cubicBezTo>
                      <a:cubicBezTo>
                        <a:pt x="0" y="36"/>
                        <a:pt x="0" y="36"/>
                        <a:pt x="0" y="36"/>
                      </a:cubicBezTo>
                      <a:cubicBezTo>
                        <a:pt x="0" y="38"/>
                        <a:pt x="2" y="40"/>
                        <a:pt x="4" y="40"/>
                      </a:cubicBezTo>
                      <a:cubicBezTo>
                        <a:pt x="24" y="40"/>
                        <a:pt x="24" y="40"/>
                        <a:pt x="24" y="40"/>
                      </a:cubicBezTo>
                      <a:cubicBezTo>
                        <a:pt x="24" y="52"/>
                        <a:pt x="24" y="52"/>
                        <a:pt x="24" y="52"/>
                      </a:cubicBezTo>
                      <a:cubicBezTo>
                        <a:pt x="24" y="54"/>
                        <a:pt x="26" y="56"/>
                        <a:pt x="28" y="56"/>
                      </a:cubicBezTo>
                      <a:cubicBezTo>
                        <a:pt x="30" y="56"/>
                        <a:pt x="32" y="54"/>
                        <a:pt x="32" y="52"/>
                      </a:cubicBezTo>
                      <a:cubicBezTo>
                        <a:pt x="32" y="40"/>
                        <a:pt x="32" y="40"/>
                        <a:pt x="32" y="40"/>
                      </a:cubicBezTo>
                      <a:cubicBezTo>
                        <a:pt x="36" y="40"/>
                        <a:pt x="36" y="40"/>
                        <a:pt x="36" y="40"/>
                      </a:cubicBezTo>
                      <a:cubicBezTo>
                        <a:pt x="38" y="40"/>
                        <a:pt x="40" y="38"/>
                        <a:pt x="40" y="36"/>
                      </a:cubicBezTo>
                      <a:cubicBezTo>
                        <a:pt x="40" y="34"/>
                        <a:pt x="38" y="32"/>
                        <a:pt x="36" y="32"/>
                      </a:cubicBezTo>
                      <a:cubicBezTo>
                        <a:pt x="32" y="32"/>
                        <a:pt x="32" y="32"/>
                        <a:pt x="32" y="32"/>
                      </a:cubicBezTo>
                      <a:cubicBezTo>
                        <a:pt x="32" y="4"/>
                        <a:pt x="32" y="4"/>
                        <a:pt x="32" y="4"/>
                      </a:cubicBezTo>
                      <a:cubicBezTo>
                        <a:pt x="32" y="2"/>
                        <a:pt x="31" y="1"/>
                        <a:pt x="29" y="0"/>
                      </a:cubicBezTo>
                      <a:close/>
                      <a:moveTo>
                        <a:pt x="24" y="32"/>
                      </a:moveTo>
                      <a:cubicBezTo>
                        <a:pt x="9" y="32"/>
                        <a:pt x="9" y="32"/>
                        <a:pt x="9" y="32"/>
                      </a:cubicBezTo>
                      <a:cubicBezTo>
                        <a:pt x="24" y="15"/>
                        <a:pt x="24" y="15"/>
                        <a:pt x="24" y="15"/>
                      </a:cubicBezTo>
                      <a:lnTo>
                        <a:pt x="24" y="32"/>
                      </a:ln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48" name="Google Shape;15304;g5f313a195a_0_0">
                  <a:extLst>
                    <a:ext uri="{FF2B5EF4-FFF2-40B4-BE49-F238E27FC236}">
                      <a16:creationId xmlns:a16="http://schemas.microsoft.com/office/drawing/2014/main" id="{0E00FA5E-0270-0011-743B-BB1B70E7F76B}"/>
                    </a:ext>
                  </a:extLst>
                </p:cNvPr>
                <p:cNvSpPr/>
                <p:nvPr/>
              </p:nvSpPr>
              <p:spPr>
                <a:xfrm>
                  <a:off x="4351646" y="4807806"/>
                  <a:ext cx="366390" cy="358810"/>
                </a:xfrm>
                <a:custGeom>
                  <a:avLst/>
                  <a:gdLst/>
                  <a:ahLst/>
                  <a:cxnLst/>
                  <a:rect l="l" t="t" r="r" b="b"/>
                  <a:pathLst>
                    <a:path w="184" h="180" extrusionOk="0">
                      <a:moveTo>
                        <a:pt x="179" y="164"/>
                      </a:moveTo>
                      <a:cubicBezTo>
                        <a:pt x="165" y="169"/>
                        <a:pt x="165" y="169"/>
                        <a:pt x="165" y="169"/>
                      </a:cubicBezTo>
                      <a:cubicBezTo>
                        <a:pt x="177" y="151"/>
                        <a:pt x="184" y="130"/>
                        <a:pt x="184" y="108"/>
                      </a:cubicBezTo>
                      <a:cubicBezTo>
                        <a:pt x="184" y="48"/>
                        <a:pt x="136" y="0"/>
                        <a:pt x="76" y="0"/>
                      </a:cubicBezTo>
                      <a:cubicBezTo>
                        <a:pt x="48" y="0"/>
                        <a:pt x="22" y="11"/>
                        <a:pt x="2" y="30"/>
                      </a:cubicBezTo>
                      <a:cubicBezTo>
                        <a:pt x="0" y="31"/>
                        <a:pt x="0" y="34"/>
                        <a:pt x="1" y="35"/>
                      </a:cubicBezTo>
                      <a:cubicBezTo>
                        <a:pt x="3" y="37"/>
                        <a:pt x="5" y="37"/>
                        <a:pt x="7" y="36"/>
                      </a:cubicBezTo>
                      <a:cubicBezTo>
                        <a:pt x="26" y="18"/>
                        <a:pt x="50" y="8"/>
                        <a:pt x="76" y="8"/>
                      </a:cubicBezTo>
                      <a:cubicBezTo>
                        <a:pt x="131" y="8"/>
                        <a:pt x="176" y="53"/>
                        <a:pt x="176" y="108"/>
                      </a:cubicBezTo>
                      <a:cubicBezTo>
                        <a:pt x="176" y="128"/>
                        <a:pt x="170" y="148"/>
                        <a:pt x="158" y="165"/>
                      </a:cubicBezTo>
                      <a:cubicBezTo>
                        <a:pt x="156" y="151"/>
                        <a:pt x="156" y="151"/>
                        <a:pt x="156" y="151"/>
                      </a:cubicBezTo>
                      <a:cubicBezTo>
                        <a:pt x="156" y="149"/>
                        <a:pt x="154" y="148"/>
                        <a:pt x="151" y="148"/>
                      </a:cubicBezTo>
                      <a:cubicBezTo>
                        <a:pt x="149" y="148"/>
                        <a:pt x="148" y="150"/>
                        <a:pt x="148" y="153"/>
                      </a:cubicBezTo>
                      <a:cubicBezTo>
                        <a:pt x="152" y="177"/>
                        <a:pt x="152" y="177"/>
                        <a:pt x="152" y="177"/>
                      </a:cubicBezTo>
                      <a:cubicBezTo>
                        <a:pt x="152" y="178"/>
                        <a:pt x="153" y="179"/>
                        <a:pt x="154" y="179"/>
                      </a:cubicBezTo>
                      <a:cubicBezTo>
                        <a:pt x="155" y="180"/>
                        <a:pt x="155" y="180"/>
                        <a:pt x="156" y="180"/>
                      </a:cubicBezTo>
                      <a:cubicBezTo>
                        <a:pt x="156" y="180"/>
                        <a:pt x="157" y="180"/>
                        <a:pt x="157" y="180"/>
                      </a:cubicBezTo>
                      <a:cubicBezTo>
                        <a:pt x="181" y="172"/>
                        <a:pt x="181" y="172"/>
                        <a:pt x="181" y="172"/>
                      </a:cubicBezTo>
                      <a:cubicBezTo>
                        <a:pt x="183" y="171"/>
                        <a:pt x="184" y="169"/>
                        <a:pt x="184" y="167"/>
                      </a:cubicBezTo>
                      <a:cubicBezTo>
                        <a:pt x="183" y="165"/>
                        <a:pt x="181" y="164"/>
                        <a:pt x="179" y="164"/>
                      </a:cubicBez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grpSp>
          <p:grpSp>
            <p:nvGrpSpPr>
              <p:cNvPr id="25" name="Google Shape;15382;g5f313a195a_0_0">
                <a:extLst>
                  <a:ext uri="{FF2B5EF4-FFF2-40B4-BE49-F238E27FC236}">
                    <a16:creationId xmlns:a16="http://schemas.microsoft.com/office/drawing/2014/main" id="{696AB666-9B79-DA1A-E568-633FF507788A}"/>
                  </a:ext>
                </a:extLst>
              </p:cNvPr>
              <p:cNvGrpSpPr/>
              <p:nvPr/>
            </p:nvGrpSpPr>
            <p:grpSpPr>
              <a:xfrm>
                <a:off x="6264879" y="2340631"/>
                <a:ext cx="442940" cy="443808"/>
                <a:chOff x="3650872" y="1621475"/>
                <a:chExt cx="429561" cy="430403"/>
              </a:xfrm>
              <a:solidFill>
                <a:schemeClr val="bg1"/>
              </a:solidFill>
            </p:grpSpPr>
            <p:sp>
              <p:nvSpPr>
                <p:cNvPr id="32" name="Google Shape;15383;g5f313a195a_0_0">
                  <a:extLst>
                    <a:ext uri="{FF2B5EF4-FFF2-40B4-BE49-F238E27FC236}">
                      <a16:creationId xmlns:a16="http://schemas.microsoft.com/office/drawing/2014/main" id="{F682A8FB-4D9C-CBF4-D9A0-2168B2446486}"/>
                    </a:ext>
                  </a:extLst>
                </p:cNvPr>
                <p:cNvSpPr/>
                <p:nvPr/>
              </p:nvSpPr>
              <p:spPr>
                <a:xfrm>
                  <a:off x="3650872" y="1621475"/>
                  <a:ext cx="429561" cy="430403"/>
                </a:xfrm>
                <a:custGeom>
                  <a:avLst/>
                  <a:gdLst/>
                  <a:ahLst/>
                  <a:cxnLst/>
                  <a:rect l="l" t="t" r="r" b="b"/>
                  <a:pathLst>
                    <a:path w="216" h="216" extrusionOk="0">
                      <a:moveTo>
                        <a:pt x="196" y="0"/>
                      </a:moveTo>
                      <a:cubicBezTo>
                        <a:pt x="52" y="0"/>
                        <a:pt x="52" y="0"/>
                        <a:pt x="52" y="0"/>
                      </a:cubicBezTo>
                      <a:cubicBezTo>
                        <a:pt x="41" y="0"/>
                        <a:pt x="32" y="9"/>
                        <a:pt x="32" y="20"/>
                      </a:cubicBezTo>
                      <a:cubicBezTo>
                        <a:pt x="32" y="40"/>
                        <a:pt x="32" y="40"/>
                        <a:pt x="32" y="40"/>
                      </a:cubicBezTo>
                      <a:cubicBezTo>
                        <a:pt x="20" y="40"/>
                        <a:pt x="20" y="40"/>
                        <a:pt x="20" y="40"/>
                      </a:cubicBezTo>
                      <a:cubicBezTo>
                        <a:pt x="9" y="40"/>
                        <a:pt x="0" y="49"/>
                        <a:pt x="0" y="60"/>
                      </a:cubicBezTo>
                      <a:cubicBezTo>
                        <a:pt x="0" y="196"/>
                        <a:pt x="0" y="196"/>
                        <a:pt x="0" y="196"/>
                      </a:cubicBezTo>
                      <a:cubicBezTo>
                        <a:pt x="0" y="207"/>
                        <a:pt x="9" y="216"/>
                        <a:pt x="20" y="216"/>
                      </a:cubicBezTo>
                      <a:cubicBezTo>
                        <a:pt x="164" y="216"/>
                        <a:pt x="164" y="216"/>
                        <a:pt x="164" y="216"/>
                      </a:cubicBezTo>
                      <a:cubicBezTo>
                        <a:pt x="175" y="216"/>
                        <a:pt x="184" y="207"/>
                        <a:pt x="184" y="196"/>
                      </a:cubicBezTo>
                      <a:cubicBezTo>
                        <a:pt x="184" y="172"/>
                        <a:pt x="184" y="172"/>
                        <a:pt x="184" y="172"/>
                      </a:cubicBezTo>
                      <a:cubicBezTo>
                        <a:pt x="196" y="172"/>
                        <a:pt x="196" y="172"/>
                        <a:pt x="196" y="172"/>
                      </a:cubicBezTo>
                      <a:cubicBezTo>
                        <a:pt x="207" y="172"/>
                        <a:pt x="216" y="163"/>
                        <a:pt x="216" y="152"/>
                      </a:cubicBezTo>
                      <a:cubicBezTo>
                        <a:pt x="216" y="20"/>
                        <a:pt x="216" y="20"/>
                        <a:pt x="216" y="20"/>
                      </a:cubicBezTo>
                      <a:cubicBezTo>
                        <a:pt x="216" y="9"/>
                        <a:pt x="207" y="0"/>
                        <a:pt x="196" y="0"/>
                      </a:cubicBezTo>
                      <a:close/>
                      <a:moveTo>
                        <a:pt x="176" y="196"/>
                      </a:moveTo>
                      <a:cubicBezTo>
                        <a:pt x="176" y="203"/>
                        <a:pt x="171" y="208"/>
                        <a:pt x="164" y="208"/>
                      </a:cubicBezTo>
                      <a:cubicBezTo>
                        <a:pt x="20" y="208"/>
                        <a:pt x="20" y="208"/>
                        <a:pt x="20" y="208"/>
                      </a:cubicBezTo>
                      <a:cubicBezTo>
                        <a:pt x="13" y="208"/>
                        <a:pt x="8" y="203"/>
                        <a:pt x="8" y="196"/>
                      </a:cubicBezTo>
                      <a:cubicBezTo>
                        <a:pt x="8" y="60"/>
                        <a:pt x="8" y="60"/>
                        <a:pt x="8" y="60"/>
                      </a:cubicBezTo>
                      <a:cubicBezTo>
                        <a:pt x="8" y="53"/>
                        <a:pt x="13" y="48"/>
                        <a:pt x="20" y="48"/>
                      </a:cubicBezTo>
                      <a:cubicBezTo>
                        <a:pt x="32" y="48"/>
                        <a:pt x="32" y="48"/>
                        <a:pt x="32" y="48"/>
                      </a:cubicBezTo>
                      <a:cubicBezTo>
                        <a:pt x="40" y="48"/>
                        <a:pt x="40" y="48"/>
                        <a:pt x="40" y="48"/>
                      </a:cubicBezTo>
                      <a:cubicBezTo>
                        <a:pt x="164" y="48"/>
                        <a:pt x="164" y="48"/>
                        <a:pt x="164" y="48"/>
                      </a:cubicBezTo>
                      <a:cubicBezTo>
                        <a:pt x="171" y="48"/>
                        <a:pt x="176" y="53"/>
                        <a:pt x="176" y="60"/>
                      </a:cubicBezTo>
                      <a:lnTo>
                        <a:pt x="176" y="196"/>
                      </a:lnTo>
                      <a:close/>
                      <a:moveTo>
                        <a:pt x="208" y="152"/>
                      </a:moveTo>
                      <a:cubicBezTo>
                        <a:pt x="208" y="159"/>
                        <a:pt x="203" y="164"/>
                        <a:pt x="196" y="164"/>
                      </a:cubicBezTo>
                      <a:cubicBezTo>
                        <a:pt x="184" y="164"/>
                        <a:pt x="184" y="164"/>
                        <a:pt x="184" y="164"/>
                      </a:cubicBezTo>
                      <a:cubicBezTo>
                        <a:pt x="184" y="60"/>
                        <a:pt x="184" y="60"/>
                        <a:pt x="184" y="60"/>
                      </a:cubicBezTo>
                      <a:cubicBezTo>
                        <a:pt x="184" y="49"/>
                        <a:pt x="175" y="40"/>
                        <a:pt x="164" y="40"/>
                      </a:cubicBezTo>
                      <a:cubicBezTo>
                        <a:pt x="40" y="40"/>
                        <a:pt x="40" y="40"/>
                        <a:pt x="40" y="40"/>
                      </a:cubicBezTo>
                      <a:cubicBezTo>
                        <a:pt x="40" y="20"/>
                        <a:pt x="40" y="20"/>
                        <a:pt x="40" y="20"/>
                      </a:cubicBezTo>
                      <a:cubicBezTo>
                        <a:pt x="40" y="13"/>
                        <a:pt x="45" y="8"/>
                        <a:pt x="52" y="8"/>
                      </a:cubicBezTo>
                      <a:cubicBezTo>
                        <a:pt x="196" y="8"/>
                        <a:pt x="196" y="8"/>
                        <a:pt x="196" y="8"/>
                      </a:cubicBezTo>
                      <a:cubicBezTo>
                        <a:pt x="203" y="8"/>
                        <a:pt x="208" y="13"/>
                        <a:pt x="208" y="20"/>
                      </a:cubicBezTo>
                      <a:lnTo>
                        <a:pt x="208" y="152"/>
                      </a:ln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33" name="Google Shape;15384;g5f313a195a_0_0">
                  <a:extLst>
                    <a:ext uri="{FF2B5EF4-FFF2-40B4-BE49-F238E27FC236}">
                      <a16:creationId xmlns:a16="http://schemas.microsoft.com/office/drawing/2014/main" id="{5B954CF3-39C7-C05F-1503-0A3B0D9EF088}"/>
                    </a:ext>
                  </a:extLst>
                </p:cNvPr>
                <p:cNvSpPr/>
                <p:nvPr/>
              </p:nvSpPr>
              <p:spPr>
                <a:xfrm>
                  <a:off x="3865652" y="1757082"/>
                  <a:ext cx="80016" cy="79174"/>
                </a:xfrm>
                <a:custGeom>
                  <a:avLst/>
                  <a:gdLst/>
                  <a:ahLst/>
                  <a:cxnLst/>
                  <a:rect l="l" t="t" r="r" b="b"/>
                  <a:pathLst>
                    <a:path w="40" h="40" extrusionOk="0">
                      <a:moveTo>
                        <a:pt x="20" y="40"/>
                      </a:moveTo>
                      <a:cubicBezTo>
                        <a:pt x="31" y="40"/>
                        <a:pt x="40" y="31"/>
                        <a:pt x="40" y="20"/>
                      </a:cubicBezTo>
                      <a:cubicBezTo>
                        <a:pt x="40" y="9"/>
                        <a:pt x="31" y="0"/>
                        <a:pt x="20" y="0"/>
                      </a:cubicBezTo>
                      <a:cubicBezTo>
                        <a:pt x="9" y="0"/>
                        <a:pt x="0" y="9"/>
                        <a:pt x="0" y="20"/>
                      </a:cubicBezTo>
                      <a:cubicBezTo>
                        <a:pt x="0" y="31"/>
                        <a:pt x="9" y="40"/>
                        <a:pt x="20" y="40"/>
                      </a:cubicBezTo>
                      <a:close/>
                      <a:moveTo>
                        <a:pt x="20" y="8"/>
                      </a:moveTo>
                      <a:cubicBezTo>
                        <a:pt x="27" y="8"/>
                        <a:pt x="32" y="13"/>
                        <a:pt x="32" y="20"/>
                      </a:cubicBezTo>
                      <a:cubicBezTo>
                        <a:pt x="32" y="27"/>
                        <a:pt x="27" y="32"/>
                        <a:pt x="20" y="32"/>
                      </a:cubicBezTo>
                      <a:cubicBezTo>
                        <a:pt x="13" y="32"/>
                        <a:pt x="8" y="27"/>
                        <a:pt x="8" y="20"/>
                      </a:cubicBezTo>
                      <a:cubicBezTo>
                        <a:pt x="8" y="13"/>
                        <a:pt x="13" y="8"/>
                        <a:pt x="20" y="8"/>
                      </a:cubicBez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36" name="Google Shape;15385;g5f313a195a_0_0">
                  <a:extLst>
                    <a:ext uri="{FF2B5EF4-FFF2-40B4-BE49-F238E27FC236}">
                      <a16:creationId xmlns:a16="http://schemas.microsoft.com/office/drawing/2014/main" id="{FC4DDE2C-A54D-F801-CE69-78C6EDB2DEFB}"/>
                    </a:ext>
                  </a:extLst>
                </p:cNvPr>
                <p:cNvSpPr/>
                <p:nvPr/>
              </p:nvSpPr>
              <p:spPr>
                <a:xfrm>
                  <a:off x="3682036" y="1864051"/>
                  <a:ext cx="304904" cy="132237"/>
                </a:xfrm>
                <a:custGeom>
                  <a:avLst/>
                  <a:gdLst/>
                  <a:ahLst/>
                  <a:cxnLst/>
                  <a:rect l="l" t="t" r="r" b="b"/>
                  <a:pathLst>
                    <a:path w="153" h="66" extrusionOk="0">
                      <a:moveTo>
                        <a:pt x="117" y="20"/>
                      </a:moveTo>
                      <a:cubicBezTo>
                        <a:pt x="112" y="16"/>
                        <a:pt x="104" y="16"/>
                        <a:pt x="99" y="20"/>
                      </a:cubicBezTo>
                      <a:cubicBezTo>
                        <a:pt x="84" y="33"/>
                        <a:pt x="84" y="33"/>
                        <a:pt x="84" y="33"/>
                      </a:cubicBezTo>
                      <a:cubicBezTo>
                        <a:pt x="56" y="5"/>
                        <a:pt x="56" y="5"/>
                        <a:pt x="56" y="5"/>
                      </a:cubicBezTo>
                      <a:cubicBezTo>
                        <a:pt x="52" y="0"/>
                        <a:pt x="44" y="0"/>
                        <a:pt x="39" y="4"/>
                      </a:cubicBezTo>
                      <a:cubicBezTo>
                        <a:pt x="1" y="39"/>
                        <a:pt x="1" y="39"/>
                        <a:pt x="1" y="39"/>
                      </a:cubicBezTo>
                      <a:cubicBezTo>
                        <a:pt x="0" y="41"/>
                        <a:pt x="0" y="43"/>
                        <a:pt x="1" y="45"/>
                      </a:cubicBezTo>
                      <a:cubicBezTo>
                        <a:pt x="3" y="46"/>
                        <a:pt x="5" y="46"/>
                        <a:pt x="7" y="45"/>
                      </a:cubicBezTo>
                      <a:cubicBezTo>
                        <a:pt x="45" y="10"/>
                        <a:pt x="45" y="10"/>
                        <a:pt x="45" y="10"/>
                      </a:cubicBezTo>
                      <a:cubicBezTo>
                        <a:pt x="46" y="9"/>
                        <a:pt x="49" y="9"/>
                        <a:pt x="51" y="10"/>
                      </a:cubicBezTo>
                      <a:cubicBezTo>
                        <a:pt x="105" y="65"/>
                        <a:pt x="105" y="65"/>
                        <a:pt x="105" y="65"/>
                      </a:cubicBezTo>
                      <a:cubicBezTo>
                        <a:pt x="106" y="66"/>
                        <a:pt x="107" y="66"/>
                        <a:pt x="108" y="66"/>
                      </a:cubicBezTo>
                      <a:cubicBezTo>
                        <a:pt x="109" y="66"/>
                        <a:pt x="110" y="66"/>
                        <a:pt x="111" y="65"/>
                      </a:cubicBezTo>
                      <a:cubicBezTo>
                        <a:pt x="112" y="63"/>
                        <a:pt x="112" y="61"/>
                        <a:pt x="111" y="59"/>
                      </a:cubicBezTo>
                      <a:cubicBezTo>
                        <a:pt x="90" y="38"/>
                        <a:pt x="90" y="38"/>
                        <a:pt x="90" y="38"/>
                      </a:cubicBezTo>
                      <a:cubicBezTo>
                        <a:pt x="104" y="26"/>
                        <a:pt x="104" y="26"/>
                        <a:pt x="104" y="26"/>
                      </a:cubicBezTo>
                      <a:cubicBezTo>
                        <a:pt x="106" y="25"/>
                        <a:pt x="110" y="25"/>
                        <a:pt x="112" y="26"/>
                      </a:cubicBezTo>
                      <a:cubicBezTo>
                        <a:pt x="146" y="53"/>
                        <a:pt x="146" y="53"/>
                        <a:pt x="146" y="53"/>
                      </a:cubicBezTo>
                      <a:cubicBezTo>
                        <a:pt x="146" y="54"/>
                        <a:pt x="147" y="54"/>
                        <a:pt x="148" y="54"/>
                      </a:cubicBezTo>
                      <a:cubicBezTo>
                        <a:pt x="149" y="54"/>
                        <a:pt x="150" y="53"/>
                        <a:pt x="151" y="52"/>
                      </a:cubicBezTo>
                      <a:cubicBezTo>
                        <a:pt x="153" y="51"/>
                        <a:pt x="152" y="48"/>
                        <a:pt x="150" y="47"/>
                      </a:cubicBezTo>
                      <a:lnTo>
                        <a:pt x="117" y="20"/>
                      </a:ln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grpSp>
          <p:grpSp>
            <p:nvGrpSpPr>
              <p:cNvPr id="26" name="Group 25">
                <a:extLst>
                  <a:ext uri="{FF2B5EF4-FFF2-40B4-BE49-F238E27FC236}">
                    <a16:creationId xmlns:a16="http://schemas.microsoft.com/office/drawing/2014/main" id="{FE846B66-FDBD-0015-4E74-11386531A52F}"/>
                  </a:ext>
                </a:extLst>
              </p:cNvPr>
              <p:cNvGrpSpPr/>
              <p:nvPr/>
            </p:nvGrpSpPr>
            <p:grpSpPr>
              <a:xfrm>
                <a:off x="7277292" y="3258499"/>
                <a:ext cx="435122" cy="427306"/>
                <a:chOff x="3013269" y="5461412"/>
                <a:chExt cx="421980" cy="414400"/>
              </a:xfrm>
              <a:solidFill>
                <a:schemeClr val="bg1"/>
              </a:solidFill>
            </p:grpSpPr>
            <p:sp>
              <p:nvSpPr>
                <p:cNvPr id="27" name="Google Shape;15427;g5f313a195a_0_0">
                  <a:extLst>
                    <a:ext uri="{FF2B5EF4-FFF2-40B4-BE49-F238E27FC236}">
                      <a16:creationId xmlns:a16="http://schemas.microsoft.com/office/drawing/2014/main" id="{B23B2B38-BAE7-1798-1ECA-C6157375EB7A}"/>
                    </a:ext>
                  </a:extLst>
                </p:cNvPr>
                <p:cNvSpPr/>
                <p:nvPr/>
              </p:nvSpPr>
              <p:spPr>
                <a:xfrm>
                  <a:off x="3013269" y="5461412"/>
                  <a:ext cx="421980" cy="382393"/>
                </a:xfrm>
                <a:custGeom>
                  <a:avLst/>
                  <a:gdLst/>
                  <a:ahLst/>
                  <a:cxnLst/>
                  <a:rect l="l" t="t" r="r" b="b"/>
                  <a:pathLst>
                    <a:path w="212" h="192" extrusionOk="0">
                      <a:moveTo>
                        <a:pt x="212" y="96"/>
                      </a:moveTo>
                      <a:cubicBezTo>
                        <a:pt x="212" y="84"/>
                        <a:pt x="205" y="74"/>
                        <a:pt x="192" y="72"/>
                      </a:cubicBezTo>
                      <a:cubicBezTo>
                        <a:pt x="192" y="4"/>
                        <a:pt x="192" y="4"/>
                        <a:pt x="192" y="4"/>
                      </a:cubicBezTo>
                      <a:cubicBezTo>
                        <a:pt x="192" y="2"/>
                        <a:pt x="190" y="0"/>
                        <a:pt x="188" y="0"/>
                      </a:cubicBezTo>
                      <a:cubicBezTo>
                        <a:pt x="172" y="0"/>
                        <a:pt x="172" y="0"/>
                        <a:pt x="172" y="0"/>
                      </a:cubicBezTo>
                      <a:cubicBezTo>
                        <a:pt x="171" y="0"/>
                        <a:pt x="170" y="1"/>
                        <a:pt x="169" y="2"/>
                      </a:cubicBezTo>
                      <a:cubicBezTo>
                        <a:pt x="126" y="60"/>
                        <a:pt x="101" y="60"/>
                        <a:pt x="76" y="60"/>
                      </a:cubicBezTo>
                      <a:cubicBezTo>
                        <a:pt x="32" y="60"/>
                        <a:pt x="32" y="60"/>
                        <a:pt x="32" y="60"/>
                      </a:cubicBezTo>
                      <a:cubicBezTo>
                        <a:pt x="14" y="60"/>
                        <a:pt x="0" y="74"/>
                        <a:pt x="0" y="92"/>
                      </a:cubicBezTo>
                      <a:cubicBezTo>
                        <a:pt x="0" y="100"/>
                        <a:pt x="0" y="100"/>
                        <a:pt x="0" y="100"/>
                      </a:cubicBezTo>
                      <a:cubicBezTo>
                        <a:pt x="0" y="118"/>
                        <a:pt x="14" y="132"/>
                        <a:pt x="32" y="132"/>
                      </a:cubicBezTo>
                      <a:cubicBezTo>
                        <a:pt x="76" y="132"/>
                        <a:pt x="76" y="132"/>
                        <a:pt x="76" y="132"/>
                      </a:cubicBezTo>
                      <a:cubicBezTo>
                        <a:pt x="101" y="132"/>
                        <a:pt x="126" y="132"/>
                        <a:pt x="169" y="190"/>
                      </a:cubicBezTo>
                      <a:cubicBezTo>
                        <a:pt x="170" y="191"/>
                        <a:pt x="171" y="192"/>
                        <a:pt x="172" y="192"/>
                      </a:cubicBezTo>
                      <a:cubicBezTo>
                        <a:pt x="188" y="192"/>
                        <a:pt x="188" y="192"/>
                        <a:pt x="188" y="192"/>
                      </a:cubicBezTo>
                      <a:cubicBezTo>
                        <a:pt x="190" y="192"/>
                        <a:pt x="192" y="190"/>
                        <a:pt x="192" y="188"/>
                      </a:cubicBezTo>
                      <a:cubicBezTo>
                        <a:pt x="192" y="120"/>
                        <a:pt x="192" y="120"/>
                        <a:pt x="192" y="120"/>
                      </a:cubicBezTo>
                      <a:cubicBezTo>
                        <a:pt x="205" y="118"/>
                        <a:pt x="212" y="108"/>
                        <a:pt x="212" y="96"/>
                      </a:cubicBezTo>
                      <a:close/>
                      <a:moveTo>
                        <a:pt x="8" y="100"/>
                      </a:moveTo>
                      <a:cubicBezTo>
                        <a:pt x="8" y="92"/>
                        <a:pt x="8" y="92"/>
                        <a:pt x="8" y="92"/>
                      </a:cubicBezTo>
                      <a:cubicBezTo>
                        <a:pt x="8" y="79"/>
                        <a:pt x="19" y="68"/>
                        <a:pt x="32" y="68"/>
                      </a:cubicBezTo>
                      <a:cubicBezTo>
                        <a:pt x="72" y="68"/>
                        <a:pt x="72" y="68"/>
                        <a:pt x="72" y="68"/>
                      </a:cubicBezTo>
                      <a:cubicBezTo>
                        <a:pt x="72" y="124"/>
                        <a:pt x="72" y="124"/>
                        <a:pt x="72" y="124"/>
                      </a:cubicBezTo>
                      <a:cubicBezTo>
                        <a:pt x="32" y="124"/>
                        <a:pt x="32" y="124"/>
                        <a:pt x="32" y="124"/>
                      </a:cubicBezTo>
                      <a:cubicBezTo>
                        <a:pt x="19" y="124"/>
                        <a:pt x="8" y="113"/>
                        <a:pt x="8" y="100"/>
                      </a:cubicBezTo>
                      <a:close/>
                      <a:moveTo>
                        <a:pt x="184" y="184"/>
                      </a:moveTo>
                      <a:cubicBezTo>
                        <a:pt x="174" y="184"/>
                        <a:pt x="174" y="184"/>
                        <a:pt x="174" y="184"/>
                      </a:cubicBezTo>
                      <a:cubicBezTo>
                        <a:pt x="132" y="127"/>
                        <a:pt x="104" y="124"/>
                        <a:pt x="80" y="124"/>
                      </a:cubicBezTo>
                      <a:cubicBezTo>
                        <a:pt x="80" y="124"/>
                        <a:pt x="80" y="124"/>
                        <a:pt x="80" y="124"/>
                      </a:cubicBezTo>
                      <a:cubicBezTo>
                        <a:pt x="80" y="68"/>
                        <a:pt x="80" y="68"/>
                        <a:pt x="80" y="68"/>
                      </a:cubicBezTo>
                      <a:cubicBezTo>
                        <a:pt x="80" y="68"/>
                        <a:pt x="80" y="68"/>
                        <a:pt x="80" y="68"/>
                      </a:cubicBezTo>
                      <a:cubicBezTo>
                        <a:pt x="104" y="68"/>
                        <a:pt x="132" y="65"/>
                        <a:pt x="174" y="8"/>
                      </a:cubicBezTo>
                      <a:cubicBezTo>
                        <a:pt x="184" y="8"/>
                        <a:pt x="184" y="8"/>
                        <a:pt x="184" y="8"/>
                      </a:cubicBezTo>
                      <a:lnTo>
                        <a:pt x="184" y="184"/>
                      </a:lnTo>
                      <a:close/>
                      <a:moveTo>
                        <a:pt x="192" y="112"/>
                      </a:moveTo>
                      <a:cubicBezTo>
                        <a:pt x="192" y="80"/>
                        <a:pt x="192" y="80"/>
                        <a:pt x="192" y="80"/>
                      </a:cubicBezTo>
                      <a:cubicBezTo>
                        <a:pt x="201" y="82"/>
                        <a:pt x="204" y="88"/>
                        <a:pt x="204" y="96"/>
                      </a:cubicBezTo>
                      <a:cubicBezTo>
                        <a:pt x="204" y="104"/>
                        <a:pt x="201" y="110"/>
                        <a:pt x="192" y="112"/>
                      </a:cubicBez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28" name="Google Shape;15428;g5f313a195a_0_0">
                  <a:extLst>
                    <a:ext uri="{FF2B5EF4-FFF2-40B4-BE49-F238E27FC236}">
                      <a16:creationId xmlns:a16="http://schemas.microsoft.com/office/drawing/2014/main" id="{3C863304-F2C3-4B13-1C31-7E1D8A621C77}"/>
                    </a:ext>
                  </a:extLst>
                </p:cNvPr>
                <p:cNvSpPr/>
                <p:nvPr/>
              </p:nvSpPr>
              <p:spPr>
                <a:xfrm>
                  <a:off x="3061279" y="5732625"/>
                  <a:ext cx="127184" cy="143187"/>
                </a:xfrm>
                <a:custGeom>
                  <a:avLst/>
                  <a:gdLst/>
                  <a:ahLst/>
                  <a:cxnLst/>
                  <a:rect l="l" t="t" r="r" b="b"/>
                  <a:pathLst>
                    <a:path w="64" h="72" extrusionOk="0">
                      <a:moveTo>
                        <a:pt x="56" y="48"/>
                      </a:moveTo>
                      <a:cubicBezTo>
                        <a:pt x="53" y="46"/>
                        <a:pt x="53" y="46"/>
                        <a:pt x="53" y="46"/>
                      </a:cubicBezTo>
                      <a:cubicBezTo>
                        <a:pt x="50" y="44"/>
                        <a:pt x="48" y="39"/>
                        <a:pt x="47" y="36"/>
                      </a:cubicBezTo>
                      <a:cubicBezTo>
                        <a:pt x="44" y="4"/>
                        <a:pt x="44" y="4"/>
                        <a:pt x="44" y="4"/>
                      </a:cubicBezTo>
                      <a:cubicBezTo>
                        <a:pt x="44" y="1"/>
                        <a:pt x="42" y="0"/>
                        <a:pt x="40" y="0"/>
                      </a:cubicBezTo>
                      <a:cubicBezTo>
                        <a:pt x="37" y="0"/>
                        <a:pt x="36" y="2"/>
                        <a:pt x="36" y="4"/>
                      </a:cubicBezTo>
                      <a:cubicBezTo>
                        <a:pt x="39" y="36"/>
                        <a:pt x="39" y="36"/>
                        <a:pt x="39" y="36"/>
                      </a:cubicBezTo>
                      <a:cubicBezTo>
                        <a:pt x="40" y="42"/>
                        <a:pt x="44" y="49"/>
                        <a:pt x="48" y="52"/>
                      </a:cubicBezTo>
                      <a:cubicBezTo>
                        <a:pt x="51" y="54"/>
                        <a:pt x="51" y="54"/>
                        <a:pt x="51" y="54"/>
                      </a:cubicBezTo>
                      <a:cubicBezTo>
                        <a:pt x="54" y="56"/>
                        <a:pt x="56" y="60"/>
                        <a:pt x="56" y="62"/>
                      </a:cubicBezTo>
                      <a:cubicBezTo>
                        <a:pt x="56" y="63"/>
                        <a:pt x="54" y="64"/>
                        <a:pt x="52" y="64"/>
                      </a:cubicBezTo>
                      <a:cubicBezTo>
                        <a:pt x="20" y="64"/>
                        <a:pt x="20" y="64"/>
                        <a:pt x="20" y="64"/>
                      </a:cubicBezTo>
                      <a:cubicBezTo>
                        <a:pt x="18" y="64"/>
                        <a:pt x="15" y="62"/>
                        <a:pt x="15" y="60"/>
                      </a:cubicBezTo>
                      <a:cubicBezTo>
                        <a:pt x="8" y="4"/>
                        <a:pt x="8" y="4"/>
                        <a:pt x="8" y="4"/>
                      </a:cubicBezTo>
                      <a:cubicBezTo>
                        <a:pt x="8" y="1"/>
                        <a:pt x="6" y="0"/>
                        <a:pt x="4" y="0"/>
                      </a:cubicBezTo>
                      <a:cubicBezTo>
                        <a:pt x="1" y="0"/>
                        <a:pt x="0" y="2"/>
                        <a:pt x="0" y="4"/>
                      </a:cubicBezTo>
                      <a:cubicBezTo>
                        <a:pt x="7" y="61"/>
                        <a:pt x="7" y="61"/>
                        <a:pt x="7" y="61"/>
                      </a:cubicBezTo>
                      <a:cubicBezTo>
                        <a:pt x="8" y="67"/>
                        <a:pt x="14" y="72"/>
                        <a:pt x="20" y="72"/>
                      </a:cubicBezTo>
                      <a:cubicBezTo>
                        <a:pt x="52" y="72"/>
                        <a:pt x="52" y="72"/>
                        <a:pt x="52" y="72"/>
                      </a:cubicBezTo>
                      <a:cubicBezTo>
                        <a:pt x="59" y="72"/>
                        <a:pt x="64" y="68"/>
                        <a:pt x="64" y="62"/>
                      </a:cubicBezTo>
                      <a:cubicBezTo>
                        <a:pt x="64" y="57"/>
                        <a:pt x="61" y="51"/>
                        <a:pt x="56" y="48"/>
                      </a:cubicBez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29" name="Google Shape;15429;g5f313a195a_0_0">
                  <a:extLst>
                    <a:ext uri="{FF2B5EF4-FFF2-40B4-BE49-F238E27FC236}">
                      <a16:creationId xmlns:a16="http://schemas.microsoft.com/office/drawing/2014/main" id="{72C8214C-5A78-75C3-2F06-6237374571D6}"/>
                    </a:ext>
                  </a:extLst>
                </p:cNvPr>
                <p:cNvSpPr/>
                <p:nvPr/>
              </p:nvSpPr>
              <p:spPr>
                <a:xfrm>
                  <a:off x="3061279" y="5613022"/>
                  <a:ext cx="79174" cy="23584"/>
                </a:xfrm>
                <a:custGeom>
                  <a:avLst/>
                  <a:gdLst/>
                  <a:ahLst/>
                  <a:cxnLst/>
                  <a:rect l="l" t="t" r="r" b="b"/>
                  <a:pathLst>
                    <a:path w="40" h="12" extrusionOk="0">
                      <a:moveTo>
                        <a:pt x="36" y="0"/>
                      </a:moveTo>
                      <a:cubicBezTo>
                        <a:pt x="12" y="0"/>
                        <a:pt x="12" y="0"/>
                        <a:pt x="12" y="0"/>
                      </a:cubicBezTo>
                      <a:cubicBezTo>
                        <a:pt x="11" y="0"/>
                        <a:pt x="6" y="0"/>
                        <a:pt x="1" y="5"/>
                      </a:cubicBezTo>
                      <a:cubicBezTo>
                        <a:pt x="0" y="7"/>
                        <a:pt x="0" y="9"/>
                        <a:pt x="1" y="11"/>
                      </a:cubicBezTo>
                      <a:cubicBezTo>
                        <a:pt x="2" y="12"/>
                        <a:pt x="3" y="12"/>
                        <a:pt x="4" y="12"/>
                      </a:cubicBezTo>
                      <a:cubicBezTo>
                        <a:pt x="5" y="12"/>
                        <a:pt x="6" y="12"/>
                        <a:pt x="7" y="11"/>
                      </a:cubicBezTo>
                      <a:cubicBezTo>
                        <a:pt x="9" y="8"/>
                        <a:pt x="12" y="8"/>
                        <a:pt x="12" y="8"/>
                      </a:cubicBezTo>
                      <a:cubicBezTo>
                        <a:pt x="36" y="8"/>
                        <a:pt x="36" y="8"/>
                        <a:pt x="36" y="8"/>
                      </a:cubicBezTo>
                      <a:cubicBezTo>
                        <a:pt x="38" y="8"/>
                        <a:pt x="40" y="6"/>
                        <a:pt x="40" y="4"/>
                      </a:cubicBezTo>
                      <a:cubicBezTo>
                        <a:pt x="40" y="2"/>
                        <a:pt x="38" y="0"/>
                        <a:pt x="36" y="0"/>
                      </a:cubicBezTo>
                      <a:close/>
                    </a:path>
                  </a:pathLst>
                </a:custGeom>
                <a:gr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grpSp>
        </p:grpSp>
        <p:sp>
          <p:nvSpPr>
            <p:cNvPr id="19" name="Oval 18">
              <a:extLst>
                <a:ext uri="{FF2B5EF4-FFF2-40B4-BE49-F238E27FC236}">
                  <a16:creationId xmlns:a16="http://schemas.microsoft.com/office/drawing/2014/main" id="{7DED3786-FBCD-2E38-1B18-978BFF9AD2DD}"/>
                </a:ext>
              </a:extLst>
            </p:cNvPr>
            <p:cNvSpPr/>
            <p:nvPr/>
          </p:nvSpPr>
          <p:spPr>
            <a:xfrm>
              <a:off x="3775898" y="2240745"/>
              <a:ext cx="1766606" cy="176659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59" name="TextBox 58">
            <a:extLst>
              <a:ext uri="{FF2B5EF4-FFF2-40B4-BE49-F238E27FC236}">
                <a16:creationId xmlns:a16="http://schemas.microsoft.com/office/drawing/2014/main" id="{99123EB8-7F7B-5231-52D3-8C7FA5948BDD}"/>
              </a:ext>
            </a:extLst>
          </p:cNvPr>
          <p:cNvSpPr txBox="1"/>
          <p:nvPr/>
        </p:nvSpPr>
        <p:spPr>
          <a:xfrm>
            <a:off x="670889" y="1814911"/>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0" name="TextBox 59">
            <a:extLst>
              <a:ext uri="{FF2B5EF4-FFF2-40B4-BE49-F238E27FC236}">
                <a16:creationId xmlns:a16="http://schemas.microsoft.com/office/drawing/2014/main" id="{8B7D3924-DC33-687A-3743-C4FF98B88B7F}"/>
              </a:ext>
            </a:extLst>
          </p:cNvPr>
          <p:cNvSpPr txBox="1"/>
          <p:nvPr/>
        </p:nvSpPr>
        <p:spPr>
          <a:xfrm>
            <a:off x="670889" y="2099546"/>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1" name="TextBox 60">
            <a:extLst>
              <a:ext uri="{FF2B5EF4-FFF2-40B4-BE49-F238E27FC236}">
                <a16:creationId xmlns:a16="http://schemas.microsoft.com/office/drawing/2014/main" id="{41880CFA-FCEA-560E-F037-8C6A10123EF8}"/>
              </a:ext>
            </a:extLst>
          </p:cNvPr>
          <p:cNvSpPr txBox="1"/>
          <p:nvPr/>
        </p:nvSpPr>
        <p:spPr>
          <a:xfrm>
            <a:off x="670889" y="3396968"/>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2" name="TextBox 61">
            <a:extLst>
              <a:ext uri="{FF2B5EF4-FFF2-40B4-BE49-F238E27FC236}">
                <a16:creationId xmlns:a16="http://schemas.microsoft.com/office/drawing/2014/main" id="{D5D6C161-AFD6-2FCD-70DC-DDB38B5FFFE3}"/>
              </a:ext>
            </a:extLst>
          </p:cNvPr>
          <p:cNvSpPr txBox="1"/>
          <p:nvPr/>
        </p:nvSpPr>
        <p:spPr>
          <a:xfrm>
            <a:off x="670889" y="3681603"/>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3" name="TextBox 62">
            <a:extLst>
              <a:ext uri="{FF2B5EF4-FFF2-40B4-BE49-F238E27FC236}">
                <a16:creationId xmlns:a16="http://schemas.microsoft.com/office/drawing/2014/main" id="{764A5AB8-C6C4-849A-356A-DECFC57C66AB}"/>
              </a:ext>
            </a:extLst>
          </p:cNvPr>
          <p:cNvSpPr txBox="1"/>
          <p:nvPr/>
        </p:nvSpPr>
        <p:spPr>
          <a:xfrm>
            <a:off x="670889" y="4979025"/>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4" name="TextBox 63">
            <a:extLst>
              <a:ext uri="{FF2B5EF4-FFF2-40B4-BE49-F238E27FC236}">
                <a16:creationId xmlns:a16="http://schemas.microsoft.com/office/drawing/2014/main" id="{85732761-C44A-7D35-B8CF-7566AB104B04}"/>
              </a:ext>
            </a:extLst>
          </p:cNvPr>
          <p:cNvSpPr txBox="1"/>
          <p:nvPr/>
        </p:nvSpPr>
        <p:spPr>
          <a:xfrm>
            <a:off x="670889" y="526366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5" name="TextBox 64">
            <a:extLst>
              <a:ext uri="{FF2B5EF4-FFF2-40B4-BE49-F238E27FC236}">
                <a16:creationId xmlns:a16="http://schemas.microsoft.com/office/drawing/2014/main" id="{E9092C04-DB36-2D24-B2CA-B93E8C347D35}"/>
              </a:ext>
            </a:extLst>
          </p:cNvPr>
          <p:cNvSpPr txBox="1"/>
          <p:nvPr/>
        </p:nvSpPr>
        <p:spPr>
          <a:xfrm>
            <a:off x="9769314" y="1814911"/>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6" name="TextBox 65">
            <a:extLst>
              <a:ext uri="{FF2B5EF4-FFF2-40B4-BE49-F238E27FC236}">
                <a16:creationId xmlns:a16="http://schemas.microsoft.com/office/drawing/2014/main" id="{90B68912-FDE2-1D1D-579F-64E6345CBEA5}"/>
              </a:ext>
            </a:extLst>
          </p:cNvPr>
          <p:cNvSpPr txBox="1"/>
          <p:nvPr/>
        </p:nvSpPr>
        <p:spPr>
          <a:xfrm>
            <a:off x="8160260" y="2099546"/>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7" name="TextBox 66">
            <a:extLst>
              <a:ext uri="{FF2B5EF4-FFF2-40B4-BE49-F238E27FC236}">
                <a16:creationId xmlns:a16="http://schemas.microsoft.com/office/drawing/2014/main" id="{DCE51AE3-1EEC-ED1D-66E0-EFB5F908A673}"/>
              </a:ext>
            </a:extLst>
          </p:cNvPr>
          <p:cNvSpPr txBox="1"/>
          <p:nvPr/>
        </p:nvSpPr>
        <p:spPr>
          <a:xfrm>
            <a:off x="9769314" y="3396968"/>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8" name="TextBox 67">
            <a:extLst>
              <a:ext uri="{FF2B5EF4-FFF2-40B4-BE49-F238E27FC236}">
                <a16:creationId xmlns:a16="http://schemas.microsoft.com/office/drawing/2014/main" id="{515BFDFA-DC13-B436-67C1-46F9D76918AA}"/>
              </a:ext>
            </a:extLst>
          </p:cNvPr>
          <p:cNvSpPr txBox="1"/>
          <p:nvPr/>
        </p:nvSpPr>
        <p:spPr>
          <a:xfrm>
            <a:off x="8160260" y="3681603"/>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9" name="TextBox 68">
            <a:extLst>
              <a:ext uri="{FF2B5EF4-FFF2-40B4-BE49-F238E27FC236}">
                <a16:creationId xmlns:a16="http://schemas.microsoft.com/office/drawing/2014/main" id="{B44B1E16-6A8C-A199-9FCD-910264FCC90B}"/>
              </a:ext>
            </a:extLst>
          </p:cNvPr>
          <p:cNvSpPr txBox="1"/>
          <p:nvPr/>
        </p:nvSpPr>
        <p:spPr>
          <a:xfrm>
            <a:off x="9769314" y="4979025"/>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0" name="TextBox 69">
            <a:extLst>
              <a:ext uri="{FF2B5EF4-FFF2-40B4-BE49-F238E27FC236}">
                <a16:creationId xmlns:a16="http://schemas.microsoft.com/office/drawing/2014/main" id="{BFC110B0-929F-1E53-C6B9-838CFD61E85F}"/>
              </a:ext>
            </a:extLst>
          </p:cNvPr>
          <p:cNvSpPr txBox="1"/>
          <p:nvPr/>
        </p:nvSpPr>
        <p:spPr>
          <a:xfrm>
            <a:off x="8160260" y="5263660"/>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Tree>
    <p:extLst>
      <p:ext uri="{BB962C8B-B14F-4D97-AF65-F5344CB8AC3E}">
        <p14:creationId xmlns:p14="http://schemas.microsoft.com/office/powerpoint/2010/main" val="224889598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3597560" y="397897"/>
            <a:ext cx="4996881"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Marketing Objectives</a:t>
            </a:r>
          </a:p>
        </p:txBody>
      </p:sp>
      <p:sp>
        <p:nvSpPr>
          <p:cNvPr id="32" name="Freeform: Shape 31">
            <a:extLst>
              <a:ext uri="{FF2B5EF4-FFF2-40B4-BE49-F238E27FC236}">
                <a16:creationId xmlns:a16="http://schemas.microsoft.com/office/drawing/2014/main" id="{768EADE2-993D-E0CB-3E9C-20AE9BB2A4E5}"/>
              </a:ext>
            </a:extLst>
          </p:cNvPr>
          <p:cNvSpPr/>
          <p:nvPr/>
        </p:nvSpPr>
        <p:spPr>
          <a:xfrm rot="5400000">
            <a:off x="8906440" y="2639503"/>
            <a:ext cx="1335135" cy="4169187"/>
          </a:xfrm>
          <a:custGeom>
            <a:avLst/>
            <a:gdLst>
              <a:gd name="connsiteX0" fmla="*/ 0 w 1335135"/>
              <a:gd name="connsiteY0" fmla="*/ 3548693 h 4169187"/>
              <a:gd name="connsiteX1" fmla="*/ 0 w 1335135"/>
              <a:gd name="connsiteY1" fmla="*/ 222527 h 4169187"/>
              <a:gd name="connsiteX2" fmla="*/ 222527 w 1335135"/>
              <a:gd name="connsiteY2" fmla="*/ 0 h 4169187"/>
              <a:gd name="connsiteX3" fmla="*/ 1112608 w 1335135"/>
              <a:gd name="connsiteY3" fmla="*/ 0 h 4169187"/>
              <a:gd name="connsiteX4" fmla="*/ 1335135 w 1335135"/>
              <a:gd name="connsiteY4" fmla="*/ 222527 h 4169187"/>
              <a:gd name="connsiteX5" fmla="*/ 1335135 w 1335135"/>
              <a:gd name="connsiteY5" fmla="*/ 3548693 h 4169187"/>
              <a:gd name="connsiteX6" fmla="*/ 1112608 w 1335135"/>
              <a:gd name="connsiteY6" fmla="*/ 3771220 h 4169187"/>
              <a:gd name="connsiteX7" fmla="*/ 776527 w 1335135"/>
              <a:gd name="connsiteY7" fmla="*/ 3771220 h 4169187"/>
              <a:gd name="connsiteX8" fmla="*/ 776527 w 1335135"/>
              <a:gd name="connsiteY8" fmla="*/ 3937887 h 4169187"/>
              <a:gd name="connsiteX9" fmla="*/ 878219 w 1335135"/>
              <a:gd name="connsiteY9" fmla="*/ 3937887 h 4169187"/>
              <a:gd name="connsiteX10" fmla="*/ 667568 w 1335135"/>
              <a:gd name="connsiteY10" fmla="*/ 4169187 h 4169187"/>
              <a:gd name="connsiteX11" fmla="*/ 456916 w 1335135"/>
              <a:gd name="connsiteY11" fmla="*/ 3937887 h 4169187"/>
              <a:gd name="connsiteX12" fmla="*/ 558608 w 1335135"/>
              <a:gd name="connsiteY12" fmla="*/ 3937887 h 4169187"/>
              <a:gd name="connsiteX13" fmla="*/ 558608 w 1335135"/>
              <a:gd name="connsiteY13" fmla="*/ 3771220 h 4169187"/>
              <a:gd name="connsiteX14" fmla="*/ 222527 w 1335135"/>
              <a:gd name="connsiteY14" fmla="*/ 3771220 h 4169187"/>
              <a:gd name="connsiteX15" fmla="*/ 0 w 1335135"/>
              <a:gd name="connsiteY15" fmla="*/ 3548693 h 41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5135" h="4169187">
                <a:moveTo>
                  <a:pt x="0" y="3548693"/>
                </a:moveTo>
                <a:lnTo>
                  <a:pt x="0" y="222527"/>
                </a:lnTo>
                <a:cubicBezTo>
                  <a:pt x="0" y="99629"/>
                  <a:pt x="99629" y="0"/>
                  <a:pt x="222527" y="0"/>
                </a:cubicBezTo>
                <a:lnTo>
                  <a:pt x="1112608" y="0"/>
                </a:lnTo>
                <a:cubicBezTo>
                  <a:pt x="1235506" y="0"/>
                  <a:pt x="1335135" y="99629"/>
                  <a:pt x="1335135" y="222527"/>
                </a:cubicBezTo>
                <a:lnTo>
                  <a:pt x="1335135" y="3548693"/>
                </a:lnTo>
                <a:cubicBezTo>
                  <a:pt x="1335135" y="3671591"/>
                  <a:pt x="1235506" y="3771220"/>
                  <a:pt x="1112608" y="3771220"/>
                </a:cubicBezTo>
                <a:lnTo>
                  <a:pt x="776527" y="3771220"/>
                </a:lnTo>
                <a:lnTo>
                  <a:pt x="776527" y="3937887"/>
                </a:lnTo>
                <a:lnTo>
                  <a:pt x="878219" y="3937887"/>
                </a:lnTo>
                <a:lnTo>
                  <a:pt x="667568" y="4169187"/>
                </a:lnTo>
                <a:lnTo>
                  <a:pt x="456916" y="3937887"/>
                </a:lnTo>
                <a:lnTo>
                  <a:pt x="558608" y="3937887"/>
                </a:lnTo>
                <a:lnTo>
                  <a:pt x="558608" y="3771220"/>
                </a:lnTo>
                <a:lnTo>
                  <a:pt x="222527" y="3771220"/>
                </a:lnTo>
                <a:cubicBezTo>
                  <a:pt x="99629" y="3771220"/>
                  <a:pt x="0" y="3671591"/>
                  <a:pt x="0" y="3548693"/>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Shape 30">
            <a:extLst>
              <a:ext uri="{FF2B5EF4-FFF2-40B4-BE49-F238E27FC236}">
                <a16:creationId xmlns:a16="http://schemas.microsoft.com/office/drawing/2014/main" id="{21E14881-4346-C219-0837-D248E2FCB103}"/>
              </a:ext>
            </a:extLst>
          </p:cNvPr>
          <p:cNvSpPr/>
          <p:nvPr/>
        </p:nvSpPr>
        <p:spPr>
          <a:xfrm>
            <a:off x="533400" y="4056529"/>
            <a:ext cx="4169187" cy="1335134"/>
          </a:xfrm>
          <a:custGeom>
            <a:avLst/>
            <a:gdLst>
              <a:gd name="connsiteX0" fmla="*/ 222527 w 4169187"/>
              <a:gd name="connsiteY0" fmla="*/ 0 h 1335134"/>
              <a:gd name="connsiteX1" fmla="*/ 3548692 w 4169187"/>
              <a:gd name="connsiteY1" fmla="*/ 0 h 1335134"/>
              <a:gd name="connsiteX2" fmla="*/ 3771219 w 4169187"/>
              <a:gd name="connsiteY2" fmla="*/ 222527 h 1335134"/>
              <a:gd name="connsiteX3" fmla="*/ 3771219 w 4169187"/>
              <a:gd name="connsiteY3" fmla="*/ 558608 h 1335134"/>
              <a:gd name="connsiteX4" fmla="*/ 3937887 w 4169187"/>
              <a:gd name="connsiteY4" fmla="*/ 558608 h 1335134"/>
              <a:gd name="connsiteX5" fmla="*/ 3937887 w 4169187"/>
              <a:gd name="connsiteY5" fmla="*/ 456916 h 1335134"/>
              <a:gd name="connsiteX6" fmla="*/ 4169187 w 4169187"/>
              <a:gd name="connsiteY6" fmla="*/ 667567 h 1335134"/>
              <a:gd name="connsiteX7" fmla="*/ 3937887 w 4169187"/>
              <a:gd name="connsiteY7" fmla="*/ 878219 h 1335134"/>
              <a:gd name="connsiteX8" fmla="*/ 3937887 w 4169187"/>
              <a:gd name="connsiteY8" fmla="*/ 776527 h 1335134"/>
              <a:gd name="connsiteX9" fmla="*/ 3771219 w 4169187"/>
              <a:gd name="connsiteY9" fmla="*/ 776527 h 1335134"/>
              <a:gd name="connsiteX10" fmla="*/ 3771219 w 4169187"/>
              <a:gd name="connsiteY10" fmla="*/ 1112607 h 1335134"/>
              <a:gd name="connsiteX11" fmla="*/ 3548692 w 4169187"/>
              <a:gd name="connsiteY11" fmla="*/ 1335134 h 1335134"/>
              <a:gd name="connsiteX12" fmla="*/ 222527 w 4169187"/>
              <a:gd name="connsiteY12" fmla="*/ 1335134 h 1335134"/>
              <a:gd name="connsiteX13" fmla="*/ 0 w 4169187"/>
              <a:gd name="connsiteY13" fmla="*/ 1112607 h 1335134"/>
              <a:gd name="connsiteX14" fmla="*/ 0 w 4169187"/>
              <a:gd name="connsiteY14" fmla="*/ 222527 h 1335134"/>
              <a:gd name="connsiteX15" fmla="*/ 222527 w 4169187"/>
              <a:gd name="connsiteY15" fmla="*/ 0 h 133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69187" h="1335134">
                <a:moveTo>
                  <a:pt x="222527" y="0"/>
                </a:moveTo>
                <a:lnTo>
                  <a:pt x="3548692" y="0"/>
                </a:lnTo>
                <a:cubicBezTo>
                  <a:pt x="3671590" y="0"/>
                  <a:pt x="3771219" y="99629"/>
                  <a:pt x="3771219" y="222527"/>
                </a:cubicBezTo>
                <a:lnTo>
                  <a:pt x="3771219" y="558608"/>
                </a:lnTo>
                <a:lnTo>
                  <a:pt x="3937887" y="558608"/>
                </a:lnTo>
                <a:lnTo>
                  <a:pt x="3937887" y="456916"/>
                </a:lnTo>
                <a:lnTo>
                  <a:pt x="4169187" y="667567"/>
                </a:lnTo>
                <a:lnTo>
                  <a:pt x="3937887" y="878219"/>
                </a:lnTo>
                <a:lnTo>
                  <a:pt x="3937887" y="776527"/>
                </a:lnTo>
                <a:lnTo>
                  <a:pt x="3771219" y="776527"/>
                </a:lnTo>
                <a:lnTo>
                  <a:pt x="3771219" y="1112607"/>
                </a:lnTo>
                <a:cubicBezTo>
                  <a:pt x="3771219" y="1235505"/>
                  <a:pt x="3671590" y="1335134"/>
                  <a:pt x="3548692" y="1335134"/>
                </a:cubicBezTo>
                <a:lnTo>
                  <a:pt x="222527" y="1335134"/>
                </a:lnTo>
                <a:cubicBezTo>
                  <a:pt x="99629" y="1335134"/>
                  <a:pt x="0" y="1235505"/>
                  <a:pt x="0" y="1112607"/>
                </a:cubicBezTo>
                <a:lnTo>
                  <a:pt x="0" y="222527"/>
                </a:lnTo>
                <a:cubicBezTo>
                  <a:pt x="0" y="99629"/>
                  <a:pt x="99629" y="0"/>
                  <a:pt x="22252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Freeform: Shape 29">
            <a:extLst>
              <a:ext uri="{FF2B5EF4-FFF2-40B4-BE49-F238E27FC236}">
                <a16:creationId xmlns:a16="http://schemas.microsoft.com/office/drawing/2014/main" id="{5E44AABD-2516-0408-DF7C-CA4208BB9A70}"/>
              </a:ext>
            </a:extLst>
          </p:cNvPr>
          <p:cNvSpPr/>
          <p:nvPr/>
        </p:nvSpPr>
        <p:spPr>
          <a:xfrm flipH="1">
            <a:off x="4212335" y="1988019"/>
            <a:ext cx="3767328" cy="1718747"/>
          </a:xfrm>
          <a:custGeom>
            <a:avLst/>
            <a:gdLst>
              <a:gd name="connsiteX0" fmla="*/ 3544801 w 3767328"/>
              <a:gd name="connsiteY0" fmla="*/ 0 h 1718747"/>
              <a:gd name="connsiteX1" fmla="*/ 222527 w 3767328"/>
              <a:gd name="connsiteY1" fmla="*/ 0 h 1718747"/>
              <a:gd name="connsiteX2" fmla="*/ 0 w 3767328"/>
              <a:gd name="connsiteY2" fmla="*/ 222527 h 1718747"/>
              <a:gd name="connsiteX3" fmla="*/ 0 w 3767328"/>
              <a:gd name="connsiteY3" fmla="*/ 1112607 h 1718747"/>
              <a:gd name="connsiteX4" fmla="*/ 222527 w 3767328"/>
              <a:gd name="connsiteY4" fmla="*/ 1335134 h 1718747"/>
              <a:gd name="connsiteX5" fmla="*/ 1774704 w 3767328"/>
              <a:gd name="connsiteY5" fmla="*/ 1335134 h 1718747"/>
              <a:gd name="connsiteX6" fmla="*/ 1774704 w 3767328"/>
              <a:gd name="connsiteY6" fmla="*/ 1487447 h 1718747"/>
              <a:gd name="connsiteX7" fmla="*/ 1673012 w 3767328"/>
              <a:gd name="connsiteY7" fmla="*/ 1487447 h 1718747"/>
              <a:gd name="connsiteX8" fmla="*/ 1883664 w 3767328"/>
              <a:gd name="connsiteY8" fmla="*/ 1718747 h 1718747"/>
              <a:gd name="connsiteX9" fmla="*/ 2094315 w 3767328"/>
              <a:gd name="connsiteY9" fmla="*/ 1487447 h 1718747"/>
              <a:gd name="connsiteX10" fmla="*/ 1992623 w 3767328"/>
              <a:gd name="connsiteY10" fmla="*/ 1487447 h 1718747"/>
              <a:gd name="connsiteX11" fmla="*/ 1992623 w 3767328"/>
              <a:gd name="connsiteY11" fmla="*/ 1335134 h 1718747"/>
              <a:gd name="connsiteX12" fmla="*/ 3544801 w 3767328"/>
              <a:gd name="connsiteY12" fmla="*/ 1335134 h 1718747"/>
              <a:gd name="connsiteX13" fmla="*/ 3767328 w 3767328"/>
              <a:gd name="connsiteY13" fmla="*/ 1112607 h 1718747"/>
              <a:gd name="connsiteX14" fmla="*/ 3767328 w 3767328"/>
              <a:gd name="connsiteY14" fmla="*/ 222527 h 1718747"/>
              <a:gd name="connsiteX15" fmla="*/ 3544801 w 3767328"/>
              <a:gd name="connsiteY15" fmla="*/ 0 h 171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67328" h="1718747">
                <a:moveTo>
                  <a:pt x="3544801" y="0"/>
                </a:moveTo>
                <a:lnTo>
                  <a:pt x="222527" y="0"/>
                </a:lnTo>
                <a:cubicBezTo>
                  <a:pt x="99629" y="0"/>
                  <a:pt x="0" y="99629"/>
                  <a:pt x="0" y="222527"/>
                </a:cubicBezTo>
                <a:lnTo>
                  <a:pt x="0" y="1112607"/>
                </a:lnTo>
                <a:cubicBezTo>
                  <a:pt x="0" y="1235505"/>
                  <a:pt x="99629" y="1335134"/>
                  <a:pt x="222527" y="1335134"/>
                </a:cubicBezTo>
                <a:lnTo>
                  <a:pt x="1774704" y="1335134"/>
                </a:lnTo>
                <a:lnTo>
                  <a:pt x="1774704" y="1487447"/>
                </a:lnTo>
                <a:lnTo>
                  <a:pt x="1673012" y="1487447"/>
                </a:lnTo>
                <a:lnTo>
                  <a:pt x="1883664" y="1718747"/>
                </a:lnTo>
                <a:lnTo>
                  <a:pt x="2094315" y="1487447"/>
                </a:lnTo>
                <a:lnTo>
                  <a:pt x="1992623" y="1487447"/>
                </a:lnTo>
                <a:lnTo>
                  <a:pt x="1992623" y="1335134"/>
                </a:lnTo>
                <a:lnTo>
                  <a:pt x="3544801" y="1335134"/>
                </a:lnTo>
                <a:cubicBezTo>
                  <a:pt x="3667699" y="1335134"/>
                  <a:pt x="3767328" y="1235505"/>
                  <a:pt x="3767328" y="1112607"/>
                </a:cubicBezTo>
                <a:lnTo>
                  <a:pt x="3767328" y="222527"/>
                </a:lnTo>
                <a:cubicBezTo>
                  <a:pt x="3767328" y="99629"/>
                  <a:pt x="3667699" y="0"/>
                  <a:pt x="3544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a:extLst>
              <a:ext uri="{FF2B5EF4-FFF2-40B4-BE49-F238E27FC236}">
                <a16:creationId xmlns:a16="http://schemas.microsoft.com/office/drawing/2014/main" id="{92771318-2894-5409-64DF-43F3E519B661}"/>
              </a:ext>
            </a:extLst>
          </p:cNvPr>
          <p:cNvSpPr/>
          <p:nvPr/>
        </p:nvSpPr>
        <p:spPr>
          <a:xfrm>
            <a:off x="5050045" y="3982299"/>
            <a:ext cx="2091910" cy="209191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TextBox 16">
            <a:extLst>
              <a:ext uri="{FF2B5EF4-FFF2-40B4-BE49-F238E27FC236}">
                <a16:creationId xmlns:a16="http://schemas.microsoft.com/office/drawing/2014/main" id="{A46D7BC0-9122-015A-5477-E4DC38D8790F}"/>
              </a:ext>
            </a:extLst>
          </p:cNvPr>
          <p:cNvSpPr txBox="1"/>
          <p:nvPr/>
        </p:nvSpPr>
        <p:spPr>
          <a:xfrm>
            <a:off x="1468592" y="4257503"/>
            <a:ext cx="2697480" cy="369332"/>
          </a:xfrm>
          <a:prstGeom prst="rect">
            <a:avLst/>
          </a:prstGeom>
          <a:noFill/>
        </p:spPr>
        <p:txBody>
          <a:bodyPr wrap="square" rtlCol="0">
            <a:spAutoFit/>
          </a:bodyPr>
          <a:lstStyle/>
          <a:p>
            <a:r>
              <a:rPr lang="en-US" b="1" dirty="0">
                <a:solidFill>
                  <a:schemeClr val="bg1"/>
                </a:solidFill>
                <a:latin typeface="Barlow" panose="00000500000000000000" pitchFamily="2" charset="0"/>
                <a:ea typeface="Lato" panose="020F0502020204030203" pitchFamily="34" charset="0"/>
                <a:cs typeface="Lato" panose="020F0502020204030203" pitchFamily="34" charset="0"/>
              </a:rPr>
              <a:t>Marketing Tactics</a:t>
            </a:r>
          </a:p>
        </p:txBody>
      </p:sp>
      <p:sp>
        <p:nvSpPr>
          <p:cNvPr id="18" name="TextBox 17">
            <a:extLst>
              <a:ext uri="{FF2B5EF4-FFF2-40B4-BE49-F238E27FC236}">
                <a16:creationId xmlns:a16="http://schemas.microsoft.com/office/drawing/2014/main" id="{FB400C01-D598-B7D4-D98B-F066D3ADEDCF}"/>
              </a:ext>
            </a:extLst>
          </p:cNvPr>
          <p:cNvSpPr txBox="1"/>
          <p:nvPr/>
        </p:nvSpPr>
        <p:spPr>
          <a:xfrm>
            <a:off x="1468592" y="4575503"/>
            <a:ext cx="2697480" cy="580672"/>
          </a:xfrm>
          <a:prstGeom prst="rect">
            <a:avLst/>
          </a:prstGeom>
          <a:noFill/>
        </p:spPr>
        <p:txBody>
          <a:bodyPr wrap="square" rtlCol="0">
            <a:spAutoFit/>
          </a:bodyPr>
          <a:lstStyle/>
          <a:p>
            <a:pPr>
              <a:lnSpc>
                <a:spcPts val="2000"/>
              </a:lnSpc>
            </a:pPr>
            <a:r>
              <a:rPr lang="en-US" sz="1100" dirty="0">
                <a:solidFill>
                  <a:schemeClr val="bg1"/>
                </a:solidFill>
                <a:latin typeface="Poppins" panose="00000500000000000000" pitchFamily="2" charset="0"/>
                <a:ea typeface="Open Sans Extrabold" panose="020B0906030804020204" pitchFamily="34" charset="0"/>
                <a:cs typeface="Poppins" panose="00000500000000000000" pitchFamily="2" charset="0"/>
              </a:rPr>
              <a:t>Have them for one. Living grass to of gathered waters wherein.</a:t>
            </a:r>
            <a:endParaRPr lang="en-US" sz="1100" dirty="0">
              <a:solidFill>
                <a:schemeClr val="bg1"/>
              </a:solidFill>
              <a:latin typeface="Poppins" panose="00000500000000000000" pitchFamily="2" charset="0"/>
              <a:cs typeface="Poppins" panose="00000500000000000000" pitchFamily="2" charset="0"/>
            </a:endParaRPr>
          </a:p>
        </p:txBody>
      </p:sp>
      <p:sp>
        <p:nvSpPr>
          <p:cNvPr id="15" name="TextBox 14">
            <a:extLst>
              <a:ext uri="{FF2B5EF4-FFF2-40B4-BE49-F238E27FC236}">
                <a16:creationId xmlns:a16="http://schemas.microsoft.com/office/drawing/2014/main" id="{180E2AAD-D127-3B75-0AF4-11F741AE18A0}"/>
              </a:ext>
            </a:extLst>
          </p:cNvPr>
          <p:cNvSpPr txBox="1"/>
          <p:nvPr/>
        </p:nvSpPr>
        <p:spPr>
          <a:xfrm>
            <a:off x="8822573" y="4257503"/>
            <a:ext cx="2697480" cy="369332"/>
          </a:xfrm>
          <a:prstGeom prst="rect">
            <a:avLst/>
          </a:prstGeom>
          <a:noFill/>
        </p:spPr>
        <p:txBody>
          <a:bodyPr wrap="square" rtlCol="0">
            <a:spAutoFit/>
          </a:bodyPr>
          <a:lstStyle/>
          <a:p>
            <a:r>
              <a:rPr lang="en-US" b="1" dirty="0">
                <a:solidFill>
                  <a:schemeClr val="bg1"/>
                </a:solidFill>
                <a:latin typeface="Barlow" panose="00000500000000000000" pitchFamily="2" charset="0"/>
                <a:ea typeface="Lato" panose="020F0502020204030203" pitchFamily="34" charset="0"/>
                <a:cs typeface="Lato" panose="020F0502020204030203" pitchFamily="34" charset="0"/>
              </a:rPr>
              <a:t>Marketing Strategies</a:t>
            </a:r>
          </a:p>
        </p:txBody>
      </p:sp>
      <p:sp>
        <p:nvSpPr>
          <p:cNvPr id="19" name="TextBox 18">
            <a:extLst>
              <a:ext uri="{FF2B5EF4-FFF2-40B4-BE49-F238E27FC236}">
                <a16:creationId xmlns:a16="http://schemas.microsoft.com/office/drawing/2014/main" id="{1F27DFC4-5A73-0A0B-4A59-366C69C4B2AD}"/>
              </a:ext>
            </a:extLst>
          </p:cNvPr>
          <p:cNvSpPr txBox="1"/>
          <p:nvPr/>
        </p:nvSpPr>
        <p:spPr>
          <a:xfrm>
            <a:off x="8822573" y="4575503"/>
            <a:ext cx="2697480" cy="580672"/>
          </a:xfrm>
          <a:prstGeom prst="rect">
            <a:avLst/>
          </a:prstGeom>
          <a:noFill/>
        </p:spPr>
        <p:txBody>
          <a:bodyPr wrap="square" rtlCol="0">
            <a:spAutoFit/>
          </a:bodyPr>
          <a:lstStyle/>
          <a:p>
            <a:pPr>
              <a:lnSpc>
                <a:spcPts val="2000"/>
              </a:lnSpc>
            </a:pPr>
            <a:r>
              <a:rPr lang="en-US" sz="1100" dirty="0">
                <a:solidFill>
                  <a:schemeClr val="bg1"/>
                </a:solidFill>
                <a:latin typeface="Poppins" panose="00000500000000000000" pitchFamily="2" charset="0"/>
                <a:ea typeface="Open Sans Extrabold" panose="020B0906030804020204" pitchFamily="34" charset="0"/>
                <a:cs typeface="Poppins" panose="00000500000000000000" pitchFamily="2" charset="0"/>
              </a:rPr>
              <a:t>Have them for one. Living grass to of gathered waters wherein.</a:t>
            </a:r>
            <a:endParaRPr lang="en-US" sz="1100" dirty="0">
              <a:solidFill>
                <a:schemeClr val="bg1"/>
              </a:solidFill>
              <a:latin typeface="Poppins" panose="00000500000000000000" pitchFamily="2" charset="0"/>
              <a:cs typeface="Poppins" panose="00000500000000000000" pitchFamily="2" charset="0"/>
            </a:endParaRPr>
          </a:p>
        </p:txBody>
      </p:sp>
      <p:sp>
        <p:nvSpPr>
          <p:cNvPr id="13" name="TextBox 12">
            <a:extLst>
              <a:ext uri="{FF2B5EF4-FFF2-40B4-BE49-F238E27FC236}">
                <a16:creationId xmlns:a16="http://schemas.microsoft.com/office/drawing/2014/main" id="{206A4FA3-CBB9-738A-7762-4A4FC359A380}"/>
              </a:ext>
            </a:extLst>
          </p:cNvPr>
          <p:cNvSpPr txBox="1"/>
          <p:nvPr/>
        </p:nvSpPr>
        <p:spPr>
          <a:xfrm>
            <a:off x="5143637" y="2169125"/>
            <a:ext cx="2697480" cy="369332"/>
          </a:xfrm>
          <a:prstGeom prst="rect">
            <a:avLst/>
          </a:prstGeom>
          <a:noFill/>
        </p:spPr>
        <p:txBody>
          <a:bodyPr wrap="square" rtlCol="0">
            <a:spAutoFit/>
          </a:bodyPr>
          <a:lstStyle/>
          <a:p>
            <a:r>
              <a:rPr lang="en-US" b="1" dirty="0">
                <a:solidFill>
                  <a:schemeClr val="bg1"/>
                </a:solidFill>
                <a:latin typeface="Barlow" panose="00000500000000000000" pitchFamily="2" charset="0"/>
                <a:ea typeface="Lato" panose="020F0502020204030203" pitchFamily="34" charset="0"/>
                <a:cs typeface="Lato" panose="020F0502020204030203" pitchFamily="34" charset="0"/>
              </a:rPr>
              <a:t>Marketing Objectives</a:t>
            </a:r>
          </a:p>
        </p:txBody>
      </p:sp>
      <p:sp>
        <p:nvSpPr>
          <p:cNvPr id="20" name="TextBox 19">
            <a:extLst>
              <a:ext uri="{FF2B5EF4-FFF2-40B4-BE49-F238E27FC236}">
                <a16:creationId xmlns:a16="http://schemas.microsoft.com/office/drawing/2014/main" id="{FE4A7F08-7581-7C7B-1D88-98B25986E69C}"/>
              </a:ext>
            </a:extLst>
          </p:cNvPr>
          <p:cNvSpPr txBox="1"/>
          <p:nvPr/>
        </p:nvSpPr>
        <p:spPr>
          <a:xfrm>
            <a:off x="5143637" y="2487125"/>
            <a:ext cx="2697480" cy="580672"/>
          </a:xfrm>
          <a:prstGeom prst="rect">
            <a:avLst/>
          </a:prstGeom>
          <a:noFill/>
        </p:spPr>
        <p:txBody>
          <a:bodyPr wrap="square" rtlCol="0">
            <a:spAutoFit/>
          </a:bodyPr>
          <a:lstStyle/>
          <a:p>
            <a:pPr>
              <a:lnSpc>
                <a:spcPts val="2000"/>
              </a:lnSpc>
            </a:pPr>
            <a:r>
              <a:rPr lang="en-US" sz="1100" dirty="0">
                <a:solidFill>
                  <a:schemeClr val="bg1"/>
                </a:solidFill>
                <a:latin typeface="Poppins" panose="00000500000000000000" pitchFamily="2" charset="0"/>
                <a:ea typeface="Open Sans Extrabold" panose="020B0906030804020204" pitchFamily="34" charset="0"/>
                <a:cs typeface="Poppins" panose="00000500000000000000" pitchFamily="2" charset="0"/>
              </a:rPr>
              <a:t>Have them for one. Living grass to of gathered waters wherein.</a:t>
            </a:r>
            <a:endParaRPr lang="en-US" sz="1100" dirty="0">
              <a:solidFill>
                <a:schemeClr val="bg1"/>
              </a:solidFill>
              <a:latin typeface="Poppins" panose="00000500000000000000" pitchFamily="2" charset="0"/>
              <a:cs typeface="Poppins" panose="00000500000000000000" pitchFamily="2" charset="0"/>
            </a:endParaRPr>
          </a:p>
        </p:txBody>
      </p:sp>
      <p:sp>
        <p:nvSpPr>
          <p:cNvPr id="21" name="Shape 2389">
            <a:extLst>
              <a:ext uri="{FF2B5EF4-FFF2-40B4-BE49-F238E27FC236}">
                <a16:creationId xmlns:a16="http://schemas.microsoft.com/office/drawing/2014/main" id="{E894983C-E632-D845-C453-8C74CBDABF05}"/>
              </a:ext>
            </a:extLst>
          </p:cNvPr>
          <p:cNvSpPr>
            <a:spLocks noChangeAspect="1"/>
          </p:cNvSpPr>
          <p:nvPr/>
        </p:nvSpPr>
        <p:spPr>
          <a:xfrm>
            <a:off x="4492206" y="2449861"/>
            <a:ext cx="502920" cy="411451"/>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2" name="Shape 2447">
            <a:extLst>
              <a:ext uri="{FF2B5EF4-FFF2-40B4-BE49-F238E27FC236}">
                <a16:creationId xmlns:a16="http://schemas.microsoft.com/office/drawing/2014/main" id="{017B0651-07DF-1AA9-4E28-07A5466DC603}"/>
              </a:ext>
            </a:extLst>
          </p:cNvPr>
          <p:cNvSpPr>
            <a:spLocks noChangeAspect="1"/>
          </p:cNvSpPr>
          <p:nvPr/>
        </p:nvSpPr>
        <p:spPr>
          <a:xfrm>
            <a:off x="8167251" y="4518371"/>
            <a:ext cx="502920" cy="411450"/>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3" name="Shape 2617">
            <a:extLst>
              <a:ext uri="{FF2B5EF4-FFF2-40B4-BE49-F238E27FC236}">
                <a16:creationId xmlns:a16="http://schemas.microsoft.com/office/drawing/2014/main" id="{525A6CD1-D735-7E5C-C614-6AFB3462AB55}"/>
              </a:ext>
            </a:extLst>
          </p:cNvPr>
          <p:cNvSpPr>
            <a:spLocks noChangeAspect="1"/>
          </p:cNvSpPr>
          <p:nvPr/>
        </p:nvSpPr>
        <p:spPr>
          <a:xfrm>
            <a:off x="813270" y="4472636"/>
            <a:ext cx="502957" cy="50292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7" name="Freeform: Shape 26">
            <a:extLst>
              <a:ext uri="{FF2B5EF4-FFF2-40B4-BE49-F238E27FC236}">
                <a16:creationId xmlns:a16="http://schemas.microsoft.com/office/drawing/2014/main" id="{86F68043-B56E-58A2-AB5E-90E9D499269C}"/>
              </a:ext>
            </a:extLst>
          </p:cNvPr>
          <p:cNvSpPr>
            <a:spLocks noChangeArrowheads="1"/>
          </p:cNvSpPr>
          <p:nvPr/>
        </p:nvSpPr>
        <p:spPr bwMode="auto">
          <a:xfrm>
            <a:off x="5485717" y="4524842"/>
            <a:ext cx="1284997" cy="901427"/>
          </a:xfrm>
          <a:custGeom>
            <a:avLst/>
            <a:gdLst>
              <a:gd name="connsiteX0" fmla="*/ 1687431 w 3371851"/>
              <a:gd name="connsiteY0" fmla="*/ 1171575 h 2365375"/>
              <a:gd name="connsiteX1" fmla="*/ 2557463 w 3371851"/>
              <a:gd name="connsiteY1" fmla="*/ 2075969 h 2365375"/>
              <a:gd name="connsiteX2" fmla="*/ 2557463 w 3371851"/>
              <a:gd name="connsiteY2" fmla="*/ 2193540 h 2365375"/>
              <a:gd name="connsiteX3" fmla="*/ 2391886 w 3371851"/>
              <a:gd name="connsiteY3" fmla="*/ 2365375 h 2365375"/>
              <a:gd name="connsiteX4" fmla="*/ 979965 w 3371851"/>
              <a:gd name="connsiteY4" fmla="*/ 2365375 h 2365375"/>
              <a:gd name="connsiteX5" fmla="*/ 814388 w 3371851"/>
              <a:gd name="connsiteY5" fmla="*/ 2193540 h 2365375"/>
              <a:gd name="connsiteX6" fmla="*/ 814388 w 3371851"/>
              <a:gd name="connsiteY6" fmla="*/ 2060896 h 2365375"/>
              <a:gd name="connsiteX7" fmla="*/ 1687431 w 3371851"/>
              <a:gd name="connsiteY7" fmla="*/ 1171575 h 2365375"/>
              <a:gd name="connsiteX8" fmla="*/ 2734227 w 3371851"/>
              <a:gd name="connsiteY8" fmla="*/ 1165225 h 2365375"/>
              <a:gd name="connsiteX9" fmla="*/ 3368843 w 3371851"/>
              <a:gd name="connsiteY9" fmla="*/ 1756303 h 2365375"/>
              <a:gd name="connsiteX10" fmla="*/ 3371851 w 3371851"/>
              <a:gd name="connsiteY10" fmla="*/ 1756303 h 2365375"/>
              <a:gd name="connsiteX11" fmla="*/ 3098154 w 3371851"/>
              <a:gd name="connsiteY11" fmla="*/ 2036763 h 2365375"/>
              <a:gd name="connsiteX12" fmla="*/ 2634975 w 3371851"/>
              <a:gd name="connsiteY12" fmla="*/ 2036763 h 2365375"/>
              <a:gd name="connsiteX13" fmla="*/ 2316163 w 3371851"/>
              <a:gd name="connsiteY13" fmla="*/ 1325057 h 2365375"/>
              <a:gd name="connsiteX14" fmla="*/ 2734227 w 3371851"/>
              <a:gd name="connsiteY14" fmla="*/ 1165225 h 2365375"/>
              <a:gd name="connsiteX15" fmla="*/ 634616 w 3371851"/>
              <a:gd name="connsiteY15" fmla="*/ 1165225 h 2365375"/>
              <a:gd name="connsiteX16" fmla="*/ 1055688 w 3371851"/>
              <a:gd name="connsiteY16" fmla="*/ 1325057 h 2365375"/>
              <a:gd name="connsiteX17" fmla="*/ 733869 w 3371851"/>
              <a:gd name="connsiteY17" fmla="*/ 2036763 h 2365375"/>
              <a:gd name="connsiteX18" fmla="*/ 270689 w 3371851"/>
              <a:gd name="connsiteY18" fmla="*/ 2036763 h 2365375"/>
              <a:gd name="connsiteX19" fmla="*/ 0 w 3371851"/>
              <a:gd name="connsiteY19" fmla="*/ 1756303 h 2365375"/>
              <a:gd name="connsiteX20" fmla="*/ 634616 w 3371851"/>
              <a:gd name="connsiteY20" fmla="*/ 1165225 h 2365375"/>
              <a:gd name="connsiteX21" fmla="*/ 2734470 w 3371851"/>
              <a:gd name="connsiteY21" fmla="*/ 309563 h 2365375"/>
              <a:gd name="connsiteX22" fmla="*/ 3098802 w 3371851"/>
              <a:gd name="connsiteY22" fmla="*/ 713582 h 2365375"/>
              <a:gd name="connsiteX23" fmla="*/ 2734470 w 3371851"/>
              <a:gd name="connsiteY23" fmla="*/ 1117601 h 2365375"/>
              <a:gd name="connsiteX24" fmla="*/ 2370138 w 3371851"/>
              <a:gd name="connsiteY24" fmla="*/ 713582 h 2365375"/>
              <a:gd name="connsiteX25" fmla="*/ 2734470 w 3371851"/>
              <a:gd name="connsiteY25" fmla="*/ 309563 h 2365375"/>
              <a:gd name="connsiteX26" fmla="*/ 634207 w 3371851"/>
              <a:gd name="connsiteY26" fmla="*/ 309563 h 2365375"/>
              <a:gd name="connsiteX27" fmla="*/ 998539 w 3371851"/>
              <a:gd name="connsiteY27" fmla="*/ 713582 h 2365375"/>
              <a:gd name="connsiteX28" fmla="*/ 634207 w 3371851"/>
              <a:gd name="connsiteY28" fmla="*/ 1117601 h 2365375"/>
              <a:gd name="connsiteX29" fmla="*/ 269875 w 3371851"/>
              <a:gd name="connsiteY29" fmla="*/ 713582 h 2365375"/>
              <a:gd name="connsiteX30" fmla="*/ 634207 w 3371851"/>
              <a:gd name="connsiteY30" fmla="*/ 309563 h 2365375"/>
              <a:gd name="connsiteX31" fmla="*/ 1685925 w 3371851"/>
              <a:gd name="connsiteY31" fmla="*/ 0 h 2365375"/>
              <a:gd name="connsiteX32" fmla="*/ 2184400 w 3371851"/>
              <a:gd name="connsiteY32" fmla="*/ 542132 h 2365375"/>
              <a:gd name="connsiteX33" fmla="*/ 1685925 w 3371851"/>
              <a:gd name="connsiteY33" fmla="*/ 1084264 h 2365375"/>
              <a:gd name="connsiteX34" fmla="*/ 1187450 w 3371851"/>
              <a:gd name="connsiteY34" fmla="*/ 542132 h 2365375"/>
              <a:gd name="connsiteX35" fmla="*/ 1685925 w 3371851"/>
              <a:gd name="connsiteY35" fmla="*/ 0 h 236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71851" h="2365375">
                <a:moveTo>
                  <a:pt x="1687431" y="1171575"/>
                </a:moveTo>
                <a:cubicBezTo>
                  <a:pt x="2301571" y="1171575"/>
                  <a:pt x="2557463" y="1711197"/>
                  <a:pt x="2557463" y="2075969"/>
                </a:cubicBezTo>
                <a:cubicBezTo>
                  <a:pt x="2557463" y="2075969"/>
                  <a:pt x="2557463" y="2075969"/>
                  <a:pt x="2557463" y="2193540"/>
                </a:cubicBezTo>
                <a:cubicBezTo>
                  <a:pt x="2557463" y="2286994"/>
                  <a:pt x="2482201" y="2365375"/>
                  <a:pt x="2391886" y="2365375"/>
                </a:cubicBezTo>
                <a:cubicBezTo>
                  <a:pt x="2391886" y="2365375"/>
                  <a:pt x="2391886" y="2365375"/>
                  <a:pt x="979965" y="2365375"/>
                </a:cubicBezTo>
                <a:cubicBezTo>
                  <a:pt x="889650" y="2365375"/>
                  <a:pt x="814388" y="2286994"/>
                  <a:pt x="814388" y="2193540"/>
                </a:cubicBezTo>
                <a:cubicBezTo>
                  <a:pt x="814388" y="2193540"/>
                  <a:pt x="814388" y="2193540"/>
                  <a:pt x="814388" y="2060896"/>
                </a:cubicBezTo>
                <a:cubicBezTo>
                  <a:pt x="814388" y="1690094"/>
                  <a:pt x="1094364" y="1171575"/>
                  <a:pt x="1687431" y="1171575"/>
                </a:cubicBezTo>
                <a:close/>
                <a:moveTo>
                  <a:pt x="2734227" y="1165225"/>
                </a:moveTo>
                <a:cubicBezTo>
                  <a:pt x="3065070" y="1165225"/>
                  <a:pt x="3338767" y="1424576"/>
                  <a:pt x="3368843" y="1756303"/>
                </a:cubicBezTo>
                <a:cubicBezTo>
                  <a:pt x="3371851" y="1756303"/>
                  <a:pt x="3371851" y="1756303"/>
                  <a:pt x="3371851" y="1756303"/>
                </a:cubicBezTo>
                <a:cubicBezTo>
                  <a:pt x="3371851" y="1910104"/>
                  <a:pt x="3248537" y="2036763"/>
                  <a:pt x="3098154" y="2036763"/>
                </a:cubicBezTo>
                <a:cubicBezTo>
                  <a:pt x="2634975" y="2036763"/>
                  <a:pt x="2634975" y="2036763"/>
                  <a:pt x="2634975" y="2036763"/>
                </a:cubicBezTo>
                <a:cubicBezTo>
                  <a:pt x="2637982" y="1738209"/>
                  <a:pt x="2505645" y="1487905"/>
                  <a:pt x="2316163" y="1325057"/>
                </a:cubicBezTo>
                <a:cubicBezTo>
                  <a:pt x="2427446" y="1225539"/>
                  <a:pt x="2577829" y="1165225"/>
                  <a:pt x="2734227" y="1165225"/>
                </a:cubicBezTo>
                <a:close/>
                <a:moveTo>
                  <a:pt x="634616" y="1165225"/>
                </a:moveTo>
                <a:cubicBezTo>
                  <a:pt x="794022" y="1165225"/>
                  <a:pt x="944405" y="1225539"/>
                  <a:pt x="1055688" y="1325057"/>
                </a:cubicBezTo>
                <a:cubicBezTo>
                  <a:pt x="863198" y="1487905"/>
                  <a:pt x="730861" y="1738209"/>
                  <a:pt x="733869" y="2036763"/>
                </a:cubicBezTo>
                <a:cubicBezTo>
                  <a:pt x="733869" y="2036763"/>
                  <a:pt x="733869" y="2036763"/>
                  <a:pt x="270689" y="2036763"/>
                </a:cubicBezTo>
                <a:cubicBezTo>
                  <a:pt x="120306" y="2036763"/>
                  <a:pt x="0" y="1910104"/>
                  <a:pt x="0" y="1756303"/>
                </a:cubicBezTo>
                <a:cubicBezTo>
                  <a:pt x="30076" y="1424576"/>
                  <a:pt x="303773" y="1165225"/>
                  <a:pt x="634616" y="1165225"/>
                </a:cubicBezTo>
                <a:close/>
                <a:moveTo>
                  <a:pt x="2734470" y="309563"/>
                </a:moveTo>
                <a:cubicBezTo>
                  <a:pt x="2935685" y="309563"/>
                  <a:pt x="3098802" y="490448"/>
                  <a:pt x="3098802" y="713582"/>
                </a:cubicBezTo>
                <a:cubicBezTo>
                  <a:pt x="3098802" y="936716"/>
                  <a:pt x="2935685" y="1117601"/>
                  <a:pt x="2734470" y="1117601"/>
                </a:cubicBezTo>
                <a:cubicBezTo>
                  <a:pt x="2533255" y="1117601"/>
                  <a:pt x="2370138" y="936716"/>
                  <a:pt x="2370138" y="713582"/>
                </a:cubicBezTo>
                <a:cubicBezTo>
                  <a:pt x="2370138" y="490448"/>
                  <a:pt x="2533255" y="309563"/>
                  <a:pt x="2734470" y="309563"/>
                </a:cubicBezTo>
                <a:close/>
                <a:moveTo>
                  <a:pt x="634207" y="309563"/>
                </a:moveTo>
                <a:cubicBezTo>
                  <a:pt x="835422" y="309563"/>
                  <a:pt x="998539" y="490448"/>
                  <a:pt x="998539" y="713582"/>
                </a:cubicBezTo>
                <a:cubicBezTo>
                  <a:pt x="998539" y="936716"/>
                  <a:pt x="835422" y="1117601"/>
                  <a:pt x="634207" y="1117601"/>
                </a:cubicBezTo>
                <a:cubicBezTo>
                  <a:pt x="432992" y="1117601"/>
                  <a:pt x="269875" y="936716"/>
                  <a:pt x="269875" y="713582"/>
                </a:cubicBezTo>
                <a:cubicBezTo>
                  <a:pt x="269875" y="490448"/>
                  <a:pt x="432992" y="309563"/>
                  <a:pt x="634207" y="309563"/>
                </a:cubicBezTo>
                <a:close/>
                <a:moveTo>
                  <a:pt x="1685925" y="0"/>
                </a:moveTo>
                <a:cubicBezTo>
                  <a:pt x="1961225" y="0"/>
                  <a:pt x="2184400" y="242721"/>
                  <a:pt x="2184400" y="542132"/>
                </a:cubicBezTo>
                <a:cubicBezTo>
                  <a:pt x="2184400" y="841543"/>
                  <a:pt x="1961225" y="1084264"/>
                  <a:pt x="1685925" y="1084264"/>
                </a:cubicBezTo>
                <a:cubicBezTo>
                  <a:pt x="1410625" y="1084264"/>
                  <a:pt x="1187450" y="841543"/>
                  <a:pt x="1187450" y="542132"/>
                </a:cubicBezTo>
                <a:cubicBezTo>
                  <a:pt x="1187450" y="242721"/>
                  <a:pt x="1410625" y="0"/>
                  <a:pt x="1685925"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p>
        </p:txBody>
      </p:sp>
    </p:spTree>
    <p:extLst>
      <p:ext uri="{BB962C8B-B14F-4D97-AF65-F5344CB8AC3E}">
        <p14:creationId xmlns:p14="http://schemas.microsoft.com/office/powerpoint/2010/main" val="382017688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grpSp>
        <p:nvGrpSpPr>
          <p:cNvPr id="3" name="Group 2">
            <a:extLst>
              <a:ext uri="{FF2B5EF4-FFF2-40B4-BE49-F238E27FC236}">
                <a16:creationId xmlns:a16="http://schemas.microsoft.com/office/drawing/2014/main" id="{BDD55F68-CBBB-FC0D-ACDA-A11A9A79C637}"/>
              </a:ext>
            </a:extLst>
          </p:cNvPr>
          <p:cNvGrpSpPr/>
          <p:nvPr/>
        </p:nvGrpSpPr>
        <p:grpSpPr>
          <a:xfrm>
            <a:off x="3937470" y="1914745"/>
            <a:ext cx="4006682" cy="4006678"/>
            <a:chOff x="4092659" y="1995529"/>
            <a:chExt cx="4006682" cy="4006678"/>
          </a:xfrm>
        </p:grpSpPr>
        <p:grpSp>
          <p:nvGrpSpPr>
            <p:cNvPr id="4" name="Group 3">
              <a:extLst>
                <a:ext uri="{FF2B5EF4-FFF2-40B4-BE49-F238E27FC236}">
                  <a16:creationId xmlns:a16="http://schemas.microsoft.com/office/drawing/2014/main" id="{0239B948-7DFD-E66C-5D64-170A6BEDE061}"/>
                </a:ext>
              </a:extLst>
            </p:cNvPr>
            <p:cNvGrpSpPr/>
            <p:nvPr/>
          </p:nvGrpSpPr>
          <p:grpSpPr>
            <a:xfrm>
              <a:off x="4092659" y="1995529"/>
              <a:ext cx="4006682" cy="4006678"/>
              <a:chOff x="2665418" y="0"/>
              <a:chExt cx="6861187" cy="6861181"/>
            </a:xfrm>
          </p:grpSpPr>
          <p:sp>
            <p:nvSpPr>
              <p:cNvPr id="41" name="Freeform 5">
                <a:extLst>
                  <a:ext uri="{FF2B5EF4-FFF2-40B4-BE49-F238E27FC236}">
                    <a16:creationId xmlns:a16="http://schemas.microsoft.com/office/drawing/2014/main" id="{3B120703-1D7C-D979-7A87-1F2EB9278E78}"/>
                  </a:ext>
                </a:extLst>
              </p:cNvPr>
              <p:cNvSpPr>
                <a:spLocks/>
              </p:cNvSpPr>
              <p:nvPr/>
            </p:nvSpPr>
            <p:spPr bwMode="auto">
              <a:xfrm>
                <a:off x="2665418" y="1049339"/>
                <a:ext cx="1946277" cy="2319340"/>
              </a:xfrm>
              <a:custGeom>
                <a:avLst/>
                <a:gdLst>
                  <a:gd name="T0" fmla="*/ 286 w 579"/>
                  <a:gd name="T1" fmla="*/ 0 h 690"/>
                  <a:gd name="T2" fmla="*/ 0 w 579"/>
                  <a:gd name="T3" fmla="*/ 690 h 690"/>
                  <a:gd name="T4" fmla="*/ 415 w 579"/>
                  <a:gd name="T5" fmla="*/ 690 h 690"/>
                  <a:gd name="T6" fmla="*/ 579 w 579"/>
                  <a:gd name="T7" fmla="*/ 293 h 690"/>
                  <a:gd name="T8" fmla="*/ 286 w 579"/>
                  <a:gd name="T9" fmla="*/ 0 h 690"/>
                </a:gdLst>
                <a:ahLst/>
                <a:cxnLst>
                  <a:cxn ang="0">
                    <a:pos x="T0" y="T1"/>
                  </a:cxn>
                  <a:cxn ang="0">
                    <a:pos x="T2" y="T3"/>
                  </a:cxn>
                  <a:cxn ang="0">
                    <a:pos x="T4" y="T5"/>
                  </a:cxn>
                  <a:cxn ang="0">
                    <a:pos x="T6" y="T7"/>
                  </a:cxn>
                  <a:cxn ang="0">
                    <a:pos x="T8" y="T9"/>
                  </a:cxn>
                </a:cxnLst>
                <a:rect l="0" t="0" r="r" b="b"/>
                <a:pathLst>
                  <a:path w="579" h="690">
                    <a:moveTo>
                      <a:pt x="286" y="0"/>
                    </a:moveTo>
                    <a:cubicBezTo>
                      <a:pt x="99" y="193"/>
                      <a:pt x="4" y="441"/>
                      <a:pt x="0" y="690"/>
                    </a:cubicBezTo>
                    <a:cubicBezTo>
                      <a:pt x="415" y="690"/>
                      <a:pt x="415" y="690"/>
                      <a:pt x="415" y="690"/>
                    </a:cubicBezTo>
                    <a:cubicBezTo>
                      <a:pt x="419" y="547"/>
                      <a:pt x="474" y="405"/>
                      <a:pt x="579" y="293"/>
                    </a:cubicBezTo>
                    <a:lnTo>
                      <a:pt x="286"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
                <a:extLst>
                  <a:ext uri="{FF2B5EF4-FFF2-40B4-BE49-F238E27FC236}">
                    <a16:creationId xmlns:a16="http://schemas.microsoft.com/office/drawing/2014/main" id="{5612F4FE-19D2-920C-AA74-78FB6FC973CD}"/>
                  </a:ext>
                </a:extLst>
              </p:cNvPr>
              <p:cNvSpPr>
                <a:spLocks/>
              </p:cNvSpPr>
              <p:nvPr/>
            </p:nvSpPr>
            <p:spPr bwMode="auto">
              <a:xfrm>
                <a:off x="6157924" y="0"/>
                <a:ext cx="2319342" cy="1946277"/>
              </a:xfrm>
              <a:custGeom>
                <a:avLst/>
                <a:gdLst>
                  <a:gd name="T0" fmla="*/ 690 w 690"/>
                  <a:gd name="T1" fmla="*/ 286 h 579"/>
                  <a:gd name="T2" fmla="*/ 0 w 690"/>
                  <a:gd name="T3" fmla="*/ 0 h 579"/>
                  <a:gd name="T4" fmla="*/ 0 w 690"/>
                  <a:gd name="T5" fmla="*/ 415 h 579"/>
                  <a:gd name="T6" fmla="*/ 397 w 690"/>
                  <a:gd name="T7" fmla="*/ 579 h 579"/>
                  <a:gd name="T8" fmla="*/ 690 w 690"/>
                  <a:gd name="T9" fmla="*/ 286 h 579"/>
                </a:gdLst>
                <a:ahLst/>
                <a:cxnLst>
                  <a:cxn ang="0">
                    <a:pos x="T0" y="T1"/>
                  </a:cxn>
                  <a:cxn ang="0">
                    <a:pos x="T2" y="T3"/>
                  </a:cxn>
                  <a:cxn ang="0">
                    <a:pos x="T4" y="T5"/>
                  </a:cxn>
                  <a:cxn ang="0">
                    <a:pos x="T6" y="T7"/>
                  </a:cxn>
                  <a:cxn ang="0">
                    <a:pos x="T8" y="T9"/>
                  </a:cxn>
                </a:cxnLst>
                <a:rect l="0" t="0" r="r" b="b"/>
                <a:pathLst>
                  <a:path w="690" h="579">
                    <a:moveTo>
                      <a:pt x="690" y="286"/>
                    </a:moveTo>
                    <a:cubicBezTo>
                      <a:pt x="497" y="100"/>
                      <a:pt x="249" y="4"/>
                      <a:pt x="0" y="0"/>
                    </a:cubicBezTo>
                    <a:cubicBezTo>
                      <a:pt x="0" y="415"/>
                      <a:pt x="0" y="415"/>
                      <a:pt x="0" y="415"/>
                    </a:cubicBezTo>
                    <a:cubicBezTo>
                      <a:pt x="143" y="419"/>
                      <a:pt x="285" y="474"/>
                      <a:pt x="397" y="579"/>
                    </a:cubicBezTo>
                    <a:lnTo>
                      <a:pt x="690" y="2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7">
                <a:extLst>
                  <a:ext uri="{FF2B5EF4-FFF2-40B4-BE49-F238E27FC236}">
                    <a16:creationId xmlns:a16="http://schemas.microsoft.com/office/drawing/2014/main" id="{BF415827-11B5-1CF9-8CE8-1D35212ECCEE}"/>
                  </a:ext>
                </a:extLst>
              </p:cNvPr>
              <p:cNvSpPr>
                <a:spLocks/>
              </p:cNvSpPr>
              <p:nvPr/>
            </p:nvSpPr>
            <p:spPr bwMode="auto">
              <a:xfrm>
                <a:off x="3714758" y="0"/>
                <a:ext cx="2319342" cy="1946277"/>
              </a:xfrm>
              <a:custGeom>
                <a:avLst/>
                <a:gdLst>
                  <a:gd name="T0" fmla="*/ 690 w 690"/>
                  <a:gd name="T1" fmla="*/ 0 h 579"/>
                  <a:gd name="T2" fmla="*/ 0 w 690"/>
                  <a:gd name="T3" fmla="*/ 286 h 579"/>
                  <a:gd name="T4" fmla="*/ 293 w 690"/>
                  <a:gd name="T5" fmla="*/ 579 h 579"/>
                  <a:gd name="T6" fmla="*/ 690 w 690"/>
                  <a:gd name="T7" fmla="*/ 415 h 579"/>
                  <a:gd name="T8" fmla="*/ 690 w 690"/>
                  <a:gd name="T9" fmla="*/ 0 h 579"/>
                </a:gdLst>
                <a:ahLst/>
                <a:cxnLst>
                  <a:cxn ang="0">
                    <a:pos x="T0" y="T1"/>
                  </a:cxn>
                  <a:cxn ang="0">
                    <a:pos x="T2" y="T3"/>
                  </a:cxn>
                  <a:cxn ang="0">
                    <a:pos x="T4" y="T5"/>
                  </a:cxn>
                  <a:cxn ang="0">
                    <a:pos x="T6" y="T7"/>
                  </a:cxn>
                  <a:cxn ang="0">
                    <a:pos x="T8" y="T9"/>
                  </a:cxn>
                </a:cxnLst>
                <a:rect l="0" t="0" r="r" b="b"/>
                <a:pathLst>
                  <a:path w="690" h="579">
                    <a:moveTo>
                      <a:pt x="690" y="0"/>
                    </a:moveTo>
                    <a:cubicBezTo>
                      <a:pt x="441" y="4"/>
                      <a:pt x="192" y="99"/>
                      <a:pt x="0" y="286"/>
                    </a:cubicBezTo>
                    <a:cubicBezTo>
                      <a:pt x="293" y="579"/>
                      <a:pt x="293" y="579"/>
                      <a:pt x="293" y="579"/>
                    </a:cubicBezTo>
                    <a:cubicBezTo>
                      <a:pt x="405" y="474"/>
                      <a:pt x="547" y="419"/>
                      <a:pt x="690" y="415"/>
                    </a:cubicBezTo>
                    <a:lnTo>
                      <a:pt x="6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
                <a:extLst>
                  <a:ext uri="{FF2B5EF4-FFF2-40B4-BE49-F238E27FC236}">
                    <a16:creationId xmlns:a16="http://schemas.microsoft.com/office/drawing/2014/main" id="{AF71729C-FA6A-4B19-3A90-8A639BC8B28E}"/>
                  </a:ext>
                </a:extLst>
              </p:cNvPr>
              <p:cNvSpPr>
                <a:spLocks/>
              </p:cNvSpPr>
              <p:nvPr/>
            </p:nvSpPr>
            <p:spPr bwMode="auto">
              <a:xfrm>
                <a:off x="7580326" y="1049339"/>
                <a:ext cx="1946277" cy="2319340"/>
              </a:xfrm>
              <a:custGeom>
                <a:avLst/>
                <a:gdLst>
                  <a:gd name="T0" fmla="*/ 579 w 579"/>
                  <a:gd name="T1" fmla="*/ 690 h 690"/>
                  <a:gd name="T2" fmla="*/ 293 w 579"/>
                  <a:gd name="T3" fmla="*/ 0 h 690"/>
                  <a:gd name="T4" fmla="*/ 0 w 579"/>
                  <a:gd name="T5" fmla="*/ 293 h 690"/>
                  <a:gd name="T6" fmla="*/ 164 w 579"/>
                  <a:gd name="T7" fmla="*/ 690 h 690"/>
                  <a:gd name="T8" fmla="*/ 579 w 579"/>
                  <a:gd name="T9" fmla="*/ 690 h 690"/>
                </a:gdLst>
                <a:ahLst/>
                <a:cxnLst>
                  <a:cxn ang="0">
                    <a:pos x="T0" y="T1"/>
                  </a:cxn>
                  <a:cxn ang="0">
                    <a:pos x="T2" y="T3"/>
                  </a:cxn>
                  <a:cxn ang="0">
                    <a:pos x="T4" y="T5"/>
                  </a:cxn>
                  <a:cxn ang="0">
                    <a:pos x="T6" y="T7"/>
                  </a:cxn>
                  <a:cxn ang="0">
                    <a:pos x="T8" y="T9"/>
                  </a:cxn>
                </a:cxnLst>
                <a:rect l="0" t="0" r="r" b="b"/>
                <a:pathLst>
                  <a:path w="579" h="690">
                    <a:moveTo>
                      <a:pt x="579" y="690"/>
                    </a:moveTo>
                    <a:cubicBezTo>
                      <a:pt x="574" y="441"/>
                      <a:pt x="479" y="193"/>
                      <a:pt x="293" y="0"/>
                    </a:cubicBezTo>
                    <a:cubicBezTo>
                      <a:pt x="0" y="293"/>
                      <a:pt x="0" y="293"/>
                      <a:pt x="0" y="293"/>
                    </a:cubicBezTo>
                    <a:cubicBezTo>
                      <a:pt x="105" y="405"/>
                      <a:pt x="160" y="547"/>
                      <a:pt x="164" y="690"/>
                    </a:cubicBezTo>
                    <a:lnTo>
                      <a:pt x="579" y="69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
                <a:extLst>
                  <a:ext uri="{FF2B5EF4-FFF2-40B4-BE49-F238E27FC236}">
                    <a16:creationId xmlns:a16="http://schemas.microsoft.com/office/drawing/2014/main" id="{2A222B79-2F27-A0FD-E729-20F6FFF573B5}"/>
                  </a:ext>
                </a:extLst>
              </p:cNvPr>
              <p:cNvSpPr>
                <a:spLocks/>
              </p:cNvSpPr>
              <p:nvPr/>
            </p:nvSpPr>
            <p:spPr bwMode="auto">
              <a:xfrm>
                <a:off x="7577151" y="3492503"/>
                <a:ext cx="1949454" cy="2319340"/>
              </a:xfrm>
              <a:custGeom>
                <a:avLst/>
                <a:gdLst>
                  <a:gd name="T0" fmla="*/ 294 w 580"/>
                  <a:gd name="T1" fmla="*/ 690 h 690"/>
                  <a:gd name="T2" fmla="*/ 580 w 580"/>
                  <a:gd name="T3" fmla="*/ 0 h 690"/>
                  <a:gd name="T4" fmla="*/ 165 w 580"/>
                  <a:gd name="T5" fmla="*/ 0 h 690"/>
                  <a:gd name="T6" fmla="*/ 0 w 580"/>
                  <a:gd name="T7" fmla="*/ 397 h 690"/>
                  <a:gd name="T8" fmla="*/ 294 w 580"/>
                  <a:gd name="T9" fmla="*/ 690 h 690"/>
                </a:gdLst>
                <a:ahLst/>
                <a:cxnLst>
                  <a:cxn ang="0">
                    <a:pos x="T0" y="T1"/>
                  </a:cxn>
                  <a:cxn ang="0">
                    <a:pos x="T2" y="T3"/>
                  </a:cxn>
                  <a:cxn ang="0">
                    <a:pos x="T4" y="T5"/>
                  </a:cxn>
                  <a:cxn ang="0">
                    <a:pos x="T6" y="T7"/>
                  </a:cxn>
                  <a:cxn ang="0">
                    <a:pos x="T8" y="T9"/>
                  </a:cxn>
                </a:cxnLst>
                <a:rect l="0" t="0" r="r" b="b"/>
                <a:pathLst>
                  <a:path w="580" h="690">
                    <a:moveTo>
                      <a:pt x="294" y="690"/>
                    </a:moveTo>
                    <a:cubicBezTo>
                      <a:pt x="480" y="497"/>
                      <a:pt x="575" y="249"/>
                      <a:pt x="580" y="0"/>
                    </a:cubicBezTo>
                    <a:cubicBezTo>
                      <a:pt x="165" y="0"/>
                      <a:pt x="165" y="0"/>
                      <a:pt x="165" y="0"/>
                    </a:cubicBezTo>
                    <a:cubicBezTo>
                      <a:pt x="160" y="143"/>
                      <a:pt x="106" y="285"/>
                      <a:pt x="0" y="397"/>
                    </a:cubicBezTo>
                    <a:lnTo>
                      <a:pt x="294" y="69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0">
                <a:extLst>
                  <a:ext uri="{FF2B5EF4-FFF2-40B4-BE49-F238E27FC236}">
                    <a16:creationId xmlns:a16="http://schemas.microsoft.com/office/drawing/2014/main" id="{BD66E72C-10CA-6D8F-F0A4-A49A3D0D97A9}"/>
                  </a:ext>
                </a:extLst>
              </p:cNvPr>
              <p:cNvSpPr>
                <a:spLocks/>
              </p:cNvSpPr>
              <p:nvPr/>
            </p:nvSpPr>
            <p:spPr bwMode="auto">
              <a:xfrm>
                <a:off x="6157924" y="4914904"/>
                <a:ext cx="2319342" cy="1946277"/>
              </a:xfrm>
              <a:custGeom>
                <a:avLst/>
                <a:gdLst>
                  <a:gd name="T0" fmla="*/ 0 w 690"/>
                  <a:gd name="T1" fmla="*/ 164 h 579"/>
                  <a:gd name="T2" fmla="*/ 0 w 690"/>
                  <a:gd name="T3" fmla="*/ 579 h 579"/>
                  <a:gd name="T4" fmla="*/ 690 w 690"/>
                  <a:gd name="T5" fmla="*/ 293 h 579"/>
                  <a:gd name="T6" fmla="*/ 396 w 690"/>
                  <a:gd name="T7" fmla="*/ 0 h 579"/>
                  <a:gd name="T8" fmla="*/ 0 w 690"/>
                  <a:gd name="T9" fmla="*/ 164 h 579"/>
                </a:gdLst>
                <a:ahLst/>
                <a:cxnLst>
                  <a:cxn ang="0">
                    <a:pos x="T0" y="T1"/>
                  </a:cxn>
                  <a:cxn ang="0">
                    <a:pos x="T2" y="T3"/>
                  </a:cxn>
                  <a:cxn ang="0">
                    <a:pos x="T4" y="T5"/>
                  </a:cxn>
                  <a:cxn ang="0">
                    <a:pos x="T6" y="T7"/>
                  </a:cxn>
                  <a:cxn ang="0">
                    <a:pos x="T8" y="T9"/>
                  </a:cxn>
                </a:cxnLst>
                <a:rect l="0" t="0" r="r" b="b"/>
                <a:pathLst>
                  <a:path w="690" h="579">
                    <a:moveTo>
                      <a:pt x="0" y="164"/>
                    </a:moveTo>
                    <a:cubicBezTo>
                      <a:pt x="0" y="579"/>
                      <a:pt x="0" y="579"/>
                      <a:pt x="0" y="579"/>
                    </a:cubicBezTo>
                    <a:cubicBezTo>
                      <a:pt x="249" y="575"/>
                      <a:pt x="497" y="479"/>
                      <a:pt x="690" y="293"/>
                    </a:cubicBezTo>
                    <a:cubicBezTo>
                      <a:pt x="396" y="0"/>
                      <a:pt x="396" y="0"/>
                      <a:pt x="396" y="0"/>
                    </a:cubicBezTo>
                    <a:cubicBezTo>
                      <a:pt x="285" y="105"/>
                      <a:pt x="143" y="160"/>
                      <a:pt x="0" y="16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1">
                <a:extLst>
                  <a:ext uri="{FF2B5EF4-FFF2-40B4-BE49-F238E27FC236}">
                    <a16:creationId xmlns:a16="http://schemas.microsoft.com/office/drawing/2014/main" id="{F451EAA2-DCB3-2AD4-AEE5-179EC8A45258}"/>
                  </a:ext>
                </a:extLst>
              </p:cNvPr>
              <p:cNvSpPr>
                <a:spLocks/>
              </p:cNvSpPr>
              <p:nvPr/>
            </p:nvSpPr>
            <p:spPr bwMode="auto">
              <a:xfrm>
                <a:off x="2665418" y="3492503"/>
                <a:ext cx="1946277" cy="2319340"/>
              </a:xfrm>
              <a:custGeom>
                <a:avLst/>
                <a:gdLst>
                  <a:gd name="T0" fmla="*/ 0 w 579"/>
                  <a:gd name="T1" fmla="*/ 0 h 690"/>
                  <a:gd name="T2" fmla="*/ 286 w 579"/>
                  <a:gd name="T3" fmla="*/ 690 h 690"/>
                  <a:gd name="T4" fmla="*/ 579 w 579"/>
                  <a:gd name="T5" fmla="*/ 397 h 690"/>
                  <a:gd name="T6" fmla="*/ 415 w 579"/>
                  <a:gd name="T7" fmla="*/ 0 h 690"/>
                  <a:gd name="T8" fmla="*/ 0 w 579"/>
                  <a:gd name="T9" fmla="*/ 0 h 690"/>
                </a:gdLst>
                <a:ahLst/>
                <a:cxnLst>
                  <a:cxn ang="0">
                    <a:pos x="T0" y="T1"/>
                  </a:cxn>
                  <a:cxn ang="0">
                    <a:pos x="T2" y="T3"/>
                  </a:cxn>
                  <a:cxn ang="0">
                    <a:pos x="T4" y="T5"/>
                  </a:cxn>
                  <a:cxn ang="0">
                    <a:pos x="T6" y="T7"/>
                  </a:cxn>
                  <a:cxn ang="0">
                    <a:pos x="T8" y="T9"/>
                  </a:cxn>
                </a:cxnLst>
                <a:rect l="0" t="0" r="r" b="b"/>
                <a:pathLst>
                  <a:path w="579" h="690">
                    <a:moveTo>
                      <a:pt x="0" y="0"/>
                    </a:moveTo>
                    <a:cubicBezTo>
                      <a:pt x="4" y="249"/>
                      <a:pt x="99" y="497"/>
                      <a:pt x="286" y="690"/>
                    </a:cubicBezTo>
                    <a:cubicBezTo>
                      <a:pt x="579" y="397"/>
                      <a:pt x="579" y="397"/>
                      <a:pt x="579" y="397"/>
                    </a:cubicBezTo>
                    <a:cubicBezTo>
                      <a:pt x="474" y="285"/>
                      <a:pt x="419" y="143"/>
                      <a:pt x="415" y="0"/>
                    </a:cubicBezTo>
                    <a:lnTo>
                      <a:pt x="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2">
                <a:extLst>
                  <a:ext uri="{FF2B5EF4-FFF2-40B4-BE49-F238E27FC236}">
                    <a16:creationId xmlns:a16="http://schemas.microsoft.com/office/drawing/2014/main" id="{14C6E383-EF06-5971-8955-8DB00A30351C}"/>
                  </a:ext>
                </a:extLst>
              </p:cNvPr>
              <p:cNvSpPr>
                <a:spLocks/>
              </p:cNvSpPr>
              <p:nvPr/>
            </p:nvSpPr>
            <p:spPr bwMode="auto">
              <a:xfrm>
                <a:off x="3714758" y="4914904"/>
                <a:ext cx="2319342" cy="1946277"/>
              </a:xfrm>
              <a:custGeom>
                <a:avLst/>
                <a:gdLst>
                  <a:gd name="T0" fmla="*/ 0 w 690"/>
                  <a:gd name="T1" fmla="*/ 293 h 579"/>
                  <a:gd name="T2" fmla="*/ 690 w 690"/>
                  <a:gd name="T3" fmla="*/ 579 h 579"/>
                  <a:gd name="T4" fmla="*/ 690 w 690"/>
                  <a:gd name="T5" fmla="*/ 164 h 579"/>
                  <a:gd name="T6" fmla="*/ 293 w 690"/>
                  <a:gd name="T7" fmla="*/ 0 h 579"/>
                  <a:gd name="T8" fmla="*/ 0 w 690"/>
                  <a:gd name="T9" fmla="*/ 293 h 579"/>
                </a:gdLst>
                <a:ahLst/>
                <a:cxnLst>
                  <a:cxn ang="0">
                    <a:pos x="T0" y="T1"/>
                  </a:cxn>
                  <a:cxn ang="0">
                    <a:pos x="T2" y="T3"/>
                  </a:cxn>
                  <a:cxn ang="0">
                    <a:pos x="T4" y="T5"/>
                  </a:cxn>
                  <a:cxn ang="0">
                    <a:pos x="T6" y="T7"/>
                  </a:cxn>
                  <a:cxn ang="0">
                    <a:pos x="T8" y="T9"/>
                  </a:cxn>
                </a:cxnLst>
                <a:rect l="0" t="0" r="r" b="b"/>
                <a:pathLst>
                  <a:path w="690" h="579">
                    <a:moveTo>
                      <a:pt x="0" y="293"/>
                    </a:moveTo>
                    <a:cubicBezTo>
                      <a:pt x="193" y="479"/>
                      <a:pt x="441" y="575"/>
                      <a:pt x="690" y="579"/>
                    </a:cubicBezTo>
                    <a:cubicBezTo>
                      <a:pt x="690" y="164"/>
                      <a:pt x="690" y="164"/>
                      <a:pt x="690" y="164"/>
                    </a:cubicBezTo>
                    <a:cubicBezTo>
                      <a:pt x="547" y="160"/>
                      <a:pt x="405" y="105"/>
                      <a:pt x="293" y="0"/>
                    </a:cubicBezTo>
                    <a:lnTo>
                      <a:pt x="0" y="29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3">
                <a:extLst>
                  <a:ext uri="{FF2B5EF4-FFF2-40B4-BE49-F238E27FC236}">
                    <a16:creationId xmlns:a16="http://schemas.microsoft.com/office/drawing/2014/main" id="{27CE3A14-0062-7106-5131-7CB5E039419D}"/>
                  </a:ext>
                </a:extLst>
              </p:cNvPr>
              <p:cNvSpPr>
                <a:spLocks/>
              </p:cNvSpPr>
              <p:nvPr/>
            </p:nvSpPr>
            <p:spPr bwMode="auto">
              <a:xfrm>
                <a:off x="4060833" y="2033590"/>
                <a:ext cx="755652" cy="1335089"/>
              </a:xfrm>
              <a:custGeom>
                <a:avLst/>
                <a:gdLst>
                  <a:gd name="T0" fmla="*/ 225 w 225"/>
                  <a:gd name="T1" fmla="*/ 61 h 397"/>
                  <a:gd name="T2" fmla="*/ 164 w 225"/>
                  <a:gd name="T3" fmla="*/ 0 h 397"/>
                  <a:gd name="T4" fmla="*/ 0 w 225"/>
                  <a:gd name="T5" fmla="*/ 397 h 397"/>
                  <a:gd name="T6" fmla="*/ 85 w 225"/>
                  <a:gd name="T7" fmla="*/ 397 h 397"/>
                  <a:gd name="T8" fmla="*/ 225 w 225"/>
                  <a:gd name="T9" fmla="*/ 61 h 397"/>
                </a:gdLst>
                <a:ahLst/>
                <a:cxnLst>
                  <a:cxn ang="0">
                    <a:pos x="T0" y="T1"/>
                  </a:cxn>
                  <a:cxn ang="0">
                    <a:pos x="T2" y="T3"/>
                  </a:cxn>
                  <a:cxn ang="0">
                    <a:pos x="T4" y="T5"/>
                  </a:cxn>
                  <a:cxn ang="0">
                    <a:pos x="T6" y="T7"/>
                  </a:cxn>
                  <a:cxn ang="0">
                    <a:pos x="T8" y="T9"/>
                  </a:cxn>
                </a:cxnLst>
                <a:rect l="0" t="0" r="r" b="b"/>
                <a:pathLst>
                  <a:path w="225" h="397">
                    <a:moveTo>
                      <a:pt x="225" y="61"/>
                    </a:moveTo>
                    <a:cubicBezTo>
                      <a:pt x="164" y="0"/>
                      <a:pt x="164" y="0"/>
                      <a:pt x="164" y="0"/>
                    </a:cubicBezTo>
                    <a:cubicBezTo>
                      <a:pt x="59" y="112"/>
                      <a:pt x="4" y="254"/>
                      <a:pt x="0" y="397"/>
                    </a:cubicBezTo>
                    <a:cubicBezTo>
                      <a:pt x="85" y="397"/>
                      <a:pt x="85" y="397"/>
                      <a:pt x="85" y="397"/>
                    </a:cubicBezTo>
                    <a:cubicBezTo>
                      <a:pt x="90" y="276"/>
                      <a:pt x="136" y="156"/>
                      <a:pt x="225" y="61"/>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4">
                <a:extLst>
                  <a:ext uri="{FF2B5EF4-FFF2-40B4-BE49-F238E27FC236}">
                    <a16:creationId xmlns:a16="http://schemas.microsoft.com/office/drawing/2014/main" id="{888F9FAC-8A9D-5C17-9F20-39ED9948C0C9}"/>
                  </a:ext>
                </a:extLst>
              </p:cNvPr>
              <p:cNvSpPr>
                <a:spLocks/>
              </p:cNvSpPr>
              <p:nvPr/>
            </p:nvSpPr>
            <p:spPr bwMode="auto">
              <a:xfrm>
                <a:off x="6157924" y="1395415"/>
                <a:ext cx="1335090" cy="755651"/>
              </a:xfrm>
              <a:custGeom>
                <a:avLst/>
                <a:gdLst>
                  <a:gd name="T0" fmla="*/ 336 w 397"/>
                  <a:gd name="T1" fmla="*/ 225 h 225"/>
                  <a:gd name="T2" fmla="*/ 397 w 397"/>
                  <a:gd name="T3" fmla="*/ 164 h 225"/>
                  <a:gd name="T4" fmla="*/ 0 w 397"/>
                  <a:gd name="T5" fmla="*/ 0 h 225"/>
                  <a:gd name="T6" fmla="*/ 0 w 397"/>
                  <a:gd name="T7" fmla="*/ 85 h 225"/>
                  <a:gd name="T8" fmla="*/ 336 w 397"/>
                  <a:gd name="T9" fmla="*/ 225 h 225"/>
                </a:gdLst>
                <a:ahLst/>
                <a:cxnLst>
                  <a:cxn ang="0">
                    <a:pos x="T0" y="T1"/>
                  </a:cxn>
                  <a:cxn ang="0">
                    <a:pos x="T2" y="T3"/>
                  </a:cxn>
                  <a:cxn ang="0">
                    <a:pos x="T4" y="T5"/>
                  </a:cxn>
                  <a:cxn ang="0">
                    <a:pos x="T6" y="T7"/>
                  </a:cxn>
                  <a:cxn ang="0">
                    <a:pos x="T8" y="T9"/>
                  </a:cxn>
                </a:cxnLst>
                <a:rect l="0" t="0" r="r" b="b"/>
                <a:pathLst>
                  <a:path w="397" h="225">
                    <a:moveTo>
                      <a:pt x="336" y="225"/>
                    </a:moveTo>
                    <a:cubicBezTo>
                      <a:pt x="397" y="164"/>
                      <a:pt x="397" y="164"/>
                      <a:pt x="397" y="164"/>
                    </a:cubicBezTo>
                    <a:cubicBezTo>
                      <a:pt x="285" y="59"/>
                      <a:pt x="143" y="4"/>
                      <a:pt x="0" y="0"/>
                    </a:cubicBezTo>
                    <a:cubicBezTo>
                      <a:pt x="0" y="85"/>
                      <a:pt x="0" y="85"/>
                      <a:pt x="0" y="85"/>
                    </a:cubicBezTo>
                    <a:cubicBezTo>
                      <a:pt x="121" y="90"/>
                      <a:pt x="241" y="136"/>
                      <a:pt x="336" y="225"/>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5">
                <a:extLst>
                  <a:ext uri="{FF2B5EF4-FFF2-40B4-BE49-F238E27FC236}">
                    <a16:creationId xmlns:a16="http://schemas.microsoft.com/office/drawing/2014/main" id="{F3DF57D2-700A-8BE0-422E-79F45712FE56}"/>
                  </a:ext>
                </a:extLst>
              </p:cNvPr>
              <p:cNvSpPr>
                <a:spLocks/>
              </p:cNvSpPr>
              <p:nvPr/>
            </p:nvSpPr>
            <p:spPr bwMode="auto">
              <a:xfrm>
                <a:off x="4699010" y="1395415"/>
                <a:ext cx="1335090" cy="755651"/>
              </a:xfrm>
              <a:custGeom>
                <a:avLst/>
                <a:gdLst>
                  <a:gd name="T0" fmla="*/ 397 w 397"/>
                  <a:gd name="T1" fmla="*/ 85 h 225"/>
                  <a:gd name="T2" fmla="*/ 397 w 397"/>
                  <a:gd name="T3" fmla="*/ 0 h 225"/>
                  <a:gd name="T4" fmla="*/ 0 w 397"/>
                  <a:gd name="T5" fmla="*/ 164 h 225"/>
                  <a:gd name="T6" fmla="*/ 61 w 397"/>
                  <a:gd name="T7" fmla="*/ 225 h 225"/>
                  <a:gd name="T8" fmla="*/ 397 w 397"/>
                  <a:gd name="T9" fmla="*/ 85 h 225"/>
                </a:gdLst>
                <a:ahLst/>
                <a:cxnLst>
                  <a:cxn ang="0">
                    <a:pos x="T0" y="T1"/>
                  </a:cxn>
                  <a:cxn ang="0">
                    <a:pos x="T2" y="T3"/>
                  </a:cxn>
                  <a:cxn ang="0">
                    <a:pos x="T4" y="T5"/>
                  </a:cxn>
                  <a:cxn ang="0">
                    <a:pos x="T6" y="T7"/>
                  </a:cxn>
                  <a:cxn ang="0">
                    <a:pos x="T8" y="T9"/>
                  </a:cxn>
                </a:cxnLst>
                <a:rect l="0" t="0" r="r" b="b"/>
                <a:pathLst>
                  <a:path w="397" h="225">
                    <a:moveTo>
                      <a:pt x="397" y="85"/>
                    </a:moveTo>
                    <a:cubicBezTo>
                      <a:pt x="397" y="0"/>
                      <a:pt x="397" y="0"/>
                      <a:pt x="397" y="0"/>
                    </a:cubicBezTo>
                    <a:cubicBezTo>
                      <a:pt x="254" y="4"/>
                      <a:pt x="112" y="59"/>
                      <a:pt x="0" y="164"/>
                    </a:cubicBezTo>
                    <a:cubicBezTo>
                      <a:pt x="61" y="225"/>
                      <a:pt x="61" y="225"/>
                      <a:pt x="61" y="225"/>
                    </a:cubicBezTo>
                    <a:cubicBezTo>
                      <a:pt x="156" y="136"/>
                      <a:pt x="276" y="90"/>
                      <a:pt x="397" y="85"/>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6">
                <a:extLst>
                  <a:ext uri="{FF2B5EF4-FFF2-40B4-BE49-F238E27FC236}">
                    <a16:creationId xmlns:a16="http://schemas.microsoft.com/office/drawing/2014/main" id="{4B7BA024-6B83-F584-0B20-2BACD711685A}"/>
                  </a:ext>
                </a:extLst>
              </p:cNvPr>
              <p:cNvSpPr>
                <a:spLocks/>
              </p:cNvSpPr>
              <p:nvPr/>
            </p:nvSpPr>
            <p:spPr bwMode="auto">
              <a:xfrm>
                <a:off x="7375539" y="2033590"/>
                <a:ext cx="755652" cy="1335089"/>
              </a:xfrm>
              <a:custGeom>
                <a:avLst/>
                <a:gdLst>
                  <a:gd name="T0" fmla="*/ 139 w 225"/>
                  <a:gd name="T1" fmla="*/ 397 h 397"/>
                  <a:gd name="T2" fmla="*/ 225 w 225"/>
                  <a:gd name="T3" fmla="*/ 397 h 397"/>
                  <a:gd name="T4" fmla="*/ 61 w 225"/>
                  <a:gd name="T5" fmla="*/ 0 h 397"/>
                  <a:gd name="T6" fmla="*/ 0 w 225"/>
                  <a:gd name="T7" fmla="*/ 61 h 397"/>
                  <a:gd name="T8" fmla="*/ 139 w 225"/>
                  <a:gd name="T9" fmla="*/ 397 h 397"/>
                </a:gdLst>
                <a:ahLst/>
                <a:cxnLst>
                  <a:cxn ang="0">
                    <a:pos x="T0" y="T1"/>
                  </a:cxn>
                  <a:cxn ang="0">
                    <a:pos x="T2" y="T3"/>
                  </a:cxn>
                  <a:cxn ang="0">
                    <a:pos x="T4" y="T5"/>
                  </a:cxn>
                  <a:cxn ang="0">
                    <a:pos x="T6" y="T7"/>
                  </a:cxn>
                  <a:cxn ang="0">
                    <a:pos x="T8" y="T9"/>
                  </a:cxn>
                </a:cxnLst>
                <a:rect l="0" t="0" r="r" b="b"/>
                <a:pathLst>
                  <a:path w="225" h="397">
                    <a:moveTo>
                      <a:pt x="139" y="397"/>
                    </a:moveTo>
                    <a:cubicBezTo>
                      <a:pt x="225" y="397"/>
                      <a:pt x="225" y="397"/>
                      <a:pt x="225" y="397"/>
                    </a:cubicBezTo>
                    <a:cubicBezTo>
                      <a:pt x="221" y="254"/>
                      <a:pt x="166" y="112"/>
                      <a:pt x="61" y="0"/>
                    </a:cubicBezTo>
                    <a:cubicBezTo>
                      <a:pt x="0" y="61"/>
                      <a:pt x="0" y="61"/>
                      <a:pt x="0" y="61"/>
                    </a:cubicBezTo>
                    <a:cubicBezTo>
                      <a:pt x="89" y="156"/>
                      <a:pt x="135" y="276"/>
                      <a:pt x="139" y="397"/>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7">
                <a:extLst>
                  <a:ext uri="{FF2B5EF4-FFF2-40B4-BE49-F238E27FC236}">
                    <a16:creationId xmlns:a16="http://schemas.microsoft.com/office/drawing/2014/main" id="{30AB84F2-F0C8-E8E1-6FE6-A3871EC3169E}"/>
                  </a:ext>
                </a:extLst>
              </p:cNvPr>
              <p:cNvSpPr>
                <a:spLocks/>
              </p:cNvSpPr>
              <p:nvPr/>
            </p:nvSpPr>
            <p:spPr bwMode="auto">
              <a:xfrm>
                <a:off x="7375540" y="3492503"/>
                <a:ext cx="755652" cy="1335089"/>
              </a:xfrm>
              <a:custGeom>
                <a:avLst/>
                <a:gdLst>
                  <a:gd name="T0" fmla="*/ 0 w 225"/>
                  <a:gd name="T1" fmla="*/ 336 h 397"/>
                  <a:gd name="T2" fmla="*/ 60 w 225"/>
                  <a:gd name="T3" fmla="*/ 397 h 397"/>
                  <a:gd name="T4" fmla="*/ 225 w 225"/>
                  <a:gd name="T5" fmla="*/ 0 h 397"/>
                  <a:gd name="T6" fmla="*/ 139 w 225"/>
                  <a:gd name="T7" fmla="*/ 0 h 397"/>
                  <a:gd name="T8" fmla="*/ 0 w 225"/>
                  <a:gd name="T9" fmla="*/ 336 h 397"/>
                </a:gdLst>
                <a:ahLst/>
                <a:cxnLst>
                  <a:cxn ang="0">
                    <a:pos x="T0" y="T1"/>
                  </a:cxn>
                  <a:cxn ang="0">
                    <a:pos x="T2" y="T3"/>
                  </a:cxn>
                  <a:cxn ang="0">
                    <a:pos x="T4" y="T5"/>
                  </a:cxn>
                  <a:cxn ang="0">
                    <a:pos x="T6" y="T7"/>
                  </a:cxn>
                  <a:cxn ang="0">
                    <a:pos x="T8" y="T9"/>
                  </a:cxn>
                </a:cxnLst>
                <a:rect l="0" t="0" r="r" b="b"/>
                <a:pathLst>
                  <a:path w="225" h="397">
                    <a:moveTo>
                      <a:pt x="0" y="336"/>
                    </a:moveTo>
                    <a:cubicBezTo>
                      <a:pt x="60" y="397"/>
                      <a:pt x="60" y="397"/>
                      <a:pt x="60" y="397"/>
                    </a:cubicBezTo>
                    <a:cubicBezTo>
                      <a:pt x="166" y="285"/>
                      <a:pt x="220" y="143"/>
                      <a:pt x="225" y="0"/>
                    </a:cubicBezTo>
                    <a:cubicBezTo>
                      <a:pt x="139" y="0"/>
                      <a:pt x="139" y="0"/>
                      <a:pt x="139" y="0"/>
                    </a:cubicBezTo>
                    <a:cubicBezTo>
                      <a:pt x="135" y="121"/>
                      <a:pt x="88" y="241"/>
                      <a:pt x="0" y="336"/>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8">
                <a:extLst>
                  <a:ext uri="{FF2B5EF4-FFF2-40B4-BE49-F238E27FC236}">
                    <a16:creationId xmlns:a16="http://schemas.microsoft.com/office/drawing/2014/main" id="{02C44F8A-CA15-6AFF-CCDF-7B098E28E6E7}"/>
                  </a:ext>
                </a:extLst>
              </p:cNvPr>
              <p:cNvSpPr>
                <a:spLocks/>
              </p:cNvSpPr>
              <p:nvPr/>
            </p:nvSpPr>
            <p:spPr bwMode="auto">
              <a:xfrm>
                <a:off x="6157925" y="4710118"/>
                <a:ext cx="1331915" cy="755651"/>
              </a:xfrm>
              <a:custGeom>
                <a:avLst/>
                <a:gdLst>
                  <a:gd name="T0" fmla="*/ 336 w 396"/>
                  <a:gd name="T1" fmla="*/ 0 h 225"/>
                  <a:gd name="T2" fmla="*/ 0 w 396"/>
                  <a:gd name="T3" fmla="*/ 139 h 225"/>
                  <a:gd name="T4" fmla="*/ 0 w 396"/>
                  <a:gd name="T5" fmla="*/ 225 h 225"/>
                  <a:gd name="T6" fmla="*/ 396 w 396"/>
                  <a:gd name="T7" fmla="*/ 61 h 225"/>
                  <a:gd name="T8" fmla="*/ 336 w 396"/>
                  <a:gd name="T9" fmla="*/ 0 h 225"/>
                </a:gdLst>
                <a:ahLst/>
                <a:cxnLst>
                  <a:cxn ang="0">
                    <a:pos x="T0" y="T1"/>
                  </a:cxn>
                  <a:cxn ang="0">
                    <a:pos x="T2" y="T3"/>
                  </a:cxn>
                  <a:cxn ang="0">
                    <a:pos x="T4" y="T5"/>
                  </a:cxn>
                  <a:cxn ang="0">
                    <a:pos x="T6" y="T7"/>
                  </a:cxn>
                  <a:cxn ang="0">
                    <a:pos x="T8" y="T9"/>
                  </a:cxn>
                </a:cxnLst>
                <a:rect l="0" t="0" r="r" b="b"/>
                <a:pathLst>
                  <a:path w="396" h="225">
                    <a:moveTo>
                      <a:pt x="336" y="0"/>
                    </a:moveTo>
                    <a:cubicBezTo>
                      <a:pt x="241" y="89"/>
                      <a:pt x="121" y="135"/>
                      <a:pt x="0" y="139"/>
                    </a:cubicBezTo>
                    <a:cubicBezTo>
                      <a:pt x="0" y="225"/>
                      <a:pt x="0" y="225"/>
                      <a:pt x="0" y="225"/>
                    </a:cubicBezTo>
                    <a:cubicBezTo>
                      <a:pt x="143" y="221"/>
                      <a:pt x="285" y="166"/>
                      <a:pt x="396" y="61"/>
                    </a:cubicBezTo>
                    <a:lnTo>
                      <a:pt x="336"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9">
                <a:extLst>
                  <a:ext uri="{FF2B5EF4-FFF2-40B4-BE49-F238E27FC236}">
                    <a16:creationId xmlns:a16="http://schemas.microsoft.com/office/drawing/2014/main" id="{745C2DE0-BA2E-AC3B-02A8-14D2EABB2D5F}"/>
                  </a:ext>
                </a:extLst>
              </p:cNvPr>
              <p:cNvSpPr>
                <a:spLocks/>
              </p:cNvSpPr>
              <p:nvPr/>
            </p:nvSpPr>
            <p:spPr bwMode="auto">
              <a:xfrm>
                <a:off x="4060832" y="3492503"/>
                <a:ext cx="755652" cy="1335089"/>
              </a:xfrm>
              <a:custGeom>
                <a:avLst/>
                <a:gdLst>
                  <a:gd name="T0" fmla="*/ 85 w 225"/>
                  <a:gd name="T1" fmla="*/ 0 h 397"/>
                  <a:gd name="T2" fmla="*/ 0 w 225"/>
                  <a:gd name="T3" fmla="*/ 0 h 397"/>
                  <a:gd name="T4" fmla="*/ 164 w 225"/>
                  <a:gd name="T5" fmla="*/ 397 h 397"/>
                  <a:gd name="T6" fmla="*/ 225 w 225"/>
                  <a:gd name="T7" fmla="*/ 336 h 397"/>
                  <a:gd name="T8" fmla="*/ 85 w 225"/>
                  <a:gd name="T9" fmla="*/ 0 h 397"/>
                </a:gdLst>
                <a:ahLst/>
                <a:cxnLst>
                  <a:cxn ang="0">
                    <a:pos x="T0" y="T1"/>
                  </a:cxn>
                  <a:cxn ang="0">
                    <a:pos x="T2" y="T3"/>
                  </a:cxn>
                  <a:cxn ang="0">
                    <a:pos x="T4" y="T5"/>
                  </a:cxn>
                  <a:cxn ang="0">
                    <a:pos x="T6" y="T7"/>
                  </a:cxn>
                  <a:cxn ang="0">
                    <a:pos x="T8" y="T9"/>
                  </a:cxn>
                </a:cxnLst>
                <a:rect l="0" t="0" r="r" b="b"/>
                <a:pathLst>
                  <a:path w="225" h="397">
                    <a:moveTo>
                      <a:pt x="85" y="0"/>
                    </a:moveTo>
                    <a:cubicBezTo>
                      <a:pt x="0" y="0"/>
                      <a:pt x="0" y="0"/>
                      <a:pt x="0" y="0"/>
                    </a:cubicBezTo>
                    <a:cubicBezTo>
                      <a:pt x="4" y="143"/>
                      <a:pt x="59" y="285"/>
                      <a:pt x="164" y="397"/>
                    </a:cubicBezTo>
                    <a:cubicBezTo>
                      <a:pt x="225" y="336"/>
                      <a:pt x="225" y="336"/>
                      <a:pt x="225" y="336"/>
                    </a:cubicBezTo>
                    <a:cubicBezTo>
                      <a:pt x="136" y="241"/>
                      <a:pt x="90" y="121"/>
                      <a:pt x="85" y="0"/>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0">
                <a:extLst>
                  <a:ext uri="{FF2B5EF4-FFF2-40B4-BE49-F238E27FC236}">
                    <a16:creationId xmlns:a16="http://schemas.microsoft.com/office/drawing/2014/main" id="{622EACDC-A673-451E-1183-9DA0A77FD3EE}"/>
                  </a:ext>
                </a:extLst>
              </p:cNvPr>
              <p:cNvSpPr>
                <a:spLocks/>
              </p:cNvSpPr>
              <p:nvPr/>
            </p:nvSpPr>
            <p:spPr bwMode="auto">
              <a:xfrm>
                <a:off x="4699009" y="4710118"/>
                <a:ext cx="1335090" cy="755651"/>
              </a:xfrm>
              <a:custGeom>
                <a:avLst/>
                <a:gdLst>
                  <a:gd name="T0" fmla="*/ 61 w 397"/>
                  <a:gd name="T1" fmla="*/ 0 h 225"/>
                  <a:gd name="T2" fmla="*/ 0 w 397"/>
                  <a:gd name="T3" fmla="*/ 61 h 225"/>
                  <a:gd name="T4" fmla="*/ 397 w 397"/>
                  <a:gd name="T5" fmla="*/ 225 h 225"/>
                  <a:gd name="T6" fmla="*/ 397 w 397"/>
                  <a:gd name="T7" fmla="*/ 139 h 225"/>
                  <a:gd name="T8" fmla="*/ 61 w 397"/>
                  <a:gd name="T9" fmla="*/ 0 h 225"/>
                </a:gdLst>
                <a:ahLst/>
                <a:cxnLst>
                  <a:cxn ang="0">
                    <a:pos x="T0" y="T1"/>
                  </a:cxn>
                  <a:cxn ang="0">
                    <a:pos x="T2" y="T3"/>
                  </a:cxn>
                  <a:cxn ang="0">
                    <a:pos x="T4" y="T5"/>
                  </a:cxn>
                  <a:cxn ang="0">
                    <a:pos x="T6" y="T7"/>
                  </a:cxn>
                  <a:cxn ang="0">
                    <a:pos x="T8" y="T9"/>
                  </a:cxn>
                </a:cxnLst>
                <a:rect l="0" t="0" r="r" b="b"/>
                <a:pathLst>
                  <a:path w="397" h="225">
                    <a:moveTo>
                      <a:pt x="61" y="0"/>
                    </a:moveTo>
                    <a:cubicBezTo>
                      <a:pt x="0" y="61"/>
                      <a:pt x="0" y="61"/>
                      <a:pt x="0" y="61"/>
                    </a:cubicBezTo>
                    <a:cubicBezTo>
                      <a:pt x="112" y="166"/>
                      <a:pt x="254" y="221"/>
                      <a:pt x="397" y="225"/>
                    </a:cubicBezTo>
                    <a:cubicBezTo>
                      <a:pt x="397" y="139"/>
                      <a:pt x="397" y="139"/>
                      <a:pt x="397" y="139"/>
                    </a:cubicBezTo>
                    <a:cubicBezTo>
                      <a:pt x="276" y="135"/>
                      <a:pt x="156" y="89"/>
                      <a:pt x="61" y="0"/>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1">
                <a:extLst>
                  <a:ext uri="{FF2B5EF4-FFF2-40B4-BE49-F238E27FC236}">
                    <a16:creationId xmlns:a16="http://schemas.microsoft.com/office/drawing/2014/main" id="{BE6F086D-D792-6E8C-5A74-4BECD64B2ED5}"/>
                  </a:ext>
                </a:extLst>
              </p:cNvPr>
              <p:cNvSpPr>
                <a:spLocks/>
              </p:cNvSpPr>
              <p:nvPr/>
            </p:nvSpPr>
            <p:spPr bwMode="auto">
              <a:xfrm>
                <a:off x="5219709" y="4867279"/>
                <a:ext cx="354014" cy="376239"/>
              </a:xfrm>
              <a:custGeom>
                <a:avLst/>
                <a:gdLst>
                  <a:gd name="T0" fmla="*/ 0 w 223"/>
                  <a:gd name="T1" fmla="*/ 146 h 237"/>
                  <a:gd name="T2" fmla="*/ 189 w 223"/>
                  <a:gd name="T3" fmla="*/ 0 h 237"/>
                  <a:gd name="T4" fmla="*/ 223 w 223"/>
                  <a:gd name="T5" fmla="*/ 237 h 237"/>
                  <a:gd name="T6" fmla="*/ 0 w 223"/>
                  <a:gd name="T7" fmla="*/ 146 h 237"/>
                </a:gdLst>
                <a:ahLst/>
                <a:cxnLst>
                  <a:cxn ang="0">
                    <a:pos x="T0" y="T1"/>
                  </a:cxn>
                  <a:cxn ang="0">
                    <a:pos x="T2" y="T3"/>
                  </a:cxn>
                  <a:cxn ang="0">
                    <a:pos x="T4" y="T5"/>
                  </a:cxn>
                  <a:cxn ang="0">
                    <a:pos x="T6" y="T7"/>
                  </a:cxn>
                </a:cxnLst>
                <a:rect l="0" t="0" r="r" b="b"/>
                <a:pathLst>
                  <a:path w="223" h="237">
                    <a:moveTo>
                      <a:pt x="0" y="146"/>
                    </a:moveTo>
                    <a:lnTo>
                      <a:pt x="189" y="0"/>
                    </a:lnTo>
                    <a:lnTo>
                      <a:pt x="223" y="237"/>
                    </a:lnTo>
                    <a:lnTo>
                      <a:pt x="0" y="146"/>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
                <a:extLst>
                  <a:ext uri="{FF2B5EF4-FFF2-40B4-BE49-F238E27FC236}">
                    <a16:creationId xmlns:a16="http://schemas.microsoft.com/office/drawing/2014/main" id="{BF7C529E-3CC7-476D-A666-2B57FBF6C332}"/>
                  </a:ext>
                </a:extLst>
              </p:cNvPr>
              <p:cNvSpPr>
                <a:spLocks/>
              </p:cNvSpPr>
              <p:nvPr/>
            </p:nvSpPr>
            <p:spPr bwMode="auto">
              <a:xfrm>
                <a:off x="6662749" y="4857755"/>
                <a:ext cx="349250" cy="376239"/>
              </a:xfrm>
              <a:custGeom>
                <a:avLst/>
                <a:gdLst>
                  <a:gd name="T0" fmla="*/ 0 w 220"/>
                  <a:gd name="T1" fmla="*/ 237 h 237"/>
                  <a:gd name="T2" fmla="*/ 29 w 220"/>
                  <a:gd name="T3" fmla="*/ 0 h 237"/>
                  <a:gd name="T4" fmla="*/ 220 w 220"/>
                  <a:gd name="T5" fmla="*/ 142 h 237"/>
                  <a:gd name="T6" fmla="*/ 0 w 220"/>
                  <a:gd name="T7" fmla="*/ 237 h 237"/>
                </a:gdLst>
                <a:ahLst/>
                <a:cxnLst>
                  <a:cxn ang="0">
                    <a:pos x="T0" y="T1"/>
                  </a:cxn>
                  <a:cxn ang="0">
                    <a:pos x="T2" y="T3"/>
                  </a:cxn>
                  <a:cxn ang="0">
                    <a:pos x="T4" y="T5"/>
                  </a:cxn>
                  <a:cxn ang="0">
                    <a:pos x="T6" y="T7"/>
                  </a:cxn>
                </a:cxnLst>
                <a:rect l="0" t="0" r="r" b="b"/>
                <a:pathLst>
                  <a:path w="220" h="237">
                    <a:moveTo>
                      <a:pt x="0" y="237"/>
                    </a:moveTo>
                    <a:lnTo>
                      <a:pt x="29" y="0"/>
                    </a:lnTo>
                    <a:lnTo>
                      <a:pt x="220" y="142"/>
                    </a:lnTo>
                    <a:lnTo>
                      <a:pt x="0" y="23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3">
                <a:extLst>
                  <a:ext uri="{FF2B5EF4-FFF2-40B4-BE49-F238E27FC236}">
                    <a16:creationId xmlns:a16="http://schemas.microsoft.com/office/drawing/2014/main" id="{9281EBB8-57AF-1F9D-8CB1-9A06B95DA4F3}"/>
                  </a:ext>
                </a:extLst>
              </p:cNvPr>
              <p:cNvSpPr>
                <a:spLocks/>
              </p:cNvSpPr>
              <p:nvPr/>
            </p:nvSpPr>
            <p:spPr bwMode="auto">
              <a:xfrm>
                <a:off x="7543815" y="3952878"/>
                <a:ext cx="376239" cy="354014"/>
              </a:xfrm>
              <a:custGeom>
                <a:avLst/>
                <a:gdLst>
                  <a:gd name="T0" fmla="*/ 148 w 237"/>
                  <a:gd name="T1" fmla="*/ 223 h 223"/>
                  <a:gd name="T2" fmla="*/ 0 w 237"/>
                  <a:gd name="T3" fmla="*/ 34 h 223"/>
                  <a:gd name="T4" fmla="*/ 237 w 237"/>
                  <a:gd name="T5" fmla="*/ 0 h 223"/>
                  <a:gd name="T6" fmla="*/ 148 w 237"/>
                  <a:gd name="T7" fmla="*/ 223 h 223"/>
                </a:gdLst>
                <a:ahLst/>
                <a:cxnLst>
                  <a:cxn ang="0">
                    <a:pos x="T0" y="T1"/>
                  </a:cxn>
                  <a:cxn ang="0">
                    <a:pos x="T2" y="T3"/>
                  </a:cxn>
                  <a:cxn ang="0">
                    <a:pos x="T4" y="T5"/>
                  </a:cxn>
                  <a:cxn ang="0">
                    <a:pos x="T6" y="T7"/>
                  </a:cxn>
                </a:cxnLst>
                <a:rect l="0" t="0" r="r" b="b"/>
                <a:pathLst>
                  <a:path w="237" h="223">
                    <a:moveTo>
                      <a:pt x="148" y="223"/>
                    </a:moveTo>
                    <a:lnTo>
                      <a:pt x="0" y="34"/>
                    </a:lnTo>
                    <a:lnTo>
                      <a:pt x="237" y="0"/>
                    </a:lnTo>
                    <a:lnTo>
                      <a:pt x="148" y="223"/>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4">
                <a:extLst>
                  <a:ext uri="{FF2B5EF4-FFF2-40B4-BE49-F238E27FC236}">
                    <a16:creationId xmlns:a16="http://schemas.microsoft.com/office/drawing/2014/main" id="{E930DEC7-1F26-B465-9D58-C3FD15AC0FEF}"/>
                  </a:ext>
                </a:extLst>
              </p:cNvPr>
              <p:cNvSpPr>
                <a:spLocks/>
              </p:cNvSpPr>
              <p:nvPr/>
            </p:nvSpPr>
            <p:spPr bwMode="auto">
              <a:xfrm>
                <a:off x="7532703" y="2514602"/>
                <a:ext cx="376239" cy="346076"/>
              </a:xfrm>
              <a:custGeom>
                <a:avLst/>
                <a:gdLst>
                  <a:gd name="T0" fmla="*/ 237 w 237"/>
                  <a:gd name="T1" fmla="*/ 218 h 218"/>
                  <a:gd name="T2" fmla="*/ 0 w 237"/>
                  <a:gd name="T3" fmla="*/ 191 h 218"/>
                  <a:gd name="T4" fmla="*/ 144 w 237"/>
                  <a:gd name="T5" fmla="*/ 0 h 218"/>
                  <a:gd name="T6" fmla="*/ 237 w 237"/>
                  <a:gd name="T7" fmla="*/ 218 h 218"/>
                </a:gdLst>
                <a:ahLst/>
                <a:cxnLst>
                  <a:cxn ang="0">
                    <a:pos x="T0" y="T1"/>
                  </a:cxn>
                  <a:cxn ang="0">
                    <a:pos x="T2" y="T3"/>
                  </a:cxn>
                  <a:cxn ang="0">
                    <a:pos x="T4" y="T5"/>
                  </a:cxn>
                  <a:cxn ang="0">
                    <a:pos x="T6" y="T7"/>
                  </a:cxn>
                </a:cxnLst>
                <a:rect l="0" t="0" r="r" b="b"/>
                <a:pathLst>
                  <a:path w="237" h="218">
                    <a:moveTo>
                      <a:pt x="237" y="218"/>
                    </a:moveTo>
                    <a:lnTo>
                      <a:pt x="0" y="191"/>
                    </a:lnTo>
                    <a:lnTo>
                      <a:pt x="144" y="0"/>
                    </a:lnTo>
                    <a:lnTo>
                      <a:pt x="237" y="218"/>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5">
                <a:extLst>
                  <a:ext uri="{FF2B5EF4-FFF2-40B4-BE49-F238E27FC236}">
                    <a16:creationId xmlns:a16="http://schemas.microsoft.com/office/drawing/2014/main" id="{EDC3FA14-EEEF-02BB-6460-F573BC2F5FD1}"/>
                  </a:ext>
                </a:extLst>
              </p:cNvPr>
              <p:cNvSpPr>
                <a:spLocks/>
              </p:cNvSpPr>
              <p:nvPr/>
            </p:nvSpPr>
            <p:spPr bwMode="auto">
              <a:xfrm>
                <a:off x="6629414" y="1606552"/>
                <a:ext cx="352425" cy="376239"/>
              </a:xfrm>
              <a:custGeom>
                <a:avLst/>
                <a:gdLst>
                  <a:gd name="T0" fmla="*/ 222 w 222"/>
                  <a:gd name="T1" fmla="*/ 89 h 237"/>
                  <a:gd name="T2" fmla="*/ 34 w 222"/>
                  <a:gd name="T3" fmla="*/ 237 h 237"/>
                  <a:gd name="T4" fmla="*/ 0 w 222"/>
                  <a:gd name="T5" fmla="*/ 0 h 237"/>
                  <a:gd name="T6" fmla="*/ 222 w 222"/>
                  <a:gd name="T7" fmla="*/ 89 h 237"/>
                </a:gdLst>
                <a:ahLst/>
                <a:cxnLst>
                  <a:cxn ang="0">
                    <a:pos x="T0" y="T1"/>
                  </a:cxn>
                  <a:cxn ang="0">
                    <a:pos x="T2" y="T3"/>
                  </a:cxn>
                  <a:cxn ang="0">
                    <a:pos x="T4" y="T5"/>
                  </a:cxn>
                  <a:cxn ang="0">
                    <a:pos x="T6" y="T7"/>
                  </a:cxn>
                </a:cxnLst>
                <a:rect l="0" t="0" r="r" b="b"/>
                <a:pathLst>
                  <a:path w="222" h="237">
                    <a:moveTo>
                      <a:pt x="222" y="89"/>
                    </a:moveTo>
                    <a:lnTo>
                      <a:pt x="34" y="237"/>
                    </a:lnTo>
                    <a:lnTo>
                      <a:pt x="0" y="0"/>
                    </a:lnTo>
                    <a:lnTo>
                      <a:pt x="222" y="89"/>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6">
                <a:extLst>
                  <a:ext uri="{FF2B5EF4-FFF2-40B4-BE49-F238E27FC236}">
                    <a16:creationId xmlns:a16="http://schemas.microsoft.com/office/drawing/2014/main" id="{8EEE4B2E-4674-F7AC-8666-56D54C21173D}"/>
                  </a:ext>
                </a:extLst>
              </p:cNvPr>
              <p:cNvSpPr>
                <a:spLocks/>
              </p:cNvSpPr>
              <p:nvPr/>
            </p:nvSpPr>
            <p:spPr bwMode="auto">
              <a:xfrm>
                <a:off x="5189549" y="1617665"/>
                <a:ext cx="350839" cy="376239"/>
              </a:xfrm>
              <a:custGeom>
                <a:avLst/>
                <a:gdLst>
                  <a:gd name="T0" fmla="*/ 221 w 221"/>
                  <a:gd name="T1" fmla="*/ 0 h 237"/>
                  <a:gd name="T2" fmla="*/ 191 w 221"/>
                  <a:gd name="T3" fmla="*/ 237 h 237"/>
                  <a:gd name="T4" fmla="*/ 0 w 221"/>
                  <a:gd name="T5" fmla="*/ 93 h 237"/>
                  <a:gd name="T6" fmla="*/ 221 w 221"/>
                  <a:gd name="T7" fmla="*/ 0 h 237"/>
                </a:gdLst>
                <a:ahLst/>
                <a:cxnLst>
                  <a:cxn ang="0">
                    <a:pos x="T0" y="T1"/>
                  </a:cxn>
                  <a:cxn ang="0">
                    <a:pos x="T2" y="T3"/>
                  </a:cxn>
                  <a:cxn ang="0">
                    <a:pos x="T4" y="T5"/>
                  </a:cxn>
                  <a:cxn ang="0">
                    <a:pos x="T6" y="T7"/>
                  </a:cxn>
                </a:cxnLst>
                <a:rect l="0" t="0" r="r" b="b"/>
                <a:pathLst>
                  <a:path w="221" h="237">
                    <a:moveTo>
                      <a:pt x="221" y="0"/>
                    </a:moveTo>
                    <a:lnTo>
                      <a:pt x="191" y="237"/>
                    </a:lnTo>
                    <a:lnTo>
                      <a:pt x="0" y="93"/>
                    </a:lnTo>
                    <a:lnTo>
                      <a:pt x="221"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7">
                <a:extLst>
                  <a:ext uri="{FF2B5EF4-FFF2-40B4-BE49-F238E27FC236}">
                    <a16:creationId xmlns:a16="http://schemas.microsoft.com/office/drawing/2014/main" id="{5C598FDA-4B61-0691-DB56-2CA9F76BB71F}"/>
                  </a:ext>
                </a:extLst>
              </p:cNvPr>
              <p:cNvSpPr>
                <a:spLocks/>
              </p:cNvSpPr>
              <p:nvPr/>
            </p:nvSpPr>
            <p:spPr bwMode="auto">
              <a:xfrm>
                <a:off x="4283081" y="2544766"/>
                <a:ext cx="376239" cy="349250"/>
              </a:xfrm>
              <a:custGeom>
                <a:avLst/>
                <a:gdLst>
                  <a:gd name="T0" fmla="*/ 89 w 237"/>
                  <a:gd name="T1" fmla="*/ 0 h 220"/>
                  <a:gd name="T2" fmla="*/ 237 w 237"/>
                  <a:gd name="T3" fmla="*/ 188 h 220"/>
                  <a:gd name="T4" fmla="*/ 0 w 237"/>
                  <a:gd name="T5" fmla="*/ 220 h 220"/>
                  <a:gd name="T6" fmla="*/ 89 w 237"/>
                  <a:gd name="T7" fmla="*/ 0 h 220"/>
                </a:gdLst>
                <a:ahLst/>
                <a:cxnLst>
                  <a:cxn ang="0">
                    <a:pos x="T0" y="T1"/>
                  </a:cxn>
                  <a:cxn ang="0">
                    <a:pos x="T2" y="T3"/>
                  </a:cxn>
                  <a:cxn ang="0">
                    <a:pos x="T4" y="T5"/>
                  </a:cxn>
                  <a:cxn ang="0">
                    <a:pos x="T6" y="T7"/>
                  </a:cxn>
                </a:cxnLst>
                <a:rect l="0" t="0" r="r" b="b"/>
                <a:pathLst>
                  <a:path w="237" h="220">
                    <a:moveTo>
                      <a:pt x="89" y="0"/>
                    </a:moveTo>
                    <a:lnTo>
                      <a:pt x="237" y="188"/>
                    </a:lnTo>
                    <a:lnTo>
                      <a:pt x="0" y="220"/>
                    </a:lnTo>
                    <a:lnTo>
                      <a:pt x="89"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8">
                <a:extLst>
                  <a:ext uri="{FF2B5EF4-FFF2-40B4-BE49-F238E27FC236}">
                    <a16:creationId xmlns:a16="http://schemas.microsoft.com/office/drawing/2014/main" id="{8CA8FA4B-6DF0-8CCF-3361-81D2A67CB681}"/>
                  </a:ext>
                </a:extLst>
              </p:cNvPr>
              <p:cNvSpPr>
                <a:spLocks/>
              </p:cNvSpPr>
              <p:nvPr/>
            </p:nvSpPr>
            <p:spPr bwMode="auto">
              <a:xfrm>
                <a:off x="4292601" y="3986212"/>
                <a:ext cx="376239" cy="350839"/>
              </a:xfrm>
              <a:custGeom>
                <a:avLst/>
                <a:gdLst>
                  <a:gd name="T0" fmla="*/ 0 w 237"/>
                  <a:gd name="T1" fmla="*/ 0 h 221"/>
                  <a:gd name="T2" fmla="*/ 237 w 237"/>
                  <a:gd name="T3" fmla="*/ 30 h 221"/>
                  <a:gd name="T4" fmla="*/ 93 w 237"/>
                  <a:gd name="T5" fmla="*/ 221 h 221"/>
                  <a:gd name="T6" fmla="*/ 0 w 237"/>
                  <a:gd name="T7" fmla="*/ 0 h 221"/>
                </a:gdLst>
                <a:ahLst/>
                <a:cxnLst>
                  <a:cxn ang="0">
                    <a:pos x="T0" y="T1"/>
                  </a:cxn>
                  <a:cxn ang="0">
                    <a:pos x="T2" y="T3"/>
                  </a:cxn>
                  <a:cxn ang="0">
                    <a:pos x="T4" y="T5"/>
                  </a:cxn>
                  <a:cxn ang="0">
                    <a:pos x="T6" y="T7"/>
                  </a:cxn>
                </a:cxnLst>
                <a:rect l="0" t="0" r="r" b="b"/>
                <a:pathLst>
                  <a:path w="237" h="221">
                    <a:moveTo>
                      <a:pt x="0" y="0"/>
                    </a:moveTo>
                    <a:lnTo>
                      <a:pt x="237" y="30"/>
                    </a:lnTo>
                    <a:lnTo>
                      <a:pt x="93" y="221"/>
                    </a:lnTo>
                    <a:lnTo>
                      <a:pt x="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Shape 2368">
              <a:extLst>
                <a:ext uri="{FF2B5EF4-FFF2-40B4-BE49-F238E27FC236}">
                  <a16:creationId xmlns:a16="http://schemas.microsoft.com/office/drawing/2014/main" id="{07B3ADE6-CD83-9740-842F-2F7338E34F71}"/>
                </a:ext>
              </a:extLst>
            </p:cNvPr>
            <p:cNvSpPr/>
            <p:nvPr/>
          </p:nvSpPr>
          <p:spPr>
            <a:xfrm>
              <a:off x="7349295" y="4373415"/>
              <a:ext cx="441285" cy="441251"/>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 name="Shape 2389">
              <a:extLst>
                <a:ext uri="{FF2B5EF4-FFF2-40B4-BE49-F238E27FC236}">
                  <a16:creationId xmlns:a16="http://schemas.microsoft.com/office/drawing/2014/main" id="{F0888FBE-F673-36F4-3F44-2E6DEFF8B153}"/>
                </a:ext>
              </a:extLst>
            </p:cNvPr>
            <p:cNvSpPr/>
            <p:nvPr/>
          </p:nvSpPr>
          <p:spPr>
            <a:xfrm>
              <a:off x="6454158" y="5284272"/>
              <a:ext cx="441285" cy="361024"/>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7" name="Shape 2390">
              <a:extLst>
                <a:ext uri="{FF2B5EF4-FFF2-40B4-BE49-F238E27FC236}">
                  <a16:creationId xmlns:a16="http://schemas.microsoft.com/office/drawing/2014/main" id="{E6360618-5E24-AA94-3932-E065BCF802AB}"/>
                </a:ext>
              </a:extLst>
            </p:cNvPr>
            <p:cNvSpPr/>
            <p:nvPr/>
          </p:nvSpPr>
          <p:spPr>
            <a:xfrm>
              <a:off x="5267920" y="5264910"/>
              <a:ext cx="441285" cy="441251"/>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8" name="Shape 2435">
              <a:extLst>
                <a:ext uri="{FF2B5EF4-FFF2-40B4-BE49-F238E27FC236}">
                  <a16:creationId xmlns:a16="http://schemas.microsoft.com/office/drawing/2014/main" id="{32197A04-00A4-0F26-23B7-E5DC74C53E48}"/>
                </a:ext>
              </a:extLst>
            </p:cNvPr>
            <p:cNvSpPr/>
            <p:nvPr/>
          </p:nvSpPr>
          <p:spPr>
            <a:xfrm>
              <a:off x="5268521" y="2343180"/>
              <a:ext cx="441285" cy="441251"/>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 name="Shape 2447">
              <a:extLst>
                <a:ext uri="{FF2B5EF4-FFF2-40B4-BE49-F238E27FC236}">
                  <a16:creationId xmlns:a16="http://schemas.microsoft.com/office/drawing/2014/main" id="{C1C05399-7264-6778-3380-DD6D0BCE6DC5}"/>
                </a:ext>
              </a:extLst>
            </p:cNvPr>
            <p:cNvSpPr/>
            <p:nvPr/>
          </p:nvSpPr>
          <p:spPr>
            <a:xfrm>
              <a:off x="6478780" y="2337869"/>
              <a:ext cx="441285" cy="361024"/>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0" name="Shape 2486">
              <a:extLst>
                <a:ext uri="{FF2B5EF4-FFF2-40B4-BE49-F238E27FC236}">
                  <a16:creationId xmlns:a16="http://schemas.microsoft.com/office/drawing/2014/main" id="{CC781E6A-15D8-DBB4-6C96-1D0B3889E3A4}"/>
                </a:ext>
              </a:extLst>
            </p:cNvPr>
            <p:cNvSpPr/>
            <p:nvPr/>
          </p:nvSpPr>
          <p:spPr>
            <a:xfrm>
              <a:off x="4496028" y="4398908"/>
              <a:ext cx="240701" cy="441251"/>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1" name="Shape 2627">
              <a:extLst>
                <a:ext uri="{FF2B5EF4-FFF2-40B4-BE49-F238E27FC236}">
                  <a16:creationId xmlns:a16="http://schemas.microsoft.com/office/drawing/2014/main" id="{D454AEC4-0571-9F95-BE95-A9ACF275C44F}"/>
                </a:ext>
              </a:extLst>
            </p:cNvPr>
            <p:cNvSpPr/>
            <p:nvPr/>
          </p:nvSpPr>
          <p:spPr>
            <a:xfrm>
              <a:off x="4426938" y="3204392"/>
              <a:ext cx="441285" cy="441251"/>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2" name="Shape 2630">
              <a:extLst>
                <a:ext uri="{FF2B5EF4-FFF2-40B4-BE49-F238E27FC236}">
                  <a16:creationId xmlns:a16="http://schemas.microsoft.com/office/drawing/2014/main" id="{3E71C836-5AEB-3752-DCC0-E83E7CE87B97}"/>
                </a:ext>
              </a:extLst>
            </p:cNvPr>
            <p:cNvSpPr/>
            <p:nvPr/>
          </p:nvSpPr>
          <p:spPr>
            <a:xfrm>
              <a:off x="7309631" y="3183070"/>
              <a:ext cx="441010" cy="441272"/>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FFFFFF"/>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nvGrpSpPr>
            <p:cNvPr id="13" name="Group 12">
              <a:extLst>
                <a:ext uri="{FF2B5EF4-FFF2-40B4-BE49-F238E27FC236}">
                  <a16:creationId xmlns:a16="http://schemas.microsoft.com/office/drawing/2014/main" id="{FC2975D1-3221-4680-18C2-1B7F22A30B69}"/>
                </a:ext>
              </a:extLst>
            </p:cNvPr>
            <p:cNvGrpSpPr/>
            <p:nvPr/>
          </p:nvGrpSpPr>
          <p:grpSpPr>
            <a:xfrm>
              <a:off x="5488563" y="3393775"/>
              <a:ext cx="1214873" cy="1213439"/>
              <a:chOff x="4749800" y="2085975"/>
              <a:chExt cx="2692400" cy="2689225"/>
            </a:xfrm>
          </p:grpSpPr>
          <p:sp>
            <p:nvSpPr>
              <p:cNvPr id="14" name="Oval 13">
                <a:extLst>
                  <a:ext uri="{FF2B5EF4-FFF2-40B4-BE49-F238E27FC236}">
                    <a16:creationId xmlns:a16="http://schemas.microsoft.com/office/drawing/2014/main" id="{7A1E0CFD-132A-D3E2-56A4-B6073B8D05E4}"/>
                  </a:ext>
                </a:extLst>
              </p:cNvPr>
              <p:cNvSpPr>
                <a:spLocks noChangeArrowheads="1"/>
              </p:cNvSpPr>
              <p:nvPr/>
            </p:nvSpPr>
            <p:spPr bwMode="auto">
              <a:xfrm>
                <a:off x="4749800" y="2085975"/>
                <a:ext cx="2692400" cy="268922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14">
                <a:extLst>
                  <a:ext uri="{FF2B5EF4-FFF2-40B4-BE49-F238E27FC236}">
                    <a16:creationId xmlns:a16="http://schemas.microsoft.com/office/drawing/2014/main" id="{98325FBF-1C8A-D27B-5083-DFFAD2561D9F}"/>
                  </a:ext>
                </a:extLst>
              </p:cNvPr>
              <p:cNvSpPr>
                <a:spLocks noChangeArrowheads="1"/>
              </p:cNvSpPr>
              <p:nvPr/>
            </p:nvSpPr>
            <p:spPr bwMode="auto">
              <a:xfrm>
                <a:off x="4889500" y="2230438"/>
                <a:ext cx="2408238" cy="2401888"/>
              </a:xfrm>
              <a:prstGeom prst="ellipse">
                <a:avLst/>
              </a:pr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Oval 15">
                <a:extLst>
                  <a:ext uri="{FF2B5EF4-FFF2-40B4-BE49-F238E27FC236}">
                    <a16:creationId xmlns:a16="http://schemas.microsoft.com/office/drawing/2014/main" id="{D8E8D4E0-D41D-5A0C-9210-587C6259B7EB}"/>
                  </a:ext>
                </a:extLst>
              </p:cNvPr>
              <p:cNvSpPr>
                <a:spLocks noChangeArrowheads="1"/>
              </p:cNvSpPr>
              <p:nvPr/>
            </p:nvSpPr>
            <p:spPr bwMode="auto">
              <a:xfrm>
                <a:off x="4962525" y="2297113"/>
                <a:ext cx="2266950" cy="22669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16">
                <a:extLst>
                  <a:ext uri="{FF2B5EF4-FFF2-40B4-BE49-F238E27FC236}">
                    <a16:creationId xmlns:a16="http://schemas.microsoft.com/office/drawing/2014/main" id="{3D4F027A-E42E-F4FE-11AC-87160FCC7D42}"/>
                  </a:ext>
                </a:extLst>
              </p:cNvPr>
              <p:cNvSpPr>
                <a:spLocks noChangeArrowheads="1"/>
              </p:cNvSpPr>
              <p:nvPr/>
            </p:nvSpPr>
            <p:spPr bwMode="auto">
              <a:xfrm>
                <a:off x="5967413" y="3306763"/>
                <a:ext cx="254000" cy="24923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9">
                <a:extLst>
                  <a:ext uri="{FF2B5EF4-FFF2-40B4-BE49-F238E27FC236}">
                    <a16:creationId xmlns:a16="http://schemas.microsoft.com/office/drawing/2014/main" id="{2462D57B-DFAE-3A72-D23F-12A3EF0C3B95}"/>
                  </a:ext>
                </a:extLst>
              </p:cNvPr>
              <p:cNvSpPr>
                <a:spLocks/>
              </p:cNvSpPr>
              <p:nvPr/>
            </p:nvSpPr>
            <p:spPr bwMode="auto">
              <a:xfrm>
                <a:off x="6046788" y="2614613"/>
                <a:ext cx="95250" cy="865188"/>
              </a:xfrm>
              <a:custGeom>
                <a:avLst/>
                <a:gdLst>
                  <a:gd name="T0" fmla="*/ 13 w 25"/>
                  <a:gd name="T1" fmla="*/ 229 h 229"/>
                  <a:gd name="T2" fmla="*/ 0 w 25"/>
                  <a:gd name="T3" fmla="*/ 216 h 229"/>
                  <a:gd name="T4" fmla="*/ 0 w 25"/>
                  <a:gd name="T5" fmla="*/ 12 h 229"/>
                  <a:gd name="T6" fmla="*/ 13 w 25"/>
                  <a:gd name="T7" fmla="*/ 0 h 229"/>
                  <a:gd name="T8" fmla="*/ 25 w 25"/>
                  <a:gd name="T9" fmla="*/ 12 h 229"/>
                  <a:gd name="T10" fmla="*/ 25 w 25"/>
                  <a:gd name="T11" fmla="*/ 216 h 229"/>
                  <a:gd name="T12" fmla="*/ 13 w 25"/>
                  <a:gd name="T13" fmla="*/ 229 h 229"/>
                </a:gdLst>
                <a:ahLst/>
                <a:cxnLst>
                  <a:cxn ang="0">
                    <a:pos x="T0" y="T1"/>
                  </a:cxn>
                  <a:cxn ang="0">
                    <a:pos x="T2" y="T3"/>
                  </a:cxn>
                  <a:cxn ang="0">
                    <a:pos x="T4" y="T5"/>
                  </a:cxn>
                  <a:cxn ang="0">
                    <a:pos x="T6" y="T7"/>
                  </a:cxn>
                  <a:cxn ang="0">
                    <a:pos x="T8" y="T9"/>
                  </a:cxn>
                  <a:cxn ang="0">
                    <a:pos x="T10" y="T11"/>
                  </a:cxn>
                  <a:cxn ang="0">
                    <a:pos x="T12" y="T13"/>
                  </a:cxn>
                </a:cxnLst>
                <a:rect l="0" t="0" r="r" b="b"/>
                <a:pathLst>
                  <a:path w="25" h="229">
                    <a:moveTo>
                      <a:pt x="13" y="229"/>
                    </a:moveTo>
                    <a:cubicBezTo>
                      <a:pt x="6" y="229"/>
                      <a:pt x="0" y="223"/>
                      <a:pt x="0" y="216"/>
                    </a:cubicBezTo>
                    <a:cubicBezTo>
                      <a:pt x="0" y="12"/>
                      <a:pt x="0" y="12"/>
                      <a:pt x="0" y="12"/>
                    </a:cubicBezTo>
                    <a:cubicBezTo>
                      <a:pt x="0" y="5"/>
                      <a:pt x="6" y="0"/>
                      <a:pt x="13" y="0"/>
                    </a:cubicBezTo>
                    <a:cubicBezTo>
                      <a:pt x="20" y="0"/>
                      <a:pt x="25" y="5"/>
                      <a:pt x="25" y="12"/>
                    </a:cubicBezTo>
                    <a:cubicBezTo>
                      <a:pt x="25" y="216"/>
                      <a:pt x="25" y="216"/>
                      <a:pt x="25" y="216"/>
                    </a:cubicBezTo>
                    <a:cubicBezTo>
                      <a:pt x="25" y="223"/>
                      <a:pt x="20" y="229"/>
                      <a:pt x="13" y="2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a:extLst>
                  <a:ext uri="{FF2B5EF4-FFF2-40B4-BE49-F238E27FC236}">
                    <a16:creationId xmlns:a16="http://schemas.microsoft.com/office/drawing/2014/main" id="{AAD27DB6-2624-2ACF-DA54-A389181AD8F6}"/>
                  </a:ext>
                </a:extLst>
              </p:cNvPr>
              <p:cNvSpPr>
                <a:spLocks/>
              </p:cNvSpPr>
              <p:nvPr/>
            </p:nvSpPr>
            <p:spPr bwMode="auto">
              <a:xfrm>
                <a:off x="5543550" y="3378200"/>
                <a:ext cx="604838" cy="388938"/>
              </a:xfrm>
              <a:custGeom>
                <a:avLst/>
                <a:gdLst>
                  <a:gd name="T0" fmla="*/ 14 w 160"/>
                  <a:gd name="T1" fmla="*/ 103 h 103"/>
                  <a:gd name="T2" fmla="*/ 3 w 160"/>
                  <a:gd name="T3" fmla="*/ 96 h 103"/>
                  <a:gd name="T4" fmla="*/ 8 w 160"/>
                  <a:gd name="T5" fmla="*/ 79 h 103"/>
                  <a:gd name="T6" fmla="*/ 140 w 160"/>
                  <a:gd name="T7" fmla="*/ 3 h 103"/>
                  <a:gd name="T8" fmla="*/ 157 w 160"/>
                  <a:gd name="T9" fmla="*/ 8 h 103"/>
                  <a:gd name="T10" fmla="*/ 152 w 160"/>
                  <a:gd name="T11" fmla="*/ 25 h 103"/>
                  <a:gd name="T12" fmla="*/ 20 w 160"/>
                  <a:gd name="T13" fmla="*/ 101 h 103"/>
                  <a:gd name="T14" fmla="*/ 14 w 160"/>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03">
                    <a:moveTo>
                      <a:pt x="14" y="103"/>
                    </a:moveTo>
                    <a:cubicBezTo>
                      <a:pt x="10" y="103"/>
                      <a:pt x="5" y="101"/>
                      <a:pt x="3" y="96"/>
                    </a:cubicBezTo>
                    <a:cubicBezTo>
                      <a:pt x="0" y="90"/>
                      <a:pt x="2" y="83"/>
                      <a:pt x="8" y="79"/>
                    </a:cubicBezTo>
                    <a:cubicBezTo>
                      <a:pt x="140" y="3"/>
                      <a:pt x="140" y="3"/>
                      <a:pt x="140" y="3"/>
                    </a:cubicBezTo>
                    <a:cubicBezTo>
                      <a:pt x="146" y="0"/>
                      <a:pt x="153" y="2"/>
                      <a:pt x="157" y="8"/>
                    </a:cubicBezTo>
                    <a:cubicBezTo>
                      <a:pt x="160" y="14"/>
                      <a:pt x="158" y="21"/>
                      <a:pt x="152" y="25"/>
                    </a:cubicBezTo>
                    <a:cubicBezTo>
                      <a:pt x="20" y="101"/>
                      <a:pt x="20" y="101"/>
                      <a:pt x="20" y="101"/>
                    </a:cubicBezTo>
                    <a:cubicBezTo>
                      <a:pt x="18" y="102"/>
                      <a:pt x="16" y="103"/>
                      <a:pt x="14" y="10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19">
                <a:extLst>
                  <a:ext uri="{FF2B5EF4-FFF2-40B4-BE49-F238E27FC236}">
                    <a16:creationId xmlns:a16="http://schemas.microsoft.com/office/drawing/2014/main" id="{98F72C5C-97F9-6B24-8D2A-3F51D571A1CD}"/>
                  </a:ext>
                </a:extLst>
              </p:cNvPr>
              <p:cNvSpPr>
                <a:spLocks noChangeArrowheads="1"/>
              </p:cNvSpPr>
              <p:nvPr/>
            </p:nvSpPr>
            <p:spPr bwMode="auto">
              <a:xfrm>
                <a:off x="6024563" y="3359150"/>
                <a:ext cx="142875" cy="142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a:extLst>
                  <a:ext uri="{FF2B5EF4-FFF2-40B4-BE49-F238E27FC236}">
                    <a16:creationId xmlns:a16="http://schemas.microsoft.com/office/drawing/2014/main" id="{5917808A-08D7-E00B-0902-8D250618AE80}"/>
                  </a:ext>
                </a:extLst>
              </p:cNvPr>
              <p:cNvSpPr>
                <a:spLocks/>
              </p:cNvSpPr>
              <p:nvPr/>
            </p:nvSpPr>
            <p:spPr bwMode="auto">
              <a:xfrm>
                <a:off x="6062663" y="2255838"/>
                <a:ext cx="63500" cy="246063"/>
              </a:xfrm>
              <a:custGeom>
                <a:avLst/>
                <a:gdLst>
                  <a:gd name="T0" fmla="*/ 9 w 17"/>
                  <a:gd name="T1" fmla="*/ 65 h 65"/>
                  <a:gd name="T2" fmla="*/ 0 w 17"/>
                  <a:gd name="T3" fmla="*/ 57 h 65"/>
                  <a:gd name="T4" fmla="*/ 0 w 17"/>
                  <a:gd name="T5" fmla="*/ 8 h 65"/>
                  <a:gd name="T6" fmla="*/ 9 w 17"/>
                  <a:gd name="T7" fmla="*/ 0 h 65"/>
                  <a:gd name="T8" fmla="*/ 17 w 17"/>
                  <a:gd name="T9" fmla="*/ 8 h 65"/>
                  <a:gd name="T10" fmla="*/ 17 w 17"/>
                  <a:gd name="T11" fmla="*/ 57 h 65"/>
                  <a:gd name="T12" fmla="*/ 9 w 17"/>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17" h="65">
                    <a:moveTo>
                      <a:pt x="9" y="65"/>
                    </a:moveTo>
                    <a:cubicBezTo>
                      <a:pt x="4" y="65"/>
                      <a:pt x="0" y="62"/>
                      <a:pt x="0" y="57"/>
                    </a:cubicBezTo>
                    <a:cubicBezTo>
                      <a:pt x="0" y="8"/>
                      <a:pt x="0" y="8"/>
                      <a:pt x="0" y="8"/>
                    </a:cubicBezTo>
                    <a:cubicBezTo>
                      <a:pt x="0" y="4"/>
                      <a:pt x="4" y="0"/>
                      <a:pt x="9" y="0"/>
                    </a:cubicBezTo>
                    <a:cubicBezTo>
                      <a:pt x="13" y="0"/>
                      <a:pt x="17" y="4"/>
                      <a:pt x="17" y="8"/>
                    </a:cubicBezTo>
                    <a:cubicBezTo>
                      <a:pt x="17" y="57"/>
                      <a:pt x="17" y="57"/>
                      <a:pt x="17" y="57"/>
                    </a:cubicBezTo>
                    <a:cubicBezTo>
                      <a:pt x="17" y="62"/>
                      <a:pt x="13" y="65"/>
                      <a:pt x="9" y="65"/>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3">
                <a:extLst>
                  <a:ext uri="{FF2B5EF4-FFF2-40B4-BE49-F238E27FC236}">
                    <a16:creationId xmlns:a16="http://schemas.microsoft.com/office/drawing/2014/main" id="{7CDE2C34-49AC-D71B-C784-63DA13F62961}"/>
                  </a:ext>
                </a:extLst>
              </p:cNvPr>
              <p:cNvSpPr>
                <a:spLocks/>
              </p:cNvSpPr>
              <p:nvPr/>
            </p:nvSpPr>
            <p:spPr bwMode="auto">
              <a:xfrm>
                <a:off x="6062663" y="4360863"/>
                <a:ext cx="63500" cy="244475"/>
              </a:xfrm>
              <a:custGeom>
                <a:avLst/>
                <a:gdLst>
                  <a:gd name="T0" fmla="*/ 9 w 17"/>
                  <a:gd name="T1" fmla="*/ 65 h 65"/>
                  <a:gd name="T2" fmla="*/ 0 w 17"/>
                  <a:gd name="T3" fmla="*/ 57 h 65"/>
                  <a:gd name="T4" fmla="*/ 0 w 17"/>
                  <a:gd name="T5" fmla="*/ 8 h 65"/>
                  <a:gd name="T6" fmla="*/ 9 w 17"/>
                  <a:gd name="T7" fmla="*/ 0 h 65"/>
                  <a:gd name="T8" fmla="*/ 17 w 17"/>
                  <a:gd name="T9" fmla="*/ 8 h 65"/>
                  <a:gd name="T10" fmla="*/ 17 w 17"/>
                  <a:gd name="T11" fmla="*/ 57 h 65"/>
                  <a:gd name="T12" fmla="*/ 9 w 17"/>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17" h="65">
                    <a:moveTo>
                      <a:pt x="9" y="65"/>
                    </a:moveTo>
                    <a:cubicBezTo>
                      <a:pt x="4" y="65"/>
                      <a:pt x="0" y="62"/>
                      <a:pt x="0" y="57"/>
                    </a:cubicBezTo>
                    <a:cubicBezTo>
                      <a:pt x="0" y="8"/>
                      <a:pt x="0" y="8"/>
                      <a:pt x="0" y="8"/>
                    </a:cubicBezTo>
                    <a:cubicBezTo>
                      <a:pt x="0" y="3"/>
                      <a:pt x="4" y="0"/>
                      <a:pt x="9" y="0"/>
                    </a:cubicBezTo>
                    <a:cubicBezTo>
                      <a:pt x="13" y="0"/>
                      <a:pt x="17" y="3"/>
                      <a:pt x="17" y="8"/>
                    </a:cubicBezTo>
                    <a:cubicBezTo>
                      <a:pt x="17" y="57"/>
                      <a:pt x="17" y="57"/>
                      <a:pt x="17" y="57"/>
                    </a:cubicBezTo>
                    <a:cubicBezTo>
                      <a:pt x="17" y="62"/>
                      <a:pt x="13" y="65"/>
                      <a:pt x="9" y="65"/>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a:extLst>
                  <a:ext uri="{FF2B5EF4-FFF2-40B4-BE49-F238E27FC236}">
                    <a16:creationId xmlns:a16="http://schemas.microsoft.com/office/drawing/2014/main" id="{9C9EB5F0-532E-10CF-F260-062B27AF9928}"/>
                  </a:ext>
                </a:extLst>
              </p:cNvPr>
              <p:cNvSpPr>
                <a:spLocks/>
              </p:cNvSpPr>
              <p:nvPr/>
            </p:nvSpPr>
            <p:spPr bwMode="auto">
              <a:xfrm>
                <a:off x="7021513" y="3400425"/>
                <a:ext cx="250825" cy="60325"/>
              </a:xfrm>
              <a:custGeom>
                <a:avLst/>
                <a:gdLst>
                  <a:gd name="T0" fmla="*/ 58 w 66"/>
                  <a:gd name="T1" fmla="*/ 16 h 16"/>
                  <a:gd name="T2" fmla="*/ 9 w 66"/>
                  <a:gd name="T3" fmla="*/ 16 h 16"/>
                  <a:gd name="T4" fmla="*/ 0 w 66"/>
                  <a:gd name="T5" fmla="*/ 8 h 16"/>
                  <a:gd name="T6" fmla="*/ 9 w 66"/>
                  <a:gd name="T7" fmla="*/ 0 h 16"/>
                  <a:gd name="T8" fmla="*/ 58 w 66"/>
                  <a:gd name="T9" fmla="*/ 0 h 16"/>
                  <a:gd name="T10" fmla="*/ 66 w 66"/>
                  <a:gd name="T11" fmla="*/ 8 h 16"/>
                  <a:gd name="T12" fmla="*/ 58 w 66"/>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66" h="16">
                    <a:moveTo>
                      <a:pt x="58" y="16"/>
                    </a:moveTo>
                    <a:cubicBezTo>
                      <a:pt x="9" y="16"/>
                      <a:pt x="9" y="16"/>
                      <a:pt x="9" y="16"/>
                    </a:cubicBezTo>
                    <a:cubicBezTo>
                      <a:pt x="4" y="16"/>
                      <a:pt x="0" y="13"/>
                      <a:pt x="0" y="8"/>
                    </a:cubicBezTo>
                    <a:cubicBezTo>
                      <a:pt x="0" y="3"/>
                      <a:pt x="4" y="0"/>
                      <a:pt x="9" y="0"/>
                    </a:cubicBezTo>
                    <a:cubicBezTo>
                      <a:pt x="58" y="0"/>
                      <a:pt x="58" y="0"/>
                      <a:pt x="58" y="0"/>
                    </a:cubicBezTo>
                    <a:cubicBezTo>
                      <a:pt x="62" y="0"/>
                      <a:pt x="66" y="3"/>
                      <a:pt x="66" y="8"/>
                    </a:cubicBezTo>
                    <a:cubicBezTo>
                      <a:pt x="66" y="13"/>
                      <a:pt x="62" y="16"/>
                      <a:pt x="58" y="16"/>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
                <a:extLst>
                  <a:ext uri="{FF2B5EF4-FFF2-40B4-BE49-F238E27FC236}">
                    <a16:creationId xmlns:a16="http://schemas.microsoft.com/office/drawing/2014/main" id="{1CA9C838-7726-2BEF-6F22-62A1C243AEE7}"/>
                  </a:ext>
                </a:extLst>
              </p:cNvPr>
              <p:cNvSpPr>
                <a:spLocks/>
              </p:cNvSpPr>
              <p:nvPr/>
            </p:nvSpPr>
            <p:spPr bwMode="auto">
              <a:xfrm>
                <a:off x="4919663" y="3400425"/>
                <a:ext cx="246063" cy="60325"/>
              </a:xfrm>
              <a:custGeom>
                <a:avLst/>
                <a:gdLst>
                  <a:gd name="T0" fmla="*/ 57 w 65"/>
                  <a:gd name="T1" fmla="*/ 16 h 16"/>
                  <a:gd name="T2" fmla="*/ 8 w 65"/>
                  <a:gd name="T3" fmla="*/ 16 h 16"/>
                  <a:gd name="T4" fmla="*/ 0 w 65"/>
                  <a:gd name="T5" fmla="*/ 8 h 16"/>
                  <a:gd name="T6" fmla="*/ 8 w 65"/>
                  <a:gd name="T7" fmla="*/ 0 h 16"/>
                  <a:gd name="T8" fmla="*/ 57 w 65"/>
                  <a:gd name="T9" fmla="*/ 0 h 16"/>
                  <a:gd name="T10" fmla="*/ 65 w 65"/>
                  <a:gd name="T11" fmla="*/ 8 h 16"/>
                  <a:gd name="T12" fmla="*/ 57 w 65"/>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57" y="16"/>
                    </a:moveTo>
                    <a:cubicBezTo>
                      <a:pt x="8" y="16"/>
                      <a:pt x="8" y="16"/>
                      <a:pt x="8" y="16"/>
                    </a:cubicBezTo>
                    <a:cubicBezTo>
                      <a:pt x="3" y="16"/>
                      <a:pt x="0" y="13"/>
                      <a:pt x="0" y="8"/>
                    </a:cubicBezTo>
                    <a:cubicBezTo>
                      <a:pt x="0" y="3"/>
                      <a:pt x="3" y="0"/>
                      <a:pt x="8" y="0"/>
                    </a:cubicBezTo>
                    <a:cubicBezTo>
                      <a:pt x="57" y="0"/>
                      <a:pt x="57" y="0"/>
                      <a:pt x="57" y="0"/>
                    </a:cubicBezTo>
                    <a:cubicBezTo>
                      <a:pt x="61" y="0"/>
                      <a:pt x="65" y="3"/>
                      <a:pt x="65" y="8"/>
                    </a:cubicBezTo>
                    <a:cubicBezTo>
                      <a:pt x="65" y="13"/>
                      <a:pt x="61" y="16"/>
                      <a:pt x="57" y="16"/>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6">
                <a:extLst>
                  <a:ext uri="{FF2B5EF4-FFF2-40B4-BE49-F238E27FC236}">
                    <a16:creationId xmlns:a16="http://schemas.microsoft.com/office/drawing/2014/main" id="{7CCC7133-2598-388A-3D6D-26DB64EFB1E3}"/>
                  </a:ext>
                </a:extLst>
              </p:cNvPr>
              <p:cNvSpPr>
                <a:spLocks/>
              </p:cNvSpPr>
              <p:nvPr/>
            </p:nvSpPr>
            <p:spPr bwMode="auto">
              <a:xfrm>
                <a:off x="5487988" y="2403475"/>
                <a:ext cx="161925" cy="227013"/>
              </a:xfrm>
              <a:custGeom>
                <a:avLst/>
                <a:gdLst>
                  <a:gd name="T0" fmla="*/ 34 w 43"/>
                  <a:gd name="T1" fmla="*/ 60 h 60"/>
                  <a:gd name="T2" fmla="*/ 27 w 43"/>
                  <a:gd name="T3" fmla="*/ 56 h 60"/>
                  <a:gd name="T4" fmla="*/ 2 w 43"/>
                  <a:gd name="T5" fmla="*/ 14 h 60"/>
                  <a:gd name="T6" fmla="*/ 5 w 43"/>
                  <a:gd name="T7" fmla="*/ 3 h 60"/>
                  <a:gd name="T8" fmla="*/ 17 w 43"/>
                  <a:gd name="T9" fmla="*/ 6 h 60"/>
                  <a:gd name="T10" fmla="*/ 41 w 43"/>
                  <a:gd name="T11" fmla="*/ 48 h 60"/>
                  <a:gd name="T12" fmla="*/ 38 w 43"/>
                  <a:gd name="T13" fmla="*/ 59 h 60"/>
                  <a:gd name="T14" fmla="*/ 34 w 43"/>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60">
                    <a:moveTo>
                      <a:pt x="34" y="60"/>
                    </a:moveTo>
                    <a:cubicBezTo>
                      <a:pt x="31" y="60"/>
                      <a:pt x="28" y="59"/>
                      <a:pt x="27" y="56"/>
                    </a:cubicBezTo>
                    <a:cubicBezTo>
                      <a:pt x="2" y="14"/>
                      <a:pt x="2" y="14"/>
                      <a:pt x="2" y="14"/>
                    </a:cubicBezTo>
                    <a:cubicBezTo>
                      <a:pt x="0" y="10"/>
                      <a:pt x="1" y="5"/>
                      <a:pt x="5" y="3"/>
                    </a:cubicBezTo>
                    <a:cubicBezTo>
                      <a:pt x="9" y="0"/>
                      <a:pt x="14" y="2"/>
                      <a:pt x="17" y="6"/>
                    </a:cubicBezTo>
                    <a:cubicBezTo>
                      <a:pt x="41" y="48"/>
                      <a:pt x="41" y="48"/>
                      <a:pt x="41" y="48"/>
                    </a:cubicBezTo>
                    <a:cubicBezTo>
                      <a:pt x="43" y="52"/>
                      <a:pt x="42" y="57"/>
                      <a:pt x="38" y="59"/>
                    </a:cubicBezTo>
                    <a:cubicBezTo>
                      <a:pt x="37" y="60"/>
                      <a:pt x="35" y="60"/>
                      <a:pt x="34" y="6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7">
                <a:extLst>
                  <a:ext uri="{FF2B5EF4-FFF2-40B4-BE49-F238E27FC236}">
                    <a16:creationId xmlns:a16="http://schemas.microsoft.com/office/drawing/2014/main" id="{13F662C9-5F61-A08E-6538-8C0C25A31F09}"/>
                  </a:ext>
                </a:extLst>
              </p:cNvPr>
              <p:cNvSpPr>
                <a:spLocks/>
              </p:cNvSpPr>
              <p:nvPr/>
            </p:nvSpPr>
            <p:spPr bwMode="auto">
              <a:xfrm>
                <a:off x="6538913" y="4224338"/>
                <a:ext cx="165100" cy="230188"/>
              </a:xfrm>
              <a:custGeom>
                <a:avLst/>
                <a:gdLst>
                  <a:gd name="T0" fmla="*/ 34 w 44"/>
                  <a:gd name="T1" fmla="*/ 61 h 61"/>
                  <a:gd name="T2" fmla="*/ 27 w 44"/>
                  <a:gd name="T3" fmla="*/ 57 h 61"/>
                  <a:gd name="T4" fmla="*/ 3 w 44"/>
                  <a:gd name="T5" fmla="*/ 14 h 61"/>
                  <a:gd name="T6" fmla="*/ 6 w 44"/>
                  <a:gd name="T7" fmla="*/ 3 h 61"/>
                  <a:gd name="T8" fmla="*/ 17 w 44"/>
                  <a:gd name="T9" fmla="*/ 6 h 61"/>
                  <a:gd name="T10" fmla="*/ 42 w 44"/>
                  <a:gd name="T11" fmla="*/ 48 h 61"/>
                  <a:gd name="T12" fmla="*/ 38 w 44"/>
                  <a:gd name="T13" fmla="*/ 60 h 61"/>
                  <a:gd name="T14" fmla="*/ 34 w 44"/>
                  <a:gd name="T15" fmla="*/ 61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1">
                    <a:moveTo>
                      <a:pt x="34" y="61"/>
                    </a:moveTo>
                    <a:cubicBezTo>
                      <a:pt x="31" y="61"/>
                      <a:pt x="29" y="59"/>
                      <a:pt x="27" y="57"/>
                    </a:cubicBezTo>
                    <a:cubicBezTo>
                      <a:pt x="3" y="14"/>
                      <a:pt x="3" y="14"/>
                      <a:pt x="3" y="14"/>
                    </a:cubicBezTo>
                    <a:cubicBezTo>
                      <a:pt x="0" y="10"/>
                      <a:pt x="2" y="5"/>
                      <a:pt x="6" y="3"/>
                    </a:cubicBezTo>
                    <a:cubicBezTo>
                      <a:pt x="10" y="0"/>
                      <a:pt x="15" y="2"/>
                      <a:pt x="17" y="6"/>
                    </a:cubicBezTo>
                    <a:cubicBezTo>
                      <a:pt x="42" y="48"/>
                      <a:pt x="42" y="48"/>
                      <a:pt x="42" y="48"/>
                    </a:cubicBezTo>
                    <a:cubicBezTo>
                      <a:pt x="44" y="52"/>
                      <a:pt x="42" y="57"/>
                      <a:pt x="38" y="60"/>
                    </a:cubicBezTo>
                    <a:cubicBezTo>
                      <a:pt x="37" y="60"/>
                      <a:pt x="36" y="61"/>
                      <a:pt x="34" y="61"/>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
                <a:extLst>
                  <a:ext uri="{FF2B5EF4-FFF2-40B4-BE49-F238E27FC236}">
                    <a16:creationId xmlns:a16="http://schemas.microsoft.com/office/drawing/2014/main" id="{76DB84BA-20E5-F89D-AA9C-0E5CCA5DFDAA}"/>
                  </a:ext>
                </a:extLst>
              </p:cNvPr>
              <p:cNvSpPr>
                <a:spLocks/>
              </p:cNvSpPr>
              <p:nvPr/>
            </p:nvSpPr>
            <p:spPr bwMode="auto">
              <a:xfrm>
                <a:off x="6889750" y="2822575"/>
                <a:ext cx="234950" cy="158750"/>
              </a:xfrm>
              <a:custGeom>
                <a:avLst/>
                <a:gdLst>
                  <a:gd name="T0" fmla="*/ 10 w 62"/>
                  <a:gd name="T1" fmla="*/ 42 h 42"/>
                  <a:gd name="T2" fmla="*/ 3 w 62"/>
                  <a:gd name="T3" fmla="*/ 38 h 42"/>
                  <a:gd name="T4" fmla="*/ 6 w 62"/>
                  <a:gd name="T5" fmla="*/ 27 h 42"/>
                  <a:gd name="T6" fmla="*/ 48 w 62"/>
                  <a:gd name="T7" fmla="*/ 2 h 42"/>
                  <a:gd name="T8" fmla="*/ 59 w 62"/>
                  <a:gd name="T9" fmla="*/ 5 h 42"/>
                  <a:gd name="T10" fmla="*/ 56 w 62"/>
                  <a:gd name="T11" fmla="*/ 17 h 42"/>
                  <a:gd name="T12" fmla="*/ 14 w 62"/>
                  <a:gd name="T13" fmla="*/ 41 h 42"/>
                  <a:gd name="T14" fmla="*/ 10 w 62"/>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2">
                    <a:moveTo>
                      <a:pt x="10" y="42"/>
                    </a:moveTo>
                    <a:cubicBezTo>
                      <a:pt x="7" y="42"/>
                      <a:pt x="4" y="41"/>
                      <a:pt x="3" y="38"/>
                    </a:cubicBezTo>
                    <a:cubicBezTo>
                      <a:pt x="0" y="34"/>
                      <a:pt x="2" y="29"/>
                      <a:pt x="6" y="27"/>
                    </a:cubicBezTo>
                    <a:cubicBezTo>
                      <a:pt x="48" y="2"/>
                      <a:pt x="48" y="2"/>
                      <a:pt x="48" y="2"/>
                    </a:cubicBezTo>
                    <a:cubicBezTo>
                      <a:pt x="52" y="0"/>
                      <a:pt x="57" y="1"/>
                      <a:pt x="59" y="5"/>
                    </a:cubicBezTo>
                    <a:cubicBezTo>
                      <a:pt x="62" y="9"/>
                      <a:pt x="60" y="15"/>
                      <a:pt x="56" y="17"/>
                    </a:cubicBezTo>
                    <a:cubicBezTo>
                      <a:pt x="14" y="41"/>
                      <a:pt x="14" y="41"/>
                      <a:pt x="14" y="41"/>
                    </a:cubicBezTo>
                    <a:cubicBezTo>
                      <a:pt x="13" y="42"/>
                      <a:pt x="11" y="42"/>
                      <a:pt x="10" y="42"/>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
                <a:extLst>
                  <a:ext uri="{FF2B5EF4-FFF2-40B4-BE49-F238E27FC236}">
                    <a16:creationId xmlns:a16="http://schemas.microsoft.com/office/drawing/2014/main" id="{D4C55BE7-625B-8207-12E5-08FBE28F3490}"/>
                  </a:ext>
                </a:extLst>
              </p:cNvPr>
              <p:cNvSpPr>
                <a:spLocks/>
              </p:cNvSpPr>
              <p:nvPr/>
            </p:nvSpPr>
            <p:spPr bwMode="auto">
              <a:xfrm>
                <a:off x="5067300" y="3876675"/>
                <a:ext cx="231775" cy="158750"/>
              </a:xfrm>
              <a:custGeom>
                <a:avLst/>
                <a:gdLst>
                  <a:gd name="T0" fmla="*/ 10 w 61"/>
                  <a:gd name="T1" fmla="*/ 42 h 42"/>
                  <a:gd name="T2" fmla="*/ 2 w 61"/>
                  <a:gd name="T3" fmla="*/ 38 h 42"/>
                  <a:gd name="T4" fmla="*/ 5 w 61"/>
                  <a:gd name="T5" fmla="*/ 26 h 42"/>
                  <a:gd name="T6" fmla="*/ 48 w 61"/>
                  <a:gd name="T7" fmla="*/ 2 h 42"/>
                  <a:gd name="T8" fmla="*/ 59 w 61"/>
                  <a:gd name="T9" fmla="*/ 5 h 42"/>
                  <a:gd name="T10" fmla="*/ 56 w 61"/>
                  <a:gd name="T11" fmla="*/ 16 h 42"/>
                  <a:gd name="T12" fmla="*/ 14 w 61"/>
                  <a:gd name="T13" fmla="*/ 41 h 42"/>
                  <a:gd name="T14" fmla="*/ 10 w 61"/>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42">
                    <a:moveTo>
                      <a:pt x="10" y="42"/>
                    </a:moveTo>
                    <a:cubicBezTo>
                      <a:pt x="7" y="42"/>
                      <a:pt x="4" y="40"/>
                      <a:pt x="2" y="38"/>
                    </a:cubicBezTo>
                    <a:cubicBezTo>
                      <a:pt x="0" y="34"/>
                      <a:pt x="1" y="29"/>
                      <a:pt x="5" y="26"/>
                    </a:cubicBezTo>
                    <a:cubicBezTo>
                      <a:pt x="48" y="2"/>
                      <a:pt x="48" y="2"/>
                      <a:pt x="48" y="2"/>
                    </a:cubicBezTo>
                    <a:cubicBezTo>
                      <a:pt x="52" y="0"/>
                      <a:pt x="57" y="1"/>
                      <a:pt x="59" y="5"/>
                    </a:cubicBezTo>
                    <a:cubicBezTo>
                      <a:pt x="61" y="9"/>
                      <a:pt x="60" y="14"/>
                      <a:pt x="56" y="16"/>
                    </a:cubicBezTo>
                    <a:cubicBezTo>
                      <a:pt x="14" y="41"/>
                      <a:pt x="14" y="41"/>
                      <a:pt x="14" y="41"/>
                    </a:cubicBezTo>
                    <a:cubicBezTo>
                      <a:pt x="12" y="41"/>
                      <a:pt x="11" y="42"/>
                      <a:pt x="10" y="42"/>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
                <a:extLst>
                  <a:ext uri="{FF2B5EF4-FFF2-40B4-BE49-F238E27FC236}">
                    <a16:creationId xmlns:a16="http://schemas.microsoft.com/office/drawing/2014/main" id="{F9272D35-B179-A8D0-2D20-E9D8BE6688A1}"/>
                  </a:ext>
                </a:extLst>
              </p:cNvPr>
              <p:cNvSpPr>
                <a:spLocks/>
              </p:cNvSpPr>
              <p:nvPr/>
            </p:nvSpPr>
            <p:spPr bwMode="auto">
              <a:xfrm>
                <a:off x="5067300" y="2822575"/>
                <a:ext cx="231775" cy="158750"/>
              </a:xfrm>
              <a:custGeom>
                <a:avLst/>
                <a:gdLst>
                  <a:gd name="T0" fmla="*/ 52 w 61"/>
                  <a:gd name="T1" fmla="*/ 42 h 42"/>
                  <a:gd name="T2" fmla="*/ 48 w 61"/>
                  <a:gd name="T3" fmla="*/ 41 h 42"/>
                  <a:gd name="T4" fmla="*/ 5 w 61"/>
                  <a:gd name="T5" fmla="*/ 17 h 42"/>
                  <a:gd name="T6" fmla="*/ 2 w 61"/>
                  <a:gd name="T7" fmla="*/ 5 h 42"/>
                  <a:gd name="T8" fmla="*/ 14 w 61"/>
                  <a:gd name="T9" fmla="*/ 2 h 42"/>
                  <a:gd name="T10" fmla="*/ 56 w 61"/>
                  <a:gd name="T11" fmla="*/ 27 h 42"/>
                  <a:gd name="T12" fmla="*/ 59 w 61"/>
                  <a:gd name="T13" fmla="*/ 38 h 42"/>
                  <a:gd name="T14" fmla="*/ 52 w 61"/>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42">
                    <a:moveTo>
                      <a:pt x="52" y="42"/>
                    </a:moveTo>
                    <a:cubicBezTo>
                      <a:pt x="50" y="42"/>
                      <a:pt x="49" y="42"/>
                      <a:pt x="48" y="41"/>
                    </a:cubicBezTo>
                    <a:cubicBezTo>
                      <a:pt x="5" y="17"/>
                      <a:pt x="5" y="17"/>
                      <a:pt x="5" y="17"/>
                    </a:cubicBezTo>
                    <a:cubicBezTo>
                      <a:pt x="1" y="15"/>
                      <a:pt x="0" y="9"/>
                      <a:pt x="2" y="5"/>
                    </a:cubicBezTo>
                    <a:cubicBezTo>
                      <a:pt x="5" y="1"/>
                      <a:pt x="10" y="0"/>
                      <a:pt x="14" y="2"/>
                    </a:cubicBezTo>
                    <a:cubicBezTo>
                      <a:pt x="56" y="27"/>
                      <a:pt x="56" y="27"/>
                      <a:pt x="56" y="27"/>
                    </a:cubicBezTo>
                    <a:cubicBezTo>
                      <a:pt x="60" y="29"/>
                      <a:pt x="61" y="34"/>
                      <a:pt x="59" y="38"/>
                    </a:cubicBezTo>
                    <a:cubicBezTo>
                      <a:pt x="58" y="41"/>
                      <a:pt x="55" y="42"/>
                      <a:pt x="52" y="42"/>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1">
                <a:extLst>
                  <a:ext uri="{FF2B5EF4-FFF2-40B4-BE49-F238E27FC236}">
                    <a16:creationId xmlns:a16="http://schemas.microsoft.com/office/drawing/2014/main" id="{5511D966-D83D-8246-AFBD-474FDADDDFD3}"/>
                  </a:ext>
                </a:extLst>
              </p:cNvPr>
              <p:cNvSpPr>
                <a:spLocks/>
              </p:cNvSpPr>
              <p:nvPr/>
            </p:nvSpPr>
            <p:spPr bwMode="auto">
              <a:xfrm>
                <a:off x="6889750" y="3876675"/>
                <a:ext cx="234950" cy="158750"/>
              </a:xfrm>
              <a:custGeom>
                <a:avLst/>
                <a:gdLst>
                  <a:gd name="T0" fmla="*/ 52 w 62"/>
                  <a:gd name="T1" fmla="*/ 42 h 42"/>
                  <a:gd name="T2" fmla="*/ 48 w 62"/>
                  <a:gd name="T3" fmla="*/ 41 h 42"/>
                  <a:gd name="T4" fmla="*/ 6 w 62"/>
                  <a:gd name="T5" fmla="*/ 16 h 42"/>
                  <a:gd name="T6" fmla="*/ 3 w 62"/>
                  <a:gd name="T7" fmla="*/ 5 h 42"/>
                  <a:gd name="T8" fmla="*/ 14 w 62"/>
                  <a:gd name="T9" fmla="*/ 2 h 42"/>
                  <a:gd name="T10" fmla="*/ 56 w 62"/>
                  <a:gd name="T11" fmla="*/ 26 h 42"/>
                  <a:gd name="T12" fmla="*/ 59 w 62"/>
                  <a:gd name="T13" fmla="*/ 38 h 42"/>
                  <a:gd name="T14" fmla="*/ 52 w 62"/>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2">
                    <a:moveTo>
                      <a:pt x="52" y="42"/>
                    </a:moveTo>
                    <a:cubicBezTo>
                      <a:pt x="51" y="42"/>
                      <a:pt x="49" y="41"/>
                      <a:pt x="48" y="41"/>
                    </a:cubicBezTo>
                    <a:cubicBezTo>
                      <a:pt x="6" y="16"/>
                      <a:pt x="6" y="16"/>
                      <a:pt x="6" y="16"/>
                    </a:cubicBezTo>
                    <a:cubicBezTo>
                      <a:pt x="2" y="14"/>
                      <a:pt x="0" y="9"/>
                      <a:pt x="3" y="5"/>
                    </a:cubicBezTo>
                    <a:cubicBezTo>
                      <a:pt x="5" y="1"/>
                      <a:pt x="10" y="0"/>
                      <a:pt x="14" y="2"/>
                    </a:cubicBezTo>
                    <a:cubicBezTo>
                      <a:pt x="56" y="26"/>
                      <a:pt x="56" y="26"/>
                      <a:pt x="56" y="26"/>
                    </a:cubicBezTo>
                    <a:cubicBezTo>
                      <a:pt x="60" y="29"/>
                      <a:pt x="62" y="34"/>
                      <a:pt x="59" y="38"/>
                    </a:cubicBezTo>
                    <a:cubicBezTo>
                      <a:pt x="58" y="40"/>
                      <a:pt x="55" y="42"/>
                      <a:pt x="52" y="42"/>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2">
                <a:extLst>
                  <a:ext uri="{FF2B5EF4-FFF2-40B4-BE49-F238E27FC236}">
                    <a16:creationId xmlns:a16="http://schemas.microsoft.com/office/drawing/2014/main" id="{A8801E72-C327-FA2A-63D2-EA5EC4944F2D}"/>
                  </a:ext>
                </a:extLst>
              </p:cNvPr>
              <p:cNvSpPr>
                <a:spLocks/>
              </p:cNvSpPr>
              <p:nvPr/>
            </p:nvSpPr>
            <p:spPr bwMode="auto">
              <a:xfrm>
                <a:off x="6538913" y="2403475"/>
                <a:ext cx="165100" cy="227013"/>
              </a:xfrm>
              <a:custGeom>
                <a:avLst/>
                <a:gdLst>
                  <a:gd name="T0" fmla="*/ 10 w 44"/>
                  <a:gd name="T1" fmla="*/ 60 h 60"/>
                  <a:gd name="T2" fmla="*/ 6 w 44"/>
                  <a:gd name="T3" fmla="*/ 59 h 60"/>
                  <a:gd name="T4" fmla="*/ 3 w 44"/>
                  <a:gd name="T5" fmla="*/ 48 h 60"/>
                  <a:gd name="T6" fmla="*/ 27 w 44"/>
                  <a:gd name="T7" fmla="*/ 6 h 60"/>
                  <a:gd name="T8" fmla="*/ 38 w 44"/>
                  <a:gd name="T9" fmla="*/ 3 h 60"/>
                  <a:gd name="T10" fmla="*/ 42 w 44"/>
                  <a:gd name="T11" fmla="*/ 14 h 60"/>
                  <a:gd name="T12" fmla="*/ 17 w 44"/>
                  <a:gd name="T13" fmla="*/ 56 h 60"/>
                  <a:gd name="T14" fmla="*/ 10 w 44"/>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0">
                    <a:moveTo>
                      <a:pt x="10" y="60"/>
                    </a:moveTo>
                    <a:cubicBezTo>
                      <a:pt x="8" y="60"/>
                      <a:pt x="7" y="60"/>
                      <a:pt x="6" y="59"/>
                    </a:cubicBezTo>
                    <a:cubicBezTo>
                      <a:pt x="2" y="57"/>
                      <a:pt x="0" y="52"/>
                      <a:pt x="3" y="48"/>
                    </a:cubicBezTo>
                    <a:cubicBezTo>
                      <a:pt x="27" y="6"/>
                      <a:pt x="27" y="6"/>
                      <a:pt x="27" y="6"/>
                    </a:cubicBezTo>
                    <a:cubicBezTo>
                      <a:pt x="29" y="2"/>
                      <a:pt x="34" y="0"/>
                      <a:pt x="38" y="3"/>
                    </a:cubicBezTo>
                    <a:cubicBezTo>
                      <a:pt x="42" y="5"/>
                      <a:pt x="44" y="10"/>
                      <a:pt x="42" y="14"/>
                    </a:cubicBezTo>
                    <a:cubicBezTo>
                      <a:pt x="17" y="56"/>
                      <a:pt x="17" y="56"/>
                      <a:pt x="17" y="56"/>
                    </a:cubicBezTo>
                    <a:cubicBezTo>
                      <a:pt x="16" y="59"/>
                      <a:pt x="13" y="60"/>
                      <a:pt x="10" y="6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3">
                <a:extLst>
                  <a:ext uri="{FF2B5EF4-FFF2-40B4-BE49-F238E27FC236}">
                    <a16:creationId xmlns:a16="http://schemas.microsoft.com/office/drawing/2014/main" id="{37A377F5-D0C6-EADA-75D0-1B6F21CB133E}"/>
                  </a:ext>
                </a:extLst>
              </p:cNvPr>
              <p:cNvSpPr>
                <a:spLocks/>
              </p:cNvSpPr>
              <p:nvPr/>
            </p:nvSpPr>
            <p:spPr bwMode="auto">
              <a:xfrm>
                <a:off x="5487988" y="4224338"/>
                <a:ext cx="161925" cy="230188"/>
              </a:xfrm>
              <a:custGeom>
                <a:avLst/>
                <a:gdLst>
                  <a:gd name="T0" fmla="*/ 9 w 43"/>
                  <a:gd name="T1" fmla="*/ 61 h 61"/>
                  <a:gd name="T2" fmla="*/ 5 w 43"/>
                  <a:gd name="T3" fmla="*/ 60 h 61"/>
                  <a:gd name="T4" fmla="*/ 2 w 43"/>
                  <a:gd name="T5" fmla="*/ 48 h 61"/>
                  <a:gd name="T6" fmla="*/ 27 w 43"/>
                  <a:gd name="T7" fmla="*/ 6 h 61"/>
                  <a:gd name="T8" fmla="*/ 38 w 43"/>
                  <a:gd name="T9" fmla="*/ 3 h 61"/>
                  <a:gd name="T10" fmla="*/ 41 w 43"/>
                  <a:gd name="T11" fmla="*/ 14 h 61"/>
                  <a:gd name="T12" fmla="*/ 17 w 43"/>
                  <a:gd name="T13" fmla="*/ 57 h 61"/>
                  <a:gd name="T14" fmla="*/ 9 w 43"/>
                  <a:gd name="T15" fmla="*/ 61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61">
                    <a:moveTo>
                      <a:pt x="9" y="61"/>
                    </a:moveTo>
                    <a:cubicBezTo>
                      <a:pt x="8" y="61"/>
                      <a:pt x="7" y="60"/>
                      <a:pt x="5" y="60"/>
                    </a:cubicBezTo>
                    <a:cubicBezTo>
                      <a:pt x="1" y="57"/>
                      <a:pt x="0" y="52"/>
                      <a:pt x="2" y="48"/>
                    </a:cubicBezTo>
                    <a:cubicBezTo>
                      <a:pt x="27" y="6"/>
                      <a:pt x="27" y="6"/>
                      <a:pt x="27" y="6"/>
                    </a:cubicBezTo>
                    <a:cubicBezTo>
                      <a:pt x="29" y="2"/>
                      <a:pt x="34" y="0"/>
                      <a:pt x="38" y="3"/>
                    </a:cubicBezTo>
                    <a:cubicBezTo>
                      <a:pt x="42" y="5"/>
                      <a:pt x="43" y="10"/>
                      <a:pt x="41" y="14"/>
                    </a:cubicBezTo>
                    <a:cubicBezTo>
                      <a:pt x="17" y="57"/>
                      <a:pt x="17" y="57"/>
                      <a:pt x="17" y="57"/>
                    </a:cubicBezTo>
                    <a:cubicBezTo>
                      <a:pt x="15" y="59"/>
                      <a:pt x="12" y="61"/>
                      <a:pt x="9" y="61"/>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
                <a:extLst>
                  <a:ext uri="{FF2B5EF4-FFF2-40B4-BE49-F238E27FC236}">
                    <a16:creationId xmlns:a16="http://schemas.microsoft.com/office/drawing/2014/main" id="{D53C4FAE-E351-7730-18C3-D9E3E6E01D10}"/>
                  </a:ext>
                </a:extLst>
              </p:cNvPr>
              <p:cNvSpPr>
                <a:spLocks/>
              </p:cNvSpPr>
              <p:nvPr/>
            </p:nvSpPr>
            <p:spPr bwMode="auto">
              <a:xfrm>
                <a:off x="6084888" y="3419475"/>
                <a:ext cx="509588" cy="509588"/>
              </a:xfrm>
              <a:custGeom>
                <a:avLst/>
                <a:gdLst>
                  <a:gd name="T0" fmla="*/ 307 w 321"/>
                  <a:gd name="T1" fmla="*/ 321 h 321"/>
                  <a:gd name="T2" fmla="*/ 0 w 321"/>
                  <a:gd name="T3" fmla="*/ 14 h 321"/>
                  <a:gd name="T4" fmla="*/ 14 w 321"/>
                  <a:gd name="T5" fmla="*/ 0 h 321"/>
                  <a:gd name="T6" fmla="*/ 321 w 321"/>
                  <a:gd name="T7" fmla="*/ 307 h 321"/>
                  <a:gd name="T8" fmla="*/ 307 w 321"/>
                  <a:gd name="T9" fmla="*/ 321 h 321"/>
                </a:gdLst>
                <a:ahLst/>
                <a:cxnLst>
                  <a:cxn ang="0">
                    <a:pos x="T0" y="T1"/>
                  </a:cxn>
                  <a:cxn ang="0">
                    <a:pos x="T2" y="T3"/>
                  </a:cxn>
                  <a:cxn ang="0">
                    <a:pos x="T4" y="T5"/>
                  </a:cxn>
                  <a:cxn ang="0">
                    <a:pos x="T6" y="T7"/>
                  </a:cxn>
                  <a:cxn ang="0">
                    <a:pos x="T8" y="T9"/>
                  </a:cxn>
                </a:cxnLst>
                <a:rect l="0" t="0" r="r" b="b"/>
                <a:pathLst>
                  <a:path w="321" h="321">
                    <a:moveTo>
                      <a:pt x="307" y="321"/>
                    </a:moveTo>
                    <a:lnTo>
                      <a:pt x="0" y="14"/>
                    </a:lnTo>
                    <a:lnTo>
                      <a:pt x="14" y="0"/>
                    </a:lnTo>
                    <a:lnTo>
                      <a:pt x="321" y="307"/>
                    </a:lnTo>
                    <a:lnTo>
                      <a:pt x="307" y="32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Oval 39">
                <a:extLst>
                  <a:ext uri="{FF2B5EF4-FFF2-40B4-BE49-F238E27FC236}">
                    <a16:creationId xmlns:a16="http://schemas.microsoft.com/office/drawing/2014/main" id="{D2FB2E8B-3168-995E-3F5B-59EF314A5F4B}"/>
                  </a:ext>
                </a:extLst>
              </p:cNvPr>
              <p:cNvSpPr>
                <a:spLocks noChangeArrowheads="1"/>
              </p:cNvSpPr>
              <p:nvPr/>
            </p:nvSpPr>
            <p:spPr bwMode="auto">
              <a:xfrm>
                <a:off x="6046788" y="3381375"/>
                <a:ext cx="98425" cy="9842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a:extLst>
              <a:ext uri="{FF2B5EF4-FFF2-40B4-BE49-F238E27FC236}">
                <a16:creationId xmlns:a16="http://schemas.microsoft.com/office/drawing/2014/main" id="{F2BF5186-8E17-D8FA-30C7-FE35EFCFB152}"/>
              </a:ext>
            </a:extLst>
          </p:cNvPr>
          <p:cNvGrpSpPr/>
          <p:nvPr/>
        </p:nvGrpSpPr>
        <p:grpSpPr>
          <a:xfrm>
            <a:off x="670889" y="1813285"/>
            <a:ext cx="3050474" cy="4209598"/>
            <a:chOff x="670889" y="1814911"/>
            <a:chExt cx="3050474" cy="4209598"/>
          </a:xfrm>
        </p:grpSpPr>
        <p:sp>
          <p:nvSpPr>
            <p:cNvPr id="65" name="TextBox 64">
              <a:extLst>
                <a:ext uri="{FF2B5EF4-FFF2-40B4-BE49-F238E27FC236}">
                  <a16:creationId xmlns:a16="http://schemas.microsoft.com/office/drawing/2014/main" id="{DEBFC2F5-4A42-B4F2-9B18-C2448E340491}"/>
                </a:ext>
              </a:extLst>
            </p:cNvPr>
            <p:cNvSpPr txBox="1"/>
            <p:nvPr/>
          </p:nvSpPr>
          <p:spPr>
            <a:xfrm>
              <a:off x="670889" y="1814911"/>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6" name="TextBox 65">
              <a:extLst>
                <a:ext uri="{FF2B5EF4-FFF2-40B4-BE49-F238E27FC236}">
                  <a16:creationId xmlns:a16="http://schemas.microsoft.com/office/drawing/2014/main" id="{0C988A53-D56B-FB3F-9915-36C3A365F8D2}"/>
                </a:ext>
              </a:extLst>
            </p:cNvPr>
            <p:cNvSpPr txBox="1"/>
            <p:nvPr/>
          </p:nvSpPr>
          <p:spPr>
            <a:xfrm>
              <a:off x="670889" y="2099546"/>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7" name="TextBox 66">
              <a:extLst>
                <a:ext uri="{FF2B5EF4-FFF2-40B4-BE49-F238E27FC236}">
                  <a16:creationId xmlns:a16="http://schemas.microsoft.com/office/drawing/2014/main" id="{E8CF7EB4-0036-4FC3-F3D7-DC6BB4EC091E}"/>
                </a:ext>
              </a:extLst>
            </p:cNvPr>
            <p:cNvSpPr txBox="1"/>
            <p:nvPr/>
          </p:nvSpPr>
          <p:spPr>
            <a:xfrm>
              <a:off x="670889" y="3396968"/>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8" name="TextBox 67">
              <a:extLst>
                <a:ext uri="{FF2B5EF4-FFF2-40B4-BE49-F238E27FC236}">
                  <a16:creationId xmlns:a16="http://schemas.microsoft.com/office/drawing/2014/main" id="{470F4B14-7662-4820-7B99-A24FC72D6458}"/>
                </a:ext>
              </a:extLst>
            </p:cNvPr>
            <p:cNvSpPr txBox="1"/>
            <p:nvPr/>
          </p:nvSpPr>
          <p:spPr>
            <a:xfrm>
              <a:off x="670889" y="3681603"/>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9" name="TextBox 68">
              <a:extLst>
                <a:ext uri="{FF2B5EF4-FFF2-40B4-BE49-F238E27FC236}">
                  <a16:creationId xmlns:a16="http://schemas.microsoft.com/office/drawing/2014/main" id="{BC9DA579-B18B-8F99-0FD3-F13DB5CF8998}"/>
                </a:ext>
              </a:extLst>
            </p:cNvPr>
            <p:cNvSpPr txBox="1"/>
            <p:nvPr/>
          </p:nvSpPr>
          <p:spPr>
            <a:xfrm>
              <a:off x="670889" y="4979025"/>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0" name="TextBox 69">
              <a:extLst>
                <a:ext uri="{FF2B5EF4-FFF2-40B4-BE49-F238E27FC236}">
                  <a16:creationId xmlns:a16="http://schemas.microsoft.com/office/drawing/2014/main" id="{06990BB9-5B14-F3D0-335C-E46356983310}"/>
                </a:ext>
              </a:extLst>
            </p:cNvPr>
            <p:cNvSpPr txBox="1"/>
            <p:nvPr/>
          </p:nvSpPr>
          <p:spPr>
            <a:xfrm>
              <a:off x="670889" y="526366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grpSp>
        <p:nvGrpSpPr>
          <p:cNvPr id="78" name="Group 77">
            <a:extLst>
              <a:ext uri="{FF2B5EF4-FFF2-40B4-BE49-F238E27FC236}">
                <a16:creationId xmlns:a16="http://schemas.microsoft.com/office/drawing/2014/main" id="{8EA95EF0-A932-875F-6395-965CEF1AE826}"/>
              </a:ext>
            </a:extLst>
          </p:cNvPr>
          <p:cNvGrpSpPr/>
          <p:nvPr/>
        </p:nvGrpSpPr>
        <p:grpSpPr>
          <a:xfrm>
            <a:off x="8160260" y="1813285"/>
            <a:ext cx="3050474" cy="4209598"/>
            <a:chOff x="8160260" y="1814911"/>
            <a:chExt cx="3050474" cy="4209598"/>
          </a:xfrm>
        </p:grpSpPr>
        <p:sp>
          <p:nvSpPr>
            <p:cNvPr id="71" name="TextBox 70">
              <a:extLst>
                <a:ext uri="{FF2B5EF4-FFF2-40B4-BE49-F238E27FC236}">
                  <a16:creationId xmlns:a16="http://schemas.microsoft.com/office/drawing/2014/main" id="{051E5271-A18C-05FF-7EF0-C863E8EC6669}"/>
                </a:ext>
              </a:extLst>
            </p:cNvPr>
            <p:cNvSpPr txBox="1"/>
            <p:nvPr/>
          </p:nvSpPr>
          <p:spPr>
            <a:xfrm>
              <a:off x="9769314" y="1814911"/>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2" name="TextBox 71">
              <a:extLst>
                <a:ext uri="{FF2B5EF4-FFF2-40B4-BE49-F238E27FC236}">
                  <a16:creationId xmlns:a16="http://schemas.microsoft.com/office/drawing/2014/main" id="{C2CE0C26-217F-AFB4-CB9E-5DC1F4F820D5}"/>
                </a:ext>
              </a:extLst>
            </p:cNvPr>
            <p:cNvSpPr txBox="1"/>
            <p:nvPr/>
          </p:nvSpPr>
          <p:spPr>
            <a:xfrm>
              <a:off x="8160260" y="2099546"/>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3" name="TextBox 72">
              <a:extLst>
                <a:ext uri="{FF2B5EF4-FFF2-40B4-BE49-F238E27FC236}">
                  <a16:creationId xmlns:a16="http://schemas.microsoft.com/office/drawing/2014/main" id="{51B3E5A8-94C6-150A-EBA9-9757A2C159BD}"/>
                </a:ext>
              </a:extLst>
            </p:cNvPr>
            <p:cNvSpPr txBox="1"/>
            <p:nvPr/>
          </p:nvSpPr>
          <p:spPr>
            <a:xfrm>
              <a:off x="9769314" y="3396968"/>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4" name="TextBox 73">
              <a:extLst>
                <a:ext uri="{FF2B5EF4-FFF2-40B4-BE49-F238E27FC236}">
                  <a16:creationId xmlns:a16="http://schemas.microsoft.com/office/drawing/2014/main" id="{AD5640D3-D152-625C-4AD6-55F33F54C990}"/>
                </a:ext>
              </a:extLst>
            </p:cNvPr>
            <p:cNvSpPr txBox="1"/>
            <p:nvPr/>
          </p:nvSpPr>
          <p:spPr>
            <a:xfrm>
              <a:off x="8160260" y="3681603"/>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5" name="TextBox 74">
              <a:extLst>
                <a:ext uri="{FF2B5EF4-FFF2-40B4-BE49-F238E27FC236}">
                  <a16:creationId xmlns:a16="http://schemas.microsoft.com/office/drawing/2014/main" id="{B0C57130-FAFC-9B7A-2356-E66982CAC2FC}"/>
                </a:ext>
              </a:extLst>
            </p:cNvPr>
            <p:cNvSpPr txBox="1"/>
            <p:nvPr/>
          </p:nvSpPr>
          <p:spPr>
            <a:xfrm>
              <a:off x="9769314" y="4979025"/>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6" name="TextBox 75">
              <a:extLst>
                <a:ext uri="{FF2B5EF4-FFF2-40B4-BE49-F238E27FC236}">
                  <a16:creationId xmlns:a16="http://schemas.microsoft.com/office/drawing/2014/main" id="{DAA2B917-43E2-39D6-EC81-43A3D2FC2220}"/>
                </a:ext>
              </a:extLst>
            </p:cNvPr>
            <p:cNvSpPr txBox="1"/>
            <p:nvPr/>
          </p:nvSpPr>
          <p:spPr>
            <a:xfrm>
              <a:off x="8160260" y="5263660"/>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spTree>
    <p:extLst>
      <p:ext uri="{BB962C8B-B14F-4D97-AF65-F5344CB8AC3E}">
        <p14:creationId xmlns:p14="http://schemas.microsoft.com/office/powerpoint/2010/main" val="110275049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65" name="TextBox 64">
            <a:extLst>
              <a:ext uri="{FF2B5EF4-FFF2-40B4-BE49-F238E27FC236}">
                <a16:creationId xmlns:a16="http://schemas.microsoft.com/office/drawing/2014/main" id="{DEBFC2F5-4A42-B4F2-9B18-C2448E340491}"/>
              </a:ext>
            </a:extLst>
          </p:cNvPr>
          <p:cNvSpPr txBox="1"/>
          <p:nvPr/>
        </p:nvSpPr>
        <p:spPr>
          <a:xfrm>
            <a:off x="670889" y="1813285"/>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6" name="TextBox 65">
            <a:extLst>
              <a:ext uri="{FF2B5EF4-FFF2-40B4-BE49-F238E27FC236}">
                <a16:creationId xmlns:a16="http://schemas.microsoft.com/office/drawing/2014/main" id="{0C988A53-D56B-FB3F-9915-36C3A365F8D2}"/>
              </a:ext>
            </a:extLst>
          </p:cNvPr>
          <p:cNvSpPr txBox="1"/>
          <p:nvPr/>
        </p:nvSpPr>
        <p:spPr>
          <a:xfrm>
            <a:off x="670889" y="209792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7" name="TextBox 66">
            <a:extLst>
              <a:ext uri="{FF2B5EF4-FFF2-40B4-BE49-F238E27FC236}">
                <a16:creationId xmlns:a16="http://schemas.microsoft.com/office/drawing/2014/main" id="{E8CF7EB4-0036-4FC3-F3D7-DC6BB4EC091E}"/>
              </a:ext>
            </a:extLst>
          </p:cNvPr>
          <p:cNvSpPr txBox="1"/>
          <p:nvPr/>
        </p:nvSpPr>
        <p:spPr>
          <a:xfrm>
            <a:off x="670889" y="3395342"/>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8" name="TextBox 67">
            <a:extLst>
              <a:ext uri="{FF2B5EF4-FFF2-40B4-BE49-F238E27FC236}">
                <a16:creationId xmlns:a16="http://schemas.microsoft.com/office/drawing/2014/main" id="{470F4B14-7662-4820-7B99-A24FC72D6458}"/>
              </a:ext>
            </a:extLst>
          </p:cNvPr>
          <p:cNvSpPr txBox="1"/>
          <p:nvPr/>
        </p:nvSpPr>
        <p:spPr>
          <a:xfrm>
            <a:off x="670889" y="3679977"/>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9" name="TextBox 68">
            <a:extLst>
              <a:ext uri="{FF2B5EF4-FFF2-40B4-BE49-F238E27FC236}">
                <a16:creationId xmlns:a16="http://schemas.microsoft.com/office/drawing/2014/main" id="{BC9DA579-B18B-8F99-0FD3-F13DB5CF8998}"/>
              </a:ext>
            </a:extLst>
          </p:cNvPr>
          <p:cNvSpPr txBox="1"/>
          <p:nvPr/>
        </p:nvSpPr>
        <p:spPr>
          <a:xfrm>
            <a:off x="670889" y="4977399"/>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0" name="TextBox 69">
            <a:extLst>
              <a:ext uri="{FF2B5EF4-FFF2-40B4-BE49-F238E27FC236}">
                <a16:creationId xmlns:a16="http://schemas.microsoft.com/office/drawing/2014/main" id="{06990BB9-5B14-F3D0-335C-E46356983310}"/>
              </a:ext>
            </a:extLst>
          </p:cNvPr>
          <p:cNvSpPr txBox="1"/>
          <p:nvPr/>
        </p:nvSpPr>
        <p:spPr>
          <a:xfrm>
            <a:off x="670889" y="5262034"/>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1" name="TextBox 70">
            <a:extLst>
              <a:ext uri="{FF2B5EF4-FFF2-40B4-BE49-F238E27FC236}">
                <a16:creationId xmlns:a16="http://schemas.microsoft.com/office/drawing/2014/main" id="{051E5271-A18C-05FF-7EF0-C863E8EC6669}"/>
              </a:ext>
            </a:extLst>
          </p:cNvPr>
          <p:cNvSpPr txBox="1"/>
          <p:nvPr/>
        </p:nvSpPr>
        <p:spPr>
          <a:xfrm>
            <a:off x="9769314" y="1813285"/>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2" name="TextBox 71">
            <a:extLst>
              <a:ext uri="{FF2B5EF4-FFF2-40B4-BE49-F238E27FC236}">
                <a16:creationId xmlns:a16="http://schemas.microsoft.com/office/drawing/2014/main" id="{C2CE0C26-217F-AFB4-CB9E-5DC1F4F820D5}"/>
              </a:ext>
            </a:extLst>
          </p:cNvPr>
          <p:cNvSpPr txBox="1"/>
          <p:nvPr/>
        </p:nvSpPr>
        <p:spPr>
          <a:xfrm>
            <a:off x="8160260" y="2097920"/>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3" name="TextBox 72">
            <a:extLst>
              <a:ext uri="{FF2B5EF4-FFF2-40B4-BE49-F238E27FC236}">
                <a16:creationId xmlns:a16="http://schemas.microsoft.com/office/drawing/2014/main" id="{51B3E5A8-94C6-150A-EBA9-9757A2C159BD}"/>
              </a:ext>
            </a:extLst>
          </p:cNvPr>
          <p:cNvSpPr txBox="1"/>
          <p:nvPr/>
        </p:nvSpPr>
        <p:spPr>
          <a:xfrm>
            <a:off x="9769314" y="3395342"/>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4" name="TextBox 73">
            <a:extLst>
              <a:ext uri="{FF2B5EF4-FFF2-40B4-BE49-F238E27FC236}">
                <a16:creationId xmlns:a16="http://schemas.microsoft.com/office/drawing/2014/main" id="{AD5640D3-D152-625C-4AD6-55F33F54C990}"/>
              </a:ext>
            </a:extLst>
          </p:cNvPr>
          <p:cNvSpPr txBox="1"/>
          <p:nvPr/>
        </p:nvSpPr>
        <p:spPr>
          <a:xfrm>
            <a:off x="8160260" y="3679977"/>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5" name="TextBox 74">
            <a:extLst>
              <a:ext uri="{FF2B5EF4-FFF2-40B4-BE49-F238E27FC236}">
                <a16:creationId xmlns:a16="http://schemas.microsoft.com/office/drawing/2014/main" id="{B0C57130-FAFC-9B7A-2356-E66982CAC2FC}"/>
              </a:ext>
            </a:extLst>
          </p:cNvPr>
          <p:cNvSpPr txBox="1"/>
          <p:nvPr/>
        </p:nvSpPr>
        <p:spPr>
          <a:xfrm>
            <a:off x="9769314" y="4977399"/>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6" name="TextBox 75">
            <a:extLst>
              <a:ext uri="{FF2B5EF4-FFF2-40B4-BE49-F238E27FC236}">
                <a16:creationId xmlns:a16="http://schemas.microsoft.com/office/drawing/2014/main" id="{DAA2B917-43E2-39D6-EC81-43A3D2FC2220}"/>
              </a:ext>
            </a:extLst>
          </p:cNvPr>
          <p:cNvSpPr txBox="1"/>
          <p:nvPr/>
        </p:nvSpPr>
        <p:spPr>
          <a:xfrm>
            <a:off x="8160260" y="5262034"/>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nvGrpSpPr>
          <p:cNvPr id="3" name="Group 2">
            <a:extLst>
              <a:ext uri="{FF2B5EF4-FFF2-40B4-BE49-F238E27FC236}">
                <a16:creationId xmlns:a16="http://schemas.microsoft.com/office/drawing/2014/main" id="{7D3B659F-8C18-29A5-D976-A29FBCE8C23D}"/>
              </a:ext>
            </a:extLst>
          </p:cNvPr>
          <p:cNvGrpSpPr/>
          <p:nvPr/>
        </p:nvGrpSpPr>
        <p:grpSpPr>
          <a:xfrm>
            <a:off x="3767020" y="1779229"/>
            <a:ext cx="4347583" cy="4277711"/>
            <a:chOff x="4350717" y="2206618"/>
            <a:chExt cx="3566767" cy="3509444"/>
          </a:xfrm>
        </p:grpSpPr>
        <p:sp>
          <p:nvSpPr>
            <p:cNvPr id="4" name="Freeform 14">
              <a:extLst>
                <a:ext uri="{FF2B5EF4-FFF2-40B4-BE49-F238E27FC236}">
                  <a16:creationId xmlns:a16="http://schemas.microsoft.com/office/drawing/2014/main" id="{9511069C-C1AE-D898-6149-85A6DE6834CE}"/>
                </a:ext>
              </a:extLst>
            </p:cNvPr>
            <p:cNvSpPr>
              <a:spLocks/>
            </p:cNvSpPr>
            <p:nvPr/>
          </p:nvSpPr>
          <p:spPr bwMode="auto">
            <a:xfrm>
              <a:off x="6346408" y="2632295"/>
              <a:ext cx="1571076" cy="1279153"/>
            </a:xfrm>
            <a:custGeom>
              <a:avLst/>
              <a:gdLst>
                <a:gd name="T0" fmla="*/ 47 w 712"/>
                <a:gd name="T1" fmla="*/ 400 h 581"/>
                <a:gd name="T2" fmla="*/ 198 w 712"/>
                <a:gd name="T3" fmla="*/ 138 h 581"/>
                <a:gd name="T4" fmla="*/ 555 w 712"/>
                <a:gd name="T5" fmla="*/ 138 h 581"/>
                <a:gd name="T6" fmla="*/ 633 w 712"/>
                <a:gd name="T7" fmla="*/ 273 h 581"/>
                <a:gd name="T8" fmla="*/ 455 w 712"/>
                <a:gd name="T9" fmla="*/ 581 h 581"/>
                <a:gd name="T10" fmla="*/ 151 w 712"/>
                <a:gd name="T11" fmla="*/ 581 h 581"/>
                <a:gd name="T12" fmla="*/ 47 w 712"/>
                <a:gd name="T13" fmla="*/ 400 h 581"/>
              </a:gdLst>
              <a:ahLst/>
              <a:cxnLst>
                <a:cxn ang="0">
                  <a:pos x="T0" y="T1"/>
                </a:cxn>
                <a:cxn ang="0">
                  <a:pos x="T2" y="T3"/>
                </a:cxn>
                <a:cxn ang="0">
                  <a:pos x="T4" y="T5"/>
                </a:cxn>
                <a:cxn ang="0">
                  <a:pos x="T6" y="T7"/>
                </a:cxn>
                <a:cxn ang="0">
                  <a:pos x="T8" y="T9"/>
                </a:cxn>
                <a:cxn ang="0">
                  <a:pos x="T10" y="T11"/>
                </a:cxn>
                <a:cxn ang="0">
                  <a:pos x="T12" y="T13"/>
                </a:cxn>
              </a:cxnLst>
              <a:rect l="0" t="0" r="r" b="b"/>
              <a:pathLst>
                <a:path w="712" h="581">
                  <a:moveTo>
                    <a:pt x="47" y="400"/>
                  </a:moveTo>
                  <a:cubicBezTo>
                    <a:pt x="198" y="138"/>
                    <a:pt x="198" y="138"/>
                    <a:pt x="198" y="138"/>
                  </a:cubicBezTo>
                  <a:cubicBezTo>
                    <a:pt x="278" y="0"/>
                    <a:pt x="476" y="0"/>
                    <a:pt x="555" y="138"/>
                  </a:cubicBezTo>
                  <a:cubicBezTo>
                    <a:pt x="633" y="273"/>
                    <a:pt x="633" y="273"/>
                    <a:pt x="633" y="273"/>
                  </a:cubicBezTo>
                  <a:cubicBezTo>
                    <a:pt x="712" y="410"/>
                    <a:pt x="613" y="581"/>
                    <a:pt x="455" y="581"/>
                  </a:cubicBezTo>
                  <a:cubicBezTo>
                    <a:pt x="151" y="581"/>
                    <a:pt x="151" y="581"/>
                    <a:pt x="151" y="581"/>
                  </a:cubicBezTo>
                  <a:cubicBezTo>
                    <a:pt x="58" y="581"/>
                    <a:pt x="0" y="481"/>
                    <a:pt x="47" y="40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15">
              <a:extLst>
                <a:ext uri="{FF2B5EF4-FFF2-40B4-BE49-F238E27FC236}">
                  <a16:creationId xmlns:a16="http://schemas.microsoft.com/office/drawing/2014/main" id="{20123F89-DAC8-537C-587A-8BE74786BA00}"/>
                </a:ext>
              </a:extLst>
            </p:cNvPr>
            <p:cNvSpPr>
              <a:spLocks/>
            </p:cNvSpPr>
            <p:nvPr/>
          </p:nvSpPr>
          <p:spPr bwMode="auto">
            <a:xfrm>
              <a:off x="6346408" y="4011232"/>
              <a:ext cx="1571076" cy="1277030"/>
            </a:xfrm>
            <a:custGeom>
              <a:avLst/>
              <a:gdLst>
                <a:gd name="T0" fmla="*/ 151 w 712"/>
                <a:gd name="T1" fmla="*/ 0 h 580"/>
                <a:gd name="T2" fmla="*/ 455 w 712"/>
                <a:gd name="T3" fmla="*/ 0 h 580"/>
                <a:gd name="T4" fmla="*/ 633 w 712"/>
                <a:gd name="T5" fmla="*/ 308 h 580"/>
                <a:gd name="T6" fmla="*/ 555 w 712"/>
                <a:gd name="T7" fmla="*/ 443 h 580"/>
                <a:gd name="T8" fmla="*/ 198 w 712"/>
                <a:gd name="T9" fmla="*/ 443 h 580"/>
                <a:gd name="T10" fmla="*/ 47 w 712"/>
                <a:gd name="T11" fmla="*/ 180 h 580"/>
                <a:gd name="T12" fmla="*/ 151 w 712"/>
                <a:gd name="T13" fmla="*/ 0 h 580"/>
              </a:gdLst>
              <a:ahLst/>
              <a:cxnLst>
                <a:cxn ang="0">
                  <a:pos x="T0" y="T1"/>
                </a:cxn>
                <a:cxn ang="0">
                  <a:pos x="T2" y="T3"/>
                </a:cxn>
                <a:cxn ang="0">
                  <a:pos x="T4" y="T5"/>
                </a:cxn>
                <a:cxn ang="0">
                  <a:pos x="T6" y="T7"/>
                </a:cxn>
                <a:cxn ang="0">
                  <a:pos x="T8" y="T9"/>
                </a:cxn>
                <a:cxn ang="0">
                  <a:pos x="T10" y="T11"/>
                </a:cxn>
                <a:cxn ang="0">
                  <a:pos x="T12" y="T13"/>
                </a:cxn>
              </a:cxnLst>
              <a:rect l="0" t="0" r="r" b="b"/>
              <a:pathLst>
                <a:path w="712" h="580">
                  <a:moveTo>
                    <a:pt x="151" y="0"/>
                  </a:moveTo>
                  <a:cubicBezTo>
                    <a:pt x="455" y="0"/>
                    <a:pt x="455" y="0"/>
                    <a:pt x="455" y="0"/>
                  </a:cubicBezTo>
                  <a:cubicBezTo>
                    <a:pt x="613" y="0"/>
                    <a:pt x="712" y="171"/>
                    <a:pt x="633" y="308"/>
                  </a:cubicBezTo>
                  <a:cubicBezTo>
                    <a:pt x="555" y="443"/>
                    <a:pt x="555" y="443"/>
                    <a:pt x="555" y="443"/>
                  </a:cubicBezTo>
                  <a:cubicBezTo>
                    <a:pt x="476" y="580"/>
                    <a:pt x="278" y="580"/>
                    <a:pt x="198" y="443"/>
                  </a:cubicBezTo>
                  <a:cubicBezTo>
                    <a:pt x="47" y="180"/>
                    <a:pt x="47" y="180"/>
                    <a:pt x="47" y="180"/>
                  </a:cubicBezTo>
                  <a:cubicBezTo>
                    <a:pt x="0" y="100"/>
                    <a:pt x="58" y="0"/>
                    <a:pt x="151"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16">
              <a:extLst>
                <a:ext uri="{FF2B5EF4-FFF2-40B4-BE49-F238E27FC236}">
                  <a16:creationId xmlns:a16="http://schemas.microsoft.com/office/drawing/2014/main" id="{21325B3F-F853-B6F7-EB80-F4D2D4486332}"/>
                </a:ext>
              </a:extLst>
            </p:cNvPr>
            <p:cNvSpPr>
              <a:spLocks/>
            </p:cNvSpPr>
            <p:nvPr/>
          </p:nvSpPr>
          <p:spPr bwMode="auto">
            <a:xfrm>
              <a:off x="5394209" y="4279801"/>
              <a:ext cx="1478722" cy="1436261"/>
            </a:xfrm>
            <a:custGeom>
              <a:avLst/>
              <a:gdLst>
                <a:gd name="T0" fmla="*/ 79 w 670"/>
                <a:gd name="T1" fmla="*/ 343 h 652"/>
                <a:gd name="T2" fmla="*/ 231 w 670"/>
                <a:gd name="T3" fmla="*/ 81 h 652"/>
                <a:gd name="T4" fmla="*/ 439 w 670"/>
                <a:gd name="T5" fmla="*/ 81 h 652"/>
                <a:gd name="T6" fmla="*/ 591 w 670"/>
                <a:gd name="T7" fmla="*/ 343 h 652"/>
                <a:gd name="T8" fmla="*/ 413 w 670"/>
                <a:gd name="T9" fmla="*/ 652 h 652"/>
                <a:gd name="T10" fmla="*/ 257 w 670"/>
                <a:gd name="T11" fmla="*/ 652 h 652"/>
                <a:gd name="T12" fmla="*/ 79 w 670"/>
                <a:gd name="T13" fmla="*/ 343 h 652"/>
              </a:gdLst>
              <a:ahLst/>
              <a:cxnLst>
                <a:cxn ang="0">
                  <a:pos x="T0" y="T1"/>
                </a:cxn>
                <a:cxn ang="0">
                  <a:pos x="T2" y="T3"/>
                </a:cxn>
                <a:cxn ang="0">
                  <a:pos x="T4" y="T5"/>
                </a:cxn>
                <a:cxn ang="0">
                  <a:pos x="T6" y="T7"/>
                </a:cxn>
                <a:cxn ang="0">
                  <a:pos x="T8" y="T9"/>
                </a:cxn>
                <a:cxn ang="0">
                  <a:pos x="T10" y="T11"/>
                </a:cxn>
                <a:cxn ang="0">
                  <a:pos x="T12" y="T13"/>
                </a:cxn>
              </a:cxnLst>
              <a:rect l="0" t="0" r="r" b="b"/>
              <a:pathLst>
                <a:path w="670" h="652">
                  <a:moveTo>
                    <a:pt x="79" y="343"/>
                  </a:moveTo>
                  <a:cubicBezTo>
                    <a:pt x="231" y="81"/>
                    <a:pt x="231" y="81"/>
                    <a:pt x="231" y="81"/>
                  </a:cubicBezTo>
                  <a:cubicBezTo>
                    <a:pt x="277" y="0"/>
                    <a:pt x="393" y="0"/>
                    <a:pt x="439" y="81"/>
                  </a:cubicBezTo>
                  <a:cubicBezTo>
                    <a:pt x="591" y="343"/>
                    <a:pt x="591" y="343"/>
                    <a:pt x="591" y="343"/>
                  </a:cubicBezTo>
                  <a:cubicBezTo>
                    <a:pt x="670" y="480"/>
                    <a:pt x="571" y="652"/>
                    <a:pt x="413" y="652"/>
                  </a:cubicBezTo>
                  <a:cubicBezTo>
                    <a:pt x="257" y="652"/>
                    <a:pt x="257" y="652"/>
                    <a:pt x="257" y="652"/>
                  </a:cubicBezTo>
                  <a:cubicBezTo>
                    <a:pt x="99" y="652"/>
                    <a:pt x="0" y="480"/>
                    <a:pt x="79" y="34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7">
              <a:extLst>
                <a:ext uri="{FF2B5EF4-FFF2-40B4-BE49-F238E27FC236}">
                  <a16:creationId xmlns:a16="http://schemas.microsoft.com/office/drawing/2014/main" id="{2B84CF05-7721-8328-C26D-89C632C67854}"/>
                </a:ext>
              </a:extLst>
            </p:cNvPr>
            <p:cNvSpPr>
              <a:spLocks/>
            </p:cNvSpPr>
            <p:nvPr/>
          </p:nvSpPr>
          <p:spPr bwMode="auto">
            <a:xfrm>
              <a:off x="4350717" y="4011232"/>
              <a:ext cx="1571076" cy="1277030"/>
            </a:xfrm>
            <a:custGeom>
              <a:avLst/>
              <a:gdLst>
                <a:gd name="T0" fmla="*/ 257 w 712"/>
                <a:gd name="T1" fmla="*/ 0 h 580"/>
                <a:gd name="T2" fmla="*/ 561 w 712"/>
                <a:gd name="T3" fmla="*/ 0 h 580"/>
                <a:gd name="T4" fmla="*/ 665 w 712"/>
                <a:gd name="T5" fmla="*/ 180 h 580"/>
                <a:gd name="T6" fmla="*/ 514 w 712"/>
                <a:gd name="T7" fmla="*/ 443 h 580"/>
                <a:gd name="T8" fmla="*/ 157 w 712"/>
                <a:gd name="T9" fmla="*/ 443 h 580"/>
                <a:gd name="T10" fmla="*/ 79 w 712"/>
                <a:gd name="T11" fmla="*/ 308 h 580"/>
                <a:gd name="T12" fmla="*/ 257 w 712"/>
                <a:gd name="T13" fmla="*/ 0 h 580"/>
              </a:gdLst>
              <a:ahLst/>
              <a:cxnLst>
                <a:cxn ang="0">
                  <a:pos x="T0" y="T1"/>
                </a:cxn>
                <a:cxn ang="0">
                  <a:pos x="T2" y="T3"/>
                </a:cxn>
                <a:cxn ang="0">
                  <a:pos x="T4" y="T5"/>
                </a:cxn>
                <a:cxn ang="0">
                  <a:pos x="T6" y="T7"/>
                </a:cxn>
                <a:cxn ang="0">
                  <a:pos x="T8" y="T9"/>
                </a:cxn>
                <a:cxn ang="0">
                  <a:pos x="T10" y="T11"/>
                </a:cxn>
                <a:cxn ang="0">
                  <a:pos x="T12" y="T13"/>
                </a:cxn>
              </a:cxnLst>
              <a:rect l="0" t="0" r="r" b="b"/>
              <a:pathLst>
                <a:path w="712" h="580">
                  <a:moveTo>
                    <a:pt x="257" y="0"/>
                  </a:moveTo>
                  <a:cubicBezTo>
                    <a:pt x="561" y="0"/>
                    <a:pt x="561" y="0"/>
                    <a:pt x="561" y="0"/>
                  </a:cubicBezTo>
                  <a:cubicBezTo>
                    <a:pt x="654" y="0"/>
                    <a:pt x="712" y="100"/>
                    <a:pt x="665" y="180"/>
                  </a:cubicBezTo>
                  <a:cubicBezTo>
                    <a:pt x="514" y="443"/>
                    <a:pt x="514" y="443"/>
                    <a:pt x="514" y="443"/>
                  </a:cubicBezTo>
                  <a:cubicBezTo>
                    <a:pt x="434" y="580"/>
                    <a:pt x="236" y="580"/>
                    <a:pt x="157" y="443"/>
                  </a:cubicBezTo>
                  <a:cubicBezTo>
                    <a:pt x="79" y="308"/>
                    <a:pt x="79" y="308"/>
                    <a:pt x="79" y="308"/>
                  </a:cubicBezTo>
                  <a:cubicBezTo>
                    <a:pt x="0" y="171"/>
                    <a:pt x="99" y="0"/>
                    <a:pt x="257"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8">
              <a:extLst>
                <a:ext uri="{FF2B5EF4-FFF2-40B4-BE49-F238E27FC236}">
                  <a16:creationId xmlns:a16="http://schemas.microsoft.com/office/drawing/2014/main" id="{5FF8BBEB-7E47-5556-A187-1726833ED5D7}"/>
                </a:ext>
              </a:extLst>
            </p:cNvPr>
            <p:cNvSpPr>
              <a:spLocks/>
            </p:cNvSpPr>
            <p:nvPr/>
          </p:nvSpPr>
          <p:spPr bwMode="auto">
            <a:xfrm>
              <a:off x="4350717" y="2632295"/>
              <a:ext cx="1571076" cy="1279153"/>
            </a:xfrm>
            <a:custGeom>
              <a:avLst/>
              <a:gdLst>
                <a:gd name="T0" fmla="*/ 79 w 712"/>
                <a:gd name="T1" fmla="*/ 273 h 581"/>
                <a:gd name="T2" fmla="*/ 157 w 712"/>
                <a:gd name="T3" fmla="*/ 138 h 581"/>
                <a:gd name="T4" fmla="*/ 514 w 712"/>
                <a:gd name="T5" fmla="*/ 138 h 581"/>
                <a:gd name="T6" fmla="*/ 665 w 712"/>
                <a:gd name="T7" fmla="*/ 400 h 581"/>
                <a:gd name="T8" fmla="*/ 561 w 712"/>
                <a:gd name="T9" fmla="*/ 581 h 581"/>
                <a:gd name="T10" fmla="*/ 257 w 712"/>
                <a:gd name="T11" fmla="*/ 581 h 581"/>
                <a:gd name="T12" fmla="*/ 79 w 712"/>
                <a:gd name="T13" fmla="*/ 273 h 581"/>
              </a:gdLst>
              <a:ahLst/>
              <a:cxnLst>
                <a:cxn ang="0">
                  <a:pos x="T0" y="T1"/>
                </a:cxn>
                <a:cxn ang="0">
                  <a:pos x="T2" y="T3"/>
                </a:cxn>
                <a:cxn ang="0">
                  <a:pos x="T4" y="T5"/>
                </a:cxn>
                <a:cxn ang="0">
                  <a:pos x="T6" y="T7"/>
                </a:cxn>
                <a:cxn ang="0">
                  <a:pos x="T8" y="T9"/>
                </a:cxn>
                <a:cxn ang="0">
                  <a:pos x="T10" y="T11"/>
                </a:cxn>
                <a:cxn ang="0">
                  <a:pos x="T12" y="T13"/>
                </a:cxn>
              </a:cxnLst>
              <a:rect l="0" t="0" r="r" b="b"/>
              <a:pathLst>
                <a:path w="712" h="581">
                  <a:moveTo>
                    <a:pt x="79" y="273"/>
                  </a:moveTo>
                  <a:cubicBezTo>
                    <a:pt x="157" y="138"/>
                    <a:pt x="157" y="138"/>
                    <a:pt x="157" y="138"/>
                  </a:cubicBezTo>
                  <a:cubicBezTo>
                    <a:pt x="236" y="0"/>
                    <a:pt x="434" y="0"/>
                    <a:pt x="514" y="138"/>
                  </a:cubicBezTo>
                  <a:cubicBezTo>
                    <a:pt x="665" y="400"/>
                    <a:pt x="665" y="400"/>
                    <a:pt x="665" y="400"/>
                  </a:cubicBezTo>
                  <a:cubicBezTo>
                    <a:pt x="712" y="481"/>
                    <a:pt x="654" y="581"/>
                    <a:pt x="561" y="581"/>
                  </a:cubicBezTo>
                  <a:cubicBezTo>
                    <a:pt x="257" y="581"/>
                    <a:pt x="257" y="581"/>
                    <a:pt x="257" y="581"/>
                  </a:cubicBezTo>
                  <a:cubicBezTo>
                    <a:pt x="99" y="581"/>
                    <a:pt x="0" y="410"/>
                    <a:pt x="79" y="273"/>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9">
              <a:extLst>
                <a:ext uri="{FF2B5EF4-FFF2-40B4-BE49-F238E27FC236}">
                  <a16:creationId xmlns:a16="http://schemas.microsoft.com/office/drawing/2014/main" id="{A8764AB7-31B8-2A84-43C7-9C9D32BF6778}"/>
                </a:ext>
              </a:extLst>
            </p:cNvPr>
            <p:cNvSpPr>
              <a:spLocks/>
            </p:cNvSpPr>
            <p:nvPr/>
          </p:nvSpPr>
          <p:spPr bwMode="auto">
            <a:xfrm>
              <a:off x="5394209" y="2206618"/>
              <a:ext cx="1478722" cy="1436261"/>
            </a:xfrm>
            <a:custGeom>
              <a:avLst/>
              <a:gdLst>
                <a:gd name="T0" fmla="*/ 257 w 670"/>
                <a:gd name="T1" fmla="*/ 0 h 652"/>
                <a:gd name="T2" fmla="*/ 413 w 670"/>
                <a:gd name="T3" fmla="*/ 0 h 652"/>
                <a:gd name="T4" fmla="*/ 591 w 670"/>
                <a:gd name="T5" fmla="*/ 309 h 652"/>
                <a:gd name="T6" fmla="*/ 439 w 670"/>
                <a:gd name="T7" fmla="*/ 571 h 652"/>
                <a:gd name="T8" fmla="*/ 231 w 670"/>
                <a:gd name="T9" fmla="*/ 571 h 652"/>
                <a:gd name="T10" fmla="*/ 79 w 670"/>
                <a:gd name="T11" fmla="*/ 309 h 652"/>
                <a:gd name="T12" fmla="*/ 257 w 670"/>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70" h="652">
                  <a:moveTo>
                    <a:pt x="257" y="0"/>
                  </a:moveTo>
                  <a:cubicBezTo>
                    <a:pt x="413" y="0"/>
                    <a:pt x="413" y="0"/>
                    <a:pt x="413" y="0"/>
                  </a:cubicBezTo>
                  <a:cubicBezTo>
                    <a:pt x="571" y="0"/>
                    <a:pt x="670" y="171"/>
                    <a:pt x="591" y="309"/>
                  </a:cubicBezTo>
                  <a:cubicBezTo>
                    <a:pt x="439" y="571"/>
                    <a:pt x="439" y="571"/>
                    <a:pt x="439" y="571"/>
                  </a:cubicBezTo>
                  <a:cubicBezTo>
                    <a:pt x="393" y="652"/>
                    <a:pt x="277" y="652"/>
                    <a:pt x="231" y="571"/>
                  </a:cubicBezTo>
                  <a:cubicBezTo>
                    <a:pt x="79" y="309"/>
                    <a:pt x="79" y="309"/>
                    <a:pt x="79" y="309"/>
                  </a:cubicBezTo>
                  <a:cubicBezTo>
                    <a:pt x="0" y="171"/>
                    <a:pt x="99" y="0"/>
                    <a:pt x="25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20">
              <a:extLst>
                <a:ext uri="{FF2B5EF4-FFF2-40B4-BE49-F238E27FC236}">
                  <a16:creationId xmlns:a16="http://schemas.microsoft.com/office/drawing/2014/main" id="{344168F4-2137-7607-B253-CB3CC115125B}"/>
                </a:ext>
              </a:extLst>
            </p:cNvPr>
            <p:cNvSpPr>
              <a:spLocks/>
            </p:cNvSpPr>
            <p:nvPr/>
          </p:nvSpPr>
          <p:spPr bwMode="auto">
            <a:xfrm>
              <a:off x="5891009" y="3716124"/>
              <a:ext cx="512723" cy="490430"/>
            </a:xfrm>
            <a:custGeom>
              <a:avLst/>
              <a:gdLst>
                <a:gd name="T0" fmla="*/ 116 w 232"/>
                <a:gd name="T1" fmla="*/ 0 h 223"/>
                <a:gd name="T2" fmla="*/ 20 w 232"/>
                <a:gd name="T3" fmla="*/ 56 h 223"/>
                <a:gd name="T4" fmla="*/ 20 w 232"/>
                <a:gd name="T5" fmla="*/ 167 h 223"/>
                <a:gd name="T6" fmla="*/ 116 w 232"/>
                <a:gd name="T7" fmla="*/ 223 h 223"/>
                <a:gd name="T8" fmla="*/ 213 w 232"/>
                <a:gd name="T9" fmla="*/ 167 h 223"/>
                <a:gd name="T10" fmla="*/ 213 w 232"/>
                <a:gd name="T11" fmla="*/ 56 h 223"/>
                <a:gd name="T12" fmla="*/ 116 w 232"/>
                <a:gd name="T13" fmla="*/ 0 h 223"/>
              </a:gdLst>
              <a:ahLst/>
              <a:cxnLst>
                <a:cxn ang="0">
                  <a:pos x="T0" y="T1"/>
                </a:cxn>
                <a:cxn ang="0">
                  <a:pos x="T2" y="T3"/>
                </a:cxn>
                <a:cxn ang="0">
                  <a:pos x="T4" y="T5"/>
                </a:cxn>
                <a:cxn ang="0">
                  <a:pos x="T6" y="T7"/>
                </a:cxn>
                <a:cxn ang="0">
                  <a:pos x="T8" y="T9"/>
                </a:cxn>
                <a:cxn ang="0">
                  <a:pos x="T10" y="T11"/>
                </a:cxn>
                <a:cxn ang="0">
                  <a:pos x="T12" y="T13"/>
                </a:cxn>
              </a:cxnLst>
              <a:rect l="0" t="0" r="r" b="b"/>
              <a:pathLst>
                <a:path w="232" h="223">
                  <a:moveTo>
                    <a:pt x="116" y="0"/>
                  </a:moveTo>
                  <a:cubicBezTo>
                    <a:pt x="76" y="0"/>
                    <a:pt x="39" y="21"/>
                    <a:pt x="20" y="56"/>
                  </a:cubicBezTo>
                  <a:cubicBezTo>
                    <a:pt x="0" y="90"/>
                    <a:pt x="0" y="133"/>
                    <a:pt x="20" y="167"/>
                  </a:cubicBezTo>
                  <a:cubicBezTo>
                    <a:pt x="39" y="202"/>
                    <a:pt x="76" y="223"/>
                    <a:pt x="116" y="223"/>
                  </a:cubicBezTo>
                  <a:cubicBezTo>
                    <a:pt x="156" y="223"/>
                    <a:pt x="193" y="202"/>
                    <a:pt x="213" y="167"/>
                  </a:cubicBezTo>
                  <a:cubicBezTo>
                    <a:pt x="232" y="133"/>
                    <a:pt x="232" y="90"/>
                    <a:pt x="213" y="56"/>
                  </a:cubicBezTo>
                  <a:cubicBezTo>
                    <a:pt x="193" y="21"/>
                    <a:pt x="156" y="0"/>
                    <a:pt x="116" y="0"/>
                  </a:cubicBezTo>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1">
              <a:extLst>
                <a:ext uri="{FF2B5EF4-FFF2-40B4-BE49-F238E27FC236}">
                  <a16:creationId xmlns:a16="http://schemas.microsoft.com/office/drawing/2014/main" id="{991B97E6-1A4D-A02A-2689-852A9D2CD911}"/>
                </a:ext>
              </a:extLst>
            </p:cNvPr>
            <p:cNvSpPr>
              <a:spLocks noEditPoints="1"/>
            </p:cNvSpPr>
            <p:nvPr/>
          </p:nvSpPr>
          <p:spPr bwMode="auto">
            <a:xfrm>
              <a:off x="5884282" y="2569724"/>
              <a:ext cx="498577" cy="499848"/>
            </a:xfrm>
            <a:custGeom>
              <a:avLst/>
              <a:gdLst>
                <a:gd name="T0" fmla="*/ 472 w 792"/>
                <a:gd name="T1" fmla="*/ 296 h 792"/>
                <a:gd name="T2" fmla="*/ 690 w 792"/>
                <a:gd name="T3" fmla="*/ 661 h 792"/>
                <a:gd name="T4" fmla="*/ 100 w 792"/>
                <a:gd name="T5" fmla="*/ 658 h 792"/>
                <a:gd name="T6" fmla="*/ 100 w 792"/>
                <a:gd name="T7" fmla="*/ 133 h 792"/>
                <a:gd name="T8" fmla="*/ 287 w 792"/>
                <a:gd name="T9" fmla="*/ 16 h 792"/>
                <a:gd name="T10" fmla="*/ 326 w 792"/>
                <a:gd name="T11" fmla="*/ 7 h 792"/>
                <a:gd name="T12" fmla="*/ 369 w 792"/>
                <a:gd name="T13" fmla="*/ 1 h 792"/>
                <a:gd name="T14" fmla="*/ 430 w 792"/>
                <a:gd name="T15" fmla="*/ 2 h 792"/>
                <a:gd name="T16" fmla="*/ 480 w 792"/>
                <a:gd name="T17" fmla="*/ 9 h 792"/>
                <a:gd name="T18" fmla="*/ 529 w 792"/>
                <a:gd name="T19" fmla="*/ 23 h 792"/>
                <a:gd name="T20" fmla="*/ 769 w 792"/>
                <a:gd name="T21" fmla="*/ 265 h 792"/>
                <a:gd name="T22" fmla="*/ 110 w 792"/>
                <a:gd name="T23" fmla="*/ 648 h 792"/>
                <a:gd name="T24" fmla="*/ 195 w 792"/>
                <a:gd name="T25" fmla="*/ 389 h 792"/>
                <a:gd name="T26" fmla="*/ 218 w 792"/>
                <a:gd name="T27" fmla="*/ 210 h 792"/>
                <a:gd name="T28" fmla="*/ 232 w 792"/>
                <a:gd name="T29" fmla="*/ 67 h 792"/>
                <a:gd name="T30" fmla="*/ 272 w 792"/>
                <a:gd name="T31" fmla="*/ 286 h 792"/>
                <a:gd name="T32" fmla="*/ 439 w 792"/>
                <a:gd name="T33" fmla="*/ 379 h 792"/>
                <a:gd name="T34" fmla="*/ 326 w 792"/>
                <a:gd name="T35" fmla="*/ 312 h 792"/>
                <a:gd name="T36" fmla="*/ 399 w 792"/>
                <a:gd name="T37" fmla="*/ 241 h 792"/>
                <a:gd name="T38" fmla="*/ 452 w 792"/>
                <a:gd name="T39" fmla="*/ 200 h 792"/>
                <a:gd name="T40" fmla="*/ 422 w 792"/>
                <a:gd name="T41" fmla="*/ 110 h 792"/>
                <a:gd name="T42" fmla="*/ 487 w 792"/>
                <a:gd name="T43" fmla="*/ 48 h 792"/>
                <a:gd name="T44" fmla="*/ 521 w 792"/>
                <a:gd name="T45" fmla="*/ 35 h 792"/>
                <a:gd name="T46" fmla="*/ 475 w 792"/>
                <a:gd name="T47" fmla="*/ 23 h 792"/>
                <a:gd name="T48" fmla="*/ 428 w 792"/>
                <a:gd name="T49" fmla="*/ 16 h 792"/>
                <a:gd name="T50" fmla="*/ 374 w 792"/>
                <a:gd name="T51" fmla="*/ 15 h 792"/>
                <a:gd name="T52" fmla="*/ 341 w 792"/>
                <a:gd name="T53" fmla="*/ 18 h 792"/>
                <a:gd name="T54" fmla="*/ 308 w 792"/>
                <a:gd name="T55" fmla="*/ 24 h 792"/>
                <a:gd name="T56" fmla="*/ 585 w 792"/>
                <a:gd name="T57" fmla="*/ 259 h 792"/>
                <a:gd name="T58" fmla="*/ 719 w 792"/>
                <a:gd name="T59" fmla="*/ 460 h 792"/>
                <a:gd name="T60" fmla="*/ 403 w 792"/>
                <a:gd name="T61" fmla="*/ 519 h 792"/>
                <a:gd name="T62" fmla="*/ 482 w 792"/>
                <a:gd name="T63" fmla="*/ 533 h 792"/>
                <a:gd name="T64" fmla="*/ 221 w 792"/>
                <a:gd name="T65" fmla="*/ 259 h 792"/>
                <a:gd name="T66" fmla="*/ 389 w 792"/>
                <a:gd name="T67" fmla="*/ 366 h 792"/>
                <a:gd name="T68" fmla="*/ 219 w 792"/>
                <a:gd name="T69" fmla="*/ 273 h 792"/>
                <a:gd name="T70" fmla="*/ 423 w 792"/>
                <a:gd name="T71" fmla="*/ 389 h 792"/>
                <a:gd name="T72" fmla="*/ 495 w 792"/>
                <a:gd name="T73" fmla="*/ 373 h 792"/>
                <a:gd name="T74" fmla="*/ 457 w 792"/>
                <a:gd name="T75" fmla="*/ 273 h 792"/>
                <a:gd name="T76" fmla="*/ 403 w 792"/>
                <a:gd name="T77" fmla="*/ 303 h 792"/>
                <a:gd name="T78" fmla="*/ 403 w 792"/>
                <a:gd name="T79" fmla="*/ 259 h 792"/>
                <a:gd name="T80" fmla="*/ 359 w 792"/>
                <a:gd name="T81" fmla="*/ 259 h 792"/>
                <a:gd name="T82" fmla="*/ 389 w 792"/>
                <a:gd name="T83" fmla="*/ 306 h 792"/>
                <a:gd name="T84" fmla="*/ 587 w 792"/>
                <a:gd name="T85" fmla="*/ 273 h 792"/>
                <a:gd name="T86" fmla="*/ 464 w 792"/>
                <a:gd name="T87" fmla="*/ 207 h 792"/>
                <a:gd name="T88" fmla="*/ 389 w 792"/>
                <a:gd name="T89" fmla="*/ 76 h 792"/>
                <a:gd name="T90" fmla="*/ 436 w 792"/>
                <a:gd name="T91" fmla="*/ 90 h 792"/>
                <a:gd name="T92" fmla="*/ 403 w 792"/>
                <a:gd name="T93" fmla="*/ 67 h 792"/>
                <a:gd name="T94" fmla="*/ 14 w 792"/>
                <a:gd name="T95" fmla="*/ 403 h 792"/>
                <a:gd name="T96" fmla="*/ 262 w 792"/>
                <a:gd name="T97" fmla="*/ 662 h 792"/>
                <a:gd name="T98" fmla="*/ 446 w 792"/>
                <a:gd name="T99" fmla="*/ 734 h 792"/>
                <a:gd name="T100" fmla="*/ 674 w 792"/>
                <a:gd name="T101" fmla="*/ 536 h 792"/>
                <a:gd name="T102" fmla="*/ 560 w 792"/>
                <a:gd name="T103" fmla="*/ 383 h 792"/>
                <a:gd name="T104" fmla="*/ 483 w 792"/>
                <a:gd name="T105" fmla="*/ 392 h 792"/>
                <a:gd name="T106" fmla="*/ 490 w 792"/>
                <a:gd name="T107" fmla="*/ 521 h 792"/>
                <a:gd name="T108" fmla="*/ 470 w 792"/>
                <a:gd name="T109" fmla="*/ 741 h 792"/>
                <a:gd name="T110" fmla="*/ 682 w 792"/>
                <a:gd name="T111" fmla="*/ 648 h 792"/>
                <a:gd name="T112" fmla="*/ 542 w 792"/>
                <a:gd name="T113" fmla="*/ 79 h 792"/>
                <a:gd name="T114" fmla="*/ 123 w 792"/>
                <a:gd name="T115" fmla="*/ 130 h 792"/>
                <a:gd name="T116" fmla="*/ 333 w 792"/>
                <a:gd name="T117" fmla="*/ 772 h 792"/>
                <a:gd name="T118" fmla="*/ 560 w 792"/>
                <a:gd name="T119"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2" h="792">
                  <a:moveTo>
                    <a:pt x="516" y="332"/>
                  </a:moveTo>
                  <a:cubicBezTo>
                    <a:pt x="508" y="328"/>
                    <a:pt x="499" y="323"/>
                    <a:pt x="493" y="321"/>
                  </a:cubicBezTo>
                  <a:cubicBezTo>
                    <a:pt x="487" y="319"/>
                    <a:pt x="482" y="317"/>
                    <a:pt x="477" y="316"/>
                  </a:cubicBezTo>
                  <a:cubicBezTo>
                    <a:pt x="464" y="312"/>
                    <a:pt x="459" y="310"/>
                    <a:pt x="459" y="304"/>
                  </a:cubicBezTo>
                  <a:cubicBezTo>
                    <a:pt x="459" y="301"/>
                    <a:pt x="460" y="298"/>
                    <a:pt x="465" y="297"/>
                  </a:cubicBezTo>
                  <a:cubicBezTo>
                    <a:pt x="466" y="296"/>
                    <a:pt x="469" y="296"/>
                    <a:pt x="472" y="296"/>
                  </a:cubicBezTo>
                  <a:cubicBezTo>
                    <a:pt x="489" y="296"/>
                    <a:pt x="535" y="306"/>
                    <a:pt x="543" y="331"/>
                  </a:cubicBezTo>
                  <a:cubicBezTo>
                    <a:pt x="544" y="333"/>
                    <a:pt x="543" y="336"/>
                    <a:pt x="542" y="337"/>
                  </a:cubicBezTo>
                  <a:cubicBezTo>
                    <a:pt x="541" y="339"/>
                    <a:pt x="538" y="340"/>
                    <a:pt x="536" y="340"/>
                  </a:cubicBezTo>
                  <a:cubicBezTo>
                    <a:pt x="536" y="340"/>
                    <a:pt x="536" y="340"/>
                    <a:pt x="536" y="340"/>
                  </a:cubicBezTo>
                  <a:cubicBezTo>
                    <a:pt x="533" y="340"/>
                    <a:pt x="529" y="339"/>
                    <a:pt x="516" y="332"/>
                  </a:cubicBezTo>
                  <a:close/>
                  <a:moveTo>
                    <a:pt x="690" y="661"/>
                  </a:moveTo>
                  <a:cubicBezTo>
                    <a:pt x="617" y="741"/>
                    <a:pt x="512" y="792"/>
                    <a:pt x="396" y="792"/>
                  </a:cubicBezTo>
                  <a:cubicBezTo>
                    <a:pt x="396" y="792"/>
                    <a:pt x="396" y="792"/>
                    <a:pt x="396" y="792"/>
                  </a:cubicBezTo>
                  <a:cubicBezTo>
                    <a:pt x="396" y="792"/>
                    <a:pt x="396" y="792"/>
                    <a:pt x="396" y="792"/>
                  </a:cubicBezTo>
                  <a:cubicBezTo>
                    <a:pt x="396" y="792"/>
                    <a:pt x="396" y="792"/>
                    <a:pt x="396" y="792"/>
                  </a:cubicBezTo>
                  <a:cubicBezTo>
                    <a:pt x="279" y="792"/>
                    <a:pt x="175" y="741"/>
                    <a:pt x="102" y="661"/>
                  </a:cubicBezTo>
                  <a:cubicBezTo>
                    <a:pt x="101" y="660"/>
                    <a:pt x="101" y="659"/>
                    <a:pt x="100" y="658"/>
                  </a:cubicBezTo>
                  <a:cubicBezTo>
                    <a:pt x="67" y="621"/>
                    <a:pt x="40" y="577"/>
                    <a:pt x="23" y="529"/>
                  </a:cubicBezTo>
                  <a:cubicBezTo>
                    <a:pt x="23" y="528"/>
                    <a:pt x="23" y="527"/>
                    <a:pt x="22" y="527"/>
                  </a:cubicBezTo>
                  <a:cubicBezTo>
                    <a:pt x="8" y="486"/>
                    <a:pt x="0" y="442"/>
                    <a:pt x="0" y="396"/>
                  </a:cubicBezTo>
                  <a:cubicBezTo>
                    <a:pt x="0" y="350"/>
                    <a:pt x="8" y="306"/>
                    <a:pt x="22" y="265"/>
                  </a:cubicBezTo>
                  <a:cubicBezTo>
                    <a:pt x="23" y="264"/>
                    <a:pt x="23" y="264"/>
                    <a:pt x="23" y="263"/>
                  </a:cubicBezTo>
                  <a:cubicBezTo>
                    <a:pt x="40" y="215"/>
                    <a:pt x="67" y="171"/>
                    <a:pt x="100" y="133"/>
                  </a:cubicBezTo>
                  <a:cubicBezTo>
                    <a:pt x="101" y="133"/>
                    <a:pt x="101" y="132"/>
                    <a:pt x="102" y="131"/>
                  </a:cubicBezTo>
                  <a:cubicBezTo>
                    <a:pt x="125" y="105"/>
                    <a:pt x="152" y="83"/>
                    <a:pt x="181" y="64"/>
                  </a:cubicBezTo>
                  <a:cubicBezTo>
                    <a:pt x="181" y="64"/>
                    <a:pt x="182" y="63"/>
                    <a:pt x="182" y="63"/>
                  </a:cubicBezTo>
                  <a:cubicBezTo>
                    <a:pt x="212" y="44"/>
                    <a:pt x="244" y="29"/>
                    <a:pt x="277" y="19"/>
                  </a:cubicBezTo>
                  <a:cubicBezTo>
                    <a:pt x="278" y="18"/>
                    <a:pt x="279" y="18"/>
                    <a:pt x="280" y="18"/>
                  </a:cubicBezTo>
                  <a:cubicBezTo>
                    <a:pt x="282" y="17"/>
                    <a:pt x="285" y="16"/>
                    <a:pt x="287" y="16"/>
                  </a:cubicBezTo>
                  <a:cubicBezTo>
                    <a:pt x="289" y="15"/>
                    <a:pt x="291" y="15"/>
                    <a:pt x="292" y="14"/>
                  </a:cubicBezTo>
                  <a:cubicBezTo>
                    <a:pt x="295" y="13"/>
                    <a:pt x="299" y="12"/>
                    <a:pt x="302" y="12"/>
                  </a:cubicBezTo>
                  <a:cubicBezTo>
                    <a:pt x="304" y="11"/>
                    <a:pt x="307" y="10"/>
                    <a:pt x="309" y="10"/>
                  </a:cubicBezTo>
                  <a:cubicBezTo>
                    <a:pt x="311" y="10"/>
                    <a:pt x="312" y="9"/>
                    <a:pt x="314" y="9"/>
                  </a:cubicBezTo>
                  <a:cubicBezTo>
                    <a:pt x="317" y="8"/>
                    <a:pt x="320" y="8"/>
                    <a:pt x="323" y="7"/>
                  </a:cubicBezTo>
                  <a:cubicBezTo>
                    <a:pt x="324" y="7"/>
                    <a:pt x="325" y="7"/>
                    <a:pt x="326" y="7"/>
                  </a:cubicBezTo>
                  <a:cubicBezTo>
                    <a:pt x="330" y="6"/>
                    <a:pt x="334" y="5"/>
                    <a:pt x="338" y="5"/>
                  </a:cubicBezTo>
                  <a:cubicBezTo>
                    <a:pt x="339" y="4"/>
                    <a:pt x="340" y="4"/>
                    <a:pt x="341" y="4"/>
                  </a:cubicBezTo>
                  <a:cubicBezTo>
                    <a:pt x="345" y="4"/>
                    <a:pt x="348" y="3"/>
                    <a:pt x="351" y="3"/>
                  </a:cubicBezTo>
                  <a:cubicBezTo>
                    <a:pt x="352" y="3"/>
                    <a:pt x="353" y="3"/>
                    <a:pt x="354" y="3"/>
                  </a:cubicBezTo>
                  <a:cubicBezTo>
                    <a:pt x="358" y="2"/>
                    <a:pt x="362" y="2"/>
                    <a:pt x="367" y="1"/>
                  </a:cubicBezTo>
                  <a:cubicBezTo>
                    <a:pt x="368" y="1"/>
                    <a:pt x="368" y="1"/>
                    <a:pt x="369" y="1"/>
                  </a:cubicBezTo>
                  <a:cubicBezTo>
                    <a:pt x="373" y="1"/>
                    <a:pt x="376" y="1"/>
                    <a:pt x="380" y="1"/>
                  </a:cubicBezTo>
                  <a:cubicBezTo>
                    <a:pt x="381" y="1"/>
                    <a:pt x="382" y="1"/>
                    <a:pt x="383" y="1"/>
                  </a:cubicBezTo>
                  <a:cubicBezTo>
                    <a:pt x="387" y="0"/>
                    <a:pt x="392" y="0"/>
                    <a:pt x="396" y="0"/>
                  </a:cubicBezTo>
                  <a:cubicBezTo>
                    <a:pt x="401" y="0"/>
                    <a:pt x="407" y="0"/>
                    <a:pt x="412" y="1"/>
                  </a:cubicBezTo>
                  <a:cubicBezTo>
                    <a:pt x="413" y="1"/>
                    <a:pt x="414" y="1"/>
                    <a:pt x="415" y="1"/>
                  </a:cubicBezTo>
                  <a:cubicBezTo>
                    <a:pt x="420" y="1"/>
                    <a:pt x="425" y="1"/>
                    <a:pt x="430" y="2"/>
                  </a:cubicBezTo>
                  <a:cubicBezTo>
                    <a:pt x="431" y="2"/>
                    <a:pt x="432" y="2"/>
                    <a:pt x="433" y="2"/>
                  </a:cubicBezTo>
                  <a:cubicBezTo>
                    <a:pt x="438" y="3"/>
                    <a:pt x="443" y="3"/>
                    <a:pt x="447" y="4"/>
                  </a:cubicBezTo>
                  <a:cubicBezTo>
                    <a:pt x="449" y="4"/>
                    <a:pt x="450" y="4"/>
                    <a:pt x="451" y="4"/>
                  </a:cubicBezTo>
                  <a:cubicBezTo>
                    <a:pt x="456" y="5"/>
                    <a:pt x="460" y="6"/>
                    <a:pt x="464" y="6"/>
                  </a:cubicBezTo>
                  <a:cubicBezTo>
                    <a:pt x="466" y="7"/>
                    <a:pt x="468" y="7"/>
                    <a:pt x="469" y="7"/>
                  </a:cubicBezTo>
                  <a:cubicBezTo>
                    <a:pt x="473" y="8"/>
                    <a:pt x="477" y="9"/>
                    <a:pt x="480" y="9"/>
                  </a:cubicBezTo>
                  <a:cubicBezTo>
                    <a:pt x="482" y="10"/>
                    <a:pt x="484" y="10"/>
                    <a:pt x="485" y="11"/>
                  </a:cubicBezTo>
                  <a:cubicBezTo>
                    <a:pt x="489" y="11"/>
                    <a:pt x="493" y="12"/>
                    <a:pt x="497" y="13"/>
                  </a:cubicBezTo>
                  <a:cubicBezTo>
                    <a:pt x="499" y="14"/>
                    <a:pt x="501" y="15"/>
                    <a:pt x="503" y="15"/>
                  </a:cubicBezTo>
                  <a:cubicBezTo>
                    <a:pt x="507" y="16"/>
                    <a:pt x="511" y="17"/>
                    <a:pt x="514" y="18"/>
                  </a:cubicBezTo>
                  <a:cubicBezTo>
                    <a:pt x="517" y="19"/>
                    <a:pt x="519" y="20"/>
                    <a:pt x="521" y="21"/>
                  </a:cubicBezTo>
                  <a:cubicBezTo>
                    <a:pt x="524" y="22"/>
                    <a:pt x="527" y="23"/>
                    <a:pt x="529" y="23"/>
                  </a:cubicBezTo>
                  <a:cubicBezTo>
                    <a:pt x="531" y="24"/>
                    <a:pt x="533" y="25"/>
                    <a:pt x="534" y="25"/>
                  </a:cubicBezTo>
                  <a:cubicBezTo>
                    <a:pt x="535" y="25"/>
                    <a:pt x="535" y="25"/>
                    <a:pt x="535" y="26"/>
                  </a:cubicBezTo>
                  <a:cubicBezTo>
                    <a:pt x="595" y="48"/>
                    <a:pt x="648" y="85"/>
                    <a:pt x="690" y="131"/>
                  </a:cubicBezTo>
                  <a:cubicBezTo>
                    <a:pt x="690" y="132"/>
                    <a:pt x="691" y="133"/>
                    <a:pt x="692" y="133"/>
                  </a:cubicBezTo>
                  <a:cubicBezTo>
                    <a:pt x="725" y="171"/>
                    <a:pt x="751" y="215"/>
                    <a:pt x="769" y="263"/>
                  </a:cubicBezTo>
                  <a:cubicBezTo>
                    <a:pt x="769" y="264"/>
                    <a:pt x="769" y="264"/>
                    <a:pt x="769" y="265"/>
                  </a:cubicBezTo>
                  <a:cubicBezTo>
                    <a:pt x="784" y="306"/>
                    <a:pt x="792" y="350"/>
                    <a:pt x="792" y="396"/>
                  </a:cubicBezTo>
                  <a:cubicBezTo>
                    <a:pt x="792" y="442"/>
                    <a:pt x="784" y="486"/>
                    <a:pt x="769" y="527"/>
                  </a:cubicBezTo>
                  <a:cubicBezTo>
                    <a:pt x="769" y="527"/>
                    <a:pt x="769" y="528"/>
                    <a:pt x="769" y="529"/>
                  </a:cubicBezTo>
                  <a:cubicBezTo>
                    <a:pt x="751" y="577"/>
                    <a:pt x="725" y="621"/>
                    <a:pt x="692" y="659"/>
                  </a:cubicBezTo>
                  <a:cubicBezTo>
                    <a:pt x="691" y="659"/>
                    <a:pt x="690" y="660"/>
                    <a:pt x="690" y="661"/>
                  </a:cubicBezTo>
                  <a:close/>
                  <a:moveTo>
                    <a:pt x="110" y="648"/>
                  </a:moveTo>
                  <a:cubicBezTo>
                    <a:pt x="240" y="648"/>
                    <a:pt x="240" y="648"/>
                    <a:pt x="240" y="648"/>
                  </a:cubicBezTo>
                  <a:cubicBezTo>
                    <a:pt x="226" y="613"/>
                    <a:pt x="214" y="574"/>
                    <a:pt x="207" y="533"/>
                  </a:cubicBezTo>
                  <a:cubicBezTo>
                    <a:pt x="39" y="533"/>
                    <a:pt x="39" y="533"/>
                    <a:pt x="39" y="533"/>
                  </a:cubicBezTo>
                  <a:cubicBezTo>
                    <a:pt x="56" y="575"/>
                    <a:pt x="80" y="614"/>
                    <a:pt x="110" y="648"/>
                  </a:cubicBezTo>
                  <a:close/>
                  <a:moveTo>
                    <a:pt x="14" y="389"/>
                  </a:moveTo>
                  <a:cubicBezTo>
                    <a:pt x="195" y="389"/>
                    <a:pt x="195" y="389"/>
                    <a:pt x="195" y="389"/>
                  </a:cubicBezTo>
                  <a:cubicBezTo>
                    <a:pt x="195" y="350"/>
                    <a:pt x="198" y="311"/>
                    <a:pt x="204" y="273"/>
                  </a:cubicBezTo>
                  <a:cubicBezTo>
                    <a:pt x="34" y="273"/>
                    <a:pt x="34" y="273"/>
                    <a:pt x="34" y="273"/>
                  </a:cubicBezTo>
                  <a:cubicBezTo>
                    <a:pt x="22" y="310"/>
                    <a:pt x="15" y="349"/>
                    <a:pt x="14" y="389"/>
                  </a:cubicBezTo>
                  <a:close/>
                  <a:moveTo>
                    <a:pt x="39" y="259"/>
                  </a:moveTo>
                  <a:cubicBezTo>
                    <a:pt x="207" y="259"/>
                    <a:pt x="207" y="259"/>
                    <a:pt x="207" y="259"/>
                  </a:cubicBezTo>
                  <a:cubicBezTo>
                    <a:pt x="210" y="242"/>
                    <a:pt x="214" y="226"/>
                    <a:pt x="218" y="210"/>
                  </a:cubicBezTo>
                  <a:cubicBezTo>
                    <a:pt x="215" y="185"/>
                    <a:pt x="216" y="161"/>
                    <a:pt x="219" y="150"/>
                  </a:cubicBezTo>
                  <a:cubicBezTo>
                    <a:pt x="219" y="148"/>
                    <a:pt x="220" y="146"/>
                    <a:pt x="220" y="144"/>
                  </a:cubicBezTo>
                  <a:cubicBezTo>
                    <a:pt x="110" y="144"/>
                    <a:pt x="110" y="144"/>
                    <a:pt x="110" y="144"/>
                  </a:cubicBezTo>
                  <a:cubicBezTo>
                    <a:pt x="80" y="178"/>
                    <a:pt x="56" y="217"/>
                    <a:pt x="39" y="259"/>
                  </a:cubicBezTo>
                  <a:close/>
                  <a:moveTo>
                    <a:pt x="220" y="57"/>
                  </a:moveTo>
                  <a:cubicBezTo>
                    <a:pt x="227" y="59"/>
                    <a:pt x="231" y="63"/>
                    <a:pt x="232" y="67"/>
                  </a:cubicBezTo>
                  <a:cubicBezTo>
                    <a:pt x="242" y="91"/>
                    <a:pt x="238" y="132"/>
                    <a:pt x="232" y="153"/>
                  </a:cubicBezTo>
                  <a:cubicBezTo>
                    <a:pt x="230" y="165"/>
                    <a:pt x="229" y="188"/>
                    <a:pt x="232" y="210"/>
                  </a:cubicBezTo>
                  <a:cubicBezTo>
                    <a:pt x="232" y="210"/>
                    <a:pt x="232" y="210"/>
                    <a:pt x="232" y="210"/>
                  </a:cubicBezTo>
                  <a:cubicBezTo>
                    <a:pt x="234" y="231"/>
                    <a:pt x="239" y="250"/>
                    <a:pt x="246" y="260"/>
                  </a:cubicBezTo>
                  <a:cubicBezTo>
                    <a:pt x="249" y="260"/>
                    <a:pt x="251" y="262"/>
                    <a:pt x="252" y="265"/>
                  </a:cubicBezTo>
                  <a:cubicBezTo>
                    <a:pt x="259" y="271"/>
                    <a:pt x="265" y="278"/>
                    <a:pt x="272" y="286"/>
                  </a:cubicBezTo>
                  <a:cubicBezTo>
                    <a:pt x="285" y="301"/>
                    <a:pt x="298" y="317"/>
                    <a:pt x="322" y="326"/>
                  </a:cubicBezTo>
                  <a:cubicBezTo>
                    <a:pt x="330" y="329"/>
                    <a:pt x="337" y="332"/>
                    <a:pt x="345" y="334"/>
                  </a:cubicBezTo>
                  <a:cubicBezTo>
                    <a:pt x="364" y="341"/>
                    <a:pt x="383" y="348"/>
                    <a:pt x="398" y="355"/>
                  </a:cubicBezTo>
                  <a:cubicBezTo>
                    <a:pt x="399" y="355"/>
                    <a:pt x="399" y="355"/>
                    <a:pt x="399" y="356"/>
                  </a:cubicBezTo>
                  <a:cubicBezTo>
                    <a:pt x="412" y="362"/>
                    <a:pt x="422" y="368"/>
                    <a:pt x="427" y="374"/>
                  </a:cubicBezTo>
                  <a:cubicBezTo>
                    <a:pt x="429" y="377"/>
                    <a:pt x="433" y="378"/>
                    <a:pt x="439" y="379"/>
                  </a:cubicBezTo>
                  <a:cubicBezTo>
                    <a:pt x="434" y="377"/>
                    <a:pt x="432" y="373"/>
                    <a:pt x="431" y="368"/>
                  </a:cubicBezTo>
                  <a:cubicBezTo>
                    <a:pt x="431" y="363"/>
                    <a:pt x="415" y="340"/>
                    <a:pt x="409" y="330"/>
                  </a:cubicBezTo>
                  <a:cubicBezTo>
                    <a:pt x="405" y="324"/>
                    <a:pt x="402" y="320"/>
                    <a:pt x="400" y="318"/>
                  </a:cubicBezTo>
                  <a:cubicBezTo>
                    <a:pt x="397" y="318"/>
                    <a:pt x="392" y="320"/>
                    <a:pt x="387" y="321"/>
                  </a:cubicBezTo>
                  <a:cubicBezTo>
                    <a:pt x="375" y="325"/>
                    <a:pt x="361" y="329"/>
                    <a:pt x="349" y="329"/>
                  </a:cubicBezTo>
                  <a:cubicBezTo>
                    <a:pt x="331" y="329"/>
                    <a:pt x="327" y="319"/>
                    <a:pt x="326" y="312"/>
                  </a:cubicBezTo>
                  <a:cubicBezTo>
                    <a:pt x="324" y="297"/>
                    <a:pt x="329" y="278"/>
                    <a:pt x="339" y="263"/>
                  </a:cubicBezTo>
                  <a:cubicBezTo>
                    <a:pt x="339" y="263"/>
                    <a:pt x="339" y="262"/>
                    <a:pt x="339" y="262"/>
                  </a:cubicBezTo>
                  <a:cubicBezTo>
                    <a:pt x="341" y="259"/>
                    <a:pt x="343" y="256"/>
                    <a:pt x="345" y="254"/>
                  </a:cubicBezTo>
                  <a:cubicBezTo>
                    <a:pt x="358" y="239"/>
                    <a:pt x="373" y="234"/>
                    <a:pt x="389" y="238"/>
                  </a:cubicBezTo>
                  <a:cubicBezTo>
                    <a:pt x="392" y="238"/>
                    <a:pt x="395" y="239"/>
                    <a:pt x="398" y="240"/>
                  </a:cubicBezTo>
                  <a:cubicBezTo>
                    <a:pt x="398" y="241"/>
                    <a:pt x="399" y="241"/>
                    <a:pt x="399" y="241"/>
                  </a:cubicBezTo>
                  <a:cubicBezTo>
                    <a:pt x="414" y="247"/>
                    <a:pt x="426" y="256"/>
                    <a:pt x="435" y="263"/>
                  </a:cubicBezTo>
                  <a:cubicBezTo>
                    <a:pt x="437" y="264"/>
                    <a:pt x="440" y="266"/>
                    <a:pt x="442" y="267"/>
                  </a:cubicBezTo>
                  <a:cubicBezTo>
                    <a:pt x="440" y="263"/>
                    <a:pt x="437" y="258"/>
                    <a:pt x="435" y="254"/>
                  </a:cubicBezTo>
                  <a:cubicBezTo>
                    <a:pt x="429" y="242"/>
                    <a:pt x="425" y="233"/>
                    <a:pt x="428" y="227"/>
                  </a:cubicBezTo>
                  <a:cubicBezTo>
                    <a:pt x="429" y="225"/>
                    <a:pt x="432" y="222"/>
                    <a:pt x="436" y="222"/>
                  </a:cubicBezTo>
                  <a:cubicBezTo>
                    <a:pt x="440" y="220"/>
                    <a:pt x="447" y="208"/>
                    <a:pt x="452" y="200"/>
                  </a:cubicBezTo>
                  <a:cubicBezTo>
                    <a:pt x="462" y="182"/>
                    <a:pt x="473" y="164"/>
                    <a:pt x="487" y="159"/>
                  </a:cubicBezTo>
                  <a:cubicBezTo>
                    <a:pt x="496" y="156"/>
                    <a:pt x="519" y="149"/>
                    <a:pt x="522" y="139"/>
                  </a:cubicBezTo>
                  <a:cubicBezTo>
                    <a:pt x="523" y="136"/>
                    <a:pt x="521" y="132"/>
                    <a:pt x="518" y="127"/>
                  </a:cubicBezTo>
                  <a:cubicBezTo>
                    <a:pt x="504" y="110"/>
                    <a:pt x="472" y="87"/>
                    <a:pt x="456" y="87"/>
                  </a:cubicBezTo>
                  <a:cubicBezTo>
                    <a:pt x="452" y="87"/>
                    <a:pt x="450" y="88"/>
                    <a:pt x="450" y="93"/>
                  </a:cubicBezTo>
                  <a:cubicBezTo>
                    <a:pt x="447" y="104"/>
                    <a:pt x="437" y="110"/>
                    <a:pt x="422" y="110"/>
                  </a:cubicBezTo>
                  <a:cubicBezTo>
                    <a:pt x="404" y="110"/>
                    <a:pt x="375" y="100"/>
                    <a:pt x="371" y="84"/>
                  </a:cubicBezTo>
                  <a:cubicBezTo>
                    <a:pt x="370" y="79"/>
                    <a:pt x="370" y="70"/>
                    <a:pt x="383" y="63"/>
                  </a:cubicBezTo>
                  <a:cubicBezTo>
                    <a:pt x="388" y="60"/>
                    <a:pt x="392" y="57"/>
                    <a:pt x="397" y="55"/>
                  </a:cubicBezTo>
                  <a:cubicBezTo>
                    <a:pt x="415" y="44"/>
                    <a:pt x="428" y="36"/>
                    <a:pt x="445" y="36"/>
                  </a:cubicBezTo>
                  <a:cubicBezTo>
                    <a:pt x="451" y="36"/>
                    <a:pt x="458" y="38"/>
                    <a:pt x="467" y="40"/>
                  </a:cubicBezTo>
                  <a:cubicBezTo>
                    <a:pt x="473" y="42"/>
                    <a:pt x="480" y="45"/>
                    <a:pt x="487" y="48"/>
                  </a:cubicBezTo>
                  <a:cubicBezTo>
                    <a:pt x="489" y="47"/>
                    <a:pt x="492" y="47"/>
                    <a:pt x="494" y="49"/>
                  </a:cubicBezTo>
                  <a:cubicBezTo>
                    <a:pt x="494" y="50"/>
                    <a:pt x="495" y="51"/>
                    <a:pt x="496" y="52"/>
                  </a:cubicBezTo>
                  <a:cubicBezTo>
                    <a:pt x="499" y="54"/>
                    <a:pt x="503" y="55"/>
                    <a:pt x="507" y="57"/>
                  </a:cubicBezTo>
                  <a:cubicBezTo>
                    <a:pt x="517" y="62"/>
                    <a:pt x="527" y="67"/>
                    <a:pt x="532" y="68"/>
                  </a:cubicBezTo>
                  <a:cubicBezTo>
                    <a:pt x="533" y="63"/>
                    <a:pt x="531" y="51"/>
                    <a:pt x="526" y="37"/>
                  </a:cubicBezTo>
                  <a:cubicBezTo>
                    <a:pt x="525" y="37"/>
                    <a:pt x="523" y="36"/>
                    <a:pt x="521" y="35"/>
                  </a:cubicBezTo>
                  <a:cubicBezTo>
                    <a:pt x="519" y="35"/>
                    <a:pt x="517" y="34"/>
                    <a:pt x="516" y="34"/>
                  </a:cubicBezTo>
                  <a:cubicBezTo>
                    <a:pt x="512" y="33"/>
                    <a:pt x="509" y="32"/>
                    <a:pt x="506" y="31"/>
                  </a:cubicBezTo>
                  <a:cubicBezTo>
                    <a:pt x="503" y="30"/>
                    <a:pt x="501" y="29"/>
                    <a:pt x="498" y="28"/>
                  </a:cubicBezTo>
                  <a:cubicBezTo>
                    <a:pt x="496" y="28"/>
                    <a:pt x="494" y="27"/>
                    <a:pt x="492" y="27"/>
                  </a:cubicBezTo>
                  <a:cubicBezTo>
                    <a:pt x="488" y="26"/>
                    <a:pt x="485" y="25"/>
                    <a:pt x="481" y="24"/>
                  </a:cubicBezTo>
                  <a:cubicBezTo>
                    <a:pt x="479" y="23"/>
                    <a:pt x="477" y="23"/>
                    <a:pt x="475" y="23"/>
                  </a:cubicBezTo>
                  <a:cubicBezTo>
                    <a:pt x="472" y="22"/>
                    <a:pt x="468" y="21"/>
                    <a:pt x="464" y="20"/>
                  </a:cubicBezTo>
                  <a:cubicBezTo>
                    <a:pt x="462" y="20"/>
                    <a:pt x="461" y="20"/>
                    <a:pt x="459" y="20"/>
                  </a:cubicBezTo>
                  <a:cubicBezTo>
                    <a:pt x="456" y="19"/>
                    <a:pt x="452" y="18"/>
                    <a:pt x="448" y="18"/>
                  </a:cubicBezTo>
                  <a:cubicBezTo>
                    <a:pt x="447" y="18"/>
                    <a:pt x="446" y="18"/>
                    <a:pt x="445" y="17"/>
                  </a:cubicBezTo>
                  <a:cubicBezTo>
                    <a:pt x="440" y="17"/>
                    <a:pt x="436" y="16"/>
                    <a:pt x="431" y="16"/>
                  </a:cubicBezTo>
                  <a:cubicBezTo>
                    <a:pt x="430" y="16"/>
                    <a:pt x="429" y="16"/>
                    <a:pt x="428" y="16"/>
                  </a:cubicBezTo>
                  <a:cubicBezTo>
                    <a:pt x="423" y="15"/>
                    <a:pt x="418" y="15"/>
                    <a:pt x="414" y="15"/>
                  </a:cubicBezTo>
                  <a:cubicBezTo>
                    <a:pt x="413" y="15"/>
                    <a:pt x="412" y="15"/>
                    <a:pt x="411" y="15"/>
                  </a:cubicBezTo>
                  <a:cubicBezTo>
                    <a:pt x="406" y="14"/>
                    <a:pt x="401" y="14"/>
                    <a:pt x="396" y="14"/>
                  </a:cubicBezTo>
                  <a:cubicBezTo>
                    <a:pt x="392" y="14"/>
                    <a:pt x="389" y="14"/>
                    <a:pt x="385" y="14"/>
                  </a:cubicBezTo>
                  <a:cubicBezTo>
                    <a:pt x="384" y="15"/>
                    <a:pt x="383" y="15"/>
                    <a:pt x="382" y="15"/>
                  </a:cubicBezTo>
                  <a:cubicBezTo>
                    <a:pt x="379" y="15"/>
                    <a:pt x="377" y="15"/>
                    <a:pt x="374" y="15"/>
                  </a:cubicBezTo>
                  <a:cubicBezTo>
                    <a:pt x="373" y="15"/>
                    <a:pt x="372" y="15"/>
                    <a:pt x="370" y="15"/>
                  </a:cubicBezTo>
                  <a:cubicBezTo>
                    <a:pt x="368" y="15"/>
                    <a:pt x="366" y="16"/>
                    <a:pt x="363" y="16"/>
                  </a:cubicBezTo>
                  <a:cubicBezTo>
                    <a:pt x="362" y="16"/>
                    <a:pt x="361" y="16"/>
                    <a:pt x="359" y="16"/>
                  </a:cubicBezTo>
                  <a:cubicBezTo>
                    <a:pt x="357" y="16"/>
                    <a:pt x="355" y="17"/>
                    <a:pt x="353" y="17"/>
                  </a:cubicBezTo>
                  <a:cubicBezTo>
                    <a:pt x="351" y="17"/>
                    <a:pt x="350" y="17"/>
                    <a:pt x="349" y="17"/>
                  </a:cubicBezTo>
                  <a:cubicBezTo>
                    <a:pt x="346" y="18"/>
                    <a:pt x="344" y="18"/>
                    <a:pt x="341" y="18"/>
                  </a:cubicBezTo>
                  <a:cubicBezTo>
                    <a:pt x="340" y="18"/>
                    <a:pt x="339" y="19"/>
                    <a:pt x="338" y="19"/>
                  </a:cubicBezTo>
                  <a:cubicBezTo>
                    <a:pt x="335" y="19"/>
                    <a:pt x="331" y="20"/>
                    <a:pt x="328" y="20"/>
                  </a:cubicBezTo>
                  <a:cubicBezTo>
                    <a:pt x="327" y="21"/>
                    <a:pt x="325" y="21"/>
                    <a:pt x="323" y="21"/>
                  </a:cubicBezTo>
                  <a:cubicBezTo>
                    <a:pt x="322" y="22"/>
                    <a:pt x="320" y="22"/>
                    <a:pt x="318" y="22"/>
                  </a:cubicBezTo>
                  <a:cubicBezTo>
                    <a:pt x="316" y="23"/>
                    <a:pt x="314" y="23"/>
                    <a:pt x="312" y="24"/>
                  </a:cubicBezTo>
                  <a:cubicBezTo>
                    <a:pt x="311" y="24"/>
                    <a:pt x="310" y="24"/>
                    <a:pt x="308" y="24"/>
                  </a:cubicBezTo>
                  <a:cubicBezTo>
                    <a:pt x="306" y="25"/>
                    <a:pt x="304" y="26"/>
                    <a:pt x="302" y="26"/>
                  </a:cubicBezTo>
                  <a:cubicBezTo>
                    <a:pt x="301" y="26"/>
                    <a:pt x="300" y="27"/>
                    <a:pt x="299" y="27"/>
                  </a:cubicBezTo>
                  <a:cubicBezTo>
                    <a:pt x="271" y="34"/>
                    <a:pt x="245" y="44"/>
                    <a:pt x="220" y="57"/>
                  </a:cubicBezTo>
                  <a:close/>
                  <a:moveTo>
                    <a:pt x="682" y="144"/>
                  </a:moveTo>
                  <a:cubicBezTo>
                    <a:pt x="551" y="144"/>
                    <a:pt x="551" y="144"/>
                    <a:pt x="551" y="144"/>
                  </a:cubicBezTo>
                  <a:cubicBezTo>
                    <a:pt x="566" y="178"/>
                    <a:pt x="577" y="217"/>
                    <a:pt x="585" y="259"/>
                  </a:cubicBezTo>
                  <a:cubicBezTo>
                    <a:pt x="752" y="259"/>
                    <a:pt x="752" y="259"/>
                    <a:pt x="752" y="259"/>
                  </a:cubicBezTo>
                  <a:cubicBezTo>
                    <a:pt x="736" y="217"/>
                    <a:pt x="712" y="178"/>
                    <a:pt x="682" y="144"/>
                  </a:cubicBezTo>
                  <a:close/>
                  <a:moveTo>
                    <a:pt x="777" y="403"/>
                  </a:moveTo>
                  <a:cubicBezTo>
                    <a:pt x="625" y="403"/>
                    <a:pt x="625" y="403"/>
                    <a:pt x="625" y="403"/>
                  </a:cubicBezTo>
                  <a:cubicBezTo>
                    <a:pt x="626" y="403"/>
                    <a:pt x="626" y="404"/>
                    <a:pt x="627" y="404"/>
                  </a:cubicBezTo>
                  <a:cubicBezTo>
                    <a:pt x="678" y="429"/>
                    <a:pt x="712" y="446"/>
                    <a:pt x="719" y="460"/>
                  </a:cubicBezTo>
                  <a:cubicBezTo>
                    <a:pt x="723" y="471"/>
                    <a:pt x="715" y="493"/>
                    <a:pt x="701" y="519"/>
                  </a:cubicBezTo>
                  <a:cubicBezTo>
                    <a:pt x="757" y="519"/>
                    <a:pt x="757" y="519"/>
                    <a:pt x="757" y="519"/>
                  </a:cubicBezTo>
                  <a:cubicBezTo>
                    <a:pt x="770" y="482"/>
                    <a:pt x="777" y="443"/>
                    <a:pt x="777" y="403"/>
                  </a:cubicBezTo>
                  <a:close/>
                  <a:moveTo>
                    <a:pt x="473" y="403"/>
                  </a:moveTo>
                  <a:cubicBezTo>
                    <a:pt x="403" y="403"/>
                    <a:pt x="403" y="403"/>
                    <a:pt x="403" y="403"/>
                  </a:cubicBezTo>
                  <a:cubicBezTo>
                    <a:pt x="403" y="519"/>
                    <a:pt x="403" y="519"/>
                    <a:pt x="403" y="519"/>
                  </a:cubicBezTo>
                  <a:cubicBezTo>
                    <a:pt x="468" y="519"/>
                    <a:pt x="468" y="519"/>
                    <a:pt x="468" y="519"/>
                  </a:cubicBezTo>
                  <a:cubicBezTo>
                    <a:pt x="456" y="507"/>
                    <a:pt x="447" y="495"/>
                    <a:pt x="445" y="479"/>
                  </a:cubicBezTo>
                  <a:cubicBezTo>
                    <a:pt x="442" y="457"/>
                    <a:pt x="454" y="439"/>
                    <a:pt x="463" y="424"/>
                  </a:cubicBezTo>
                  <a:cubicBezTo>
                    <a:pt x="470" y="414"/>
                    <a:pt x="474" y="407"/>
                    <a:pt x="473" y="403"/>
                  </a:cubicBezTo>
                  <a:close/>
                  <a:moveTo>
                    <a:pt x="512" y="584"/>
                  </a:moveTo>
                  <a:cubicBezTo>
                    <a:pt x="510" y="562"/>
                    <a:pt x="496" y="547"/>
                    <a:pt x="482" y="533"/>
                  </a:cubicBezTo>
                  <a:cubicBezTo>
                    <a:pt x="403" y="533"/>
                    <a:pt x="403" y="533"/>
                    <a:pt x="403" y="533"/>
                  </a:cubicBezTo>
                  <a:cubicBezTo>
                    <a:pt x="403" y="648"/>
                    <a:pt x="403" y="648"/>
                    <a:pt x="403" y="648"/>
                  </a:cubicBezTo>
                  <a:cubicBezTo>
                    <a:pt x="492" y="648"/>
                    <a:pt x="492" y="648"/>
                    <a:pt x="492" y="648"/>
                  </a:cubicBezTo>
                  <a:cubicBezTo>
                    <a:pt x="504" y="625"/>
                    <a:pt x="514" y="602"/>
                    <a:pt x="512" y="584"/>
                  </a:cubicBezTo>
                  <a:close/>
                  <a:moveTo>
                    <a:pt x="224" y="244"/>
                  </a:moveTo>
                  <a:cubicBezTo>
                    <a:pt x="223" y="249"/>
                    <a:pt x="222" y="254"/>
                    <a:pt x="221" y="259"/>
                  </a:cubicBezTo>
                  <a:cubicBezTo>
                    <a:pt x="230" y="259"/>
                    <a:pt x="230" y="259"/>
                    <a:pt x="230" y="259"/>
                  </a:cubicBezTo>
                  <a:cubicBezTo>
                    <a:pt x="228" y="255"/>
                    <a:pt x="226" y="250"/>
                    <a:pt x="224" y="244"/>
                  </a:cubicBezTo>
                  <a:close/>
                  <a:moveTo>
                    <a:pt x="219" y="273"/>
                  </a:moveTo>
                  <a:cubicBezTo>
                    <a:pt x="212" y="311"/>
                    <a:pt x="209" y="350"/>
                    <a:pt x="209" y="389"/>
                  </a:cubicBezTo>
                  <a:cubicBezTo>
                    <a:pt x="389" y="389"/>
                    <a:pt x="389" y="389"/>
                    <a:pt x="389" y="389"/>
                  </a:cubicBezTo>
                  <a:cubicBezTo>
                    <a:pt x="389" y="366"/>
                    <a:pt x="389" y="366"/>
                    <a:pt x="389" y="366"/>
                  </a:cubicBezTo>
                  <a:cubicBezTo>
                    <a:pt x="374" y="360"/>
                    <a:pt x="357" y="354"/>
                    <a:pt x="340" y="348"/>
                  </a:cubicBezTo>
                  <a:cubicBezTo>
                    <a:pt x="332" y="345"/>
                    <a:pt x="325" y="342"/>
                    <a:pt x="318" y="339"/>
                  </a:cubicBezTo>
                  <a:cubicBezTo>
                    <a:pt x="290" y="329"/>
                    <a:pt x="274" y="311"/>
                    <a:pt x="261" y="295"/>
                  </a:cubicBezTo>
                  <a:cubicBezTo>
                    <a:pt x="254" y="287"/>
                    <a:pt x="248" y="279"/>
                    <a:pt x="241" y="274"/>
                  </a:cubicBezTo>
                  <a:cubicBezTo>
                    <a:pt x="241" y="274"/>
                    <a:pt x="241" y="274"/>
                    <a:pt x="240" y="273"/>
                  </a:cubicBezTo>
                  <a:lnTo>
                    <a:pt x="219" y="273"/>
                  </a:lnTo>
                  <a:close/>
                  <a:moveTo>
                    <a:pt x="209" y="403"/>
                  </a:moveTo>
                  <a:cubicBezTo>
                    <a:pt x="209" y="443"/>
                    <a:pt x="212" y="482"/>
                    <a:pt x="218" y="519"/>
                  </a:cubicBezTo>
                  <a:cubicBezTo>
                    <a:pt x="389" y="519"/>
                    <a:pt x="389" y="519"/>
                    <a:pt x="389" y="519"/>
                  </a:cubicBezTo>
                  <a:cubicBezTo>
                    <a:pt x="389" y="403"/>
                    <a:pt x="389" y="403"/>
                    <a:pt x="389" y="403"/>
                  </a:cubicBezTo>
                  <a:lnTo>
                    <a:pt x="209" y="403"/>
                  </a:lnTo>
                  <a:close/>
                  <a:moveTo>
                    <a:pt x="423" y="389"/>
                  </a:moveTo>
                  <a:cubicBezTo>
                    <a:pt x="420" y="387"/>
                    <a:pt x="417" y="385"/>
                    <a:pt x="415" y="383"/>
                  </a:cubicBezTo>
                  <a:cubicBezTo>
                    <a:pt x="413" y="380"/>
                    <a:pt x="409" y="376"/>
                    <a:pt x="403" y="373"/>
                  </a:cubicBezTo>
                  <a:cubicBezTo>
                    <a:pt x="403" y="389"/>
                    <a:pt x="403" y="389"/>
                    <a:pt x="403" y="389"/>
                  </a:cubicBezTo>
                  <a:lnTo>
                    <a:pt x="423" y="389"/>
                  </a:lnTo>
                  <a:close/>
                  <a:moveTo>
                    <a:pt x="467" y="369"/>
                  </a:moveTo>
                  <a:cubicBezTo>
                    <a:pt x="477" y="370"/>
                    <a:pt x="487" y="371"/>
                    <a:pt x="495" y="373"/>
                  </a:cubicBezTo>
                  <a:cubicBezTo>
                    <a:pt x="497" y="374"/>
                    <a:pt x="503" y="372"/>
                    <a:pt x="509" y="369"/>
                  </a:cubicBezTo>
                  <a:cubicBezTo>
                    <a:pt x="517" y="364"/>
                    <a:pt x="527" y="359"/>
                    <a:pt x="539" y="359"/>
                  </a:cubicBezTo>
                  <a:cubicBezTo>
                    <a:pt x="549" y="359"/>
                    <a:pt x="560" y="364"/>
                    <a:pt x="569" y="373"/>
                  </a:cubicBezTo>
                  <a:cubicBezTo>
                    <a:pt x="572" y="375"/>
                    <a:pt x="577" y="378"/>
                    <a:pt x="583" y="382"/>
                  </a:cubicBezTo>
                  <a:cubicBezTo>
                    <a:pt x="582" y="344"/>
                    <a:pt x="579" y="308"/>
                    <a:pt x="573" y="273"/>
                  </a:cubicBezTo>
                  <a:cubicBezTo>
                    <a:pt x="457" y="273"/>
                    <a:pt x="457" y="273"/>
                    <a:pt x="457" y="273"/>
                  </a:cubicBezTo>
                  <a:cubicBezTo>
                    <a:pt x="457" y="275"/>
                    <a:pt x="456" y="277"/>
                    <a:pt x="456" y="279"/>
                  </a:cubicBezTo>
                  <a:cubicBezTo>
                    <a:pt x="454" y="282"/>
                    <a:pt x="450" y="284"/>
                    <a:pt x="447" y="284"/>
                  </a:cubicBezTo>
                  <a:cubicBezTo>
                    <a:pt x="441" y="284"/>
                    <a:pt x="435" y="280"/>
                    <a:pt x="427" y="274"/>
                  </a:cubicBezTo>
                  <a:cubicBezTo>
                    <a:pt x="427" y="274"/>
                    <a:pt x="426" y="274"/>
                    <a:pt x="426" y="273"/>
                  </a:cubicBezTo>
                  <a:cubicBezTo>
                    <a:pt x="403" y="273"/>
                    <a:pt x="403" y="273"/>
                    <a:pt x="403" y="273"/>
                  </a:cubicBezTo>
                  <a:cubicBezTo>
                    <a:pt x="403" y="303"/>
                    <a:pt x="403" y="303"/>
                    <a:pt x="403" y="303"/>
                  </a:cubicBezTo>
                  <a:cubicBezTo>
                    <a:pt x="408" y="304"/>
                    <a:pt x="410" y="307"/>
                    <a:pt x="411" y="308"/>
                  </a:cubicBezTo>
                  <a:cubicBezTo>
                    <a:pt x="412" y="310"/>
                    <a:pt x="416" y="317"/>
                    <a:pt x="420" y="322"/>
                  </a:cubicBezTo>
                  <a:cubicBezTo>
                    <a:pt x="434" y="342"/>
                    <a:pt x="444" y="357"/>
                    <a:pt x="445" y="366"/>
                  </a:cubicBezTo>
                  <a:cubicBezTo>
                    <a:pt x="448" y="368"/>
                    <a:pt x="460" y="369"/>
                    <a:pt x="467" y="369"/>
                  </a:cubicBezTo>
                  <a:close/>
                  <a:moveTo>
                    <a:pt x="403" y="258"/>
                  </a:moveTo>
                  <a:cubicBezTo>
                    <a:pt x="403" y="259"/>
                    <a:pt x="403" y="259"/>
                    <a:pt x="403" y="259"/>
                  </a:cubicBezTo>
                  <a:cubicBezTo>
                    <a:pt x="406" y="259"/>
                    <a:pt x="406" y="259"/>
                    <a:pt x="406" y="259"/>
                  </a:cubicBezTo>
                  <a:cubicBezTo>
                    <a:pt x="405" y="259"/>
                    <a:pt x="404" y="258"/>
                    <a:pt x="403" y="258"/>
                  </a:cubicBezTo>
                  <a:close/>
                  <a:moveTo>
                    <a:pt x="389" y="252"/>
                  </a:moveTo>
                  <a:cubicBezTo>
                    <a:pt x="388" y="252"/>
                    <a:pt x="387" y="252"/>
                    <a:pt x="386" y="251"/>
                  </a:cubicBezTo>
                  <a:cubicBezTo>
                    <a:pt x="384" y="251"/>
                    <a:pt x="381" y="250"/>
                    <a:pt x="379" y="250"/>
                  </a:cubicBezTo>
                  <a:cubicBezTo>
                    <a:pt x="371" y="250"/>
                    <a:pt x="364" y="255"/>
                    <a:pt x="359" y="259"/>
                  </a:cubicBezTo>
                  <a:cubicBezTo>
                    <a:pt x="389" y="259"/>
                    <a:pt x="389" y="259"/>
                    <a:pt x="389" y="259"/>
                  </a:cubicBezTo>
                  <a:lnTo>
                    <a:pt x="389" y="252"/>
                  </a:lnTo>
                  <a:close/>
                  <a:moveTo>
                    <a:pt x="340" y="310"/>
                  </a:moveTo>
                  <a:cubicBezTo>
                    <a:pt x="340" y="312"/>
                    <a:pt x="341" y="315"/>
                    <a:pt x="349" y="315"/>
                  </a:cubicBezTo>
                  <a:cubicBezTo>
                    <a:pt x="359" y="315"/>
                    <a:pt x="372" y="311"/>
                    <a:pt x="383" y="308"/>
                  </a:cubicBezTo>
                  <a:cubicBezTo>
                    <a:pt x="385" y="307"/>
                    <a:pt x="387" y="307"/>
                    <a:pt x="389" y="306"/>
                  </a:cubicBezTo>
                  <a:cubicBezTo>
                    <a:pt x="389" y="273"/>
                    <a:pt x="389" y="273"/>
                    <a:pt x="389" y="273"/>
                  </a:cubicBezTo>
                  <a:cubicBezTo>
                    <a:pt x="349" y="273"/>
                    <a:pt x="349" y="273"/>
                    <a:pt x="349" y="273"/>
                  </a:cubicBezTo>
                  <a:cubicBezTo>
                    <a:pt x="342" y="285"/>
                    <a:pt x="339" y="300"/>
                    <a:pt x="340" y="310"/>
                  </a:cubicBezTo>
                  <a:close/>
                  <a:moveTo>
                    <a:pt x="777" y="389"/>
                  </a:moveTo>
                  <a:cubicBezTo>
                    <a:pt x="777" y="349"/>
                    <a:pt x="770" y="310"/>
                    <a:pt x="757" y="273"/>
                  </a:cubicBezTo>
                  <a:cubicBezTo>
                    <a:pt x="587" y="273"/>
                    <a:pt x="587" y="273"/>
                    <a:pt x="587" y="273"/>
                  </a:cubicBezTo>
                  <a:cubicBezTo>
                    <a:pt x="593" y="310"/>
                    <a:pt x="597" y="349"/>
                    <a:pt x="597" y="389"/>
                  </a:cubicBezTo>
                  <a:lnTo>
                    <a:pt x="777" y="389"/>
                  </a:lnTo>
                  <a:close/>
                  <a:moveTo>
                    <a:pt x="536" y="144"/>
                  </a:moveTo>
                  <a:cubicBezTo>
                    <a:pt x="535" y="144"/>
                    <a:pt x="535" y="144"/>
                    <a:pt x="535" y="144"/>
                  </a:cubicBezTo>
                  <a:cubicBezTo>
                    <a:pt x="530" y="158"/>
                    <a:pt x="511" y="166"/>
                    <a:pt x="491" y="173"/>
                  </a:cubicBezTo>
                  <a:cubicBezTo>
                    <a:pt x="482" y="175"/>
                    <a:pt x="472" y="194"/>
                    <a:pt x="464" y="207"/>
                  </a:cubicBezTo>
                  <a:cubicBezTo>
                    <a:pt x="456" y="221"/>
                    <a:pt x="449" y="231"/>
                    <a:pt x="442" y="235"/>
                  </a:cubicBezTo>
                  <a:cubicBezTo>
                    <a:pt x="443" y="238"/>
                    <a:pt x="446" y="244"/>
                    <a:pt x="448" y="248"/>
                  </a:cubicBezTo>
                  <a:cubicBezTo>
                    <a:pt x="450" y="252"/>
                    <a:pt x="452" y="256"/>
                    <a:pt x="453" y="259"/>
                  </a:cubicBezTo>
                  <a:cubicBezTo>
                    <a:pt x="571" y="259"/>
                    <a:pt x="571" y="259"/>
                    <a:pt x="571" y="259"/>
                  </a:cubicBezTo>
                  <a:cubicBezTo>
                    <a:pt x="563" y="217"/>
                    <a:pt x="551" y="178"/>
                    <a:pt x="536" y="144"/>
                  </a:cubicBezTo>
                  <a:close/>
                  <a:moveTo>
                    <a:pt x="389" y="76"/>
                  </a:moveTo>
                  <a:cubicBezTo>
                    <a:pt x="387" y="77"/>
                    <a:pt x="384" y="79"/>
                    <a:pt x="385" y="80"/>
                  </a:cubicBezTo>
                  <a:cubicBezTo>
                    <a:pt x="385" y="82"/>
                    <a:pt x="387" y="84"/>
                    <a:pt x="389" y="85"/>
                  </a:cubicBezTo>
                  <a:lnTo>
                    <a:pt x="389" y="76"/>
                  </a:lnTo>
                  <a:close/>
                  <a:moveTo>
                    <a:pt x="403" y="93"/>
                  </a:moveTo>
                  <a:cubicBezTo>
                    <a:pt x="409" y="95"/>
                    <a:pt x="415" y="96"/>
                    <a:pt x="422" y="96"/>
                  </a:cubicBezTo>
                  <a:cubicBezTo>
                    <a:pt x="427" y="96"/>
                    <a:pt x="435" y="95"/>
                    <a:pt x="436" y="90"/>
                  </a:cubicBezTo>
                  <a:cubicBezTo>
                    <a:pt x="438" y="79"/>
                    <a:pt x="445" y="73"/>
                    <a:pt x="456" y="73"/>
                  </a:cubicBezTo>
                  <a:cubicBezTo>
                    <a:pt x="474" y="73"/>
                    <a:pt x="500" y="91"/>
                    <a:pt x="518" y="107"/>
                  </a:cubicBezTo>
                  <a:cubicBezTo>
                    <a:pt x="508" y="91"/>
                    <a:pt x="498" y="76"/>
                    <a:pt x="487" y="63"/>
                  </a:cubicBezTo>
                  <a:cubicBezTo>
                    <a:pt x="479" y="59"/>
                    <a:pt x="471" y="56"/>
                    <a:pt x="463" y="53"/>
                  </a:cubicBezTo>
                  <a:cubicBezTo>
                    <a:pt x="439" y="46"/>
                    <a:pt x="428" y="52"/>
                    <a:pt x="404" y="67"/>
                  </a:cubicBezTo>
                  <a:cubicBezTo>
                    <a:pt x="403" y="67"/>
                    <a:pt x="403" y="67"/>
                    <a:pt x="403" y="67"/>
                  </a:cubicBezTo>
                  <a:lnTo>
                    <a:pt x="403" y="93"/>
                  </a:lnTo>
                  <a:close/>
                  <a:moveTo>
                    <a:pt x="14" y="403"/>
                  </a:moveTo>
                  <a:cubicBezTo>
                    <a:pt x="15" y="443"/>
                    <a:pt x="22" y="482"/>
                    <a:pt x="34" y="519"/>
                  </a:cubicBezTo>
                  <a:cubicBezTo>
                    <a:pt x="204" y="519"/>
                    <a:pt x="204" y="519"/>
                    <a:pt x="204" y="519"/>
                  </a:cubicBezTo>
                  <a:cubicBezTo>
                    <a:pt x="198" y="482"/>
                    <a:pt x="195" y="443"/>
                    <a:pt x="195" y="403"/>
                  </a:cubicBezTo>
                  <a:lnTo>
                    <a:pt x="14" y="403"/>
                  </a:lnTo>
                  <a:close/>
                  <a:moveTo>
                    <a:pt x="255" y="648"/>
                  </a:moveTo>
                  <a:cubicBezTo>
                    <a:pt x="389" y="648"/>
                    <a:pt x="389" y="648"/>
                    <a:pt x="389" y="648"/>
                  </a:cubicBezTo>
                  <a:cubicBezTo>
                    <a:pt x="389" y="533"/>
                    <a:pt x="389" y="533"/>
                    <a:pt x="389" y="533"/>
                  </a:cubicBezTo>
                  <a:cubicBezTo>
                    <a:pt x="221" y="533"/>
                    <a:pt x="221" y="533"/>
                    <a:pt x="221" y="533"/>
                  </a:cubicBezTo>
                  <a:cubicBezTo>
                    <a:pt x="229" y="575"/>
                    <a:pt x="241" y="614"/>
                    <a:pt x="255" y="648"/>
                  </a:cubicBezTo>
                  <a:close/>
                  <a:moveTo>
                    <a:pt x="262" y="662"/>
                  </a:moveTo>
                  <a:cubicBezTo>
                    <a:pt x="294" y="730"/>
                    <a:pt x="339" y="774"/>
                    <a:pt x="389" y="777"/>
                  </a:cubicBezTo>
                  <a:cubicBezTo>
                    <a:pt x="389" y="662"/>
                    <a:pt x="389" y="662"/>
                    <a:pt x="389" y="662"/>
                  </a:cubicBezTo>
                  <a:lnTo>
                    <a:pt x="262" y="662"/>
                  </a:lnTo>
                  <a:close/>
                  <a:moveTo>
                    <a:pt x="403" y="777"/>
                  </a:moveTo>
                  <a:cubicBezTo>
                    <a:pt x="422" y="776"/>
                    <a:pt x="441" y="768"/>
                    <a:pt x="459" y="755"/>
                  </a:cubicBezTo>
                  <a:cubicBezTo>
                    <a:pt x="452" y="752"/>
                    <a:pt x="447" y="745"/>
                    <a:pt x="446" y="734"/>
                  </a:cubicBezTo>
                  <a:cubicBezTo>
                    <a:pt x="446" y="724"/>
                    <a:pt x="455" y="709"/>
                    <a:pt x="471" y="683"/>
                  </a:cubicBezTo>
                  <a:cubicBezTo>
                    <a:pt x="475" y="676"/>
                    <a:pt x="479" y="669"/>
                    <a:pt x="484" y="662"/>
                  </a:cubicBezTo>
                  <a:cubicBezTo>
                    <a:pt x="403" y="662"/>
                    <a:pt x="403" y="662"/>
                    <a:pt x="403" y="662"/>
                  </a:cubicBezTo>
                  <a:lnTo>
                    <a:pt x="403" y="777"/>
                  </a:lnTo>
                  <a:close/>
                  <a:moveTo>
                    <a:pt x="618" y="603"/>
                  </a:moveTo>
                  <a:cubicBezTo>
                    <a:pt x="628" y="598"/>
                    <a:pt x="652" y="569"/>
                    <a:pt x="674" y="536"/>
                  </a:cubicBezTo>
                  <a:cubicBezTo>
                    <a:pt x="700" y="496"/>
                    <a:pt x="708" y="471"/>
                    <a:pt x="706" y="466"/>
                  </a:cubicBezTo>
                  <a:cubicBezTo>
                    <a:pt x="701" y="456"/>
                    <a:pt x="653" y="432"/>
                    <a:pt x="621" y="416"/>
                  </a:cubicBezTo>
                  <a:cubicBezTo>
                    <a:pt x="611" y="411"/>
                    <a:pt x="601" y="407"/>
                    <a:pt x="593" y="403"/>
                  </a:cubicBezTo>
                  <a:cubicBezTo>
                    <a:pt x="592" y="403"/>
                    <a:pt x="591" y="403"/>
                    <a:pt x="590" y="403"/>
                  </a:cubicBezTo>
                  <a:cubicBezTo>
                    <a:pt x="587" y="403"/>
                    <a:pt x="584" y="401"/>
                    <a:pt x="583" y="398"/>
                  </a:cubicBezTo>
                  <a:cubicBezTo>
                    <a:pt x="573" y="392"/>
                    <a:pt x="564" y="387"/>
                    <a:pt x="560" y="383"/>
                  </a:cubicBezTo>
                  <a:cubicBezTo>
                    <a:pt x="553" y="376"/>
                    <a:pt x="546" y="373"/>
                    <a:pt x="539" y="373"/>
                  </a:cubicBezTo>
                  <a:cubicBezTo>
                    <a:pt x="530" y="373"/>
                    <a:pt x="523" y="377"/>
                    <a:pt x="515" y="381"/>
                  </a:cubicBezTo>
                  <a:cubicBezTo>
                    <a:pt x="509" y="384"/>
                    <a:pt x="502" y="388"/>
                    <a:pt x="496" y="388"/>
                  </a:cubicBezTo>
                  <a:cubicBezTo>
                    <a:pt x="494" y="388"/>
                    <a:pt x="491" y="387"/>
                    <a:pt x="489" y="387"/>
                  </a:cubicBezTo>
                  <a:cubicBezTo>
                    <a:pt x="486" y="385"/>
                    <a:pt x="480" y="384"/>
                    <a:pt x="474" y="384"/>
                  </a:cubicBezTo>
                  <a:cubicBezTo>
                    <a:pt x="477" y="386"/>
                    <a:pt x="481" y="388"/>
                    <a:pt x="483" y="392"/>
                  </a:cubicBezTo>
                  <a:cubicBezTo>
                    <a:pt x="483" y="392"/>
                    <a:pt x="483" y="392"/>
                    <a:pt x="483" y="392"/>
                  </a:cubicBezTo>
                  <a:cubicBezTo>
                    <a:pt x="484" y="392"/>
                    <a:pt x="484" y="392"/>
                    <a:pt x="484" y="392"/>
                  </a:cubicBezTo>
                  <a:cubicBezTo>
                    <a:pt x="493" y="405"/>
                    <a:pt x="484" y="419"/>
                    <a:pt x="475" y="432"/>
                  </a:cubicBezTo>
                  <a:cubicBezTo>
                    <a:pt x="466" y="445"/>
                    <a:pt x="456" y="460"/>
                    <a:pt x="458" y="477"/>
                  </a:cubicBezTo>
                  <a:cubicBezTo>
                    <a:pt x="461" y="492"/>
                    <a:pt x="473" y="505"/>
                    <a:pt x="487" y="518"/>
                  </a:cubicBezTo>
                  <a:cubicBezTo>
                    <a:pt x="488" y="519"/>
                    <a:pt x="489" y="520"/>
                    <a:pt x="490" y="521"/>
                  </a:cubicBezTo>
                  <a:cubicBezTo>
                    <a:pt x="490" y="521"/>
                    <a:pt x="490" y="521"/>
                    <a:pt x="490" y="521"/>
                  </a:cubicBezTo>
                  <a:cubicBezTo>
                    <a:pt x="506" y="537"/>
                    <a:pt x="523" y="555"/>
                    <a:pt x="526" y="583"/>
                  </a:cubicBezTo>
                  <a:cubicBezTo>
                    <a:pt x="530" y="614"/>
                    <a:pt x="504" y="657"/>
                    <a:pt x="483" y="690"/>
                  </a:cubicBezTo>
                  <a:cubicBezTo>
                    <a:pt x="472" y="708"/>
                    <a:pt x="460" y="727"/>
                    <a:pt x="460" y="734"/>
                  </a:cubicBezTo>
                  <a:cubicBezTo>
                    <a:pt x="461" y="739"/>
                    <a:pt x="463" y="743"/>
                    <a:pt x="466" y="743"/>
                  </a:cubicBezTo>
                  <a:cubicBezTo>
                    <a:pt x="467" y="743"/>
                    <a:pt x="469" y="742"/>
                    <a:pt x="470" y="741"/>
                  </a:cubicBezTo>
                  <a:cubicBezTo>
                    <a:pt x="471" y="739"/>
                    <a:pt x="472" y="736"/>
                    <a:pt x="472" y="732"/>
                  </a:cubicBezTo>
                  <a:cubicBezTo>
                    <a:pt x="471" y="723"/>
                    <a:pt x="482" y="713"/>
                    <a:pt x="503" y="694"/>
                  </a:cubicBezTo>
                  <a:cubicBezTo>
                    <a:pt x="509" y="689"/>
                    <a:pt x="515" y="684"/>
                    <a:pt x="521" y="678"/>
                  </a:cubicBezTo>
                  <a:cubicBezTo>
                    <a:pt x="553" y="648"/>
                    <a:pt x="600" y="611"/>
                    <a:pt x="618" y="603"/>
                  </a:cubicBezTo>
                  <a:close/>
                  <a:moveTo>
                    <a:pt x="577" y="648"/>
                  </a:moveTo>
                  <a:cubicBezTo>
                    <a:pt x="682" y="648"/>
                    <a:pt x="682" y="648"/>
                    <a:pt x="682" y="648"/>
                  </a:cubicBezTo>
                  <a:cubicBezTo>
                    <a:pt x="712" y="614"/>
                    <a:pt x="736" y="575"/>
                    <a:pt x="752" y="533"/>
                  </a:cubicBezTo>
                  <a:cubicBezTo>
                    <a:pt x="693" y="533"/>
                    <a:pt x="693" y="533"/>
                    <a:pt x="693" y="533"/>
                  </a:cubicBezTo>
                  <a:cubicBezTo>
                    <a:pt x="670" y="570"/>
                    <a:pt x="638" y="609"/>
                    <a:pt x="624" y="616"/>
                  </a:cubicBezTo>
                  <a:cubicBezTo>
                    <a:pt x="615" y="620"/>
                    <a:pt x="598" y="632"/>
                    <a:pt x="577" y="648"/>
                  </a:cubicBezTo>
                  <a:close/>
                  <a:moveTo>
                    <a:pt x="543" y="44"/>
                  </a:moveTo>
                  <a:cubicBezTo>
                    <a:pt x="547" y="58"/>
                    <a:pt x="549" y="73"/>
                    <a:pt x="542" y="79"/>
                  </a:cubicBezTo>
                  <a:cubicBezTo>
                    <a:pt x="540" y="81"/>
                    <a:pt x="537" y="82"/>
                    <a:pt x="533" y="82"/>
                  </a:cubicBezTo>
                  <a:cubicBezTo>
                    <a:pt x="529" y="82"/>
                    <a:pt x="522" y="80"/>
                    <a:pt x="515" y="77"/>
                  </a:cubicBezTo>
                  <a:cubicBezTo>
                    <a:pt x="526" y="92"/>
                    <a:pt x="536" y="110"/>
                    <a:pt x="545" y="130"/>
                  </a:cubicBezTo>
                  <a:cubicBezTo>
                    <a:pt x="669" y="130"/>
                    <a:pt x="669" y="130"/>
                    <a:pt x="669" y="130"/>
                  </a:cubicBezTo>
                  <a:cubicBezTo>
                    <a:pt x="634" y="93"/>
                    <a:pt x="591" y="64"/>
                    <a:pt x="543" y="44"/>
                  </a:cubicBezTo>
                  <a:close/>
                  <a:moveTo>
                    <a:pt x="123" y="130"/>
                  </a:moveTo>
                  <a:cubicBezTo>
                    <a:pt x="222" y="130"/>
                    <a:pt x="222" y="130"/>
                    <a:pt x="222" y="130"/>
                  </a:cubicBezTo>
                  <a:cubicBezTo>
                    <a:pt x="225" y="109"/>
                    <a:pt x="224" y="85"/>
                    <a:pt x="219" y="72"/>
                  </a:cubicBezTo>
                  <a:cubicBezTo>
                    <a:pt x="219" y="71"/>
                    <a:pt x="217" y="70"/>
                    <a:pt x="213" y="70"/>
                  </a:cubicBezTo>
                  <a:cubicBezTo>
                    <a:pt x="207" y="70"/>
                    <a:pt x="199" y="72"/>
                    <a:pt x="189" y="75"/>
                  </a:cubicBezTo>
                  <a:cubicBezTo>
                    <a:pt x="165" y="91"/>
                    <a:pt x="143" y="109"/>
                    <a:pt x="123" y="130"/>
                  </a:cubicBezTo>
                  <a:close/>
                  <a:moveTo>
                    <a:pt x="333" y="772"/>
                  </a:moveTo>
                  <a:cubicBezTo>
                    <a:pt x="303" y="753"/>
                    <a:pt x="275" y="720"/>
                    <a:pt x="252" y="674"/>
                  </a:cubicBezTo>
                  <a:cubicBezTo>
                    <a:pt x="250" y="670"/>
                    <a:pt x="248" y="666"/>
                    <a:pt x="247" y="662"/>
                  </a:cubicBezTo>
                  <a:cubicBezTo>
                    <a:pt x="123" y="662"/>
                    <a:pt x="123" y="662"/>
                    <a:pt x="123" y="662"/>
                  </a:cubicBezTo>
                  <a:cubicBezTo>
                    <a:pt x="178" y="719"/>
                    <a:pt x="251" y="759"/>
                    <a:pt x="333" y="772"/>
                  </a:cubicBezTo>
                  <a:close/>
                  <a:moveTo>
                    <a:pt x="669" y="662"/>
                  </a:moveTo>
                  <a:cubicBezTo>
                    <a:pt x="560" y="662"/>
                    <a:pt x="560" y="662"/>
                    <a:pt x="560" y="662"/>
                  </a:cubicBezTo>
                  <a:cubicBezTo>
                    <a:pt x="551" y="670"/>
                    <a:pt x="541" y="678"/>
                    <a:pt x="533" y="686"/>
                  </a:cubicBezTo>
                  <a:cubicBezTo>
                    <a:pt x="511" y="726"/>
                    <a:pt x="485" y="755"/>
                    <a:pt x="458" y="773"/>
                  </a:cubicBezTo>
                  <a:cubicBezTo>
                    <a:pt x="540" y="759"/>
                    <a:pt x="613" y="719"/>
                    <a:pt x="669" y="66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52">
              <a:extLst>
                <a:ext uri="{FF2B5EF4-FFF2-40B4-BE49-F238E27FC236}">
                  <a16:creationId xmlns:a16="http://schemas.microsoft.com/office/drawing/2014/main" id="{9B675798-71BA-6910-4831-F205A485F02E}"/>
                </a:ext>
              </a:extLst>
            </p:cNvPr>
            <p:cNvSpPr>
              <a:spLocks noEditPoints="1"/>
            </p:cNvSpPr>
            <p:nvPr/>
          </p:nvSpPr>
          <p:spPr bwMode="auto">
            <a:xfrm>
              <a:off x="6930640" y="3155520"/>
              <a:ext cx="402611" cy="394559"/>
            </a:xfrm>
            <a:custGeom>
              <a:avLst/>
              <a:gdLst>
                <a:gd name="T0" fmla="*/ 396 w 520"/>
                <a:gd name="T1" fmla="*/ 294 h 510"/>
                <a:gd name="T2" fmla="*/ 385 w 520"/>
                <a:gd name="T3" fmla="*/ 283 h 510"/>
                <a:gd name="T4" fmla="*/ 370 w 520"/>
                <a:gd name="T5" fmla="*/ 297 h 510"/>
                <a:gd name="T6" fmla="*/ 342 w 520"/>
                <a:gd name="T7" fmla="*/ 326 h 510"/>
                <a:gd name="T8" fmla="*/ 414 w 520"/>
                <a:gd name="T9" fmla="*/ 161 h 510"/>
                <a:gd name="T10" fmla="*/ 491 w 520"/>
                <a:gd name="T11" fmla="*/ 140 h 510"/>
                <a:gd name="T12" fmla="*/ 506 w 520"/>
                <a:gd name="T13" fmla="*/ 52 h 510"/>
                <a:gd name="T14" fmla="*/ 465 w 520"/>
                <a:gd name="T15" fmla="*/ 88 h 510"/>
                <a:gd name="T16" fmla="*/ 428 w 520"/>
                <a:gd name="T17" fmla="*/ 50 h 510"/>
                <a:gd name="T18" fmla="*/ 463 w 520"/>
                <a:gd name="T19" fmla="*/ 9 h 510"/>
                <a:gd name="T20" fmla="*/ 433 w 520"/>
                <a:gd name="T21" fmla="*/ 0 h 510"/>
                <a:gd name="T22" fmla="*/ 354 w 520"/>
                <a:gd name="T23" fmla="*/ 101 h 510"/>
                <a:gd name="T24" fmla="*/ 123 w 520"/>
                <a:gd name="T25" fmla="*/ 107 h 510"/>
                <a:gd name="T26" fmla="*/ 133 w 520"/>
                <a:gd name="T27" fmla="*/ 85 h 510"/>
                <a:gd name="T28" fmla="*/ 45 w 520"/>
                <a:gd name="T29" fmla="*/ 8 h 510"/>
                <a:gd name="T30" fmla="*/ 11 w 520"/>
                <a:gd name="T31" fmla="*/ 45 h 510"/>
                <a:gd name="T32" fmla="*/ 90 w 520"/>
                <a:gd name="T33" fmla="*/ 128 h 510"/>
                <a:gd name="T34" fmla="*/ 102 w 520"/>
                <a:gd name="T35" fmla="*/ 128 h 510"/>
                <a:gd name="T36" fmla="*/ 224 w 520"/>
                <a:gd name="T37" fmla="*/ 230 h 510"/>
                <a:gd name="T38" fmla="*/ 87 w 520"/>
                <a:gd name="T39" fmla="*/ 346 h 510"/>
                <a:gd name="T40" fmla="*/ 9 w 520"/>
                <a:gd name="T41" fmla="*/ 452 h 510"/>
                <a:gd name="T42" fmla="*/ 22 w 520"/>
                <a:gd name="T43" fmla="*/ 455 h 510"/>
                <a:gd name="T44" fmla="*/ 85 w 520"/>
                <a:gd name="T45" fmla="*/ 430 h 510"/>
                <a:gd name="T46" fmla="*/ 60 w 520"/>
                <a:gd name="T47" fmla="*/ 493 h 510"/>
                <a:gd name="T48" fmla="*/ 63 w 520"/>
                <a:gd name="T49" fmla="*/ 506 h 510"/>
                <a:gd name="T50" fmla="*/ 145 w 520"/>
                <a:gd name="T51" fmla="*/ 486 h 510"/>
                <a:gd name="T52" fmla="*/ 285 w 520"/>
                <a:gd name="T53" fmla="*/ 291 h 510"/>
                <a:gd name="T54" fmla="*/ 288 w 520"/>
                <a:gd name="T55" fmla="*/ 380 h 510"/>
                <a:gd name="T56" fmla="*/ 293 w 520"/>
                <a:gd name="T57" fmla="*/ 394 h 510"/>
                <a:gd name="T58" fmla="*/ 308 w 520"/>
                <a:gd name="T59" fmla="*/ 382 h 510"/>
                <a:gd name="T60" fmla="*/ 452 w 520"/>
                <a:gd name="T61" fmla="*/ 502 h 510"/>
                <a:gd name="T62" fmla="*/ 508 w 520"/>
                <a:gd name="T63" fmla="*/ 447 h 510"/>
                <a:gd name="T64" fmla="*/ 387 w 520"/>
                <a:gd name="T65" fmla="*/ 303 h 510"/>
                <a:gd name="T66" fmla="*/ 30 w 520"/>
                <a:gd name="T67" fmla="*/ 45 h 510"/>
                <a:gd name="T68" fmla="*/ 116 w 520"/>
                <a:gd name="T69" fmla="*/ 91 h 510"/>
                <a:gd name="T70" fmla="*/ 150 w 520"/>
                <a:gd name="T71" fmla="*/ 409 h 510"/>
                <a:gd name="T72" fmla="*/ 87 w 520"/>
                <a:gd name="T73" fmla="*/ 494 h 510"/>
                <a:gd name="T74" fmla="*/ 107 w 520"/>
                <a:gd name="T75" fmla="*/ 468 h 510"/>
                <a:gd name="T76" fmla="*/ 99 w 520"/>
                <a:gd name="T77" fmla="*/ 421 h 510"/>
                <a:gd name="T78" fmla="*/ 54 w 520"/>
                <a:gd name="T79" fmla="*/ 406 h 510"/>
                <a:gd name="T80" fmla="*/ 21 w 520"/>
                <a:gd name="T81" fmla="*/ 433 h 510"/>
                <a:gd name="T82" fmla="*/ 87 w 520"/>
                <a:gd name="T83" fmla="*/ 362 h 510"/>
                <a:gd name="T84" fmla="*/ 114 w 520"/>
                <a:gd name="T85" fmla="*/ 363 h 510"/>
                <a:gd name="T86" fmla="*/ 370 w 520"/>
                <a:gd name="T87" fmla="*/ 101 h 510"/>
                <a:gd name="T88" fmla="*/ 433 w 520"/>
                <a:gd name="T89" fmla="*/ 16 h 510"/>
                <a:gd name="T90" fmla="*/ 413 w 520"/>
                <a:gd name="T91" fmla="*/ 42 h 510"/>
                <a:gd name="T92" fmla="*/ 421 w 520"/>
                <a:gd name="T93" fmla="*/ 88 h 510"/>
                <a:gd name="T94" fmla="*/ 466 w 520"/>
                <a:gd name="T95" fmla="*/ 104 h 510"/>
                <a:gd name="T96" fmla="*/ 499 w 520"/>
                <a:gd name="T97" fmla="*/ 76 h 510"/>
                <a:gd name="T98" fmla="*/ 433 w 520"/>
                <a:gd name="T99" fmla="*/ 147 h 510"/>
                <a:gd name="T100" fmla="*/ 406 w 520"/>
                <a:gd name="T101" fmla="*/ 147 h 510"/>
                <a:gd name="T102" fmla="*/ 150 w 520"/>
                <a:gd name="T103" fmla="*/ 409 h 510"/>
                <a:gd name="T104" fmla="*/ 424 w 520"/>
                <a:gd name="T105" fmla="*/ 475 h 510"/>
                <a:gd name="T106" fmla="*/ 376 w 520"/>
                <a:gd name="T107" fmla="*/ 314 h 510"/>
                <a:gd name="T108" fmla="*/ 492 w 520"/>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0" h="510">
                  <a:moveTo>
                    <a:pt x="387" y="303"/>
                  </a:moveTo>
                  <a:cubicBezTo>
                    <a:pt x="396" y="294"/>
                    <a:pt x="396" y="294"/>
                    <a:pt x="396" y="294"/>
                  </a:cubicBezTo>
                  <a:cubicBezTo>
                    <a:pt x="399" y="291"/>
                    <a:pt x="399" y="286"/>
                    <a:pt x="396" y="283"/>
                  </a:cubicBezTo>
                  <a:cubicBezTo>
                    <a:pt x="393" y="279"/>
                    <a:pt x="388" y="279"/>
                    <a:pt x="385" y="283"/>
                  </a:cubicBezTo>
                  <a:cubicBezTo>
                    <a:pt x="370" y="297"/>
                    <a:pt x="370" y="297"/>
                    <a:pt x="370" y="297"/>
                  </a:cubicBezTo>
                  <a:cubicBezTo>
                    <a:pt x="370" y="297"/>
                    <a:pt x="370" y="297"/>
                    <a:pt x="370" y="297"/>
                  </a:cubicBezTo>
                  <a:cubicBezTo>
                    <a:pt x="370" y="297"/>
                    <a:pt x="370" y="297"/>
                    <a:pt x="370" y="297"/>
                  </a:cubicBezTo>
                  <a:cubicBezTo>
                    <a:pt x="342" y="326"/>
                    <a:pt x="342" y="326"/>
                    <a:pt x="342" y="326"/>
                  </a:cubicBezTo>
                  <a:cubicBezTo>
                    <a:pt x="296" y="280"/>
                    <a:pt x="296" y="280"/>
                    <a:pt x="296" y="280"/>
                  </a:cubicBezTo>
                  <a:cubicBezTo>
                    <a:pt x="414" y="161"/>
                    <a:pt x="414" y="161"/>
                    <a:pt x="414" y="161"/>
                  </a:cubicBezTo>
                  <a:cubicBezTo>
                    <a:pt x="421" y="163"/>
                    <a:pt x="427" y="163"/>
                    <a:pt x="433" y="163"/>
                  </a:cubicBezTo>
                  <a:cubicBezTo>
                    <a:pt x="455" y="163"/>
                    <a:pt x="476" y="155"/>
                    <a:pt x="491" y="140"/>
                  </a:cubicBezTo>
                  <a:cubicBezTo>
                    <a:pt x="513" y="118"/>
                    <a:pt x="520" y="87"/>
                    <a:pt x="512" y="58"/>
                  </a:cubicBezTo>
                  <a:cubicBezTo>
                    <a:pt x="511" y="55"/>
                    <a:pt x="509" y="53"/>
                    <a:pt x="506" y="52"/>
                  </a:cubicBezTo>
                  <a:cubicBezTo>
                    <a:pt x="503" y="52"/>
                    <a:pt x="500" y="53"/>
                    <a:pt x="498" y="55"/>
                  </a:cubicBezTo>
                  <a:cubicBezTo>
                    <a:pt x="465" y="88"/>
                    <a:pt x="465" y="88"/>
                    <a:pt x="465" y="88"/>
                  </a:cubicBezTo>
                  <a:cubicBezTo>
                    <a:pt x="435" y="80"/>
                    <a:pt x="435" y="80"/>
                    <a:pt x="435" y="80"/>
                  </a:cubicBezTo>
                  <a:cubicBezTo>
                    <a:pt x="428" y="50"/>
                    <a:pt x="428" y="50"/>
                    <a:pt x="428" y="50"/>
                  </a:cubicBezTo>
                  <a:cubicBezTo>
                    <a:pt x="461" y="17"/>
                    <a:pt x="461" y="17"/>
                    <a:pt x="461" y="17"/>
                  </a:cubicBezTo>
                  <a:cubicBezTo>
                    <a:pt x="463" y="15"/>
                    <a:pt x="463" y="12"/>
                    <a:pt x="463" y="9"/>
                  </a:cubicBezTo>
                  <a:cubicBezTo>
                    <a:pt x="462" y="6"/>
                    <a:pt x="460" y="4"/>
                    <a:pt x="457" y="3"/>
                  </a:cubicBezTo>
                  <a:cubicBezTo>
                    <a:pt x="449" y="1"/>
                    <a:pt x="441" y="0"/>
                    <a:pt x="433" y="0"/>
                  </a:cubicBezTo>
                  <a:cubicBezTo>
                    <a:pt x="411" y="0"/>
                    <a:pt x="391" y="8"/>
                    <a:pt x="376" y="24"/>
                  </a:cubicBezTo>
                  <a:cubicBezTo>
                    <a:pt x="355" y="44"/>
                    <a:pt x="347" y="73"/>
                    <a:pt x="354" y="101"/>
                  </a:cubicBezTo>
                  <a:cubicBezTo>
                    <a:pt x="236" y="219"/>
                    <a:pt x="236" y="219"/>
                    <a:pt x="236" y="219"/>
                  </a:cubicBezTo>
                  <a:cubicBezTo>
                    <a:pt x="123" y="107"/>
                    <a:pt x="123" y="107"/>
                    <a:pt x="123" y="107"/>
                  </a:cubicBezTo>
                  <a:cubicBezTo>
                    <a:pt x="133" y="97"/>
                    <a:pt x="133" y="97"/>
                    <a:pt x="133" y="97"/>
                  </a:cubicBezTo>
                  <a:cubicBezTo>
                    <a:pt x="137" y="93"/>
                    <a:pt x="137" y="88"/>
                    <a:pt x="133" y="85"/>
                  </a:cubicBezTo>
                  <a:cubicBezTo>
                    <a:pt x="56" y="8"/>
                    <a:pt x="56" y="8"/>
                    <a:pt x="56" y="8"/>
                  </a:cubicBezTo>
                  <a:cubicBezTo>
                    <a:pt x="53" y="5"/>
                    <a:pt x="48" y="5"/>
                    <a:pt x="45" y="8"/>
                  </a:cubicBezTo>
                  <a:cubicBezTo>
                    <a:pt x="13" y="40"/>
                    <a:pt x="13" y="40"/>
                    <a:pt x="13" y="40"/>
                  </a:cubicBezTo>
                  <a:cubicBezTo>
                    <a:pt x="12" y="41"/>
                    <a:pt x="11" y="43"/>
                    <a:pt x="11" y="45"/>
                  </a:cubicBezTo>
                  <a:cubicBezTo>
                    <a:pt x="11" y="47"/>
                    <a:pt x="12" y="50"/>
                    <a:pt x="13" y="51"/>
                  </a:cubicBezTo>
                  <a:cubicBezTo>
                    <a:pt x="90" y="128"/>
                    <a:pt x="90" y="128"/>
                    <a:pt x="90" y="128"/>
                  </a:cubicBezTo>
                  <a:cubicBezTo>
                    <a:pt x="92" y="130"/>
                    <a:pt x="94" y="131"/>
                    <a:pt x="96" y="131"/>
                  </a:cubicBezTo>
                  <a:cubicBezTo>
                    <a:pt x="98" y="131"/>
                    <a:pt x="100" y="130"/>
                    <a:pt x="102" y="128"/>
                  </a:cubicBezTo>
                  <a:cubicBezTo>
                    <a:pt x="112" y="118"/>
                    <a:pt x="112" y="118"/>
                    <a:pt x="112" y="118"/>
                  </a:cubicBezTo>
                  <a:cubicBezTo>
                    <a:pt x="224" y="230"/>
                    <a:pt x="224" y="230"/>
                    <a:pt x="224" y="230"/>
                  </a:cubicBezTo>
                  <a:cubicBezTo>
                    <a:pt x="106" y="349"/>
                    <a:pt x="106" y="349"/>
                    <a:pt x="106" y="349"/>
                  </a:cubicBezTo>
                  <a:cubicBezTo>
                    <a:pt x="100" y="347"/>
                    <a:pt x="93" y="346"/>
                    <a:pt x="87" y="346"/>
                  </a:cubicBezTo>
                  <a:cubicBezTo>
                    <a:pt x="65" y="346"/>
                    <a:pt x="44" y="355"/>
                    <a:pt x="29" y="370"/>
                  </a:cubicBezTo>
                  <a:cubicBezTo>
                    <a:pt x="8" y="392"/>
                    <a:pt x="0" y="423"/>
                    <a:pt x="9" y="452"/>
                  </a:cubicBezTo>
                  <a:cubicBezTo>
                    <a:pt x="9" y="455"/>
                    <a:pt x="12" y="457"/>
                    <a:pt x="14" y="457"/>
                  </a:cubicBezTo>
                  <a:cubicBezTo>
                    <a:pt x="17" y="458"/>
                    <a:pt x="20" y="457"/>
                    <a:pt x="22" y="455"/>
                  </a:cubicBezTo>
                  <a:cubicBezTo>
                    <a:pt x="55" y="422"/>
                    <a:pt x="55" y="422"/>
                    <a:pt x="55" y="422"/>
                  </a:cubicBezTo>
                  <a:cubicBezTo>
                    <a:pt x="85" y="430"/>
                    <a:pt x="85" y="430"/>
                    <a:pt x="85" y="430"/>
                  </a:cubicBezTo>
                  <a:cubicBezTo>
                    <a:pt x="93" y="460"/>
                    <a:pt x="93" y="460"/>
                    <a:pt x="93" y="460"/>
                  </a:cubicBezTo>
                  <a:cubicBezTo>
                    <a:pt x="60" y="493"/>
                    <a:pt x="60" y="493"/>
                    <a:pt x="60" y="493"/>
                  </a:cubicBezTo>
                  <a:cubicBezTo>
                    <a:pt x="58" y="495"/>
                    <a:pt x="57" y="498"/>
                    <a:pt x="58" y="501"/>
                  </a:cubicBezTo>
                  <a:cubicBezTo>
                    <a:pt x="58" y="503"/>
                    <a:pt x="60" y="506"/>
                    <a:pt x="63" y="506"/>
                  </a:cubicBezTo>
                  <a:cubicBezTo>
                    <a:pt x="71" y="509"/>
                    <a:pt x="79" y="510"/>
                    <a:pt x="87" y="510"/>
                  </a:cubicBezTo>
                  <a:cubicBezTo>
                    <a:pt x="109" y="510"/>
                    <a:pt x="129" y="502"/>
                    <a:pt x="145" y="486"/>
                  </a:cubicBezTo>
                  <a:cubicBezTo>
                    <a:pt x="165" y="466"/>
                    <a:pt x="173" y="437"/>
                    <a:pt x="166"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89" y="393"/>
                    <a:pt x="291" y="394"/>
                    <a:pt x="293" y="394"/>
                  </a:cubicBezTo>
                  <a:cubicBezTo>
                    <a:pt x="295" y="394"/>
                    <a:pt x="298" y="393"/>
                    <a:pt x="299" y="391"/>
                  </a:cubicBezTo>
                  <a:cubicBezTo>
                    <a:pt x="308" y="382"/>
                    <a:pt x="308" y="382"/>
                    <a:pt x="308" y="382"/>
                  </a:cubicBezTo>
                  <a:cubicBezTo>
                    <a:pt x="412" y="486"/>
                    <a:pt x="412" y="486"/>
                    <a:pt x="412" y="486"/>
                  </a:cubicBezTo>
                  <a:cubicBezTo>
                    <a:pt x="423" y="497"/>
                    <a:pt x="437" y="502"/>
                    <a:pt x="452" y="502"/>
                  </a:cubicBezTo>
                  <a:cubicBezTo>
                    <a:pt x="466" y="502"/>
                    <a:pt x="480" y="497"/>
                    <a:pt x="491" y="486"/>
                  </a:cubicBezTo>
                  <a:cubicBezTo>
                    <a:pt x="502" y="475"/>
                    <a:pt x="508" y="461"/>
                    <a:pt x="508" y="447"/>
                  </a:cubicBezTo>
                  <a:cubicBezTo>
                    <a:pt x="508" y="432"/>
                    <a:pt x="502" y="418"/>
                    <a:pt x="491" y="407"/>
                  </a:cubicBezTo>
                  <a:lnTo>
                    <a:pt x="387" y="303"/>
                  </a:lnTo>
                  <a:close/>
                  <a:moveTo>
                    <a:pt x="96" y="111"/>
                  </a:moveTo>
                  <a:cubicBezTo>
                    <a:pt x="30" y="45"/>
                    <a:pt x="30" y="45"/>
                    <a:pt x="30" y="45"/>
                  </a:cubicBezTo>
                  <a:cubicBezTo>
                    <a:pt x="51" y="25"/>
                    <a:pt x="51" y="25"/>
                    <a:pt x="51" y="25"/>
                  </a:cubicBezTo>
                  <a:cubicBezTo>
                    <a:pt x="116" y="91"/>
                    <a:pt x="116" y="91"/>
                    <a:pt x="116" y="91"/>
                  </a:cubicBezTo>
                  <a:lnTo>
                    <a:pt x="96" y="111"/>
                  </a:lnTo>
                  <a:close/>
                  <a:moveTo>
                    <a:pt x="150" y="409"/>
                  </a:moveTo>
                  <a:cubicBezTo>
                    <a:pt x="157" y="432"/>
                    <a:pt x="151" y="458"/>
                    <a:pt x="133" y="475"/>
                  </a:cubicBezTo>
                  <a:cubicBezTo>
                    <a:pt x="121" y="487"/>
                    <a:pt x="104" y="494"/>
                    <a:pt x="87" y="494"/>
                  </a:cubicBezTo>
                  <a:cubicBezTo>
                    <a:pt x="85" y="494"/>
                    <a:pt x="83" y="494"/>
                    <a:pt x="82" y="494"/>
                  </a:cubicBezTo>
                  <a:cubicBezTo>
                    <a:pt x="107" y="468"/>
                    <a:pt x="107" y="468"/>
                    <a:pt x="107" y="468"/>
                  </a:cubicBezTo>
                  <a:cubicBezTo>
                    <a:pt x="109" y="466"/>
                    <a:pt x="110" y="463"/>
                    <a:pt x="109" y="461"/>
                  </a:cubicBezTo>
                  <a:cubicBezTo>
                    <a:pt x="99" y="421"/>
                    <a:pt x="99" y="421"/>
                    <a:pt x="99" y="421"/>
                  </a:cubicBezTo>
                  <a:cubicBezTo>
                    <a:pt x="99" y="419"/>
                    <a:pt x="96" y="416"/>
                    <a:pt x="94" y="416"/>
                  </a:cubicBezTo>
                  <a:cubicBezTo>
                    <a:pt x="54" y="406"/>
                    <a:pt x="54" y="406"/>
                    <a:pt x="54" y="406"/>
                  </a:cubicBezTo>
                  <a:cubicBezTo>
                    <a:pt x="52" y="405"/>
                    <a:pt x="49" y="406"/>
                    <a:pt x="47" y="408"/>
                  </a:cubicBezTo>
                  <a:cubicBezTo>
                    <a:pt x="21" y="433"/>
                    <a:pt x="21" y="433"/>
                    <a:pt x="21" y="433"/>
                  </a:cubicBezTo>
                  <a:cubicBezTo>
                    <a:pt x="20" y="414"/>
                    <a:pt x="27" y="395"/>
                    <a:pt x="40" y="382"/>
                  </a:cubicBezTo>
                  <a:cubicBezTo>
                    <a:pt x="53" y="369"/>
                    <a:pt x="69" y="362"/>
                    <a:pt x="87" y="362"/>
                  </a:cubicBezTo>
                  <a:cubicBezTo>
                    <a:pt x="93" y="362"/>
                    <a:pt x="100" y="363"/>
                    <a:pt x="106" y="365"/>
                  </a:cubicBezTo>
                  <a:cubicBezTo>
                    <a:pt x="109" y="366"/>
                    <a:pt x="112" y="365"/>
                    <a:pt x="114" y="363"/>
                  </a:cubicBezTo>
                  <a:cubicBezTo>
                    <a:pt x="368" y="109"/>
                    <a:pt x="368" y="109"/>
                    <a:pt x="368" y="109"/>
                  </a:cubicBezTo>
                  <a:cubicBezTo>
                    <a:pt x="371" y="107"/>
                    <a:pt x="371" y="104"/>
                    <a:pt x="370" y="101"/>
                  </a:cubicBezTo>
                  <a:cubicBezTo>
                    <a:pt x="363" y="78"/>
                    <a:pt x="370" y="52"/>
                    <a:pt x="387" y="35"/>
                  </a:cubicBezTo>
                  <a:cubicBezTo>
                    <a:pt x="399" y="23"/>
                    <a:pt x="416" y="16"/>
                    <a:pt x="433" y="16"/>
                  </a:cubicBezTo>
                  <a:cubicBezTo>
                    <a:pt x="435" y="16"/>
                    <a:pt x="437" y="16"/>
                    <a:pt x="439" y="16"/>
                  </a:cubicBezTo>
                  <a:cubicBezTo>
                    <a:pt x="413" y="42"/>
                    <a:pt x="413" y="42"/>
                    <a:pt x="413" y="42"/>
                  </a:cubicBezTo>
                  <a:cubicBezTo>
                    <a:pt x="411" y="44"/>
                    <a:pt x="410" y="47"/>
                    <a:pt x="411" y="49"/>
                  </a:cubicBezTo>
                  <a:cubicBezTo>
                    <a:pt x="421" y="88"/>
                    <a:pt x="421" y="88"/>
                    <a:pt x="421" y="88"/>
                  </a:cubicBezTo>
                  <a:cubicBezTo>
                    <a:pt x="421" y="91"/>
                    <a:pt x="424" y="94"/>
                    <a:pt x="427" y="94"/>
                  </a:cubicBezTo>
                  <a:cubicBezTo>
                    <a:pt x="466" y="104"/>
                    <a:pt x="466" y="104"/>
                    <a:pt x="466" y="104"/>
                  </a:cubicBezTo>
                  <a:cubicBezTo>
                    <a:pt x="469" y="105"/>
                    <a:pt x="471" y="104"/>
                    <a:pt x="473" y="102"/>
                  </a:cubicBezTo>
                  <a:cubicBezTo>
                    <a:pt x="499" y="76"/>
                    <a:pt x="499" y="76"/>
                    <a:pt x="499" y="76"/>
                  </a:cubicBezTo>
                  <a:cubicBezTo>
                    <a:pt x="500" y="95"/>
                    <a:pt x="494" y="114"/>
                    <a:pt x="480" y="128"/>
                  </a:cubicBezTo>
                  <a:cubicBezTo>
                    <a:pt x="467" y="141"/>
                    <a:pt x="451" y="147"/>
                    <a:pt x="433" y="147"/>
                  </a:cubicBezTo>
                  <a:cubicBezTo>
                    <a:pt x="427" y="147"/>
                    <a:pt x="420" y="147"/>
                    <a:pt x="414" y="145"/>
                  </a:cubicBezTo>
                  <a:cubicBezTo>
                    <a:pt x="411" y="144"/>
                    <a:pt x="408" y="145"/>
                    <a:pt x="406" y="147"/>
                  </a:cubicBezTo>
                  <a:cubicBezTo>
                    <a:pt x="152" y="401"/>
                    <a:pt x="152" y="401"/>
                    <a:pt x="152" y="401"/>
                  </a:cubicBezTo>
                  <a:cubicBezTo>
                    <a:pt x="150" y="403"/>
                    <a:pt x="149" y="406"/>
                    <a:pt x="150" y="409"/>
                  </a:cubicBezTo>
                  <a:close/>
                  <a:moveTo>
                    <a:pt x="480" y="475"/>
                  </a:moveTo>
                  <a:cubicBezTo>
                    <a:pt x="464" y="490"/>
                    <a:pt x="439" y="490"/>
                    <a:pt x="424" y="475"/>
                  </a:cubicBezTo>
                  <a:cubicBezTo>
                    <a:pt x="320" y="371"/>
                    <a:pt x="320" y="371"/>
                    <a:pt x="320" y="371"/>
                  </a:cubicBezTo>
                  <a:cubicBezTo>
                    <a:pt x="376" y="314"/>
                    <a:pt x="376" y="314"/>
                    <a:pt x="376" y="314"/>
                  </a:cubicBezTo>
                  <a:cubicBezTo>
                    <a:pt x="480" y="418"/>
                    <a:pt x="480" y="418"/>
                    <a:pt x="480" y="418"/>
                  </a:cubicBezTo>
                  <a:cubicBezTo>
                    <a:pt x="487" y="426"/>
                    <a:pt x="492" y="436"/>
                    <a:pt x="492" y="447"/>
                  </a:cubicBezTo>
                  <a:cubicBezTo>
                    <a:pt x="492" y="457"/>
                    <a:pt x="487" y="467"/>
                    <a:pt x="480"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06">
              <a:extLst>
                <a:ext uri="{FF2B5EF4-FFF2-40B4-BE49-F238E27FC236}">
                  <a16:creationId xmlns:a16="http://schemas.microsoft.com/office/drawing/2014/main" id="{E529E8A8-4CC3-7AE1-C3FA-DB4E7682518E}"/>
                </a:ext>
              </a:extLst>
            </p:cNvPr>
            <p:cNvSpPr>
              <a:spLocks noEditPoints="1"/>
            </p:cNvSpPr>
            <p:nvPr/>
          </p:nvSpPr>
          <p:spPr bwMode="auto">
            <a:xfrm>
              <a:off x="4858006" y="3058606"/>
              <a:ext cx="556498" cy="521604"/>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12">
              <a:extLst>
                <a:ext uri="{FF2B5EF4-FFF2-40B4-BE49-F238E27FC236}">
                  <a16:creationId xmlns:a16="http://schemas.microsoft.com/office/drawing/2014/main" id="{290936B8-AD71-6AF4-77C5-83517CA2AB00}"/>
                </a:ext>
              </a:extLst>
            </p:cNvPr>
            <p:cNvSpPr>
              <a:spLocks noEditPoints="1"/>
            </p:cNvSpPr>
            <p:nvPr/>
          </p:nvSpPr>
          <p:spPr bwMode="auto">
            <a:xfrm>
              <a:off x="6908274" y="4273561"/>
              <a:ext cx="447345" cy="500132"/>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35">
              <a:extLst>
                <a:ext uri="{FF2B5EF4-FFF2-40B4-BE49-F238E27FC236}">
                  <a16:creationId xmlns:a16="http://schemas.microsoft.com/office/drawing/2014/main" id="{F9684F2C-725B-A7BC-F799-ED2A0347953C}"/>
                </a:ext>
              </a:extLst>
            </p:cNvPr>
            <p:cNvSpPr>
              <a:spLocks noEditPoints="1"/>
            </p:cNvSpPr>
            <p:nvPr/>
          </p:nvSpPr>
          <p:spPr bwMode="auto">
            <a:xfrm>
              <a:off x="4858006" y="4279922"/>
              <a:ext cx="453609" cy="411557"/>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08">
              <a:extLst>
                <a:ext uri="{FF2B5EF4-FFF2-40B4-BE49-F238E27FC236}">
                  <a16:creationId xmlns:a16="http://schemas.microsoft.com/office/drawing/2014/main" id="{E2D10774-A169-AA7E-5CCD-69877F4EB53B}"/>
                </a:ext>
              </a:extLst>
            </p:cNvPr>
            <p:cNvSpPr>
              <a:spLocks noEditPoints="1"/>
            </p:cNvSpPr>
            <p:nvPr/>
          </p:nvSpPr>
          <p:spPr bwMode="auto">
            <a:xfrm>
              <a:off x="5903582" y="4797446"/>
              <a:ext cx="459976" cy="485050"/>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5201189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grpSp>
        <p:nvGrpSpPr>
          <p:cNvPr id="3" name="Group 2">
            <a:extLst>
              <a:ext uri="{FF2B5EF4-FFF2-40B4-BE49-F238E27FC236}">
                <a16:creationId xmlns:a16="http://schemas.microsoft.com/office/drawing/2014/main" id="{CF68B19C-0128-F5E3-0D27-A550DEADEB46}"/>
              </a:ext>
            </a:extLst>
          </p:cNvPr>
          <p:cNvGrpSpPr/>
          <p:nvPr/>
        </p:nvGrpSpPr>
        <p:grpSpPr>
          <a:xfrm>
            <a:off x="4383470" y="1777277"/>
            <a:ext cx="3425059" cy="4375053"/>
            <a:chOff x="4383470" y="1777277"/>
            <a:chExt cx="3425059" cy="4375053"/>
          </a:xfrm>
        </p:grpSpPr>
        <p:sp>
          <p:nvSpPr>
            <p:cNvPr id="4" name="Freeform 12">
              <a:extLst>
                <a:ext uri="{FF2B5EF4-FFF2-40B4-BE49-F238E27FC236}">
                  <a16:creationId xmlns:a16="http://schemas.microsoft.com/office/drawing/2014/main" id="{C59729F2-DA1D-4C74-C2D7-9181F13E676D}"/>
                </a:ext>
              </a:extLst>
            </p:cNvPr>
            <p:cNvSpPr>
              <a:spLocks/>
            </p:cNvSpPr>
            <p:nvPr/>
          </p:nvSpPr>
          <p:spPr bwMode="auto">
            <a:xfrm>
              <a:off x="5388436" y="5179783"/>
              <a:ext cx="1415127" cy="734344"/>
            </a:xfrm>
            <a:custGeom>
              <a:avLst/>
              <a:gdLst>
                <a:gd name="T0" fmla="*/ 976 w 976"/>
                <a:gd name="T1" fmla="*/ 0 h 506"/>
                <a:gd name="T2" fmla="*/ 0 w 976"/>
                <a:gd name="T3" fmla="*/ 0 h 506"/>
                <a:gd name="T4" fmla="*/ 231 w 976"/>
                <a:gd name="T5" fmla="*/ 486 h 506"/>
                <a:gd name="T6" fmla="*/ 231 w 976"/>
                <a:gd name="T7" fmla="*/ 486 h 506"/>
                <a:gd name="T8" fmla="*/ 231 w 976"/>
                <a:gd name="T9" fmla="*/ 503 h 506"/>
                <a:gd name="T10" fmla="*/ 488 w 976"/>
                <a:gd name="T11" fmla="*/ 506 h 506"/>
                <a:gd name="T12" fmla="*/ 745 w 976"/>
                <a:gd name="T13" fmla="*/ 503 h 506"/>
                <a:gd name="T14" fmla="*/ 745 w 976"/>
                <a:gd name="T15" fmla="*/ 486 h 506"/>
                <a:gd name="T16" fmla="*/ 976 w 976"/>
                <a:gd name="T17"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6" h="506">
                  <a:moveTo>
                    <a:pt x="976" y="0"/>
                  </a:moveTo>
                  <a:cubicBezTo>
                    <a:pt x="0" y="0"/>
                    <a:pt x="0" y="0"/>
                    <a:pt x="0" y="0"/>
                  </a:cubicBezTo>
                  <a:cubicBezTo>
                    <a:pt x="231" y="486"/>
                    <a:pt x="231" y="486"/>
                    <a:pt x="231" y="486"/>
                  </a:cubicBezTo>
                  <a:cubicBezTo>
                    <a:pt x="231" y="486"/>
                    <a:pt x="231" y="486"/>
                    <a:pt x="231" y="486"/>
                  </a:cubicBezTo>
                  <a:cubicBezTo>
                    <a:pt x="231" y="503"/>
                    <a:pt x="231" y="503"/>
                    <a:pt x="231" y="503"/>
                  </a:cubicBezTo>
                  <a:cubicBezTo>
                    <a:pt x="314" y="505"/>
                    <a:pt x="400" y="506"/>
                    <a:pt x="488" y="506"/>
                  </a:cubicBezTo>
                  <a:cubicBezTo>
                    <a:pt x="576" y="506"/>
                    <a:pt x="662" y="505"/>
                    <a:pt x="745" y="503"/>
                  </a:cubicBezTo>
                  <a:cubicBezTo>
                    <a:pt x="745" y="486"/>
                    <a:pt x="745" y="486"/>
                    <a:pt x="745" y="486"/>
                  </a:cubicBezTo>
                  <a:lnTo>
                    <a:pt x="976"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13">
              <a:extLst>
                <a:ext uri="{FF2B5EF4-FFF2-40B4-BE49-F238E27FC236}">
                  <a16:creationId xmlns:a16="http://schemas.microsoft.com/office/drawing/2014/main" id="{5D197082-8116-0DA2-4D2A-4432C36311A2}"/>
                </a:ext>
              </a:extLst>
            </p:cNvPr>
            <p:cNvSpPr>
              <a:spLocks/>
            </p:cNvSpPr>
            <p:nvPr/>
          </p:nvSpPr>
          <p:spPr bwMode="auto">
            <a:xfrm>
              <a:off x="5054387" y="4473629"/>
              <a:ext cx="2084635" cy="754077"/>
            </a:xfrm>
            <a:custGeom>
              <a:avLst/>
              <a:gdLst>
                <a:gd name="T0" fmla="*/ 0 w 1439"/>
                <a:gd name="T1" fmla="*/ 1 h 520"/>
                <a:gd name="T2" fmla="*/ 243 w 1439"/>
                <a:gd name="T3" fmla="*/ 512 h 520"/>
                <a:gd name="T4" fmla="*/ 719 w 1439"/>
                <a:gd name="T5" fmla="*/ 520 h 520"/>
                <a:gd name="T6" fmla="*/ 1195 w 1439"/>
                <a:gd name="T7" fmla="*/ 512 h 520"/>
                <a:gd name="T8" fmla="*/ 1439 w 1439"/>
                <a:gd name="T9" fmla="*/ 0 h 520"/>
                <a:gd name="T10" fmla="*/ 0 w 1439"/>
                <a:gd name="T11" fmla="*/ 1 h 520"/>
              </a:gdLst>
              <a:ahLst/>
              <a:cxnLst>
                <a:cxn ang="0">
                  <a:pos x="T0" y="T1"/>
                </a:cxn>
                <a:cxn ang="0">
                  <a:pos x="T2" y="T3"/>
                </a:cxn>
                <a:cxn ang="0">
                  <a:pos x="T4" y="T5"/>
                </a:cxn>
                <a:cxn ang="0">
                  <a:pos x="T6" y="T7"/>
                </a:cxn>
                <a:cxn ang="0">
                  <a:pos x="T8" y="T9"/>
                </a:cxn>
                <a:cxn ang="0">
                  <a:pos x="T10" y="T11"/>
                </a:cxn>
              </a:cxnLst>
              <a:rect l="0" t="0" r="r" b="b"/>
              <a:pathLst>
                <a:path w="1439" h="520">
                  <a:moveTo>
                    <a:pt x="0" y="1"/>
                  </a:moveTo>
                  <a:cubicBezTo>
                    <a:pt x="243" y="512"/>
                    <a:pt x="243" y="512"/>
                    <a:pt x="243" y="512"/>
                  </a:cubicBezTo>
                  <a:cubicBezTo>
                    <a:pt x="389" y="517"/>
                    <a:pt x="550" y="520"/>
                    <a:pt x="719" y="520"/>
                  </a:cubicBezTo>
                  <a:cubicBezTo>
                    <a:pt x="889" y="520"/>
                    <a:pt x="1050" y="517"/>
                    <a:pt x="1195" y="512"/>
                  </a:cubicBezTo>
                  <a:cubicBezTo>
                    <a:pt x="1439" y="0"/>
                    <a:pt x="1439" y="0"/>
                    <a:pt x="1439" y="0"/>
                  </a:cubicBezTo>
                  <a:lnTo>
                    <a:pt x="0" y="1"/>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14">
              <a:extLst>
                <a:ext uri="{FF2B5EF4-FFF2-40B4-BE49-F238E27FC236}">
                  <a16:creationId xmlns:a16="http://schemas.microsoft.com/office/drawing/2014/main" id="{BE05E7B4-3342-4F2F-C2E0-363ED99FFA2E}"/>
                </a:ext>
              </a:extLst>
            </p:cNvPr>
            <p:cNvSpPr>
              <a:spLocks/>
            </p:cNvSpPr>
            <p:nvPr/>
          </p:nvSpPr>
          <p:spPr bwMode="auto">
            <a:xfrm>
              <a:off x="4717519" y="3768884"/>
              <a:ext cx="2756962" cy="773810"/>
            </a:xfrm>
            <a:custGeom>
              <a:avLst/>
              <a:gdLst>
                <a:gd name="T0" fmla="*/ 1902 w 1902"/>
                <a:gd name="T1" fmla="*/ 0 h 533"/>
                <a:gd name="T2" fmla="*/ 0 w 1902"/>
                <a:gd name="T3" fmla="*/ 0 h 533"/>
                <a:gd name="T4" fmla="*/ 245 w 1902"/>
                <a:gd name="T5" fmla="*/ 515 h 533"/>
                <a:gd name="T6" fmla="*/ 951 w 1902"/>
                <a:gd name="T7" fmla="*/ 533 h 533"/>
                <a:gd name="T8" fmla="*/ 1657 w 1902"/>
                <a:gd name="T9" fmla="*/ 515 h 533"/>
                <a:gd name="T10" fmla="*/ 1902 w 1902"/>
                <a:gd name="T11" fmla="*/ 0 h 533"/>
              </a:gdLst>
              <a:ahLst/>
              <a:cxnLst>
                <a:cxn ang="0">
                  <a:pos x="T0" y="T1"/>
                </a:cxn>
                <a:cxn ang="0">
                  <a:pos x="T2" y="T3"/>
                </a:cxn>
                <a:cxn ang="0">
                  <a:pos x="T4" y="T5"/>
                </a:cxn>
                <a:cxn ang="0">
                  <a:pos x="T6" y="T7"/>
                </a:cxn>
                <a:cxn ang="0">
                  <a:pos x="T8" y="T9"/>
                </a:cxn>
                <a:cxn ang="0">
                  <a:pos x="T10" y="T11"/>
                </a:cxn>
              </a:cxnLst>
              <a:rect l="0" t="0" r="r" b="b"/>
              <a:pathLst>
                <a:path w="1902" h="533">
                  <a:moveTo>
                    <a:pt x="1902" y="0"/>
                  </a:moveTo>
                  <a:cubicBezTo>
                    <a:pt x="0" y="0"/>
                    <a:pt x="0" y="0"/>
                    <a:pt x="0" y="0"/>
                  </a:cubicBezTo>
                  <a:cubicBezTo>
                    <a:pt x="245" y="515"/>
                    <a:pt x="245" y="515"/>
                    <a:pt x="245" y="515"/>
                  </a:cubicBezTo>
                  <a:cubicBezTo>
                    <a:pt x="442" y="526"/>
                    <a:pt x="686" y="533"/>
                    <a:pt x="951" y="533"/>
                  </a:cubicBezTo>
                  <a:cubicBezTo>
                    <a:pt x="1216" y="533"/>
                    <a:pt x="1460" y="526"/>
                    <a:pt x="1657" y="515"/>
                  </a:cubicBezTo>
                  <a:lnTo>
                    <a:pt x="1902"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5">
              <a:extLst>
                <a:ext uri="{FF2B5EF4-FFF2-40B4-BE49-F238E27FC236}">
                  <a16:creationId xmlns:a16="http://schemas.microsoft.com/office/drawing/2014/main" id="{1F2DF957-8935-ADB2-465A-45BB833573A2}"/>
                </a:ext>
              </a:extLst>
            </p:cNvPr>
            <p:cNvSpPr>
              <a:spLocks/>
            </p:cNvSpPr>
            <p:nvPr/>
          </p:nvSpPr>
          <p:spPr bwMode="auto">
            <a:xfrm>
              <a:off x="4383470" y="3064140"/>
              <a:ext cx="3425059" cy="792133"/>
            </a:xfrm>
            <a:custGeom>
              <a:avLst/>
              <a:gdLst>
                <a:gd name="T0" fmla="*/ 2363 w 2363"/>
                <a:gd name="T1" fmla="*/ 0 h 546"/>
                <a:gd name="T2" fmla="*/ 0 w 2363"/>
                <a:gd name="T3" fmla="*/ 0 h 546"/>
                <a:gd name="T4" fmla="*/ 242 w 2363"/>
                <a:gd name="T5" fmla="*/ 510 h 546"/>
                <a:gd name="T6" fmla="*/ 1181 w 2363"/>
                <a:gd name="T7" fmla="*/ 546 h 546"/>
                <a:gd name="T8" fmla="*/ 2121 w 2363"/>
                <a:gd name="T9" fmla="*/ 510 h 546"/>
                <a:gd name="T10" fmla="*/ 2363 w 2363"/>
                <a:gd name="T11" fmla="*/ 0 h 546"/>
              </a:gdLst>
              <a:ahLst/>
              <a:cxnLst>
                <a:cxn ang="0">
                  <a:pos x="T0" y="T1"/>
                </a:cxn>
                <a:cxn ang="0">
                  <a:pos x="T2" y="T3"/>
                </a:cxn>
                <a:cxn ang="0">
                  <a:pos x="T4" y="T5"/>
                </a:cxn>
                <a:cxn ang="0">
                  <a:pos x="T6" y="T7"/>
                </a:cxn>
                <a:cxn ang="0">
                  <a:pos x="T8" y="T9"/>
                </a:cxn>
                <a:cxn ang="0">
                  <a:pos x="T10" y="T11"/>
                </a:cxn>
              </a:cxnLst>
              <a:rect l="0" t="0" r="r" b="b"/>
              <a:pathLst>
                <a:path w="2363" h="546">
                  <a:moveTo>
                    <a:pt x="2363" y="0"/>
                  </a:moveTo>
                  <a:cubicBezTo>
                    <a:pt x="0" y="0"/>
                    <a:pt x="0" y="0"/>
                    <a:pt x="0" y="0"/>
                  </a:cubicBezTo>
                  <a:cubicBezTo>
                    <a:pt x="242" y="510"/>
                    <a:pt x="242" y="510"/>
                    <a:pt x="242" y="510"/>
                  </a:cubicBezTo>
                  <a:cubicBezTo>
                    <a:pt x="458" y="532"/>
                    <a:pt x="798" y="546"/>
                    <a:pt x="1181" y="546"/>
                  </a:cubicBezTo>
                  <a:cubicBezTo>
                    <a:pt x="1564" y="546"/>
                    <a:pt x="1905" y="532"/>
                    <a:pt x="2121" y="510"/>
                  </a:cubicBezTo>
                  <a:lnTo>
                    <a:pt x="236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pc="300"/>
            </a:p>
          </p:txBody>
        </p:sp>
        <p:sp>
          <p:nvSpPr>
            <p:cNvPr id="8" name="Oval 16">
              <a:extLst>
                <a:ext uri="{FF2B5EF4-FFF2-40B4-BE49-F238E27FC236}">
                  <a16:creationId xmlns:a16="http://schemas.microsoft.com/office/drawing/2014/main" id="{45D5F2F4-77E7-369E-174A-4C21256414DE}"/>
                </a:ext>
              </a:extLst>
            </p:cNvPr>
            <p:cNvSpPr>
              <a:spLocks noChangeArrowheads="1"/>
            </p:cNvSpPr>
            <p:nvPr/>
          </p:nvSpPr>
          <p:spPr bwMode="auto">
            <a:xfrm>
              <a:off x="4383470" y="2931647"/>
              <a:ext cx="3425059" cy="267803"/>
            </a:xfrm>
            <a:prstGeom prst="ellipse">
              <a:avLst/>
            </a:pr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7">
              <a:extLst>
                <a:ext uri="{FF2B5EF4-FFF2-40B4-BE49-F238E27FC236}">
                  <a16:creationId xmlns:a16="http://schemas.microsoft.com/office/drawing/2014/main" id="{9561036A-D76A-A505-E5E9-0D6EEB143E65}"/>
                </a:ext>
              </a:extLst>
            </p:cNvPr>
            <p:cNvSpPr>
              <a:spLocks/>
            </p:cNvSpPr>
            <p:nvPr/>
          </p:nvSpPr>
          <p:spPr bwMode="auto">
            <a:xfrm>
              <a:off x="5723895" y="5873252"/>
              <a:ext cx="744210" cy="279078"/>
            </a:xfrm>
            <a:custGeom>
              <a:avLst/>
              <a:gdLst>
                <a:gd name="T0" fmla="*/ 0 w 514"/>
                <a:gd name="T1" fmla="*/ 0 h 193"/>
                <a:gd name="T2" fmla="*/ 0 w 514"/>
                <a:gd name="T3" fmla="*/ 185 h 193"/>
                <a:gd name="T4" fmla="*/ 8 w 514"/>
                <a:gd name="T5" fmla="*/ 193 h 193"/>
                <a:gd name="T6" fmla="*/ 506 w 514"/>
                <a:gd name="T7" fmla="*/ 193 h 193"/>
                <a:gd name="T8" fmla="*/ 514 w 514"/>
                <a:gd name="T9" fmla="*/ 185 h 193"/>
                <a:gd name="T10" fmla="*/ 514 w 514"/>
                <a:gd name="T11" fmla="*/ 0 h 193"/>
                <a:gd name="T12" fmla="*/ 0 w 514"/>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514" h="193">
                  <a:moveTo>
                    <a:pt x="0" y="0"/>
                  </a:moveTo>
                  <a:cubicBezTo>
                    <a:pt x="0" y="185"/>
                    <a:pt x="0" y="185"/>
                    <a:pt x="0" y="185"/>
                  </a:cubicBezTo>
                  <a:cubicBezTo>
                    <a:pt x="0" y="189"/>
                    <a:pt x="4" y="193"/>
                    <a:pt x="8" y="193"/>
                  </a:cubicBezTo>
                  <a:cubicBezTo>
                    <a:pt x="506" y="193"/>
                    <a:pt x="506" y="193"/>
                    <a:pt x="506" y="193"/>
                  </a:cubicBezTo>
                  <a:cubicBezTo>
                    <a:pt x="511" y="193"/>
                    <a:pt x="514" y="189"/>
                    <a:pt x="514" y="185"/>
                  </a:cubicBezTo>
                  <a:cubicBezTo>
                    <a:pt x="514" y="0"/>
                    <a:pt x="514" y="0"/>
                    <a:pt x="514" y="0"/>
                  </a:cubicBez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 name="Group 9">
              <a:extLst>
                <a:ext uri="{FF2B5EF4-FFF2-40B4-BE49-F238E27FC236}">
                  <a16:creationId xmlns:a16="http://schemas.microsoft.com/office/drawing/2014/main" id="{F17FA901-28BE-5440-91F7-B7E8053B30E4}"/>
                </a:ext>
              </a:extLst>
            </p:cNvPr>
            <p:cNvGrpSpPr/>
            <p:nvPr/>
          </p:nvGrpSpPr>
          <p:grpSpPr>
            <a:xfrm>
              <a:off x="4962770" y="1777277"/>
              <a:ext cx="2267869" cy="1426404"/>
              <a:chOff x="2158268" y="1033178"/>
              <a:chExt cx="2488793" cy="1565357"/>
            </a:xfrm>
          </p:grpSpPr>
          <p:sp>
            <p:nvSpPr>
              <p:cNvPr id="15" name="Freeform 18">
                <a:extLst>
                  <a:ext uri="{FF2B5EF4-FFF2-40B4-BE49-F238E27FC236}">
                    <a16:creationId xmlns:a16="http://schemas.microsoft.com/office/drawing/2014/main" id="{34DBCC06-53CA-E3D8-76F1-CC5ABEC6852A}"/>
                  </a:ext>
                </a:extLst>
              </p:cNvPr>
              <p:cNvSpPr>
                <a:spLocks/>
              </p:cNvSpPr>
              <p:nvPr/>
            </p:nvSpPr>
            <p:spPr bwMode="auto">
              <a:xfrm>
                <a:off x="3514806" y="1517324"/>
                <a:ext cx="652747" cy="651201"/>
              </a:xfrm>
              <a:custGeom>
                <a:avLst/>
                <a:gdLst>
                  <a:gd name="T0" fmla="*/ 376 w 410"/>
                  <a:gd name="T1" fmla="*/ 267 h 410"/>
                  <a:gd name="T2" fmla="*/ 143 w 410"/>
                  <a:gd name="T3" fmla="*/ 375 h 410"/>
                  <a:gd name="T4" fmla="*/ 35 w 410"/>
                  <a:gd name="T5" fmla="*/ 143 h 410"/>
                  <a:gd name="T6" fmla="*/ 267 w 410"/>
                  <a:gd name="T7" fmla="*/ 34 h 410"/>
                  <a:gd name="T8" fmla="*/ 376 w 410"/>
                  <a:gd name="T9" fmla="*/ 267 h 410"/>
                </a:gdLst>
                <a:ahLst/>
                <a:cxnLst>
                  <a:cxn ang="0">
                    <a:pos x="T0" y="T1"/>
                  </a:cxn>
                  <a:cxn ang="0">
                    <a:pos x="T2" y="T3"/>
                  </a:cxn>
                  <a:cxn ang="0">
                    <a:pos x="T4" y="T5"/>
                  </a:cxn>
                  <a:cxn ang="0">
                    <a:pos x="T6" y="T7"/>
                  </a:cxn>
                  <a:cxn ang="0">
                    <a:pos x="T8" y="T9"/>
                  </a:cxn>
                </a:cxnLst>
                <a:rect l="0" t="0" r="r" b="b"/>
                <a:pathLst>
                  <a:path w="410" h="410">
                    <a:moveTo>
                      <a:pt x="376" y="267"/>
                    </a:moveTo>
                    <a:cubicBezTo>
                      <a:pt x="342" y="361"/>
                      <a:pt x="237" y="410"/>
                      <a:pt x="143" y="375"/>
                    </a:cubicBezTo>
                    <a:cubicBezTo>
                      <a:pt x="49" y="341"/>
                      <a:pt x="0" y="237"/>
                      <a:pt x="35" y="143"/>
                    </a:cubicBezTo>
                    <a:cubicBezTo>
                      <a:pt x="69" y="48"/>
                      <a:pt x="173" y="0"/>
                      <a:pt x="267" y="34"/>
                    </a:cubicBezTo>
                    <a:cubicBezTo>
                      <a:pt x="362" y="68"/>
                      <a:pt x="410" y="173"/>
                      <a:pt x="376" y="267"/>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a:extLst>
                  <a:ext uri="{FF2B5EF4-FFF2-40B4-BE49-F238E27FC236}">
                    <a16:creationId xmlns:a16="http://schemas.microsoft.com/office/drawing/2014/main" id="{24856F6B-BD92-776F-B0F6-E563D9E6376B}"/>
                  </a:ext>
                </a:extLst>
              </p:cNvPr>
              <p:cNvSpPr>
                <a:spLocks/>
              </p:cNvSpPr>
              <p:nvPr/>
            </p:nvSpPr>
            <p:spPr bwMode="auto">
              <a:xfrm>
                <a:off x="3599881" y="1600851"/>
                <a:ext cx="482600" cy="484147"/>
              </a:xfrm>
              <a:custGeom>
                <a:avLst/>
                <a:gdLst>
                  <a:gd name="T0" fmla="*/ 278 w 303"/>
                  <a:gd name="T1" fmla="*/ 198 h 304"/>
                  <a:gd name="T2" fmla="*/ 105 w 303"/>
                  <a:gd name="T3" fmla="*/ 278 h 304"/>
                  <a:gd name="T4" fmla="*/ 25 w 303"/>
                  <a:gd name="T5" fmla="*/ 106 h 304"/>
                  <a:gd name="T6" fmla="*/ 197 w 303"/>
                  <a:gd name="T7" fmla="*/ 25 h 304"/>
                  <a:gd name="T8" fmla="*/ 278 w 303"/>
                  <a:gd name="T9" fmla="*/ 198 h 304"/>
                </a:gdLst>
                <a:ahLst/>
                <a:cxnLst>
                  <a:cxn ang="0">
                    <a:pos x="T0" y="T1"/>
                  </a:cxn>
                  <a:cxn ang="0">
                    <a:pos x="T2" y="T3"/>
                  </a:cxn>
                  <a:cxn ang="0">
                    <a:pos x="T4" y="T5"/>
                  </a:cxn>
                  <a:cxn ang="0">
                    <a:pos x="T6" y="T7"/>
                  </a:cxn>
                  <a:cxn ang="0">
                    <a:pos x="T8" y="T9"/>
                  </a:cxn>
                </a:cxnLst>
                <a:rect l="0" t="0" r="r" b="b"/>
                <a:pathLst>
                  <a:path w="303" h="304">
                    <a:moveTo>
                      <a:pt x="278" y="198"/>
                    </a:moveTo>
                    <a:cubicBezTo>
                      <a:pt x="252" y="268"/>
                      <a:pt x="175" y="304"/>
                      <a:pt x="105" y="278"/>
                    </a:cubicBezTo>
                    <a:cubicBezTo>
                      <a:pt x="36" y="253"/>
                      <a:pt x="0" y="176"/>
                      <a:pt x="25" y="106"/>
                    </a:cubicBezTo>
                    <a:cubicBezTo>
                      <a:pt x="50" y="36"/>
                      <a:pt x="128" y="0"/>
                      <a:pt x="197" y="25"/>
                    </a:cubicBezTo>
                    <a:cubicBezTo>
                      <a:pt x="267" y="51"/>
                      <a:pt x="303" y="128"/>
                      <a:pt x="278" y="198"/>
                    </a:cubicBezTo>
                    <a:close/>
                  </a:path>
                </a:pathLst>
              </a:custGeom>
              <a:solidFill>
                <a:srgbClr val="FFD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a:extLst>
                  <a:ext uri="{FF2B5EF4-FFF2-40B4-BE49-F238E27FC236}">
                    <a16:creationId xmlns:a16="http://schemas.microsoft.com/office/drawing/2014/main" id="{8AC9DDF4-24DA-73A8-C324-E65F624765A1}"/>
                  </a:ext>
                </a:extLst>
              </p:cNvPr>
              <p:cNvSpPr>
                <a:spLocks/>
              </p:cNvSpPr>
              <p:nvPr/>
            </p:nvSpPr>
            <p:spPr bwMode="auto">
              <a:xfrm>
                <a:off x="3731358" y="1679738"/>
                <a:ext cx="218099" cy="331014"/>
              </a:xfrm>
              <a:custGeom>
                <a:avLst/>
                <a:gdLst>
                  <a:gd name="T0" fmla="*/ 77 w 137"/>
                  <a:gd name="T1" fmla="*/ 148 h 208"/>
                  <a:gd name="T2" fmla="*/ 77 w 137"/>
                  <a:gd name="T3" fmla="*/ 132 h 208"/>
                  <a:gd name="T4" fmla="*/ 64 w 137"/>
                  <a:gd name="T5" fmla="*/ 116 h 208"/>
                  <a:gd name="T6" fmla="*/ 36 w 137"/>
                  <a:gd name="T7" fmla="*/ 84 h 208"/>
                  <a:gd name="T8" fmla="*/ 35 w 137"/>
                  <a:gd name="T9" fmla="*/ 50 h 208"/>
                  <a:gd name="T10" fmla="*/ 57 w 137"/>
                  <a:gd name="T11" fmla="*/ 25 h 208"/>
                  <a:gd name="T12" fmla="*/ 93 w 137"/>
                  <a:gd name="T13" fmla="*/ 23 h 208"/>
                  <a:gd name="T14" fmla="*/ 101 w 137"/>
                  <a:gd name="T15" fmla="*/ 0 h 208"/>
                  <a:gd name="T16" fmla="*/ 118 w 137"/>
                  <a:gd name="T17" fmla="*/ 6 h 208"/>
                  <a:gd name="T18" fmla="*/ 110 w 137"/>
                  <a:gd name="T19" fmla="*/ 29 h 208"/>
                  <a:gd name="T20" fmla="*/ 133 w 137"/>
                  <a:gd name="T21" fmla="*/ 55 h 208"/>
                  <a:gd name="T22" fmla="*/ 132 w 137"/>
                  <a:gd name="T23" fmla="*/ 93 h 208"/>
                  <a:gd name="T24" fmla="*/ 131 w 137"/>
                  <a:gd name="T25" fmla="*/ 93 h 208"/>
                  <a:gd name="T26" fmla="*/ 101 w 137"/>
                  <a:gd name="T27" fmla="*/ 82 h 208"/>
                  <a:gd name="T28" fmla="*/ 103 w 137"/>
                  <a:gd name="T29" fmla="*/ 61 h 208"/>
                  <a:gd name="T30" fmla="*/ 91 w 137"/>
                  <a:gd name="T31" fmla="*/ 49 h 208"/>
                  <a:gd name="T32" fmla="*/ 76 w 137"/>
                  <a:gd name="T33" fmla="*/ 49 h 208"/>
                  <a:gd name="T34" fmla="*/ 66 w 137"/>
                  <a:gd name="T35" fmla="*/ 62 h 208"/>
                  <a:gd name="T36" fmla="*/ 66 w 137"/>
                  <a:gd name="T37" fmla="*/ 77 h 208"/>
                  <a:gd name="T38" fmla="*/ 80 w 137"/>
                  <a:gd name="T39" fmla="*/ 93 h 208"/>
                  <a:gd name="T40" fmla="*/ 107 w 137"/>
                  <a:gd name="T41" fmla="*/ 126 h 208"/>
                  <a:gd name="T42" fmla="*/ 108 w 137"/>
                  <a:gd name="T43" fmla="*/ 159 h 208"/>
                  <a:gd name="T44" fmla="*/ 86 w 137"/>
                  <a:gd name="T45" fmla="*/ 185 h 208"/>
                  <a:gd name="T46" fmla="*/ 50 w 137"/>
                  <a:gd name="T47" fmla="*/ 186 h 208"/>
                  <a:gd name="T48" fmla="*/ 43 w 137"/>
                  <a:gd name="T49" fmla="*/ 208 h 208"/>
                  <a:gd name="T50" fmla="*/ 26 w 137"/>
                  <a:gd name="T51" fmla="*/ 201 h 208"/>
                  <a:gd name="T52" fmla="*/ 33 w 137"/>
                  <a:gd name="T53" fmla="*/ 180 h 208"/>
                  <a:gd name="T54" fmla="*/ 6 w 137"/>
                  <a:gd name="T55" fmla="*/ 154 h 208"/>
                  <a:gd name="T56" fmla="*/ 6 w 137"/>
                  <a:gd name="T57" fmla="*/ 114 h 208"/>
                  <a:gd name="T58" fmla="*/ 6 w 137"/>
                  <a:gd name="T59" fmla="*/ 114 h 208"/>
                  <a:gd name="T60" fmla="*/ 36 w 137"/>
                  <a:gd name="T61" fmla="*/ 125 h 208"/>
                  <a:gd name="T62" fmla="*/ 36 w 137"/>
                  <a:gd name="T63" fmla="*/ 148 h 208"/>
                  <a:gd name="T64" fmla="*/ 50 w 137"/>
                  <a:gd name="T65" fmla="*/ 160 h 208"/>
                  <a:gd name="T66" fmla="*/ 67 w 137"/>
                  <a:gd name="T67" fmla="*/ 160 h 208"/>
                  <a:gd name="T68" fmla="*/ 77 w 137"/>
                  <a:gd name="T69" fmla="*/ 14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08">
                    <a:moveTo>
                      <a:pt x="77" y="148"/>
                    </a:moveTo>
                    <a:cubicBezTo>
                      <a:pt x="79" y="142"/>
                      <a:pt x="79" y="137"/>
                      <a:pt x="77" y="132"/>
                    </a:cubicBezTo>
                    <a:cubicBezTo>
                      <a:pt x="75" y="128"/>
                      <a:pt x="71" y="122"/>
                      <a:pt x="64" y="116"/>
                    </a:cubicBezTo>
                    <a:cubicBezTo>
                      <a:pt x="50" y="105"/>
                      <a:pt x="41" y="94"/>
                      <a:pt x="36" y="84"/>
                    </a:cubicBezTo>
                    <a:cubicBezTo>
                      <a:pt x="31" y="74"/>
                      <a:pt x="31" y="63"/>
                      <a:pt x="35" y="50"/>
                    </a:cubicBezTo>
                    <a:cubicBezTo>
                      <a:pt x="40" y="38"/>
                      <a:pt x="47" y="30"/>
                      <a:pt x="57" y="25"/>
                    </a:cubicBezTo>
                    <a:cubicBezTo>
                      <a:pt x="68" y="20"/>
                      <a:pt x="80" y="19"/>
                      <a:pt x="93" y="23"/>
                    </a:cubicBezTo>
                    <a:cubicBezTo>
                      <a:pt x="101" y="0"/>
                      <a:pt x="101" y="0"/>
                      <a:pt x="101" y="0"/>
                    </a:cubicBezTo>
                    <a:cubicBezTo>
                      <a:pt x="118" y="6"/>
                      <a:pt x="118" y="6"/>
                      <a:pt x="118" y="6"/>
                    </a:cubicBezTo>
                    <a:cubicBezTo>
                      <a:pt x="110" y="29"/>
                      <a:pt x="110" y="29"/>
                      <a:pt x="110" y="29"/>
                    </a:cubicBezTo>
                    <a:cubicBezTo>
                      <a:pt x="122" y="36"/>
                      <a:pt x="129" y="44"/>
                      <a:pt x="133" y="55"/>
                    </a:cubicBezTo>
                    <a:cubicBezTo>
                      <a:pt x="137" y="67"/>
                      <a:pt x="137" y="79"/>
                      <a:pt x="132" y="93"/>
                    </a:cubicBezTo>
                    <a:cubicBezTo>
                      <a:pt x="131" y="93"/>
                      <a:pt x="131" y="93"/>
                      <a:pt x="131" y="93"/>
                    </a:cubicBezTo>
                    <a:cubicBezTo>
                      <a:pt x="101" y="82"/>
                      <a:pt x="101" y="82"/>
                      <a:pt x="101" y="82"/>
                    </a:cubicBezTo>
                    <a:cubicBezTo>
                      <a:pt x="104" y="74"/>
                      <a:pt x="105" y="67"/>
                      <a:pt x="103" y="61"/>
                    </a:cubicBezTo>
                    <a:cubicBezTo>
                      <a:pt x="101" y="55"/>
                      <a:pt x="97" y="51"/>
                      <a:pt x="91" y="49"/>
                    </a:cubicBezTo>
                    <a:cubicBezTo>
                      <a:pt x="85" y="47"/>
                      <a:pt x="80" y="47"/>
                      <a:pt x="76" y="49"/>
                    </a:cubicBezTo>
                    <a:cubicBezTo>
                      <a:pt x="71" y="52"/>
                      <a:pt x="68" y="56"/>
                      <a:pt x="66" y="62"/>
                    </a:cubicBezTo>
                    <a:cubicBezTo>
                      <a:pt x="64" y="67"/>
                      <a:pt x="64" y="72"/>
                      <a:pt x="66" y="77"/>
                    </a:cubicBezTo>
                    <a:cubicBezTo>
                      <a:pt x="68" y="81"/>
                      <a:pt x="72" y="87"/>
                      <a:pt x="80" y="93"/>
                    </a:cubicBezTo>
                    <a:cubicBezTo>
                      <a:pt x="93" y="105"/>
                      <a:pt x="102" y="116"/>
                      <a:pt x="107" y="126"/>
                    </a:cubicBezTo>
                    <a:cubicBezTo>
                      <a:pt x="112" y="135"/>
                      <a:pt x="113" y="147"/>
                      <a:pt x="108" y="159"/>
                    </a:cubicBezTo>
                    <a:cubicBezTo>
                      <a:pt x="104" y="171"/>
                      <a:pt x="96" y="180"/>
                      <a:pt x="86" y="185"/>
                    </a:cubicBezTo>
                    <a:cubicBezTo>
                      <a:pt x="76" y="189"/>
                      <a:pt x="64" y="190"/>
                      <a:pt x="50" y="186"/>
                    </a:cubicBezTo>
                    <a:cubicBezTo>
                      <a:pt x="43" y="208"/>
                      <a:pt x="43" y="208"/>
                      <a:pt x="43" y="208"/>
                    </a:cubicBezTo>
                    <a:cubicBezTo>
                      <a:pt x="26" y="201"/>
                      <a:pt x="26" y="201"/>
                      <a:pt x="26" y="201"/>
                    </a:cubicBezTo>
                    <a:cubicBezTo>
                      <a:pt x="33" y="180"/>
                      <a:pt x="33" y="180"/>
                      <a:pt x="33" y="180"/>
                    </a:cubicBezTo>
                    <a:cubicBezTo>
                      <a:pt x="20" y="174"/>
                      <a:pt x="11" y="166"/>
                      <a:pt x="6" y="154"/>
                    </a:cubicBezTo>
                    <a:cubicBezTo>
                      <a:pt x="0" y="143"/>
                      <a:pt x="0" y="130"/>
                      <a:pt x="6" y="114"/>
                    </a:cubicBezTo>
                    <a:cubicBezTo>
                      <a:pt x="6" y="114"/>
                      <a:pt x="6" y="114"/>
                      <a:pt x="6" y="114"/>
                    </a:cubicBezTo>
                    <a:cubicBezTo>
                      <a:pt x="36" y="125"/>
                      <a:pt x="36" y="125"/>
                      <a:pt x="36" y="125"/>
                    </a:cubicBezTo>
                    <a:cubicBezTo>
                      <a:pt x="33" y="134"/>
                      <a:pt x="33" y="142"/>
                      <a:pt x="36" y="148"/>
                    </a:cubicBezTo>
                    <a:cubicBezTo>
                      <a:pt x="39" y="153"/>
                      <a:pt x="43" y="157"/>
                      <a:pt x="50" y="160"/>
                    </a:cubicBezTo>
                    <a:cubicBezTo>
                      <a:pt x="56" y="162"/>
                      <a:pt x="62" y="162"/>
                      <a:pt x="67" y="160"/>
                    </a:cubicBezTo>
                    <a:cubicBezTo>
                      <a:pt x="71" y="158"/>
                      <a:pt x="75" y="154"/>
                      <a:pt x="77" y="148"/>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a:extLst>
                  <a:ext uri="{FF2B5EF4-FFF2-40B4-BE49-F238E27FC236}">
                    <a16:creationId xmlns:a16="http://schemas.microsoft.com/office/drawing/2014/main" id="{447D101F-F1B9-59CA-D6AC-A5E18AA404CB}"/>
                  </a:ext>
                </a:extLst>
              </p:cNvPr>
              <p:cNvSpPr>
                <a:spLocks/>
              </p:cNvSpPr>
              <p:nvPr/>
            </p:nvSpPr>
            <p:spPr bwMode="auto">
              <a:xfrm>
                <a:off x="3686501" y="1593118"/>
                <a:ext cx="145399" cy="143852"/>
              </a:xfrm>
              <a:custGeom>
                <a:avLst/>
                <a:gdLst>
                  <a:gd name="T0" fmla="*/ 45 w 91"/>
                  <a:gd name="T1" fmla="*/ 90 h 90"/>
                  <a:gd name="T2" fmla="*/ 0 w 91"/>
                  <a:gd name="T3" fmla="*/ 45 h 90"/>
                  <a:gd name="T4" fmla="*/ 45 w 91"/>
                  <a:gd name="T5" fmla="*/ 0 h 90"/>
                  <a:gd name="T6" fmla="*/ 91 w 91"/>
                  <a:gd name="T7" fmla="*/ 45 h 90"/>
                  <a:gd name="T8" fmla="*/ 45 w 91"/>
                  <a:gd name="T9" fmla="*/ 90 h 90"/>
                </a:gdLst>
                <a:ahLst/>
                <a:cxnLst>
                  <a:cxn ang="0">
                    <a:pos x="T0" y="T1"/>
                  </a:cxn>
                  <a:cxn ang="0">
                    <a:pos x="T2" y="T3"/>
                  </a:cxn>
                  <a:cxn ang="0">
                    <a:pos x="T4" y="T5"/>
                  </a:cxn>
                  <a:cxn ang="0">
                    <a:pos x="T6" y="T7"/>
                  </a:cxn>
                  <a:cxn ang="0">
                    <a:pos x="T8" y="T9"/>
                  </a:cxn>
                </a:cxnLst>
                <a:rect l="0" t="0" r="r" b="b"/>
                <a:pathLst>
                  <a:path w="91" h="90">
                    <a:moveTo>
                      <a:pt x="45" y="90"/>
                    </a:moveTo>
                    <a:cubicBezTo>
                      <a:pt x="36" y="70"/>
                      <a:pt x="20" y="54"/>
                      <a:pt x="0" y="45"/>
                    </a:cubicBezTo>
                    <a:cubicBezTo>
                      <a:pt x="20" y="36"/>
                      <a:pt x="36" y="20"/>
                      <a:pt x="45" y="0"/>
                    </a:cubicBezTo>
                    <a:cubicBezTo>
                      <a:pt x="54" y="20"/>
                      <a:pt x="71" y="36"/>
                      <a:pt x="91" y="45"/>
                    </a:cubicBezTo>
                    <a:cubicBezTo>
                      <a:pt x="71" y="54"/>
                      <a:pt x="54" y="70"/>
                      <a:pt x="45" y="9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a:extLst>
                  <a:ext uri="{FF2B5EF4-FFF2-40B4-BE49-F238E27FC236}">
                    <a16:creationId xmlns:a16="http://schemas.microsoft.com/office/drawing/2014/main" id="{D93C6E3F-59BA-5C24-FCD9-03B43EBFDD06}"/>
                  </a:ext>
                </a:extLst>
              </p:cNvPr>
              <p:cNvSpPr>
                <a:spLocks/>
              </p:cNvSpPr>
              <p:nvPr/>
            </p:nvSpPr>
            <p:spPr bwMode="auto">
              <a:xfrm>
                <a:off x="4176835" y="1336350"/>
                <a:ext cx="470226" cy="471773"/>
              </a:xfrm>
              <a:custGeom>
                <a:avLst/>
                <a:gdLst>
                  <a:gd name="T0" fmla="*/ 295 w 296"/>
                  <a:gd name="T1" fmla="*/ 148 h 296"/>
                  <a:gd name="T2" fmla="*/ 147 w 296"/>
                  <a:gd name="T3" fmla="*/ 295 h 296"/>
                  <a:gd name="T4" fmla="*/ 0 w 296"/>
                  <a:gd name="T5" fmla="*/ 147 h 296"/>
                  <a:gd name="T6" fmla="*/ 149 w 296"/>
                  <a:gd name="T7" fmla="*/ 0 h 296"/>
                  <a:gd name="T8" fmla="*/ 295 w 296"/>
                  <a:gd name="T9" fmla="*/ 148 h 296"/>
                </a:gdLst>
                <a:ahLst/>
                <a:cxnLst>
                  <a:cxn ang="0">
                    <a:pos x="T0" y="T1"/>
                  </a:cxn>
                  <a:cxn ang="0">
                    <a:pos x="T2" y="T3"/>
                  </a:cxn>
                  <a:cxn ang="0">
                    <a:pos x="T4" y="T5"/>
                  </a:cxn>
                  <a:cxn ang="0">
                    <a:pos x="T6" y="T7"/>
                  </a:cxn>
                  <a:cxn ang="0">
                    <a:pos x="T8" y="T9"/>
                  </a:cxn>
                </a:cxnLst>
                <a:rect l="0" t="0" r="r" b="b"/>
                <a:pathLst>
                  <a:path w="296" h="296">
                    <a:moveTo>
                      <a:pt x="295" y="148"/>
                    </a:moveTo>
                    <a:cubicBezTo>
                      <a:pt x="295" y="230"/>
                      <a:pt x="229" y="296"/>
                      <a:pt x="147" y="295"/>
                    </a:cubicBezTo>
                    <a:cubicBezTo>
                      <a:pt x="65" y="295"/>
                      <a:pt x="0" y="228"/>
                      <a:pt x="0" y="147"/>
                    </a:cubicBezTo>
                    <a:cubicBezTo>
                      <a:pt x="1" y="65"/>
                      <a:pt x="67" y="0"/>
                      <a:pt x="149" y="0"/>
                    </a:cubicBezTo>
                    <a:cubicBezTo>
                      <a:pt x="230" y="0"/>
                      <a:pt x="296" y="67"/>
                      <a:pt x="295" y="148"/>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a:extLst>
                  <a:ext uri="{FF2B5EF4-FFF2-40B4-BE49-F238E27FC236}">
                    <a16:creationId xmlns:a16="http://schemas.microsoft.com/office/drawing/2014/main" id="{56231002-A302-74E4-FCC0-666A3F08995B}"/>
                  </a:ext>
                </a:extLst>
              </p:cNvPr>
              <p:cNvSpPr>
                <a:spLocks/>
              </p:cNvSpPr>
              <p:nvPr/>
            </p:nvSpPr>
            <p:spPr bwMode="auto">
              <a:xfrm>
                <a:off x="4237160" y="1398222"/>
                <a:ext cx="348029" cy="348029"/>
              </a:xfrm>
              <a:custGeom>
                <a:avLst/>
                <a:gdLst>
                  <a:gd name="T0" fmla="*/ 219 w 219"/>
                  <a:gd name="T1" fmla="*/ 110 h 219"/>
                  <a:gd name="T2" fmla="*/ 109 w 219"/>
                  <a:gd name="T3" fmla="*/ 219 h 219"/>
                  <a:gd name="T4" fmla="*/ 0 w 219"/>
                  <a:gd name="T5" fmla="*/ 109 h 219"/>
                  <a:gd name="T6" fmla="*/ 110 w 219"/>
                  <a:gd name="T7" fmla="*/ 0 h 219"/>
                  <a:gd name="T8" fmla="*/ 219 w 219"/>
                  <a:gd name="T9" fmla="*/ 110 h 219"/>
                </a:gdLst>
                <a:ahLst/>
                <a:cxnLst>
                  <a:cxn ang="0">
                    <a:pos x="T0" y="T1"/>
                  </a:cxn>
                  <a:cxn ang="0">
                    <a:pos x="T2" y="T3"/>
                  </a:cxn>
                  <a:cxn ang="0">
                    <a:pos x="T4" y="T5"/>
                  </a:cxn>
                  <a:cxn ang="0">
                    <a:pos x="T6" y="T7"/>
                  </a:cxn>
                  <a:cxn ang="0">
                    <a:pos x="T8" y="T9"/>
                  </a:cxn>
                </a:cxnLst>
                <a:rect l="0" t="0" r="r" b="b"/>
                <a:pathLst>
                  <a:path w="219" h="219">
                    <a:moveTo>
                      <a:pt x="219" y="110"/>
                    </a:moveTo>
                    <a:cubicBezTo>
                      <a:pt x="219" y="171"/>
                      <a:pt x="170" y="219"/>
                      <a:pt x="109" y="219"/>
                    </a:cubicBezTo>
                    <a:cubicBezTo>
                      <a:pt x="49" y="219"/>
                      <a:pt x="0" y="169"/>
                      <a:pt x="0" y="109"/>
                    </a:cubicBezTo>
                    <a:cubicBezTo>
                      <a:pt x="1" y="49"/>
                      <a:pt x="50" y="0"/>
                      <a:pt x="110" y="0"/>
                    </a:cubicBezTo>
                    <a:cubicBezTo>
                      <a:pt x="171" y="1"/>
                      <a:pt x="219" y="50"/>
                      <a:pt x="219" y="110"/>
                    </a:cubicBezTo>
                    <a:close/>
                  </a:path>
                </a:pathLst>
              </a:custGeom>
              <a:solidFill>
                <a:srgbClr val="FFD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a:extLst>
                  <a:ext uri="{FF2B5EF4-FFF2-40B4-BE49-F238E27FC236}">
                    <a16:creationId xmlns:a16="http://schemas.microsoft.com/office/drawing/2014/main" id="{D0CA8182-4242-4251-57AD-7DC3F17D3CAC}"/>
                  </a:ext>
                </a:extLst>
              </p:cNvPr>
              <p:cNvSpPr>
                <a:spLocks/>
              </p:cNvSpPr>
              <p:nvPr/>
            </p:nvSpPr>
            <p:spPr bwMode="auto">
              <a:xfrm>
                <a:off x="4339249" y="1432251"/>
                <a:ext cx="143852" cy="278423"/>
              </a:xfrm>
              <a:custGeom>
                <a:avLst/>
                <a:gdLst>
                  <a:gd name="T0" fmla="*/ 64 w 91"/>
                  <a:gd name="T1" fmla="*/ 120 h 175"/>
                  <a:gd name="T2" fmla="*/ 60 w 91"/>
                  <a:gd name="T3" fmla="*/ 108 h 175"/>
                  <a:gd name="T4" fmla="*/ 45 w 91"/>
                  <a:gd name="T5" fmla="*/ 99 h 175"/>
                  <a:gd name="T6" fmla="*/ 15 w 91"/>
                  <a:gd name="T7" fmla="*/ 83 h 175"/>
                  <a:gd name="T8" fmla="*/ 5 w 91"/>
                  <a:gd name="T9" fmla="*/ 57 h 175"/>
                  <a:gd name="T10" fmla="*/ 15 w 91"/>
                  <a:gd name="T11" fmla="*/ 31 h 175"/>
                  <a:gd name="T12" fmla="*/ 42 w 91"/>
                  <a:gd name="T13" fmla="*/ 20 h 175"/>
                  <a:gd name="T14" fmla="*/ 42 w 91"/>
                  <a:gd name="T15" fmla="*/ 0 h 175"/>
                  <a:gd name="T16" fmla="*/ 57 w 91"/>
                  <a:gd name="T17" fmla="*/ 0 h 175"/>
                  <a:gd name="T18" fmla="*/ 57 w 91"/>
                  <a:gd name="T19" fmla="*/ 20 h 175"/>
                  <a:gd name="T20" fmla="*/ 82 w 91"/>
                  <a:gd name="T21" fmla="*/ 34 h 175"/>
                  <a:gd name="T22" fmla="*/ 91 w 91"/>
                  <a:gd name="T23" fmla="*/ 63 h 175"/>
                  <a:gd name="T24" fmla="*/ 91 w 91"/>
                  <a:gd name="T25" fmla="*/ 63 h 175"/>
                  <a:gd name="T26" fmla="*/ 64 w 91"/>
                  <a:gd name="T27" fmla="*/ 63 h 175"/>
                  <a:gd name="T28" fmla="*/ 60 w 91"/>
                  <a:gd name="T29" fmla="*/ 46 h 175"/>
                  <a:gd name="T30" fmla="*/ 48 w 91"/>
                  <a:gd name="T31" fmla="*/ 40 h 175"/>
                  <a:gd name="T32" fmla="*/ 36 w 91"/>
                  <a:gd name="T33" fmla="*/ 45 h 175"/>
                  <a:gd name="T34" fmla="*/ 32 w 91"/>
                  <a:gd name="T35" fmla="*/ 57 h 175"/>
                  <a:gd name="T36" fmla="*/ 36 w 91"/>
                  <a:gd name="T37" fmla="*/ 69 h 175"/>
                  <a:gd name="T38" fmla="*/ 51 w 91"/>
                  <a:gd name="T39" fmla="*/ 77 h 175"/>
                  <a:gd name="T40" fmla="*/ 81 w 91"/>
                  <a:gd name="T41" fmla="*/ 95 h 175"/>
                  <a:gd name="T42" fmla="*/ 91 w 91"/>
                  <a:gd name="T43" fmla="*/ 120 h 175"/>
                  <a:gd name="T44" fmla="*/ 81 w 91"/>
                  <a:gd name="T45" fmla="*/ 146 h 175"/>
                  <a:gd name="T46" fmla="*/ 54 w 91"/>
                  <a:gd name="T47" fmla="*/ 157 h 175"/>
                  <a:gd name="T48" fmla="*/ 54 w 91"/>
                  <a:gd name="T49" fmla="*/ 175 h 175"/>
                  <a:gd name="T50" fmla="*/ 39 w 91"/>
                  <a:gd name="T51" fmla="*/ 175 h 175"/>
                  <a:gd name="T52" fmla="*/ 39 w 91"/>
                  <a:gd name="T53" fmla="*/ 157 h 175"/>
                  <a:gd name="T54" fmla="*/ 11 w 91"/>
                  <a:gd name="T55" fmla="*/ 145 h 175"/>
                  <a:gd name="T56" fmla="*/ 0 w 91"/>
                  <a:gd name="T57" fmla="*/ 114 h 175"/>
                  <a:gd name="T58" fmla="*/ 1 w 91"/>
                  <a:gd name="T59" fmla="*/ 113 h 175"/>
                  <a:gd name="T60" fmla="*/ 27 w 91"/>
                  <a:gd name="T61" fmla="*/ 114 h 175"/>
                  <a:gd name="T62" fmla="*/ 32 w 91"/>
                  <a:gd name="T63" fmla="*/ 131 h 175"/>
                  <a:gd name="T64" fmla="*/ 47 w 91"/>
                  <a:gd name="T65" fmla="*/ 137 h 175"/>
                  <a:gd name="T66" fmla="*/ 59 w 91"/>
                  <a:gd name="T67" fmla="*/ 132 h 175"/>
                  <a:gd name="T68" fmla="*/ 64 w 91"/>
                  <a:gd name="T69" fmla="*/ 12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175">
                    <a:moveTo>
                      <a:pt x="64" y="120"/>
                    </a:moveTo>
                    <a:cubicBezTo>
                      <a:pt x="64" y="115"/>
                      <a:pt x="63" y="111"/>
                      <a:pt x="60" y="108"/>
                    </a:cubicBezTo>
                    <a:cubicBezTo>
                      <a:pt x="57" y="105"/>
                      <a:pt x="52" y="102"/>
                      <a:pt x="45" y="99"/>
                    </a:cubicBezTo>
                    <a:cubicBezTo>
                      <a:pt x="32" y="94"/>
                      <a:pt x="21" y="89"/>
                      <a:pt x="15" y="83"/>
                    </a:cubicBezTo>
                    <a:cubicBezTo>
                      <a:pt x="8" y="76"/>
                      <a:pt x="5" y="68"/>
                      <a:pt x="5" y="57"/>
                    </a:cubicBezTo>
                    <a:cubicBezTo>
                      <a:pt x="5" y="46"/>
                      <a:pt x="9" y="38"/>
                      <a:pt x="15" y="31"/>
                    </a:cubicBezTo>
                    <a:cubicBezTo>
                      <a:pt x="22" y="25"/>
                      <a:pt x="31" y="21"/>
                      <a:pt x="42" y="20"/>
                    </a:cubicBezTo>
                    <a:cubicBezTo>
                      <a:pt x="42" y="0"/>
                      <a:pt x="42" y="0"/>
                      <a:pt x="42" y="0"/>
                    </a:cubicBezTo>
                    <a:cubicBezTo>
                      <a:pt x="57" y="0"/>
                      <a:pt x="57" y="0"/>
                      <a:pt x="57" y="0"/>
                    </a:cubicBezTo>
                    <a:cubicBezTo>
                      <a:pt x="57" y="20"/>
                      <a:pt x="57" y="20"/>
                      <a:pt x="57" y="20"/>
                    </a:cubicBezTo>
                    <a:cubicBezTo>
                      <a:pt x="67" y="22"/>
                      <a:pt x="76" y="26"/>
                      <a:pt x="82" y="34"/>
                    </a:cubicBezTo>
                    <a:cubicBezTo>
                      <a:pt x="88" y="41"/>
                      <a:pt x="91" y="51"/>
                      <a:pt x="91" y="63"/>
                    </a:cubicBezTo>
                    <a:cubicBezTo>
                      <a:pt x="91" y="63"/>
                      <a:pt x="91" y="63"/>
                      <a:pt x="91" y="63"/>
                    </a:cubicBezTo>
                    <a:cubicBezTo>
                      <a:pt x="64" y="63"/>
                      <a:pt x="64" y="63"/>
                      <a:pt x="64" y="63"/>
                    </a:cubicBezTo>
                    <a:cubicBezTo>
                      <a:pt x="64" y="56"/>
                      <a:pt x="63" y="50"/>
                      <a:pt x="60" y="46"/>
                    </a:cubicBezTo>
                    <a:cubicBezTo>
                      <a:pt x="57" y="42"/>
                      <a:pt x="53" y="40"/>
                      <a:pt x="48" y="40"/>
                    </a:cubicBezTo>
                    <a:cubicBezTo>
                      <a:pt x="43" y="40"/>
                      <a:pt x="39" y="42"/>
                      <a:pt x="36" y="45"/>
                    </a:cubicBezTo>
                    <a:cubicBezTo>
                      <a:pt x="33" y="48"/>
                      <a:pt x="32" y="52"/>
                      <a:pt x="32" y="57"/>
                    </a:cubicBezTo>
                    <a:cubicBezTo>
                      <a:pt x="32" y="62"/>
                      <a:pt x="33" y="66"/>
                      <a:pt x="36" y="69"/>
                    </a:cubicBezTo>
                    <a:cubicBezTo>
                      <a:pt x="39" y="72"/>
                      <a:pt x="44" y="75"/>
                      <a:pt x="51" y="77"/>
                    </a:cubicBezTo>
                    <a:cubicBezTo>
                      <a:pt x="65" y="83"/>
                      <a:pt x="75" y="89"/>
                      <a:pt x="81" y="95"/>
                    </a:cubicBezTo>
                    <a:cubicBezTo>
                      <a:pt x="88" y="101"/>
                      <a:pt x="91" y="109"/>
                      <a:pt x="91" y="120"/>
                    </a:cubicBezTo>
                    <a:cubicBezTo>
                      <a:pt x="91" y="131"/>
                      <a:pt x="87" y="139"/>
                      <a:pt x="81" y="146"/>
                    </a:cubicBezTo>
                    <a:cubicBezTo>
                      <a:pt x="74" y="152"/>
                      <a:pt x="65" y="156"/>
                      <a:pt x="54" y="157"/>
                    </a:cubicBezTo>
                    <a:cubicBezTo>
                      <a:pt x="54" y="175"/>
                      <a:pt x="54" y="175"/>
                      <a:pt x="54" y="175"/>
                    </a:cubicBezTo>
                    <a:cubicBezTo>
                      <a:pt x="39" y="175"/>
                      <a:pt x="39" y="175"/>
                      <a:pt x="39" y="175"/>
                    </a:cubicBezTo>
                    <a:cubicBezTo>
                      <a:pt x="39" y="157"/>
                      <a:pt x="39" y="157"/>
                      <a:pt x="39" y="157"/>
                    </a:cubicBezTo>
                    <a:cubicBezTo>
                      <a:pt x="28" y="156"/>
                      <a:pt x="18" y="152"/>
                      <a:pt x="11" y="145"/>
                    </a:cubicBezTo>
                    <a:cubicBezTo>
                      <a:pt x="4" y="138"/>
                      <a:pt x="0" y="127"/>
                      <a:pt x="0" y="114"/>
                    </a:cubicBezTo>
                    <a:cubicBezTo>
                      <a:pt x="1" y="113"/>
                      <a:pt x="1" y="113"/>
                      <a:pt x="1" y="113"/>
                    </a:cubicBezTo>
                    <a:cubicBezTo>
                      <a:pt x="27" y="114"/>
                      <a:pt x="27" y="114"/>
                      <a:pt x="27" y="114"/>
                    </a:cubicBezTo>
                    <a:cubicBezTo>
                      <a:pt x="27" y="122"/>
                      <a:pt x="28" y="128"/>
                      <a:pt x="32" y="131"/>
                    </a:cubicBezTo>
                    <a:cubicBezTo>
                      <a:pt x="36" y="135"/>
                      <a:pt x="41" y="137"/>
                      <a:pt x="47" y="137"/>
                    </a:cubicBezTo>
                    <a:cubicBezTo>
                      <a:pt x="52" y="137"/>
                      <a:pt x="56" y="135"/>
                      <a:pt x="59" y="132"/>
                    </a:cubicBezTo>
                    <a:cubicBezTo>
                      <a:pt x="62" y="129"/>
                      <a:pt x="64" y="125"/>
                      <a:pt x="64" y="120"/>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a:extLst>
                  <a:ext uri="{FF2B5EF4-FFF2-40B4-BE49-F238E27FC236}">
                    <a16:creationId xmlns:a16="http://schemas.microsoft.com/office/drawing/2014/main" id="{4D3993A4-4D25-D48B-9B3E-FFB36E88F410}"/>
                  </a:ext>
                </a:extLst>
              </p:cNvPr>
              <p:cNvSpPr>
                <a:spLocks/>
              </p:cNvSpPr>
              <p:nvPr/>
            </p:nvSpPr>
            <p:spPr bwMode="auto">
              <a:xfrm>
                <a:off x="4243347" y="1404409"/>
                <a:ext cx="111369" cy="109823"/>
              </a:xfrm>
              <a:custGeom>
                <a:avLst/>
                <a:gdLst>
                  <a:gd name="T0" fmla="*/ 48 w 70"/>
                  <a:gd name="T1" fmla="*/ 69 h 69"/>
                  <a:gd name="T2" fmla="*/ 0 w 70"/>
                  <a:gd name="T3" fmla="*/ 47 h 69"/>
                  <a:gd name="T4" fmla="*/ 23 w 70"/>
                  <a:gd name="T5" fmla="*/ 0 h 69"/>
                  <a:gd name="T6" fmla="*/ 70 w 70"/>
                  <a:gd name="T7" fmla="*/ 22 h 69"/>
                  <a:gd name="T8" fmla="*/ 48 w 70"/>
                  <a:gd name="T9" fmla="*/ 69 h 69"/>
                </a:gdLst>
                <a:ahLst/>
                <a:cxnLst>
                  <a:cxn ang="0">
                    <a:pos x="T0" y="T1"/>
                  </a:cxn>
                  <a:cxn ang="0">
                    <a:pos x="T2" y="T3"/>
                  </a:cxn>
                  <a:cxn ang="0">
                    <a:pos x="T4" y="T5"/>
                  </a:cxn>
                  <a:cxn ang="0">
                    <a:pos x="T6" y="T7"/>
                  </a:cxn>
                  <a:cxn ang="0">
                    <a:pos x="T8" y="T9"/>
                  </a:cxn>
                </a:cxnLst>
                <a:rect l="0" t="0" r="r" b="b"/>
                <a:pathLst>
                  <a:path w="70" h="69">
                    <a:moveTo>
                      <a:pt x="48" y="69"/>
                    </a:moveTo>
                    <a:cubicBezTo>
                      <a:pt x="35" y="56"/>
                      <a:pt x="18" y="48"/>
                      <a:pt x="0" y="47"/>
                    </a:cubicBezTo>
                    <a:cubicBezTo>
                      <a:pt x="13" y="34"/>
                      <a:pt x="21" y="17"/>
                      <a:pt x="23" y="0"/>
                    </a:cubicBezTo>
                    <a:cubicBezTo>
                      <a:pt x="35" y="12"/>
                      <a:pt x="52" y="20"/>
                      <a:pt x="70" y="22"/>
                    </a:cubicBezTo>
                    <a:cubicBezTo>
                      <a:pt x="57" y="34"/>
                      <a:pt x="49" y="51"/>
                      <a:pt x="48"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a:extLst>
                  <a:ext uri="{FF2B5EF4-FFF2-40B4-BE49-F238E27FC236}">
                    <a16:creationId xmlns:a16="http://schemas.microsoft.com/office/drawing/2014/main" id="{9D5D7674-3EEB-CADA-4B08-2174CD595D16}"/>
                  </a:ext>
                </a:extLst>
              </p:cNvPr>
              <p:cNvSpPr>
                <a:spLocks noEditPoints="1"/>
              </p:cNvSpPr>
              <p:nvPr/>
            </p:nvSpPr>
            <p:spPr bwMode="auto">
              <a:xfrm>
                <a:off x="3077064" y="2088092"/>
                <a:ext cx="553753" cy="510442"/>
              </a:xfrm>
              <a:custGeom>
                <a:avLst/>
                <a:gdLst>
                  <a:gd name="T0" fmla="*/ 202 w 348"/>
                  <a:gd name="T1" fmla="*/ 6 h 321"/>
                  <a:gd name="T2" fmla="*/ 108 w 348"/>
                  <a:gd name="T3" fmla="*/ 17 h 321"/>
                  <a:gd name="T4" fmla="*/ 144 w 348"/>
                  <a:gd name="T5" fmla="*/ 43 h 321"/>
                  <a:gd name="T6" fmla="*/ 89 w 348"/>
                  <a:gd name="T7" fmla="*/ 98 h 321"/>
                  <a:gd name="T8" fmla="*/ 55 w 348"/>
                  <a:gd name="T9" fmla="*/ 56 h 321"/>
                  <a:gd name="T10" fmla="*/ 15 w 348"/>
                  <a:gd name="T11" fmla="*/ 136 h 321"/>
                  <a:gd name="T12" fmla="*/ 135 w 348"/>
                  <a:gd name="T13" fmla="*/ 321 h 321"/>
                  <a:gd name="T14" fmla="*/ 204 w 348"/>
                  <a:gd name="T15" fmla="*/ 321 h 321"/>
                  <a:gd name="T16" fmla="*/ 212 w 348"/>
                  <a:gd name="T17" fmla="*/ 321 h 321"/>
                  <a:gd name="T18" fmla="*/ 333 w 348"/>
                  <a:gd name="T19" fmla="*/ 192 h 321"/>
                  <a:gd name="T20" fmla="*/ 202 w 348"/>
                  <a:gd name="T21" fmla="*/ 6 h 321"/>
                  <a:gd name="T22" fmla="*/ 246 w 348"/>
                  <a:gd name="T23" fmla="*/ 139 h 321"/>
                  <a:gd name="T24" fmla="*/ 245 w 348"/>
                  <a:gd name="T25" fmla="*/ 140 h 321"/>
                  <a:gd name="T26" fmla="*/ 207 w 348"/>
                  <a:gd name="T27" fmla="*/ 133 h 321"/>
                  <a:gd name="T28" fmla="*/ 205 w 348"/>
                  <a:gd name="T29" fmla="*/ 108 h 321"/>
                  <a:gd name="T30" fmla="*/ 189 w 348"/>
                  <a:gd name="T31" fmla="*/ 96 h 321"/>
                  <a:gd name="T32" fmla="*/ 170 w 348"/>
                  <a:gd name="T33" fmla="*/ 100 h 321"/>
                  <a:gd name="T34" fmla="*/ 162 w 348"/>
                  <a:gd name="T35" fmla="*/ 116 h 321"/>
                  <a:gd name="T36" fmla="*/ 165 w 348"/>
                  <a:gd name="T37" fmla="*/ 134 h 321"/>
                  <a:gd name="T38" fmla="*/ 184 w 348"/>
                  <a:gd name="T39" fmla="*/ 151 h 321"/>
                  <a:gd name="T40" fmla="*/ 224 w 348"/>
                  <a:gd name="T41" fmla="*/ 184 h 321"/>
                  <a:gd name="T42" fmla="*/ 231 w 348"/>
                  <a:gd name="T43" fmla="*/ 223 h 321"/>
                  <a:gd name="T44" fmla="*/ 211 w 348"/>
                  <a:gd name="T45" fmla="*/ 258 h 321"/>
                  <a:gd name="T46" fmla="*/ 169 w 348"/>
                  <a:gd name="T47" fmla="*/ 267 h 321"/>
                  <a:gd name="T48" fmla="*/ 164 w 348"/>
                  <a:gd name="T49" fmla="*/ 294 h 321"/>
                  <a:gd name="T50" fmla="*/ 143 w 348"/>
                  <a:gd name="T51" fmla="*/ 290 h 321"/>
                  <a:gd name="T52" fmla="*/ 148 w 348"/>
                  <a:gd name="T53" fmla="*/ 264 h 321"/>
                  <a:gd name="T54" fmla="*/ 109 w 348"/>
                  <a:gd name="T55" fmla="*/ 239 h 321"/>
                  <a:gd name="T56" fmla="*/ 101 w 348"/>
                  <a:gd name="T57" fmla="*/ 191 h 321"/>
                  <a:gd name="T58" fmla="*/ 102 w 348"/>
                  <a:gd name="T59" fmla="*/ 191 h 321"/>
                  <a:gd name="T60" fmla="*/ 140 w 348"/>
                  <a:gd name="T61" fmla="*/ 197 h 321"/>
                  <a:gd name="T62" fmla="*/ 144 w 348"/>
                  <a:gd name="T63" fmla="*/ 225 h 321"/>
                  <a:gd name="T64" fmla="*/ 163 w 348"/>
                  <a:gd name="T65" fmla="*/ 236 h 321"/>
                  <a:gd name="T66" fmla="*/ 183 w 348"/>
                  <a:gd name="T67" fmla="*/ 233 h 321"/>
                  <a:gd name="T68" fmla="*/ 192 w 348"/>
                  <a:gd name="T69" fmla="*/ 216 h 321"/>
                  <a:gd name="T70" fmla="*/ 189 w 348"/>
                  <a:gd name="T71" fmla="*/ 198 h 321"/>
                  <a:gd name="T72" fmla="*/ 170 w 348"/>
                  <a:gd name="T73" fmla="*/ 181 h 321"/>
                  <a:gd name="T74" fmla="*/ 131 w 348"/>
                  <a:gd name="T75" fmla="*/ 149 h 321"/>
                  <a:gd name="T76" fmla="*/ 123 w 348"/>
                  <a:gd name="T77" fmla="*/ 109 h 321"/>
                  <a:gd name="T78" fmla="*/ 144 w 348"/>
                  <a:gd name="T79" fmla="*/ 75 h 321"/>
                  <a:gd name="T80" fmla="*/ 185 w 348"/>
                  <a:gd name="T81" fmla="*/ 65 h 321"/>
                  <a:gd name="T82" fmla="*/ 190 w 348"/>
                  <a:gd name="T83" fmla="*/ 36 h 321"/>
                  <a:gd name="T84" fmla="*/ 212 w 348"/>
                  <a:gd name="T85" fmla="*/ 40 h 321"/>
                  <a:gd name="T86" fmla="*/ 207 w 348"/>
                  <a:gd name="T87" fmla="*/ 69 h 321"/>
                  <a:gd name="T88" fmla="*/ 240 w 348"/>
                  <a:gd name="T89" fmla="*/ 95 h 321"/>
                  <a:gd name="T90" fmla="*/ 246 w 348"/>
                  <a:gd name="T91" fmla="*/ 1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8" h="321">
                    <a:moveTo>
                      <a:pt x="202" y="6"/>
                    </a:moveTo>
                    <a:cubicBezTo>
                      <a:pt x="169" y="0"/>
                      <a:pt x="137" y="4"/>
                      <a:pt x="108" y="17"/>
                    </a:cubicBezTo>
                    <a:cubicBezTo>
                      <a:pt x="118" y="28"/>
                      <a:pt x="130" y="37"/>
                      <a:pt x="144" y="43"/>
                    </a:cubicBezTo>
                    <a:cubicBezTo>
                      <a:pt x="120" y="54"/>
                      <a:pt x="100" y="74"/>
                      <a:pt x="89" y="98"/>
                    </a:cubicBezTo>
                    <a:cubicBezTo>
                      <a:pt x="81" y="81"/>
                      <a:pt x="70" y="67"/>
                      <a:pt x="55" y="56"/>
                    </a:cubicBezTo>
                    <a:cubicBezTo>
                      <a:pt x="35" y="77"/>
                      <a:pt x="21" y="105"/>
                      <a:pt x="15" y="136"/>
                    </a:cubicBezTo>
                    <a:cubicBezTo>
                      <a:pt x="0" y="221"/>
                      <a:pt x="54" y="301"/>
                      <a:pt x="135" y="321"/>
                    </a:cubicBezTo>
                    <a:cubicBezTo>
                      <a:pt x="158" y="321"/>
                      <a:pt x="181" y="321"/>
                      <a:pt x="204" y="321"/>
                    </a:cubicBezTo>
                    <a:cubicBezTo>
                      <a:pt x="207" y="321"/>
                      <a:pt x="210" y="321"/>
                      <a:pt x="212" y="321"/>
                    </a:cubicBezTo>
                    <a:cubicBezTo>
                      <a:pt x="272" y="307"/>
                      <a:pt x="321" y="258"/>
                      <a:pt x="333" y="192"/>
                    </a:cubicBezTo>
                    <a:cubicBezTo>
                      <a:pt x="348" y="105"/>
                      <a:pt x="290" y="21"/>
                      <a:pt x="202" y="6"/>
                    </a:cubicBezTo>
                    <a:close/>
                    <a:moveTo>
                      <a:pt x="246" y="139"/>
                    </a:moveTo>
                    <a:cubicBezTo>
                      <a:pt x="245" y="140"/>
                      <a:pt x="245" y="140"/>
                      <a:pt x="245" y="140"/>
                    </a:cubicBezTo>
                    <a:cubicBezTo>
                      <a:pt x="207" y="133"/>
                      <a:pt x="207" y="133"/>
                      <a:pt x="207" y="133"/>
                    </a:cubicBezTo>
                    <a:cubicBezTo>
                      <a:pt x="209" y="123"/>
                      <a:pt x="208" y="114"/>
                      <a:pt x="205" y="108"/>
                    </a:cubicBezTo>
                    <a:cubicBezTo>
                      <a:pt x="202" y="101"/>
                      <a:pt x="196" y="98"/>
                      <a:pt x="189" y="96"/>
                    </a:cubicBezTo>
                    <a:cubicBezTo>
                      <a:pt x="181" y="95"/>
                      <a:pt x="175" y="96"/>
                      <a:pt x="170" y="100"/>
                    </a:cubicBezTo>
                    <a:cubicBezTo>
                      <a:pt x="166" y="104"/>
                      <a:pt x="163" y="109"/>
                      <a:pt x="162" y="116"/>
                    </a:cubicBezTo>
                    <a:cubicBezTo>
                      <a:pt x="160" y="123"/>
                      <a:pt x="161" y="129"/>
                      <a:pt x="165" y="134"/>
                    </a:cubicBezTo>
                    <a:cubicBezTo>
                      <a:pt x="168" y="139"/>
                      <a:pt x="174" y="145"/>
                      <a:pt x="184" y="151"/>
                    </a:cubicBezTo>
                    <a:cubicBezTo>
                      <a:pt x="203" y="162"/>
                      <a:pt x="216" y="173"/>
                      <a:pt x="224" y="184"/>
                    </a:cubicBezTo>
                    <a:cubicBezTo>
                      <a:pt x="232" y="194"/>
                      <a:pt x="234" y="207"/>
                      <a:pt x="231" y="223"/>
                    </a:cubicBezTo>
                    <a:cubicBezTo>
                      <a:pt x="229" y="239"/>
                      <a:pt x="222" y="250"/>
                      <a:pt x="211" y="258"/>
                    </a:cubicBezTo>
                    <a:cubicBezTo>
                      <a:pt x="199" y="265"/>
                      <a:pt x="185" y="269"/>
                      <a:pt x="169" y="267"/>
                    </a:cubicBezTo>
                    <a:cubicBezTo>
                      <a:pt x="164" y="294"/>
                      <a:pt x="164" y="294"/>
                      <a:pt x="164" y="294"/>
                    </a:cubicBezTo>
                    <a:cubicBezTo>
                      <a:pt x="143" y="290"/>
                      <a:pt x="143" y="290"/>
                      <a:pt x="143" y="290"/>
                    </a:cubicBezTo>
                    <a:cubicBezTo>
                      <a:pt x="148" y="264"/>
                      <a:pt x="148" y="264"/>
                      <a:pt x="148" y="264"/>
                    </a:cubicBezTo>
                    <a:cubicBezTo>
                      <a:pt x="131" y="259"/>
                      <a:pt x="118" y="251"/>
                      <a:pt x="109" y="239"/>
                    </a:cubicBezTo>
                    <a:cubicBezTo>
                      <a:pt x="100" y="227"/>
                      <a:pt x="98" y="211"/>
                      <a:pt x="101" y="191"/>
                    </a:cubicBezTo>
                    <a:cubicBezTo>
                      <a:pt x="102" y="191"/>
                      <a:pt x="102" y="191"/>
                      <a:pt x="102" y="191"/>
                    </a:cubicBezTo>
                    <a:cubicBezTo>
                      <a:pt x="140" y="197"/>
                      <a:pt x="140" y="197"/>
                      <a:pt x="140" y="197"/>
                    </a:cubicBezTo>
                    <a:cubicBezTo>
                      <a:pt x="138" y="209"/>
                      <a:pt x="139" y="218"/>
                      <a:pt x="144" y="225"/>
                    </a:cubicBezTo>
                    <a:cubicBezTo>
                      <a:pt x="148" y="231"/>
                      <a:pt x="155" y="235"/>
                      <a:pt x="163" y="236"/>
                    </a:cubicBezTo>
                    <a:cubicBezTo>
                      <a:pt x="171" y="237"/>
                      <a:pt x="178" y="236"/>
                      <a:pt x="183" y="233"/>
                    </a:cubicBezTo>
                    <a:cubicBezTo>
                      <a:pt x="188" y="229"/>
                      <a:pt x="191" y="224"/>
                      <a:pt x="192" y="216"/>
                    </a:cubicBezTo>
                    <a:cubicBezTo>
                      <a:pt x="194" y="209"/>
                      <a:pt x="193" y="203"/>
                      <a:pt x="189" y="198"/>
                    </a:cubicBezTo>
                    <a:cubicBezTo>
                      <a:pt x="186" y="192"/>
                      <a:pt x="180" y="187"/>
                      <a:pt x="170" y="181"/>
                    </a:cubicBezTo>
                    <a:cubicBezTo>
                      <a:pt x="152" y="171"/>
                      <a:pt x="138" y="160"/>
                      <a:pt x="131" y="149"/>
                    </a:cubicBezTo>
                    <a:cubicBezTo>
                      <a:pt x="123" y="139"/>
                      <a:pt x="120" y="126"/>
                      <a:pt x="123" y="109"/>
                    </a:cubicBezTo>
                    <a:cubicBezTo>
                      <a:pt x="125" y="94"/>
                      <a:pt x="132" y="83"/>
                      <a:pt x="144" y="75"/>
                    </a:cubicBezTo>
                    <a:cubicBezTo>
                      <a:pt x="155" y="67"/>
                      <a:pt x="169" y="64"/>
                      <a:pt x="185" y="65"/>
                    </a:cubicBezTo>
                    <a:cubicBezTo>
                      <a:pt x="190" y="36"/>
                      <a:pt x="190" y="36"/>
                      <a:pt x="190" y="36"/>
                    </a:cubicBezTo>
                    <a:cubicBezTo>
                      <a:pt x="212" y="40"/>
                      <a:pt x="212" y="40"/>
                      <a:pt x="212" y="40"/>
                    </a:cubicBezTo>
                    <a:cubicBezTo>
                      <a:pt x="207" y="69"/>
                      <a:pt x="207" y="69"/>
                      <a:pt x="207" y="69"/>
                    </a:cubicBezTo>
                    <a:cubicBezTo>
                      <a:pt x="222" y="74"/>
                      <a:pt x="233" y="83"/>
                      <a:pt x="240" y="95"/>
                    </a:cubicBezTo>
                    <a:cubicBezTo>
                      <a:pt x="247" y="108"/>
                      <a:pt x="249" y="122"/>
                      <a:pt x="246" y="139"/>
                    </a:cubicBezTo>
                    <a:close/>
                  </a:path>
                </a:pathLst>
              </a:custGeom>
              <a:solidFill>
                <a:srgbClr val="FFD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a:extLst>
                  <a:ext uri="{FF2B5EF4-FFF2-40B4-BE49-F238E27FC236}">
                    <a16:creationId xmlns:a16="http://schemas.microsoft.com/office/drawing/2014/main" id="{AEF2E2FD-ADB4-A6E5-8B13-CA8D77DF9AEE}"/>
                  </a:ext>
                </a:extLst>
              </p:cNvPr>
              <p:cNvSpPr>
                <a:spLocks/>
              </p:cNvSpPr>
              <p:nvPr/>
            </p:nvSpPr>
            <p:spPr bwMode="auto">
              <a:xfrm>
                <a:off x="2993537" y="1975176"/>
                <a:ext cx="734728" cy="623359"/>
              </a:xfrm>
              <a:custGeom>
                <a:avLst/>
                <a:gdLst>
                  <a:gd name="T0" fmla="*/ 265 w 462"/>
                  <a:gd name="T1" fmla="*/ 21 h 392"/>
                  <a:gd name="T2" fmla="*/ 12 w 462"/>
                  <a:gd name="T3" fmla="*/ 198 h 392"/>
                  <a:gd name="T4" fmla="*/ 75 w 462"/>
                  <a:gd name="T5" fmla="*/ 391 h 392"/>
                  <a:gd name="T6" fmla="*/ 188 w 462"/>
                  <a:gd name="T7" fmla="*/ 392 h 392"/>
                  <a:gd name="T8" fmla="*/ 68 w 462"/>
                  <a:gd name="T9" fmla="*/ 207 h 392"/>
                  <a:gd name="T10" fmla="*/ 108 w 462"/>
                  <a:gd name="T11" fmla="*/ 127 h 392"/>
                  <a:gd name="T12" fmla="*/ 88 w 462"/>
                  <a:gd name="T13" fmla="*/ 114 h 392"/>
                  <a:gd name="T14" fmla="*/ 142 w 462"/>
                  <a:gd name="T15" fmla="*/ 60 h 392"/>
                  <a:gd name="T16" fmla="*/ 161 w 462"/>
                  <a:gd name="T17" fmla="*/ 88 h 392"/>
                  <a:gd name="T18" fmla="*/ 255 w 462"/>
                  <a:gd name="T19" fmla="*/ 77 h 392"/>
                  <a:gd name="T20" fmla="*/ 386 w 462"/>
                  <a:gd name="T21" fmla="*/ 263 h 392"/>
                  <a:gd name="T22" fmla="*/ 265 w 462"/>
                  <a:gd name="T23" fmla="*/ 392 h 392"/>
                  <a:gd name="T24" fmla="*/ 379 w 462"/>
                  <a:gd name="T25" fmla="*/ 392 h 392"/>
                  <a:gd name="T26" fmla="*/ 442 w 462"/>
                  <a:gd name="T27" fmla="*/ 273 h 392"/>
                  <a:gd name="T28" fmla="*/ 265 w 462"/>
                  <a:gd name="T29" fmla="*/ 21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2" h="392">
                    <a:moveTo>
                      <a:pt x="265" y="21"/>
                    </a:moveTo>
                    <a:cubicBezTo>
                      <a:pt x="146" y="0"/>
                      <a:pt x="33" y="79"/>
                      <a:pt x="12" y="198"/>
                    </a:cubicBezTo>
                    <a:cubicBezTo>
                      <a:pt x="0" y="271"/>
                      <a:pt x="25" y="343"/>
                      <a:pt x="75" y="391"/>
                    </a:cubicBezTo>
                    <a:cubicBezTo>
                      <a:pt x="112" y="392"/>
                      <a:pt x="150" y="392"/>
                      <a:pt x="188" y="392"/>
                    </a:cubicBezTo>
                    <a:cubicBezTo>
                      <a:pt x="107" y="372"/>
                      <a:pt x="53" y="292"/>
                      <a:pt x="68" y="207"/>
                    </a:cubicBezTo>
                    <a:cubicBezTo>
                      <a:pt x="74" y="176"/>
                      <a:pt x="88" y="148"/>
                      <a:pt x="108" y="127"/>
                    </a:cubicBezTo>
                    <a:cubicBezTo>
                      <a:pt x="102" y="122"/>
                      <a:pt x="95" y="118"/>
                      <a:pt x="88" y="114"/>
                    </a:cubicBezTo>
                    <a:cubicBezTo>
                      <a:pt x="112" y="103"/>
                      <a:pt x="131" y="84"/>
                      <a:pt x="142" y="60"/>
                    </a:cubicBezTo>
                    <a:cubicBezTo>
                      <a:pt x="147" y="70"/>
                      <a:pt x="153" y="80"/>
                      <a:pt x="161" y="88"/>
                    </a:cubicBezTo>
                    <a:cubicBezTo>
                      <a:pt x="190" y="75"/>
                      <a:pt x="222" y="71"/>
                      <a:pt x="255" y="77"/>
                    </a:cubicBezTo>
                    <a:cubicBezTo>
                      <a:pt x="343" y="92"/>
                      <a:pt x="401" y="176"/>
                      <a:pt x="386" y="263"/>
                    </a:cubicBezTo>
                    <a:cubicBezTo>
                      <a:pt x="374" y="329"/>
                      <a:pt x="325" y="378"/>
                      <a:pt x="265" y="392"/>
                    </a:cubicBezTo>
                    <a:cubicBezTo>
                      <a:pt x="303" y="392"/>
                      <a:pt x="341" y="392"/>
                      <a:pt x="379" y="392"/>
                    </a:cubicBezTo>
                    <a:cubicBezTo>
                      <a:pt x="410" y="361"/>
                      <a:pt x="433" y="320"/>
                      <a:pt x="442" y="273"/>
                    </a:cubicBezTo>
                    <a:cubicBezTo>
                      <a:pt x="462" y="155"/>
                      <a:pt x="383" y="42"/>
                      <a:pt x="265" y="21"/>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a:extLst>
                  <a:ext uri="{FF2B5EF4-FFF2-40B4-BE49-F238E27FC236}">
                    <a16:creationId xmlns:a16="http://schemas.microsoft.com/office/drawing/2014/main" id="{32016E5E-017F-E1CC-1F06-2CD4731696CA}"/>
                  </a:ext>
                </a:extLst>
              </p:cNvPr>
              <p:cNvSpPr>
                <a:spLocks/>
              </p:cNvSpPr>
              <p:nvPr/>
            </p:nvSpPr>
            <p:spPr bwMode="auto">
              <a:xfrm>
                <a:off x="3233290" y="2145323"/>
                <a:ext cx="239754" cy="409901"/>
              </a:xfrm>
              <a:custGeom>
                <a:avLst/>
                <a:gdLst>
                  <a:gd name="T0" fmla="*/ 133 w 151"/>
                  <a:gd name="T1" fmla="*/ 187 h 258"/>
                  <a:gd name="T2" fmla="*/ 126 w 151"/>
                  <a:gd name="T3" fmla="*/ 148 h 258"/>
                  <a:gd name="T4" fmla="*/ 86 w 151"/>
                  <a:gd name="T5" fmla="*/ 115 h 258"/>
                  <a:gd name="T6" fmla="*/ 67 w 151"/>
                  <a:gd name="T7" fmla="*/ 98 h 258"/>
                  <a:gd name="T8" fmla="*/ 64 w 151"/>
                  <a:gd name="T9" fmla="*/ 80 h 258"/>
                  <a:gd name="T10" fmla="*/ 72 w 151"/>
                  <a:gd name="T11" fmla="*/ 64 h 258"/>
                  <a:gd name="T12" fmla="*/ 91 w 151"/>
                  <a:gd name="T13" fmla="*/ 60 h 258"/>
                  <a:gd name="T14" fmla="*/ 107 w 151"/>
                  <a:gd name="T15" fmla="*/ 72 h 258"/>
                  <a:gd name="T16" fmla="*/ 109 w 151"/>
                  <a:gd name="T17" fmla="*/ 97 h 258"/>
                  <a:gd name="T18" fmla="*/ 147 w 151"/>
                  <a:gd name="T19" fmla="*/ 104 h 258"/>
                  <a:gd name="T20" fmla="*/ 148 w 151"/>
                  <a:gd name="T21" fmla="*/ 103 h 258"/>
                  <a:gd name="T22" fmla="*/ 142 w 151"/>
                  <a:gd name="T23" fmla="*/ 59 h 258"/>
                  <a:gd name="T24" fmla="*/ 109 w 151"/>
                  <a:gd name="T25" fmla="*/ 33 h 258"/>
                  <a:gd name="T26" fmla="*/ 114 w 151"/>
                  <a:gd name="T27" fmla="*/ 4 h 258"/>
                  <a:gd name="T28" fmla="*/ 92 w 151"/>
                  <a:gd name="T29" fmla="*/ 0 h 258"/>
                  <a:gd name="T30" fmla="*/ 87 w 151"/>
                  <a:gd name="T31" fmla="*/ 29 h 258"/>
                  <a:gd name="T32" fmla="*/ 46 w 151"/>
                  <a:gd name="T33" fmla="*/ 39 h 258"/>
                  <a:gd name="T34" fmla="*/ 25 w 151"/>
                  <a:gd name="T35" fmla="*/ 73 h 258"/>
                  <a:gd name="T36" fmla="*/ 33 w 151"/>
                  <a:gd name="T37" fmla="*/ 113 h 258"/>
                  <a:gd name="T38" fmla="*/ 72 w 151"/>
                  <a:gd name="T39" fmla="*/ 145 h 258"/>
                  <a:gd name="T40" fmla="*/ 91 w 151"/>
                  <a:gd name="T41" fmla="*/ 162 h 258"/>
                  <a:gd name="T42" fmla="*/ 94 w 151"/>
                  <a:gd name="T43" fmla="*/ 180 h 258"/>
                  <a:gd name="T44" fmla="*/ 85 w 151"/>
                  <a:gd name="T45" fmla="*/ 197 h 258"/>
                  <a:gd name="T46" fmla="*/ 65 w 151"/>
                  <a:gd name="T47" fmla="*/ 200 h 258"/>
                  <a:gd name="T48" fmla="*/ 46 w 151"/>
                  <a:gd name="T49" fmla="*/ 189 h 258"/>
                  <a:gd name="T50" fmla="*/ 42 w 151"/>
                  <a:gd name="T51" fmla="*/ 161 h 258"/>
                  <a:gd name="T52" fmla="*/ 4 w 151"/>
                  <a:gd name="T53" fmla="*/ 155 h 258"/>
                  <a:gd name="T54" fmla="*/ 3 w 151"/>
                  <a:gd name="T55" fmla="*/ 155 h 258"/>
                  <a:gd name="T56" fmla="*/ 11 w 151"/>
                  <a:gd name="T57" fmla="*/ 203 h 258"/>
                  <a:gd name="T58" fmla="*/ 50 w 151"/>
                  <a:gd name="T59" fmla="*/ 228 h 258"/>
                  <a:gd name="T60" fmla="*/ 45 w 151"/>
                  <a:gd name="T61" fmla="*/ 254 h 258"/>
                  <a:gd name="T62" fmla="*/ 66 w 151"/>
                  <a:gd name="T63" fmla="*/ 258 h 258"/>
                  <a:gd name="T64" fmla="*/ 71 w 151"/>
                  <a:gd name="T65" fmla="*/ 231 h 258"/>
                  <a:gd name="T66" fmla="*/ 113 w 151"/>
                  <a:gd name="T67" fmla="*/ 222 h 258"/>
                  <a:gd name="T68" fmla="*/ 133 w 151"/>
                  <a:gd name="T69" fmla="*/ 18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1" h="258">
                    <a:moveTo>
                      <a:pt x="133" y="187"/>
                    </a:moveTo>
                    <a:cubicBezTo>
                      <a:pt x="136" y="171"/>
                      <a:pt x="134" y="158"/>
                      <a:pt x="126" y="148"/>
                    </a:cubicBezTo>
                    <a:cubicBezTo>
                      <a:pt x="118" y="137"/>
                      <a:pt x="105" y="126"/>
                      <a:pt x="86" y="115"/>
                    </a:cubicBezTo>
                    <a:cubicBezTo>
                      <a:pt x="76" y="109"/>
                      <a:pt x="70" y="103"/>
                      <a:pt x="67" y="98"/>
                    </a:cubicBezTo>
                    <a:cubicBezTo>
                      <a:pt x="63" y="93"/>
                      <a:pt x="62" y="87"/>
                      <a:pt x="64" y="80"/>
                    </a:cubicBezTo>
                    <a:cubicBezTo>
                      <a:pt x="65" y="73"/>
                      <a:pt x="68" y="68"/>
                      <a:pt x="72" y="64"/>
                    </a:cubicBezTo>
                    <a:cubicBezTo>
                      <a:pt x="77" y="60"/>
                      <a:pt x="83" y="59"/>
                      <a:pt x="91" y="60"/>
                    </a:cubicBezTo>
                    <a:cubicBezTo>
                      <a:pt x="98" y="62"/>
                      <a:pt x="104" y="65"/>
                      <a:pt x="107" y="72"/>
                    </a:cubicBezTo>
                    <a:cubicBezTo>
                      <a:pt x="110" y="78"/>
                      <a:pt x="111" y="87"/>
                      <a:pt x="109" y="97"/>
                    </a:cubicBezTo>
                    <a:cubicBezTo>
                      <a:pt x="147" y="104"/>
                      <a:pt x="147" y="104"/>
                      <a:pt x="147" y="104"/>
                    </a:cubicBezTo>
                    <a:cubicBezTo>
                      <a:pt x="148" y="103"/>
                      <a:pt x="148" y="103"/>
                      <a:pt x="148" y="103"/>
                    </a:cubicBezTo>
                    <a:cubicBezTo>
                      <a:pt x="151" y="86"/>
                      <a:pt x="149" y="72"/>
                      <a:pt x="142" y="59"/>
                    </a:cubicBezTo>
                    <a:cubicBezTo>
                      <a:pt x="135" y="47"/>
                      <a:pt x="124" y="38"/>
                      <a:pt x="109" y="33"/>
                    </a:cubicBezTo>
                    <a:cubicBezTo>
                      <a:pt x="114" y="4"/>
                      <a:pt x="114" y="4"/>
                      <a:pt x="114" y="4"/>
                    </a:cubicBezTo>
                    <a:cubicBezTo>
                      <a:pt x="92" y="0"/>
                      <a:pt x="92" y="0"/>
                      <a:pt x="92" y="0"/>
                    </a:cubicBezTo>
                    <a:cubicBezTo>
                      <a:pt x="87" y="29"/>
                      <a:pt x="87" y="29"/>
                      <a:pt x="87" y="29"/>
                    </a:cubicBezTo>
                    <a:cubicBezTo>
                      <a:pt x="71" y="28"/>
                      <a:pt x="57" y="31"/>
                      <a:pt x="46" y="39"/>
                    </a:cubicBezTo>
                    <a:cubicBezTo>
                      <a:pt x="34" y="47"/>
                      <a:pt x="27" y="58"/>
                      <a:pt x="25" y="73"/>
                    </a:cubicBezTo>
                    <a:cubicBezTo>
                      <a:pt x="22" y="90"/>
                      <a:pt x="25" y="103"/>
                      <a:pt x="33" y="113"/>
                    </a:cubicBezTo>
                    <a:cubicBezTo>
                      <a:pt x="40" y="124"/>
                      <a:pt x="54" y="135"/>
                      <a:pt x="72" y="145"/>
                    </a:cubicBezTo>
                    <a:cubicBezTo>
                      <a:pt x="82" y="151"/>
                      <a:pt x="88" y="156"/>
                      <a:pt x="91" y="162"/>
                    </a:cubicBezTo>
                    <a:cubicBezTo>
                      <a:pt x="95" y="167"/>
                      <a:pt x="96" y="173"/>
                      <a:pt x="94" y="180"/>
                    </a:cubicBezTo>
                    <a:cubicBezTo>
                      <a:pt x="93" y="188"/>
                      <a:pt x="90" y="193"/>
                      <a:pt x="85" y="197"/>
                    </a:cubicBezTo>
                    <a:cubicBezTo>
                      <a:pt x="80" y="200"/>
                      <a:pt x="73" y="201"/>
                      <a:pt x="65" y="200"/>
                    </a:cubicBezTo>
                    <a:cubicBezTo>
                      <a:pt x="57" y="199"/>
                      <a:pt x="50" y="195"/>
                      <a:pt x="46" y="189"/>
                    </a:cubicBezTo>
                    <a:cubicBezTo>
                      <a:pt x="41" y="182"/>
                      <a:pt x="40" y="173"/>
                      <a:pt x="42" y="161"/>
                    </a:cubicBezTo>
                    <a:cubicBezTo>
                      <a:pt x="4" y="155"/>
                      <a:pt x="4" y="155"/>
                      <a:pt x="4" y="155"/>
                    </a:cubicBezTo>
                    <a:cubicBezTo>
                      <a:pt x="3" y="155"/>
                      <a:pt x="3" y="155"/>
                      <a:pt x="3" y="155"/>
                    </a:cubicBezTo>
                    <a:cubicBezTo>
                      <a:pt x="0" y="175"/>
                      <a:pt x="2" y="191"/>
                      <a:pt x="11" y="203"/>
                    </a:cubicBezTo>
                    <a:cubicBezTo>
                      <a:pt x="20" y="215"/>
                      <a:pt x="33" y="223"/>
                      <a:pt x="50" y="228"/>
                    </a:cubicBezTo>
                    <a:cubicBezTo>
                      <a:pt x="45" y="254"/>
                      <a:pt x="45" y="254"/>
                      <a:pt x="45" y="254"/>
                    </a:cubicBezTo>
                    <a:cubicBezTo>
                      <a:pt x="66" y="258"/>
                      <a:pt x="66" y="258"/>
                      <a:pt x="66" y="258"/>
                    </a:cubicBezTo>
                    <a:cubicBezTo>
                      <a:pt x="71" y="231"/>
                      <a:pt x="71" y="231"/>
                      <a:pt x="71" y="231"/>
                    </a:cubicBezTo>
                    <a:cubicBezTo>
                      <a:pt x="87" y="233"/>
                      <a:pt x="101" y="229"/>
                      <a:pt x="113" y="222"/>
                    </a:cubicBezTo>
                    <a:cubicBezTo>
                      <a:pt x="124" y="214"/>
                      <a:pt x="131" y="203"/>
                      <a:pt x="133" y="187"/>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a:extLst>
                  <a:ext uri="{FF2B5EF4-FFF2-40B4-BE49-F238E27FC236}">
                    <a16:creationId xmlns:a16="http://schemas.microsoft.com/office/drawing/2014/main" id="{4B6CD8B7-5741-4535-408D-C8D5DBA6EBFA}"/>
                  </a:ext>
                </a:extLst>
              </p:cNvPr>
              <p:cNvSpPr>
                <a:spLocks/>
              </p:cNvSpPr>
              <p:nvPr/>
            </p:nvSpPr>
            <p:spPr bwMode="auto">
              <a:xfrm>
                <a:off x="3132749" y="2071077"/>
                <a:ext cx="173241" cy="173241"/>
              </a:xfrm>
              <a:custGeom>
                <a:avLst/>
                <a:gdLst>
                  <a:gd name="T0" fmla="*/ 73 w 109"/>
                  <a:gd name="T1" fmla="*/ 28 h 109"/>
                  <a:gd name="T2" fmla="*/ 54 w 109"/>
                  <a:gd name="T3" fmla="*/ 0 h 109"/>
                  <a:gd name="T4" fmla="*/ 0 w 109"/>
                  <a:gd name="T5" fmla="*/ 54 h 109"/>
                  <a:gd name="T6" fmla="*/ 20 w 109"/>
                  <a:gd name="T7" fmla="*/ 67 h 109"/>
                  <a:gd name="T8" fmla="*/ 54 w 109"/>
                  <a:gd name="T9" fmla="*/ 109 h 109"/>
                  <a:gd name="T10" fmla="*/ 109 w 109"/>
                  <a:gd name="T11" fmla="*/ 54 h 109"/>
                  <a:gd name="T12" fmla="*/ 73 w 109"/>
                  <a:gd name="T13" fmla="*/ 28 h 109"/>
                </a:gdLst>
                <a:ahLst/>
                <a:cxnLst>
                  <a:cxn ang="0">
                    <a:pos x="T0" y="T1"/>
                  </a:cxn>
                  <a:cxn ang="0">
                    <a:pos x="T2" y="T3"/>
                  </a:cxn>
                  <a:cxn ang="0">
                    <a:pos x="T4" y="T5"/>
                  </a:cxn>
                  <a:cxn ang="0">
                    <a:pos x="T6" y="T7"/>
                  </a:cxn>
                  <a:cxn ang="0">
                    <a:pos x="T8" y="T9"/>
                  </a:cxn>
                  <a:cxn ang="0">
                    <a:pos x="T10" y="T11"/>
                  </a:cxn>
                  <a:cxn ang="0">
                    <a:pos x="T12" y="T13"/>
                  </a:cxn>
                </a:cxnLst>
                <a:rect l="0" t="0" r="r" b="b"/>
                <a:pathLst>
                  <a:path w="109" h="109">
                    <a:moveTo>
                      <a:pt x="73" y="28"/>
                    </a:moveTo>
                    <a:cubicBezTo>
                      <a:pt x="65" y="20"/>
                      <a:pt x="59" y="10"/>
                      <a:pt x="54" y="0"/>
                    </a:cubicBezTo>
                    <a:cubicBezTo>
                      <a:pt x="43" y="24"/>
                      <a:pt x="24" y="43"/>
                      <a:pt x="0" y="54"/>
                    </a:cubicBezTo>
                    <a:cubicBezTo>
                      <a:pt x="7" y="58"/>
                      <a:pt x="14" y="62"/>
                      <a:pt x="20" y="67"/>
                    </a:cubicBezTo>
                    <a:cubicBezTo>
                      <a:pt x="35" y="78"/>
                      <a:pt x="46" y="92"/>
                      <a:pt x="54" y="109"/>
                    </a:cubicBezTo>
                    <a:cubicBezTo>
                      <a:pt x="65" y="85"/>
                      <a:pt x="85" y="65"/>
                      <a:pt x="109" y="54"/>
                    </a:cubicBezTo>
                    <a:cubicBezTo>
                      <a:pt x="95" y="48"/>
                      <a:pt x="83" y="39"/>
                      <a:pt x="7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a:extLst>
                  <a:ext uri="{FF2B5EF4-FFF2-40B4-BE49-F238E27FC236}">
                    <a16:creationId xmlns:a16="http://schemas.microsoft.com/office/drawing/2014/main" id="{A796AA3C-A8CF-ED4E-90DC-B059C357505C}"/>
                  </a:ext>
                </a:extLst>
              </p:cNvPr>
              <p:cNvSpPr>
                <a:spLocks/>
              </p:cNvSpPr>
              <p:nvPr/>
            </p:nvSpPr>
            <p:spPr bwMode="auto">
              <a:xfrm>
                <a:off x="3090985" y="1033178"/>
                <a:ext cx="527458" cy="525910"/>
              </a:xfrm>
              <a:custGeom>
                <a:avLst/>
                <a:gdLst>
                  <a:gd name="T0" fmla="*/ 313 w 331"/>
                  <a:gd name="T1" fmla="*/ 134 h 331"/>
                  <a:gd name="T2" fmla="*/ 196 w 331"/>
                  <a:gd name="T3" fmla="*/ 314 h 331"/>
                  <a:gd name="T4" fmla="*/ 17 w 331"/>
                  <a:gd name="T5" fmla="*/ 197 h 331"/>
                  <a:gd name="T6" fmla="*/ 134 w 331"/>
                  <a:gd name="T7" fmla="*/ 17 h 331"/>
                  <a:gd name="T8" fmla="*/ 313 w 331"/>
                  <a:gd name="T9" fmla="*/ 134 h 331"/>
                </a:gdLst>
                <a:ahLst/>
                <a:cxnLst>
                  <a:cxn ang="0">
                    <a:pos x="T0" y="T1"/>
                  </a:cxn>
                  <a:cxn ang="0">
                    <a:pos x="T2" y="T3"/>
                  </a:cxn>
                  <a:cxn ang="0">
                    <a:pos x="T4" y="T5"/>
                  </a:cxn>
                  <a:cxn ang="0">
                    <a:pos x="T6" y="T7"/>
                  </a:cxn>
                  <a:cxn ang="0">
                    <a:pos x="T8" y="T9"/>
                  </a:cxn>
                </a:cxnLst>
                <a:rect l="0" t="0" r="r" b="b"/>
                <a:pathLst>
                  <a:path w="331" h="331">
                    <a:moveTo>
                      <a:pt x="313" y="134"/>
                    </a:moveTo>
                    <a:cubicBezTo>
                      <a:pt x="331" y="216"/>
                      <a:pt x="278" y="296"/>
                      <a:pt x="196" y="314"/>
                    </a:cubicBezTo>
                    <a:cubicBezTo>
                      <a:pt x="115" y="331"/>
                      <a:pt x="34" y="279"/>
                      <a:pt x="17" y="197"/>
                    </a:cubicBezTo>
                    <a:cubicBezTo>
                      <a:pt x="0" y="115"/>
                      <a:pt x="52" y="35"/>
                      <a:pt x="134" y="17"/>
                    </a:cubicBezTo>
                    <a:cubicBezTo>
                      <a:pt x="216" y="0"/>
                      <a:pt x="296" y="53"/>
                      <a:pt x="313" y="134"/>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1">
                <a:extLst>
                  <a:ext uri="{FF2B5EF4-FFF2-40B4-BE49-F238E27FC236}">
                    <a16:creationId xmlns:a16="http://schemas.microsoft.com/office/drawing/2014/main" id="{F6AC8793-16D1-A976-B6D8-FEBD6542A365}"/>
                  </a:ext>
                </a:extLst>
              </p:cNvPr>
              <p:cNvSpPr>
                <a:spLocks/>
              </p:cNvSpPr>
              <p:nvPr/>
            </p:nvSpPr>
            <p:spPr bwMode="auto">
              <a:xfrm>
                <a:off x="3160591" y="1101237"/>
                <a:ext cx="389792" cy="389792"/>
              </a:xfrm>
              <a:custGeom>
                <a:avLst/>
                <a:gdLst>
                  <a:gd name="T0" fmla="*/ 232 w 245"/>
                  <a:gd name="T1" fmla="*/ 99 h 245"/>
                  <a:gd name="T2" fmla="*/ 145 w 245"/>
                  <a:gd name="T3" fmla="*/ 232 h 245"/>
                  <a:gd name="T4" fmla="*/ 12 w 245"/>
                  <a:gd name="T5" fmla="*/ 146 h 245"/>
                  <a:gd name="T6" fmla="*/ 99 w 245"/>
                  <a:gd name="T7" fmla="*/ 13 h 245"/>
                  <a:gd name="T8" fmla="*/ 232 w 245"/>
                  <a:gd name="T9" fmla="*/ 99 h 245"/>
                </a:gdLst>
                <a:ahLst/>
                <a:cxnLst>
                  <a:cxn ang="0">
                    <a:pos x="T0" y="T1"/>
                  </a:cxn>
                  <a:cxn ang="0">
                    <a:pos x="T2" y="T3"/>
                  </a:cxn>
                  <a:cxn ang="0">
                    <a:pos x="T4" y="T5"/>
                  </a:cxn>
                  <a:cxn ang="0">
                    <a:pos x="T6" y="T7"/>
                  </a:cxn>
                  <a:cxn ang="0">
                    <a:pos x="T8" y="T9"/>
                  </a:cxn>
                </a:cxnLst>
                <a:rect l="0" t="0" r="r" b="b"/>
                <a:pathLst>
                  <a:path w="245" h="245">
                    <a:moveTo>
                      <a:pt x="232" y="99"/>
                    </a:moveTo>
                    <a:cubicBezTo>
                      <a:pt x="245" y="160"/>
                      <a:pt x="206" y="220"/>
                      <a:pt x="145" y="232"/>
                    </a:cubicBezTo>
                    <a:cubicBezTo>
                      <a:pt x="85" y="245"/>
                      <a:pt x="25" y="206"/>
                      <a:pt x="12" y="146"/>
                    </a:cubicBezTo>
                    <a:cubicBezTo>
                      <a:pt x="0" y="85"/>
                      <a:pt x="38" y="26"/>
                      <a:pt x="99" y="13"/>
                    </a:cubicBezTo>
                    <a:cubicBezTo>
                      <a:pt x="160" y="0"/>
                      <a:pt x="219" y="39"/>
                      <a:pt x="232" y="99"/>
                    </a:cubicBezTo>
                    <a:close/>
                  </a:path>
                </a:pathLst>
              </a:custGeom>
              <a:solidFill>
                <a:srgbClr val="FFD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2">
                <a:extLst>
                  <a:ext uri="{FF2B5EF4-FFF2-40B4-BE49-F238E27FC236}">
                    <a16:creationId xmlns:a16="http://schemas.microsoft.com/office/drawing/2014/main" id="{D00808F4-F9E1-2D78-6B59-14306BBC3DF9}"/>
                  </a:ext>
                </a:extLst>
              </p:cNvPr>
              <p:cNvSpPr>
                <a:spLocks/>
              </p:cNvSpPr>
              <p:nvPr/>
            </p:nvSpPr>
            <p:spPr bwMode="auto">
              <a:xfrm>
                <a:off x="3276600" y="1153828"/>
                <a:ext cx="165508" cy="284610"/>
              </a:xfrm>
              <a:custGeom>
                <a:avLst/>
                <a:gdLst>
                  <a:gd name="T0" fmla="*/ 74 w 104"/>
                  <a:gd name="T1" fmla="*/ 118 h 179"/>
                  <a:gd name="T2" fmla="*/ 68 w 104"/>
                  <a:gd name="T3" fmla="*/ 107 h 179"/>
                  <a:gd name="T4" fmla="*/ 51 w 104"/>
                  <a:gd name="T5" fmla="*/ 101 h 179"/>
                  <a:gd name="T6" fmla="*/ 17 w 104"/>
                  <a:gd name="T7" fmla="*/ 91 h 179"/>
                  <a:gd name="T8" fmla="*/ 2 w 104"/>
                  <a:gd name="T9" fmla="*/ 67 h 179"/>
                  <a:gd name="T10" fmla="*/ 6 w 104"/>
                  <a:gd name="T11" fmla="*/ 40 h 179"/>
                  <a:gd name="T12" fmla="*/ 31 w 104"/>
                  <a:gd name="T13" fmla="*/ 23 h 179"/>
                  <a:gd name="T14" fmla="*/ 26 w 104"/>
                  <a:gd name="T15" fmla="*/ 3 h 179"/>
                  <a:gd name="T16" fmla="*/ 41 w 104"/>
                  <a:gd name="T17" fmla="*/ 0 h 179"/>
                  <a:gd name="T18" fmla="*/ 45 w 104"/>
                  <a:gd name="T19" fmla="*/ 20 h 179"/>
                  <a:gd name="T20" fmla="*/ 74 w 104"/>
                  <a:gd name="T21" fmla="*/ 28 h 179"/>
                  <a:gd name="T22" fmla="*/ 89 w 104"/>
                  <a:gd name="T23" fmla="*/ 55 h 179"/>
                  <a:gd name="T24" fmla="*/ 89 w 104"/>
                  <a:gd name="T25" fmla="*/ 55 h 179"/>
                  <a:gd name="T26" fmla="*/ 62 w 104"/>
                  <a:gd name="T27" fmla="*/ 61 h 179"/>
                  <a:gd name="T28" fmla="*/ 54 w 104"/>
                  <a:gd name="T29" fmla="*/ 45 h 179"/>
                  <a:gd name="T30" fmla="*/ 41 w 104"/>
                  <a:gd name="T31" fmla="*/ 42 h 179"/>
                  <a:gd name="T32" fmla="*/ 30 w 104"/>
                  <a:gd name="T33" fmla="*/ 49 h 179"/>
                  <a:gd name="T34" fmla="*/ 29 w 104"/>
                  <a:gd name="T35" fmla="*/ 62 h 179"/>
                  <a:gd name="T36" fmla="*/ 35 w 104"/>
                  <a:gd name="T37" fmla="*/ 73 h 179"/>
                  <a:gd name="T38" fmla="*/ 52 w 104"/>
                  <a:gd name="T39" fmla="*/ 78 h 179"/>
                  <a:gd name="T40" fmla="*/ 86 w 104"/>
                  <a:gd name="T41" fmla="*/ 89 h 179"/>
                  <a:gd name="T42" fmla="*/ 101 w 104"/>
                  <a:gd name="T43" fmla="*/ 113 h 179"/>
                  <a:gd name="T44" fmla="*/ 97 w 104"/>
                  <a:gd name="T45" fmla="*/ 140 h 179"/>
                  <a:gd name="T46" fmla="*/ 72 w 104"/>
                  <a:gd name="T47" fmla="*/ 157 h 179"/>
                  <a:gd name="T48" fmla="*/ 76 w 104"/>
                  <a:gd name="T49" fmla="*/ 176 h 179"/>
                  <a:gd name="T50" fmla="*/ 62 w 104"/>
                  <a:gd name="T51" fmla="*/ 179 h 179"/>
                  <a:gd name="T52" fmla="*/ 58 w 104"/>
                  <a:gd name="T53" fmla="*/ 160 h 179"/>
                  <a:gd name="T54" fmla="*/ 27 w 104"/>
                  <a:gd name="T55" fmla="*/ 154 h 179"/>
                  <a:gd name="T56" fmla="*/ 9 w 104"/>
                  <a:gd name="T57" fmla="*/ 126 h 179"/>
                  <a:gd name="T58" fmla="*/ 9 w 104"/>
                  <a:gd name="T59" fmla="*/ 125 h 179"/>
                  <a:gd name="T60" fmla="*/ 36 w 104"/>
                  <a:gd name="T61" fmla="*/ 120 h 179"/>
                  <a:gd name="T62" fmla="*/ 45 w 104"/>
                  <a:gd name="T63" fmla="*/ 136 h 179"/>
                  <a:gd name="T64" fmla="*/ 61 w 104"/>
                  <a:gd name="T65" fmla="*/ 139 h 179"/>
                  <a:gd name="T66" fmla="*/ 73 w 104"/>
                  <a:gd name="T67" fmla="*/ 131 h 179"/>
                  <a:gd name="T68" fmla="*/ 74 w 104"/>
                  <a:gd name="T69" fmla="*/ 1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179">
                    <a:moveTo>
                      <a:pt x="74" y="118"/>
                    </a:moveTo>
                    <a:cubicBezTo>
                      <a:pt x="73" y="113"/>
                      <a:pt x="71" y="110"/>
                      <a:pt x="68" y="107"/>
                    </a:cubicBezTo>
                    <a:cubicBezTo>
                      <a:pt x="64" y="105"/>
                      <a:pt x="59" y="103"/>
                      <a:pt x="51" y="101"/>
                    </a:cubicBezTo>
                    <a:cubicBezTo>
                      <a:pt x="36" y="99"/>
                      <a:pt x="25" y="96"/>
                      <a:pt x="17" y="91"/>
                    </a:cubicBezTo>
                    <a:cubicBezTo>
                      <a:pt x="9" y="86"/>
                      <a:pt x="4" y="79"/>
                      <a:pt x="2" y="67"/>
                    </a:cubicBezTo>
                    <a:cubicBezTo>
                      <a:pt x="0" y="57"/>
                      <a:pt x="1" y="48"/>
                      <a:pt x="6" y="40"/>
                    </a:cubicBezTo>
                    <a:cubicBezTo>
                      <a:pt x="12" y="32"/>
                      <a:pt x="20" y="26"/>
                      <a:pt x="31" y="23"/>
                    </a:cubicBezTo>
                    <a:cubicBezTo>
                      <a:pt x="26" y="3"/>
                      <a:pt x="26" y="3"/>
                      <a:pt x="26" y="3"/>
                    </a:cubicBezTo>
                    <a:cubicBezTo>
                      <a:pt x="41" y="0"/>
                      <a:pt x="41" y="0"/>
                      <a:pt x="41" y="0"/>
                    </a:cubicBezTo>
                    <a:cubicBezTo>
                      <a:pt x="45" y="20"/>
                      <a:pt x="45" y="20"/>
                      <a:pt x="45" y="20"/>
                    </a:cubicBezTo>
                    <a:cubicBezTo>
                      <a:pt x="57" y="19"/>
                      <a:pt x="66" y="22"/>
                      <a:pt x="74" y="28"/>
                    </a:cubicBezTo>
                    <a:cubicBezTo>
                      <a:pt x="81" y="34"/>
                      <a:pt x="86" y="43"/>
                      <a:pt x="89" y="55"/>
                    </a:cubicBezTo>
                    <a:cubicBezTo>
                      <a:pt x="89" y="55"/>
                      <a:pt x="89" y="55"/>
                      <a:pt x="89" y="55"/>
                    </a:cubicBezTo>
                    <a:cubicBezTo>
                      <a:pt x="62" y="61"/>
                      <a:pt x="62" y="61"/>
                      <a:pt x="62" y="61"/>
                    </a:cubicBezTo>
                    <a:cubicBezTo>
                      <a:pt x="61" y="54"/>
                      <a:pt x="58" y="48"/>
                      <a:pt x="54" y="45"/>
                    </a:cubicBezTo>
                    <a:cubicBezTo>
                      <a:pt x="51" y="42"/>
                      <a:pt x="46" y="41"/>
                      <a:pt x="41" y="42"/>
                    </a:cubicBezTo>
                    <a:cubicBezTo>
                      <a:pt x="36" y="43"/>
                      <a:pt x="32" y="45"/>
                      <a:pt x="30" y="49"/>
                    </a:cubicBezTo>
                    <a:cubicBezTo>
                      <a:pt x="28" y="52"/>
                      <a:pt x="28" y="57"/>
                      <a:pt x="29" y="62"/>
                    </a:cubicBezTo>
                    <a:cubicBezTo>
                      <a:pt x="30" y="67"/>
                      <a:pt x="32" y="70"/>
                      <a:pt x="35" y="73"/>
                    </a:cubicBezTo>
                    <a:cubicBezTo>
                      <a:pt x="39" y="75"/>
                      <a:pt x="44" y="77"/>
                      <a:pt x="52" y="78"/>
                    </a:cubicBezTo>
                    <a:cubicBezTo>
                      <a:pt x="67" y="81"/>
                      <a:pt x="78" y="84"/>
                      <a:pt x="86" y="89"/>
                    </a:cubicBezTo>
                    <a:cubicBezTo>
                      <a:pt x="94" y="94"/>
                      <a:pt x="99" y="102"/>
                      <a:pt x="101" y="113"/>
                    </a:cubicBezTo>
                    <a:cubicBezTo>
                      <a:pt x="104" y="123"/>
                      <a:pt x="102" y="132"/>
                      <a:pt x="97" y="140"/>
                    </a:cubicBezTo>
                    <a:cubicBezTo>
                      <a:pt x="92" y="148"/>
                      <a:pt x="83" y="154"/>
                      <a:pt x="72" y="157"/>
                    </a:cubicBezTo>
                    <a:cubicBezTo>
                      <a:pt x="76" y="176"/>
                      <a:pt x="76" y="176"/>
                      <a:pt x="76" y="176"/>
                    </a:cubicBezTo>
                    <a:cubicBezTo>
                      <a:pt x="62" y="179"/>
                      <a:pt x="62" y="179"/>
                      <a:pt x="62" y="179"/>
                    </a:cubicBezTo>
                    <a:cubicBezTo>
                      <a:pt x="58" y="160"/>
                      <a:pt x="58" y="160"/>
                      <a:pt x="58" y="160"/>
                    </a:cubicBezTo>
                    <a:cubicBezTo>
                      <a:pt x="46" y="162"/>
                      <a:pt x="36" y="160"/>
                      <a:pt x="27" y="154"/>
                    </a:cubicBezTo>
                    <a:cubicBezTo>
                      <a:pt x="18" y="149"/>
                      <a:pt x="12" y="139"/>
                      <a:pt x="9" y="126"/>
                    </a:cubicBezTo>
                    <a:cubicBezTo>
                      <a:pt x="9" y="125"/>
                      <a:pt x="9" y="125"/>
                      <a:pt x="9" y="125"/>
                    </a:cubicBezTo>
                    <a:cubicBezTo>
                      <a:pt x="36" y="120"/>
                      <a:pt x="36" y="120"/>
                      <a:pt x="36" y="120"/>
                    </a:cubicBezTo>
                    <a:cubicBezTo>
                      <a:pt x="37" y="128"/>
                      <a:pt x="41" y="133"/>
                      <a:pt x="45" y="136"/>
                    </a:cubicBezTo>
                    <a:cubicBezTo>
                      <a:pt x="50" y="139"/>
                      <a:pt x="55" y="140"/>
                      <a:pt x="61" y="139"/>
                    </a:cubicBezTo>
                    <a:cubicBezTo>
                      <a:pt x="66" y="137"/>
                      <a:pt x="70" y="135"/>
                      <a:pt x="73" y="131"/>
                    </a:cubicBezTo>
                    <a:cubicBezTo>
                      <a:pt x="75" y="128"/>
                      <a:pt x="76" y="123"/>
                      <a:pt x="74" y="118"/>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3">
                <a:extLst>
                  <a:ext uri="{FF2B5EF4-FFF2-40B4-BE49-F238E27FC236}">
                    <a16:creationId xmlns:a16="http://schemas.microsoft.com/office/drawing/2014/main" id="{E84DB375-D199-2815-205B-44D7892A7B19}"/>
                  </a:ext>
                </a:extLst>
              </p:cNvPr>
              <p:cNvSpPr>
                <a:spLocks/>
              </p:cNvSpPr>
              <p:nvPr/>
            </p:nvSpPr>
            <p:spPr bwMode="auto">
              <a:xfrm>
                <a:off x="3162137" y="1150735"/>
                <a:ext cx="111369" cy="112916"/>
              </a:xfrm>
              <a:custGeom>
                <a:avLst/>
                <a:gdLst>
                  <a:gd name="T0" fmla="*/ 49 w 70"/>
                  <a:gd name="T1" fmla="*/ 71 h 71"/>
                  <a:gd name="T2" fmla="*/ 0 w 70"/>
                  <a:gd name="T3" fmla="*/ 50 h 71"/>
                  <a:gd name="T4" fmla="*/ 21 w 70"/>
                  <a:gd name="T5" fmla="*/ 0 h 71"/>
                  <a:gd name="T6" fmla="*/ 70 w 70"/>
                  <a:gd name="T7" fmla="*/ 21 h 71"/>
                  <a:gd name="T8" fmla="*/ 49 w 70"/>
                  <a:gd name="T9" fmla="*/ 71 h 71"/>
                </a:gdLst>
                <a:ahLst/>
                <a:cxnLst>
                  <a:cxn ang="0">
                    <a:pos x="T0" y="T1"/>
                  </a:cxn>
                  <a:cxn ang="0">
                    <a:pos x="T2" y="T3"/>
                  </a:cxn>
                  <a:cxn ang="0">
                    <a:pos x="T4" y="T5"/>
                  </a:cxn>
                  <a:cxn ang="0">
                    <a:pos x="T6" y="T7"/>
                  </a:cxn>
                  <a:cxn ang="0">
                    <a:pos x="T8" y="T9"/>
                  </a:cxn>
                </a:cxnLst>
                <a:rect l="0" t="0" r="r" b="b"/>
                <a:pathLst>
                  <a:path w="70" h="71">
                    <a:moveTo>
                      <a:pt x="49" y="71"/>
                    </a:moveTo>
                    <a:cubicBezTo>
                      <a:pt x="36" y="58"/>
                      <a:pt x="18" y="51"/>
                      <a:pt x="0" y="50"/>
                    </a:cubicBezTo>
                    <a:cubicBezTo>
                      <a:pt x="12" y="36"/>
                      <a:pt x="20" y="19"/>
                      <a:pt x="21" y="0"/>
                    </a:cubicBezTo>
                    <a:cubicBezTo>
                      <a:pt x="34" y="13"/>
                      <a:pt x="52" y="20"/>
                      <a:pt x="70" y="21"/>
                    </a:cubicBezTo>
                    <a:cubicBezTo>
                      <a:pt x="58" y="35"/>
                      <a:pt x="50" y="52"/>
                      <a:pt x="49"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4">
                <a:extLst>
                  <a:ext uri="{FF2B5EF4-FFF2-40B4-BE49-F238E27FC236}">
                    <a16:creationId xmlns:a16="http://schemas.microsoft.com/office/drawing/2014/main" id="{CECD433E-0671-BAA7-8AA1-F9B9CB168536}"/>
                  </a:ext>
                </a:extLst>
              </p:cNvPr>
              <p:cNvSpPr>
                <a:spLocks/>
              </p:cNvSpPr>
              <p:nvPr/>
            </p:nvSpPr>
            <p:spPr bwMode="auto">
              <a:xfrm>
                <a:off x="3986579" y="2262879"/>
                <a:ext cx="372778" cy="327920"/>
              </a:xfrm>
              <a:custGeom>
                <a:avLst/>
                <a:gdLst>
                  <a:gd name="T0" fmla="*/ 218 w 234"/>
                  <a:gd name="T1" fmla="*/ 86 h 206"/>
                  <a:gd name="T2" fmla="*/ 72 w 234"/>
                  <a:gd name="T3" fmla="*/ 23 h 206"/>
                  <a:gd name="T4" fmla="*/ 21 w 234"/>
                  <a:gd name="T5" fmla="*/ 65 h 206"/>
                  <a:gd name="T6" fmla="*/ 51 w 234"/>
                  <a:gd name="T7" fmla="*/ 67 h 206"/>
                  <a:gd name="T8" fmla="*/ 39 w 234"/>
                  <a:gd name="T9" fmla="*/ 119 h 206"/>
                  <a:gd name="T10" fmla="*/ 4 w 234"/>
                  <a:gd name="T11" fmla="*/ 107 h 206"/>
                  <a:gd name="T12" fmla="*/ 10 w 234"/>
                  <a:gd name="T13" fmla="*/ 169 h 206"/>
                  <a:gd name="T14" fmla="*/ 34 w 234"/>
                  <a:gd name="T15" fmla="*/ 206 h 206"/>
                  <a:gd name="T16" fmla="*/ 137 w 234"/>
                  <a:gd name="T17" fmla="*/ 202 h 206"/>
                  <a:gd name="T18" fmla="*/ 135 w 234"/>
                  <a:gd name="T19" fmla="*/ 196 h 206"/>
                  <a:gd name="T20" fmla="*/ 103 w 234"/>
                  <a:gd name="T21" fmla="*/ 195 h 206"/>
                  <a:gd name="T22" fmla="*/ 81 w 234"/>
                  <a:gd name="T23" fmla="*/ 170 h 206"/>
                  <a:gd name="T24" fmla="*/ 81 w 234"/>
                  <a:gd name="T25" fmla="*/ 169 h 206"/>
                  <a:gd name="T26" fmla="*/ 106 w 234"/>
                  <a:gd name="T27" fmla="*/ 159 h 206"/>
                  <a:gd name="T28" fmla="*/ 118 w 234"/>
                  <a:gd name="T29" fmla="*/ 174 h 206"/>
                  <a:gd name="T30" fmla="*/ 134 w 234"/>
                  <a:gd name="T31" fmla="*/ 174 h 206"/>
                  <a:gd name="T32" fmla="*/ 144 w 234"/>
                  <a:gd name="T33" fmla="*/ 165 h 206"/>
                  <a:gd name="T34" fmla="*/ 144 w 234"/>
                  <a:gd name="T35" fmla="*/ 151 h 206"/>
                  <a:gd name="T36" fmla="*/ 135 w 234"/>
                  <a:gd name="T37" fmla="*/ 141 h 206"/>
                  <a:gd name="T38" fmla="*/ 118 w 234"/>
                  <a:gd name="T39" fmla="*/ 139 h 206"/>
                  <a:gd name="T40" fmla="*/ 83 w 234"/>
                  <a:gd name="T41" fmla="*/ 135 h 206"/>
                  <a:gd name="T42" fmla="*/ 63 w 234"/>
                  <a:gd name="T43" fmla="*/ 114 h 206"/>
                  <a:gd name="T44" fmla="*/ 63 w 234"/>
                  <a:gd name="T45" fmla="*/ 86 h 206"/>
                  <a:gd name="T46" fmla="*/ 84 w 234"/>
                  <a:gd name="T47" fmla="*/ 65 h 206"/>
                  <a:gd name="T48" fmla="*/ 76 w 234"/>
                  <a:gd name="T49" fmla="*/ 46 h 206"/>
                  <a:gd name="T50" fmla="*/ 90 w 234"/>
                  <a:gd name="T51" fmla="*/ 40 h 206"/>
                  <a:gd name="T52" fmla="*/ 98 w 234"/>
                  <a:gd name="T53" fmla="*/ 59 h 206"/>
                  <a:gd name="T54" fmla="*/ 127 w 234"/>
                  <a:gd name="T55" fmla="*/ 62 h 206"/>
                  <a:gd name="T56" fmla="*/ 147 w 234"/>
                  <a:gd name="T57" fmla="*/ 86 h 206"/>
                  <a:gd name="T58" fmla="*/ 147 w 234"/>
                  <a:gd name="T59" fmla="*/ 87 h 206"/>
                  <a:gd name="T60" fmla="*/ 122 w 234"/>
                  <a:gd name="T61" fmla="*/ 97 h 206"/>
                  <a:gd name="T62" fmla="*/ 111 w 234"/>
                  <a:gd name="T63" fmla="*/ 83 h 206"/>
                  <a:gd name="T64" fmla="*/ 97 w 234"/>
                  <a:gd name="T65" fmla="*/ 82 h 206"/>
                  <a:gd name="T66" fmla="*/ 88 w 234"/>
                  <a:gd name="T67" fmla="*/ 91 h 206"/>
                  <a:gd name="T68" fmla="*/ 89 w 234"/>
                  <a:gd name="T69" fmla="*/ 104 h 206"/>
                  <a:gd name="T70" fmla="*/ 97 w 234"/>
                  <a:gd name="T71" fmla="*/ 113 h 206"/>
                  <a:gd name="T72" fmla="*/ 115 w 234"/>
                  <a:gd name="T73" fmla="*/ 116 h 206"/>
                  <a:gd name="T74" fmla="*/ 150 w 234"/>
                  <a:gd name="T75" fmla="*/ 120 h 206"/>
                  <a:gd name="T76" fmla="*/ 169 w 234"/>
                  <a:gd name="T77" fmla="*/ 141 h 206"/>
                  <a:gd name="T78" fmla="*/ 170 w 234"/>
                  <a:gd name="T79" fmla="*/ 169 h 206"/>
                  <a:gd name="T80" fmla="*/ 149 w 234"/>
                  <a:gd name="T81" fmla="*/ 190 h 206"/>
                  <a:gd name="T82" fmla="*/ 153 w 234"/>
                  <a:gd name="T83" fmla="*/ 202 h 206"/>
                  <a:gd name="T84" fmla="*/ 199 w 234"/>
                  <a:gd name="T85" fmla="*/ 200 h 206"/>
                  <a:gd name="T86" fmla="*/ 218 w 234"/>
                  <a:gd name="T87" fmla="*/ 8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4" h="206">
                    <a:moveTo>
                      <a:pt x="218" y="86"/>
                    </a:moveTo>
                    <a:cubicBezTo>
                      <a:pt x="195" y="28"/>
                      <a:pt x="129" y="0"/>
                      <a:pt x="72" y="23"/>
                    </a:cubicBezTo>
                    <a:cubicBezTo>
                      <a:pt x="50" y="32"/>
                      <a:pt x="33" y="47"/>
                      <a:pt x="21" y="65"/>
                    </a:cubicBezTo>
                    <a:cubicBezTo>
                      <a:pt x="31" y="68"/>
                      <a:pt x="41" y="68"/>
                      <a:pt x="51" y="67"/>
                    </a:cubicBezTo>
                    <a:cubicBezTo>
                      <a:pt x="41" y="83"/>
                      <a:pt x="37" y="101"/>
                      <a:pt x="39" y="119"/>
                    </a:cubicBezTo>
                    <a:cubicBezTo>
                      <a:pt x="28" y="112"/>
                      <a:pt x="16" y="108"/>
                      <a:pt x="4" y="107"/>
                    </a:cubicBezTo>
                    <a:cubicBezTo>
                      <a:pt x="0" y="127"/>
                      <a:pt x="1" y="149"/>
                      <a:pt x="10" y="169"/>
                    </a:cubicBezTo>
                    <a:cubicBezTo>
                      <a:pt x="15" y="183"/>
                      <a:pt x="24" y="196"/>
                      <a:pt x="34" y="206"/>
                    </a:cubicBezTo>
                    <a:cubicBezTo>
                      <a:pt x="69" y="205"/>
                      <a:pt x="104" y="204"/>
                      <a:pt x="137" y="202"/>
                    </a:cubicBezTo>
                    <a:cubicBezTo>
                      <a:pt x="135" y="196"/>
                      <a:pt x="135" y="196"/>
                      <a:pt x="135" y="196"/>
                    </a:cubicBezTo>
                    <a:cubicBezTo>
                      <a:pt x="123" y="199"/>
                      <a:pt x="113" y="199"/>
                      <a:pt x="103" y="195"/>
                    </a:cubicBezTo>
                    <a:cubicBezTo>
                      <a:pt x="93" y="191"/>
                      <a:pt x="86" y="183"/>
                      <a:pt x="81" y="170"/>
                    </a:cubicBezTo>
                    <a:cubicBezTo>
                      <a:pt x="81" y="169"/>
                      <a:pt x="81" y="169"/>
                      <a:pt x="81" y="169"/>
                    </a:cubicBezTo>
                    <a:cubicBezTo>
                      <a:pt x="106" y="159"/>
                      <a:pt x="106" y="159"/>
                      <a:pt x="106" y="159"/>
                    </a:cubicBezTo>
                    <a:cubicBezTo>
                      <a:pt x="109" y="167"/>
                      <a:pt x="113" y="172"/>
                      <a:pt x="118" y="174"/>
                    </a:cubicBezTo>
                    <a:cubicBezTo>
                      <a:pt x="123" y="176"/>
                      <a:pt x="128" y="176"/>
                      <a:pt x="134" y="174"/>
                    </a:cubicBezTo>
                    <a:cubicBezTo>
                      <a:pt x="139" y="172"/>
                      <a:pt x="142" y="168"/>
                      <a:pt x="144" y="165"/>
                    </a:cubicBezTo>
                    <a:cubicBezTo>
                      <a:pt x="146" y="161"/>
                      <a:pt x="146" y="156"/>
                      <a:pt x="144" y="151"/>
                    </a:cubicBezTo>
                    <a:cubicBezTo>
                      <a:pt x="142" y="147"/>
                      <a:pt x="139" y="143"/>
                      <a:pt x="135" y="141"/>
                    </a:cubicBezTo>
                    <a:cubicBezTo>
                      <a:pt x="131" y="140"/>
                      <a:pt x="125" y="139"/>
                      <a:pt x="118" y="139"/>
                    </a:cubicBezTo>
                    <a:cubicBezTo>
                      <a:pt x="103" y="139"/>
                      <a:pt x="91" y="138"/>
                      <a:pt x="83" y="135"/>
                    </a:cubicBezTo>
                    <a:cubicBezTo>
                      <a:pt x="74" y="131"/>
                      <a:pt x="68" y="124"/>
                      <a:pt x="63" y="114"/>
                    </a:cubicBezTo>
                    <a:cubicBezTo>
                      <a:pt x="59" y="104"/>
                      <a:pt x="59" y="95"/>
                      <a:pt x="63" y="86"/>
                    </a:cubicBezTo>
                    <a:cubicBezTo>
                      <a:pt x="67" y="77"/>
                      <a:pt x="74" y="70"/>
                      <a:pt x="84" y="65"/>
                    </a:cubicBezTo>
                    <a:cubicBezTo>
                      <a:pt x="76" y="46"/>
                      <a:pt x="76" y="46"/>
                      <a:pt x="76" y="46"/>
                    </a:cubicBezTo>
                    <a:cubicBezTo>
                      <a:pt x="90" y="40"/>
                      <a:pt x="90" y="40"/>
                      <a:pt x="90" y="40"/>
                    </a:cubicBezTo>
                    <a:cubicBezTo>
                      <a:pt x="98" y="59"/>
                      <a:pt x="98" y="59"/>
                      <a:pt x="98" y="59"/>
                    </a:cubicBezTo>
                    <a:cubicBezTo>
                      <a:pt x="109" y="57"/>
                      <a:pt x="118" y="58"/>
                      <a:pt x="127" y="62"/>
                    </a:cubicBezTo>
                    <a:cubicBezTo>
                      <a:pt x="136" y="67"/>
                      <a:pt x="142" y="75"/>
                      <a:pt x="147" y="86"/>
                    </a:cubicBezTo>
                    <a:cubicBezTo>
                      <a:pt x="147" y="87"/>
                      <a:pt x="147" y="87"/>
                      <a:pt x="147" y="87"/>
                    </a:cubicBezTo>
                    <a:cubicBezTo>
                      <a:pt x="122" y="97"/>
                      <a:pt x="122" y="97"/>
                      <a:pt x="122" y="97"/>
                    </a:cubicBezTo>
                    <a:cubicBezTo>
                      <a:pt x="119" y="90"/>
                      <a:pt x="116" y="85"/>
                      <a:pt x="111" y="83"/>
                    </a:cubicBezTo>
                    <a:cubicBezTo>
                      <a:pt x="107" y="80"/>
                      <a:pt x="102" y="80"/>
                      <a:pt x="97" y="82"/>
                    </a:cubicBezTo>
                    <a:cubicBezTo>
                      <a:pt x="92" y="84"/>
                      <a:pt x="89" y="87"/>
                      <a:pt x="88" y="91"/>
                    </a:cubicBezTo>
                    <a:cubicBezTo>
                      <a:pt x="87" y="95"/>
                      <a:pt x="87" y="99"/>
                      <a:pt x="89" y="104"/>
                    </a:cubicBezTo>
                    <a:cubicBezTo>
                      <a:pt x="91" y="108"/>
                      <a:pt x="93" y="111"/>
                      <a:pt x="97" y="113"/>
                    </a:cubicBezTo>
                    <a:cubicBezTo>
                      <a:pt x="101" y="115"/>
                      <a:pt x="107" y="116"/>
                      <a:pt x="115" y="116"/>
                    </a:cubicBezTo>
                    <a:cubicBezTo>
                      <a:pt x="130" y="116"/>
                      <a:pt x="142" y="117"/>
                      <a:pt x="150" y="120"/>
                    </a:cubicBezTo>
                    <a:cubicBezTo>
                      <a:pt x="159" y="124"/>
                      <a:pt x="165" y="131"/>
                      <a:pt x="169" y="141"/>
                    </a:cubicBezTo>
                    <a:cubicBezTo>
                      <a:pt x="173" y="151"/>
                      <a:pt x="173" y="160"/>
                      <a:pt x="170" y="169"/>
                    </a:cubicBezTo>
                    <a:cubicBezTo>
                      <a:pt x="166" y="178"/>
                      <a:pt x="159" y="185"/>
                      <a:pt x="149" y="190"/>
                    </a:cubicBezTo>
                    <a:cubicBezTo>
                      <a:pt x="153" y="202"/>
                      <a:pt x="153" y="202"/>
                      <a:pt x="153" y="202"/>
                    </a:cubicBezTo>
                    <a:cubicBezTo>
                      <a:pt x="169" y="201"/>
                      <a:pt x="184" y="201"/>
                      <a:pt x="199" y="200"/>
                    </a:cubicBezTo>
                    <a:cubicBezTo>
                      <a:pt x="225" y="169"/>
                      <a:pt x="234" y="126"/>
                      <a:pt x="218" y="86"/>
                    </a:cubicBezTo>
                    <a:close/>
                  </a:path>
                </a:pathLst>
              </a:custGeom>
              <a:solidFill>
                <a:srgbClr val="FFD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5">
                <a:extLst>
                  <a:ext uri="{FF2B5EF4-FFF2-40B4-BE49-F238E27FC236}">
                    <a16:creationId xmlns:a16="http://schemas.microsoft.com/office/drawing/2014/main" id="{09BEA9D7-A724-CC04-3B24-A94FE2B17DDF}"/>
                  </a:ext>
                </a:extLst>
              </p:cNvPr>
              <p:cNvSpPr>
                <a:spLocks/>
              </p:cNvSpPr>
              <p:nvPr/>
            </p:nvSpPr>
            <p:spPr bwMode="auto">
              <a:xfrm>
                <a:off x="3895318" y="2193274"/>
                <a:ext cx="522817" cy="399073"/>
              </a:xfrm>
              <a:custGeom>
                <a:avLst/>
                <a:gdLst>
                  <a:gd name="T0" fmla="*/ 312 w 329"/>
                  <a:gd name="T1" fmla="*/ 115 h 251"/>
                  <a:gd name="T2" fmla="*/ 115 w 329"/>
                  <a:gd name="T3" fmla="*/ 31 h 251"/>
                  <a:gd name="T4" fmla="*/ 31 w 329"/>
                  <a:gd name="T5" fmla="*/ 228 h 251"/>
                  <a:gd name="T6" fmla="*/ 43 w 329"/>
                  <a:gd name="T7" fmla="*/ 251 h 251"/>
                  <a:gd name="T8" fmla="*/ 92 w 329"/>
                  <a:gd name="T9" fmla="*/ 250 h 251"/>
                  <a:gd name="T10" fmla="*/ 68 w 329"/>
                  <a:gd name="T11" fmla="*/ 213 h 251"/>
                  <a:gd name="T12" fmla="*/ 62 w 329"/>
                  <a:gd name="T13" fmla="*/ 151 h 251"/>
                  <a:gd name="T14" fmla="*/ 45 w 329"/>
                  <a:gd name="T15" fmla="*/ 151 h 251"/>
                  <a:gd name="T16" fmla="*/ 57 w 329"/>
                  <a:gd name="T17" fmla="*/ 99 h 251"/>
                  <a:gd name="T18" fmla="*/ 79 w 329"/>
                  <a:gd name="T19" fmla="*/ 109 h 251"/>
                  <a:gd name="T20" fmla="*/ 130 w 329"/>
                  <a:gd name="T21" fmla="*/ 67 h 251"/>
                  <a:gd name="T22" fmla="*/ 276 w 329"/>
                  <a:gd name="T23" fmla="*/ 130 h 251"/>
                  <a:gd name="T24" fmla="*/ 257 w 329"/>
                  <a:gd name="T25" fmla="*/ 244 h 251"/>
                  <a:gd name="T26" fmla="*/ 306 w 329"/>
                  <a:gd name="T27" fmla="*/ 242 h 251"/>
                  <a:gd name="T28" fmla="*/ 312 w 329"/>
                  <a:gd name="T29" fmla="*/ 11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9" h="251">
                    <a:moveTo>
                      <a:pt x="312" y="115"/>
                    </a:moveTo>
                    <a:cubicBezTo>
                      <a:pt x="281" y="37"/>
                      <a:pt x="193" y="0"/>
                      <a:pt x="115" y="31"/>
                    </a:cubicBezTo>
                    <a:cubicBezTo>
                      <a:pt x="38" y="62"/>
                      <a:pt x="0" y="150"/>
                      <a:pt x="31" y="228"/>
                    </a:cubicBezTo>
                    <a:cubicBezTo>
                      <a:pt x="35" y="236"/>
                      <a:pt x="39" y="244"/>
                      <a:pt x="43" y="251"/>
                    </a:cubicBezTo>
                    <a:cubicBezTo>
                      <a:pt x="59" y="251"/>
                      <a:pt x="75" y="250"/>
                      <a:pt x="92" y="250"/>
                    </a:cubicBezTo>
                    <a:cubicBezTo>
                      <a:pt x="82" y="240"/>
                      <a:pt x="73" y="227"/>
                      <a:pt x="68" y="213"/>
                    </a:cubicBezTo>
                    <a:cubicBezTo>
                      <a:pt x="59" y="193"/>
                      <a:pt x="58" y="171"/>
                      <a:pt x="62" y="151"/>
                    </a:cubicBezTo>
                    <a:cubicBezTo>
                      <a:pt x="56" y="151"/>
                      <a:pt x="51" y="151"/>
                      <a:pt x="45" y="151"/>
                    </a:cubicBezTo>
                    <a:cubicBezTo>
                      <a:pt x="55" y="136"/>
                      <a:pt x="59" y="117"/>
                      <a:pt x="57" y="99"/>
                    </a:cubicBezTo>
                    <a:cubicBezTo>
                      <a:pt x="64" y="103"/>
                      <a:pt x="71" y="107"/>
                      <a:pt x="79" y="109"/>
                    </a:cubicBezTo>
                    <a:cubicBezTo>
                      <a:pt x="91" y="91"/>
                      <a:pt x="108" y="76"/>
                      <a:pt x="130" y="67"/>
                    </a:cubicBezTo>
                    <a:cubicBezTo>
                      <a:pt x="187" y="44"/>
                      <a:pt x="253" y="72"/>
                      <a:pt x="276" y="130"/>
                    </a:cubicBezTo>
                    <a:cubicBezTo>
                      <a:pt x="292" y="170"/>
                      <a:pt x="283" y="213"/>
                      <a:pt x="257" y="244"/>
                    </a:cubicBezTo>
                    <a:cubicBezTo>
                      <a:pt x="274" y="243"/>
                      <a:pt x="290" y="242"/>
                      <a:pt x="306" y="242"/>
                    </a:cubicBezTo>
                    <a:cubicBezTo>
                      <a:pt x="326" y="204"/>
                      <a:pt x="329" y="158"/>
                      <a:pt x="312" y="115"/>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6">
                <a:extLst>
                  <a:ext uri="{FF2B5EF4-FFF2-40B4-BE49-F238E27FC236}">
                    <a16:creationId xmlns:a16="http://schemas.microsoft.com/office/drawing/2014/main" id="{936ECC96-421F-DD68-2A6A-6F19863B5553}"/>
                  </a:ext>
                </a:extLst>
              </p:cNvPr>
              <p:cNvSpPr>
                <a:spLocks/>
              </p:cNvSpPr>
              <p:nvPr/>
            </p:nvSpPr>
            <p:spPr bwMode="auto">
              <a:xfrm>
                <a:off x="4080933" y="2326298"/>
                <a:ext cx="180975" cy="258315"/>
              </a:xfrm>
              <a:custGeom>
                <a:avLst/>
                <a:gdLst>
                  <a:gd name="T0" fmla="*/ 91 w 114"/>
                  <a:gd name="T1" fmla="*/ 80 h 162"/>
                  <a:gd name="T2" fmla="*/ 56 w 114"/>
                  <a:gd name="T3" fmla="*/ 76 h 162"/>
                  <a:gd name="T4" fmla="*/ 38 w 114"/>
                  <a:gd name="T5" fmla="*/ 73 h 162"/>
                  <a:gd name="T6" fmla="*/ 30 w 114"/>
                  <a:gd name="T7" fmla="*/ 64 h 162"/>
                  <a:gd name="T8" fmla="*/ 29 w 114"/>
                  <a:gd name="T9" fmla="*/ 51 h 162"/>
                  <a:gd name="T10" fmla="*/ 38 w 114"/>
                  <a:gd name="T11" fmla="*/ 42 h 162"/>
                  <a:gd name="T12" fmla="*/ 52 w 114"/>
                  <a:gd name="T13" fmla="*/ 43 h 162"/>
                  <a:gd name="T14" fmla="*/ 63 w 114"/>
                  <a:gd name="T15" fmla="*/ 57 h 162"/>
                  <a:gd name="T16" fmla="*/ 88 w 114"/>
                  <a:gd name="T17" fmla="*/ 47 h 162"/>
                  <a:gd name="T18" fmla="*/ 88 w 114"/>
                  <a:gd name="T19" fmla="*/ 46 h 162"/>
                  <a:gd name="T20" fmla="*/ 68 w 114"/>
                  <a:gd name="T21" fmla="*/ 22 h 162"/>
                  <a:gd name="T22" fmla="*/ 39 w 114"/>
                  <a:gd name="T23" fmla="*/ 19 h 162"/>
                  <a:gd name="T24" fmla="*/ 31 w 114"/>
                  <a:gd name="T25" fmla="*/ 0 h 162"/>
                  <a:gd name="T26" fmla="*/ 17 w 114"/>
                  <a:gd name="T27" fmla="*/ 6 h 162"/>
                  <a:gd name="T28" fmla="*/ 25 w 114"/>
                  <a:gd name="T29" fmla="*/ 25 h 162"/>
                  <a:gd name="T30" fmla="*/ 4 w 114"/>
                  <a:gd name="T31" fmla="*/ 46 h 162"/>
                  <a:gd name="T32" fmla="*/ 4 w 114"/>
                  <a:gd name="T33" fmla="*/ 74 h 162"/>
                  <a:gd name="T34" fmla="*/ 24 w 114"/>
                  <a:gd name="T35" fmla="*/ 95 h 162"/>
                  <a:gd name="T36" fmla="*/ 59 w 114"/>
                  <a:gd name="T37" fmla="*/ 99 h 162"/>
                  <a:gd name="T38" fmla="*/ 76 w 114"/>
                  <a:gd name="T39" fmla="*/ 101 h 162"/>
                  <a:gd name="T40" fmla="*/ 85 w 114"/>
                  <a:gd name="T41" fmla="*/ 111 h 162"/>
                  <a:gd name="T42" fmla="*/ 85 w 114"/>
                  <a:gd name="T43" fmla="*/ 125 h 162"/>
                  <a:gd name="T44" fmla="*/ 75 w 114"/>
                  <a:gd name="T45" fmla="*/ 134 h 162"/>
                  <a:gd name="T46" fmla="*/ 59 w 114"/>
                  <a:gd name="T47" fmla="*/ 134 h 162"/>
                  <a:gd name="T48" fmla="*/ 47 w 114"/>
                  <a:gd name="T49" fmla="*/ 119 h 162"/>
                  <a:gd name="T50" fmla="*/ 22 w 114"/>
                  <a:gd name="T51" fmla="*/ 129 h 162"/>
                  <a:gd name="T52" fmla="*/ 22 w 114"/>
                  <a:gd name="T53" fmla="*/ 130 h 162"/>
                  <a:gd name="T54" fmla="*/ 44 w 114"/>
                  <a:gd name="T55" fmla="*/ 155 h 162"/>
                  <a:gd name="T56" fmla="*/ 76 w 114"/>
                  <a:gd name="T57" fmla="*/ 156 h 162"/>
                  <a:gd name="T58" fmla="*/ 78 w 114"/>
                  <a:gd name="T59" fmla="*/ 162 h 162"/>
                  <a:gd name="T60" fmla="*/ 94 w 114"/>
                  <a:gd name="T61" fmla="*/ 162 h 162"/>
                  <a:gd name="T62" fmla="*/ 90 w 114"/>
                  <a:gd name="T63" fmla="*/ 150 h 162"/>
                  <a:gd name="T64" fmla="*/ 111 w 114"/>
                  <a:gd name="T65" fmla="*/ 129 h 162"/>
                  <a:gd name="T66" fmla="*/ 110 w 114"/>
                  <a:gd name="T67" fmla="*/ 101 h 162"/>
                  <a:gd name="T68" fmla="*/ 91 w 114"/>
                  <a:gd name="T69" fmla="*/ 8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 h="162">
                    <a:moveTo>
                      <a:pt x="91" y="80"/>
                    </a:moveTo>
                    <a:cubicBezTo>
                      <a:pt x="83" y="77"/>
                      <a:pt x="71" y="76"/>
                      <a:pt x="56" y="76"/>
                    </a:cubicBezTo>
                    <a:cubicBezTo>
                      <a:pt x="48" y="76"/>
                      <a:pt x="42" y="75"/>
                      <a:pt x="38" y="73"/>
                    </a:cubicBezTo>
                    <a:cubicBezTo>
                      <a:pt x="34" y="71"/>
                      <a:pt x="32" y="68"/>
                      <a:pt x="30" y="64"/>
                    </a:cubicBezTo>
                    <a:cubicBezTo>
                      <a:pt x="28" y="59"/>
                      <a:pt x="28" y="55"/>
                      <a:pt x="29" y="51"/>
                    </a:cubicBezTo>
                    <a:cubicBezTo>
                      <a:pt x="30" y="47"/>
                      <a:pt x="33" y="44"/>
                      <a:pt x="38" y="42"/>
                    </a:cubicBezTo>
                    <a:cubicBezTo>
                      <a:pt x="43" y="40"/>
                      <a:pt x="48" y="40"/>
                      <a:pt x="52" y="43"/>
                    </a:cubicBezTo>
                    <a:cubicBezTo>
                      <a:pt x="57" y="45"/>
                      <a:pt x="60" y="50"/>
                      <a:pt x="63" y="57"/>
                    </a:cubicBezTo>
                    <a:cubicBezTo>
                      <a:pt x="88" y="47"/>
                      <a:pt x="88" y="47"/>
                      <a:pt x="88" y="47"/>
                    </a:cubicBezTo>
                    <a:cubicBezTo>
                      <a:pt x="88" y="46"/>
                      <a:pt x="88" y="46"/>
                      <a:pt x="88" y="46"/>
                    </a:cubicBezTo>
                    <a:cubicBezTo>
                      <a:pt x="83" y="35"/>
                      <a:pt x="77" y="27"/>
                      <a:pt x="68" y="22"/>
                    </a:cubicBezTo>
                    <a:cubicBezTo>
                      <a:pt x="59" y="18"/>
                      <a:pt x="50" y="17"/>
                      <a:pt x="39" y="19"/>
                    </a:cubicBezTo>
                    <a:cubicBezTo>
                      <a:pt x="31" y="0"/>
                      <a:pt x="31" y="0"/>
                      <a:pt x="31" y="0"/>
                    </a:cubicBezTo>
                    <a:cubicBezTo>
                      <a:pt x="17" y="6"/>
                      <a:pt x="17" y="6"/>
                      <a:pt x="17" y="6"/>
                    </a:cubicBezTo>
                    <a:cubicBezTo>
                      <a:pt x="25" y="25"/>
                      <a:pt x="25" y="25"/>
                      <a:pt x="25" y="25"/>
                    </a:cubicBezTo>
                    <a:cubicBezTo>
                      <a:pt x="15" y="30"/>
                      <a:pt x="8" y="37"/>
                      <a:pt x="4" y="46"/>
                    </a:cubicBezTo>
                    <a:cubicBezTo>
                      <a:pt x="0" y="55"/>
                      <a:pt x="0" y="64"/>
                      <a:pt x="4" y="74"/>
                    </a:cubicBezTo>
                    <a:cubicBezTo>
                      <a:pt x="9" y="84"/>
                      <a:pt x="15" y="91"/>
                      <a:pt x="24" y="95"/>
                    </a:cubicBezTo>
                    <a:cubicBezTo>
                      <a:pt x="32" y="98"/>
                      <a:pt x="44" y="99"/>
                      <a:pt x="59" y="99"/>
                    </a:cubicBezTo>
                    <a:cubicBezTo>
                      <a:pt x="66" y="99"/>
                      <a:pt x="72" y="100"/>
                      <a:pt x="76" y="101"/>
                    </a:cubicBezTo>
                    <a:cubicBezTo>
                      <a:pt x="80" y="103"/>
                      <a:pt x="83" y="107"/>
                      <a:pt x="85" y="111"/>
                    </a:cubicBezTo>
                    <a:cubicBezTo>
                      <a:pt x="87" y="116"/>
                      <a:pt x="87" y="121"/>
                      <a:pt x="85" y="125"/>
                    </a:cubicBezTo>
                    <a:cubicBezTo>
                      <a:pt x="83" y="128"/>
                      <a:pt x="80" y="132"/>
                      <a:pt x="75" y="134"/>
                    </a:cubicBezTo>
                    <a:cubicBezTo>
                      <a:pt x="69" y="136"/>
                      <a:pt x="64" y="136"/>
                      <a:pt x="59" y="134"/>
                    </a:cubicBezTo>
                    <a:cubicBezTo>
                      <a:pt x="54" y="132"/>
                      <a:pt x="50" y="127"/>
                      <a:pt x="47" y="119"/>
                    </a:cubicBezTo>
                    <a:cubicBezTo>
                      <a:pt x="22" y="129"/>
                      <a:pt x="22" y="129"/>
                      <a:pt x="22" y="129"/>
                    </a:cubicBezTo>
                    <a:cubicBezTo>
                      <a:pt x="22" y="130"/>
                      <a:pt x="22" y="130"/>
                      <a:pt x="22" y="130"/>
                    </a:cubicBezTo>
                    <a:cubicBezTo>
                      <a:pt x="27" y="143"/>
                      <a:pt x="34" y="151"/>
                      <a:pt x="44" y="155"/>
                    </a:cubicBezTo>
                    <a:cubicBezTo>
                      <a:pt x="54" y="159"/>
                      <a:pt x="64" y="159"/>
                      <a:pt x="76" y="156"/>
                    </a:cubicBezTo>
                    <a:cubicBezTo>
                      <a:pt x="78" y="162"/>
                      <a:pt x="78" y="162"/>
                      <a:pt x="78" y="162"/>
                    </a:cubicBezTo>
                    <a:cubicBezTo>
                      <a:pt x="84" y="162"/>
                      <a:pt x="89" y="162"/>
                      <a:pt x="94" y="162"/>
                    </a:cubicBezTo>
                    <a:cubicBezTo>
                      <a:pt x="90" y="150"/>
                      <a:pt x="90" y="150"/>
                      <a:pt x="90" y="150"/>
                    </a:cubicBezTo>
                    <a:cubicBezTo>
                      <a:pt x="100" y="145"/>
                      <a:pt x="107" y="138"/>
                      <a:pt x="111" y="129"/>
                    </a:cubicBezTo>
                    <a:cubicBezTo>
                      <a:pt x="114" y="120"/>
                      <a:pt x="114" y="111"/>
                      <a:pt x="110" y="101"/>
                    </a:cubicBezTo>
                    <a:cubicBezTo>
                      <a:pt x="106" y="91"/>
                      <a:pt x="100" y="84"/>
                      <a:pt x="91" y="80"/>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7">
                <a:extLst>
                  <a:ext uri="{FF2B5EF4-FFF2-40B4-BE49-F238E27FC236}">
                    <a16:creationId xmlns:a16="http://schemas.microsoft.com/office/drawing/2014/main" id="{A31959FF-5F83-1D51-D82C-3819C0A335AF}"/>
                  </a:ext>
                </a:extLst>
              </p:cNvPr>
              <p:cNvSpPr>
                <a:spLocks/>
              </p:cNvSpPr>
              <p:nvPr/>
            </p:nvSpPr>
            <p:spPr bwMode="auto">
              <a:xfrm>
                <a:off x="3966471" y="2351047"/>
                <a:ext cx="102088" cy="102088"/>
              </a:xfrm>
              <a:custGeom>
                <a:avLst/>
                <a:gdLst>
                  <a:gd name="T0" fmla="*/ 64 w 64"/>
                  <a:gd name="T1" fmla="*/ 12 h 64"/>
                  <a:gd name="T2" fmla="*/ 34 w 64"/>
                  <a:gd name="T3" fmla="*/ 10 h 64"/>
                  <a:gd name="T4" fmla="*/ 12 w 64"/>
                  <a:gd name="T5" fmla="*/ 0 h 64"/>
                  <a:gd name="T6" fmla="*/ 0 w 64"/>
                  <a:gd name="T7" fmla="*/ 52 h 64"/>
                  <a:gd name="T8" fmla="*/ 17 w 64"/>
                  <a:gd name="T9" fmla="*/ 52 h 64"/>
                  <a:gd name="T10" fmla="*/ 52 w 64"/>
                  <a:gd name="T11" fmla="*/ 64 h 64"/>
                  <a:gd name="T12" fmla="*/ 64 w 64"/>
                  <a:gd name="T13" fmla="*/ 1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12"/>
                    </a:moveTo>
                    <a:cubicBezTo>
                      <a:pt x="54" y="13"/>
                      <a:pt x="44" y="13"/>
                      <a:pt x="34" y="10"/>
                    </a:cubicBezTo>
                    <a:cubicBezTo>
                      <a:pt x="26" y="8"/>
                      <a:pt x="19" y="4"/>
                      <a:pt x="12" y="0"/>
                    </a:cubicBezTo>
                    <a:cubicBezTo>
                      <a:pt x="14" y="18"/>
                      <a:pt x="10" y="37"/>
                      <a:pt x="0" y="52"/>
                    </a:cubicBezTo>
                    <a:cubicBezTo>
                      <a:pt x="6" y="52"/>
                      <a:pt x="11" y="52"/>
                      <a:pt x="17" y="52"/>
                    </a:cubicBezTo>
                    <a:cubicBezTo>
                      <a:pt x="29" y="53"/>
                      <a:pt x="41" y="57"/>
                      <a:pt x="52" y="64"/>
                    </a:cubicBezTo>
                    <a:cubicBezTo>
                      <a:pt x="50" y="46"/>
                      <a:pt x="54" y="28"/>
                      <a:pt x="64"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38">
                <a:extLst>
                  <a:ext uri="{FF2B5EF4-FFF2-40B4-BE49-F238E27FC236}">
                    <a16:creationId xmlns:a16="http://schemas.microsoft.com/office/drawing/2014/main" id="{1F256931-2D4E-E177-BD28-5AA429C70E56}"/>
                  </a:ext>
                </a:extLst>
              </p:cNvPr>
              <p:cNvSpPr>
                <a:spLocks noChangeArrowheads="1"/>
              </p:cNvSpPr>
              <p:nvPr/>
            </p:nvSpPr>
            <p:spPr bwMode="auto">
              <a:xfrm>
                <a:off x="2158268" y="1458546"/>
                <a:ext cx="895595" cy="895594"/>
              </a:xfrm>
              <a:prstGeom prst="ellipse">
                <a:avLst/>
              </a:pr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39">
                <a:extLst>
                  <a:ext uri="{FF2B5EF4-FFF2-40B4-BE49-F238E27FC236}">
                    <a16:creationId xmlns:a16="http://schemas.microsoft.com/office/drawing/2014/main" id="{C470B85B-CFC2-A4BD-3DE3-499288EFE5B2}"/>
                  </a:ext>
                </a:extLst>
              </p:cNvPr>
              <p:cNvSpPr>
                <a:spLocks noChangeArrowheads="1"/>
              </p:cNvSpPr>
              <p:nvPr/>
            </p:nvSpPr>
            <p:spPr bwMode="auto">
              <a:xfrm>
                <a:off x="2274277" y="1574556"/>
                <a:ext cx="663575" cy="663575"/>
              </a:xfrm>
              <a:prstGeom prst="ellipse">
                <a:avLst/>
              </a:prstGeom>
              <a:solidFill>
                <a:srgbClr val="FFD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0">
                <a:extLst>
                  <a:ext uri="{FF2B5EF4-FFF2-40B4-BE49-F238E27FC236}">
                    <a16:creationId xmlns:a16="http://schemas.microsoft.com/office/drawing/2014/main" id="{ED332C9B-5343-6085-578E-BC47EAFC0A60}"/>
                  </a:ext>
                </a:extLst>
              </p:cNvPr>
              <p:cNvSpPr>
                <a:spLocks/>
              </p:cNvSpPr>
              <p:nvPr/>
            </p:nvSpPr>
            <p:spPr bwMode="auto">
              <a:xfrm>
                <a:off x="2467627" y="1641068"/>
                <a:ext cx="275329" cy="530551"/>
              </a:xfrm>
              <a:custGeom>
                <a:avLst/>
                <a:gdLst>
                  <a:gd name="T0" fmla="*/ 121 w 173"/>
                  <a:gd name="T1" fmla="*/ 229 h 334"/>
                  <a:gd name="T2" fmla="*/ 113 w 173"/>
                  <a:gd name="T3" fmla="*/ 206 h 334"/>
                  <a:gd name="T4" fmla="*/ 85 w 173"/>
                  <a:gd name="T5" fmla="*/ 189 h 334"/>
                  <a:gd name="T6" fmla="*/ 28 w 173"/>
                  <a:gd name="T7" fmla="*/ 158 h 334"/>
                  <a:gd name="T8" fmla="*/ 9 w 173"/>
                  <a:gd name="T9" fmla="*/ 108 h 334"/>
                  <a:gd name="T10" fmla="*/ 28 w 173"/>
                  <a:gd name="T11" fmla="*/ 60 h 334"/>
                  <a:gd name="T12" fmla="*/ 78 w 173"/>
                  <a:gd name="T13" fmla="*/ 38 h 334"/>
                  <a:gd name="T14" fmla="*/ 78 w 173"/>
                  <a:gd name="T15" fmla="*/ 0 h 334"/>
                  <a:gd name="T16" fmla="*/ 106 w 173"/>
                  <a:gd name="T17" fmla="*/ 0 h 334"/>
                  <a:gd name="T18" fmla="*/ 106 w 173"/>
                  <a:gd name="T19" fmla="*/ 38 h 334"/>
                  <a:gd name="T20" fmla="*/ 155 w 173"/>
                  <a:gd name="T21" fmla="*/ 64 h 334"/>
                  <a:gd name="T22" fmla="*/ 172 w 173"/>
                  <a:gd name="T23" fmla="*/ 119 h 334"/>
                  <a:gd name="T24" fmla="*/ 171 w 173"/>
                  <a:gd name="T25" fmla="*/ 120 h 334"/>
                  <a:gd name="T26" fmla="*/ 122 w 173"/>
                  <a:gd name="T27" fmla="*/ 120 h 334"/>
                  <a:gd name="T28" fmla="*/ 113 w 173"/>
                  <a:gd name="T29" fmla="*/ 88 h 334"/>
                  <a:gd name="T30" fmla="*/ 90 w 173"/>
                  <a:gd name="T31" fmla="*/ 77 h 334"/>
                  <a:gd name="T32" fmla="*/ 67 w 173"/>
                  <a:gd name="T33" fmla="*/ 85 h 334"/>
                  <a:gd name="T34" fmla="*/ 60 w 173"/>
                  <a:gd name="T35" fmla="*/ 109 h 334"/>
                  <a:gd name="T36" fmla="*/ 68 w 173"/>
                  <a:gd name="T37" fmla="*/ 131 h 334"/>
                  <a:gd name="T38" fmla="*/ 96 w 173"/>
                  <a:gd name="T39" fmla="*/ 147 h 334"/>
                  <a:gd name="T40" fmla="*/ 154 w 173"/>
                  <a:gd name="T41" fmla="*/ 180 h 334"/>
                  <a:gd name="T42" fmla="*/ 173 w 173"/>
                  <a:gd name="T43" fmla="*/ 229 h 334"/>
                  <a:gd name="T44" fmla="*/ 154 w 173"/>
                  <a:gd name="T45" fmla="*/ 277 h 334"/>
                  <a:gd name="T46" fmla="*/ 103 w 173"/>
                  <a:gd name="T47" fmla="*/ 299 h 334"/>
                  <a:gd name="T48" fmla="*/ 103 w 173"/>
                  <a:gd name="T49" fmla="*/ 334 h 334"/>
                  <a:gd name="T50" fmla="*/ 75 w 173"/>
                  <a:gd name="T51" fmla="*/ 334 h 334"/>
                  <a:gd name="T52" fmla="*/ 75 w 173"/>
                  <a:gd name="T53" fmla="*/ 299 h 334"/>
                  <a:gd name="T54" fmla="*/ 21 w 173"/>
                  <a:gd name="T55" fmla="*/ 276 h 334"/>
                  <a:gd name="T56" fmla="*/ 0 w 173"/>
                  <a:gd name="T57" fmla="*/ 217 h 334"/>
                  <a:gd name="T58" fmla="*/ 0 w 173"/>
                  <a:gd name="T59" fmla="*/ 217 h 334"/>
                  <a:gd name="T60" fmla="*/ 50 w 173"/>
                  <a:gd name="T61" fmla="*/ 217 h 334"/>
                  <a:gd name="T62" fmla="*/ 61 w 173"/>
                  <a:gd name="T63" fmla="*/ 250 h 334"/>
                  <a:gd name="T64" fmla="*/ 88 w 173"/>
                  <a:gd name="T65" fmla="*/ 260 h 334"/>
                  <a:gd name="T66" fmla="*/ 113 w 173"/>
                  <a:gd name="T67" fmla="*/ 252 h 334"/>
                  <a:gd name="T68" fmla="*/ 121 w 173"/>
                  <a:gd name="T69" fmla="*/ 22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3" h="334">
                    <a:moveTo>
                      <a:pt x="121" y="229"/>
                    </a:moveTo>
                    <a:cubicBezTo>
                      <a:pt x="121" y="220"/>
                      <a:pt x="119" y="212"/>
                      <a:pt x="113" y="206"/>
                    </a:cubicBezTo>
                    <a:cubicBezTo>
                      <a:pt x="108" y="200"/>
                      <a:pt x="98" y="194"/>
                      <a:pt x="85" y="189"/>
                    </a:cubicBezTo>
                    <a:cubicBezTo>
                      <a:pt x="59" y="180"/>
                      <a:pt x="40" y="169"/>
                      <a:pt x="28" y="158"/>
                    </a:cubicBezTo>
                    <a:cubicBezTo>
                      <a:pt x="15" y="146"/>
                      <a:pt x="9" y="129"/>
                      <a:pt x="9" y="108"/>
                    </a:cubicBezTo>
                    <a:cubicBezTo>
                      <a:pt x="9" y="89"/>
                      <a:pt x="15" y="73"/>
                      <a:pt x="28" y="60"/>
                    </a:cubicBezTo>
                    <a:cubicBezTo>
                      <a:pt x="40" y="47"/>
                      <a:pt x="57" y="40"/>
                      <a:pt x="78" y="38"/>
                    </a:cubicBezTo>
                    <a:cubicBezTo>
                      <a:pt x="78" y="0"/>
                      <a:pt x="78" y="0"/>
                      <a:pt x="78" y="0"/>
                    </a:cubicBezTo>
                    <a:cubicBezTo>
                      <a:pt x="106" y="0"/>
                      <a:pt x="106" y="0"/>
                      <a:pt x="106" y="0"/>
                    </a:cubicBezTo>
                    <a:cubicBezTo>
                      <a:pt x="106" y="38"/>
                      <a:pt x="106" y="38"/>
                      <a:pt x="106" y="38"/>
                    </a:cubicBezTo>
                    <a:cubicBezTo>
                      <a:pt x="127" y="41"/>
                      <a:pt x="143" y="50"/>
                      <a:pt x="155" y="64"/>
                    </a:cubicBezTo>
                    <a:cubicBezTo>
                      <a:pt x="166" y="78"/>
                      <a:pt x="172" y="96"/>
                      <a:pt x="172" y="119"/>
                    </a:cubicBezTo>
                    <a:cubicBezTo>
                      <a:pt x="171" y="120"/>
                      <a:pt x="171" y="120"/>
                      <a:pt x="171" y="120"/>
                    </a:cubicBezTo>
                    <a:cubicBezTo>
                      <a:pt x="122" y="120"/>
                      <a:pt x="122" y="120"/>
                      <a:pt x="122" y="120"/>
                    </a:cubicBezTo>
                    <a:cubicBezTo>
                      <a:pt x="122" y="106"/>
                      <a:pt x="119" y="95"/>
                      <a:pt x="113" y="88"/>
                    </a:cubicBezTo>
                    <a:cubicBezTo>
                      <a:pt x="107" y="81"/>
                      <a:pt x="100" y="77"/>
                      <a:pt x="90" y="77"/>
                    </a:cubicBezTo>
                    <a:cubicBezTo>
                      <a:pt x="80" y="77"/>
                      <a:pt x="72" y="80"/>
                      <a:pt x="67" y="85"/>
                    </a:cubicBezTo>
                    <a:cubicBezTo>
                      <a:pt x="62" y="91"/>
                      <a:pt x="60" y="99"/>
                      <a:pt x="60" y="109"/>
                    </a:cubicBezTo>
                    <a:cubicBezTo>
                      <a:pt x="60" y="118"/>
                      <a:pt x="62" y="125"/>
                      <a:pt x="68" y="131"/>
                    </a:cubicBezTo>
                    <a:cubicBezTo>
                      <a:pt x="73" y="136"/>
                      <a:pt x="82" y="142"/>
                      <a:pt x="96" y="147"/>
                    </a:cubicBezTo>
                    <a:cubicBezTo>
                      <a:pt x="122" y="158"/>
                      <a:pt x="141" y="168"/>
                      <a:pt x="154" y="180"/>
                    </a:cubicBezTo>
                    <a:cubicBezTo>
                      <a:pt x="166" y="192"/>
                      <a:pt x="173" y="208"/>
                      <a:pt x="173" y="229"/>
                    </a:cubicBezTo>
                    <a:cubicBezTo>
                      <a:pt x="173" y="249"/>
                      <a:pt x="166" y="265"/>
                      <a:pt x="154" y="277"/>
                    </a:cubicBezTo>
                    <a:cubicBezTo>
                      <a:pt x="141" y="290"/>
                      <a:pt x="124" y="297"/>
                      <a:pt x="103" y="299"/>
                    </a:cubicBezTo>
                    <a:cubicBezTo>
                      <a:pt x="103" y="334"/>
                      <a:pt x="103" y="334"/>
                      <a:pt x="103" y="334"/>
                    </a:cubicBezTo>
                    <a:cubicBezTo>
                      <a:pt x="75" y="334"/>
                      <a:pt x="75" y="334"/>
                      <a:pt x="75" y="334"/>
                    </a:cubicBezTo>
                    <a:cubicBezTo>
                      <a:pt x="75" y="299"/>
                      <a:pt x="75" y="299"/>
                      <a:pt x="75" y="299"/>
                    </a:cubicBezTo>
                    <a:cubicBezTo>
                      <a:pt x="53" y="297"/>
                      <a:pt x="35" y="289"/>
                      <a:pt x="21" y="276"/>
                    </a:cubicBezTo>
                    <a:cubicBezTo>
                      <a:pt x="6" y="263"/>
                      <a:pt x="0" y="243"/>
                      <a:pt x="0" y="217"/>
                    </a:cubicBezTo>
                    <a:cubicBezTo>
                      <a:pt x="0" y="217"/>
                      <a:pt x="0" y="217"/>
                      <a:pt x="0" y="217"/>
                    </a:cubicBezTo>
                    <a:cubicBezTo>
                      <a:pt x="50" y="217"/>
                      <a:pt x="50" y="217"/>
                      <a:pt x="50" y="217"/>
                    </a:cubicBezTo>
                    <a:cubicBezTo>
                      <a:pt x="50" y="232"/>
                      <a:pt x="54" y="243"/>
                      <a:pt x="61" y="250"/>
                    </a:cubicBezTo>
                    <a:cubicBezTo>
                      <a:pt x="68" y="257"/>
                      <a:pt x="77" y="260"/>
                      <a:pt x="88" y="260"/>
                    </a:cubicBezTo>
                    <a:cubicBezTo>
                      <a:pt x="99" y="260"/>
                      <a:pt x="107" y="258"/>
                      <a:pt x="113" y="252"/>
                    </a:cubicBezTo>
                    <a:cubicBezTo>
                      <a:pt x="119" y="246"/>
                      <a:pt x="121" y="239"/>
                      <a:pt x="121" y="229"/>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1">
                <a:extLst>
                  <a:ext uri="{FF2B5EF4-FFF2-40B4-BE49-F238E27FC236}">
                    <a16:creationId xmlns:a16="http://schemas.microsoft.com/office/drawing/2014/main" id="{8FAE55A2-E437-3EE1-0F73-3D9A70CE024F}"/>
                  </a:ext>
                </a:extLst>
              </p:cNvPr>
              <p:cNvSpPr>
                <a:spLocks/>
              </p:cNvSpPr>
              <p:nvPr/>
            </p:nvSpPr>
            <p:spPr bwMode="auto">
              <a:xfrm>
                <a:off x="2278918" y="1579196"/>
                <a:ext cx="222738" cy="224286"/>
              </a:xfrm>
              <a:custGeom>
                <a:avLst/>
                <a:gdLst>
                  <a:gd name="T0" fmla="*/ 70 w 140"/>
                  <a:gd name="T1" fmla="*/ 141 h 141"/>
                  <a:gd name="T2" fmla="*/ 0 w 140"/>
                  <a:gd name="T3" fmla="*/ 71 h 141"/>
                  <a:gd name="T4" fmla="*/ 70 w 140"/>
                  <a:gd name="T5" fmla="*/ 0 h 141"/>
                  <a:gd name="T6" fmla="*/ 140 w 140"/>
                  <a:gd name="T7" fmla="*/ 71 h 141"/>
                  <a:gd name="T8" fmla="*/ 70 w 140"/>
                  <a:gd name="T9" fmla="*/ 141 h 141"/>
                </a:gdLst>
                <a:ahLst/>
                <a:cxnLst>
                  <a:cxn ang="0">
                    <a:pos x="T0" y="T1"/>
                  </a:cxn>
                  <a:cxn ang="0">
                    <a:pos x="T2" y="T3"/>
                  </a:cxn>
                  <a:cxn ang="0">
                    <a:pos x="T4" y="T5"/>
                  </a:cxn>
                  <a:cxn ang="0">
                    <a:pos x="T6" y="T7"/>
                  </a:cxn>
                  <a:cxn ang="0">
                    <a:pos x="T8" y="T9"/>
                  </a:cxn>
                </a:cxnLst>
                <a:rect l="0" t="0" r="r" b="b"/>
                <a:pathLst>
                  <a:path w="140" h="141">
                    <a:moveTo>
                      <a:pt x="70" y="141"/>
                    </a:moveTo>
                    <a:cubicBezTo>
                      <a:pt x="56" y="110"/>
                      <a:pt x="31" y="85"/>
                      <a:pt x="0" y="71"/>
                    </a:cubicBezTo>
                    <a:cubicBezTo>
                      <a:pt x="31" y="56"/>
                      <a:pt x="56" y="31"/>
                      <a:pt x="70" y="0"/>
                    </a:cubicBezTo>
                    <a:cubicBezTo>
                      <a:pt x="85" y="31"/>
                      <a:pt x="109" y="56"/>
                      <a:pt x="140" y="71"/>
                    </a:cubicBezTo>
                    <a:cubicBezTo>
                      <a:pt x="109" y="85"/>
                      <a:pt x="85" y="110"/>
                      <a:pt x="70" y="1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5" name="TextBox 54">
            <a:extLst>
              <a:ext uri="{FF2B5EF4-FFF2-40B4-BE49-F238E27FC236}">
                <a16:creationId xmlns:a16="http://schemas.microsoft.com/office/drawing/2014/main" id="{4C25EA36-8A83-215F-FFD8-B4FA7E057084}"/>
              </a:ext>
            </a:extLst>
          </p:cNvPr>
          <p:cNvSpPr txBox="1"/>
          <p:nvPr/>
        </p:nvSpPr>
        <p:spPr>
          <a:xfrm>
            <a:off x="670889" y="3086375"/>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56" name="TextBox 55">
            <a:extLst>
              <a:ext uri="{FF2B5EF4-FFF2-40B4-BE49-F238E27FC236}">
                <a16:creationId xmlns:a16="http://schemas.microsoft.com/office/drawing/2014/main" id="{4972612A-9AF7-225B-B579-4411A0298EE6}"/>
              </a:ext>
            </a:extLst>
          </p:cNvPr>
          <p:cNvSpPr txBox="1"/>
          <p:nvPr/>
        </p:nvSpPr>
        <p:spPr>
          <a:xfrm>
            <a:off x="670889" y="337101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57" name="TextBox 56">
            <a:extLst>
              <a:ext uri="{FF2B5EF4-FFF2-40B4-BE49-F238E27FC236}">
                <a16:creationId xmlns:a16="http://schemas.microsoft.com/office/drawing/2014/main" id="{B904E4F3-C71C-3EAA-6445-FE82BDAF114E}"/>
              </a:ext>
            </a:extLst>
          </p:cNvPr>
          <p:cNvSpPr txBox="1"/>
          <p:nvPr/>
        </p:nvSpPr>
        <p:spPr>
          <a:xfrm>
            <a:off x="670889" y="4668432"/>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58" name="TextBox 57">
            <a:extLst>
              <a:ext uri="{FF2B5EF4-FFF2-40B4-BE49-F238E27FC236}">
                <a16:creationId xmlns:a16="http://schemas.microsoft.com/office/drawing/2014/main" id="{886A0C30-0AF6-314D-8CC6-8479E4853A3D}"/>
              </a:ext>
            </a:extLst>
          </p:cNvPr>
          <p:cNvSpPr txBox="1"/>
          <p:nvPr/>
        </p:nvSpPr>
        <p:spPr>
          <a:xfrm>
            <a:off x="670889" y="4953067"/>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59" name="TextBox 58">
            <a:extLst>
              <a:ext uri="{FF2B5EF4-FFF2-40B4-BE49-F238E27FC236}">
                <a16:creationId xmlns:a16="http://schemas.microsoft.com/office/drawing/2014/main" id="{64D3E390-AEC8-4F4E-A40C-AFF018217900}"/>
              </a:ext>
            </a:extLst>
          </p:cNvPr>
          <p:cNvSpPr txBox="1"/>
          <p:nvPr/>
        </p:nvSpPr>
        <p:spPr>
          <a:xfrm>
            <a:off x="9769314" y="3086375"/>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0" name="TextBox 59">
            <a:extLst>
              <a:ext uri="{FF2B5EF4-FFF2-40B4-BE49-F238E27FC236}">
                <a16:creationId xmlns:a16="http://schemas.microsoft.com/office/drawing/2014/main" id="{F2ABF3E6-B7B0-B509-0489-4DCEE5663043}"/>
              </a:ext>
            </a:extLst>
          </p:cNvPr>
          <p:cNvSpPr txBox="1"/>
          <p:nvPr/>
        </p:nvSpPr>
        <p:spPr>
          <a:xfrm>
            <a:off x="8160260" y="3371010"/>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1" name="TextBox 60">
            <a:extLst>
              <a:ext uri="{FF2B5EF4-FFF2-40B4-BE49-F238E27FC236}">
                <a16:creationId xmlns:a16="http://schemas.microsoft.com/office/drawing/2014/main" id="{0114AE47-9007-160C-3AC4-52FCB4DA49FD}"/>
              </a:ext>
            </a:extLst>
          </p:cNvPr>
          <p:cNvSpPr txBox="1"/>
          <p:nvPr/>
        </p:nvSpPr>
        <p:spPr>
          <a:xfrm>
            <a:off x="9769314" y="4668432"/>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2" name="TextBox 61">
            <a:extLst>
              <a:ext uri="{FF2B5EF4-FFF2-40B4-BE49-F238E27FC236}">
                <a16:creationId xmlns:a16="http://schemas.microsoft.com/office/drawing/2014/main" id="{250FE3FD-6CBE-1481-D80A-C1FA7C4DF2B9}"/>
              </a:ext>
            </a:extLst>
          </p:cNvPr>
          <p:cNvSpPr txBox="1"/>
          <p:nvPr/>
        </p:nvSpPr>
        <p:spPr>
          <a:xfrm>
            <a:off x="8160260" y="4953067"/>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Tree>
    <p:extLst>
      <p:ext uri="{BB962C8B-B14F-4D97-AF65-F5344CB8AC3E}">
        <p14:creationId xmlns:p14="http://schemas.microsoft.com/office/powerpoint/2010/main" val="28606170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65" name="TextBox 64">
            <a:extLst>
              <a:ext uri="{FF2B5EF4-FFF2-40B4-BE49-F238E27FC236}">
                <a16:creationId xmlns:a16="http://schemas.microsoft.com/office/drawing/2014/main" id="{DEBFC2F5-4A42-B4F2-9B18-C2448E340491}"/>
              </a:ext>
            </a:extLst>
          </p:cNvPr>
          <p:cNvSpPr txBox="1"/>
          <p:nvPr/>
        </p:nvSpPr>
        <p:spPr>
          <a:xfrm>
            <a:off x="670889" y="1813285"/>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6" name="TextBox 65">
            <a:extLst>
              <a:ext uri="{FF2B5EF4-FFF2-40B4-BE49-F238E27FC236}">
                <a16:creationId xmlns:a16="http://schemas.microsoft.com/office/drawing/2014/main" id="{0C988A53-D56B-FB3F-9915-36C3A365F8D2}"/>
              </a:ext>
            </a:extLst>
          </p:cNvPr>
          <p:cNvSpPr txBox="1"/>
          <p:nvPr/>
        </p:nvSpPr>
        <p:spPr>
          <a:xfrm>
            <a:off x="670889" y="209792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7" name="TextBox 66">
            <a:extLst>
              <a:ext uri="{FF2B5EF4-FFF2-40B4-BE49-F238E27FC236}">
                <a16:creationId xmlns:a16="http://schemas.microsoft.com/office/drawing/2014/main" id="{E8CF7EB4-0036-4FC3-F3D7-DC6BB4EC091E}"/>
              </a:ext>
            </a:extLst>
          </p:cNvPr>
          <p:cNvSpPr txBox="1"/>
          <p:nvPr/>
        </p:nvSpPr>
        <p:spPr>
          <a:xfrm>
            <a:off x="670889" y="3395342"/>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8" name="TextBox 67">
            <a:extLst>
              <a:ext uri="{FF2B5EF4-FFF2-40B4-BE49-F238E27FC236}">
                <a16:creationId xmlns:a16="http://schemas.microsoft.com/office/drawing/2014/main" id="{470F4B14-7662-4820-7B99-A24FC72D6458}"/>
              </a:ext>
            </a:extLst>
          </p:cNvPr>
          <p:cNvSpPr txBox="1"/>
          <p:nvPr/>
        </p:nvSpPr>
        <p:spPr>
          <a:xfrm>
            <a:off x="670889" y="3679977"/>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9" name="TextBox 68">
            <a:extLst>
              <a:ext uri="{FF2B5EF4-FFF2-40B4-BE49-F238E27FC236}">
                <a16:creationId xmlns:a16="http://schemas.microsoft.com/office/drawing/2014/main" id="{BC9DA579-B18B-8F99-0FD3-F13DB5CF8998}"/>
              </a:ext>
            </a:extLst>
          </p:cNvPr>
          <p:cNvSpPr txBox="1"/>
          <p:nvPr/>
        </p:nvSpPr>
        <p:spPr>
          <a:xfrm>
            <a:off x="670889" y="4977399"/>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0" name="TextBox 69">
            <a:extLst>
              <a:ext uri="{FF2B5EF4-FFF2-40B4-BE49-F238E27FC236}">
                <a16:creationId xmlns:a16="http://schemas.microsoft.com/office/drawing/2014/main" id="{06990BB9-5B14-F3D0-335C-E46356983310}"/>
              </a:ext>
            </a:extLst>
          </p:cNvPr>
          <p:cNvSpPr txBox="1"/>
          <p:nvPr/>
        </p:nvSpPr>
        <p:spPr>
          <a:xfrm>
            <a:off x="670889" y="5262034"/>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1" name="TextBox 70">
            <a:extLst>
              <a:ext uri="{FF2B5EF4-FFF2-40B4-BE49-F238E27FC236}">
                <a16:creationId xmlns:a16="http://schemas.microsoft.com/office/drawing/2014/main" id="{051E5271-A18C-05FF-7EF0-C863E8EC6669}"/>
              </a:ext>
            </a:extLst>
          </p:cNvPr>
          <p:cNvSpPr txBox="1"/>
          <p:nvPr/>
        </p:nvSpPr>
        <p:spPr>
          <a:xfrm>
            <a:off x="9769314" y="1813285"/>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2" name="TextBox 71">
            <a:extLst>
              <a:ext uri="{FF2B5EF4-FFF2-40B4-BE49-F238E27FC236}">
                <a16:creationId xmlns:a16="http://schemas.microsoft.com/office/drawing/2014/main" id="{C2CE0C26-217F-AFB4-CB9E-5DC1F4F820D5}"/>
              </a:ext>
            </a:extLst>
          </p:cNvPr>
          <p:cNvSpPr txBox="1"/>
          <p:nvPr/>
        </p:nvSpPr>
        <p:spPr>
          <a:xfrm>
            <a:off x="8160260" y="2097920"/>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3" name="TextBox 72">
            <a:extLst>
              <a:ext uri="{FF2B5EF4-FFF2-40B4-BE49-F238E27FC236}">
                <a16:creationId xmlns:a16="http://schemas.microsoft.com/office/drawing/2014/main" id="{51B3E5A8-94C6-150A-EBA9-9757A2C159BD}"/>
              </a:ext>
            </a:extLst>
          </p:cNvPr>
          <p:cNvSpPr txBox="1"/>
          <p:nvPr/>
        </p:nvSpPr>
        <p:spPr>
          <a:xfrm>
            <a:off x="9769314" y="3395342"/>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4" name="TextBox 73">
            <a:extLst>
              <a:ext uri="{FF2B5EF4-FFF2-40B4-BE49-F238E27FC236}">
                <a16:creationId xmlns:a16="http://schemas.microsoft.com/office/drawing/2014/main" id="{AD5640D3-D152-625C-4AD6-55F33F54C990}"/>
              </a:ext>
            </a:extLst>
          </p:cNvPr>
          <p:cNvSpPr txBox="1"/>
          <p:nvPr/>
        </p:nvSpPr>
        <p:spPr>
          <a:xfrm>
            <a:off x="8160260" y="3679977"/>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5" name="TextBox 74">
            <a:extLst>
              <a:ext uri="{FF2B5EF4-FFF2-40B4-BE49-F238E27FC236}">
                <a16:creationId xmlns:a16="http://schemas.microsoft.com/office/drawing/2014/main" id="{B0C57130-FAFC-9B7A-2356-E66982CAC2FC}"/>
              </a:ext>
            </a:extLst>
          </p:cNvPr>
          <p:cNvSpPr txBox="1"/>
          <p:nvPr/>
        </p:nvSpPr>
        <p:spPr>
          <a:xfrm>
            <a:off x="9769314" y="4977399"/>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6" name="TextBox 75">
            <a:extLst>
              <a:ext uri="{FF2B5EF4-FFF2-40B4-BE49-F238E27FC236}">
                <a16:creationId xmlns:a16="http://schemas.microsoft.com/office/drawing/2014/main" id="{DAA2B917-43E2-39D6-EC81-43A3D2FC2220}"/>
              </a:ext>
            </a:extLst>
          </p:cNvPr>
          <p:cNvSpPr txBox="1"/>
          <p:nvPr/>
        </p:nvSpPr>
        <p:spPr>
          <a:xfrm>
            <a:off x="8160260" y="5262034"/>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nvGrpSpPr>
          <p:cNvPr id="11" name="Group 10">
            <a:extLst>
              <a:ext uri="{FF2B5EF4-FFF2-40B4-BE49-F238E27FC236}">
                <a16:creationId xmlns:a16="http://schemas.microsoft.com/office/drawing/2014/main" id="{244F34D3-C93B-9AFA-1481-51B60FAF5558}"/>
              </a:ext>
            </a:extLst>
          </p:cNvPr>
          <p:cNvGrpSpPr/>
          <p:nvPr/>
        </p:nvGrpSpPr>
        <p:grpSpPr>
          <a:xfrm>
            <a:off x="4161693" y="1848505"/>
            <a:ext cx="3915506" cy="4470414"/>
            <a:chOff x="914401" y="1707828"/>
            <a:chExt cx="3915506" cy="4470414"/>
          </a:xfrm>
        </p:grpSpPr>
        <p:grpSp>
          <p:nvGrpSpPr>
            <p:cNvPr id="12" name="Group 11">
              <a:extLst>
                <a:ext uri="{FF2B5EF4-FFF2-40B4-BE49-F238E27FC236}">
                  <a16:creationId xmlns:a16="http://schemas.microsoft.com/office/drawing/2014/main" id="{DDDDDCE1-A215-20F6-33CF-AEA00FB01A9E}"/>
                </a:ext>
              </a:extLst>
            </p:cNvPr>
            <p:cNvGrpSpPr/>
            <p:nvPr/>
          </p:nvGrpSpPr>
          <p:grpSpPr>
            <a:xfrm>
              <a:off x="914401" y="2559544"/>
              <a:ext cx="3915506" cy="3618698"/>
              <a:chOff x="914401" y="2559544"/>
              <a:chExt cx="3915506" cy="3618698"/>
            </a:xfrm>
          </p:grpSpPr>
          <p:sp>
            <p:nvSpPr>
              <p:cNvPr id="23" name="Oval 5">
                <a:extLst>
                  <a:ext uri="{FF2B5EF4-FFF2-40B4-BE49-F238E27FC236}">
                    <a16:creationId xmlns:a16="http://schemas.microsoft.com/office/drawing/2014/main" id="{C032BFE3-16B9-B8FB-428E-5AB141C72AFD}"/>
                  </a:ext>
                </a:extLst>
              </p:cNvPr>
              <p:cNvSpPr>
                <a:spLocks noChangeArrowheads="1"/>
              </p:cNvSpPr>
              <p:nvPr/>
            </p:nvSpPr>
            <p:spPr bwMode="auto">
              <a:xfrm>
                <a:off x="2495073" y="6075495"/>
                <a:ext cx="754161" cy="102747"/>
              </a:xfrm>
              <a:prstGeom prst="ellipse">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4" name="Freeform 6">
                <a:extLst>
                  <a:ext uri="{FF2B5EF4-FFF2-40B4-BE49-F238E27FC236}">
                    <a16:creationId xmlns:a16="http://schemas.microsoft.com/office/drawing/2014/main" id="{DF0B0312-E087-FBC6-D5FA-E83A35E29EA8}"/>
                  </a:ext>
                </a:extLst>
              </p:cNvPr>
              <p:cNvSpPr>
                <a:spLocks/>
              </p:cNvSpPr>
              <p:nvPr/>
            </p:nvSpPr>
            <p:spPr bwMode="auto">
              <a:xfrm>
                <a:off x="1945398" y="4315477"/>
                <a:ext cx="1854939" cy="896132"/>
              </a:xfrm>
              <a:custGeom>
                <a:avLst/>
                <a:gdLst>
                  <a:gd name="T0" fmla="*/ 0 w 1158"/>
                  <a:gd name="T1" fmla="*/ 0 h 661"/>
                  <a:gd name="T2" fmla="*/ 0 w 1158"/>
                  <a:gd name="T3" fmla="*/ 0 h 661"/>
                  <a:gd name="T4" fmla="*/ 12 w 1158"/>
                  <a:gd name="T5" fmla="*/ 26 h 661"/>
                  <a:gd name="T6" fmla="*/ 579 w 1158"/>
                  <a:gd name="T7" fmla="*/ 134 h 661"/>
                  <a:gd name="T8" fmla="*/ 1146 w 1158"/>
                  <a:gd name="T9" fmla="*/ 26 h 661"/>
                  <a:gd name="T10" fmla="*/ 1158 w 1158"/>
                  <a:gd name="T11" fmla="*/ 0 h 661"/>
                  <a:gd name="T12" fmla="*/ 1158 w 1158"/>
                  <a:gd name="T13" fmla="*/ 0 h 661"/>
                  <a:gd name="T14" fmla="*/ 1144 w 1158"/>
                  <a:gd name="T15" fmla="*/ 37 h 661"/>
                  <a:gd name="T16" fmla="*/ 1021 w 1158"/>
                  <a:gd name="T17" fmla="*/ 469 h 661"/>
                  <a:gd name="T18" fmla="*/ 1003 w 1158"/>
                  <a:gd name="T19" fmla="*/ 561 h 661"/>
                  <a:gd name="T20" fmla="*/ 1002 w 1158"/>
                  <a:gd name="T21" fmla="*/ 561 h 661"/>
                  <a:gd name="T22" fmla="*/ 994 w 1158"/>
                  <a:gd name="T23" fmla="*/ 580 h 661"/>
                  <a:gd name="T24" fmla="*/ 579 w 1158"/>
                  <a:gd name="T25" fmla="*/ 661 h 661"/>
                  <a:gd name="T26" fmla="*/ 164 w 1158"/>
                  <a:gd name="T27" fmla="*/ 580 h 661"/>
                  <a:gd name="T28" fmla="*/ 156 w 1158"/>
                  <a:gd name="T29" fmla="*/ 561 h 661"/>
                  <a:gd name="T30" fmla="*/ 155 w 1158"/>
                  <a:gd name="T31" fmla="*/ 561 h 661"/>
                  <a:gd name="T32" fmla="*/ 136 w 1158"/>
                  <a:gd name="T33" fmla="*/ 469 h 661"/>
                  <a:gd name="T34" fmla="*/ 14 w 1158"/>
                  <a:gd name="T35" fmla="*/ 37 h 661"/>
                  <a:gd name="T36" fmla="*/ 0 w 1158"/>
                  <a:gd name="T3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8" h="661">
                    <a:moveTo>
                      <a:pt x="0" y="0"/>
                    </a:moveTo>
                    <a:cubicBezTo>
                      <a:pt x="0" y="0"/>
                      <a:pt x="0" y="0"/>
                      <a:pt x="0" y="0"/>
                    </a:cubicBezTo>
                    <a:cubicBezTo>
                      <a:pt x="12" y="26"/>
                      <a:pt x="12" y="26"/>
                      <a:pt x="12" y="26"/>
                    </a:cubicBezTo>
                    <a:cubicBezTo>
                      <a:pt x="66" y="88"/>
                      <a:pt x="299" y="134"/>
                      <a:pt x="579" y="134"/>
                    </a:cubicBezTo>
                    <a:cubicBezTo>
                      <a:pt x="859" y="134"/>
                      <a:pt x="1092" y="88"/>
                      <a:pt x="1146" y="26"/>
                    </a:cubicBezTo>
                    <a:cubicBezTo>
                      <a:pt x="1158" y="0"/>
                      <a:pt x="1158" y="0"/>
                      <a:pt x="1158" y="0"/>
                    </a:cubicBezTo>
                    <a:cubicBezTo>
                      <a:pt x="1158" y="0"/>
                      <a:pt x="1158" y="0"/>
                      <a:pt x="1158" y="0"/>
                    </a:cubicBezTo>
                    <a:cubicBezTo>
                      <a:pt x="1144" y="37"/>
                      <a:pt x="1144" y="37"/>
                      <a:pt x="1144" y="37"/>
                    </a:cubicBezTo>
                    <a:cubicBezTo>
                      <a:pt x="1093" y="185"/>
                      <a:pt x="1052" y="330"/>
                      <a:pt x="1021" y="469"/>
                    </a:cubicBezTo>
                    <a:cubicBezTo>
                      <a:pt x="1003" y="561"/>
                      <a:pt x="1003" y="561"/>
                      <a:pt x="1003" y="561"/>
                    </a:cubicBezTo>
                    <a:cubicBezTo>
                      <a:pt x="1002" y="561"/>
                      <a:pt x="1002" y="561"/>
                      <a:pt x="1002" y="561"/>
                    </a:cubicBezTo>
                    <a:cubicBezTo>
                      <a:pt x="994" y="580"/>
                      <a:pt x="994" y="580"/>
                      <a:pt x="994" y="580"/>
                    </a:cubicBezTo>
                    <a:cubicBezTo>
                      <a:pt x="955" y="627"/>
                      <a:pt x="784" y="661"/>
                      <a:pt x="579" y="661"/>
                    </a:cubicBezTo>
                    <a:cubicBezTo>
                      <a:pt x="374" y="661"/>
                      <a:pt x="203" y="627"/>
                      <a:pt x="164" y="580"/>
                    </a:cubicBezTo>
                    <a:cubicBezTo>
                      <a:pt x="156" y="561"/>
                      <a:pt x="156" y="561"/>
                      <a:pt x="156" y="561"/>
                    </a:cubicBezTo>
                    <a:cubicBezTo>
                      <a:pt x="155" y="561"/>
                      <a:pt x="155" y="561"/>
                      <a:pt x="155" y="561"/>
                    </a:cubicBezTo>
                    <a:cubicBezTo>
                      <a:pt x="136" y="469"/>
                      <a:pt x="136" y="469"/>
                      <a:pt x="136" y="469"/>
                    </a:cubicBezTo>
                    <a:cubicBezTo>
                      <a:pt x="106" y="330"/>
                      <a:pt x="65" y="185"/>
                      <a:pt x="14" y="37"/>
                    </a:cubicBezTo>
                    <a:cubicBezTo>
                      <a:pt x="0" y="0"/>
                      <a:pt x="0" y="0"/>
                      <a:pt x="0"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5" name="Freeform 7">
                <a:extLst>
                  <a:ext uri="{FF2B5EF4-FFF2-40B4-BE49-F238E27FC236}">
                    <a16:creationId xmlns:a16="http://schemas.microsoft.com/office/drawing/2014/main" id="{A467F8F4-F181-BFA4-4295-9C345E63F22B}"/>
                  </a:ext>
                </a:extLst>
              </p:cNvPr>
              <p:cNvSpPr>
                <a:spLocks/>
              </p:cNvSpPr>
              <p:nvPr/>
            </p:nvSpPr>
            <p:spPr bwMode="auto">
              <a:xfrm>
                <a:off x="1545566" y="3552555"/>
                <a:ext cx="2654605" cy="944571"/>
              </a:xfrm>
              <a:custGeom>
                <a:avLst/>
                <a:gdLst>
                  <a:gd name="T0" fmla="*/ 0 w 1658"/>
                  <a:gd name="T1" fmla="*/ 0 h 696"/>
                  <a:gd name="T2" fmla="*/ 2 w 1658"/>
                  <a:gd name="T3" fmla="*/ 0 h 696"/>
                  <a:gd name="T4" fmla="*/ 18 w 1658"/>
                  <a:gd name="T5" fmla="*/ 29 h 696"/>
                  <a:gd name="T6" fmla="*/ 829 w 1658"/>
                  <a:gd name="T7" fmla="*/ 151 h 696"/>
                  <a:gd name="T8" fmla="*/ 1640 w 1658"/>
                  <a:gd name="T9" fmla="*/ 29 h 696"/>
                  <a:gd name="T10" fmla="*/ 1656 w 1658"/>
                  <a:gd name="T11" fmla="*/ 0 h 696"/>
                  <a:gd name="T12" fmla="*/ 1658 w 1658"/>
                  <a:gd name="T13" fmla="*/ 0 h 696"/>
                  <a:gd name="T14" fmla="*/ 1594 w 1658"/>
                  <a:gd name="T15" fmla="*/ 121 h 696"/>
                  <a:gd name="T16" fmla="*/ 1394 w 1658"/>
                  <a:gd name="T17" fmla="*/ 599 h 696"/>
                  <a:gd name="T18" fmla="*/ 1408 w 1658"/>
                  <a:gd name="T19" fmla="*/ 562 h 696"/>
                  <a:gd name="T20" fmla="*/ 1408 w 1658"/>
                  <a:gd name="T21" fmla="*/ 562 h 696"/>
                  <a:gd name="T22" fmla="*/ 1396 w 1658"/>
                  <a:gd name="T23" fmla="*/ 588 h 696"/>
                  <a:gd name="T24" fmla="*/ 829 w 1658"/>
                  <a:gd name="T25" fmla="*/ 696 h 696"/>
                  <a:gd name="T26" fmla="*/ 262 w 1658"/>
                  <a:gd name="T27" fmla="*/ 588 h 696"/>
                  <a:gd name="T28" fmla="*/ 250 w 1658"/>
                  <a:gd name="T29" fmla="*/ 562 h 696"/>
                  <a:gd name="T30" fmla="*/ 250 w 1658"/>
                  <a:gd name="T31" fmla="*/ 562 h 696"/>
                  <a:gd name="T32" fmla="*/ 264 w 1658"/>
                  <a:gd name="T33" fmla="*/ 599 h 696"/>
                  <a:gd name="T34" fmla="*/ 64 w 1658"/>
                  <a:gd name="T35" fmla="*/ 121 h 696"/>
                  <a:gd name="T36" fmla="*/ 0 w 1658"/>
                  <a:gd name="T37" fmla="*/ 0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8" h="696">
                    <a:moveTo>
                      <a:pt x="0" y="0"/>
                    </a:moveTo>
                    <a:cubicBezTo>
                      <a:pt x="2" y="0"/>
                      <a:pt x="2" y="0"/>
                      <a:pt x="2" y="0"/>
                    </a:cubicBezTo>
                    <a:cubicBezTo>
                      <a:pt x="18" y="29"/>
                      <a:pt x="18" y="29"/>
                      <a:pt x="18" y="29"/>
                    </a:cubicBezTo>
                    <a:cubicBezTo>
                      <a:pt x="95" y="98"/>
                      <a:pt x="429" y="151"/>
                      <a:pt x="829" y="151"/>
                    </a:cubicBezTo>
                    <a:cubicBezTo>
                      <a:pt x="1229" y="151"/>
                      <a:pt x="1563" y="98"/>
                      <a:pt x="1640" y="29"/>
                    </a:cubicBezTo>
                    <a:cubicBezTo>
                      <a:pt x="1656" y="0"/>
                      <a:pt x="1656" y="0"/>
                      <a:pt x="1656" y="0"/>
                    </a:cubicBezTo>
                    <a:cubicBezTo>
                      <a:pt x="1658" y="0"/>
                      <a:pt x="1658" y="0"/>
                      <a:pt x="1658" y="0"/>
                    </a:cubicBezTo>
                    <a:cubicBezTo>
                      <a:pt x="1594" y="121"/>
                      <a:pt x="1594" y="121"/>
                      <a:pt x="1594" y="121"/>
                    </a:cubicBezTo>
                    <a:cubicBezTo>
                      <a:pt x="1520" y="270"/>
                      <a:pt x="1452" y="430"/>
                      <a:pt x="1394" y="599"/>
                    </a:cubicBezTo>
                    <a:cubicBezTo>
                      <a:pt x="1408" y="562"/>
                      <a:pt x="1408" y="562"/>
                      <a:pt x="1408" y="562"/>
                    </a:cubicBezTo>
                    <a:cubicBezTo>
                      <a:pt x="1408" y="562"/>
                      <a:pt x="1408" y="562"/>
                      <a:pt x="1408" y="562"/>
                    </a:cubicBezTo>
                    <a:cubicBezTo>
                      <a:pt x="1396" y="588"/>
                      <a:pt x="1396" y="588"/>
                      <a:pt x="1396" y="588"/>
                    </a:cubicBezTo>
                    <a:cubicBezTo>
                      <a:pt x="1342" y="650"/>
                      <a:pt x="1109" y="696"/>
                      <a:pt x="829" y="696"/>
                    </a:cubicBezTo>
                    <a:cubicBezTo>
                      <a:pt x="549" y="696"/>
                      <a:pt x="316" y="650"/>
                      <a:pt x="262" y="588"/>
                    </a:cubicBezTo>
                    <a:cubicBezTo>
                      <a:pt x="250" y="562"/>
                      <a:pt x="250" y="562"/>
                      <a:pt x="250" y="562"/>
                    </a:cubicBezTo>
                    <a:cubicBezTo>
                      <a:pt x="250" y="562"/>
                      <a:pt x="250" y="562"/>
                      <a:pt x="250" y="562"/>
                    </a:cubicBezTo>
                    <a:cubicBezTo>
                      <a:pt x="264" y="599"/>
                      <a:pt x="264" y="599"/>
                      <a:pt x="264" y="599"/>
                    </a:cubicBezTo>
                    <a:cubicBezTo>
                      <a:pt x="205" y="430"/>
                      <a:pt x="138" y="270"/>
                      <a:pt x="64" y="121"/>
                    </a:cubicBezTo>
                    <a:cubicBezTo>
                      <a:pt x="0" y="0"/>
                      <a:pt x="0" y="0"/>
                      <a:pt x="0"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6" name="Freeform 8">
                <a:extLst>
                  <a:ext uri="{FF2B5EF4-FFF2-40B4-BE49-F238E27FC236}">
                    <a16:creationId xmlns:a16="http://schemas.microsoft.com/office/drawing/2014/main" id="{9E3F1490-72BD-946B-AC84-1688D2295431}"/>
                  </a:ext>
                </a:extLst>
              </p:cNvPr>
              <p:cNvSpPr>
                <a:spLocks/>
              </p:cNvSpPr>
              <p:nvPr/>
            </p:nvSpPr>
            <p:spPr bwMode="auto">
              <a:xfrm>
                <a:off x="2193866" y="5075978"/>
                <a:ext cx="1358004" cy="875545"/>
              </a:xfrm>
              <a:custGeom>
                <a:avLst/>
                <a:gdLst>
                  <a:gd name="T0" fmla="*/ 0 w 848"/>
                  <a:gd name="T1" fmla="*/ 0 h 645"/>
                  <a:gd name="T2" fmla="*/ 1 w 848"/>
                  <a:gd name="T3" fmla="*/ 0 h 645"/>
                  <a:gd name="T4" fmla="*/ 9 w 848"/>
                  <a:gd name="T5" fmla="*/ 19 h 645"/>
                  <a:gd name="T6" fmla="*/ 424 w 848"/>
                  <a:gd name="T7" fmla="*/ 100 h 645"/>
                  <a:gd name="T8" fmla="*/ 839 w 848"/>
                  <a:gd name="T9" fmla="*/ 19 h 645"/>
                  <a:gd name="T10" fmla="*/ 847 w 848"/>
                  <a:gd name="T11" fmla="*/ 0 h 645"/>
                  <a:gd name="T12" fmla="*/ 848 w 848"/>
                  <a:gd name="T13" fmla="*/ 0 h 645"/>
                  <a:gd name="T14" fmla="*/ 839 w 848"/>
                  <a:gd name="T15" fmla="*/ 45 h 645"/>
                  <a:gd name="T16" fmla="*/ 795 w 848"/>
                  <a:gd name="T17" fmla="*/ 547 h 645"/>
                  <a:gd name="T18" fmla="*/ 796 w 848"/>
                  <a:gd name="T19" fmla="*/ 560 h 645"/>
                  <a:gd name="T20" fmla="*/ 796 w 848"/>
                  <a:gd name="T21" fmla="*/ 560 h 645"/>
                  <a:gd name="T22" fmla="*/ 424 w 848"/>
                  <a:gd name="T23" fmla="*/ 645 h 645"/>
                  <a:gd name="T24" fmla="*/ 52 w 848"/>
                  <a:gd name="T25" fmla="*/ 560 h 645"/>
                  <a:gd name="T26" fmla="*/ 52 w 848"/>
                  <a:gd name="T27" fmla="*/ 560 h 645"/>
                  <a:gd name="T28" fmla="*/ 53 w 848"/>
                  <a:gd name="T29" fmla="*/ 547 h 645"/>
                  <a:gd name="T30" fmla="*/ 9 w 848"/>
                  <a:gd name="T31" fmla="*/ 45 h 645"/>
                  <a:gd name="T32" fmla="*/ 0 w 848"/>
                  <a:gd name="T33"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8" h="645">
                    <a:moveTo>
                      <a:pt x="0" y="0"/>
                    </a:moveTo>
                    <a:cubicBezTo>
                      <a:pt x="1" y="0"/>
                      <a:pt x="1" y="0"/>
                      <a:pt x="1" y="0"/>
                    </a:cubicBezTo>
                    <a:cubicBezTo>
                      <a:pt x="9" y="19"/>
                      <a:pt x="9" y="19"/>
                      <a:pt x="9" y="19"/>
                    </a:cubicBezTo>
                    <a:cubicBezTo>
                      <a:pt x="48" y="66"/>
                      <a:pt x="219" y="100"/>
                      <a:pt x="424" y="100"/>
                    </a:cubicBezTo>
                    <a:cubicBezTo>
                      <a:pt x="629" y="100"/>
                      <a:pt x="800" y="66"/>
                      <a:pt x="839" y="19"/>
                    </a:cubicBezTo>
                    <a:cubicBezTo>
                      <a:pt x="847" y="0"/>
                      <a:pt x="847" y="0"/>
                      <a:pt x="847" y="0"/>
                    </a:cubicBezTo>
                    <a:cubicBezTo>
                      <a:pt x="848" y="0"/>
                      <a:pt x="848" y="0"/>
                      <a:pt x="848" y="0"/>
                    </a:cubicBezTo>
                    <a:cubicBezTo>
                      <a:pt x="839" y="45"/>
                      <a:pt x="839" y="45"/>
                      <a:pt x="839" y="45"/>
                    </a:cubicBezTo>
                    <a:cubicBezTo>
                      <a:pt x="807" y="226"/>
                      <a:pt x="793" y="395"/>
                      <a:pt x="795" y="547"/>
                    </a:cubicBezTo>
                    <a:cubicBezTo>
                      <a:pt x="796" y="560"/>
                      <a:pt x="796" y="560"/>
                      <a:pt x="796" y="560"/>
                    </a:cubicBezTo>
                    <a:cubicBezTo>
                      <a:pt x="796" y="560"/>
                      <a:pt x="796" y="560"/>
                      <a:pt x="796" y="560"/>
                    </a:cubicBezTo>
                    <a:cubicBezTo>
                      <a:pt x="796" y="607"/>
                      <a:pt x="630" y="645"/>
                      <a:pt x="424" y="645"/>
                    </a:cubicBezTo>
                    <a:cubicBezTo>
                      <a:pt x="218" y="645"/>
                      <a:pt x="52" y="607"/>
                      <a:pt x="52" y="560"/>
                    </a:cubicBezTo>
                    <a:cubicBezTo>
                      <a:pt x="52" y="560"/>
                      <a:pt x="52" y="560"/>
                      <a:pt x="52" y="560"/>
                    </a:cubicBezTo>
                    <a:cubicBezTo>
                      <a:pt x="53" y="547"/>
                      <a:pt x="53" y="547"/>
                      <a:pt x="53" y="547"/>
                    </a:cubicBezTo>
                    <a:cubicBezTo>
                      <a:pt x="55" y="395"/>
                      <a:pt x="41" y="226"/>
                      <a:pt x="9" y="45"/>
                    </a:cubicBezTo>
                    <a:cubicBezTo>
                      <a:pt x="0" y="0"/>
                      <a:pt x="0" y="0"/>
                      <a:pt x="0"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7" name="Freeform 9">
                <a:extLst>
                  <a:ext uri="{FF2B5EF4-FFF2-40B4-BE49-F238E27FC236}">
                    <a16:creationId xmlns:a16="http://schemas.microsoft.com/office/drawing/2014/main" id="{04047A60-6B73-BDA9-347B-A0735F899359}"/>
                  </a:ext>
                </a:extLst>
              </p:cNvPr>
              <p:cNvSpPr>
                <a:spLocks/>
              </p:cNvSpPr>
              <p:nvPr/>
            </p:nvSpPr>
            <p:spPr bwMode="auto">
              <a:xfrm>
                <a:off x="914401" y="2559544"/>
                <a:ext cx="3915506" cy="458965"/>
              </a:xfrm>
              <a:custGeom>
                <a:avLst/>
                <a:gdLst>
                  <a:gd name="T0" fmla="*/ 0 w 2445"/>
                  <a:gd name="T1" fmla="*/ 169 h 339"/>
                  <a:gd name="T2" fmla="*/ 358 w 2445"/>
                  <a:gd name="T3" fmla="*/ 49 h 339"/>
                  <a:gd name="T4" fmla="*/ 1223 w 2445"/>
                  <a:gd name="T5" fmla="*/ 0 h 339"/>
                  <a:gd name="T6" fmla="*/ 2445 w 2445"/>
                  <a:gd name="T7" fmla="*/ 169 h 339"/>
                  <a:gd name="T8" fmla="*/ 1223 w 2445"/>
                  <a:gd name="T9" fmla="*/ 339 h 339"/>
                  <a:gd name="T10" fmla="*/ 0 w 2445"/>
                  <a:gd name="T11" fmla="*/ 169 h 339"/>
                </a:gdLst>
                <a:ahLst/>
                <a:cxnLst>
                  <a:cxn ang="0">
                    <a:pos x="T0" y="T1"/>
                  </a:cxn>
                  <a:cxn ang="0">
                    <a:pos x="T2" y="T3"/>
                  </a:cxn>
                  <a:cxn ang="0">
                    <a:pos x="T4" y="T5"/>
                  </a:cxn>
                  <a:cxn ang="0">
                    <a:pos x="T6" y="T7"/>
                  </a:cxn>
                  <a:cxn ang="0">
                    <a:pos x="T8" y="T9"/>
                  </a:cxn>
                  <a:cxn ang="0">
                    <a:pos x="T10" y="T11"/>
                  </a:cxn>
                </a:cxnLst>
                <a:rect l="0" t="0" r="r" b="b"/>
                <a:pathLst>
                  <a:path w="2445" h="339">
                    <a:moveTo>
                      <a:pt x="0" y="169"/>
                    </a:moveTo>
                    <a:cubicBezTo>
                      <a:pt x="0" y="124"/>
                      <a:pt x="129" y="81"/>
                      <a:pt x="358" y="49"/>
                    </a:cubicBezTo>
                    <a:cubicBezTo>
                      <a:pt x="588" y="18"/>
                      <a:pt x="899" y="0"/>
                      <a:pt x="1223" y="0"/>
                    </a:cubicBezTo>
                    <a:cubicBezTo>
                      <a:pt x="1898" y="0"/>
                      <a:pt x="2445" y="76"/>
                      <a:pt x="2445" y="169"/>
                    </a:cubicBezTo>
                    <a:cubicBezTo>
                      <a:pt x="2445" y="263"/>
                      <a:pt x="1898" y="339"/>
                      <a:pt x="1223" y="339"/>
                    </a:cubicBezTo>
                    <a:cubicBezTo>
                      <a:pt x="548" y="339"/>
                      <a:pt x="0" y="263"/>
                      <a:pt x="0" y="169"/>
                    </a:cubicBezTo>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8" name="Oval 10">
                <a:extLst>
                  <a:ext uri="{FF2B5EF4-FFF2-40B4-BE49-F238E27FC236}">
                    <a16:creationId xmlns:a16="http://schemas.microsoft.com/office/drawing/2014/main" id="{06D74A5F-D968-98B8-41FF-6D7C6ADF4271}"/>
                  </a:ext>
                </a:extLst>
              </p:cNvPr>
              <p:cNvSpPr>
                <a:spLocks noChangeArrowheads="1"/>
              </p:cNvSpPr>
              <p:nvPr/>
            </p:nvSpPr>
            <p:spPr bwMode="auto">
              <a:xfrm>
                <a:off x="1487018" y="2836861"/>
                <a:ext cx="2771699" cy="388728"/>
              </a:xfrm>
              <a:prstGeom prst="ellipse">
                <a:avLst/>
              </a:pr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9" name="Freeform 11">
                <a:extLst>
                  <a:ext uri="{FF2B5EF4-FFF2-40B4-BE49-F238E27FC236}">
                    <a16:creationId xmlns:a16="http://schemas.microsoft.com/office/drawing/2014/main" id="{14C2C8B6-1C14-0E5B-351E-F191657706CD}"/>
                  </a:ext>
                </a:extLst>
              </p:cNvPr>
              <p:cNvSpPr>
                <a:spLocks/>
              </p:cNvSpPr>
              <p:nvPr/>
            </p:nvSpPr>
            <p:spPr bwMode="auto">
              <a:xfrm>
                <a:off x="970091" y="2842915"/>
                <a:ext cx="3805552" cy="914297"/>
              </a:xfrm>
              <a:custGeom>
                <a:avLst/>
                <a:gdLst>
                  <a:gd name="T0" fmla="*/ 2376 w 2376"/>
                  <a:gd name="T1" fmla="*/ 0 h 674"/>
                  <a:gd name="T2" fmla="*/ 2363 w 2376"/>
                  <a:gd name="T3" fmla="*/ 14 h 674"/>
                  <a:gd name="T4" fmla="*/ 2029 w 2376"/>
                  <a:gd name="T5" fmla="*/ 500 h 674"/>
                  <a:gd name="T6" fmla="*/ 2017 w 2376"/>
                  <a:gd name="T7" fmla="*/ 523 h 674"/>
                  <a:gd name="T8" fmla="*/ 2015 w 2376"/>
                  <a:gd name="T9" fmla="*/ 523 h 674"/>
                  <a:gd name="T10" fmla="*/ 1999 w 2376"/>
                  <a:gd name="T11" fmla="*/ 552 h 674"/>
                  <a:gd name="T12" fmla="*/ 1188 w 2376"/>
                  <a:gd name="T13" fmla="*/ 674 h 674"/>
                  <a:gd name="T14" fmla="*/ 377 w 2376"/>
                  <a:gd name="T15" fmla="*/ 552 h 674"/>
                  <a:gd name="T16" fmla="*/ 361 w 2376"/>
                  <a:gd name="T17" fmla="*/ 523 h 674"/>
                  <a:gd name="T18" fmla="*/ 359 w 2376"/>
                  <a:gd name="T19" fmla="*/ 523 h 674"/>
                  <a:gd name="T20" fmla="*/ 347 w 2376"/>
                  <a:gd name="T21" fmla="*/ 500 h 674"/>
                  <a:gd name="T22" fmla="*/ 13 w 2376"/>
                  <a:gd name="T23" fmla="*/ 14 h 674"/>
                  <a:gd name="T24" fmla="*/ 0 w 2376"/>
                  <a:gd name="T25" fmla="*/ 0 h 674"/>
                  <a:gd name="T26" fmla="*/ 20 w 2376"/>
                  <a:gd name="T27" fmla="*/ 11 h 674"/>
                  <a:gd name="T28" fmla="*/ 1188 w 2376"/>
                  <a:gd name="T29" fmla="*/ 130 h 674"/>
                  <a:gd name="T30" fmla="*/ 2356 w 2376"/>
                  <a:gd name="T31" fmla="*/ 11 h 674"/>
                  <a:gd name="T32" fmla="*/ 2376 w 2376"/>
                  <a:gd name="T33"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76" h="674">
                    <a:moveTo>
                      <a:pt x="2376" y="0"/>
                    </a:moveTo>
                    <a:cubicBezTo>
                      <a:pt x="2363" y="14"/>
                      <a:pt x="2363" y="14"/>
                      <a:pt x="2363" y="14"/>
                    </a:cubicBezTo>
                    <a:cubicBezTo>
                      <a:pt x="2246" y="148"/>
                      <a:pt x="2133" y="312"/>
                      <a:pt x="2029" y="500"/>
                    </a:cubicBezTo>
                    <a:cubicBezTo>
                      <a:pt x="2017" y="523"/>
                      <a:pt x="2017" y="523"/>
                      <a:pt x="2017" y="523"/>
                    </a:cubicBezTo>
                    <a:cubicBezTo>
                      <a:pt x="2015" y="523"/>
                      <a:pt x="2015" y="523"/>
                      <a:pt x="2015" y="523"/>
                    </a:cubicBezTo>
                    <a:cubicBezTo>
                      <a:pt x="1999" y="552"/>
                      <a:pt x="1999" y="552"/>
                      <a:pt x="1999" y="552"/>
                    </a:cubicBezTo>
                    <a:cubicBezTo>
                      <a:pt x="1922" y="621"/>
                      <a:pt x="1588" y="674"/>
                      <a:pt x="1188" y="674"/>
                    </a:cubicBezTo>
                    <a:cubicBezTo>
                      <a:pt x="788" y="674"/>
                      <a:pt x="454" y="621"/>
                      <a:pt x="377" y="552"/>
                    </a:cubicBezTo>
                    <a:cubicBezTo>
                      <a:pt x="361" y="523"/>
                      <a:pt x="361" y="523"/>
                      <a:pt x="361" y="523"/>
                    </a:cubicBezTo>
                    <a:cubicBezTo>
                      <a:pt x="359" y="523"/>
                      <a:pt x="359" y="523"/>
                      <a:pt x="359" y="523"/>
                    </a:cubicBezTo>
                    <a:cubicBezTo>
                      <a:pt x="347" y="500"/>
                      <a:pt x="347" y="500"/>
                      <a:pt x="347" y="500"/>
                    </a:cubicBezTo>
                    <a:cubicBezTo>
                      <a:pt x="243" y="312"/>
                      <a:pt x="129" y="148"/>
                      <a:pt x="13" y="14"/>
                    </a:cubicBezTo>
                    <a:cubicBezTo>
                      <a:pt x="0" y="0"/>
                      <a:pt x="0" y="0"/>
                      <a:pt x="0" y="0"/>
                    </a:cubicBezTo>
                    <a:cubicBezTo>
                      <a:pt x="20" y="11"/>
                      <a:pt x="20" y="11"/>
                      <a:pt x="20" y="11"/>
                    </a:cubicBezTo>
                    <a:cubicBezTo>
                      <a:pt x="175" y="80"/>
                      <a:pt x="639" y="130"/>
                      <a:pt x="1188" y="130"/>
                    </a:cubicBezTo>
                    <a:cubicBezTo>
                      <a:pt x="1737" y="130"/>
                      <a:pt x="2201" y="80"/>
                      <a:pt x="2356" y="11"/>
                    </a:cubicBezTo>
                    <a:cubicBezTo>
                      <a:pt x="2376" y="0"/>
                      <a:pt x="2376" y="0"/>
                      <a:pt x="2376"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30" name="Freeform 12">
                <a:extLst>
                  <a:ext uri="{FF2B5EF4-FFF2-40B4-BE49-F238E27FC236}">
                    <a16:creationId xmlns:a16="http://schemas.microsoft.com/office/drawing/2014/main" id="{2882E8AE-72C1-9A2D-D29C-5E9B931A73C8}"/>
                  </a:ext>
                </a:extLst>
              </p:cNvPr>
              <p:cNvSpPr>
                <a:spLocks/>
              </p:cNvSpPr>
              <p:nvPr/>
            </p:nvSpPr>
            <p:spPr bwMode="auto">
              <a:xfrm>
                <a:off x="3898867" y="2978546"/>
                <a:ext cx="84251" cy="6055"/>
              </a:xfrm>
              <a:custGeom>
                <a:avLst/>
                <a:gdLst>
                  <a:gd name="T0" fmla="*/ 52 w 52"/>
                  <a:gd name="T1" fmla="*/ 0 h 5"/>
                  <a:gd name="T2" fmla="*/ 0 w 52"/>
                  <a:gd name="T3" fmla="*/ 4 h 5"/>
                  <a:gd name="T4" fmla="*/ 0 w 52"/>
                  <a:gd name="T5" fmla="*/ 5 h 5"/>
                  <a:gd name="T6" fmla="*/ 52 w 52"/>
                  <a:gd name="T7" fmla="*/ 0 h 5"/>
                </a:gdLst>
                <a:ahLst/>
                <a:cxnLst>
                  <a:cxn ang="0">
                    <a:pos x="T0" y="T1"/>
                  </a:cxn>
                  <a:cxn ang="0">
                    <a:pos x="T2" y="T3"/>
                  </a:cxn>
                  <a:cxn ang="0">
                    <a:pos x="T4" y="T5"/>
                  </a:cxn>
                  <a:cxn ang="0">
                    <a:pos x="T6" y="T7"/>
                  </a:cxn>
                </a:cxnLst>
                <a:rect l="0" t="0" r="r" b="b"/>
                <a:pathLst>
                  <a:path w="52" h="5">
                    <a:moveTo>
                      <a:pt x="52" y="0"/>
                    </a:moveTo>
                    <a:cubicBezTo>
                      <a:pt x="0" y="4"/>
                      <a:pt x="0" y="4"/>
                      <a:pt x="0" y="4"/>
                    </a:cubicBezTo>
                    <a:cubicBezTo>
                      <a:pt x="0" y="5"/>
                      <a:pt x="0" y="5"/>
                      <a:pt x="0" y="5"/>
                    </a:cubicBezTo>
                    <a:cubicBezTo>
                      <a:pt x="17" y="3"/>
                      <a:pt x="35" y="2"/>
                      <a:pt x="52" y="0"/>
                    </a:cubicBezTo>
                  </a:path>
                </a:pathLst>
              </a:custGeom>
              <a:solidFill>
                <a:srgbClr val="FFCD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31" name="Freeform 13">
                <a:extLst>
                  <a:ext uri="{FF2B5EF4-FFF2-40B4-BE49-F238E27FC236}">
                    <a16:creationId xmlns:a16="http://schemas.microsoft.com/office/drawing/2014/main" id="{8E7A9200-A8A8-9EB0-2F72-30160693BCD9}"/>
                  </a:ext>
                </a:extLst>
              </p:cNvPr>
              <p:cNvSpPr>
                <a:spLocks/>
              </p:cNvSpPr>
              <p:nvPr/>
            </p:nvSpPr>
            <p:spPr bwMode="auto">
              <a:xfrm>
                <a:off x="3394793" y="4422044"/>
                <a:ext cx="227049" cy="43596"/>
              </a:xfrm>
              <a:custGeom>
                <a:avLst/>
                <a:gdLst>
                  <a:gd name="T0" fmla="*/ 142 w 142"/>
                  <a:gd name="T1" fmla="*/ 0 h 32"/>
                  <a:gd name="T2" fmla="*/ 0 w 142"/>
                  <a:gd name="T3" fmla="*/ 32 h 32"/>
                  <a:gd name="T4" fmla="*/ 0 w 142"/>
                  <a:gd name="T5" fmla="*/ 32 h 32"/>
                  <a:gd name="T6" fmla="*/ 142 w 142"/>
                  <a:gd name="T7" fmla="*/ 0 h 32"/>
                  <a:gd name="T8" fmla="*/ 142 w 142"/>
                  <a:gd name="T9" fmla="*/ 0 h 32"/>
                </a:gdLst>
                <a:ahLst/>
                <a:cxnLst>
                  <a:cxn ang="0">
                    <a:pos x="T0" y="T1"/>
                  </a:cxn>
                  <a:cxn ang="0">
                    <a:pos x="T2" y="T3"/>
                  </a:cxn>
                  <a:cxn ang="0">
                    <a:pos x="T4" y="T5"/>
                  </a:cxn>
                  <a:cxn ang="0">
                    <a:pos x="T6" y="T7"/>
                  </a:cxn>
                  <a:cxn ang="0">
                    <a:pos x="T8" y="T9"/>
                  </a:cxn>
                </a:cxnLst>
                <a:rect l="0" t="0" r="r" b="b"/>
                <a:pathLst>
                  <a:path w="142" h="32">
                    <a:moveTo>
                      <a:pt x="142" y="0"/>
                    </a:moveTo>
                    <a:cubicBezTo>
                      <a:pt x="103" y="12"/>
                      <a:pt x="55" y="23"/>
                      <a:pt x="0" y="32"/>
                    </a:cubicBezTo>
                    <a:cubicBezTo>
                      <a:pt x="0" y="32"/>
                      <a:pt x="0" y="32"/>
                      <a:pt x="0" y="32"/>
                    </a:cubicBezTo>
                    <a:cubicBezTo>
                      <a:pt x="55" y="23"/>
                      <a:pt x="103" y="12"/>
                      <a:pt x="142" y="0"/>
                    </a:cubicBezTo>
                    <a:cubicBezTo>
                      <a:pt x="142" y="0"/>
                      <a:pt x="142" y="0"/>
                      <a:pt x="14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32" name="Freeform 14">
                <a:extLst>
                  <a:ext uri="{FF2B5EF4-FFF2-40B4-BE49-F238E27FC236}">
                    <a16:creationId xmlns:a16="http://schemas.microsoft.com/office/drawing/2014/main" id="{F37F04C7-B53C-E493-05DC-777E526F6295}"/>
                  </a:ext>
                </a:extLst>
              </p:cNvPr>
              <p:cNvSpPr>
                <a:spLocks/>
              </p:cNvSpPr>
              <p:nvPr/>
            </p:nvSpPr>
            <p:spPr bwMode="auto">
              <a:xfrm>
                <a:off x="3270559" y="4422044"/>
                <a:ext cx="351281" cy="764134"/>
              </a:xfrm>
              <a:custGeom>
                <a:avLst/>
                <a:gdLst>
                  <a:gd name="T0" fmla="*/ 220 w 220"/>
                  <a:gd name="T1" fmla="*/ 0 h 563"/>
                  <a:gd name="T2" fmla="*/ 78 w 220"/>
                  <a:gd name="T3" fmla="*/ 32 h 563"/>
                  <a:gd name="T4" fmla="*/ 0 w 220"/>
                  <a:gd name="T5" fmla="*/ 563 h 563"/>
                  <a:gd name="T6" fmla="*/ 95 w 220"/>
                  <a:gd name="T7" fmla="*/ 540 h 563"/>
                  <a:gd name="T8" fmla="*/ 220 w 220"/>
                  <a:gd name="T9" fmla="*/ 0 h 563"/>
                </a:gdLst>
                <a:ahLst/>
                <a:cxnLst>
                  <a:cxn ang="0">
                    <a:pos x="T0" y="T1"/>
                  </a:cxn>
                  <a:cxn ang="0">
                    <a:pos x="T2" y="T3"/>
                  </a:cxn>
                  <a:cxn ang="0">
                    <a:pos x="T4" y="T5"/>
                  </a:cxn>
                  <a:cxn ang="0">
                    <a:pos x="T6" y="T7"/>
                  </a:cxn>
                  <a:cxn ang="0">
                    <a:pos x="T8" y="T9"/>
                  </a:cxn>
                </a:cxnLst>
                <a:rect l="0" t="0" r="r" b="b"/>
                <a:pathLst>
                  <a:path w="220" h="563">
                    <a:moveTo>
                      <a:pt x="220" y="0"/>
                    </a:moveTo>
                    <a:cubicBezTo>
                      <a:pt x="181" y="12"/>
                      <a:pt x="133" y="23"/>
                      <a:pt x="78" y="32"/>
                    </a:cubicBezTo>
                    <a:cubicBezTo>
                      <a:pt x="44" y="215"/>
                      <a:pt x="18" y="394"/>
                      <a:pt x="0" y="563"/>
                    </a:cubicBezTo>
                    <a:cubicBezTo>
                      <a:pt x="36" y="557"/>
                      <a:pt x="68" y="549"/>
                      <a:pt x="95" y="540"/>
                    </a:cubicBezTo>
                    <a:cubicBezTo>
                      <a:pt x="123" y="368"/>
                      <a:pt x="165" y="186"/>
                      <a:pt x="220" y="0"/>
                    </a:cubicBezTo>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33" name="Freeform 15">
                <a:extLst>
                  <a:ext uri="{FF2B5EF4-FFF2-40B4-BE49-F238E27FC236}">
                    <a16:creationId xmlns:a16="http://schemas.microsoft.com/office/drawing/2014/main" id="{17F305C5-F895-D0CB-C27F-DAA5723BA2E2}"/>
                  </a:ext>
                </a:extLst>
              </p:cNvPr>
              <p:cNvSpPr>
                <a:spLocks/>
              </p:cNvSpPr>
              <p:nvPr/>
            </p:nvSpPr>
            <p:spPr bwMode="auto">
              <a:xfrm>
                <a:off x="3394793" y="3671231"/>
                <a:ext cx="549770" cy="794409"/>
              </a:xfrm>
              <a:custGeom>
                <a:avLst/>
                <a:gdLst>
                  <a:gd name="T0" fmla="*/ 343 w 343"/>
                  <a:gd name="T1" fmla="*/ 0 h 585"/>
                  <a:gd name="T2" fmla="*/ 127 w 343"/>
                  <a:gd name="T3" fmla="*/ 38 h 585"/>
                  <a:gd name="T4" fmla="*/ 10 w 343"/>
                  <a:gd name="T5" fmla="*/ 535 h 585"/>
                  <a:gd name="T6" fmla="*/ 0 w 343"/>
                  <a:gd name="T7" fmla="*/ 585 h 585"/>
                  <a:gd name="T8" fmla="*/ 142 w 343"/>
                  <a:gd name="T9" fmla="*/ 553 h 585"/>
                  <a:gd name="T10" fmla="*/ 147 w 343"/>
                  <a:gd name="T11" fmla="*/ 535 h 585"/>
                  <a:gd name="T12" fmla="*/ 343 w 343"/>
                  <a:gd name="T13" fmla="*/ 0 h 585"/>
                </a:gdLst>
                <a:ahLst/>
                <a:cxnLst>
                  <a:cxn ang="0">
                    <a:pos x="T0" y="T1"/>
                  </a:cxn>
                  <a:cxn ang="0">
                    <a:pos x="T2" y="T3"/>
                  </a:cxn>
                  <a:cxn ang="0">
                    <a:pos x="T4" y="T5"/>
                  </a:cxn>
                  <a:cxn ang="0">
                    <a:pos x="T6" y="T7"/>
                  </a:cxn>
                  <a:cxn ang="0">
                    <a:pos x="T8" y="T9"/>
                  </a:cxn>
                  <a:cxn ang="0">
                    <a:pos x="T10" y="T11"/>
                  </a:cxn>
                  <a:cxn ang="0">
                    <a:pos x="T12" y="T13"/>
                  </a:cxn>
                </a:cxnLst>
                <a:rect l="0" t="0" r="r" b="b"/>
                <a:pathLst>
                  <a:path w="343" h="585">
                    <a:moveTo>
                      <a:pt x="343" y="0"/>
                    </a:moveTo>
                    <a:cubicBezTo>
                      <a:pt x="284" y="15"/>
                      <a:pt x="211" y="28"/>
                      <a:pt x="127" y="38"/>
                    </a:cubicBezTo>
                    <a:cubicBezTo>
                      <a:pt x="84" y="193"/>
                      <a:pt x="44" y="359"/>
                      <a:pt x="10" y="535"/>
                    </a:cubicBezTo>
                    <a:cubicBezTo>
                      <a:pt x="6" y="551"/>
                      <a:pt x="3" y="568"/>
                      <a:pt x="0" y="585"/>
                    </a:cubicBezTo>
                    <a:cubicBezTo>
                      <a:pt x="55" y="576"/>
                      <a:pt x="103" y="565"/>
                      <a:pt x="142" y="553"/>
                    </a:cubicBezTo>
                    <a:cubicBezTo>
                      <a:pt x="144" y="547"/>
                      <a:pt x="145" y="541"/>
                      <a:pt x="147" y="535"/>
                    </a:cubicBezTo>
                    <a:cubicBezTo>
                      <a:pt x="204" y="345"/>
                      <a:pt x="270" y="166"/>
                      <a:pt x="343" y="0"/>
                    </a:cubicBezTo>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34" name="Freeform 16">
                <a:extLst>
                  <a:ext uri="{FF2B5EF4-FFF2-40B4-BE49-F238E27FC236}">
                    <a16:creationId xmlns:a16="http://schemas.microsoft.com/office/drawing/2014/main" id="{E9971C36-D039-CD97-24C8-9C28A83D791D}"/>
                  </a:ext>
                </a:extLst>
              </p:cNvPr>
              <p:cNvSpPr>
                <a:spLocks noEditPoints="1"/>
              </p:cNvSpPr>
              <p:nvPr/>
            </p:nvSpPr>
            <p:spPr bwMode="auto">
              <a:xfrm>
                <a:off x="3297690" y="5906717"/>
                <a:ext cx="48552" cy="10899"/>
              </a:xfrm>
              <a:custGeom>
                <a:avLst/>
                <a:gdLst>
                  <a:gd name="T0" fmla="*/ 12 w 31"/>
                  <a:gd name="T1" fmla="*/ 5 h 8"/>
                  <a:gd name="T2" fmla="*/ 0 w 31"/>
                  <a:gd name="T3" fmla="*/ 8 h 8"/>
                  <a:gd name="T4" fmla="*/ 4 w 31"/>
                  <a:gd name="T5" fmla="*/ 7 h 8"/>
                  <a:gd name="T6" fmla="*/ 12 w 31"/>
                  <a:gd name="T7" fmla="*/ 5 h 8"/>
                  <a:gd name="T8" fmla="*/ 31 w 31"/>
                  <a:gd name="T9" fmla="*/ 0 h 8"/>
                  <a:gd name="T10" fmla="*/ 25 w 31"/>
                  <a:gd name="T11" fmla="*/ 1 h 8"/>
                  <a:gd name="T12" fmla="*/ 31 w 31"/>
                  <a:gd name="T13" fmla="*/ 0 h 8"/>
                  <a:gd name="T14" fmla="*/ 31 w 3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8">
                    <a:moveTo>
                      <a:pt x="12" y="5"/>
                    </a:moveTo>
                    <a:cubicBezTo>
                      <a:pt x="8" y="6"/>
                      <a:pt x="4" y="7"/>
                      <a:pt x="0" y="8"/>
                    </a:cubicBezTo>
                    <a:cubicBezTo>
                      <a:pt x="4" y="7"/>
                      <a:pt x="4" y="7"/>
                      <a:pt x="4" y="7"/>
                    </a:cubicBezTo>
                    <a:cubicBezTo>
                      <a:pt x="12" y="5"/>
                      <a:pt x="12" y="5"/>
                      <a:pt x="12" y="5"/>
                    </a:cubicBezTo>
                    <a:moveTo>
                      <a:pt x="31" y="0"/>
                    </a:moveTo>
                    <a:cubicBezTo>
                      <a:pt x="29" y="0"/>
                      <a:pt x="27" y="1"/>
                      <a:pt x="25" y="1"/>
                    </a:cubicBezTo>
                    <a:cubicBezTo>
                      <a:pt x="31" y="0"/>
                      <a:pt x="31" y="0"/>
                      <a:pt x="31" y="0"/>
                    </a:cubicBezTo>
                    <a:cubicBezTo>
                      <a:pt x="31" y="0"/>
                      <a:pt x="31" y="0"/>
                      <a:pt x="3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35" name="Freeform 17">
                <a:extLst>
                  <a:ext uri="{FF2B5EF4-FFF2-40B4-BE49-F238E27FC236}">
                    <a16:creationId xmlns:a16="http://schemas.microsoft.com/office/drawing/2014/main" id="{DEA556CB-E24E-D211-DBDE-8C3FF4647564}"/>
                  </a:ext>
                </a:extLst>
              </p:cNvPr>
              <p:cNvSpPr>
                <a:spLocks/>
              </p:cNvSpPr>
              <p:nvPr/>
            </p:nvSpPr>
            <p:spPr bwMode="auto">
              <a:xfrm>
                <a:off x="3224863" y="5154693"/>
                <a:ext cx="197060" cy="773822"/>
              </a:xfrm>
              <a:custGeom>
                <a:avLst/>
                <a:gdLst>
                  <a:gd name="T0" fmla="*/ 123 w 123"/>
                  <a:gd name="T1" fmla="*/ 0 h 570"/>
                  <a:gd name="T2" fmla="*/ 28 w 123"/>
                  <a:gd name="T3" fmla="*/ 23 h 570"/>
                  <a:gd name="T4" fmla="*/ 0 w 123"/>
                  <a:gd name="T5" fmla="*/ 449 h 570"/>
                  <a:gd name="T6" fmla="*/ 0 w 123"/>
                  <a:gd name="T7" fmla="*/ 570 h 570"/>
                  <a:gd name="T8" fmla="*/ 45 w 123"/>
                  <a:gd name="T9" fmla="*/ 562 h 570"/>
                  <a:gd name="T10" fmla="*/ 57 w 123"/>
                  <a:gd name="T11" fmla="*/ 559 h 570"/>
                  <a:gd name="T12" fmla="*/ 70 w 123"/>
                  <a:gd name="T13" fmla="*/ 555 h 570"/>
                  <a:gd name="T14" fmla="*/ 76 w 123"/>
                  <a:gd name="T15" fmla="*/ 554 h 570"/>
                  <a:gd name="T16" fmla="*/ 77 w 123"/>
                  <a:gd name="T17" fmla="*/ 449 h 570"/>
                  <a:gd name="T18" fmla="*/ 123 w 123"/>
                  <a:gd name="T1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570">
                    <a:moveTo>
                      <a:pt x="123" y="0"/>
                    </a:moveTo>
                    <a:cubicBezTo>
                      <a:pt x="96" y="9"/>
                      <a:pt x="64" y="17"/>
                      <a:pt x="28" y="23"/>
                    </a:cubicBezTo>
                    <a:cubicBezTo>
                      <a:pt x="12" y="174"/>
                      <a:pt x="3" y="317"/>
                      <a:pt x="0" y="449"/>
                    </a:cubicBezTo>
                    <a:cubicBezTo>
                      <a:pt x="0" y="570"/>
                      <a:pt x="0" y="570"/>
                      <a:pt x="0" y="570"/>
                    </a:cubicBezTo>
                    <a:cubicBezTo>
                      <a:pt x="45" y="562"/>
                      <a:pt x="45" y="562"/>
                      <a:pt x="45" y="562"/>
                    </a:cubicBezTo>
                    <a:cubicBezTo>
                      <a:pt x="49" y="561"/>
                      <a:pt x="53" y="560"/>
                      <a:pt x="57" y="559"/>
                    </a:cubicBezTo>
                    <a:cubicBezTo>
                      <a:pt x="70" y="555"/>
                      <a:pt x="70" y="555"/>
                      <a:pt x="70" y="555"/>
                    </a:cubicBezTo>
                    <a:cubicBezTo>
                      <a:pt x="72" y="555"/>
                      <a:pt x="74" y="554"/>
                      <a:pt x="76" y="554"/>
                    </a:cubicBezTo>
                    <a:cubicBezTo>
                      <a:pt x="77" y="449"/>
                      <a:pt x="77" y="449"/>
                      <a:pt x="77" y="449"/>
                    </a:cubicBezTo>
                    <a:cubicBezTo>
                      <a:pt x="82" y="310"/>
                      <a:pt x="97" y="159"/>
                      <a:pt x="123" y="0"/>
                    </a:cubicBezTo>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36" name="Freeform 18">
                <a:extLst>
                  <a:ext uri="{FF2B5EF4-FFF2-40B4-BE49-F238E27FC236}">
                    <a16:creationId xmlns:a16="http://schemas.microsoft.com/office/drawing/2014/main" id="{41141FAF-EF65-0BD3-D9AE-1EA710D7CD3D}"/>
                  </a:ext>
                </a:extLst>
              </p:cNvPr>
              <p:cNvSpPr>
                <a:spLocks/>
              </p:cNvSpPr>
              <p:nvPr/>
            </p:nvSpPr>
            <p:spPr bwMode="auto">
              <a:xfrm>
                <a:off x="3598992" y="2933740"/>
                <a:ext cx="819658" cy="789565"/>
              </a:xfrm>
              <a:custGeom>
                <a:avLst/>
                <a:gdLst>
                  <a:gd name="T0" fmla="*/ 512 w 512"/>
                  <a:gd name="T1" fmla="*/ 0 h 582"/>
                  <a:gd name="T2" fmla="*/ 434 w 512"/>
                  <a:gd name="T3" fmla="*/ 12 h 582"/>
                  <a:gd name="T4" fmla="*/ 248 w 512"/>
                  <a:gd name="T5" fmla="*/ 33 h 582"/>
                  <a:gd name="T6" fmla="*/ 240 w 512"/>
                  <a:gd name="T7" fmla="*/ 33 h 582"/>
                  <a:gd name="T8" fmla="*/ 188 w 512"/>
                  <a:gd name="T9" fmla="*/ 38 h 582"/>
                  <a:gd name="T10" fmla="*/ 151 w 512"/>
                  <a:gd name="T11" fmla="*/ 127 h 582"/>
                  <a:gd name="T12" fmla="*/ 0 w 512"/>
                  <a:gd name="T13" fmla="*/ 582 h 582"/>
                  <a:gd name="T14" fmla="*/ 216 w 512"/>
                  <a:gd name="T15" fmla="*/ 544 h 582"/>
                  <a:gd name="T16" fmla="*/ 498 w 512"/>
                  <a:gd name="T17" fmla="*/ 20 h 582"/>
                  <a:gd name="T18" fmla="*/ 512 w 512"/>
                  <a:gd name="T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82">
                    <a:moveTo>
                      <a:pt x="512" y="0"/>
                    </a:moveTo>
                    <a:cubicBezTo>
                      <a:pt x="434" y="12"/>
                      <a:pt x="434" y="12"/>
                      <a:pt x="434" y="12"/>
                    </a:cubicBezTo>
                    <a:cubicBezTo>
                      <a:pt x="377" y="20"/>
                      <a:pt x="315" y="26"/>
                      <a:pt x="248" y="33"/>
                    </a:cubicBezTo>
                    <a:cubicBezTo>
                      <a:pt x="240" y="33"/>
                      <a:pt x="240" y="33"/>
                      <a:pt x="240" y="33"/>
                    </a:cubicBezTo>
                    <a:cubicBezTo>
                      <a:pt x="223" y="35"/>
                      <a:pt x="205" y="36"/>
                      <a:pt x="188" y="38"/>
                    </a:cubicBezTo>
                    <a:cubicBezTo>
                      <a:pt x="151" y="127"/>
                      <a:pt x="151" y="127"/>
                      <a:pt x="151" y="127"/>
                    </a:cubicBezTo>
                    <a:cubicBezTo>
                      <a:pt x="98" y="262"/>
                      <a:pt x="47" y="415"/>
                      <a:pt x="0" y="582"/>
                    </a:cubicBezTo>
                    <a:cubicBezTo>
                      <a:pt x="84" y="572"/>
                      <a:pt x="157" y="559"/>
                      <a:pt x="216" y="544"/>
                    </a:cubicBezTo>
                    <a:cubicBezTo>
                      <a:pt x="302" y="347"/>
                      <a:pt x="398" y="170"/>
                      <a:pt x="498" y="20"/>
                    </a:cubicBezTo>
                    <a:cubicBezTo>
                      <a:pt x="512" y="0"/>
                      <a:pt x="512" y="0"/>
                      <a:pt x="512" y="0"/>
                    </a:cubicBezTo>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grpSp>
        <p:grpSp>
          <p:nvGrpSpPr>
            <p:cNvPr id="13" name="Group 12">
              <a:extLst>
                <a:ext uri="{FF2B5EF4-FFF2-40B4-BE49-F238E27FC236}">
                  <a16:creationId xmlns:a16="http://schemas.microsoft.com/office/drawing/2014/main" id="{4D1EFD03-D3D2-7FE7-B533-403CD154E177}"/>
                </a:ext>
              </a:extLst>
            </p:cNvPr>
            <p:cNvGrpSpPr/>
            <p:nvPr/>
          </p:nvGrpSpPr>
          <p:grpSpPr>
            <a:xfrm>
              <a:off x="1686062" y="1707828"/>
              <a:ext cx="2321544" cy="755086"/>
              <a:chOff x="1297098" y="1400628"/>
              <a:chExt cx="3138688" cy="1020864"/>
            </a:xfrm>
          </p:grpSpPr>
          <p:sp>
            <p:nvSpPr>
              <p:cNvPr id="18" name="Freeform 21">
                <a:extLst>
                  <a:ext uri="{FF2B5EF4-FFF2-40B4-BE49-F238E27FC236}">
                    <a16:creationId xmlns:a16="http://schemas.microsoft.com/office/drawing/2014/main" id="{790C1EE8-FB50-B03B-D2EC-D958109C7D2F}"/>
                  </a:ext>
                </a:extLst>
              </p:cNvPr>
              <p:cNvSpPr>
                <a:spLocks/>
              </p:cNvSpPr>
              <p:nvPr/>
            </p:nvSpPr>
            <p:spPr bwMode="auto">
              <a:xfrm>
                <a:off x="3257707" y="1400628"/>
                <a:ext cx="1178079" cy="978479"/>
              </a:xfrm>
              <a:custGeom>
                <a:avLst/>
                <a:gdLst>
                  <a:gd name="T0" fmla="*/ 809 w 825"/>
                  <a:gd name="T1" fmla="*/ 0 h 808"/>
                  <a:gd name="T2" fmla="*/ 740 w 825"/>
                  <a:gd name="T3" fmla="*/ 11 h 808"/>
                  <a:gd name="T4" fmla="*/ 673 w 825"/>
                  <a:gd name="T5" fmla="*/ 29 h 808"/>
                  <a:gd name="T6" fmla="*/ 609 w 825"/>
                  <a:gd name="T7" fmla="*/ 51 h 808"/>
                  <a:gd name="T8" fmla="*/ 546 w 825"/>
                  <a:gd name="T9" fmla="*/ 79 h 808"/>
                  <a:gd name="T10" fmla="*/ 486 w 825"/>
                  <a:gd name="T11" fmla="*/ 111 h 808"/>
                  <a:gd name="T12" fmla="*/ 430 w 825"/>
                  <a:gd name="T13" fmla="*/ 149 h 808"/>
                  <a:gd name="T14" fmla="*/ 378 w 825"/>
                  <a:gd name="T15" fmla="*/ 188 h 808"/>
                  <a:gd name="T16" fmla="*/ 327 w 825"/>
                  <a:gd name="T17" fmla="*/ 232 h 808"/>
                  <a:gd name="T18" fmla="*/ 281 w 825"/>
                  <a:gd name="T19" fmla="*/ 281 h 808"/>
                  <a:gd name="T20" fmla="*/ 239 w 825"/>
                  <a:gd name="T21" fmla="*/ 334 h 808"/>
                  <a:gd name="T22" fmla="*/ 200 w 825"/>
                  <a:gd name="T23" fmla="*/ 388 h 808"/>
                  <a:gd name="T24" fmla="*/ 168 w 825"/>
                  <a:gd name="T25" fmla="*/ 448 h 808"/>
                  <a:gd name="T26" fmla="*/ 138 w 825"/>
                  <a:gd name="T27" fmla="*/ 507 h 808"/>
                  <a:gd name="T28" fmla="*/ 125 w 825"/>
                  <a:gd name="T29" fmla="*/ 540 h 808"/>
                  <a:gd name="T30" fmla="*/ 113 w 825"/>
                  <a:gd name="T31" fmla="*/ 571 h 808"/>
                  <a:gd name="T32" fmla="*/ 103 w 825"/>
                  <a:gd name="T33" fmla="*/ 605 h 808"/>
                  <a:gd name="T34" fmla="*/ 94 w 825"/>
                  <a:gd name="T35" fmla="*/ 637 h 808"/>
                  <a:gd name="T36" fmla="*/ 86 w 825"/>
                  <a:gd name="T37" fmla="*/ 672 h 808"/>
                  <a:gd name="T38" fmla="*/ 79 w 825"/>
                  <a:gd name="T39" fmla="*/ 706 h 808"/>
                  <a:gd name="T40" fmla="*/ 0 w 825"/>
                  <a:gd name="T41" fmla="*/ 703 h 808"/>
                  <a:gd name="T42" fmla="*/ 130 w 825"/>
                  <a:gd name="T43" fmla="*/ 808 h 808"/>
                  <a:gd name="T44" fmla="*/ 281 w 825"/>
                  <a:gd name="T45" fmla="*/ 716 h 808"/>
                  <a:gd name="T46" fmla="*/ 202 w 825"/>
                  <a:gd name="T47" fmla="*/ 711 h 808"/>
                  <a:gd name="T48" fmla="*/ 214 w 825"/>
                  <a:gd name="T49" fmla="*/ 654 h 808"/>
                  <a:gd name="T50" fmla="*/ 232 w 825"/>
                  <a:gd name="T51" fmla="*/ 599 h 808"/>
                  <a:gd name="T52" fmla="*/ 253 w 825"/>
                  <a:gd name="T53" fmla="*/ 545 h 808"/>
                  <a:gd name="T54" fmla="*/ 278 w 825"/>
                  <a:gd name="T55" fmla="*/ 494 h 808"/>
                  <a:gd name="T56" fmla="*/ 308 w 825"/>
                  <a:gd name="T57" fmla="*/ 446 h 808"/>
                  <a:gd name="T58" fmla="*/ 341 w 825"/>
                  <a:gd name="T59" fmla="*/ 399 h 808"/>
                  <a:gd name="T60" fmla="*/ 376 w 825"/>
                  <a:gd name="T61" fmla="*/ 355 h 808"/>
                  <a:gd name="T62" fmla="*/ 416 w 825"/>
                  <a:gd name="T63" fmla="*/ 314 h 808"/>
                  <a:gd name="T64" fmla="*/ 458 w 825"/>
                  <a:gd name="T65" fmla="*/ 277 h 808"/>
                  <a:gd name="T66" fmla="*/ 504 w 825"/>
                  <a:gd name="T67" fmla="*/ 243 h 808"/>
                  <a:gd name="T68" fmla="*/ 553 w 825"/>
                  <a:gd name="T69" fmla="*/ 211 h 808"/>
                  <a:gd name="T70" fmla="*/ 603 w 825"/>
                  <a:gd name="T71" fmla="*/ 186 h 808"/>
                  <a:gd name="T72" fmla="*/ 656 w 825"/>
                  <a:gd name="T73" fmla="*/ 162 h 808"/>
                  <a:gd name="T74" fmla="*/ 711 w 825"/>
                  <a:gd name="T75" fmla="*/ 143 h 808"/>
                  <a:gd name="T76" fmla="*/ 767 w 825"/>
                  <a:gd name="T77" fmla="*/ 130 h 808"/>
                  <a:gd name="T78" fmla="*/ 825 w 825"/>
                  <a:gd name="T79" fmla="*/ 118 h 808"/>
                  <a:gd name="T80" fmla="*/ 809 w 825"/>
                  <a:gd name="T81"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5" h="808">
                    <a:moveTo>
                      <a:pt x="809" y="0"/>
                    </a:moveTo>
                    <a:lnTo>
                      <a:pt x="740" y="11"/>
                    </a:lnTo>
                    <a:lnTo>
                      <a:pt x="673" y="29"/>
                    </a:lnTo>
                    <a:lnTo>
                      <a:pt x="609" y="51"/>
                    </a:lnTo>
                    <a:lnTo>
                      <a:pt x="546" y="79"/>
                    </a:lnTo>
                    <a:lnTo>
                      <a:pt x="486" y="111"/>
                    </a:lnTo>
                    <a:lnTo>
                      <a:pt x="430" y="149"/>
                    </a:lnTo>
                    <a:lnTo>
                      <a:pt x="378" y="188"/>
                    </a:lnTo>
                    <a:lnTo>
                      <a:pt x="327" y="232"/>
                    </a:lnTo>
                    <a:lnTo>
                      <a:pt x="281" y="281"/>
                    </a:lnTo>
                    <a:lnTo>
                      <a:pt x="239" y="334"/>
                    </a:lnTo>
                    <a:lnTo>
                      <a:pt x="200" y="388"/>
                    </a:lnTo>
                    <a:lnTo>
                      <a:pt x="168" y="448"/>
                    </a:lnTo>
                    <a:lnTo>
                      <a:pt x="138" y="507"/>
                    </a:lnTo>
                    <a:lnTo>
                      <a:pt x="125" y="540"/>
                    </a:lnTo>
                    <a:lnTo>
                      <a:pt x="113" y="571"/>
                    </a:lnTo>
                    <a:lnTo>
                      <a:pt x="103" y="605"/>
                    </a:lnTo>
                    <a:lnTo>
                      <a:pt x="94" y="637"/>
                    </a:lnTo>
                    <a:lnTo>
                      <a:pt x="86" y="672"/>
                    </a:lnTo>
                    <a:lnTo>
                      <a:pt x="79" y="706"/>
                    </a:lnTo>
                    <a:lnTo>
                      <a:pt x="0" y="703"/>
                    </a:lnTo>
                    <a:lnTo>
                      <a:pt x="130" y="808"/>
                    </a:lnTo>
                    <a:lnTo>
                      <a:pt x="281" y="716"/>
                    </a:lnTo>
                    <a:lnTo>
                      <a:pt x="202" y="711"/>
                    </a:lnTo>
                    <a:lnTo>
                      <a:pt x="214" y="654"/>
                    </a:lnTo>
                    <a:lnTo>
                      <a:pt x="232" y="599"/>
                    </a:lnTo>
                    <a:lnTo>
                      <a:pt x="253" y="545"/>
                    </a:lnTo>
                    <a:lnTo>
                      <a:pt x="278" y="494"/>
                    </a:lnTo>
                    <a:lnTo>
                      <a:pt x="308" y="446"/>
                    </a:lnTo>
                    <a:lnTo>
                      <a:pt x="341" y="399"/>
                    </a:lnTo>
                    <a:lnTo>
                      <a:pt x="376" y="355"/>
                    </a:lnTo>
                    <a:lnTo>
                      <a:pt x="416" y="314"/>
                    </a:lnTo>
                    <a:lnTo>
                      <a:pt x="458" y="277"/>
                    </a:lnTo>
                    <a:lnTo>
                      <a:pt x="504" y="243"/>
                    </a:lnTo>
                    <a:lnTo>
                      <a:pt x="553" y="211"/>
                    </a:lnTo>
                    <a:lnTo>
                      <a:pt x="603" y="186"/>
                    </a:lnTo>
                    <a:lnTo>
                      <a:pt x="656" y="162"/>
                    </a:lnTo>
                    <a:lnTo>
                      <a:pt x="711" y="143"/>
                    </a:lnTo>
                    <a:lnTo>
                      <a:pt x="767" y="130"/>
                    </a:lnTo>
                    <a:lnTo>
                      <a:pt x="825" y="118"/>
                    </a:lnTo>
                    <a:lnTo>
                      <a:pt x="809"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9" name="Freeform 22">
                <a:extLst>
                  <a:ext uri="{FF2B5EF4-FFF2-40B4-BE49-F238E27FC236}">
                    <a16:creationId xmlns:a16="http://schemas.microsoft.com/office/drawing/2014/main" id="{95C2E0AE-D992-7808-05C7-418100239BAD}"/>
                  </a:ext>
                </a:extLst>
              </p:cNvPr>
              <p:cNvSpPr>
                <a:spLocks/>
              </p:cNvSpPr>
              <p:nvPr/>
            </p:nvSpPr>
            <p:spPr bwMode="auto">
              <a:xfrm>
                <a:off x="3257707" y="1400628"/>
                <a:ext cx="1178079" cy="978479"/>
              </a:xfrm>
              <a:custGeom>
                <a:avLst/>
                <a:gdLst>
                  <a:gd name="T0" fmla="*/ 809 w 825"/>
                  <a:gd name="T1" fmla="*/ 0 h 808"/>
                  <a:gd name="T2" fmla="*/ 740 w 825"/>
                  <a:gd name="T3" fmla="*/ 11 h 808"/>
                  <a:gd name="T4" fmla="*/ 673 w 825"/>
                  <a:gd name="T5" fmla="*/ 29 h 808"/>
                  <a:gd name="T6" fmla="*/ 609 w 825"/>
                  <a:gd name="T7" fmla="*/ 51 h 808"/>
                  <a:gd name="T8" fmla="*/ 546 w 825"/>
                  <a:gd name="T9" fmla="*/ 79 h 808"/>
                  <a:gd name="T10" fmla="*/ 486 w 825"/>
                  <a:gd name="T11" fmla="*/ 111 h 808"/>
                  <a:gd name="T12" fmla="*/ 430 w 825"/>
                  <a:gd name="T13" fmla="*/ 149 h 808"/>
                  <a:gd name="T14" fmla="*/ 378 w 825"/>
                  <a:gd name="T15" fmla="*/ 188 h 808"/>
                  <a:gd name="T16" fmla="*/ 327 w 825"/>
                  <a:gd name="T17" fmla="*/ 232 h 808"/>
                  <a:gd name="T18" fmla="*/ 281 w 825"/>
                  <a:gd name="T19" fmla="*/ 281 h 808"/>
                  <a:gd name="T20" fmla="*/ 239 w 825"/>
                  <a:gd name="T21" fmla="*/ 334 h 808"/>
                  <a:gd name="T22" fmla="*/ 200 w 825"/>
                  <a:gd name="T23" fmla="*/ 388 h 808"/>
                  <a:gd name="T24" fmla="*/ 168 w 825"/>
                  <a:gd name="T25" fmla="*/ 448 h 808"/>
                  <a:gd name="T26" fmla="*/ 138 w 825"/>
                  <a:gd name="T27" fmla="*/ 507 h 808"/>
                  <a:gd name="T28" fmla="*/ 125 w 825"/>
                  <a:gd name="T29" fmla="*/ 540 h 808"/>
                  <a:gd name="T30" fmla="*/ 113 w 825"/>
                  <a:gd name="T31" fmla="*/ 571 h 808"/>
                  <a:gd name="T32" fmla="*/ 103 w 825"/>
                  <a:gd name="T33" fmla="*/ 605 h 808"/>
                  <a:gd name="T34" fmla="*/ 94 w 825"/>
                  <a:gd name="T35" fmla="*/ 637 h 808"/>
                  <a:gd name="T36" fmla="*/ 86 w 825"/>
                  <a:gd name="T37" fmla="*/ 672 h 808"/>
                  <a:gd name="T38" fmla="*/ 79 w 825"/>
                  <a:gd name="T39" fmla="*/ 706 h 808"/>
                  <a:gd name="T40" fmla="*/ 0 w 825"/>
                  <a:gd name="T41" fmla="*/ 703 h 808"/>
                  <a:gd name="T42" fmla="*/ 130 w 825"/>
                  <a:gd name="T43" fmla="*/ 808 h 808"/>
                  <a:gd name="T44" fmla="*/ 281 w 825"/>
                  <a:gd name="T45" fmla="*/ 716 h 808"/>
                  <a:gd name="T46" fmla="*/ 202 w 825"/>
                  <a:gd name="T47" fmla="*/ 711 h 808"/>
                  <a:gd name="T48" fmla="*/ 214 w 825"/>
                  <a:gd name="T49" fmla="*/ 654 h 808"/>
                  <a:gd name="T50" fmla="*/ 232 w 825"/>
                  <a:gd name="T51" fmla="*/ 599 h 808"/>
                  <a:gd name="T52" fmla="*/ 253 w 825"/>
                  <a:gd name="T53" fmla="*/ 545 h 808"/>
                  <a:gd name="T54" fmla="*/ 278 w 825"/>
                  <a:gd name="T55" fmla="*/ 494 h 808"/>
                  <a:gd name="T56" fmla="*/ 308 w 825"/>
                  <a:gd name="T57" fmla="*/ 446 h 808"/>
                  <a:gd name="T58" fmla="*/ 341 w 825"/>
                  <a:gd name="T59" fmla="*/ 399 h 808"/>
                  <a:gd name="T60" fmla="*/ 376 w 825"/>
                  <a:gd name="T61" fmla="*/ 355 h 808"/>
                  <a:gd name="T62" fmla="*/ 416 w 825"/>
                  <a:gd name="T63" fmla="*/ 314 h 808"/>
                  <a:gd name="T64" fmla="*/ 458 w 825"/>
                  <a:gd name="T65" fmla="*/ 277 h 808"/>
                  <a:gd name="T66" fmla="*/ 504 w 825"/>
                  <a:gd name="T67" fmla="*/ 243 h 808"/>
                  <a:gd name="T68" fmla="*/ 553 w 825"/>
                  <a:gd name="T69" fmla="*/ 211 h 808"/>
                  <a:gd name="T70" fmla="*/ 603 w 825"/>
                  <a:gd name="T71" fmla="*/ 186 h 808"/>
                  <a:gd name="T72" fmla="*/ 656 w 825"/>
                  <a:gd name="T73" fmla="*/ 162 h 808"/>
                  <a:gd name="T74" fmla="*/ 711 w 825"/>
                  <a:gd name="T75" fmla="*/ 143 h 808"/>
                  <a:gd name="T76" fmla="*/ 767 w 825"/>
                  <a:gd name="T77" fmla="*/ 130 h 808"/>
                  <a:gd name="T78" fmla="*/ 825 w 825"/>
                  <a:gd name="T79" fmla="*/ 118 h 808"/>
                  <a:gd name="T80" fmla="*/ 809 w 825"/>
                  <a:gd name="T81"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5" h="808">
                    <a:moveTo>
                      <a:pt x="809" y="0"/>
                    </a:moveTo>
                    <a:lnTo>
                      <a:pt x="740" y="11"/>
                    </a:lnTo>
                    <a:lnTo>
                      <a:pt x="673" y="29"/>
                    </a:lnTo>
                    <a:lnTo>
                      <a:pt x="609" y="51"/>
                    </a:lnTo>
                    <a:lnTo>
                      <a:pt x="546" y="79"/>
                    </a:lnTo>
                    <a:lnTo>
                      <a:pt x="486" y="111"/>
                    </a:lnTo>
                    <a:lnTo>
                      <a:pt x="430" y="149"/>
                    </a:lnTo>
                    <a:lnTo>
                      <a:pt x="378" y="188"/>
                    </a:lnTo>
                    <a:lnTo>
                      <a:pt x="327" y="232"/>
                    </a:lnTo>
                    <a:lnTo>
                      <a:pt x="281" y="281"/>
                    </a:lnTo>
                    <a:lnTo>
                      <a:pt x="239" y="334"/>
                    </a:lnTo>
                    <a:lnTo>
                      <a:pt x="200" y="388"/>
                    </a:lnTo>
                    <a:lnTo>
                      <a:pt x="168" y="448"/>
                    </a:lnTo>
                    <a:lnTo>
                      <a:pt x="138" y="507"/>
                    </a:lnTo>
                    <a:lnTo>
                      <a:pt x="125" y="540"/>
                    </a:lnTo>
                    <a:lnTo>
                      <a:pt x="113" y="571"/>
                    </a:lnTo>
                    <a:lnTo>
                      <a:pt x="103" y="605"/>
                    </a:lnTo>
                    <a:lnTo>
                      <a:pt x="94" y="637"/>
                    </a:lnTo>
                    <a:lnTo>
                      <a:pt x="86" y="672"/>
                    </a:lnTo>
                    <a:lnTo>
                      <a:pt x="79" y="706"/>
                    </a:lnTo>
                    <a:lnTo>
                      <a:pt x="0" y="703"/>
                    </a:lnTo>
                    <a:lnTo>
                      <a:pt x="130" y="808"/>
                    </a:lnTo>
                    <a:lnTo>
                      <a:pt x="281" y="716"/>
                    </a:lnTo>
                    <a:lnTo>
                      <a:pt x="202" y="711"/>
                    </a:lnTo>
                    <a:lnTo>
                      <a:pt x="214" y="654"/>
                    </a:lnTo>
                    <a:lnTo>
                      <a:pt x="232" y="599"/>
                    </a:lnTo>
                    <a:lnTo>
                      <a:pt x="253" y="545"/>
                    </a:lnTo>
                    <a:lnTo>
                      <a:pt x="278" y="494"/>
                    </a:lnTo>
                    <a:lnTo>
                      <a:pt x="308" y="446"/>
                    </a:lnTo>
                    <a:lnTo>
                      <a:pt x="341" y="399"/>
                    </a:lnTo>
                    <a:lnTo>
                      <a:pt x="376" y="355"/>
                    </a:lnTo>
                    <a:lnTo>
                      <a:pt x="416" y="314"/>
                    </a:lnTo>
                    <a:lnTo>
                      <a:pt x="458" y="277"/>
                    </a:lnTo>
                    <a:lnTo>
                      <a:pt x="504" y="243"/>
                    </a:lnTo>
                    <a:lnTo>
                      <a:pt x="553" y="211"/>
                    </a:lnTo>
                    <a:lnTo>
                      <a:pt x="603" y="186"/>
                    </a:lnTo>
                    <a:lnTo>
                      <a:pt x="656" y="162"/>
                    </a:lnTo>
                    <a:lnTo>
                      <a:pt x="711" y="143"/>
                    </a:lnTo>
                    <a:lnTo>
                      <a:pt x="767" y="130"/>
                    </a:lnTo>
                    <a:lnTo>
                      <a:pt x="825" y="118"/>
                    </a:lnTo>
                    <a:lnTo>
                      <a:pt x="809" y="0"/>
                    </a:lnTo>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0" name="Freeform 25">
                <a:extLst>
                  <a:ext uri="{FF2B5EF4-FFF2-40B4-BE49-F238E27FC236}">
                    <a16:creationId xmlns:a16="http://schemas.microsoft.com/office/drawing/2014/main" id="{160787F9-24EC-56B6-0DDC-A8721BF6ABC1}"/>
                  </a:ext>
                </a:extLst>
              </p:cNvPr>
              <p:cNvSpPr>
                <a:spLocks/>
              </p:cNvSpPr>
              <p:nvPr/>
            </p:nvSpPr>
            <p:spPr bwMode="auto">
              <a:xfrm>
                <a:off x="1297098" y="1401839"/>
                <a:ext cx="1183791" cy="977268"/>
              </a:xfrm>
              <a:custGeom>
                <a:avLst/>
                <a:gdLst>
                  <a:gd name="T0" fmla="*/ 741 w 829"/>
                  <a:gd name="T1" fmla="*/ 671 h 807"/>
                  <a:gd name="T2" fmla="*/ 733 w 829"/>
                  <a:gd name="T3" fmla="*/ 636 h 807"/>
                  <a:gd name="T4" fmla="*/ 724 w 829"/>
                  <a:gd name="T5" fmla="*/ 603 h 807"/>
                  <a:gd name="T6" fmla="*/ 714 w 829"/>
                  <a:gd name="T7" fmla="*/ 570 h 807"/>
                  <a:gd name="T8" fmla="*/ 702 w 829"/>
                  <a:gd name="T9" fmla="*/ 539 h 807"/>
                  <a:gd name="T10" fmla="*/ 690 w 829"/>
                  <a:gd name="T11" fmla="*/ 506 h 807"/>
                  <a:gd name="T12" fmla="*/ 659 w 829"/>
                  <a:gd name="T13" fmla="*/ 446 h 807"/>
                  <a:gd name="T14" fmla="*/ 627 w 829"/>
                  <a:gd name="T15" fmla="*/ 387 h 807"/>
                  <a:gd name="T16" fmla="*/ 589 w 829"/>
                  <a:gd name="T17" fmla="*/ 331 h 807"/>
                  <a:gd name="T18" fmla="*/ 545 w 829"/>
                  <a:gd name="T19" fmla="*/ 280 h 807"/>
                  <a:gd name="T20" fmla="*/ 500 w 829"/>
                  <a:gd name="T21" fmla="*/ 231 h 807"/>
                  <a:gd name="T22" fmla="*/ 450 w 829"/>
                  <a:gd name="T23" fmla="*/ 187 h 807"/>
                  <a:gd name="T24" fmla="*/ 396 w 829"/>
                  <a:gd name="T25" fmla="*/ 148 h 807"/>
                  <a:gd name="T26" fmla="*/ 341 w 829"/>
                  <a:gd name="T27" fmla="*/ 110 h 807"/>
                  <a:gd name="T28" fmla="*/ 280 w 829"/>
                  <a:gd name="T29" fmla="*/ 78 h 807"/>
                  <a:gd name="T30" fmla="*/ 216 w 829"/>
                  <a:gd name="T31" fmla="*/ 50 h 807"/>
                  <a:gd name="T32" fmla="*/ 153 w 829"/>
                  <a:gd name="T33" fmla="*/ 28 h 807"/>
                  <a:gd name="T34" fmla="*/ 85 w 829"/>
                  <a:gd name="T35" fmla="*/ 11 h 807"/>
                  <a:gd name="T36" fmla="*/ 17 w 829"/>
                  <a:gd name="T37" fmla="*/ 0 h 807"/>
                  <a:gd name="T38" fmla="*/ 0 w 829"/>
                  <a:gd name="T39" fmla="*/ 118 h 807"/>
                  <a:gd name="T40" fmla="*/ 58 w 829"/>
                  <a:gd name="T41" fmla="*/ 129 h 807"/>
                  <a:gd name="T42" fmla="*/ 114 w 829"/>
                  <a:gd name="T43" fmla="*/ 143 h 807"/>
                  <a:gd name="T44" fmla="*/ 170 w 829"/>
                  <a:gd name="T45" fmla="*/ 162 h 807"/>
                  <a:gd name="T46" fmla="*/ 223 w 829"/>
                  <a:gd name="T47" fmla="*/ 185 h 807"/>
                  <a:gd name="T48" fmla="*/ 274 w 829"/>
                  <a:gd name="T49" fmla="*/ 211 h 807"/>
                  <a:gd name="T50" fmla="*/ 322 w 829"/>
                  <a:gd name="T51" fmla="*/ 242 h 807"/>
                  <a:gd name="T52" fmla="*/ 368 w 829"/>
                  <a:gd name="T53" fmla="*/ 276 h 807"/>
                  <a:gd name="T54" fmla="*/ 410 w 829"/>
                  <a:gd name="T55" fmla="*/ 313 h 807"/>
                  <a:gd name="T56" fmla="*/ 450 w 829"/>
                  <a:gd name="T57" fmla="*/ 354 h 807"/>
                  <a:gd name="T58" fmla="*/ 486 w 829"/>
                  <a:gd name="T59" fmla="*/ 398 h 807"/>
                  <a:gd name="T60" fmla="*/ 518 w 829"/>
                  <a:gd name="T61" fmla="*/ 445 h 807"/>
                  <a:gd name="T62" fmla="*/ 548 w 829"/>
                  <a:gd name="T63" fmla="*/ 493 h 807"/>
                  <a:gd name="T64" fmla="*/ 573 w 829"/>
                  <a:gd name="T65" fmla="*/ 544 h 807"/>
                  <a:gd name="T66" fmla="*/ 596 w 829"/>
                  <a:gd name="T67" fmla="*/ 598 h 807"/>
                  <a:gd name="T68" fmla="*/ 613 w 829"/>
                  <a:gd name="T69" fmla="*/ 653 h 807"/>
                  <a:gd name="T70" fmla="*/ 626 w 829"/>
                  <a:gd name="T71" fmla="*/ 710 h 807"/>
                  <a:gd name="T72" fmla="*/ 545 w 829"/>
                  <a:gd name="T73" fmla="*/ 715 h 807"/>
                  <a:gd name="T74" fmla="*/ 698 w 829"/>
                  <a:gd name="T75" fmla="*/ 807 h 807"/>
                  <a:gd name="T76" fmla="*/ 829 w 829"/>
                  <a:gd name="T77" fmla="*/ 701 h 807"/>
                  <a:gd name="T78" fmla="*/ 748 w 829"/>
                  <a:gd name="T79" fmla="*/ 705 h 807"/>
                  <a:gd name="T80" fmla="*/ 741 w 829"/>
                  <a:gd name="T81" fmla="*/ 671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9" h="807">
                    <a:moveTo>
                      <a:pt x="741" y="671"/>
                    </a:moveTo>
                    <a:lnTo>
                      <a:pt x="733" y="636"/>
                    </a:lnTo>
                    <a:lnTo>
                      <a:pt x="724" y="603"/>
                    </a:lnTo>
                    <a:lnTo>
                      <a:pt x="714" y="570"/>
                    </a:lnTo>
                    <a:lnTo>
                      <a:pt x="702" y="539"/>
                    </a:lnTo>
                    <a:lnTo>
                      <a:pt x="690" y="506"/>
                    </a:lnTo>
                    <a:lnTo>
                      <a:pt x="659" y="446"/>
                    </a:lnTo>
                    <a:lnTo>
                      <a:pt x="627" y="387"/>
                    </a:lnTo>
                    <a:lnTo>
                      <a:pt x="589" y="331"/>
                    </a:lnTo>
                    <a:lnTo>
                      <a:pt x="545" y="280"/>
                    </a:lnTo>
                    <a:lnTo>
                      <a:pt x="500" y="231"/>
                    </a:lnTo>
                    <a:lnTo>
                      <a:pt x="450" y="187"/>
                    </a:lnTo>
                    <a:lnTo>
                      <a:pt x="396" y="148"/>
                    </a:lnTo>
                    <a:lnTo>
                      <a:pt x="341" y="110"/>
                    </a:lnTo>
                    <a:lnTo>
                      <a:pt x="280" y="78"/>
                    </a:lnTo>
                    <a:lnTo>
                      <a:pt x="216" y="50"/>
                    </a:lnTo>
                    <a:lnTo>
                      <a:pt x="153" y="28"/>
                    </a:lnTo>
                    <a:lnTo>
                      <a:pt x="85" y="11"/>
                    </a:lnTo>
                    <a:lnTo>
                      <a:pt x="17" y="0"/>
                    </a:lnTo>
                    <a:lnTo>
                      <a:pt x="0" y="118"/>
                    </a:lnTo>
                    <a:lnTo>
                      <a:pt x="58" y="129"/>
                    </a:lnTo>
                    <a:lnTo>
                      <a:pt x="114" y="143"/>
                    </a:lnTo>
                    <a:lnTo>
                      <a:pt x="170" y="162"/>
                    </a:lnTo>
                    <a:lnTo>
                      <a:pt x="223" y="185"/>
                    </a:lnTo>
                    <a:lnTo>
                      <a:pt x="274" y="211"/>
                    </a:lnTo>
                    <a:lnTo>
                      <a:pt x="322" y="242"/>
                    </a:lnTo>
                    <a:lnTo>
                      <a:pt x="368" y="276"/>
                    </a:lnTo>
                    <a:lnTo>
                      <a:pt x="410" y="313"/>
                    </a:lnTo>
                    <a:lnTo>
                      <a:pt x="450" y="354"/>
                    </a:lnTo>
                    <a:lnTo>
                      <a:pt x="486" y="398"/>
                    </a:lnTo>
                    <a:lnTo>
                      <a:pt x="518" y="445"/>
                    </a:lnTo>
                    <a:lnTo>
                      <a:pt x="548" y="493"/>
                    </a:lnTo>
                    <a:lnTo>
                      <a:pt x="573" y="544"/>
                    </a:lnTo>
                    <a:lnTo>
                      <a:pt x="596" y="598"/>
                    </a:lnTo>
                    <a:lnTo>
                      <a:pt x="613" y="653"/>
                    </a:lnTo>
                    <a:lnTo>
                      <a:pt x="626" y="710"/>
                    </a:lnTo>
                    <a:lnTo>
                      <a:pt x="545" y="715"/>
                    </a:lnTo>
                    <a:lnTo>
                      <a:pt x="698" y="807"/>
                    </a:lnTo>
                    <a:lnTo>
                      <a:pt x="829" y="701"/>
                    </a:lnTo>
                    <a:lnTo>
                      <a:pt x="748" y="705"/>
                    </a:lnTo>
                    <a:lnTo>
                      <a:pt x="741" y="671"/>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1" name="Freeform 26">
                <a:extLst>
                  <a:ext uri="{FF2B5EF4-FFF2-40B4-BE49-F238E27FC236}">
                    <a16:creationId xmlns:a16="http://schemas.microsoft.com/office/drawing/2014/main" id="{E1A6E28A-FF7C-A303-E745-5C1ECAC536BE}"/>
                  </a:ext>
                </a:extLst>
              </p:cNvPr>
              <p:cNvSpPr>
                <a:spLocks/>
              </p:cNvSpPr>
              <p:nvPr/>
            </p:nvSpPr>
            <p:spPr bwMode="auto">
              <a:xfrm>
                <a:off x="1297098" y="1401839"/>
                <a:ext cx="1183791" cy="977268"/>
              </a:xfrm>
              <a:custGeom>
                <a:avLst/>
                <a:gdLst>
                  <a:gd name="T0" fmla="*/ 741 w 829"/>
                  <a:gd name="T1" fmla="*/ 671 h 807"/>
                  <a:gd name="T2" fmla="*/ 733 w 829"/>
                  <a:gd name="T3" fmla="*/ 636 h 807"/>
                  <a:gd name="T4" fmla="*/ 724 w 829"/>
                  <a:gd name="T5" fmla="*/ 603 h 807"/>
                  <a:gd name="T6" fmla="*/ 714 w 829"/>
                  <a:gd name="T7" fmla="*/ 570 h 807"/>
                  <a:gd name="T8" fmla="*/ 702 w 829"/>
                  <a:gd name="T9" fmla="*/ 539 h 807"/>
                  <a:gd name="T10" fmla="*/ 690 w 829"/>
                  <a:gd name="T11" fmla="*/ 506 h 807"/>
                  <a:gd name="T12" fmla="*/ 659 w 829"/>
                  <a:gd name="T13" fmla="*/ 446 h 807"/>
                  <a:gd name="T14" fmla="*/ 627 w 829"/>
                  <a:gd name="T15" fmla="*/ 387 h 807"/>
                  <a:gd name="T16" fmla="*/ 589 w 829"/>
                  <a:gd name="T17" fmla="*/ 331 h 807"/>
                  <a:gd name="T18" fmla="*/ 545 w 829"/>
                  <a:gd name="T19" fmla="*/ 280 h 807"/>
                  <a:gd name="T20" fmla="*/ 500 w 829"/>
                  <a:gd name="T21" fmla="*/ 231 h 807"/>
                  <a:gd name="T22" fmla="*/ 450 w 829"/>
                  <a:gd name="T23" fmla="*/ 187 h 807"/>
                  <a:gd name="T24" fmla="*/ 396 w 829"/>
                  <a:gd name="T25" fmla="*/ 148 h 807"/>
                  <a:gd name="T26" fmla="*/ 341 w 829"/>
                  <a:gd name="T27" fmla="*/ 110 h 807"/>
                  <a:gd name="T28" fmla="*/ 280 w 829"/>
                  <a:gd name="T29" fmla="*/ 78 h 807"/>
                  <a:gd name="T30" fmla="*/ 216 w 829"/>
                  <a:gd name="T31" fmla="*/ 50 h 807"/>
                  <a:gd name="T32" fmla="*/ 153 w 829"/>
                  <a:gd name="T33" fmla="*/ 28 h 807"/>
                  <a:gd name="T34" fmla="*/ 85 w 829"/>
                  <a:gd name="T35" fmla="*/ 11 h 807"/>
                  <a:gd name="T36" fmla="*/ 17 w 829"/>
                  <a:gd name="T37" fmla="*/ 0 h 807"/>
                  <a:gd name="T38" fmla="*/ 0 w 829"/>
                  <a:gd name="T39" fmla="*/ 118 h 807"/>
                  <a:gd name="T40" fmla="*/ 58 w 829"/>
                  <a:gd name="T41" fmla="*/ 129 h 807"/>
                  <a:gd name="T42" fmla="*/ 114 w 829"/>
                  <a:gd name="T43" fmla="*/ 143 h 807"/>
                  <a:gd name="T44" fmla="*/ 170 w 829"/>
                  <a:gd name="T45" fmla="*/ 162 h 807"/>
                  <a:gd name="T46" fmla="*/ 223 w 829"/>
                  <a:gd name="T47" fmla="*/ 185 h 807"/>
                  <a:gd name="T48" fmla="*/ 274 w 829"/>
                  <a:gd name="T49" fmla="*/ 211 h 807"/>
                  <a:gd name="T50" fmla="*/ 322 w 829"/>
                  <a:gd name="T51" fmla="*/ 242 h 807"/>
                  <a:gd name="T52" fmla="*/ 368 w 829"/>
                  <a:gd name="T53" fmla="*/ 276 h 807"/>
                  <a:gd name="T54" fmla="*/ 410 w 829"/>
                  <a:gd name="T55" fmla="*/ 313 h 807"/>
                  <a:gd name="T56" fmla="*/ 450 w 829"/>
                  <a:gd name="T57" fmla="*/ 354 h 807"/>
                  <a:gd name="T58" fmla="*/ 486 w 829"/>
                  <a:gd name="T59" fmla="*/ 398 h 807"/>
                  <a:gd name="T60" fmla="*/ 518 w 829"/>
                  <a:gd name="T61" fmla="*/ 445 h 807"/>
                  <a:gd name="T62" fmla="*/ 548 w 829"/>
                  <a:gd name="T63" fmla="*/ 493 h 807"/>
                  <a:gd name="T64" fmla="*/ 573 w 829"/>
                  <a:gd name="T65" fmla="*/ 544 h 807"/>
                  <a:gd name="T66" fmla="*/ 596 w 829"/>
                  <a:gd name="T67" fmla="*/ 598 h 807"/>
                  <a:gd name="T68" fmla="*/ 613 w 829"/>
                  <a:gd name="T69" fmla="*/ 653 h 807"/>
                  <a:gd name="T70" fmla="*/ 626 w 829"/>
                  <a:gd name="T71" fmla="*/ 710 h 807"/>
                  <a:gd name="T72" fmla="*/ 545 w 829"/>
                  <a:gd name="T73" fmla="*/ 715 h 807"/>
                  <a:gd name="T74" fmla="*/ 698 w 829"/>
                  <a:gd name="T75" fmla="*/ 807 h 807"/>
                  <a:gd name="T76" fmla="*/ 829 w 829"/>
                  <a:gd name="T77" fmla="*/ 701 h 807"/>
                  <a:gd name="T78" fmla="*/ 748 w 829"/>
                  <a:gd name="T79" fmla="*/ 705 h 807"/>
                  <a:gd name="T80" fmla="*/ 741 w 829"/>
                  <a:gd name="T81" fmla="*/ 671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9" h="807">
                    <a:moveTo>
                      <a:pt x="741" y="671"/>
                    </a:moveTo>
                    <a:lnTo>
                      <a:pt x="733" y="636"/>
                    </a:lnTo>
                    <a:lnTo>
                      <a:pt x="724" y="603"/>
                    </a:lnTo>
                    <a:lnTo>
                      <a:pt x="714" y="570"/>
                    </a:lnTo>
                    <a:lnTo>
                      <a:pt x="702" y="539"/>
                    </a:lnTo>
                    <a:lnTo>
                      <a:pt x="690" y="506"/>
                    </a:lnTo>
                    <a:lnTo>
                      <a:pt x="659" y="446"/>
                    </a:lnTo>
                    <a:lnTo>
                      <a:pt x="627" y="387"/>
                    </a:lnTo>
                    <a:lnTo>
                      <a:pt x="589" y="331"/>
                    </a:lnTo>
                    <a:lnTo>
                      <a:pt x="545" y="280"/>
                    </a:lnTo>
                    <a:lnTo>
                      <a:pt x="500" y="231"/>
                    </a:lnTo>
                    <a:lnTo>
                      <a:pt x="450" y="187"/>
                    </a:lnTo>
                    <a:lnTo>
                      <a:pt x="396" y="148"/>
                    </a:lnTo>
                    <a:lnTo>
                      <a:pt x="341" y="110"/>
                    </a:lnTo>
                    <a:lnTo>
                      <a:pt x="280" y="78"/>
                    </a:lnTo>
                    <a:lnTo>
                      <a:pt x="216" y="50"/>
                    </a:lnTo>
                    <a:lnTo>
                      <a:pt x="153" y="28"/>
                    </a:lnTo>
                    <a:lnTo>
                      <a:pt x="85" y="11"/>
                    </a:lnTo>
                    <a:lnTo>
                      <a:pt x="17" y="0"/>
                    </a:lnTo>
                    <a:lnTo>
                      <a:pt x="0" y="118"/>
                    </a:lnTo>
                    <a:lnTo>
                      <a:pt x="58" y="129"/>
                    </a:lnTo>
                    <a:lnTo>
                      <a:pt x="114" y="143"/>
                    </a:lnTo>
                    <a:lnTo>
                      <a:pt x="170" y="162"/>
                    </a:lnTo>
                    <a:lnTo>
                      <a:pt x="223" y="185"/>
                    </a:lnTo>
                    <a:lnTo>
                      <a:pt x="274" y="211"/>
                    </a:lnTo>
                    <a:lnTo>
                      <a:pt x="322" y="242"/>
                    </a:lnTo>
                    <a:lnTo>
                      <a:pt x="368" y="276"/>
                    </a:lnTo>
                    <a:lnTo>
                      <a:pt x="410" y="313"/>
                    </a:lnTo>
                    <a:lnTo>
                      <a:pt x="450" y="354"/>
                    </a:lnTo>
                    <a:lnTo>
                      <a:pt x="486" y="398"/>
                    </a:lnTo>
                    <a:lnTo>
                      <a:pt x="518" y="445"/>
                    </a:lnTo>
                    <a:lnTo>
                      <a:pt x="548" y="493"/>
                    </a:lnTo>
                    <a:lnTo>
                      <a:pt x="573" y="544"/>
                    </a:lnTo>
                    <a:lnTo>
                      <a:pt x="596" y="598"/>
                    </a:lnTo>
                    <a:lnTo>
                      <a:pt x="613" y="653"/>
                    </a:lnTo>
                    <a:lnTo>
                      <a:pt x="626" y="710"/>
                    </a:lnTo>
                    <a:lnTo>
                      <a:pt x="545" y="715"/>
                    </a:lnTo>
                    <a:lnTo>
                      <a:pt x="698" y="807"/>
                    </a:lnTo>
                    <a:lnTo>
                      <a:pt x="829" y="701"/>
                    </a:lnTo>
                    <a:lnTo>
                      <a:pt x="748" y="705"/>
                    </a:lnTo>
                    <a:lnTo>
                      <a:pt x="741" y="671"/>
                    </a:lnTo>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2" name="Freeform 35">
                <a:extLst>
                  <a:ext uri="{FF2B5EF4-FFF2-40B4-BE49-F238E27FC236}">
                    <a16:creationId xmlns:a16="http://schemas.microsoft.com/office/drawing/2014/main" id="{3B231E63-4787-D37A-4502-C049C2C87759}"/>
                  </a:ext>
                </a:extLst>
              </p:cNvPr>
              <p:cNvSpPr>
                <a:spLocks/>
              </p:cNvSpPr>
              <p:nvPr/>
            </p:nvSpPr>
            <p:spPr bwMode="auto">
              <a:xfrm>
                <a:off x="2640821" y="1403050"/>
                <a:ext cx="451240" cy="1018442"/>
              </a:xfrm>
              <a:custGeom>
                <a:avLst/>
                <a:gdLst>
                  <a:gd name="T0" fmla="*/ 202 w 316"/>
                  <a:gd name="T1" fmla="*/ 0 h 841"/>
                  <a:gd name="T2" fmla="*/ 114 w 316"/>
                  <a:gd name="T3" fmla="*/ 0 h 841"/>
                  <a:gd name="T4" fmla="*/ 114 w 316"/>
                  <a:gd name="T5" fmla="*/ 695 h 841"/>
                  <a:gd name="T6" fmla="*/ 0 w 316"/>
                  <a:gd name="T7" fmla="*/ 695 h 841"/>
                  <a:gd name="T8" fmla="*/ 158 w 316"/>
                  <a:gd name="T9" fmla="*/ 841 h 841"/>
                  <a:gd name="T10" fmla="*/ 316 w 316"/>
                  <a:gd name="T11" fmla="*/ 695 h 841"/>
                  <a:gd name="T12" fmla="*/ 202 w 316"/>
                  <a:gd name="T13" fmla="*/ 695 h 841"/>
                  <a:gd name="T14" fmla="*/ 202 w 316"/>
                  <a:gd name="T15" fmla="*/ 0 h 8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6" h="841">
                    <a:moveTo>
                      <a:pt x="202" y="0"/>
                    </a:moveTo>
                    <a:lnTo>
                      <a:pt x="114" y="0"/>
                    </a:lnTo>
                    <a:lnTo>
                      <a:pt x="114" y="695"/>
                    </a:lnTo>
                    <a:lnTo>
                      <a:pt x="0" y="695"/>
                    </a:lnTo>
                    <a:lnTo>
                      <a:pt x="158" y="841"/>
                    </a:lnTo>
                    <a:lnTo>
                      <a:pt x="316" y="695"/>
                    </a:lnTo>
                    <a:lnTo>
                      <a:pt x="202" y="695"/>
                    </a:lnTo>
                    <a:lnTo>
                      <a:pt x="202"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grpSp>
      </p:grpSp>
    </p:spTree>
    <p:extLst>
      <p:ext uri="{BB962C8B-B14F-4D97-AF65-F5344CB8AC3E}">
        <p14:creationId xmlns:p14="http://schemas.microsoft.com/office/powerpoint/2010/main" val="246663877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65" name="TextBox 64">
            <a:extLst>
              <a:ext uri="{FF2B5EF4-FFF2-40B4-BE49-F238E27FC236}">
                <a16:creationId xmlns:a16="http://schemas.microsoft.com/office/drawing/2014/main" id="{DEBFC2F5-4A42-B4F2-9B18-C2448E340491}"/>
              </a:ext>
            </a:extLst>
          </p:cNvPr>
          <p:cNvSpPr txBox="1"/>
          <p:nvPr/>
        </p:nvSpPr>
        <p:spPr>
          <a:xfrm>
            <a:off x="670889" y="1826021"/>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6" name="TextBox 65">
            <a:extLst>
              <a:ext uri="{FF2B5EF4-FFF2-40B4-BE49-F238E27FC236}">
                <a16:creationId xmlns:a16="http://schemas.microsoft.com/office/drawing/2014/main" id="{0C988A53-D56B-FB3F-9915-36C3A365F8D2}"/>
              </a:ext>
            </a:extLst>
          </p:cNvPr>
          <p:cNvSpPr txBox="1"/>
          <p:nvPr/>
        </p:nvSpPr>
        <p:spPr>
          <a:xfrm>
            <a:off x="670889" y="2110656"/>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7" name="TextBox 66">
            <a:extLst>
              <a:ext uri="{FF2B5EF4-FFF2-40B4-BE49-F238E27FC236}">
                <a16:creationId xmlns:a16="http://schemas.microsoft.com/office/drawing/2014/main" id="{E8CF7EB4-0036-4FC3-F3D7-DC6BB4EC091E}"/>
              </a:ext>
            </a:extLst>
          </p:cNvPr>
          <p:cNvSpPr txBox="1"/>
          <p:nvPr/>
        </p:nvSpPr>
        <p:spPr>
          <a:xfrm>
            <a:off x="670889" y="3408078"/>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8" name="TextBox 67">
            <a:extLst>
              <a:ext uri="{FF2B5EF4-FFF2-40B4-BE49-F238E27FC236}">
                <a16:creationId xmlns:a16="http://schemas.microsoft.com/office/drawing/2014/main" id="{470F4B14-7662-4820-7B99-A24FC72D6458}"/>
              </a:ext>
            </a:extLst>
          </p:cNvPr>
          <p:cNvSpPr txBox="1"/>
          <p:nvPr/>
        </p:nvSpPr>
        <p:spPr>
          <a:xfrm>
            <a:off x="670889" y="3692713"/>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69" name="TextBox 68">
            <a:extLst>
              <a:ext uri="{FF2B5EF4-FFF2-40B4-BE49-F238E27FC236}">
                <a16:creationId xmlns:a16="http://schemas.microsoft.com/office/drawing/2014/main" id="{BC9DA579-B18B-8F99-0FD3-F13DB5CF8998}"/>
              </a:ext>
            </a:extLst>
          </p:cNvPr>
          <p:cNvSpPr txBox="1"/>
          <p:nvPr/>
        </p:nvSpPr>
        <p:spPr>
          <a:xfrm>
            <a:off x="670889" y="4990135"/>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0" name="TextBox 69">
            <a:extLst>
              <a:ext uri="{FF2B5EF4-FFF2-40B4-BE49-F238E27FC236}">
                <a16:creationId xmlns:a16="http://schemas.microsoft.com/office/drawing/2014/main" id="{06990BB9-5B14-F3D0-335C-E46356983310}"/>
              </a:ext>
            </a:extLst>
          </p:cNvPr>
          <p:cNvSpPr txBox="1"/>
          <p:nvPr/>
        </p:nvSpPr>
        <p:spPr>
          <a:xfrm>
            <a:off x="670889" y="527477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1" name="TextBox 70">
            <a:extLst>
              <a:ext uri="{FF2B5EF4-FFF2-40B4-BE49-F238E27FC236}">
                <a16:creationId xmlns:a16="http://schemas.microsoft.com/office/drawing/2014/main" id="{051E5271-A18C-05FF-7EF0-C863E8EC6669}"/>
              </a:ext>
            </a:extLst>
          </p:cNvPr>
          <p:cNvSpPr txBox="1"/>
          <p:nvPr/>
        </p:nvSpPr>
        <p:spPr>
          <a:xfrm>
            <a:off x="9769314" y="1826021"/>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2" name="TextBox 71">
            <a:extLst>
              <a:ext uri="{FF2B5EF4-FFF2-40B4-BE49-F238E27FC236}">
                <a16:creationId xmlns:a16="http://schemas.microsoft.com/office/drawing/2014/main" id="{C2CE0C26-217F-AFB4-CB9E-5DC1F4F820D5}"/>
              </a:ext>
            </a:extLst>
          </p:cNvPr>
          <p:cNvSpPr txBox="1"/>
          <p:nvPr/>
        </p:nvSpPr>
        <p:spPr>
          <a:xfrm>
            <a:off x="8160260" y="2110656"/>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3" name="TextBox 72">
            <a:extLst>
              <a:ext uri="{FF2B5EF4-FFF2-40B4-BE49-F238E27FC236}">
                <a16:creationId xmlns:a16="http://schemas.microsoft.com/office/drawing/2014/main" id="{51B3E5A8-94C6-150A-EBA9-9757A2C159BD}"/>
              </a:ext>
            </a:extLst>
          </p:cNvPr>
          <p:cNvSpPr txBox="1"/>
          <p:nvPr/>
        </p:nvSpPr>
        <p:spPr>
          <a:xfrm>
            <a:off x="9769314" y="3408078"/>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4" name="TextBox 73">
            <a:extLst>
              <a:ext uri="{FF2B5EF4-FFF2-40B4-BE49-F238E27FC236}">
                <a16:creationId xmlns:a16="http://schemas.microsoft.com/office/drawing/2014/main" id="{AD5640D3-D152-625C-4AD6-55F33F54C990}"/>
              </a:ext>
            </a:extLst>
          </p:cNvPr>
          <p:cNvSpPr txBox="1"/>
          <p:nvPr/>
        </p:nvSpPr>
        <p:spPr>
          <a:xfrm>
            <a:off x="8160260" y="3692713"/>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5" name="TextBox 74">
            <a:extLst>
              <a:ext uri="{FF2B5EF4-FFF2-40B4-BE49-F238E27FC236}">
                <a16:creationId xmlns:a16="http://schemas.microsoft.com/office/drawing/2014/main" id="{B0C57130-FAFC-9B7A-2356-E66982CAC2FC}"/>
              </a:ext>
            </a:extLst>
          </p:cNvPr>
          <p:cNvSpPr txBox="1"/>
          <p:nvPr/>
        </p:nvSpPr>
        <p:spPr>
          <a:xfrm>
            <a:off x="9769314" y="4990135"/>
            <a:ext cx="1441420" cy="353943"/>
          </a:xfrm>
          <a:prstGeom prst="rect">
            <a:avLst/>
          </a:prstGeom>
          <a:noFill/>
        </p:spPr>
        <p:txBody>
          <a:bodyPr wrap="none" rtlCol="0">
            <a:spAutoFit/>
          </a:bodyPr>
          <a:lstStyle/>
          <a:p>
            <a:pPr algn="r"/>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6" name="TextBox 75">
            <a:extLst>
              <a:ext uri="{FF2B5EF4-FFF2-40B4-BE49-F238E27FC236}">
                <a16:creationId xmlns:a16="http://schemas.microsoft.com/office/drawing/2014/main" id="{DAA2B917-43E2-39D6-EC81-43A3D2FC2220}"/>
              </a:ext>
            </a:extLst>
          </p:cNvPr>
          <p:cNvSpPr txBox="1"/>
          <p:nvPr/>
        </p:nvSpPr>
        <p:spPr>
          <a:xfrm>
            <a:off x="8160260" y="5274770"/>
            <a:ext cx="3050474" cy="760849"/>
          </a:xfrm>
          <a:prstGeom prst="rect">
            <a:avLst/>
          </a:prstGeom>
          <a:noFill/>
        </p:spPr>
        <p:txBody>
          <a:bodyPr wrap="square" rtlCol="0">
            <a:spAutoFit/>
          </a:bodyPr>
          <a:lstStyle/>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gn="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nvGrpSpPr>
          <p:cNvPr id="3" name="Group 2">
            <a:extLst>
              <a:ext uri="{FF2B5EF4-FFF2-40B4-BE49-F238E27FC236}">
                <a16:creationId xmlns:a16="http://schemas.microsoft.com/office/drawing/2014/main" id="{4DC65DF4-2CCA-B051-A69F-74623EF69C01}"/>
              </a:ext>
            </a:extLst>
          </p:cNvPr>
          <p:cNvGrpSpPr/>
          <p:nvPr/>
        </p:nvGrpSpPr>
        <p:grpSpPr>
          <a:xfrm>
            <a:off x="3669008" y="1573011"/>
            <a:ext cx="4543606" cy="4715619"/>
            <a:chOff x="4210870" y="1920707"/>
            <a:chExt cx="4130551" cy="4286926"/>
          </a:xfrm>
        </p:grpSpPr>
        <p:grpSp>
          <p:nvGrpSpPr>
            <p:cNvPr id="4" name="Group 3">
              <a:extLst>
                <a:ext uri="{FF2B5EF4-FFF2-40B4-BE49-F238E27FC236}">
                  <a16:creationId xmlns:a16="http://schemas.microsoft.com/office/drawing/2014/main" id="{C355AD69-DB4B-D4B4-D2DE-8B50B351A23C}"/>
                </a:ext>
              </a:extLst>
            </p:cNvPr>
            <p:cNvGrpSpPr/>
            <p:nvPr/>
          </p:nvGrpSpPr>
          <p:grpSpPr>
            <a:xfrm>
              <a:off x="4953298" y="1960153"/>
              <a:ext cx="1004463" cy="1389061"/>
              <a:chOff x="4953298" y="2125028"/>
              <a:chExt cx="1004463" cy="1389061"/>
            </a:xfrm>
          </p:grpSpPr>
          <p:sp>
            <p:nvSpPr>
              <p:cNvPr id="40" name="Freeform 7">
                <a:extLst>
                  <a:ext uri="{FF2B5EF4-FFF2-40B4-BE49-F238E27FC236}">
                    <a16:creationId xmlns:a16="http://schemas.microsoft.com/office/drawing/2014/main" id="{34E790B3-7CFF-C64B-410E-300C096BCACD}"/>
                  </a:ext>
                </a:extLst>
              </p:cNvPr>
              <p:cNvSpPr>
                <a:spLocks/>
              </p:cNvSpPr>
              <p:nvPr/>
            </p:nvSpPr>
            <p:spPr bwMode="auto">
              <a:xfrm>
                <a:off x="4953298" y="2706856"/>
                <a:ext cx="1004463" cy="807233"/>
              </a:xfrm>
              <a:custGeom>
                <a:avLst/>
                <a:gdLst>
                  <a:gd name="T0" fmla="*/ 158 w 525"/>
                  <a:gd name="T1" fmla="*/ 0 h 423"/>
                  <a:gd name="T2" fmla="*/ 366 w 525"/>
                  <a:gd name="T3" fmla="*/ 0 h 423"/>
                  <a:gd name="T4" fmla="*/ 367 w 525"/>
                  <a:gd name="T5" fmla="*/ 0 h 423"/>
                  <a:gd name="T6" fmla="*/ 367 w 525"/>
                  <a:gd name="T7" fmla="*/ 0 h 423"/>
                  <a:gd name="T8" fmla="*/ 524 w 525"/>
                  <a:gd name="T9" fmla="*/ 157 h 423"/>
                  <a:gd name="T10" fmla="*/ 525 w 525"/>
                  <a:gd name="T11" fmla="*/ 423 h 423"/>
                  <a:gd name="T12" fmla="*/ 389 w 525"/>
                  <a:gd name="T13" fmla="*/ 321 h 423"/>
                  <a:gd name="T14" fmla="*/ 158 w 525"/>
                  <a:gd name="T15" fmla="*/ 316 h 423"/>
                  <a:gd name="T16" fmla="*/ 0 w 525"/>
                  <a:gd name="T17" fmla="*/ 158 h 423"/>
                  <a:gd name="T18" fmla="*/ 158 w 525"/>
                  <a:gd name="T1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5" h="423">
                    <a:moveTo>
                      <a:pt x="158" y="0"/>
                    </a:moveTo>
                    <a:cubicBezTo>
                      <a:pt x="366" y="0"/>
                      <a:pt x="366" y="0"/>
                      <a:pt x="366" y="0"/>
                    </a:cubicBezTo>
                    <a:cubicBezTo>
                      <a:pt x="367" y="0"/>
                      <a:pt x="367" y="0"/>
                      <a:pt x="367" y="0"/>
                    </a:cubicBezTo>
                    <a:cubicBezTo>
                      <a:pt x="367" y="0"/>
                      <a:pt x="367" y="0"/>
                      <a:pt x="367" y="0"/>
                    </a:cubicBezTo>
                    <a:cubicBezTo>
                      <a:pt x="454" y="0"/>
                      <a:pt x="524" y="71"/>
                      <a:pt x="524" y="157"/>
                    </a:cubicBezTo>
                    <a:cubicBezTo>
                      <a:pt x="524" y="244"/>
                      <a:pt x="525" y="423"/>
                      <a:pt x="525" y="423"/>
                    </a:cubicBezTo>
                    <a:cubicBezTo>
                      <a:pt x="525" y="423"/>
                      <a:pt x="485" y="335"/>
                      <a:pt x="389" y="321"/>
                    </a:cubicBezTo>
                    <a:cubicBezTo>
                      <a:pt x="377" y="319"/>
                      <a:pt x="158" y="316"/>
                      <a:pt x="158" y="316"/>
                    </a:cubicBezTo>
                    <a:cubicBezTo>
                      <a:pt x="71" y="316"/>
                      <a:pt x="0" y="246"/>
                      <a:pt x="0" y="158"/>
                    </a:cubicBezTo>
                    <a:cubicBezTo>
                      <a:pt x="0" y="71"/>
                      <a:pt x="71" y="0"/>
                      <a:pt x="158" y="0"/>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41" name="Freeform 28">
                <a:extLst>
                  <a:ext uri="{FF2B5EF4-FFF2-40B4-BE49-F238E27FC236}">
                    <a16:creationId xmlns:a16="http://schemas.microsoft.com/office/drawing/2014/main" id="{49952C22-115E-FFE3-C889-4231D41E71FF}"/>
                  </a:ext>
                </a:extLst>
              </p:cNvPr>
              <p:cNvSpPr>
                <a:spLocks/>
              </p:cNvSpPr>
              <p:nvPr/>
            </p:nvSpPr>
            <p:spPr bwMode="auto">
              <a:xfrm>
                <a:off x="5436511" y="2492721"/>
                <a:ext cx="345152" cy="236675"/>
              </a:xfrm>
              <a:custGeom>
                <a:avLst/>
                <a:gdLst>
                  <a:gd name="T0" fmla="*/ 90 w 180"/>
                  <a:gd name="T1" fmla="*/ 0 h 124"/>
                  <a:gd name="T2" fmla="*/ 0 w 180"/>
                  <a:gd name="T3" fmla="*/ 90 h 124"/>
                  <a:gd name="T4" fmla="*/ 3 w 180"/>
                  <a:gd name="T5" fmla="*/ 112 h 124"/>
                  <a:gd name="T6" fmla="*/ 113 w 180"/>
                  <a:gd name="T7" fmla="*/ 112 h 124"/>
                  <a:gd name="T8" fmla="*/ 114 w 180"/>
                  <a:gd name="T9" fmla="*/ 112 h 124"/>
                  <a:gd name="T10" fmla="*/ 114 w 180"/>
                  <a:gd name="T11" fmla="*/ 112 h 124"/>
                  <a:gd name="T12" fmla="*/ 174 w 180"/>
                  <a:gd name="T13" fmla="*/ 124 h 124"/>
                  <a:gd name="T14" fmla="*/ 180 w 180"/>
                  <a:gd name="T15" fmla="*/ 90 h 124"/>
                  <a:gd name="T16" fmla="*/ 90 w 180"/>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124">
                    <a:moveTo>
                      <a:pt x="90" y="0"/>
                    </a:moveTo>
                    <a:cubicBezTo>
                      <a:pt x="40" y="0"/>
                      <a:pt x="0" y="41"/>
                      <a:pt x="0" y="90"/>
                    </a:cubicBezTo>
                    <a:cubicBezTo>
                      <a:pt x="0" y="98"/>
                      <a:pt x="1" y="105"/>
                      <a:pt x="3" y="112"/>
                    </a:cubicBezTo>
                    <a:cubicBezTo>
                      <a:pt x="113" y="112"/>
                      <a:pt x="113" y="112"/>
                      <a:pt x="113" y="112"/>
                    </a:cubicBezTo>
                    <a:cubicBezTo>
                      <a:pt x="114" y="112"/>
                      <a:pt x="114" y="112"/>
                      <a:pt x="114" y="112"/>
                    </a:cubicBezTo>
                    <a:cubicBezTo>
                      <a:pt x="114" y="112"/>
                      <a:pt x="114" y="112"/>
                      <a:pt x="114" y="112"/>
                    </a:cubicBezTo>
                    <a:cubicBezTo>
                      <a:pt x="135" y="112"/>
                      <a:pt x="155" y="117"/>
                      <a:pt x="174" y="124"/>
                    </a:cubicBezTo>
                    <a:cubicBezTo>
                      <a:pt x="178" y="114"/>
                      <a:pt x="180" y="102"/>
                      <a:pt x="180" y="90"/>
                    </a:cubicBezTo>
                    <a:cubicBezTo>
                      <a:pt x="180" y="41"/>
                      <a:pt x="140" y="0"/>
                      <a:pt x="90" y="0"/>
                    </a:cubicBezTo>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42" name="Freeform 29">
                <a:extLst>
                  <a:ext uri="{FF2B5EF4-FFF2-40B4-BE49-F238E27FC236}">
                    <a16:creationId xmlns:a16="http://schemas.microsoft.com/office/drawing/2014/main" id="{31FB6D17-D91C-90AD-5B9C-34FE49E4A981}"/>
                  </a:ext>
                </a:extLst>
              </p:cNvPr>
              <p:cNvSpPr>
                <a:spLocks/>
              </p:cNvSpPr>
              <p:nvPr/>
            </p:nvSpPr>
            <p:spPr bwMode="auto">
              <a:xfrm>
                <a:off x="5443554" y="2706856"/>
                <a:ext cx="326838" cy="129608"/>
              </a:xfrm>
              <a:custGeom>
                <a:avLst/>
                <a:gdLst>
                  <a:gd name="T0" fmla="*/ 110 w 171"/>
                  <a:gd name="T1" fmla="*/ 0 h 68"/>
                  <a:gd name="T2" fmla="*/ 0 w 171"/>
                  <a:gd name="T3" fmla="*/ 0 h 68"/>
                  <a:gd name="T4" fmla="*/ 87 w 171"/>
                  <a:gd name="T5" fmla="*/ 68 h 68"/>
                  <a:gd name="T6" fmla="*/ 171 w 171"/>
                  <a:gd name="T7" fmla="*/ 12 h 68"/>
                  <a:gd name="T8" fmla="*/ 111 w 171"/>
                  <a:gd name="T9" fmla="*/ 0 h 68"/>
                  <a:gd name="T10" fmla="*/ 111 w 171"/>
                  <a:gd name="T11" fmla="*/ 0 h 68"/>
                  <a:gd name="T12" fmla="*/ 110 w 171"/>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71" h="68">
                    <a:moveTo>
                      <a:pt x="110" y="0"/>
                    </a:moveTo>
                    <a:cubicBezTo>
                      <a:pt x="0" y="0"/>
                      <a:pt x="0" y="0"/>
                      <a:pt x="0" y="0"/>
                    </a:cubicBezTo>
                    <a:cubicBezTo>
                      <a:pt x="10" y="39"/>
                      <a:pt x="45" y="68"/>
                      <a:pt x="87" y="68"/>
                    </a:cubicBezTo>
                    <a:cubicBezTo>
                      <a:pt x="125" y="68"/>
                      <a:pt x="157" y="45"/>
                      <a:pt x="171" y="12"/>
                    </a:cubicBezTo>
                    <a:cubicBezTo>
                      <a:pt x="152" y="5"/>
                      <a:pt x="132" y="0"/>
                      <a:pt x="111" y="0"/>
                    </a:cubicBezTo>
                    <a:cubicBezTo>
                      <a:pt x="111" y="0"/>
                      <a:pt x="111" y="0"/>
                      <a:pt x="111" y="0"/>
                    </a:cubicBezTo>
                    <a:cubicBezTo>
                      <a:pt x="110" y="0"/>
                      <a:pt x="110" y="0"/>
                      <a:pt x="110" y="0"/>
                    </a:cubicBezTo>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43" name="Oval 42">
                <a:extLst>
                  <a:ext uri="{FF2B5EF4-FFF2-40B4-BE49-F238E27FC236}">
                    <a16:creationId xmlns:a16="http://schemas.microsoft.com/office/drawing/2014/main" id="{842FA6C5-F180-1372-14FC-AF0AF0E00833}"/>
                  </a:ext>
                </a:extLst>
              </p:cNvPr>
              <p:cNvSpPr>
                <a:spLocks noChangeArrowheads="1"/>
              </p:cNvSpPr>
              <p:nvPr/>
            </p:nvSpPr>
            <p:spPr bwMode="auto">
              <a:xfrm>
                <a:off x="5275910" y="2401149"/>
                <a:ext cx="115520" cy="114112"/>
              </a:xfrm>
              <a:prstGeom prst="ellipse">
                <a:avLst/>
              </a:pr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44" name="Oval 43">
                <a:extLst>
                  <a:ext uri="{FF2B5EF4-FFF2-40B4-BE49-F238E27FC236}">
                    <a16:creationId xmlns:a16="http://schemas.microsoft.com/office/drawing/2014/main" id="{BE1789F9-7E24-9B5C-1E95-71877D595FB0}"/>
                  </a:ext>
                </a:extLst>
              </p:cNvPr>
              <p:cNvSpPr>
                <a:spLocks noChangeArrowheads="1"/>
              </p:cNvSpPr>
              <p:nvPr/>
            </p:nvSpPr>
            <p:spPr bwMode="auto">
              <a:xfrm>
                <a:off x="5508358" y="2125028"/>
                <a:ext cx="70439" cy="71848"/>
              </a:xfrm>
              <a:prstGeom prst="ellipse">
                <a:avLst/>
              </a:pr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grpSp>
        <p:grpSp>
          <p:nvGrpSpPr>
            <p:cNvPr id="5" name="Group 4">
              <a:extLst>
                <a:ext uri="{FF2B5EF4-FFF2-40B4-BE49-F238E27FC236}">
                  <a16:creationId xmlns:a16="http://schemas.microsoft.com/office/drawing/2014/main" id="{0162C76D-CC08-57BB-94C1-16BC29603BE5}"/>
                </a:ext>
              </a:extLst>
            </p:cNvPr>
            <p:cNvGrpSpPr/>
            <p:nvPr/>
          </p:nvGrpSpPr>
          <p:grpSpPr>
            <a:xfrm>
              <a:off x="5991571" y="4183212"/>
              <a:ext cx="2349850" cy="2024421"/>
              <a:chOff x="5991571" y="4348087"/>
              <a:chExt cx="2349850" cy="2024421"/>
            </a:xfrm>
          </p:grpSpPr>
          <p:sp>
            <p:nvSpPr>
              <p:cNvPr id="34" name="Freeform 10">
                <a:extLst>
                  <a:ext uri="{FF2B5EF4-FFF2-40B4-BE49-F238E27FC236}">
                    <a16:creationId xmlns:a16="http://schemas.microsoft.com/office/drawing/2014/main" id="{A705D50F-9B42-7CD8-9800-9FD05E2EE9A6}"/>
                  </a:ext>
                </a:extLst>
              </p:cNvPr>
              <p:cNvSpPr>
                <a:spLocks/>
              </p:cNvSpPr>
              <p:nvPr/>
            </p:nvSpPr>
            <p:spPr bwMode="auto">
              <a:xfrm>
                <a:off x="5991571" y="4604485"/>
                <a:ext cx="2200519" cy="1768023"/>
              </a:xfrm>
              <a:custGeom>
                <a:avLst/>
                <a:gdLst>
                  <a:gd name="T0" fmla="*/ 804 w 1151"/>
                  <a:gd name="T1" fmla="*/ 0 h 926"/>
                  <a:gd name="T2" fmla="*/ 349 w 1151"/>
                  <a:gd name="T3" fmla="*/ 0 h 926"/>
                  <a:gd name="T4" fmla="*/ 348 w 1151"/>
                  <a:gd name="T5" fmla="*/ 0 h 926"/>
                  <a:gd name="T6" fmla="*/ 347 w 1151"/>
                  <a:gd name="T7" fmla="*/ 0 h 926"/>
                  <a:gd name="T8" fmla="*/ 3 w 1151"/>
                  <a:gd name="T9" fmla="*/ 345 h 926"/>
                  <a:gd name="T10" fmla="*/ 0 w 1151"/>
                  <a:gd name="T11" fmla="*/ 926 h 926"/>
                  <a:gd name="T12" fmla="*/ 298 w 1151"/>
                  <a:gd name="T13" fmla="*/ 703 h 926"/>
                  <a:gd name="T14" fmla="*/ 804 w 1151"/>
                  <a:gd name="T15" fmla="*/ 693 h 926"/>
                  <a:gd name="T16" fmla="*/ 1151 w 1151"/>
                  <a:gd name="T17" fmla="*/ 347 h 926"/>
                  <a:gd name="T18" fmla="*/ 804 w 1151"/>
                  <a:gd name="T1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1" h="926">
                    <a:moveTo>
                      <a:pt x="804" y="0"/>
                    </a:moveTo>
                    <a:cubicBezTo>
                      <a:pt x="349" y="0"/>
                      <a:pt x="349" y="0"/>
                      <a:pt x="349" y="0"/>
                    </a:cubicBezTo>
                    <a:cubicBezTo>
                      <a:pt x="349" y="0"/>
                      <a:pt x="348" y="0"/>
                      <a:pt x="348" y="0"/>
                    </a:cubicBezTo>
                    <a:cubicBezTo>
                      <a:pt x="347" y="0"/>
                      <a:pt x="347" y="0"/>
                      <a:pt x="347" y="0"/>
                    </a:cubicBezTo>
                    <a:cubicBezTo>
                      <a:pt x="157" y="0"/>
                      <a:pt x="3" y="154"/>
                      <a:pt x="3" y="345"/>
                    </a:cubicBezTo>
                    <a:cubicBezTo>
                      <a:pt x="3" y="535"/>
                      <a:pt x="0" y="926"/>
                      <a:pt x="0" y="926"/>
                    </a:cubicBezTo>
                    <a:cubicBezTo>
                      <a:pt x="0" y="926"/>
                      <a:pt x="87" y="734"/>
                      <a:pt x="298" y="703"/>
                    </a:cubicBezTo>
                    <a:cubicBezTo>
                      <a:pt x="325" y="699"/>
                      <a:pt x="804" y="693"/>
                      <a:pt x="804" y="693"/>
                    </a:cubicBezTo>
                    <a:cubicBezTo>
                      <a:pt x="996" y="693"/>
                      <a:pt x="1151" y="538"/>
                      <a:pt x="1151" y="347"/>
                    </a:cubicBezTo>
                    <a:cubicBezTo>
                      <a:pt x="1151" y="155"/>
                      <a:pt x="996" y="0"/>
                      <a:pt x="804"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35" name="Freeform 23">
                <a:extLst>
                  <a:ext uri="{FF2B5EF4-FFF2-40B4-BE49-F238E27FC236}">
                    <a16:creationId xmlns:a16="http://schemas.microsoft.com/office/drawing/2014/main" id="{AD9B93DE-3D65-4E26-132A-C5C39180848D}"/>
                  </a:ext>
                </a:extLst>
              </p:cNvPr>
              <p:cNvSpPr>
                <a:spLocks/>
              </p:cNvSpPr>
              <p:nvPr/>
            </p:nvSpPr>
            <p:spPr bwMode="auto">
              <a:xfrm>
                <a:off x="7714512" y="4519958"/>
                <a:ext cx="332473" cy="284574"/>
              </a:xfrm>
              <a:custGeom>
                <a:avLst/>
                <a:gdLst>
                  <a:gd name="T0" fmla="*/ 84 w 174"/>
                  <a:gd name="T1" fmla="*/ 0 h 149"/>
                  <a:gd name="T2" fmla="*/ 0 w 174"/>
                  <a:gd name="T3" fmla="*/ 58 h 149"/>
                  <a:gd name="T4" fmla="*/ 152 w 174"/>
                  <a:gd name="T5" fmla="*/ 149 h 149"/>
                  <a:gd name="T6" fmla="*/ 174 w 174"/>
                  <a:gd name="T7" fmla="*/ 90 h 149"/>
                  <a:gd name="T8" fmla="*/ 84 w 174"/>
                  <a:gd name="T9" fmla="*/ 0 h 149"/>
                </a:gdLst>
                <a:ahLst/>
                <a:cxnLst>
                  <a:cxn ang="0">
                    <a:pos x="T0" y="T1"/>
                  </a:cxn>
                  <a:cxn ang="0">
                    <a:pos x="T2" y="T3"/>
                  </a:cxn>
                  <a:cxn ang="0">
                    <a:pos x="T4" y="T5"/>
                  </a:cxn>
                  <a:cxn ang="0">
                    <a:pos x="T6" y="T7"/>
                  </a:cxn>
                  <a:cxn ang="0">
                    <a:pos x="T8" y="T9"/>
                  </a:cxn>
                </a:cxnLst>
                <a:rect l="0" t="0" r="r" b="b"/>
                <a:pathLst>
                  <a:path w="174" h="149">
                    <a:moveTo>
                      <a:pt x="84" y="0"/>
                    </a:moveTo>
                    <a:cubicBezTo>
                      <a:pt x="45" y="0"/>
                      <a:pt x="13" y="24"/>
                      <a:pt x="0" y="58"/>
                    </a:cubicBezTo>
                    <a:cubicBezTo>
                      <a:pt x="58" y="75"/>
                      <a:pt x="110" y="107"/>
                      <a:pt x="152" y="149"/>
                    </a:cubicBezTo>
                    <a:cubicBezTo>
                      <a:pt x="165" y="134"/>
                      <a:pt x="174" y="113"/>
                      <a:pt x="174" y="90"/>
                    </a:cubicBezTo>
                    <a:cubicBezTo>
                      <a:pt x="174" y="41"/>
                      <a:pt x="133" y="0"/>
                      <a:pt x="84"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36" name="Freeform 24">
                <a:extLst>
                  <a:ext uri="{FF2B5EF4-FFF2-40B4-BE49-F238E27FC236}">
                    <a16:creationId xmlns:a16="http://schemas.microsoft.com/office/drawing/2014/main" id="{C23F4D93-0627-5D87-5F77-10551811F9C0}"/>
                  </a:ext>
                </a:extLst>
              </p:cNvPr>
              <p:cNvSpPr>
                <a:spLocks/>
              </p:cNvSpPr>
              <p:nvPr/>
            </p:nvSpPr>
            <p:spPr bwMode="auto">
              <a:xfrm>
                <a:off x="7703242" y="4631253"/>
                <a:ext cx="301480" cy="232450"/>
              </a:xfrm>
              <a:custGeom>
                <a:avLst/>
                <a:gdLst>
                  <a:gd name="T0" fmla="*/ 6 w 158"/>
                  <a:gd name="T1" fmla="*/ 0 h 122"/>
                  <a:gd name="T2" fmla="*/ 0 w 158"/>
                  <a:gd name="T3" fmla="*/ 32 h 122"/>
                  <a:gd name="T4" fmla="*/ 90 w 158"/>
                  <a:gd name="T5" fmla="*/ 122 h 122"/>
                  <a:gd name="T6" fmla="*/ 158 w 158"/>
                  <a:gd name="T7" fmla="*/ 91 h 122"/>
                  <a:gd name="T8" fmla="*/ 6 w 158"/>
                  <a:gd name="T9" fmla="*/ 0 h 122"/>
                </a:gdLst>
                <a:ahLst/>
                <a:cxnLst>
                  <a:cxn ang="0">
                    <a:pos x="T0" y="T1"/>
                  </a:cxn>
                  <a:cxn ang="0">
                    <a:pos x="T2" y="T3"/>
                  </a:cxn>
                  <a:cxn ang="0">
                    <a:pos x="T4" y="T5"/>
                  </a:cxn>
                  <a:cxn ang="0">
                    <a:pos x="T6" y="T7"/>
                  </a:cxn>
                  <a:cxn ang="0">
                    <a:pos x="T8" y="T9"/>
                  </a:cxn>
                </a:cxnLst>
                <a:rect l="0" t="0" r="r" b="b"/>
                <a:pathLst>
                  <a:path w="158" h="122">
                    <a:moveTo>
                      <a:pt x="6" y="0"/>
                    </a:moveTo>
                    <a:cubicBezTo>
                      <a:pt x="2" y="10"/>
                      <a:pt x="0" y="21"/>
                      <a:pt x="0" y="32"/>
                    </a:cubicBezTo>
                    <a:cubicBezTo>
                      <a:pt x="0" y="82"/>
                      <a:pt x="40" y="122"/>
                      <a:pt x="90" y="122"/>
                    </a:cubicBezTo>
                    <a:cubicBezTo>
                      <a:pt x="117" y="122"/>
                      <a:pt x="141" y="110"/>
                      <a:pt x="158" y="91"/>
                    </a:cubicBezTo>
                    <a:cubicBezTo>
                      <a:pt x="116" y="49"/>
                      <a:pt x="64" y="17"/>
                      <a:pt x="6" y="0"/>
                    </a:cubicBezTo>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37" name="Oval 36">
                <a:extLst>
                  <a:ext uri="{FF2B5EF4-FFF2-40B4-BE49-F238E27FC236}">
                    <a16:creationId xmlns:a16="http://schemas.microsoft.com/office/drawing/2014/main" id="{7CD46E9B-E01E-DA32-99FA-763DB003777F}"/>
                  </a:ext>
                </a:extLst>
              </p:cNvPr>
              <p:cNvSpPr>
                <a:spLocks noChangeArrowheads="1"/>
              </p:cNvSpPr>
              <p:nvPr/>
            </p:nvSpPr>
            <p:spPr bwMode="auto">
              <a:xfrm>
                <a:off x="8180820" y="4432614"/>
                <a:ext cx="160601" cy="160601"/>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38" name="Oval 37">
                <a:extLst>
                  <a:ext uri="{FF2B5EF4-FFF2-40B4-BE49-F238E27FC236}">
                    <a16:creationId xmlns:a16="http://schemas.microsoft.com/office/drawing/2014/main" id="{471678AC-3752-8196-AAE2-30BBD5DE7EB2}"/>
                  </a:ext>
                </a:extLst>
              </p:cNvPr>
              <p:cNvSpPr>
                <a:spLocks noChangeArrowheads="1"/>
              </p:cNvSpPr>
              <p:nvPr/>
            </p:nvSpPr>
            <p:spPr bwMode="auto">
              <a:xfrm>
                <a:off x="8041350" y="4348087"/>
                <a:ext cx="83119" cy="84527"/>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39" name="Oval 38">
                <a:extLst>
                  <a:ext uri="{FF2B5EF4-FFF2-40B4-BE49-F238E27FC236}">
                    <a16:creationId xmlns:a16="http://schemas.microsoft.com/office/drawing/2014/main" id="{EFD1B149-986F-25FC-35DD-153DD4A99D98}"/>
                  </a:ext>
                </a:extLst>
              </p:cNvPr>
              <p:cNvSpPr>
                <a:spLocks noChangeArrowheads="1"/>
              </p:cNvSpPr>
              <p:nvPr/>
            </p:nvSpPr>
            <p:spPr bwMode="auto">
              <a:xfrm>
                <a:off x="7942735" y="4948228"/>
                <a:ext cx="59169" cy="60578"/>
              </a:xfrm>
              <a:prstGeom prst="ellipse">
                <a:avLst/>
              </a:pr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grpSp>
        <p:grpSp>
          <p:nvGrpSpPr>
            <p:cNvPr id="6" name="Group 5">
              <a:extLst>
                <a:ext uri="{FF2B5EF4-FFF2-40B4-BE49-F238E27FC236}">
                  <a16:creationId xmlns:a16="http://schemas.microsoft.com/office/drawing/2014/main" id="{A57542EF-97E4-396B-C42B-157D5CC74EDC}"/>
                </a:ext>
              </a:extLst>
            </p:cNvPr>
            <p:cNvGrpSpPr/>
            <p:nvPr/>
          </p:nvGrpSpPr>
          <p:grpSpPr>
            <a:xfrm>
              <a:off x="4210870" y="4438202"/>
              <a:ext cx="1746891" cy="1403148"/>
              <a:chOff x="4210870" y="4603077"/>
              <a:chExt cx="1746891" cy="1403148"/>
            </a:xfrm>
          </p:grpSpPr>
          <p:sp>
            <p:nvSpPr>
              <p:cNvPr id="29" name="Freeform 9">
                <a:extLst>
                  <a:ext uri="{FF2B5EF4-FFF2-40B4-BE49-F238E27FC236}">
                    <a16:creationId xmlns:a16="http://schemas.microsoft.com/office/drawing/2014/main" id="{C1A7F12C-AF37-EC29-23BA-780F4BEB1E46}"/>
                  </a:ext>
                </a:extLst>
              </p:cNvPr>
              <p:cNvSpPr>
                <a:spLocks/>
              </p:cNvSpPr>
              <p:nvPr/>
            </p:nvSpPr>
            <p:spPr bwMode="auto">
              <a:xfrm>
                <a:off x="4210870" y="4603077"/>
                <a:ext cx="1746891" cy="1403148"/>
              </a:xfrm>
              <a:custGeom>
                <a:avLst/>
                <a:gdLst>
                  <a:gd name="T0" fmla="*/ 275 w 913"/>
                  <a:gd name="T1" fmla="*/ 0 h 735"/>
                  <a:gd name="T2" fmla="*/ 636 w 913"/>
                  <a:gd name="T3" fmla="*/ 0 h 735"/>
                  <a:gd name="T4" fmla="*/ 637 w 913"/>
                  <a:gd name="T5" fmla="*/ 0 h 735"/>
                  <a:gd name="T6" fmla="*/ 638 w 913"/>
                  <a:gd name="T7" fmla="*/ 0 h 735"/>
                  <a:gd name="T8" fmla="*/ 911 w 913"/>
                  <a:gd name="T9" fmla="*/ 273 h 735"/>
                  <a:gd name="T10" fmla="*/ 913 w 913"/>
                  <a:gd name="T11" fmla="*/ 735 h 735"/>
                  <a:gd name="T12" fmla="*/ 677 w 913"/>
                  <a:gd name="T13" fmla="*/ 557 h 735"/>
                  <a:gd name="T14" fmla="*/ 275 w 913"/>
                  <a:gd name="T15" fmla="*/ 550 h 735"/>
                  <a:gd name="T16" fmla="*/ 0 w 913"/>
                  <a:gd name="T17" fmla="*/ 275 h 735"/>
                  <a:gd name="T18" fmla="*/ 275 w 913"/>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3" h="735">
                    <a:moveTo>
                      <a:pt x="275" y="0"/>
                    </a:moveTo>
                    <a:cubicBezTo>
                      <a:pt x="636" y="0"/>
                      <a:pt x="636" y="0"/>
                      <a:pt x="636" y="0"/>
                    </a:cubicBezTo>
                    <a:cubicBezTo>
                      <a:pt x="637" y="0"/>
                      <a:pt x="637" y="0"/>
                      <a:pt x="637" y="0"/>
                    </a:cubicBezTo>
                    <a:cubicBezTo>
                      <a:pt x="638" y="0"/>
                      <a:pt x="638" y="0"/>
                      <a:pt x="638" y="0"/>
                    </a:cubicBezTo>
                    <a:cubicBezTo>
                      <a:pt x="789" y="0"/>
                      <a:pt x="911" y="122"/>
                      <a:pt x="911" y="273"/>
                    </a:cubicBezTo>
                    <a:cubicBezTo>
                      <a:pt x="911" y="424"/>
                      <a:pt x="913" y="735"/>
                      <a:pt x="913" y="735"/>
                    </a:cubicBezTo>
                    <a:cubicBezTo>
                      <a:pt x="913" y="735"/>
                      <a:pt x="844" y="582"/>
                      <a:pt x="677" y="557"/>
                    </a:cubicBezTo>
                    <a:cubicBezTo>
                      <a:pt x="655" y="554"/>
                      <a:pt x="275" y="550"/>
                      <a:pt x="275" y="550"/>
                    </a:cubicBezTo>
                    <a:cubicBezTo>
                      <a:pt x="123" y="550"/>
                      <a:pt x="0" y="427"/>
                      <a:pt x="0" y="275"/>
                    </a:cubicBezTo>
                    <a:cubicBezTo>
                      <a:pt x="0" y="123"/>
                      <a:pt x="123" y="0"/>
                      <a:pt x="275"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30" name="Freeform 19">
                <a:extLst>
                  <a:ext uri="{FF2B5EF4-FFF2-40B4-BE49-F238E27FC236}">
                    <a16:creationId xmlns:a16="http://schemas.microsoft.com/office/drawing/2014/main" id="{02AFC7DB-66F8-D79C-270A-7097D4CB1011}"/>
                  </a:ext>
                </a:extLst>
              </p:cNvPr>
              <p:cNvSpPr>
                <a:spLocks/>
              </p:cNvSpPr>
              <p:nvPr/>
            </p:nvSpPr>
            <p:spPr bwMode="auto">
              <a:xfrm>
                <a:off x="4695491" y="5651211"/>
                <a:ext cx="278939" cy="119747"/>
              </a:xfrm>
              <a:custGeom>
                <a:avLst/>
                <a:gdLst>
                  <a:gd name="T0" fmla="*/ 0 w 146"/>
                  <a:gd name="T1" fmla="*/ 0 h 63"/>
                  <a:gd name="T2" fmla="*/ 73 w 146"/>
                  <a:gd name="T3" fmla="*/ 63 h 63"/>
                  <a:gd name="T4" fmla="*/ 146 w 146"/>
                  <a:gd name="T5" fmla="*/ 2 h 63"/>
                  <a:gd name="T6" fmla="*/ 22 w 146"/>
                  <a:gd name="T7" fmla="*/ 1 h 63"/>
                  <a:gd name="T8" fmla="*/ 0 w 146"/>
                  <a:gd name="T9" fmla="*/ 0 h 63"/>
                </a:gdLst>
                <a:ahLst/>
                <a:cxnLst>
                  <a:cxn ang="0">
                    <a:pos x="T0" y="T1"/>
                  </a:cxn>
                  <a:cxn ang="0">
                    <a:pos x="T2" y="T3"/>
                  </a:cxn>
                  <a:cxn ang="0">
                    <a:pos x="T4" y="T5"/>
                  </a:cxn>
                  <a:cxn ang="0">
                    <a:pos x="T6" y="T7"/>
                  </a:cxn>
                  <a:cxn ang="0">
                    <a:pos x="T8" y="T9"/>
                  </a:cxn>
                </a:cxnLst>
                <a:rect l="0" t="0" r="r" b="b"/>
                <a:pathLst>
                  <a:path w="146" h="63">
                    <a:moveTo>
                      <a:pt x="0" y="0"/>
                    </a:moveTo>
                    <a:cubicBezTo>
                      <a:pt x="5" y="36"/>
                      <a:pt x="36" y="63"/>
                      <a:pt x="73" y="63"/>
                    </a:cubicBezTo>
                    <a:cubicBezTo>
                      <a:pt x="110" y="63"/>
                      <a:pt x="140" y="37"/>
                      <a:pt x="146" y="2"/>
                    </a:cubicBezTo>
                    <a:cubicBezTo>
                      <a:pt x="77" y="1"/>
                      <a:pt x="22" y="1"/>
                      <a:pt x="22" y="1"/>
                    </a:cubicBezTo>
                    <a:cubicBezTo>
                      <a:pt x="14" y="1"/>
                      <a:pt x="7" y="1"/>
                      <a:pt x="0"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31" name="Freeform 20">
                <a:extLst>
                  <a:ext uri="{FF2B5EF4-FFF2-40B4-BE49-F238E27FC236}">
                    <a16:creationId xmlns:a16="http://schemas.microsoft.com/office/drawing/2014/main" id="{3D9F15EF-558F-E4F7-1AE4-0485C8F4A827}"/>
                  </a:ext>
                </a:extLst>
              </p:cNvPr>
              <p:cNvSpPr>
                <a:spLocks/>
              </p:cNvSpPr>
              <p:nvPr/>
            </p:nvSpPr>
            <p:spPr bwMode="auto">
              <a:xfrm>
                <a:off x="4692674" y="5489201"/>
                <a:ext cx="283166" cy="166236"/>
              </a:xfrm>
              <a:custGeom>
                <a:avLst/>
                <a:gdLst>
                  <a:gd name="T0" fmla="*/ 74 w 148"/>
                  <a:gd name="T1" fmla="*/ 0 h 87"/>
                  <a:gd name="T2" fmla="*/ 0 w 148"/>
                  <a:gd name="T3" fmla="*/ 74 h 87"/>
                  <a:gd name="T4" fmla="*/ 1 w 148"/>
                  <a:gd name="T5" fmla="*/ 85 h 87"/>
                  <a:gd name="T6" fmla="*/ 23 w 148"/>
                  <a:gd name="T7" fmla="*/ 86 h 87"/>
                  <a:gd name="T8" fmla="*/ 147 w 148"/>
                  <a:gd name="T9" fmla="*/ 87 h 87"/>
                  <a:gd name="T10" fmla="*/ 148 w 148"/>
                  <a:gd name="T11" fmla="*/ 74 h 87"/>
                  <a:gd name="T12" fmla="*/ 74 w 148"/>
                  <a:gd name="T13" fmla="*/ 0 h 87"/>
                </a:gdLst>
                <a:ahLst/>
                <a:cxnLst>
                  <a:cxn ang="0">
                    <a:pos x="T0" y="T1"/>
                  </a:cxn>
                  <a:cxn ang="0">
                    <a:pos x="T2" y="T3"/>
                  </a:cxn>
                  <a:cxn ang="0">
                    <a:pos x="T4" y="T5"/>
                  </a:cxn>
                  <a:cxn ang="0">
                    <a:pos x="T6" y="T7"/>
                  </a:cxn>
                  <a:cxn ang="0">
                    <a:pos x="T8" y="T9"/>
                  </a:cxn>
                  <a:cxn ang="0">
                    <a:pos x="T10" y="T11"/>
                  </a:cxn>
                  <a:cxn ang="0">
                    <a:pos x="T12" y="T13"/>
                  </a:cxn>
                </a:cxnLst>
                <a:rect l="0" t="0" r="r" b="b"/>
                <a:pathLst>
                  <a:path w="148" h="87">
                    <a:moveTo>
                      <a:pt x="74" y="0"/>
                    </a:moveTo>
                    <a:cubicBezTo>
                      <a:pt x="33" y="0"/>
                      <a:pt x="0" y="33"/>
                      <a:pt x="0" y="74"/>
                    </a:cubicBezTo>
                    <a:cubicBezTo>
                      <a:pt x="0" y="78"/>
                      <a:pt x="1" y="81"/>
                      <a:pt x="1" y="85"/>
                    </a:cubicBezTo>
                    <a:cubicBezTo>
                      <a:pt x="8" y="86"/>
                      <a:pt x="15" y="86"/>
                      <a:pt x="23" y="86"/>
                    </a:cubicBezTo>
                    <a:cubicBezTo>
                      <a:pt x="23" y="86"/>
                      <a:pt x="78" y="86"/>
                      <a:pt x="147" y="87"/>
                    </a:cubicBezTo>
                    <a:cubicBezTo>
                      <a:pt x="148" y="83"/>
                      <a:pt x="148" y="79"/>
                      <a:pt x="148" y="74"/>
                    </a:cubicBezTo>
                    <a:cubicBezTo>
                      <a:pt x="148" y="33"/>
                      <a:pt x="115" y="0"/>
                      <a:pt x="74" y="0"/>
                    </a:cubicBezTo>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32" name="Freeform 21">
                <a:extLst>
                  <a:ext uri="{FF2B5EF4-FFF2-40B4-BE49-F238E27FC236}">
                    <a16:creationId xmlns:a16="http://schemas.microsoft.com/office/drawing/2014/main" id="{FB7DBE98-EBB6-EBA8-D00A-5B2FEE445EDA}"/>
                  </a:ext>
                </a:extLst>
              </p:cNvPr>
              <p:cNvSpPr>
                <a:spLocks/>
              </p:cNvSpPr>
              <p:nvPr/>
            </p:nvSpPr>
            <p:spPr bwMode="auto">
              <a:xfrm>
                <a:off x="4498262" y="5723059"/>
                <a:ext cx="100024" cy="100024"/>
              </a:xfrm>
              <a:custGeom>
                <a:avLst/>
                <a:gdLst>
                  <a:gd name="T0" fmla="*/ 26 w 52"/>
                  <a:gd name="T1" fmla="*/ 0 h 52"/>
                  <a:gd name="T2" fmla="*/ 0 w 52"/>
                  <a:gd name="T3" fmla="*/ 26 h 52"/>
                  <a:gd name="T4" fmla="*/ 26 w 52"/>
                  <a:gd name="T5" fmla="*/ 52 h 52"/>
                  <a:gd name="T6" fmla="*/ 26 w 52"/>
                  <a:gd name="T7" fmla="*/ 52 h 52"/>
                  <a:gd name="T8" fmla="*/ 52 w 52"/>
                  <a:gd name="T9" fmla="*/ 26 h 52"/>
                  <a:gd name="T10" fmla="*/ 26 w 52"/>
                  <a:gd name="T11" fmla="*/ 0 h 52"/>
                  <a:gd name="T12" fmla="*/ 26 w 52"/>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2" h="52">
                    <a:moveTo>
                      <a:pt x="26" y="0"/>
                    </a:moveTo>
                    <a:cubicBezTo>
                      <a:pt x="12" y="0"/>
                      <a:pt x="0" y="12"/>
                      <a:pt x="0" y="26"/>
                    </a:cubicBezTo>
                    <a:cubicBezTo>
                      <a:pt x="0" y="40"/>
                      <a:pt x="11" y="52"/>
                      <a:pt x="26" y="52"/>
                    </a:cubicBezTo>
                    <a:cubicBezTo>
                      <a:pt x="26" y="52"/>
                      <a:pt x="26" y="52"/>
                      <a:pt x="26" y="52"/>
                    </a:cubicBezTo>
                    <a:cubicBezTo>
                      <a:pt x="40" y="52"/>
                      <a:pt x="52" y="41"/>
                      <a:pt x="52" y="26"/>
                    </a:cubicBezTo>
                    <a:cubicBezTo>
                      <a:pt x="52" y="12"/>
                      <a:pt x="41" y="0"/>
                      <a:pt x="26" y="0"/>
                    </a:cubicBezTo>
                    <a:cubicBezTo>
                      <a:pt x="26" y="0"/>
                      <a:pt x="26" y="0"/>
                      <a:pt x="26"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33" name="Freeform 22">
                <a:extLst>
                  <a:ext uri="{FF2B5EF4-FFF2-40B4-BE49-F238E27FC236}">
                    <a16:creationId xmlns:a16="http://schemas.microsoft.com/office/drawing/2014/main" id="{89818E86-266C-3459-E91F-8057C94F88A7}"/>
                  </a:ext>
                </a:extLst>
              </p:cNvPr>
              <p:cNvSpPr>
                <a:spLocks/>
              </p:cNvSpPr>
              <p:nvPr/>
            </p:nvSpPr>
            <p:spPr bwMode="auto">
              <a:xfrm>
                <a:off x="4689856" y="5886478"/>
                <a:ext cx="54943" cy="54943"/>
              </a:xfrm>
              <a:custGeom>
                <a:avLst/>
                <a:gdLst>
                  <a:gd name="T0" fmla="*/ 15 w 29"/>
                  <a:gd name="T1" fmla="*/ 0 h 29"/>
                  <a:gd name="T2" fmla="*/ 15 w 29"/>
                  <a:gd name="T3" fmla="*/ 0 h 29"/>
                  <a:gd name="T4" fmla="*/ 0 w 29"/>
                  <a:gd name="T5" fmla="*/ 14 h 29"/>
                  <a:gd name="T6" fmla="*/ 15 w 29"/>
                  <a:gd name="T7" fmla="*/ 29 h 29"/>
                  <a:gd name="T8" fmla="*/ 15 w 29"/>
                  <a:gd name="T9" fmla="*/ 29 h 29"/>
                  <a:gd name="T10" fmla="*/ 29 w 29"/>
                  <a:gd name="T11" fmla="*/ 14 h 29"/>
                  <a:gd name="T12" fmla="*/ 15 w 2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15" y="0"/>
                    </a:moveTo>
                    <a:cubicBezTo>
                      <a:pt x="15" y="0"/>
                      <a:pt x="15" y="0"/>
                      <a:pt x="15" y="0"/>
                    </a:cubicBezTo>
                    <a:cubicBezTo>
                      <a:pt x="7" y="0"/>
                      <a:pt x="0" y="6"/>
                      <a:pt x="0" y="14"/>
                    </a:cubicBezTo>
                    <a:cubicBezTo>
                      <a:pt x="0" y="22"/>
                      <a:pt x="7" y="29"/>
                      <a:pt x="15" y="29"/>
                    </a:cubicBezTo>
                    <a:cubicBezTo>
                      <a:pt x="15" y="29"/>
                      <a:pt x="15" y="29"/>
                      <a:pt x="15" y="29"/>
                    </a:cubicBezTo>
                    <a:cubicBezTo>
                      <a:pt x="23" y="29"/>
                      <a:pt x="29" y="22"/>
                      <a:pt x="29" y="14"/>
                    </a:cubicBezTo>
                    <a:cubicBezTo>
                      <a:pt x="29" y="6"/>
                      <a:pt x="23" y="0"/>
                      <a:pt x="15"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grpSp>
        <p:grpSp>
          <p:nvGrpSpPr>
            <p:cNvPr id="7" name="Group 6">
              <a:extLst>
                <a:ext uri="{FF2B5EF4-FFF2-40B4-BE49-F238E27FC236}">
                  <a16:creationId xmlns:a16="http://schemas.microsoft.com/office/drawing/2014/main" id="{9E506837-14AB-3B05-445B-9C21C697451F}"/>
                </a:ext>
              </a:extLst>
            </p:cNvPr>
            <p:cNvGrpSpPr/>
            <p:nvPr/>
          </p:nvGrpSpPr>
          <p:grpSpPr>
            <a:xfrm>
              <a:off x="4210870" y="3247780"/>
              <a:ext cx="1746891" cy="1403148"/>
              <a:chOff x="4210870" y="3412655"/>
              <a:chExt cx="1746891" cy="1403148"/>
            </a:xfrm>
          </p:grpSpPr>
          <p:sp>
            <p:nvSpPr>
              <p:cNvPr id="27" name="Freeform 8">
                <a:extLst>
                  <a:ext uri="{FF2B5EF4-FFF2-40B4-BE49-F238E27FC236}">
                    <a16:creationId xmlns:a16="http://schemas.microsoft.com/office/drawing/2014/main" id="{77363622-D892-0340-3E3C-9D680A337662}"/>
                  </a:ext>
                </a:extLst>
              </p:cNvPr>
              <p:cNvSpPr>
                <a:spLocks/>
              </p:cNvSpPr>
              <p:nvPr/>
            </p:nvSpPr>
            <p:spPr bwMode="auto">
              <a:xfrm>
                <a:off x="4210870" y="3412655"/>
                <a:ext cx="1746891" cy="1403148"/>
              </a:xfrm>
              <a:custGeom>
                <a:avLst/>
                <a:gdLst>
                  <a:gd name="T0" fmla="*/ 275 w 913"/>
                  <a:gd name="T1" fmla="*/ 0 h 735"/>
                  <a:gd name="T2" fmla="*/ 636 w 913"/>
                  <a:gd name="T3" fmla="*/ 0 h 735"/>
                  <a:gd name="T4" fmla="*/ 637 w 913"/>
                  <a:gd name="T5" fmla="*/ 0 h 735"/>
                  <a:gd name="T6" fmla="*/ 638 w 913"/>
                  <a:gd name="T7" fmla="*/ 0 h 735"/>
                  <a:gd name="T8" fmla="*/ 911 w 913"/>
                  <a:gd name="T9" fmla="*/ 273 h 735"/>
                  <a:gd name="T10" fmla="*/ 913 w 913"/>
                  <a:gd name="T11" fmla="*/ 735 h 735"/>
                  <a:gd name="T12" fmla="*/ 677 w 913"/>
                  <a:gd name="T13" fmla="*/ 557 h 735"/>
                  <a:gd name="T14" fmla="*/ 275 w 913"/>
                  <a:gd name="T15" fmla="*/ 550 h 735"/>
                  <a:gd name="T16" fmla="*/ 0 w 913"/>
                  <a:gd name="T17" fmla="*/ 275 h 735"/>
                  <a:gd name="T18" fmla="*/ 275 w 913"/>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3" h="735">
                    <a:moveTo>
                      <a:pt x="275" y="0"/>
                    </a:moveTo>
                    <a:cubicBezTo>
                      <a:pt x="636" y="0"/>
                      <a:pt x="636" y="0"/>
                      <a:pt x="636" y="0"/>
                    </a:cubicBezTo>
                    <a:cubicBezTo>
                      <a:pt x="637" y="0"/>
                      <a:pt x="637" y="0"/>
                      <a:pt x="637" y="0"/>
                    </a:cubicBezTo>
                    <a:cubicBezTo>
                      <a:pt x="638" y="0"/>
                      <a:pt x="638" y="0"/>
                      <a:pt x="638" y="0"/>
                    </a:cubicBezTo>
                    <a:cubicBezTo>
                      <a:pt x="789" y="0"/>
                      <a:pt x="911" y="122"/>
                      <a:pt x="911" y="273"/>
                    </a:cubicBezTo>
                    <a:cubicBezTo>
                      <a:pt x="911" y="424"/>
                      <a:pt x="913" y="735"/>
                      <a:pt x="913" y="735"/>
                    </a:cubicBezTo>
                    <a:cubicBezTo>
                      <a:pt x="913" y="735"/>
                      <a:pt x="844" y="582"/>
                      <a:pt x="677" y="557"/>
                    </a:cubicBezTo>
                    <a:cubicBezTo>
                      <a:pt x="655" y="554"/>
                      <a:pt x="275" y="550"/>
                      <a:pt x="275" y="550"/>
                    </a:cubicBezTo>
                    <a:cubicBezTo>
                      <a:pt x="123" y="550"/>
                      <a:pt x="0" y="427"/>
                      <a:pt x="0" y="275"/>
                    </a:cubicBezTo>
                    <a:cubicBezTo>
                      <a:pt x="0" y="123"/>
                      <a:pt x="123" y="0"/>
                      <a:pt x="275"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28" name="TextBox 27">
                <a:extLst>
                  <a:ext uri="{FF2B5EF4-FFF2-40B4-BE49-F238E27FC236}">
                    <a16:creationId xmlns:a16="http://schemas.microsoft.com/office/drawing/2014/main" id="{631F7662-0834-4A04-59E9-8A7D30B4657E}"/>
                  </a:ext>
                </a:extLst>
              </p:cNvPr>
              <p:cNvSpPr txBox="1"/>
              <p:nvPr/>
            </p:nvSpPr>
            <p:spPr>
              <a:xfrm>
                <a:off x="4367669" y="3788176"/>
                <a:ext cx="1385394" cy="338554"/>
              </a:xfrm>
              <a:prstGeom prst="rect">
                <a:avLst/>
              </a:prstGeom>
              <a:noFill/>
            </p:spPr>
            <p:txBody>
              <a:bodyPr wrap="square" rtlCol="0">
                <a:spAutoFit/>
              </a:bodyPr>
              <a:lstStyle/>
              <a:p>
                <a:pPr algn="ctr"/>
                <a:endParaRPr lang="en-US" sz="1600">
                  <a:solidFill>
                    <a:schemeClr val="bg1"/>
                  </a:solidFill>
                  <a:latin typeface="+mj-lt"/>
                </a:endParaRPr>
              </a:p>
            </p:txBody>
          </p:sp>
        </p:grpSp>
        <p:grpSp>
          <p:nvGrpSpPr>
            <p:cNvPr id="8" name="Group 7">
              <a:extLst>
                <a:ext uri="{FF2B5EF4-FFF2-40B4-BE49-F238E27FC236}">
                  <a16:creationId xmlns:a16="http://schemas.microsoft.com/office/drawing/2014/main" id="{CDDCAA88-E63D-FCF5-8630-83F1A3931ECE}"/>
                </a:ext>
              </a:extLst>
            </p:cNvPr>
            <p:cNvGrpSpPr/>
            <p:nvPr/>
          </p:nvGrpSpPr>
          <p:grpSpPr>
            <a:xfrm>
              <a:off x="5991571" y="2819510"/>
              <a:ext cx="1830009" cy="1831418"/>
              <a:chOff x="5991571" y="2984385"/>
              <a:chExt cx="1830009" cy="1831418"/>
            </a:xfrm>
          </p:grpSpPr>
          <p:sp>
            <p:nvSpPr>
              <p:cNvPr id="21" name="Freeform 5">
                <a:extLst>
                  <a:ext uri="{FF2B5EF4-FFF2-40B4-BE49-F238E27FC236}">
                    <a16:creationId xmlns:a16="http://schemas.microsoft.com/office/drawing/2014/main" id="{750A72ED-650C-64C2-A19E-E7EE56500077}"/>
                  </a:ext>
                </a:extLst>
              </p:cNvPr>
              <p:cNvSpPr>
                <a:spLocks/>
              </p:cNvSpPr>
              <p:nvPr/>
            </p:nvSpPr>
            <p:spPr bwMode="auto">
              <a:xfrm>
                <a:off x="5991571" y="3412655"/>
                <a:ext cx="1745482" cy="1403148"/>
              </a:xfrm>
              <a:custGeom>
                <a:avLst/>
                <a:gdLst>
                  <a:gd name="T0" fmla="*/ 638 w 913"/>
                  <a:gd name="T1" fmla="*/ 0 h 735"/>
                  <a:gd name="T2" fmla="*/ 277 w 913"/>
                  <a:gd name="T3" fmla="*/ 0 h 735"/>
                  <a:gd name="T4" fmla="*/ 276 w 913"/>
                  <a:gd name="T5" fmla="*/ 0 h 735"/>
                  <a:gd name="T6" fmla="*/ 275 w 913"/>
                  <a:gd name="T7" fmla="*/ 0 h 735"/>
                  <a:gd name="T8" fmla="*/ 2 w 913"/>
                  <a:gd name="T9" fmla="*/ 273 h 735"/>
                  <a:gd name="T10" fmla="*/ 0 w 913"/>
                  <a:gd name="T11" fmla="*/ 735 h 735"/>
                  <a:gd name="T12" fmla="*/ 237 w 913"/>
                  <a:gd name="T13" fmla="*/ 557 h 735"/>
                  <a:gd name="T14" fmla="*/ 638 w 913"/>
                  <a:gd name="T15" fmla="*/ 550 h 735"/>
                  <a:gd name="T16" fmla="*/ 913 w 913"/>
                  <a:gd name="T17" fmla="*/ 275 h 735"/>
                  <a:gd name="T18" fmla="*/ 638 w 913"/>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3" h="735">
                    <a:moveTo>
                      <a:pt x="638" y="0"/>
                    </a:moveTo>
                    <a:cubicBezTo>
                      <a:pt x="277" y="0"/>
                      <a:pt x="277" y="0"/>
                      <a:pt x="277" y="0"/>
                    </a:cubicBezTo>
                    <a:cubicBezTo>
                      <a:pt x="276" y="0"/>
                      <a:pt x="276" y="0"/>
                      <a:pt x="276" y="0"/>
                    </a:cubicBezTo>
                    <a:cubicBezTo>
                      <a:pt x="275" y="0"/>
                      <a:pt x="275" y="0"/>
                      <a:pt x="275" y="0"/>
                    </a:cubicBezTo>
                    <a:cubicBezTo>
                      <a:pt x="124" y="0"/>
                      <a:pt x="2" y="122"/>
                      <a:pt x="2" y="273"/>
                    </a:cubicBezTo>
                    <a:cubicBezTo>
                      <a:pt x="2" y="424"/>
                      <a:pt x="0" y="735"/>
                      <a:pt x="0" y="735"/>
                    </a:cubicBezTo>
                    <a:cubicBezTo>
                      <a:pt x="0" y="735"/>
                      <a:pt x="69" y="582"/>
                      <a:pt x="237" y="557"/>
                    </a:cubicBezTo>
                    <a:cubicBezTo>
                      <a:pt x="258" y="554"/>
                      <a:pt x="638" y="550"/>
                      <a:pt x="638" y="550"/>
                    </a:cubicBezTo>
                    <a:cubicBezTo>
                      <a:pt x="790" y="550"/>
                      <a:pt x="913" y="427"/>
                      <a:pt x="913" y="275"/>
                    </a:cubicBezTo>
                    <a:cubicBezTo>
                      <a:pt x="913" y="123"/>
                      <a:pt x="790" y="0"/>
                      <a:pt x="638" y="0"/>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22" name="Freeform 14">
                <a:extLst>
                  <a:ext uri="{FF2B5EF4-FFF2-40B4-BE49-F238E27FC236}">
                    <a16:creationId xmlns:a16="http://schemas.microsoft.com/office/drawing/2014/main" id="{2E6DC55C-F8FC-EEFC-B534-A8DAB65E0C7E}"/>
                  </a:ext>
                </a:extLst>
              </p:cNvPr>
              <p:cNvSpPr>
                <a:spLocks/>
              </p:cNvSpPr>
              <p:nvPr/>
            </p:nvSpPr>
            <p:spPr bwMode="auto">
              <a:xfrm>
                <a:off x="7290469" y="3229513"/>
                <a:ext cx="343743" cy="312750"/>
              </a:xfrm>
              <a:custGeom>
                <a:avLst/>
                <a:gdLst>
                  <a:gd name="T0" fmla="*/ 90 w 180"/>
                  <a:gd name="T1" fmla="*/ 0 h 164"/>
                  <a:gd name="T2" fmla="*/ 0 w 180"/>
                  <a:gd name="T3" fmla="*/ 90 h 164"/>
                  <a:gd name="T4" fmla="*/ 1 w 180"/>
                  <a:gd name="T5" fmla="*/ 99 h 164"/>
                  <a:gd name="T6" fmla="*/ 141 w 180"/>
                  <a:gd name="T7" fmla="*/ 164 h 164"/>
                  <a:gd name="T8" fmla="*/ 180 w 180"/>
                  <a:gd name="T9" fmla="*/ 90 h 164"/>
                  <a:gd name="T10" fmla="*/ 90 w 180"/>
                  <a:gd name="T11" fmla="*/ 0 h 164"/>
                </a:gdLst>
                <a:ahLst/>
                <a:cxnLst>
                  <a:cxn ang="0">
                    <a:pos x="T0" y="T1"/>
                  </a:cxn>
                  <a:cxn ang="0">
                    <a:pos x="T2" y="T3"/>
                  </a:cxn>
                  <a:cxn ang="0">
                    <a:pos x="T4" y="T5"/>
                  </a:cxn>
                  <a:cxn ang="0">
                    <a:pos x="T6" y="T7"/>
                  </a:cxn>
                  <a:cxn ang="0">
                    <a:pos x="T8" y="T9"/>
                  </a:cxn>
                  <a:cxn ang="0">
                    <a:pos x="T10" y="T11"/>
                  </a:cxn>
                </a:cxnLst>
                <a:rect l="0" t="0" r="r" b="b"/>
                <a:pathLst>
                  <a:path w="180" h="164">
                    <a:moveTo>
                      <a:pt x="90" y="0"/>
                    </a:moveTo>
                    <a:cubicBezTo>
                      <a:pt x="41" y="0"/>
                      <a:pt x="0" y="40"/>
                      <a:pt x="0" y="90"/>
                    </a:cubicBezTo>
                    <a:cubicBezTo>
                      <a:pt x="0" y="93"/>
                      <a:pt x="1" y="96"/>
                      <a:pt x="1" y="99"/>
                    </a:cubicBezTo>
                    <a:cubicBezTo>
                      <a:pt x="54" y="107"/>
                      <a:pt x="102" y="130"/>
                      <a:pt x="141" y="164"/>
                    </a:cubicBezTo>
                    <a:cubicBezTo>
                      <a:pt x="165" y="148"/>
                      <a:pt x="180" y="121"/>
                      <a:pt x="180" y="90"/>
                    </a:cubicBezTo>
                    <a:cubicBezTo>
                      <a:pt x="180" y="40"/>
                      <a:pt x="140" y="0"/>
                      <a:pt x="90" y="0"/>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23" name="Freeform 15">
                <a:extLst>
                  <a:ext uri="{FF2B5EF4-FFF2-40B4-BE49-F238E27FC236}">
                    <a16:creationId xmlns:a16="http://schemas.microsoft.com/office/drawing/2014/main" id="{30FDBFA2-5EEA-7D75-55D5-023BAF343635}"/>
                  </a:ext>
                </a:extLst>
              </p:cNvPr>
              <p:cNvSpPr>
                <a:spLocks/>
              </p:cNvSpPr>
              <p:nvPr/>
            </p:nvSpPr>
            <p:spPr bwMode="auto">
              <a:xfrm>
                <a:off x="7291877" y="3418290"/>
                <a:ext cx="267669" cy="154966"/>
              </a:xfrm>
              <a:custGeom>
                <a:avLst/>
                <a:gdLst>
                  <a:gd name="T0" fmla="*/ 0 w 140"/>
                  <a:gd name="T1" fmla="*/ 0 h 81"/>
                  <a:gd name="T2" fmla="*/ 89 w 140"/>
                  <a:gd name="T3" fmla="*/ 81 h 81"/>
                  <a:gd name="T4" fmla="*/ 140 w 140"/>
                  <a:gd name="T5" fmla="*/ 65 h 81"/>
                  <a:gd name="T6" fmla="*/ 0 w 140"/>
                  <a:gd name="T7" fmla="*/ 0 h 81"/>
                </a:gdLst>
                <a:ahLst/>
                <a:cxnLst>
                  <a:cxn ang="0">
                    <a:pos x="T0" y="T1"/>
                  </a:cxn>
                  <a:cxn ang="0">
                    <a:pos x="T2" y="T3"/>
                  </a:cxn>
                  <a:cxn ang="0">
                    <a:pos x="T4" y="T5"/>
                  </a:cxn>
                  <a:cxn ang="0">
                    <a:pos x="T6" y="T7"/>
                  </a:cxn>
                </a:cxnLst>
                <a:rect l="0" t="0" r="r" b="b"/>
                <a:pathLst>
                  <a:path w="140" h="81">
                    <a:moveTo>
                      <a:pt x="0" y="0"/>
                    </a:moveTo>
                    <a:cubicBezTo>
                      <a:pt x="4" y="45"/>
                      <a:pt x="43" y="81"/>
                      <a:pt x="89" y="81"/>
                    </a:cubicBezTo>
                    <a:cubicBezTo>
                      <a:pt x="108" y="81"/>
                      <a:pt x="126" y="75"/>
                      <a:pt x="140" y="65"/>
                    </a:cubicBezTo>
                    <a:cubicBezTo>
                      <a:pt x="101" y="31"/>
                      <a:pt x="53" y="8"/>
                      <a:pt x="0"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24" name="Oval 23">
                <a:extLst>
                  <a:ext uri="{FF2B5EF4-FFF2-40B4-BE49-F238E27FC236}">
                    <a16:creationId xmlns:a16="http://schemas.microsoft.com/office/drawing/2014/main" id="{FDAB8671-EEEC-37B0-C171-7DD2F99AC91E}"/>
                  </a:ext>
                </a:extLst>
              </p:cNvPr>
              <p:cNvSpPr>
                <a:spLocks noChangeArrowheads="1"/>
              </p:cNvSpPr>
              <p:nvPr/>
            </p:nvSpPr>
            <p:spPr bwMode="auto">
              <a:xfrm>
                <a:off x="7691972" y="3187250"/>
                <a:ext cx="129608" cy="129608"/>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25" name="Oval 24">
                <a:extLst>
                  <a:ext uri="{FF2B5EF4-FFF2-40B4-BE49-F238E27FC236}">
                    <a16:creationId xmlns:a16="http://schemas.microsoft.com/office/drawing/2014/main" id="{FA16CF00-1359-8759-224C-A90F708EBCBC}"/>
                  </a:ext>
                </a:extLst>
              </p:cNvPr>
              <p:cNvSpPr>
                <a:spLocks noChangeArrowheads="1"/>
              </p:cNvSpPr>
              <p:nvPr/>
            </p:nvSpPr>
            <p:spPr bwMode="auto">
              <a:xfrm>
                <a:off x="7627168" y="2984385"/>
                <a:ext cx="76074" cy="77483"/>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26" name="Oval 25">
                <a:extLst>
                  <a:ext uri="{FF2B5EF4-FFF2-40B4-BE49-F238E27FC236}">
                    <a16:creationId xmlns:a16="http://schemas.microsoft.com/office/drawing/2014/main" id="{4B0784AB-E628-4313-52C8-6D86DE757D95}"/>
                  </a:ext>
                </a:extLst>
              </p:cNvPr>
              <p:cNvSpPr>
                <a:spLocks noChangeArrowheads="1"/>
              </p:cNvSpPr>
              <p:nvPr/>
            </p:nvSpPr>
            <p:spPr bwMode="auto">
              <a:xfrm>
                <a:off x="7125641" y="3485912"/>
                <a:ext cx="69031" cy="67622"/>
              </a:xfrm>
              <a:prstGeom prst="ellipse">
                <a:avLst/>
              </a:pr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grpSp>
        <p:grpSp>
          <p:nvGrpSpPr>
            <p:cNvPr id="9" name="Group 8">
              <a:extLst>
                <a:ext uri="{FF2B5EF4-FFF2-40B4-BE49-F238E27FC236}">
                  <a16:creationId xmlns:a16="http://schemas.microsoft.com/office/drawing/2014/main" id="{EFC78219-DF22-74C3-1CC7-D7E4D9F001F6}"/>
                </a:ext>
              </a:extLst>
            </p:cNvPr>
            <p:cNvGrpSpPr/>
            <p:nvPr/>
          </p:nvGrpSpPr>
          <p:grpSpPr>
            <a:xfrm>
              <a:off x="5991571" y="1920707"/>
              <a:ext cx="1460908" cy="1493310"/>
              <a:chOff x="5991571" y="2085582"/>
              <a:chExt cx="1460908" cy="1493310"/>
            </a:xfrm>
          </p:grpSpPr>
          <p:sp>
            <p:nvSpPr>
              <p:cNvPr id="16" name="Freeform 6">
                <a:extLst>
                  <a:ext uri="{FF2B5EF4-FFF2-40B4-BE49-F238E27FC236}">
                    <a16:creationId xmlns:a16="http://schemas.microsoft.com/office/drawing/2014/main" id="{CFFCCE78-2424-798A-C7C6-3E0E434C237F}"/>
                  </a:ext>
                </a:extLst>
              </p:cNvPr>
              <p:cNvSpPr>
                <a:spLocks/>
              </p:cNvSpPr>
              <p:nvPr/>
            </p:nvSpPr>
            <p:spPr bwMode="auto">
              <a:xfrm>
                <a:off x="5991571" y="2403967"/>
                <a:ext cx="1460908" cy="1174925"/>
              </a:xfrm>
              <a:custGeom>
                <a:avLst/>
                <a:gdLst>
                  <a:gd name="T0" fmla="*/ 534 w 764"/>
                  <a:gd name="T1" fmla="*/ 0 h 615"/>
                  <a:gd name="T2" fmla="*/ 232 w 764"/>
                  <a:gd name="T3" fmla="*/ 0 h 615"/>
                  <a:gd name="T4" fmla="*/ 231 w 764"/>
                  <a:gd name="T5" fmla="*/ 0 h 615"/>
                  <a:gd name="T6" fmla="*/ 230 w 764"/>
                  <a:gd name="T7" fmla="*/ 0 h 615"/>
                  <a:gd name="T8" fmla="*/ 2 w 764"/>
                  <a:gd name="T9" fmla="*/ 229 h 615"/>
                  <a:gd name="T10" fmla="*/ 0 w 764"/>
                  <a:gd name="T11" fmla="*/ 615 h 615"/>
                  <a:gd name="T12" fmla="*/ 198 w 764"/>
                  <a:gd name="T13" fmla="*/ 466 h 615"/>
                  <a:gd name="T14" fmla="*/ 534 w 764"/>
                  <a:gd name="T15" fmla="*/ 460 h 615"/>
                  <a:gd name="T16" fmla="*/ 764 w 764"/>
                  <a:gd name="T17" fmla="*/ 230 h 615"/>
                  <a:gd name="T18" fmla="*/ 534 w 764"/>
                  <a:gd name="T19"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4" h="615">
                    <a:moveTo>
                      <a:pt x="534" y="0"/>
                    </a:moveTo>
                    <a:cubicBezTo>
                      <a:pt x="232" y="0"/>
                      <a:pt x="232" y="0"/>
                      <a:pt x="232" y="0"/>
                    </a:cubicBezTo>
                    <a:cubicBezTo>
                      <a:pt x="231" y="0"/>
                      <a:pt x="231" y="0"/>
                      <a:pt x="231" y="0"/>
                    </a:cubicBezTo>
                    <a:cubicBezTo>
                      <a:pt x="230" y="0"/>
                      <a:pt x="230" y="0"/>
                      <a:pt x="230" y="0"/>
                    </a:cubicBezTo>
                    <a:cubicBezTo>
                      <a:pt x="104" y="0"/>
                      <a:pt x="2" y="102"/>
                      <a:pt x="2" y="229"/>
                    </a:cubicBezTo>
                    <a:cubicBezTo>
                      <a:pt x="2" y="355"/>
                      <a:pt x="0" y="615"/>
                      <a:pt x="0" y="615"/>
                    </a:cubicBezTo>
                    <a:cubicBezTo>
                      <a:pt x="0" y="615"/>
                      <a:pt x="58" y="487"/>
                      <a:pt x="198" y="466"/>
                    </a:cubicBezTo>
                    <a:cubicBezTo>
                      <a:pt x="216" y="464"/>
                      <a:pt x="534" y="460"/>
                      <a:pt x="534" y="460"/>
                    </a:cubicBezTo>
                    <a:cubicBezTo>
                      <a:pt x="661" y="460"/>
                      <a:pt x="764" y="357"/>
                      <a:pt x="764" y="230"/>
                    </a:cubicBezTo>
                    <a:cubicBezTo>
                      <a:pt x="764" y="103"/>
                      <a:pt x="661" y="0"/>
                      <a:pt x="534" y="0"/>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17" name="Oval 16">
                <a:extLst>
                  <a:ext uri="{FF2B5EF4-FFF2-40B4-BE49-F238E27FC236}">
                    <a16:creationId xmlns:a16="http://schemas.microsoft.com/office/drawing/2014/main" id="{40DAE7D5-5029-D936-AC6E-6E11BE0918AA}"/>
                  </a:ext>
                </a:extLst>
              </p:cNvPr>
              <p:cNvSpPr>
                <a:spLocks noChangeArrowheads="1"/>
              </p:cNvSpPr>
              <p:nvPr/>
            </p:nvSpPr>
            <p:spPr bwMode="auto">
              <a:xfrm>
                <a:off x="7045341" y="2085582"/>
                <a:ext cx="283166" cy="283166"/>
              </a:xfrm>
              <a:prstGeom prst="ellipse">
                <a:avLst/>
              </a:pr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18" name="Freeform 12">
                <a:extLst>
                  <a:ext uri="{FF2B5EF4-FFF2-40B4-BE49-F238E27FC236}">
                    <a16:creationId xmlns:a16="http://schemas.microsoft.com/office/drawing/2014/main" id="{5B8D66E1-5461-B563-ADEF-702C15EADFED}"/>
                  </a:ext>
                </a:extLst>
              </p:cNvPr>
              <p:cNvSpPr>
                <a:spLocks/>
              </p:cNvSpPr>
              <p:nvPr/>
            </p:nvSpPr>
            <p:spPr bwMode="auto">
              <a:xfrm>
                <a:off x="6900236" y="2347616"/>
                <a:ext cx="140878" cy="56351"/>
              </a:xfrm>
              <a:custGeom>
                <a:avLst/>
                <a:gdLst>
                  <a:gd name="T0" fmla="*/ 37 w 74"/>
                  <a:gd name="T1" fmla="*/ 0 h 30"/>
                  <a:gd name="T2" fmla="*/ 0 w 74"/>
                  <a:gd name="T3" fmla="*/ 30 h 30"/>
                  <a:gd name="T4" fmla="*/ 59 w 74"/>
                  <a:gd name="T5" fmla="*/ 30 h 30"/>
                  <a:gd name="T6" fmla="*/ 74 w 74"/>
                  <a:gd name="T7" fmla="*/ 30 h 30"/>
                  <a:gd name="T8" fmla="*/ 37 w 74"/>
                  <a:gd name="T9" fmla="*/ 0 h 30"/>
                </a:gdLst>
                <a:ahLst/>
                <a:cxnLst>
                  <a:cxn ang="0">
                    <a:pos x="T0" y="T1"/>
                  </a:cxn>
                  <a:cxn ang="0">
                    <a:pos x="T2" y="T3"/>
                  </a:cxn>
                  <a:cxn ang="0">
                    <a:pos x="T4" y="T5"/>
                  </a:cxn>
                  <a:cxn ang="0">
                    <a:pos x="T6" y="T7"/>
                  </a:cxn>
                  <a:cxn ang="0">
                    <a:pos x="T8" y="T9"/>
                  </a:cxn>
                </a:cxnLst>
                <a:rect l="0" t="0" r="r" b="b"/>
                <a:pathLst>
                  <a:path w="74" h="30">
                    <a:moveTo>
                      <a:pt x="37" y="0"/>
                    </a:moveTo>
                    <a:cubicBezTo>
                      <a:pt x="19" y="0"/>
                      <a:pt x="4" y="13"/>
                      <a:pt x="0" y="30"/>
                    </a:cubicBezTo>
                    <a:cubicBezTo>
                      <a:pt x="59" y="30"/>
                      <a:pt x="59" y="30"/>
                      <a:pt x="59" y="30"/>
                    </a:cubicBezTo>
                    <a:cubicBezTo>
                      <a:pt x="64" y="30"/>
                      <a:pt x="69" y="30"/>
                      <a:pt x="74" y="30"/>
                    </a:cubicBezTo>
                    <a:cubicBezTo>
                      <a:pt x="70" y="13"/>
                      <a:pt x="55" y="0"/>
                      <a:pt x="37" y="0"/>
                    </a:cubicBezTo>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19" name="Freeform 13">
                <a:extLst>
                  <a:ext uri="{FF2B5EF4-FFF2-40B4-BE49-F238E27FC236}">
                    <a16:creationId xmlns:a16="http://schemas.microsoft.com/office/drawing/2014/main" id="{5F12B8F8-04DF-C827-8EE0-0CE7C23D0DD1}"/>
                  </a:ext>
                </a:extLst>
              </p:cNvPr>
              <p:cNvSpPr>
                <a:spLocks/>
              </p:cNvSpPr>
              <p:nvPr/>
            </p:nvSpPr>
            <p:spPr bwMode="auto">
              <a:xfrm>
                <a:off x="6897418" y="2403967"/>
                <a:ext cx="146513" cy="88754"/>
              </a:xfrm>
              <a:custGeom>
                <a:avLst/>
                <a:gdLst>
                  <a:gd name="T0" fmla="*/ 60 w 76"/>
                  <a:gd name="T1" fmla="*/ 0 h 46"/>
                  <a:gd name="T2" fmla="*/ 1 w 76"/>
                  <a:gd name="T3" fmla="*/ 0 h 46"/>
                  <a:gd name="T4" fmla="*/ 0 w 76"/>
                  <a:gd name="T5" fmla="*/ 8 h 46"/>
                  <a:gd name="T6" fmla="*/ 38 w 76"/>
                  <a:gd name="T7" fmla="*/ 46 h 46"/>
                  <a:gd name="T8" fmla="*/ 76 w 76"/>
                  <a:gd name="T9" fmla="*/ 8 h 46"/>
                  <a:gd name="T10" fmla="*/ 75 w 76"/>
                  <a:gd name="T11" fmla="*/ 0 h 46"/>
                  <a:gd name="T12" fmla="*/ 60 w 76"/>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76" h="46">
                    <a:moveTo>
                      <a:pt x="60" y="0"/>
                    </a:moveTo>
                    <a:cubicBezTo>
                      <a:pt x="1" y="0"/>
                      <a:pt x="1" y="0"/>
                      <a:pt x="1" y="0"/>
                    </a:cubicBezTo>
                    <a:cubicBezTo>
                      <a:pt x="0" y="3"/>
                      <a:pt x="0" y="5"/>
                      <a:pt x="0" y="8"/>
                    </a:cubicBezTo>
                    <a:cubicBezTo>
                      <a:pt x="0" y="29"/>
                      <a:pt x="17" y="46"/>
                      <a:pt x="38" y="46"/>
                    </a:cubicBezTo>
                    <a:cubicBezTo>
                      <a:pt x="59" y="46"/>
                      <a:pt x="76" y="29"/>
                      <a:pt x="76" y="8"/>
                    </a:cubicBezTo>
                    <a:cubicBezTo>
                      <a:pt x="76" y="6"/>
                      <a:pt x="76" y="3"/>
                      <a:pt x="75" y="0"/>
                    </a:cubicBezTo>
                    <a:cubicBezTo>
                      <a:pt x="70" y="0"/>
                      <a:pt x="65" y="0"/>
                      <a:pt x="60" y="0"/>
                    </a:cubicBezTo>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Open Sans"/>
                  <a:ea typeface="+mn-ea"/>
                  <a:cs typeface="+mn-cs"/>
                </a:endParaRPr>
              </a:p>
            </p:txBody>
          </p:sp>
          <p:sp>
            <p:nvSpPr>
              <p:cNvPr id="20" name="TextBox 19">
                <a:extLst>
                  <a:ext uri="{FF2B5EF4-FFF2-40B4-BE49-F238E27FC236}">
                    <a16:creationId xmlns:a16="http://schemas.microsoft.com/office/drawing/2014/main" id="{F1B856F4-7799-1CDB-7BE2-895237F16370}"/>
                  </a:ext>
                </a:extLst>
              </p:cNvPr>
              <p:cNvSpPr txBox="1"/>
              <p:nvPr/>
            </p:nvSpPr>
            <p:spPr>
              <a:xfrm>
                <a:off x="6029328" y="2693298"/>
                <a:ext cx="1385394" cy="276999"/>
              </a:xfrm>
              <a:prstGeom prst="rect">
                <a:avLst/>
              </a:prstGeom>
              <a:noFill/>
            </p:spPr>
            <p:txBody>
              <a:bodyPr wrap="square" rtlCol="0">
                <a:spAutoFit/>
              </a:bodyPr>
              <a:lstStyle/>
              <a:p>
                <a:pPr algn="ctr"/>
                <a:endParaRPr lang="en-US" sz="1200">
                  <a:solidFill>
                    <a:schemeClr val="bg1"/>
                  </a:solidFill>
                  <a:latin typeface="+mj-lt"/>
                </a:endParaRPr>
              </a:p>
            </p:txBody>
          </p:sp>
        </p:grpSp>
        <p:sp>
          <p:nvSpPr>
            <p:cNvPr id="10" name="Freeform 141">
              <a:extLst>
                <a:ext uri="{FF2B5EF4-FFF2-40B4-BE49-F238E27FC236}">
                  <a16:creationId xmlns:a16="http://schemas.microsoft.com/office/drawing/2014/main" id="{0A3B7194-A72D-4D3D-00F0-C511A3E3BA12}"/>
                </a:ext>
              </a:extLst>
            </p:cNvPr>
            <p:cNvSpPr>
              <a:spLocks noEditPoints="1"/>
            </p:cNvSpPr>
            <p:nvPr/>
          </p:nvSpPr>
          <p:spPr bwMode="auto">
            <a:xfrm>
              <a:off x="6664660" y="4741339"/>
              <a:ext cx="707343" cy="709146"/>
            </a:xfrm>
            <a:custGeom>
              <a:avLst/>
              <a:gdLst>
                <a:gd name="T0" fmla="*/ 472 w 792"/>
                <a:gd name="T1" fmla="*/ 296 h 792"/>
                <a:gd name="T2" fmla="*/ 690 w 792"/>
                <a:gd name="T3" fmla="*/ 661 h 792"/>
                <a:gd name="T4" fmla="*/ 100 w 792"/>
                <a:gd name="T5" fmla="*/ 658 h 792"/>
                <a:gd name="T6" fmla="*/ 100 w 792"/>
                <a:gd name="T7" fmla="*/ 133 h 792"/>
                <a:gd name="T8" fmla="*/ 287 w 792"/>
                <a:gd name="T9" fmla="*/ 16 h 792"/>
                <a:gd name="T10" fmla="*/ 326 w 792"/>
                <a:gd name="T11" fmla="*/ 7 h 792"/>
                <a:gd name="T12" fmla="*/ 369 w 792"/>
                <a:gd name="T13" fmla="*/ 1 h 792"/>
                <a:gd name="T14" fmla="*/ 430 w 792"/>
                <a:gd name="T15" fmla="*/ 2 h 792"/>
                <a:gd name="T16" fmla="*/ 480 w 792"/>
                <a:gd name="T17" fmla="*/ 9 h 792"/>
                <a:gd name="T18" fmla="*/ 529 w 792"/>
                <a:gd name="T19" fmla="*/ 23 h 792"/>
                <a:gd name="T20" fmla="*/ 769 w 792"/>
                <a:gd name="T21" fmla="*/ 265 h 792"/>
                <a:gd name="T22" fmla="*/ 110 w 792"/>
                <a:gd name="T23" fmla="*/ 648 h 792"/>
                <a:gd name="T24" fmla="*/ 195 w 792"/>
                <a:gd name="T25" fmla="*/ 389 h 792"/>
                <a:gd name="T26" fmla="*/ 218 w 792"/>
                <a:gd name="T27" fmla="*/ 210 h 792"/>
                <a:gd name="T28" fmla="*/ 232 w 792"/>
                <a:gd name="T29" fmla="*/ 67 h 792"/>
                <a:gd name="T30" fmla="*/ 272 w 792"/>
                <a:gd name="T31" fmla="*/ 286 h 792"/>
                <a:gd name="T32" fmla="*/ 439 w 792"/>
                <a:gd name="T33" fmla="*/ 379 h 792"/>
                <a:gd name="T34" fmla="*/ 326 w 792"/>
                <a:gd name="T35" fmla="*/ 312 h 792"/>
                <a:gd name="T36" fmla="*/ 399 w 792"/>
                <a:gd name="T37" fmla="*/ 241 h 792"/>
                <a:gd name="T38" fmla="*/ 452 w 792"/>
                <a:gd name="T39" fmla="*/ 200 h 792"/>
                <a:gd name="T40" fmla="*/ 422 w 792"/>
                <a:gd name="T41" fmla="*/ 110 h 792"/>
                <a:gd name="T42" fmla="*/ 487 w 792"/>
                <a:gd name="T43" fmla="*/ 48 h 792"/>
                <a:gd name="T44" fmla="*/ 521 w 792"/>
                <a:gd name="T45" fmla="*/ 35 h 792"/>
                <a:gd name="T46" fmla="*/ 475 w 792"/>
                <a:gd name="T47" fmla="*/ 23 h 792"/>
                <a:gd name="T48" fmla="*/ 428 w 792"/>
                <a:gd name="T49" fmla="*/ 16 h 792"/>
                <a:gd name="T50" fmla="*/ 374 w 792"/>
                <a:gd name="T51" fmla="*/ 15 h 792"/>
                <a:gd name="T52" fmla="*/ 341 w 792"/>
                <a:gd name="T53" fmla="*/ 18 h 792"/>
                <a:gd name="T54" fmla="*/ 308 w 792"/>
                <a:gd name="T55" fmla="*/ 24 h 792"/>
                <a:gd name="T56" fmla="*/ 585 w 792"/>
                <a:gd name="T57" fmla="*/ 259 h 792"/>
                <a:gd name="T58" fmla="*/ 719 w 792"/>
                <a:gd name="T59" fmla="*/ 460 h 792"/>
                <a:gd name="T60" fmla="*/ 403 w 792"/>
                <a:gd name="T61" fmla="*/ 519 h 792"/>
                <a:gd name="T62" fmla="*/ 482 w 792"/>
                <a:gd name="T63" fmla="*/ 533 h 792"/>
                <a:gd name="T64" fmla="*/ 221 w 792"/>
                <a:gd name="T65" fmla="*/ 259 h 792"/>
                <a:gd name="T66" fmla="*/ 389 w 792"/>
                <a:gd name="T67" fmla="*/ 366 h 792"/>
                <a:gd name="T68" fmla="*/ 219 w 792"/>
                <a:gd name="T69" fmla="*/ 273 h 792"/>
                <a:gd name="T70" fmla="*/ 423 w 792"/>
                <a:gd name="T71" fmla="*/ 389 h 792"/>
                <a:gd name="T72" fmla="*/ 495 w 792"/>
                <a:gd name="T73" fmla="*/ 373 h 792"/>
                <a:gd name="T74" fmla="*/ 457 w 792"/>
                <a:gd name="T75" fmla="*/ 273 h 792"/>
                <a:gd name="T76" fmla="*/ 403 w 792"/>
                <a:gd name="T77" fmla="*/ 303 h 792"/>
                <a:gd name="T78" fmla="*/ 403 w 792"/>
                <a:gd name="T79" fmla="*/ 259 h 792"/>
                <a:gd name="T80" fmla="*/ 359 w 792"/>
                <a:gd name="T81" fmla="*/ 259 h 792"/>
                <a:gd name="T82" fmla="*/ 389 w 792"/>
                <a:gd name="T83" fmla="*/ 306 h 792"/>
                <a:gd name="T84" fmla="*/ 587 w 792"/>
                <a:gd name="T85" fmla="*/ 273 h 792"/>
                <a:gd name="T86" fmla="*/ 464 w 792"/>
                <a:gd name="T87" fmla="*/ 207 h 792"/>
                <a:gd name="T88" fmla="*/ 389 w 792"/>
                <a:gd name="T89" fmla="*/ 76 h 792"/>
                <a:gd name="T90" fmla="*/ 436 w 792"/>
                <a:gd name="T91" fmla="*/ 90 h 792"/>
                <a:gd name="T92" fmla="*/ 403 w 792"/>
                <a:gd name="T93" fmla="*/ 67 h 792"/>
                <a:gd name="T94" fmla="*/ 14 w 792"/>
                <a:gd name="T95" fmla="*/ 403 h 792"/>
                <a:gd name="T96" fmla="*/ 262 w 792"/>
                <a:gd name="T97" fmla="*/ 662 h 792"/>
                <a:gd name="T98" fmla="*/ 446 w 792"/>
                <a:gd name="T99" fmla="*/ 734 h 792"/>
                <a:gd name="T100" fmla="*/ 674 w 792"/>
                <a:gd name="T101" fmla="*/ 536 h 792"/>
                <a:gd name="T102" fmla="*/ 560 w 792"/>
                <a:gd name="T103" fmla="*/ 383 h 792"/>
                <a:gd name="T104" fmla="*/ 483 w 792"/>
                <a:gd name="T105" fmla="*/ 392 h 792"/>
                <a:gd name="T106" fmla="*/ 490 w 792"/>
                <a:gd name="T107" fmla="*/ 521 h 792"/>
                <a:gd name="T108" fmla="*/ 470 w 792"/>
                <a:gd name="T109" fmla="*/ 741 h 792"/>
                <a:gd name="T110" fmla="*/ 682 w 792"/>
                <a:gd name="T111" fmla="*/ 648 h 792"/>
                <a:gd name="T112" fmla="*/ 542 w 792"/>
                <a:gd name="T113" fmla="*/ 79 h 792"/>
                <a:gd name="T114" fmla="*/ 123 w 792"/>
                <a:gd name="T115" fmla="*/ 130 h 792"/>
                <a:gd name="T116" fmla="*/ 333 w 792"/>
                <a:gd name="T117" fmla="*/ 772 h 792"/>
                <a:gd name="T118" fmla="*/ 560 w 792"/>
                <a:gd name="T119"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2" h="792">
                  <a:moveTo>
                    <a:pt x="516" y="332"/>
                  </a:moveTo>
                  <a:cubicBezTo>
                    <a:pt x="508" y="328"/>
                    <a:pt x="499" y="323"/>
                    <a:pt x="493" y="321"/>
                  </a:cubicBezTo>
                  <a:cubicBezTo>
                    <a:pt x="487" y="319"/>
                    <a:pt x="482" y="317"/>
                    <a:pt x="477" y="316"/>
                  </a:cubicBezTo>
                  <a:cubicBezTo>
                    <a:pt x="464" y="312"/>
                    <a:pt x="459" y="310"/>
                    <a:pt x="459" y="304"/>
                  </a:cubicBezTo>
                  <a:cubicBezTo>
                    <a:pt x="459" y="301"/>
                    <a:pt x="460" y="298"/>
                    <a:pt x="465" y="297"/>
                  </a:cubicBezTo>
                  <a:cubicBezTo>
                    <a:pt x="466" y="296"/>
                    <a:pt x="469" y="296"/>
                    <a:pt x="472" y="296"/>
                  </a:cubicBezTo>
                  <a:cubicBezTo>
                    <a:pt x="489" y="296"/>
                    <a:pt x="535" y="306"/>
                    <a:pt x="543" y="331"/>
                  </a:cubicBezTo>
                  <a:cubicBezTo>
                    <a:pt x="544" y="333"/>
                    <a:pt x="543" y="336"/>
                    <a:pt x="542" y="337"/>
                  </a:cubicBezTo>
                  <a:cubicBezTo>
                    <a:pt x="541" y="339"/>
                    <a:pt x="538" y="340"/>
                    <a:pt x="536" y="340"/>
                  </a:cubicBezTo>
                  <a:cubicBezTo>
                    <a:pt x="536" y="340"/>
                    <a:pt x="536" y="340"/>
                    <a:pt x="536" y="340"/>
                  </a:cubicBezTo>
                  <a:cubicBezTo>
                    <a:pt x="533" y="340"/>
                    <a:pt x="529" y="339"/>
                    <a:pt x="516" y="332"/>
                  </a:cubicBezTo>
                  <a:close/>
                  <a:moveTo>
                    <a:pt x="690" y="661"/>
                  </a:moveTo>
                  <a:cubicBezTo>
                    <a:pt x="617" y="741"/>
                    <a:pt x="512" y="792"/>
                    <a:pt x="396" y="792"/>
                  </a:cubicBezTo>
                  <a:cubicBezTo>
                    <a:pt x="396" y="792"/>
                    <a:pt x="396" y="792"/>
                    <a:pt x="396" y="792"/>
                  </a:cubicBezTo>
                  <a:cubicBezTo>
                    <a:pt x="396" y="792"/>
                    <a:pt x="396" y="792"/>
                    <a:pt x="396" y="792"/>
                  </a:cubicBezTo>
                  <a:cubicBezTo>
                    <a:pt x="396" y="792"/>
                    <a:pt x="396" y="792"/>
                    <a:pt x="396" y="792"/>
                  </a:cubicBezTo>
                  <a:cubicBezTo>
                    <a:pt x="279" y="792"/>
                    <a:pt x="175" y="741"/>
                    <a:pt x="102" y="661"/>
                  </a:cubicBezTo>
                  <a:cubicBezTo>
                    <a:pt x="101" y="660"/>
                    <a:pt x="101" y="659"/>
                    <a:pt x="100" y="658"/>
                  </a:cubicBezTo>
                  <a:cubicBezTo>
                    <a:pt x="67" y="621"/>
                    <a:pt x="40" y="577"/>
                    <a:pt x="23" y="529"/>
                  </a:cubicBezTo>
                  <a:cubicBezTo>
                    <a:pt x="23" y="528"/>
                    <a:pt x="23" y="527"/>
                    <a:pt x="22" y="527"/>
                  </a:cubicBezTo>
                  <a:cubicBezTo>
                    <a:pt x="8" y="486"/>
                    <a:pt x="0" y="442"/>
                    <a:pt x="0" y="396"/>
                  </a:cubicBezTo>
                  <a:cubicBezTo>
                    <a:pt x="0" y="350"/>
                    <a:pt x="8" y="306"/>
                    <a:pt x="22" y="265"/>
                  </a:cubicBezTo>
                  <a:cubicBezTo>
                    <a:pt x="23" y="264"/>
                    <a:pt x="23" y="264"/>
                    <a:pt x="23" y="263"/>
                  </a:cubicBezTo>
                  <a:cubicBezTo>
                    <a:pt x="40" y="215"/>
                    <a:pt x="67" y="171"/>
                    <a:pt x="100" y="133"/>
                  </a:cubicBezTo>
                  <a:cubicBezTo>
                    <a:pt x="101" y="133"/>
                    <a:pt x="101" y="132"/>
                    <a:pt x="102" y="131"/>
                  </a:cubicBezTo>
                  <a:cubicBezTo>
                    <a:pt x="125" y="105"/>
                    <a:pt x="152" y="83"/>
                    <a:pt x="181" y="64"/>
                  </a:cubicBezTo>
                  <a:cubicBezTo>
                    <a:pt x="181" y="64"/>
                    <a:pt x="182" y="63"/>
                    <a:pt x="182" y="63"/>
                  </a:cubicBezTo>
                  <a:cubicBezTo>
                    <a:pt x="212" y="44"/>
                    <a:pt x="244" y="29"/>
                    <a:pt x="277" y="19"/>
                  </a:cubicBezTo>
                  <a:cubicBezTo>
                    <a:pt x="278" y="18"/>
                    <a:pt x="279" y="18"/>
                    <a:pt x="280" y="18"/>
                  </a:cubicBezTo>
                  <a:cubicBezTo>
                    <a:pt x="282" y="17"/>
                    <a:pt x="285" y="16"/>
                    <a:pt x="287" y="16"/>
                  </a:cubicBezTo>
                  <a:cubicBezTo>
                    <a:pt x="289" y="15"/>
                    <a:pt x="291" y="15"/>
                    <a:pt x="292" y="14"/>
                  </a:cubicBezTo>
                  <a:cubicBezTo>
                    <a:pt x="295" y="13"/>
                    <a:pt x="299" y="12"/>
                    <a:pt x="302" y="12"/>
                  </a:cubicBezTo>
                  <a:cubicBezTo>
                    <a:pt x="304" y="11"/>
                    <a:pt x="307" y="10"/>
                    <a:pt x="309" y="10"/>
                  </a:cubicBezTo>
                  <a:cubicBezTo>
                    <a:pt x="311" y="10"/>
                    <a:pt x="312" y="9"/>
                    <a:pt x="314" y="9"/>
                  </a:cubicBezTo>
                  <a:cubicBezTo>
                    <a:pt x="317" y="8"/>
                    <a:pt x="320" y="8"/>
                    <a:pt x="323" y="7"/>
                  </a:cubicBezTo>
                  <a:cubicBezTo>
                    <a:pt x="324" y="7"/>
                    <a:pt x="325" y="7"/>
                    <a:pt x="326" y="7"/>
                  </a:cubicBezTo>
                  <a:cubicBezTo>
                    <a:pt x="330" y="6"/>
                    <a:pt x="334" y="5"/>
                    <a:pt x="338" y="5"/>
                  </a:cubicBezTo>
                  <a:cubicBezTo>
                    <a:pt x="339" y="4"/>
                    <a:pt x="340" y="4"/>
                    <a:pt x="341" y="4"/>
                  </a:cubicBezTo>
                  <a:cubicBezTo>
                    <a:pt x="345" y="4"/>
                    <a:pt x="348" y="3"/>
                    <a:pt x="351" y="3"/>
                  </a:cubicBezTo>
                  <a:cubicBezTo>
                    <a:pt x="352" y="3"/>
                    <a:pt x="353" y="3"/>
                    <a:pt x="354" y="3"/>
                  </a:cubicBezTo>
                  <a:cubicBezTo>
                    <a:pt x="358" y="2"/>
                    <a:pt x="362" y="2"/>
                    <a:pt x="367" y="1"/>
                  </a:cubicBezTo>
                  <a:cubicBezTo>
                    <a:pt x="368" y="1"/>
                    <a:pt x="368" y="1"/>
                    <a:pt x="369" y="1"/>
                  </a:cubicBezTo>
                  <a:cubicBezTo>
                    <a:pt x="373" y="1"/>
                    <a:pt x="376" y="1"/>
                    <a:pt x="380" y="1"/>
                  </a:cubicBezTo>
                  <a:cubicBezTo>
                    <a:pt x="381" y="1"/>
                    <a:pt x="382" y="1"/>
                    <a:pt x="383" y="1"/>
                  </a:cubicBezTo>
                  <a:cubicBezTo>
                    <a:pt x="387" y="0"/>
                    <a:pt x="392" y="0"/>
                    <a:pt x="396" y="0"/>
                  </a:cubicBezTo>
                  <a:cubicBezTo>
                    <a:pt x="401" y="0"/>
                    <a:pt x="407" y="0"/>
                    <a:pt x="412" y="1"/>
                  </a:cubicBezTo>
                  <a:cubicBezTo>
                    <a:pt x="413" y="1"/>
                    <a:pt x="414" y="1"/>
                    <a:pt x="415" y="1"/>
                  </a:cubicBezTo>
                  <a:cubicBezTo>
                    <a:pt x="420" y="1"/>
                    <a:pt x="425" y="1"/>
                    <a:pt x="430" y="2"/>
                  </a:cubicBezTo>
                  <a:cubicBezTo>
                    <a:pt x="431" y="2"/>
                    <a:pt x="432" y="2"/>
                    <a:pt x="433" y="2"/>
                  </a:cubicBezTo>
                  <a:cubicBezTo>
                    <a:pt x="438" y="3"/>
                    <a:pt x="443" y="3"/>
                    <a:pt x="447" y="4"/>
                  </a:cubicBezTo>
                  <a:cubicBezTo>
                    <a:pt x="449" y="4"/>
                    <a:pt x="450" y="4"/>
                    <a:pt x="451" y="4"/>
                  </a:cubicBezTo>
                  <a:cubicBezTo>
                    <a:pt x="456" y="5"/>
                    <a:pt x="460" y="6"/>
                    <a:pt x="464" y="6"/>
                  </a:cubicBezTo>
                  <a:cubicBezTo>
                    <a:pt x="466" y="7"/>
                    <a:pt x="468" y="7"/>
                    <a:pt x="469" y="7"/>
                  </a:cubicBezTo>
                  <a:cubicBezTo>
                    <a:pt x="473" y="8"/>
                    <a:pt x="477" y="9"/>
                    <a:pt x="480" y="9"/>
                  </a:cubicBezTo>
                  <a:cubicBezTo>
                    <a:pt x="482" y="10"/>
                    <a:pt x="484" y="10"/>
                    <a:pt x="485" y="11"/>
                  </a:cubicBezTo>
                  <a:cubicBezTo>
                    <a:pt x="489" y="11"/>
                    <a:pt x="493" y="12"/>
                    <a:pt x="497" y="13"/>
                  </a:cubicBezTo>
                  <a:cubicBezTo>
                    <a:pt x="499" y="14"/>
                    <a:pt x="501" y="15"/>
                    <a:pt x="503" y="15"/>
                  </a:cubicBezTo>
                  <a:cubicBezTo>
                    <a:pt x="507" y="16"/>
                    <a:pt x="511" y="17"/>
                    <a:pt x="514" y="18"/>
                  </a:cubicBezTo>
                  <a:cubicBezTo>
                    <a:pt x="517" y="19"/>
                    <a:pt x="519" y="20"/>
                    <a:pt x="521" y="21"/>
                  </a:cubicBezTo>
                  <a:cubicBezTo>
                    <a:pt x="524" y="22"/>
                    <a:pt x="527" y="23"/>
                    <a:pt x="529" y="23"/>
                  </a:cubicBezTo>
                  <a:cubicBezTo>
                    <a:pt x="531" y="24"/>
                    <a:pt x="533" y="25"/>
                    <a:pt x="534" y="25"/>
                  </a:cubicBezTo>
                  <a:cubicBezTo>
                    <a:pt x="535" y="25"/>
                    <a:pt x="535" y="25"/>
                    <a:pt x="535" y="26"/>
                  </a:cubicBezTo>
                  <a:cubicBezTo>
                    <a:pt x="595" y="48"/>
                    <a:pt x="648" y="85"/>
                    <a:pt x="690" y="131"/>
                  </a:cubicBezTo>
                  <a:cubicBezTo>
                    <a:pt x="690" y="132"/>
                    <a:pt x="691" y="133"/>
                    <a:pt x="692" y="133"/>
                  </a:cubicBezTo>
                  <a:cubicBezTo>
                    <a:pt x="725" y="171"/>
                    <a:pt x="751" y="215"/>
                    <a:pt x="769" y="263"/>
                  </a:cubicBezTo>
                  <a:cubicBezTo>
                    <a:pt x="769" y="264"/>
                    <a:pt x="769" y="264"/>
                    <a:pt x="769" y="265"/>
                  </a:cubicBezTo>
                  <a:cubicBezTo>
                    <a:pt x="784" y="306"/>
                    <a:pt x="792" y="350"/>
                    <a:pt x="792" y="396"/>
                  </a:cubicBezTo>
                  <a:cubicBezTo>
                    <a:pt x="792" y="442"/>
                    <a:pt x="784" y="486"/>
                    <a:pt x="769" y="527"/>
                  </a:cubicBezTo>
                  <a:cubicBezTo>
                    <a:pt x="769" y="527"/>
                    <a:pt x="769" y="528"/>
                    <a:pt x="769" y="529"/>
                  </a:cubicBezTo>
                  <a:cubicBezTo>
                    <a:pt x="751" y="577"/>
                    <a:pt x="725" y="621"/>
                    <a:pt x="692" y="659"/>
                  </a:cubicBezTo>
                  <a:cubicBezTo>
                    <a:pt x="691" y="659"/>
                    <a:pt x="690" y="660"/>
                    <a:pt x="690" y="661"/>
                  </a:cubicBezTo>
                  <a:close/>
                  <a:moveTo>
                    <a:pt x="110" y="648"/>
                  </a:moveTo>
                  <a:cubicBezTo>
                    <a:pt x="240" y="648"/>
                    <a:pt x="240" y="648"/>
                    <a:pt x="240" y="648"/>
                  </a:cubicBezTo>
                  <a:cubicBezTo>
                    <a:pt x="226" y="613"/>
                    <a:pt x="214" y="574"/>
                    <a:pt x="207" y="533"/>
                  </a:cubicBezTo>
                  <a:cubicBezTo>
                    <a:pt x="39" y="533"/>
                    <a:pt x="39" y="533"/>
                    <a:pt x="39" y="533"/>
                  </a:cubicBezTo>
                  <a:cubicBezTo>
                    <a:pt x="56" y="575"/>
                    <a:pt x="80" y="614"/>
                    <a:pt x="110" y="648"/>
                  </a:cubicBezTo>
                  <a:close/>
                  <a:moveTo>
                    <a:pt x="14" y="389"/>
                  </a:moveTo>
                  <a:cubicBezTo>
                    <a:pt x="195" y="389"/>
                    <a:pt x="195" y="389"/>
                    <a:pt x="195" y="389"/>
                  </a:cubicBezTo>
                  <a:cubicBezTo>
                    <a:pt x="195" y="350"/>
                    <a:pt x="198" y="311"/>
                    <a:pt x="204" y="273"/>
                  </a:cubicBezTo>
                  <a:cubicBezTo>
                    <a:pt x="34" y="273"/>
                    <a:pt x="34" y="273"/>
                    <a:pt x="34" y="273"/>
                  </a:cubicBezTo>
                  <a:cubicBezTo>
                    <a:pt x="22" y="310"/>
                    <a:pt x="15" y="349"/>
                    <a:pt x="14" y="389"/>
                  </a:cubicBezTo>
                  <a:close/>
                  <a:moveTo>
                    <a:pt x="39" y="259"/>
                  </a:moveTo>
                  <a:cubicBezTo>
                    <a:pt x="207" y="259"/>
                    <a:pt x="207" y="259"/>
                    <a:pt x="207" y="259"/>
                  </a:cubicBezTo>
                  <a:cubicBezTo>
                    <a:pt x="210" y="242"/>
                    <a:pt x="214" y="226"/>
                    <a:pt x="218" y="210"/>
                  </a:cubicBezTo>
                  <a:cubicBezTo>
                    <a:pt x="215" y="185"/>
                    <a:pt x="216" y="161"/>
                    <a:pt x="219" y="150"/>
                  </a:cubicBezTo>
                  <a:cubicBezTo>
                    <a:pt x="219" y="148"/>
                    <a:pt x="220" y="146"/>
                    <a:pt x="220" y="144"/>
                  </a:cubicBezTo>
                  <a:cubicBezTo>
                    <a:pt x="110" y="144"/>
                    <a:pt x="110" y="144"/>
                    <a:pt x="110" y="144"/>
                  </a:cubicBezTo>
                  <a:cubicBezTo>
                    <a:pt x="80" y="178"/>
                    <a:pt x="56" y="217"/>
                    <a:pt x="39" y="259"/>
                  </a:cubicBezTo>
                  <a:close/>
                  <a:moveTo>
                    <a:pt x="220" y="57"/>
                  </a:moveTo>
                  <a:cubicBezTo>
                    <a:pt x="227" y="59"/>
                    <a:pt x="231" y="63"/>
                    <a:pt x="232" y="67"/>
                  </a:cubicBezTo>
                  <a:cubicBezTo>
                    <a:pt x="242" y="91"/>
                    <a:pt x="238" y="132"/>
                    <a:pt x="232" y="153"/>
                  </a:cubicBezTo>
                  <a:cubicBezTo>
                    <a:pt x="230" y="165"/>
                    <a:pt x="229" y="188"/>
                    <a:pt x="232" y="210"/>
                  </a:cubicBezTo>
                  <a:cubicBezTo>
                    <a:pt x="232" y="210"/>
                    <a:pt x="232" y="210"/>
                    <a:pt x="232" y="210"/>
                  </a:cubicBezTo>
                  <a:cubicBezTo>
                    <a:pt x="234" y="231"/>
                    <a:pt x="239" y="250"/>
                    <a:pt x="246" y="260"/>
                  </a:cubicBezTo>
                  <a:cubicBezTo>
                    <a:pt x="249" y="260"/>
                    <a:pt x="251" y="262"/>
                    <a:pt x="252" y="265"/>
                  </a:cubicBezTo>
                  <a:cubicBezTo>
                    <a:pt x="259" y="271"/>
                    <a:pt x="265" y="278"/>
                    <a:pt x="272" y="286"/>
                  </a:cubicBezTo>
                  <a:cubicBezTo>
                    <a:pt x="285" y="301"/>
                    <a:pt x="298" y="317"/>
                    <a:pt x="322" y="326"/>
                  </a:cubicBezTo>
                  <a:cubicBezTo>
                    <a:pt x="330" y="329"/>
                    <a:pt x="337" y="332"/>
                    <a:pt x="345" y="334"/>
                  </a:cubicBezTo>
                  <a:cubicBezTo>
                    <a:pt x="364" y="341"/>
                    <a:pt x="383" y="348"/>
                    <a:pt x="398" y="355"/>
                  </a:cubicBezTo>
                  <a:cubicBezTo>
                    <a:pt x="399" y="355"/>
                    <a:pt x="399" y="355"/>
                    <a:pt x="399" y="356"/>
                  </a:cubicBezTo>
                  <a:cubicBezTo>
                    <a:pt x="412" y="362"/>
                    <a:pt x="422" y="368"/>
                    <a:pt x="427" y="374"/>
                  </a:cubicBezTo>
                  <a:cubicBezTo>
                    <a:pt x="429" y="377"/>
                    <a:pt x="433" y="378"/>
                    <a:pt x="439" y="379"/>
                  </a:cubicBezTo>
                  <a:cubicBezTo>
                    <a:pt x="434" y="377"/>
                    <a:pt x="432" y="373"/>
                    <a:pt x="431" y="368"/>
                  </a:cubicBezTo>
                  <a:cubicBezTo>
                    <a:pt x="431" y="363"/>
                    <a:pt x="415" y="340"/>
                    <a:pt x="409" y="330"/>
                  </a:cubicBezTo>
                  <a:cubicBezTo>
                    <a:pt x="405" y="324"/>
                    <a:pt x="402" y="320"/>
                    <a:pt x="400" y="318"/>
                  </a:cubicBezTo>
                  <a:cubicBezTo>
                    <a:pt x="397" y="318"/>
                    <a:pt x="392" y="320"/>
                    <a:pt x="387" y="321"/>
                  </a:cubicBezTo>
                  <a:cubicBezTo>
                    <a:pt x="375" y="325"/>
                    <a:pt x="361" y="329"/>
                    <a:pt x="349" y="329"/>
                  </a:cubicBezTo>
                  <a:cubicBezTo>
                    <a:pt x="331" y="329"/>
                    <a:pt x="327" y="319"/>
                    <a:pt x="326" y="312"/>
                  </a:cubicBezTo>
                  <a:cubicBezTo>
                    <a:pt x="324" y="297"/>
                    <a:pt x="329" y="278"/>
                    <a:pt x="339" y="263"/>
                  </a:cubicBezTo>
                  <a:cubicBezTo>
                    <a:pt x="339" y="263"/>
                    <a:pt x="339" y="262"/>
                    <a:pt x="339" y="262"/>
                  </a:cubicBezTo>
                  <a:cubicBezTo>
                    <a:pt x="341" y="259"/>
                    <a:pt x="343" y="256"/>
                    <a:pt x="345" y="254"/>
                  </a:cubicBezTo>
                  <a:cubicBezTo>
                    <a:pt x="358" y="239"/>
                    <a:pt x="373" y="234"/>
                    <a:pt x="389" y="238"/>
                  </a:cubicBezTo>
                  <a:cubicBezTo>
                    <a:pt x="392" y="238"/>
                    <a:pt x="395" y="239"/>
                    <a:pt x="398" y="240"/>
                  </a:cubicBezTo>
                  <a:cubicBezTo>
                    <a:pt x="398" y="241"/>
                    <a:pt x="399" y="241"/>
                    <a:pt x="399" y="241"/>
                  </a:cubicBezTo>
                  <a:cubicBezTo>
                    <a:pt x="414" y="247"/>
                    <a:pt x="426" y="256"/>
                    <a:pt x="435" y="263"/>
                  </a:cubicBezTo>
                  <a:cubicBezTo>
                    <a:pt x="437" y="264"/>
                    <a:pt x="440" y="266"/>
                    <a:pt x="442" y="267"/>
                  </a:cubicBezTo>
                  <a:cubicBezTo>
                    <a:pt x="440" y="263"/>
                    <a:pt x="437" y="258"/>
                    <a:pt x="435" y="254"/>
                  </a:cubicBezTo>
                  <a:cubicBezTo>
                    <a:pt x="429" y="242"/>
                    <a:pt x="425" y="233"/>
                    <a:pt x="428" y="227"/>
                  </a:cubicBezTo>
                  <a:cubicBezTo>
                    <a:pt x="429" y="225"/>
                    <a:pt x="432" y="222"/>
                    <a:pt x="436" y="222"/>
                  </a:cubicBezTo>
                  <a:cubicBezTo>
                    <a:pt x="440" y="220"/>
                    <a:pt x="447" y="208"/>
                    <a:pt x="452" y="200"/>
                  </a:cubicBezTo>
                  <a:cubicBezTo>
                    <a:pt x="462" y="182"/>
                    <a:pt x="473" y="164"/>
                    <a:pt x="487" y="159"/>
                  </a:cubicBezTo>
                  <a:cubicBezTo>
                    <a:pt x="496" y="156"/>
                    <a:pt x="519" y="149"/>
                    <a:pt x="522" y="139"/>
                  </a:cubicBezTo>
                  <a:cubicBezTo>
                    <a:pt x="523" y="136"/>
                    <a:pt x="521" y="132"/>
                    <a:pt x="518" y="127"/>
                  </a:cubicBezTo>
                  <a:cubicBezTo>
                    <a:pt x="504" y="110"/>
                    <a:pt x="472" y="87"/>
                    <a:pt x="456" y="87"/>
                  </a:cubicBezTo>
                  <a:cubicBezTo>
                    <a:pt x="452" y="87"/>
                    <a:pt x="450" y="88"/>
                    <a:pt x="450" y="93"/>
                  </a:cubicBezTo>
                  <a:cubicBezTo>
                    <a:pt x="447" y="104"/>
                    <a:pt x="437" y="110"/>
                    <a:pt x="422" y="110"/>
                  </a:cubicBezTo>
                  <a:cubicBezTo>
                    <a:pt x="404" y="110"/>
                    <a:pt x="375" y="100"/>
                    <a:pt x="371" y="84"/>
                  </a:cubicBezTo>
                  <a:cubicBezTo>
                    <a:pt x="370" y="79"/>
                    <a:pt x="370" y="70"/>
                    <a:pt x="383" y="63"/>
                  </a:cubicBezTo>
                  <a:cubicBezTo>
                    <a:pt x="388" y="60"/>
                    <a:pt x="392" y="57"/>
                    <a:pt x="397" y="55"/>
                  </a:cubicBezTo>
                  <a:cubicBezTo>
                    <a:pt x="415" y="44"/>
                    <a:pt x="428" y="36"/>
                    <a:pt x="445" y="36"/>
                  </a:cubicBezTo>
                  <a:cubicBezTo>
                    <a:pt x="451" y="36"/>
                    <a:pt x="458" y="38"/>
                    <a:pt x="467" y="40"/>
                  </a:cubicBezTo>
                  <a:cubicBezTo>
                    <a:pt x="473" y="42"/>
                    <a:pt x="480" y="45"/>
                    <a:pt x="487" y="48"/>
                  </a:cubicBezTo>
                  <a:cubicBezTo>
                    <a:pt x="489" y="47"/>
                    <a:pt x="492" y="47"/>
                    <a:pt x="494" y="49"/>
                  </a:cubicBezTo>
                  <a:cubicBezTo>
                    <a:pt x="494" y="50"/>
                    <a:pt x="495" y="51"/>
                    <a:pt x="496" y="52"/>
                  </a:cubicBezTo>
                  <a:cubicBezTo>
                    <a:pt x="499" y="54"/>
                    <a:pt x="503" y="55"/>
                    <a:pt x="507" y="57"/>
                  </a:cubicBezTo>
                  <a:cubicBezTo>
                    <a:pt x="517" y="62"/>
                    <a:pt x="527" y="67"/>
                    <a:pt x="532" y="68"/>
                  </a:cubicBezTo>
                  <a:cubicBezTo>
                    <a:pt x="533" y="63"/>
                    <a:pt x="531" y="51"/>
                    <a:pt x="526" y="37"/>
                  </a:cubicBezTo>
                  <a:cubicBezTo>
                    <a:pt x="525" y="37"/>
                    <a:pt x="523" y="36"/>
                    <a:pt x="521" y="35"/>
                  </a:cubicBezTo>
                  <a:cubicBezTo>
                    <a:pt x="519" y="35"/>
                    <a:pt x="517" y="34"/>
                    <a:pt x="516" y="34"/>
                  </a:cubicBezTo>
                  <a:cubicBezTo>
                    <a:pt x="512" y="33"/>
                    <a:pt x="509" y="32"/>
                    <a:pt x="506" y="31"/>
                  </a:cubicBezTo>
                  <a:cubicBezTo>
                    <a:pt x="503" y="30"/>
                    <a:pt x="501" y="29"/>
                    <a:pt x="498" y="28"/>
                  </a:cubicBezTo>
                  <a:cubicBezTo>
                    <a:pt x="496" y="28"/>
                    <a:pt x="494" y="27"/>
                    <a:pt x="492" y="27"/>
                  </a:cubicBezTo>
                  <a:cubicBezTo>
                    <a:pt x="488" y="26"/>
                    <a:pt x="485" y="25"/>
                    <a:pt x="481" y="24"/>
                  </a:cubicBezTo>
                  <a:cubicBezTo>
                    <a:pt x="479" y="23"/>
                    <a:pt x="477" y="23"/>
                    <a:pt x="475" y="23"/>
                  </a:cubicBezTo>
                  <a:cubicBezTo>
                    <a:pt x="472" y="22"/>
                    <a:pt x="468" y="21"/>
                    <a:pt x="464" y="20"/>
                  </a:cubicBezTo>
                  <a:cubicBezTo>
                    <a:pt x="462" y="20"/>
                    <a:pt x="461" y="20"/>
                    <a:pt x="459" y="20"/>
                  </a:cubicBezTo>
                  <a:cubicBezTo>
                    <a:pt x="456" y="19"/>
                    <a:pt x="452" y="18"/>
                    <a:pt x="448" y="18"/>
                  </a:cubicBezTo>
                  <a:cubicBezTo>
                    <a:pt x="447" y="18"/>
                    <a:pt x="446" y="18"/>
                    <a:pt x="445" y="17"/>
                  </a:cubicBezTo>
                  <a:cubicBezTo>
                    <a:pt x="440" y="17"/>
                    <a:pt x="436" y="16"/>
                    <a:pt x="431" y="16"/>
                  </a:cubicBezTo>
                  <a:cubicBezTo>
                    <a:pt x="430" y="16"/>
                    <a:pt x="429" y="16"/>
                    <a:pt x="428" y="16"/>
                  </a:cubicBezTo>
                  <a:cubicBezTo>
                    <a:pt x="423" y="15"/>
                    <a:pt x="418" y="15"/>
                    <a:pt x="414" y="15"/>
                  </a:cubicBezTo>
                  <a:cubicBezTo>
                    <a:pt x="413" y="15"/>
                    <a:pt x="412" y="15"/>
                    <a:pt x="411" y="15"/>
                  </a:cubicBezTo>
                  <a:cubicBezTo>
                    <a:pt x="406" y="14"/>
                    <a:pt x="401" y="14"/>
                    <a:pt x="396" y="14"/>
                  </a:cubicBezTo>
                  <a:cubicBezTo>
                    <a:pt x="392" y="14"/>
                    <a:pt x="389" y="14"/>
                    <a:pt x="385" y="14"/>
                  </a:cubicBezTo>
                  <a:cubicBezTo>
                    <a:pt x="384" y="15"/>
                    <a:pt x="383" y="15"/>
                    <a:pt x="382" y="15"/>
                  </a:cubicBezTo>
                  <a:cubicBezTo>
                    <a:pt x="379" y="15"/>
                    <a:pt x="377" y="15"/>
                    <a:pt x="374" y="15"/>
                  </a:cubicBezTo>
                  <a:cubicBezTo>
                    <a:pt x="373" y="15"/>
                    <a:pt x="372" y="15"/>
                    <a:pt x="370" y="15"/>
                  </a:cubicBezTo>
                  <a:cubicBezTo>
                    <a:pt x="368" y="15"/>
                    <a:pt x="366" y="16"/>
                    <a:pt x="363" y="16"/>
                  </a:cubicBezTo>
                  <a:cubicBezTo>
                    <a:pt x="362" y="16"/>
                    <a:pt x="361" y="16"/>
                    <a:pt x="359" y="16"/>
                  </a:cubicBezTo>
                  <a:cubicBezTo>
                    <a:pt x="357" y="16"/>
                    <a:pt x="355" y="17"/>
                    <a:pt x="353" y="17"/>
                  </a:cubicBezTo>
                  <a:cubicBezTo>
                    <a:pt x="351" y="17"/>
                    <a:pt x="350" y="17"/>
                    <a:pt x="349" y="17"/>
                  </a:cubicBezTo>
                  <a:cubicBezTo>
                    <a:pt x="346" y="18"/>
                    <a:pt x="344" y="18"/>
                    <a:pt x="341" y="18"/>
                  </a:cubicBezTo>
                  <a:cubicBezTo>
                    <a:pt x="340" y="18"/>
                    <a:pt x="339" y="19"/>
                    <a:pt x="338" y="19"/>
                  </a:cubicBezTo>
                  <a:cubicBezTo>
                    <a:pt x="335" y="19"/>
                    <a:pt x="331" y="20"/>
                    <a:pt x="328" y="20"/>
                  </a:cubicBezTo>
                  <a:cubicBezTo>
                    <a:pt x="327" y="21"/>
                    <a:pt x="325" y="21"/>
                    <a:pt x="323" y="21"/>
                  </a:cubicBezTo>
                  <a:cubicBezTo>
                    <a:pt x="322" y="22"/>
                    <a:pt x="320" y="22"/>
                    <a:pt x="318" y="22"/>
                  </a:cubicBezTo>
                  <a:cubicBezTo>
                    <a:pt x="316" y="23"/>
                    <a:pt x="314" y="23"/>
                    <a:pt x="312" y="24"/>
                  </a:cubicBezTo>
                  <a:cubicBezTo>
                    <a:pt x="311" y="24"/>
                    <a:pt x="310" y="24"/>
                    <a:pt x="308" y="24"/>
                  </a:cubicBezTo>
                  <a:cubicBezTo>
                    <a:pt x="306" y="25"/>
                    <a:pt x="304" y="26"/>
                    <a:pt x="302" y="26"/>
                  </a:cubicBezTo>
                  <a:cubicBezTo>
                    <a:pt x="301" y="26"/>
                    <a:pt x="300" y="27"/>
                    <a:pt x="299" y="27"/>
                  </a:cubicBezTo>
                  <a:cubicBezTo>
                    <a:pt x="271" y="34"/>
                    <a:pt x="245" y="44"/>
                    <a:pt x="220" y="57"/>
                  </a:cubicBezTo>
                  <a:close/>
                  <a:moveTo>
                    <a:pt x="682" y="144"/>
                  </a:moveTo>
                  <a:cubicBezTo>
                    <a:pt x="551" y="144"/>
                    <a:pt x="551" y="144"/>
                    <a:pt x="551" y="144"/>
                  </a:cubicBezTo>
                  <a:cubicBezTo>
                    <a:pt x="566" y="178"/>
                    <a:pt x="577" y="217"/>
                    <a:pt x="585" y="259"/>
                  </a:cubicBezTo>
                  <a:cubicBezTo>
                    <a:pt x="752" y="259"/>
                    <a:pt x="752" y="259"/>
                    <a:pt x="752" y="259"/>
                  </a:cubicBezTo>
                  <a:cubicBezTo>
                    <a:pt x="736" y="217"/>
                    <a:pt x="712" y="178"/>
                    <a:pt x="682" y="144"/>
                  </a:cubicBezTo>
                  <a:close/>
                  <a:moveTo>
                    <a:pt x="777" y="403"/>
                  </a:moveTo>
                  <a:cubicBezTo>
                    <a:pt x="625" y="403"/>
                    <a:pt x="625" y="403"/>
                    <a:pt x="625" y="403"/>
                  </a:cubicBezTo>
                  <a:cubicBezTo>
                    <a:pt x="626" y="403"/>
                    <a:pt x="626" y="404"/>
                    <a:pt x="627" y="404"/>
                  </a:cubicBezTo>
                  <a:cubicBezTo>
                    <a:pt x="678" y="429"/>
                    <a:pt x="712" y="446"/>
                    <a:pt x="719" y="460"/>
                  </a:cubicBezTo>
                  <a:cubicBezTo>
                    <a:pt x="723" y="471"/>
                    <a:pt x="715" y="493"/>
                    <a:pt x="701" y="519"/>
                  </a:cubicBezTo>
                  <a:cubicBezTo>
                    <a:pt x="757" y="519"/>
                    <a:pt x="757" y="519"/>
                    <a:pt x="757" y="519"/>
                  </a:cubicBezTo>
                  <a:cubicBezTo>
                    <a:pt x="770" y="482"/>
                    <a:pt x="777" y="443"/>
                    <a:pt x="777" y="403"/>
                  </a:cubicBezTo>
                  <a:close/>
                  <a:moveTo>
                    <a:pt x="473" y="403"/>
                  </a:moveTo>
                  <a:cubicBezTo>
                    <a:pt x="403" y="403"/>
                    <a:pt x="403" y="403"/>
                    <a:pt x="403" y="403"/>
                  </a:cubicBezTo>
                  <a:cubicBezTo>
                    <a:pt x="403" y="519"/>
                    <a:pt x="403" y="519"/>
                    <a:pt x="403" y="519"/>
                  </a:cubicBezTo>
                  <a:cubicBezTo>
                    <a:pt x="468" y="519"/>
                    <a:pt x="468" y="519"/>
                    <a:pt x="468" y="519"/>
                  </a:cubicBezTo>
                  <a:cubicBezTo>
                    <a:pt x="456" y="507"/>
                    <a:pt x="447" y="495"/>
                    <a:pt x="445" y="479"/>
                  </a:cubicBezTo>
                  <a:cubicBezTo>
                    <a:pt x="442" y="457"/>
                    <a:pt x="454" y="439"/>
                    <a:pt x="463" y="424"/>
                  </a:cubicBezTo>
                  <a:cubicBezTo>
                    <a:pt x="470" y="414"/>
                    <a:pt x="474" y="407"/>
                    <a:pt x="473" y="403"/>
                  </a:cubicBezTo>
                  <a:close/>
                  <a:moveTo>
                    <a:pt x="512" y="584"/>
                  </a:moveTo>
                  <a:cubicBezTo>
                    <a:pt x="510" y="562"/>
                    <a:pt x="496" y="547"/>
                    <a:pt x="482" y="533"/>
                  </a:cubicBezTo>
                  <a:cubicBezTo>
                    <a:pt x="403" y="533"/>
                    <a:pt x="403" y="533"/>
                    <a:pt x="403" y="533"/>
                  </a:cubicBezTo>
                  <a:cubicBezTo>
                    <a:pt x="403" y="648"/>
                    <a:pt x="403" y="648"/>
                    <a:pt x="403" y="648"/>
                  </a:cubicBezTo>
                  <a:cubicBezTo>
                    <a:pt x="492" y="648"/>
                    <a:pt x="492" y="648"/>
                    <a:pt x="492" y="648"/>
                  </a:cubicBezTo>
                  <a:cubicBezTo>
                    <a:pt x="504" y="625"/>
                    <a:pt x="514" y="602"/>
                    <a:pt x="512" y="584"/>
                  </a:cubicBezTo>
                  <a:close/>
                  <a:moveTo>
                    <a:pt x="224" y="244"/>
                  </a:moveTo>
                  <a:cubicBezTo>
                    <a:pt x="223" y="249"/>
                    <a:pt x="222" y="254"/>
                    <a:pt x="221" y="259"/>
                  </a:cubicBezTo>
                  <a:cubicBezTo>
                    <a:pt x="230" y="259"/>
                    <a:pt x="230" y="259"/>
                    <a:pt x="230" y="259"/>
                  </a:cubicBezTo>
                  <a:cubicBezTo>
                    <a:pt x="228" y="255"/>
                    <a:pt x="226" y="250"/>
                    <a:pt x="224" y="244"/>
                  </a:cubicBezTo>
                  <a:close/>
                  <a:moveTo>
                    <a:pt x="219" y="273"/>
                  </a:moveTo>
                  <a:cubicBezTo>
                    <a:pt x="212" y="311"/>
                    <a:pt x="209" y="350"/>
                    <a:pt x="209" y="389"/>
                  </a:cubicBezTo>
                  <a:cubicBezTo>
                    <a:pt x="389" y="389"/>
                    <a:pt x="389" y="389"/>
                    <a:pt x="389" y="389"/>
                  </a:cubicBezTo>
                  <a:cubicBezTo>
                    <a:pt x="389" y="366"/>
                    <a:pt x="389" y="366"/>
                    <a:pt x="389" y="366"/>
                  </a:cubicBezTo>
                  <a:cubicBezTo>
                    <a:pt x="374" y="360"/>
                    <a:pt x="357" y="354"/>
                    <a:pt x="340" y="348"/>
                  </a:cubicBezTo>
                  <a:cubicBezTo>
                    <a:pt x="332" y="345"/>
                    <a:pt x="325" y="342"/>
                    <a:pt x="318" y="339"/>
                  </a:cubicBezTo>
                  <a:cubicBezTo>
                    <a:pt x="290" y="329"/>
                    <a:pt x="274" y="311"/>
                    <a:pt x="261" y="295"/>
                  </a:cubicBezTo>
                  <a:cubicBezTo>
                    <a:pt x="254" y="287"/>
                    <a:pt x="248" y="279"/>
                    <a:pt x="241" y="274"/>
                  </a:cubicBezTo>
                  <a:cubicBezTo>
                    <a:pt x="241" y="274"/>
                    <a:pt x="241" y="274"/>
                    <a:pt x="240" y="273"/>
                  </a:cubicBezTo>
                  <a:lnTo>
                    <a:pt x="219" y="273"/>
                  </a:lnTo>
                  <a:close/>
                  <a:moveTo>
                    <a:pt x="209" y="403"/>
                  </a:moveTo>
                  <a:cubicBezTo>
                    <a:pt x="209" y="443"/>
                    <a:pt x="212" y="482"/>
                    <a:pt x="218" y="519"/>
                  </a:cubicBezTo>
                  <a:cubicBezTo>
                    <a:pt x="389" y="519"/>
                    <a:pt x="389" y="519"/>
                    <a:pt x="389" y="519"/>
                  </a:cubicBezTo>
                  <a:cubicBezTo>
                    <a:pt x="389" y="403"/>
                    <a:pt x="389" y="403"/>
                    <a:pt x="389" y="403"/>
                  </a:cubicBezTo>
                  <a:lnTo>
                    <a:pt x="209" y="403"/>
                  </a:lnTo>
                  <a:close/>
                  <a:moveTo>
                    <a:pt x="423" y="389"/>
                  </a:moveTo>
                  <a:cubicBezTo>
                    <a:pt x="420" y="387"/>
                    <a:pt x="417" y="385"/>
                    <a:pt x="415" y="383"/>
                  </a:cubicBezTo>
                  <a:cubicBezTo>
                    <a:pt x="413" y="380"/>
                    <a:pt x="409" y="376"/>
                    <a:pt x="403" y="373"/>
                  </a:cubicBezTo>
                  <a:cubicBezTo>
                    <a:pt x="403" y="389"/>
                    <a:pt x="403" y="389"/>
                    <a:pt x="403" y="389"/>
                  </a:cubicBezTo>
                  <a:lnTo>
                    <a:pt x="423" y="389"/>
                  </a:lnTo>
                  <a:close/>
                  <a:moveTo>
                    <a:pt x="467" y="369"/>
                  </a:moveTo>
                  <a:cubicBezTo>
                    <a:pt x="477" y="370"/>
                    <a:pt x="487" y="371"/>
                    <a:pt x="495" y="373"/>
                  </a:cubicBezTo>
                  <a:cubicBezTo>
                    <a:pt x="497" y="374"/>
                    <a:pt x="503" y="372"/>
                    <a:pt x="509" y="369"/>
                  </a:cubicBezTo>
                  <a:cubicBezTo>
                    <a:pt x="517" y="364"/>
                    <a:pt x="527" y="359"/>
                    <a:pt x="539" y="359"/>
                  </a:cubicBezTo>
                  <a:cubicBezTo>
                    <a:pt x="549" y="359"/>
                    <a:pt x="560" y="364"/>
                    <a:pt x="569" y="373"/>
                  </a:cubicBezTo>
                  <a:cubicBezTo>
                    <a:pt x="572" y="375"/>
                    <a:pt x="577" y="378"/>
                    <a:pt x="583" y="382"/>
                  </a:cubicBezTo>
                  <a:cubicBezTo>
                    <a:pt x="582" y="344"/>
                    <a:pt x="579" y="308"/>
                    <a:pt x="573" y="273"/>
                  </a:cubicBezTo>
                  <a:cubicBezTo>
                    <a:pt x="457" y="273"/>
                    <a:pt x="457" y="273"/>
                    <a:pt x="457" y="273"/>
                  </a:cubicBezTo>
                  <a:cubicBezTo>
                    <a:pt x="457" y="275"/>
                    <a:pt x="456" y="277"/>
                    <a:pt x="456" y="279"/>
                  </a:cubicBezTo>
                  <a:cubicBezTo>
                    <a:pt x="454" y="282"/>
                    <a:pt x="450" y="284"/>
                    <a:pt x="447" y="284"/>
                  </a:cubicBezTo>
                  <a:cubicBezTo>
                    <a:pt x="441" y="284"/>
                    <a:pt x="435" y="280"/>
                    <a:pt x="427" y="274"/>
                  </a:cubicBezTo>
                  <a:cubicBezTo>
                    <a:pt x="427" y="274"/>
                    <a:pt x="426" y="274"/>
                    <a:pt x="426" y="273"/>
                  </a:cubicBezTo>
                  <a:cubicBezTo>
                    <a:pt x="403" y="273"/>
                    <a:pt x="403" y="273"/>
                    <a:pt x="403" y="273"/>
                  </a:cubicBezTo>
                  <a:cubicBezTo>
                    <a:pt x="403" y="303"/>
                    <a:pt x="403" y="303"/>
                    <a:pt x="403" y="303"/>
                  </a:cubicBezTo>
                  <a:cubicBezTo>
                    <a:pt x="408" y="304"/>
                    <a:pt x="410" y="307"/>
                    <a:pt x="411" y="308"/>
                  </a:cubicBezTo>
                  <a:cubicBezTo>
                    <a:pt x="412" y="310"/>
                    <a:pt x="416" y="317"/>
                    <a:pt x="420" y="322"/>
                  </a:cubicBezTo>
                  <a:cubicBezTo>
                    <a:pt x="434" y="342"/>
                    <a:pt x="444" y="357"/>
                    <a:pt x="445" y="366"/>
                  </a:cubicBezTo>
                  <a:cubicBezTo>
                    <a:pt x="448" y="368"/>
                    <a:pt x="460" y="369"/>
                    <a:pt x="467" y="369"/>
                  </a:cubicBezTo>
                  <a:close/>
                  <a:moveTo>
                    <a:pt x="403" y="258"/>
                  </a:moveTo>
                  <a:cubicBezTo>
                    <a:pt x="403" y="259"/>
                    <a:pt x="403" y="259"/>
                    <a:pt x="403" y="259"/>
                  </a:cubicBezTo>
                  <a:cubicBezTo>
                    <a:pt x="406" y="259"/>
                    <a:pt x="406" y="259"/>
                    <a:pt x="406" y="259"/>
                  </a:cubicBezTo>
                  <a:cubicBezTo>
                    <a:pt x="405" y="259"/>
                    <a:pt x="404" y="258"/>
                    <a:pt x="403" y="258"/>
                  </a:cubicBezTo>
                  <a:close/>
                  <a:moveTo>
                    <a:pt x="389" y="252"/>
                  </a:moveTo>
                  <a:cubicBezTo>
                    <a:pt x="388" y="252"/>
                    <a:pt x="387" y="252"/>
                    <a:pt x="386" y="251"/>
                  </a:cubicBezTo>
                  <a:cubicBezTo>
                    <a:pt x="384" y="251"/>
                    <a:pt x="381" y="250"/>
                    <a:pt x="379" y="250"/>
                  </a:cubicBezTo>
                  <a:cubicBezTo>
                    <a:pt x="371" y="250"/>
                    <a:pt x="364" y="255"/>
                    <a:pt x="359" y="259"/>
                  </a:cubicBezTo>
                  <a:cubicBezTo>
                    <a:pt x="389" y="259"/>
                    <a:pt x="389" y="259"/>
                    <a:pt x="389" y="259"/>
                  </a:cubicBezTo>
                  <a:lnTo>
                    <a:pt x="389" y="252"/>
                  </a:lnTo>
                  <a:close/>
                  <a:moveTo>
                    <a:pt x="340" y="310"/>
                  </a:moveTo>
                  <a:cubicBezTo>
                    <a:pt x="340" y="312"/>
                    <a:pt x="341" y="315"/>
                    <a:pt x="349" y="315"/>
                  </a:cubicBezTo>
                  <a:cubicBezTo>
                    <a:pt x="359" y="315"/>
                    <a:pt x="372" y="311"/>
                    <a:pt x="383" y="308"/>
                  </a:cubicBezTo>
                  <a:cubicBezTo>
                    <a:pt x="385" y="307"/>
                    <a:pt x="387" y="307"/>
                    <a:pt x="389" y="306"/>
                  </a:cubicBezTo>
                  <a:cubicBezTo>
                    <a:pt x="389" y="273"/>
                    <a:pt x="389" y="273"/>
                    <a:pt x="389" y="273"/>
                  </a:cubicBezTo>
                  <a:cubicBezTo>
                    <a:pt x="349" y="273"/>
                    <a:pt x="349" y="273"/>
                    <a:pt x="349" y="273"/>
                  </a:cubicBezTo>
                  <a:cubicBezTo>
                    <a:pt x="342" y="285"/>
                    <a:pt x="339" y="300"/>
                    <a:pt x="340" y="310"/>
                  </a:cubicBezTo>
                  <a:close/>
                  <a:moveTo>
                    <a:pt x="777" y="389"/>
                  </a:moveTo>
                  <a:cubicBezTo>
                    <a:pt x="777" y="349"/>
                    <a:pt x="770" y="310"/>
                    <a:pt x="757" y="273"/>
                  </a:cubicBezTo>
                  <a:cubicBezTo>
                    <a:pt x="587" y="273"/>
                    <a:pt x="587" y="273"/>
                    <a:pt x="587" y="273"/>
                  </a:cubicBezTo>
                  <a:cubicBezTo>
                    <a:pt x="593" y="310"/>
                    <a:pt x="597" y="349"/>
                    <a:pt x="597" y="389"/>
                  </a:cubicBezTo>
                  <a:lnTo>
                    <a:pt x="777" y="389"/>
                  </a:lnTo>
                  <a:close/>
                  <a:moveTo>
                    <a:pt x="536" y="144"/>
                  </a:moveTo>
                  <a:cubicBezTo>
                    <a:pt x="535" y="144"/>
                    <a:pt x="535" y="144"/>
                    <a:pt x="535" y="144"/>
                  </a:cubicBezTo>
                  <a:cubicBezTo>
                    <a:pt x="530" y="158"/>
                    <a:pt x="511" y="166"/>
                    <a:pt x="491" y="173"/>
                  </a:cubicBezTo>
                  <a:cubicBezTo>
                    <a:pt x="482" y="175"/>
                    <a:pt x="472" y="194"/>
                    <a:pt x="464" y="207"/>
                  </a:cubicBezTo>
                  <a:cubicBezTo>
                    <a:pt x="456" y="221"/>
                    <a:pt x="449" y="231"/>
                    <a:pt x="442" y="235"/>
                  </a:cubicBezTo>
                  <a:cubicBezTo>
                    <a:pt x="443" y="238"/>
                    <a:pt x="446" y="244"/>
                    <a:pt x="448" y="248"/>
                  </a:cubicBezTo>
                  <a:cubicBezTo>
                    <a:pt x="450" y="252"/>
                    <a:pt x="452" y="256"/>
                    <a:pt x="453" y="259"/>
                  </a:cubicBezTo>
                  <a:cubicBezTo>
                    <a:pt x="571" y="259"/>
                    <a:pt x="571" y="259"/>
                    <a:pt x="571" y="259"/>
                  </a:cubicBezTo>
                  <a:cubicBezTo>
                    <a:pt x="563" y="217"/>
                    <a:pt x="551" y="178"/>
                    <a:pt x="536" y="144"/>
                  </a:cubicBezTo>
                  <a:close/>
                  <a:moveTo>
                    <a:pt x="389" y="76"/>
                  </a:moveTo>
                  <a:cubicBezTo>
                    <a:pt x="387" y="77"/>
                    <a:pt x="384" y="79"/>
                    <a:pt x="385" y="80"/>
                  </a:cubicBezTo>
                  <a:cubicBezTo>
                    <a:pt x="385" y="82"/>
                    <a:pt x="387" y="84"/>
                    <a:pt x="389" y="85"/>
                  </a:cubicBezTo>
                  <a:lnTo>
                    <a:pt x="389" y="76"/>
                  </a:lnTo>
                  <a:close/>
                  <a:moveTo>
                    <a:pt x="403" y="93"/>
                  </a:moveTo>
                  <a:cubicBezTo>
                    <a:pt x="409" y="95"/>
                    <a:pt x="415" y="96"/>
                    <a:pt x="422" y="96"/>
                  </a:cubicBezTo>
                  <a:cubicBezTo>
                    <a:pt x="427" y="96"/>
                    <a:pt x="435" y="95"/>
                    <a:pt x="436" y="90"/>
                  </a:cubicBezTo>
                  <a:cubicBezTo>
                    <a:pt x="438" y="79"/>
                    <a:pt x="445" y="73"/>
                    <a:pt x="456" y="73"/>
                  </a:cubicBezTo>
                  <a:cubicBezTo>
                    <a:pt x="474" y="73"/>
                    <a:pt x="500" y="91"/>
                    <a:pt x="518" y="107"/>
                  </a:cubicBezTo>
                  <a:cubicBezTo>
                    <a:pt x="508" y="91"/>
                    <a:pt x="498" y="76"/>
                    <a:pt x="487" y="63"/>
                  </a:cubicBezTo>
                  <a:cubicBezTo>
                    <a:pt x="479" y="59"/>
                    <a:pt x="471" y="56"/>
                    <a:pt x="463" y="53"/>
                  </a:cubicBezTo>
                  <a:cubicBezTo>
                    <a:pt x="439" y="46"/>
                    <a:pt x="428" y="52"/>
                    <a:pt x="404" y="67"/>
                  </a:cubicBezTo>
                  <a:cubicBezTo>
                    <a:pt x="403" y="67"/>
                    <a:pt x="403" y="67"/>
                    <a:pt x="403" y="67"/>
                  </a:cubicBezTo>
                  <a:lnTo>
                    <a:pt x="403" y="93"/>
                  </a:lnTo>
                  <a:close/>
                  <a:moveTo>
                    <a:pt x="14" y="403"/>
                  </a:moveTo>
                  <a:cubicBezTo>
                    <a:pt x="15" y="443"/>
                    <a:pt x="22" y="482"/>
                    <a:pt x="34" y="519"/>
                  </a:cubicBezTo>
                  <a:cubicBezTo>
                    <a:pt x="204" y="519"/>
                    <a:pt x="204" y="519"/>
                    <a:pt x="204" y="519"/>
                  </a:cubicBezTo>
                  <a:cubicBezTo>
                    <a:pt x="198" y="482"/>
                    <a:pt x="195" y="443"/>
                    <a:pt x="195" y="403"/>
                  </a:cubicBezTo>
                  <a:lnTo>
                    <a:pt x="14" y="403"/>
                  </a:lnTo>
                  <a:close/>
                  <a:moveTo>
                    <a:pt x="255" y="648"/>
                  </a:moveTo>
                  <a:cubicBezTo>
                    <a:pt x="389" y="648"/>
                    <a:pt x="389" y="648"/>
                    <a:pt x="389" y="648"/>
                  </a:cubicBezTo>
                  <a:cubicBezTo>
                    <a:pt x="389" y="533"/>
                    <a:pt x="389" y="533"/>
                    <a:pt x="389" y="533"/>
                  </a:cubicBezTo>
                  <a:cubicBezTo>
                    <a:pt x="221" y="533"/>
                    <a:pt x="221" y="533"/>
                    <a:pt x="221" y="533"/>
                  </a:cubicBezTo>
                  <a:cubicBezTo>
                    <a:pt x="229" y="575"/>
                    <a:pt x="241" y="614"/>
                    <a:pt x="255" y="648"/>
                  </a:cubicBezTo>
                  <a:close/>
                  <a:moveTo>
                    <a:pt x="262" y="662"/>
                  </a:moveTo>
                  <a:cubicBezTo>
                    <a:pt x="294" y="730"/>
                    <a:pt x="339" y="774"/>
                    <a:pt x="389" y="777"/>
                  </a:cubicBezTo>
                  <a:cubicBezTo>
                    <a:pt x="389" y="662"/>
                    <a:pt x="389" y="662"/>
                    <a:pt x="389" y="662"/>
                  </a:cubicBezTo>
                  <a:lnTo>
                    <a:pt x="262" y="662"/>
                  </a:lnTo>
                  <a:close/>
                  <a:moveTo>
                    <a:pt x="403" y="777"/>
                  </a:moveTo>
                  <a:cubicBezTo>
                    <a:pt x="422" y="776"/>
                    <a:pt x="441" y="768"/>
                    <a:pt x="459" y="755"/>
                  </a:cubicBezTo>
                  <a:cubicBezTo>
                    <a:pt x="452" y="752"/>
                    <a:pt x="447" y="745"/>
                    <a:pt x="446" y="734"/>
                  </a:cubicBezTo>
                  <a:cubicBezTo>
                    <a:pt x="446" y="724"/>
                    <a:pt x="455" y="709"/>
                    <a:pt x="471" y="683"/>
                  </a:cubicBezTo>
                  <a:cubicBezTo>
                    <a:pt x="475" y="676"/>
                    <a:pt x="479" y="669"/>
                    <a:pt x="484" y="662"/>
                  </a:cubicBezTo>
                  <a:cubicBezTo>
                    <a:pt x="403" y="662"/>
                    <a:pt x="403" y="662"/>
                    <a:pt x="403" y="662"/>
                  </a:cubicBezTo>
                  <a:lnTo>
                    <a:pt x="403" y="777"/>
                  </a:lnTo>
                  <a:close/>
                  <a:moveTo>
                    <a:pt x="618" y="603"/>
                  </a:moveTo>
                  <a:cubicBezTo>
                    <a:pt x="628" y="598"/>
                    <a:pt x="652" y="569"/>
                    <a:pt x="674" y="536"/>
                  </a:cubicBezTo>
                  <a:cubicBezTo>
                    <a:pt x="700" y="496"/>
                    <a:pt x="708" y="471"/>
                    <a:pt x="706" y="466"/>
                  </a:cubicBezTo>
                  <a:cubicBezTo>
                    <a:pt x="701" y="456"/>
                    <a:pt x="653" y="432"/>
                    <a:pt x="621" y="416"/>
                  </a:cubicBezTo>
                  <a:cubicBezTo>
                    <a:pt x="611" y="411"/>
                    <a:pt x="601" y="407"/>
                    <a:pt x="593" y="403"/>
                  </a:cubicBezTo>
                  <a:cubicBezTo>
                    <a:pt x="592" y="403"/>
                    <a:pt x="591" y="403"/>
                    <a:pt x="590" y="403"/>
                  </a:cubicBezTo>
                  <a:cubicBezTo>
                    <a:pt x="587" y="403"/>
                    <a:pt x="584" y="401"/>
                    <a:pt x="583" y="398"/>
                  </a:cubicBezTo>
                  <a:cubicBezTo>
                    <a:pt x="573" y="392"/>
                    <a:pt x="564" y="387"/>
                    <a:pt x="560" y="383"/>
                  </a:cubicBezTo>
                  <a:cubicBezTo>
                    <a:pt x="553" y="376"/>
                    <a:pt x="546" y="373"/>
                    <a:pt x="539" y="373"/>
                  </a:cubicBezTo>
                  <a:cubicBezTo>
                    <a:pt x="530" y="373"/>
                    <a:pt x="523" y="377"/>
                    <a:pt x="515" y="381"/>
                  </a:cubicBezTo>
                  <a:cubicBezTo>
                    <a:pt x="509" y="384"/>
                    <a:pt x="502" y="388"/>
                    <a:pt x="496" y="388"/>
                  </a:cubicBezTo>
                  <a:cubicBezTo>
                    <a:pt x="494" y="388"/>
                    <a:pt x="491" y="387"/>
                    <a:pt x="489" y="387"/>
                  </a:cubicBezTo>
                  <a:cubicBezTo>
                    <a:pt x="486" y="385"/>
                    <a:pt x="480" y="384"/>
                    <a:pt x="474" y="384"/>
                  </a:cubicBezTo>
                  <a:cubicBezTo>
                    <a:pt x="477" y="386"/>
                    <a:pt x="481" y="388"/>
                    <a:pt x="483" y="392"/>
                  </a:cubicBezTo>
                  <a:cubicBezTo>
                    <a:pt x="483" y="392"/>
                    <a:pt x="483" y="392"/>
                    <a:pt x="483" y="392"/>
                  </a:cubicBezTo>
                  <a:cubicBezTo>
                    <a:pt x="484" y="392"/>
                    <a:pt x="484" y="392"/>
                    <a:pt x="484" y="392"/>
                  </a:cubicBezTo>
                  <a:cubicBezTo>
                    <a:pt x="493" y="405"/>
                    <a:pt x="484" y="419"/>
                    <a:pt x="475" y="432"/>
                  </a:cubicBezTo>
                  <a:cubicBezTo>
                    <a:pt x="466" y="445"/>
                    <a:pt x="456" y="460"/>
                    <a:pt x="458" y="477"/>
                  </a:cubicBezTo>
                  <a:cubicBezTo>
                    <a:pt x="461" y="492"/>
                    <a:pt x="473" y="505"/>
                    <a:pt x="487" y="518"/>
                  </a:cubicBezTo>
                  <a:cubicBezTo>
                    <a:pt x="488" y="519"/>
                    <a:pt x="489" y="520"/>
                    <a:pt x="490" y="521"/>
                  </a:cubicBezTo>
                  <a:cubicBezTo>
                    <a:pt x="490" y="521"/>
                    <a:pt x="490" y="521"/>
                    <a:pt x="490" y="521"/>
                  </a:cubicBezTo>
                  <a:cubicBezTo>
                    <a:pt x="506" y="537"/>
                    <a:pt x="523" y="555"/>
                    <a:pt x="526" y="583"/>
                  </a:cubicBezTo>
                  <a:cubicBezTo>
                    <a:pt x="530" y="614"/>
                    <a:pt x="504" y="657"/>
                    <a:pt x="483" y="690"/>
                  </a:cubicBezTo>
                  <a:cubicBezTo>
                    <a:pt x="472" y="708"/>
                    <a:pt x="460" y="727"/>
                    <a:pt x="460" y="734"/>
                  </a:cubicBezTo>
                  <a:cubicBezTo>
                    <a:pt x="461" y="739"/>
                    <a:pt x="463" y="743"/>
                    <a:pt x="466" y="743"/>
                  </a:cubicBezTo>
                  <a:cubicBezTo>
                    <a:pt x="467" y="743"/>
                    <a:pt x="469" y="742"/>
                    <a:pt x="470" y="741"/>
                  </a:cubicBezTo>
                  <a:cubicBezTo>
                    <a:pt x="471" y="739"/>
                    <a:pt x="472" y="736"/>
                    <a:pt x="472" y="732"/>
                  </a:cubicBezTo>
                  <a:cubicBezTo>
                    <a:pt x="471" y="723"/>
                    <a:pt x="482" y="713"/>
                    <a:pt x="503" y="694"/>
                  </a:cubicBezTo>
                  <a:cubicBezTo>
                    <a:pt x="509" y="689"/>
                    <a:pt x="515" y="684"/>
                    <a:pt x="521" y="678"/>
                  </a:cubicBezTo>
                  <a:cubicBezTo>
                    <a:pt x="553" y="648"/>
                    <a:pt x="600" y="611"/>
                    <a:pt x="618" y="603"/>
                  </a:cubicBezTo>
                  <a:close/>
                  <a:moveTo>
                    <a:pt x="577" y="648"/>
                  </a:moveTo>
                  <a:cubicBezTo>
                    <a:pt x="682" y="648"/>
                    <a:pt x="682" y="648"/>
                    <a:pt x="682" y="648"/>
                  </a:cubicBezTo>
                  <a:cubicBezTo>
                    <a:pt x="712" y="614"/>
                    <a:pt x="736" y="575"/>
                    <a:pt x="752" y="533"/>
                  </a:cubicBezTo>
                  <a:cubicBezTo>
                    <a:pt x="693" y="533"/>
                    <a:pt x="693" y="533"/>
                    <a:pt x="693" y="533"/>
                  </a:cubicBezTo>
                  <a:cubicBezTo>
                    <a:pt x="670" y="570"/>
                    <a:pt x="638" y="609"/>
                    <a:pt x="624" y="616"/>
                  </a:cubicBezTo>
                  <a:cubicBezTo>
                    <a:pt x="615" y="620"/>
                    <a:pt x="598" y="632"/>
                    <a:pt x="577" y="648"/>
                  </a:cubicBezTo>
                  <a:close/>
                  <a:moveTo>
                    <a:pt x="543" y="44"/>
                  </a:moveTo>
                  <a:cubicBezTo>
                    <a:pt x="547" y="58"/>
                    <a:pt x="549" y="73"/>
                    <a:pt x="542" y="79"/>
                  </a:cubicBezTo>
                  <a:cubicBezTo>
                    <a:pt x="540" y="81"/>
                    <a:pt x="537" y="82"/>
                    <a:pt x="533" y="82"/>
                  </a:cubicBezTo>
                  <a:cubicBezTo>
                    <a:pt x="529" y="82"/>
                    <a:pt x="522" y="80"/>
                    <a:pt x="515" y="77"/>
                  </a:cubicBezTo>
                  <a:cubicBezTo>
                    <a:pt x="526" y="92"/>
                    <a:pt x="536" y="110"/>
                    <a:pt x="545" y="130"/>
                  </a:cubicBezTo>
                  <a:cubicBezTo>
                    <a:pt x="669" y="130"/>
                    <a:pt x="669" y="130"/>
                    <a:pt x="669" y="130"/>
                  </a:cubicBezTo>
                  <a:cubicBezTo>
                    <a:pt x="634" y="93"/>
                    <a:pt x="591" y="64"/>
                    <a:pt x="543" y="44"/>
                  </a:cubicBezTo>
                  <a:close/>
                  <a:moveTo>
                    <a:pt x="123" y="130"/>
                  </a:moveTo>
                  <a:cubicBezTo>
                    <a:pt x="222" y="130"/>
                    <a:pt x="222" y="130"/>
                    <a:pt x="222" y="130"/>
                  </a:cubicBezTo>
                  <a:cubicBezTo>
                    <a:pt x="225" y="109"/>
                    <a:pt x="224" y="85"/>
                    <a:pt x="219" y="72"/>
                  </a:cubicBezTo>
                  <a:cubicBezTo>
                    <a:pt x="219" y="71"/>
                    <a:pt x="217" y="70"/>
                    <a:pt x="213" y="70"/>
                  </a:cubicBezTo>
                  <a:cubicBezTo>
                    <a:pt x="207" y="70"/>
                    <a:pt x="199" y="72"/>
                    <a:pt x="189" y="75"/>
                  </a:cubicBezTo>
                  <a:cubicBezTo>
                    <a:pt x="165" y="91"/>
                    <a:pt x="143" y="109"/>
                    <a:pt x="123" y="130"/>
                  </a:cubicBezTo>
                  <a:close/>
                  <a:moveTo>
                    <a:pt x="333" y="772"/>
                  </a:moveTo>
                  <a:cubicBezTo>
                    <a:pt x="303" y="753"/>
                    <a:pt x="275" y="720"/>
                    <a:pt x="252" y="674"/>
                  </a:cubicBezTo>
                  <a:cubicBezTo>
                    <a:pt x="250" y="670"/>
                    <a:pt x="248" y="666"/>
                    <a:pt x="247" y="662"/>
                  </a:cubicBezTo>
                  <a:cubicBezTo>
                    <a:pt x="123" y="662"/>
                    <a:pt x="123" y="662"/>
                    <a:pt x="123" y="662"/>
                  </a:cubicBezTo>
                  <a:cubicBezTo>
                    <a:pt x="178" y="719"/>
                    <a:pt x="251" y="759"/>
                    <a:pt x="333" y="772"/>
                  </a:cubicBezTo>
                  <a:close/>
                  <a:moveTo>
                    <a:pt x="669" y="662"/>
                  </a:moveTo>
                  <a:cubicBezTo>
                    <a:pt x="560" y="662"/>
                    <a:pt x="560" y="662"/>
                    <a:pt x="560" y="662"/>
                  </a:cubicBezTo>
                  <a:cubicBezTo>
                    <a:pt x="551" y="670"/>
                    <a:pt x="541" y="678"/>
                    <a:pt x="533" y="686"/>
                  </a:cubicBezTo>
                  <a:cubicBezTo>
                    <a:pt x="511" y="726"/>
                    <a:pt x="485" y="755"/>
                    <a:pt x="458" y="773"/>
                  </a:cubicBezTo>
                  <a:cubicBezTo>
                    <a:pt x="540" y="759"/>
                    <a:pt x="613" y="719"/>
                    <a:pt x="669" y="66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52">
              <a:extLst>
                <a:ext uri="{FF2B5EF4-FFF2-40B4-BE49-F238E27FC236}">
                  <a16:creationId xmlns:a16="http://schemas.microsoft.com/office/drawing/2014/main" id="{98D0657D-8AE8-D2EE-7B64-3B9EB32DF245}"/>
                </a:ext>
              </a:extLst>
            </p:cNvPr>
            <p:cNvSpPr>
              <a:spLocks noEditPoints="1"/>
            </p:cNvSpPr>
            <p:nvPr/>
          </p:nvSpPr>
          <p:spPr bwMode="auto">
            <a:xfrm>
              <a:off x="4891924" y="4710398"/>
              <a:ext cx="464678" cy="455385"/>
            </a:xfrm>
            <a:custGeom>
              <a:avLst/>
              <a:gdLst>
                <a:gd name="T0" fmla="*/ 396 w 520"/>
                <a:gd name="T1" fmla="*/ 294 h 510"/>
                <a:gd name="T2" fmla="*/ 385 w 520"/>
                <a:gd name="T3" fmla="*/ 283 h 510"/>
                <a:gd name="T4" fmla="*/ 370 w 520"/>
                <a:gd name="T5" fmla="*/ 297 h 510"/>
                <a:gd name="T6" fmla="*/ 342 w 520"/>
                <a:gd name="T7" fmla="*/ 326 h 510"/>
                <a:gd name="T8" fmla="*/ 414 w 520"/>
                <a:gd name="T9" fmla="*/ 161 h 510"/>
                <a:gd name="T10" fmla="*/ 491 w 520"/>
                <a:gd name="T11" fmla="*/ 140 h 510"/>
                <a:gd name="T12" fmla="*/ 506 w 520"/>
                <a:gd name="T13" fmla="*/ 52 h 510"/>
                <a:gd name="T14" fmla="*/ 465 w 520"/>
                <a:gd name="T15" fmla="*/ 88 h 510"/>
                <a:gd name="T16" fmla="*/ 428 w 520"/>
                <a:gd name="T17" fmla="*/ 50 h 510"/>
                <a:gd name="T18" fmla="*/ 463 w 520"/>
                <a:gd name="T19" fmla="*/ 9 h 510"/>
                <a:gd name="T20" fmla="*/ 433 w 520"/>
                <a:gd name="T21" fmla="*/ 0 h 510"/>
                <a:gd name="T22" fmla="*/ 354 w 520"/>
                <a:gd name="T23" fmla="*/ 101 h 510"/>
                <a:gd name="T24" fmla="*/ 123 w 520"/>
                <a:gd name="T25" fmla="*/ 107 h 510"/>
                <a:gd name="T26" fmla="*/ 133 w 520"/>
                <a:gd name="T27" fmla="*/ 85 h 510"/>
                <a:gd name="T28" fmla="*/ 45 w 520"/>
                <a:gd name="T29" fmla="*/ 8 h 510"/>
                <a:gd name="T30" fmla="*/ 11 w 520"/>
                <a:gd name="T31" fmla="*/ 45 h 510"/>
                <a:gd name="T32" fmla="*/ 90 w 520"/>
                <a:gd name="T33" fmla="*/ 128 h 510"/>
                <a:gd name="T34" fmla="*/ 102 w 520"/>
                <a:gd name="T35" fmla="*/ 128 h 510"/>
                <a:gd name="T36" fmla="*/ 224 w 520"/>
                <a:gd name="T37" fmla="*/ 230 h 510"/>
                <a:gd name="T38" fmla="*/ 87 w 520"/>
                <a:gd name="T39" fmla="*/ 346 h 510"/>
                <a:gd name="T40" fmla="*/ 9 w 520"/>
                <a:gd name="T41" fmla="*/ 452 h 510"/>
                <a:gd name="T42" fmla="*/ 22 w 520"/>
                <a:gd name="T43" fmla="*/ 455 h 510"/>
                <a:gd name="T44" fmla="*/ 85 w 520"/>
                <a:gd name="T45" fmla="*/ 430 h 510"/>
                <a:gd name="T46" fmla="*/ 60 w 520"/>
                <a:gd name="T47" fmla="*/ 493 h 510"/>
                <a:gd name="T48" fmla="*/ 63 w 520"/>
                <a:gd name="T49" fmla="*/ 506 h 510"/>
                <a:gd name="T50" fmla="*/ 145 w 520"/>
                <a:gd name="T51" fmla="*/ 486 h 510"/>
                <a:gd name="T52" fmla="*/ 285 w 520"/>
                <a:gd name="T53" fmla="*/ 291 h 510"/>
                <a:gd name="T54" fmla="*/ 288 w 520"/>
                <a:gd name="T55" fmla="*/ 380 h 510"/>
                <a:gd name="T56" fmla="*/ 293 w 520"/>
                <a:gd name="T57" fmla="*/ 394 h 510"/>
                <a:gd name="T58" fmla="*/ 308 w 520"/>
                <a:gd name="T59" fmla="*/ 382 h 510"/>
                <a:gd name="T60" fmla="*/ 452 w 520"/>
                <a:gd name="T61" fmla="*/ 502 h 510"/>
                <a:gd name="T62" fmla="*/ 508 w 520"/>
                <a:gd name="T63" fmla="*/ 447 h 510"/>
                <a:gd name="T64" fmla="*/ 387 w 520"/>
                <a:gd name="T65" fmla="*/ 303 h 510"/>
                <a:gd name="T66" fmla="*/ 30 w 520"/>
                <a:gd name="T67" fmla="*/ 45 h 510"/>
                <a:gd name="T68" fmla="*/ 116 w 520"/>
                <a:gd name="T69" fmla="*/ 91 h 510"/>
                <a:gd name="T70" fmla="*/ 150 w 520"/>
                <a:gd name="T71" fmla="*/ 409 h 510"/>
                <a:gd name="T72" fmla="*/ 87 w 520"/>
                <a:gd name="T73" fmla="*/ 494 h 510"/>
                <a:gd name="T74" fmla="*/ 107 w 520"/>
                <a:gd name="T75" fmla="*/ 468 h 510"/>
                <a:gd name="T76" fmla="*/ 99 w 520"/>
                <a:gd name="T77" fmla="*/ 421 h 510"/>
                <a:gd name="T78" fmla="*/ 54 w 520"/>
                <a:gd name="T79" fmla="*/ 406 h 510"/>
                <a:gd name="T80" fmla="*/ 21 w 520"/>
                <a:gd name="T81" fmla="*/ 433 h 510"/>
                <a:gd name="T82" fmla="*/ 87 w 520"/>
                <a:gd name="T83" fmla="*/ 362 h 510"/>
                <a:gd name="T84" fmla="*/ 114 w 520"/>
                <a:gd name="T85" fmla="*/ 363 h 510"/>
                <a:gd name="T86" fmla="*/ 370 w 520"/>
                <a:gd name="T87" fmla="*/ 101 h 510"/>
                <a:gd name="T88" fmla="*/ 433 w 520"/>
                <a:gd name="T89" fmla="*/ 16 h 510"/>
                <a:gd name="T90" fmla="*/ 413 w 520"/>
                <a:gd name="T91" fmla="*/ 42 h 510"/>
                <a:gd name="T92" fmla="*/ 421 w 520"/>
                <a:gd name="T93" fmla="*/ 88 h 510"/>
                <a:gd name="T94" fmla="*/ 466 w 520"/>
                <a:gd name="T95" fmla="*/ 104 h 510"/>
                <a:gd name="T96" fmla="*/ 499 w 520"/>
                <a:gd name="T97" fmla="*/ 76 h 510"/>
                <a:gd name="T98" fmla="*/ 433 w 520"/>
                <a:gd name="T99" fmla="*/ 147 h 510"/>
                <a:gd name="T100" fmla="*/ 406 w 520"/>
                <a:gd name="T101" fmla="*/ 147 h 510"/>
                <a:gd name="T102" fmla="*/ 150 w 520"/>
                <a:gd name="T103" fmla="*/ 409 h 510"/>
                <a:gd name="T104" fmla="*/ 424 w 520"/>
                <a:gd name="T105" fmla="*/ 475 h 510"/>
                <a:gd name="T106" fmla="*/ 376 w 520"/>
                <a:gd name="T107" fmla="*/ 314 h 510"/>
                <a:gd name="T108" fmla="*/ 492 w 520"/>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0" h="510">
                  <a:moveTo>
                    <a:pt x="387" y="303"/>
                  </a:moveTo>
                  <a:cubicBezTo>
                    <a:pt x="396" y="294"/>
                    <a:pt x="396" y="294"/>
                    <a:pt x="396" y="294"/>
                  </a:cubicBezTo>
                  <a:cubicBezTo>
                    <a:pt x="399" y="291"/>
                    <a:pt x="399" y="286"/>
                    <a:pt x="396" y="283"/>
                  </a:cubicBezTo>
                  <a:cubicBezTo>
                    <a:pt x="393" y="279"/>
                    <a:pt x="388" y="279"/>
                    <a:pt x="385" y="283"/>
                  </a:cubicBezTo>
                  <a:cubicBezTo>
                    <a:pt x="370" y="297"/>
                    <a:pt x="370" y="297"/>
                    <a:pt x="370" y="297"/>
                  </a:cubicBezTo>
                  <a:cubicBezTo>
                    <a:pt x="370" y="297"/>
                    <a:pt x="370" y="297"/>
                    <a:pt x="370" y="297"/>
                  </a:cubicBezTo>
                  <a:cubicBezTo>
                    <a:pt x="370" y="297"/>
                    <a:pt x="370" y="297"/>
                    <a:pt x="370" y="297"/>
                  </a:cubicBezTo>
                  <a:cubicBezTo>
                    <a:pt x="342" y="326"/>
                    <a:pt x="342" y="326"/>
                    <a:pt x="342" y="326"/>
                  </a:cubicBezTo>
                  <a:cubicBezTo>
                    <a:pt x="296" y="280"/>
                    <a:pt x="296" y="280"/>
                    <a:pt x="296" y="280"/>
                  </a:cubicBezTo>
                  <a:cubicBezTo>
                    <a:pt x="414" y="161"/>
                    <a:pt x="414" y="161"/>
                    <a:pt x="414" y="161"/>
                  </a:cubicBezTo>
                  <a:cubicBezTo>
                    <a:pt x="421" y="163"/>
                    <a:pt x="427" y="163"/>
                    <a:pt x="433" y="163"/>
                  </a:cubicBezTo>
                  <a:cubicBezTo>
                    <a:pt x="455" y="163"/>
                    <a:pt x="476" y="155"/>
                    <a:pt x="491" y="140"/>
                  </a:cubicBezTo>
                  <a:cubicBezTo>
                    <a:pt x="513" y="118"/>
                    <a:pt x="520" y="87"/>
                    <a:pt x="512" y="58"/>
                  </a:cubicBezTo>
                  <a:cubicBezTo>
                    <a:pt x="511" y="55"/>
                    <a:pt x="509" y="53"/>
                    <a:pt x="506" y="52"/>
                  </a:cubicBezTo>
                  <a:cubicBezTo>
                    <a:pt x="503" y="52"/>
                    <a:pt x="500" y="53"/>
                    <a:pt x="498" y="55"/>
                  </a:cubicBezTo>
                  <a:cubicBezTo>
                    <a:pt x="465" y="88"/>
                    <a:pt x="465" y="88"/>
                    <a:pt x="465" y="88"/>
                  </a:cubicBezTo>
                  <a:cubicBezTo>
                    <a:pt x="435" y="80"/>
                    <a:pt x="435" y="80"/>
                    <a:pt x="435" y="80"/>
                  </a:cubicBezTo>
                  <a:cubicBezTo>
                    <a:pt x="428" y="50"/>
                    <a:pt x="428" y="50"/>
                    <a:pt x="428" y="50"/>
                  </a:cubicBezTo>
                  <a:cubicBezTo>
                    <a:pt x="461" y="17"/>
                    <a:pt x="461" y="17"/>
                    <a:pt x="461" y="17"/>
                  </a:cubicBezTo>
                  <a:cubicBezTo>
                    <a:pt x="463" y="15"/>
                    <a:pt x="463" y="12"/>
                    <a:pt x="463" y="9"/>
                  </a:cubicBezTo>
                  <a:cubicBezTo>
                    <a:pt x="462" y="6"/>
                    <a:pt x="460" y="4"/>
                    <a:pt x="457" y="3"/>
                  </a:cubicBezTo>
                  <a:cubicBezTo>
                    <a:pt x="449" y="1"/>
                    <a:pt x="441" y="0"/>
                    <a:pt x="433" y="0"/>
                  </a:cubicBezTo>
                  <a:cubicBezTo>
                    <a:pt x="411" y="0"/>
                    <a:pt x="391" y="8"/>
                    <a:pt x="376" y="24"/>
                  </a:cubicBezTo>
                  <a:cubicBezTo>
                    <a:pt x="355" y="44"/>
                    <a:pt x="347" y="73"/>
                    <a:pt x="354" y="101"/>
                  </a:cubicBezTo>
                  <a:cubicBezTo>
                    <a:pt x="236" y="219"/>
                    <a:pt x="236" y="219"/>
                    <a:pt x="236" y="219"/>
                  </a:cubicBezTo>
                  <a:cubicBezTo>
                    <a:pt x="123" y="107"/>
                    <a:pt x="123" y="107"/>
                    <a:pt x="123" y="107"/>
                  </a:cubicBezTo>
                  <a:cubicBezTo>
                    <a:pt x="133" y="97"/>
                    <a:pt x="133" y="97"/>
                    <a:pt x="133" y="97"/>
                  </a:cubicBezTo>
                  <a:cubicBezTo>
                    <a:pt x="137" y="93"/>
                    <a:pt x="137" y="88"/>
                    <a:pt x="133" y="85"/>
                  </a:cubicBezTo>
                  <a:cubicBezTo>
                    <a:pt x="56" y="8"/>
                    <a:pt x="56" y="8"/>
                    <a:pt x="56" y="8"/>
                  </a:cubicBezTo>
                  <a:cubicBezTo>
                    <a:pt x="53" y="5"/>
                    <a:pt x="48" y="5"/>
                    <a:pt x="45" y="8"/>
                  </a:cubicBezTo>
                  <a:cubicBezTo>
                    <a:pt x="13" y="40"/>
                    <a:pt x="13" y="40"/>
                    <a:pt x="13" y="40"/>
                  </a:cubicBezTo>
                  <a:cubicBezTo>
                    <a:pt x="12" y="41"/>
                    <a:pt x="11" y="43"/>
                    <a:pt x="11" y="45"/>
                  </a:cubicBezTo>
                  <a:cubicBezTo>
                    <a:pt x="11" y="47"/>
                    <a:pt x="12" y="50"/>
                    <a:pt x="13" y="51"/>
                  </a:cubicBezTo>
                  <a:cubicBezTo>
                    <a:pt x="90" y="128"/>
                    <a:pt x="90" y="128"/>
                    <a:pt x="90" y="128"/>
                  </a:cubicBezTo>
                  <a:cubicBezTo>
                    <a:pt x="92" y="130"/>
                    <a:pt x="94" y="131"/>
                    <a:pt x="96" y="131"/>
                  </a:cubicBezTo>
                  <a:cubicBezTo>
                    <a:pt x="98" y="131"/>
                    <a:pt x="100" y="130"/>
                    <a:pt x="102" y="128"/>
                  </a:cubicBezTo>
                  <a:cubicBezTo>
                    <a:pt x="112" y="118"/>
                    <a:pt x="112" y="118"/>
                    <a:pt x="112" y="118"/>
                  </a:cubicBezTo>
                  <a:cubicBezTo>
                    <a:pt x="224" y="230"/>
                    <a:pt x="224" y="230"/>
                    <a:pt x="224" y="230"/>
                  </a:cubicBezTo>
                  <a:cubicBezTo>
                    <a:pt x="106" y="349"/>
                    <a:pt x="106" y="349"/>
                    <a:pt x="106" y="349"/>
                  </a:cubicBezTo>
                  <a:cubicBezTo>
                    <a:pt x="100" y="347"/>
                    <a:pt x="93" y="346"/>
                    <a:pt x="87" y="346"/>
                  </a:cubicBezTo>
                  <a:cubicBezTo>
                    <a:pt x="65" y="346"/>
                    <a:pt x="44" y="355"/>
                    <a:pt x="29" y="370"/>
                  </a:cubicBezTo>
                  <a:cubicBezTo>
                    <a:pt x="8" y="392"/>
                    <a:pt x="0" y="423"/>
                    <a:pt x="9" y="452"/>
                  </a:cubicBezTo>
                  <a:cubicBezTo>
                    <a:pt x="9" y="455"/>
                    <a:pt x="12" y="457"/>
                    <a:pt x="14" y="457"/>
                  </a:cubicBezTo>
                  <a:cubicBezTo>
                    <a:pt x="17" y="458"/>
                    <a:pt x="20" y="457"/>
                    <a:pt x="22" y="455"/>
                  </a:cubicBezTo>
                  <a:cubicBezTo>
                    <a:pt x="55" y="422"/>
                    <a:pt x="55" y="422"/>
                    <a:pt x="55" y="422"/>
                  </a:cubicBezTo>
                  <a:cubicBezTo>
                    <a:pt x="85" y="430"/>
                    <a:pt x="85" y="430"/>
                    <a:pt x="85" y="430"/>
                  </a:cubicBezTo>
                  <a:cubicBezTo>
                    <a:pt x="93" y="460"/>
                    <a:pt x="93" y="460"/>
                    <a:pt x="93" y="460"/>
                  </a:cubicBezTo>
                  <a:cubicBezTo>
                    <a:pt x="60" y="493"/>
                    <a:pt x="60" y="493"/>
                    <a:pt x="60" y="493"/>
                  </a:cubicBezTo>
                  <a:cubicBezTo>
                    <a:pt x="58" y="495"/>
                    <a:pt x="57" y="498"/>
                    <a:pt x="58" y="501"/>
                  </a:cubicBezTo>
                  <a:cubicBezTo>
                    <a:pt x="58" y="503"/>
                    <a:pt x="60" y="506"/>
                    <a:pt x="63" y="506"/>
                  </a:cubicBezTo>
                  <a:cubicBezTo>
                    <a:pt x="71" y="509"/>
                    <a:pt x="79" y="510"/>
                    <a:pt x="87" y="510"/>
                  </a:cubicBezTo>
                  <a:cubicBezTo>
                    <a:pt x="109" y="510"/>
                    <a:pt x="129" y="502"/>
                    <a:pt x="145" y="486"/>
                  </a:cubicBezTo>
                  <a:cubicBezTo>
                    <a:pt x="165" y="466"/>
                    <a:pt x="173" y="437"/>
                    <a:pt x="166"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89" y="393"/>
                    <a:pt x="291" y="394"/>
                    <a:pt x="293" y="394"/>
                  </a:cubicBezTo>
                  <a:cubicBezTo>
                    <a:pt x="295" y="394"/>
                    <a:pt x="298" y="393"/>
                    <a:pt x="299" y="391"/>
                  </a:cubicBezTo>
                  <a:cubicBezTo>
                    <a:pt x="308" y="382"/>
                    <a:pt x="308" y="382"/>
                    <a:pt x="308" y="382"/>
                  </a:cubicBezTo>
                  <a:cubicBezTo>
                    <a:pt x="412" y="486"/>
                    <a:pt x="412" y="486"/>
                    <a:pt x="412" y="486"/>
                  </a:cubicBezTo>
                  <a:cubicBezTo>
                    <a:pt x="423" y="497"/>
                    <a:pt x="437" y="502"/>
                    <a:pt x="452" y="502"/>
                  </a:cubicBezTo>
                  <a:cubicBezTo>
                    <a:pt x="466" y="502"/>
                    <a:pt x="480" y="497"/>
                    <a:pt x="491" y="486"/>
                  </a:cubicBezTo>
                  <a:cubicBezTo>
                    <a:pt x="502" y="475"/>
                    <a:pt x="508" y="461"/>
                    <a:pt x="508" y="447"/>
                  </a:cubicBezTo>
                  <a:cubicBezTo>
                    <a:pt x="508" y="432"/>
                    <a:pt x="502" y="418"/>
                    <a:pt x="491" y="407"/>
                  </a:cubicBezTo>
                  <a:lnTo>
                    <a:pt x="387" y="303"/>
                  </a:lnTo>
                  <a:close/>
                  <a:moveTo>
                    <a:pt x="96" y="111"/>
                  </a:moveTo>
                  <a:cubicBezTo>
                    <a:pt x="30" y="45"/>
                    <a:pt x="30" y="45"/>
                    <a:pt x="30" y="45"/>
                  </a:cubicBezTo>
                  <a:cubicBezTo>
                    <a:pt x="51" y="25"/>
                    <a:pt x="51" y="25"/>
                    <a:pt x="51" y="25"/>
                  </a:cubicBezTo>
                  <a:cubicBezTo>
                    <a:pt x="116" y="91"/>
                    <a:pt x="116" y="91"/>
                    <a:pt x="116" y="91"/>
                  </a:cubicBezTo>
                  <a:lnTo>
                    <a:pt x="96" y="111"/>
                  </a:lnTo>
                  <a:close/>
                  <a:moveTo>
                    <a:pt x="150" y="409"/>
                  </a:moveTo>
                  <a:cubicBezTo>
                    <a:pt x="157" y="432"/>
                    <a:pt x="151" y="458"/>
                    <a:pt x="133" y="475"/>
                  </a:cubicBezTo>
                  <a:cubicBezTo>
                    <a:pt x="121" y="487"/>
                    <a:pt x="104" y="494"/>
                    <a:pt x="87" y="494"/>
                  </a:cubicBezTo>
                  <a:cubicBezTo>
                    <a:pt x="85" y="494"/>
                    <a:pt x="83" y="494"/>
                    <a:pt x="82" y="494"/>
                  </a:cubicBezTo>
                  <a:cubicBezTo>
                    <a:pt x="107" y="468"/>
                    <a:pt x="107" y="468"/>
                    <a:pt x="107" y="468"/>
                  </a:cubicBezTo>
                  <a:cubicBezTo>
                    <a:pt x="109" y="466"/>
                    <a:pt x="110" y="463"/>
                    <a:pt x="109" y="461"/>
                  </a:cubicBezTo>
                  <a:cubicBezTo>
                    <a:pt x="99" y="421"/>
                    <a:pt x="99" y="421"/>
                    <a:pt x="99" y="421"/>
                  </a:cubicBezTo>
                  <a:cubicBezTo>
                    <a:pt x="99" y="419"/>
                    <a:pt x="96" y="416"/>
                    <a:pt x="94" y="416"/>
                  </a:cubicBezTo>
                  <a:cubicBezTo>
                    <a:pt x="54" y="406"/>
                    <a:pt x="54" y="406"/>
                    <a:pt x="54" y="406"/>
                  </a:cubicBezTo>
                  <a:cubicBezTo>
                    <a:pt x="52" y="405"/>
                    <a:pt x="49" y="406"/>
                    <a:pt x="47" y="408"/>
                  </a:cubicBezTo>
                  <a:cubicBezTo>
                    <a:pt x="21" y="433"/>
                    <a:pt x="21" y="433"/>
                    <a:pt x="21" y="433"/>
                  </a:cubicBezTo>
                  <a:cubicBezTo>
                    <a:pt x="20" y="414"/>
                    <a:pt x="27" y="395"/>
                    <a:pt x="40" y="382"/>
                  </a:cubicBezTo>
                  <a:cubicBezTo>
                    <a:pt x="53" y="369"/>
                    <a:pt x="69" y="362"/>
                    <a:pt x="87" y="362"/>
                  </a:cubicBezTo>
                  <a:cubicBezTo>
                    <a:pt x="93" y="362"/>
                    <a:pt x="100" y="363"/>
                    <a:pt x="106" y="365"/>
                  </a:cubicBezTo>
                  <a:cubicBezTo>
                    <a:pt x="109" y="366"/>
                    <a:pt x="112" y="365"/>
                    <a:pt x="114" y="363"/>
                  </a:cubicBezTo>
                  <a:cubicBezTo>
                    <a:pt x="368" y="109"/>
                    <a:pt x="368" y="109"/>
                    <a:pt x="368" y="109"/>
                  </a:cubicBezTo>
                  <a:cubicBezTo>
                    <a:pt x="371" y="107"/>
                    <a:pt x="371" y="104"/>
                    <a:pt x="370" y="101"/>
                  </a:cubicBezTo>
                  <a:cubicBezTo>
                    <a:pt x="363" y="78"/>
                    <a:pt x="370" y="52"/>
                    <a:pt x="387" y="35"/>
                  </a:cubicBezTo>
                  <a:cubicBezTo>
                    <a:pt x="399" y="23"/>
                    <a:pt x="416" y="16"/>
                    <a:pt x="433" y="16"/>
                  </a:cubicBezTo>
                  <a:cubicBezTo>
                    <a:pt x="435" y="16"/>
                    <a:pt x="437" y="16"/>
                    <a:pt x="439" y="16"/>
                  </a:cubicBezTo>
                  <a:cubicBezTo>
                    <a:pt x="413" y="42"/>
                    <a:pt x="413" y="42"/>
                    <a:pt x="413" y="42"/>
                  </a:cubicBezTo>
                  <a:cubicBezTo>
                    <a:pt x="411" y="44"/>
                    <a:pt x="410" y="47"/>
                    <a:pt x="411" y="49"/>
                  </a:cubicBezTo>
                  <a:cubicBezTo>
                    <a:pt x="421" y="88"/>
                    <a:pt x="421" y="88"/>
                    <a:pt x="421" y="88"/>
                  </a:cubicBezTo>
                  <a:cubicBezTo>
                    <a:pt x="421" y="91"/>
                    <a:pt x="424" y="94"/>
                    <a:pt x="427" y="94"/>
                  </a:cubicBezTo>
                  <a:cubicBezTo>
                    <a:pt x="466" y="104"/>
                    <a:pt x="466" y="104"/>
                    <a:pt x="466" y="104"/>
                  </a:cubicBezTo>
                  <a:cubicBezTo>
                    <a:pt x="469" y="105"/>
                    <a:pt x="471" y="104"/>
                    <a:pt x="473" y="102"/>
                  </a:cubicBezTo>
                  <a:cubicBezTo>
                    <a:pt x="499" y="76"/>
                    <a:pt x="499" y="76"/>
                    <a:pt x="499" y="76"/>
                  </a:cubicBezTo>
                  <a:cubicBezTo>
                    <a:pt x="500" y="95"/>
                    <a:pt x="494" y="114"/>
                    <a:pt x="480" y="128"/>
                  </a:cubicBezTo>
                  <a:cubicBezTo>
                    <a:pt x="467" y="141"/>
                    <a:pt x="451" y="147"/>
                    <a:pt x="433" y="147"/>
                  </a:cubicBezTo>
                  <a:cubicBezTo>
                    <a:pt x="427" y="147"/>
                    <a:pt x="420" y="147"/>
                    <a:pt x="414" y="145"/>
                  </a:cubicBezTo>
                  <a:cubicBezTo>
                    <a:pt x="411" y="144"/>
                    <a:pt x="408" y="145"/>
                    <a:pt x="406" y="147"/>
                  </a:cubicBezTo>
                  <a:cubicBezTo>
                    <a:pt x="152" y="401"/>
                    <a:pt x="152" y="401"/>
                    <a:pt x="152" y="401"/>
                  </a:cubicBezTo>
                  <a:cubicBezTo>
                    <a:pt x="150" y="403"/>
                    <a:pt x="149" y="406"/>
                    <a:pt x="150" y="409"/>
                  </a:cubicBezTo>
                  <a:close/>
                  <a:moveTo>
                    <a:pt x="480" y="475"/>
                  </a:moveTo>
                  <a:cubicBezTo>
                    <a:pt x="464" y="490"/>
                    <a:pt x="439" y="490"/>
                    <a:pt x="424" y="475"/>
                  </a:cubicBezTo>
                  <a:cubicBezTo>
                    <a:pt x="320" y="371"/>
                    <a:pt x="320" y="371"/>
                    <a:pt x="320" y="371"/>
                  </a:cubicBezTo>
                  <a:cubicBezTo>
                    <a:pt x="376" y="314"/>
                    <a:pt x="376" y="314"/>
                    <a:pt x="376" y="314"/>
                  </a:cubicBezTo>
                  <a:cubicBezTo>
                    <a:pt x="480" y="418"/>
                    <a:pt x="480" y="418"/>
                    <a:pt x="480" y="418"/>
                  </a:cubicBezTo>
                  <a:cubicBezTo>
                    <a:pt x="487" y="426"/>
                    <a:pt x="492" y="436"/>
                    <a:pt x="492" y="447"/>
                  </a:cubicBezTo>
                  <a:cubicBezTo>
                    <a:pt x="492" y="457"/>
                    <a:pt x="487" y="467"/>
                    <a:pt x="480"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06">
              <a:extLst>
                <a:ext uri="{FF2B5EF4-FFF2-40B4-BE49-F238E27FC236}">
                  <a16:creationId xmlns:a16="http://schemas.microsoft.com/office/drawing/2014/main" id="{6107913C-EC79-0299-54A8-CC69AC4FEF9B}"/>
                </a:ext>
              </a:extLst>
            </p:cNvPr>
            <p:cNvSpPr>
              <a:spLocks noEditPoints="1"/>
            </p:cNvSpPr>
            <p:nvPr/>
          </p:nvSpPr>
          <p:spPr bwMode="auto">
            <a:xfrm>
              <a:off x="4891924" y="3482188"/>
              <a:ext cx="544587" cy="510441"/>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12">
              <a:extLst>
                <a:ext uri="{FF2B5EF4-FFF2-40B4-BE49-F238E27FC236}">
                  <a16:creationId xmlns:a16="http://schemas.microsoft.com/office/drawing/2014/main" id="{F76D2229-5D29-8D67-553B-4FAFD6C7224F}"/>
                </a:ext>
              </a:extLst>
            </p:cNvPr>
            <p:cNvSpPr>
              <a:spLocks noEditPoints="1"/>
            </p:cNvSpPr>
            <p:nvPr/>
          </p:nvSpPr>
          <p:spPr bwMode="auto">
            <a:xfrm>
              <a:off x="6502023" y="3482188"/>
              <a:ext cx="516308" cy="577234"/>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5">
              <a:extLst>
                <a:ext uri="{FF2B5EF4-FFF2-40B4-BE49-F238E27FC236}">
                  <a16:creationId xmlns:a16="http://schemas.microsoft.com/office/drawing/2014/main" id="{03A2A427-0F2E-CC89-3D1F-D3955499E95C}"/>
                </a:ext>
              </a:extLst>
            </p:cNvPr>
            <p:cNvSpPr>
              <a:spLocks noEditPoints="1"/>
            </p:cNvSpPr>
            <p:nvPr/>
          </p:nvSpPr>
          <p:spPr bwMode="auto">
            <a:xfrm>
              <a:off x="6448017" y="2490632"/>
              <a:ext cx="444888" cy="403645"/>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08">
              <a:extLst>
                <a:ext uri="{FF2B5EF4-FFF2-40B4-BE49-F238E27FC236}">
                  <a16:creationId xmlns:a16="http://schemas.microsoft.com/office/drawing/2014/main" id="{34E840DA-C7AC-3971-4330-7ED45739BDB5}"/>
                </a:ext>
              </a:extLst>
            </p:cNvPr>
            <p:cNvSpPr>
              <a:spLocks noEditPoints="1"/>
            </p:cNvSpPr>
            <p:nvPr/>
          </p:nvSpPr>
          <p:spPr bwMode="auto">
            <a:xfrm>
              <a:off x="5300700" y="2684800"/>
              <a:ext cx="313036" cy="330100"/>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0676872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3" name="TextBox 2">
            <a:extLst>
              <a:ext uri="{FF2B5EF4-FFF2-40B4-BE49-F238E27FC236}">
                <a16:creationId xmlns:a16="http://schemas.microsoft.com/office/drawing/2014/main" id="{D2A7C6FA-B42D-E37B-6B8F-C12D593551CD}"/>
              </a:ext>
            </a:extLst>
          </p:cNvPr>
          <p:cNvSpPr txBox="1"/>
          <p:nvPr/>
        </p:nvSpPr>
        <p:spPr>
          <a:xfrm>
            <a:off x="9053786" y="4451446"/>
            <a:ext cx="2195740" cy="246221"/>
          </a:xfrm>
          <a:prstGeom prst="rect">
            <a:avLst/>
          </a:prstGeom>
          <a:noFill/>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300" normalizeH="0" noProof="0" dirty="0">
                <a:ln>
                  <a:noFill/>
                </a:ln>
                <a:solidFill>
                  <a:schemeClr val="accent2"/>
                </a:solidFill>
                <a:effectLst/>
                <a:uLnTx/>
                <a:uFillTx/>
                <a:latin typeface="Barlow" panose="00000500000000000000" pitchFamily="2" charset="0"/>
              </a:rPr>
              <a:t>YOUR TITLE</a:t>
            </a:r>
          </a:p>
        </p:txBody>
      </p:sp>
      <p:sp>
        <p:nvSpPr>
          <p:cNvPr id="4" name="TextBox 3">
            <a:extLst>
              <a:ext uri="{FF2B5EF4-FFF2-40B4-BE49-F238E27FC236}">
                <a16:creationId xmlns:a16="http://schemas.microsoft.com/office/drawing/2014/main" id="{F510CABC-C3DF-3947-6275-D993B64186AE}"/>
              </a:ext>
            </a:extLst>
          </p:cNvPr>
          <p:cNvSpPr txBox="1"/>
          <p:nvPr/>
        </p:nvSpPr>
        <p:spPr>
          <a:xfrm>
            <a:off x="9053787" y="4739766"/>
            <a:ext cx="2889273" cy="421526"/>
          </a:xfrm>
          <a:prstGeom prst="rect">
            <a:avLst/>
          </a:prstGeom>
          <a:noFill/>
        </p:spPr>
        <p:txBody>
          <a:bodyPr wrap="square" lIns="0" tIns="0" rIns="0" bIns="0" rtlCol="0">
            <a:spAutoFit/>
          </a:bodyPr>
          <a:lstStyle/>
          <a:p>
            <a:pPr>
              <a:lnSpc>
                <a:spcPct val="130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a:t>
            </a:r>
            <a:r>
              <a:rPr lang="en-US" sz="1100" dirty="0" err="1">
                <a:solidFill>
                  <a:schemeClr val="tx1">
                    <a:lumMod val="50000"/>
                    <a:lumOff val="50000"/>
                  </a:schemeClr>
                </a:solidFill>
                <a:latin typeface="Poppins" panose="00000500000000000000" pitchFamily="2" charset="0"/>
                <a:cs typeface="Poppins" panose="00000500000000000000" pitchFamily="2" charset="0"/>
              </a:rPr>
              <a:t>amet</a:t>
            </a:r>
            <a:r>
              <a:rPr lang="en-US" sz="1100" dirty="0">
                <a:solidFill>
                  <a:schemeClr val="tx1">
                    <a:lumMod val="50000"/>
                    <a:lumOff val="50000"/>
                  </a:schemeClr>
                </a:solidFill>
                <a:latin typeface="Poppins" panose="00000500000000000000" pitchFamily="2" charset="0"/>
                <a:cs typeface="Poppins" panose="00000500000000000000" pitchFamily="2" charset="0"/>
              </a:rPr>
              <a:t>, cons </a:t>
            </a:r>
            <a:r>
              <a:rPr lang="en-US" sz="1100" dirty="0" err="1">
                <a:solidFill>
                  <a:schemeClr val="tx1">
                    <a:lumMod val="50000"/>
                    <a:lumOff val="50000"/>
                  </a:schemeClr>
                </a:solidFill>
                <a:latin typeface="Poppins" panose="00000500000000000000" pitchFamily="2" charset="0"/>
                <a:cs typeface="Poppins" panose="00000500000000000000" pitchFamily="2" charset="0"/>
              </a:rPr>
              <a:t>ectetur</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adipiscing</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elit</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roin</a:t>
            </a:r>
            <a:r>
              <a:rPr lang="en-US" sz="1100" dirty="0">
                <a:solidFill>
                  <a:schemeClr val="tx1">
                    <a:lumMod val="50000"/>
                    <a:lumOff val="50000"/>
                  </a:schemeClr>
                </a:solidFill>
                <a:latin typeface="Poppins" panose="00000500000000000000" pitchFamily="2" charset="0"/>
                <a:cs typeface="Poppins" panose="00000500000000000000" pitchFamily="2" charset="0"/>
              </a:rPr>
              <a:t> cursus ligula </a:t>
            </a:r>
          </a:p>
        </p:txBody>
      </p:sp>
      <p:sp>
        <p:nvSpPr>
          <p:cNvPr id="5" name="TextBox 4">
            <a:extLst>
              <a:ext uri="{FF2B5EF4-FFF2-40B4-BE49-F238E27FC236}">
                <a16:creationId xmlns:a16="http://schemas.microsoft.com/office/drawing/2014/main" id="{8665DAF7-710F-52B4-4793-6B0FA7C36F18}"/>
              </a:ext>
            </a:extLst>
          </p:cNvPr>
          <p:cNvSpPr txBox="1"/>
          <p:nvPr/>
        </p:nvSpPr>
        <p:spPr>
          <a:xfrm>
            <a:off x="1070811" y="4451446"/>
            <a:ext cx="2178772" cy="246221"/>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300" normalizeH="0" noProof="0" dirty="0">
                <a:ln>
                  <a:noFill/>
                </a:ln>
                <a:solidFill>
                  <a:schemeClr val="accent3"/>
                </a:solidFill>
                <a:effectLst/>
                <a:uLnTx/>
                <a:uFillTx/>
                <a:latin typeface="Barlow" panose="00000500000000000000" pitchFamily="2" charset="0"/>
              </a:rPr>
              <a:t>YOUR TITLE</a:t>
            </a:r>
          </a:p>
        </p:txBody>
      </p:sp>
      <p:sp>
        <p:nvSpPr>
          <p:cNvPr id="6" name="TextBox 5">
            <a:extLst>
              <a:ext uri="{FF2B5EF4-FFF2-40B4-BE49-F238E27FC236}">
                <a16:creationId xmlns:a16="http://schemas.microsoft.com/office/drawing/2014/main" id="{D45FE472-8E00-55B4-E21A-F5980F8AF7EC}"/>
              </a:ext>
            </a:extLst>
          </p:cNvPr>
          <p:cNvSpPr txBox="1"/>
          <p:nvPr/>
        </p:nvSpPr>
        <p:spPr>
          <a:xfrm>
            <a:off x="553453" y="4739766"/>
            <a:ext cx="2696130" cy="421526"/>
          </a:xfrm>
          <a:prstGeom prst="rect">
            <a:avLst/>
          </a:prstGeom>
          <a:noFill/>
        </p:spPr>
        <p:txBody>
          <a:bodyPr wrap="square" lIns="0" tIns="0" rIns="0" bIns="0" rtlCol="0">
            <a:spAutoFit/>
          </a:bodyPr>
          <a:lstStyle/>
          <a:p>
            <a:pPr algn="r">
              <a:lnSpc>
                <a:spcPct val="130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a:t>
            </a:r>
            <a:r>
              <a:rPr lang="en-US" sz="1100" dirty="0" err="1">
                <a:solidFill>
                  <a:schemeClr val="tx1">
                    <a:lumMod val="50000"/>
                    <a:lumOff val="50000"/>
                  </a:schemeClr>
                </a:solidFill>
                <a:latin typeface="Poppins" panose="00000500000000000000" pitchFamily="2" charset="0"/>
                <a:cs typeface="Poppins" panose="00000500000000000000" pitchFamily="2" charset="0"/>
              </a:rPr>
              <a:t>amet</a:t>
            </a:r>
            <a:r>
              <a:rPr lang="en-US" sz="1100" dirty="0">
                <a:solidFill>
                  <a:schemeClr val="tx1">
                    <a:lumMod val="50000"/>
                    <a:lumOff val="50000"/>
                  </a:schemeClr>
                </a:solidFill>
                <a:latin typeface="Poppins" panose="00000500000000000000" pitchFamily="2" charset="0"/>
                <a:cs typeface="Poppins" panose="00000500000000000000" pitchFamily="2" charset="0"/>
              </a:rPr>
              <a:t>, cons </a:t>
            </a:r>
            <a:r>
              <a:rPr lang="en-US" sz="1100" dirty="0" err="1">
                <a:solidFill>
                  <a:schemeClr val="tx1">
                    <a:lumMod val="50000"/>
                    <a:lumOff val="50000"/>
                  </a:schemeClr>
                </a:solidFill>
                <a:latin typeface="Poppins" panose="00000500000000000000" pitchFamily="2" charset="0"/>
                <a:cs typeface="Poppins" panose="00000500000000000000" pitchFamily="2" charset="0"/>
              </a:rPr>
              <a:t>ectetur</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adipiscing</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elit</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roin</a:t>
            </a:r>
            <a:r>
              <a:rPr lang="en-US" sz="1100" dirty="0">
                <a:solidFill>
                  <a:schemeClr val="tx1">
                    <a:lumMod val="50000"/>
                    <a:lumOff val="50000"/>
                  </a:schemeClr>
                </a:solidFill>
                <a:latin typeface="Poppins" panose="00000500000000000000" pitchFamily="2" charset="0"/>
                <a:cs typeface="Poppins" panose="00000500000000000000" pitchFamily="2" charset="0"/>
              </a:rPr>
              <a:t> cursus ligula </a:t>
            </a:r>
          </a:p>
        </p:txBody>
      </p:sp>
      <p:sp>
        <p:nvSpPr>
          <p:cNvPr id="7" name="TextBox 6">
            <a:extLst>
              <a:ext uri="{FF2B5EF4-FFF2-40B4-BE49-F238E27FC236}">
                <a16:creationId xmlns:a16="http://schemas.microsoft.com/office/drawing/2014/main" id="{C515F5AE-81A7-2138-84F1-CF6C69749199}"/>
              </a:ext>
            </a:extLst>
          </p:cNvPr>
          <p:cNvSpPr txBox="1"/>
          <p:nvPr/>
        </p:nvSpPr>
        <p:spPr>
          <a:xfrm>
            <a:off x="8074114" y="2280231"/>
            <a:ext cx="2195740" cy="246221"/>
          </a:xfrm>
          <a:prstGeom prst="rect">
            <a:avLst/>
          </a:prstGeom>
          <a:noFill/>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300" normalizeH="0" noProof="0">
                <a:ln>
                  <a:noFill/>
                </a:ln>
                <a:solidFill>
                  <a:schemeClr val="accent1"/>
                </a:solidFill>
                <a:effectLst/>
                <a:uLnTx/>
                <a:uFillTx/>
                <a:latin typeface="Barlow" panose="00000500000000000000" pitchFamily="2" charset="0"/>
              </a:rPr>
              <a:t>YOUR TITLE</a:t>
            </a:r>
          </a:p>
        </p:txBody>
      </p:sp>
      <p:sp>
        <p:nvSpPr>
          <p:cNvPr id="8" name="TextBox 7">
            <a:extLst>
              <a:ext uri="{FF2B5EF4-FFF2-40B4-BE49-F238E27FC236}">
                <a16:creationId xmlns:a16="http://schemas.microsoft.com/office/drawing/2014/main" id="{61E16FF5-E99F-9FC7-F026-9F9C07CE74A9}"/>
              </a:ext>
            </a:extLst>
          </p:cNvPr>
          <p:cNvSpPr txBox="1"/>
          <p:nvPr/>
        </p:nvSpPr>
        <p:spPr>
          <a:xfrm>
            <a:off x="8074114" y="2568551"/>
            <a:ext cx="2896081" cy="421526"/>
          </a:xfrm>
          <a:prstGeom prst="rect">
            <a:avLst/>
          </a:prstGeom>
          <a:noFill/>
        </p:spPr>
        <p:txBody>
          <a:bodyPr wrap="square" lIns="0" tIns="0" rIns="0" bIns="0" rtlCol="0">
            <a:spAutoFit/>
          </a:bodyPr>
          <a:lstStyle/>
          <a:p>
            <a:pPr>
              <a:lnSpc>
                <a:spcPct val="130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a:t>
            </a:r>
            <a:r>
              <a:rPr lang="en-US" sz="1100" dirty="0" err="1">
                <a:solidFill>
                  <a:schemeClr val="tx1">
                    <a:lumMod val="50000"/>
                    <a:lumOff val="50000"/>
                  </a:schemeClr>
                </a:solidFill>
                <a:latin typeface="Poppins" panose="00000500000000000000" pitchFamily="2" charset="0"/>
                <a:cs typeface="Poppins" panose="00000500000000000000" pitchFamily="2" charset="0"/>
              </a:rPr>
              <a:t>amet</a:t>
            </a:r>
            <a:r>
              <a:rPr lang="en-US" sz="1100" dirty="0">
                <a:solidFill>
                  <a:schemeClr val="tx1">
                    <a:lumMod val="50000"/>
                    <a:lumOff val="50000"/>
                  </a:schemeClr>
                </a:solidFill>
                <a:latin typeface="Poppins" panose="00000500000000000000" pitchFamily="2" charset="0"/>
                <a:cs typeface="Poppins" panose="00000500000000000000" pitchFamily="2" charset="0"/>
              </a:rPr>
              <a:t>, cons </a:t>
            </a:r>
            <a:r>
              <a:rPr lang="en-US" sz="1100" dirty="0" err="1">
                <a:solidFill>
                  <a:schemeClr val="tx1">
                    <a:lumMod val="50000"/>
                    <a:lumOff val="50000"/>
                  </a:schemeClr>
                </a:solidFill>
                <a:latin typeface="Poppins" panose="00000500000000000000" pitchFamily="2" charset="0"/>
                <a:cs typeface="Poppins" panose="00000500000000000000" pitchFamily="2" charset="0"/>
              </a:rPr>
              <a:t>ectetur</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adipiscing</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elit</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roin</a:t>
            </a:r>
            <a:r>
              <a:rPr lang="en-US" sz="1100" dirty="0">
                <a:solidFill>
                  <a:schemeClr val="tx1">
                    <a:lumMod val="50000"/>
                    <a:lumOff val="50000"/>
                  </a:schemeClr>
                </a:solidFill>
                <a:latin typeface="Poppins" panose="00000500000000000000" pitchFamily="2" charset="0"/>
                <a:cs typeface="Poppins" panose="00000500000000000000" pitchFamily="2" charset="0"/>
              </a:rPr>
              <a:t> cursus ligula </a:t>
            </a:r>
          </a:p>
        </p:txBody>
      </p:sp>
      <p:cxnSp>
        <p:nvCxnSpPr>
          <p:cNvPr id="9" name="Straight Connector 8">
            <a:extLst>
              <a:ext uri="{FF2B5EF4-FFF2-40B4-BE49-F238E27FC236}">
                <a16:creationId xmlns:a16="http://schemas.microsoft.com/office/drawing/2014/main" id="{0D32EBF6-90ED-BBD6-9B4F-E29B04DCCDAA}"/>
              </a:ext>
            </a:extLst>
          </p:cNvPr>
          <p:cNvCxnSpPr>
            <a:cxnSpLocks/>
            <a:endCxn id="23" idx="3"/>
          </p:cNvCxnSpPr>
          <p:nvPr/>
        </p:nvCxnSpPr>
        <p:spPr>
          <a:xfrm>
            <a:off x="3493356" y="4738642"/>
            <a:ext cx="584358" cy="0"/>
          </a:xfrm>
          <a:prstGeom prst="line">
            <a:avLst/>
          </a:prstGeom>
          <a:ln w="19050">
            <a:solidFill>
              <a:schemeClr val="accent4"/>
            </a:solidFill>
            <a:headEnd type="ova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6115330-42B7-5027-6106-E5BD1E3346BA}"/>
              </a:ext>
            </a:extLst>
          </p:cNvPr>
          <p:cNvCxnSpPr>
            <a:cxnSpLocks/>
            <a:stCxn id="21" idx="4"/>
          </p:cNvCxnSpPr>
          <p:nvPr/>
        </p:nvCxnSpPr>
        <p:spPr>
          <a:xfrm flipV="1">
            <a:off x="8114287" y="4738641"/>
            <a:ext cx="622459" cy="1"/>
          </a:xfrm>
          <a:prstGeom prst="line">
            <a:avLst/>
          </a:prstGeom>
          <a:ln w="190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23B268C5-8756-6E0C-B6D8-BB832CAE4D09}"/>
              </a:ext>
            </a:extLst>
          </p:cNvPr>
          <p:cNvGrpSpPr/>
          <p:nvPr/>
        </p:nvGrpSpPr>
        <p:grpSpPr>
          <a:xfrm>
            <a:off x="4077714" y="2139049"/>
            <a:ext cx="4036573" cy="3935590"/>
            <a:chOff x="4231160" y="1972893"/>
            <a:chExt cx="3919189" cy="3821143"/>
          </a:xfrm>
        </p:grpSpPr>
        <p:sp>
          <p:nvSpPr>
            <p:cNvPr id="20" name="Freeform 5">
              <a:extLst>
                <a:ext uri="{FF2B5EF4-FFF2-40B4-BE49-F238E27FC236}">
                  <a16:creationId xmlns:a16="http://schemas.microsoft.com/office/drawing/2014/main" id="{5F559F26-6B71-236A-3EBD-E3DE6551BB2F}"/>
                </a:ext>
              </a:extLst>
            </p:cNvPr>
            <p:cNvSpPr>
              <a:spLocks/>
            </p:cNvSpPr>
            <p:nvPr/>
          </p:nvSpPr>
          <p:spPr bwMode="auto">
            <a:xfrm>
              <a:off x="4894835" y="1972893"/>
              <a:ext cx="2591843" cy="1339914"/>
            </a:xfrm>
            <a:custGeom>
              <a:avLst/>
              <a:gdLst>
                <a:gd name="T0" fmla="*/ 435 w 871"/>
                <a:gd name="T1" fmla="*/ 450 h 450"/>
                <a:gd name="T2" fmla="*/ 658 w 871"/>
                <a:gd name="T3" fmla="*/ 391 h 450"/>
                <a:gd name="T4" fmla="*/ 870 w 871"/>
                <a:gd name="T5" fmla="*/ 444 h 450"/>
                <a:gd name="T6" fmla="*/ 871 w 871"/>
                <a:gd name="T7" fmla="*/ 436 h 450"/>
                <a:gd name="T8" fmla="*/ 435 w 871"/>
                <a:gd name="T9" fmla="*/ 0 h 450"/>
                <a:gd name="T10" fmla="*/ 0 w 871"/>
                <a:gd name="T11" fmla="*/ 436 h 450"/>
                <a:gd name="T12" fmla="*/ 0 w 871"/>
                <a:gd name="T13" fmla="*/ 444 h 450"/>
                <a:gd name="T14" fmla="*/ 212 w 871"/>
                <a:gd name="T15" fmla="*/ 391 h 450"/>
                <a:gd name="T16" fmla="*/ 435 w 871"/>
                <a:gd name="T17" fmla="*/ 45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1" h="450">
                  <a:moveTo>
                    <a:pt x="435" y="450"/>
                  </a:moveTo>
                  <a:cubicBezTo>
                    <a:pt x="501" y="413"/>
                    <a:pt x="577" y="391"/>
                    <a:pt x="658" y="391"/>
                  </a:cubicBezTo>
                  <a:cubicBezTo>
                    <a:pt x="735" y="391"/>
                    <a:pt x="807" y="410"/>
                    <a:pt x="870" y="444"/>
                  </a:cubicBezTo>
                  <a:cubicBezTo>
                    <a:pt x="870" y="441"/>
                    <a:pt x="871" y="438"/>
                    <a:pt x="871" y="436"/>
                  </a:cubicBezTo>
                  <a:cubicBezTo>
                    <a:pt x="871" y="196"/>
                    <a:pt x="675" y="0"/>
                    <a:pt x="435" y="0"/>
                  </a:cubicBezTo>
                  <a:cubicBezTo>
                    <a:pt x="195" y="0"/>
                    <a:pt x="0" y="196"/>
                    <a:pt x="0" y="436"/>
                  </a:cubicBezTo>
                  <a:cubicBezTo>
                    <a:pt x="0" y="438"/>
                    <a:pt x="0" y="441"/>
                    <a:pt x="0" y="444"/>
                  </a:cubicBezTo>
                  <a:cubicBezTo>
                    <a:pt x="63" y="410"/>
                    <a:pt x="136" y="391"/>
                    <a:pt x="212" y="391"/>
                  </a:cubicBezTo>
                  <a:cubicBezTo>
                    <a:pt x="293" y="391"/>
                    <a:pt x="369" y="413"/>
                    <a:pt x="435" y="450"/>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solidFill>
                  <a:schemeClr val="bg1"/>
                </a:solidFill>
              </a:endParaRPr>
            </a:p>
          </p:txBody>
        </p:sp>
        <p:sp>
          <p:nvSpPr>
            <p:cNvPr id="21" name="Freeform 6">
              <a:extLst>
                <a:ext uri="{FF2B5EF4-FFF2-40B4-BE49-F238E27FC236}">
                  <a16:creationId xmlns:a16="http://schemas.microsoft.com/office/drawing/2014/main" id="{A2A22BCC-DF8D-F4B9-1901-65EA4DF8EEBA}"/>
                </a:ext>
              </a:extLst>
            </p:cNvPr>
            <p:cNvSpPr>
              <a:spLocks/>
            </p:cNvSpPr>
            <p:nvPr/>
          </p:nvSpPr>
          <p:spPr bwMode="auto">
            <a:xfrm>
              <a:off x="6253601" y="3402051"/>
              <a:ext cx="1896748" cy="2391985"/>
            </a:xfrm>
            <a:custGeom>
              <a:avLst/>
              <a:gdLst>
                <a:gd name="T0" fmla="*/ 211 w 637"/>
                <a:gd name="T1" fmla="*/ 348 h 804"/>
                <a:gd name="T2" fmla="*/ 212 w 637"/>
                <a:gd name="T3" fmla="*/ 368 h 804"/>
                <a:gd name="T4" fmla="*/ 0 w 637"/>
                <a:gd name="T5" fmla="*/ 754 h 804"/>
                <a:gd name="T6" fmla="*/ 201 w 637"/>
                <a:gd name="T7" fmla="*/ 804 h 804"/>
                <a:gd name="T8" fmla="*/ 637 w 637"/>
                <a:gd name="T9" fmla="*/ 368 h 804"/>
                <a:gd name="T10" fmla="*/ 433 w 637"/>
                <a:gd name="T11" fmla="*/ 0 h 804"/>
                <a:gd name="T12" fmla="*/ 211 w 637"/>
                <a:gd name="T13" fmla="*/ 348 h 804"/>
              </a:gdLst>
              <a:ahLst/>
              <a:cxnLst>
                <a:cxn ang="0">
                  <a:pos x="T0" y="T1"/>
                </a:cxn>
                <a:cxn ang="0">
                  <a:pos x="T2" y="T3"/>
                </a:cxn>
                <a:cxn ang="0">
                  <a:pos x="T4" y="T5"/>
                </a:cxn>
                <a:cxn ang="0">
                  <a:pos x="T6" y="T7"/>
                </a:cxn>
                <a:cxn ang="0">
                  <a:pos x="T8" y="T9"/>
                </a:cxn>
                <a:cxn ang="0">
                  <a:pos x="T10" y="T11"/>
                </a:cxn>
                <a:cxn ang="0">
                  <a:pos x="T12" y="T13"/>
                </a:cxn>
              </a:cxnLst>
              <a:rect l="0" t="0" r="r" b="b"/>
              <a:pathLst>
                <a:path w="637" h="804">
                  <a:moveTo>
                    <a:pt x="211" y="348"/>
                  </a:moveTo>
                  <a:cubicBezTo>
                    <a:pt x="212" y="355"/>
                    <a:pt x="212" y="361"/>
                    <a:pt x="212" y="368"/>
                  </a:cubicBezTo>
                  <a:cubicBezTo>
                    <a:pt x="212" y="530"/>
                    <a:pt x="127" y="673"/>
                    <a:pt x="0" y="754"/>
                  </a:cubicBezTo>
                  <a:cubicBezTo>
                    <a:pt x="60" y="786"/>
                    <a:pt x="128" y="804"/>
                    <a:pt x="201" y="804"/>
                  </a:cubicBezTo>
                  <a:cubicBezTo>
                    <a:pt x="441" y="804"/>
                    <a:pt x="637" y="608"/>
                    <a:pt x="637" y="368"/>
                  </a:cubicBezTo>
                  <a:cubicBezTo>
                    <a:pt x="637" y="213"/>
                    <a:pt x="555" y="77"/>
                    <a:pt x="433" y="0"/>
                  </a:cubicBezTo>
                  <a:cubicBezTo>
                    <a:pt x="419" y="148"/>
                    <a:pt x="333" y="276"/>
                    <a:pt x="211" y="348"/>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solidFill>
                  <a:schemeClr val="bg1"/>
                </a:solidFill>
              </a:endParaRPr>
            </a:p>
          </p:txBody>
        </p:sp>
        <p:sp>
          <p:nvSpPr>
            <p:cNvPr id="22" name="Freeform 7">
              <a:extLst>
                <a:ext uri="{FF2B5EF4-FFF2-40B4-BE49-F238E27FC236}">
                  <a16:creationId xmlns:a16="http://schemas.microsoft.com/office/drawing/2014/main" id="{775CF13D-2079-5061-0477-D6B029756F20}"/>
                </a:ext>
              </a:extLst>
            </p:cNvPr>
            <p:cNvSpPr>
              <a:spLocks/>
            </p:cNvSpPr>
            <p:nvPr/>
          </p:nvSpPr>
          <p:spPr bwMode="auto">
            <a:xfrm>
              <a:off x="6253600" y="3202195"/>
              <a:ext cx="1226789" cy="1163940"/>
            </a:xfrm>
            <a:custGeom>
              <a:avLst/>
              <a:gdLst>
                <a:gd name="T0" fmla="*/ 0 w 412"/>
                <a:gd name="T1" fmla="*/ 49 h 391"/>
                <a:gd name="T2" fmla="*/ 210 w 412"/>
                <a:gd name="T3" fmla="*/ 391 h 391"/>
                <a:gd name="T4" fmla="*/ 412 w 412"/>
                <a:gd name="T5" fmla="*/ 55 h 391"/>
                <a:gd name="T6" fmla="*/ 201 w 412"/>
                <a:gd name="T7" fmla="*/ 0 h 391"/>
                <a:gd name="T8" fmla="*/ 0 w 412"/>
                <a:gd name="T9" fmla="*/ 49 h 391"/>
              </a:gdLst>
              <a:ahLst/>
              <a:cxnLst>
                <a:cxn ang="0">
                  <a:pos x="T0" y="T1"/>
                </a:cxn>
                <a:cxn ang="0">
                  <a:pos x="T2" y="T3"/>
                </a:cxn>
                <a:cxn ang="0">
                  <a:pos x="T4" y="T5"/>
                </a:cxn>
                <a:cxn ang="0">
                  <a:pos x="T6" y="T7"/>
                </a:cxn>
                <a:cxn ang="0">
                  <a:pos x="T8" y="T9"/>
                </a:cxn>
              </a:cxnLst>
              <a:rect l="0" t="0" r="r" b="b"/>
              <a:pathLst>
                <a:path w="412" h="391">
                  <a:moveTo>
                    <a:pt x="0" y="49"/>
                  </a:moveTo>
                  <a:cubicBezTo>
                    <a:pt x="115" y="123"/>
                    <a:pt x="196" y="247"/>
                    <a:pt x="210" y="391"/>
                  </a:cubicBezTo>
                  <a:cubicBezTo>
                    <a:pt x="324" y="319"/>
                    <a:pt x="402" y="196"/>
                    <a:pt x="412" y="55"/>
                  </a:cubicBezTo>
                  <a:cubicBezTo>
                    <a:pt x="350" y="20"/>
                    <a:pt x="278" y="0"/>
                    <a:pt x="201" y="0"/>
                  </a:cubicBezTo>
                  <a:cubicBezTo>
                    <a:pt x="128" y="0"/>
                    <a:pt x="60" y="18"/>
                    <a:pt x="0" y="49"/>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solidFill>
                  <a:schemeClr val="bg1"/>
                </a:solidFill>
              </a:endParaRPr>
            </a:p>
          </p:txBody>
        </p:sp>
        <p:sp>
          <p:nvSpPr>
            <p:cNvPr id="23" name="Freeform 8">
              <a:extLst>
                <a:ext uri="{FF2B5EF4-FFF2-40B4-BE49-F238E27FC236}">
                  <a16:creationId xmlns:a16="http://schemas.microsoft.com/office/drawing/2014/main" id="{3A598D0F-E87B-6CF0-6E47-DB65C925EB95}"/>
                </a:ext>
              </a:extLst>
            </p:cNvPr>
            <p:cNvSpPr>
              <a:spLocks/>
            </p:cNvSpPr>
            <p:nvPr/>
          </p:nvSpPr>
          <p:spPr bwMode="auto">
            <a:xfrm>
              <a:off x="4231160" y="3402051"/>
              <a:ext cx="1895490" cy="2391985"/>
            </a:xfrm>
            <a:custGeom>
              <a:avLst/>
              <a:gdLst>
                <a:gd name="T0" fmla="*/ 424 w 637"/>
                <a:gd name="T1" fmla="*/ 368 h 804"/>
                <a:gd name="T2" fmla="*/ 425 w 637"/>
                <a:gd name="T3" fmla="*/ 348 h 804"/>
                <a:gd name="T4" fmla="*/ 204 w 637"/>
                <a:gd name="T5" fmla="*/ 0 h 804"/>
                <a:gd name="T6" fmla="*/ 0 w 637"/>
                <a:gd name="T7" fmla="*/ 368 h 804"/>
                <a:gd name="T8" fmla="*/ 435 w 637"/>
                <a:gd name="T9" fmla="*/ 804 h 804"/>
                <a:gd name="T10" fmla="*/ 637 w 637"/>
                <a:gd name="T11" fmla="*/ 754 h 804"/>
                <a:gd name="T12" fmla="*/ 424 w 637"/>
                <a:gd name="T13" fmla="*/ 368 h 804"/>
              </a:gdLst>
              <a:ahLst/>
              <a:cxnLst>
                <a:cxn ang="0">
                  <a:pos x="T0" y="T1"/>
                </a:cxn>
                <a:cxn ang="0">
                  <a:pos x="T2" y="T3"/>
                </a:cxn>
                <a:cxn ang="0">
                  <a:pos x="T4" y="T5"/>
                </a:cxn>
                <a:cxn ang="0">
                  <a:pos x="T6" y="T7"/>
                </a:cxn>
                <a:cxn ang="0">
                  <a:pos x="T8" y="T9"/>
                </a:cxn>
                <a:cxn ang="0">
                  <a:pos x="T10" y="T11"/>
                </a:cxn>
                <a:cxn ang="0">
                  <a:pos x="T12" y="T13"/>
                </a:cxn>
              </a:cxnLst>
              <a:rect l="0" t="0" r="r" b="b"/>
              <a:pathLst>
                <a:path w="637" h="804">
                  <a:moveTo>
                    <a:pt x="424" y="368"/>
                  </a:moveTo>
                  <a:cubicBezTo>
                    <a:pt x="424" y="361"/>
                    <a:pt x="425" y="355"/>
                    <a:pt x="425" y="348"/>
                  </a:cubicBezTo>
                  <a:cubicBezTo>
                    <a:pt x="303" y="276"/>
                    <a:pt x="218" y="148"/>
                    <a:pt x="204" y="0"/>
                  </a:cubicBezTo>
                  <a:cubicBezTo>
                    <a:pt x="81" y="77"/>
                    <a:pt x="0" y="213"/>
                    <a:pt x="0" y="368"/>
                  </a:cubicBezTo>
                  <a:cubicBezTo>
                    <a:pt x="0" y="608"/>
                    <a:pt x="195" y="804"/>
                    <a:pt x="435" y="804"/>
                  </a:cubicBezTo>
                  <a:cubicBezTo>
                    <a:pt x="508" y="804"/>
                    <a:pt x="576" y="786"/>
                    <a:pt x="637" y="754"/>
                  </a:cubicBezTo>
                  <a:cubicBezTo>
                    <a:pt x="509" y="673"/>
                    <a:pt x="424" y="530"/>
                    <a:pt x="424" y="368"/>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solidFill>
                  <a:schemeClr val="bg1"/>
                </a:solidFill>
              </a:endParaRPr>
            </a:p>
          </p:txBody>
        </p:sp>
        <p:sp>
          <p:nvSpPr>
            <p:cNvPr id="24" name="Freeform 9">
              <a:extLst>
                <a:ext uri="{FF2B5EF4-FFF2-40B4-BE49-F238E27FC236}">
                  <a16:creationId xmlns:a16="http://schemas.microsoft.com/office/drawing/2014/main" id="{F76072A5-A1B7-50AF-9BBA-73CBA3D7EC40}"/>
                </a:ext>
              </a:extLst>
            </p:cNvPr>
            <p:cNvSpPr>
              <a:spLocks/>
            </p:cNvSpPr>
            <p:nvPr/>
          </p:nvSpPr>
          <p:spPr bwMode="auto">
            <a:xfrm>
              <a:off x="4897348" y="3202195"/>
              <a:ext cx="1229303" cy="1163940"/>
            </a:xfrm>
            <a:custGeom>
              <a:avLst/>
              <a:gdLst>
                <a:gd name="T0" fmla="*/ 203 w 413"/>
                <a:gd name="T1" fmla="*/ 391 h 391"/>
                <a:gd name="T2" fmla="*/ 413 w 413"/>
                <a:gd name="T3" fmla="*/ 49 h 391"/>
                <a:gd name="T4" fmla="*/ 211 w 413"/>
                <a:gd name="T5" fmla="*/ 0 h 391"/>
                <a:gd name="T6" fmla="*/ 0 w 413"/>
                <a:gd name="T7" fmla="*/ 55 h 391"/>
                <a:gd name="T8" fmla="*/ 203 w 413"/>
                <a:gd name="T9" fmla="*/ 391 h 391"/>
              </a:gdLst>
              <a:ahLst/>
              <a:cxnLst>
                <a:cxn ang="0">
                  <a:pos x="T0" y="T1"/>
                </a:cxn>
                <a:cxn ang="0">
                  <a:pos x="T2" y="T3"/>
                </a:cxn>
                <a:cxn ang="0">
                  <a:pos x="T4" y="T5"/>
                </a:cxn>
                <a:cxn ang="0">
                  <a:pos x="T6" y="T7"/>
                </a:cxn>
                <a:cxn ang="0">
                  <a:pos x="T8" y="T9"/>
                </a:cxn>
              </a:cxnLst>
              <a:rect l="0" t="0" r="r" b="b"/>
              <a:pathLst>
                <a:path w="413" h="391">
                  <a:moveTo>
                    <a:pt x="203" y="391"/>
                  </a:moveTo>
                  <a:cubicBezTo>
                    <a:pt x="216" y="247"/>
                    <a:pt x="297" y="123"/>
                    <a:pt x="413" y="49"/>
                  </a:cubicBezTo>
                  <a:cubicBezTo>
                    <a:pt x="352" y="18"/>
                    <a:pt x="284" y="0"/>
                    <a:pt x="211" y="0"/>
                  </a:cubicBezTo>
                  <a:cubicBezTo>
                    <a:pt x="135" y="0"/>
                    <a:pt x="63" y="20"/>
                    <a:pt x="0" y="55"/>
                  </a:cubicBezTo>
                  <a:cubicBezTo>
                    <a:pt x="10" y="196"/>
                    <a:pt x="89" y="319"/>
                    <a:pt x="203" y="391"/>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solidFill>
                  <a:schemeClr val="bg1"/>
                </a:solidFill>
              </a:endParaRPr>
            </a:p>
          </p:txBody>
        </p:sp>
        <p:sp>
          <p:nvSpPr>
            <p:cNvPr id="25" name="Freeform 10">
              <a:extLst>
                <a:ext uri="{FF2B5EF4-FFF2-40B4-BE49-F238E27FC236}">
                  <a16:creationId xmlns:a16="http://schemas.microsoft.com/office/drawing/2014/main" id="{3CDAD5B2-EABB-488C-C66F-EF8015FC22E4}"/>
                </a:ext>
              </a:extLst>
            </p:cNvPr>
            <p:cNvSpPr>
              <a:spLocks/>
            </p:cNvSpPr>
            <p:nvPr/>
          </p:nvSpPr>
          <p:spPr bwMode="auto">
            <a:xfrm>
              <a:off x="5557247" y="4472972"/>
              <a:ext cx="1261984" cy="1137544"/>
            </a:xfrm>
            <a:custGeom>
              <a:avLst/>
              <a:gdLst>
                <a:gd name="T0" fmla="*/ 424 w 424"/>
                <a:gd name="T1" fmla="*/ 8 h 382"/>
                <a:gd name="T2" fmla="*/ 424 w 424"/>
                <a:gd name="T3" fmla="*/ 0 h 382"/>
                <a:gd name="T4" fmla="*/ 212 w 424"/>
                <a:gd name="T5" fmla="*/ 52 h 382"/>
                <a:gd name="T6" fmla="*/ 0 w 424"/>
                <a:gd name="T7" fmla="*/ 0 h 382"/>
                <a:gd name="T8" fmla="*/ 0 w 424"/>
                <a:gd name="T9" fmla="*/ 8 h 382"/>
                <a:gd name="T10" fmla="*/ 212 w 424"/>
                <a:gd name="T11" fmla="*/ 382 h 382"/>
                <a:gd name="T12" fmla="*/ 424 w 424"/>
                <a:gd name="T13" fmla="*/ 8 h 382"/>
              </a:gdLst>
              <a:ahLst/>
              <a:cxnLst>
                <a:cxn ang="0">
                  <a:pos x="T0" y="T1"/>
                </a:cxn>
                <a:cxn ang="0">
                  <a:pos x="T2" y="T3"/>
                </a:cxn>
                <a:cxn ang="0">
                  <a:pos x="T4" y="T5"/>
                </a:cxn>
                <a:cxn ang="0">
                  <a:pos x="T6" y="T7"/>
                </a:cxn>
                <a:cxn ang="0">
                  <a:pos x="T8" y="T9"/>
                </a:cxn>
                <a:cxn ang="0">
                  <a:pos x="T10" y="T11"/>
                </a:cxn>
                <a:cxn ang="0">
                  <a:pos x="T12" y="T13"/>
                </a:cxn>
              </a:cxnLst>
              <a:rect l="0" t="0" r="r" b="b"/>
              <a:pathLst>
                <a:path w="424" h="382">
                  <a:moveTo>
                    <a:pt x="424" y="8"/>
                  </a:moveTo>
                  <a:cubicBezTo>
                    <a:pt x="424" y="5"/>
                    <a:pt x="424" y="3"/>
                    <a:pt x="424" y="0"/>
                  </a:cubicBezTo>
                  <a:cubicBezTo>
                    <a:pt x="361" y="33"/>
                    <a:pt x="289" y="52"/>
                    <a:pt x="212" y="52"/>
                  </a:cubicBezTo>
                  <a:cubicBezTo>
                    <a:pt x="136" y="52"/>
                    <a:pt x="63" y="33"/>
                    <a:pt x="0" y="0"/>
                  </a:cubicBezTo>
                  <a:cubicBezTo>
                    <a:pt x="0" y="3"/>
                    <a:pt x="0" y="5"/>
                    <a:pt x="0" y="8"/>
                  </a:cubicBezTo>
                  <a:cubicBezTo>
                    <a:pt x="0" y="167"/>
                    <a:pt x="85" y="306"/>
                    <a:pt x="212" y="382"/>
                  </a:cubicBezTo>
                  <a:cubicBezTo>
                    <a:pt x="339" y="306"/>
                    <a:pt x="424" y="167"/>
                    <a:pt x="424" y="8"/>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solidFill>
                  <a:schemeClr val="bg1"/>
                </a:solidFill>
              </a:endParaRPr>
            </a:p>
          </p:txBody>
        </p:sp>
      </p:grpSp>
      <p:sp>
        <p:nvSpPr>
          <p:cNvPr id="17" name="TextBox 16">
            <a:extLst>
              <a:ext uri="{FF2B5EF4-FFF2-40B4-BE49-F238E27FC236}">
                <a16:creationId xmlns:a16="http://schemas.microsoft.com/office/drawing/2014/main" id="{5C0D7BDD-4A69-7B45-BE59-45ECA9CBC012}"/>
              </a:ext>
            </a:extLst>
          </p:cNvPr>
          <p:cNvSpPr txBox="1"/>
          <p:nvPr/>
        </p:nvSpPr>
        <p:spPr>
          <a:xfrm>
            <a:off x="5073758" y="3600774"/>
            <a:ext cx="323157" cy="551946"/>
          </a:xfrm>
          <a:prstGeom prst="rect">
            <a:avLst/>
          </a:prstGeom>
          <a:noFill/>
        </p:spPr>
        <p:txBody>
          <a:bodyPr wrap="square" rtlCol="0">
            <a:spAutoFit/>
          </a:bodyPr>
          <a:lstStyle/>
          <a:p>
            <a:pPr algn="ctr">
              <a:lnSpc>
                <a:spcPct val="120000"/>
              </a:lnSpc>
            </a:pPr>
            <a:r>
              <a:rPr lang="en-US" sz="2800" b="1">
                <a:solidFill>
                  <a:schemeClr val="bg1"/>
                </a:solidFill>
                <a:latin typeface="Barlow" panose="00000500000000000000" pitchFamily="2" charset="0"/>
                <a:ea typeface="Open Sans" panose="020B0606030504020204" pitchFamily="34" charset="0"/>
                <a:cs typeface="Poppins Light" panose="02000000000000000000" pitchFamily="2" charset="0"/>
              </a:rPr>
              <a:t>1</a:t>
            </a:r>
          </a:p>
        </p:txBody>
      </p:sp>
      <p:sp>
        <p:nvSpPr>
          <p:cNvPr id="18" name="TextBox 17">
            <a:extLst>
              <a:ext uri="{FF2B5EF4-FFF2-40B4-BE49-F238E27FC236}">
                <a16:creationId xmlns:a16="http://schemas.microsoft.com/office/drawing/2014/main" id="{5BD396FE-3B2C-1925-99E4-F4CE25A2A714}"/>
              </a:ext>
            </a:extLst>
          </p:cNvPr>
          <p:cNvSpPr txBox="1"/>
          <p:nvPr/>
        </p:nvSpPr>
        <p:spPr>
          <a:xfrm>
            <a:off x="6792495" y="3600774"/>
            <a:ext cx="323157" cy="551946"/>
          </a:xfrm>
          <a:prstGeom prst="rect">
            <a:avLst/>
          </a:prstGeom>
          <a:noFill/>
        </p:spPr>
        <p:txBody>
          <a:bodyPr wrap="square" rtlCol="0">
            <a:spAutoFit/>
          </a:bodyPr>
          <a:lstStyle/>
          <a:p>
            <a:pPr algn="ctr">
              <a:lnSpc>
                <a:spcPct val="120000"/>
              </a:lnSpc>
            </a:pPr>
            <a:r>
              <a:rPr lang="en-US" sz="2800" b="1">
                <a:solidFill>
                  <a:schemeClr val="bg1"/>
                </a:solidFill>
                <a:latin typeface="Barlow" panose="00000500000000000000" pitchFamily="2" charset="0"/>
                <a:ea typeface="Open Sans" panose="020B0606030504020204" pitchFamily="34" charset="0"/>
                <a:cs typeface="Poppins Light" panose="02000000000000000000" pitchFamily="2" charset="0"/>
              </a:rPr>
              <a:t>2</a:t>
            </a:r>
          </a:p>
        </p:txBody>
      </p:sp>
      <p:sp>
        <p:nvSpPr>
          <p:cNvPr id="19" name="TextBox 18">
            <a:extLst>
              <a:ext uri="{FF2B5EF4-FFF2-40B4-BE49-F238E27FC236}">
                <a16:creationId xmlns:a16="http://schemas.microsoft.com/office/drawing/2014/main" id="{91426F6C-C2AE-8AE5-2483-D716032B0B29}"/>
              </a:ext>
            </a:extLst>
          </p:cNvPr>
          <p:cNvSpPr txBox="1"/>
          <p:nvPr/>
        </p:nvSpPr>
        <p:spPr>
          <a:xfrm>
            <a:off x="5908076" y="4998089"/>
            <a:ext cx="323157" cy="551946"/>
          </a:xfrm>
          <a:prstGeom prst="rect">
            <a:avLst/>
          </a:prstGeom>
          <a:noFill/>
        </p:spPr>
        <p:txBody>
          <a:bodyPr wrap="square" rtlCol="0">
            <a:spAutoFit/>
          </a:bodyPr>
          <a:lstStyle/>
          <a:p>
            <a:pPr algn="ctr">
              <a:lnSpc>
                <a:spcPct val="120000"/>
              </a:lnSpc>
            </a:pPr>
            <a:r>
              <a:rPr lang="en-US" sz="2800" b="1" dirty="0">
                <a:solidFill>
                  <a:schemeClr val="bg1"/>
                </a:solidFill>
                <a:latin typeface="Barlow" panose="00000500000000000000" pitchFamily="2" charset="0"/>
                <a:ea typeface="Open Sans" panose="020B0606030504020204" pitchFamily="34" charset="0"/>
                <a:cs typeface="Poppins Light" panose="02000000000000000000" pitchFamily="2" charset="0"/>
              </a:rPr>
              <a:t>3</a:t>
            </a:r>
          </a:p>
        </p:txBody>
      </p:sp>
      <p:sp>
        <p:nvSpPr>
          <p:cNvPr id="13" name="Shape 2447">
            <a:extLst>
              <a:ext uri="{FF2B5EF4-FFF2-40B4-BE49-F238E27FC236}">
                <a16:creationId xmlns:a16="http://schemas.microsoft.com/office/drawing/2014/main" id="{4EA0D773-F619-016D-0B18-39B8FB4852BD}"/>
              </a:ext>
            </a:extLst>
          </p:cNvPr>
          <p:cNvSpPr/>
          <p:nvPr/>
        </p:nvSpPr>
        <p:spPr>
          <a:xfrm>
            <a:off x="7165326" y="4767260"/>
            <a:ext cx="547405" cy="447841"/>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4" name="Shape 2630">
            <a:extLst>
              <a:ext uri="{FF2B5EF4-FFF2-40B4-BE49-F238E27FC236}">
                <a16:creationId xmlns:a16="http://schemas.microsoft.com/office/drawing/2014/main" id="{C046014C-EB9D-8CB6-8153-C160D8241686}"/>
              </a:ext>
            </a:extLst>
          </p:cNvPr>
          <p:cNvSpPr/>
          <p:nvPr/>
        </p:nvSpPr>
        <p:spPr>
          <a:xfrm>
            <a:off x="5831495" y="2555378"/>
            <a:ext cx="547064" cy="547388"/>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5" name="Shape 2434">
            <a:extLst>
              <a:ext uri="{FF2B5EF4-FFF2-40B4-BE49-F238E27FC236}">
                <a16:creationId xmlns:a16="http://schemas.microsoft.com/office/drawing/2014/main" id="{7C9CDC6B-C607-0E3D-C133-3DADFA22A2B2}"/>
              </a:ext>
            </a:extLst>
          </p:cNvPr>
          <p:cNvSpPr/>
          <p:nvPr/>
        </p:nvSpPr>
        <p:spPr>
          <a:xfrm>
            <a:off x="4489279" y="4790885"/>
            <a:ext cx="547431" cy="547388"/>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cxnSp>
        <p:nvCxnSpPr>
          <p:cNvPr id="26" name="Straight Connector 25">
            <a:extLst>
              <a:ext uri="{FF2B5EF4-FFF2-40B4-BE49-F238E27FC236}">
                <a16:creationId xmlns:a16="http://schemas.microsoft.com/office/drawing/2014/main" id="{BABD51C1-CAE2-5E41-3F8D-F3B26E32E7B9}"/>
              </a:ext>
            </a:extLst>
          </p:cNvPr>
          <p:cNvCxnSpPr>
            <a:cxnSpLocks/>
          </p:cNvCxnSpPr>
          <p:nvPr/>
        </p:nvCxnSpPr>
        <p:spPr>
          <a:xfrm>
            <a:off x="7027624" y="2574284"/>
            <a:ext cx="685107" cy="0"/>
          </a:xfrm>
          <a:prstGeom prst="line">
            <a:avLst/>
          </a:prstGeom>
          <a:ln w="19050">
            <a:solidFill>
              <a:schemeClr val="accent1"/>
            </a:solidFil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8745698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3" name="Freeform 5">
            <a:extLst>
              <a:ext uri="{FF2B5EF4-FFF2-40B4-BE49-F238E27FC236}">
                <a16:creationId xmlns:a16="http://schemas.microsoft.com/office/drawing/2014/main" id="{47932856-93AE-2DD4-5722-44CD350E275A}"/>
              </a:ext>
            </a:extLst>
          </p:cNvPr>
          <p:cNvSpPr>
            <a:spLocks/>
          </p:cNvSpPr>
          <p:nvPr/>
        </p:nvSpPr>
        <p:spPr bwMode="auto">
          <a:xfrm>
            <a:off x="5381673" y="5378274"/>
            <a:ext cx="1301453" cy="184159"/>
          </a:xfrm>
          <a:custGeom>
            <a:avLst/>
            <a:gdLst>
              <a:gd name="T0" fmla="*/ 0 w 956"/>
              <a:gd name="T1" fmla="*/ 68 h 136"/>
              <a:gd name="T2" fmla="*/ 68 w 956"/>
              <a:gd name="T3" fmla="*/ 136 h 136"/>
              <a:gd name="T4" fmla="*/ 888 w 956"/>
              <a:gd name="T5" fmla="*/ 136 h 136"/>
              <a:gd name="T6" fmla="*/ 956 w 956"/>
              <a:gd name="T7" fmla="*/ 68 h 136"/>
              <a:gd name="T8" fmla="*/ 956 w 956"/>
              <a:gd name="T9" fmla="*/ 68 h 136"/>
              <a:gd name="T10" fmla="*/ 888 w 956"/>
              <a:gd name="T11" fmla="*/ 0 h 136"/>
              <a:gd name="T12" fmla="*/ 68 w 956"/>
              <a:gd name="T13" fmla="*/ 0 h 136"/>
              <a:gd name="T14" fmla="*/ 0 w 956"/>
              <a:gd name="T15" fmla="*/ 68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6" h="136">
                <a:moveTo>
                  <a:pt x="0" y="68"/>
                </a:moveTo>
                <a:cubicBezTo>
                  <a:pt x="0" y="105"/>
                  <a:pt x="31" y="136"/>
                  <a:pt x="68" y="136"/>
                </a:cubicBezTo>
                <a:cubicBezTo>
                  <a:pt x="888" y="136"/>
                  <a:pt x="888" y="136"/>
                  <a:pt x="888" y="136"/>
                </a:cubicBezTo>
                <a:cubicBezTo>
                  <a:pt x="926" y="136"/>
                  <a:pt x="956" y="105"/>
                  <a:pt x="956" y="68"/>
                </a:cubicBezTo>
                <a:cubicBezTo>
                  <a:pt x="956" y="68"/>
                  <a:pt x="956" y="68"/>
                  <a:pt x="956" y="68"/>
                </a:cubicBezTo>
                <a:cubicBezTo>
                  <a:pt x="956" y="30"/>
                  <a:pt x="926" y="0"/>
                  <a:pt x="888" y="0"/>
                </a:cubicBezTo>
                <a:cubicBezTo>
                  <a:pt x="68" y="0"/>
                  <a:pt x="68" y="0"/>
                  <a:pt x="68" y="0"/>
                </a:cubicBezTo>
                <a:cubicBezTo>
                  <a:pt x="31" y="0"/>
                  <a:pt x="0" y="30"/>
                  <a:pt x="0" y="68"/>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4" name="Freeform 6">
            <a:extLst>
              <a:ext uri="{FF2B5EF4-FFF2-40B4-BE49-F238E27FC236}">
                <a16:creationId xmlns:a16="http://schemas.microsoft.com/office/drawing/2014/main" id="{7372655B-02E8-4422-2AFA-C59EE651D266}"/>
              </a:ext>
            </a:extLst>
          </p:cNvPr>
          <p:cNvSpPr>
            <a:spLocks/>
          </p:cNvSpPr>
          <p:nvPr/>
        </p:nvSpPr>
        <p:spPr bwMode="auto">
          <a:xfrm>
            <a:off x="5415846" y="5650715"/>
            <a:ext cx="1234054" cy="185108"/>
          </a:xfrm>
          <a:custGeom>
            <a:avLst/>
            <a:gdLst>
              <a:gd name="T0" fmla="*/ 0 w 906"/>
              <a:gd name="T1" fmla="*/ 68 h 136"/>
              <a:gd name="T2" fmla="*/ 68 w 906"/>
              <a:gd name="T3" fmla="*/ 136 h 136"/>
              <a:gd name="T4" fmla="*/ 838 w 906"/>
              <a:gd name="T5" fmla="*/ 136 h 136"/>
              <a:gd name="T6" fmla="*/ 906 w 906"/>
              <a:gd name="T7" fmla="*/ 68 h 136"/>
              <a:gd name="T8" fmla="*/ 906 w 906"/>
              <a:gd name="T9" fmla="*/ 68 h 136"/>
              <a:gd name="T10" fmla="*/ 838 w 906"/>
              <a:gd name="T11" fmla="*/ 0 h 136"/>
              <a:gd name="T12" fmla="*/ 68 w 906"/>
              <a:gd name="T13" fmla="*/ 0 h 136"/>
              <a:gd name="T14" fmla="*/ 0 w 906"/>
              <a:gd name="T15" fmla="*/ 68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6" h="136">
                <a:moveTo>
                  <a:pt x="0" y="68"/>
                </a:moveTo>
                <a:cubicBezTo>
                  <a:pt x="0" y="106"/>
                  <a:pt x="31" y="136"/>
                  <a:pt x="68" y="136"/>
                </a:cubicBezTo>
                <a:cubicBezTo>
                  <a:pt x="838" y="136"/>
                  <a:pt x="838" y="136"/>
                  <a:pt x="838" y="136"/>
                </a:cubicBezTo>
                <a:cubicBezTo>
                  <a:pt x="876" y="136"/>
                  <a:pt x="906" y="106"/>
                  <a:pt x="906" y="68"/>
                </a:cubicBezTo>
                <a:cubicBezTo>
                  <a:pt x="906" y="68"/>
                  <a:pt x="906" y="68"/>
                  <a:pt x="906" y="68"/>
                </a:cubicBezTo>
                <a:cubicBezTo>
                  <a:pt x="906" y="31"/>
                  <a:pt x="876" y="0"/>
                  <a:pt x="838" y="0"/>
                </a:cubicBezTo>
                <a:cubicBezTo>
                  <a:pt x="68" y="0"/>
                  <a:pt x="68" y="0"/>
                  <a:pt x="68" y="0"/>
                </a:cubicBezTo>
                <a:cubicBezTo>
                  <a:pt x="31" y="0"/>
                  <a:pt x="0" y="31"/>
                  <a:pt x="0" y="68"/>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 name="Freeform 7">
            <a:extLst>
              <a:ext uri="{FF2B5EF4-FFF2-40B4-BE49-F238E27FC236}">
                <a16:creationId xmlns:a16="http://schemas.microsoft.com/office/drawing/2014/main" id="{28C02425-AB83-B157-1261-0C434A0DF356}"/>
              </a:ext>
            </a:extLst>
          </p:cNvPr>
          <p:cNvSpPr>
            <a:spLocks/>
          </p:cNvSpPr>
          <p:nvPr/>
        </p:nvSpPr>
        <p:spPr bwMode="auto">
          <a:xfrm>
            <a:off x="5591462" y="5921258"/>
            <a:ext cx="884722" cy="185108"/>
          </a:xfrm>
          <a:custGeom>
            <a:avLst/>
            <a:gdLst>
              <a:gd name="T0" fmla="*/ 0 w 650"/>
              <a:gd name="T1" fmla="*/ 68 h 136"/>
              <a:gd name="T2" fmla="*/ 68 w 650"/>
              <a:gd name="T3" fmla="*/ 136 h 136"/>
              <a:gd name="T4" fmla="*/ 582 w 650"/>
              <a:gd name="T5" fmla="*/ 136 h 136"/>
              <a:gd name="T6" fmla="*/ 650 w 650"/>
              <a:gd name="T7" fmla="*/ 68 h 136"/>
              <a:gd name="T8" fmla="*/ 650 w 650"/>
              <a:gd name="T9" fmla="*/ 68 h 136"/>
              <a:gd name="T10" fmla="*/ 582 w 650"/>
              <a:gd name="T11" fmla="*/ 0 h 136"/>
              <a:gd name="T12" fmla="*/ 68 w 650"/>
              <a:gd name="T13" fmla="*/ 0 h 136"/>
              <a:gd name="T14" fmla="*/ 0 w 650"/>
              <a:gd name="T15" fmla="*/ 68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136">
                <a:moveTo>
                  <a:pt x="0" y="68"/>
                </a:moveTo>
                <a:cubicBezTo>
                  <a:pt x="0" y="105"/>
                  <a:pt x="30" y="136"/>
                  <a:pt x="68" y="136"/>
                </a:cubicBezTo>
                <a:cubicBezTo>
                  <a:pt x="582" y="136"/>
                  <a:pt x="582" y="136"/>
                  <a:pt x="582" y="136"/>
                </a:cubicBezTo>
                <a:cubicBezTo>
                  <a:pt x="620" y="136"/>
                  <a:pt x="650" y="105"/>
                  <a:pt x="650" y="68"/>
                </a:cubicBezTo>
                <a:cubicBezTo>
                  <a:pt x="650" y="68"/>
                  <a:pt x="650" y="68"/>
                  <a:pt x="650" y="68"/>
                </a:cubicBezTo>
                <a:cubicBezTo>
                  <a:pt x="650" y="30"/>
                  <a:pt x="620" y="0"/>
                  <a:pt x="582" y="0"/>
                </a:cubicBezTo>
                <a:cubicBezTo>
                  <a:pt x="68" y="0"/>
                  <a:pt x="68" y="0"/>
                  <a:pt x="68" y="0"/>
                </a:cubicBezTo>
                <a:cubicBezTo>
                  <a:pt x="30" y="0"/>
                  <a:pt x="0" y="30"/>
                  <a:pt x="0" y="68"/>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6" name="Freeform 8">
            <a:extLst>
              <a:ext uri="{FF2B5EF4-FFF2-40B4-BE49-F238E27FC236}">
                <a16:creationId xmlns:a16="http://schemas.microsoft.com/office/drawing/2014/main" id="{ACDAD7D7-EF5C-227A-85CD-971A58A677E2}"/>
              </a:ext>
            </a:extLst>
          </p:cNvPr>
          <p:cNvSpPr>
            <a:spLocks/>
          </p:cNvSpPr>
          <p:nvPr/>
        </p:nvSpPr>
        <p:spPr bwMode="auto">
          <a:xfrm>
            <a:off x="5259217" y="4628348"/>
            <a:ext cx="1514090" cy="655948"/>
          </a:xfrm>
          <a:custGeom>
            <a:avLst/>
            <a:gdLst>
              <a:gd name="T0" fmla="*/ 83 w 1112"/>
              <a:gd name="T1" fmla="*/ 356 h 483"/>
              <a:gd name="T2" fmla="*/ 235 w 1112"/>
              <a:gd name="T3" fmla="*/ 482 h 483"/>
              <a:gd name="T4" fmla="*/ 235 w 1112"/>
              <a:gd name="T5" fmla="*/ 482 h 483"/>
              <a:gd name="T6" fmla="*/ 302 w 1112"/>
              <a:gd name="T7" fmla="*/ 482 h 483"/>
              <a:gd name="T8" fmla="*/ 324 w 1112"/>
              <a:gd name="T9" fmla="*/ 482 h 483"/>
              <a:gd name="T10" fmla="*/ 324 w 1112"/>
              <a:gd name="T11" fmla="*/ 482 h 483"/>
              <a:gd name="T12" fmla="*/ 439 w 1112"/>
              <a:gd name="T13" fmla="*/ 482 h 483"/>
              <a:gd name="T14" fmla="*/ 439 w 1112"/>
              <a:gd name="T15" fmla="*/ 482 h 483"/>
              <a:gd name="T16" fmla="*/ 551 w 1112"/>
              <a:gd name="T17" fmla="*/ 482 h 483"/>
              <a:gd name="T18" fmla="*/ 556 w 1112"/>
              <a:gd name="T19" fmla="*/ 482 h 483"/>
              <a:gd name="T20" fmla="*/ 562 w 1112"/>
              <a:gd name="T21" fmla="*/ 482 h 483"/>
              <a:gd name="T22" fmla="*/ 562 w 1112"/>
              <a:gd name="T23" fmla="*/ 482 h 483"/>
              <a:gd name="T24" fmla="*/ 673 w 1112"/>
              <a:gd name="T25" fmla="*/ 482 h 483"/>
              <a:gd name="T26" fmla="*/ 673 w 1112"/>
              <a:gd name="T27" fmla="*/ 482 h 483"/>
              <a:gd name="T28" fmla="*/ 788 w 1112"/>
              <a:gd name="T29" fmla="*/ 482 h 483"/>
              <a:gd name="T30" fmla="*/ 788 w 1112"/>
              <a:gd name="T31" fmla="*/ 482 h 483"/>
              <a:gd name="T32" fmla="*/ 859 w 1112"/>
              <a:gd name="T33" fmla="*/ 482 h 483"/>
              <a:gd name="T34" fmla="*/ 1029 w 1112"/>
              <a:gd name="T35" fmla="*/ 356 h 483"/>
              <a:gd name="T36" fmla="*/ 1112 w 1112"/>
              <a:gd name="T37" fmla="*/ 0 h 483"/>
              <a:gd name="T38" fmla="*/ 0 w 1112"/>
              <a:gd name="T39" fmla="*/ 0 h 483"/>
              <a:gd name="T40" fmla="*/ 83 w 1112"/>
              <a:gd name="T41" fmla="*/ 35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2" h="483">
                <a:moveTo>
                  <a:pt x="83" y="356"/>
                </a:moveTo>
                <a:cubicBezTo>
                  <a:pt x="103" y="445"/>
                  <a:pt x="136" y="478"/>
                  <a:pt x="235" y="482"/>
                </a:cubicBezTo>
                <a:cubicBezTo>
                  <a:pt x="235" y="482"/>
                  <a:pt x="235" y="482"/>
                  <a:pt x="235" y="482"/>
                </a:cubicBezTo>
                <a:cubicBezTo>
                  <a:pt x="302" y="482"/>
                  <a:pt x="302" y="482"/>
                  <a:pt x="302" y="482"/>
                </a:cubicBezTo>
                <a:cubicBezTo>
                  <a:pt x="309" y="482"/>
                  <a:pt x="317" y="482"/>
                  <a:pt x="324" y="482"/>
                </a:cubicBezTo>
                <a:cubicBezTo>
                  <a:pt x="324" y="482"/>
                  <a:pt x="324" y="482"/>
                  <a:pt x="324" y="482"/>
                </a:cubicBezTo>
                <a:cubicBezTo>
                  <a:pt x="439" y="482"/>
                  <a:pt x="439" y="482"/>
                  <a:pt x="439" y="482"/>
                </a:cubicBezTo>
                <a:cubicBezTo>
                  <a:pt x="439" y="482"/>
                  <a:pt x="439" y="482"/>
                  <a:pt x="439" y="482"/>
                </a:cubicBezTo>
                <a:cubicBezTo>
                  <a:pt x="476" y="482"/>
                  <a:pt x="513" y="482"/>
                  <a:pt x="551" y="482"/>
                </a:cubicBezTo>
                <a:cubicBezTo>
                  <a:pt x="552" y="482"/>
                  <a:pt x="554" y="482"/>
                  <a:pt x="556" y="482"/>
                </a:cubicBezTo>
                <a:cubicBezTo>
                  <a:pt x="558" y="482"/>
                  <a:pt x="560" y="482"/>
                  <a:pt x="562" y="482"/>
                </a:cubicBezTo>
                <a:cubicBezTo>
                  <a:pt x="562" y="483"/>
                  <a:pt x="562" y="481"/>
                  <a:pt x="562" y="482"/>
                </a:cubicBezTo>
                <a:cubicBezTo>
                  <a:pt x="599" y="482"/>
                  <a:pt x="636" y="482"/>
                  <a:pt x="673" y="482"/>
                </a:cubicBezTo>
                <a:cubicBezTo>
                  <a:pt x="673" y="482"/>
                  <a:pt x="673" y="482"/>
                  <a:pt x="673" y="482"/>
                </a:cubicBezTo>
                <a:cubicBezTo>
                  <a:pt x="788" y="482"/>
                  <a:pt x="788" y="482"/>
                  <a:pt x="788" y="482"/>
                </a:cubicBezTo>
                <a:cubicBezTo>
                  <a:pt x="788" y="482"/>
                  <a:pt x="788" y="482"/>
                  <a:pt x="788" y="482"/>
                </a:cubicBezTo>
                <a:cubicBezTo>
                  <a:pt x="812" y="482"/>
                  <a:pt x="836" y="482"/>
                  <a:pt x="859" y="482"/>
                </a:cubicBezTo>
                <a:cubicBezTo>
                  <a:pt x="973" y="481"/>
                  <a:pt x="1008" y="450"/>
                  <a:pt x="1029" y="356"/>
                </a:cubicBezTo>
                <a:cubicBezTo>
                  <a:pt x="1053" y="248"/>
                  <a:pt x="1071" y="108"/>
                  <a:pt x="1112" y="0"/>
                </a:cubicBezTo>
                <a:cubicBezTo>
                  <a:pt x="0" y="0"/>
                  <a:pt x="0" y="0"/>
                  <a:pt x="0" y="0"/>
                </a:cubicBezTo>
                <a:cubicBezTo>
                  <a:pt x="41" y="108"/>
                  <a:pt x="59" y="248"/>
                  <a:pt x="83" y="356"/>
                </a:cubicBezTo>
                <a:close/>
              </a:path>
            </a:pathLst>
          </a:custGeom>
          <a:solidFill>
            <a:schemeClr val="accent5"/>
          </a:solidFill>
          <a:ln>
            <a:noFill/>
          </a:ln>
        </p:spPr>
        <p:txBody>
          <a:bodyPr vert="horz" wrap="square" lIns="91440" tIns="45720" rIns="91440" bIns="45720" numCol="1" anchor="ctr" anchorCtr="0" compatLnSpc="1">
            <a:prstTxWarp prst="textNoShape">
              <a:avLst/>
            </a:prstTxWarp>
          </a:bodyPr>
          <a:lstStyle/>
          <a:p>
            <a:pPr algn="ctr"/>
            <a:endParaRPr lang="en-US" sz="1200" spc="150" dirty="0">
              <a:solidFill>
                <a:schemeClr val="bg1"/>
              </a:solidFill>
              <a:latin typeface="+mj-lt"/>
            </a:endParaRPr>
          </a:p>
        </p:txBody>
      </p:sp>
      <p:sp>
        <p:nvSpPr>
          <p:cNvPr id="7" name="Freeform 9">
            <a:extLst>
              <a:ext uri="{FF2B5EF4-FFF2-40B4-BE49-F238E27FC236}">
                <a16:creationId xmlns:a16="http://schemas.microsoft.com/office/drawing/2014/main" id="{38B47D8A-9A3F-F23C-7749-CF1486A8C8F6}"/>
              </a:ext>
            </a:extLst>
          </p:cNvPr>
          <p:cNvSpPr>
            <a:spLocks/>
          </p:cNvSpPr>
          <p:nvPr/>
        </p:nvSpPr>
        <p:spPr bwMode="auto">
          <a:xfrm>
            <a:off x="5063667" y="3971452"/>
            <a:ext cx="2195667" cy="656896"/>
          </a:xfrm>
          <a:custGeom>
            <a:avLst/>
            <a:gdLst>
              <a:gd name="T0" fmla="*/ 22 w 1613"/>
              <a:gd name="T1" fmla="*/ 40 h 483"/>
              <a:gd name="T2" fmla="*/ 45 w 1613"/>
              <a:gd name="T3" fmla="*/ 81 h 483"/>
              <a:gd name="T4" fmla="*/ 45 w 1613"/>
              <a:gd name="T5" fmla="*/ 81 h 483"/>
              <a:gd name="T6" fmla="*/ 240 w 1613"/>
              <a:gd name="T7" fmla="*/ 455 h 483"/>
              <a:gd name="T8" fmla="*/ 251 w 1613"/>
              <a:gd name="T9" fmla="*/ 483 h 483"/>
              <a:gd name="T10" fmla="*/ 1362 w 1613"/>
              <a:gd name="T11" fmla="*/ 483 h 483"/>
              <a:gd name="T12" fmla="*/ 1373 w 1613"/>
              <a:gd name="T13" fmla="*/ 455 h 483"/>
              <a:gd name="T14" fmla="*/ 1567 w 1613"/>
              <a:gd name="T15" fmla="*/ 81 h 483"/>
              <a:gd name="T16" fmla="*/ 1567 w 1613"/>
              <a:gd name="T17" fmla="*/ 81 h 483"/>
              <a:gd name="T18" fmla="*/ 1590 w 1613"/>
              <a:gd name="T19" fmla="*/ 40 h 483"/>
              <a:gd name="T20" fmla="*/ 1613 w 1613"/>
              <a:gd name="T21" fmla="*/ 0 h 483"/>
              <a:gd name="T22" fmla="*/ 0 w 1613"/>
              <a:gd name="T23" fmla="*/ 0 h 483"/>
              <a:gd name="T24" fmla="*/ 22 w 1613"/>
              <a:gd name="T25" fmla="*/ 4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3" h="483">
                <a:moveTo>
                  <a:pt x="22" y="40"/>
                </a:moveTo>
                <a:cubicBezTo>
                  <a:pt x="30" y="54"/>
                  <a:pt x="37" y="68"/>
                  <a:pt x="45" y="81"/>
                </a:cubicBezTo>
                <a:cubicBezTo>
                  <a:pt x="45" y="81"/>
                  <a:pt x="45" y="81"/>
                  <a:pt x="45" y="81"/>
                </a:cubicBezTo>
                <a:cubicBezTo>
                  <a:pt x="114" y="203"/>
                  <a:pt x="181" y="320"/>
                  <a:pt x="240" y="455"/>
                </a:cubicBezTo>
                <a:cubicBezTo>
                  <a:pt x="243" y="464"/>
                  <a:pt x="247" y="473"/>
                  <a:pt x="251" y="483"/>
                </a:cubicBezTo>
                <a:cubicBezTo>
                  <a:pt x="1362" y="483"/>
                  <a:pt x="1362" y="483"/>
                  <a:pt x="1362" y="483"/>
                </a:cubicBezTo>
                <a:cubicBezTo>
                  <a:pt x="1365" y="473"/>
                  <a:pt x="1369" y="464"/>
                  <a:pt x="1373" y="455"/>
                </a:cubicBezTo>
                <a:cubicBezTo>
                  <a:pt x="1432" y="320"/>
                  <a:pt x="1499" y="203"/>
                  <a:pt x="1567" y="81"/>
                </a:cubicBezTo>
                <a:cubicBezTo>
                  <a:pt x="1567" y="81"/>
                  <a:pt x="1567" y="81"/>
                  <a:pt x="1567" y="81"/>
                </a:cubicBezTo>
                <a:cubicBezTo>
                  <a:pt x="1575" y="68"/>
                  <a:pt x="1583" y="54"/>
                  <a:pt x="1590" y="40"/>
                </a:cubicBezTo>
                <a:cubicBezTo>
                  <a:pt x="1598" y="27"/>
                  <a:pt x="1605" y="14"/>
                  <a:pt x="1613" y="0"/>
                </a:cubicBezTo>
                <a:cubicBezTo>
                  <a:pt x="0" y="0"/>
                  <a:pt x="0" y="0"/>
                  <a:pt x="0" y="0"/>
                </a:cubicBezTo>
                <a:cubicBezTo>
                  <a:pt x="7" y="14"/>
                  <a:pt x="15" y="27"/>
                  <a:pt x="22" y="40"/>
                </a:cubicBezTo>
                <a:close/>
              </a:path>
            </a:pathLst>
          </a:custGeom>
          <a:solidFill>
            <a:schemeClr val="accent4"/>
          </a:solidFill>
          <a:ln>
            <a:noFill/>
          </a:ln>
        </p:spPr>
        <p:txBody>
          <a:bodyPr vert="horz" wrap="square" lIns="91440" tIns="45720" rIns="91440" bIns="45720" numCol="1" anchor="ctr" anchorCtr="0" compatLnSpc="1">
            <a:prstTxWarp prst="textNoShape">
              <a:avLst/>
            </a:prstTxWarp>
          </a:bodyPr>
          <a:lstStyle/>
          <a:p>
            <a:pPr algn="ctr"/>
            <a:endParaRPr lang="en-US" sz="1200" spc="150" dirty="0">
              <a:solidFill>
                <a:schemeClr val="bg1"/>
              </a:solidFill>
              <a:latin typeface="+mj-lt"/>
            </a:endParaRPr>
          </a:p>
        </p:txBody>
      </p:sp>
      <p:sp>
        <p:nvSpPr>
          <p:cNvPr id="8" name="Freeform 10">
            <a:extLst>
              <a:ext uri="{FF2B5EF4-FFF2-40B4-BE49-F238E27FC236}">
                <a16:creationId xmlns:a16="http://schemas.microsoft.com/office/drawing/2014/main" id="{678CDACE-8023-F8B6-5524-3443C2739BAE}"/>
              </a:ext>
            </a:extLst>
          </p:cNvPr>
          <p:cNvSpPr>
            <a:spLocks/>
          </p:cNvSpPr>
          <p:nvPr/>
        </p:nvSpPr>
        <p:spPr bwMode="auto">
          <a:xfrm>
            <a:off x="4665922" y="3315505"/>
            <a:ext cx="2701629" cy="655948"/>
          </a:xfrm>
          <a:custGeom>
            <a:avLst/>
            <a:gdLst>
              <a:gd name="T0" fmla="*/ 1984 w 1984"/>
              <a:gd name="T1" fmla="*/ 0 h 483"/>
              <a:gd name="T2" fmla="*/ 0 w 1984"/>
              <a:gd name="T3" fmla="*/ 0 h 483"/>
              <a:gd name="T4" fmla="*/ 126 w 1984"/>
              <a:gd name="T5" fmla="*/ 372 h 483"/>
              <a:gd name="T6" fmla="*/ 186 w 1984"/>
              <a:gd name="T7" fmla="*/ 483 h 483"/>
              <a:gd name="T8" fmla="*/ 1799 w 1984"/>
              <a:gd name="T9" fmla="*/ 483 h 483"/>
              <a:gd name="T10" fmla="*/ 1858 w 1984"/>
              <a:gd name="T11" fmla="*/ 372 h 483"/>
              <a:gd name="T12" fmla="*/ 1984 w 1984"/>
              <a:gd name="T13" fmla="*/ 0 h 483"/>
            </a:gdLst>
            <a:ahLst/>
            <a:cxnLst>
              <a:cxn ang="0">
                <a:pos x="T0" y="T1"/>
              </a:cxn>
              <a:cxn ang="0">
                <a:pos x="T2" y="T3"/>
              </a:cxn>
              <a:cxn ang="0">
                <a:pos x="T4" y="T5"/>
              </a:cxn>
              <a:cxn ang="0">
                <a:pos x="T6" y="T7"/>
              </a:cxn>
              <a:cxn ang="0">
                <a:pos x="T8" y="T9"/>
              </a:cxn>
              <a:cxn ang="0">
                <a:pos x="T10" y="T11"/>
              </a:cxn>
              <a:cxn ang="0">
                <a:pos x="T12" y="T13"/>
              </a:cxn>
            </a:cxnLst>
            <a:rect l="0" t="0" r="r" b="b"/>
            <a:pathLst>
              <a:path w="1984" h="483">
                <a:moveTo>
                  <a:pt x="1984" y="0"/>
                </a:moveTo>
                <a:cubicBezTo>
                  <a:pt x="0" y="0"/>
                  <a:pt x="0" y="0"/>
                  <a:pt x="0" y="0"/>
                </a:cubicBezTo>
                <a:cubicBezTo>
                  <a:pt x="18" y="127"/>
                  <a:pt x="63" y="250"/>
                  <a:pt x="126" y="372"/>
                </a:cubicBezTo>
                <a:cubicBezTo>
                  <a:pt x="146" y="410"/>
                  <a:pt x="166" y="447"/>
                  <a:pt x="186" y="483"/>
                </a:cubicBezTo>
                <a:cubicBezTo>
                  <a:pt x="1799" y="483"/>
                  <a:pt x="1799" y="483"/>
                  <a:pt x="1799" y="483"/>
                </a:cubicBezTo>
                <a:cubicBezTo>
                  <a:pt x="1819" y="447"/>
                  <a:pt x="1838" y="410"/>
                  <a:pt x="1858" y="372"/>
                </a:cubicBezTo>
                <a:cubicBezTo>
                  <a:pt x="1921" y="250"/>
                  <a:pt x="1966" y="127"/>
                  <a:pt x="1984" y="0"/>
                </a:cubicBezTo>
                <a:close/>
              </a:path>
            </a:pathLst>
          </a:custGeom>
          <a:solidFill>
            <a:schemeClr val="accent3"/>
          </a:solidFill>
          <a:ln>
            <a:noFill/>
          </a:ln>
        </p:spPr>
        <p:txBody>
          <a:bodyPr vert="horz" wrap="square" lIns="91440" tIns="45720" rIns="91440" bIns="45720" numCol="1" anchor="ctr" anchorCtr="0" compatLnSpc="1">
            <a:prstTxWarp prst="textNoShape">
              <a:avLst/>
            </a:prstTxWarp>
          </a:bodyPr>
          <a:lstStyle/>
          <a:p>
            <a:pPr algn="ctr"/>
            <a:endParaRPr lang="en-US" sz="1200" spc="150" dirty="0">
              <a:solidFill>
                <a:schemeClr val="bg1"/>
              </a:solidFill>
              <a:latin typeface="+mj-lt"/>
            </a:endParaRPr>
          </a:p>
        </p:txBody>
      </p:sp>
      <p:sp>
        <p:nvSpPr>
          <p:cNvPr id="9" name="Freeform 11">
            <a:extLst>
              <a:ext uri="{FF2B5EF4-FFF2-40B4-BE49-F238E27FC236}">
                <a16:creationId xmlns:a16="http://schemas.microsoft.com/office/drawing/2014/main" id="{7C93887C-CE5A-386A-C25E-56BA27E5BF36}"/>
              </a:ext>
            </a:extLst>
          </p:cNvPr>
          <p:cNvSpPr>
            <a:spLocks/>
          </p:cNvSpPr>
          <p:nvPr/>
        </p:nvSpPr>
        <p:spPr bwMode="auto">
          <a:xfrm>
            <a:off x="4795972" y="2660506"/>
            <a:ext cx="2730107" cy="654998"/>
          </a:xfrm>
          <a:custGeom>
            <a:avLst/>
            <a:gdLst>
              <a:gd name="T0" fmla="*/ 1998 w 2005"/>
              <a:gd name="T1" fmla="*/ 292 h 482"/>
              <a:gd name="T2" fmla="*/ 1998 w 2005"/>
              <a:gd name="T3" fmla="*/ 292 h 482"/>
              <a:gd name="T4" fmla="*/ 1977 w 2005"/>
              <a:gd name="T5" fmla="*/ 170 h 482"/>
              <a:gd name="T6" fmla="*/ 1906 w 2005"/>
              <a:gd name="T7" fmla="*/ 0 h 482"/>
              <a:gd name="T8" fmla="*/ 98 w 2005"/>
              <a:gd name="T9" fmla="*/ 0 h 482"/>
              <a:gd name="T10" fmla="*/ 27 w 2005"/>
              <a:gd name="T11" fmla="*/ 170 h 482"/>
              <a:gd name="T12" fmla="*/ 6 w 2005"/>
              <a:gd name="T13" fmla="*/ 292 h 482"/>
              <a:gd name="T14" fmla="*/ 6 w 2005"/>
              <a:gd name="T15" fmla="*/ 292 h 482"/>
              <a:gd name="T16" fmla="*/ 11 w 2005"/>
              <a:gd name="T17" fmla="*/ 482 h 482"/>
              <a:gd name="T18" fmla="*/ 1994 w 2005"/>
              <a:gd name="T19" fmla="*/ 482 h 482"/>
              <a:gd name="T20" fmla="*/ 1998 w 2005"/>
              <a:gd name="T21" fmla="*/ 29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05" h="482">
                <a:moveTo>
                  <a:pt x="1998" y="292"/>
                </a:moveTo>
                <a:cubicBezTo>
                  <a:pt x="1998" y="292"/>
                  <a:pt x="1998" y="292"/>
                  <a:pt x="1998" y="292"/>
                </a:cubicBezTo>
                <a:cubicBezTo>
                  <a:pt x="1995" y="251"/>
                  <a:pt x="1988" y="211"/>
                  <a:pt x="1977" y="170"/>
                </a:cubicBezTo>
                <a:cubicBezTo>
                  <a:pt x="1963" y="113"/>
                  <a:pt x="1939" y="56"/>
                  <a:pt x="1906" y="0"/>
                </a:cubicBezTo>
                <a:cubicBezTo>
                  <a:pt x="98" y="0"/>
                  <a:pt x="98" y="0"/>
                  <a:pt x="98" y="0"/>
                </a:cubicBezTo>
                <a:cubicBezTo>
                  <a:pt x="66" y="56"/>
                  <a:pt x="42" y="113"/>
                  <a:pt x="27" y="170"/>
                </a:cubicBezTo>
                <a:cubicBezTo>
                  <a:pt x="17" y="211"/>
                  <a:pt x="10" y="251"/>
                  <a:pt x="6" y="292"/>
                </a:cubicBezTo>
                <a:cubicBezTo>
                  <a:pt x="6" y="292"/>
                  <a:pt x="6" y="292"/>
                  <a:pt x="6" y="292"/>
                </a:cubicBezTo>
                <a:cubicBezTo>
                  <a:pt x="0" y="356"/>
                  <a:pt x="2" y="419"/>
                  <a:pt x="11" y="482"/>
                </a:cubicBezTo>
                <a:cubicBezTo>
                  <a:pt x="1994" y="482"/>
                  <a:pt x="1994" y="482"/>
                  <a:pt x="1994" y="482"/>
                </a:cubicBezTo>
                <a:cubicBezTo>
                  <a:pt x="2003" y="419"/>
                  <a:pt x="2005" y="356"/>
                  <a:pt x="1998" y="292"/>
                </a:cubicBez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endParaRPr lang="en-US" sz="1200" spc="150" dirty="0">
              <a:solidFill>
                <a:schemeClr val="bg1"/>
              </a:solidFill>
              <a:latin typeface="+mj-lt"/>
            </a:endParaRPr>
          </a:p>
        </p:txBody>
      </p:sp>
      <p:sp>
        <p:nvSpPr>
          <p:cNvPr id="10" name="Freeform 12">
            <a:extLst>
              <a:ext uri="{FF2B5EF4-FFF2-40B4-BE49-F238E27FC236}">
                <a16:creationId xmlns:a16="http://schemas.microsoft.com/office/drawing/2014/main" id="{D8E8C7B5-3A2F-2190-9181-F94068AD04C8}"/>
              </a:ext>
            </a:extLst>
          </p:cNvPr>
          <p:cNvSpPr>
            <a:spLocks/>
          </p:cNvSpPr>
          <p:nvPr/>
        </p:nvSpPr>
        <p:spPr bwMode="auto">
          <a:xfrm>
            <a:off x="4785530" y="2003610"/>
            <a:ext cx="2461463" cy="656896"/>
          </a:xfrm>
          <a:custGeom>
            <a:avLst/>
            <a:gdLst>
              <a:gd name="T0" fmla="*/ 904 w 1808"/>
              <a:gd name="T1" fmla="*/ 0 h 483"/>
              <a:gd name="T2" fmla="*/ 904 w 1808"/>
              <a:gd name="T3" fmla="*/ 0 h 483"/>
              <a:gd name="T4" fmla="*/ 0 w 1808"/>
              <a:gd name="T5" fmla="*/ 483 h 483"/>
              <a:gd name="T6" fmla="*/ 1808 w 1808"/>
              <a:gd name="T7" fmla="*/ 483 h 483"/>
              <a:gd name="T8" fmla="*/ 904 w 1808"/>
              <a:gd name="T9" fmla="*/ 0 h 483"/>
            </a:gdLst>
            <a:ahLst/>
            <a:cxnLst>
              <a:cxn ang="0">
                <a:pos x="T0" y="T1"/>
              </a:cxn>
              <a:cxn ang="0">
                <a:pos x="T2" y="T3"/>
              </a:cxn>
              <a:cxn ang="0">
                <a:pos x="T4" y="T5"/>
              </a:cxn>
              <a:cxn ang="0">
                <a:pos x="T6" y="T7"/>
              </a:cxn>
              <a:cxn ang="0">
                <a:pos x="T8" y="T9"/>
              </a:cxn>
            </a:cxnLst>
            <a:rect l="0" t="0" r="r" b="b"/>
            <a:pathLst>
              <a:path w="1808" h="483">
                <a:moveTo>
                  <a:pt x="904" y="0"/>
                </a:moveTo>
                <a:cubicBezTo>
                  <a:pt x="904" y="0"/>
                  <a:pt x="904" y="0"/>
                  <a:pt x="904" y="0"/>
                </a:cubicBezTo>
                <a:cubicBezTo>
                  <a:pt x="477" y="0"/>
                  <a:pt x="149" y="228"/>
                  <a:pt x="0" y="483"/>
                </a:cubicBezTo>
                <a:cubicBezTo>
                  <a:pt x="1808" y="483"/>
                  <a:pt x="1808" y="483"/>
                  <a:pt x="1808" y="483"/>
                </a:cubicBezTo>
                <a:cubicBezTo>
                  <a:pt x="1660" y="228"/>
                  <a:pt x="1331" y="0"/>
                  <a:pt x="904" y="0"/>
                </a:cubicBezTo>
                <a:close/>
              </a:path>
            </a:pathLst>
          </a:custGeom>
          <a:solidFill>
            <a:schemeClr val="tx1"/>
          </a:solidFill>
          <a:ln>
            <a:noFill/>
          </a:ln>
        </p:spPr>
        <p:txBody>
          <a:bodyPr vert="horz" wrap="square" lIns="91440" tIns="45720" rIns="91440" bIns="45720" numCol="1" anchor="ctr" anchorCtr="0" compatLnSpc="1">
            <a:prstTxWarp prst="textNoShape">
              <a:avLst/>
            </a:prstTxWarp>
          </a:bodyPr>
          <a:lstStyle/>
          <a:p>
            <a:pPr algn="ctr"/>
            <a:endParaRPr lang="en-US" sz="1200" spc="150" dirty="0">
              <a:solidFill>
                <a:schemeClr val="bg1"/>
              </a:solidFill>
              <a:latin typeface="+mj-lt"/>
            </a:endParaRPr>
          </a:p>
        </p:txBody>
      </p:sp>
      <p:sp>
        <p:nvSpPr>
          <p:cNvPr id="11" name="Rectangle 10">
            <a:extLst>
              <a:ext uri="{FF2B5EF4-FFF2-40B4-BE49-F238E27FC236}">
                <a16:creationId xmlns:a16="http://schemas.microsoft.com/office/drawing/2014/main" id="{4B156E01-C391-DFE2-FDD4-71BE06E2BD6D}"/>
              </a:ext>
            </a:extLst>
          </p:cNvPr>
          <p:cNvSpPr/>
          <p:nvPr/>
        </p:nvSpPr>
        <p:spPr>
          <a:xfrm>
            <a:off x="9037522" y="5202363"/>
            <a:ext cx="2392664" cy="424603"/>
          </a:xfrm>
          <a:prstGeom prst="rect">
            <a:avLst/>
          </a:prstGeom>
        </p:spPr>
        <p:txBody>
          <a:bodyPr wrap="square" lIns="0" tIns="0" rIns="0" bIns="0">
            <a:spAutoFit/>
          </a:bodyPr>
          <a:lstStyle/>
          <a:p>
            <a:pPr>
              <a:lnSpc>
                <a:spcPct val="130000"/>
              </a:lnSpc>
            </a:pPr>
            <a:r>
              <a:rPr lang="en-US" sz="1100" i="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a:solidFill>
                <a:schemeClr val="tx1">
                  <a:lumMod val="50000"/>
                  <a:lumOff val="50000"/>
                </a:schemeClr>
              </a:solidFill>
              <a:latin typeface="Poppins" panose="00000500000000000000" pitchFamily="2" charset="0"/>
              <a:cs typeface="Poppins" panose="00000500000000000000" pitchFamily="2" charset="0"/>
            </a:endParaRPr>
          </a:p>
        </p:txBody>
      </p:sp>
      <p:sp>
        <p:nvSpPr>
          <p:cNvPr id="12" name="TextBox 11">
            <a:extLst>
              <a:ext uri="{FF2B5EF4-FFF2-40B4-BE49-F238E27FC236}">
                <a16:creationId xmlns:a16="http://schemas.microsoft.com/office/drawing/2014/main" id="{D27FB578-1CB4-9AB1-6F35-587AE162C8DD}"/>
              </a:ext>
            </a:extLst>
          </p:cNvPr>
          <p:cNvSpPr txBox="1"/>
          <p:nvPr/>
        </p:nvSpPr>
        <p:spPr>
          <a:xfrm>
            <a:off x="9037522" y="4917679"/>
            <a:ext cx="2202641" cy="252751"/>
          </a:xfrm>
          <a:prstGeom prst="rect">
            <a:avLst/>
          </a:prstGeom>
          <a:noFill/>
        </p:spPr>
        <p:txBody>
          <a:bodyPr wrap="square" lIns="0" tIns="0" rIns="0" bIns="0" rtlCol="0">
            <a:spAutoFit/>
          </a:bodyPr>
          <a:lstStyle/>
          <a:p>
            <a:r>
              <a:rPr lang="en-US" sz="1600" b="1" spc="300" dirty="0">
                <a:solidFill>
                  <a:schemeClr val="accent5"/>
                </a:solidFill>
                <a:latin typeface="Barlow" panose="00000500000000000000" pitchFamily="2" charset="0"/>
              </a:rPr>
              <a:t>YOUR TITLE</a:t>
            </a:r>
          </a:p>
        </p:txBody>
      </p:sp>
      <p:sp>
        <p:nvSpPr>
          <p:cNvPr id="13" name="Oval 12">
            <a:extLst>
              <a:ext uri="{FF2B5EF4-FFF2-40B4-BE49-F238E27FC236}">
                <a16:creationId xmlns:a16="http://schemas.microsoft.com/office/drawing/2014/main" id="{C7B3E58D-8F98-07F1-0B8F-C5A6B09897D2}"/>
              </a:ext>
            </a:extLst>
          </p:cNvPr>
          <p:cNvSpPr/>
          <p:nvPr/>
        </p:nvSpPr>
        <p:spPr>
          <a:xfrm>
            <a:off x="8027762" y="4901201"/>
            <a:ext cx="759876" cy="75987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hape 2434">
            <a:extLst>
              <a:ext uri="{FF2B5EF4-FFF2-40B4-BE49-F238E27FC236}">
                <a16:creationId xmlns:a16="http://schemas.microsoft.com/office/drawing/2014/main" id="{6A141220-CCA7-8B33-B8D9-6AD86A697CAD}"/>
              </a:ext>
            </a:extLst>
          </p:cNvPr>
          <p:cNvSpPr/>
          <p:nvPr/>
        </p:nvSpPr>
        <p:spPr>
          <a:xfrm>
            <a:off x="8243503" y="5116955"/>
            <a:ext cx="328394" cy="328370"/>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5" name="Rectangle 14">
            <a:extLst>
              <a:ext uri="{FF2B5EF4-FFF2-40B4-BE49-F238E27FC236}">
                <a16:creationId xmlns:a16="http://schemas.microsoft.com/office/drawing/2014/main" id="{9E68AAE2-8102-4E9F-29FA-754476EBCCCB}"/>
              </a:ext>
            </a:extLst>
          </p:cNvPr>
          <p:cNvSpPr/>
          <p:nvPr/>
        </p:nvSpPr>
        <p:spPr>
          <a:xfrm>
            <a:off x="9037522" y="3711746"/>
            <a:ext cx="2392664" cy="424603"/>
          </a:xfrm>
          <a:prstGeom prst="rect">
            <a:avLst/>
          </a:prstGeom>
        </p:spPr>
        <p:txBody>
          <a:bodyPr wrap="square" lIns="0" tIns="0" rIns="0" bIns="0">
            <a:spAutoFit/>
          </a:bodyPr>
          <a:lstStyle/>
          <a:p>
            <a:pPr>
              <a:lnSpc>
                <a:spcPct val="130000"/>
              </a:lnSpc>
            </a:pPr>
            <a:r>
              <a:rPr lang="en-US" sz="1100" i="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a:solidFill>
                <a:schemeClr val="tx1">
                  <a:lumMod val="50000"/>
                  <a:lumOff val="50000"/>
                </a:schemeClr>
              </a:solidFill>
              <a:latin typeface="Poppins" panose="00000500000000000000" pitchFamily="2" charset="0"/>
              <a:cs typeface="Poppins" panose="00000500000000000000" pitchFamily="2" charset="0"/>
            </a:endParaRPr>
          </a:p>
        </p:txBody>
      </p:sp>
      <p:sp>
        <p:nvSpPr>
          <p:cNvPr id="17" name="TextBox 16">
            <a:extLst>
              <a:ext uri="{FF2B5EF4-FFF2-40B4-BE49-F238E27FC236}">
                <a16:creationId xmlns:a16="http://schemas.microsoft.com/office/drawing/2014/main" id="{F3154F3C-5978-27B7-5639-754B79D667C9}"/>
              </a:ext>
            </a:extLst>
          </p:cNvPr>
          <p:cNvSpPr txBox="1"/>
          <p:nvPr/>
        </p:nvSpPr>
        <p:spPr>
          <a:xfrm>
            <a:off x="9037522" y="3427062"/>
            <a:ext cx="2202641" cy="252751"/>
          </a:xfrm>
          <a:prstGeom prst="rect">
            <a:avLst/>
          </a:prstGeom>
          <a:noFill/>
        </p:spPr>
        <p:txBody>
          <a:bodyPr wrap="square" lIns="0" tIns="0" rIns="0" bIns="0" rtlCol="0">
            <a:spAutoFit/>
          </a:bodyPr>
          <a:lstStyle/>
          <a:p>
            <a:r>
              <a:rPr lang="en-US" sz="1600" b="1" spc="300" dirty="0">
                <a:solidFill>
                  <a:schemeClr val="accent3"/>
                </a:solidFill>
                <a:latin typeface="Barlow" panose="00000500000000000000" pitchFamily="2" charset="0"/>
              </a:rPr>
              <a:t>YOUR TITLE</a:t>
            </a:r>
          </a:p>
        </p:txBody>
      </p:sp>
      <p:sp>
        <p:nvSpPr>
          <p:cNvPr id="18" name="Oval 17">
            <a:extLst>
              <a:ext uri="{FF2B5EF4-FFF2-40B4-BE49-F238E27FC236}">
                <a16:creationId xmlns:a16="http://schemas.microsoft.com/office/drawing/2014/main" id="{2D324E41-22B5-84F2-F44D-BC973A93DBCA}"/>
              </a:ext>
            </a:extLst>
          </p:cNvPr>
          <p:cNvSpPr/>
          <p:nvPr/>
        </p:nvSpPr>
        <p:spPr>
          <a:xfrm>
            <a:off x="8027762" y="3410584"/>
            <a:ext cx="759876" cy="75987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Shape 2606">
            <a:extLst>
              <a:ext uri="{FF2B5EF4-FFF2-40B4-BE49-F238E27FC236}">
                <a16:creationId xmlns:a16="http://schemas.microsoft.com/office/drawing/2014/main" id="{9E847115-8D14-DEF9-AA38-18C5367BB65F}"/>
              </a:ext>
            </a:extLst>
          </p:cNvPr>
          <p:cNvSpPr/>
          <p:nvPr/>
        </p:nvSpPr>
        <p:spPr>
          <a:xfrm>
            <a:off x="8243503" y="3626338"/>
            <a:ext cx="328394" cy="328370"/>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0" name="Rectangle 19">
            <a:extLst>
              <a:ext uri="{FF2B5EF4-FFF2-40B4-BE49-F238E27FC236}">
                <a16:creationId xmlns:a16="http://schemas.microsoft.com/office/drawing/2014/main" id="{72BB00E9-2BDA-B2A4-C3D1-731F33ADABF9}"/>
              </a:ext>
            </a:extLst>
          </p:cNvPr>
          <p:cNvSpPr/>
          <p:nvPr/>
        </p:nvSpPr>
        <p:spPr>
          <a:xfrm>
            <a:off x="826836" y="4457054"/>
            <a:ext cx="2392664" cy="424603"/>
          </a:xfrm>
          <a:prstGeom prst="rect">
            <a:avLst/>
          </a:prstGeom>
        </p:spPr>
        <p:txBody>
          <a:bodyPr wrap="square" lIns="0" tIns="0" rIns="0" bIns="0">
            <a:spAutoFit/>
          </a:bodyPr>
          <a:lstStyle/>
          <a:p>
            <a:pPr algn="r">
              <a:lnSpc>
                <a:spcPct val="130000"/>
              </a:lnSpc>
            </a:pPr>
            <a:r>
              <a:rPr lang="en-US" sz="1100" i="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a:solidFill>
                <a:schemeClr val="tx1">
                  <a:lumMod val="50000"/>
                  <a:lumOff val="50000"/>
                </a:schemeClr>
              </a:solidFill>
              <a:latin typeface="Poppins" panose="00000500000000000000" pitchFamily="2" charset="0"/>
              <a:cs typeface="Poppins" panose="00000500000000000000" pitchFamily="2" charset="0"/>
            </a:endParaRPr>
          </a:p>
        </p:txBody>
      </p:sp>
      <p:sp>
        <p:nvSpPr>
          <p:cNvPr id="21" name="TextBox 20">
            <a:extLst>
              <a:ext uri="{FF2B5EF4-FFF2-40B4-BE49-F238E27FC236}">
                <a16:creationId xmlns:a16="http://schemas.microsoft.com/office/drawing/2014/main" id="{79EA2770-DF64-02A7-6B54-7C24DD83A771}"/>
              </a:ext>
            </a:extLst>
          </p:cNvPr>
          <p:cNvSpPr txBox="1"/>
          <p:nvPr/>
        </p:nvSpPr>
        <p:spPr>
          <a:xfrm>
            <a:off x="1016858" y="4172370"/>
            <a:ext cx="2202641" cy="252751"/>
          </a:xfrm>
          <a:prstGeom prst="rect">
            <a:avLst/>
          </a:prstGeom>
          <a:noFill/>
        </p:spPr>
        <p:txBody>
          <a:bodyPr wrap="square" lIns="0" tIns="0" rIns="0" bIns="0" rtlCol="0">
            <a:spAutoFit/>
          </a:bodyPr>
          <a:lstStyle/>
          <a:p>
            <a:pPr algn="r"/>
            <a:r>
              <a:rPr lang="en-US" sz="1600" b="1" spc="300" dirty="0">
                <a:solidFill>
                  <a:schemeClr val="accent4"/>
                </a:solidFill>
                <a:latin typeface="Barlow" panose="00000500000000000000" pitchFamily="2" charset="0"/>
              </a:rPr>
              <a:t>YOUR TITLE</a:t>
            </a:r>
          </a:p>
        </p:txBody>
      </p:sp>
      <p:sp>
        <p:nvSpPr>
          <p:cNvPr id="22" name="Oval 21">
            <a:extLst>
              <a:ext uri="{FF2B5EF4-FFF2-40B4-BE49-F238E27FC236}">
                <a16:creationId xmlns:a16="http://schemas.microsoft.com/office/drawing/2014/main" id="{29535FF7-F26C-682C-AC2C-F5071311261B}"/>
              </a:ext>
            </a:extLst>
          </p:cNvPr>
          <p:cNvSpPr/>
          <p:nvPr/>
        </p:nvSpPr>
        <p:spPr>
          <a:xfrm>
            <a:off x="3404363" y="4155892"/>
            <a:ext cx="759876" cy="75987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23" name="Shape 2627">
            <a:extLst>
              <a:ext uri="{FF2B5EF4-FFF2-40B4-BE49-F238E27FC236}">
                <a16:creationId xmlns:a16="http://schemas.microsoft.com/office/drawing/2014/main" id="{9318B71E-3831-20CF-2157-DECF36059A28}"/>
              </a:ext>
            </a:extLst>
          </p:cNvPr>
          <p:cNvSpPr/>
          <p:nvPr/>
        </p:nvSpPr>
        <p:spPr>
          <a:xfrm>
            <a:off x="3620104" y="4371646"/>
            <a:ext cx="328394" cy="32837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4" name="Rectangle 23">
            <a:extLst>
              <a:ext uri="{FF2B5EF4-FFF2-40B4-BE49-F238E27FC236}">
                <a16:creationId xmlns:a16="http://schemas.microsoft.com/office/drawing/2014/main" id="{E2DFD900-68A5-A24F-AD5E-F1F03DEBC720}"/>
              </a:ext>
            </a:extLst>
          </p:cNvPr>
          <p:cNvSpPr/>
          <p:nvPr/>
        </p:nvSpPr>
        <p:spPr>
          <a:xfrm>
            <a:off x="826836" y="2966438"/>
            <a:ext cx="2392664" cy="424603"/>
          </a:xfrm>
          <a:prstGeom prst="rect">
            <a:avLst/>
          </a:prstGeom>
        </p:spPr>
        <p:txBody>
          <a:bodyPr wrap="square" lIns="0" tIns="0" rIns="0" bIns="0">
            <a:spAutoFit/>
          </a:bodyPr>
          <a:lstStyle/>
          <a:p>
            <a:pPr algn="r">
              <a:lnSpc>
                <a:spcPct val="130000"/>
              </a:lnSpc>
            </a:pPr>
            <a:r>
              <a:rPr lang="en-US" sz="1100" i="0" dirty="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25" name="TextBox 24">
            <a:extLst>
              <a:ext uri="{FF2B5EF4-FFF2-40B4-BE49-F238E27FC236}">
                <a16:creationId xmlns:a16="http://schemas.microsoft.com/office/drawing/2014/main" id="{3C6434A0-46DA-28FC-780F-E382D663363E}"/>
              </a:ext>
            </a:extLst>
          </p:cNvPr>
          <p:cNvSpPr txBox="1"/>
          <p:nvPr/>
        </p:nvSpPr>
        <p:spPr>
          <a:xfrm>
            <a:off x="1016858" y="2681754"/>
            <a:ext cx="2202641" cy="252751"/>
          </a:xfrm>
          <a:prstGeom prst="rect">
            <a:avLst/>
          </a:prstGeom>
          <a:noFill/>
        </p:spPr>
        <p:txBody>
          <a:bodyPr wrap="square" lIns="0" tIns="0" rIns="0" bIns="0" rtlCol="0">
            <a:spAutoFit/>
          </a:bodyPr>
          <a:lstStyle/>
          <a:p>
            <a:pPr algn="r"/>
            <a:r>
              <a:rPr lang="en-US" sz="1600" b="1" spc="300">
                <a:solidFill>
                  <a:schemeClr val="accent2"/>
                </a:solidFill>
                <a:latin typeface="Barlow" panose="00000500000000000000" pitchFamily="2" charset="0"/>
              </a:rPr>
              <a:t>YOUR TITLE</a:t>
            </a:r>
          </a:p>
        </p:txBody>
      </p:sp>
      <p:sp>
        <p:nvSpPr>
          <p:cNvPr id="26" name="Oval 25">
            <a:extLst>
              <a:ext uri="{FF2B5EF4-FFF2-40B4-BE49-F238E27FC236}">
                <a16:creationId xmlns:a16="http://schemas.microsoft.com/office/drawing/2014/main" id="{92D0484E-2232-D2B9-B46F-6994D02C700A}"/>
              </a:ext>
            </a:extLst>
          </p:cNvPr>
          <p:cNvSpPr/>
          <p:nvPr/>
        </p:nvSpPr>
        <p:spPr>
          <a:xfrm>
            <a:off x="3404363" y="2665276"/>
            <a:ext cx="759876" cy="759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27" name="Shape 2628">
            <a:extLst>
              <a:ext uri="{FF2B5EF4-FFF2-40B4-BE49-F238E27FC236}">
                <a16:creationId xmlns:a16="http://schemas.microsoft.com/office/drawing/2014/main" id="{DC6C0F8A-4448-A337-91A8-D2AA90F5A495}"/>
              </a:ext>
            </a:extLst>
          </p:cNvPr>
          <p:cNvSpPr/>
          <p:nvPr/>
        </p:nvSpPr>
        <p:spPr>
          <a:xfrm>
            <a:off x="3620104" y="2910882"/>
            <a:ext cx="328394" cy="268666"/>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8" name="Rectangle 27">
            <a:extLst>
              <a:ext uri="{FF2B5EF4-FFF2-40B4-BE49-F238E27FC236}">
                <a16:creationId xmlns:a16="http://schemas.microsoft.com/office/drawing/2014/main" id="{7A43B339-CD65-C18D-12C2-4C7581F03C5C}"/>
              </a:ext>
            </a:extLst>
          </p:cNvPr>
          <p:cNvSpPr/>
          <p:nvPr/>
        </p:nvSpPr>
        <p:spPr>
          <a:xfrm>
            <a:off x="9037522" y="2221130"/>
            <a:ext cx="2392664" cy="424603"/>
          </a:xfrm>
          <a:prstGeom prst="rect">
            <a:avLst/>
          </a:prstGeom>
        </p:spPr>
        <p:txBody>
          <a:bodyPr wrap="square" lIns="0" tIns="0" rIns="0" bIns="0">
            <a:spAutoFit/>
          </a:bodyPr>
          <a:lstStyle/>
          <a:p>
            <a:pPr>
              <a:lnSpc>
                <a:spcPct val="130000"/>
              </a:lnSpc>
            </a:pPr>
            <a:r>
              <a:rPr lang="en-US" sz="1100" i="0">
                <a:solidFill>
                  <a:schemeClr val="tx1">
                    <a:lumMod val="50000"/>
                    <a:lumOff val="50000"/>
                  </a:schemeClr>
                </a:solidFill>
                <a:effectLst/>
                <a:latin typeface="Poppins" panose="00000500000000000000" pitchFamily="2" charset="0"/>
                <a:cs typeface="Poppins" panose="00000500000000000000" pitchFamily="2" charset="0"/>
              </a:rPr>
              <a:t>Lorem Ipsum is simply dummy text of the printing and type.</a:t>
            </a:r>
            <a:endParaRPr lang="en-US" sz="1100">
              <a:solidFill>
                <a:schemeClr val="tx1">
                  <a:lumMod val="50000"/>
                  <a:lumOff val="50000"/>
                </a:schemeClr>
              </a:solidFill>
              <a:latin typeface="Poppins" panose="00000500000000000000" pitchFamily="2" charset="0"/>
              <a:cs typeface="Poppins" panose="00000500000000000000" pitchFamily="2" charset="0"/>
            </a:endParaRPr>
          </a:p>
        </p:txBody>
      </p:sp>
      <p:sp>
        <p:nvSpPr>
          <p:cNvPr id="29" name="TextBox 28">
            <a:extLst>
              <a:ext uri="{FF2B5EF4-FFF2-40B4-BE49-F238E27FC236}">
                <a16:creationId xmlns:a16="http://schemas.microsoft.com/office/drawing/2014/main" id="{1E636B00-9978-C294-DDE2-0D5F8F290840}"/>
              </a:ext>
            </a:extLst>
          </p:cNvPr>
          <p:cNvSpPr txBox="1"/>
          <p:nvPr/>
        </p:nvSpPr>
        <p:spPr>
          <a:xfrm>
            <a:off x="9037522" y="1936446"/>
            <a:ext cx="2202641" cy="252751"/>
          </a:xfrm>
          <a:prstGeom prst="rect">
            <a:avLst/>
          </a:prstGeom>
          <a:noFill/>
        </p:spPr>
        <p:txBody>
          <a:bodyPr wrap="square" lIns="0" tIns="0" rIns="0" bIns="0" rtlCol="0">
            <a:spAutoFit/>
          </a:bodyPr>
          <a:lstStyle/>
          <a:p>
            <a:r>
              <a:rPr lang="en-US" sz="1600" b="1" spc="300" dirty="0">
                <a:solidFill>
                  <a:schemeClr val="accent1"/>
                </a:solidFill>
                <a:latin typeface="Barlow" panose="00000500000000000000" pitchFamily="2" charset="0"/>
              </a:rPr>
              <a:t>YOUR TITLE</a:t>
            </a:r>
          </a:p>
        </p:txBody>
      </p:sp>
      <p:sp>
        <p:nvSpPr>
          <p:cNvPr id="30" name="Oval 29">
            <a:extLst>
              <a:ext uri="{FF2B5EF4-FFF2-40B4-BE49-F238E27FC236}">
                <a16:creationId xmlns:a16="http://schemas.microsoft.com/office/drawing/2014/main" id="{390882B9-009F-A5A0-1FB7-A65B81F5DD15}"/>
              </a:ext>
            </a:extLst>
          </p:cNvPr>
          <p:cNvSpPr/>
          <p:nvPr/>
        </p:nvSpPr>
        <p:spPr>
          <a:xfrm>
            <a:off x="8027762" y="1919968"/>
            <a:ext cx="759876" cy="75987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630">
            <a:extLst>
              <a:ext uri="{FF2B5EF4-FFF2-40B4-BE49-F238E27FC236}">
                <a16:creationId xmlns:a16="http://schemas.microsoft.com/office/drawing/2014/main" id="{76107022-CCAD-EA18-FC56-E85C1943FA09}"/>
              </a:ext>
            </a:extLst>
          </p:cNvPr>
          <p:cNvSpPr/>
          <p:nvPr/>
        </p:nvSpPr>
        <p:spPr>
          <a:xfrm>
            <a:off x="8243604" y="2135713"/>
            <a:ext cx="328193" cy="328386"/>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243292076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grpSp>
        <p:nvGrpSpPr>
          <p:cNvPr id="3" name="Group 2">
            <a:extLst>
              <a:ext uri="{FF2B5EF4-FFF2-40B4-BE49-F238E27FC236}">
                <a16:creationId xmlns:a16="http://schemas.microsoft.com/office/drawing/2014/main" id="{E0D2096B-0E4D-02C5-538C-7B6B4E913DEA}"/>
              </a:ext>
            </a:extLst>
          </p:cNvPr>
          <p:cNvGrpSpPr/>
          <p:nvPr/>
        </p:nvGrpSpPr>
        <p:grpSpPr>
          <a:xfrm>
            <a:off x="3796994" y="1886678"/>
            <a:ext cx="4598010" cy="4150181"/>
            <a:chOff x="4005995" y="2080712"/>
            <a:chExt cx="4180009" cy="3772892"/>
          </a:xfrm>
        </p:grpSpPr>
        <p:grpSp>
          <p:nvGrpSpPr>
            <p:cNvPr id="4" name="Group 3">
              <a:extLst>
                <a:ext uri="{FF2B5EF4-FFF2-40B4-BE49-F238E27FC236}">
                  <a16:creationId xmlns:a16="http://schemas.microsoft.com/office/drawing/2014/main" id="{3171E173-EB0A-0927-FD42-63CA07AEFB7C}"/>
                </a:ext>
              </a:extLst>
            </p:cNvPr>
            <p:cNvGrpSpPr/>
            <p:nvPr/>
          </p:nvGrpSpPr>
          <p:grpSpPr>
            <a:xfrm>
              <a:off x="4005995" y="2080712"/>
              <a:ext cx="4180009" cy="3772892"/>
              <a:chOff x="3048000" y="676275"/>
              <a:chExt cx="6096001" cy="5502275"/>
            </a:xfrm>
          </p:grpSpPr>
          <p:sp>
            <p:nvSpPr>
              <p:cNvPr id="11" name="Freeform 5">
                <a:extLst>
                  <a:ext uri="{FF2B5EF4-FFF2-40B4-BE49-F238E27FC236}">
                    <a16:creationId xmlns:a16="http://schemas.microsoft.com/office/drawing/2014/main" id="{0587C06A-C19F-B71E-6656-DAA7191BFA51}"/>
                  </a:ext>
                </a:extLst>
              </p:cNvPr>
              <p:cNvSpPr>
                <a:spLocks/>
              </p:cNvSpPr>
              <p:nvPr/>
            </p:nvSpPr>
            <p:spPr bwMode="auto">
              <a:xfrm>
                <a:off x="3922713" y="676275"/>
                <a:ext cx="1903413" cy="2262188"/>
              </a:xfrm>
              <a:custGeom>
                <a:avLst/>
                <a:gdLst>
                  <a:gd name="T0" fmla="*/ 191 w 505"/>
                  <a:gd name="T1" fmla="*/ 600 h 600"/>
                  <a:gd name="T2" fmla="*/ 0 w 505"/>
                  <a:gd name="T3" fmla="*/ 490 h 600"/>
                  <a:gd name="T4" fmla="*/ 70 w 505"/>
                  <a:gd name="T5" fmla="*/ 279 h 600"/>
                  <a:gd name="T6" fmla="*/ 62 w 505"/>
                  <a:gd name="T7" fmla="*/ 221 h 600"/>
                  <a:gd name="T8" fmla="*/ 283 w 505"/>
                  <a:gd name="T9" fmla="*/ 0 h 600"/>
                  <a:gd name="T10" fmla="*/ 505 w 505"/>
                  <a:gd name="T11" fmla="*/ 221 h 600"/>
                  <a:gd name="T12" fmla="*/ 338 w 505"/>
                  <a:gd name="T13" fmla="*/ 435 h 600"/>
                  <a:gd name="T14" fmla="*/ 191 w 505"/>
                  <a:gd name="T15" fmla="*/ 600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5" h="600">
                    <a:moveTo>
                      <a:pt x="191" y="600"/>
                    </a:moveTo>
                    <a:cubicBezTo>
                      <a:pt x="150" y="536"/>
                      <a:pt x="79" y="494"/>
                      <a:pt x="0" y="490"/>
                    </a:cubicBezTo>
                    <a:cubicBezTo>
                      <a:pt x="77" y="450"/>
                      <a:pt x="97" y="384"/>
                      <a:pt x="70" y="279"/>
                    </a:cubicBezTo>
                    <a:cubicBezTo>
                      <a:pt x="64" y="260"/>
                      <a:pt x="62" y="240"/>
                      <a:pt x="62" y="221"/>
                    </a:cubicBezTo>
                    <a:cubicBezTo>
                      <a:pt x="62" y="99"/>
                      <a:pt x="161" y="0"/>
                      <a:pt x="283" y="0"/>
                    </a:cubicBezTo>
                    <a:cubicBezTo>
                      <a:pt x="405" y="0"/>
                      <a:pt x="505" y="99"/>
                      <a:pt x="505" y="221"/>
                    </a:cubicBezTo>
                    <a:cubicBezTo>
                      <a:pt x="505" y="322"/>
                      <a:pt x="436" y="410"/>
                      <a:pt x="338" y="435"/>
                    </a:cubicBezTo>
                    <a:cubicBezTo>
                      <a:pt x="235" y="464"/>
                      <a:pt x="188" y="515"/>
                      <a:pt x="191" y="60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6">
                <a:extLst>
                  <a:ext uri="{FF2B5EF4-FFF2-40B4-BE49-F238E27FC236}">
                    <a16:creationId xmlns:a16="http://schemas.microsoft.com/office/drawing/2014/main" id="{47FA5A2A-9E6E-9D0E-08B8-EB09AAEC959C}"/>
                  </a:ext>
                </a:extLst>
              </p:cNvPr>
              <p:cNvSpPr>
                <a:spLocks/>
              </p:cNvSpPr>
              <p:nvPr/>
            </p:nvSpPr>
            <p:spPr bwMode="auto">
              <a:xfrm>
                <a:off x="5792788" y="676275"/>
                <a:ext cx="2238375" cy="1666875"/>
              </a:xfrm>
              <a:custGeom>
                <a:avLst/>
                <a:gdLst>
                  <a:gd name="T0" fmla="*/ 373 w 594"/>
                  <a:gd name="T1" fmla="*/ 442 h 442"/>
                  <a:gd name="T2" fmla="*/ 217 w 594"/>
                  <a:gd name="T3" fmla="*/ 377 h 442"/>
                  <a:gd name="T4" fmla="*/ 80 w 594"/>
                  <a:gd name="T5" fmla="*/ 306 h 442"/>
                  <a:gd name="T6" fmla="*/ 0 w 594"/>
                  <a:gd name="T7" fmla="*/ 331 h 442"/>
                  <a:gd name="T8" fmla="*/ 27 w 594"/>
                  <a:gd name="T9" fmla="*/ 221 h 442"/>
                  <a:gd name="T10" fmla="*/ 0 w 594"/>
                  <a:gd name="T11" fmla="*/ 111 h 442"/>
                  <a:gd name="T12" fmla="*/ 80 w 594"/>
                  <a:gd name="T13" fmla="*/ 136 h 442"/>
                  <a:gd name="T14" fmla="*/ 217 w 594"/>
                  <a:gd name="T15" fmla="*/ 64 h 442"/>
                  <a:gd name="T16" fmla="*/ 373 w 594"/>
                  <a:gd name="T17" fmla="*/ 0 h 442"/>
                  <a:gd name="T18" fmla="*/ 594 w 594"/>
                  <a:gd name="T19" fmla="*/ 221 h 442"/>
                  <a:gd name="T20" fmla="*/ 373 w 594"/>
                  <a:gd name="T21"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4" h="442">
                    <a:moveTo>
                      <a:pt x="373" y="442"/>
                    </a:moveTo>
                    <a:cubicBezTo>
                      <a:pt x="314" y="442"/>
                      <a:pt x="258" y="419"/>
                      <a:pt x="217" y="377"/>
                    </a:cubicBezTo>
                    <a:cubicBezTo>
                      <a:pt x="168" y="329"/>
                      <a:pt x="124" y="306"/>
                      <a:pt x="80" y="306"/>
                    </a:cubicBezTo>
                    <a:cubicBezTo>
                      <a:pt x="54" y="306"/>
                      <a:pt x="27" y="314"/>
                      <a:pt x="0" y="331"/>
                    </a:cubicBezTo>
                    <a:cubicBezTo>
                      <a:pt x="18" y="298"/>
                      <a:pt x="27" y="260"/>
                      <a:pt x="27" y="221"/>
                    </a:cubicBezTo>
                    <a:cubicBezTo>
                      <a:pt x="27" y="182"/>
                      <a:pt x="18" y="144"/>
                      <a:pt x="0" y="111"/>
                    </a:cubicBezTo>
                    <a:cubicBezTo>
                      <a:pt x="27" y="128"/>
                      <a:pt x="54" y="136"/>
                      <a:pt x="80" y="136"/>
                    </a:cubicBezTo>
                    <a:cubicBezTo>
                      <a:pt x="124" y="136"/>
                      <a:pt x="168" y="113"/>
                      <a:pt x="217" y="64"/>
                    </a:cubicBezTo>
                    <a:cubicBezTo>
                      <a:pt x="258" y="23"/>
                      <a:pt x="314" y="0"/>
                      <a:pt x="373" y="0"/>
                    </a:cubicBezTo>
                    <a:cubicBezTo>
                      <a:pt x="495" y="0"/>
                      <a:pt x="594" y="99"/>
                      <a:pt x="594" y="221"/>
                    </a:cubicBezTo>
                    <a:cubicBezTo>
                      <a:pt x="594" y="343"/>
                      <a:pt x="495" y="442"/>
                      <a:pt x="373" y="442"/>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a:extLst>
                  <a:ext uri="{FF2B5EF4-FFF2-40B4-BE49-F238E27FC236}">
                    <a16:creationId xmlns:a16="http://schemas.microsoft.com/office/drawing/2014/main" id="{A2840F5C-A331-E8D9-BC43-7A6884CEBF3A}"/>
                  </a:ext>
                </a:extLst>
              </p:cNvPr>
              <p:cNvSpPr>
                <a:spLocks/>
              </p:cNvSpPr>
              <p:nvPr/>
            </p:nvSpPr>
            <p:spPr bwMode="auto">
              <a:xfrm>
                <a:off x="7240588" y="1995488"/>
                <a:ext cx="1903413" cy="2266950"/>
              </a:xfrm>
              <a:custGeom>
                <a:avLst/>
                <a:gdLst>
                  <a:gd name="T0" fmla="*/ 284 w 505"/>
                  <a:gd name="T1" fmla="*/ 601 h 601"/>
                  <a:gd name="T2" fmla="*/ 63 w 505"/>
                  <a:gd name="T3" fmla="*/ 380 h 601"/>
                  <a:gd name="T4" fmla="*/ 70 w 505"/>
                  <a:gd name="T5" fmla="*/ 322 h 601"/>
                  <a:gd name="T6" fmla="*/ 0 w 505"/>
                  <a:gd name="T7" fmla="*/ 110 h 601"/>
                  <a:gd name="T8" fmla="*/ 191 w 505"/>
                  <a:gd name="T9" fmla="*/ 0 h 601"/>
                  <a:gd name="T10" fmla="*/ 339 w 505"/>
                  <a:gd name="T11" fmla="*/ 165 h 601"/>
                  <a:gd name="T12" fmla="*/ 505 w 505"/>
                  <a:gd name="T13" fmla="*/ 380 h 601"/>
                  <a:gd name="T14" fmla="*/ 284 w 505"/>
                  <a:gd name="T15" fmla="*/ 601 h 6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5" h="601">
                    <a:moveTo>
                      <a:pt x="284" y="601"/>
                    </a:moveTo>
                    <a:cubicBezTo>
                      <a:pt x="162" y="601"/>
                      <a:pt x="63" y="502"/>
                      <a:pt x="63" y="380"/>
                    </a:cubicBezTo>
                    <a:cubicBezTo>
                      <a:pt x="63" y="360"/>
                      <a:pt x="65" y="341"/>
                      <a:pt x="70" y="322"/>
                    </a:cubicBezTo>
                    <a:cubicBezTo>
                      <a:pt x="98" y="217"/>
                      <a:pt x="77" y="151"/>
                      <a:pt x="0" y="110"/>
                    </a:cubicBezTo>
                    <a:cubicBezTo>
                      <a:pt x="79" y="107"/>
                      <a:pt x="150" y="64"/>
                      <a:pt x="191" y="0"/>
                    </a:cubicBezTo>
                    <a:cubicBezTo>
                      <a:pt x="188" y="86"/>
                      <a:pt x="235" y="137"/>
                      <a:pt x="339" y="165"/>
                    </a:cubicBezTo>
                    <a:cubicBezTo>
                      <a:pt x="437" y="190"/>
                      <a:pt x="505" y="278"/>
                      <a:pt x="505" y="380"/>
                    </a:cubicBezTo>
                    <a:cubicBezTo>
                      <a:pt x="505" y="502"/>
                      <a:pt x="406" y="601"/>
                      <a:pt x="284" y="60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
                <a:extLst>
                  <a:ext uri="{FF2B5EF4-FFF2-40B4-BE49-F238E27FC236}">
                    <a16:creationId xmlns:a16="http://schemas.microsoft.com/office/drawing/2014/main" id="{37D9CC2D-B412-9B41-FF0F-92164077C2F7}"/>
                  </a:ext>
                </a:extLst>
              </p:cNvPr>
              <p:cNvSpPr>
                <a:spLocks/>
              </p:cNvSpPr>
              <p:nvPr/>
            </p:nvSpPr>
            <p:spPr bwMode="auto">
              <a:xfrm>
                <a:off x="3048000" y="2592388"/>
                <a:ext cx="1900238" cy="2265363"/>
              </a:xfrm>
              <a:custGeom>
                <a:avLst/>
                <a:gdLst>
                  <a:gd name="T0" fmla="*/ 313 w 504"/>
                  <a:gd name="T1" fmla="*/ 601 h 601"/>
                  <a:gd name="T2" fmla="*/ 167 w 504"/>
                  <a:gd name="T3" fmla="*/ 436 h 601"/>
                  <a:gd name="T4" fmla="*/ 0 w 504"/>
                  <a:gd name="T5" fmla="*/ 222 h 601"/>
                  <a:gd name="T6" fmla="*/ 222 w 504"/>
                  <a:gd name="T7" fmla="*/ 0 h 601"/>
                  <a:gd name="T8" fmla="*/ 443 w 504"/>
                  <a:gd name="T9" fmla="*/ 222 h 601"/>
                  <a:gd name="T10" fmla="*/ 435 w 504"/>
                  <a:gd name="T11" fmla="*/ 279 h 601"/>
                  <a:gd name="T12" fmla="*/ 504 w 504"/>
                  <a:gd name="T13" fmla="*/ 491 h 601"/>
                  <a:gd name="T14" fmla="*/ 313 w 504"/>
                  <a:gd name="T15" fmla="*/ 601 h 6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4" h="601">
                    <a:moveTo>
                      <a:pt x="313" y="601"/>
                    </a:moveTo>
                    <a:cubicBezTo>
                      <a:pt x="317" y="515"/>
                      <a:pt x="270" y="464"/>
                      <a:pt x="167" y="436"/>
                    </a:cubicBezTo>
                    <a:cubicBezTo>
                      <a:pt x="69" y="411"/>
                      <a:pt x="0" y="323"/>
                      <a:pt x="0" y="222"/>
                    </a:cubicBezTo>
                    <a:cubicBezTo>
                      <a:pt x="0" y="99"/>
                      <a:pt x="100" y="0"/>
                      <a:pt x="222" y="0"/>
                    </a:cubicBezTo>
                    <a:cubicBezTo>
                      <a:pt x="344" y="0"/>
                      <a:pt x="443" y="99"/>
                      <a:pt x="443" y="222"/>
                    </a:cubicBezTo>
                    <a:cubicBezTo>
                      <a:pt x="443" y="241"/>
                      <a:pt x="440" y="260"/>
                      <a:pt x="435" y="279"/>
                    </a:cubicBezTo>
                    <a:cubicBezTo>
                      <a:pt x="407" y="384"/>
                      <a:pt x="428" y="450"/>
                      <a:pt x="504" y="491"/>
                    </a:cubicBezTo>
                    <a:cubicBezTo>
                      <a:pt x="425" y="494"/>
                      <a:pt x="355" y="536"/>
                      <a:pt x="313" y="601"/>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9">
                <a:extLst>
                  <a:ext uri="{FF2B5EF4-FFF2-40B4-BE49-F238E27FC236}">
                    <a16:creationId xmlns:a16="http://schemas.microsoft.com/office/drawing/2014/main" id="{4E137AB5-7D49-9997-FC5C-50103F4AB9FB}"/>
                  </a:ext>
                </a:extLst>
              </p:cNvPr>
              <p:cNvSpPr>
                <a:spLocks/>
              </p:cNvSpPr>
              <p:nvPr/>
            </p:nvSpPr>
            <p:spPr bwMode="auto">
              <a:xfrm>
                <a:off x="4156075" y="4511675"/>
                <a:ext cx="2239963" cy="1666875"/>
              </a:xfrm>
              <a:custGeom>
                <a:avLst/>
                <a:gdLst>
                  <a:gd name="T0" fmla="*/ 221 w 594"/>
                  <a:gd name="T1" fmla="*/ 442 h 442"/>
                  <a:gd name="T2" fmla="*/ 0 w 594"/>
                  <a:gd name="T3" fmla="*/ 221 h 442"/>
                  <a:gd name="T4" fmla="*/ 221 w 594"/>
                  <a:gd name="T5" fmla="*/ 0 h 442"/>
                  <a:gd name="T6" fmla="*/ 378 w 594"/>
                  <a:gd name="T7" fmla="*/ 65 h 442"/>
                  <a:gd name="T8" fmla="*/ 514 w 594"/>
                  <a:gd name="T9" fmla="*/ 136 h 442"/>
                  <a:gd name="T10" fmla="*/ 594 w 594"/>
                  <a:gd name="T11" fmla="*/ 111 h 442"/>
                  <a:gd name="T12" fmla="*/ 567 w 594"/>
                  <a:gd name="T13" fmla="*/ 221 h 442"/>
                  <a:gd name="T14" fmla="*/ 594 w 594"/>
                  <a:gd name="T15" fmla="*/ 331 h 442"/>
                  <a:gd name="T16" fmla="*/ 514 w 594"/>
                  <a:gd name="T17" fmla="*/ 306 h 442"/>
                  <a:gd name="T18" fmla="*/ 378 w 594"/>
                  <a:gd name="T19" fmla="*/ 378 h 442"/>
                  <a:gd name="T20" fmla="*/ 221 w 594"/>
                  <a:gd name="T21"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4" h="442">
                    <a:moveTo>
                      <a:pt x="221" y="442"/>
                    </a:moveTo>
                    <a:cubicBezTo>
                      <a:pt x="99" y="442"/>
                      <a:pt x="0" y="343"/>
                      <a:pt x="0" y="221"/>
                    </a:cubicBezTo>
                    <a:cubicBezTo>
                      <a:pt x="0" y="99"/>
                      <a:pt x="99" y="0"/>
                      <a:pt x="221" y="0"/>
                    </a:cubicBezTo>
                    <a:cubicBezTo>
                      <a:pt x="280" y="0"/>
                      <a:pt x="336" y="23"/>
                      <a:pt x="378" y="65"/>
                    </a:cubicBezTo>
                    <a:cubicBezTo>
                      <a:pt x="426" y="113"/>
                      <a:pt x="471" y="136"/>
                      <a:pt x="514" y="136"/>
                    </a:cubicBezTo>
                    <a:cubicBezTo>
                      <a:pt x="540" y="136"/>
                      <a:pt x="567" y="128"/>
                      <a:pt x="594" y="111"/>
                    </a:cubicBezTo>
                    <a:cubicBezTo>
                      <a:pt x="577" y="144"/>
                      <a:pt x="567" y="182"/>
                      <a:pt x="567" y="221"/>
                    </a:cubicBezTo>
                    <a:cubicBezTo>
                      <a:pt x="567" y="260"/>
                      <a:pt x="577" y="298"/>
                      <a:pt x="594" y="331"/>
                    </a:cubicBezTo>
                    <a:cubicBezTo>
                      <a:pt x="567" y="314"/>
                      <a:pt x="540" y="306"/>
                      <a:pt x="514" y="306"/>
                    </a:cubicBezTo>
                    <a:cubicBezTo>
                      <a:pt x="471" y="306"/>
                      <a:pt x="426" y="329"/>
                      <a:pt x="378" y="378"/>
                    </a:cubicBezTo>
                    <a:cubicBezTo>
                      <a:pt x="336" y="419"/>
                      <a:pt x="280" y="442"/>
                      <a:pt x="221" y="442"/>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0">
                <a:extLst>
                  <a:ext uri="{FF2B5EF4-FFF2-40B4-BE49-F238E27FC236}">
                    <a16:creationId xmlns:a16="http://schemas.microsoft.com/office/drawing/2014/main" id="{E415B0FA-8501-BBD1-0CB7-F3ABDD49F9DC}"/>
                  </a:ext>
                </a:extLst>
              </p:cNvPr>
              <p:cNvSpPr>
                <a:spLocks/>
              </p:cNvSpPr>
              <p:nvPr/>
            </p:nvSpPr>
            <p:spPr bwMode="auto">
              <a:xfrm>
                <a:off x="6365875" y="3911600"/>
                <a:ext cx="1903413" cy="2266950"/>
              </a:xfrm>
              <a:custGeom>
                <a:avLst/>
                <a:gdLst>
                  <a:gd name="T0" fmla="*/ 221 w 505"/>
                  <a:gd name="T1" fmla="*/ 601 h 601"/>
                  <a:gd name="T2" fmla="*/ 0 w 505"/>
                  <a:gd name="T3" fmla="*/ 380 h 601"/>
                  <a:gd name="T4" fmla="*/ 166 w 505"/>
                  <a:gd name="T5" fmla="*/ 166 h 601"/>
                  <a:gd name="T6" fmla="*/ 314 w 505"/>
                  <a:gd name="T7" fmla="*/ 0 h 601"/>
                  <a:gd name="T8" fmla="*/ 505 w 505"/>
                  <a:gd name="T9" fmla="*/ 111 h 601"/>
                  <a:gd name="T10" fmla="*/ 435 w 505"/>
                  <a:gd name="T11" fmla="*/ 323 h 601"/>
                  <a:gd name="T12" fmla="*/ 442 w 505"/>
                  <a:gd name="T13" fmla="*/ 380 h 601"/>
                  <a:gd name="T14" fmla="*/ 221 w 505"/>
                  <a:gd name="T15" fmla="*/ 601 h 6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5" h="601">
                    <a:moveTo>
                      <a:pt x="221" y="601"/>
                    </a:moveTo>
                    <a:cubicBezTo>
                      <a:pt x="99" y="601"/>
                      <a:pt x="0" y="502"/>
                      <a:pt x="0" y="380"/>
                    </a:cubicBezTo>
                    <a:cubicBezTo>
                      <a:pt x="0" y="279"/>
                      <a:pt x="68" y="191"/>
                      <a:pt x="166" y="166"/>
                    </a:cubicBezTo>
                    <a:cubicBezTo>
                      <a:pt x="270" y="137"/>
                      <a:pt x="317" y="86"/>
                      <a:pt x="314" y="0"/>
                    </a:cubicBezTo>
                    <a:cubicBezTo>
                      <a:pt x="355" y="65"/>
                      <a:pt x="426" y="107"/>
                      <a:pt x="505" y="111"/>
                    </a:cubicBezTo>
                    <a:cubicBezTo>
                      <a:pt x="428" y="151"/>
                      <a:pt x="407" y="217"/>
                      <a:pt x="435" y="323"/>
                    </a:cubicBezTo>
                    <a:cubicBezTo>
                      <a:pt x="440" y="341"/>
                      <a:pt x="442" y="361"/>
                      <a:pt x="442" y="380"/>
                    </a:cubicBezTo>
                    <a:cubicBezTo>
                      <a:pt x="442" y="502"/>
                      <a:pt x="343" y="601"/>
                      <a:pt x="221" y="60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11">
                <a:extLst>
                  <a:ext uri="{FF2B5EF4-FFF2-40B4-BE49-F238E27FC236}">
                    <a16:creationId xmlns:a16="http://schemas.microsoft.com/office/drawing/2014/main" id="{54BCE7A5-E6E3-A397-D92A-BBEC190E718C}"/>
                  </a:ext>
                </a:extLst>
              </p:cNvPr>
              <p:cNvSpPr>
                <a:spLocks noChangeArrowheads="1"/>
              </p:cNvSpPr>
              <p:nvPr/>
            </p:nvSpPr>
            <p:spPr bwMode="auto">
              <a:xfrm>
                <a:off x="3195638" y="2738438"/>
                <a:ext cx="1374775" cy="1376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12">
                <a:extLst>
                  <a:ext uri="{FF2B5EF4-FFF2-40B4-BE49-F238E27FC236}">
                    <a16:creationId xmlns:a16="http://schemas.microsoft.com/office/drawing/2014/main" id="{AA51E1A9-C48F-3862-3529-299B4E994C39}"/>
                  </a:ext>
                </a:extLst>
              </p:cNvPr>
              <p:cNvSpPr>
                <a:spLocks noChangeArrowheads="1"/>
              </p:cNvSpPr>
              <p:nvPr/>
            </p:nvSpPr>
            <p:spPr bwMode="auto">
              <a:xfrm>
                <a:off x="4303713" y="4659313"/>
                <a:ext cx="1371600" cy="13716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13">
                <a:extLst>
                  <a:ext uri="{FF2B5EF4-FFF2-40B4-BE49-F238E27FC236}">
                    <a16:creationId xmlns:a16="http://schemas.microsoft.com/office/drawing/2014/main" id="{E82FCE41-A526-2399-78CD-17BD0BD7310C}"/>
                  </a:ext>
                </a:extLst>
              </p:cNvPr>
              <p:cNvSpPr>
                <a:spLocks noChangeArrowheads="1"/>
              </p:cNvSpPr>
              <p:nvPr/>
            </p:nvSpPr>
            <p:spPr bwMode="auto">
              <a:xfrm>
                <a:off x="6511925" y="4659313"/>
                <a:ext cx="1373188" cy="13716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14">
                <a:extLst>
                  <a:ext uri="{FF2B5EF4-FFF2-40B4-BE49-F238E27FC236}">
                    <a16:creationId xmlns:a16="http://schemas.microsoft.com/office/drawing/2014/main" id="{3898B08C-F272-AEF1-3F10-BC1D0D9C54CA}"/>
                  </a:ext>
                </a:extLst>
              </p:cNvPr>
              <p:cNvSpPr>
                <a:spLocks noChangeArrowheads="1"/>
              </p:cNvSpPr>
              <p:nvPr/>
            </p:nvSpPr>
            <p:spPr bwMode="auto">
              <a:xfrm>
                <a:off x="7624763" y="2738438"/>
                <a:ext cx="1371600" cy="1376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15">
                <a:extLst>
                  <a:ext uri="{FF2B5EF4-FFF2-40B4-BE49-F238E27FC236}">
                    <a16:creationId xmlns:a16="http://schemas.microsoft.com/office/drawing/2014/main" id="{55D5A06E-8779-9B5A-4DFB-5C2607B4002B}"/>
                  </a:ext>
                </a:extLst>
              </p:cNvPr>
              <p:cNvSpPr>
                <a:spLocks noChangeArrowheads="1"/>
              </p:cNvSpPr>
              <p:nvPr/>
            </p:nvSpPr>
            <p:spPr bwMode="auto">
              <a:xfrm>
                <a:off x="6511925" y="822325"/>
                <a:ext cx="1373188" cy="13731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16">
                <a:extLst>
                  <a:ext uri="{FF2B5EF4-FFF2-40B4-BE49-F238E27FC236}">
                    <a16:creationId xmlns:a16="http://schemas.microsoft.com/office/drawing/2014/main" id="{79B9CD96-33A5-0BA1-9CA2-D3A8A375A19C}"/>
                  </a:ext>
                </a:extLst>
              </p:cNvPr>
              <p:cNvSpPr>
                <a:spLocks noChangeArrowheads="1"/>
              </p:cNvSpPr>
              <p:nvPr/>
            </p:nvSpPr>
            <p:spPr bwMode="auto">
              <a:xfrm>
                <a:off x="4303713" y="822325"/>
                <a:ext cx="1371600" cy="13731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Shape 2389">
              <a:extLst>
                <a:ext uri="{FF2B5EF4-FFF2-40B4-BE49-F238E27FC236}">
                  <a16:creationId xmlns:a16="http://schemas.microsoft.com/office/drawing/2014/main" id="{D47935E2-F26A-B2AF-4B64-9AB0A358687D}"/>
                </a:ext>
              </a:extLst>
            </p:cNvPr>
            <p:cNvSpPr/>
            <p:nvPr/>
          </p:nvSpPr>
          <p:spPr>
            <a:xfrm>
              <a:off x="5151148" y="5129835"/>
              <a:ext cx="372274" cy="304565"/>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5"/>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 name="Shape 2390">
              <a:extLst>
                <a:ext uri="{FF2B5EF4-FFF2-40B4-BE49-F238E27FC236}">
                  <a16:creationId xmlns:a16="http://schemas.microsoft.com/office/drawing/2014/main" id="{580634CD-8038-72F8-D3AE-D35736E6C916}"/>
                </a:ext>
              </a:extLst>
            </p:cNvPr>
            <p:cNvSpPr/>
            <p:nvPr/>
          </p:nvSpPr>
          <p:spPr>
            <a:xfrm>
              <a:off x="6665856" y="5131233"/>
              <a:ext cx="372274" cy="37224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7" name="Shape 2435">
              <a:extLst>
                <a:ext uri="{FF2B5EF4-FFF2-40B4-BE49-F238E27FC236}">
                  <a16:creationId xmlns:a16="http://schemas.microsoft.com/office/drawing/2014/main" id="{6F6FA0EA-B79A-1E4C-7413-13B6E5BB6554}"/>
                </a:ext>
              </a:extLst>
            </p:cNvPr>
            <p:cNvSpPr/>
            <p:nvPr/>
          </p:nvSpPr>
          <p:spPr>
            <a:xfrm>
              <a:off x="6693899" y="2432684"/>
              <a:ext cx="372274" cy="37224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8" name="Shape 2447">
              <a:extLst>
                <a:ext uri="{FF2B5EF4-FFF2-40B4-BE49-F238E27FC236}">
                  <a16:creationId xmlns:a16="http://schemas.microsoft.com/office/drawing/2014/main" id="{5D1C622D-4CC3-59C2-36E7-B36C37BA5561}"/>
                </a:ext>
              </a:extLst>
            </p:cNvPr>
            <p:cNvSpPr/>
            <p:nvPr/>
          </p:nvSpPr>
          <p:spPr>
            <a:xfrm>
              <a:off x="5151148" y="2466525"/>
              <a:ext cx="372274" cy="304565"/>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 name="Shape 2627">
              <a:extLst>
                <a:ext uri="{FF2B5EF4-FFF2-40B4-BE49-F238E27FC236}">
                  <a16:creationId xmlns:a16="http://schemas.microsoft.com/office/drawing/2014/main" id="{4713E8FA-143C-516D-DAC3-97BA8C8F8BEB}"/>
                </a:ext>
              </a:extLst>
            </p:cNvPr>
            <p:cNvSpPr/>
            <p:nvPr/>
          </p:nvSpPr>
          <p:spPr>
            <a:xfrm>
              <a:off x="7428381" y="3783737"/>
              <a:ext cx="372274" cy="37224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0" name="Shape 2630">
              <a:extLst>
                <a:ext uri="{FF2B5EF4-FFF2-40B4-BE49-F238E27FC236}">
                  <a16:creationId xmlns:a16="http://schemas.microsoft.com/office/drawing/2014/main" id="{10B6C1C0-9555-5846-9C51-C9113D309614}"/>
                </a:ext>
              </a:extLst>
            </p:cNvPr>
            <p:cNvSpPr/>
            <p:nvPr/>
          </p:nvSpPr>
          <p:spPr>
            <a:xfrm>
              <a:off x="4386551" y="3770334"/>
              <a:ext cx="372042" cy="372263"/>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accent6"/>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23" name="Rectangle 22">
            <a:extLst>
              <a:ext uri="{FF2B5EF4-FFF2-40B4-BE49-F238E27FC236}">
                <a16:creationId xmlns:a16="http://schemas.microsoft.com/office/drawing/2014/main" id="{9C7517F6-4551-E669-ED38-C08270C60F78}"/>
              </a:ext>
            </a:extLst>
          </p:cNvPr>
          <p:cNvSpPr/>
          <p:nvPr/>
        </p:nvSpPr>
        <p:spPr>
          <a:xfrm>
            <a:off x="8547693" y="5242424"/>
            <a:ext cx="2392664" cy="419923"/>
          </a:xfrm>
          <a:prstGeom prst="rect">
            <a:avLst/>
          </a:prstGeom>
        </p:spPr>
        <p:txBody>
          <a:bodyPr wrap="square" lIns="0" tIns="0" rIns="0" bIns="0">
            <a:spAutoFit/>
          </a:bodyPr>
          <a:lstStyle/>
          <a:p>
            <a:pPr>
              <a:lnSpc>
                <a:spcPct val="130000"/>
              </a:lnSpc>
            </a:pPr>
            <a:r>
              <a:rPr lang="en-US" sz="1100" i="0">
                <a:solidFill>
                  <a:schemeClr val="tx1">
                    <a:lumMod val="50000"/>
                    <a:lumOff val="50000"/>
                  </a:schemeClr>
                </a:solidFill>
                <a:effectLst/>
                <a:latin typeface="Barlow" panose="00000500000000000000" pitchFamily="2" charset="0"/>
              </a:rPr>
              <a:t>Lorem Ipsum is simply dummy text of the printing and type.</a:t>
            </a:r>
            <a:endParaRPr lang="en-US" sz="1100">
              <a:solidFill>
                <a:schemeClr val="tx1">
                  <a:lumMod val="50000"/>
                  <a:lumOff val="50000"/>
                </a:schemeClr>
              </a:solidFill>
              <a:latin typeface="Barlow" panose="00000500000000000000" pitchFamily="2" charset="0"/>
            </a:endParaRPr>
          </a:p>
        </p:txBody>
      </p:sp>
      <p:sp>
        <p:nvSpPr>
          <p:cNvPr id="24" name="TextBox 23">
            <a:extLst>
              <a:ext uri="{FF2B5EF4-FFF2-40B4-BE49-F238E27FC236}">
                <a16:creationId xmlns:a16="http://schemas.microsoft.com/office/drawing/2014/main" id="{D4783F13-1305-ED94-50D8-F1C51ACD0380}"/>
              </a:ext>
            </a:extLst>
          </p:cNvPr>
          <p:cNvSpPr txBox="1"/>
          <p:nvPr/>
        </p:nvSpPr>
        <p:spPr>
          <a:xfrm>
            <a:off x="8547693" y="4957740"/>
            <a:ext cx="2202641" cy="252751"/>
          </a:xfrm>
          <a:prstGeom prst="rect">
            <a:avLst/>
          </a:prstGeom>
          <a:noFill/>
        </p:spPr>
        <p:txBody>
          <a:bodyPr wrap="square" lIns="0" tIns="0" rIns="0" bIns="0" rtlCol="0">
            <a:spAutoFit/>
          </a:bodyPr>
          <a:lstStyle/>
          <a:p>
            <a:r>
              <a:rPr lang="en-US" sz="1600" b="1" spc="300" dirty="0">
                <a:solidFill>
                  <a:schemeClr val="accent4"/>
                </a:solidFill>
                <a:latin typeface="Barlow" panose="00000500000000000000" pitchFamily="2" charset="0"/>
              </a:rPr>
              <a:t>YOUR TITLE</a:t>
            </a:r>
          </a:p>
        </p:txBody>
      </p:sp>
      <p:sp>
        <p:nvSpPr>
          <p:cNvPr id="25" name="Rectangle 24">
            <a:extLst>
              <a:ext uri="{FF2B5EF4-FFF2-40B4-BE49-F238E27FC236}">
                <a16:creationId xmlns:a16="http://schemas.microsoft.com/office/drawing/2014/main" id="{EDDE254A-A5E9-7874-CDB4-0942067FEF66}"/>
              </a:ext>
            </a:extLst>
          </p:cNvPr>
          <p:cNvSpPr/>
          <p:nvPr/>
        </p:nvSpPr>
        <p:spPr>
          <a:xfrm>
            <a:off x="1251644" y="5242424"/>
            <a:ext cx="2392664" cy="419923"/>
          </a:xfrm>
          <a:prstGeom prst="rect">
            <a:avLst/>
          </a:prstGeom>
        </p:spPr>
        <p:txBody>
          <a:bodyPr wrap="square" lIns="0" tIns="0" rIns="0" bIns="0">
            <a:spAutoFit/>
          </a:bodyPr>
          <a:lstStyle/>
          <a:p>
            <a:pPr algn="r">
              <a:lnSpc>
                <a:spcPct val="130000"/>
              </a:lnSpc>
            </a:pPr>
            <a:r>
              <a:rPr lang="en-US" sz="1100" i="0">
                <a:solidFill>
                  <a:schemeClr val="tx1">
                    <a:lumMod val="50000"/>
                    <a:lumOff val="50000"/>
                  </a:schemeClr>
                </a:solidFill>
                <a:effectLst/>
                <a:latin typeface="Barlow" panose="00000500000000000000" pitchFamily="2" charset="0"/>
              </a:rPr>
              <a:t>Lorem Ipsum is simply dummy text of the printing and type.</a:t>
            </a:r>
            <a:endParaRPr lang="en-US" sz="1100">
              <a:solidFill>
                <a:schemeClr val="tx1">
                  <a:lumMod val="50000"/>
                  <a:lumOff val="50000"/>
                </a:schemeClr>
              </a:solidFill>
              <a:latin typeface="Barlow" panose="00000500000000000000" pitchFamily="2" charset="0"/>
            </a:endParaRPr>
          </a:p>
        </p:txBody>
      </p:sp>
      <p:sp>
        <p:nvSpPr>
          <p:cNvPr id="26" name="TextBox 25">
            <a:extLst>
              <a:ext uri="{FF2B5EF4-FFF2-40B4-BE49-F238E27FC236}">
                <a16:creationId xmlns:a16="http://schemas.microsoft.com/office/drawing/2014/main" id="{814AD1BA-43EC-A6A9-E7D8-F7B90464F6DD}"/>
              </a:ext>
            </a:extLst>
          </p:cNvPr>
          <p:cNvSpPr txBox="1"/>
          <p:nvPr/>
        </p:nvSpPr>
        <p:spPr>
          <a:xfrm>
            <a:off x="1441666" y="4957740"/>
            <a:ext cx="2202641" cy="252751"/>
          </a:xfrm>
          <a:prstGeom prst="rect">
            <a:avLst/>
          </a:prstGeom>
          <a:noFill/>
        </p:spPr>
        <p:txBody>
          <a:bodyPr wrap="square" lIns="0" tIns="0" rIns="0" bIns="0" rtlCol="0">
            <a:spAutoFit/>
          </a:bodyPr>
          <a:lstStyle/>
          <a:p>
            <a:pPr algn="r"/>
            <a:r>
              <a:rPr lang="en-US" sz="1600" b="1" spc="300" dirty="0">
                <a:solidFill>
                  <a:schemeClr val="accent5"/>
                </a:solidFill>
                <a:latin typeface="Barlow" panose="00000500000000000000" pitchFamily="2" charset="0"/>
              </a:rPr>
              <a:t>YOUR TITLE</a:t>
            </a:r>
          </a:p>
        </p:txBody>
      </p:sp>
      <p:sp>
        <p:nvSpPr>
          <p:cNvPr id="27" name="Rectangle 26">
            <a:extLst>
              <a:ext uri="{FF2B5EF4-FFF2-40B4-BE49-F238E27FC236}">
                <a16:creationId xmlns:a16="http://schemas.microsoft.com/office/drawing/2014/main" id="{4DE438F1-C28A-3BD3-BA55-2543AE4F13B2}"/>
              </a:ext>
            </a:extLst>
          </p:cNvPr>
          <p:cNvSpPr/>
          <p:nvPr/>
        </p:nvSpPr>
        <p:spPr>
          <a:xfrm>
            <a:off x="9037522" y="3751807"/>
            <a:ext cx="2392664" cy="419923"/>
          </a:xfrm>
          <a:prstGeom prst="rect">
            <a:avLst/>
          </a:prstGeom>
        </p:spPr>
        <p:txBody>
          <a:bodyPr wrap="square" lIns="0" tIns="0" rIns="0" bIns="0">
            <a:spAutoFit/>
          </a:bodyPr>
          <a:lstStyle/>
          <a:p>
            <a:pPr>
              <a:lnSpc>
                <a:spcPct val="130000"/>
              </a:lnSpc>
            </a:pPr>
            <a:r>
              <a:rPr lang="en-US" sz="1100" i="0">
                <a:solidFill>
                  <a:schemeClr val="tx1">
                    <a:lumMod val="50000"/>
                    <a:lumOff val="50000"/>
                  </a:schemeClr>
                </a:solidFill>
                <a:effectLst/>
                <a:latin typeface="Barlow" panose="00000500000000000000" pitchFamily="2" charset="0"/>
              </a:rPr>
              <a:t>Lorem Ipsum is simply dummy text of the printing and type.</a:t>
            </a:r>
            <a:endParaRPr lang="en-US" sz="1100">
              <a:solidFill>
                <a:schemeClr val="tx1">
                  <a:lumMod val="50000"/>
                  <a:lumOff val="50000"/>
                </a:schemeClr>
              </a:solidFill>
              <a:latin typeface="Barlow" panose="00000500000000000000" pitchFamily="2" charset="0"/>
            </a:endParaRPr>
          </a:p>
        </p:txBody>
      </p:sp>
      <p:sp>
        <p:nvSpPr>
          <p:cNvPr id="28" name="TextBox 27">
            <a:extLst>
              <a:ext uri="{FF2B5EF4-FFF2-40B4-BE49-F238E27FC236}">
                <a16:creationId xmlns:a16="http://schemas.microsoft.com/office/drawing/2014/main" id="{83607880-81C4-B919-497F-E249E0594BEC}"/>
              </a:ext>
            </a:extLst>
          </p:cNvPr>
          <p:cNvSpPr txBox="1"/>
          <p:nvPr/>
        </p:nvSpPr>
        <p:spPr>
          <a:xfrm>
            <a:off x="9037522" y="3467123"/>
            <a:ext cx="2202641" cy="252751"/>
          </a:xfrm>
          <a:prstGeom prst="rect">
            <a:avLst/>
          </a:prstGeom>
          <a:noFill/>
        </p:spPr>
        <p:txBody>
          <a:bodyPr wrap="square" lIns="0" tIns="0" rIns="0" bIns="0" rtlCol="0">
            <a:spAutoFit/>
          </a:bodyPr>
          <a:lstStyle/>
          <a:p>
            <a:r>
              <a:rPr lang="en-US" sz="1600" b="1" spc="300" dirty="0">
                <a:solidFill>
                  <a:schemeClr val="accent3"/>
                </a:solidFill>
                <a:latin typeface="Barlow" panose="00000500000000000000" pitchFamily="2" charset="0"/>
              </a:rPr>
              <a:t>YOUR TITLE</a:t>
            </a:r>
          </a:p>
        </p:txBody>
      </p:sp>
      <p:sp>
        <p:nvSpPr>
          <p:cNvPr id="29" name="Rectangle 28">
            <a:extLst>
              <a:ext uri="{FF2B5EF4-FFF2-40B4-BE49-F238E27FC236}">
                <a16:creationId xmlns:a16="http://schemas.microsoft.com/office/drawing/2014/main" id="{F1902EEE-ABDB-C14C-20D3-93E8E5A86535}"/>
              </a:ext>
            </a:extLst>
          </p:cNvPr>
          <p:cNvSpPr/>
          <p:nvPr/>
        </p:nvSpPr>
        <p:spPr>
          <a:xfrm>
            <a:off x="826836" y="3751807"/>
            <a:ext cx="2392664" cy="419923"/>
          </a:xfrm>
          <a:prstGeom prst="rect">
            <a:avLst/>
          </a:prstGeom>
        </p:spPr>
        <p:txBody>
          <a:bodyPr wrap="square" lIns="0" tIns="0" rIns="0" bIns="0">
            <a:spAutoFit/>
          </a:bodyPr>
          <a:lstStyle/>
          <a:p>
            <a:pPr algn="r">
              <a:lnSpc>
                <a:spcPct val="130000"/>
              </a:lnSpc>
            </a:pPr>
            <a:r>
              <a:rPr lang="en-US" sz="1100" i="0">
                <a:solidFill>
                  <a:schemeClr val="tx1">
                    <a:lumMod val="50000"/>
                    <a:lumOff val="50000"/>
                  </a:schemeClr>
                </a:solidFill>
                <a:effectLst/>
                <a:latin typeface="Barlow" panose="00000500000000000000" pitchFamily="2" charset="0"/>
              </a:rPr>
              <a:t>Lorem Ipsum is simply dummy text of the printing and type.</a:t>
            </a:r>
            <a:endParaRPr lang="en-US" sz="1100">
              <a:solidFill>
                <a:schemeClr val="tx1">
                  <a:lumMod val="50000"/>
                  <a:lumOff val="50000"/>
                </a:schemeClr>
              </a:solidFill>
              <a:latin typeface="Barlow" panose="00000500000000000000" pitchFamily="2" charset="0"/>
            </a:endParaRPr>
          </a:p>
        </p:txBody>
      </p:sp>
      <p:sp>
        <p:nvSpPr>
          <p:cNvPr id="30" name="TextBox 29">
            <a:extLst>
              <a:ext uri="{FF2B5EF4-FFF2-40B4-BE49-F238E27FC236}">
                <a16:creationId xmlns:a16="http://schemas.microsoft.com/office/drawing/2014/main" id="{1BAF1FA2-7AE6-90A0-78D9-DDDFAA917271}"/>
              </a:ext>
            </a:extLst>
          </p:cNvPr>
          <p:cNvSpPr txBox="1"/>
          <p:nvPr/>
        </p:nvSpPr>
        <p:spPr>
          <a:xfrm>
            <a:off x="1016858" y="3467123"/>
            <a:ext cx="2202641" cy="252751"/>
          </a:xfrm>
          <a:prstGeom prst="rect">
            <a:avLst/>
          </a:prstGeom>
          <a:noFill/>
        </p:spPr>
        <p:txBody>
          <a:bodyPr wrap="square" lIns="0" tIns="0" rIns="0" bIns="0" rtlCol="0">
            <a:spAutoFit/>
          </a:bodyPr>
          <a:lstStyle/>
          <a:p>
            <a:pPr algn="r"/>
            <a:r>
              <a:rPr lang="en-US" sz="1600" b="1" spc="300" dirty="0">
                <a:solidFill>
                  <a:schemeClr val="accent6"/>
                </a:solidFill>
                <a:latin typeface="Barlow" panose="00000500000000000000" pitchFamily="2" charset="0"/>
              </a:rPr>
              <a:t>YOUR TITLE</a:t>
            </a:r>
          </a:p>
        </p:txBody>
      </p:sp>
      <p:sp>
        <p:nvSpPr>
          <p:cNvPr id="31" name="Rectangle 30">
            <a:extLst>
              <a:ext uri="{FF2B5EF4-FFF2-40B4-BE49-F238E27FC236}">
                <a16:creationId xmlns:a16="http://schemas.microsoft.com/office/drawing/2014/main" id="{3DF11A41-D5E2-C244-3721-40AFEE813966}"/>
              </a:ext>
            </a:extLst>
          </p:cNvPr>
          <p:cNvSpPr/>
          <p:nvPr/>
        </p:nvSpPr>
        <p:spPr>
          <a:xfrm>
            <a:off x="1251644" y="2261191"/>
            <a:ext cx="2392664" cy="419923"/>
          </a:xfrm>
          <a:prstGeom prst="rect">
            <a:avLst/>
          </a:prstGeom>
        </p:spPr>
        <p:txBody>
          <a:bodyPr wrap="square" lIns="0" tIns="0" rIns="0" bIns="0">
            <a:spAutoFit/>
          </a:bodyPr>
          <a:lstStyle/>
          <a:p>
            <a:pPr algn="r">
              <a:lnSpc>
                <a:spcPct val="130000"/>
              </a:lnSpc>
            </a:pPr>
            <a:r>
              <a:rPr lang="en-US" sz="1100" i="0" dirty="0">
                <a:solidFill>
                  <a:schemeClr val="tx1">
                    <a:lumMod val="50000"/>
                    <a:lumOff val="50000"/>
                  </a:schemeClr>
                </a:solidFill>
                <a:effectLst/>
                <a:latin typeface="Barlow" panose="00000500000000000000" pitchFamily="2" charset="0"/>
              </a:rPr>
              <a:t>Lorem Ipsum is simply dummy text of the printing and type.</a:t>
            </a:r>
            <a:endParaRPr lang="en-US" sz="1100" dirty="0">
              <a:solidFill>
                <a:schemeClr val="tx1">
                  <a:lumMod val="50000"/>
                  <a:lumOff val="50000"/>
                </a:schemeClr>
              </a:solidFill>
              <a:latin typeface="Barlow" panose="00000500000000000000" pitchFamily="2" charset="0"/>
            </a:endParaRPr>
          </a:p>
        </p:txBody>
      </p:sp>
      <p:sp>
        <p:nvSpPr>
          <p:cNvPr id="32" name="TextBox 31">
            <a:extLst>
              <a:ext uri="{FF2B5EF4-FFF2-40B4-BE49-F238E27FC236}">
                <a16:creationId xmlns:a16="http://schemas.microsoft.com/office/drawing/2014/main" id="{3AAC0C09-3665-770F-7FE4-3D02BF5A0710}"/>
              </a:ext>
            </a:extLst>
          </p:cNvPr>
          <p:cNvSpPr txBox="1"/>
          <p:nvPr/>
        </p:nvSpPr>
        <p:spPr>
          <a:xfrm>
            <a:off x="1441666" y="1976507"/>
            <a:ext cx="2202641" cy="252751"/>
          </a:xfrm>
          <a:prstGeom prst="rect">
            <a:avLst/>
          </a:prstGeom>
          <a:noFill/>
        </p:spPr>
        <p:txBody>
          <a:bodyPr wrap="square" lIns="0" tIns="0" rIns="0" bIns="0" rtlCol="0">
            <a:spAutoFit/>
          </a:bodyPr>
          <a:lstStyle/>
          <a:p>
            <a:pPr algn="r"/>
            <a:r>
              <a:rPr lang="en-US" sz="1600" b="1" spc="300" dirty="0">
                <a:solidFill>
                  <a:schemeClr val="accent1"/>
                </a:solidFill>
                <a:latin typeface="Barlow" panose="00000500000000000000" pitchFamily="2" charset="0"/>
              </a:rPr>
              <a:t>YOUR TITLE</a:t>
            </a:r>
          </a:p>
        </p:txBody>
      </p:sp>
      <p:sp>
        <p:nvSpPr>
          <p:cNvPr id="33" name="Rectangle 32">
            <a:extLst>
              <a:ext uri="{FF2B5EF4-FFF2-40B4-BE49-F238E27FC236}">
                <a16:creationId xmlns:a16="http://schemas.microsoft.com/office/drawing/2014/main" id="{4FADCC6D-B914-0436-9A67-07DE78CDD317}"/>
              </a:ext>
            </a:extLst>
          </p:cNvPr>
          <p:cNvSpPr/>
          <p:nvPr/>
        </p:nvSpPr>
        <p:spPr>
          <a:xfrm>
            <a:off x="8547693" y="2261191"/>
            <a:ext cx="2392664" cy="419923"/>
          </a:xfrm>
          <a:prstGeom prst="rect">
            <a:avLst/>
          </a:prstGeom>
        </p:spPr>
        <p:txBody>
          <a:bodyPr wrap="square" lIns="0" tIns="0" rIns="0" bIns="0">
            <a:spAutoFit/>
          </a:bodyPr>
          <a:lstStyle/>
          <a:p>
            <a:pPr>
              <a:lnSpc>
                <a:spcPct val="130000"/>
              </a:lnSpc>
            </a:pPr>
            <a:r>
              <a:rPr lang="en-US" sz="1100" i="0">
                <a:solidFill>
                  <a:schemeClr val="tx1">
                    <a:lumMod val="50000"/>
                    <a:lumOff val="50000"/>
                  </a:schemeClr>
                </a:solidFill>
                <a:effectLst/>
                <a:latin typeface="Barlow" panose="00000500000000000000" pitchFamily="2" charset="0"/>
              </a:rPr>
              <a:t>Lorem Ipsum is simply dummy text of the printing and type.</a:t>
            </a:r>
            <a:endParaRPr lang="en-US" sz="1100">
              <a:solidFill>
                <a:schemeClr val="tx1">
                  <a:lumMod val="50000"/>
                  <a:lumOff val="50000"/>
                </a:schemeClr>
              </a:solidFill>
              <a:latin typeface="Barlow" panose="00000500000000000000" pitchFamily="2" charset="0"/>
            </a:endParaRPr>
          </a:p>
        </p:txBody>
      </p:sp>
      <p:sp>
        <p:nvSpPr>
          <p:cNvPr id="34" name="TextBox 33">
            <a:extLst>
              <a:ext uri="{FF2B5EF4-FFF2-40B4-BE49-F238E27FC236}">
                <a16:creationId xmlns:a16="http://schemas.microsoft.com/office/drawing/2014/main" id="{342FE2A1-DB2B-6FDB-EEF4-6648976825DE}"/>
              </a:ext>
            </a:extLst>
          </p:cNvPr>
          <p:cNvSpPr txBox="1"/>
          <p:nvPr/>
        </p:nvSpPr>
        <p:spPr>
          <a:xfrm>
            <a:off x="8547693" y="1976507"/>
            <a:ext cx="2202641" cy="252751"/>
          </a:xfrm>
          <a:prstGeom prst="rect">
            <a:avLst/>
          </a:prstGeom>
          <a:noFill/>
        </p:spPr>
        <p:txBody>
          <a:bodyPr wrap="square" lIns="0" tIns="0" rIns="0" bIns="0" rtlCol="0">
            <a:spAutoFit/>
          </a:bodyPr>
          <a:lstStyle/>
          <a:p>
            <a:r>
              <a:rPr lang="en-US" sz="1600" b="1" spc="300" dirty="0">
                <a:solidFill>
                  <a:schemeClr val="accent2"/>
                </a:solidFill>
                <a:latin typeface="Barlow" panose="00000500000000000000" pitchFamily="2" charset="0"/>
              </a:rPr>
              <a:t>YOUR TITLE</a:t>
            </a:r>
          </a:p>
        </p:txBody>
      </p:sp>
    </p:spTree>
    <p:extLst>
      <p:ext uri="{BB962C8B-B14F-4D97-AF65-F5344CB8AC3E}">
        <p14:creationId xmlns:p14="http://schemas.microsoft.com/office/powerpoint/2010/main" val="74058511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3" name="TextBox 2">
            <a:extLst>
              <a:ext uri="{FF2B5EF4-FFF2-40B4-BE49-F238E27FC236}">
                <a16:creationId xmlns:a16="http://schemas.microsoft.com/office/drawing/2014/main" id="{7457DBAE-F833-B644-CB39-F7FA36608F7C}"/>
              </a:ext>
            </a:extLst>
          </p:cNvPr>
          <p:cNvSpPr txBox="1"/>
          <p:nvPr/>
        </p:nvSpPr>
        <p:spPr>
          <a:xfrm>
            <a:off x="1917136" y="2958431"/>
            <a:ext cx="1385315" cy="338554"/>
          </a:xfrm>
          <a:prstGeom prst="rect">
            <a:avLst/>
          </a:prstGeom>
          <a:noFill/>
        </p:spPr>
        <p:txBody>
          <a:bodyPr wrap="none" rtlCol="0">
            <a:spAutoFit/>
          </a:bodyPr>
          <a:lstStyle/>
          <a:p>
            <a:pPr algn="r"/>
            <a:r>
              <a:rPr lang="en-US" sz="1600" b="1" spc="100" dirty="0">
                <a:solidFill>
                  <a:schemeClr val="accent2"/>
                </a:solidFill>
                <a:latin typeface="Barlow" panose="00000500000000000000" pitchFamily="2" charset="0"/>
              </a:rPr>
              <a:t>YOUR TITLE</a:t>
            </a:r>
          </a:p>
        </p:txBody>
      </p:sp>
      <p:sp>
        <p:nvSpPr>
          <p:cNvPr id="4" name="TextBox 3">
            <a:extLst>
              <a:ext uri="{FF2B5EF4-FFF2-40B4-BE49-F238E27FC236}">
                <a16:creationId xmlns:a16="http://schemas.microsoft.com/office/drawing/2014/main" id="{12464701-B333-4E26-C940-06845951DB91}"/>
              </a:ext>
            </a:extLst>
          </p:cNvPr>
          <p:cNvSpPr txBox="1"/>
          <p:nvPr/>
        </p:nvSpPr>
        <p:spPr>
          <a:xfrm>
            <a:off x="1019454" y="3227754"/>
            <a:ext cx="2282997" cy="541880"/>
          </a:xfrm>
          <a:prstGeom prst="rect">
            <a:avLst/>
          </a:prstGeom>
          <a:noFill/>
        </p:spPr>
        <p:txBody>
          <a:bodyPr wrap="none" rtlCol="0">
            <a:spAutoFit/>
          </a:bodyPr>
          <a:lstStyle/>
          <a:p>
            <a:pPr algn="r">
              <a:lnSpc>
                <a:spcPct val="140000"/>
              </a:lnSpc>
            </a:pPr>
            <a:r>
              <a:rPr lang="en-US" sz="1100">
                <a:solidFill>
                  <a:schemeClr val="tx1">
                    <a:lumMod val="50000"/>
                    <a:lumOff val="50000"/>
                  </a:schemeClr>
                </a:solidFill>
                <a:latin typeface="Poppins" panose="00000500000000000000" pitchFamily="2" charset="0"/>
                <a:cs typeface="Poppins" panose="00000500000000000000" pitchFamily="2" charset="0"/>
              </a:rPr>
              <a:t>Lorem ipsum dolor, consectet</a:t>
            </a:r>
          </a:p>
          <a:p>
            <a:pPr algn="r">
              <a:lnSpc>
                <a:spcPct val="140000"/>
              </a:lnSpc>
            </a:pPr>
            <a:r>
              <a:rPr lang="en-US" sz="1100">
                <a:solidFill>
                  <a:schemeClr val="tx1">
                    <a:lumMod val="50000"/>
                    <a:lumOff val="50000"/>
                  </a:schemeClr>
                </a:solidFill>
                <a:latin typeface="Poppins" panose="00000500000000000000" pitchFamily="2" charset="0"/>
                <a:cs typeface="Poppins" panose="00000500000000000000" pitchFamily="2" charset="0"/>
              </a:rPr>
              <a:t>adipiscing elit roin cursu</a:t>
            </a:r>
          </a:p>
        </p:txBody>
      </p:sp>
      <p:sp>
        <p:nvSpPr>
          <p:cNvPr id="5" name="TextBox 4">
            <a:extLst>
              <a:ext uri="{FF2B5EF4-FFF2-40B4-BE49-F238E27FC236}">
                <a16:creationId xmlns:a16="http://schemas.microsoft.com/office/drawing/2014/main" id="{92DAFDDE-56C9-567C-125F-D78184C97429}"/>
              </a:ext>
            </a:extLst>
          </p:cNvPr>
          <p:cNvSpPr txBox="1"/>
          <p:nvPr/>
        </p:nvSpPr>
        <p:spPr>
          <a:xfrm>
            <a:off x="9366604" y="4464005"/>
            <a:ext cx="1641796" cy="338554"/>
          </a:xfrm>
          <a:prstGeom prst="rect">
            <a:avLst/>
          </a:prstGeom>
          <a:noFill/>
        </p:spPr>
        <p:txBody>
          <a:bodyPr wrap="none" rtlCol="0">
            <a:spAutoFit/>
          </a:bodyPr>
          <a:lstStyle/>
          <a:p>
            <a:r>
              <a:rPr lang="en-US" sz="1600" b="1" spc="300" dirty="0">
                <a:solidFill>
                  <a:schemeClr val="accent6"/>
                </a:solidFill>
                <a:latin typeface="Barlow" panose="00000500000000000000" pitchFamily="2" charset="0"/>
              </a:rPr>
              <a:t>YOUR TITLE</a:t>
            </a:r>
          </a:p>
        </p:txBody>
      </p:sp>
      <p:sp>
        <p:nvSpPr>
          <p:cNvPr id="6" name="TextBox 5">
            <a:extLst>
              <a:ext uri="{FF2B5EF4-FFF2-40B4-BE49-F238E27FC236}">
                <a16:creationId xmlns:a16="http://schemas.microsoft.com/office/drawing/2014/main" id="{7BA68FDD-D3CA-42E2-891C-9462FF67F7F6}"/>
              </a:ext>
            </a:extLst>
          </p:cNvPr>
          <p:cNvSpPr txBox="1"/>
          <p:nvPr/>
        </p:nvSpPr>
        <p:spPr>
          <a:xfrm>
            <a:off x="9366604" y="4733265"/>
            <a:ext cx="2567212" cy="541880"/>
          </a:xfrm>
          <a:prstGeom prst="rect">
            <a:avLst/>
          </a:prstGeom>
          <a:noFill/>
        </p:spPr>
        <p:txBody>
          <a:bodyPr wrap="square" rtlCol="0">
            <a:spAutoFit/>
          </a:bodyPr>
          <a:lstStyle/>
          <a:p>
            <a:pPr>
              <a:lnSpc>
                <a:spcPct val="140000"/>
              </a:lnSpc>
            </a:pPr>
            <a:r>
              <a:rPr lang="en-US" sz="1100">
                <a:solidFill>
                  <a:schemeClr val="tx1">
                    <a:lumMod val="50000"/>
                    <a:lumOff val="50000"/>
                  </a:schemeClr>
                </a:solidFill>
                <a:latin typeface="Poppins" panose="00000500000000000000" pitchFamily="2" charset="0"/>
                <a:cs typeface="Poppins" panose="00000500000000000000" pitchFamily="2" charset="0"/>
              </a:rPr>
              <a:t>Lorem ipsum dolor, consectet</a:t>
            </a:r>
          </a:p>
          <a:p>
            <a:pPr>
              <a:lnSpc>
                <a:spcPct val="140000"/>
              </a:lnSpc>
            </a:pPr>
            <a:r>
              <a:rPr lang="en-US" sz="1100">
                <a:solidFill>
                  <a:schemeClr val="tx1">
                    <a:lumMod val="50000"/>
                    <a:lumOff val="50000"/>
                  </a:schemeClr>
                </a:solidFill>
                <a:latin typeface="Poppins" panose="00000500000000000000" pitchFamily="2" charset="0"/>
                <a:cs typeface="Poppins" panose="00000500000000000000" pitchFamily="2" charset="0"/>
              </a:rPr>
              <a:t>adipiscing elit roin cursu</a:t>
            </a:r>
          </a:p>
        </p:txBody>
      </p:sp>
      <p:sp>
        <p:nvSpPr>
          <p:cNvPr id="7" name="TextBox 6">
            <a:extLst>
              <a:ext uri="{FF2B5EF4-FFF2-40B4-BE49-F238E27FC236}">
                <a16:creationId xmlns:a16="http://schemas.microsoft.com/office/drawing/2014/main" id="{457A72C4-9041-DE28-3EDE-0A6CE11E7EF9}"/>
              </a:ext>
            </a:extLst>
          </p:cNvPr>
          <p:cNvSpPr txBox="1"/>
          <p:nvPr/>
        </p:nvSpPr>
        <p:spPr>
          <a:xfrm>
            <a:off x="1440081" y="4468826"/>
            <a:ext cx="1385315" cy="338554"/>
          </a:xfrm>
          <a:prstGeom prst="rect">
            <a:avLst/>
          </a:prstGeom>
          <a:noFill/>
        </p:spPr>
        <p:txBody>
          <a:bodyPr wrap="none" rtlCol="0">
            <a:spAutoFit/>
          </a:bodyPr>
          <a:lstStyle/>
          <a:p>
            <a:pPr algn="r"/>
            <a:r>
              <a:rPr lang="en-US" sz="1600" b="1" spc="100" dirty="0">
                <a:solidFill>
                  <a:schemeClr val="accent1"/>
                </a:solidFill>
                <a:latin typeface="Barlow" panose="00000500000000000000" pitchFamily="2" charset="0"/>
              </a:rPr>
              <a:t>YOUR TITLE</a:t>
            </a:r>
          </a:p>
        </p:txBody>
      </p:sp>
      <p:sp>
        <p:nvSpPr>
          <p:cNvPr id="8" name="TextBox 7">
            <a:extLst>
              <a:ext uri="{FF2B5EF4-FFF2-40B4-BE49-F238E27FC236}">
                <a16:creationId xmlns:a16="http://schemas.microsoft.com/office/drawing/2014/main" id="{334BADD6-73FC-1223-3AEA-A200024782CC}"/>
              </a:ext>
            </a:extLst>
          </p:cNvPr>
          <p:cNvSpPr txBox="1"/>
          <p:nvPr/>
        </p:nvSpPr>
        <p:spPr>
          <a:xfrm>
            <a:off x="258184" y="4738149"/>
            <a:ext cx="2567212" cy="541880"/>
          </a:xfrm>
          <a:prstGeom prst="rect">
            <a:avLst/>
          </a:prstGeom>
          <a:noFill/>
        </p:spPr>
        <p:txBody>
          <a:bodyPr wrap="square" rtlCol="0">
            <a:spAutoFit/>
          </a:bodyPr>
          <a:lstStyle/>
          <a:p>
            <a:pPr algn="r">
              <a:lnSpc>
                <a:spcPct val="140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a:t>
            </a:r>
            <a:r>
              <a:rPr lang="en-US" sz="1100" dirty="0" err="1">
                <a:solidFill>
                  <a:schemeClr val="tx1">
                    <a:lumMod val="50000"/>
                    <a:lumOff val="50000"/>
                  </a:schemeClr>
                </a:solidFill>
                <a:latin typeface="Poppins" panose="00000500000000000000" pitchFamily="2" charset="0"/>
                <a:cs typeface="Poppins" panose="00000500000000000000" pitchFamily="2" charset="0"/>
              </a:rPr>
              <a:t>consectet</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a:p>
            <a:pPr algn="r">
              <a:lnSpc>
                <a:spcPct val="140000"/>
              </a:lnSpc>
            </a:pPr>
            <a:r>
              <a:rPr lang="en-US" sz="1100" dirty="0" err="1">
                <a:solidFill>
                  <a:schemeClr val="tx1">
                    <a:lumMod val="50000"/>
                    <a:lumOff val="50000"/>
                  </a:schemeClr>
                </a:solidFill>
                <a:latin typeface="Poppins" panose="00000500000000000000" pitchFamily="2" charset="0"/>
                <a:cs typeface="Poppins" panose="00000500000000000000" pitchFamily="2" charset="0"/>
              </a:rPr>
              <a:t>adipiscing</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elit</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roin</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cursu</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9" name="TextBox 8">
            <a:extLst>
              <a:ext uri="{FF2B5EF4-FFF2-40B4-BE49-F238E27FC236}">
                <a16:creationId xmlns:a16="http://schemas.microsoft.com/office/drawing/2014/main" id="{2D570C55-80B8-CB6F-F848-5AC9DAC8D756}"/>
              </a:ext>
            </a:extLst>
          </p:cNvPr>
          <p:cNvSpPr txBox="1"/>
          <p:nvPr/>
        </p:nvSpPr>
        <p:spPr>
          <a:xfrm>
            <a:off x="3958357" y="1825773"/>
            <a:ext cx="1385315" cy="338554"/>
          </a:xfrm>
          <a:prstGeom prst="rect">
            <a:avLst/>
          </a:prstGeom>
          <a:noFill/>
        </p:spPr>
        <p:txBody>
          <a:bodyPr wrap="none" rtlCol="0">
            <a:spAutoFit/>
          </a:bodyPr>
          <a:lstStyle/>
          <a:p>
            <a:pPr algn="r"/>
            <a:r>
              <a:rPr lang="en-US" sz="1600" b="1" spc="100" dirty="0">
                <a:solidFill>
                  <a:schemeClr val="accent3"/>
                </a:solidFill>
                <a:latin typeface="Barlow" panose="00000500000000000000" pitchFamily="2" charset="0"/>
              </a:rPr>
              <a:t>YOUR TITLE</a:t>
            </a:r>
          </a:p>
        </p:txBody>
      </p:sp>
      <p:sp>
        <p:nvSpPr>
          <p:cNvPr id="10" name="TextBox 9">
            <a:extLst>
              <a:ext uri="{FF2B5EF4-FFF2-40B4-BE49-F238E27FC236}">
                <a16:creationId xmlns:a16="http://schemas.microsoft.com/office/drawing/2014/main" id="{B621C30C-9F38-788C-5258-4B0BE4706E80}"/>
              </a:ext>
            </a:extLst>
          </p:cNvPr>
          <p:cNvSpPr txBox="1"/>
          <p:nvPr/>
        </p:nvSpPr>
        <p:spPr>
          <a:xfrm>
            <a:off x="3060675" y="2095096"/>
            <a:ext cx="2282997" cy="541880"/>
          </a:xfrm>
          <a:prstGeom prst="rect">
            <a:avLst/>
          </a:prstGeom>
          <a:noFill/>
        </p:spPr>
        <p:txBody>
          <a:bodyPr wrap="none" rtlCol="0">
            <a:spAutoFit/>
          </a:bodyPr>
          <a:lstStyle/>
          <a:p>
            <a:pPr algn="r">
              <a:lnSpc>
                <a:spcPct val="140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a:t>
            </a:r>
            <a:r>
              <a:rPr lang="en-US" sz="1100" dirty="0" err="1">
                <a:solidFill>
                  <a:schemeClr val="tx1">
                    <a:lumMod val="50000"/>
                    <a:lumOff val="50000"/>
                  </a:schemeClr>
                </a:solidFill>
                <a:latin typeface="Poppins" panose="00000500000000000000" pitchFamily="2" charset="0"/>
                <a:cs typeface="Poppins" panose="00000500000000000000" pitchFamily="2" charset="0"/>
              </a:rPr>
              <a:t>consectet</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a:p>
            <a:pPr algn="r">
              <a:lnSpc>
                <a:spcPct val="140000"/>
              </a:lnSpc>
            </a:pPr>
            <a:r>
              <a:rPr lang="en-US" sz="1100" dirty="0" err="1">
                <a:solidFill>
                  <a:schemeClr val="tx1">
                    <a:lumMod val="50000"/>
                    <a:lumOff val="50000"/>
                  </a:schemeClr>
                </a:solidFill>
                <a:latin typeface="Poppins" panose="00000500000000000000" pitchFamily="2" charset="0"/>
                <a:cs typeface="Poppins" panose="00000500000000000000" pitchFamily="2" charset="0"/>
              </a:rPr>
              <a:t>adipiscing</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elit</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roin</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cursu</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1" name="TextBox 10">
            <a:extLst>
              <a:ext uri="{FF2B5EF4-FFF2-40B4-BE49-F238E27FC236}">
                <a16:creationId xmlns:a16="http://schemas.microsoft.com/office/drawing/2014/main" id="{B07CF522-B2DF-0807-1B8F-009FD20175DB}"/>
              </a:ext>
            </a:extLst>
          </p:cNvPr>
          <p:cNvSpPr txBox="1"/>
          <p:nvPr/>
        </p:nvSpPr>
        <p:spPr>
          <a:xfrm>
            <a:off x="8770715" y="2957958"/>
            <a:ext cx="1641796" cy="338554"/>
          </a:xfrm>
          <a:prstGeom prst="rect">
            <a:avLst/>
          </a:prstGeom>
          <a:noFill/>
        </p:spPr>
        <p:txBody>
          <a:bodyPr wrap="none" rtlCol="0">
            <a:spAutoFit/>
          </a:bodyPr>
          <a:lstStyle/>
          <a:p>
            <a:r>
              <a:rPr lang="en-US" sz="1600" b="1" spc="300" dirty="0">
                <a:solidFill>
                  <a:schemeClr val="accent5"/>
                </a:solidFill>
                <a:latin typeface="Barlow" panose="00000500000000000000" pitchFamily="2" charset="0"/>
              </a:rPr>
              <a:t>YOUR TITLE</a:t>
            </a:r>
          </a:p>
        </p:txBody>
      </p:sp>
      <p:sp>
        <p:nvSpPr>
          <p:cNvPr id="12" name="TextBox 11">
            <a:extLst>
              <a:ext uri="{FF2B5EF4-FFF2-40B4-BE49-F238E27FC236}">
                <a16:creationId xmlns:a16="http://schemas.microsoft.com/office/drawing/2014/main" id="{0ACDCDD5-23A2-749D-92F9-7FB46548A44B}"/>
              </a:ext>
            </a:extLst>
          </p:cNvPr>
          <p:cNvSpPr txBox="1"/>
          <p:nvPr/>
        </p:nvSpPr>
        <p:spPr>
          <a:xfrm>
            <a:off x="8770715" y="3227218"/>
            <a:ext cx="2282997" cy="541880"/>
          </a:xfrm>
          <a:prstGeom prst="rect">
            <a:avLst/>
          </a:prstGeom>
          <a:noFill/>
        </p:spPr>
        <p:txBody>
          <a:bodyPr wrap="none" rtlCol="0">
            <a:spAutoFit/>
          </a:bodyPr>
          <a:lstStyle/>
          <a:p>
            <a:pPr>
              <a:lnSpc>
                <a:spcPct val="140000"/>
              </a:lnSpc>
            </a:pPr>
            <a:r>
              <a:rPr lang="en-US" sz="1100">
                <a:solidFill>
                  <a:schemeClr val="tx1">
                    <a:lumMod val="50000"/>
                    <a:lumOff val="50000"/>
                  </a:schemeClr>
                </a:solidFill>
                <a:latin typeface="Poppins" panose="00000500000000000000" pitchFamily="2" charset="0"/>
                <a:cs typeface="Poppins" panose="00000500000000000000" pitchFamily="2" charset="0"/>
              </a:rPr>
              <a:t>Lorem ipsum dolor, consectet</a:t>
            </a:r>
          </a:p>
          <a:p>
            <a:pPr>
              <a:lnSpc>
                <a:spcPct val="140000"/>
              </a:lnSpc>
            </a:pPr>
            <a:r>
              <a:rPr lang="en-US" sz="1100">
                <a:solidFill>
                  <a:schemeClr val="tx1">
                    <a:lumMod val="50000"/>
                    <a:lumOff val="50000"/>
                  </a:schemeClr>
                </a:solidFill>
                <a:latin typeface="Poppins" panose="00000500000000000000" pitchFamily="2" charset="0"/>
                <a:cs typeface="Poppins" panose="00000500000000000000" pitchFamily="2" charset="0"/>
              </a:rPr>
              <a:t>adipiscing elit roin cursu</a:t>
            </a:r>
          </a:p>
        </p:txBody>
      </p:sp>
      <p:sp>
        <p:nvSpPr>
          <p:cNvPr id="13" name="TextBox 12">
            <a:extLst>
              <a:ext uri="{FF2B5EF4-FFF2-40B4-BE49-F238E27FC236}">
                <a16:creationId xmlns:a16="http://schemas.microsoft.com/office/drawing/2014/main" id="{E0737D88-2111-381F-0FC6-D00B00187538}"/>
              </a:ext>
            </a:extLst>
          </p:cNvPr>
          <p:cNvSpPr txBox="1"/>
          <p:nvPr/>
        </p:nvSpPr>
        <p:spPr>
          <a:xfrm>
            <a:off x="6798544" y="1825773"/>
            <a:ext cx="1641796" cy="338554"/>
          </a:xfrm>
          <a:prstGeom prst="rect">
            <a:avLst/>
          </a:prstGeom>
          <a:noFill/>
        </p:spPr>
        <p:txBody>
          <a:bodyPr wrap="none" rtlCol="0">
            <a:spAutoFit/>
          </a:bodyPr>
          <a:lstStyle/>
          <a:p>
            <a:r>
              <a:rPr lang="en-US" sz="1600" b="1" spc="300">
                <a:solidFill>
                  <a:schemeClr val="accent4"/>
                </a:solidFill>
                <a:latin typeface="Barlow" panose="00000500000000000000" pitchFamily="2" charset="0"/>
              </a:rPr>
              <a:t>YOUR TITLE</a:t>
            </a:r>
          </a:p>
        </p:txBody>
      </p:sp>
      <p:sp>
        <p:nvSpPr>
          <p:cNvPr id="14" name="TextBox 13">
            <a:extLst>
              <a:ext uri="{FF2B5EF4-FFF2-40B4-BE49-F238E27FC236}">
                <a16:creationId xmlns:a16="http://schemas.microsoft.com/office/drawing/2014/main" id="{0D1913A0-0029-F9F1-A92E-4F483CD49680}"/>
              </a:ext>
            </a:extLst>
          </p:cNvPr>
          <p:cNvSpPr txBox="1"/>
          <p:nvPr/>
        </p:nvSpPr>
        <p:spPr>
          <a:xfrm>
            <a:off x="6798544" y="2095033"/>
            <a:ext cx="2282997" cy="541880"/>
          </a:xfrm>
          <a:prstGeom prst="rect">
            <a:avLst/>
          </a:prstGeom>
          <a:noFill/>
        </p:spPr>
        <p:txBody>
          <a:bodyPr wrap="none" rtlCol="0">
            <a:spAutoFit/>
          </a:bodyPr>
          <a:lstStyle/>
          <a:p>
            <a:pPr>
              <a:lnSpc>
                <a:spcPct val="140000"/>
              </a:lnSpc>
            </a:pPr>
            <a:r>
              <a:rPr lang="en-US" sz="1100">
                <a:solidFill>
                  <a:schemeClr val="tx1">
                    <a:lumMod val="50000"/>
                    <a:lumOff val="50000"/>
                  </a:schemeClr>
                </a:solidFill>
                <a:latin typeface="Poppins" panose="00000500000000000000" pitchFamily="2" charset="0"/>
                <a:cs typeface="Poppins" panose="00000500000000000000" pitchFamily="2" charset="0"/>
              </a:rPr>
              <a:t>Lorem ipsum dolor, consectet</a:t>
            </a:r>
          </a:p>
          <a:p>
            <a:pPr>
              <a:lnSpc>
                <a:spcPct val="140000"/>
              </a:lnSpc>
            </a:pPr>
            <a:r>
              <a:rPr lang="en-US" sz="1100">
                <a:solidFill>
                  <a:schemeClr val="tx1">
                    <a:lumMod val="50000"/>
                    <a:lumOff val="50000"/>
                  </a:schemeClr>
                </a:solidFill>
                <a:latin typeface="Poppins" panose="00000500000000000000" pitchFamily="2" charset="0"/>
                <a:cs typeface="Poppins" panose="00000500000000000000" pitchFamily="2" charset="0"/>
              </a:rPr>
              <a:t>adipiscing elit roin cursu</a:t>
            </a:r>
          </a:p>
        </p:txBody>
      </p:sp>
      <p:sp>
        <p:nvSpPr>
          <p:cNvPr id="15" name="Oval 14">
            <a:extLst>
              <a:ext uri="{FF2B5EF4-FFF2-40B4-BE49-F238E27FC236}">
                <a16:creationId xmlns:a16="http://schemas.microsoft.com/office/drawing/2014/main" id="{3483EF66-1A67-F136-5C5E-71CE16ABACCF}"/>
              </a:ext>
            </a:extLst>
          </p:cNvPr>
          <p:cNvSpPr/>
          <p:nvPr/>
        </p:nvSpPr>
        <p:spPr>
          <a:xfrm>
            <a:off x="4919560" y="4491287"/>
            <a:ext cx="2366712" cy="2366713"/>
          </a:xfrm>
          <a:prstGeom prst="ellipse">
            <a:avLst/>
          </a:prstGeom>
          <a:noFill/>
          <a:ln w="254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 name="Group 43">
            <a:extLst>
              <a:ext uri="{FF2B5EF4-FFF2-40B4-BE49-F238E27FC236}">
                <a16:creationId xmlns:a16="http://schemas.microsoft.com/office/drawing/2014/main" id="{2F1ADFAB-AF17-ACB7-72ED-1B04CE3437BA}"/>
              </a:ext>
            </a:extLst>
          </p:cNvPr>
          <p:cNvGrpSpPr/>
          <p:nvPr/>
        </p:nvGrpSpPr>
        <p:grpSpPr>
          <a:xfrm>
            <a:off x="4388302" y="5417295"/>
            <a:ext cx="569988" cy="166220"/>
            <a:chOff x="4615780" y="4839243"/>
            <a:chExt cx="490569" cy="143060"/>
          </a:xfrm>
          <a:solidFill>
            <a:schemeClr val="accent1"/>
          </a:solidFill>
        </p:grpSpPr>
        <p:sp>
          <p:nvSpPr>
            <p:cNvPr id="45" name="Oval 20131">
              <a:extLst>
                <a:ext uri="{FF2B5EF4-FFF2-40B4-BE49-F238E27FC236}">
                  <a16:creationId xmlns:a16="http://schemas.microsoft.com/office/drawing/2014/main" id="{4AE91D4C-9436-0E5B-634C-523F83A86BC4}"/>
                </a:ext>
              </a:extLst>
            </p:cNvPr>
            <p:cNvSpPr>
              <a:spLocks noChangeArrowheads="1"/>
            </p:cNvSpPr>
            <p:nvPr/>
          </p:nvSpPr>
          <p:spPr bwMode="auto">
            <a:xfrm>
              <a:off x="5029225" y="4907934"/>
              <a:ext cx="77124" cy="7436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0132">
              <a:extLst>
                <a:ext uri="{FF2B5EF4-FFF2-40B4-BE49-F238E27FC236}">
                  <a16:creationId xmlns:a16="http://schemas.microsoft.com/office/drawing/2014/main" id="{4C51055E-8A05-15CE-0552-F0D38F097C97}"/>
                </a:ext>
              </a:extLst>
            </p:cNvPr>
            <p:cNvSpPr>
              <a:spLocks/>
            </p:cNvSpPr>
            <p:nvPr/>
          </p:nvSpPr>
          <p:spPr bwMode="auto">
            <a:xfrm>
              <a:off x="4615780" y="4839243"/>
              <a:ext cx="454043" cy="118092"/>
            </a:xfrm>
            <a:custGeom>
              <a:avLst/>
              <a:gdLst>
                <a:gd name="T0" fmla="*/ 221 w 223"/>
                <a:gd name="T1" fmla="*/ 58 h 58"/>
                <a:gd name="T2" fmla="*/ 0 w 223"/>
                <a:gd name="T3" fmla="*/ 15 h 58"/>
                <a:gd name="T4" fmla="*/ 4 w 223"/>
                <a:gd name="T5" fmla="*/ 0 h 58"/>
                <a:gd name="T6" fmla="*/ 223 w 223"/>
                <a:gd name="T7" fmla="*/ 44 h 58"/>
                <a:gd name="T8" fmla="*/ 221 w 223"/>
                <a:gd name="T9" fmla="*/ 58 h 58"/>
              </a:gdLst>
              <a:ahLst/>
              <a:cxnLst>
                <a:cxn ang="0">
                  <a:pos x="T0" y="T1"/>
                </a:cxn>
                <a:cxn ang="0">
                  <a:pos x="T2" y="T3"/>
                </a:cxn>
                <a:cxn ang="0">
                  <a:pos x="T4" y="T5"/>
                </a:cxn>
                <a:cxn ang="0">
                  <a:pos x="T6" y="T7"/>
                </a:cxn>
                <a:cxn ang="0">
                  <a:pos x="T8" y="T9"/>
                </a:cxn>
              </a:cxnLst>
              <a:rect l="0" t="0" r="r" b="b"/>
              <a:pathLst>
                <a:path w="223" h="58">
                  <a:moveTo>
                    <a:pt x="221" y="58"/>
                  </a:moveTo>
                  <a:lnTo>
                    <a:pt x="0" y="15"/>
                  </a:lnTo>
                  <a:lnTo>
                    <a:pt x="4" y="0"/>
                  </a:lnTo>
                  <a:lnTo>
                    <a:pt x="223" y="44"/>
                  </a:lnTo>
                  <a:lnTo>
                    <a:pt x="221"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 name="Freeform 20120">
            <a:extLst>
              <a:ext uri="{FF2B5EF4-FFF2-40B4-BE49-F238E27FC236}">
                <a16:creationId xmlns:a16="http://schemas.microsoft.com/office/drawing/2014/main" id="{4146381B-D100-260F-5A3D-6A553351BE58}"/>
              </a:ext>
            </a:extLst>
          </p:cNvPr>
          <p:cNvSpPr>
            <a:spLocks/>
          </p:cNvSpPr>
          <p:nvPr/>
        </p:nvSpPr>
        <p:spPr bwMode="auto">
          <a:xfrm>
            <a:off x="3016201" y="4350368"/>
            <a:ext cx="1603938" cy="1469095"/>
          </a:xfrm>
          <a:custGeom>
            <a:avLst/>
            <a:gdLst>
              <a:gd name="T0" fmla="*/ 75 w 326"/>
              <a:gd name="T1" fmla="*/ 0 h 299"/>
              <a:gd name="T2" fmla="*/ 326 w 326"/>
              <a:gd name="T3" fmla="*/ 144 h 299"/>
              <a:gd name="T4" fmla="*/ 289 w 326"/>
              <a:gd name="T5" fmla="*/ 299 h 299"/>
              <a:gd name="T6" fmla="*/ 0 w 326"/>
              <a:gd name="T7" fmla="*/ 299 h 299"/>
              <a:gd name="T8" fmla="*/ 75 w 326"/>
              <a:gd name="T9" fmla="*/ 0 h 299"/>
            </a:gdLst>
            <a:ahLst/>
            <a:cxnLst>
              <a:cxn ang="0">
                <a:pos x="T0" y="T1"/>
              </a:cxn>
              <a:cxn ang="0">
                <a:pos x="T2" y="T3"/>
              </a:cxn>
              <a:cxn ang="0">
                <a:pos x="T4" y="T5"/>
              </a:cxn>
              <a:cxn ang="0">
                <a:pos x="T6" y="T7"/>
              </a:cxn>
              <a:cxn ang="0">
                <a:pos x="T8" y="T9"/>
              </a:cxn>
            </a:cxnLst>
            <a:rect l="0" t="0" r="r" b="b"/>
            <a:pathLst>
              <a:path w="326" h="299">
                <a:moveTo>
                  <a:pt x="75" y="0"/>
                </a:moveTo>
                <a:cubicBezTo>
                  <a:pt x="326" y="144"/>
                  <a:pt x="326" y="144"/>
                  <a:pt x="326" y="144"/>
                </a:cubicBezTo>
                <a:cubicBezTo>
                  <a:pt x="302" y="191"/>
                  <a:pt x="289" y="243"/>
                  <a:pt x="289" y="299"/>
                </a:cubicBezTo>
                <a:cubicBezTo>
                  <a:pt x="0" y="299"/>
                  <a:pt x="0" y="299"/>
                  <a:pt x="0" y="299"/>
                </a:cubicBezTo>
                <a:cubicBezTo>
                  <a:pt x="0" y="190"/>
                  <a:pt x="27" y="89"/>
                  <a:pt x="75"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8" name="Group 47">
            <a:extLst>
              <a:ext uri="{FF2B5EF4-FFF2-40B4-BE49-F238E27FC236}">
                <a16:creationId xmlns:a16="http://schemas.microsoft.com/office/drawing/2014/main" id="{0664EA4C-F5EB-CBA1-C8D0-C6C007D9B7AD}"/>
              </a:ext>
            </a:extLst>
          </p:cNvPr>
          <p:cNvGrpSpPr/>
          <p:nvPr/>
        </p:nvGrpSpPr>
        <p:grpSpPr>
          <a:xfrm>
            <a:off x="7243833" y="4350368"/>
            <a:ext cx="1956281" cy="1469095"/>
            <a:chOff x="7073436" y="3920977"/>
            <a:chExt cx="1683703" cy="1264398"/>
          </a:xfrm>
          <a:solidFill>
            <a:schemeClr val="accent6"/>
          </a:solidFill>
        </p:grpSpPr>
        <p:grpSp>
          <p:nvGrpSpPr>
            <p:cNvPr id="49" name="Group 48">
              <a:extLst>
                <a:ext uri="{FF2B5EF4-FFF2-40B4-BE49-F238E27FC236}">
                  <a16:creationId xmlns:a16="http://schemas.microsoft.com/office/drawing/2014/main" id="{137A7525-B52D-2029-46F7-C77CABCD5A14}"/>
                </a:ext>
              </a:extLst>
            </p:cNvPr>
            <p:cNvGrpSpPr/>
            <p:nvPr/>
          </p:nvGrpSpPr>
          <p:grpSpPr>
            <a:xfrm>
              <a:off x="7073436" y="4831099"/>
              <a:ext cx="549615" cy="151204"/>
              <a:chOff x="7073436" y="4831099"/>
              <a:chExt cx="549615" cy="151204"/>
            </a:xfrm>
            <a:grpFill/>
          </p:grpSpPr>
          <p:sp>
            <p:nvSpPr>
              <p:cNvPr id="51" name="Oval 20139">
                <a:extLst>
                  <a:ext uri="{FF2B5EF4-FFF2-40B4-BE49-F238E27FC236}">
                    <a16:creationId xmlns:a16="http://schemas.microsoft.com/office/drawing/2014/main" id="{7ACDFEEB-9230-A716-7ACD-1CA0E4E5EA58}"/>
                  </a:ext>
                </a:extLst>
              </p:cNvPr>
              <p:cNvSpPr>
                <a:spLocks noChangeArrowheads="1"/>
              </p:cNvSpPr>
              <p:nvPr/>
            </p:nvSpPr>
            <p:spPr bwMode="auto">
              <a:xfrm>
                <a:off x="7073436" y="4907934"/>
                <a:ext cx="77122" cy="7436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0140">
                <a:extLst>
                  <a:ext uri="{FF2B5EF4-FFF2-40B4-BE49-F238E27FC236}">
                    <a16:creationId xmlns:a16="http://schemas.microsoft.com/office/drawing/2014/main" id="{034704BB-65F6-FC8F-2ABB-258BA46A96C3}"/>
                  </a:ext>
                </a:extLst>
              </p:cNvPr>
              <p:cNvSpPr>
                <a:spLocks/>
              </p:cNvSpPr>
              <p:nvPr/>
            </p:nvSpPr>
            <p:spPr bwMode="auto">
              <a:xfrm>
                <a:off x="7109962" y="4831099"/>
                <a:ext cx="513089" cy="126236"/>
              </a:xfrm>
              <a:custGeom>
                <a:avLst/>
                <a:gdLst>
                  <a:gd name="T0" fmla="*/ 2 w 252"/>
                  <a:gd name="T1" fmla="*/ 62 h 62"/>
                  <a:gd name="T2" fmla="*/ 0 w 252"/>
                  <a:gd name="T3" fmla="*/ 48 h 62"/>
                  <a:gd name="T4" fmla="*/ 248 w 252"/>
                  <a:gd name="T5" fmla="*/ 0 h 62"/>
                  <a:gd name="T6" fmla="*/ 252 w 252"/>
                  <a:gd name="T7" fmla="*/ 16 h 62"/>
                  <a:gd name="T8" fmla="*/ 2 w 252"/>
                  <a:gd name="T9" fmla="*/ 62 h 62"/>
                </a:gdLst>
                <a:ahLst/>
                <a:cxnLst>
                  <a:cxn ang="0">
                    <a:pos x="T0" y="T1"/>
                  </a:cxn>
                  <a:cxn ang="0">
                    <a:pos x="T2" y="T3"/>
                  </a:cxn>
                  <a:cxn ang="0">
                    <a:pos x="T4" y="T5"/>
                  </a:cxn>
                  <a:cxn ang="0">
                    <a:pos x="T6" y="T7"/>
                  </a:cxn>
                  <a:cxn ang="0">
                    <a:pos x="T8" y="T9"/>
                  </a:cxn>
                </a:cxnLst>
                <a:rect l="0" t="0" r="r" b="b"/>
                <a:pathLst>
                  <a:path w="252" h="62">
                    <a:moveTo>
                      <a:pt x="2" y="62"/>
                    </a:moveTo>
                    <a:lnTo>
                      <a:pt x="0" y="48"/>
                    </a:lnTo>
                    <a:lnTo>
                      <a:pt x="248" y="0"/>
                    </a:lnTo>
                    <a:lnTo>
                      <a:pt x="252" y="16"/>
                    </a:lnTo>
                    <a:lnTo>
                      <a:pt x="2"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0" name="Freeform 20133">
              <a:extLst>
                <a:ext uri="{FF2B5EF4-FFF2-40B4-BE49-F238E27FC236}">
                  <a16:creationId xmlns:a16="http://schemas.microsoft.com/office/drawing/2014/main" id="{0F234AFC-4A29-D18F-4174-EDAC39B04124}"/>
                </a:ext>
              </a:extLst>
            </p:cNvPr>
            <p:cNvSpPr>
              <a:spLocks/>
            </p:cNvSpPr>
            <p:nvPr/>
          </p:nvSpPr>
          <p:spPr bwMode="auto">
            <a:xfrm>
              <a:off x="7372614" y="3920977"/>
              <a:ext cx="1384525" cy="1264398"/>
            </a:xfrm>
            <a:custGeom>
              <a:avLst/>
              <a:gdLst>
                <a:gd name="T0" fmla="*/ 327 w 327"/>
                <a:gd name="T1" fmla="*/ 299 h 299"/>
                <a:gd name="T2" fmla="*/ 37 w 327"/>
                <a:gd name="T3" fmla="*/ 299 h 299"/>
                <a:gd name="T4" fmla="*/ 0 w 327"/>
                <a:gd name="T5" fmla="*/ 144 h 299"/>
                <a:gd name="T6" fmla="*/ 251 w 327"/>
                <a:gd name="T7" fmla="*/ 0 h 299"/>
                <a:gd name="T8" fmla="*/ 327 w 327"/>
                <a:gd name="T9" fmla="*/ 299 h 299"/>
              </a:gdLst>
              <a:ahLst/>
              <a:cxnLst>
                <a:cxn ang="0">
                  <a:pos x="T0" y="T1"/>
                </a:cxn>
                <a:cxn ang="0">
                  <a:pos x="T2" y="T3"/>
                </a:cxn>
                <a:cxn ang="0">
                  <a:pos x="T4" y="T5"/>
                </a:cxn>
                <a:cxn ang="0">
                  <a:pos x="T6" y="T7"/>
                </a:cxn>
                <a:cxn ang="0">
                  <a:pos x="T8" y="T9"/>
                </a:cxn>
              </a:cxnLst>
              <a:rect l="0" t="0" r="r" b="b"/>
              <a:pathLst>
                <a:path w="327" h="299">
                  <a:moveTo>
                    <a:pt x="327" y="299"/>
                  </a:moveTo>
                  <a:cubicBezTo>
                    <a:pt x="37" y="299"/>
                    <a:pt x="37" y="299"/>
                    <a:pt x="37" y="299"/>
                  </a:cubicBezTo>
                  <a:cubicBezTo>
                    <a:pt x="37" y="243"/>
                    <a:pt x="24" y="191"/>
                    <a:pt x="0" y="144"/>
                  </a:cubicBezTo>
                  <a:cubicBezTo>
                    <a:pt x="251" y="0"/>
                    <a:pt x="251" y="0"/>
                    <a:pt x="251" y="0"/>
                  </a:cubicBezTo>
                  <a:cubicBezTo>
                    <a:pt x="299" y="89"/>
                    <a:pt x="327" y="190"/>
                    <a:pt x="327" y="29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3" name="Group 52">
            <a:extLst>
              <a:ext uri="{FF2B5EF4-FFF2-40B4-BE49-F238E27FC236}">
                <a16:creationId xmlns:a16="http://schemas.microsoft.com/office/drawing/2014/main" id="{DD177F87-5C7B-9FFD-BE4B-B7DFDA96D5AD}"/>
              </a:ext>
            </a:extLst>
          </p:cNvPr>
          <p:cNvGrpSpPr/>
          <p:nvPr/>
        </p:nvGrpSpPr>
        <p:grpSpPr>
          <a:xfrm>
            <a:off x="6193323" y="2727504"/>
            <a:ext cx="1383930" cy="1856924"/>
            <a:chOff x="6169299" y="2524235"/>
            <a:chExt cx="1191100" cy="1598189"/>
          </a:xfrm>
          <a:solidFill>
            <a:schemeClr val="accent4"/>
          </a:solidFill>
        </p:grpSpPr>
        <p:grpSp>
          <p:nvGrpSpPr>
            <p:cNvPr id="54" name="Group 53">
              <a:extLst>
                <a:ext uri="{FF2B5EF4-FFF2-40B4-BE49-F238E27FC236}">
                  <a16:creationId xmlns:a16="http://schemas.microsoft.com/office/drawing/2014/main" id="{365BFB32-B140-2469-A3EB-4EA3FB834E4B}"/>
                </a:ext>
              </a:extLst>
            </p:cNvPr>
            <p:cNvGrpSpPr/>
            <p:nvPr/>
          </p:nvGrpSpPr>
          <p:grpSpPr>
            <a:xfrm>
              <a:off x="6332307" y="3642036"/>
              <a:ext cx="181088" cy="480388"/>
              <a:chOff x="6332307" y="3642036"/>
              <a:chExt cx="181088" cy="480388"/>
            </a:xfrm>
            <a:grpFill/>
          </p:grpSpPr>
          <p:sp>
            <p:nvSpPr>
              <p:cNvPr id="56" name="Oval 20155">
                <a:extLst>
                  <a:ext uri="{FF2B5EF4-FFF2-40B4-BE49-F238E27FC236}">
                    <a16:creationId xmlns:a16="http://schemas.microsoft.com/office/drawing/2014/main" id="{5A9C2EF2-AE90-1155-0FA1-1C992655E9CF}"/>
                  </a:ext>
                </a:extLst>
              </p:cNvPr>
              <p:cNvSpPr>
                <a:spLocks noChangeArrowheads="1"/>
              </p:cNvSpPr>
              <p:nvPr/>
            </p:nvSpPr>
            <p:spPr bwMode="auto">
              <a:xfrm>
                <a:off x="6332307" y="4045300"/>
                <a:ext cx="77124" cy="7712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0156">
                <a:extLst>
                  <a:ext uri="{FF2B5EF4-FFF2-40B4-BE49-F238E27FC236}">
                    <a16:creationId xmlns:a16="http://schemas.microsoft.com/office/drawing/2014/main" id="{A8D84E09-4669-BA69-00E3-C74891AA4A33}"/>
                  </a:ext>
                </a:extLst>
              </p:cNvPr>
              <p:cNvSpPr>
                <a:spLocks/>
              </p:cNvSpPr>
              <p:nvPr/>
            </p:nvSpPr>
            <p:spPr bwMode="auto">
              <a:xfrm>
                <a:off x="6356617" y="3642036"/>
                <a:ext cx="156778" cy="447935"/>
              </a:xfrm>
              <a:custGeom>
                <a:avLst/>
                <a:gdLst>
                  <a:gd name="T0" fmla="*/ 14 w 77"/>
                  <a:gd name="T1" fmla="*/ 220 h 220"/>
                  <a:gd name="T2" fmla="*/ 0 w 77"/>
                  <a:gd name="T3" fmla="*/ 214 h 220"/>
                  <a:gd name="T4" fmla="*/ 62 w 77"/>
                  <a:gd name="T5" fmla="*/ 0 h 220"/>
                  <a:gd name="T6" fmla="*/ 77 w 77"/>
                  <a:gd name="T7" fmla="*/ 4 h 220"/>
                  <a:gd name="T8" fmla="*/ 14 w 77"/>
                  <a:gd name="T9" fmla="*/ 220 h 220"/>
                </a:gdLst>
                <a:ahLst/>
                <a:cxnLst>
                  <a:cxn ang="0">
                    <a:pos x="T0" y="T1"/>
                  </a:cxn>
                  <a:cxn ang="0">
                    <a:pos x="T2" y="T3"/>
                  </a:cxn>
                  <a:cxn ang="0">
                    <a:pos x="T4" y="T5"/>
                  </a:cxn>
                  <a:cxn ang="0">
                    <a:pos x="T6" y="T7"/>
                  </a:cxn>
                  <a:cxn ang="0">
                    <a:pos x="T8" y="T9"/>
                  </a:cxn>
                </a:cxnLst>
                <a:rect l="0" t="0" r="r" b="b"/>
                <a:pathLst>
                  <a:path w="77" h="220">
                    <a:moveTo>
                      <a:pt x="14" y="220"/>
                    </a:moveTo>
                    <a:lnTo>
                      <a:pt x="0" y="214"/>
                    </a:lnTo>
                    <a:lnTo>
                      <a:pt x="62" y="0"/>
                    </a:lnTo>
                    <a:lnTo>
                      <a:pt x="77" y="4"/>
                    </a:lnTo>
                    <a:lnTo>
                      <a:pt x="14" y="2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Freeform 20147">
              <a:extLst>
                <a:ext uri="{FF2B5EF4-FFF2-40B4-BE49-F238E27FC236}">
                  <a16:creationId xmlns:a16="http://schemas.microsoft.com/office/drawing/2014/main" id="{F16B2D23-DBE6-B480-F71B-E3AE0277C15C}"/>
                </a:ext>
              </a:extLst>
            </p:cNvPr>
            <p:cNvSpPr>
              <a:spLocks/>
            </p:cNvSpPr>
            <p:nvPr/>
          </p:nvSpPr>
          <p:spPr bwMode="auto">
            <a:xfrm>
              <a:off x="6169299" y="2524235"/>
              <a:ext cx="1191100" cy="1380453"/>
            </a:xfrm>
            <a:custGeom>
              <a:avLst/>
              <a:gdLst>
                <a:gd name="T0" fmla="*/ 281 w 281"/>
                <a:gd name="T1" fmla="*/ 76 h 326"/>
                <a:gd name="T2" fmla="*/ 136 w 281"/>
                <a:gd name="T3" fmla="*/ 326 h 326"/>
                <a:gd name="T4" fmla="*/ 0 w 281"/>
                <a:gd name="T5" fmla="*/ 290 h 326"/>
                <a:gd name="T6" fmla="*/ 0 w 281"/>
                <a:gd name="T7" fmla="*/ 0 h 326"/>
                <a:gd name="T8" fmla="*/ 281 w 281"/>
                <a:gd name="T9" fmla="*/ 76 h 326"/>
              </a:gdLst>
              <a:ahLst/>
              <a:cxnLst>
                <a:cxn ang="0">
                  <a:pos x="T0" y="T1"/>
                </a:cxn>
                <a:cxn ang="0">
                  <a:pos x="T2" y="T3"/>
                </a:cxn>
                <a:cxn ang="0">
                  <a:pos x="T4" y="T5"/>
                </a:cxn>
                <a:cxn ang="0">
                  <a:pos x="T6" y="T7"/>
                </a:cxn>
                <a:cxn ang="0">
                  <a:pos x="T8" y="T9"/>
                </a:cxn>
              </a:cxnLst>
              <a:rect l="0" t="0" r="r" b="b"/>
              <a:pathLst>
                <a:path w="281" h="326">
                  <a:moveTo>
                    <a:pt x="281" y="76"/>
                  </a:moveTo>
                  <a:cubicBezTo>
                    <a:pt x="136" y="326"/>
                    <a:pt x="136" y="326"/>
                    <a:pt x="136" y="326"/>
                  </a:cubicBezTo>
                  <a:cubicBezTo>
                    <a:pt x="95" y="305"/>
                    <a:pt x="49" y="292"/>
                    <a:pt x="0" y="290"/>
                  </a:cubicBezTo>
                  <a:cubicBezTo>
                    <a:pt x="0" y="0"/>
                    <a:pt x="0" y="0"/>
                    <a:pt x="0" y="0"/>
                  </a:cubicBezTo>
                  <a:cubicBezTo>
                    <a:pt x="101" y="3"/>
                    <a:pt x="197" y="30"/>
                    <a:pt x="281"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8" name="Group 57">
            <a:extLst>
              <a:ext uri="{FF2B5EF4-FFF2-40B4-BE49-F238E27FC236}">
                <a16:creationId xmlns:a16="http://schemas.microsoft.com/office/drawing/2014/main" id="{CE8060CF-8FFC-696A-0A50-3C75D854F1EE}"/>
              </a:ext>
            </a:extLst>
          </p:cNvPr>
          <p:cNvGrpSpPr/>
          <p:nvPr/>
        </p:nvGrpSpPr>
        <p:grpSpPr>
          <a:xfrm>
            <a:off x="6973379" y="3184083"/>
            <a:ext cx="1765425" cy="1770160"/>
            <a:chOff x="6840666" y="2917196"/>
            <a:chExt cx="1519440" cy="1523514"/>
          </a:xfrm>
          <a:solidFill>
            <a:schemeClr val="accent5"/>
          </a:solidFill>
        </p:grpSpPr>
        <p:grpSp>
          <p:nvGrpSpPr>
            <p:cNvPr id="59" name="Group 58">
              <a:extLst>
                <a:ext uri="{FF2B5EF4-FFF2-40B4-BE49-F238E27FC236}">
                  <a16:creationId xmlns:a16="http://schemas.microsoft.com/office/drawing/2014/main" id="{0FF050A8-8479-8D00-5583-DC61D34071C7}"/>
                </a:ext>
              </a:extLst>
            </p:cNvPr>
            <p:cNvGrpSpPr/>
            <p:nvPr/>
          </p:nvGrpSpPr>
          <p:grpSpPr>
            <a:xfrm>
              <a:off x="6840666" y="4073682"/>
              <a:ext cx="375171" cy="367028"/>
              <a:chOff x="6840666" y="4073682"/>
              <a:chExt cx="375171" cy="367028"/>
            </a:xfrm>
            <a:grpFill/>
          </p:grpSpPr>
          <p:sp>
            <p:nvSpPr>
              <p:cNvPr id="61" name="Oval 20167">
                <a:extLst>
                  <a:ext uri="{FF2B5EF4-FFF2-40B4-BE49-F238E27FC236}">
                    <a16:creationId xmlns:a16="http://schemas.microsoft.com/office/drawing/2014/main" id="{D6B3770C-0AE4-99D1-3001-1E67B7C26432}"/>
                  </a:ext>
                </a:extLst>
              </p:cNvPr>
              <p:cNvSpPr>
                <a:spLocks noChangeArrowheads="1"/>
              </p:cNvSpPr>
              <p:nvPr/>
            </p:nvSpPr>
            <p:spPr bwMode="auto">
              <a:xfrm>
                <a:off x="6840666" y="4366341"/>
                <a:ext cx="74370" cy="7436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0168">
                <a:extLst>
                  <a:ext uri="{FF2B5EF4-FFF2-40B4-BE49-F238E27FC236}">
                    <a16:creationId xmlns:a16="http://schemas.microsoft.com/office/drawing/2014/main" id="{A57997F8-8D3D-C45E-6632-946D6CE12A76}"/>
                  </a:ext>
                </a:extLst>
              </p:cNvPr>
              <p:cNvSpPr>
                <a:spLocks/>
              </p:cNvSpPr>
              <p:nvPr/>
            </p:nvSpPr>
            <p:spPr bwMode="auto">
              <a:xfrm>
                <a:off x="6863597" y="4073682"/>
                <a:ext cx="352240" cy="342059"/>
              </a:xfrm>
              <a:custGeom>
                <a:avLst/>
                <a:gdLst>
                  <a:gd name="T0" fmla="*/ 11 w 173"/>
                  <a:gd name="T1" fmla="*/ 168 h 168"/>
                  <a:gd name="T2" fmla="*/ 0 w 173"/>
                  <a:gd name="T3" fmla="*/ 156 h 168"/>
                  <a:gd name="T4" fmla="*/ 163 w 173"/>
                  <a:gd name="T5" fmla="*/ 0 h 168"/>
                  <a:gd name="T6" fmla="*/ 173 w 173"/>
                  <a:gd name="T7" fmla="*/ 10 h 168"/>
                  <a:gd name="T8" fmla="*/ 11 w 173"/>
                  <a:gd name="T9" fmla="*/ 168 h 168"/>
                </a:gdLst>
                <a:ahLst/>
                <a:cxnLst>
                  <a:cxn ang="0">
                    <a:pos x="T0" y="T1"/>
                  </a:cxn>
                  <a:cxn ang="0">
                    <a:pos x="T2" y="T3"/>
                  </a:cxn>
                  <a:cxn ang="0">
                    <a:pos x="T4" y="T5"/>
                  </a:cxn>
                  <a:cxn ang="0">
                    <a:pos x="T6" y="T7"/>
                  </a:cxn>
                  <a:cxn ang="0">
                    <a:pos x="T8" y="T9"/>
                  </a:cxn>
                </a:cxnLst>
                <a:rect l="0" t="0" r="r" b="b"/>
                <a:pathLst>
                  <a:path w="173" h="168">
                    <a:moveTo>
                      <a:pt x="11" y="168"/>
                    </a:moveTo>
                    <a:lnTo>
                      <a:pt x="0" y="156"/>
                    </a:lnTo>
                    <a:lnTo>
                      <a:pt x="163" y="0"/>
                    </a:lnTo>
                    <a:lnTo>
                      <a:pt x="173" y="10"/>
                    </a:lnTo>
                    <a:lnTo>
                      <a:pt x="11"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 name="Freeform 20163">
              <a:extLst>
                <a:ext uri="{FF2B5EF4-FFF2-40B4-BE49-F238E27FC236}">
                  <a16:creationId xmlns:a16="http://schemas.microsoft.com/office/drawing/2014/main" id="{2C31F414-9BFA-C622-8670-93E13CD8902E}"/>
                </a:ext>
              </a:extLst>
            </p:cNvPr>
            <p:cNvSpPr>
              <a:spLocks/>
            </p:cNvSpPr>
            <p:nvPr/>
          </p:nvSpPr>
          <p:spPr bwMode="auto">
            <a:xfrm>
              <a:off x="6877850" y="2917196"/>
              <a:ext cx="1482256" cy="1486328"/>
            </a:xfrm>
            <a:custGeom>
              <a:avLst/>
              <a:gdLst>
                <a:gd name="T0" fmla="*/ 350 w 350"/>
                <a:gd name="T1" fmla="*/ 206 h 351"/>
                <a:gd name="T2" fmla="*/ 100 w 350"/>
                <a:gd name="T3" fmla="*/ 351 h 351"/>
                <a:gd name="T4" fmla="*/ 0 w 350"/>
                <a:gd name="T5" fmla="*/ 251 h 351"/>
                <a:gd name="T6" fmla="*/ 144 w 350"/>
                <a:gd name="T7" fmla="*/ 0 h 351"/>
                <a:gd name="T8" fmla="*/ 350 w 350"/>
                <a:gd name="T9" fmla="*/ 206 h 351"/>
              </a:gdLst>
              <a:ahLst/>
              <a:cxnLst>
                <a:cxn ang="0">
                  <a:pos x="T0" y="T1"/>
                </a:cxn>
                <a:cxn ang="0">
                  <a:pos x="T2" y="T3"/>
                </a:cxn>
                <a:cxn ang="0">
                  <a:pos x="T4" y="T5"/>
                </a:cxn>
                <a:cxn ang="0">
                  <a:pos x="T6" y="T7"/>
                </a:cxn>
                <a:cxn ang="0">
                  <a:pos x="T8" y="T9"/>
                </a:cxn>
              </a:cxnLst>
              <a:rect l="0" t="0" r="r" b="b"/>
              <a:pathLst>
                <a:path w="350" h="351">
                  <a:moveTo>
                    <a:pt x="350" y="206"/>
                  </a:moveTo>
                  <a:cubicBezTo>
                    <a:pt x="100" y="351"/>
                    <a:pt x="100" y="351"/>
                    <a:pt x="100" y="351"/>
                  </a:cubicBezTo>
                  <a:cubicBezTo>
                    <a:pt x="74" y="311"/>
                    <a:pt x="40" y="277"/>
                    <a:pt x="0" y="251"/>
                  </a:cubicBezTo>
                  <a:cubicBezTo>
                    <a:pt x="144" y="0"/>
                    <a:pt x="144" y="0"/>
                    <a:pt x="144" y="0"/>
                  </a:cubicBezTo>
                  <a:cubicBezTo>
                    <a:pt x="228" y="52"/>
                    <a:pt x="299" y="123"/>
                    <a:pt x="350"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a:extLst>
              <a:ext uri="{FF2B5EF4-FFF2-40B4-BE49-F238E27FC236}">
                <a16:creationId xmlns:a16="http://schemas.microsoft.com/office/drawing/2014/main" id="{15A49EB8-85BA-1B46-BC36-F156CCAAD46E}"/>
              </a:ext>
            </a:extLst>
          </p:cNvPr>
          <p:cNvGrpSpPr/>
          <p:nvPr/>
        </p:nvGrpSpPr>
        <p:grpSpPr>
          <a:xfrm>
            <a:off x="3472779" y="3184083"/>
            <a:ext cx="1760695" cy="1770160"/>
            <a:chOff x="3827822" y="2917196"/>
            <a:chExt cx="1515369" cy="1523514"/>
          </a:xfrm>
          <a:solidFill>
            <a:schemeClr val="accent2"/>
          </a:solidFill>
        </p:grpSpPr>
        <p:grpSp>
          <p:nvGrpSpPr>
            <p:cNvPr id="64" name="Group 63">
              <a:extLst>
                <a:ext uri="{FF2B5EF4-FFF2-40B4-BE49-F238E27FC236}">
                  <a16:creationId xmlns:a16="http://schemas.microsoft.com/office/drawing/2014/main" id="{ABEB8C83-A645-6A2E-2828-5ABC474D77E9}"/>
                </a:ext>
              </a:extLst>
            </p:cNvPr>
            <p:cNvGrpSpPr/>
            <p:nvPr/>
          </p:nvGrpSpPr>
          <p:grpSpPr>
            <a:xfrm>
              <a:off x="4984308" y="4094043"/>
              <a:ext cx="358883" cy="346667"/>
              <a:chOff x="4984308" y="4094043"/>
              <a:chExt cx="358883" cy="346667"/>
            </a:xfrm>
            <a:grpFill/>
          </p:grpSpPr>
          <p:sp>
            <p:nvSpPr>
              <p:cNvPr id="66" name="Oval 20145">
                <a:extLst>
                  <a:ext uri="{FF2B5EF4-FFF2-40B4-BE49-F238E27FC236}">
                    <a16:creationId xmlns:a16="http://schemas.microsoft.com/office/drawing/2014/main" id="{6E8E0F0C-CAF7-50F2-D8F8-433B5F2D3CFF}"/>
                  </a:ext>
                </a:extLst>
              </p:cNvPr>
              <p:cNvSpPr>
                <a:spLocks noChangeArrowheads="1"/>
              </p:cNvSpPr>
              <p:nvPr/>
            </p:nvSpPr>
            <p:spPr bwMode="auto">
              <a:xfrm>
                <a:off x="5268821" y="4366341"/>
                <a:ext cx="74370" cy="7436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0146">
                <a:extLst>
                  <a:ext uri="{FF2B5EF4-FFF2-40B4-BE49-F238E27FC236}">
                    <a16:creationId xmlns:a16="http://schemas.microsoft.com/office/drawing/2014/main" id="{26FAC2CC-8015-A58A-6A6C-C4EC12CF6D9C}"/>
                  </a:ext>
                </a:extLst>
              </p:cNvPr>
              <p:cNvSpPr>
                <a:spLocks/>
              </p:cNvSpPr>
              <p:nvPr/>
            </p:nvSpPr>
            <p:spPr bwMode="auto">
              <a:xfrm>
                <a:off x="4984308" y="4094043"/>
                <a:ext cx="329843" cy="321698"/>
              </a:xfrm>
              <a:custGeom>
                <a:avLst/>
                <a:gdLst>
                  <a:gd name="T0" fmla="*/ 152 w 162"/>
                  <a:gd name="T1" fmla="*/ 158 h 158"/>
                  <a:gd name="T2" fmla="*/ 0 w 162"/>
                  <a:gd name="T3" fmla="*/ 11 h 158"/>
                  <a:gd name="T4" fmla="*/ 11 w 162"/>
                  <a:gd name="T5" fmla="*/ 0 h 158"/>
                  <a:gd name="T6" fmla="*/ 162 w 162"/>
                  <a:gd name="T7" fmla="*/ 146 h 158"/>
                  <a:gd name="T8" fmla="*/ 152 w 162"/>
                  <a:gd name="T9" fmla="*/ 158 h 158"/>
                </a:gdLst>
                <a:ahLst/>
                <a:cxnLst>
                  <a:cxn ang="0">
                    <a:pos x="T0" y="T1"/>
                  </a:cxn>
                  <a:cxn ang="0">
                    <a:pos x="T2" y="T3"/>
                  </a:cxn>
                  <a:cxn ang="0">
                    <a:pos x="T4" y="T5"/>
                  </a:cxn>
                  <a:cxn ang="0">
                    <a:pos x="T6" y="T7"/>
                  </a:cxn>
                  <a:cxn ang="0">
                    <a:pos x="T8" y="T9"/>
                  </a:cxn>
                </a:cxnLst>
                <a:rect l="0" t="0" r="r" b="b"/>
                <a:pathLst>
                  <a:path w="162" h="158">
                    <a:moveTo>
                      <a:pt x="152" y="158"/>
                    </a:moveTo>
                    <a:lnTo>
                      <a:pt x="0" y="11"/>
                    </a:lnTo>
                    <a:lnTo>
                      <a:pt x="11" y="0"/>
                    </a:lnTo>
                    <a:lnTo>
                      <a:pt x="162" y="146"/>
                    </a:lnTo>
                    <a:lnTo>
                      <a:pt x="15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 name="Freeform 20141">
              <a:extLst>
                <a:ext uri="{FF2B5EF4-FFF2-40B4-BE49-F238E27FC236}">
                  <a16:creationId xmlns:a16="http://schemas.microsoft.com/office/drawing/2014/main" id="{AD9A72D2-218B-0ADC-D928-710F94002DA8}"/>
                </a:ext>
              </a:extLst>
            </p:cNvPr>
            <p:cNvSpPr>
              <a:spLocks/>
            </p:cNvSpPr>
            <p:nvPr/>
          </p:nvSpPr>
          <p:spPr bwMode="auto">
            <a:xfrm>
              <a:off x="3827822" y="2917196"/>
              <a:ext cx="1482256" cy="1486328"/>
            </a:xfrm>
            <a:custGeom>
              <a:avLst/>
              <a:gdLst>
                <a:gd name="T0" fmla="*/ 350 w 350"/>
                <a:gd name="T1" fmla="*/ 251 h 351"/>
                <a:gd name="T2" fmla="*/ 250 w 350"/>
                <a:gd name="T3" fmla="*/ 351 h 351"/>
                <a:gd name="T4" fmla="*/ 0 w 350"/>
                <a:gd name="T5" fmla="*/ 206 h 351"/>
                <a:gd name="T6" fmla="*/ 206 w 350"/>
                <a:gd name="T7" fmla="*/ 0 h 351"/>
                <a:gd name="T8" fmla="*/ 350 w 350"/>
                <a:gd name="T9" fmla="*/ 251 h 351"/>
              </a:gdLst>
              <a:ahLst/>
              <a:cxnLst>
                <a:cxn ang="0">
                  <a:pos x="T0" y="T1"/>
                </a:cxn>
                <a:cxn ang="0">
                  <a:pos x="T2" y="T3"/>
                </a:cxn>
                <a:cxn ang="0">
                  <a:pos x="T4" y="T5"/>
                </a:cxn>
                <a:cxn ang="0">
                  <a:pos x="T6" y="T7"/>
                </a:cxn>
                <a:cxn ang="0">
                  <a:pos x="T8" y="T9"/>
                </a:cxn>
              </a:cxnLst>
              <a:rect l="0" t="0" r="r" b="b"/>
              <a:pathLst>
                <a:path w="350" h="351">
                  <a:moveTo>
                    <a:pt x="350" y="251"/>
                  </a:moveTo>
                  <a:cubicBezTo>
                    <a:pt x="310" y="277"/>
                    <a:pt x="276" y="311"/>
                    <a:pt x="250" y="351"/>
                  </a:cubicBezTo>
                  <a:cubicBezTo>
                    <a:pt x="0" y="206"/>
                    <a:pt x="0" y="206"/>
                    <a:pt x="0" y="206"/>
                  </a:cubicBezTo>
                  <a:cubicBezTo>
                    <a:pt x="51" y="123"/>
                    <a:pt x="122" y="52"/>
                    <a:pt x="206" y="0"/>
                  </a:cubicBezTo>
                  <a:lnTo>
                    <a:pt x="350" y="25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8" name="Group 67">
            <a:extLst>
              <a:ext uri="{FF2B5EF4-FFF2-40B4-BE49-F238E27FC236}">
                <a16:creationId xmlns:a16="http://schemas.microsoft.com/office/drawing/2014/main" id="{5ECAE96C-7FB7-2EA1-589A-37DC43994897}"/>
              </a:ext>
            </a:extLst>
          </p:cNvPr>
          <p:cNvGrpSpPr/>
          <p:nvPr/>
        </p:nvGrpSpPr>
        <p:grpSpPr>
          <a:xfrm>
            <a:off x="4634333" y="2727504"/>
            <a:ext cx="1388661" cy="1856924"/>
            <a:chOff x="4827531" y="2524235"/>
            <a:chExt cx="1195172" cy="1598189"/>
          </a:xfrm>
          <a:solidFill>
            <a:schemeClr val="accent3"/>
          </a:solidFill>
        </p:grpSpPr>
        <p:grpSp>
          <p:nvGrpSpPr>
            <p:cNvPr id="69" name="Group 68">
              <a:extLst>
                <a:ext uri="{FF2B5EF4-FFF2-40B4-BE49-F238E27FC236}">
                  <a16:creationId xmlns:a16="http://schemas.microsoft.com/office/drawing/2014/main" id="{7775579D-8874-605E-35A6-D20B6FF83BFC}"/>
                </a:ext>
              </a:extLst>
            </p:cNvPr>
            <p:cNvGrpSpPr/>
            <p:nvPr/>
          </p:nvGrpSpPr>
          <p:grpSpPr>
            <a:xfrm>
              <a:off x="5678606" y="3666469"/>
              <a:ext cx="155278" cy="455955"/>
              <a:chOff x="5678606" y="3666469"/>
              <a:chExt cx="155278" cy="455955"/>
            </a:xfrm>
            <a:grpFill/>
          </p:grpSpPr>
          <p:sp>
            <p:nvSpPr>
              <p:cNvPr id="71" name="Oval 20161">
                <a:extLst>
                  <a:ext uri="{FF2B5EF4-FFF2-40B4-BE49-F238E27FC236}">
                    <a16:creationId xmlns:a16="http://schemas.microsoft.com/office/drawing/2014/main" id="{99ACA7AD-6F7C-F1AC-C0A8-3BD5AFAA3934}"/>
                  </a:ext>
                </a:extLst>
              </p:cNvPr>
              <p:cNvSpPr>
                <a:spLocks noChangeArrowheads="1"/>
              </p:cNvSpPr>
              <p:nvPr/>
            </p:nvSpPr>
            <p:spPr bwMode="auto">
              <a:xfrm>
                <a:off x="5759514" y="4045300"/>
                <a:ext cx="74370" cy="7712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0162">
                <a:extLst>
                  <a:ext uri="{FF2B5EF4-FFF2-40B4-BE49-F238E27FC236}">
                    <a16:creationId xmlns:a16="http://schemas.microsoft.com/office/drawing/2014/main" id="{21FB32CA-1690-DE97-EF59-A02CF2F12F08}"/>
                  </a:ext>
                </a:extLst>
              </p:cNvPr>
              <p:cNvSpPr>
                <a:spLocks/>
              </p:cNvSpPr>
              <p:nvPr/>
            </p:nvSpPr>
            <p:spPr bwMode="auto">
              <a:xfrm>
                <a:off x="5678606" y="3666469"/>
                <a:ext cx="132345" cy="419430"/>
              </a:xfrm>
              <a:custGeom>
                <a:avLst/>
                <a:gdLst>
                  <a:gd name="T0" fmla="*/ 50 w 65"/>
                  <a:gd name="T1" fmla="*/ 206 h 206"/>
                  <a:gd name="T2" fmla="*/ 0 w 65"/>
                  <a:gd name="T3" fmla="*/ 4 h 206"/>
                  <a:gd name="T4" fmla="*/ 15 w 65"/>
                  <a:gd name="T5" fmla="*/ 0 h 206"/>
                  <a:gd name="T6" fmla="*/ 65 w 65"/>
                  <a:gd name="T7" fmla="*/ 204 h 206"/>
                  <a:gd name="T8" fmla="*/ 50 w 65"/>
                  <a:gd name="T9" fmla="*/ 206 h 206"/>
                </a:gdLst>
                <a:ahLst/>
                <a:cxnLst>
                  <a:cxn ang="0">
                    <a:pos x="T0" y="T1"/>
                  </a:cxn>
                  <a:cxn ang="0">
                    <a:pos x="T2" y="T3"/>
                  </a:cxn>
                  <a:cxn ang="0">
                    <a:pos x="T4" y="T5"/>
                  </a:cxn>
                  <a:cxn ang="0">
                    <a:pos x="T6" y="T7"/>
                  </a:cxn>
                  <a:cxn ang="0">
                    <a:pos x="T8" y="T9"/>
                  </a:cxn>
                </a:cxnLst>
                <a:rect l="0" t="0" r="r" b="b"/>
                <a:pathLst>
                  <a:path w="65" h="206">
                    <a:moveTo>
                      <a:pt x="50" y="206"/>
                    </a:moveTo>
                    <a:lnTo>
                      <a:pt x="0" y="4"/>
                    </a:lnTo>
                    <a:lnTo>
                      <a:pt x="15" y="0"/>
                    </a:lnTo>
                    <a:lnTo>
                      <a:pt x="65" y="204"/>
                    </a:lnTo>
                    <a:lnTo>
                      <a:pt x="50"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20157">
              <a:extLst>
                <a:ext uri="{FF2B5EF4-FFF2-40B4-BE49-F238E27FC236}">
                  <a16:creationId xmlns:a16="http://schemas.microsoft.com/office/drawing/2014/main" id="{5FFA0889-41A4-2E9D-B44B-C935D56E402F}"/>
                </a:ext>
              </a:extLst>
            </p:cNvPr>
            <p:cNvSpPr>
              <a:spLocks/>
            </p:cNvSpPr>
            <p:nvPr/>
          </p:nvSpPr>
          <p:spPr bwMode="auto">
            <a:xfrm>
              <a:off x="4827531" y="2524235"/>
              <a:ext cx="1195172" cy="1380453"/>
            </a:xfrm>
            <a:custGeom>
              <a:avLst/>
              <a:gdLst>
                <a:gd name="T0" fmla="*/ 0 w 282"/>
                <a:gd name="T1" fmla="*/ 76 h 326"/>
                <a:gd name="T2" fmla="*/ 282 w 282"/>
                <a:gd name="T3" fmla="*/ 0 h 326"/>
                <a:gd name="T4" fmla="*/ 282 w 282"/>
                <a:gd name="T5" fmla="*/ 290 h 326"/>
                <a:gd name="T6" fmla="*/ 145 w 282"/>
                <a:gd name="T7" fmla="*/ 326 h 326"/>
                <a:gd name="T8" fmla="*/ 0 w 282"/>
                <a:gd name="T9" fmla="*/ 76 h 326"/>
              </a:gdLst>
              <a:ahLst/>
              <a:cxnLst>
                <a:cxn ang="0">
                  <a:pos x="T0" y="T1"/>
                </a:cxn>
                <a:cxn ang="0">
                  <a:pos x="T2" y="T3"/>
                </a:cxn>
                <a:cxn ang="0">
                  <a:pos x="T4" y="T5"/>
                </a:cxn>
                <a:cxn ang="0">
                  <a:pos x="T6" y="T7"/>
                </a:cxn>
                <a:cxn ang="0">
                  <a:pos x="T8" y="T9"/>
                </a:cxn>
              </a:cxnLst>
              <a:rect l="0" t="0" r="r" b="b"/>
              <a:pathLst>
                <a:path w="282" h="326">
                  <a:moveTo>
                    <a:pt x="0" y="76"/>
                  </a:moveTo>
                  <a:cubicBezTo>
                    <a:pt x="84" y="30"/>
                    <a:pt x="180" y="3"/>
                    <a:pt x="282" y="0"/>
                  </a:cubicBezTo>
                  <a:cubicBezTo>
                    <a:pt x="282" y="290"/>
                    <a:pt x="282" y="290"/>
                    <a:pt x="282" y="290"/>
                  </a:cubicBezTo>
                  <a:cubicBezTo>
                    <a:pt x="232" y="292"/>
                    <a:pt x="186" y="305"/>
                    <a:pt x="145" y="326"/>
                  </a:cubicBez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73" name="Shape 2434">
            <a:extLst>
              <a:ext uri="{FF2B5EF4-FFF2-40B4-BE49-F238E27FC236}">
                <a16:creationId xmlns:a16="http://schemas.microsoft.com/office/drawing/2014/main" id="{C4FC92F6-A1B8-5E82-EE43-DA861D681331}"/>
              </a:ext>
            </a:extLst>
          </p:cNvPr>
          <p:cNvSpPr/>
          <p:nvPr/>
        </p:nvSpPr>
        <p:spPr>
          <a:xfrm>
            <a:off x="8170730" y="4929203"/>
            <a:ext cx="457603" cy="457569"/>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74" name="Shape 2447">
            <a:extLst>
              <a:ext uri="{FF2B5EF4-FFF2-40B4-BE49-F238E27FC236}">
                <a16:creationId xmlns:a16="http://schemas.microsoft.com/office/drawing/2014/main" id="{7734653A-596F-70FF-F785-B36AA98530E5}"/>
              </a:ext>
            </a:extLst>
          </p:cNvPr>
          <p:cNvSpPr/>
          <p:nvPr/>
        </p:nvSpPr>
        <p:spPr>
          <a:xfrm>
            <a:off x="7608976" y="3867469"/>
            <a:ext cx="457603" cy="374375"/>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75" name="Shape 2476">
            <a:extLst>
              <a:ext uri="{FF2B5EF4-FFF2-40B4-BE49-F238E27FC236}">
                <a16:creationId xmlns:a16="http://schemas.microsoft.com/office/drawing/2014/main" id="{0D91E6DD-1954-8483-D068-0D6ADFA51DFA}"/>
              </a:ext>
            </a:extLst>
          </p:cNvPr>
          <p:cNvSpPr/>
          <p:nvPr/>
        </p:nvSpPr>
        <p:spPr>
          <a:xfrm>
            <a:off x="6510242" y="3230248"/>
            <a:ext cx="457603" cy="457569"/>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76" name="Shape 2622">
            <a:extLst>
              <a:ext uri="{FF2B5EF4-FFF2-40B4-BE49-F238E27FC236}">
                <a16:creationId xmlns:a16="http://schemas.microsoft.com/office/drawing/2014/main" id="{A215FCFD-6C80-C0B9-8343-24637F4E1E0F}"/>
              </a:ext>
            </a:extLst>
          </p:cNvPr>
          <p:cNvSpPr/>
          <p:nvPr/>
        </p:nvSpPr>
        <p:spPr>
          <a:xfrm>
            <a:off x="4227437" y="3803055"/>
            <a:ext cx="332802" cy="457569"/>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77" name="Shape 2627">
            <a:extLst>
              <a:ext uri="{FF2B5EF4-FFF2-40B4-BE49-F238E27FC236}">
                <a16:creationId xmlns:a16="http://schemas.microsoft.com/office/drawing/2014/main" id="{75FEACC2-8030-0BEE-F7DE-68AFB16E9732}"/>
              </a:ext>
            </a:extLst>
          </p:cNvPr>
          <p:cNvSpPr/>
          <p:nvPr/>
        </p:nvSpPr>
        <p:spPr>
          <a:xfrm>
            <a:off x="5250783" y="3243108"/>
            <a:ext cx="457603" cy="457569"/>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78" name="Shape 2630">
            <a:extLst>
              <a:ext uri="{FF2B5EF4-FFF2-40B4-BE49-F238E27FC236}">
                <a16:creationId xmlns:a16="http://schemas.microsoft.com/office/drawing/2014/main" id="{F3FA25D9-5E4D-6309-C58E-EA6F55FC7275}"/>
              </a:ext>
            </a:extLst>
          </p:cNvPr>
          <p:cNvSpPr/>
          <p:nvPr/>
        </p:nvSpPr>
        <p:spPr>
          <a:xfrm>
            <a:off x="3502191" y="5029271"/>
            <a:ext cx="457318" cy="457590"/>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79" name="Shape 2630">
            <a:extLst>
              <a:ext uri="{FF2B5EF4-FFF2-40B4-BE49-F238E27FC236}">
                <a16:creationId xmlns:a16="http://schemas.microsoft.com/office/drawing/2014/main" id="{0F243ACC-C7D3-3FDE-9847-791C75FA9E27}"/>
              </a:ext>
            </a:extLst>
          </p:cNvPr>
          <p:cNvSpPr>
            <a:spLocks noChangeAspect="1"/>
          </p:cNvSpPr>
          <p:nvPr/>
        </p:nvSpPr>
        <p:spPr>
          <a:xfrm>
            <a:off x="5616688" y="5179000"/>
            <a:ext cx="958624" cy="959190"/>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tx1">
              <a:lumMod val="50000"/>
              <a:lumOff val="50000"/>
            </a:schemeClr>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217169149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grpSp>
        <p:nvGrpSpPr>
          <p:cNvPr id="4" name="Group 3">
            <a:extLst>
              <a:ext uri="{FF2B5EF4-FFF2-40B4-BE49-F238E27FC236}">
                <a16:creationId xmlns:a16="http://schemas.microsoft.com/office/drawing/2014/main" id="{512142CF-0BDB-4211-FE3C-9257EA36D7DA}"/>
              </a:ext>
            </a:extLst>
          </p:cNvPr>
          <p:cNvGrpSpPr/>
          <p:nvPr/>
        </p:nvGrpSpPr>
        <p:grpSpPr>
          <a:xfrm>
            <a:off x="681899" y="1704484"/>
            <a:ext cx="10828203" cy="4007096"/>
            <a:chOff x="2608729" y="2043953"/>
            <a:chExt cx="6974542" cy="3348318"/>
          </a:xfrm>
        </p:grpSpPr>
        <p:grpSp>
          <p:nvGrpSpPr>
            <p:cNvPr id="14" name="Group 13">
              <a:extLst>
                <a:ext uri="{FF2B5EF4-FFF2-40B4-BE49-F238E27FC236}">
                  <a16:creationId xmlns:a16="http://schemas.microsoft.com/office/drawing/2014/main" id="{BD86F997-41DF-4984-37C6-059544581829}"/>
                </a:ext>
              </a:extLst>
            </p:cNvPr>
            <p:cNvGrpSpPr/>
            <p:nvPr/>
          </p:nvGrpSpPr>
          <p:grpSpPr>
            <a:xfrm>
              <a:off x="7611109" y="2729754"/>
              <a:ext cx="1972162" cy="2662516"/>
              <a:chOff x="6970713" y="2933700"/>
              <a:chExt cx="2609851" cy="2974975"/>
            </a:xfrm>
          </p:grpSpPr>
          <p:sp>
            <p:nvSpPr>
              <p:cNvPr id="30" name="Freeform 13">
                <a:extLst>
                  <a:ext uri="{FF2B5EF4-FFF2-40B4-BE49-F238E27FC236}">
                    <a16:creationId xmlns:a16="http://schemas.microsoft.com/office/drawing/2014/main" id="{0CBFF570-7994-D776-2B73-BE5DA2975C24}"/>
                  </a:ext>
                </a:extLst>
              </p:cNvPr>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6">
                  <a:lumMod val="75000"/>
                  <a:alpha val="80000"/>
                </a:schemeClr>
              </a:solidFill>
              <a:ln>
                <a:noFill/>
              </a:ln>
            </p:spPr>
            <p:txBody>
              <a:bodyPr vert="horz" wrap="square" lIns="68580" tIns="34290" rIns="68580" bIns="34290" numCol="1" anchor="t" anchorCtr="0" compatLnSpc="1">
                <a:prstTxWarp prst="textNoShape">
                  <a:avLst/>
                </a:prstTxWarp>
              </a:bodyPr>
              <a:lstStyle/>
              <a:p>
                <a:endParaRPr lang="id-ID" sz="600"/>
              </a:p>
            </p:txBody>
          </p:sp>
          <p:sp>
            <p:nvSpPr>
              <p:cNvPr id="31" name="Freeform 14">
                <a:extLst>
                  <a:ext uri="{FF2B5EF4-FFF2-40B4-BE49-F238E27FC236}">
                    <a16:creationId xmlns:a16="http://schemas.microsoft.com/office/drawing/2014/main" id="{B1B28F90-C947-B858-2F3C-B56317E2E5AC}"/>
                  </a:ext>
                </a:extLst>
              </p:cNvPr>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accent6">
                  <a:alpha val="85000"/>
                </a:schemeClr>
              </a:solidFill>
              <a:ln>
                <a:noFill/>
              </a:ln>
            </p:spPr>
            <p:txBody>
              <a:bodyPr vert="horz" wrap="square" lIns="68580" tIns="34290" rIns="68580" bIns="34290" numCol="1" anchor="t" anchorCtr="0" compatLnSpc="1">
                <a:prstTxWarp prst="textNoShape">
                  <a:avLst/>
                </a:prstTxWarp>
              </a:bodyPr>
              <a:lstStyle/>
              <a:p>
                <a:endParaRPr lang="id-ID" sz="600" dirty="0"/>
              </a:p>
            </p:txBody>
          </p:sp>
        </p:grpSp>
        <p:grpSp>
          <p:nvGrpSpPr>
            <p:cNvPr id="15" name="Group 14">
              <a:extLst>
                <a:ext uri="{FF2B5EF4-FFF2-40B4-BE49-F238E27FC236}">
                  <a16:creationId xmlns:a16="http://schemas.microsoft.com/office/drawing/2014/main" id="{E4B5D44D-D869-FC7E-B360-9ECD68816705}"/>
                </a:ext>
              </a:extLst>
            </p:cNvPr>
            <p:cNvGrpSpPr/>
            <p:nvPr/>
          </p:nvGrpSpPr>
          <p:grpSpPr>
            <a:xfrm>
              <a:off x="2608729" y="4141694"/>
              <a:ext cx="1968564" cy="1250574"/>
              <a:chOff x="1706563" y="4518025"/>
              <a:chExt cx="2605088" cy="1390650"/>
            </a:xfrm>
          </p:grpSpPr>
          <p:sp>
            <p:nvSpPr>
              <p:cNvPr id="28" name="Freeform 14">
                <a:extLst>
                  <a:ext uri="{FF2B5EF4-FFF2-40B4-BE49-F238E27FC236}">
                    <a16:creationId xmlns:a16="http://schemas.microsoft.com/office/drawing/2014/main" id="{BD1B5D47-CB32-3E56-B9CC-B2976B30A03C}"/>
                  </a:ext>
                </a:extLst>
              </p:cNvPr>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85000"/>
                </a:schemeClr>
              </a:solidFill>
              <a:ln>
                <a:noFill/>
              </a:ln>
            </p:spPr>
            <p:txBody>
              <a:bodyPr vert="horz" wrap="square" lIns="68580" tIns="34290" rIns="68580" bIns="34290" numCol="1" anchor="t" anchorCtr="0" compatLnSpc="1">
                <a:prstTxWarp prst="textNoShape">
                  <a:avLst/>
                </a:prstTxWarp>
              </a:bodyPr>
              <a:lstStyle/>
              <a:p>
                <a:endParaRPr lang="id-ID" sz="600"/>
              </a:p>
            </p:txBody>
          </p:sp>
          <p:sp>
            <p:nvSpPr>
              <p:cNvPr id="29" name="Freeform 15">
                <a:extLst>
                  <a:ext uri="{FF2B5EF4-FFF2-40B4-BE49-F238E27FC236}">
                    <a16:creationId xmlns:a16="http://schemas.microsoft.com/office/drawing/2014/main" id="{4525209A-1B71-BE8A-0B0B-90CF1D3CEB0B}"/>
                  </a:ext>
                </a:extLst>
              </p:cNvPr>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75000"/>
                  <a:alpha val="80000"/>
                </a:schemeClr>
              </a:solidFill>
              <a:ln>
                <a:noFill/>
              </a:ln>
            </p:spPr>
            <p:txBody>
              <a:bodyPr vert="horz" wrap="square" lIns="68580" tIns="34290" rIns="68580" bIns="34290" numCol="1" anchor="t" anchorCtr="0" compatLnSpc="1">
                <a:prstTxWarp prst="textNoShape">
                  <a:avLst/>
                </a:prstTxWarp>
              </a:bodyPr>
              <a:lstStyle/>
              <a:p>
                <a:endParaRPr lang="id-ID" sz="600"/>
              </a:p>
            </p:txBody>
          </p:sp>
        </p:grpSp>
        <p:grpSp>
          <p:nvGrpSpPr>
            <p:cNvPr id="16" name="Group 15">
              <a:extLst>
                <a:ext uri="{FF2B5EF4-FFF2-40B4-BE49-F238E27FC236}">
                  <a16:creationId xmlns:a16="http://schemas.microsoft.com/office/drawing/2014/main" id="{FE75B482-491C-ABD5-6C46-0E00FE2B323E}"/>
                </a:ext>
              </a:extLst>
            </p:cNvPr>
            <p:cNvGrpSpPr/>
            <p:nvPr/>
          </p:nvGrpSpPr>
          <p:grpSpPr>
            <a:xfrm>
              <a:off x="3604405" y="3429000"/>
              <a:ext cx="1972162" cy="1963269"/>
              <a:chOff x="3024188" y="3378200"/>
              <a:chExt cx="2609851" cy="2530475"/>
            </a:xfrm>
          </p:grpSpPr>
          <p:sp>
            <p:nvSpPr>
              <p:cNvPr id="26" name="Freeform 7">
                <a:extLst>
                  <a:ext uri="{FF2B5EF4-FFF2-40B4-BE49-F238E27FC236}">
                    <a16:creationId xmlns:a16="http://schemas.microsoft.com/office/drawing/2014/main" id="{16FFE4AE-05D9-8FC4-966A-E6A3B9F0A535}"/>
                  </a:ext>
                </a:extLst>
              </p:cNvPr>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85000"/>
                </a:schemeClr>
              </a:solidFill>
              <a:ln>
                <a:noFill/>
              </a:ln>
            </p:spPr>
            <p:txBody>
              <a:bodyPr vert="horz" wrap="square" lIns="68580" tIns="34290" rIns="68580" bIns="34290" numCol="1" anchor="t" anchorCtr="0" compatLnSpc="1">
                <a:prstTxWarp prst="textNoShape">
                  <a:avLst/>
                </a:prstTxWarp>
              </a:bodyPr>
              <a:lstStyle/>
              <a:p>
                <a:endParaRPr lang="id-ID" sz="600"/>
              </a:p>
            </p:txBody>
          </p:sp>
          <p:sp>
            <p:nvSpPr>
              <p:cNvPr id="27" name="Freeform 8">
                <a:extLst>
                  <a:ext uri="{FF2B5EF4-FFF2-40B4-BE49-F238E27FC236}">
                    <a16:creationId xmlns:a16="http://schemas.microsoft.com/office/drawing/2014/main" id="{2E016209-9058-03D9-73E2-4CE264E98930}"/>
                  </a:ext>
                </a:extLst>
              </p:cNvPr>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75000"/>
                  <a:alpha val="80000"/>
                </a:schemeClr>
              </a:solidFill>
              <a:ln>
                <a:noFill/>
              </a:ln>
            </p:spPr>
            <p:txBody>
              <a:bodyPr vert="horz" wrap="square" lIns="68580" tIns="34290" rIns="68580" bIns="34290" numCol="1" anchor="t" anchorCtr="0" compatLnSpc="1">
                <a:prstTxWarp prst="textNoShape">
                  <a:avLst/>
                </a:prstTxWarp>
              </a:bodyPr>
              <a:lstStyle/>
              <a:p>
                <a:endParaRPr lang="id-ID" sz="600"/>
              </a:p>
            </p:txBody>
          </p:sp>
        </p:grpSp>
        <p:grpSp>
          <p:nvGrpSpPr>
            <p:cNvPr id="17" name="Group 16">
              <a:extLst>
                <a:ext uri="{FF2B5EF4-FFF2-40B4-BE49-F238E27FC236}">
                  <a16:creationId xmlns:a16="http://schemas.microsoft.com/office/drawing/2014/main" id="{EF49F4CE-1B92-C707-C2CE-391167B24EB9}"/>
                </a:ext>
              </a:extLst>
            </p:cNvPr>
            <p:cNvGrpSpPr/>
            <p:nvPr/>
          </p:nvGrpSpPr>
          <p:grpSpPr>
            <a:xfrm>
              <a:off x="4597685" y="2043953"/>
              <a:ext cx="1968564" cy="3348315"/>
              <a:chOff x="4338638" y="2257425"/>
              <a:chExt cx="2605088" cy="3651250"/>
            </a:xfrm>
          </p:grpSpPr>
          <p:sp>
            <p:nvSpPr>
              <p:cNvPr id="24" name="Freeform 9">
                <a:extLst>
                  <a:ext uri="{FF2B5EF4-FFF2-40B4-BE49-F238E27FC236}">
                    <a16:creationId xmlns:a16="http://schemas.microsoft.com/office/drawing/2014/main" id="{6F5DB87C-A552-89D7-6693-13EA30849C39}"/>
                  </a:ext>
                </a:extLst>
              </p:cNvPr>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85000"/>
                </a:schemeClr>
              </a:solidFill>
              <a:ln>
                <a:noFill/>
              </a:ln>
            </p:spPr>
            <p:txBody>
              <a:bodyPr vert="horz" wrap="square" lIns="68580" tIns="34290" rIns="68580" bIns="34290" numCol="1" anchor="t" anchorCtr="0" compatLnSpc="1">
                <a:prstTxWarp prst="textNoShape">
                  <a:avLst/>
                </a:prstTxWarp>
              </a:bodyPr>
              <a:lstStyle/>
              <a:p>
                <a:endParaRPr lang="id-ID" sz="600"/>
              </a:p>
            </p:txBody>
          </p:sp>
          <p:sp>
            <p:nvSpPr>
              <p:cNvPr id="25" name="Freeform 10">
                <a:extLst>
                  <a:ext uri="{FF2B5EF4-FFF2-40B4-BE49-F238E27FC236}">
                    <a16:creationId xmlns:a16="http://schemas.microsoft.com/office/drawing/2014/main" id="{702DD3CF-1D24-D74A-086F-FD7D324E6ED1}"/>
                  </a:ext>
                </a:extLst>
              </p:cNvPr>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75000"/>
                  <a:alpha val="80000"/>
                </a:schemeClr>
              </a:solidFill>
              <a:ln>
                <a:noFill/>
              </a:ln>
            </p:spPr>
            <p:txBody>
              <a:bodyPr vert="horz" wrap="square" lIns="68580" tIns="34290" rIns="68580" bIns="34290" numCol="1" anchor="t" anchorCtr="0" compatLnSpc="1">
                <a:prstTxWarp prst="textNoShape">
                  <a:avLst/>
                </a:prstTxWarp>
              </a:bodyPr>
              <a:lstStyle/>
              <a:p>
                <a:endParaRPr lang="id-ID" sz="600"/>
              </a:p>
            </p:txBody>
          </p:sp>
        </p:grpSp>
        <p:grpSp>
          <p:nvGrpSpPr>
            <p:cNvPr id="18" name="Group 17">
              <a:extLst>
                <a:ext uri="{FF2B5EF4-FFF2-40B4-BE49-F238E27FC236}">
                  <a16:creationId xmlns:a16="http://schemas.microsoft.com/office/drawing/2014/main" id="{FB76A7E2-465E-B367-7DB6-7FB295F93A3F}"/>
                </a:ext>
              </a:extLst>
            </p:cNvPr>
            <p:cNvGrpSpPr/>
            <p:nvPr/>
          </p:nvGrpSpPr>
          <p:grpSpPr>
            <a:xfrm>
              <a:off x="5596961" y="3724836"/>
              <a:ext cx="1968564" cy="1667434"/>
              <a:chOff x="5661026" y="3946525"/>
              <a:chExt cx="2605088" cy="1962150"/>
            </a:xfrm>
          </p:grpSpPr>
          <p:sp>
            <p:nvSpPr>
              <p:cNvPr id="22" name="Freeform 11">
                <a:extLst>
                  <a:ext uri="{FF2B5EF4-FFF2-40B4-BE49-F238E27FC236}">
                    <a16:creationId xmlns:a16="http://schemas.microsoft.com/office/drawing/2014/main" id="{2D2033B8-073A-CE77-DB4F-6383A5EF83EC}"/>
                  </a:ext>
                </a:extLst>
              </p:cNvPr>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85000"/>
                </a:schemeClr>
              </a:solidFill>
              <a:ln>
                <a:noFill/>
              </a:ln>
            </p:spPr>
            <p:txBody>
              <a:bodyPr vert="horz" wrap="square" lIns="68580" tIns="34290" rIns="68580" bIns="34290" numCol="1" anchor="t" anchorCtr="0" compatLnSpc="1">
                <a:prstTxWarp prst="textNoShape">
                  <a:avLst/>
                </a:prstTxWarp>
              </a:bodyPr>
              <a:lstStyle/>
              <a:p>
                <a:endParaRPr lang="id-ID" sz="600"/>
              </a:p>
            </p:txBody>
          </p:sp>
          <p:sp>
            <p:nvSpPr>
              <p:cNvPr id="23" name="Freeform 12">
                <a:extLst>
                  <a:ext uri="{FF2B5EF4-FFF2-40B4-BE49-F238E27FC236}">
                    <a16:creationId xmlns:a16="http://schemas.microsoft.com/office/drawing/2014/main" id="{4BC0AA6E-A84A-7A4B-CED4-F90E2D4C0F35}"/>
                  </a:ext>
                </a:extLst>
              </p:cNvPr>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75000"/>
                  <a:alpha val="80000"/>
                </a:schemeClr>
              </a:solidFill>
              <a:ln>
                <a:noFill/>
              </a:ln>
            </p:spPr>
            <p:txBody>
              <a:bodyPr vert="horz" wrap="square" lIns="68580" tIns="34290" rIns="68580" bIns="34290" numCol="1" anchor="t" anchorCtr="0" compatLnSpc="1">
                <a:prstTxWarp prst="textNoShape">
                  <a:avLst/>
                </a:prstTxWarp>
              </a:bodyPr>
              <a:lstStyle/>
              <a:p>
                <a:endParaRPr lang="id-ID" sz="600"/>
              </a:p>
            </p:txBody>
          </p:sp>
        </p:grpSp>
        <p:grpSp>
          <p:nvGrpSpPr>
            <p:cNvPr id="19" name="Group 18">
              <a:extLst>
                <a:ext uri="{FF2B5EF4-FFF2-40B4-BE49-F238E27FC236}">
                  <a16:creationId xmlns:a16="http://schemas.microsoft.com/office/drawing/2014/main" id="{5D97A123-13F0-59B4-9041-5D4DE744DD76}"/>
                </a:ext>
              </a:extLst>
            </p:cNvPr>
            <p:cNvGrpSpPr/>
            <p:nvPr/>
          </p:nvGrpSpPr>
          <p:grpSpPr>
            <a:xfrm>
              <a:off x="6586641" y="3195028"/>
              <a:ext cx="1972162" cy="2197243"/>
              <a:chOff x="6970713" y="2933700"/>
              <a:chExt cx="2609851" cy="2974975"/>
            </a:xfrm>
          </p:grpSpPr>
          <p:sp>
            <p:nvSpPr>
              <p:cNvPr id="20" name="Freeform 13">
                <a:extLst>
                  <a:ext uri="{FF2B5EF4-FFF2-40B4-BE49-F238E27FC236}">
                    <a16:creationId xmlns:a16="http://schemas.microsoft.com/office/drawing/2014/main" id="{D4726326-B887-0839-4888-5A0B1F0F3770}"/>
                  </a:ext>
                </a:extLst>
              </p:cNvPr>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5">
                  <a:lumMod val="75000"/>
                  <a:alpha val="80000"/>
                </a:schemeClr>
              </a:solidFill>
              <a:ln>
                <a:noFill/>
              </a:ln>
            </p:spPr>
            <p:txBody>
              <a:bodyPr vert="horz" wrap="square" lIns="68580" tIns="34290" rIns="68580" bIns="34290" numCol="1" anchor="t" anchorCtr="0" compatLnSpc="1">
                <a:prstTxWarp prst="textNoShape">
                  <a:avLst/>
                </a:prstTxWarp>
              </a:bodyPr>
              <a:lstStyle/>
              <a:p>
                <a:endParaRPr lang="id-ID" sz="600"/>
              </a:p>
            </p:txBody>
          </p:sp>
          <p:sp>
            <p:nvSpPr>
              <p:cNvPr id="21" name="Freeform 14">
                <a:extLst>
                  <a:ext uri="{FF2B5EF4-FFF2-40B4-BE49-F238E27FC236}">
                    <a16:creationId xmlns:a16="http://schemas.microsoft.com/office/drawing/2014/main" id="{4FEB9DDA-DD44-C88C-BC29-FEB2514603CB}"/>
                  </a:ext>
                </a:extLst>
              </p:cNvPr>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accent5">
                  <a:alpha val="85000"/>
                </a:schemeClr>
              </a:solidFill>
              <a:ln>
                <a:noFill/>
              </a:ln>
            </p:spPr>
            <p:txBody>
              <a:bodyPr vert="horz" wrap="square" lIns="68580" tIns="34290" rIns="68580" bIns="34290" numCol="1" anchor="t" anchorCtr="0" compatLnSpc="1">
                <a:prstTxWarp prst="textNoShape">
                  <a:avLst/>
                </a:prstTxWarp>
              </a:bodyPr>
              <a:lstStyle/>
              <a:p>
                <a:endParaRPr lang="id-ID" sz="600" dirty="0"/>
              </a:p>
            </p:txBody>
          </p:sp>
        </p:grpSp>
      </p:grpSp>
      <p:sp>
        <p:nvSpPr>
          <p:cNvPr id="5" name="Oval 4">
            <a:extLst>
              <a:ext uri="{FF2B5EF4-FFF2-40B4-BE49-F238E27FC236}">
                <a16:creationId xmlns:a16="http://schemas.microsoft.com/office/drawing/2014/main" id="{8EBA0DC5-006B-8801-9E5F-0F5020E4293C}"/>
              </a:ext>
            </a:extLst>
          </p:cNvPr>
          <p:cNvSpPr/>
          <p:nvPr/>
        </p:nvSpPr>
        <p:spPr>
          <a:xfrm>
            <a:off x="6352283" y="2536589"/>
            <a:ext cx="1010905" cy="1010904"/>
          </a:xfrm>
          <a:prstGeom prst="ellipse">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000" b="1" spc="300">
                <a:solidFill>
                  <a:schemeClr val="bg1"/>
                </a:solidFill>
                <a:latin typeface="Barlow" panose="00000500000000000000" pitchFamily="2" charset="0"/>
              </a:rPr>
              <a:t>40%</a:t>
            </a:r>
          </a:p>
        </p:txBody>
      </p:sp>
      <p:sp>
        <p:nvSpPr>
          <p:cNvPr id="6" name="Oval 5">
            <a:extLst>
              <a:ext uri="{FF2B5EF4-FFF2-40B4-BE49-F238E27FC236}">
                <a16:creationId xmlns:a16="http://schemas.microsoft.com/office/drawing/2014/main" id="{A43F0362-6DC3-24F4-6784-07F7610645BE}"/>
              </a:ext>
            </a:extLst>
          </p:cNvPr>
          <p:cNvSpPr/>
          <p:nvPr/>
        </p:nvSpPr>
        <p:spPr>
          <a:xfrm>
            <a:off x="1690603" y="2993896"/>
            <a:ext cx="1010905" cy="1010904"/>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000" b="1" spc="300" dirty="0">
                <a:solidFill>
                  <a:schemeClr val="bg1"/>
                </a:solidFill>
                <a:latin typeface="Barlow" panose="00000500000000000000" pitchFamily="2" charset="0"/>
              </a:rPr>
              <a:t>20%</a:t>
            </a:r>
          </a:p>
        </p:txBody>
      </p:sp>
      <p:sp>
        <p:nvSpPr>
          <p:cNvPr id="7" name="TextBox 6">
            <a:extLst>
              <a:ext uri="{FF2B5EF4-FFF2-40B4-BE49-F238E27FC236}">
                <a16:creationId xmlns:a16="http://schemas.microsoft.com/office/drawing/2014/main" id="{CD60E778-FCD1-5D79-12D6-EA5FB49CE0E4}"/>
              </a:ext>
            </a:extLst>
          </p:cNvPr>
          <p:cNvSpPr txBox="1"/>
          <p:nvPr/>
        </p:nvSpPr>
        <p:spPr>
          <a:xfrm>
            <a:off x="1523484" y="6012353"/>
            <a:ext cx="1374951" cy="400110"/>
          </a:xfrm>
          <a:prstGeom prst="rect">
            <a:avLst/>
          </a:prstGeom>
          <a:noFill/>
        </p:spPr>
        <p:txBody>
          <a:bodyPr wrap="square" rtlCol="0">
            <a:spAutoFit/>
          </a:bodyPr>
          <a:lstStyle/>
          <a:p>
            <a:pPr algn="ctr"/>
            <a:r>
              <a:rPr lang="en-US" sz="2000" b="1" spc="200">
                <a:solidFill>
                  <a:schemeClr val="accent1"/>
                </a:solidFill>
                <a:latin typeface="Barlow" panose="00000500000000000000" pitchFamily="2" charset="0"/>
              </a:rPr>
              <a:t>2012</a:t>
            </a:r>
          </a:p>
        </p:txBody>
      </p:sp>
      <p:sp>
        <p:nvSpPr>
          <p:cNvPr id="8" name="TextBox 7">
            <a:extLst>
              <a:ext uri="{FF2B5EF4-FFF2-40B4-BE49-F238E27FC236}">
                <a16:creationId xmlns:a16="http://schemas.microsoft.com/office/drawing/2014/main" id="{CBCB3CAF-F618-5137-B85C-0E7A7C590360}"/>
              </a:ext>
            </a:extLst>
          </p:cNvPr>
          <p:cNvSpPr txBox="1"/>
          <p:nvPr/>
        </p:nvSpPr>
        <p:spPr>
          <a:xfrm>
            <a:off x="3082342" y="6012351"/>
            <a:ext cx="1374951" cy="400110"/>
          </a:xfrm>
          <a:prstGeom prst="rect">
            <a:avLst/>
          </a:prstGeom>
          <a:noFill/>
        </p:spPr>
        <p:txBody>
          <a:bodyPr wrap="square" rtlCol="0">
            <a:spAutoFit/>
          </a:bodyPr>
          <a:lstStyle/>
          <a:p>
            <a:pPr algn="ctr"/>
            <a:r>
              <a:rPr lang="en-US" sz="2000" b="1" spc="200">
                <a:solidFill>
                  <a:schemeClr val="accent2"/>
                </a:solidFill>
                <a:latin typeface="Barlow" panose="00000500000000000000" pitchFamily="2" charset="0"/>
              </a:rPr>
              <a:t>2015</a:t>
            </a:r>
          </a:p>
        </p:txBody>
      </p:sp>
      <p:sp>
        <p:nvSpPr>
          <p:cNvPr id="9" name="TextBox 8">
            <a:extLst>
              <a:ext uri="{FF2B5EF4-FFF2-40B4-BE49-F238E27FC236}">
                <a16:creationId xmlns:a16="http://schemas.microsoft.com/office/drawing/2014/main" id="{A363B447-26A7-0936-9443-CC16805C25A2}"/>
              </a:ext>
            </a:extLst>
          </p:cNvPr>
          <p:cNvSpPr txBox="1"/>
          <p:nvPr/>
        </p:nvSpPr>
        <p:spPr>
          <a:xfrm>
            <a:off x="4641199" y="6012350"/>
            <a:ext cx="1374951" cy="400110"/>
          </a:xfrm>
          <a:prstGeom prst="rect">
            <a:avLst/>
          </a:prstGeom>
          <a:noFill/>
        </p:spPr>
        <p:txBody>
          <a:bodyPr wrap="square" rtlCol="0">
            <a:spAutoFit/>
          </a:bodyPr>
          <a:lstStyle/>
          <a:p>
            <a:pPr algn="ctr"/>
            <a:r>
              <a:rPr lang="en-US" sz="2000" b="1" spc="200" dirty="0">
                <a:solidFill>
                  <a:schemeClr val="accent3"/>
                </a:solidFill>
                <a:latin typeface="Barlow" panose="00000500000000000000" pitchFamily="2" charset="0"/>
              </a:rPr>
              <a:t>2018</a:t>
            </a:r>
          </a:p>
        </p:txBody>
      </p:sp>
      <p:sp>
        <p:nvSpPr>
          <p:cNvPr id="10" name="TextBox 9">
            <a:extLst>
              <a:ext uri="{FF2B5EF4-FFF2-40B4-BE49-F238E27FC236}">
                <a16:creationId xmlns:a16="http://schemas.microsoft.com/office/drawing/2014/main" id="{F22DF7D2-4C0A-9B99-3E9C-E5A90D7162B0}"/>
              </a:ext>
            </a:extLst>
          </p:cNvPr>
          <p:cNvSpPr txBox="1"/>
          <p:nvPr/>
        </p:nvSpPr>
        <p:spPr>
          <a:xfrm>
            <a:off x="6200057" y="6012349"/>
            <a:ext cx="1374951" cy="400110"/>
          </a:xfrm>
          <a:prstGeom prst="rect">
            <a:avLst/>
          </a:prstGeom>
          <a:noFill/>
        </p:spPr>
        <p:txBody>
          <a:bodyPr wrap="square" rtlCol="0">
            <a:spAutoFit/>
          </a:bodyPr>
          <a:lstStyle/>
          <a:p>
            <a:pPr algn="ctr"/>
            <a:r>
              <a:rPr lang="en-US" sz="2000" b="1" spc="200" dirty="0">
                <a:solidFill>
                  <a:schemeClr val="accent4"/>
                </a:solidFill>
                <a:latin typeface="Barlow" panose="00000500000000000000" pitchFamily="2" charset="0"/>
              </a:rPr>
              <a:t>2021</a:t>
            </a:r>
          </a:p>
        </p:txBody>
      </p:sp>
      <p:sp>
        <p:nvSpPr>
          <p:cNvPr id="11" name="TextBox 10">
            <a:extLst>
              <a:ext uri="{FF2B5EF4-FFF2-40B4-BE49-F238E27FC236}">
                <a16:creationId xmlns:a16="http://schemas.microsoft.com/office/drawing/2014/main" id="{88B33846-5C6B-2782-5354-C2922B39E806}"/>
              </a:ext>
            </a:extLst>
          </p:cNvPr>
          <p:cNvSpPr txBox="1"/>
          <p:nvPr/>
        </p:nvSpPr>
        <p:spPr>
          <a:xfrm>
            <a:off x="7758914" y="6012348"/>
            <a:ext cx="1374951" cy="400110"/>
          </a:xfrm>
          <a:prstGeom prst="rect">
            <a:avLst/>
          </a:prstGeom>
          <a:noFill/>
        </p:spPr>
        <p:txBody>
          <a:bodyPr wrap="square" rtlCol="0">
            <a:spAutoFit/>
          </a:bodyPr>
          <a:lstStyle/>
          <a:p>
            <a:pPr algn="ctr"/>
            <a:r>
              <a:rPr lang="en-US" sz="2000" b="1" spc="200" dirty="0">
                <a:solidFill>
                  <a:schemeClr val="accent5"/>
                </a:solidFill>
                <a:latin typeface="Barlow" panose="00000500000000000000" pitchFamily="2" charset="0"/>
              </a:rPr>
              <a:t>2023</a:t>
            </a:r>
          </a:p>
        </p:txBody>
      </p:sp>
      <p:sp>
        <p:nvSpPr>
          <p:cNvPr id="12" name="TextBox 11">
            <a:extLst>
              <a:ext uri="{FF2B5EF4-FFF2-40B4-BE49-F238E27FC236}">
                <a16:creationId xmlns:a16="http://schemas.microsoft.com/office/drawing/2014/main" id="{19FFA5B5-EA10-8FD2-8F50-6A10F4153BD2}"/>
              </a:ext>
            </a:extLst>
          </p:cNvPr>
          <p:cNvSpPr txBox="1"/>
          <p:nvPr/>
        </p:nvSpPr>
        <p:spPr>
          <a:xfrm>
            <a:off x="9317772" y="6012347"/>
            <a:ext cx="1374951" cy="400110"/>
          </a:xfrm>
          <a:prstGeom prst="rect">
            <a:avLst/>
          </a:prstGeom>
          <a:noFill/>
        </p:spPr>
        <p:txBody>
          <a:bodyPr wrap="square" rtlCol="0">
            <a:spAutoFit/>
          </a:bodyPr>
          <a:lstStyle/>
          <a:p>
            <a:pPr algn="ctr"/>
            <a:r>
              <a:rPr lang="en-US" sz="2000" b="1" spc="200" dirty="0">
                <a:solidFill>
                  <a:schemeClr val="accent6"/>
                </a:solidFill>
                <a:latin typeface="Barlow" panose="00000500000000000000" pitchFamily="2" charset="0"/>
              </a:rPr>
              <a:t>2025</a:t>
            </a:r>
          </a:p>
        </p:txBody>
      </p:sp>
      <p:cxnSp>
        <p:nvCxnSpPr>
          <p:cNvPr id="13" name="Straight Connector 12">
            <a:extLst>
              <a:ext uri="{FF2B5EF4-FFF2-40B4-BE49-F238E27FC236}">
                <a16:creationId xmlns:a16="http://schemas.microsoft.com/office/drawing/2014/main" id="{F8BA4D0E-CC1B-F313-B66E-B0E0266E15FD}"/>
              </a:ext>
            </a:extLst>
          </p:cNvPr>
          <p:cNvCxnSpPr>
            <a:cxnSpLocks/>
          </p:cNvCxnSpPr>
          <p:nvPr/>
        </p:nvCxnSpPr>
        <p:spPr>
          <a:xfrm>
            <a:off x="681899" y="5863705"/>
            <a:ext cx="10828203" cy="2"/>
          </a:xfrm>
          <a:prstGeom prst="line">
            <a:avLst/>
          </a:prstGeom>
          <a:ln w="508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53971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2540380" y="397897"/>
            <a:ext cx="7111242"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Product Development Process</a:t>
            </a:r>
          </a:p>
        </p:txBody>
      </p:sp>
      <p:sp>
        <p:nvSpPr>
          <p:cNvPr id="9" name="Freeform: Shape 8">
            <a:extLst>
              <a:ext uri="{FF2B5EF4-FFF2-40B4-BE49-F238E27FC236}">
                <a16:creationId xmlns:a16="http://schemas.microsoft.com/office/drawing/2014/main" id="{3EAA5030-A871-4B0F-FE31-F182E6607D2A}"/>
              </a:ext>
            </a:extLst>
          </p:cNvPr>
          <p:cNvSpPr/>
          <p:nvPr/>
        </p:nvSpPr>
        <p:spPr>
          <a:xfrm>
            <a:off x="866614" y="4308730"/>
            <a:ext cx="1874377" cy="469123"/>
          </a:xfrm>
          <a:custGeom>
            <a:avLst/>
            <a:gdLst>
              <a:gd name="connsiteX0" fmla="*/ 937188 w 1874377"/>
              <a:gd name="connsiteY0" fmla="*/ 0 h 469123"/>
              <a:gd name="connsiteX1" fmla="*/ 1064987 w 1874377"/>
              <a:gd name="connsiteY1" fmla="*/ 220342 h 469123"/>
              <a:gd name="connsiteX2" fmla="*/ 1874377 w 1874377"/>
              <a:gd name="connsiteY2" fmla="*/ 220342 h 469123"/>
              <a:gd name="connsiteX3" fmla="*/ 1874377 w 1874377"/>
              <a:gd name="connsiteY3" fmla="*/ 469123 h 469123"/>
              <a:gd name="connsiteX4" fmla="*/ 124391 w 1874377"/>
              <a:gd name="connsiteY4" fmla="*/ 469123 h 469123"/>
              <a:gd name="connsiteX5" fmla="*/ 0 w 1874377"/>
              <a:gd name="connsiteY5" fmla="*/ 344732 h 469123"/>
              <a:gd name="connsiteX6" fmla="*/ 124391 w 1874377"/>
              <a:gd name="connsiteY6" fmla="*/ 220341 h 469123"/>
              <a:gd name="connsiteX7" fmla="*/ 809389 w 1874377"/>
              <a:gd name="connsiteY7" fmla="*/ 220342 h 46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4377" h="469123">
                <a:moveTo>
                  <a:pt x="937188" y="0"/>
                </a:moveTo>
                <a:lnTo>
                  <a:pt x="1064987" y="220342"/>
                </a:lnTo>
                <a:lnTo>
                  <a:pt x="1874377" y="220342"/>
                </a:lnTo>
                <a:lnTo>
                  <a:pt x="1874377" y="469123"/>
                </a:lnTo>
                <a:lnTo>
                  <a:pt x="124391" y="469123"/>
                </a:lnTo>
                <a:cubicBezTo>
                  <a:pt x="55692" y="469123"/>
                  <a:pt x="0" y="413431"/>
                  <a:pt x="0" y="344732"/>
                </a:cubicBezTo>
                <a:cubicBezTo>
                  <a:pt x="0" y="276033"/>
                  <a:pt x="55692" y="220341"/>
                  <a:pt x="124391" y="220341"/>
                </a:cubicBezTo>
                <a:lnTo>
                  <a:pt x="809389" y="22034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Oval 4">
            <a:extLst>
              <a:ext uri="{FF2B5EF4-FFF2-40B4-BE49-F238E27FC236}">
                <a16:creationId xmlns:a16="http://schemas.microsoft.com/office/drawing/2014/main" id="{5C7E189F-A44E-F728-75F7-5C070DE6FE8D}"/>
              </a:ext>
            </a:extLst>
          </p:cNvPr>
          <p:cNvSpPr/>
          <p:nvPr/>
        </p:nvSpPr>
        <p:spPr>
          <a:xfrm>
            <a:off x="1241763" y="2529618"/>
            <a:ext cx="1124078" cy="112407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 name="Straight Connector 5">
            <a:extLst>
              <a:ext uri="{FF2B5EF4-FFF2-40B4-BE49-F238E27FC236}">
                <a16:creationId xmlns:a16="http://schemas.microsoft.com/office/drawing/2014/main" id="{2852124D-42A2-5AAC-C098-FB130C2F3268}"/>
              </a:ext>
            </a:extLst>
          </p:cNvPr>
          <p:cNvCxnSpPr>
            <a:cxnSpLocks/>
          </p:cNvCxnSpPr>
          <p:nvPr/>
        </p:nvCxnSpPr>
        <p:spPr>
          <a:xfrm>
            <a:off x="1803802" y="3817167"/>
            <a:ext cx="0" cy="328081"/>
          </a:xfrm>
          <a:prstGeom prst="line">
            <a:avLst/>
          </a:prstGeom>
          <a:ln w="25400">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5E73F231-C2FA-05D0-81B6-D4600EA32427}"/>
              </a:ext>
            </a:extLst>
          </p:cNvPr>
          <p:cNvSpPr txBox="1"/>
          <p:nvPr/>
        </p:nvSpPr>
        <p:spPr>
          <a:xfrm>
            <a:off x="1071871" y="5084346"/>
            <a:ext cx="1463862" cy="646331"/>
          </a:xfrm>
          <a:prstGeom prst="rect">
            <a:avLst/>
          </a:prstGeom>
          <a:noFill/>
        </p:spPr>
        <p:txBody>
          <a:bodyPr wrap="none" rtlCol="0">
            <a:spAutoFit/>
          </a:bodyPr>
          <a:lstStyle/>
          <a:p>
            <a:pPr algn="ctr"/>
            <a:r>
              <a:rPr lang="en-US" b="1" dirty="0">
                <a:solidFill>
                  <a:schemeClr val="accent1"/>
                </a:solidFill>
                <a:latin typeface="Barlow" panose="00000500000000000000" pitchFamily="2" charset="0"/>
              </a:rPr>
              <a:t>Employee</a:t>
            </a:r>
          </a:p>
          <a:p>
            <a:pPr algn="ctr"/>
            <a:r>
              <a:rPr lang="en-US" b="1" dirty="0">
                <a:solidFill>
                  <a:schemeClr val="accent1"/>
                </a:solidFill>
                <a:latin typeface="Barlow" panose="00000500000000000000" pitchFamily="2" charset="0"/>
              </a:rPr>
              <a:t>Suggestions</a:t>
            </a:r>
          </a:p>
        </p:txBody>
      </p:sp>
      <p:sp>
        <p:nvSpPr>
          <p:cNvPr id="42" name="TextBox 41">
            <a:extLst>
              <a:ext uri="{FF2B5EF4-FFF2-40B4-BE49-F238E27FC236}">
                <a16:creationId xmlns:a16="http://schemas.microsoft.com/office/drawing/2014/main" id="{4A064689-50DE-343C-B55E-AB6D45D39F84}"/>
              </a:ext>
            </a:extLst>
          </p:cNvPr>
          <p:cNvSpPr txBox="1"/>
          <p:nvPr/>
        </p:nvSpPr>
        <p:spPr>
          <a:xfrm>
            <a:off x="833024" y="5736527"/>
            <a:ext cx="1941557" cy="535788"/>
          </a:xfrm>
          <a:prstGeom prst="rect">
            <a:avLst/>
          </a:prstGeom>
          <a:noFill/>
        </p:spPr>
        <p:txBody>
          <a:bodyPr wrap="non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amity</a:t>
            </a:r>
          </a:p>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connecter adipescent.</a:t>
            </a:r>
          </a:p>
        </p:txBody>
      </p:sp>
      <p:sp>
        <p:nvSpPr>
          <p:cNvPr id="15" name="Freeform: Shape 14">
            <a:extLst>
              <a:ext uri="{FF2B5EF4-FFF2-40B4-BE49-F238E27FC236}">
                <a16:creationId xmlns:a16="http://schemas.microsoft.com/office/drawing/2014/main" id="{070CE08E-6792-B44C-4864-BAA897718223}"/>
              </a:ext>
            </a:extLst>
          </p:cNvPr>
          <p:cNvSpPr/>
          <p:nvPr/>
        </p:nvSpPr>
        <p:spPr>
          <a:xfrm>
            <a:off x="3012711" y="4308728"/>
            <a:ext cx="1874379" cy="469126"/>
          </a:xfrm>
          <a:custGeom>
            <a:avLst/>
            <a:gdLst>
              <a:gd name="connsiteX0" fmla="*/ 0 w 1874379"/>
              <a:gd name="connsiteY0" fmla="*/ 220345 h 469126"/>
              <a:gd name="connsiteX1" fmla="*/ 1874379 w 1874379"/>
              <a:gd name="connsiteY1" fmla="*/ 220345 h 469126"/>
              <a:gd name="connsiteX2" fmla="*/ 1874379 w 1874379"/>
              <a:gd name="connsiteY2" fmla="*/ 469126 h 469126"/>
              <a:gd name="connsiteX3" fmla="*/ 0 w 1874379"/>
              <a:gd name="connsiteY3" fmla="*/ 469126 h 469126"/>
              <a:gd name="connsiteX4" fmla="*/ 937189 w 1874379"/>
              <a:gd name="connsiteY4" fmla="*/ 0 h 469126"/>
              <a:gd name="connsiteX5" fmla="*/ 1064988 w 1874379"/>
              <a:gd name="connsiteY5" fmla="*/ 220343 h 469126"/>
              <a:gd name="connsiteX6" fmla="*/ 809390 w 1874379"/>
              <a:gd name="connsiteY6" fmla="*/ 220343 h 46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4379" h="469126">
                <a:moveTo>
                  <a:pt x="0" y="220345"/>
                </a:moveTo>
                <a:lnTo>
                  <a:pt x="1874379" y="220345"/>
                </a:lnTo>
                <a:lnTo>
                  <a:pt x="1874379" y="469126"/>
                </a:lnTo>
                <a:lnTo>
                  <a:pt x="0" y="469126"/>
                </a:lnTo>
                <a:close/>
                <a:moveTo>
                  <a:pt x="937189" y="0"/>
                </a:moveTo>
                <a:lnTo>
                  <a:pt x="1064988" y="220343"/>
                </a:lnTo>
                <a:lnTo>
                  <a:pt x="809390" y="22034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Oval 12">
            <a:extLst>
              <a:ext uri="{FF2B5EF4-FFF2-40B4-BE49-F238E27FC236}">
                <a16:creationId xmlns:a16="http://schemas.microsoft.com/office/drawing/2014/main" id="{563AEBA8-A88D-90F1-CE9D-C1052988BC88}"/>
              </a:ext>
            </a:extLst>
          </p:cNvPr>
          <p:cNvSpPr/>
          <p:nvPr/>
        </p:nvSpPr>
        <p:spPr>
          <a:xfrm>
            <a:off x="3387862" y="2529618"/>
            <a:ext cx="1124078" cy="11240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 name="Straight Connector 13">
            <a:extLst>
              <a:ext uri="{FF2B5EF4-FFF2-40B4-BE49-F238E27FC236}">
                <a16:creationId xmlns:a16="http://schemas.microsoft.com/office/drawing/2014/main" id="{371A5946-22E4-3970-5178-BD07F287D4D5}"/>
              </a:ext>
            </a:extLst>
          </p:cNvPr>
          <p:cNvCxnSpPr>
            <a:cxnSpLocks/>
          </p:cNvCxnSpPr>
          <p:nvPr/>
        </p:nvCxnSpPr>
        <p:spPr>
          <a:xfrm>
            <a:off x="3949901" y="3817167"/>
            <a:ext cx="0" cy="328081"/>
          </a:xfrm>
          <a:prstGeom prst="line">
            <a:avLst/>
          </a:prstGeom>
          <a:ln w="25400">
            <a:solidFill>
              <a:schemeClr val="accent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0A2D8D7-6787-D8A5-8A1C-9AAD2E5318FB}"/>
              </a:ext>
            </a:extLst>
          </p:cNvPr>
          <p:cNvSpPr txBox="1"/>
          <p:nvPr/>
        </p:nvSpPr>
        <p:spPr>
          <a:xfrm>
            <a:off x="3170681" y="5222845"/>
            <a:ext cx="1558440" cy="369332"/>
          </a:xfrm>
          <a:prstGeom prst="rect">
            <a:avLst/>
          </a:prstGeom>
          <a:noFill/>
        </p:spPr>
        <p:txBody>
          <a:bodyPr wrap="none" rtlCol="0">
            <a:spAutoFit/>
          </a:bodyPr>
          <a:lstStyle/>
          <a:p>
            <a:pPr algn="ctr"/>
            <a:r>
              <a:rPr lang="en-US" b="1" dirty="0">
                <a:solidFill>
                  <a:schemeClr val="accent2"/>
                </a:solidFill>
                <a:latin typeface="Barlow" panose="00000500000000000000" pitchFamily="2" charset="0"/>
              </a:rPr>
              <a:t>Stockholders</a:t>
            </a:r>
          </a:p>
        </p:txBody>
      </p:sp>
      <p:sp>
        <p:nvSpPr>
          <p:cNvPr id="47" name="TextBox 46">
            <a:extLst>
              <a:ext uri="{FF2B5EF4-FFF2-40B4-BE49-F238E27FC236}">
                <a16:creationId xmlns:a16="http://schemas.microsoft.com/office/drawing/2014/main" id="{17087434-BAD0-971A-2C61-5FA16A834CB0}"/>
              </a:ext>
            </a:extLst>
          </p:cNvPr>
          <p:cNvSpPr txBox="1"/>
          <p:nvPr/>
        </p:nvSpPr>
        <p:spPr>
          <a:xfrm>
            <a:off x="2979123" y="5736527"/>
            <a:ext cx="1941557" cy="535788"/>
          </a:xfrm>
          <a:prstGeom prst="rect">
            <a:avLst/>
          </a:prstGeom>
          <a:noFill/>
        </p:spPr>
        <p:txBody>
          <a:bodyPr wrap="non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amity</a:t>
            </a:r>
          </a:p>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connecter adipescent.</a:t>
            </a:r>
          </a:p>
        </p:txBody>
      </p:sp>
      <p:sp>
        <p:nvSpPr>
          <p:cNvPr id="17" name="Freeform: Shape 16">
            <a:extLst>
              <a:ext uri="{FF2B5EF4-FFF2-40B4-BE49-F238E27FC236}">
                <a16:creationId xmlns:a16="http://schemas.microsoft.com/office/drawing/2014/main" id="{2B10D6B3-4B2B-D60D-C53D-ADA482A0D909}"/>
              </a:ext>
            </a:extLst>
          </p:cNvPr>
          <p:cNvSpPr/>
          <p:nvPr/>
        </p:nvSpPr>
        <p:spPr>
          <a:xfrm>
            <a:off x="5158810" y="4308730"/>
            <a:ext cx="1874377" cy="469125"/>
          </a:xfrm>
          <a:custGeom>
            <a:avLst/>
            <a:gdLst>
              <a:gd name="connsiteX0" fmla="*/ 0 w 1874377"/>
              <a:gd name="connsiteY0" fmla="*/ 220344 h 469125"/>
              <a:gd name="connsiteX1" fmla="*/ 1874377 w 1874377"/>
              <a:gd name="connsiteY1" fmla="*/ 220344 h 469125"/>
              <a:gd name="connsiteX2" fmla="*/ 1874377 w 1874377"/>
              <a:gd name="connsiteY2" fmla="*/ 469125 h 469125"/>
              <a:gd name="connsiteX3" fmla="*/ 0 w 1874377"/>
              <a:gd name="connsiteY3" fmla="*/ 469125 h 469125"/>
              <a:gd name="connsiteX4" fmla="*/ 937189 w 1874377"/>
              <a:gd name="connsiteY4" fmla="*/ 0 h 469125"/>
              <a:gd name="connsiteX5" fmla="*/ 1064988 w 1874377"/>
              <a:gd name="connsiteY5" fmla="*/ 220343 h 469125"/>
              <a:gd name="connsiteX6" fmla="*/ 809390 w 1874377"/>
              <a:gd name="connsiteY6" fmla="*/ 220343 h 46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4377" h="469125">
                <a:moveTo>
                  <a:pt x="0" y="220344"/>
                </a:moveTo>
                <a:lnTo>
                  <a:pt x="1874377" y="220344"/>
                </a:lnTo>
                <a:lnTo>
                  <a:pt x="1874377" y="469125"/>
                </a:lnTo>
                <a:lnTo>
                  <a:pt x="0" y="469125"/>
                </a:lnTo>
                <a:close/>
                <a:moveTo>
                  <a:pt x="937189" y="0"/>
                </a:moveTo>
                <a:lnTo>
                  <a:pt x="1064988" y="220343"/>
                </a:lnTo>
                <a:lnTo>
                  <a:pt x="809390" y="22034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Oval 20">
            <a:extLst>
              <a:ext uri="{FF2B5EF4-FFF2-40B4-BE49-F238E27FC236}">
                <a16:creationId xmlns:a16="http://schemas.microsoft.com/office/drawing/2014/main" id="{9EE7A28E-3CF8-1310-4E70-FD1C773A632F}"/>
              </a:ext>
            </a:extLst>
          </p:cNvPr>
          <p:cNvSpPr/>
          <p:nvPr/>
        </p:nvSpPr>
        <p:spPr>
          <a:xfrm>
            <a:off x="5533960" y="2529618"/>
            <a:ext cx="1124078" cy="11240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2" name="Straight Connector 21">
            <a:extLst>
              <a:ext uri="{FF2B5EF4-FFF2-40B4-BE49-F238E27FC236}">
                <a16:creationId xmlns:a16="http://schemas.microsoft.com/office/drawing/2014/main" id="{3B26B311-8A1A-5507-B345-AAE9E9049AA4}"/>
              </a:ext>
            </a:extLst>
          </p:cNvPr>
          <p:cNvCxnSpPr>
            <a:cxnSpLocks/>
          </p:cNvCxnSpPr>
          <p:nvPr/>
        </p:nvCxnSpPr>
        <p:spPr>
          <a:xfrm>
            <a:off x="6095999" y="3817167"/>
            <a:ext cx="0" cy="328081"/>
          </a:xfrm>
          <a:prstGeom prst="line">
            <a:avLst/>
          </a:prstGeom>
          <a:ln w="2540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1DEF20BB-2E31-35AB-6095-A3647400DC5D}"/>
              </a:ext>
            </a:extLst>
          </p:cNvPr>
          <p:cNvSpPr txBox="1"/>
          <p:nvPr/>
        </p:nvSpPr>
        <p:spPr>
          <a:xfrm>
            <a:off x="5396128" y="5222845"/>
            <a:ext cx="1399742" cy="369332"/>
          </a:xfrm>
          <a:prstGeom prst="rect">
            <a:avLst/>
          </a:prstGeom>
          <a:noFill/>
        </p:spPr>
        <p:txBody>
          <a:bodyPr wrap="none" rtlCol="0">
            <a:spAutoFit/>
          </a:bodyPr>
          <a:lstStyle/>
          <a:p>
            <a:pPr algn="ctr"/>
            <a:r>
              <a:rPr lang="en-US" b="1" dirty="0">
                <a:solidFill>
                  <a:schemeClr val="accent3"/>
                </a:solidFill>
                <a:latin typeface="Barlow" panose="00000500000000000000" pitchFamily="2" charset="0"/>
              </a:rPr>
              <a:t>Sales Force</a:t>
            </a:r>
          </a:p>
        </p:txBody>
      </p:sp>
      <p:sp>
        <p:nvSpPr>
          <p:cNvPr id="48" name="TextBox 47">
            <a:extLst>
              <a:ext uri="{FF2B5EF4-FFF2-40B4-BE49-F238E27FC236}">
                <a16:creationId xmlns:a16="http://schemas.microsoft.com/office/drawing/2014/main" id="{B78031A5-1A46-C335-30EE-CD3C9924032E}"/>
              </a:ext>
            </a:extLst>
          </p:cNvPr>
          <p:cNvSpPr txBox="1"/>
          <p:nvPr/>
        </p:nvSpPr>
        <p:spPr>
          <a:xfrm>
            <a:off x="5125221" y="5736527"/>
            <a:ext cx="1941557" cy="535788"/>
          </a:xfrm>
          <a:prstGeom prst="rect">
            <a:avLst/>
          </a:prstGeom>
          <a:noFill/>
        </p:spPr>
        <p:txBody>
          <a:bodyPr wrap="non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amity</a:t>
            </a:r>
          </a:p>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connecter adipescent.</a:t>
            </a:r>
          </a:p>
        </p:txBody>
      </p:sp>
      <p:sp>
        <p:nvSpPr>
          <p:cNvPr id="23" name="Freeform: Shape 22">
            <a:extLst>
              <a:ext uri="{FF2B5EF4-FFF2-40B4-BE49-F238E27FC236}">
                <a16:creationId xmlns:a16="http://schemas.microsoft.com/office/drawing/2014/main" id="{0317AF0A-1965-0A39-93A3-0C2DCFAC4729}"/>
              </a:ext>
            </a:extLst>
          </p:cNvPr>
          <p:cNvSpPr/>
          <p:nvPr/>
        </p:nvSpPr>
        <p:spPr>
          <a:xfrm>
            <a:off x="7304908" y="4308730"/>
            <a:ext cx="1874378" cy="469126"/>
          </a:xfrm>
          <a:custGeom>
            <a:avLst/>
            <a:gdLst>
              <a:gd name="connsiteX0" fmla="*/ 0 w 1874378"/>
              <a:gd name="connsiteY0" fmla="*/ 220345 h 469126"/>
              <a:gd name="connsiteX1" fmla="*/ 1874378 w 1874378"/>
              <a:gd name="connsiteY1" fmla="*/ 220345 h 469126"/>
              <a:gd name="connsiteX2" fmla="*/ 1874378 w 1874378"/>
              <a:gd name="connsiteY2" fmla="*/ 469126 h 469126"/>
              <a:gd name="connsiteX3" fmla="*/ 0 w 1874378"/>
              <a:gd name="connsiteY3" fmla="*/ 469126 h 469126"/>
              <a:gd name="connsiteX4" fmla="*/ 937189 w 1874378"/>
              <a:gd name="connsiteY4" fmla="*/ 0 h 469126"/>
              <a:gd name="connsiteX5" fmla="*/ 1064988 w 1874378"/>
              <a:gd name="connsiteY5" fmla="*/ 220343 h 469126"/>
              <a:gd name="connsiteX6" fmla="*/ 809390 w 1874378"/>
              <a:gd name="connsiteY6" fmla="*/ 220343 h 46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4378" h="469126">
                <a:moveTo>
                  <a:pt x="0" y="220345"/>
                </a:moveTo>
                <a:lnTo>
                  <a:pt x="1874378" y="220345"/>
                </a:lnTo>
                <a:lnTo>
                  <a:pt x="1874378" y="469126"/>
                </a:lnTo>
                <a:lnTo>
                  <a:pt x="0" y="469126"/>
                </a:lnTo>
                <a:close/>
                <a:moveTo>
                  <a:pt x="937189" y="0"/>
                </a:moveTo>
                <a:lnTo>
                  <a:pt x="1064988" y="220343"/>
                </a:lnTo>
                <a:lnTo>
                  <a:pt x="809390" y="22034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cxnSp>
        <p:nvCxnSpPr>
          <p:cNvPr id="29" name="Straight Connector 28">
            <a:extLst>
              <a:ext uri="{FF2B5EF4-FFF2-40B4-BE49-F238E27FC236}">
                <a16:creationId xmlns:a16="http://schemas.microsoft.com/office/drawing/2014/main" id="{9DA8064A-5E9E-44D1-8DD4-F3B964FBB4DE}"/>
              </a:ext>
            </a:extLst>
          </p:cNvPr>
          <p:cNvCxnSpPr>
            <a:cxnSpLocks/>
          </p:cNvCxnSpPr>
          <p:nvPr/>
        </p:nvCxnSpPr>
        <p:spPr>
          <a:xfrm>
            <a:off x="8242098" y="3817167"/>
            <a:ext cx="0" cy="328081"/>
          </a:xfrm>
          <a:prstGeom prst="line">
            <a:avLst/>
          </a:prstGeom>
          <a:ln w="25400">
            <a:solidFill>
              <a:schemeClr val="accent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EE91E5-8541-496A-7621-045325D4E20A}"/>
              </a:ext>
            </a:extLst>
          </p:cNvPr>
          <p:cNvSpPr/>
          <p:nvPr/>
        </p:nvSpPr>
        <p:spPr>
          <a:xfrm>
            <a:off x="7680059" y="2529618"/>
            <a:ext cx="1124078" cy="11240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5AFA4BBA-8124-E939-DB9C-4ABE9754439C}"/>
              </a:ext>
            </a:extLst>
          </p:cNvPr>
          <p:cNvSpPr txBox="1"/>
          <p:nvPr/>
        </p:nvSpPr>
        <p:spPr>
          <a:xfrm>
            <a:off x="7451658" y="5084346"/>
            <a:ext cx="1580881" cy="646331"/>
          </a:xfrm>
          <a:prstGeom prst="rect">
            <a:avLst/>
          </a:prstGeom>
          <a:noFill/>
        </p:spPr>
        <p:txBody>
          <a:bodyPr wrap="none" rtlCol="0">
            <a:spAutoFit/>
          </a:bodyPr>
          <a:lstStyle/>
          <a:p>
            <a:pPr algn="ctr"/>
            <a:r>
              <a:rPr lang="en-US" b="1" dirty="0">
                <a:solidFill>
                  <a:schemeClr val="accent4"/>
                </a:solidFill>
                <a:latin typeface="Barlow" panose="00000500000000000000" pitchFamily="2" charset="0"/>
              </a:rPr>
              <a:t>Research and</a:t>
            </a:r>
          </a:p>
          <a:p>
            <a:pPr algn="ctr"/>
            <a:r>
              <a:rPr lang="en-US" b="1" dirty="0">
                <a:solidFill>
                  <a:schemeClr val="accent4"/>
                </a:solidFill>
                <a:latin typeface="Barlow" panose="00000500000000000000" pitchFamily="2" charset="0"/>
              </a:rPr>
              <a:t>Engineering</a:t>
            </a:r>
          </a:p>
        </p:txBody>
      </p:sp>
      <p:sp>
        <p:nvSpPr>
          <p:cNvPr id="49" name="TextBox 48">
            <a:extLst>
              <a:ext uri="{FF2B5EF4-FFF2-40B4-BE49-F238E27FC236}">
                <a16:creationId xmlns:a16="http://schemas.microsoft.com/office/drawing/2014/main" id="{930BCB2A-3FFE-CD18-446D-344F65A8884D}"/>
              </a:ext>
            </a:extLst>
          </p:cNvPr>
          <p:cNvSpPr txBox="1"/>
          <p:nvPr/>
        </p:nvSpPr>
        <p:spPr>
          <a:xfrm>
            <a:off x="7271320" y="5736527"/>
            <a:ext cx="1941557" cy="535788"/>
          </a:xfrm>
          <a:prstGeom prst="rect">
            <a:avLst/>
          </a:prstGeom>
          <a:noFill/>
        </p:spPr>
        <p:txBody>
          <a:bodyPr wrap="non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amity</a:t>
            </a:r>
          </a:p>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connecter adipescent.</a:t>
            </a:r>
          </a:p>
        </p:txBody>
      </p:sp>
      <p:sp>
        <p:nvSpPr>
          <p:cNvPr id="25" name="Freeform: Shape 24">
            <a:extLst>
              <a:ext uri="{FF2B5EF4-FFF2-40B4-BE49-F238E27FC236}">
                <a16:creationId xmlns:a16="http://schemas.microsoft.com/office/drawing/2014/main" id="{3A44B250-EF63-A122-E9C1-9AF761DE721A}"/>
              </a:ext>
            </a:extLst>
          </p:cNvPr>
          <p:cNvSpPr/>
          <p:nvPr/>
        </p:nvSpPr>
        <p:spPr>
          <a:xfrm>
            <a:off x="9451010" y="4308744"/>
            <a:ext cx="1874377" cy="469117"/>
          </a:xfrm>
          <a:custGeom>
            <a:avLst/>
            <a:gdLst>
              <a:gd name="connsiteX0" fmla="*/ 937195 w 1874377"/>
              <a:gd name="connsiteY0" fmla="*/ 0 h 469117"/>
              <a:gd name="connsiteX1" fmla="*/ 1064990 w 1874377"/>
              <a:gd name="connsiteY1" fmla="*/ 220336 h 469117"/>
              <a:gd name="connsiteX2" fmla="*/ 1749986 w 1874377"/>
              <a:gd name="connsiteY2" fmla="*/ 220335 h 469117"/>
              <a:gd name="connsiteX3" fmla="*/ 1874377 w 1874377"/>
              <a:gd name="connsiteY3" fmla="*/ 344726 h 469117"/>
              <a:gd name="connsiteX4" fmla="*/ 1749986 w 1874377"/>
              <a:gd name="connsiteY4" fmla="*/ 469117 h 469117"/>
              <a:gd name="connsiteX5" fmla="*/ 0 w 1874377"/>
              <a:gd name="connsiteY5" fmla="*/ 469117 h 469117"/>
              <a:gd name="connsiteX6" fmla="*/ 0 w 1874377"/>
              <a:gd name="connsiteY6" fmla="*/ 220336 h 469117"/>
              <a:gd name="connsiteX7" fmla="*/ 809400 w 1874377"/>
              <a:gd name="connsiteY7" fmla="*/ 220336 h 46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4377" h="469117">
                <a:moveTo>
                  <a:pt x="937195" y="0"/>
                </a:moveTo>
                <a:lnTo>
                  <a:pt x="1064990" y="220336"/>
                </a:lnTo>
                <a:lnTo>
                  <a:pt x="1749986" y="220335"/>
                </a:lnTo>
                <a:cubicBezTo>
                  <a:pt x="1818685" y="220335"/>
                  <a:pt x="1874377" y="276027"/>
                  <a:pt x="1874377" y="344726"/>
                </a:cubicBezTo>
                <a:cubicBezTo>
                  <a:pt x="1874377" y="413425"/>
                  <a:pt x="1818685" y="469117"/>
                  <a:pt x="1749986" y="469117"/>
                </a:cubicBezTo>
                <a:lnTo>
                  <a:pt x="0" y="469117"/>
                </a:lnTo>
                <a:lnTo>
                  <a:pt x="0" y="220336"/>
                </a:lnTo>
                <a:lnTo>
                  <a:pt x="809400" y="220336"/>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7" name="Oval 36">
            <a:extLst>
              <a:ext uri="{FF2B5EF4-FFF2-40B4-BE49-F238E27FC236}">
                <a16:creationId xmlns:a16="http://schemas.microsoft.com/office/drawing/2014/main" id="{0419401A-C55E-049C-83E4-15F0CF762C70}"/>
              </a:ext>
            </a:extLst>
          </p:cNvPr>
          <p:cNvSpPr/>
          <p:nvPr/>
        </p:nvSpPr>
        <p:spPr>
          <a:xfrm>
            <a:off x="9826159" y="2529618"/>
            <a:ext cx="1124078" cy="11240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 name="Straight Connector 37">
            <a:extLst>
              <a:ext uri="{FF2B5EF4-FFF2-40B4-BE49-F238E27FC236}">
                <a16:creationId xmlns:a16="http://schemas.microsoft.com/office/drawing/2014/main" id="{96111073-BCAD-71C4-7D94-46DDF0FCAC4D}"/>
              </a:ext>
            </a:extLst>
          </p:cNvPr>
          <p:cNvCxnSpPr>
            <a:cxnSpLocks/>
          </p:cNvCxnSpPr>
          <p:nvPr/>
        </p:nvCxnSpPr>
        <p:spPr>
          <a:xfrm>
            <a:off x="10388198" y="3817167"/>
            <a:ext cx="0" cy="328081"/>
          </a:xfrm>
          <a:prstGeom prst="line">
            <a:avLst/>
          </a:prstGeom>
          <a:ln w="25400">
            <a:solidFill>
              <a:schemeClr val="accent5"/>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09B3D727-406B-D649-AEA8-ADFB113F763C}"/>
              </a:ext>
            </a:extLst>
          </p:cNvPr>
          <p:cNvSpPr txBox="1"/>
          <p:nvPr/>
        </p:nvSpPr>
        <p:spPr>
          <a:xfrm>
            <a:off x="9629817" y="5084346"/>
            <a:ext cx="1516762" cy="646331"/>
          </a:xfrm>
          <a:prstGeom prst="rect">
            <a:avLst/>
          </a:prstGeom>
          <a:noFill/>
        </p:spPr>
        <p:txBody>
          <a:bodyPr wrap="none" rtlCol="0">
            <a:spAutoFit/>
          </a:bodyPr>
          <a:lstStyle/>
          <a:p>
            <a:pPr algn="ctr"/>
            <a:r>
              <a:rPr lang="en-US" b="1" dirty="0">
                <a:solidFill>
                  <a:schemeClr val="accent5"/>
                </a:solidFill>
                <a:latin typeface="Barlow" panose="00000500000000000000" pitchFamily="2" charset="0"/>
              </a:rPr>
              <a:t>Subtitle Text</a:t>
            </a:r>
          </a:p>
          <a:p>
            <a:pPr algn="ctr"/>
            <a:r>
              <a:rPr lang="en-US" b="1" dirty="0">
                <a:solidFill>
                  <a:schemeClr val="accent5"/>
                </a:solidFill>
                <a:latin typeface="Barlow" panose="00000500000000000000" pitchFamily="2" charset="0"/>
              </a:rPr>
              <a:t>here</a:t>
            </a:r>
          </a:p>
        </p:txBody>
      </p:sp>
      <p:sp>
        <p:nvSpPr>
          <p:cNvPr id="51" name="TextBox 50">
            <a:extLst>
              <a:ext uri="{FF2B5EF4-FFF2-40B4-BE49-F238E27FC236}">
                <a16:creationId xmlns:a16="http://schemas.microsoft.com/office/drawing/2014/main" id="{1B01264E-1B0B-C5F0-B4B8-10F80F0191FE}"/>
              </a:ext>
            </a:extLst>
          </p:cNvPr>
          <p:cNvSpPr txBox="1"/>
          <p:nvPr/>
        </p:nvSpPr>
        <p:spPr>
          <a:xfrm>
            <a:off x="9417420" y="5736527"/>
            <a:ext cx="1941557" cy="535788"/>
          </a:xfrm>
          <a:prstGeom prst="rect">
            <a:avLst/>
          </a:prstGeom>
          <a:noFill/>
        </p:spPr>
        <p:txBody>
          <a:bodyPr wrap="none" rtlCol="0">
            <a:spAutoFit/>
          </a:bodyPr>
          <a:lstStyle/>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amity</a:t>
            </a:r>
          </a:p>
          <a:p>
            <a:pPr algn="ct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connecter adipescent.</a:t>
            </a:r>
          </a:p>
        </p:txBody>
      </p:sp>
      <p:sp>
        <p:nvSpPr>
          <p:cNvPr id="58" name="Shape 2624">
            <a:extLst>
              <a:ext uri="{FF2B5EF4-FFF2-40B4-BE49-F238E27FC236}">
                <a16:creationId xmlns:a16="http://schemas.microsoft.com/office/drawing/2014/main" id="{DDEA1F24-96E9-5B3E-8D6D-71EE115CA365}"/>
              </a:ext>
            </a:extLst>
          </p:cNvPr>
          <p:cNvSpPr>
            <a:spLocks noChangeAspect="1"/>
          </p:cNvSpPr>
          <p:nvPr/>
        </p:nvSpPr>
        <p:spPr>
          <a:xfrm>
            <a:off x="1552323" y="2840197"/>
            <a:ext cx="502959" cy="502920"/>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9" name="Shape 2447">
            <a:extLst>
              <a:ext uri="{FF2B5EF4-FFF2-40B4-BE49-F238E27FC236}">
                <a16:creationId xmlns:a16="http://schemas.microsoft.com/office/drawing/2014/main" id="{ECC9005B-8B0D-095C-66B6-CA73B0BB5990}"/>
              </a:ext>
            </a:extLst>
          </p:cNvPr>
          <p:cNvSpPr>
            <a:spLocks noChangeAspect="1"/>
          </p:cNvSpPr>
          <p:nvPr/>
        </p:nvSpPr>
        <p:spPr>
          <a:xfrm>
            <a:off x="7990638" y="2885932"/>
            <a:ext cx="502920" cy="411450"/>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0" name="Shape 2406">
            <a:extLst>
              <a:ext uri="{FF2B5EF4-FFF2-40B4-BE49-F238E27FC236}">
                <a16:creationId xmlns:a16="http://schemas.microsoft.com/office/drawing/2014/main" id="{56357D17-9C70-91AF-FFF8-69EEE9683850}"/>
              </a:ext>
            </a:extLst>
          </p:cNvPr>
          <p:cNvSpPr>
            <a:spLocks noChangeAspect="1"/>
          </p:cNvSpPr>
          <p:nvPr/>
        </p:nvSpPr>
        <p:spPr>
          <a:xfrm>
            <a:off x="5844520" y="2840197"/>
            <a:ext cx="502959" cy="502920"/>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1" name="Shape 2530">
            <a:extLst>
              <a:ext uri="{FF2B5EF4-FFF2-40B4-BE49-F238E27FC236}">
                <a16:creationId xmlns:a16="http://schemas.microsoft.com/office/drawing/2014/main" id="{29BDF1F6-2C36-77CD-E359-93DACEE1C3D4}"/>
              </a:ext>
            </a:extLst>
          </p:cNvPr>
          <p:cNvSpPr>
            <a:spLocks noChangeAspect="1"/>
          </p:cNvSpPr>
          <p:nvPr/>
        </p:nvSpPr>
        <p:spPr>
          <a:xfrm>
            <a:off x="10136720" y="2840197"/>
            <a:ext cx="502957" cy="502920"/>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2" name="Shape 2628">
            <a:extLst>
              <a:ext uri="{FF2B5EF4-FFF2-40B4-BE49-F238E27FC236}">
                <a16:creationId xmlns:a16="http://schemas.microsoft.com/office/drawing/2014/main" id="{16D9EFA5-A68C-A977-1DCA-14C8A4248582}"/>
              </a:ext>
            </a:extLst>
          </p:cNvPr>
          <p:cNvSpPr>
            <a:spLocks noChangeAspect="1"/>
          </p:cNvSpPr>
          <p:nvPr/>
        </p:nvSpPr>
        <p:spPr>
          <a:xfrm>
            <a:off x="3698441" y="2885932"/>
            <a:ext cx="502920" cy="411450"/>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3" name="TextBox 32">
            <a:extLst>
              <a:ext uri="{FF2B5EF4-FFF2-40B4-BE49-F238E27FC236}">
                <a16:creationId xmlns:a16="http://schemas.microsoft.com/office/drawing/2014/main" id="{02B8EEE7-3B43-07B4-4511-7F20180B5784}"/>
              </a:ext>
            </a:extLst>
          </p:cNvPr>
          <p:cNvSpPr txBox="1"/>
          <p:nvPr/>
        </p:nvSpPr>
        <p:spPr>
          <a:xfrm>
            <a:off x="1116168" y="1142376"/>
            <a:ext cx="9959664" cy="580672"/>
          </a:xfrm>
          <a:prstGeom prst="rect">
            <a:avLst/>
          </a:prstGeom>
          <a:noFill/>
        </p:spPr>
        <p:txBody>
          <a:bodyPr wrap="square" rtlCol="0">
            <a:spAutoFit/>
          </a:bodyPr>
          <a:lstStyle/>
          <a:p>
            <a:pPr algn="ctr">
              <a:lnSpc>
                <a:spcPts val="2000"/>
              </a:lnSpc>
            </a:pPr>
            <a:r>
              <a:rPr lang="en-US" sz="11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Contrary to popular belief, Lorem Ipsum is not simply random text. roots in a piece of classical Latin literature from 45 BC, making it over 2000 years old  Richard Mc CLIN tock, a Latin professor at in Virginia,, connecter, from a Lorem Ipsum passage, </a:t>
            </a:r>
          </a:p>
        </p:txBody>
      </p:sp>
    </p:spTree>
    <p:extLst>
      <p:ext uri="{BB962C8B-B14F-4D97-AF65-F5344CB8AC3E}">
        <p14:creationId xmlns:p14="http://schemas.microsoft.com/office/powerpoint/2010/main" val="124131361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3" name="Freeform 72">
            <a:extLst>
              <a:ext uri="{FF2B5EF4-FFF2-40B4-BE49-F238E27FC236}">
                <a16:creationId xmlns:a16="http://schemas.microsoft.com/office/drawing/2014/main" id="{DB3BC6A2-F11A-0DAD-7550-057866677F34}"/>
              </a:ext>
            </a:extLst>
          </p:cNvPr>
          <p:cNvSpPr>
            <a:spLocks noChangeAspect="1"/>
          </p:cNvSpPr>
          <p:nvPr/>
        </p:nvSpPr>
        <p:spPr>
          <a:xfrm>
            <a:off x="9015909" y="2078295"/>
            <a:ext cx="2326264" cy="1305642"/>
          </a:xfrm>
          <a:custGeom>
            <a:avLst/>
            <a:gdLst>
              <a:gd name="connsiteX0" fmla="*/ 723900 w 1447800"/>
              <a:gd name="connsiteY0" fmla="*/ 0 h 812594"/>
              <a:gd name="connsiteX1" fmla="*/ 782950 w 1447800"/>
              <a:gd name="connsiteY1" fmla="*/ 2982 h 812594"/>
              <a:gd name="connsiteX2" fmla="*/ 1447800 w 1447800"/>
              <a:gd name="connsiteY2" fmla="*/ 739727 h 812594"/>
              <a:gd name="connsiteX3" fmla="*/ 1446025 w 1447800"/>
              <a:gd name="connsiteY3" fmla="*/ 739727 h 812594"/>
              <a:gd name="connsiteX4" fmla="*/ 1447800 w 1447800"/>
              <a:gd name="connsiteY4" fmla="*/ 744013 h 812594"/>
              <a:gd name="connsiteX5" fmla="*/ 1379220 w 1447800"/>
              <a:gd name="connsiteY5" fmla="*/ 812593 h 812594"/>
              <a:gd name="connsiteX6" fmla="*/ 1310640 w 1447800"/>
              <a:gd name="connsiteY6" fmla="*/ 744013 h 812594"/>
              <a:gd name="connsiteX7" fmla="*/ 1312415 w 1447800"/>
              <a:gd name="connsiteY7" fmla="*/ 739727 h 812594"/>
              <a:gd name="connsiteX8" fmla="*/ 1309234 w 1447800"/>
              <a:gd name="connsiteY8" fmla="*/ 739727 h 812594"/>
              <a:gd name="connsiteX9" fmla="*/ 1309430 w 1447800"/>
              <a:gd name="connsiteY9" fmla="*/ 737778 h 812594"/>
              <a:gd name="connsiteX10" fmla="*/ 827039 w 1447800"/>
              <a:gd name="connsiteY10" fmla="*/ 145904 h 812594"/>
              <a:gd name="connsiteX11" fmla="*/ 723900 w 1447800"/>
              <a:gd name="connsiteY11" fmla="*/ 135507 h 812594"/>
              <a:gd name="connsiteX12" fmla="*/ 723900 w 1447800"/>
              <a:gd name="connsiteY12" fmla="*/ 135508 h 812594"/>
              <a:gd name="connsiteX13" fmla="*/ 620761 w 1447800"/>
              <a:gd name="connsiteY13" fmla="*/ 145905 h 812594"/>
              <a:gd name="connsiteX14" fmla="*/ 138370 w 1447800"/>
              <a:gd name="connsiteY14" fmla="*/ 737779 h 812594"/>
              <a:gd name="connsiteX15" fmla="*/ 138566 w 1447800"/>
              <a:gd name="connsiteY15" fmla="*/ 739728 h 812594"/>
              <a:gd name="connsiteX16" fmla="*/ 135385 w 1447800"/>
              <a:gd name="connsiteY16" fmla="*/ 739728 h 812594"/>
              <a:gd name="connsiteX17" fmla="*/ 137160 w 1447800"/>
              <a:gd name="connsiteY17" fmla="*/ 744014 h 812594"/>
              <a:gd name="connsiteX18" fmla="*/ 68580 w 1447800"/>
              <a:gd name="connsiteY18" fmla="*/ 812594 h 812594"/>
              <a:gd name="connsiteX19" fmla="*/ 0 w 1447800"/>
              <a:gd name="connsiteY19" fmla="*/ 744014 h 812594"/>
              <a:gd name="connsiteX20" fmla="*/ 1775 w 1447800"/>
              <a:gd name="connsiteY20" fmla="*/ 739728 h 812594"/>
              <a:gd name="connsiteX21" fmla="*/ 0 w 1447800"/>
              <a:gd name="connsiteY21" fmla="*/ 739728 h 812594"/>
              <a:gd name="connsiteX22" fmla="*/ 664850 w 1447800"/>
              <a:gd name="connsiteY22" fmla="*/ 2983 h 812594"/>
              <a:gd name="connsiteX23" fmla="*/ 723900 w 1447800"/>
              <a:gd name="connsiteY23" fmla="*/ 1 h 8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7800" h="812594">
                <a:moveTo>
                  <a:pt x="723900" y="0"/>
                </a:moveTo>
                <a:lnTo>
                  <a:pt x="782950" y="2982"/>
                </a:lnTo>
                <a:cubicBezTo>
                  <a:pt x="1156386" y="40906"/>
                  <a:pt x="1447800" y="356285"/>
                  <a:pt x="1447800" y="739727"/>
                </a:cubicBezTo>
                <a:lnTo>
                  <a:pt x="1446025" y="739727"/>
                </a:lnTo>
                <a:lnTo>
                  <a:pt x="1447800" y="744013"/>
                </a:lnTo>
                <a:cubicBezTo>
                  <a:pt x="1447800" y="781889"/>
                  <a:pt x="1417096" y="812593"/>
                  <a:pt x="1379220" y="812593"/>
                </a:cubicBezTo>
                <a:cubicBezTo>
                  <a:pt x="1341344" y="812593"/>
                  <a:pt x="1310640" y="781889"/>
                  <a:pt x="1310640" y="744013"/>
                </a:cubicBezTo>
                <a:lnTo>
                  <a:pt x="1312415" y="739727"/>
                </a:lnTo>
                <a:lnTo>
                  <a:pt x="1309234" y="739727"/>
                </a:lnTo>
                <a:lnTo>
                  <a:pt x="1309430" y="737778"/>
                </a:lnTo>
                <a:cubicBezTo>
                  <a:pt x="1309430" y="445824"/>
                  <a:pt x="1102339" y="202239"/>
                  <a:pt x="827039" y="145904"/>
                </a:cubicBezTo>
                <a:lnTo>
                  <a:pt x="723900" y="135507"/>
                </a:lnTo>
                <a:lnTo>
                  <a:pt x="723900" y="135508"/>
                </a:lnTo>
                <a:lnTo>
                  <a:pt x="620761" y="145905"/>
                </a:lnTo>
                <a:cubicBezTo>
                  <a:pt x="345461" y="202240"/>
                  <a:pt x="138370" y="445825"/>
                  <a:pt x="138370" y="737779"/>
                </a:cubicBezTo>
                <a:lnTo>
                  <a:pt x="138566" y="739728"/>
                </a:lnTo>
                <a:lnTo>
                  <a:pt x="135385" y="739728"/>
                </a:lnTo>
                <a:lnTo>
                  <a:pt x="137160" y="744014"/>
                </a:lnTo>
                <a:cubicBezTo>
                  <a:pt x="137160" y="781890"/>
                  <a:pt x="106456" y="812594"/>
                  <a:pt x="68580" y="812594"/>
                </a:cubicBezTo>
                <a:cubicBezTo>
                  <a:pt x="30704" y="812594"/>
                  <a:pt x="0" y="781890"/>
                  <a:pt x="0" y="744014"/>
                </a:cubicBezTo>
                <a:lnTo>
                  <a:pt x="1775" y="739728"/>
                </a:lnTo>
                <a:lnTo>
                  <a:pt x="0" y="739728"/>
                </a:lnTo>
                <a:cubicBezTo>
                  <a:pt x="0" y="356286"/>
                  <a:pt x="291414" y="40907"/>
                  <a:pt x="664850" y="2983"/>
                </a:cubicBezTo>
                <a:lnTo>
                  <a:pt x="723900" y="1"/>
                </a:lnTo>
                <a:close/>
              </a:path>
            </a:pathLst>
          </a:cu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Freeform 71">
            <a:extLst>
              <a:ext uri="{FF2B5EF4-FFF2-40B4-BE49-F238E27FC236}">
                <a16:creationId xmlns:a16="http://schemas.microsoft.com/office/drawing/2014/main" id="{3FA5217A-D6DC-64CD-AA8B-8E80DE12E17E}"/>
              </a:ext>
            </a:extLst>
          </p:cNvPr>
          <p:cNvSpPr>
            <a:spLocks noChangeAspect="1"/>
          </p:cNvSpPr>
          <p:nvPr/>
        </p:nvSpPr>
        <p:spPr>
          <a:xfrm>
            <a:off x="6898188" y="2078295"/>
            <a:ext cx="2326264" cy="1305642"/>
          </a:xfrm>
          <a:custGeom>
            <a:avLst/>
            <a:gdLst>
              <a:gd name="connsiteX0" fmla="*/ 723900 w 1447800"/>
              <a:gd name="connsiteY0" fmla="*/ 0 h 812594"/>
              <a:gd name="connsiteX1" fmla="*/ 782950 w 1447800"/>
              <a:gd name="connsiteY1" fmla="*/ 2982 h 812594"/>
              <a:gd name="connsiteX2" fmla="*/ 1447800 w 1447800"/>
              <a:gd name="connsiteY2" fmla="*/ 739727 h 812594"/>
              <a:gd name="connsiteX3" fmla="*/ 1446025 w 1447800"/>
              <a:gd name="connsiteY3" fmla="*/ 739727 h 812594"/>
              <a:gd name="connsiteX4" fmla="*/ 1447800 w 1447800"/>
              <a:gd name="connsiteY4" fmla="*/ 744013 h 812594"/>
              <a:gd name="connsiteX5" fmla="*/ 1379220 w 1447800"/>
              <a:gd name="connsiteY5" fmla="*/ 812593 h 812594"/>
              <a:gd name="connsiteX6" fmla="*/ 1310640 w 1447800"/>
              <a:gd name="connsiteY6" fmla="*/ 744013 h 812594"/>
              <a:gd name="connsiteX7" fmla="*/ 1312415 w 1447800"/>
              <a:gd name="connsiteY7" fmla="*/ 739727 h 812594"/>
              <a:gd name="connsiteX8" fmla="*/ 1309234 w 1447800"/>
              <a:gd name="connsiteY8" fmla="*/ 739727 h 812594"/>
              <a:gd name="connsiteX9" fmla="*/ 1309430 w 1447800"/>
              <a:gd name="connsiteY9" fmla="*/ 737778 h 812594"/>
              <a:gd name="connsiteX10" fmla="*/ 827039 w 1447800"/>
              <a:gd name="connsiteY10" fmla="*/ 145904 h 812594"/>
              <a:gd name="connsiteX11" fmla="*/ 723900 w 1447800"/>
              <a:gd name="connsiteY11" fmla="*/ 135507 h 812594"/>
              <a:gd name="connsiteX12" fmla="*/ 723900 w 1447800"/>
              <a:gd name="connsiteY12" fmla="*/ 135508 h 812594"/>
              <a:gd name="connsiteX13" fmla="*/ 620761 w 1447800"/>
              <a:gd name="connsiteY13" fmla="*/ 145905 h 812594"/>
              <a:gd name="connsiteX14" fmla="*/ 138370 w 1447800"/>
              <a:gd name="connsiteY14" fmla="*/ 737779 h 812594"/>
              <a:gd name="connsiteX15" fmla="*/ 138566 w 1447800"/>
              <a:gd name="connsiteY15" fmla="*/ 739728 h 812594"/>
              <a:gd name="connsiteX16" fmla="*/ 135385 w 1447800"/>
              <a:gd name="connsiteY16" fmla="*/ 739728 h 812594"/>
              <a:gd name="connsiteX17" fmla="*/ 137160 w 1447800"/>
              <a:gd name="connsiteY17" fmla="*/ 744014 h 812594"/>
              <a:gd name="connsiteX18" fmla="*/ 68580 w 1447800"/>
              <a:gd name="connsiteY18" fmla="*/ 812594 h 812594"/>
              <a:gd name="connsiteX19" fmla="*/ 0 w 1447800"/>
              <a:gd name="connsiteY19" fmla="*/ 744014 h 812594"/>
              <a:gd name="connsiteX20" fmla="*/ 1775 w 1447800"/>
              <a:gd name="connsiteY20" fmla="*/ 739728 h 812594"/>
              <a:gd name="connsiteX21" fmla="*/ 0 w 1447800"/>
              <a:gd name="connsiteY21" fmla="*/ 739728 h 812594"/>
              <a:gd name="connsiteX22" fmla="*/ 664850 w 1447800"/>
              <a:gd name="connsiteY22" fmla="*/ 2983 h 812594"/>
              <a:gd name="connsiteX23" fmla="*/ 723900 w 1447800"/>
              <a:gd name="connsiteY23" fmla="*/ 1 h 8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7800" h="812594">
                <a:moveTo>
                  <a:pt x="723900" y="0"/>
                </a:moveTo>
                <a:lnTo>
                  <a:pt x="782950" y="2982"/>
                </a:lnTo>
                <a:cubicBezTo>
                  <a:pt x="1156386" y="40906"/>
                  <a:pt x="1447800" y="356285"/>
                  <a:pt x="1447800" y="739727"/>
                </a:cubicBezTo>
                <a:lnTo>
                  <a:pt x="1446025" y="739727"/>
                </a:lnTo>
                <a:lnTo>
                  <a:pt x="1447800" y="744013"/>
                </a:lnTo>
                <a:cubicBezTo>
                  <a:pt x="1447800" y="781889"/>
                  <a:pt x="1417096" y="812593"/>
                  <a:pt x="1379220" y="812593"/>
                </a:cubicBezTo>
                <a:cubicBezTo>
                  <a:pt x="1341344" y="812593"/>
                  <a:pt x="1310640" y="781889"/>
                  <a:pt x="1310640" y="744013"/>
                </a:cubicBezTo>
                <a:lnTo>
                  <a:pt x="1312415" y="739727"/>
                </a:lnTo>
                <a:lnTo>
                  <a:pt x="1309234" y="739727"/>
                </a:lnTo>
                <a:lnTo>
                  <a:pt x="1309430" y="737778"/>
                </a:lnTo>
                <a:cubicBezTo>
                  <a:pt x="1309430" y="445824"/>
                  <a:pt x="1102339" y="202239"/>
                  <a:pt x="827039" y="145904"/>
                </a:cubicBezTo>
                <a:lnTo>
                  <a:pt x="723900" y="135507"/>
                </a:lnTo>
                <a:lnTo>
                  <a:pt x="723900" y="135508"/>
                </a:lnTo>
                <a:lnTo>
                  <a:pt x="620761" y="145905"/>
                </a:lnTo>
                <a:cubicBezTo>
                  <a:pt x="345461" y="202240"/>
                  <a:pt x="138370" y="445825"/>
                  <a:pt x="138370" y="737779"/>
                </a:cubicBezTo>
                <a:lnTo>
                  <a:pt x="138566" y="739728"/>
                </a:lnTo>
                <a:lnTo>
                  <a:pt x="135385" y="739728"/>
                </a:lnTo>
                <a:lnTo>
                  <a:pt x="137160" y="744014"/>
                </a:lnTo>
                <a:cubicBezTo>
                  <a:pt x="137160" y="781890"/>
                  <a:pt x="106456" y="812594"/>
                  <a:pt x="68580" y="812594"/>
                </a:cubicBezTo>
                <a:cubicBezTo>
                  <a:pt x="30704" y="812594"/>
                  <a:pt x="0" y="781890"/>
                  <a:pt x="0" y="744014"/>
                </a:cubicBezTo>
                <a:lnTo>
                  <a:pt x="1775" y="739728"/>
                </a:lnTo>
                <a:lnTo>
                  <a:pt x="0" y="739728"/>
                </a:lnTo>
                <a:cubicBezTo>
                  <a:pt x="0" y="356286"/>
                  <a:pt x="291414" y="40907"/>
                  <a:pt x="664850" y="2983"/>
                </a:cubicBezTo>
                <a:lnTo>
                  <a:pt x="723900" y="1"/>
                </a:lnTo>
                <a:close/>
              </a:path>
            </a:pathLst>
          </a:cu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Freeform 70">
            <a:extLst>
              <a:ext uri="{FF2B5EF4-FFF2-40B4-BE49-F238E27FC236}">
                <a16:creationId xmlns:a16="http://schemas.microsoft.com/office/drawing/2014/main" id="{B82341BC-9E06-AB33-3D54-8C585455936B}"/>
              </a:ext>
            </a:extLst>
          </p:cNvPr>
          <p:cNvSpPr>
            <a:spLocks noChangeAspect="1"/>
          </p:cNvSpPr>
          <p:nvPr/>
        </p:nvSpPr>
        <p:spPr>
          <a:xfrm>
            <a:off x="4780469" y="2078295"/>
            <a:ext cx="2326264" cy="1305642"/>
          </a:xfrm>
          <a:custGeom>
            <a:avLst/>
            <a:gdLst>
              <a:gd name="connsiteX0" fmla="*/ 723900 w 1447800"/>
              <a:gd name="connsiteY0" fmla="*/ 0 h 812594"/>
              <a:gd name="connsiteX1" fmla="*/ 782950 w 1447800"/>
              <a:gd name="connsiteY1" fmla="*/ 2982 h 812594"/>
              <a:gd name="connsiteX2" fmla="*/ 1447800 w 1447800"/>
              <a:gd name="connsiteY2" fmla="*/ 739727 h 812594"/>
              <a:gd name="connsiteX3" fmla="*/ 1446025 w 1447800"/>
              <a:gd name="connsiteY3" fmla="*/ 739727 h 812594"/>
              <a:gd name="connsiteX4" fmla="*/ 1447800 w 1447800"/>
              <a:gd name="connsiteY4" fmla="*/ 744013 h 812594"/>
              <a:gd name="connsiteX5" fmla="*/ 1379220 w 1447800"/>
              <a:gd name="connsiteY5" fmla="*/ 812593 h 812594"/>
              <a:gd name="connsiteX6" fmla="*/ 1310640 w 1447800"/>
              <a:gd name="connsiteY6" fmla="*/ 744013 h 812594"/>
              <a:gd name="connsiteX7" fmla="*/ 1312415 w 1447800"/>
              <a:gd name="connsiteY7" fmla="*/ 739727 h 812594"/>
              <a:gd name="connsiteX8" fmla="*/ 1309234 w 1447800"/>
              <a:gd name="connsiteY8" fmla="*/ 739727 h 812594"/>
              <a:gd name="connsiteX9" fmla="*/ 1309430 w 1447800"/>
              <a:gd name="connsiteY9" fmla="*/ 737778 h 812594"/>
              <a:gd name="connsiteX10" fmla="*/ 827039 w 1447800"/>
              <a:gd name="connsiteY10" fmla="*/ 145904 h 812594"/>
              <a:gd name="connsiteX11" fmla="*/ 723900 w 1447800"/>
              <a:gd name="connsiteY11" fmla="*/ 135507 h 812594"/>
              <a:gd name="connsiteX12" fmla="*/ 723900 w 1447800"/>
              <a:gd name="connsiteY12" fmla="*/ 135508 h 812594"/>
              <a:gd name="connsiteX13" fmla="*/ 620761 w 1447800"/>
              <a:gd name="connsiteY13" fmla="*/ 145905 h 812594"/>
              <a:gd name="connsiteX14" fmla="*/ 138370 w 1447800"/>
              <a:gd name="connsiteY14" fmla="*/ 737779 h 812594"/>
              <a:gd name="connsiteX15" fmla="*/ 138566 w 1447800"/>
              <a:gd name="connsiteY15" fmla="*/ 739728 h 812594"/>
              <a:gd name="connsiteX16" fmla="*/ 135385 w 1447800"/>
              <a:gd name="connsiteY16" fmla="*/ 739728 h 812594"/>
              <a:gd name="connsiteX17" fmla="*/ 137160 w 1447800"/>
              <a:gd name="connsiteY17" fmla="*/ 744014 h 812594"/>
              <a:gd name="connsiteX18" fmla="*/ 68580 w 1447800"/>
              <a:gd name="connsiteY18" fmla="*/ 812594 h 812594"/>
              <a:gd name="connsiteX19" fmla="*/ 0 w 1447800"/>
              <a:gd name="connsiteY19" fmla="*/ 744014 h 812594"/>
              <a:gd name="connsiteX20" fmla="*/ 1775 w 1447800"/>
              <a:gd name="connsiteY20" fmla="*/ 739728 h 812594"/>
              <a:gd name="connsiteX21" fmla="*/ 0 w 1447800"/>
              <a:gd name="connsiteY21" fmla="*/ 739728 h 812594"/>
              <a:gd name="connsiteX22" fmla="*/ 664850 w 1447800"/>
              <a:gd name="connsiteY22" fmla="*/ 2983 h 812594"/>
              <a:gd name="connsiteX23" fmla="*/ 723900 w 1447800"/>
              <a:gd name="connsiteY23" fmla="*/ 1 h 8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7800" h="812594">
                <a:moveTo>
                  <a:pt x="723900" y="0"/>
                </a:moveTo>
                <a:lnTo>
                  <a:pt x="782950" y="2982"/>
                </a:lnTo>
                <a:cubicBezTo>
                  <a:pt x="1156386" y="40906"/>
                  <a:pt x="1447800" y="356285"/>
                  <a:pt x="1447800" y="739727"/>
                </a:cubicBezTo>
                <a:lnTo>
                  <a:pt x="1446025" y="739727"/>
                </a:lnTo>
                <a:lnTo>
                  <a:pt x="1447800" y="744013"/>
                </a:lnTo>
                <a:cubicBezTo>
                  <a:pt x="1447800" y="781889"/>
                  <a:pt x="1417096" y="812593"/>
                  <a:pt x="1379220" y="812593"/>
                </a:cubicBezTo>
                <a:cubicBezTo>
                  <a:pt x="1341344" y="812593"/>
                  <a:pt x="1310640" y="781889"/>
                  <a:pt x="1310640" y="744013"/>
                </a:cubicBezTo>
                <a:lnTo>
                  <a:pt x="1312415" y="739727"/>
                </a:lnTo>
                <a:lnTo>
                  <a:pt x="1309234" y="739727"/>
                </a:lnTo>
                <a:lnTo>
                  <a:pt x="1309430" y="737778"/>
                </a:lnTo>
                <a:cubicBezTo>
                  <a:pt x="1309430" y="445824"/>
                  <a:pt x="1102339" y="202239"/>
                  <a:pt x="827039" y="145904"/>
                </a:cubicBezTo>
                <a:lnTo>
                  <a:pt x="723900" y="135507"/>
                </a:lnTo>
                <a:lnTo>
                  <a:pt x="723900" y="135508"/>
                </a:lnTo>
                <a:lnTo>
                  <a:pt x="620761" y="145905"/>
                </a:lnTo>
                <a:cubicBezTo>
                  <a:pt x="345461" y="202240"/>
                  <a:pt x="138370" y="445825"/>
                  <a:pt x="138370" y="737779"/>
                </a:cubicBezTo>
                <a:lnTo>
                  <a:pt x="138566" y="739728"/>
                </a:lnTo>
                <a:lnTo>
                  <a:pt x="135385" y="739728"/>
                </a:lnTo>
                <a:lnTo>
                  <a:pt x="137160" y="744014"/>
                </a:lnTo>
                <a:cubicBezTo>
                  <a:pt x="137160" y="781890"/>
                  <a:pt x="106456" y="812594"/>
                  <a:pt x="68580" y="812594"/>
                </a:cubicBezTo>
                <a:cubicBezTo>
                  <a:pt x="30704" y="812594"/>
                  <a:pt x="0" y="781890"/>
                  <a:pt x="0" y="744014"/>
                </a:cubicBezTo>
                <a:lnTo>
                  <a:pt x="1775" y="739728"/>
                </a:lnTo>
                <a:lnTo>
                  <a:pt x="0" y="739728"/>
                </a:lnTo>
                <a:cubicBezTo>
                  <a:pt x="0" y="356286"/>
                  <a:pt x="291414" y="40907"/>
                  <a:pt x="664850" y="2983"/>
                </a:cubicBezTo>
                <a:lnTo>
                  <a:pt x="723900" y="1"/>
                </a:lnTo>
                <a:close/>
              </a:path>
            </a:pathLst>
          </a:cu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Freeform 51">
            <a:extLst>
              <a:ext uri="{FF2B5EF4-FFF2-40B4-BE49-F238E27FC236}">
                <a16:creationId xmlns:a16="http://schemas.microsoft.com/office/drawing/2014/main" id="{57FA9E92-8DAA-6529-DB8D-1B5570FDA867}"/>
              </a:ext>
            </a:extLst>
          </p:cNvPr>
          <p:cNvSpPr>
            <a:spLocks noChangeAspect="1"/>
          </p:cNvSpPr>
          <p:nvPr/>
        </p:nvSpPr>
        <p:spPr>
          <a:xfrm>
            <a:off x="2662747" y="2078295"/>
            <a:ext cx="2326264" cy="1305642"/>
          </a:xfrm>
          <a:custGeom>
            <a:avLst/>
            <a:gdLst>
              <a:gd name="connsiteX0" fmla="*/ 723900 w 1447800"/>
              <a:gd name="connsiteY0" fmla="*/ 0 h 812594"/>
              <a:gd name="connsiteX1" fmla="*/ 782950 w 1447800"/>
              <a:gd name="connsiteY1" fmla="*/ 2982 h 812594"/>
              <a:gd name="connsiteX2" fmla="*/ 1447800 w 1447800"/>
              <a:gd name="connsiteY2" fmla="*/ 739727 h 812594"/>
              <a:gd name="connsiteX3" fmla="*/ 1446025 w 1447800"/>
              <a:gd name="connsiteY3" fmla="*/ 739727 h 812594"/>
              <a:gd name="connsiteX4" fmla="*/ 1447800 w 1447800"/>
              <a:gd name="connsiteY4" fmla="*/ 744013 h 812594"/>
              <a:gd name="connsiteX5" fmla="*/ 1379220 w 1447800"/>
              <a:gd name="connsiteY5" fmla="*/ 812593 h 812594"/>
              <a:gd name="connsiteX6" fmla="*/ 1310640 w 1447800"/>
              <a:gd name="connsiteY6" fmla="*/ 744013 h 812594"/>
              <a:gd name="connsiteX7" fmla="*/ 1312415 w 1447800"/>
              <a:gd name="connsiteY7" fmla="*/ 739727 h 812594"/>
              <a:gd name="connsiteX8" fmla="*/ 1309234 w 1447800"/>
              <a:gd name="connsiteY8" fmla="*/ 739727 h 812594"/>
              <a:gd name="connsiteX9" fmla="*/ 1309430 w 1447800"/>
              <a:gd name="connsiteY9" fmla="*/ 737778 h 812594"/>
              <a:gd name="connsiteX10" fmla="*/ 827039 w 1447800"/>
              <a:gd name="connsiteY10" fmla="*/ 145904 h 812594"/>
              <a:gd name="connsiteX11" fmla="*/ 723900 w 1447800"/>
              <a:gd name="connsiteY11" fmla="*/ 135507 h 812594"/>
              <a:gd name="connsiteX12" fmla="*/ 723900 w 1447800"/>
              <a:gd name="connsiteY12" fmla="*/ 135508 h 812594"/>
              <a:gd name="connsiteX13" fmla="*/ 620761 w 1447800"/>
              <a:gd name="connsiteY13" fmla="*/ 145905 h 812594"/>
              <a:gd name="connsiteX14" fmla="*/ 138370 w 1447800"/>
              <a:gd name="connsiteY14" fmla="*/ 737779 h 812594"/>
              <a:gd name="connsiteX15" fmla="*/ 138566 w 1447800"/>
              <a:gd name="connsiteY15" fmla="*/ 739728 h 812594"/>
              <a:gd name="connsiteX16" fmla="*/ 135385 w 1447800"/>
              <a:gd name="connsiteY16" fmla="*/ 739728 h 812594"/>
              <a:gd name="connsiteX17" fmla="*/ 137160 w 1447800"/>
              <a:gd name="connsiteY17" fmla="*/ 744014 h 812594"/>
              <a:gd name="connsiteX18" fmla="*/ 68580 w 1447800"/>
              <a:gd name="connsiteY18" fmla="*/ 812594 h 812594"/>
              <a:gd name="connsiteX19" fmla="*/ 0 w 1447800"/>
              <a:gd name="connsiteY19" fmla="*/ 744014 h 812594"/>
              <a:gd name="connsiteX20" fmla="*/ 1775 w 1447800"/>
              <a:gd name="connsiteY20" fmla="*/ 739728 h 812594"/>
              <a:gd name="connsiteX21" fmla="*/ 0 w 1447800"/>
              <a:gd name="connsiteY21" fmla="*/ 739728 h 812594"/>
              <a:gd name="connsiteX22" fmla="*/ 664850 w 1447800"/>
              <a:gd name="connsiteY22" fmla="*/ 2983 h 812594"/>
              <a:gd name="connsiteX23" fmla="*/ 723900 w 1447800"/>
              <a:gd name="connsiteY23" fmla="*/ 1 h 8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7800" h="812594">
                <a:moveTo>
                  <a:pt x="723900" y="0"/>
                </a:moveTo>
                <a:lnTo>
                  <a:pt x="782950" y="2982"/>
                </a:lnTo>
                <a:cubicBezTo>
                  <a:pt x="1156386" y="40906"/>
                  <a:pt x="1447800" y="356285"/>
                  <a:pt x="1447800" y="739727"/>
                </a:cubicBezTo>
                <a:lnTo>
                  <a:pt x="1446025" y="739727"/>
                </a:lnTo>
                <a:lnTo>
                  <a:pt x="1447800" y="744013"/>
                </a:lnTo>
                <a:cubicBezTo>
                  <a:pt x="1447800" y="781889"/>
                  <a:pt x="1417096" y="812593"/>
                  <a:pt x="1379220" y="812593"/>
                </a:cubicBezTo>
                <a:cubicBezTo>
                  <a:pt x="1341344" y="812593"/>
                  <a:pt x="1310640" y="781889"/>
                  <a:pt x="1310640" y="744013"/>
                </a:cubicBezTo>
                <a:lnTo>
                  <a:pt x="1312415" y="739727"/>
                </a:lnTo>
                <a:lnTo>
                  <a:pt x="1309234" y="739727"/>
                </a:lnTo>
                <a:lnTo>
                  <a:pt x="1309430" y="737778"/>
                </a:lnTo>
                <a:cubicBezTo>
                  <a:pt x="1309430" y="445824"/>
                  <a:pt x="1102339" y="202239"/>
                  <a:pt x="827039" y="145904"/>
                </a:cubicBezTo>
                <a:lnTo>
                  <a:pt x="723900" y="135507"/>
                </a:lnTo>
                <a:lnTo>
                  <a:pt x="723900" y="135508"/>
                </a:lnTo>
                <a:lnTo>
                  <a:pt x="620761" y="145905"/>
                </a:lnTo>
                <a:cubicBezTo>
                  <a:pt x="345461" y="202240"/>
                  <a:pt x="138370" y="445825"/>
                  <a:pt x="138370" y="737779"/>
                </a:cubicBezTo>
                <a:lnTo>
                  <a:pt x="138566" y="739728"/>
                </a:lnTo>
                <a:lnTo>
                  <a:pt x="135385" y="739728"/>
                </a:lnTo>
                <a:lnTo>
                  <a:pt x="137160" y="744014"/>
                </a:lnTo>
                <a:cubicBezTo>
                  <a:pt x="137160" y="781890"/>
                  <a:pt x="106456" y="812594"/>
                  <a:pt x="68580" y="812594"/>
                </a:cubicBezTo>
                <a:cubicBezTo>
                  <a:pt x="30704" y="812594"/>
                  <a:pt x="0" y="781890"/>
                  <a:pt x="0" y="744014"/>
                </a:cubicBezTo>
                <a:lnTo>
                  <a:pt x="1775" y="739728"/>
                </a:lnTo>
                <a:lnTo>
                  <a:pt x="0" y="739728"/>
                </a:lnTo>
                <a:cubicBezTo>
                  <a:pt x="0" y="356286"/>
                  <a:pt x="291414" y="40907"/>
                  <a:pt x="664850" y="2983"/>
                </a:cubicBezTo>
                <a:lnTo>
                  <a:pt x="723900" y="1"/>
                </a:lnTo>
                <a:close/>
              </a:path>
            </a:pathLst>
          </a:cu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Freeform 50">
            <a:extLst>
              <a:ext uri="{FF2B5EF4-FFF2-40B4-BE49-F238E27FC236}">
                <a16:creationId xmlns:a16="http://schemas.microsoft.com/office/drawing/2014/main" id="{2C854E16-04A3-754C-8764-52AD6A311CA2}"/>
              </a:ext>
            </a:extLst>
          </p:cNvPr>
          <p:cNvSpPr>
            <a:spLocks noChangeAspect="1"/>
          </p:cNvSpPr>
          <p:nvPr/>
        </p:nvSpPr>
        <p:spPr>
          <a:xfrm>
            <a:off x="545027" y="2078295"/>
            <a:ext cx="2326264" cy="1305642"/>
          </a:xfrm>
          <a:custGeom>
            <a:avLst/>
            <a:gdLst>
              <a:gd name="connsiteX0" fmla="*/ 723900 w 1447800"/>
              <a:gd name="connsiteY0" fmla="*/ 0 h 812594"/>
              <a:gd name="connsiteX1" fmla="*/ 782950 w 1447800"/>
              <a:gd name="connsiteY1" fmla="*/ 2982 h 812594"/>
              <a:gd name="connsiteX2" fmla="*/ 1447800 w 1447800"/>
              <a:gd name="connsiteY2" fmla="*/ 739727 h 812594"/>
              <a:gd name="connsiteX3" fmla="*/ 1446025 w 1447800"/>
              <a:gd name="connsiteY3" fmla="*/ 739727 h 812594"/>
              <a:gd name="connsiteX4" fmla="*/ 1447800 w 1447800"/>
              <a:gd name="connsiteY4" fmla="*/ 744013 h 812594"/>
              <a:gd name="connsiteX5" fmla="*/ 1379220 w 1447800"/>
              <a:gd name="connsiteY5" fmla="*/ 812593 h 812594"/>
              <a:gd name="connsiteX6" fmla="*/ 1310640 w 1447800"/>
              <a:gd name="connsiteY6" fmla="*/ 744013 h 812594"/>
              <a:gd name="connsiteX7" fmla="*/ 1312415 w 1447800"/>
              <a:gd name="connsiteY7" fmla="*/ 739727 h 812594"/>
              <a:gd name="connsiteX8" fmla="*/ 1309234 w 1447800"/>
              <a:gd name="connsiteY8" fmla="*/ 739727 h 812594"/>
              <a:gd name="connsiteX9" fmla="*/ 1309430 w 1447800"/>
              <a:gd name="connsiteY9" fmla="*/ 737778 h 812594"/>
              <a:gd name="connsiteX10" fmla="*/ 827039 w 1447800"/>
              <a:gd name="connsiteY10" fmla="*/ 145904 h 812594"/>
              <a:gd name="connsiteX11" fmla="*/ 723900 w 1447800"/>
              <a:gd name="connsiteY11" fmla="*/ 135507 h 812594"/>
              <a:gd name="connsiteX12" fmla="*/ 723900 w 1447800"/>
              <a:gd name="connsiteY12" fmla="*/ 135508 h 812594"/>
              <a:gd name="connsiteX13" fmla="*/ 620761 w 1447800"/>
              <a:gd name="connsiteY13" fmla="*/ 145905 h 812594"/>
              <a:gd name="connsiteX14" fmla="*/ 138370 w 1447800"/>
              <a:gd name="connsiteY14" fmla="*/ 737779 h 812594"/>
              <a:gd name="connsiteX15" fmla="*/ 138566 w 1447800"/>
              <a:gd name="connsiteY15" fmla="*/ 739728 h 812594"/>
              <a:gd name="connsiteX16" fmla="*/ 135385 w 1447800"/>
              <a:gd name="connsiteY16" fmla="*/ 739728 h 812594"/>
              <a:gd name="connsiteX17" fmla="*/ 137160 w 1447800"/>
              <a:gd name="connsiteY17" fmla="*/ 744014 h 812594"/>
              <a:gd name="connsiteX18" fmla="*/ 68580 w 1447800"/>
              <a:gd name="connsiteY18" fmla="*/ 812594 h 812594"/>
              <a:gd name="connsiteX19" fmla="*/ 0 w 1447800"/>
              <a:gd name="connsiteY19" fmla="*/ 744014 h 812594"/>
              <a:gd name="connsiteX20" fmla="*/ 1775 w 1447800"/>
              <a:gd name="connsiteY20" fmla="*/ 739728 h 812594"/>
              <a:gd name="connsiteX21" fmla="*/ 0 w 1447800"/>
              <a:gd name="connsiteY21" fmla="*/ 739728 h 812594"/>
              <a:gd name="connsiteX22" fmla="*/ 664850 w 1447800"/>
              <a:gd name="connsiteY22" fmla="*/ 2983 h 812594"/>
              <a:gd name="connsiteX23" fmla="*/ 723900 w 1447800"/>
              <a:gd name="connsiteY23" fmla="*/ 1 h 8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7800" h="812594">
                <a:moveTo>
                  <a:pt x="723900" y="0"/>
                </a:moveTo>
                <a:lnTo>
                  <a:pt x="782950" y="2982"/>
                </a:lnTo>
                <a:cubicBezTo>
                  <a:pt x="1156386" y="40906"/>
                  <a:pt x="1447800" y="356285"/>
                  <a:pt x="1447800" y="739727"/>
                </a:cubicBezTo>
                <a:lnTo>
                  <a:pt x="1446025" y="739727"/>
                </a:lnTo>
                <a:lnTo>
                  <a:pt x="1447800" y="744013"/>
                </a:lnTo>
                <a:cubicBezTo>
                  <a:pt x="1447800" y="781889"/>
                  <a:pt x="1417096" y="812593"/>
                  <a:pt x="1379220" y="812593"/>
                </a:cubicBezTo>
                <a:cubicBezTo>
                  <a:pt x="1341344" y="812593"/>
                  <a:pt x="1310640" y="781889"/>
                  <a:pt x="1310640" y="744013"/>
                </a:cubicBezTo>
                <a:lnTo>
                  <a:pt x="1312415" y="739727"/>
                </a:lnTo>
                <a:lnTo>
                  <a:pt x="1309234" y="739727"/>
                </a:lnTo>
                <a:lnTo>
                  <a:pt x="1309430" y="737778"/>
                </a:lnTo>
                <a:cubicBezTo>
                  <a:pt x="1309430" y="445824"/>
                  <a:pt x="1102339" y="202239"/>
                  <a:pt x="827039" y="145904"/>
                </a:cubicBezTo>
                <a:lnTo>
                  <a:pt x="723900" y="135507"/>
                </a:lnTo>
                <a:lnTo>
                  <a:pt x="723900" y="135508"/>
                </a:lnTo>
                <a:lnTo>
                  <a:pt x="620761" y="145905"/>
                </a:lnTo>
                <a:cubicBezTo>
                  <a:pt x="345461" y="202240"/>
                  <a:pt x="138370" y="445825"/>
                  <a:pt x="138370" y="737779"/>
                </a:cubicBezTo>
                <a:lnTo>
                  <a:pt x="138566" y="739728"/>
                </a:lnTo>
                <a:lnTo>
                  <a:pt x="135385" y="739728"/>
                </a:lnTo>
                <a:lnTo>
                  <a:pt x="137160" y="744014"/>
                </a:lnTo>
                <a:cubicBezTo>
                  <a:pt x="137160" y="781890"/>
                  <a:pt x="106456" y="812594"/>
                  <a:pt x="68580" y="812594"/>
                </a:cubicBezTo>
                <a:cubicBezTo>
                  <a:pt x="30704" y="812594"/>
                  <a:pt x="0" y="781890"/>
                  <a:pt x="0" y="744014"/>
                </a:cubicBezTo>
                <a:lnTo>
                  <a:pt x="1775" y="739728"/>
                </a:lnTo>
                <a:lnTo>
                  <a:pt x="0" y="739728"/>
                </a:lnTo>
                <a:cubicBezTo>
                  <a:pt x="0" y="356286"/>
                  <a:pt x="291414" y="40907"/>
                  <a:pt x="664850" y="2983"/>
                </a:cubicBezTo>
                <a:lnTo>
                  <a:pt x="723900" y="1"/>
                </a:lnTo>
                <a:close/>
              </a:path>
            </a:pathLst>
          </a:cu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4AA29DE-3F10-9F55-A08B-0448E6F412EA}"/>
              </a:ext>
            </a:extLst>
          </p:cNvPr>
          <p:cNvSpPr/>
          <p:nvPr/>
        </p:nvSpPr>
        <p:spPr>
          <a:xfrm>
            <a:off x="968417" y="2501686"/>
            <a:ext cx="1479483" cy="1479481"/>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7B9D247-745E-8C51-9AB8-ED9C561E0598}"/>
              </a:ext>
            </a:extLst>
          </p:cNvPr>
          <p:cNvSpPr/>
          <p:nvPr/>
        </p:nvSpPr>
        <p:spPr>
          <a:xfrm>
            <a:off x="3086136" y="2501686"/>
            <a:ext cx="1479483" cy="1479481"/>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95F2C391-B7D1-3364-3AEF-A15A156A8F2B}"/>
              </a:ext>
            </a:extLst>
          </p:cNvPr>
          <p:cNvSpPr/>
          <p:nvPr/>
        </p:nvSpPr>
        <p:spPr>
          <a:xfrm>
            <a:off x="5203856" y="2501686"/>
            <a:ext cx="1479483" cy="1479481"/>
          </a:xfrm>
          <a:prstGeom prst="ellipse">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50A31741-F293-763C-5819-4B7BC1E2E3BD}"/>
              </a:ext>
            </a:extLst>
          </p:cNvPr>
          <p:cNvSpPr/>
          <p:nvPr/>
        </p:nvSpPr>
        <p:spPr>
          <a:xfrm>
            <a:off x="7321577" y="2501686"/>
            <a:ext cx="1479483" cy="1479481"/>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62E76654-14C2-FFAD-D437-BD4481EF2AB0}"/>
              </a:ext>
            </a:extLst>
          </p:cNvPr>
          <p:cNvSpPr/>
          <p:nvPr/>
        </p:nvSpPr>
        <p:spPr>
          <a:xfrm>
            <a:off x="9439297" y="2501686"/>
            <a:ext cx="1479483" cy="1479481"/>
          </a:xfrm>
          <a:prstGeom prst="ellipse">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hape 2368">
            <a:extLst>
              <a:ext uri="{FF2B5EF4-FFF2-40B4-BE49-F238E27FC236}">
                <a16:creationId xmlns:a16="http://schemas.microsoft.com/office/drawing/2014/main" id="{DD782804-DFB9-C98F-C9E4-9BCE937823B8}"/>
              </a:ext>
            </a:extLst>
          </p:cNvPr>
          <p:cNvSpPr/>
          <p:nvPr/>
        </p:nvSpPr>
        <p:spPr>
          <a:xfrm>
            <a:off x="1370741" y="2904034"/>
            <a:ext cx="674837" cy="674787"/>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4" name="Shape 2389">
            <a:extLst>
              <a:ext uri="{FF2B5EF4-FFF2-40B4-BE49-F238E27FC236}">
                <a16:creationId xmlns:a16="http://schemas.microsoft.com/office/drawing/2014/main" id="{86EB0283-AE55-1AA0-EB24-359155063FB4}"/>
              </a:ext>
            </a:extLst>
          </p:cNvPr>
          <p:cNvSpPr/>
          <p:nvPr/>
        </p:nvSpPr>
        <p:spPr>
          <a:xfrm>
            <a:off x="9841619" y="2965378"/>
            <a:ext cx="674840" cy="552099"/>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5" name="Shape 2390">
            <a:extLst>
              <a:ext uri="{FF2B5EF4-FFF2-40B4-BE49-F238E27FC236}">
                <a16:creationId xmlns:a16="http://schemas.microsoft.com/office/drawing/2014/main" id="{FAC61BCD-0048-9578-1E8F-CB985A74678A}"/>
              </a:ext>
            </a:extLst>
          </p:cNvPr>
          <p:cNvSpPr/>
          <p:nvPr/>
        </p:nvSpPr>
        <p:spPr>
          <a:xfrm>
            <a:off x="3477250" y="2904032"/>
            <a:ext cx="674837" cy="67478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6" name="Shape 2435">
            <a:extLst>
              <a:ext uri="{FF2B5EF4-FFF2-40B4-BE49-F238E27FC236}">
                <a16:creationId xmlns:a16="http://schemas.microsoft.com/office/drawing/2014/main" id="{E4ABC681-EAF2-0D1B-2355-25D94445B1FD}"/>
              </a:ext>
            </a:extLst>
          </p:cNvPr>
          <p:cNvSpPr/>
          <p:nvPr/>
        </p:nvSpPr>
        <p:spPr>
          <a:xfrm>
            <a:off x="5606180" y="2892385"/>
            <a:ext cx="674837" cy="674787"/>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7" name="Shape 2627">
            <a:extLst>
              <a:ext uri="{FF2B5EF4-FFF2-40B4-BE49-F238E27FC236}">
                <a16:creationId xmlns:a16="http://schemas.microsoft.com/office/drawing/2014/main" id="{91E5A33F-74D4-D479-DC93-C34164B2181E}"/>
              </a:ext>
            </a:extLst>
          </p:cNvPr>
          <p:cNvSpPr/>
          <p:nvPr/>
        </p:nvSpPr>
        <p:spPr>
          <a:xfrm>
            <a:off x="7720163" y="2892384"/>
            <a:ext cx="674837" cy="674787"/>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8" name="TextBox 17">
            <a:extLst>
              <a:ext uri="{FF2B5EF4-FFF2-40B4-BE49-F238E27FC236}">
                <a16:creationId xmlns:a16="http://schemas.microsoft.com/office/drawing/2014/main" id="{BF57244E-F9B0-F14A-9B55-F9D5DB9A26D7}"/>
              </a:ext>
            </a:extLst>
          </p:cNvPr>
          <p:cNvSpPr txBox="1"/>
          <p:nvPr/>
        </p:nvSpPr>
        <p:spPr>
          <a:xfrm>
            <a:off x="700178" y="5446876"/>
            <a:ext cx="2015960" cy="512256"/>
          </a:xfrm>
          <a:prstGeom prst="rect">
            <a:avLst/>
          </a:prstGeom>
          <a:noFill/>
        </p:spPr>
        <p:txBody>
          <a:bodyPr wrap="square" rtlCol="0">
            <a:spAutoFit/>
          </a:bodyPr>
          <a:lstStyle/>
          <a:p>
            <a:pPr algn="ctr">
              <a:lnSpc>
                <a:spcPct val="130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a:t>
            </a:r>
            <a:r>
              <a:rPr lang="en-US" sz="1100" dirty="0" err="1">
                <a:solidFill>
                  <a:schemeClr val="tx1">
                    <a:lumMod val="50000"/>
                    <a:lumOff val="50000"/>
                  </a:schemeClr>
                </a:solidFill>
                <a:latin typeface="Poppins" panose="00000500000000000000" pitchFamily="2" charset="0"/>
                <a:cs typeface="Poppins" panose="00000500000000000000" pitchFamily="2" charset="0"/>
              </a:rPr>
              <a:t>amet</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consectetur</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adipiscing</a:t>
            </a:r>
            <a:endParaRPr lang="en-US" sz="11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9" name="TextBox 18">
            <a:extLst>
              <a:ext uri="{FF2B5EF4-FFF2-40B4-BE49-F238E27FC236}">
                <a16:creationId xmlns:a16="http://schemas.microsoft.com/office/drawing/2014/main" id="{FB963BD2-0FAB-7B1B-98E6-DC5A684C7211}"/>
              </a:ext>
            </a:extLst>
          </p:cNvPr>
          <p:cNvSpPr txBox="1"/>
          <p:nvPr/>
        </p:nvSpPr>
        <p:spPr>
          <a:xfrm>
            <a:off x="745733" y="5197645"/>
            <a:ext cx="1924851" cy="246221"/>
          </a:xfrm>
          <a:prstGeom prst="rect">
            <a:avLst/>
          </a:prstGeom>
          <a:noFill/>
        </p:spPr>
        <p:txBody>
          <a:bodyPr wrap="square" lIns="0" tIns="0" rIns="0" bIns="0" rtlCol="0">
            <a:spAutoFit/>
          </a:bodyPr>
          <a:lstStyle/>
          <a:p>
            <a:pPr algn="ctr"/>
            <a:r>
              <a:rPr lang="en-US" sz="1600" b="1" spc="300" dirty="0">
                <a:solidFill>
                  <a:schemeClr val="accent1"/>
                </a:solidFill>
                <a:latin typeface="Barlow" panose="00000500000000000000" pitchFamily="2" charset="0"/>
              </a:rPr>
              <a:t>YOUR TITLE</a:t>
            </a:r>
          </a:p>
        </p:txBody>
      </p:sp>
      <p:sp>
        <p:nvSpPr>
          <p:cNvPr id="20" name="TextBox 19">
            <a:extLst>
              <a:ext uri="{FF2B5EF4-FFF2-40B4-BE49-F238E27FC236}">
                <a16:creationId xmlns:a16="http://schemas.microsoft.com/office/drawing/2014/main" id="{5646DC90-8F47-55BE-2FD6-7EBD58AC5D31}"/>
              </a:ext>
            </a:extLst>
          </p:cNvPr>
          <p:cNvSpPr txBox="1"/>
          <p:nvPr/>
        </p:nvSpPr>
        <p:spPr>
          <a:xfrm>
            <a:off x="2817897" y="5446876"/>
            <a:ext cx="2015960" cy="512256"/>
          </a:xfrm>
          <a:prstGeom prst="rect">
            <a:avLst/>
          </a:prstGeom>
          <a:noFill/>
        </p:spPr>
        <p:txBody>
          <a:bodyPr wrap="square" rtlCol="0">
            <a:spAutoFit/>
          </a:bodyPr>
          <a:lstStyle/>
          <a:p>
            <a:pPr algn="ctr">
              <a:lnSpc>
                <a:spcPct val="130000"/>
              </a:lnSpc>
            </a:pPr>
            <a:r>
              <a:rPr lang="en-US" sz="1100">
                <a:solidFill>
                  <a:schemeClr val="tx1">
                    <a:lumMod val="50000"/>
                    <a:lumOff val="50000"/>
                  </a:schemeClr>
                </a:solidFill>
                <a:latin typeface="Poppins" panose="00000500000000000000" pitchFamily="2" charset="0"/>
                <a:cs typeface="Poppins" panose="00000500000000000000" pitchFamily="2" charset="0"/>
              </a:rPr>
              <a:t>Lorem ipsum dolor amet, consectetur adipiscing</a:t>
            </a:r>
          </a:p>
        </p:txBody>
      </p:sp>
      <p:sp>
        <p:nvSpPr>
          <p:cNvPr id="21" name="TextBox 20">
            <a:extLst>
              <a:ext uri="{FF2B5EF4-FFF2-40B4-BE49-F238E27FC236}">
                <a16:creationId xmlns:a16="http://schemas.microsoft.com/office/drawing/2014/main" id="{2066C0BF-10AB-976C-67EC-FDA102365B03}"/>
              </a:ext>
            </a:extLst>
          </p:cNvPr>
          <p:cNvSpPr txBox="1"/>
          <p:nvPr/>
        </p:nvSpPr>
        <p:spPr>
          <a:xfrm>
            <a:off x="2863452" y="5197645"/>
            <a:ext cx="1924851" cy="246221"/>
          </a:xfrm>
          <a:prstGeom prst="rect">
            <a:avLst/>
          </a:prstGeom>
          <a:noFill/>
        </p:spPr>
        <p:txBody>
          <a:bodyPr wrap="square" lIns="0" tIns="0" rIns="0" bIns="0" rtlCol="0">
            <a:spAutoFit/>
          </a:bodyPr>
          <a:lstStyle/>
          <a:p>
            <a:pPr algn="ctr"/>
            <a:r>
              <a:rPr lang="en-US" sz="1600" b="1" spc="300">
                <a:solidFill>
                  <a:schemeClr val="accent2"/>
                </a:solidFill>
                <a:latin typeface="Barlow" panose="00000500000000000000" pitchFamily="2" charset="0"/>
              </a:rPr>
              <a:t>YOUR TITLE</a:t>
            </a:r>
          </a:p>
        </p:txBody>
      </p:sp>
      <p:sp>
        <p:nvSpPr>
          <p:cNvPr id="22" name="TextBox 21">
            <a:extLst>
              <a:ext uri="{FF2B5EF4-FFF2-40B4-BE49-F238E27FC236}">
                <a16:creationId xmlns:a16="http://schemas.microsoft.com/office/drawing/2014/main" id="{7D8C2063-AF46-14A5-7AED-44C7822B5809}"/>
              </a:ext>
            </a:extLst>
          </p:cNvPr>
          <p:cNvSpPr txBox="1"/>
          <p:nvPr/>
        </p:nvSpPr>
        <p:spPr>
          <a:xfrm>
            <a:off x="4935616" y="5446876"/>
            <a:ext cx="2015960" cy="512256"/>
          </a:xfrm>
          <a:prstGeom prst="rect">
            <a:avLst/>
          </a:prstGeom>
          <a:noFill/>
        </p:spPr>
        <p:txBody>
          <a:bodyPr wrap="square" rtlCol="0">
            <a:spAutoFit/>
          </a:bodyPr>
          <a:lstStyle/>
          <a:p>
            <a:pPr algn="ctr">
              <a:lnSpc>
                <a:spcPct val="130000"/>
              </a:lnSpc>
            </a:pPr>
            <a:r>
              <a:rPr lang="en-US" sz="1100">
                <a:solidFill>
                  <a:schemeClr val="tx1">
                    <a:lumMod val="50000"/>
                    <a:lumOff val="50000"/>
                  </a:schemeClr>
                </a:solidFill>
                <a:latin typeface="Poppins" panose="00000500000000000000" pitchFamily="2" charset="0"/>
                <a:cs typeface="Poppins" panose="00000500000000000000" pitchFamily="2" charset="0"/>
              </a:rPr>
              <a:t>Lorem ipsum dolor amet, consectetur adipiscing</a:t>
            </a:r>
          </a:p>
        </p:txBody>
      </p:sp>
      <p:sp>
        <p:nvSpPr>
          <p:cNvPr id="23" name="TextBox 22">
            <a:extLst>
              <a:ext uri="{FF2B5EF4-FFF2-40B4-BE49-F238E27FC236}">
                <a16:creationId xmlns:a16="http://schemas.microsoft.com/office/drawing/2014/main" id="{80EDF906-AF90-D2BD-0C5F-FD1CD8ECBD05}"/>
              </a:ext>
            </a:extLst>
          </p:cNvPr>
          <p:cNvSpPr txBox="1"/>
          <p:nvPr/>
        </p:nvSpPr>
        <p:spPr>
          <a:xfrm>
            <a:off x="4981171" y="5197645"/>
            <a:ext cx="1924851" cy="246221"/>
          </a:xfrm>
          <a:prstGeom prst="rect">
            <a:avLst/>
          </a:prstGeom>
          <a:noFill/>
        </p:spPr>
        <p:txBody>
          <a:bodyPr wrap="square" lIns="0" tIns="0" rIns="0" bIns="0" rtlCol="0">
            <a:spAutoFit/>
          </a:bodyPr>
          <a:lstStyle/>
          <a:p>
            <a:pPr algn="ctr"/>
            <a:r>
              <a:rPr lang="en-US" sz="1600" b="1" spc="300">
                <a:solidFill>
                  <a:schemeClr val="accent3"/>
                </a:solidFill>
                <a:latin typeface="Barlow" panose="00000500000000000000" pitchFamily="2" charset="0"/>
              </a:rPr>
              <a:t>YOUR TITLE</a:t>
            </a:r>
          </a:p>
        </p:txBody>
      </p:sp>
      <p:sp>
        <p:nvSpPr>
          <p:cNvPr id="24" name="TextBox 23">
            <a:extLst>
              <a:ext uri="{FF2B5EF4-FFF2-40B4-BE49-F238E27FC236}">
                <a16:creationId xmlns:a16="http://schemas.microsoft.com/office/drawing/2014/main" id="{06C50ED9-FE41-8CD3-CC77-A77EC22AC38D}"/>
              </a:ext>
            </a:extLst>
          </p:cNvPr>
          <p:cNvSpPr txBox="1"/>
          <p:nvPr/>
        </p:nvSpPr>
        <p:spPr>
          <a:xfrm>
            <a:off x="7053335" y="5446876"/>
            <a:ext cx="2015960" cy="512256"/>
          </a:xfrm>
          <a:prstGeom prst="rect">
            <a:avLst/>
          </a:prstGeom>
          <a:noFill/>
        </p:spPr>
        <p:txBody>
          <a:bodyPr wrap="square" rtlCol="0">
            <a:spAutoFit/>
          </a:bodyPr>
          <a:lstStyle/>
          <a:p>
            <a:pPr algn="ctr">
              <a:lnSpc>
                <a:spcPct val="130000"/>
              </a:lnSpc>
            </a:pPr>
            <a:r>
              <a:rPr lang="en-US" sz="1100">
                <a:solidFill>
                  <a:schemeClr val="tx1">
                    <a:lumMod val="50000"/>
                    <a:lumOff val="50000"/>
                  </a:schemeClr>
                </a:solidFill>
                <a:latin typeface="Poppins" panose="00000500000000000000" pitchFamily="2" charset="0"/>
                <a:cs typeface="Poppins" panose="00000500000000000000" pitchFamily="2" charset="0"/>
              </a:rPr>
              <a:t>Lorem ipsum dolor amet, consectetur adipiscing</a:t>
            </a:r>
          </a:p>
        </p:txBody>
      </p:sp>
      <p:sp>
        <p:nvSpPr>
          <p:cNvPr id="25" name="TextBox 24">
            <a:extLst>
              <a:ext uri="{FF2B5EF4-FFF2-40B4-BE49-F238E27FC236}">
                <a16:creationId xmlns:a16="http://schemas.microsoft.com/office/drawing/2014/main" id="{8A7E2DA5-A306-D241-7E78-CBB820CE188E}"/>
              </a:ext>
            </a:extLst>
          </p:cNvPr>
          <p:cNvSpPr txBox="1"/>
          <p:nvPr/>
        </p:nvSpPr>
        <p:spPr>
          <a:xfrm>
            <a:off x="7098890" y="5197645"/>
            <a:ext cx="1924851" cy="246221"/>
          </a:xfrm>
          <a:prstGeom prst="rect">
            <a:avLst/>
          </a:prstGeom>
          <a:noFill/>
        </p:spPr>
        <p:txBody>
          <a:bodyPr wrap="square" lIns="0" tIns="0" rIns="0" bIns="0" rtlCol="0">
            <a:spAutoFit/>
          </a:bodyPr>
          <a:lstStyle/>
          <a:p>
            <a:pPr algn="ctr"/>
            <a:r>
              <a:rPr lang="en-US" sz="1600" b="1" spc="300">
                <a:solidFill>
                  <a:schemeClr val="accent4"/>
                </a:solidFill>
                <a:latin typeface="Barlow" panose="00000500000000000000" pitchFamily="2" charset="0"/>
              </a:rPr>
              <a:t>YOUR TITLE</a:t>
            </a:r>
          </a:p>
        </p:txBody>
      </p:sp>
      <p:sp>
        <p:nvSpPr>
          <p:cNvPr id="26" name="TextBox 25">
            <a:extLst>
              <a:ext uri="{FF2B5EF4-FFF2-40B4-BE49-F238E27FC236}">
                <a16:creationId xmlns:a16="http://schemas.microsoft.com/office/drawing/2014/main" id="{78F280CD-247D-5FD4-8677-B24E4D0C1193}"/>
              </a:ext>
            </a:extLst>
          </p:cNvPr>
          <p:cNvSpPr txBox="1"/>
          <p:nvPr/>
        </p:nvSpPr>
        <p:spPr>
          <a:xfrm>
            <a:off x="9171054" y="5446876"/>
            <a:ext cx="2015960" cy="512256"/>
          </a:xfrm>
          <a:prstGeom prst="rect">
            <a:avLst/>
          </a:prstGeom>
          <a:noFill/>
        </p:spPr>
        <p:txBody>
          <a:bodyPr wrap="square" rtlCol="0">
            <a:spAutoFit/>
          </a:bodyPr>
          <a:lstStyle/>
          <a:p>
            <a:pPr algn="ctr">
              <a:lnSpc>
                <a:spcPct val="130000"/>
              </a:lnSpc>
            </a:pPr>
            <a:r>
              <a:rPr lang="en-US" sz="1100">
                <a:solidFill>
                  <a:schemeClr val="tx1">
                    <a:lumMod val="50000"/>
                    <a:lumOff val="50000"/>
                  </a:schemeClr>
                </a:solidFill>
                <a:latin typeface="Poppins" panose="00000500000000000000" pitchFamily="2" charset="0"/>
                <a:cs typeface="Poppins" panose="00000500000000000000" pitchFamily="2" charset="0"/>
              </a:rPr>
              <a:t>Lorem ipsum dolor amet, consectetur adipiscing</a:t>
            </a:r>
          </a:p>
        </p:txBody>
      </p:sp>
      <p:sp>
        <p:nvSpPr>
          <p:cNvPr id="27" name="TextBox 26">
            <a:extLst>
              <a:ext uri="{FF2B5EF4-FFF2-40B4-BE49-F238E27FC236}">
                <a16:creationId xmlns:a16="http://schemas.microsoft.com/office/drawing/2014/main" id="{05A7DB01-6DD0-712A-2434-348B43874F8E}"/>
              </a:ext>
            </a:extLst>
          </p:cNvPr>
          <p:cNvSpPr txBox="1"/>
          <p:nvPr/>
        </p:nvSpPr>
        <p:spPr>
          <a:xfrm>
            <a:off x="9216609" y="5197645"/>
            <a:ext cx="1924851" cy="246221"/>
          </a:xfrm>
          <a:prstGeom prst="rect">
            <a:avLst/>
          </a:prstGeom>
          <a:noFill/>
        </p:spPr>
        <p:txBody>
          <a:bodyPr wrap="square" lIns="0" tIns="0" rIns="0" bIns="0" rtlCol="0">
            <a:spAutoFit/>
          </a:bodyPr>
          <a:lstStyle/>
          <a:p>
            <a:pPr algn="ctr"/>
            <a:r>
              <a:rPr lang="en-US" sz="1600" b="1" spc="300">
                <a:solidFill>
                  <a:schemeClr val="accent5"/>
                </a:solidFill>
                <a:latin typeface="Barlow" panose="00000500000000000000" pitchFamily="2" charset="0"/>
              </a:rPr>
              <a:t>YOUR TITLE</a:t>
            </a:r>
          </a:p>
        </p:txBody>
      </p:sp>
      <p:sp>
        <p:nvSpPr>
          <p:cNvPr id="28" name="TextBox 27">
            <a:extLst>
              <a:ext uri="{FF2B5EF4-FFF2-40B4-BE49-F238E27FC236}">
                <a16:creationId xmlns:a16="http://schemas.microsoft.com/office/drawing/2014/main" id="{AD5587C2-9178-F01E-68F9-7A7D1FFE3D8D}"/>
              </a:ext>
            </a:extLst>
          </p:cNvPr>
          <p:cNvSpPr txBox="1"/>
          <p:nvPr/>
        </p:nvSpPr>
        <p:spPr>
          <a:xfrm>
            <a:off x="1099647" y="4533687"/>
            <a:ext cx="1217022" cy="523220"/>
          </a:xfrm>
          <a:prstGeom prst="rect">
            <a:avLst/>
          </a:prstGeom>
          <a:noFill/>
        </p:spPr>
        <p:txBody>
          <a:bodyPr wrap="square" rtlCol="0">
            <a:spAutoFit/>
          </a:bodyPr>
          <a:lstStyle/>
          <a:p>
            <a:pPr algn="ctr"/>
            <a:r>
              <a:rPr lang="en-US" sz="2800" b="1" spc="300">
                <a:solidFill>
                  <a:schemeClr val="accent1"/>
                </a:solidFill>
                <a:latin typeface="Barlow" panose="00000500000000000000" pitchFamily="2" charset="0"/>
              </a:rPr>
              <a:t>01</a:t>
            </a:r>
          </a:p>
        </p:txBody>
      </p:sp>
      <p:sp>
        <p:nvSpPr>
          <p:cNvPr id="29" name="TextBox 28">
            <a:extLst>
              <a:ext uri="{FF2B5EF4-FFF2-40B4-BE49-F238E27FC236}">
                <a16:creationId xmlns:a16="http://schemas.microsoft.com/office/drawing/2014/main" id="{4019D533-E804-0DEF-BFB0-F9F6D9856591}"/>
              </a:ext>
            </a:extLst>
          </p:cNvPr>
          <p:cNvSpPr txBox="1"/>
          <p:nvPr/>
        </p:nvSpPr>
        <p:spPr>
          <a:xfrm>
            <a:off x="3217366" y="4533687"/>
            <a:ext cx="1217022" cy="523220"/>
          </a:xfrm>
          <a:prstGeom prst="rect">
            <a:avLst/>
          </a:prstGeom>
          <a:noFill/>
        </p:spPr>
        <p:txBody>
          <a:bodyPr wrap="square" rtlCol="0">
            <a:spAutoFit/>
          </a:bodyPr>
          <a:lstStyle/>
          <a:p>
            <a:pPr algn="ctr"/>
            <a:r>
              <a:rPr lang="en-US" sz="2800" b="1" spc="300" dirty="0">
                <a:solidFill>
                  <a:schemeClr val="accent2"/>
                </a:solidFill>
                <a:latin typeface="Barlow" panose="00000500000000000000" pitchFamily="2" charset="0"/>
              </a:rPr>
              <a:t>02</a:t>
            </a:r>
          </a:p>
        </p:txBody>
      </p:sp>
      <p:sp>
        <p:nvSpPr>
          <p:cNvPr id="30" name="TextBox 29">
            <a:extLst>
              <a:ext uri="{FF2B5EF4-FFF2-40B4-BE49-F238E27FC236}">
                <a16:creationId xmlns:a16="http://schemas.microsoft.com/office/drawing/2014/main" id="{B8C5D36A-1B24-F6EB-BE73-D96C01942D32}"/>
              </a:ext>
            </a:extLst>
          </p:cNvPr>
          <p:cNvSpPr txBox="1"/>
          <p:nvPr/>
        </p:nvSpPr>
        <p:spPr>
          <a:xfrm>
            <a:off x="5335085" y="4533687"/>
            <a:ext cx="1217022" cy="523220"/>
          </a:xfrm>
          <a:prstGeom prst="rect">
            <a:avLst/>
          </a:prstGeom>
          <a:noFill/>
        </p:spPr>
        <p:txBody>
          <a:bodyPr wrap="square" rtlCol="0">
            <a:spAutoFit/>
          </a:bodyPr>
          <a:lstStyle/>
          <a:p>
            <a:pPr algn="ctr"/>
            <a:r>
              <a:rPr lang="en-US" sz="2800" b="1" spc="300" dirty="0">
                <a:solidFill>
                  <a:schemeClr val="accent3"/>
                </a:solidFill>
                <a:latin typeface="Barlow" panose="00000500000000000000" pitchFamily="2" charset="0"/>
              </a:rPr>
              <a:t>03</a:t>
            </a:r>
          </a:p>
        </p:txBody>
      </p:sp>
      <p:sp>
        <p:nvSpPr>
          <p:cNvPr id="31" name="TextBox 30">
            <a:extLst>
              <a:ext uri="{FF2B5EF4-FFF2-40B4-BE49-F238E27FC236}">
                <a16:creationId xmlns:a16="http://schemas.microsoft.com/office/drawing/2014/main" id="{615D4C82-548F-4C7F-C195-3617CC007458}"/>
              </a:ext>
            </a:extLst>
          </p:cNvPr>
          <p:cNvSpPr txBox="1"/>
          <p:nvPr/>
        </p:nvSpPr>
        <p:spPr>
          <a:xfrm>
            <a:off x="7452804" y="4533687"/>
            <a:ext cx="1217022" cy="523220"/>
          </a:xfrm>
          <a:prstGeom prst="rect">
            <a:avLst/>
          </a:prstGeom>
          <a:noFill/>
        </p:spPr>
        <p:txBody>
          <a:bodyPr wrap="square" rtlCol="0">
            <a:spAutoFit/>
          </a:bodyPr>
          <a:lstStyle/>
          <a:p>
            <a:pPr algn="ctr"/>
            <a:r>
              <a:rPr lang="en-US" sz="2800" b="1" spc="300" dirty="0">
                <a:solidFill>
                  <a:schemeClr val="accent4"/>
                </a:solidFill>
                <a:latin typeface="Barlow" panose="00000500000000000000" pitchFamily="2" charset="0"/>
              </a:rPr>
              <a:t>04</a:t>
            </a:r>
          </a:p>
        </p:txBody>
      </p:sp>
      <p:sp>
        <p:nvSpPr>
          <p:cNvPr id="32" name="TextBox 31">
            <a:extLst>
              <a:ext uri="{FF2B5EF4-FFF2-40B4-BE49-F238E27FC236}">
                <a16:creationId xmlns:a16="http://schemas.microsoft.com/office/drawing/2014/main" id="{0555A3DB-9607-359E-BE3F-27BD98BBC113}"/>
              </a:ext>
            </a:extLst>
          </p:cNvPr>
          <p:cNvSpPr txBox="1"/>
          <p:nvPr/>
        </p:nvSpPr>
        <p:spPr>
          <a:xfrm>
            <a:off x="9570523" y="4533687"/>
            <a:ext cx="1217022" cy="523220"/>
          </a:xfrm>
          <a:prstGeom prst="rect">
            <a:avLst/>
          </a:prstGeom>
          <a:noFill/>
        </p:spPr>
        <p:txBody>
          <a:bodyPr wrap="square" rtlCol="0">
            <a:spAutoFit/>
          </a:bodyPr>
          <a:lstStyle/>
          <a:p>
            <a:pPr algn="ctr"/>
            <a:r>
              <a:rPr lang="en-US" sz="2800" b="1" spc="300" dirty="0">
                <a:solidFill>
                  <a:schemeClr val="accent5"/>
                </a:solidFill>
                <a:latin typeface="Barlow" panose="00000500000000000000" pitchFamily="2" charset="0"/>
              </a:rPr>
              <a:t>05</a:t>
            </a:r>
          </a:p>
        </p:txBody>
      </p:sp>
    </p:spTree>
    <p:extLst>
      <p:ext uri="{BB962C8B-B14F-4D97-AF65-F5344CB8AC3E}">
        <p14:creationId xmlns:p14="http://schemas.microsoft.com/office/powerpoint/2010/main" val="5521207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31" name="Freeform 5">
            <a:extLst>
              <a:ext uri="{FF2B5EF4-FFF2-40B4-BE49-F238E27FC236}">
                <a16:creationId xmlns:a16="http://schemas.microsoft.com/office/drawing/2014/main" id="{976DDB9C-DC05-1D84-3BCB-F5CA741B655F}"/>
              </a:ext>
            </a:extLst>
          </p:cNvPr>
          <p:cNvSpPr>
            <a:spLocks/>
          </p:cNvSpPr>
          <p:nvPr/>
        </p:nvSpPr>
        <p:spPr bwMode="auto">
          <a:xfrm>
            <a:off x="3884804" y="1535473"/>
            <a:ext cx="1859162" cy="4088474"/>
          </a:xfrm>
          <a:custGeom>
            <a:avLst/>
            <a:gdLst>
              <a:gd name="T0" fmla="*/ 92 w 184"/>
              <a:gd name="T1" fmla="*/ 407 h 407"/>
              <a:gd name="T2" fmla="*/ 92 w 184"/>
              <a:gd name="T3" fmla="*/ 407 h 407"/>
              <a:gd name="T4" fmla="*/ 0 w 184"/>
              <a:gd name="T5" fmla="*/ 315 h 407"/>
              <a:gd name="T6" fmla="*/ 0 w 184"/>
              <a:gd name="T7" fmla="*/ 92 h 407"/>
              <a:gd name="T8" fmla="*/ 92 w 184"/>
              <a:gd name="T9" fmla="*/ 0 h 407"/>
              <a:gd name="T10" fmla="*/ 92 w 184"/>
              <a:gd name="T11" fmla="*/ 0 h 407"/>
              <a:gd name="T12" fmla="*/ 184 w 184"/>
              <a:gd name="T13" fmla="*/ 92 h 407"/>
              <a:gd name="T14" fmla="*/ 184 w 184"/>
              <a:gd name="T15" fmla="*/ 315 h 407"/>
              <a:gd name="T16" fmla="*/ 92 w 184"/>
              <a:gd name="T17"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407">
                <a:moveTo>
                  <a:pt x="92" y="407"/>
                </a:moveTo>
                <a:cubicBezTo>
                  <a:pt x="92" y="407"/>
                  <a:pt x="92" y="407"/>
                  <a:pt x="92" y="407"/>
                </a:cubicBezTo>
                <a:cubicBezTo>
                  <a:pt x="41" y="407"/>
                  <a:pt x="0" y="365"/>
                  <a:pt x="0" y="315"/>
                </a:cubicBezTo>
                <a:cubicBezTo>
                  <a:pt x="0" y="92"/>
                  <a:pt x="0" y="92"/>
                  <a:pt x="0" y="92"/>
                </a:cubicBezTo>
                <a:cubicBezTo>
                  <a:pt x="0" y="41"/>
                  <a:pt x="41" y="0"/>
                  <a:pt x="92" y="0"/>
                </a:cubicBezTo>
                <a:cubicBezTo>
                  <a:pt x="92" y="0"/>
                  <a:pt x="92" y="0"/>
                  <a:pt x="92" y="0"/>
                </a:cubicBezTo>
                <a:cubicBezTo>
                  <a:pt x="143" y="0"/>
                  <a:pt x="184" y="41"/>
                  <a:pt x="184" y="92"/>
                </a:cubicBezTo>
                <a:cubicBezTo>
                  <a:pt x="184" y="315"/>
                  <a:pt x="184" y="315"/>
                  <a:pt x="184" y="315"/>
                </a:cubicBezTo>
                <a:cubicBezTo>
                  <a:pt x="184" y="365"/>
                  <a:pt x="143" y="407"/>
                  <a:pt x="92" y="40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
            <a:extLst>
              <a:ext uri="{FF2B5EF4-FFF2-40B4-BE49-F238E27FC236}">
                <a16:creationId xmlns:a16="http://schemas.microsoft.com/office/drawing/2014/main" id="{2A58F823-D63A-6CE9-A255-531CDF5E211E}"/>
              </a:ext>
            </a:extLst>
          </p:cNvPr>
          <p:cNvSpPr>
            <a:spLocks noChangeArrowheads="1"/>
          </p:cNvSpPr>
          <p:nvPr/>
        </p:nvSpPr>
        <p:spPr bwMode="auto">
          <a:xfrm>
            <a:off x="3964724" y="1657456"/>
            <a:ext cx="1699325" cy="167408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TextBox 34">
            <a:extLst>
              <a:ext uri="{FF2B5EF4-FFF2-40B4-BE49-F238E27FC236}">
                <a16:creationId xmlns:a16="http://schemas.microsoft.com/office/drawing/2014/main" id="{9000CC78-BFD1-0232-4D4F-176F2F4505EB}"/>
              </a:ext>
            </a:extLst>
          </p:cNvPr>
          <p:cNvSpPr txBox="1"/>
          <p:nvPr/>
        </p:nvSpPr>
        <p:spPr>
          <a:xfrm>
            <a:off x="3844846" y="3561880"/>
            <a:ext cx="1939080" cy="338554"/>
          </a:xfrm>
          <a:prstGeom prst="rect">
            <a:avLst/>
          </a:prstGeom>
          <a:noFill/>
        </p:spPr>
        <p:txBody>
          <a:bodyPr wrap="square" rtlCol="0">
            <a:spAutoFit/>
          </a:bodyPr>
          <a:lstStyle/>
          <a:p>
            <a:pPr algn="ctr"/>
            <a:r>
              <a:rPr lang="en-US" sz="1600" b="1" spc="300">
                <a:solidFill>
                  <a:schemeClr val="bg1"/>
                </a:solidFill>
                <a:latin typeface="Barlow" panose="00000500000000000000" pitchFamily="2" charset="0"/>
              </a:rPr>
              <a:t>YOUR TITLE</a:t>
            </a:r>
          </a:p>
        </p:txBody>
      </p:sp>
      <p:sp>
        <p:nvSpPr>
          <p:cNvPr id="37" name="TextBox 36">
            <a:extLst>
              <a:ext uri="{FF2B5EF4-FFF2-40B4-BE49-F238E27FC236}">
                <a16:creationId xmlns:a16="http://schemas.microsoft.com/office/drawing/2014/main" id="{BEBF16F4-4277-50A3-FF72-4F7B088B434B}"/>
              </a:ext>
            </a:extLst>
          </p:cNvPr>
          <p:cNvSpPr txBox="1"/>
          <p:nvPr/>
        </p:nvSpPr>
        <p:spPr>
          <a:xfrm>
            <a:off x="3824867" y="3948709"/>
            <a:ext cx="1979036" cy="641586"/>
          </a:xfrm>
          <a:prstGeom prst="rect">
            <a:avLst/>
          </a:prstGeom>
          <a:noFill/>
        </p:spPr>
        <p:txBody>
          <a:bodyPr wrap="square" lIns="0" tIns="0" rIns="0" bIns="0" rtlCol="0">
            <a:spAutoFit/>
          </a:bodyPr>
          <a:lstStyle/>
          <a:p>
            <a:pPr algn="ctr">
              <a:lnSpc>
                <a:spcPct val="130000"/>
              </a:lnSpc>
            </a:pPr>
            <a:r>
              <a:rPr lang="en-US" sz="1100">
                <a:solidFill>
                  <a:schemeClr val="bg1"/>
                </a:solidFill>
                <a:latin typeface="Poppins" panose="00000500000000000000" pitchFamily="2" charset="0"/>
                <a:cs typeface="Poppins" panose="00000500000000000000" pitchFamily="2" charset="0"/>
              </a:rPr>
              <a:t>Lorem ipsum dolor amet, consectetur adipiscing Proin cursus ligula .</a:t>
            </a:r>
          </a:p>
        </p:txBody>
      </p:sp>
      <p:sp>
        <p:nvSpPr>
          <p:cNvPr id="38" name="TextBox 37">
            <a:extLst>
              <a:ext uri="{FF2B5EF4-FFF2-40B4-BE49-F238E27FC236}">
                <a16:creationId xmlns:a16="http://schemas.microsoft.com/office/drawing/2014/main" id="{89BA297C-D22D-22A3-D069-DB40D2B8D0BE}"/>
              </a:ext>
            </a:extLst>
          </p:cNvPr>
          <p:cNvSpPr txBox="1"/>
          <p:nvPr/>
        </p:nvSpPr>
        <p:spPr>
          <a:xfrm>
            <a:off x="4325123" y="4752368"/>
            <a:ext cx="978525" cy="523220"/>
          </a:xfrm>
          <a:prstGeom prst="rect">
            <a:avLst/>
          </a:prstGeom>
          <a:noFill/>
        </p:spPr>
        <p:txBody>
          <a:bodyPr wrap="square" rtlCol="0">
            <a:spAutoFit/>
          </a:bodyPr>
          <a:lstStyle/>
          <a:p>
            <a:pPr algn="ctr"/>
            <a:r>
              <a:rPr lang="en-US" sz="2800" b="1">
                <a:solidFill>
                  <a:schemeClr val="bg1"/>
                </a:solidFill>
                <a:latin typeface="Barlow" panose="00000500000000000000" pitchFamily="2" charset="0"/>
              </a:rPr>
              <a:t>02</a:t>
            </a:r>
          </a:p>
        </p:txBody>
      </p:sp>
      <p:sp>
        <p:nvSpPr>
          <p:cNvPr id="79" name="Freeform 152">
            <a:extLst>
              <a:ext uri="{FF2B5EF4-FFF2-40B4-BE49-F238E27FC236}">
                <a16:creationId xmlns:a16="http://schemas.microsoft.com/office/drawing/2014/main" id="{E9805357-5CCF-6A21-25F0-273AB63D35AB}"/>
              </a:ext>
            </a:extLst>
          </p:cNvPr>
          <p:cNvSpPr>
            <a:spLocks noEditPoints="1"/>
          </p:cNvSpPr>
          <p:nvPr/>
        </p:nvSpPr>
        <p:spPr bwMode="auto">
          <a:xfrm>
            <a:off x="4496515" y="2182986"/>
            <a:ext cx="635739" cy="623026"/>
          </a:xfrm>
          <a:custGeom>
            <a:avLst/>
            <a:gdLst>
              <a:gd name="T0" fmla="*/ 396 w 520"/>
              <a:gd name="T1" fmla="*/ 294 h 510"/>
              <a:gd name="T2" fmla="*/ 385 w 520"/>
              <a:gd name="T3" fmla="*/ 283 h 510"/>
              <a:gd name="T4" fmla="*/ 370 w 520"/>
              <a:gd name="T5" fmla="*/ 297 h 510"/>
              <a:gd name="T6" fmla="*/ 342 w 520"/>
              <a:gd name="T7" fmla="*/ 326 h 510"/>
              <a:gd name="T8" fmla="*/ 414 w 520"/>
              <a:gd name="T9" fmla="*/ 161 h 510"/>
              <a:gd name="T10" fmla="*/ 491 w 520"/>
              <a:gd name="T11" fmla="*/ 140 h 510"/>
              <a:gd name="T12" fmla="*/ 506 w 520"/>
              <a:gd name="T13" fmla="*/ 52 h 510"/>
              <a:gd name="T14" fmla="*/ 465 w 520"/>
              <a:gd name="T15" fmla="*/ 88 h 510"/>
              <a:gd name="T16" fmla="*/ 428 w 520"/>
              <a:gd name="T17" fmla="*/ 50 h 510"/>
              <a:gd name="T18" fmla="*/ 463 w 520"/>
              <a:gd name="T19" fmla="*/ 9 h 510"/>
              <a:gd name="T20" fmla="*/ 433 w 520"/>
              <a:gd name="T21" fmla="*/ 0 h 510"/>
              <a:gd name="T22" fmla="*/ 354 w 520"/>
              <a:gd name="T23" fmla="*/ 101 h 510"/>
              <a:gd name="T24" fmla="*/ 123 w 520"/>
              <a:gd name="T25" fmla="*/ 107 h 510"/>
              <a:gd name="T26" fmla="*/ 133 w 520"/>
              <a:gd name="T27" fmla="*/ 85 h 510"/>
              <a:gd name="T28" fmla="*/ 45 w 520"/>
              <a:gd name="T29" fmla="*/ 8 h 510"/>
              <a:gd name="T30" fmla="*/ 11 w 520"/>
              <a:gd name="T31" fmla="*/ 45 h 510"/>
              <a:gd name="T32" fmla="*/ 90 w 520"/>
              <a:gd name="T33" fmla="*/ 128 h 510"/>
              <a:gd name="T34" fmla="*/ 102 w 520"/>
              <a:gd name="T35" fmla="*/ 128 h 510"/>
              <a:gd name="T36" fmla="*/ 224 w 520"/>
              <a:gd name="T37" fmla="*/ 230 h 510"/>
              <a:gd name="T38" fmla="*/ 87 w 520"/>
              <a:gd name="T39" fmla="*/ 346 h 510"/>
              <a:gd name="T40" fmla="*/ 9 w 520"/>
              <a:gd name="T41" fmla="*/ 452 h 510"/>
              <a:gd name="T42" fmla="*/ 22 w 520"/>
              <a:gd name="T43" fmla="*/ 455 h 510"/>
              <a:gd name="T44" fmla="*/ 85 w 520"/>
              <a:gd name="T45" fmla="*/ 430 h 510"/>
              <a:gd name="T46" fmla="*/ 60 w 520"/>
              <a:gd name="T47" fmla="*/ 493 h 510"/>
              <a:gd name="T48" fmla="*/ 63 w 520"/>
              <a:gd name="T49" fmla="*/ 506 h 510"/>
              <a:gd name="T50" fmla="*/ 145 w 520"/>
              <a:gd name="T51" fmla="*/ 486 h 510"/>
              <a:gd name="T52" fmla="*/ 285 w 520"/>
              <a:gd name="T53" fmla="*/ 291 h 510"/>
              <a:gd name="T54" fmla="*/ 288 w 520"/>
              <a:gd name="T55" fmla="*/ 380 h 510"/>
              <a:gd name="T56" fmla="*/ 293 w 520"/>
              <a:gd name="T57" fmla="*/ 394 h 510"/>
              <a:gd name="T58" fmla="*/ 308 w 520"/>
              <a:gd name="T59" fmla="*/ 382 h 510"/>
              <a:gd name="T60" fmla="*/ 452 w 520"/>
              <a:gd name="T61" fmla="*/ 502 h 510"/>
              <a:gd name="T62" fmla="*/ 508 w 520"/>
              <a:gd name="T63" fmla="*/ 447 h 510"/>
              <a:gd name="T64" fmla="*/ 387 w 520"/>
              <a:gd name="T65" fmla="*/ 303 h 510"/>
              <a:gd name="T66" fmla="*/ 30 w 520"/>
              <a:gd name="T67" fmla="*/ 45 h 510"/>
              <a:gd name="T68" fmla="*/ 116 w 520"/>
              <a:gd name="T69" fmla="*/ 91 h 510"/>
              <a:gd name="T70" fmla="*/ 150 w 520"/>
              <a:gd name="T71" fmla="*/ 409 h 510"/>
              <a:gd name="T72" fmla="*/ 87 w 520"/>
              <a:gd name="T73" fmla="*/ 494 h 510"/>
              <a:gd name="T74" fmla="*/ 107 w 520"/>
              <a:gd name="T75" fmla="*/ 468 h 510"/>
              <a:gd name="T76" fmla="*/ 99 w 520"/>
              <a:gd name="T77" fmla="*/ 421 h 510"/>
              <a:gd name="T78" fmla="*/ 54 w 520"/>
              <a:gd name="T79" fmla="*/ 406 h 510"/>
              <a:gd name="T80" fmla="*/ 21 w 520"/>
              <a:gd name="T81" fmla="*/ 433 h 510"/>
              <a:gd name="T82" fmla="*/ 87 w 520"/>
              <a:gd name="T83" fmla="*/ 362 h 510"/>
              <a:gd name="T84" fmla="*/ 114 w 520"/>
              <a:gd name="T85" fmla="*/ 363 h 510"/>
              <a:gd name="T86" fmla="*/ 370 w 520"/>
              <a:gd name="T87" fmla="*/ 101 h 510"/>
              <a:gd name="T88" fmla="*/ 433 w 520"/>
              <a:gd name="T89" fmla="*/ 16 h 510"/>
              <a:gd name="T90" fmla="*/ 413 w 520"/>
              <a:gd name="T91" fmla="*/ 42 h 510"/>
              <a:gd name="T92" fmla="*/ 421 w 520"/>
              <a:gd name="T93" fmla="*/ 88 h 510"/>
              <a:gd name="T94" fmla="*/ 466 w 520"/>
              <a:gd name="T95" fmla="*/ 104 h 510"/>
              <a:gd name="T96" fmla="*/ 499 w 520"/>
              <a:gd name="T97" fmla="*/ 76 h 510"/>
              <a:gd name="T98" fmla="*/ 433 w 520"/>
              <a:gd name="T99" fmla="*/ 147 h 510"/>
              <a:gd name="T100" fmla="*/ 406 w 520"/>
              <a:gd name="T101" fmla="*/ 147 h 510"/>
              <a:gd name="T102" fmla="*/ 150 w 520"/>
              <a:gd name="T103" fmla="*/ 409 h 510"/>
              <a:gd name="T104" fmla="*/ 424 w 520"/>
              <a:gd name="T105" fmla="*/ 475 h 510"/>
              <a:gd name="T106" fmla="*/ 376 w 520"/>
              <a:gd name="T107" fmla="*/ 314 h 510"/>
              <a:gd name="T108" fmla="*/ 492 w 520"/>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0" h="510">
                <a:moveTo>
                  <a:pt x="387" y="303"/>
                </a:moveTo>
                <a:cubicBezTo>
                  <a:pt x="396" y="294"/>
                  <a:pt x="396" y="294"/>
                  <a:pt x="396" y="294"/>
                </a:cubicBezTo>
                <a:cubicBezTo>
                  <a:pt x="399" y="291"/>
                  <a:pt x="399" y="286"/>
                  <a:pt x="396" y="283"/>
                </a:cubicBezTo>
                <a:cubicBezTo>
                  <a:pt x="393" y="279"/>
                  <a:pt x="388" y="279"/>
                  <a:pt x="385" y="283"/>
                </a:cubicBezTo>
                <a:cubicBezTo>
                  <a:pt x="370" y="297"/>
                  <a:pt x="370" y="297"/>
                  <a:pt x="370" y="297"/>
                </a:cubicBezTo>
                <a:cubicBezTo>
                  <a:pt x="370" y="297"/>
                  <a:pt x="370" y="297"/>
                  <a:pt x="370" y="297"/>
                </a:cubicBezTo>
                <a:cubicBezTo>
                  <a:pt x="370" y="297"/>
                  <a:pt x="370" y="297"/>
                  <a:pt x="370" y="297"/>
                </a:cubicBezTo>
                <a:cubicBezTo>
                  <a:pt x="342" y="326"/>
                  <a:pt x="342" y="326"/>
                  <a:pt x="342" y="326"/>
                </a:cubicBezTo>
                <a:cubicBezTo>
                  <a:pt x="296" y="280"/>
                  <a:pt x="296" y="280"/>
                  <a:pt x="296" y="280"/>
                </a:cubicBezTo>
                <a:cubicBezTo>
                  <a:pt x="414" y="161"/>
                  <a:pt x="414" y="161"/>
                  <a:pt x="414" y="161"/>
                </a:cubicBezTo>
                <a:cubicBezTo>
                  <a:pt x="421" y="163"/>
                  <a:pt x="427" y="163"/>
                  <a:pt x="433" y="163"/>
                </a:cubicBezTo>
                <a:cubicBezTo>
                  <a:pt x="455" y="163"/>
                  <a:pt x="476" y="155"/>
                  <a:pt x="491" y="140"/>
                </a:cubicBezTo>
                <a:cubicBezTo>
                  <a:pt x="513" y="118"/>
                  <a:pt x="520" y="87"/>
                  <a:pt x="512" y="58"/>
                </a:cubicBezTo>
                <a:cubicBezTo>
                  <a:pt x="511" y="55"/>
                  <a:pt x="509" y="53"/>
                  <a:pt x="506" y="52"/>
                </a:cubicBezTo>
                <a:cubicBezTo>
                  <a:pt x="503" y="52"/>
                  <a:pt x="500" y="53"/>
                  <a:pt x="498" y="55"/>
                </a:cubicBezTo>
                <a:cubicBezTo>
                  <a:pt x="465" y="88"/>
                  <a:pt x="465" y="88"/>
                  <a:pt x="465" y="88"/>
                </a:cubicBezTo>
                <a:cubicBezTo>
                  <a:pt x="435" y="80"/>
                  <a:pt x="435" y="80"/>
                  <a:pt x="435" y="80"/>
                </a:cubicBezTo>
                <a:cubicBezTo>
                  <a:pt x="428" y="50"/>
                  <a:pt x="428" y="50"/>
                  <a:pt x="428" y="50"/>
                </a:cubicBezTo>
                <a:cubicBezTo>
                  <a:pt x="461" y="17"/>
                  <a:pt x="461" y="17"/>
                  <a:pt x="461" y="17"/>
                </a:cubicBezTo>
                <a:cubicBezTo>
                  <a:pt x="463" y="15"/>
                  <a:pt x="463" y="12"/>
                  <a:pt x="463" y="9"/>
                </a:cubicBezTo>
                <a:cubicBezTo>
                  <a:pt x="462" y="6"/>
                  <a:pt x="460" y="4"/>
                  <a:pt x="457" y="3"/>
                </a:cubicBezTo>
                <a:cubicBezTo>
                  <a:pt x="449" y="1"/>
                  <a:pt x="441" y="0"/>
                  <a:pt x="433" y="0"/>
                </a:cubicBezTo>
                <a:cubicBezTo>
                  <a:pt x="411" y="0"/>
                  <a:pt x="391" y="8"/>
                  <a:pt x="376" y="24"/>
                </a:cubicBezTo>
                <a:cubicBezTo>
                  <a:pt x="355" y="44"/>
                  <a:pt x="347" y="73"/>
                  <a:pt x="354" y="101"/>
                </a:cubicBezTo>
                <a:cubicBezTo>
                  <a:pt x="236" y="219"/>
                  <a:pt x="236" y="219"/>
                  <a:pt x="236" y="219"/>
                </a:cubicBezTo>
                <a:cubicBezTo>
                  <a:pt x="123" y="107"/>
                  <a:pt x="123" y="107"/>
                  <a:pt x="123" y="107"/>
                </a:cubicBezTo>
                <a:cubicBezTo>
                  <a:pt x="133" y="97"/>
                  <a:pt x="133" y="97"/>
                  <a:pt x="133" y="97"/>
                </a:cubicBezTo>
                <a:cubicBezTo>
                  <a:pt x="137" y="93"/>
                  <a:pt x="137" y="88"/>
                  <a:pt x="133" y="85"/>
                </a:cubicBezTo>
                <a:cubicBezTo>
                  <a:pt x="56" y="8"/>
                  <a:pt x="56" y="8"/>
                  <a:pt x="56" y="8"/>
                </a:cubicBezTo>
                <a:cubicBezTo>
                  <a:pt x="53" y="5"/>
                  <a:pt x="48" y="5"/>
                  <a:pt x="45" y="8"/>
                </a:cubicBezTo>
                <a:cubicBezTo>
                  <a:pt x="13" y="40"/>
                  <a:pt x="13" y="40"/>
                  <a:pt x="13" y="40"/>
                </a:cubicBezTo>
                <a:cubicBezTo>
                  <a:pt x="12" y="41"/>
                  <a:pt x="11" y="43"/>
                  <a:pt x="11" y="45"/>
                </a:cubicBezTo>
                <a:cubicBezTo>
                  <a:pt x="11" y="47"/>
                  <a:pt x="12" y="50"/>
                  <a:pt x="13" y="51"/>
                </a:cubicBezTo>
                <a:cubicBezTo>
                  <a:pt x="90" y="128"/>
                  <a:pt x="90" y="128"/>
                  <a:pt x="90" y="128"/>
                </a:cubicBezTo>
                <a:cubicBezTo>
                  <a:pt x="92" y="130"/>
                  <a:pt x="94" y="131"/>
                  <a:pt x="96" y="131"/>
                </a:cubicBezTo>
                <a:cubicBezTo>
                  <a:pt x="98" y="131"/>
                  <a:pt x="100" y="130"/>
                  <a:pt x="102" y="128"/>
                </a:cubicBezTo>
                <a:cubicBezTo>
                  <a:pt x="112" y="118"/>
                  <a:pt x="112" y="118"/>
                  <a:pt x="112" y="118"/>
                </a:cubicBezTo>
                <a:cubicBezTo>
                  <a:pt x="224" y="230"/>
                  <a:pt x="224" y="230"/>
                  <a:pt x="224" y="230"/>
                </a:cubicBezTo>
                <a:cubicBezTo>
                  <a:pt x="106" y="349"/>
                  <a:pt x="106" y="349"/>
                  <a:pt x="106" y="349"/>
                </a:cubicBezTo>
                <a:cubicBezTo>
                  <a:pt x="100" y="347"/>
                  <a:pt x="93" y="346"/>
                  <a:pt x="87" y="346"/>
                </a:cubicBezTo>
                <a:cubicBezTo>
                  <a:pt x="65" y="346"/>
                  <a:pt x="44" y="355"/>
                  <a:pt x="29" y="370"/>
                </a:cubicBezTo>
                <a:cubicBezTo>
                  <a:pt x="8" y="392"/>
                  <a:pt x="0" y="423"/>
                  <a:pt x="9" y="452"/>
                </a:cubicBezTo>
                <a:cubicBezTo>
                  <a:pt x="9" y="455"/>
                  <a:pt x="12" y="457"/>
                  <a:pt x="14" y="457"/>
                </a:cubicBezTo>
                <a:cubicBezTo>
                  <a:pt x="17" y="458"/>
                  <a:pt x="20" y="457"/>
                  <a:pt x="22" y="455"/>
                </a:cubicBezTo>
                <a:cubicBezTo>
                  <a:pt x="55" y="422"/>
                  <a:pt x="55" y="422"/>
                  <a:pt x="55" y="422"/>
                </a:cubicBezTo>
                <a:cubicBezTo>
                  <a:pt x="85" y="430"/>
                  <a:pt x="85" y="430"/>
                  <a:pt x="85" y="430"/>
                </a:cubicBezTo>
                <a:cubicBezTo>
                  <a:pt x="93" y="460"/>
                  <a:pt x="93" y="460"/>
                  <a:pt x="93" y="460"/>
                </a:cubicBezTo>
                <a:cubicBezTo>
                  <a:pt x="60" y="493"/>
                  <a:pt x="60" y="493"/>
                  <a:pt x="60" y="493"/>
                </a:cubicBezTo>
                <a:cubicBezTo>
                  <a:pt x="58" y="495"/>
                  <a:pt x="57" y="498"/>
                  <a:pt x="58" y="501"/>
                </a:cubicBezTo>
                <a:cubicBezTo>
                  <a:pt x="58" y="503"/>
                  <a:pt x="60" y="506"/>
                  <a:pt x="63" y="506"/>
                </a:cubicBezTo>
                <a:cubicBezTo>
                  <a:pt x="71" y="509"/>
                  <a:pt x="79" y="510"/>
                  <a:pt x="87" y="510"/>
                </a:cubicBezTo>
                <a:cubicBezTo>
                  <a:pt x="109" y="510"/>
                  <a:pt x="129" y="502"/>
                  <a:pt x="145" y="486"/>
                </a:cubicBezTo>
                <a:cubicBezTo>
                  <a:pt x="165" y="466"/>
                  <a:pt x="173" y="437"/>
                  <a:pt x="166"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89" y="393"/>
                  <a:pt x="291" y="394"/>
                  <a:pt x="293" y="394"/>
                </a:cubicBezTo>
                <a:cubicBezTo>
                  <a:pt x="295" y="394"/>
                  <a:pt x="298" y="393"/>
                  <a:pt x="299" y="391"/>
                </a:cubicBezTo>
                <a:cubicBezTo>
                  <a:pt x="308" y="382"/>
                  <a:pt x="308" y="382"/>
                  <a:pt x="308" y="382"/>
                </a:cubicBezTo>
                <a:cubicBezTo>
                  <a:pt x="412" y="486"/>
                  <a:pt x="412" y="486"/>
                  <a:pt x="412" y="486"/>
                </a:cubicBezTo>
                <a:cubicBezTo>
                  <a:pt x="423" y="497"/>
                  <a:pt x="437" y="502"/>
                  <a:pt x="452" y="502"/>
                </a:cubicBezTo>
                <a:cubicBezTo>
                  <a:pt x="466" y="502"/>
                  <a:pt x="480" y="497"/>
                  <a:pt x="491" y="486"/>
                </a:cubicBezTo>
                <a:cubicBezTo>
                  <a:pt x="502" y="475"/>
                  <a:pt x="508" y="461"/>
                  <a:pt x="508" y="447"/>
                </a:cubicBezTo>
                <a:cubicBezTo>
                  <a:pt x="508" y="432"/>
                  <a:pt x="502" y="418"/>
                  <a:pt x="491" y="407"/>
                </a:cubicBezTo>
                <a:lnTo>
                  <a:pt x="387" y="303"/>
                </a:lnTo>
                <a:close/>
                <a:moveTo>
                  <a:pt x="96" y="111"/>
                </a:moveTo>
                <a:cubicBezTo>
                  <a:pt x="30" y="45"/>
                  <a:pt x="30" y="45"/>
                  <a:pt x="30" y="45"/>
                </a:cubicBezTo>
                <a:cubicBezTo>
                  <a:pt x="51" y="25"/>
                  <a:pt x="51" y="25"/>
                  <a:pt x="51" y="25"/>
                </a:cubicBezTo>
                <a:cubicBezTo>
                  <a:pt x="116" y="91"/>
                  <a:pt x="116" y="91"/>
                  <a:pt x="116" y="91"/>
                </a:cubicBezTo>
                <a:lnTo>
                  <a:pt x="96" y="111"/>
                </a:lnTo>
                <a:close/>
                <a:moveTo>
                  <a:pt x="150" y="409"/>
                </a:moveTo>
                <a:cubicBezTo>
                  <a:pt x="157" y="432"/>
                  <a:pt x="151" y="458"/>
                  <a:pt x="133" y="475"/>
                </a:cubicBezTo>
                <a:cubicBezTo>
                  <a:pt x="121" y="487"/>
                  <a:pt x="104" y="494"/>
                  <a:pt x="87" y="494"/>
                </a:cubicBezTo>
                <a:cubicBezTo>
                  <a:pt x="85" y="494"/>
                  <a:pt x="83" y="494"/>
                  <a:pt x="82" y="494"/>
                </a:cubicBezTo>
                <a:cubicBezTo>
                  <a:pt x="107" y="468"/>
                  <a:pt x="107" y="468"/>
                  <a:pt x="107" y="468"/>
                </a:cubicBezTo>
                <a:cubicBezTo>
                  <a:pt x="109" y="466"/>
                  <a:pt x="110" y="463"/>
                  <a:pt x="109" y="461"/>
                </a:cubicBezTo>
                <a:cubicBezTo>
                  <a:pt x="99" y="421"/>
                  <a:pt x="99" y="421"/>
                  <a:pt x="99" y="421"/>
                </a:cubicBezTo>
                <a:cubicBezTo>
                  <a:pt x="99" y="419"/>
                  <a:pt x="96" y="416"/>
                  <a:pt x="94" y="416"/>
                </a:cubicBezTo>
                <a:cubicBezTo>
                  <a:pt x="54" y="406"/>
                  <a:pt x="54" y="406"/>
                  <a:pt x="54" y="406"/>
                </a:cubicBezTo>
                <a:cubicBezTo>
                  <a:pt x="52" y="405"/>
                  <a:pt x="49" y="406"/>
                  <a:pt x="47" y="408"/>
                </a:cubicBezTo>
                <a:cubicBezTo>
                  <a:pt x="21" y="433"/>
                  <a:pt x="21" y="433"/>
                  <a:pt x="21" y="433"/>
                </a:cubicBezTo>
                <a:cubicBezTo>
                  <a:pt x="20" y="414"/>
                  <a:pt x="27" y="395"/>
                  <a:pt x="40" y="382"/>
                </a:cubicBezTo>
                <a:cubicBezTo>
                  <a:pt x="53" y="369"/>
                  <a:pt x="69" y="362"/>
                  <a:pt x="87" y="362"/>
                </a:cubicBezTo>
                <a:cubicBezTo>
                  <a:pt x="93" y="362"/>
                  <a:pt x="100" y="363"/>
                  <a:pt x="106" y="365"/>
                </a:cubicBezTo>
                <a:cubicBezTo>
                  <a:pt x="109" y="366"/>
                  <a:pt x="112" y="365"/>
                  <a:pt x="114" y="363"/>
                </a:cubicBezTo>
                <a:cubicBezTo>
                  <a:pt x="368" y="109"/>
                  <a:pt x="368" y="109"/>
                  <a:pt x="368" y="109"/>
                </a:cubicBezTo>
                <a:cubicBezTo>
                  <a:pt x="371" y="107"/>
                  <a:pt x="371" y="104"/>
                  <a:pt x="370" y="101"/>
                </a:cubicBezTo>
                <a:cubicBezTo>
                  <a:pt x="363" y="78"/>
                  <a:pt x="370" y="52"/>
                  <a:pt x="387" y="35"/>
                </a:cubicBezTo>
                <a:cubicBezTo>
                  <a:pt x="399" y="23"/>
                  <a:pt x="416" y="16"/>
                  <a:pt x="433" y="16"/>
                </a:cubicBezTo>
                <a:cubicBezTo>
                  <a:pt x="435" y="16"/>
                  <a:pt x="437" y="16"/>
                  <a:pt x="439" y="16"/>
                </a:cubicBezTo>
                <a:cubicBezTo>
                  <a:pt x="413" y="42"/>
                  <a:pt x="413" y="42"/>
                  <a:pt x="413" y="42"/>
                </a:cubicBezTo>
                <a:cubicBezTo>
                  <a:pt x="411" y="44"/>
                  <a:pt x="410" y="47"/>
                  <a:pt x="411" y="49"/>
                </a:cubicBezTo>
                <a:cubicBezTo>
                  <a:pt x="421" y="88"/>
                  <a:pt x="421" y="88"/>
                  <a:pt x="421" y="88"/>
                </a:cubicBezTo>
                <a:cubicBezTo>
                  <a:pt x="421" y="91"/>
                  <a:pt x="424" y="94"/>
                  <a:pt x="427" y="94"/>
                </a:cubicBezTo>
                <a:cubicBezTo>
                  <a:pt x="466" y="104"/>
                  <a:pt x="466" y="104"/>
                  <a:pt x="466" y="104"/>
                </a:cubicBezTo>
                <a:cubicBezTo>
                  <a:pt x="469" y="105"/>
                  <a:pt x="471" y="104"/>
                  <a:pt x="473" y="102"/>
                </a:cubicBezTo>
                <a:cubicBezTo>
                  <a:pt x="499" y="76"/>
                  <a:pt x="499" y="76"/>
                  <a:pt x="499" y="76"/>
                </a:cubicBezTo>
                <a:cubicBezTo>
                  <a:pt x="500" y="95"/>
                  <a:pt x="494" y="114"/>
                  <a:pt x="480" y="128"/>
                </a:cubicBezTo>
                <a:cubicBezTo>
                  <a:pt x="467" y="141"/>
                  <a:pt x="451" y="147"/>
                  <a:pt x="433" y="147"/>
                </a:cubicBezTo>
                <a:cubicBezTo>
                  <a:pt x="427" y="147"/>
                  <a:pt x="420" y="147"/>
                  <a:pt x="414" y="145"/>
                </a:cubicBezTo>
                <a:cubicBezTo>
                  <a:pt x="411" y="144"/>
                  <a:pt x="408" y="145"/>
                  <a:pt x="406" y="147"/>
                </a:cubicBezTo>
                <a:cubicBezTo>
                  <a:pt x="152" y="401"/>
                  <a:pt x="152" y="401"/>
                  <a:pt x="152" y="401"/>
                </a:cubicBezTo>
                <a:cubicBezTo>
                  <a:pt x="150" y="403"/>
                  <a:pt x="149" y="406"/>
                  <a:pt x="150" y="409"/>
                </a:cubicBezTo>
                <a:close/>
                <a:moveTo>
                  <a:pt x="480" y="475"/>
                </a:moveTo>
                <a:cubicBezTo>
                  <a:pt x="464" y="490"/>
                  <a:pt x="439" y="490"/>
                  <a:pt x="424" y="475"/>
                </a:cubicBezTo>
                <a:cubicBezTo>
                  <a:pt x="320" y="371"/>
                  <a:pt x="320" y="371"/>
                  <a:pt x="320" y="371"/>
                </a:cubicBezTo>
                <a:cubicBezTo>
                  <a:pt x="376" y="314"/>
                  <a:pt x="376" y="314"/>
                  <a:pt x="376" y="314"/>
                </a:cubicBezTo>
                <a:cubicBezTo>
                  <a:pt x="480" y="418"/>
                  <a:pt x="480" y="418"/>
                  <a:pt x="480" y="418"/>
                </a:cubicBezTo>
                <a:cubicBezTo>
                  <a:pt x="487" y="426"/>
                  <a:pt x="492" y="436"/>
                  <a:pt x="492" y="447"/>
                </a:cubicBezTo>
                <a:cubicBezTo>
                  <a:pt x="492" y="457"/>
                  <a:pt x="487" y="467"/>
                  <a:pt x="480" y="47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5">
            <a:extLst>
              <a:ext uri="{FF2B5EF4-FFF2-40B4-BE49-F238E27FC236}">
                <a16:creationId xmlns:a16="http://schemas.microsoft.com/office/drawing/2014/main" id="{15672CC4-1091-7F58-3044-F399DA40047E}"/>
              </a:ext>
            </a:extLst>
          </p:cNvPr>
          <p:cNvSpPr>
            <a:spLocks/>
          </p:cNvSpPr>
          <p:nvPr/>
        </p:nvSpPr>
        <p:spPr bwMode="auto">
          <a:xfrm>
            <a:off x="6448034" y="1990452"/>
            <a:ext cx="1859162" cy="4088474"/>
          </a:xfrm>
          <a:custGeom>
            <a:avLst/>
            <a:gdLst>
              <a:gd name="T0" fmla="*/ 92 w 184"/>
              <a:gd name="T1" fmla="*/ 407 h 407"/>
              <a:gd name="T2" fmla="*/ 92 w 184"/>
              <a:gd name="T3" fmla="*/ 407 h 407"/>
              <a:gd name="T4" fmla="*/ 0 w 184"/>
              <a:gd name="T5" fmla="*/ 315 h 407"/>
              <a:gd name="T6" fmla="*/ 0 w 184"/>
              <a:gd name="T7" fmla="*/ 92 h 407"/>
              <a:gd name="T8" fmla="*/ 92 w 184"/>
              <a:gd name="T9" fmla="*/ 0 h 407"/>
              <a:gd name="T10" fmla="*/ 92 w 184"/>
              <a:gd name="T11" fmla="*/ 0 h 407"/>
              <a:gd name="T12" fmla="*/ 184 w 184"/>
              <a:gd name="T13" fmla="*/ 92 h 407"/>
              <a:gd name="T14" fmla="*/ 184 w 184"/>
              <a:gd name="T15" fmla="*/ 315 h 407"/>
              <a:gd name="T16" fmla="*/ 92 w 184"/>
              <a:gd name="T17"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407">
                <a:moveTo>
                  <a:pt x="92" y="407"/>
                </a:moveTo>
                <a:cubicBezTo>
                  <a:pt x="92" y="407"/>
                  <a:pt x="92" y="407"/>
                  <a:pt x="92" y="407"/>
                </a:cubicBezTo>
                <a:cubicBezTo>
                  <a:pt x="41" y="407"/>
                  <a:pt x="0" y="365"/>
                  <a:pt x="0" y="315"/>
                </a:cubicBezTo>
                <a:cubicBezTo>
                  <a:pt x="0" y="92"/>
                  <a:pt x="0" y="92"/>
                  <a:pt x="0" y="92"/>
                </a:cubicBezTo>
                <a:cubicBezTo>
                  <a:pt x="0" y="41"/>
                  <a:pt x="41" y="0"/>
                  <a:pt x="92" y="0"/>
                </a:cubicBezTo>
                <a:cubicBezTo>
                  <a:pt x="92" y="0"/>
                  <a:pt x="92" y="0"/>
                  <a:pt x="92" y="0"/>
                </a:cubicBezTo>
                <a:cubicBezTo>
                  <a:pt x="143" y="0"/>
                  <a:pt x="184" y="41"/>
                  <a:pt x="184" y="92"/>
                </a:cubicBezTo>
                <a:cubicBezTo>
                  <a:pt x="184" y="315"/>
                  <a:pt x="184" y="315"/>
                  <a:pt x="184" y="315"/>
                </a:cubicBezTo>
                <a:cubicBezTo>
                  <a:pt x="184" y="365"/>
                  <a:pt x="143" y="407"/>
                  <a:pt x="92" y="40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Oval 7">
            <a:extLst>
              <a:ext uri="{FF2B5EF4-FFF2-40B4-BE49-F238E27FC236}">
                <a16:creationId xmlns:a16="http://schemas.microsoft.com/office/drawing/2014/main" id="{361A7599-4334-3F12-041D-AB374BD5B41E}"/>
              </a:ext>
            </a:extLst>
          </p:cNvPr>
          <p:cNvSpPr>
            <a:spLocks noChangeArrowheads="1"/>
          </p:cNvSpPr>
          <p:nvPr/>
        </p:nvSpPr>
        <p:spPr bwMode="auto">
          <a:xfrm>
            <a:off x="6527954" y="2112435"/>
            <a:ext cx="1699325" cy="167408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TextBox 82">
            <a:extLst>
              <a:ext uri="{FF2B5EF4-FFF2-40B4-BE49-F238E27FC236}">
                <a16:creationId xmlns:a16="http://schemas.microsoft.com/office/drawing/2014/main" id="{2436666A-8BA6-EC03-A51B-87D9C28CD166}"/>
              </a:ext>
            </a:extLst>
          </p:cNvPr>
          <p:cNvSpPr txBox="1"/>
          <p:nvPr/>
        </p:nvSpPr>
        <p:spPr>
          <a:xfrm>
            <a:off x="6408076" y="4016859"/>
            <a:ext cx="1939080" cy="338554"/>
          </a:xfrm>
          <a:prstGeom prst="rect">
            <a:avLst/>
          </a:prstGeom>
          <a:noFill/>
        </p:spPr>
        <p:txBody>
          <a:bodyPr wrap="square" rtlCol="0">
            <a:spAutoFit/>
          </a:bodyPr>
          <a:lstStyle/>
          <a:p>
            <a:pPr algn="ctr"/>
            <a:r>
              <a:rPr lang="en-US" sz="1600" b="1" spc="300">
                <a:solidFill>
                  <a:schemeClr val="bg1"/>
                </a:solidFill>
                <a:latin typeface="Barlow" panose="00000500000000000000" pitchFamily="2" charset="0"/>
              </a:rPr>
              <a:t>YOUR TITLE</a:t>
            </a:r>
          </a:p>
        </p:txBody>
      </p:sp>
      <p:sp>
        <p:nvSpPr>
          <p:cNvPr id="84" name="TextBox 83">
            <a:extLst>
              <a:ext uri="{FF2B5EF4-FFF2-40B4-BE49-F238E27FC236}">
                <a16:creationId xmlns:a16="http://schemas.microsoft.com/office/drawing/2014/main" id="{C076C857-6E0B-5396-B3F8-DDEB7754A8F0}"/>
              </a:ext>
            </a:extLst>
          </p:cNvPr>
          <p:cNvSpPr txBox="1"/>
          <p:nvPr/>
        </p:nvSpPr>
        <p:spPr>
          <a:xfrm>
            <a:off x="6388097" y="4403688"/>
            <a:ext cx="1979036" cy="641586"/>
          </a:xfrm>
          <a:prstGeom prst="rect">
            <a:avLst/>
          </a:prstGeom>
          <a:noFill/>
        </p:spPr>
        <p:txBody>
          <a:bodyPr wrap="square" lIns="0" tIns="0" rIns="0" bIns="0" rtlCol="0">
            <a:spAutoFit/>
          </a:bodyPr>
          <a:lstStyle/>
          <a:p>
            <a:pPr algn="ctr">
              <a:lnSpc>
                <a:spcPct val="130000"/>
              </a:lnSpc>
            </a:pPr>
            <a:r>
              <a:rPr lang="en-US" sz="1100">
                <a:solidFill>
                  <a:schemeClr val="bg1"/>
                </a:solidFill>
                <a:latin typeface="Poppins" panose="00000500000000000000" pitchFamily="2" charset="0"/>
                <a:cs typeface="Poppins" panose="00000500000000000000" pitchFamily="2" charset="0"/>
              </a:rPr>
              <a:t>Lorem ipsum dolor amet, consectetur adipiscing Proin cursus ligula .</a:t>
            </a:r>
          </a:p>
        </p:txBody>
      </p:sp>
      <p:sp>
        <p:nvSpPr>
          <p:cNvPr id="85" name="TextBox 84">
            <a:extLst>
              <a:ext uri="{FF2B5EF4-FFF2-40B4-BE49-F238E27FC236}">
                <a16:creationId xmlns:a16="http://schemas.microsoft.com/office/drawing/2014/main" id="{0F431C5D-4B45-E651-3A42-6261875A7DE4}"/>
              </a:ext>
            </a:extLst>
          </p:cNvPr>
          <p:cNvSpPr txBox="1"/>
          <p:nvPr/>
        </p:nvSpPr>
        <p:spPr>
          <a:xfrm>
            <a:off x="6888353" y="5207347"/>
            <a:ext cx="978525" cy="523220"/>
          </a:xfrm>
          <a:prstGeom prst="rect">
            <a:avLst/>
          </a:prstGeom>
          <a:noFill/>
        </p:spPr>
        <p:txBody>
          <a:bodyPr wrap="square" rtlCol="0">
            <a:spAutoFit/>
          </a:bodyPr>
          <a:lstStyle/>
          <a:p>
            <a:pPr algn="ctr"/>
            <a:r>
              <a:rPr lang="en-US" sz="2800" b="1">
                <a:solidFill>
                  <a:schemeClr val="bg1"/>
                </a:solidFill>
                <a:latin typeface="Barlow" panose="00000500000000000000" pitchFamily="2" charset="0"/>
              </a:rPr>
              <a:t>03</a:t>
            </a:r>
          </a:p>
        </p:txBody>
      </p:sp>
      <p:sp>
        <p:nvSpPr>
          <p:cNvPr id="86" name="Freeform 104">
            <a:extLst>
              <a:ext uri="{FF2B5EF4-FFF2-40B4-BE49-F238E27FC236}">
                <a16:creationId xmlns:a16="http://schemas.microsoft.com/office/drawing/2014/main" id="{76B48203-EE3D-DAB9-C929-83DEDE5C8983}"/>
              </a:ext>
            </a:extLst>
          </p:cNvPr>
          <p:cNvSpPr>
            <a:spLocks noEditPoints="1"/>
          </p:cNvSpPr>
          <p:nvPr/>
        </p:nvSpPr>
        <p:spPr bwMode="auto">
          <a:xfrm>
            <a:off x="7026872" y="2593783"/>
            <a:ext cx="701489" cy="711390"/>
          </a:xfrm>
          <a:custGeom>
            <a:avLst/>
            <a:gdLst>
              <a:gd name="T0" fmla="*/ 404 w 574"/>
              <a:gd name="T1" fmla="*/ 0 h 581"/>
              <a:gd name="T2" fmla="*/ 234 w 574"/>
              <a:gd name="T3" fmla="*/ 63 h 581"/>
              <a:gd name="T4" fmla="*/ 170 w 574"/>
              <a:gd name="T5" fmla="*/ 206 h 581"/>
              <a:gd name="T6" fmla="*/ 0 w 574"/>
              <a:gd name="T7" fmla="*/ 268 h 581"/>
              <a:gd name="T8" fmla="*/ 52 w 574"/>
              <a:gd name="T9" fmla="*/ 565 h 581"/>
              <a:gd name="T10" fmla="*/ 288 w 574"/>
              <a:gd name="T11" fmla="*/ 565 h 581"/>
              <a:gd name="T12" fmla="*/ 340 w 574"/>
              <a:gd name="T13" fmla="*/ 467 h 581"/>
              <a:gd name="T14" fmla="*/ 522 w 574"/>
              <a:gd name="T15" fmla="*/ 455 h 581"/>
              <a:gd name="T16" fmla="*/ 574 w 574"/>
              <a:gd name="T17" fmla="*/ 63 h 581"/>
              <a:gd name="T18" fmla="*/ 560 w 574"/>
              <a:gd name="T19" fmla="*/ 329 h 581"/>
              <a:gd name="T20" fmla="*/ 340 w 574"/>
              <a:gd name="T21" fmla="*/ 372 h 581"/>
              <a:gd name="T22" fmla="*/ 404 w 574"/>
              <a:gd name="T23" fmla="*/ 305 h 581"/>
              <a:gd name="T24" fmla="*/ 560 w 574"/>
              <a:gd name="T25" fmla="*/ 269 h 581"/>
              <a:gd name="T26" fmla="*/ 326 w 574"/>
              <a:gd name="T27" fmla="*/ 294 h 581"/>
              <a:gd name="T28" fmla="*/ 170 w 574"/>
              <a:gd name="T29" fmla="*/ 406 h 581"/>
              <a:gd name="T30" fmla="*/ 14 w 574"/>
              <a:gd name="T31" fmla="*/ 294 h 581"/>
              <a:gd name="T32" fmla="*/ 170 w 574"/>
              <a:gd name="T33" fmla="*/ 331 h 581"/>
              <a:gd name="T34" fmla="*/ 326 w 574"/>
              <a:gd name="T35" fmla="*/ 294 h 581"/>
              <a:gd name="T36" fmla="*/ 52 w 574"/>
              <a:gd name="T37" fmla="*/ 403 h 581"/>
              <a:gd name="T38" fmla="*/ 288 w 574"/>
              <a:gd name="T39" fmla="*/ 403 h 581"/>
              <a:gd name="T40" fmla="*/ 326 w 574"/>
              <a:gd name="T41" fmla="*/ 438 h 581"/>
              <a:gd name="T42" fmla="*/ 14 w 574"/>
              <a:gd name="T43" fmla="*/ 438 h 581"/>
              <a:gd name="T44" fmla="*/ 560 w 574"/>
              <a:gd name="T45" fmla="*/ 158 h 581"/>
              <a:gd name="T46" fmla="*/ 248 w 574"/>
              <a:gd name="T47" fmla="*/ 158 h 581"/>
              <a:gd name="T48" fmla="*/ 287 w 574"/>
              <a:gd name="T49" fmla="*/ 108 h 581"/>
              <a:gd name="T50" fmla="*/ 522 w 574"/>
              <a:gd name="T51" fmla="*/ 108 h 581"/>
              <a:gd name="T52" fmla="*/ 560 w 574"/>
              <a:gd name="T53" fmla="*/ 158 h 581"/>
              <a:gd name="T54" fmla="*/ 560 w 574"/>
              <a:gd name="T55" fmla="*/ 63 h 581"/>
              <a:gd name="T56" fmla="*/ 248 w 574"/>
              <a:gd name="T57" fmla="*/ 63 h 581"/>
              <a:gd name="T58" fmla="*/ 248 w 574"/>
              <a:gd name="T59" fmla="*/ 183 h 581"/>
              <a:gd name="T60" fmla="*/ 404 w 574"/>
              <a:gd name="T61" fmla="*/ 220 h 581"/>
              <a:gd name="T62" fmla="*/ 560 w 574"/>
              <a:gd name="T63" fmla="*/ 183 h 581"/>
              <a:gd name="T64" fmla="*/ 404 w 574"/>
              <a:gd name="T65" fmla="*/ 291 h 581"/>
              <a:gd name="T66" fmla="*/ 340 w 574"/>
              <a:gd name="T67" fmla="*/ 268 h 581"/>
              <a:gd name="T68" fmla="*/ 248 w 574"/>
              <a:gd name="T69" fmla="*/ 213 h 581"/>
              <a:gd name="T70" fmla="*/ 170 w 574"/>
              <a:gd name="T71" fmla="*/ 220 h 581"/>
              <a:gd name="T72" fmla="*/ 240 w 574"/>
              <a:gd name="T73" fmla="*/ 226 h 581"/>
              <a:gd name="T74" fmla="*/ 170 w 574"/>
              <a:gd name="T75" fmla="*/ 317 h 581"/>
              <a:gd name="T76" fmla="*/ 170 w 574"/>
              <a:gd name="T77" fmla="*/ 220 h 581"/>
              <a:gd name="T78" fmla="*/ 14 w 574"/>
              <a:gd name="T79" fmla="*/ 519 h 581"/>
              <a:gd name="T80" fmla="*/ 52 w 574"/>
              <a:gd name="T81" fmla="*/ 484 h 581"/>
              <a:gd name="T82" fmla="*/ 288 w 574"/>
              <a:gd name="T83" fmla="*/ 484 h 581"/>
              <a:gd name="T84" fmla="*/ 326 w 574"/>
              <a:gd name="T85" fmla="*/ 519 h 581"/>
              <a:gd name="T86" fmla="*/ 404 w 574"/>
              <a:gd name="T87" fmla="*/ 458 h 581"/>
              <a:gd name="T88" fmla="*/ 340 w 574"/>
              <a:gd name="T89" fmla="*/ 387 h 581"/>
              <a:gd name="T90" fmla="*/ 522 w 574"/>
              <a:gd name="T91" fmla="*/ 374 h 581"/>
              <a:gd name="T92" fmla="*/ 560 w 574"/>
              <a:gd name="T93" fmla="*/ 41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81">
                <a:moveTo>
                  <a:pt x="522" y="17"/>
                </a:moveTo>
                <a:cubicBezTo>
                  <a:pt x="490" y="6"/>
                  <a:pt x="449" y="0"/>
                  <a:pt x="404" y="0"/>
                </a:cubicBezTo>
                <a:cubicBezTo>
                  <a:pt x="360" y="0"/>
                  <a:pt x="318" y="6"/>
                  <a:pt x="287" y="17"/>
                </a:cubicBezTo>
                <a:cubicBezTo>
                  <a:pt x="252" y="29"/>
                  <a:pt x="234" y="44"/>
                  <a:pt x="234" y="63"/>
                </a:cubicBezTo>
                <a:cubicBezTo>
                  <a:pt x="234" y="210"/>
                  <a:pt x="234" y="210"/>
                  <a:pt x="234" y="210"/>
                </a:cubicBezTo>
                <a:cubicBezTo>
                  <a:pt x="214" y="208"/>
                  <a:pt x="192" y="206"/>
                  <a:pt x="170" y="206"/>
                </a:cubicBezTo>
                <a:cubicBezTo>
                  <a:pt x="126" y="206"/>
                  <a:pt x="84" y="212"/>
                  <a:pt x="52" y="223"/>
                </a:cubicBezTo>
                <a:cubicBezTo>
                  <a:pt x="18" y="234"/>
                  <a:pt x="0" y="250"/>
                  <a:pt x="0" y="268"/>
                </a:cubicBezTo>
                <a:cubicBezTo>
                  <a:pt x="0" y="519"/>
                  <a:pt x="0" y="519"/>
                  <a:pt x="0" y="519"/>
                </a:cubicBezTo>
                <a:cubicBezTo>
                  <a:pt x="0" y="537"/>
                  <a:pt x="18" y="553"/>
                  <a:pt x="52" y="565"/>
                </a:cubicBezTo>
                <a:cubicBezTo>
                  <a:pt x="84" y="575"/>
                  <a:pt x="126" y="581"/>
                  <a:pt x="170" y="581"/>
                </a:cubicBezTo>
                <a:cubicBezTo>
                  <a:pt x="214" y="581"/>
                  <a:pt x="256" y="575"/>
                  <a:pt x="288" y="565"/>
                </a:cubicBezTo>
                <a:cubicBezTo>
                  <a:pt x="322" y="553"/>
                  <a:pt x="340" y="537"/>
                  <a:pt x="340" y="519"/>
                </a:cubicBezTo>
                <a:cubicBezTo>
                  <a:pt x="340" y="467"/>
                  <a:pt x="340" y="467"/>
                  <a:pt x="340" y="467"/>
                </a:cubicBezTo>
                <a:cubicBezTo>
                  <a:pt x="360" y="470"/>
                  <a:pt x="382" y="472"/>
                  <a:pt x="404" y="472"/>
                </a:cubicBezTo>
                <a:cubicBezTo>
                  <a:pt x="449" y="472"/>
                  <a:pt x="490" y="466"/>
                  <a:pt x="522" y="455"/>
                </a:cubicBezTo>
                <a:cubicBezTo>
                  <a:pt x="556" y="444"/>
                  <a:pt x="574" y="428"/>
                  <a:pt x="574" y="410"/>
                </a:cubicBezTo>
                <a:cubicBezTo>
                  <a:pt x="574" y="63"/>
                  <a:pt x="574" y="63"/>
                  <a:pt x="574" y="63"/>
                </a:cubicBezTo>
                <a:cubicBezTo>
                  <a:pt x="574" y="44"/>
                  <a:pt x="556" y="29"/>
                  <a:pt x="522" y="17"/>
                </a:cubicBezTo>
                <a:close/>
                <a:moveTo>
                  <a:pt x="560" y="329"/>
                </a:moveTo>
                <a:cubicBezTo>
                  <a:pt x="560" y="352"/>
                  <a:pt x="496" y="377"/>
                  <a:pt x="404" y="377"/>
                </a:cubicBezTo>
                <a:cubicBezTo>
                  <a:pt x="382" y="377"/>
                  <a:pt x="360" y="375"/>
                  <a:pt x="340" y="372"/>
                </a:cubicBezTo>
                <a:cubicBezTo>
                  <a:pt x="340" y="301"/>
                  <a:pt x="340" y="301"/>
                  <a:pt x="340" y="301"/>
                </a:cubicBezTo>
                <a:cubicBezTo>
                  <a:pt x="360" y="304"/>
                  <a:pt x="382" y="305"/>
                  <a:pt x="404" y="305"/>
                </a:cubicBezTo>
                <a:cubicBezTo>
                  <a:pt x="449" y="305"/>
                  <a:pt x="490" y="300"/>
                  <a:pt x="522" y="289"/>
                </a:cubicBezTo>
                <a:cubicBezTo>
                  <a:pt x="539" y="283"/>
                  <a:pt x="552" y="276"/>
                  <a:pt x="560" y="269"/>
                </a:cubicBezTo>
                <a:lnTo>
                  <a:pt x="560" y="329"/>
                </a:lnTo>
                <a:close/>
                <a:moveTo>
                  <a:pt x="326" y="294"/>
                </a:moveTo>
                <a:cubicBezTo>
                  <a:pt x="326" y="358"/>
                  <a:pt x="326" y="358"/>
                  <a:pt x="326" y="358"/>
                </a:cubicBezTo>
                <a:cubicBezTo>
                  <a:pt x="326" y="380"/>
                  <a:pt x="262" y="406"/>
                  <a:pt x="170" y="406"/>
                </a:cubicBezTo>
                <a:cubicBezTo>
                  <a:pt x="78" y="406"/>
                  <a:pt x="14" y="380"/>
                  <a:pt x="14" y="358"/>
                </a:cubicBezTo>
                <a:cubicBezTo>
                  <a:pt x="14" y="294"/>
                  <a:pt x="14" y="294"/>
                  <a:pt x="14" y="294"/>
                </a:cubicBezTo>
                <a:cubicBezTo>
                  <a:pt x="23" y="302"/>
                  <a:pt x="36" y="308"/>
                  <a:pt x="52" y="314"/>
                </a:cubicBezTo>
                <a:cubicBezTo>
                  <a:pt x="84" y="325"/>
                  <a:pt x="126" y="331"/>
                  <a:pt x="170" y="331"/>
                </a:cubicBezTo>
                <a:cubicBezTo>
                  <a:pt x="214" y="331"/>
                  <a:pt x="256" y="325"/>
                  <a:pt x="288" y="314"/>
                </a:cubicBezTo>
                <a:cubicBezTo>
                  <a:pt x="304" y="308"/>
                  <a:pt x="317" y="302"/>
                  <a:pt x="326" y="294"/>
                </a:cubicBezTo>
                <a:close/>
                <a:moveTo>
                  <a:pt x="14" y="383"/>
                </a:moveTo>
                <a:cubicBezTo>
                  <a:pt x="23" y="391"/>
                  <a:pt x="36" y="398"/>
                  <a:pt x="52" y="403"/>
                </a:cubicBezTo>
                <a:cubicBezTo>
                  <a:pt x="84" y="414"/>
                  <a:pt x="126" y="420"/>
                  <a:pt x="170" y="420"/>
                </a:cubicBezTo>
                <a:cubicBezTo>
                  <a:pt x="214" y="420"/>
                  <a:pt x="256" y="414"/>
                  <a:pt x="288" y="403"/>
                </a:cubicBezTo>
                <a:cubicBezTo>
                  <a:pt x="304" y="398"/>
                  <a:pt x="317" y="391"/>
                  <a:pt x="326" y="383"/>
                </a:cubicBezTo>
                <a:cubicBezTo>
                  <a:pt x="326" y="438"/>
                  <a:pt x="326" y="438"/>
                  <a:pt x="326" y="438"/>
                </a:cubicBezTo>
                <a:cubicBezTo>
                  <a:pt x="326" y="461"/>
                  <a:pt x="262" y="486"/>
                  <a:pt x="170" y="486"/>
                </a:cubicBezTo>
                <a:cubicBezTo>
                  <a:pt x="78" y="486"/>
                  <a:pt x="14" y="461"/>
                  <a:pt x="14" y="438"/>
                </a:cubicBezTo>
                <a:lnTo>
                  <a:pt x="14" y="383"/>
                </a:lnTo>
                <a:close/>
                <a:moveTo>
                  <a:pt x="560" y="158"/>
                </a:moveTo>
                <a:cubicBezTo>
                  <a:pt x="560" y="180"/>
                  <a:pt x="496" y="206"/>
                  <a:pt x="404" y="206"/>
                </a:cubicBezTo>
                <a:cubicBezTo>
                  <a:pt x="312" y="206"/>
                  <a:pt x="248" y="180"/>
                  <a:pt x="248" y="158"/>
                </a:cubicBezTo>
                <a:cubicBezTo>
                  <a:pt x="248" y="89"/>
                  <a:pt x="248" y="89"/>
                  <a:pt x="248" y="89"/>
                </a:cubicBezTo>
                <a:cubicBezTo>
                  <a:pt x="257" y="96"/>
                  <a:pt x="270" y="103"/>
                  <a:pt x="287" y="108"/>
                </a:cubicBezTo>
                <a:cubicBezTo>
                  <a:pt x="318" y="119"/>
                  <a:pt x="360" y="125"/>
                  <a:pt x="404" y="125"/>
                </a:cubicBezTo>
                <a:cubicBezTo>
                  <a:pt x="449" y="125"/>
                  <a:pt x="490" y="119"/>
                  <a:pt x="522" y="108"/>
                </a:cubicBezTo>
                <a:cubicBezTo>
                  <a:pt x="539" y="103"/>
                  <a:pt x="552" y="96"/>
                  <a:pt x="560" y="89"/>
                </a:cubicBezTo>
                <a:lnTo>
                  <a:pt x="560" y="158"/>
                </a:lnTo>
                <a:close/>
                <a:moveTo>
                  <a:pt x="404" y="14"/>
                </a:moveTo>
                <a:cubicBezTo>
                  <a:pt x="496" y="14"/>
                  <a:pt x="560" y="40"/>
                  <a:pt x="560" y="63"/>
                </a:cubicBezTo>
                <a:cubicBezTo>
                  <a:pt x="560" y="85"/>
                  <a:pt x="496" y="111"/>
                  <a:pt x="404" y="111"/>
                </a:cubicBezTo>
                <a:cubicBezTo>
                  <a:pt x="312" y="111"/>
                  <a:pt x="248" y="85"/>
                  <a:pt x="248" y="63"/>
                </a:cubicBezTo>
                <a:cubicBezTo>
                  <a:pt x="248" y="40"/>
                  <a:pt x="312" y="14"/>
                  <a:pt x="404" y="14"/>
                </a:cubicBezTo>
                <a:close/>
                <a:moveTo>
                  <a:pt x="248" y="183"/>
                </a:moveTo>
                <a:cubicBezTo>
                  <a:pt x="257" y="191"/>
                  <a:pt x="270" y="198"/>
                  <a:pt x="287" y="203"/>
                </a:cubicBezTo>
                <a:cubicBezTo>
                  <a:pt x="318" y="214"/>
                  <a:pt x="360" y="220"/>
                  <a:pt x="404" y="220"/>
                </a:cubicBezTo>
                <a:cubicBezTo>
                  <a:pt x="449" y="220"/>
                  <a:pt x="490" y="214"/>
                  <a:pt x="522" y="203"/>
                </a:cubicBezTo>
                <a:cubicBezTo>
                  <a:pt x="539" y="198"/>
                  <a:pt x="552" y="191"/>
                  <a:pt x="560" y="183"/>
                </a:cubicBezTo>
                <a:cubicBezTo>
                  <a:pt x="560" y="243"/>
                  <a:pt x="560" y="243"/>
                  <a:pt x="560" y="243"/>
                </a:cubicBezTo>
                <a:cubicBezTo>
                  <a:pt x="560" y="266"/>
                  <a:pt x="496" y="291"/>
                  <a:pt x="404" y="291"/>
                </a:cubicBezTo>
                <a:cubicBezTo>
                  <a:pt x="382" y="291"/>
                  <a:pt x="360" y="290"/>
                  <a:pt x="340" y="287"/>
                </a:cubicBezTo>
                <a:cubicBezTo>
                  <a:pt x="340" y="268"/>
                  <a:pt x="340" y="268"/>
                  <a:pt x="340" y="268"/>
                </a:cubicBezTo>
                <a:cubicBezTo>
                  <a:pt x="340" y="250"/>
                  <a:pt x="322" y="234"/>
                  <a:pt x="288" y="223"/>
                </a:cubicBezTo>
                <a:cubicBezTo>
                  <a:pt x="276" y="219"/>
                  <a:pt x="262" y="215"/>
                  <a:pt x="248" y="213"/>
                </a:cubicBezTo>
                <a:lnTo>
                  <a:pt x="248" y="183"/>
                </a:lnTo>
                <a:close/>
                <a:moveTo>
                  <a:pt x="170" y="220"/>
                </a:moveTo>
                <a:cubicBezTo>
                  <a:pt x="196" y="220"/>
                  <a:pt x="219" y="222"/>
                  <a:pt x="239" y="225"/>
                </a:cubicBezTo>
                <a:cubicBezTo>
                  <a:pt x="240" y="225"/>
                  <a:pt x="240" y="226"/>
                  <a:pt x="240" y="226"/>
                </a:cubicBezTo>
                <a:cubicBezTo>
                  <a:pt x="293" y="234"/>
                  <a:pt x="326" y="252"/>
                  <a:pt x="326" y="268"/>
                </a:cubicBezTo>
                <a:cubicBezTo>
                  <a:pt x="326" y="291"/>
                  <a:pt x="262" y="317"/>
                  <a:pt x="170" y="317"/>
                </a:cubicBezTo>
                <a:cubicBezTo>
                  <a:pt x="78" y="317"/>
                  <a:pt x="14" y="291"/>
                  <a:pt x="14" y="268"/>
                </a:cubicBezTo>
                <a:cubicBezTo>
                  <a:pt x="14" y="246"/>
                  <a:pt x="78" y="220"/>
                  <a:pt x="170" y="220"/>
                </a:cubicBezTo>
                <a:close/>
                <a:moveTo>
                  <a:pt x="170" y="567"/>
                </a:moveTo>
                <a:cubicBezTo>
                  <a:pt x="78" y="567"/>
                  <a:pt x="14" y="542"/>
                  <a:pt x="14" y="519"/>
                </a:cubicBezTo>
                <a:cubicBezTo>
                  <a:pt x="14" y="464"/>
                  <a:pt x="14" y="464"/>
                  <a:pt x="14" y="464"/>
                </a:cubicBezTo>
                <a:cubicBezTo>
                  <a:pt x="23" y="472"/>
                  <a:pt x="36" y="478"/>
                  <a:pt x="52" y="484"/>
                </a:cubicBezTo>
                <a:cubicBezTo>
                  <a:pt x="84" y="495"/>
                  <a:pt x="126" y="500"/>
                  <a:pt x="170" y="500"/>
                </a:cubicBezTo>
                <a:cubicBezTo>
                  <a:pt x="214" y="500"/>
                  <a:pt x="256" y="495"/>
                  <a:pt x="288" y="484"/>
                </a:cubicBezTo>
                <a:cubicBezTo>
                  <a:pt x="304" y="478"/>
                  <a:pt x="317" y="472"/>
                  <a:pt x="326" y="464"/>
                </a:cubicBezTo>
                <a:cubicBezTo>
                  <a:pt x="326" y="519"/>
                  <a:pt x="326" y="519"/>
                  <a:pt x="326" y="519"/>
                </a:cubicBezTo>
                <a:cubicBezTo>
                  <a:pt x="326" y="542"/>
                  <a:pt x="262" y="567"/>
                  <a:pt x="170" y="567"/>
                </a:cubicBezTo>
                <a:close/>
                <a:moveTo>
                  <a:pt x="404" y="458"/>
                </a:moveTo>
                <a:cubicBezTo>
                  <a:pt x="382" y="458"/>
                  <a:pt x="360" y="456"/>
                  <a:pt x="340" y="453"/>
                </a:cubicBezTo>
                <a:cubicBezTo>
                  <a:pt x="340" y="387"/>
                  <a:pt x="340" y="387"/>
                  <a:pt x="340" y="387"/>
                </a:cubicBezTo>
                <a:cubicBezTo>
                  <a:pt x="361" y="389"/>
                  <a:pt x="382" y="391"/>
                  <a:pt x="404" y="391"/>
                </a:cubicBezTo>
                <a:cubicBezTo>
                  <a:pt x="449" y="391"/>
                  <a:pt x="490" y="385"/>
                  <a:pt x="522" y="374"/>
                </a:cubicBezTo>
                <a:cubicBezTo>
                  <a:pt x="539" y="369"/>
                  <a:pt x="552" y="362"/>
                  <a:pt x="560" y="355"/>
                </a:cubicBezTo>
                <a:cubicBezTo>
                  <a:pt x="560" y="410"/>
                  <a:pt x="560" y="410"/>
                  <a:pt x="560" y="410"/>
                </a:cubicBezTo>
                <a:cubicBezTo>
                  <a:pt x="560" y="432"/>
                  <a:pt x="496" y="458"/>
                  <a:pt x="404" y="45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5">
            <a:extLst>
              <a:ext uri="{FF2B5EF4-FFF2-40B4-BE49-F238E27FC236}">
                <a16:creationId xmlns:a16="http://schemas.microsoft.com/office/drawing/2014/main" id="{5618C669-0830-9CAC-FB63-62BA5C4FEC6C}"/>
              </a:ext>
            </a:extLst>
          </p:cNvPr>
          <p:cNvSpPr>
            <a:spLocks/>
          </p:cNvSpPr>
          <p:nvPr/>
        </p:nvSpPr>
        <p:spPr bwMode="auto">
          <a:xfrm>
            <a:off x="1321574" y="1990452"/>
            <a:ext cx="1859162" cy="4088474"/>
          </a:xfrm>
          <a:custGeom>
            <a:avLst/>
            <a:gdLst>
              <a:gd name="T0" fmla="*/ 92 w 184"/>
              <a:gd name="T1" fmla="*/ 407 h 407"/>
              <a:gd name="T2" fmla="*/ 92 w 184"/>
              <a:gd name="T3" fmla="*/ 407 h 407"/>
              <a:gd name="T4" fmla="*/ 0 w 184"/>
              <a:gd name="T5" fmla="*/ 315 h 407"/>
              <a:gd name="T6" fmla="*/ 0 w 184"/>
              <a:gd name="T7" fmla="*/ 92 h 407"/>
              <a:gd name="T8" fmla="*/ 92 w 184"/>
              <a:gd name="T9" fmla="*/ 0 h 407"/>
              <a:gd name="T10" fmla="*/ 92 w 184"/>
              <a:gd name="T11" fmla="*/ 0 h 407"/>
              <a:gd name="T12" fmla="*/ 184 w 184"/>
              <a:gd name="T13" fmla="*/ 92 h 407"/>
              <a:gd name="T14" fmla="*/ 184 w 184"/>
              <a:gd name="T15" fmla="*/ 315 h 407"/>
              <a:gd name="T16" fmla="*/ 92 w 184"/>
              <a:gd name="T17"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407">
                <a:moveTo>
                  <a:pt x="92" y="407"/>
                </a:moveTo>
                <a:cubicBezTo>
                  <a:pt x="92" y="407"/>
                  <a:pt x="92" y="407"/>
                  <a:pt x="92" y="407"/>
                </a:cubicBezTo>
                <a:cubicBezTo>
                  <a:pt x="41" y="407"/>
                  <a:pt x="0" y="365"/>
                  <a:pt x="0" y="315"/>
                </a:cubicBezTo>
                <a:cubicBezTo>
                  <a:pt x="0" y="92"/>
                  <a:pt x="0" y="92"/>
                  <a:pt x="0" y="92"/>
                </a:cubicBezTo>
                <a:cubicBezTo>
                  <a:pt x="0" y="41"/>
                  <a:pt x="41" y="0"/>
                  <a:pt x="92" y="0"/>
                </a:cubicBezTo>
                <a:cubicBezTo>
                  <a:pt x="92" y="0"/>
                  <a:pt x="92" y="0"/>
                  <a:pt x="92" y="0"/>
                </a:cubicBezTo>
                <a:cubicBezTo>
                  <a:pt x="143" y="0"/>
                  <a:pt x="184" y="41"/>
                  <a:pt x="184" y="92"/>
                </a:cubicBezTo>
                <a:cubicBezTo>
                  <a:pt x="184" y="315"/>
                  <a:pt x="184" y="315"/>
                  <a:pt x="184" y="315"/>
                </a:cubicBezTo>
                <a:cubicBezTo>
                  <a:pt x="184" y="365"/>
                  <a:pt x="143" y="407"/>
                  <a:pt x="92" y="40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7">
            <a:extLst>
              <a:ext uri="{FF2B5EF4-FFF2-40B4-BE49-F238E27FC236}">
                <a16:creationId xmlns:a16="http://schemas.microsoft.com/office/drawing/2014/main" id="{517B6E41-7A18-9AAE-E3CC-EB8B65C07B0F}"/>
              </a:ext>
            </a:extLst>
          </p:cNvPr>
          <p:cNvSpPr>
            <a:spLocks noChangeArrowheads="1"/>
          </p:cNvSpPr>
          <p:nvPr/>
        </p:nvSpPr>
        <p:spPr bwMode="auto">
          <a:xfrm>
            <a:off x="1401494" y="2112435"/>
            <a:ext cx="1699325" cy="167408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TextBox 89">
            <a:extLst>
              <a:ext uri="{FF2B5EF4-FFF2-40B4-BE49-F238E27FC236}">
                <a16:creationId xmlns:a16="http://schemas.microsoft.com/office/drawing/2014/main" id="{53D1076D-67FF-6BCC-1BD5-3EEA78B72688}"/>
              </a:ext>
            </a:extLst>
          </p:cNvPr>
          <p:cNvSpPr txBox="1"/>
          <p:nvPr/>
        </p:nvSpPr>
        <p:spPr>
          <a:xfrm>
            <a:off x="1281616" y="4016859"/>
            <a:ext cx="1939080" cy="338554"/>
          </a:xfrm>
          <a:prstGeom prst="rect">
            <a:avLst/>
          </a:prstGeom>
          <a:noFill/>
        </p:spPr>
        <p:txBody>
          <a:bodyPr wrap="square" rtlCol="0">
            <a:spAutoFit/>
          </a:bodyPr>
          <a:lstStyle/>
          <a:p>
            <a:pPr algn="ctr"/>
            <a:r>
              <a:rPr lang="en-US" sz="1600" b="1" spc="300">
                <a:solidFill>
                  <a:schemeClr val="bg1"/>
                </a:solidFill>
                <a:latin typeface="Barlow" panose="00000500000000000000" pitchFamily="2" charset="0"/>
              </a:rPr>
              <a:t>YOUR TITLE</a:t>
            </a:r>
          </a:p>
        </p:txBody>
      </p:sp>
      <p:sp>
        <p:nvSpPr>
          <p:cNvPr id="91" name="TextBox 90">
            <a:extLst>
              <a:ext uri="{FF2B5EF4-FFF2-40B4-BE49-F238E27FC236}">
                <a16:creationId xmlns:a16="http://schemas.microsoft.com/office/drawing/2014/main" id="{79ADF43F-C9B7-9BF8-C30A-AAACEB36CAC5}"/>
              </a:ext>
            </a:extLst>
          </p:cNvPr>
          <p:cNvSpPr txBox="1"/>
          <p:nvPr/>
        </p:nvSpPr>
        <p:spPr>
          <a:xfrm>
            <a:off x="1261637" y="4403688"/>
            <a:ext cx="1979036" cy="641586"/>
          </a:xfrm>
          <a:prstGeom prst="rect">
            <a:avLst/>
          </a:prstGeom>
          <a:noFill/>
        </p:spPr>
        <p:txBody>
          <a:bodyPr wrap="square" lIns="0" tIns="0" rIns="0" bIns="0" rtlCol="0">
            <a:spAutoFit/>
          </a:bodyPr>
          <a:lstStyle/>
          <a:p>
            <a:pPr algn="ctr">
              <a:lnSpc>
                <a:spcPct val="130000"/>
              </a:lnSpc>
            </a:pPr>
            <a:r>
              <a:rPr lang="en-US" sz="1100" dirty="0">
                <a:solidFill>
                  <a:schemeClr val="bg1"/>
                </a:solidFill>
                <a:latin typeface="Poppins" panose="00000500000000000000" pitchFamily="2" charset="0"/>
                <a:cs typeface="Poppins" panose="00000500000000000000" pitchFamily="2" charset="0"/>
              </a:rPr>
              <a:t>Lorem ipsum dolor </a:t>
            </a:r>
            <a:r>
              <a:rPr lang="en-US" sz="1100" dirty="0" err="1">
                <a:solidFill>
                  <a:schemeClr val="bg1"/>
                </a:solidFill>
                <a:latin typeface="Poppins" panose="00000500000000000000" pitchFamily="2" charset="0"/>
                <a:cs typeface="Poppins" panose="00000500000000000000" pitchFamily="2" charset="0"/>
              </a:rPr>
              <a:t>amet</a:t>
            </a:r>
            <a:r>
              <a:rPr lang="en-US" sz="1100" dirty="0">
                <a:solidFill>
                  <a:schemeClr val="bg1"/>
                </a:solidFill>
                <a:latin typeface="Poppins" panose="00000500000000000000" pitchFamily="2" charset="0"/>
                <a:cs typeface="Poppins" panose="00000500000000000000" pitchFamily="2" charset="0"/>
              </a:rPr>
              <a:t>, </a:t>
            </a:r>
            <a:r>
              <a:rPr lang="en-US" sz="1100" dirty="0" err="1">
                <a:solidFill>
                  <a:schemeClr val="bg1"/>
                </a:solidFill>
                <a:latin typeface="Poppins" panose="00000500000000000000" pitchFamily="2" charset="0"/>
                <a:cs typeface="Poppins" panose="00000500000000000000" pitchFamily="2" charset="0"/>
              </a:rPr>
              <a:t>consectetur</a:t>
            </a:r>
            <a:r>
              <a:rPr lang="en-US" sz="1100" dirty="0">
                <a:solidFill>
                  <a:schemeClr val="bg1"/>
                </a:solidFill>
                <a:latin typeface="Poppins" panose="00000500000000000000" pitchFamily="2" charset="0"/>
                <a:cs typeface="Poppins" panose="00000500000000000000" pitchFamily="2" charset="0"/>
              </a:rPr>
              <a:t> </a:t>
            </a:r>
            <a:r>
              <a:rPr lang="en-US" sz="1100" dirty="0" err="1">
                <a:solidFill>
                  <a:schemeClr val="bg1"/>
                </a:solidFill>
                <a:latin typeface="Poppins" panose="00000500000000000000" pitchFamily="2" charset="0"/>
                <a:cs typeface="Poppins" panose="00000500000000000000" pitchFamily="2" charset="0"/>
              </a:rPr>
              <a:t>adipiscing</a:t>
            </a:r>
            <a:r>
              <a:rPr lang="en-US" sz="1100" dirty="0">
                <a:solidFill>
                  <a:schemeClr val="bg1"/>
                </a:solidFill>
                <a:latin typeface="Poppins" panose="00000500000000000000" pitchFamily="2" charset="0"/>
                <a:cs typeface="Poppins" panose="00000500000000000000" pitchFamily="2" charset="0"/>
              </a:rPr>
              <a:t> Proin cursus ligula .</a:t>
            </a:r>
          </a:p>
        </p:txBody>
      </p:sp>
      <p:sp>
        <p:nvSpPr>
          <p:cNvPr id="92" name="TextBox 91">
            <a:extLst>
              <a:ext uri="{FF2B5EF4-FFF2-40B4-BE49-F238E27FC236}">
                <a16:creationId xmlns:a16="http://schemas.microsoft.com/office/drawing/2014/main" id="{9452C721-6A03-1711-4E51-40F10C5E0C65}"/>
              </a:ext>
            </a:extLst>
          </p:cNvPr>
          <p:cNvSpPr txBox="1"/>
          <p:nvPr/>
        </p:nvSpPr>
        <p:spPr>
          <a:xfrm>
            <a:off x="1761893" y="5207347"/>
            <a:ext cx="978525" cy="523220"/>
          </a:xfrm>
          <a:prstGeom prst="rect">
            <a:avLst/>
          </a:prstGeom>
          <a:noFill/>
        </p:spPr>
        <p:txBody>
          <a:bodyPr wrap="square" rtlCol="0">
            <a:spAutoFit/>
          </a:bodyPr>
          <a:lstStyle/>
          <a:p>
            <a:pPr algn="ctr"/>
            <a:r>
              <a:rPr lang="en-US" sz="2800" b="1">
                <a:solidFill>
                  <a:schemeClr val="bg1"/>
                </a:solidFill>
                <a:latin typeface="Barlow" panose="00000500000000000000" pitchFamily="2" charset="0"/>
              </a:rPr>
              <a:t>01</a:t>
            </a:r>
          </a:p>
        </p:txBody>
      </p:sp>
      <p:sp>
        <p:nvSpPr>
          <p:cNvPr id="93" name="Freeform 106">
            <a:extLst>
              <a:ext uri="{FF2B5EF4-FFF2-40B4-BE49-F238E27FC236}">
                <a16:creationId xmlns:a16="http://schemas.microsoft.com/office/drawing/2014/main" id="{6EB928BA-D66F-85E9-3D14-A3B62A3F08EA}"/>
              </a:ext>
            </a:extLst>
          </p:cNvPr>
          <p:cNvSpPr>
            <a:spLocks noEditPoints="1"/>
          </p:cNvSpPr>
          <p:nvPr/>
        </p:nvSpPr>
        <p:spPr bwMode="auto">
          <a:xfrm>
            <a:off x="1811789" y="2537660"/>
            <a:ext cx="878735" cy="823637"/>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5">
            <a:extLst>
              <a:ext uri="{FF2B5EF4-FFF2-40B4-BE49-F238E27FC236}">
                <a16:creationId xmlns:a16="http://schemas.microsoft.com/office/drawing/2014/main" id="{BCAC8805-60F4-1901-1286-DC203BB5364A}"/>
              </a:ext>
            </a:extLst>
          </p:cNvPr>
          <p:cNvSpPr>
            <a:spLocks/>
          </p:cNvSpPr>
          <p:nvPr/>
        </p:nvSpPr>
        <p:spPr bwMode="auto">
          <a:xfrm>
            <a:off x="9011265" y="1535473"/>
            <a:ext cx="1859162" cy="4088474"/>
          </a:xfrm>
          <a:custGeom>
            <a:avLst/>
            <a:gdLst>
              <a:gd name="T0" fmla="*/ 92 w 184"/>
              <a:gd name="T1" fmla="*/ 407 h 407"/>
              <a:gd name="T2" fmla="*/ 92 w 184"/>
              <a:gd name="T3" fmla="*/ 407 h 407"/>
              <a:gd name="T4" fmla="*/ 0 w 184"/>
              <a:gd name="T5" fmla="*/ 315 h 407"/>
              <a:gd name="T6" fmla="*/ 0 w 184"/>
              <a:gd name="T7" fmla="*/ 92 h 407"/>
              <a:gd name="T8" fmla="*/ 92 w 184"/>
              <a:gd name="T9" fmla="*/ 0 h 407"/>
              <a:gd name="T10" fmla="*/ 92 w 184"/>
              <a:gd name="T11" fmla="*/ 0 h 407"/>
              <a:gd name="T12" fmla="*/ 184 w 184"/>
              <a:gd name="T13" fmla="*/ 92 h 407"/>
              <a:gd name="T14" fmla="*/ 184 w 184"/>
              <a:gd name="T15" fmla="*/ 315 h 407"/>
              <a:gd name="T16" fmla="*/ 92 w 184"/>
              <a:gd name="T17"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407">
                <a:moveTo>
                  <a:pt x="92" y="407"/>
                </a:moveTo>
                <a:cubicBezTo>
                  <a:pt x="92" y="407"/>
                  <a:pt x="92" y="407"/>
                  <a:pt x="92" y="407"/>
                </a:cubicBezTo>
                <a:cubicBezTo>
                  <a:pt x="41" y="407"/>
                  <a:pt x="0" y="365"/>
                  <a:pt x="0" y="315"/>
                </a:cubicBezTo>
                <a:cubicBezTo>
                  <a:pt x="0" y="92"/>
                  <a:pt x="0" y="92"/>
                  <a:pt x="0" y="92"/>
                </a:cubicBezTo>
                <a:cubicBezTo>
                  <a:pt x="0" y="41"/>
                  <a:pt x="41" y="0"/>
                  <a:pt x="92" y="0"/>
                </a:cubicBezTo>
                <a:cubicBezTo>
                  <a:pt x="92" y="0"/>
                  <a:pt x="92" y="0"/>
                  <a:pt x="92" y="0"/>
                </a:cubicBezTo>
                <a:cubicBezTo>
                  <a:pt x="143" y="0"/>
                  <a:pt x="184" y="41"/>
                  <a:pt x="184" y="92"/>
                </a:cubicBezTo>
                <a:cubicBezTo>
                  <a:pt x="184" y="315"/>
                  <a:pt x="184" y="315"/>
                  <a:pt x="184" y="315"/>
                </a:cubicBezTo>
                <a:cubicBezTo>
                  <a:pt x="184" y="365"/>
                  <a:pt x="143" y="407"/>
                  <a:pt x="92" y="40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7">
            <a:extLst>
              <a:ext uri="{FF2B5EF4-FFF2-40B4-BE49-F238E27FC236}">
                <a16:creationId xmlns:a16="http://schemas.microsoft.com/office/drawing/2014/main" id="{5F176198-37E1-53AB-5969-729F0540DAFA}"/>
              </a:ext>
            </a:extLst>
          </p:cNvPr>
          <p:cNvSpPr>
            <a:spLocks noChangeArrowheads="1"/>
          </p:cNvSpPr>
          <p:nvPr/>
        </p:nvSpPr>
        <p:spPr bwMode="auto">
          <a:xfrm>
            <a:off x="9091185" y="1657456"/>
            <a:ext cx="1699325" cy="167408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TextBox 96">
            <a:extLst>
              <a:ext uri="{FF2B5EF4-FFF2-40B4-BE49-F238E27FC236}">
                <a16:creationId xmlns:a16="http://schemas.microsoft.com/office/drawing/2014/main" id="{3102B06B-511F-F1D5-D323-123607D09660}"/>
              </a:ext>
            </a:extLst>
          </p:cNvPr>
          <p:cNvSpPr txBox="1"/>
          <p:nvPr/>
        </p:nvSpPr>
        <p:spPr>
          <a:xfrm>
            <a:off x="8971307" y="3561880"/>
            <a:ext cx="1939080" cy="338554"/>
          </a:xfrm>
          <a:prstGeom prst="rect">
            <a:avLst/>
          </a:prstGeom>
          <a:noFill/>
        </p:spPr>
        <p:txBody>
          <a:bodyPr wrap="square" rtlCol="0">
            <a:spAutoFit/>
          </a:bodyPr>
          <a:lstStyle/>
          <a:p>
            <a:pPr algn="ctr"/>
            <a:r>
              <a:rPr lang="en-US" sz="1600" b="1" spc="300" dirty="0">
                <a:solidFill>
                  <a:schemeClr val="bg1"/>
                </a:solidFill>
                <a:latin typeface="Barlow" panose="00000500000000000000" pitchFamily="2" charset="0"/>
              </a:rPr>
              <a:t>YOUR TITLE</a:t>
            </a:r>
          </a:p>
        </p:txBody>
      </p:sp>
      <p:sp>
        <p:nvSpPr>
          <p:cNvPr id="98" name="TextBox 97">
            <a:extLst>
              <a:ext uri="{FF2B5EF4-FFF2-40B4-BE49-F238E27FC236}">
                <a16:creationId xmlns:a16="http://schemas.microsoft.com/office/drawing/2014/main" id="{27BF34CF-F59D-E10B-5F87-35341D7C01D6}"/>
              </a:ext>
            </a:extLst>
          </p:cNvPr>
          <p:cNvSpPr txBox="1"/>
          <p:nvPr/>
        </p:nvSpPr>
        <p:spPr>
          <a:xfrm>
            <a:off x="8951328" y="3948709"/>
            <a:ext cx="1979036" cy="641586"/>
          </a:xfrm>
          <a:prstGeom prst="rect">
            <a:avLst/>
          </a:prstGeom>
          <a:noFill/>
        </p:spPr>
        <p:txBody>
          <a:bodyPr wrap="square" lIns="0" tIns="0" rIns="0" bIns="0" rtlCol="0">
            <a:spAutoFit/>
          </a:bodyPr>
          <a:lstStyle/>
          <a:p>
            <a:pPr algn="ctr">
              <a:lnSpc>
                <a:spcPct val="130000"/>
              </a:lnSpc>
            </a:pPr>
            <a:r>
              <a:rPr lang="en-US" sz="1100">
                <a:solidFill>
                  <a:schemeClr val="bg1"/>
                </a:solidFill>
                <a:latin typeface="Poppins" panose="00000500000000000000" pitchFamily="2" charset="0"/>
                <a:cs typeface="Poppins" panose="00000500000000000000" pitchFamily="2" charset="0"/>
              </a:rPr>
              <a:t>Lorem ipsum dolor amet, consectetur adipiscing Proin cursus ligula .</a:t>
            </a:r>
          </a:p>
        </p:txBody>
      </p:sp>
      <p:sp>
        <p:nvSpPr>
          <p:cNvPr id="99" name="TextBox 98">
            <a:extLst>
              <a:ext uri="{FF2B5EF4-FFF2-40B4-BE49-F238E27FC236}">
                <a16:creationId xmlns:a16="http://schemas.microsoft.com/office/drawing/2014/main" id="{3AD2D71F-24BE-7326-8FA4-043AF2EE4654}"/>
              </a:ext>
            </a:extLst>
          </p:cNvPr>
          <p:cNvSpPr txBox="1"/>
          <p:nvPr/>
        </p:nvSpPr>
        <p:spPr>
          <a:xfrm>
            <a:off x="9451584" y="4752368"/>
            <a:ext cx="978525" cy="523220"/>
          </a:xfrm>
          <a:prstGeom prst="rect">
            <a:avLst/>
          </a:prstGeom>
          <a:noFill/>
        </p:spPr>
        <p:txBody>
          <a:bodyPr wrap="square" rtlCol="0">
            <a:spAutoFit/>
          </a:bodyPr>
          <a:lstStyle/>
          <a:p>
            <a:pPr algn="ctr"/>
            <a:r>
              <a:rPr lang="en-US" sz="2800" b="1">
                <a:solidFill>
                  <a:schemeClr val="bg1"/>
                </a:solidFill>
                <a:latin typeface="Barlow" panose="00000500000000000000" pitchFamily="2" charset="0"/>
              </a:rPr>
              <a:t>04</a:t>
            </a:r>
          </a:p>
        </p:txBody>
      </p:sp>
      <p:sp>
        <p:nvSpPr>
          <p:cNvPr id="100" name="Freeform 86">
            <a:extLst>
              <a:ext uri="{FF2B5EF4-FFF2-40B4-BE49-F238E27FC236}">
                <a16:creationId xmlns:a16="http://schemas.microsoft.com/office/drawing/2014/main" id="{51311453-19FD-B0D3-87D6-08F764C3045B}"/>
              </a:ext>
            </a:extLst>
          </p:cNvPr>
          <p:cNvSpPr>
            <a:spLocks noEditPoints="1"/>
          </p:cNvSpPr>
          <p:nvPr/>
        </p:nvSpPr>
        <p:spPr bwMode="auto">
          <a:xfrm>
            <a:off x="9619829" y="2138415"/>
            <a:ext cx="642036" cy="712169"/>
          </a:xfrm>
          <a:custGeom>
            <a:avLst/>
            <a:gdLst>
              <a:gd name="T0" fmla="*/ 208 w 575"/>
              <a:gd name="T1" fmla="*/ 639 h 639"/>
              <a:gd name="T2" fmla="*/ 201 w 575"/>
              <a:gd name="T3" fmla="*/ 373 h 639"/>
              <a:gd name="T4" fmla="*/ 369 w 575"/>
              <a:gd name="T5" fmla="*/ 366 h 639"/>
              <a:gd name="T6" fmla="*/ 376 w 575"/>
              <a:gd name="T7" fmla="*/ 632 h 639"/>
              <a:gd name="T8" fmla="*/ 215 w 575"/>
              <a:gd name="T9" fmla="*/ 625 h 639"/>
              <a:gd name="T10" fmla="*/ 362 w 575"/>
              <a:gd name="T11" fmla="*/ 380 h 639"/>
              <a:gd name="T12" fmla="*/ 215 w 575"/>
              <a:gd name="T13" fmla="*/ 625 h 639"/>
              <a:gd name="T14" fmla="*/ 10 w 575"/>
              <a:gd name="T15" fmla="*/ 639 h 639"/>
              <a:gd name="T16" fmla="*/ 3 w 575"/>
              <a:gd name="T17" fmla="*/ 503 h 639"/>
              <a:gd name="T18" fmla="*/ 170 w 575"/>
              <a:gd name="T19" fmla="*/ 496 h 639"/>
              <a:gd name="T20" fmla="*/ 177 w 575"/>
              <a:gd name="T21" fmla="*/ 632 h 639"/>
              <a:gd name="T22" fmla="*/ 17 w 575"/>
              <a:gd name="T23" fmla="*/ 625 h 639"/>
              <a:gd name="T24" fmla="*/ 163 w 575"/>
              <a:gd name="T25" fmla="*/ 510 h 639"/>
              <a:gd name="T26" fmla="*/ 17 w 575"/>
              <a:gd name="T27" fmla="*/ 625 h 639"/>
              <a:gd name="T28" fmla="*/ 5 w 575"/>
              <a:gd name="T29" fmla="*/ 411 h 639"/>
              <a:gd name="T30" fmla="*/ 292 w 575"/>
              <a:gd name="T31" fmla="*/ 47 h 639"/>
              <a:gd name="T32" fmla="*/ 256 w 575"/>
              <a:gd name="T33" fmla="*/ 4 h 639"/>
              <a:gd name="T34" fmla="*/ 417 w 575"/>
              <a:gd name="T35" fmla="*/ 0 h 639"/>
              <a:gd name="T36" fmla="*/ 424 w 575"/>
              <a:gd name="T37" fmla="*/ 163 h 639"/>
              <a:gd name="T38" fmla="*/ 412 w 575"/>
              <a:gd name="T39" fmla="*/ 168 h 639"/>
              <a:gd name="T40" fmla="*/ 31 w 575"/>
              <a:gd name="T41" fmla="*/ 414 h 639"/>
              <a:gd name="T42" fmla="*/ 279 w 575"/>
              <a:gd name="T43" fmla="*/ 14 h 639"/>
              <a:gd name="T44" fmla="*/ 307 w 575"/>
              <a:gd name="T45" fmla="*/ 51 h 639"/>
              <a:gd name="T46" fmla="*/ 16 w 575"/>
              <a:gd name="T47" fmla="*/ 402 h 639"/>
              <a:gd name="T48" fmla="*/ 22 w 575"/>
              <a:gd name="T49" fmla="*/ 403 h 639"/>
              <a:gd name="T50" fmla="*/ 383 w 575"/>
              <a:gd name="T51" fmla="*/ 118 h 639"/>
              <a:gd name="T52" fmla="*/ 410 w 575"/>
              <a:gd name="T53" fmla="*/ 14 h 639"/>
              <a:gd name="T54" fmla="*/ 568 w 575"/>
              <a:gd name="T55" fmla="*/ 639 h 639"/>
              <a:gd name="T56" fmla="*/ 400 w 575"/>
              <a:gd name="T57" fmla="*/ 632 h 639"/>
              <a:gd name="T58" fmla="*/ 407 w 575"/>
              <a:gd name="T59" fmla="*/ 238 h 639"/>
              <a:gd name="T60" fmla="*/ 575 w 575"/>
              <a:gd name="T61" fmla="*/ 245 h 639"/>
              <a:gd name="T62" fmla="*/ 568 w 575"/>
              <a:gd name="T63" fmla="*/ 639 h 639"/>
              <a:gd name="T64" fmla="*/ 561 w 575"/>
              <a:gd name="T65" fmla="*/ 625 h 639"/>
              <a:gd name="T66" fmla="*/ 414 w 575"/>
              <a:gd name="T67" fmla="*/ 252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5" h="639">
                <a:moveTo>
                  <a:pt x="369" y="639"/>
                </a:moveTo>
                <a:cubicBezTo>
                  <a:pt x="208" y="639"/>
                  <a:pt x="208" y="639"/>
                  <a:pt x="208" y="639"/>
                </a:cubicBezTo>
                <a:cubicBezTo>
                  <a:pt x="205" y="639"/>
                  <a:pt x="201" y="636"/>
                  <a:pt x="201" y="632"/>
                </a:cubicBezTo>
                <a:cubicBezTo>
                  <a:pt x="201" y="373"/>
                  <a:pt x="201" y="373"/>
                  <a:pt x="201" y="373"/>
                </a:cubicBezTo>
                <a:cubicBezTo>
                  <a:pt x="201" y="369"/>
                  <a:pt x="205" y="366"/>
                  <a:pt x="208" y="366"/>
                </a:cubicBezTo>
                <a:cubicBezTo>
                  <a:pt x="369" y="366"/>
                  <a:pt x="369" y="366"/>
                  <a:pt x="369" y="366"/>
                </a:cubicBezTo>
                <a:cubicBezTo>
                  <a:pt x="373" y="366"/>
                  <a:pt x="376" y="369"/>
                  <a:pt x="376" y="373"/>
                </a:cubicBezTo>
                <a:cubicBezTo>
                  <a:pt x="376" y="632"/>
                  <a:pt x="376" y="632"/>
                  <a:pt x="376" y="632"/>
                </a:cubicBezTo>
                <a:cubicBezTo>
                  <a:pt x="376" y="636"/>
                  <a:pt x="373" y="639"/>
                  <a:pt x="369" y="639"/>
                </a:cubicBezTo>
                <a:close/>
                <a:moveTo>
                  <a:pt x="215" y="625"/>
                </a:moveTo>
                <a:cubicBezTo>
                  <a:pt x="362" y="625"/>
                  <a:pt x="362" y="625"/>
                  <a:pt x="362" y="625"/>
                </a:cubicBezTo>
                <a:cubicBezTo>
                  <a:pt x="362" y="380"/>
                  <a:pt x="362" y="380"/>
                  <a:pt x="362" y="380"/>
                </a:cubicBezTo>
                <a:cubicBezTo>
                  <a:pt x="215" y="380"/>
                  <a:pt x="215" y="380"/>
                  <a:pt x="215" y="380"/>
                </a:cubicBezTo>
                <a:lnTo>
                  <a:pt x="215" y="625"/>
                </a:lnTo>
                <a:close/>
                <a:moveTo>
                  <a:pt x="170" y="639"/>
                </a:moveTo>
                <a:cubicBezTo>
                  <a:pt x="10" y="639"/>
                  <a:pt x="10" y="639"/>
                  <a:pt x="10" y="639"/>
                </a:cubicBezTo>
                <a:cubicBezTo>
                  <a:pt x="6" y="639"/>
                  <a:pt x="3" y="636"/>
                  <a:pt x="3" y="632"/>
                </a:cubicBezTo>
                <a:cubicBezTo>
                  <a:pt x="3" y="503"/>
                  <a:pt x="3" y="503"/>
                  <a:pt x="3" y="503"/>
                </a:cubicBezTo>
                <a:cubicBezTo>
                  <a:pt x="3" y="499"/>
                  <a:pt x="6" y="496"/>
                  <a:pt x="10" y="496"/>
                </a:cubicBezTo>
                <a:cubicBezTo>
                  <a:pt x="170" y="496"/>
                  <a:pt x="170" y="496"/>
                  <a:pt x="170" y="496"/>
                </a:cubicBezTo>
                <a:cubicBezTo>
                  <a:pt x="174" y="496"/>
                  <a:pt x="177" y="499"/>
                  <a:pt x="177" y="503"/>
                </a:cubicBezTo>
                <a:cubicBezTo>
                  <a:pt x="177" y="632"/>
                  <a:pt x="177" y="632"/>
                  <a:pt x="177" y="632"/>
                </a:cubicBezTo>
                <a:cubicBezTo>
                  <a:pt x="177" y="636"/>
                  <a:pt x="174" y="639"/>
                  <a:pt x="170" y="639"/>
                </a:cubicBezTo>
                <a:close/>
                <a:moveTo>
                  <a:pt x="17" y="625"/>
                </a:moveTo>
                <a:cubicBezTo>
                  <a:pt x="163" y="625"/>
                  <a:pt x="163" y="625"/>
                  <a:pt x="163" y="625"/>
                </a:cubicBezTo>
                <a:cubicBezTo>
                  <a:pt x="163" y="510"/>
                  <a:pt x="163" y="510"/>
                  <a:pt x="163" y="510"/>
                </a:cubicBezTo>
                <a:cubicBezTo>
                  <a:pt x="17" y="510"/>
                  <a:pt x="17" y="510"/>
                  <a:pt x="17" y="510"/>
                </a:cubicBezTo>
                <a:lnTo>
                  <a:pt x="17" y="625"/>
                </a:lnTo>
                <a:close/>
                <a:moveTo>
                  <a:pt x="19" y="418"/>
                </a:moveTo>
                <a:cubicBezTo>
                  <a:pt x="14" y="418"/>
                  <a:pt x="9" y="416"/>
                  <a:pt x="5" y="411"/>
                </a:cubicBezTo>
                <a:cubicBezTo>
                  <a:pt x="0" y="404"/>
                  <a:pt x="0" y="395"/>
                  <a:pt x="5" y="388"/>
                </a:cubicBezTo>
                <a:cubicBezTo>
                  <a:pt x="292" y="47"/>
                  <a:pt x="292" y="47"/>
                  <a:pt x="292" y="47"/>
                </a:cubicBezTo>
                <a:cubicBezTo>
                  <a:pt x="257" y="12"/>
                  <a:pt x="257" y="12"/>
                  <a:pt x="257" y="12"/>
                </a:cubicBezTo>
                <a:cubicBezTo>
                  <a:pt x="255" y="10"/>
                  <a:pt x="255" y="7"/>
                  <a:pt x="256" y="4"/>
                </a:cubicBezTo>
                <a:cubicBezTo>
                  <a:pt x="257" y="1"/>
                  <a:pt x="260" y="0"/>
                  <a:pt x="262" y="0"/>
                </a:cubicBezTo>
                <a:cubicBezTo>
                  <a:pt x="417" y="0"/>
                  <a:pt x="417" y="0"/>
                  <a:pt x="417" y="0"/>
                </a:cubicBezTo>
                <a:cubicBezTo>
                  <a:pt x="421" y="0"/>
                  <a:pt x="424" y="3"/>
                  <a:pt x="424" y="7"/>
                </a:cubicBezTo>
                <a:cubicBezTo>
                  <a:pt x="424" y="163"/>
                  <a:pt x="424" y="163"/>
                  <a:pt x="424" y="163"/>
                </a:cubicBezTo>
                <a:cubicBezTo>
                  <a:pt x="424" y="166"/>
                  <a:pt x="423" y="168"/>
                  <a:pt x="420" y="169"/>
                </a:cubicBezTo>
                <a:cubicBezTo>
                  <a:pt x="417" y="170"/>
                  <a:pt x="414" y="170"/>
                  <a:pt x="412" y="168"/>
                </a:cubicBezTo>
                <a:cubicBezTo>
                  <a:pt x="377" y="133"/>
                  <a:pt x="377" y="133"/>
                  <a:pt x="377" y="133"/>
                </a:cubicBezTo>
                <a:cubicBezTo>
                  <a:pt x="31" y="414"/>
                  <a:pt x="31" y="414"/>
                  <a:pt x="31" y="414"/>
                </a:cubicBezTo>
                <a:cubicBezTo>
                  <a:pt x="28" y="417"/>
                  <a:pt x="24" y="418"/>
                  <a:pt x="19" y="418"/>
                </a:cubicBezTo>
                <a:close/>
                <a:moveTo>
                  <a:pt x="279" y="14"/>
                </a:moveTo>
                <a:cubicBezTo>
                  <a:pt x="307" y="41"/>
                  <a:pt x="307" y="41"/>
                  <a:pt x="307" y="41"/>
                </a:cubicBezTo>
                <a:cubicBezTo>
                  <a:pt x="309" y="44"/>
                  <a:pt x="309" y="48"/>
                  <a:pt x="307" y="51"/>
                </a:cubicBezTo>
                <a:cubicBezTo>
                  <a:pt x="16" y="397"/>
                  <a:pt x="16" y="397"/>
                  <a:pt x="16" y="397"/>
                </a:cubicBezTo>
                <a:cubicBezTo>
                  <a:pt x="15" y="399"/>
                  <a:pt x="15" y="401"/>
                  <a:pt x="16" y="402"/>
                </a:cubicBezTo>
                <a:cubicBezTo>
                  <a:pt x="17" y="404"/>
                  <a:pt x="18" y="404"/>
                  <a:pt x="19" y="404"/>
                </a:cubicBezTo>
                <a:cubicBezTo>
                  <a:pt x="20" y="404"/>
                  <a:pt x="21" y="404"/>
                  <a:pt x="22" y="403"/>
                </a:cubicBezTo>
                <a:cubicBezTo>
                  <a:pt x="373" y="118"/>
                  <a:pt x="373" y="118"/>
                  <a:pt x="373" y="118"/>
                </a:cubicBezTo>
                <a:cubicBezTo>
                  <a:pt x="376" y="115"/>
                  <a:pt x="380" y="116"/>
                  <a:pt x="383" y="118"/>
                </a:cubicBezTo>
                <a:cubicBezTo>
                  <a:pt x="410" y="146"/>
                  <a:pt x="410" y="146"/>
                  <a:pt x="410" y="146"/>
                </a:cubicBezTo>
                <a:cubicBezTo>
                  <a:pt x="410" y="14"/>
                  <a:pt x="410" y="14"/>
                  <a:pt x="410" y="14"/>
                </a:cubicBezTo>
                <a:lnTo>
                  <a:pt x="279" y="14"/>
                </a:lnTo>
                <a:close/>
                <a:moveTo>
                  <a:pt x="568" y="639"/>
                </a:moveTo>
                <a:cubicBezTo>
                  <a:pt x="407" y="639"/>
                  <a:pt x="407" y="639"/>
                  <a:pt x="407" y="639"/>
                </a:cubicBezTo>
                <a:cubicBezTo>
                  <a:pt x="403" y="639"/>
                  <a:pt x="400" y="636"/>
                  <a:pt x="400" y="632"/>
                </a:cubicBezTo>
                <a:cubicBezTo>
                  <a:pt x="400" y="245"/>
                  <a:pt x="400" y="245"/>
                  <a:pt x="400" y="245"/>
                </a:cubicBezTo>
                <a:cubicBezTo>
                  <a:pt x="400" y="241"/>
                  <a:pt x="403" y="238"/>
                  <a:pt x="407" y="238"/>
                </a:cubicBezTo>
                <a:cubicBezTo>
                  <a:pt x="568" y="238"/>
                  <a:pt x="568" y="238"/>
                  <a:pt x="568" y="238"/>
                </a:cubicBezTo>
                <a:cubicBezTo>
                  <a:pt x="572" y="238"/>
                  <a:pt x="575" y="241"/>
                  <a:pt x="575" y="245"/>
                </a:cubicBezTo>
                <a:cubicBezTo>
                  <a:pt x="575" y="632"/>
                  <a:pt x="575" y="632"/>
                  <a:pt x="575" y="632"/>
                </a:cubicBezTo>
                <a:cubicBezTo>
                  <a:pt x="575" y="636"/>
                  <a:pt x="572" y="639"/>
                  <a:pt x="568" y="639"/>
                </a:cubicBezTo>
                <a:close/>
                <a:moveTo>
                  <a:pt x="414" y="625"/>
                </a:moveTo>
                <a:cubicBezTo>
                  <a:pt x="561" y="625"/>
                  <a:pt x="561" y="625"/>
                  <a:pt x="561" y="625"/>
                </a:cubicBezTo>
                <a:cubicBezTo>
                  <a:pt x="561" y="252"/>
                  <a:pt x="561" y="252"/>
                  <a:pt x="561" y="252"/>
                </a:cubicBezTo>
                <a:cubicBezTo>
                  <a:pt x="414" y="252"/>
                  <a:pt x="414" y="252"/>
                  <a:pt x="414" y="252"/>
                </a:cubicBezTo>
                <a:lnTo>
                  <a:pt x="414" y="62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88388224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3" name="Freeform 6">
            <a:extLst>
              <a:ext uri="{FF2B5EF4-FFF2-40B4-BE49-F238E27FC236}">
                <a16:creationId xmlns:a16="http://schemas.microsoft.com/office/drawing/2014/main" id="{CCC58687-3E8E-8C63-7665-D10451CDFAD5}"/>
              </a:ext>
            </a:extLst>
          </p:cNvPr>
          <p:cNvSpPr>
            <a:spLocks/>
          </p:cNvSpPr>
          <p:nvPr/>
        </p:nvSpPr>
        <p:spPr bwMode="auto">
          <a:xfrm>
            <a:off x="1002258" y="2283958"/>
            <a:ext cx="2061520" cy="3507242"/>
          </a:xfrm>
          <a:custGeom>
            <a:avLst/>
            <a:gdLst>
              <a:gd name="T0" fmla="*/ 819 w 819"/>
              <a:gd name="T1" fmla="*/ 1879 h 2075"/>
              <a:gd name="T2" fmla="*/ 409 w 819"/>
              <a:gd name="T3" fmla="*/ 2075 h 2075"/>
              <a:gd name="T4" fmla="*/ 0 w 819"/>
              <a:gd name="T5" fmla="*/ 1879 h 2075"/>
              <a:gd name="T6" fmla="*/ 0 w 819"/>
              <a:gd name="T7" fmla="*/ 0 h 2075"/>
              <a:gd name="T8" fmla="*/ 819 w 819"/>
              <a:gd name="T9" fmla="*/ 0 h 2075"/>
              <a:gd name="T10" fmla="*/ 819 w 819"/>
              <a:gd name="T11" fmla="*/ 1879 h 2075"/>
            </a:gdLst>
            <a:ahLst/>
            <a:cxnLst>
              <a:cxn ang="0">
                <a:pos x="T0" y="T1"/>
              </a:cxn>
              <a:cxn ang="0">
                <a:pos x="T2" y="T3"/>
              </a:cxn>
              <a:cxn ang="0">
                <a:pos x="T4" y="T5"/>
              </a:cxn>
              <a:cxn ang="0">
                <a:pos x="T6" y="T7"/>
              </a:cxn>
              <a:cxn ang="0">
                <a:pos x="T8" y="T9"/>
              </a:cxn>
              <a:cxn ang="0">
                <a:pos x="T10" y="T11"/>
              </a:cxn>
            </a:cxnLst>
            <a:rect l="0" t="0" r="r" b="b"/>
            <a:pathLst>
              <a:path w="819" h="2075">
                <a:moveTo>
                  <a:pt x="819" y="1879"/>
                </a:moveTo>
                <a:lnTo>
                  <a:pt x="409" y="2075"/>
                </a:lnTo>
                <a:lnTo>
                  <a:pt x="0" y="1879"/>
                </a:lnTo>
                <a:lnTo>
                  <a:pt x="0" y="0"/>
                </a:lnTo>
                <a:lnTo>
                  <a:pt x="819" y="0"/>
                </a:lnTo>
                <a:lnTo>
                  <a:pt x="819" y="187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477">
            <a:extLst>
              <a:ext uri="{FF2B5EF4-FFF2-40B4-BE49-F238E27FC236}">
                <a16:creationId xmlns:a16="http://schemas.microsoft.com/office/drawing/2014/main" id="{2FA448C6-BA0C-2625-3558-950A3B754398}"/>
              </a:ext>
            </a:extLst>
          </p:cNvPr>
          <p:cNvSpPr>
            <a:spLocks/>
          </p:cNvSpPr>
          <p:nvPr/>
        </p:nvSpPr>
        <p:spPr bwMode="auto">
          <a:xfrm>
            <a:off x="792668" y="3054707"/>
            <a:ext cx="209589" cy="290721"/>
          </a:xfrm>
          <a:custGeom>
            <a:avLst/>
            <a:gdLst>
              <a:gd name="T0" fmla="*/ 0 w 138"/>
              <a:gd name="T1" fmla="*/ 87 h 192"/>
              <a:gd name="T2" fmla="*/ 138 w 138"/>
              <a:gd name="T3" fmla="*/ 192 h 192"/>
              <a:gd name="T4" fmla="*/ 138 w 138"/>
              <a:gd name="T5" fmla="*/ 0 h 192"/>
              <a:gd name="T6" fmla="*/ 0 w 138"/>
              <a:gd name="T7" fmla="*/ 87 h 192"/>
            </a:gdLst>
            <a:ahLst/>
            <a:cxnLst>
              <a:cxn ang="0">
                <a:pos x="T0" y="T1"/>
              </a:cxn>
              <a:cxn ang="0">
                <a:pos x="T2" y="T3"/>
              </a:cxn>
              <a:cxn ang="0">
                <a:pos x="T4" y="T5"/>
              </a:cxn>
              <a:cxn ang="0">
                <a:pos x="T6" y="T7"/>
              </a:cxn>
            </a:cxnLst>
            <a:rect l="0" t="0" r="r" b="b"/>
            <a:pathLst>
              <a:path w="138" h="192">
                <a:moveTo>
                  <a:pt x="0" y="87"/>
                </a:moveTo>
                <a:cubicBezTo>
                  <a:pt x="12" y="174"/>
                  <a:pt x="138" y="192"/>
                  <a:pt x="138" y="192"/>
                </a:cubicBezTo>
                <a:cubicBezTo>
                  <a:pt x="138" y="0"/>
                  <a:pt x="138" y="0"/>
                  <a:pt x="138" y="0"/>
                </a:cubicBezTo>
                <a:cubicBezTo>
                  <a:pt x="72" y="9"/>
                  <a:pt x="7" y="32"/>
                  <a:pt x="0" y="87"/>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 name="Freeform 490">
            <a:extLst>
              <a:ext uri="{FF2B5EF4-FFF2-40B4-BE49-F238E27FC236}">
                <a16:creationId xmlns:a16="http://schemas.microsoft.com/office/drawing/2014/main" id="{70704571-CAA3-CE2D-78F8-891CCDB230F1}"/>
              </a:ext>
            </a:extLst>
          </p:cNvPr>
          <p:cNvSpPr>
            <a:spLocks/>
          </p:cNvSpPr>
          <p:nvPr/>
        </p:nvSpPr>
        <p:spPr bwMode="auto">
          <a:xfrm>
            <a:off x="769005" y="2427629"/>
            <a:ext cx="1543187" cy="758917"/>
          </a:xfrm>
          <a:custGeom>
            <a:avLst/>
            <a:gdLst>
              <a:gd name="T0" fmla="*/ 833 w 1013"/>
              <a:gd name="T1" fmla="*/ 2 h 499"/>
              <a:gd name="T2" fmla="*/ 292 w 1013"/>
              <a:gd name="T3" fmla="*/ 7 h 499"/>
              <a:gd name="T4" fmla="*/ 14 w 1013"/>
              <a:gd name="T5" fmla="*/ 102 h 499"/>
              <a:gd name="T6" fmla="*/ 14 w 1013"/>
              <a:gd name="T7" fmla="*/ 482 h 499"/>
              <a:gd name="T8" fmla="*/ 14 w 1013"/>
              <a:gd name="T9" fmla="*/ 492 h 499"/>
              <a:gd name="T10" fmla="*/ 15 w 1013"/>
              <a:gd name="T11" fmla="*/ 499 h 499"/>
              <a:gd name="T12" fmla="*/ 153 w 1013"/>
              <a:gd name="T13" fmla="*/ 412 h 499"/>
              <a:gd name="T14" fmla="*/ 271 w 1013"/>
              <a:gd name="T15" fmla="*/ 405 h 499"/>
              <a:gd name="T16" fmla="*/ 833 w 1013"/>
              <a:gd name="T17" fmla="*/ 406 h 499"/>
              <a:gd name="T18" fmla="*/ 1013 w 1013"/>
              <a:gd name="T19" fmla="*/ 194 h 499"/>
              <a:gd name="T20" fmla="*/ 833 w 1013"/>
              <a:gd name="T21"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3" h="499">
                <a:moveTo>
                  <a:pt x="833" y="2"/>
                </a:moveTo>
                <a:cubicBezTo>
                  <a:pt x="640" y="2"/>
                  <a:pt x="317" y="8"/>
                  <a:pt x="292" y="7"/>
                </a:cubicBezTo>
                <a:cubicBezTo>
                  <a:pt x="0" y="0"/>
                  <a:pt x="14" y="102"/>
                  <a:pt x="14" y="102"/>
                </a:cubicBezTo>
                <a:cubicBezTo>
                  <a:pt x="14" y="482"/>
                  <a:pt x="14" y="482"/>
                  <a:pt x="14" y="482"/>
                </a:cubicBezTo>
                <a:cubicBezTo>
                  <a:pt x="14" y="492"/>
                  <a:pt x="14" y="492"/>
                  <a:pt x="14" y="492"/>
                </a:cubicBezTo>
                <a:cubicBezTo>
                  <a:pt x="14" y="494"/>
                  <a:pt x="14" y="497"/>
                  <a:pt x="15" y="499"/>
                </a:cubicBezTo>
                <a:cubicBezTo>
                  <a:pt x="22" y="444"/>
                  <a:pt x="87" y="421"/>
                  <a:pt x="153" y="412"/>
                </a:cubicBezTo>
                <a:cubicBezTo>
                  <a:pt x="197" y="406"/>
                  <a:pt x="242" y="405"/>
                  <a:pt x="271" y="405"/>
                </a:cubicBezTo>
                <a:cubicBezTo>
                  <a:pt x="301" y="405"/>
                  <a:pt x="644" y="406"/>
                  <a:pt x="833" y="406"/>
                </a:cubicBezTo>
                <a:cubicBezTo>
                  <a:pt x="1013" y="194"/>
                  <a:pt x="1013" y="194"/>
                  <a:pt x="1013" y="194"/>
                </a:cubicBezTo>
                <a:lnTo>
                  <a:pt x="833" y="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latin typeface="+mj-lt"/>
            </a:endParaRPr>
          </a:p>
        </p:txBody>
      </p:sp>
      <p:sp>
        <p:nvSpPr>
          <p:cNvPr id="6" name="Rectangle 5">
            <a:extLst>
              <a:ext uri="{FF2B5EF4-FFF2-40B4-BE49-F238E27FC236}">
                <a16:creationId xmlns:a16="http://schemas.microsoft.com/office/drawing/2014/main" id="{4CD78D16-46C8-E9DE-1FE9-E3576CEC7D13}"/>
              </a:ext>
            </a:extLst>
          </p:cNvPr>
          <p:cNvSpPr>
            <a:spLocks noChangeArrowheads="1"/>
          </p:cNvSpPr>
          <p:nvPr/>
        </p:nvSpPr>
        <p:spPr bwMode="auto">
          <a:xfrm>
            <a:off x="1263949" y="2487541"/>
            <a:ext cx="794494"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u="none" strike="noStrike" kern="1200" cap="none" spc="0" normalizeH="0" baseline="0" noProof="0" dirty="0">
                <a:ln>
                  <a:noFill/>
                </a:ln>
                <a:solidFill>
                  <a:schemeClr val="bg1"/>
                </a:solidFill>
                <a:effectLst/>
                <a:uLnTx/>
                <a:uFillTx/>
                <a:latin typeface="Barlow" panose="00000500000000000000" pitchFamily="2" charset="0"/>
                <a:ea typeface="Open Sans Semibold" panose="020B0706030804020204" pitchFamily="34" charset="0"/>
                <a:cs typeface="Open Sans Semibold" panose="020B0706030804020204" pitchFamily="34" charset="0"/>
              </a:rPr>
              <a:t>01</a:t>
            </a:r>
            <a:endParaRPr kumimoji="0" lang="en-US" altLang="en-US" sz="1400" b="1" u="none" strike="noStrike" kern="1200" cap="none" spc="0" normalizeH="0" baseline="0" noProof="0" dirty="0">
              <a:ln>
                <a:noFill/>
              </a:ln>
              <a:solidFill>
                <a:schemeClr val="bg1"/>
              </a:solidFill>
              <a:effectLst/>
              <a:uLnTx/>
              <a:uFillTx/>
              <a:latin typeface="Barlow" panose="00000500000000000000" pitchFamily="2" charset="0"/>
              <a:ea typeface="Open Sans Semibold" panose="020B0706030804020204" pitchFamily="34" charset="0"/>
              <a:cs typeface="Open Sans Semibold" panose="020B0706030804020204" pitchFamily="34" charset="0"/>
            </a:endParaRPr>
          </a:p>
        </p:txBody>
      </p:sp>
      <p:sp>
        <p:nvSpPr>
          <p:cNvPr id="7" name="TextBox 6">
            <a:extLst>
              <a:ext uri="{FF2B5EF4-FFF2-40B4-BE49-F238E27FC236}">
                <a16:creationId xmlns:a16="http://schemas.microsoft.com/office/drawing/2014/main" id="{99339F96-BBDA-CB2A-4745-EF53B05265E2}"/>
              </a:ext>
            </a:extLst>
          </p:cNvPr>
          <p:cNvSpPr txBox="1"/>
          <p:nvPr/>
        </p:nvSpPr>
        <p:spPr>
          <a:xfrm>
            <a:off x="1113766" y="3388193"/>
            <a:ext cx="1838504" cy="338554"/>
          </a:xfrm>
          <a:prstGeom prst="rect">
            <a:avLst/>
          </a:prstGeom>
          <a:noFill/>
        </p:spPr>
        <p:txBody>
          <a:bodyPr wrap="square" rtlCol="0">
            <a:spAutoFit/>
          </a:bodyPr>
          <a:lstStyle/>
          <a:p>
            <a:pPr algn="ctr"/>
            <a:r>
              <a:rPr lang="en-US" sz="1600" b="1" spc="300" dirty="0">
                <a:solidFill>
                  <a:schemeClr val="bg1"/>
                </a:solidFill>
                <a:latin typeface="Poppins" panose="00000500000000000000" pitchFamily="2" charset="0"/>
                <a:cs typeface="Poppins" panose="00000500000000000000" pitchFamily="2" charset="0"/>
              </a:rPr>
              <a:t>YOUR TITLE</a:t>
            </a:r>
          </a:p>
        </p:txBody>
      </p:sp>
      <p:sp>
        <p:nvSpPr>
          <p:cNvPr id="8" name="TextBox 7">
            <a:extLst>
              <a:ext uri="{FF2B5EF4-FFF2-40B4-BE49-F238E27FC236}">
                <a16:creationId xmlns:a16="http://schemas.microsoft.com/office/drawing/2014/main" id="{1FCDB241-9ACE-4FD6-1A60-F15EDD6151FF}"/>
              </a:ext>
            </a:extLst>
          </p:cNvPr>
          <p:cNvSpPr txBox="1"/>
          <p:nvPr/>
        </p:nvSpPr>
        <p:spPr>
          <a:xfrm>
            <a:off x="1135978" y="3758336"/>
            <a:ext cx="1794081" cy="1363450"/>
          </a:xfrm>
          <a:prstGeom prst="rect">
            <a:avLst/>
          </a:prstGeom>
          <a:noFill/>
        </p:spPr>
        <p:txBody>
          <a:bodyPr wrap="none" rtlCol="0">
            <a:spAutoFit/>
          </a:bodyPr>
          <a:lstStyle/>
          <a:p>
            <a:pPr algn="ctr">
              <a:lnSpc>
                <a:spcPct val="140000"/>
              </a:lnSpc>
            </a:pPr>
            <a:r>
              <a:rPr lang="en-US" sz="1200" dirty="0">
                <a:solidFill>
                  <a:schemeClr val="bg1"/>
                </a:solidFill>
                <a:latin typeface="Poppins" panose="00000500000000000000" pitchFamily="2" charset="0"/>
                <a:cs typeface="Poppins" panose="00000500000000000000" pitchFamily="2" charset="0"/>
              </a:rPr>
              <a:t>Lorem ipsum dolor</a:t>
            </a:r>
          </a:p>
          <a:p>
            <a:pPr algn="ctr">
              <a:lnSpc>
                <a:spcPct val="140000"/>
              </a:lnSpc>
            </a:pPr>
            <a:r>
              <a:rPr lang="en-US" sz="1200" dirty="0">
                <a:solidFill>
                  <a:schemeClr val="bg1"/>
                </a:solidFill>
                <a:latin typeface="Poppins" panose="00000500000000000000" pitchFamily="2" charset="0"/>
                <a:cs typeface="Poppins" panose="00000500000000000000" pitchFamily="2" charset="0"/>
              </a:rPr>
              <a:t>sit </a:t>
            </a:r>
            <a:r>
              <a:rPr lang="en-US" sz="1200" dirty="0" err="1">
                <a:solidFill>
                  <a:schemeClr val="bg1"/>
                </a:solidFill>
                <a:latin typeface="Poppins" panose="00000500000000000000" pitchFamily="2" charset="0"/>
                <a:cs typeface="Poppins" panose="00000500000000000000" pitchFamily="2" charset="0"/>
              </a:rPr>
              <a:t>amet</a:t>
            </a:r>
            <a:r>
              <a:rPr lang="en-US" sz="1200" dirty="0">
                <a:solidFill>
                  <a:schemeClr val="bg1"/>
                </a:solidFill>
                <a:latin typeface="Poppins" panose="00000500000000000000" pitchFamily="2" charset="0"/>
                <a:cs typeface="Poppins" panose="00000500000000000000" pitchFamily="2" charset="0"/>
              </a:rPr>
              <a:t>, </a:t>
            </a:r>
            <a:r>
              <a:rPr lang="en-US" sz="1200" dirty="0" err="1">
                <a:solidFill>
                  <a:schemeClr val="bg1"/>
                </a:solidFill>
                <a:latin typeface="Poppins" panose="00000500000000000000" pitchFamily="2" charset="0"/>
                <a:cs typeface="Poppins" panose="00000500000000000000" pitchFamily="2" charset="0"/>
              </a:rPr>
              <a:t>consectetu</a:t>
            </a:r>
            <a:r>
              <a:rPr lang="en-US" sz="1200" dirty="0">
                <a:solidFill>
                  <a:schemeClr val="bg1"/>
                </a:solidFill>
                <a:latin typeface="Poppins" panose="00000500000000000000" pitchFamily="2" charset="0"/>
                <a:cs typeface="Poppins" panose="00000500000000000000" pitchFamily="2" charset="0"/>
              </a:rPr>
              <a:t> </a:t>
            </a:r>
          </a:p>
          <a:p>
            <a:pPr algn="ctr">
              <a:lnSpc>
                <a:spcPct val="140000"/>
              </a:lnSpc>
            </a:pPr>
            <a:r>
              <a:rPr lang="en-US" sz="1200" dirty="0" err="1">
                <a:solidFill>
                  <a:schemeClr val="bg1"/>
                </a:solidFill>
                <a:latin typeface="Poppins" panose="00000500000000000000" pitchFamily="2" charset="0"/>
                <a:cs typeface="Poppins" panose="00000500000000000000" pitchFamily="2" charset="0"/>
              </a:rPr>
              <a:t>adipiscing</a:t>
            </a:r>
            <a:r>
              <a:rPr lang="en-US" sz="1200" dirty="0">
                <a:solidFill>
                  <a:schemeClr val="bg1"/>
                </a:solidFill>
                <a:latin typeface="Poppins" panose="00000500000000000000" pitchFamily="2" charset="0"/>
                <a:cs typeface="Poppins" panose="00000500000000000000" pitchFamily="2" charset="0"/>
              </a:rPr>
              <a:t> </a:t>
            </a:r>
            <a:r>
              <a:rPr lang="en-US" sz="1200" dirty="0" err="1">
                <a:solidFill>
                  <a:schemeClr val="bg1"/>
                </a:solidFill>
                <a:latin typeface="Poppins" panose="00000500000000000000" pitchFamily="2" charset="0"/>
                <a:cs typeface="Poppins" panose="00000500000000000000" pitchFamily="2" charset="0"/>
              </a:rPr>
              <a:t>elit</a:t>
            </a:r>
            <a:r>
              <a:rPr lang="en-US" sz="1200" dirty="0">
                <a:solidFill>
                  <a:schemeClr val="bg1"/>
                </a:solidFill>
                <a:latin typeface="Poppins" panose="00000500000000000000" pitchFamily="2" charset="0"/>
                <a:cs typeface="Poppins" panose="00000500000000000000" pitchFamily="2" charset="0"/>
              </a:rPr>
              <a:t>. Sed </a:t>
            </a:r>
          </a:p>
          <a:p>
            <a:pPr algn="ctr">
              <a:lnSpc>
                <a:spcPct val="140000"/>
              </a:lnSpc>
            </a:pPr>
            <a:r>
              <a:rPr lang="en-US" sz="1200" dirty="0" err="1">
                <a:solidFill>
                  <a:schemeClr val="bg1"/>
                </a:solidFill>
                <a:latin typeface="Poppins" panose="00000500000000000000" pitchFamily="2" charset="0"/>
                <a:cs typeface="Poppins" panose="00000500000000000000" pitchFamily="2" charset="0"/>
              </a:rPr>
              <a:t>facilisis</a:t>
            </a:r>
            <a:r>
              <a:rPr lang="en-US" sz="1200" dirty="0">
                <a:solidFill>
                  <a:schemeClr val="bg1"/>
                </a:solidFill>
                <a:latin typeface="Poppins" panose="00000500000000000000" pitchFamily="2" charset="0"/>
                <a:cs typeface="Poppins" panose="00000500000000000000" pitchFamily="2" charset="0"/>
              </a:rPr>
              <a:t> </a:t>
            </a:r>
            <a:r>
              <a:rPr lang="en-US" sz="1200" dirty="0" err="1">
                <a:solidFill>
                  <a:schemeClr val="bg1"/>
                </a:solidFill>
                <a:latin typeface="Poppins" panose="00000500000000000000" pitchFamily="2" charset="0"/>
                <a:cs typeface="Poppins" panose="00000500000000000000" pitchFamily="2" charset="0"/>
              </a:rPr>
              <a:t>justo</a:t>
            </a:r>
            <a:r>
              <a:rPr lang="en-US" sz="1200" dirty="0">
                <a:solidFill>
                  <a:schemeClr val="bg1"/>
                </a:solidFill>
                <a:latin typeface="Poppins" panose="00000500000000000000" pitchFamily="2" charset="0"/>
                <a:cs typeface="Poppins" panose="00000500000000000000" pitchFamily="2" charset="0"/>
              </a:rPr>
              <a:t> </a:t>
            </a:r>
            <a:r>
              <a:rPr lang="en-US" sz="1200" dirty="0" err="1">
                <a:solidFill>
                  <a:schemeClr val="bg1"/>
                </a:solidFill>
                <a:latin typeface="Poppins" panose="00000500000000000000" pitchFamily="2" charset="0"/>
                <a:cs typeface="Poppins" panose="00000500000000000000" pitchFamily="2" charset="0"/>
              </a:rPr>
              <a:t>conse</a:t>
            </a:r>
            <a:endParaRPr lang="en-US" sz="1200" dirty="0">
              <a:solidFill>
                <a:schemeClr val="bg1"/>
              </a:solidFill>
              <a:latin typeface="Poppins" panose="00000500000000000000" pitchFamily="2" charset="0"/>
              <a:cs typeface="Poppins" panose="00000500000000000000" pitchFamily="2" charset="0"/>
            </a:endParaRPr>
          </a:p>
          <a:p>
            <a:pPr algn="ctr">
              <a:lnSpc>
                <a:spcPct val="140000"/>
              </a:lnSpc>
            </a:pPr>
            <a:r>
              <a:rPr lang="en-US" sz="1200" dirty="0">
                <a:solidFill>
                  <a:schemeClr val="bg1"/>
                </a:solidFill>
                <a:latin typeface="Poppins" panose="00000500000000000000" pitchFamily="2" charset="0"/>
                <a:cs typeface="Poppins" panose="00000500000000000000" pitchFamily="2" charset="0"/>
              </a:rPr>
              <a:t>quat, </a:t>
            </a:r>
            <a:r>
              <a:rPr lang="en-US" sz="1200" dirty="0" err="1">
                <a:solidFill>
                  <a:schemeClr val="bg1"/>
                </a:solidFill>
                <a:latin typeface="Poppins" panose="00000500000000000000" pitchFamily="2" charset="0"/>
                <a:cs typeface="Poppins" panose="00000500000000000000" pitchFamily="2" charset="0"/>
              </a:rPr>
              <a:t>tincidunt</a:t>
            </a:r>
            <a:endParaRPr lang="en-US" sz="1000" dirty="0">
              <a:solidFill>
                <a:schemeClr val="bg1"/>
              </a:solidFill>
              <a:latin typeface="Poppins" panose="00000500000000000000" pitchFamily="2" charset="0"/>
              <a:cs typeface="Poppins" panose="00000500000000000000" pitchFamily="2" charset="0"/>
            </a:endParaRPr>
          </a:p>
        </p:txBody>
      </p:sp>
      <p:sp>
        <p:nvSpPr>
          <p:cNvPr id="9" name="Freeform 6">
            <a:extLst>
              <a:ext uri="{FF2B5EF4-FFF2-40B4-BE49-F238E27FC236}">
                <a16:creationId xmlns:a16="http://schemas.microsoft.com/office/drawing/2014/main" id="{2AA5FA9E-3DC9-632E-4FB4-2EF6BF98E6E1}"/>
              </a:ext>
            </a:extLst>
          </p:cNvPr>
          <p:cNvSpPr>
            <a:spLocks/>
          </p:cNvSpPr>
          <p:nvPr/>
        </p:nvSpPr>
        <p:spPr bwMode="auto">
          <a:xfrm>
            <a:off x="3678381" y="2283958"/>
            <a:ext cx="2061520" cy="3507242"/>
          </a:xfrm>
          <a:custGeom>
            <a:avLst/>
            <a:gdLst>
              <a:gd name="T0" fmla="*/ 819 w 819"/>
              <a:gd name="T1" fmla="*/ 1879 h 2075"/>
              <a:gd name="T2" fmla="*/ 409 w 819"/>
              <a:gd name="T3" fmla="*/ 2075 h 2075"/>
              <a:gd name="T4" fmla="*/ 0 w 819"/>
              <a:gd name="T5" fmla="*/ 1879 h 2075"/>
              <a:gd name="T6" fmla="*/ 0 w 819"/>
              <a:gd name="T7" fmla="*/ 0 h 2075"/>
              <a:gd name="T8" fmla="*/ 819 w 819"/>
              <a:gd name="T9" fmla="*/ 0 h 2075"/>
              <a:gd name="T10" fmla="*/ 819 w 819"/>
              <a:gd name="T11" fmla="*/ 1879 h 2075"/>
            </a:gdLst>
            <a:ahLst/>
            <a:cxnLst>
              <a:cxn ang="0">
                <a:pos x="T0" y="T1"/>
              </a:cxn>
              <a:cxn ang="0">
                <a:pos x="T2" y="T3"/>
              </a:cxn>
              <a:cxn ang="0">
                <a:pos x="T4" y="T5"/>
              </a:cxn>
              <a:cxn ang="0">
                <a:pos x="T6" y="T7"/>
              </a:cxn>
              <a:cxn ang="0">
                <a:pos x="T8" y="T9"/>
              </a:cxn>
              <a:cxn ang="0">
                <a:pos x="T10" y="T11"/>
              </a:cxn>
            </a:cxnLst>
            <a:rect l="0" t="0" r="r" b="b"/>
            <a:pathLst>
              <a:path w="819" h="2075">
                <a:moveTo>
                  <a:pt x="819" y="1879"/>
                </a:moveTo>
                <a:lnTo>
                  <a:pt x="409" y="2075"/>
                </a:lnTo>
                <a:lnTo>
                  <a:pt x="0" y="1879"/>
                </a:lnTo>
                <a:lnTo>
                  <a:pt x="0" y="0"/>
                </a:lnTo>
                <a:lnTo>
                  <a:pt x="819" y="0"/>
                </a:lnTo>
                <a:lnTo>
                  <a:pt x="819" y="1879"/>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477">
            <a:extLst>
              <a:ext uri="{FF2B5EF4-FFF2-40B4-BE49-F238E27FC236}">
                <a16:creationId xmlns:a16="http://schemas.microsoft.com/office/drawing/2014/main" id="{18D6A20B-2D9C-560A-B363-1B0822BA9F28}"/>
              </a:ext>
            </a:extLst>
          </p:cNvPr>
          <p:cNvSpPr>
            <a:spLocks/>
          </p:cNvSpPr>
          <p:nvPr/>
        </p:nvSpPr>
        <p:spPr bwMode="auto">
          <a:xfrm>
            <a:off x="3468791" y="3054707"/>
            <a:ext cx="209589" cy="290721"/>
          </a:xfrm>
          <a:custGeom>
            <a:avLst/>
            <a:gdLst>
              <a:gd name="T0" fmla="*/ 0 w 138"/>
              <a:gd name="T1" fmla="*/ 87 h 192"/>
              <a:gd name="T2" fmla="*/ 138 w 138"/>
              <a:gd name="T3" fmla="*/ 192 h 192"/>
              <a:gd name="T4" fmla="*/ 138 w 138"/>
              <a:gd name="T5" fmla="*/ 0 h 192"/>
              <a:gd name="T6" fmla="*/ 0 w 138"/>
              <a:gd name="T7" fmla="*/ 87 h 192"/>
            </a:gdLst>
            <a:ahLst/>
            <a:cxnLst>
              <a:cxn ang="0">
                <a:pos x="T0" y="T1"/>
              </a:cxn>
              <a:cxn ang="0">
                <a:pos x="T2" y="T3"/>
              </a:cxn>
              <a:cxn ang="0">
                <a:pos x="T4" y="T5"/>
              </a:cxn>
              <a:cxn ang="0">
                <a:pos x="T6" y="T7"/>
              </a:cxn>
            </a:cxnLst>
            <a:rect l="0" t="0" r="r" b="b"/>
            <a:pathLst>
              <a:path w="138" h="192">
                <a:moveTo>
                  <a:pt x="0" y="87"/>
                </a:moveTo>
                <a:cubicBezTo>
                  <a:pt x="12" y="174"/>
                  <a:pt x="138" y="192"/>
                  <a:pt x="138" y="192"/>
                </a:cubicBezTo>
                <a:cubicBezTo>
                  <a:pt x="138" y="0"/>
                  <a:pt x="138" y="0"/>
                  <a:pt x="138" y="0"/>
                </a:cubicBezTo>
                <a:cubicBezTo>
                  <a:pt x="72" y="9"/>
                  <a:pt x="7" y="32"/>
                  <a:pt x="0" y="87"/>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1" name="Freeform 490">
            <a:extLst>
              <a:ext uri="{FF2B5EF4-FFF2-40B4-BE49-F238E27FC236}">
                <a16:creationId xmlns:a16="http://schemas.microsoft.com/office/drawing/2014/main" id="{51E4D810-A3AC-FEF7-46AD-8C30002887FF}"/>
              </a:ext>
            </a:extLst>
          </p:cNvPr>
          <p:cNvSpPr>
            <a:spLocks/>
          </p:cNvSpPr>
          <p:nvPr/>
        </p:nvSpPr>
        <p:spPr bwMode="auto">
          <a:xfrm>
            <a:off x="3445128" y="2427629"/>
            <a:ext cx="1543187" cy="758917"/>
          </a:xfrm>
          <a:custGeom>
            <a:avLst/>
            <a:gdLst>
              <a:gd name="T0" fmla="*/ 833 w 1013"/>
              <a:gd name="T1" fmla="*/ 2 h 499"/>
              <a:gd name="T2" fmla="*/ 292 w 1013"/>
              <a:gd name="T3" fmla="*/ 7 h 499"/>
              <a:gd name="T4" fmla="*/ 14 w 1013"/>
              <a:gd name="T5" fmla="*/ 102 h 499"/>
              <a:gd name="T6" fmla="*/ 14 w 1013"/>
              <a:gd name="T7" fmla="*/ 482 h 499"/>
              <a:gd name="T8" fmla="*/ 14 w 1013"/>
              <a:gd name="T9" fmla="*/ 492 h 499"/>
              <a:gd name="T10" fmla="*/ 15 w 1013"/>
              <a:gd name="T11" fmla="*/ 499 h 499"/>
              <a:gd name="T12" fmla="*/ 153 w 1013"/>
              <a:gd name="T13" fmla="*/ 412 h 499"/>
              <a:gd name="T14" fmla="*/ 271 w 1013"/>
              <a:gd name="T15" fmla="*/ 405 h 499"/>
              <a:gd name="T16" fmla="*/ 833 w 1013"/>
              <a:gd name="T17" fmla="*/ 406 h 499"/>
              <a:gd name="T18" fmla="*/ 1013 w 1013"/>
              <a:gd name="T19" fmla="*/ 194 h 499"/>
              <a:gd name="T20" fmla="*/ 833 w 1013"/>
              <a:gd name="T21"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3" h="499">
                <a:moveTo>
                  <a:pt x="833" y="2"/>
                </a:moveTo>
                <a:cubicBezTo>
                  <a:pt x="640" y="2"/>
                  <a:pt x="317" y="8"/>
                  <a:pt x="292" y="7"/>
                </a:cubicBezTo>
                <a:cubicBezTo>
                  <a:pt x="0" y="0"/>
                  <a:pt x="14" y="102"/>
                  <a:pt x="14" y="102"/>
                </a:cubicBezTo>
                <a:cubicBezTo>
                  <a:pt x="14" y="482"/>
                  <a:pt x="14" y="482"/>
                  <a:pt x="14" y="482"/>
                </a:cubicBezTo>
                <a:cubicBezTo>
                  <a:pt x="14" y="492"/>
                  <a:pt x="14" y="492"/>
                  <a:pt x="14" y="492"/>
                </a:cubicBezTo>
                <a:cubicBezTo>
                  <a:pt x="14" y="494"/>
                  <a:pt x="14" y="497"/>
                  <a:pt x="15" y="499"/>
                </a:cubicBezTo>
                <a:cubicBezTo>
                  <a:pt x="22" y="444"/>
                  <a:pt x="87" y="421"/>
                  <a:pt x="153" y="412"/>
                </a:cubicBezTo>
                <a:cubicBezTo>
                  <a:pt x="197" y="406"/>
                  <a:pt x="242" y="405"/>
                  <a:pt x="271" y="405"/>
                </a:cubicBezTo>
                <a:cubicBezTo>
                  <a:pt x="301" y="405"/>
                  <a:pt x="644" y="406"/>
                  <a:pt x="833" y="406"/>
                </a:cubicBezTo>
                <a:cubicBezTo>
                  <a:pt x="1013" y="194"/>
                  <a:pt x="1013" y="194"/>
                  <a:pt x="1013" y="194"/>
                </a:cubicBezTo>
                <a:lnTo>
                  <a:pt x="833" y="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2" name="Rectangle 11">
            <a:extLst>
              <a:ext uri="{FF2B5EF4-FFF2-40B4-BE49-F238E27FC236}">
                <a16:creationId xmlns:a16="http://schemas.microsoft.com/office/drawing/2014/main" id="{D0388AB7-F4FC-A9F6-1DAC-F231D6C408AA}"/>
              </a:ext>
            </a:extLst>
          </p:cNvPr>
          <p:cNvSpPr>
            <a:spLocks noChangeArrowheads="1"/>
          </p:cNvSpPr>
          <p:nvPr/>
        </p:nvSpPr>
        <p:spPr bwMode="auto">
          <a:xfrm>
            <a:off x="3940072" y="2487541"/>
            <a:ext cx="794494"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u="none" strike="noStrike" kern="1200" cap="none" spc="0" normalizeH="0" baseline="0" noProof="0">
                <a:ln>
                  <a:noFill/>
                </a:ln>
                <a:solidFill>
                  <a:schemeClr val="bg1"/>
                </a:solidFill>
                <a:effectLst/>
                <a:uLnTx/>
                <a:uFillTx/>
                <a:latin typeface="Barlow" panose="00000500000000000000" pitchFamily="2" charset="0"/>
                <a:ea typeface="Open Sans Semibold" panose="020B0706030804020204" pitchFamily="34" charset="0"/>
                <a:cs typeface="Open Sans Semibold" panose="020B0706030804020204" pitchFamily="34" charset="0"/>
              </a:rPr>
              <a:t>02</a:t>
            </a:r>
            <a:endParaRPr kumimoji="0" lang="en-US" altLang="en-US" sz="1400" b="1" u="none" strike="noStrike" kern="1200" cap="none" spc="0" normalizeH="0" baseline="0" noProof="0">
              <a:ln>
                <a:noFill/>
              </a:ln>
              <a:solidFill>
                <a:schemeClr val="bg1"/>
              </a:solidFill>
              <a:effectLst/>
              <a:uLnTx/>
              <a:uFillTx/>
              <a:latin typeface="Barlow" panose="00000500000000000000" pitchFamily="2" charset="0"/>
              <a:ea typeface="Open Sans Semibold" panose="020B0706030804020204" pitchFamily="34" charset="0"/>
              <a:cs typeface="Open Sans Semibold" panose="020B0706030804020204" pitchFamily="34" charset="0"/>
            </a:endParaRPr>
          </a:p>
        </p:txBody>
      </p:sp>
      <p:sp>
        <p:nvSpPr>
          <p:cNvPr id="13" name="TextBox 12">
            <a:extLst>
              <a:ext uri="{FF2B5EF4-FFF2-40B4-BE49-F238E27FC236}">
                <a16:creationId xmlns:a16="http://schemas.microsoft.com/office/drawing/2014/main" id="{2E432B89-E1E0-6126-62BB-B936A47788BA}"/>
              </a:ext>
            </a:extLst>
          </p:cNvPr>
          <p:cNvSpPr txBox="1"/>
          <p:nvPr/>
        </p:nvSpPr>
        <p:spPr>
          <a:xfrm>
            <a:off x="3812101" y="3758336"/>
            <a:ext cx="1794081" cy="1363450"/>
          </a:xfrm>
          <a:prstGeom prst="rect">
            <a:avLst/>
          </a:prstGeom>
          <a:noFill/>
        </p:spPr>
        <p:txBody>
          <a:bodyPr wrap="none" rtlCol="0">
            <a:spAutoFit/>
          </a:bodyPr>
          <a:lstStyle/>
          <a:p>
            <a:pPr algn="ctr">
              <a:lnSpc>
                <a:spcPct val="140000"/>
              </a:lnSpc>
            </a:pPr>
            <a:r>
              <a:rPr lang="en-US" sz="1200">
                <a:solidFill>
                  <a:schemeClr val="bg1"/>
                </a:solidFill>
                <a:latin typeface="Poppins" panose="00000500000000000000" pitchFamily="2" charset="0"/>
                <a:cs typeface="Poppins" panose="00000500000000000000" pitchFamily="2" charset="0"/>
              </a:rPr>
              <a:t>Lorem ipsum dolor</a:t>
            </a:r>
          </a:p>
          <a:p>
            <a:pPr algn="ctr">
              <a:lnSpc>
                <a:spcPct val="140000"/>
              </a:lnSpc>
            </a:pPr>
            <a:r>
              <a:rPr lang="en-US" sz="1200">
                <a:solidFill>
                  <a:schemeClr val="bg1"/>
                </a:solidFill>
                <a:latin typeface="Poppins" panose="00000500000000000000" pitchFamily="2" charset="0"/>
                <a:cs typeface="Poppins" panose="00000500000000000000" pitchFamily="2" charset="0"/>
              </a:rPr>
              <a:t>sit amet, consectetu </a:t>
            </a:r>
          </a:p>
          <a:p>
            <a:pPr algn="ctr">
              <a:lnSpc>
                <a:spcPct val="140000"/>
              </a:lnSpc>
            </a:pPr>
            <a:r>
              <a:rPr lang="en-US" sz="1200">
                <a:solidFill>
                  <a:schemeClr val="bg1"/>
                </a:solidFill>
                <a:latin typeface="Poppins" panose="00000500000000000000" pitchFamily="2" charset="0"/>
                <a:cs typeface="Poppins" panose="00000500000000000000" pitchFamily="2" charset="0"/>
              </a:rPr>
              <a:t>adipiscing elit. Sed </a:t>
            </a:r>
          </a:p>
          <a:p>
            <a:pPr algn="ctr">
              <a:lnSpc>
                <a:spcPct val="140000"/>
              </a:lnSpc>
            </a:pPr>
            <a:r>
              <a:rPr lang="en-US" sz="1200">
                <a:solidFill>
                  <a:schemeClr val="bg1"/>
                </a:solidFill>
                <a:latin typeface="Poppins" panose="00000500000000000000" pitchFamily="2" charset="0"/>
                <a:cs typeface="Poppins" panose="00000500000000000000" pitchFamily="2" charset="0"/>
              </a:rPr>
              <a:t>facilisis justo conse</a:t>
            </a:r>
          </a:p>
          <a:p>
            <a:pPr algn="ctr">
              <a:lnSpc>
                <a:spcPct val="140000"/>
              </a:lnSpc>
            </a:pPr>
            <a:r>
              <a:rPr lang="en-US" sz="1200">
                <a:solidFill>
                  <a:schemeClr val="bg1"/>
                </a:solidFill>
                <a:latin typeface="Poppins" panose="00000500000000000000" pitchFamily="2" charset="0"/>
                <a:cs typeface="Poppins" panose="00000500000000000000" pitchFamily="2" charset="0"/>
              </a:rPr>
              <a:t>quat, tincidunt</a:t>
            </a:r>
            <a:endParaRPr lang="en-US" sz="1000">
              <a:solidFill>
                <a:schemeClr val="bg1"/>
              </a:solidFill>
              <a:latin typeface="Poppins" panose="00000500000000000000" pitchFamily="2" charset="0"/>
              <a:cs typeface="Poppins" panose="00000500000000000000" pitchFamily="2" charset="0"/>
            </a:endParaRPr>
          </a:p>
        </p:txBody>
      </p:sp>
      <p:sp>
        <p:nvSpPr>
          <p:cNvPr id="14" name="TextBox 13">
            <a:extLst>
              <a:ext uri="{FF2B5EF4-FFF2-40B4-BE49-F238E27FC236}">
                <a16:creationId xmlns:a16="http://schemas.microsoft.com/office/drawing/2014/main" id="{E60EEAE7-F4F0-E8AA-2C65-E2E62E481474}"/>
              </a:ext>
            </a:extLst>
          </p:cNvPr>
          <p:cNvSpPr txBox="1"/>
          <p:nvPr/>
        </p:nvSpPr>
        <p:spPr>
          <a:xfrm>
            <a:off x="3769178" y="3388193"/>
            <a:ext cx="1879926" cy="338554"/>
          </a:xfrm>
          <a:prstGeom prst="rect">
            <a:avLst/>
          </a:prstGeom>
          <a:noFill/>
        </p:spPr>
        <p:txBody>
          <a:bodyPr wrap="square" rtlCol="0">
            <a:spAutoFit/>
          </a:bodyPr>
          <a:lstStyle/>
          <a:p>
            <a:pPr algn="ctr"/>
            <a:r>
              <a:rPr lang="en-US" sz="1600" b="1" spc="300" dirty="0">
                <a:solidFill>
                  <a:schemeClr val="bg1"/>
                </a:solidFill>
                <a:latin typeface="Poppins" panose="00000500000000000000" pitchFamily="2" charset="0"/>
                <a:cs typeface="Poppins" panose="00000500000000000000" pitchFamily="2" charset="0"/>
              </a:rPr>
              <a:t>YOUR TITLE</a:t>
            </a:r>
          </a:p>
        </p:txBody>
      </p:sp>
      <p:sp>
        <p:nvSpPr>
          <p:cNvPr id="15" name="Freeform 6">
            <a:extLst>
              <a:ext uri="{FF2B5EF4-FFF2-40B4-BE49-F238E27FC236}">
                <a16:creationId xmlns:a16="http://schemas.microsoft.com/office/drawing/2014/main" id="{12D70D95-3FBB-C3CA-F835-612BC7B11841}"/>
              </a:ext>
            </a:extLst>
          </p:cNvPr>
          <p:cNvSpPr>
            <a:spLocks/>
          </p:cNvSpPr>
          <p:nvPr/>
        </p:nvSpPr>
        <p:spPr bwMode="auto">
          <a:xfrm>
            <a:off x="6354503" y="2283958"/>
            <a:ext cx="2061520" cy="3507242"/>
          </a:xfrm>
          <a:custGeom>
            <a:avLst/>
            <a:gdLst>
              <a:gd name="T0" fmla="*/ 819 w 819"/>
              <a:gd name="T1" fmla="*/ 1879 h 2075"/>
              <a:gd name="T2" fmla="*/ 409 w 819"/>
              <a:gd name="T3" fmla="*/ 2075 h 2075"/>
              <a:gd name="T4" fmla="*/ 0 w 819"/>
              <a:gd name="T5" fmla="*/ 1879 h 2075"/>
              <a:gd name="T6" fmla="*/ 0 w 819"/>
              <a:gd name="T7" fmla="*/ 0 h 2075"/>
              <a:gd name="T8" fmla="*/ 819 w 819"/>
              <a:gd name="T9" fmla="*/ 0 h 2075"/>
              <a:gd name="T10" fmla="*/ 819 w 819"/>
              <a:gd name="T11" fmla="*/ 1879 h 2075"/>
            </a:gdLst>
            <a:ahLst/>
            <a:cxnLst>
              <a:cxn ang="0">
                <a:pos x="T0" y="T1"/>
              </a:cxn>
              <a:cxn ang="0">
                <a:pos x="T2" y="T3"/>
              </a:cxn>
              <a:cxn ang="0">
                <a:pos x="T4" y="T5"/>
              </a:cxn>
              <a:cxn ang="0">
                <a:pos x="T6" y="T7"/>
              </a:cxn>
              <a:cxn ang="0">
                <a:pos x="T8" y="T9"/>
              </a:cxn>
              <a:cxn ang="0">
                <a:pos x="T10" y="T11"/>
              </a:cxn>
            </a:cxnLst>
            <a:rect l="0" t="0" r="r" b="b"/>
            <a:pathLst>
              <a:path w="819" h="2075">
                <a:moveTo>
                  <a:pt x="819" y="1879"/>
                </a:moveTo>
                <a:lnTo>
                  <a:pt x="409" y="2075"/>
                </a:lnTo>
                <a:lnTo>
                  <a:pt x="0" y="1879"/>
                </a:lnTo>
                <a:lnTo>
                  <a:pt x="0" y="0"/>
                </a:lnTo>
                <a:lnTo>
                  <a:pt x="819" y="0"/>
                </a:lnTo>
                <a:lnTo>
                  <a:pt x="819" y="187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477">
            <a:extLst>
              <a:ext uri="{FF2B5EF4-FFF2-40B4-BE49-F238E27FC236}">
                <a16:creationId xmlns:a16="http://schemas.microsoft.com/office/drawing/2014/main" id="{AD9AD817-55CE-770C-8B1C-E275DED1701B}"/>
              </a:ext>
            </a:extLst>
          </p:cNvPr>
          <p:cNvSpPr>
            <a:spLocks/>
          </p:cNvSpPr>
          <p:nvPr/>
        </p:nvSpPr>
        <p:spPr bwMode="auto">
          <a:xfrm>
            <a:off x="6144913" y="3054707"/>
            <a:ext cx="209589" cy="290721"/>
          </a:xfrm>
          <a:custGeom>
            <a:avLst/>
            <a:gdLst>
              <a:gd name="T0" fmla="*/ 0 w 138"/>
              <a:gd name="T1" fmla="*/ 87 h 192"/>
              <a:gd name="T2" fmla="*/ 138 w 138"/>
              <a:gd name="T3" fmla="*/ 192 h 192"/>
              <a:gd name="T4" fmla="*/ 138 w 138"/>
              <a:gd name="T5" fmla="*/ 0 h 192"/>
              <a:gd name="T6" fmla="*/ 0 w 138"/>
              <a:gd name="T7" fmla="*/ 87 h 192"/>
            </a:gdLst>
            <a:ahLst/>
            <a:cxnLst>
              <a:cxn ang="0">
                <a:pos x="T0" y="T1"/>
              </a:cxn>
              <a:cxn ang="0">
                <a:pos x="T2" y="T3"/>
              </a:cxn>
              <a:cxn ang="0">
                <a:pos x="T4" y="T5"/>
              </a:cxn>
              <a:cxn ang="0">
                <a:pos x="T6" y="T7"/>
              </a:cxn>
            </a:cxnLst>
            <a:rect l="0" t="0" r="r" b="b"/>
            <a:pathLst>
              <a:path w="138" h="192">
                <a:moveTo>
                  <a:pt x="0" y="87"/>
                </a:moveTo>
                <a:cubicBezTo>
                  <a:pt x="12" y="174"/>
                  <a:pt x="138" y="192"/>
                  <a:pt x="138" y="192"/>
                </a:cubicBezTo>
                <a:cubicBezTo>
                  <a:pt x="138" y="0"/>
                  <a:pt x="138" y="0"/>
                  <a:pt x="138" y="0"/>
                </a:cubicBezTo>
                <a:cubicBezTo>
                  <a:pt x="72" y="9"/>
                  <a:pt x="7" y="32"/>
                  <a:pt x="0" y="87"/>
                </a:cubicBez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7" name="Freeform 490">
            <a:extLst>
              <a:ext uri="{FF2B5EF4-FFF2-40B4-BE49-F238E27FC236}">
                <a16:creationId xmlns:a16="http://schemas.microsoft.com/office/drawing/2014/main" id="{D39EA9F8-DBCC-7D25-FDE8-7FD8AE107E02}"/>
              </a:ext>
            </a:extLst>
          </p:cNvPr>
          <p:cNvSpPr>
            <a:spLocks/>
          </p:cNvSpPr>
          <p:nvPr/>
        </p:nvSpPr>
        <p:spPr bwMode="auto">
          <a:xfrm>
            <a:off x="6121250" y="2427629"/>
            <a:ext cx="1543187" cy="758917"/>
          </a:xfrm>
          <a:custGeom>
            <a:avLst/>
            <a:gdLst>
              <a:gd name="T0" fmla="*/ 833 w 1013"/>
              <a:gd name="T1" fmla="*/ 2 h 499"/>
              <a:gd name="T2" fmla="*/ 292 w 1013"/>
              <a:gd name="T3" fmla="*/ 7 h 499"/>
              <a:gd name="T4" fmla="*/ 14 w 1013"/>
              <a:gd name="T5" fmla="*/ 102 h 499"/>
              <a:gd name="T6" fmla="*/ 14 w 1013"/>
              <a:gd name="T7" fmla="*/ 482 h 499"/>
              <a:gd name="T8" fmla="*/ 14 w 1013"/>
              <a:gd name="T9" fmla="*/ 492 h 499"/>
              <a:gd name="T10" fmla="*/ 15 w 1013"/>
              <a:gd name="T11" fmla="*/ 499 h 499"/>
              <a:gd name="T12" fmla="*/ 153 w 1013"/>
              <a:gd name="T13" fmla="*/ 412 h 499"/>
              <a:gd name="T14" fmla="*/ 271 w 1013"/>
              <a:gd name="T15" fmla="*/ 405 h 499"/>
              <a:gd name="T16" fmla="*/ 833 w 1013"/>
              <a:gd name="T17" fmla="*/ 406 h 499"/>
              <a:gd name="T18" fmla="*/ 1013 w 1013"/>
              <a:gd name="T19" fmla="*/ 194 h 499"/>
              <a:gd name="T20" fmla="*/ 833 w 1013"/>
              <a:gd name="T21"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3" h="499">
                <a:moveTo>
                  <a:pt x="833" y="2"/>
                </a:moveTo>
                <a:cubicBezTo>
                  <a:pt x="640" y="2"/>
                  <a:pt x="317" y="8"/>
                  <a:pt x="292" y="7"/>
                </a:cubicBezTo>
                <a:cubicBezTo>
                  <a:pt x="0" y="0"/>
                  <a:pt x="14" y="102"/>
                  <a:pt x="14" y="102"/>
                </a:cubicBezTo>
                <a:cubicBezTo>
                  <a:pt x="14" y="482"/>
                  <a:pt x="14" y="482"/>
                  <a:pt x="14" y="482"/>
                </a:cubicBezTo>
                <a:cubicBezTo>
                  <a:pt x="14" y="492"/>
                  <a:pt x="14" y="492"/>
                  <a:pt x="14" y="492"/>
                </a:cubicBezTo>
                <a:cubicBezTo>
                  <a:pt x="14" y="494"/>
                  <a:pt x="14" y="497"/>
                  <a:pt x="15" y="499"/>
                </a:cubicBezTo>
                <a:cubicBezTo>
                  <a:pt x="22" y="444"/>
                  <a:pt x="87" y="421"/>
                  <a:pt x="153" y="412"/>
                </a:cubicBezTo>
                <a:cubicBezTo>
                  <a:pt x="197" y="406"/>
                  <a:pt x="242" y="405"/>
                  <a:pt x="271" y="405"/>
                </a:cubicBezTo>
                <a:cubicBezTo>
                  <a:pt x="301" y="405"/>
                  <a:pt x="644" y="406"/>
                  <a:pt x="833" y="406"/>
                </a:cubicBezTo>
                <a:cubicBezTo>
                  <a:pt x="1013" y="194"/>
                  <a:pt x="1013" y="194"/>
                  <a:pt x="1013" y="194"/>
                </a:cubicBezTo>
                <a:lnTo>
                  <a:pt x="833" y="2"/>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8" name="Rectangle 17">
            <a:extLst>
              <a:ext uri="{FF2B5EF4-FFF2-40B4-BE49-F238E27FC236}">
                <a16:creationId xmlns:a16="http://schemas.microsoft.com/office/drawing/2014/main" id="{31257C9A-7103-6A45-9FE2-A46AD9B196B1}"/>
              </a:ext>
            </a:extLst>
          </p:cNvPr>
          <p:cNvSpPr>
            <a:spLocks noChangeArrowheads="1"/>
          </p:cNvSpPr>
          <p:nvPr/>
        </p:nvSpPr>
        <p:spPr bwMode="auto">
          <a:xfrm>
            <a:off x="6616194" y="2487541"/>
            <a:ext cx="794494"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u="none" strike="noStrike" kern="1200" cap="none" spc="0" normalizeH="0" baseline="0" noProof="0">
                <a:ln>
                  <a:noFill/>
                </a:ln>
                <a:solidFill>
                  <a:schemeClr val="bg1"/>
                </a:solidFill>
                <a:effectLst/>
                <a:uLnTx/>
                <a:uFillTx/>
                <a:latin typeface="Barlow" panose="00000500000000000000" pitchFamily="2" charset="0"/>
                <a:ea typeface="Open Sans Semibold" panose="020B0706030804020204" pitchFamily="34" charset="0"/>
                <a:cs typeface="Open Sans Semibold" panose="020B0706030804020204" pitchFamily="34" charset="0"/>
              </a:rPr>
              <a:t>03</a:t>
            </a:r>
            <a:endParaRPr kumimoji="0" lang="en-US" altLang="en-US" sz="1400" b="1" u="none" strike="noStrike" kern="1200" cap="none" spc="0" normalizeH="0" baseline="0" noProof="0">
              <a:ln>
                <a:noFill/>
              </a:ln>
              <a:solidFill>
                <a:schemeClr val="bg1"/>
              </a:solidFill>
              <a:effectLst/>
              <a:uLnTx/>
              <a:uFillTx/>
              <a:latin typeface="Barlow" panose="00000500000000000000" pitchFamily="2" charset="0"/>
              <a:ea typeface="Open Sans Semibold" panose="020B0706030804020204" pitchFamily="34" charset="0"/>
              <a:cs typeface="Open Sans Semibold" panose="020B0706030804020204" pitchFamily="34" charset="0"/>
            </a:endParaRPr>
          </a:p>
        </p:txBody>
      </p:sp>
      <p:sp>
        <p:nvSpPr>
          <p:cNvPr id="19" name="TextBox 18">
            <a:extLst>
              <a:ext uri="{FF2B5EF4-FFF2-40B4-BE49-F238E27FC236}">
                <a16:creationId xmlns:a16="http://schemas.microsoft.com/office/drawing/2014/main" id="{AD4A65B8-B1E3-766A-D71D-E6CCC3418A37}"/>
              </a:ext>
            </a:extLst>
          </p:cNvPr>
          <p:cNvSpPr txBox="1"/>
          <p:nvPr/>
        </p:nvSpPr>
        <p:spPr>
          <a:xfrm>
            <a:off x="6488223" y="3758336"/>
            <a:ext cx="1794081" cy="1363450"/>
          </a:xfrm>
          <a:prstGeom prst="rect">
            <a:avLst/>
          </a:prstGeom>
          <a:noFill/>
        </p:spPr>
        <p:txBody>
          <a:bodyPr wrap="none" rtlCol="0">
            <a:spAutoFit/>
          </a:bodyPr>
          <a:lstStyle/>
          <a:p>
            <a:pPr algn="ctr">
              <a:lnSpc>
                <a:spcPct val="140000"/>
              </a:lnSpc>
            </a:pPr>
            <a:r>
              <a:rPr lang="en-US" sz="1200">
                <a:solidFill>
                  <a:schemeClr val="bg1"/>
                </a:solidFill>
                <a:latin typeface="Poppins" panose="00000500000000000000" pitchFamily="2" charset="0"/>
                <a:cs typeface="Poppins" panose="00000500000000000000" pitchFamily="2" charset="0"/>
              </a:rPr>
              <a:t>Lorem ipsum dolor</a:t>
            </a:r>
          </a:p>
          <a:p>
            <a:pPr algn="ctr">
              <a:lnSpc>
                <a:spcPct val="140000"/>
              </a:lnSpc>
            </a:pPr>
            <a:r>
              <a:rPr lang="en-US" sz="1200">
                <a:solidFill>
                  <a:schemeClr val="bg1"/>
                </a:solidFill>
                <a:latin typeface="Poppins" panose="00000500000000000000" pitchFamily="2" charset="0"/>
                <a:cs typeface="Poppins" panose="00000500000000000000" pitchFamily="2" charset="0"/>
              </a:rPr>
              <a:t>sit amet, consectetu </a:t>
            </a:r>
          </a:p>
          <a:p>
            <a:pPr algn="ctr">
              <a:lnSpc>
                <a:spcPct val="140000"/>
              </a:lnSpc>
            </a:pPr>
            <a:r>
              <a:rPr lang="en-US" sz="1200">
                <a:solidFill>
                  <a:schemeClr val="bg1"/>
                </a:solidFill>
                <a:latin typeface="Poppins" panose="00000500000000000000" pitchFamily="2" charset="0"/>
                <a:cs typeface="Poppins" panose="00000500000000000000" pitchFamily="2" charset="0"/>
              </a:rPr>
              <a:t>adipiscing elit. Sed </a:t>
            </a:r>
          </a:p>
          <a:p>
            <a:pPr algn="ctr">
              <a:lnSpc>
                <a:spcPct val="140000"/>
              </a:lnSpc>
            </a:pPr>
            <a:r>
              <a:rPr lang="en-US" sz="1200">
                <a:solidFill>
                  <a:schemeClr val="bg1"/>
                </a:solidFill>
                <a:latin typeface="Poppins" panose="00000500000000000000" pitchFamily="2" charset="0"/>
                <a:cs typeface="Poppins" panose="00000500000000000000" pitchFamily="2" charset="0"/>
              </a:rPr>
              <a:t>facilisis justo conse</a:t>
            </a:r>
          </a:p>
          <a:p>
            <a:pPr algn="ctr">
              <a:lnSpc>
                <a:spcPct val="140000"/>
              </a:lnSpc>
            </a:pPr>
            <a:r>
              <a:rPr lang="en-US" sz="1200">
                <a:solidFill>
                  <a:schemeClr val="bg1"/>
                </a:solidFill>
                <a:latin typeface="Poppins" panose="00000500000000000000" pitchFamily="2" charset="0"/>
                <a:cs typeface="Poppins" panose="00000500000000000000" pitchFamily="2" charset="0"/>
              </a:rPr>
              <a:t>quat, tincidunt</a:t>
            </a:r>
            <a:endParaRPr lang="en-US" sz="1000">
              <a:solidFill>
                <a:schemeClr val="bg1"/>
              </a:solidFill>
              <a:latin typeface="Poppins" panose="00000500000000000000" pitchFamily="2" charset="0"/>
              <a:cs typeface="Poppins" panose="00000500000000000000" pitchFamily="2" charset="0"/>
            </a:endParaRPr>
          </a:p>
        </p:txBody>
      </p:sp>
      <p:sp>
        <p:nvSpPr>
          <p:cNvPr id="20" name="TextBox 19">
            <a:extLst>
              <a:ext uri="{FF2B5EF4-FFF2-40B4-BE49-F238E27FC236}">
                <a16:creationId xmlns:a16="http://schemas.microsoft.com/office/drawing/2014/main" id="{158289A2-3059-EC27-DB00-7DAAC21EF6E1}"/>
              </a:ext>
            </a:extLst>
          </p:cNvPr>
          <p:cNvSpPr txBox="1"/>
          <p:nvPr/>
        </p:nvSpPr>
        <p:spPr>
          <a:xfrm>
            <a:off x="6454179" y="3388193"/>
            <a:ext cx="1862168" cy="338554"/>
          </a:xfrm>
          <a:prstGeom prst="rect">
            <a:avLst/>
          </a:prstGeom>
          <a:noFill/>
        </p:spPr>
        <p:txBody>
          <a:bodyPr wrap="square" rtlCol="0">
            <a:spAutoFit/>
          </a:bodyPr>
          <a:lstStyle/>
          <a:p>
            <a:pPr algn="ctr"/>
            <a:r>
              <a:rPr lang="en-US" sz="1600" b="1" spc="300" dirty="0">
                <a:solidFill>
                  <a:schemeClr val="bg1"/>
                </a:solidFill>
                <a:latin typeface="Poppins" panose="00000500000000000000" pitchFamily="2" charset="0"/>
                <a:cs typeface="Poppins" panose="00000500000000000000" pitchFamily="2" charset="0"/>
              </a:rPr>
              <a:t>YOUR TITLE</a:t>
            </a:r>
          </a:p>
        </p:txBody>
      </p:sp>
      <p:sp>
        <p:nvSpPr>
          <p:cNvPr id="21" name="Freeform 6">
            <a:extLst>
              <a:ext uri="{FF2B5EF4-FFF2-40B4-BE49-F238E27FC236}">
                <a16:creationId xmlns:a16="http://schemas.microsoft.com/office/drawing/2014/main" id="{F6028F2B-1901-B010-B298-76345D79D4F7}"/>
              </a:ext>
            </a:extLst>
          </p:cNvPr>
          <p:cNvSpPr>
            <a:spLocks/>
          </p:cNvSpPr>
          <p:nvPr/>
        </p:nvSpPr>
        <p:spPr bwMode="auto">
          <a:xfrm>
            <a:off x="9030625" y="2283958"/>
            <a:ext cx="2061520" cy="3507242"/>
          </a:xfrm>
          <a:custGeom>
            <a:avLst/>
            <a:gdLst>
              <a:gd name="T0" fmla="*/ 819 w 819"/>
              <a:gd name="T1" fmla="*/ 1879 h 2075"/>
              <a:gd name="T2" fmla="*/ 409 w 819"/>
              <a:gd name="T3" fmla="*/ 2075 h 2075"/>
              <a:gd name="T4" fmla="*/ 0 w 819"/>
              <a:gd name="T5" fmla="*/ 1879 h 2075"/>
              <a:gd name="T6" fmla="*/ 0 w 819"/>
              <a:gd name="T7" fmla="*/ 0 h 2075"/>
              <a:gd name="T8" fmla="*/ 819 w 819"/>
              <a:gd name="T9" fmla="*/ 0 h 2075"/>
              <a:gd name="T10" fmla="*/ 819 w 819"/>
              <a:gd name="T11" fmla="*/ 1879 h 2075"/>
            </a:gdLst>
            <a:ahLst/>
            <a:cxnLst>
              <a:cxn ang="0">
                <a:pos x="T0" y="T1"/>
              </a:cxn>
              <a:cxn ang="0">
                <a:pos x="T2" y="T3"/>
              </a:cxn>
              <a:cxn ang="0">
                <a:pos x="T4" y="T5"/>
              </a:cxn>
              <a:cxn ang="0">
                <a:pos x="T6" y="T7"/>
              </a:cxn>
              <a:cxn ang="0">
                <a:pos x="T8" y="T9"/>
              </a:cxn>
              <a:cxn ang="0">
                <a:pos x="T10" y="T11"/>
              </a:cxn>
            </a:cxnLst>
            <a:rect l="0" t="0" r="r" b="b"/>
            <a:pathLst>
              <a:path w="819" h="2075">
                <a:moveTo>
                  <a:pt x="819" y="1879"/>
                </a:moveTo>
                <a:lnTo>
                  <a:pt x="409" y="2075"/>
                </a:lnTo>
                <a:lnTo>
                  <a:pt x="0" y="1879"/>
                </a:lnTo>
                <a:lnTo>
                  <a:pt x="0" y="0"/>
                </a:lnTo>
                <a:lnTo>
                  <a:pt x="819" y="0"/>
                </a:lnTo>
                <a:lnTo>
                  <a:pt x="819" y="18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477">
            <a:extLst>
              <a:ext uri="{FF2B5EF4-FFF2-40B4-BE49-F238E27FC236}">
                <a16:creationId xmlns:a16="http://schemas.microsoft.com/office/drawing/2014/main" id="{AEC777AC-3D85-F561-0488-11C9A92CFD46}"/>
              </a:ext>
            </a:extLst>
          </p:cNvPr>
          <p:cNvSpPr>
            <a:spLocks/>
          </p:cNvSpPr>
          <p:nvPr/>
        </p:nvSpPr>
        <p:spPr bwMode="auto">
          <a:xfrm>
            <a:off x="8821035" y="3054707"/>
            <a:ext cx="209589" cy="290721"/>
          </a:xfrm>
          <a:custGeom>
            <a:avLst/>
            <a:gdLst>
              <a:gd name="T0" fmla="*/ 0 w 138"/>
              <a:gd name="T1" fmla="*/ 87 h 192"/>
              <a:gd name="T2" fmla="*/ 138 w 138"/>
              <a:gd name="T3" fmla="*/ 192 h 192"/>
              <a:gd name="T4" fmla="*/ 138 w 138"/>
              <a:gd name="T5" fmla="*/ 0 h 192"/>
              <a:gd name="T6" fmla="*/ 0 w 138"/>
              <a:gd name="T7" fmla="*/ 87 h 192"/>
            </a:gdLst>
            <a:ahLst/>
            <a:cxnLst>
              <a:cxn ang="0">
                <a:pos x="T0" y="T1"/>
              </a:cxn>
              <a:cxn ang="0">
                <a:pos x="T2" y="T3"/>
              </a:cxn>
              <a:cxn ang="0">
                <a:pos x="T4" y="T5"/>
              </a:cxn>
              <a:cxn ang="0">
                <a:pos x="T6" y="T7"/>
              </a:cxn>
            </a:cxnLst>
            <a:rect l="0" t="0" r="r" b="b"/>
            <a:pathLst>
              <a:path w="138" h="192">
                <a:moveTo>
                  <a:pt x="0" y="87"/>
                </a:moveTo>
                <a:cubicBezTo>
                  <a:pt x="12" y="174"/>
                  <a:pt x="138" y="192"/>
                  <a:pt x="138" y="192"/>
                </a:cubicBezTo>
                <a:cubicBezTo>
                  <a:pt x="138" y="0"/>
                  <a:pt x="138" y="0"/>
                  <a:pt x="138" y="0"/>
                </a:cubicBezTo>
                <a:cubicBezTo>
                  <a:pt x="72" y="9"/>
                  <a:pt x="7" y="32"/>
                  <a:pt x="0" y="87"/>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3" name="Freeform 490">
            <a:extLst>
              <a:ext uri="{FF2B5EF4-FFF2-40B4-BE49-F238E27FC236}">
                <a16:creationId xmlns:a16="http://schemas.microsoft.com/office/drawing/2014/main" id="{518DF71E-65E8-07D2-6FB1-D91F11E81AEE}"/>
              </a:ext>
            </a:extLst>
          </p:cNvPr>
          <p:cNvSpPr>
            <a:spLocks/>
          </p:cNvSpPr>
          <p:nvPr/>
        </p:nvSpPr>
        <p:spPr bwMode="auto">
          <a:xfrm>
            <a:off x="8797372" y="2427629"/>
            <a:ext cx="1543187" cy="758917"/>
          </a:xfrm>
          <a:custGeom>
            <a:avLst/>
            <a:gdLst>
              <a:gd name="T0" fmla="*/ 833 w 1013"/>
              <a:gd name="T1" fmla="*/ 2 h 499"/>
              <a:gd name="T2" fmla="*/ 292 w 1013"/>
              <a:gd name="T3" fmla="*/ 7 h 499"/>
              <a:gd name="T4" fmla="*/ 14 w 1013"/>
              <a:gd name="T5" fmla="*/ 102 h 499"/>
              <a:gd name="T6" fmla="*/ 14 w 1013"/>
              <a:gd name="T7" fmla="*/ 482 h 499"/>
              <a:gd name="T8" fmla="*/ 14 w 1013"/>
              <a:gd name="T9" fmla="*/ 492 h 499"/>
              <a:gd name="T10" fmla="*/ 15 w 1013"/>
              <a:gd name="T11" fmla="*/ 499 h 499"/>
              <a:gd name="T12" fmla="*/ 153 w 1013"/>
              <a:gd name="T13" fmla="*/ 412 h 499"/>
              <a:gd name="T14" fmla="*/ 271 w 1013"/>
              <a:gd name="T15" fmla="*/ 405 h 499"/>
              <a:gd name="T16" fmla="*/ 833 w 1013"/>
              <a:gd name="T17" fmla="*/ 406 h 499"/>
              <a:gd name="T18" fmla="*/ 1013 w 1013"/>
              <a:gd name="T19" fmla="*/ 194 h 499"/>
              <a:gd name="T20" fmla="*/ 833 w 1013"/>
              <a:gd name="T21"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3" h="499">
                <a:moveTo>
                  <a:pt x="833" y="2"/>
                </a:moveTo>
                <a:cubicBezTo>
                  <a:pt x="640" y="2"/>
                  <a:pt x="317" y="8"/>
                  <a:pt x="292" y="7"/>
                </a:cubicBezTo>
                <a:cubicBezTo>
                  <a:pt x="0" y="0"/>
                  <a:pt x="14" y="102"/>
                  <a:pt x="14" y="102"/>
                </a:cubicBezTo>
                <a:cubicBezTo>
                  <a:pt x="14" y="482"/>
                  <a:pt x="14" y="482"/>
                  <a:pt x="14" y="482"/>
                </a:cubicBezTo>
                <a:cubicBezTo>
                  <a:pt x="14" y="492"/>
                  <a:pt x="14" y="492"/>
                  <a:pt x="14" y="492"/>
                </a:cubicBezTo>
                <a:cubicBezTo>
                  <a:pt x="14" y="494"/>
                  <a:pt x="14" y="497"/>
                  <a:pt x="15" y="499"/>
                </a:cubicBezTo>
                <a:cubicBezTo>
                  <a:pt x="22" y="444"/>
                  <a:pt x="87" y="421"/>
                  <a:pt x="153" y="412"/>
                </a:cubicBezTo>
                <a:cubicBezTo>
                  <a:pt x="197" y="406"/>
                  <a:pt x="242" y="405"/>
                  <a:pt x="271" y="405"/>
                </a:cubicBezTo>
                <a:cubicBezTo>
                  <a:pt x="301" y="405"/>
                  <a:pt x="644" y="406"/>
                  <a:pt x="833" y="406"/>
                </a:cubicBezTo>
                <a:cubicBezTo>
                  <a:pt x="1013" y="194"/>
                  <a:pt x="1013" y="194"/>
                  <a:pt x="1013" y="194"/>
                </a:cubicBezTo>
                <a:lnTo>
                  <a:pt x="833" y="2"/>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4" name="Rectangle 23">
            <a:extLst>
              <a:ext uri="{FF2B5EF4-FFF2-40B4-BE49-F238E27FC236}">
                <a16:creationId xmlns:a16="http://schemas.microsoft.com/office/drawing/2014/main" id="{D1CBA422-C752-9008-8090-38E88B5FA9A9}"/>
              </a:ext>
            </a:extLst>
          </p:cNvPr>
          <p:cNvSpPr>
            <a:spLocks noChangeArrowheads="1"/>
          </p:cNvSpPr>
          <p:nvPr/>
        </p:nvSpPr>
        <p:spPr bwMode="auto">
          <a:xfrm>
            <a:off x="9292316" y="2487541"/>
            <a:ext cx="794494"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u="none" strike="noStrike" kern="1200" cap="none" spc="0" normalizeH="0" baseline="0" noProof="0">
                <a:ln>
                  <a:noFill/>
                </a:ln>
                <a:solidFill>
                  <a:schemeClr val="bg1"/>
                </a:solidFill>
                <a:effectLst/>
                <a:uLnTx/>
                <a:uFillTx/>
                <a:latin typeface="Barlow" panose="00000500000000000000" pitchFamily="2" charset="0"/>
                <a:ea typeface="Open Sans Semibold" panose="020B0706030804020204" pitchFamily="34" charset="0"/>
                <a:cs typeface="Open Sans Semibold" panose="020B0706030804020204" pitchFamily="34" charset="0"/>
              </a:rPr>
              <a:t>04</a:t>
            </a:r>
            <a:endParaRPr kumimoji="0" lang="en-US" altLang="en-US" sz="1400" b="1" u="none" strike="noStrike" kern="1200" cap="none" spc="0" normalizeH="0" baseline="0" noProof="0">
              <a:ln>
                <a:noFill/>
              </a:ln>
              <a:solidFill>
                <a:schemeClr val="bg1"/>
              </a:solidFill>
              <a:effectLst/>
              <a:uLnTx/>
              <a:uFillTx/>
              <a:latin typeface="Barlow" panose="00000500000000000000" pitchFamily="2" charset="0"/>
              <a:ea typeface="Open Sans Semibold" panose="020B0706030804020204" pitchFamily="34" charset="0"/>
              <a:cs typeface="Open Sans Semibold" panose="020B0706030804020204" pitchFamily="34" charset="0"/>
            </a:endParaRPr>
          </a:p>
        </p:txBody>
      </p:sp>
      <p:sp>
        <p:nvSpPr>
          <p:cNvPr id="25" name="TextBox 24">
            <a:extLst>
              <a:ext uri="{FF2B5EF4-FFF2-40B4-BE49-F238E27FC236}">
                <a16:creationId xmlns:a16="http://schemas.microsoft.com/office/drawing/2014/main" id="{A9ECC552-66B2-B9C8-FC3A-376DD9183395}"/>
              </a:ext>
            </a:extLst>
          </p:cNvPr>
          <p:cNvSpPr txBox="1"/>
          <p:nvPr/>
        </p:nvSpPr>
        <p:spPr>
          <a:xfrm>
            <a:off x="9111026" y="3388193"/>
            <a:ext cx="1900718" cy="338554"/>
          </a:xfrm>
          <a:prstGeom prst="rect">
            <a:avLst/>
          </a:prstGeom>
          <a:noFill/>
        </p:spPr>
        <p:txBody>
          <a:bodyPr wrap="square" rtlCol="0">
            <a:spAutoFit/>
          </a:bodyPr>
          <a:lstStyle/>
          <a:p>
            <a:pPr algn="ctr"/>
            <a:r>
              <a:rPr lang="en-US" sz="1600" b="1" spc="300">
                <a:solidFill>
                  <a:schemeClr val="bg1"/>
                </a:solidFill>
                <a:latin typeface="Poppins" panose="00000500000000000000" pitchFamily="2" charset="0"/>
                <a:cs typeface="Poppins" panose="00000500000000000000" pitchFamily="2" charset="0"/>
              </a:rPr>
              <a:t>YOUR TITLE</a:t>
            </a:r>
          </a:p>
        </p:txBody>
      </p:sp>
      <p:sp>
        <p:nvSpPr>
          <p:cNvPr id="26" name="TextBox 25">
            <a:extLst>
              <a:ext uri="{FF2B5EF4-FFF2-40B4-BE49-F238E27FC236}">
                <a16:creationId xmlns:a16="http://schemas.microsoft.com/office/drawing/2014/main" id="{FF8FDBA8-4A15-6A6A-0226-8D2F610B5699}"/>
              </a:ext>
            </a:extLst>
          </p:cNvPr>
          <p:cNvSpPr txBox="1"/>
          <p:nvPr/>
        </p:nvSpPr>
        <p:spPr>
          <a:xfrm>
            <a:off x="9164345" y="3758336"/>
            <a:ext cx="1794081" cy="1363450"/>
          </a:xfrm>
          <a:prstGeom prst="rect">
            <a:avLst/>
          </a:prstGeom>
          <a:noFill/>
        </p:spPr>
        <p:txBody>
          <a:bodyPr wrap="none" rtlCol="0">
            <a:spAutoFit/>
          </a:bodyPr>
          <a:lstStyle/>
          <a:p>
            <a:pPr algn="ctr">
              <a:lnSpc>
                <a:spcPct val="140000"/>
              </a:lnSpc>
            </a:pPr>
            <a:r>
              <a:rPr lang="en-US" sz="1200">
                <a:solidFill>
                  <a:schemeClr val="bg1"/>
                </a:solidFill>
                <a:latin typeface="Poppins" panose="00000500000000000000" pitchFamily="2" charset="0"/>
                <a:cs typeface="Poppins" panose="00000500000000000000" pitchFamily="2" charset="0"/>
              </a:rPr>
              <a:t>Lorem ipsum dolor</a:t>
            </a:r>
          </a:p>
          <a:p>
            <a:pPr algn="ctr">
              <a:lnSpc>
                <a:spcPct val="140000"/>
              </a:lnSpc>
            </a:pPr>
            <a:r>
              <a:rPr lang="en-US" sz="1200">
                <a:solidFill>
                  <a:schemeClr val="bg1"/>
                </a:solidFill>
                <a:latin typeface="Poppins" panose="00000500000000000000" pitchFamily="2" charset="0"/>
                <a:cs typeface="Poppins" panose="00000500000000000000" pitchFamily="2" charset="0"/>
              </a:rPr>
              <a:t>sit amet, consectetu </a:t>
            </a:r>
          </a:p>
          <a:p>
            <a:pPr algn="ctr">
              <a:lnSpc>
                <a:spcPct val="140000"/>
              </a:lnSpc>
            </a:pPr>
            <a:r>
              <a:rPr lang="en-US" sz="1200">
                <a:solidFill>
                  <a:schemeClr val="bg1"/>
                </a:solidFill>
                <a:latin typeface="Poppins" panose="00000500000000000000" pitchFamily="2" charset="0"/>
                <a:cs typeface="Poppins" panose="00000500000000000000" pitchFamily="2" charset="0"/>
              </a:rPr>
              <a:t>adipiscing elit. Sed </a:t>
            </a:r>
          </a:p>
          <a:p>
            <a:pPr algn="ctr">
              <a:lnSpc>
                <a:spcPct val="140000"/>
              </a:lnSpc>
            </a:pPr>
            <a:r>
              <a:rPr lang="en-US" sz="1200">
                <a:solidFill>
                  <a:schemeClr val="bg1"/>
                </a:solidFill>
                <a:latin typeface="Poppins" panose="00000500000000000000" pitchFamily="2" charset="0"/>
                <a:cs typeface="Poppins" panose="00000500000000000000" pitchFamily="2" charset="0"/>
              </a:rPr>
              <a:t>facilisis justo conse</a:t>
            </a:r>
          </a:p>
          <a:p>
            <a:pPr algn="ctr">
              <a:lnSpc>
                <a:spcPct val="140000"/>
              </a:lnSpc>
            </a:pPr>
            <a:r>
              <a:rPr lang="en-US" sz="1200">
                <a:solidFill>
                  <a:schemeClr val="bg1"/>
                </a:solidFill>
                <a:latin typeface="Poppins" panose="00000500000000000000" pitchFamily="2" charset="0"/>
                <a:cs typeface="Poppins" panose="00000500000000000000" pitchFamily="2" charset="0"/>
              </a:rPr>
              <a:t>quat, tincidunt</a:t>
            </a:r>
            <a:endParaRPr lang="en-US" sz="1000">
              <a:solidFill>
                <a:schemeClr val="bg1"/>
              </a:solidFill>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295703446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4" name="Freeform: Shape 3">
            <a:extLst>
              <a:ext uri="{FF2B5EF4-FFF2-40B4-BE49-F238E27FC236}">
                <a16:creationId xmlns:a16="http://schemas.microsoft.com/office/drawing/2014/main" id="{FBF52594-A817-DDC5-DA5A-45FFE2C1A408}"/>
              </a:ext>
            </a:extLst>
          </p:cNvPr>
          <p:cNvSpPr/>
          <p:nvPr/>
        </p:nvSpPr>
        <p:spPr>
          <a:xfrm>
            <a:off x="6637369" y="3464732"/>
            <a:ext cx="4661279" cy="979584"/>
          </a:xfrm>
          <a:custGeom>
            <a:avLst/>
            <a:gdLst>
              <a:gd name="connsiteX0" fmla="*/ 348903 w 4704030"/>
              <a:gd name="connsiteY0" fmla="*/ 0 h 988568"/>
              <a:gd name="connsiteX1" fmla="*/ 4350933 w 4704030"/>
              <a:gd name="connsiteY1" fmla="*/ 0 h 988568"/>
              <a:gd name="connsiteX2" fmla="*/ 4704030 w 4704030"/>
              <a:gd name="connsiteY2" fmla="*/ 494284 h 988568"/>
              <a:gd name="connsiteX3" fmla="*/ 4350933 w 4704030"/>
              <a:gd name="connsiteY3" fmla="*/ 988568 h 988568"/>
              <a:gd name="connsiteX4" fmla="*/ 114256 w 4704030"/>
              <a:gd name="connsiteY4" fmla="*/ 988568 h 988568"/>
              <a:gd name="connsiteX5" fmla="*/ 190088 w 4704030"/>
              <a:gd name="connsiteY5" fmla="*/ 973185 h 988568"/>
              <a:gd name="connsiteX6" fmla="*/ 315434 w 4704030"/>
              <a:gd name="connsiteY6" fmla="*/ 906749 h 988568"/>
              <a:gd name="connsiteX7" fmla="*/ 415169 w 4704030"/>
              <a:gd name="connsiteY7" fmla="*/ 652511 h 988568"/>
              <a:gd name="connsiteX8" fmla="*/ 376963 w 4704030"/>
              <a:gd name="connsiteY8" fmla="*/ 485492 h 988568"/>
              <a:gd name="connsiteX9" fmla="*/ 270128 w 4704030"/>
              <a:gd name="connsiteY9" fmla="*/ 373587 h 988568"/>
              <a:gd name="connsiteX10" fmla="*/ 116297 w 4704030"/>
              <a:gd name="connsiteY10" fmla="*/ 334029 h 988568"/>
              <a:gd name="connsiteX11" fmla="*/ 75049 w 4704030"/>
              <a:gd name="connsiteY11" fmla="*/ 335047 h 988568"/>
              <a:gd name="connsiteX12" fmla="*/ 0 w 4704030"/>
              <a:gd name="connsiteY12" fmla="*/ 346199 h 988568"/>
              <a:gd name="connsiteX13" fmla="*/ 12170 w 4704030"/>
              <a:gd name="connsiteY13" fmla="*/ 215697 h 988568"/>
              <a:gd name="connsiteX14" fmla="*/ 348903 w 4704030"/>
              <a:gd name="connsiteY14" fmla="*/ 215697 h 988568"/>
              <a:gd name="connsiteX15" fmla="*/ 348903 w 4704030"/>
              <a:gd name="connsiteY15" fmla="*/ 0 h 98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04030" h="988568">
                <a:moveTo>
                  <a:pt x="348903" y="0"/>
                </a:moveTo>
                <a:lnTo>
                  <a:pt x="4350933" y="0"/>
                </a:lnTo>
                <a:lnTo>
                  <a:pt x="4704030" y="494284"/>
                </a:lnTo>
                <a:lnTo>
                  <a:pt x="4350933" y="988568"/>
                </a:lnTo>
                <a:lnTo>
                  <a:pt x="114256" y="988568"/>
                </a:lnTo>
                <a:lnTo>
                  <a:pt x="190088" y="973185"/>
                </a:lnTo>
                <a:cubicBezTo>
                  <a:pt x="240407" y="958421"/>
                  <a:pt x="282189" y="936275"/>
                  <a:pt x="315434" y="906749"/>
                </a:cubicBezTo>
                <a:cubicBezTo>
                  <a:pt x="381924" y="847698"/>
                  <a:pt x="415169" y="762950"/>
                  <a:pt x="415169" y="652511"/>
                </a:cubicBezTo>
                <a:cubicBezTo>
                  <a:pt x="415169" y="589401"/>
                  <a:pt x="402436" y="533730"/>
                  <a:pt x="376963" y="485492"/>
                </a:cubicBezTo>
                <a:cubicBezTo>
                  <a:pt x="351496" y="437260"/>
                  <a:pt x="315882" y="399956"/>
                  <a:pt x="270128" y="373587"/>
                </a:cubicBezTo>
                <a:cubicBezTo>
                  <a:pt x="224374" y="347217"/>
                  <a:pt x="173101" y="334029"/>
                  <a:pt x="116297" y="334029"/>
                </a:cubicBezTo>
                <a:cubicBezTo>
                  <a:pt x="103678" y="334029"/>
                  <a:pt x="89927" y="334369"/>
                  <a:pt x="75049" y="335047"/>
                </a:cubicBezTo>
                <a:cubicBezTo>
                  <a:pt x="60178" y="335719"/>
                  <a:pt x="35159" y="339439"/>
                  <a:pt x="0" y="346199"/>
                </a:cubicBezTo>
                <a:lnTo>
                  <a:pt x="12170" y="215697"/>
                </a:lnTo>
                <a:lnTo>
                  <a:pt x="348903" y="215697"/>
                </a:lnTo>
                <a:lnTo>
                  <a:pt x="348903" y="0"/>
                </a:lnTo>
                <a:close/>
              </a:path>
            </a:pathLst>
          </a:cu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Shape 4">
            <a:extLst>
              <a:ext uri="{FF2B5EF4-FFF2-40B4-BE49-F238E27FC236}">
                <a16:creationId xmlns:a16="http://schemas.microsoft.com/office/drawing/2014/main" id="{F15E4E36-2683-FEBF-CE37-045A795A2D30}"/>
              </a:ext>
            </a:extLst>
          </p:cNvPr>
          <p:cNvSpPr/>
          <p:nvPr/>
        </p:nvSpPr>
        <p:spPr>
          <a:xfrm>
            <a:off x="6370691" y="3458031"/>
            <a:ext cx="678073" cy="992987"/>
          </a:xfrm>
          <a:custGeom>
            <a:avLst/>
            <a:gdLst/>
            <a:ahLst/>
            <a:cxnLst/>
            <a:rect l="l" t="t" r="r" b="b"/>
            <a:pathLst>
              <a:path w="112961" h="165423">
                <a:moveTo>
                  <a:pt x="8930" y="0"/>
                </a:moveTo>
                <a:lnTo>
                  <a:pt x="102022" y="0"/>
                </a:lnTo>
                <a:lnTo>
                  <a:pt x="102022" y="36723"/>
                </a:lnTo>
                <a:lnTo>
                  <a:pt x="46435" y="36723"/>
                </a:lnTo>
                <a:lnTo>
                  <a:pt x="44426" y="58266"/>
                </a:lnTo>
                <a:cubicBezTo>
                  <a:pt x="50230" y="57150"/>
                  <a:pt x="54360" y="56536"/>
                  <a:pt x="56815" y="56425"/>
                </a:cubicBezTo>
                <a:cubicBezTo>
                  <a:pt x="59271" y="56313"/>
                  <a:pt x="61541" y="56257"/>
                  <a:pt x="63624" y="56257"/>
                </a:cubicBezTo>
                <a:cubicBezTo>
                  <a:pt x="73001" y="56257"/>
                  <a:pt x="81465" y="58434"/>
                  <a:pt x="89018" y="62787"/>
                </a:cubicBezTo>
                <a:cubicBezTo>
                  <a:pt x="96571" y="67140"/>
                  <a:pt x="102450" y="73298"/>
                  <a:pt x="106654" y="81260"/>
                </a:cubicBezTo>
                <a:cubicBezTo>
                  <a:pt x="110859" y="89223"/>
                  <a:pt x="112961" y="98413"/>
                  <a:pt x="112961" y="108831"/>
                </a:cubicBezTo>
                <a:cubicBezTo>
                  <a:pt x="112961" y="127062"/>
                  <a:pt x="107473" y="141052"/>
                  <a:pt x="96497" y="150800"/>
                </a:cubicBezTo>
                <a:cubicBezTo>
                  <a:pt x="85521" y="160548"/>
                  <a:pt x="68908" y="165423"/>
                  <a:pt x="46658" y="165423"/>
                </a:cubicBezTo>
                <a:cubicBezTo>
                  <a:pt x="27608" y="165423"/>
                  <a:pt x="12055" y="162483"/>
                  <a:pt x="0" y="156604"/>
                </a:cubicBezTo>
                <a:lnTo>
                  <a:pt x="0" y="120439"/>
                </a:lnTo>
                <a:cubicBezTo>
                  <a:pt x="6474" y="123416"/>
                  <a:pt x="13786" y="125871"/>
                  <a:pt x="21934" y="127806"/>
                </a:cubicBezTo>
                <a:cubicBezTo>
                  <a:pt x="30082" y="129741"/>
                  <a:pt x="37096" y="130708"/>
                  <a:pt x="42975" y="130708"/>
                </a:cubicBezTo>
                <a:cubicBezTo>
                  <a:pt x="51160" y="130708"/>
                  <a:pt x="57448" y="128978"/>
                  <a:pt x="61838" y="125518"/>
                </a:cubicBezTo>
                <a:cubicBezTo>
                  <a:pt x="66229" y="122058"/>
                  <a:pt x="68424" y="116942"/>
                  <a:pt x="68424" y="110170"/>
                </a:cubicBezTo>
                <a:cubicBezTo>
                  <a:pt x="68424" y="103919"/>
                  <a:pt x="66192" y="99045"/>
                  <a:pt x="61727" y="95548"/>
                </a:cubicBezTo>
                <a:cubicBezTo>
                  <a:pt x="57262" y="92050"/>
                  <a:pt x="50490" y="90302"/>
                  <a:pt x="41412" y="90302"/>
                </a:cubicBezTo>
                <a:cubicBezTo>
                  <a:pt x="34491" y="90302"/>
                  <a:pt x="27013" y="91604"/>
                  <a:pt x="18976" y="94208"/>
                </a:cubicBezTo>
                <a:lnTo>
                  <a:pt x="2791" y="86172"/>
                </a:lnTo>
                <a:lnTo>
                  <a:pt x="8930" y="0"/>
                </a:lnTo>
                <a:close/>
              </a:path>
            </a:pathLst>
          </a:cu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Rectangle 5">
            <a:extLst>
              <a:ext uri="{FF2B5EF4-FFF2-40B4-BE49-F238E27FC236}">
                <a16:creationId xmlns:a16="http://schemas.microsoft.com/office/drawing/2014/main" id="{0D77D53F-1EFE-85D0-A7EB-68E538F86985}"/>
              </a:ext>
            </a:extLst>
          </p:cNvPr>
          <p:cNvSpPr/>
          <p:nvPr/>
        </p:nvSpPr>
        <p:spPr>
          <a:xfrm>
            <a:off x="7315072" y="3901112"/>
            <a:ext cx="3105512" cy="424603"/>
          </a:xfrm>
          <a:prstGeom prst="rect">
            <a:avLst/>
          </a:prstGeom>
        </p:spPr>
        <p:txBody>
          <a:bodyPr wrap="square" lIns="0" tIns="0" rIns="0" bIns="0">
            <a:spAutoFit/>
          </a:bodyPr>
          <a:lstStyle/>
          <a:p>
            <a:pPr>
              <a:lnSpc>
                <a:spcPct val="130000"/>
              </a:lnSpc>
            </a:pP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amet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consectetur</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elit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Nulla</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augue</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leoaximus</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endParaRPr lang="en-US" sz="1100" dirty="0">
              <a:solidFill>
                <a:schemeClr val="bg1"/>
              </a:solidFill>
              <a:latin typeface="Poppins" panose="00000500000000000000" pitchFamily="2" charset="0"/>
              <a:cs typeface="Poppins" panose="00000500000000000000" pitchFamily="2" charset="0"/>
            </a:endParaRPr>
          </a:p>
        </p:txBody>
      </p:sp>
      <p:sp>
        <p:nvSpPr>
          <p:cNvPr id="7" name="TextBox 6">
            <a:extLst>
              <a:ext uri="{FF2B5EF4-FFF2-40B4-BE49-F238E27FC236}">
                <a16:creationId xmlns:a16="http://schemas.microsoft.com/office/drawing/2014/main" id="{C94F9187-EA89-4DD0-90A1-D7A7A3BD3088}"/>
              </a:ext>
            </a:extLst>
          </p:cNvPr>
          <p:cNvSpPr txBox="1"/>
          <p:nvPr/>
        </p:nvSpPr>
        <p:spPr>
          <a:xfrm>
            <a:off x="7315072" y="3612460"/>
            <a:ext cx="2260273" cy="246221"/>
          </a:xfrm>
          <a:prstGeom prst="rect">
            <a:avLst/>
          </a:prstGeom>
          <a:noFill/>
        </p:spPr>
        <p:txBody>
          <a:bodyPr wrap="square" lIns="0" tIns="0" rIns="0" bIns="0" rtlCol="0">
            <a:spAutoFit/>
          </a:bodyPr>
          <a:lstStyle/>
          <a:p>
            <a:r>
              <a:rPr lang="en-US" sz="1600" b="1" spc="300">
                <a:solidFill>
                  <a:schemeClr val="bg1"/>
                </a:solidFill>
                <a:latin typeface="Barlow" panose="00000500000000000000" pitchFamily="2" charset="0"/>
              </a:rPr>
              <a:t>OPTION 05</a:t>
            </a:r>
          </a:p>
        </p:txBody>
      </p:sp>
      <p:sp>
        <p:nvSpPr>
          <p:cNvPr id="8" name="Shape 2390">
            <a:extLst>
              <a:ext uri="{FF2B5EF4-FFF2-40B4-BE49-F238E27FC236}">
                <a16:creationId xmlns:a16="http://schemas.microsoft.com/office/drawing/2014/main" id="{E0B3E820-E2F4-E94F-5E36-E0164195DE63}"/>
              </a:ext>
            </a:extLst>
          </p:cNvPr>
          <p:cNvSpPr/>
          <p:nvPr/>
        </p:nvSpPr>
        <p:spPr>
          <a:xfrm>
            <a:off x="10530200" y="3760181"/>
            <a:ext cx="403451" cy="40342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0" name="Freeform: Shape 9">
            <a:extLst>
              <a:ext uri="{FF2B5EF4-FFF2-40B4-BE49-F238E27FC236}">
                <a16:creationId xmlns:a16="http://schemas.microsoft.com/office/drawing/2014/main" id="{6A7AC089-692A-7488-2736-289777DE0CE9}"/>
              </a:ext>
            </a:extLst>
          </p:cNvPr>
          <p:cNvSpPr/>
          <p:nvPr/>
        </p:nvSpPr>
        <p:spPr>
          <a:xfrm>
            <a:off x="6568017" y="4977198"/>
            <a:ext cx="4730631" cy="979584"/>
          </a:xfrm>
          <a:custGeom>
            <a:avLst/>
            <a:gdLst>
              <a:gd name="connsiteX0" fmla="*/ 417880 w 4774018"/>
              <a:gd name="connsiteY0" fmla="*/ 0 h 988568"/>
              <a:gd name="connsiteX1" fmla="*/ 4420921 w 4774018"/>
              <a:gd name="connsiteY1" fmla="*/ 0 h 988568"/>
              <a:gd name="connsiteX2" fmla="*/ 4774018 w 4774018"/>
              <a:gd name="connsiteY2" fmla="*/ 494284 h 988568"/>
              <a:gd name="connsiteX3" fmla="*/ 4420921 w 4774018"/>
              <a:gd name="connsiteY3" fmla="*/ 988568 h 988568"/>
              <a:gd name="connsiteX4" fmla="*/ 240782 w 4774018"/>
              <a:gd name="connsiteY4" fmla="*/ 988568 h 988568"/>
              <a:gd name="connsiteX5" fmla="*/ 278586 w 4774018"/>
              <a:gd name="connsiteY5" fmla="*/ 978850 h 988568"/>
              <a:gd name="connsiteX6" fmla="*/ 388803 w 4774018"/>
              <a:gd name="connsiteY6" fmla="*/ 908105 h 988568"/>
              <a:gd name="connsiteX7" fmla="*/ 480760 w 4774018"/>
              <a:gd name="connsiteY7" fmla="*/ 650824 h 988568"/>
              <a:gd name="connsiteX8" fmla="*/ 408073 w 4774018"/>
              <a:gd name="connsiteY8" fmla="*/ 414497 h 988568"/>
              <a:gd name="connsiteX9" fmla="*/ 203531 w 4774018"/>
              <a:gd name="connsiteY9" fmla="*/ 329633 h 988568"/>
              <a:gd name="connsiteX10" fmla="*/ 8112 w 4774018"/>
              <a:gd name="connsiteY10" fmla="*/ 444586 h 988568"/>
              <a:gd name="connsiteX11" fmla="*/ 0 w 4774018"/>
              <a:gd name="connsiteY11" fmla="*/ 444586 h 988568"/>
              <a:gd name="connsiteX12" fmla="*/ 71676 w 4774018"/>
              <a:gd name="connsiteY12" fmla="*/ 252554 h 988568"/>
              <a:gd name="connsiteX13" fmla="*/ 271148 w 4774018"/>
              <a:gd name="connsiteY13" fmla="*/ 193726 h 988568"/>
              <a:gd name="connsiteX14" fmla="*/ 417880 w 4774018"/>
              <a:gd name="connsiteY14" fmla="*/ 206569 h 988568"/>
              <a:gd name="connsiteX15" fmla="*/ 417880 w 4774018"/>
              <a:gd name="connsiteY15" fmla="*/ 0 h 98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74018" h="988568">
                <a:moveTo>
                  <a:pt x="417880" y="0"/>
                </a:moveTo>
                <a:lnTo>
                  <a:pt x="4420921" y="0"/>
                </a:lnTo>
                <a:lnTo>
                  <a:pt x="4774018" y="494284"/>
                </a:lnTo>
                <a:lnTo>
                  <a:pt x="4420921" y="988568"/>
                </a:lnTo>
                <a:lnTo>
                  <a:pt x="240782" y="988568"/>
                </a:lnTo>
                <a:lnTo>
                  <a:pt x="278586" y="978850"/>
                </a:lnTo>
                <a:cubicBezTo>
                  <a:pt x="321411" y="963130"/>
                  <a:pt x="358151" y="939548"/>
                  <a:pt x="388803" y="908105"/>
                </a:cubicBezTo>
                <a:cubicBezTo>
                  <a:pt x="450108" y="845225"/>
                  <a:pt x="480760" y="759459"/>
                  <a:pt x="480760" y="650824"/>
                </a:cubicBezTo>
                <a:cubicBezTo>
                  <a:pt x="480760" y="549846"/>
                  <a:pt x="456535" y="471071"/>
                  <a:pt x="408073" y="414497"/>
                </a:cubicBezTo>
                <a:cubicBezTo>
                  <a:pt x="359616" y="357923"/>
                  <a:pt x="291436" y="329633"/>
                  <a:pt x="203531" y="329633"/>
                </a:cubicBezTo>
                <a:cubicBezTo>
                  <a:pt x="113821" y="329633"/>
                  <a:pt x="48687" y="367955"/>
                  <a:pt x="8112" y="444586"/>
                </a:cubicBezTo>
                <a:lnTo>
                  <a:pt x="0" y="444586"/>
                </a:lnTo>
                <a:cubicBezTo>
                  <a:pt x="4059" y="355785"/>
                  <a:pt x="27951" y="291772"/>
                  <a:pt x="71676" y="252554"/>
                </a:cubicBezTo>
                <a:cubicBezTo>
                  <a:pt x="115402" y="213335"/>
                  <a:pt x="181892" y="193726"/>
                  <a:pt x="271148" y="193726"/>
                </a:cubicBezTo>
                <a:cubicBezTo>
                  <a:pt x="323887" y="193726"/>
                  <a:pt x="372798" y="198009"/>
                  <a:pt x="417880" y="206569"/>
                </a:cubicBezTo>
                <a:lnTo>
                  <a:pt x="417880" y="0"/>
                </a:lnTo>
                <a:close/>
              </a:path>
            </a:pathLst>
          </a:custGeom>
          <a:solidFill>
            <a:schemeClr val="accent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4839F2B0-FB86-48A5-2411-1FA2D79B1D2A}"/>
              </a:ext>
            </a:extLst>
          </p:cNvPr>
          <p:cNvSpPr/>
          <p:nvPr/>
        </p:nvSpPr>
        <p:spPr>
          <a:xfrm>
            <a:off x="6329487" y="4963460"/>
            <a:ext cx="714922" cy="1007058"/>
          </a:xfrm>
          <a:custGeom>
            <a:avLst/>
            <a:gdLst/>
            <a:ahLst/>
            <a:cxnLst/>
            <a:rect l="l" t="t" r="r" b="b"/>
            <a:pathLst>
              <a:path w="119099" h="167766">
                <a:moveTo>
                  <a:pt x="60945" y="90748"/>
                </a:moveTo>
                <a:cubicBezTo>
                  <a:pt x="55885" y="90748"/>
                  <a:pt x="51773" y="92459"/>
                  <a:pt x="48611" y="95883"/>
                </a:cubicBezTo>
                <a:cubicBezTo>
                  <a:pt x="45448" y="99306"/>
                  <a:pt x="43867" y="103473"/>
                  <a:pt x="43867" y="108384"/>
                </a:cubicBezTo>
                <a:cubicBezTo>
                  <a:pt x="43867" y="115528"/>
                  <a:pt x="45392" y="121388"/>
                  <a:pt x="48443" y="125964"/>
                </a:cubicBezTo>
                <a:cubicBezTo>
                  <a:pt x="51494" y="130541"/>
                  <a:pt x="55513" y="132829"/>
                  <a:pt x="60498" y="132829"/>
                </a:cubicBezTo>
                <a:cubicBezTo>
                  <a:pt x="65186" y="132829"/>
                  <a:pt x="69000" y="131062"/>
                  <a:pt x="71940" y="127527"/>
                </a:cubicBezTo>
                <a:cubicBezTo>
                  <a:pt x="74879" y="123992"/>
                  <a:pt x="76349" y="118356"/>
                  <a:pt x="76349" y="110616"/>
                </a:cubicBezTo>
                <a:cubicBezTo>
                  <a:pt x="76349" y="97371"/>
                  <a:pt x="71214" y="90748"/>
                  <a:pt x="60945" y="90748"/>
                </a:cubicBezTo>
                <a:close/>
                <a:moveTo>
                  <a:pt x="85501" y="0"/>
                </a:moveTo>
                <a:cubicBezTo>
                  <a:pt x="92124" y="0"/>
                  <a:pt x="99863" y="633"/>
                  <a:pt x="108719" y="1898"/>
                </a:cubicBezTo>
                <a:lnTo>
                  <a:pt x="108719" y="36388"/>
                </a:lnTo>
                <a:cubicBezTo>
                  <a:pt x="101277" y="34975"/>
                  <a:pt x="93203" y="34268"/>
                  <a:pt x="84497" y="34268"/>
                </a:cubicBezTo>
                <a:cubicBezTo>
                  <a:pt x="69763" y="34268"/>
                  <a:pt x="58787" y="37505"/>
                  <a:pt x="51569" y="43979"/>
                </a:cubicBezTo>
                <a:cubicBezTo>
                  <a:pt x="44351" y="50453"/>
                  <a:pt x="40407" y="61020"/>
                  <a:pt x="39737" y="75679"/>
                </a:cubicBezTo>
                <a:lnTo>
                  <a:pt x="41076" y="75679"/>
                </a:lnTo>
                <a:cubicBezTo>
                  <a:pt x="47774" y="63029"/>
                  <a:pt x="58526" y="56703"/>
                  <a:pt x="73335" y="56703"/>
                </a:cubicBezTo>
                <a:cubicBezTo>
                  <a:pt x="87846" y="56703"/>
                  <a:pt x="99101" y="61373"/>
                  <a:pt x="107100" y="70712"/>
                </a:cubicBezTo>
                <a:cubicBezTo>
                  <a:pt x="115100" y="80051"/>
                  <a:pt x="119099" y="93055"/>
                  <a:pt x="119099" y="109724"/>
                </a:cubicBezTo>
                <a:cubicBezTo>
                  <a:pt x="119099" y="127657"/>
                  <a:pt x="114039" y="141815"/>
                  <a:pt x="103919" y="152195"/>
                </a:cubicBezTo>
                <a:cubicBezTo>
                  <a:pt x="93799" y="162576"/>
                  <a:pt x="79660" y="167766"/>
                  <a:pt x="61503" y="167766"/>
                </a:cubicBezTo>
                <a:cubicBezTo>
                  <a:pt x="42230" y="167766"/>
                  <a:pt x="27161" y="161516"/>
                  <a:pt x="16296" y="149014"/>
                </a:cubicBezTo>
                <a:cubicBezTo>
                  <a:pt x="5432" y="136513"/>
                  <a:pt x="0" y="119025"/>
                  <a:pt x="0" y="96552"/>
                </a:cubicBezTo>
                <a:cubicBezTo>
                  <a:pt x="0" y="73782"/>
                  <a:pt x="3255" y="55345"/>
                  <a:pt x="9767" y="41244"/>
                </a:cubicBezTo>
                <a:cubicBezTo>
                  <a:pt x="16278" y="27143"/>
                  <a:pt x="25877" y="16743"/>
                  <a:pt x="38565" y="10046"/>
                </a:cubicBezTo>
                <a:cubicBezTo>
                  <a:pt x="51252" y="3349"/>
                  <a:pt x="66898" y="0"/>
                  <a:pt x="85501" y="0"/>
                </a:cubicBezTo>
                <a:close/>
              </a:path>
            </a:pathLst>
          </a:custGeom>
          <a:solidFill>
            <a:schemeClr val="accent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Rectangle 11">
            <a:extLst>
              <a:ext uri="{FF2B5EF4-FFF2-40B4-BE49-F238E27FC236}">
                <a16:creationId xmlns:a16="http://schemas.microsoft.com/office/drawing/2014/main" id="{9CAD50E9-BF89-6E4C-85C2-CB16E3C10B26}"/>
              </a:ext>
            </a:extLst>
          </p:cNvPr>
          <p:cNvSpPr/>
          <p:nvPr/>
        </p:nvSpPr>
        <p:spPr>
          <a:xfrm>
            <a:off x="7319762" y="5351262"/>
            <a:ext cx="3105512" cy="424603"/>
          </a:xfrm>
          <a:prstGeom prst="rect">
            <a:avLst/>
          </a:prstGeom>
        </p:spPr>
        <p:txBody>
          <a:bodyPr wrap="square" lIns="0" tIns="0" rIns="0" bIns="0">
            <a:spAutoFit/>
          </a:bodyPr>
          <a:lstStyle/>
          <a:p>
            <a:pPr>
              <a:lnSpc>
                <a:spcPct val="130000"/>
              </a:lnSpc>
            </a:pP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amet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consectetur</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elit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Nulla</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augue</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leoaximus</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endParaRPr lang="en-US" sz="1100" dirty="0">
              <a:solidFill>
                <a:schemeClr val="bg1"/>
              </a:solidFill>
              <a:latin typeface="Poppins" panose="00000500000000000000" pitchFamily="2" charset="0"/>
              <a:cs typeface="Poppins" panose="00000500000000000000" pitchFamily="2" charset="0"/>
            </a:endParaRPr>
          </a:p>
        </p:txBody>
      </p:sp>
      <p:sp>
        <p:nvSpPr>
          <p:cNvPr id="13" name="TextBox 12">
            <a:extLst>
              <a:ext uri="{FF2B5EF4-FFF2-40B4-BE49-F238E27FC236}">
                <a16:creationId xmlns:a16="http://schemas.microsoft.com/office/drawing/2014/main" id="{B8527595-CF7F-68D4-2633-CC2798B7ECDD}"/>
              </a:ext>
            </a:extLst>
          </p:cNvPr>
          <p:cNvSpPr txBox="1"/>
          <p:nvPr/>
        </p:nvSpPr>
        <p:spPr>
          <a:xfrm>
            <a:off x="7319762" y="5062610"/>
            <a:ext cx="2260273" cy="246221"/>
          </a:xfrm>
          <a:prstGeom prst="rect">
            <a:avLst/>
          </a:prstGeom>
          <a:noFill/>
        </p:spPr>
        <p:txBody>
          <a:bodyPr wrap="square" lIns="0" tIns="0" rIns="0" bIns="0" rtlCol="0">
            <a:spAutoFit/>
          </a:bodyPr>
          <a:lstStyle/>
          <a:p>
            <a:r>
              <a:rPr lang="en-US" sz="1600" b="1" spc="300">
                <a:solidFill>
                  <a:schemeClr val="bg1"/>
                </a:solidFill>
                <a:latin typeface="Barlow" panose="00000500000000000000" pitchFamily="2" charset="0"/>
              </a:rPr>
              <a:t>OPTION 06</a:t>
            </a:r>
          </a:p>
        </p:txBody>
      </p:sp>
      <p:sp>
        <p:nvSpPr>
          <p:cNvPr id="14" name="Shape 2434">
            <a:extLst>
              <a:ext uri="{FF2B5EF4-FFF2-40B4-BE49-F238E27FC236}">
                <a16:creationId xmlns:a16="http://schemas.microsoft.com/office/drawing/2014/main" id="{48CDF29C-F6A9-B0F6-8A73-63DFA8CD1F08}"/>
              </a:ext>
            </a:extLst>
          </p:cNvPr>
          <p:cNvSpPr/>
          <p:nvPr/>
        </p:nvSpPr>
        <p:spPr>
          <a:xfrm>
            <a:off x="10534889" y="5255224"/>
            <a:ext cx="403451" cy="403420"/>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6" name="Arrow: Pentagon 15">
            <a:extLst>
              <a:ext uri="{FF2B5EF4-FFF2-40B4-BE49-F238E27FC236}">
                <a16:creationId xmlns:a16="http://schemas.microsoft.com/office/drawing/2014/main" id="{19C326D2-CA84-2645-514B-342D6847D9D6}"/>
              </a:ext>
            </a:extLst>
          </p:cNvPr>
          <p:cNvSpPr/>
          <p:nvPr/>
        </p:nvSpPr>
        <p:spPr>
          <a:xfrm>
            <a:off x="6912190" y="1966004"/>
            <a:ext cx="4386458" cy="979584"/>
          </a:xfrm>
          <a:prstGeom prst="homePlate">
            <a:avLst>
              <a:gd name="adj" fmla="val 35718"/>
            </a:avLst>
          </a:prstGeom>
          <a:solidFill>
            <a:schemeClr val="accent4"/>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961AAEC-6EAB-5E79-AB9A-826A40BE04A8}"/>
              </a:ext>
            </a:extLst>
          </p:cNvPr>
          <p:cNvSpPr/>
          <p:nvPr/>
        </p:nvSpPr>
        <p:spPr>
          <a:xfrm>
            <a:off x="6278568" y="1966004"/>
            <a:ext cx="759812" cy="979584"/>
          </a:xfrm>
          <a:custGeom>
            <a:avLst/>
            <a:gdLst/>
            <a:ahLst/>
            <a:cxnLst/>
            <a:rect l="l" t="t" r="r" b="b"/>
            <a:pathLst>
              <a:path w="126578" h="163190">
                <a:moveTo>
                  <a:pt x="67865" y="0"/>
                </a:moveTo>
                <a:lnTo>
                  <a:pt x="108607" y="0"/>
                </a:lnTo>
                <a:lnTo>
                  <a:pt x="108607" y="98673"/>
                </a:lnTo>
                <a:lnTo>
                  <a:pt x="126578" y="98673"/>
                </a:lnTo>
                <a:lnTo>
                  <a:pt x="126578" y="131601"/>
                </a:lnTo>
                <a:lnTo>
                  <a:pt x="108607" y="131601"/>
                </a:lnTo>
                <a:lnTo>
                  <a:pt x="108607" y="163190"/>
                </a:lnTo>
                <a:lnTo>
                  <a:pt x="65075" y="163190"/>
                </a:lnTo>
                <a:lnTo>
                  <a:pt x="65075" y="131601"/>
                </a:lnTo>
                <a:lnTo>
                  <a:pt x="0" y="131601"/>
                </a:lnTo>
                <a:lnTo>
                  <a:pt x="0" y="99231"/>
                </a:lnTo>
                <a:lnTo>
                  <a:pt x="67865" y="0"/>
                </a:lnTo>
                <a:close/>
                <a:moveTo>
                  <a:pt x="64852" y="55699"/>
                </a:moveTo>
                <a:cubicBezTo>
                  <a:pt x="62321" y="61429"/>
                  <a:pt x="59457" y="66787"/>
                  <a:pt x="56257" y="71772"/>
                </a:cubicBezTo>
                <a:lnTo>
                  <a:pt x="38174" y="98673"/>
                </a:lnTo>
                <a:lnTo>
                  <a:pt x="65075" y="98673"/>
                </a:lnTo>
                <a:lnTo>
                  <a:pt x="65075" y="79698"/>
                </a:lnTo>
                <a:cubicBezTo>
                  <a:pt x="65075" y="76126"/>
                  <a:pt x="65205" y="71307"/>
                  <a:pt x="65465" y="65243"/>
                </a:cubicBezTo>
                <a:cubicBezTo>
                  <a:pt x="65726" y="59178"/>
                  <a:pt x="65931" y="55997"/>
                  <a:pt x="66079" y="55699"/>
                </a:cubicBezTo>
                <a:lnTo>
                  <a:pt x="64852" y="55699"/>
                </a:lnTo>
                <a:close/>
              </a:path>
            </a:pathLst>
          </a:custGeom>
          <a:solidFill>
            <a:schemeClr val="accent4"/>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Rectangle 17">
            <a:extLst>
              <a:ext uri="{FF2B5EF4-FFF2-40B4-BE49-F238E27FC236}">
                <a16:creationId xmlns:a16="http://schemas.microsoft.com/office/drawing/2014/main" id="{E260AAA0-6FA7-F141-8876-94708F255591}"/>
              </a:ext>
            </a:extLst>
          </p:cNvPr>
          <p:cNvSpPr/>
          <p:nvPr/>
        </p:nvSpPr>
        <p:spPr>
          <a:xfrm>
            <a:off x="7288439" y="2406795"/>
            <a:ext cx="3105512" cy="424603"/>
          </a:xfrm>
          <a:prstGeom prst="rect">
            <a:avLst/>
          </a:prstGeom>
        </p:spPr>
        <p:txBody>
          <a:bodyPr wrap="square" lIns="0" tIns="0" rIns="0" bIns="0">
            <a:spAutoFit/>
          </a:bodyPr>
          <a:lstStyle/>
          <a:p>
            <a:pPr>
              <a:lnSpc>
                <a:spcPct val="130000"/>
              </a:lnSpc>
            </a:pP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amet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consectetur</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elit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Nulla</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augue</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leoaximus</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endParaRPr lang="en-US" sz="1100" dirty="0">
              <a:solidFill>
                <a:schemeClr val="bg1"/>
              </a:solidFill>
              <a:latin typeface="Poppins" panose="00000500000000000000" pitchFamily="2" charset="0"/>
              <a:cs typeface="Poppins" panose="00000500000000000000" pitchFamily="2" charset="0"/>
            </a:endParaRPr>
          </a:p>
        </p:txBody>
      </p:sp>
      <p:sp>
        <p:nvSpPr>
          <p:cNvPr id="19" name="TextBox 18">
            <a:extLst>
              <a:ext uri="{FF2B5EF4-FFF2-40B4-BE49-F238E27FC236}">
                <a16:creationId xmlns:a16="http://schemas.microsoft.com/office/drawing/2014/main" id="{8F4C1CA8-F34F-14B9-6B64-148506CDB5DA}"/>
              </a:ext>
            </a:extLst>
          </p:cNvPr>
          <p:cNvSpPr txBox="1"/>
          <p:nvPr/>
        </p:nvSpPr>
        <p:spPr>
          <a:xfrm>
            <a:off x="7288439" y="2118143"/>
            <a:ext cx="2260273" cy="246221"/>
          </a:xfrm>
          <a:prstGeom prst="rect">
            <a:avLst/>
          </a:prstGeom>
          <a:noFill/>
        </p:spPr>
        <p:txBody>
          <a:bodyPr wrap="square" lIns="0" tIns="0" rIns="0" bIns="0" rtlCol="0">
            <a:spAutoFit/>
          </a:bodyPr>
          <a:lstStyle/>
          <a:p>
            <a:r>
              <a:rPr lang="en-US" sz="1600" b="1" spc="300">
                <a:solidFill>
                  <a:schemeClr val="bg1"/>
                </a:solidFill>
                <a:latin typeface="Barlow" panose="00000500000000000000" pitchFamily="2" charset="0"/>
              </a:rPr>
              <a:t>OPTION 04</a:t>
            </a:r>
          </a:p>
        </p:txBody>
      </p:sp>
      <p:sp>
        <p:nvSpPr>
          <p:cNvPr id="20" name="Shape 2447">
            <a:extLst>
              <a:ext uri="{FF2B5EF4-FFF2-40B4-BE49-F238E27FC236}">
                <a16:creationId xmlns:a16="http://schemas.microsoft.com/office/drawing/2014/main" id="{8DCCB76C-7992-0C2B-94EE-DFF07F110AC9}"/>
              </a:ext>
            </a:extLst>
          </p:cNvPr>
          <p:cNvSpPr/>
          <p:nvPr/>
        </p:nvSpPr>
        <p:spPr>
          <a:xfrm>
            <a:off x="10503568" y="2277649"/>
            <a:ext cx="403451" cy="330071"/>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2" name="Freeform: Shape 21">
            <a:extLst>
              <a:ext uri="{FF2B5EF4-FFF2-40B4-BE49-F238E27FC236}">
                <a16:creationId xmlns:a16="http://schemas.microsoft.com/office/drawing/2014/main" id="{284EE4E2-7CC8-4D67-1D5B-08B6E31895F7}"/>
              </a:ext>
            </a:extLst>
          </p:cNvPr>
          <p:cNvSpPr/>
          <p:nvPr/>
        </p:nvSpPr>
        <p:spPr>
          <a:xfrm>
            <a:off x="1270414" y="4922250"/>
            <a:ext cx="4610694" cy="979584"/>
          </a:xfrm>
          <a:custGeom>
            <a:avLst/>
            <a:gdLst>
              <a:gd name="connsiteX0" fmla="*/ 0 w 4652980"/>
              <a:gd name="connsiteY0" fmla="*/ 0 h 988568"/>
              <a:gd name="connsiteX1" fmla="*/ 4299883 w 4652980"/>
              <a:gd name="connsiteY1" fmla="*/ 0 h 988568"/>
              <a:gd name="connsiteX2" fmla="*/ 4652980 w 4652980"/>
              <a:gd name="connsiteY2" fmla="*/ 494284 h 988568"/>
              <a:gd name="connsiteX3" fmla="*/ 4299883 w 4652980"/>
              <a:gd name="connsiteY3" fmla="*/ 988568 h 988568"/>
              <a:gd name="connsiteX4" fmla="*/ 136678 w 4652980"/>
              <a:gd name="connsiteY4" fmla="*/ 988568 h 988568"/>
              <a:gd name="connsiteX5" fmla="*/ 184530 w 4652980"/>
              <a:gd name="connsiteY5" fmla="*/ 971790 h 988568"/>
              <a:gd name="connsiteX6" fmla="*/ 244435 w 4652980"/>
              <a:gd name="connsiteY6" fmla="*/ 937179 h 988568"/>
              <a:gd name="connsiteX7" fmla="*/ 353638 w 4652980"/>
              <a:gd name="connsiteY7" fmla="*/ 720129 h 988568"/>
              <a:gd name="connsiteX8" fmla="*/ 106160 w 4652980"/>
              <a:gd name="connsiteY8" fmla="*/ 486172 h 988568"/>
              <a:gd name="connsiteX9" fmla="*/ 106160 w 4652980"/>
              <a:gd name="connsiteY9" fmla="*/ 482113 h 988568"/>
              <a:gd name="connsiteX10" fmla="*/ 268442 w 4652980"/>
              <a:gd name="connsiteY10" fmla="*/ 386430 h 988568"/>
              <a:gd name="connsiteX11" fmla="*/ 324561 w 4652980"/>
              <a:gd name="connsiteY11" fmla="*/ 228547 h 988568"/>
              <a:gd name="connsiteX12" fmla="*/ 237335 w 4652980"/>
              <a:gd name="connsiteY12" fmla="*/ 60856 h 988568"/>
              <a:gd name="connsiteX13" fmla="*/ 69222 w 4652980"/>
              <a:gd name="connsiteY13" fmla="*/ 3803 h 988568"/>
              <a:gd name="connsiteX14" fmla="*/ 0 w 4652980"/>
              <a:gd name="connsiteY14" fmla="*/ 176 h 988568"/>
              <a:gd name="connsiteX15" fmla="*/ 0 w 4652980"/>
              <a:gd name="connsiteY15" fmla="*/ 0 h 98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2980" h="988568">
                <a:moveTo>
                  <a:pt x="0" y="0"/>
                </a:moveTo>
                <a:lnTo>
                  <a:pt x="4299883" y="0"/>
                </a:lnTo>
                <a:lnTo>
                  <a:pt x="4652980" y="494284"/>
                </a:lnTo>
                <a:lnTo>
                  <a:pt x="4299883" y="988568"/>
                </a:lnTo>
                <a:lnTo>
                  <a:pt x="136678" y="988568"/>
                </a:lnTo>
                <a:lnTo>
                  <a:pt x="184530" y="971790"/>
                </a:lnTo>
                <a:cubicBezTo>
                  <a:pt x="206266" y="961901"/>
                  <a:pt x="226234" y="950364"/>
                  <a:pt x="244435" y="937179"/>
                </a:cubicBezTo>
                <a:cubicBezTo>
                  <a:pt x="317237" y="884434"/>
                  <a:pt x="353638" y="812086"/>
                  <a:pt x="353638" y="720129"/>
                </a:cubicBezTo>
                <a:cubicBezTo>
                  <a:pt x="353638" y="584889"/>
                  <a:pt x="271143" y="506907"/>
                  <a:pt x="106160" y="486172"/>
                </a:cubicBezTo>
                <a:lnTo>
                  <a:pt x="106160" y="482113"/>
                </a:lnTo>
                <a:cubicBezTo>
                  <a:pt x="176933" y="462280"/>
                  <a:pt x="231023" y="430386"/>
                  <a:pt x="268442" y="386430"/>
                </a:cubicBezTo>
                <a:cubicBezTo>
                  <a:pt x="305854" y="342481"/>
                  <a:pt x="324561" y="289851"/>
                  <a:pt x="324561" y="228547"/>
                </a:cubicBezTo>
                <a:cubicBezTo>
                  <a:pt x="324561" y="157326"/>
                  <a:pt x="295490" y="101424"/>
                  <a:pt x="237335" y="60856"/>
                </a:cubicBezTo>
                <a:cubicBezTo>
                  <a:pt x="193723" y="30429"/>
                  <a:pt x="137685" y="11411"/>
                  <a:pt x="69222" y="3803"/>
                </a:cubicBezTo>
                <a:lnTo>
                  <a:pt x="0" y="176"/>
                </a:lnTo>
                <a:lnTo>
                  <a:pt x="0" y="0"/>
                </a:lnTo>
                <a:close/>
              </a:path>
            </a:pathLst>
          </a:custGeom>
          <a:solidFill>
            <a:schemeClr val="accent3"/>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Shape 22">
            <a:extLst>
              <a:ext uri="{FF2B5EF4-FFF2-40B4-BE49-F238E27FC236}">
                <a16:creationId xmlns:a16="http://schemas.microsoft.com/office/drawing/2014/main" id="{919B3A49-2C2E-5E4A-72CE-6EB55EFBA256}"/>
              </a:ext>
            </a:extLst>
          </p:cNvPr>
          <p:cNvSpPr/>
          <p:nvPr/>
        </p:nvSpPr>
        <p:spPr>
          <a:xfrm>
            <a:off x="919985" y="4922249"/>
            <a:ext cx="700853" cy="1007058"/>
          </a:xfrm>
          <a:custGeom>
            <a:avLst/>
            <a:gdLst/>
            <a:ahLst/>
            <a:cxnLst/>
            <a:rect l="l" t="t" r="r" b="b"/>
            <a:pathLst>
              <a:path w="116756" h="167767">
                <a:moveTo>
                  <a:pt x="57820" y="0"/>
                </a:moveTo>
                <a:cubicBezTo>
                  <a:pt x="74712" y="0"/>
                  <a:pt x="87958" y="3349"/>
                  <a:pt x="97557" y="10046"/>
                </a:cubicBezTo>
                <a:cubicBezTo>
                  <a:pt x="107157" y="16743"/>
                  <a:pt x="111956" y="25971"/>
                  <a:pt x="111956" y="37728"/>
                </a:cubicBezTo>
                <a:cubicBezTo>
                  <a:pt x="111956" y="47848"/>
                  <a:pt x="108868" y="56536"/>
                  <a:pt x="102692" y="63791"/>
                </a:cubicBezTo>
                <a:cubicBezTo>
                  <a:pt x="96515" y="71047"/>
                  <a:pt x="87586" y="76312"/>
                  <a:pt x="75903" y="79586"/>
                </a:cubicBezTo>
                <a:lnTo>
                  <a:pt x="75903" y="80256"/>
                </a:lnTo>
                <a:cubicBezTo>
                  <a:pt x="103138" y="83679"/>
                  <a:pt x="116756" y="96552"/>
                  <a:pt x="116756" y="118877"/>
                </a:cubicBezTo>
                <a:cubicBezTo>
                  <a:pt x="116756" y="134057"/>
                  <a:pt x="110747" y="146000"/>
                  <a:pt x="98729" y="154707"/>
                </a:cubicBezTo>
                <a:cubicBezTo>
                  <a:pt x="86711" y="163413"/>
                  <a:pt x="70024" y="167767"/>
                  <a:pt x="48667" y="167767"/>
                </a:cubicBezTo>
                <a:cubicBezTo>
                  <a:pt x="39886" y="167767"/>
                  <a:pt x="31757" y="167134"/>
                  <a:pt x="24278" y="165869"/>
                </a:cubicBezTo>
                <a:cubicBezTo>
                  <a:pt x="16799" y="164604"/>
                  <a:pt x="8707" y="162297"/>
                  <a:pt x="0" y="158948"/>
                </a:cubicBezTo>
                <a:lnTo>
                  <a:pt x="0" y="122337"/>
                </a:lnTo>
                <a:cubicBezTo>
                  <a:pt x="7144" y="125983"/>
                  <a:pt x="14418" y="128681"/>
                  <a:pt x="21822" y="130429"/>
                </a:cubicBezTo>
                <a:cubicBezTo>
                  <a:pt x="29227" y="132178"/>
                  <a:pt x="36054" y="133052"/>
                  <a:pt x="42305" y="133052"/>
                </a:cubicBezTo>
                <a:cubicBezTo>
                  <a:pt x="51979" y="133052"/>
                  <a:pt x="59029" y="131694"/>
                  <a:pt x="63457" y="128978"/>
                </a:cubicBezTo>
                <a:cubicBezTo>
                  <a:pt x="67885" y="126262"/>
                  <a:pt x="70099" y="122002"/>
                  <a:pt x="70099" y="116198"/>
                </a:cubicBezTo>
                <a:cubicBezTo>
                  <a:pt x="70099" y="111733"/>
                  <a:pt x="68945" y="108291"/>
                  <a:pt x="66638" y="105873"/>
                </a:cubicBezTo>
                <a:cubicBezTo>
                  <a:pt x="64331" y="103454"/>
                  <a:pt x="60611" y="101631"/>
                  <a:pt x="55476" y="100403"/>
                </a:cubicBezTo>
                <a:cubicBezTo>
                  <a:pt x="50342" y="99175"/>
                  <a:pt x="43644" y="98561"/>
                  <a:pt x="35384" y="98561"/>
                </a:cubicBezTo>
                <a:lnTo>
                  <a:pt x="25338" y="98561"/>
                </a:lnTo>
                <a:lnTo>
                  <a:pt x="25338" y="65410"/>
                </a:lnTo>
                <a:lnTo>
                  <a:pt x="35608" y="65410"/>
                </a:lnTo>
                <a:cubicBezTo>
                  <a:pt x="58006" y="65410"/>
                  <a:pt x="69206" y="59680"/>
                  <a:pt x="69206" y="48220"/>
                </a:cubicBezTo>
                <a:cubicBezTo>
                  <a:pt x="69206" y="43904"/>
                  <a:pt x="67550" y="40705"/>
                  <a:pt x="64238" y="38621"/>
                </a:cubicBezTo>
                <a:cubicBezTo>
                  <a:pt x="60927" y="36537"/>
                  <a:pt x="56481" y="35496"/>
                  <a:pt x="50900" y="35496"/>
                </a:cubicBezTo>
                <a:cubicBezTo>
                  <a:pt x="40482" y="35496"/>
                  <a:pt x="29692" y="38993"/>
                  <a:pt x="18530" y="45988"/>
                </a:cubicBezTo>
                <a:lnTo>
                  <a:pt x="224" y="16520"/>
                </a:lnTo>
                <a:cubicBezTo>
                  <a:pt x="8856" y="10567"/>
                  <a:pt x="17692" y="6325"/>
                  <a:pt x="26734" y="3795"/>
                </a:cubicBezTo>
                <a:cubicBezTo>
                  <a:pt x="35775" y="1265"/>
                  <a:pt x="46137" y="0"/>
                  <a:pt x="57820" y="0"/>
                </a:cubicBezTo>
                <a:close/>
              </a:path>
            </a:pathLst>
          </a:custGeom>
          <a:solidFill>
            <a:schemeClr val="accent3"/>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Rectangle 23">
            <a:extLst>
              <a:ext uri="{FF2B5EF4-FFF2-40B4-BE49-F238E27FC236}">
                <a16:creationId xmlns:a16="http://schemas.microsoft.com/office/drawing/2014/main" id="{1F5D06D8-4B08-8839-B9D8-D141FF1261E4}"/>
              </a:ext>
            </a:extLst>
          </p:cNvPr>
          <p:cNvSpPr/>
          <p:nvPr/>
        </p:nvSpPr>
        <p:spPr>
          <a:xfrm>
            <a:off x="1903596" y="5351262"/>
            <a:ext cx="3105512" cy="424603"/>
          </a:xfrm>
          <a:prstGeom prst="rect">
            <a:avLst/>
          </a:prstGeom>
        </p:spPr>
        <p:txBody>
          <a:bodyPr wrap="square" lIns="0" tIns="0" rIns="0" bIns="0">
            <a:spAutoFit/>
          </a:bodyPr>
          <a:lstStyle/>
          <a:p>
            <a:pPr>
              <a:lnSpc>
                <a:spcPct val="130000"/>
              </a:lnSpc>
            </a:pP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amet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consectetur</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elit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Nulla</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augue</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leoaximus</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endParaRPr lang="en-US" sz="1100" dirty="0">
              <a:solidFill>
                <a:schemeClr val="bg1"/>
              </a:solidFill>
              <a:latin typeface="Poppins" panose="00000500000000000000" pitchFamily="2" charset="0"/>
              <a:cs typeface="Poppins" panose="00000500000000000000" pitchFamily="2" charset="0"/>
            </a:endParaRPr>
          </a:p>
        </p:txBody>
      </p:sp>
      <p:sp>
        <p:nvSpPr>
          <p:cNvPr id="25" name="TextBox 24">
            <a:extLst>
              <a:ext uri="{FF2B5EF4-FFF2-40B4-BE49-F238E27FC236}">
                <a16:creationId xmlns:a16="http://schemas.microsoft.com/office/drawing/2014/main" id="{6800887E-B73C-1114-3938-1F11DB427D24}"/>
              </a:ext>
            </a:extLst>
          </p:cNvPr>
          <p:cNvSpPr txBox="1"/>
          <p:nvPr/>
        </p:nvSpPr>
        <p:spPr>
          <a:xfrm>
            <a:off x="1903596" y="5062610"/>
            <a:ext cx="2260273" cy="246221"/>
          </a:xfrm>
          <a:prstGeom prst="rect">
            <a:avLst/>
          </a:prstGeom>
          <a:noFill/>
        </p:spPr>
        <p:txBody>
          <a:bodyPr wrap="square" lIns="0" tIns="0" rIns="0" bIns="0" rtlCol="0">
            <a:spAutoFit/>
          </a:bodyPr>
          <a:lstStyle/>
          <a:p>
            <a:r>
              <a:rPr lang="en-US" sz="1600" b="1" spc="300">
                <a:solidFill>
                  <a:schemeClr val="bg1"/>
                </a:solidFill>
                <a:latin typeface="Barlow" panose="00000500000000000000" pitchFamily="2" charset="0"/>
              </a:rPr>
              <a:t>OPTION 03</a:t>
            </a:r>
          </a:p>
        </p:txBody>
      </p:sp>
      <p:sp>
        <p:nvSpPr>
          <p:cNvPr id="26" name="Shape 2476">
            <a:extLst>
              <a:ext uri="{FF2B5EF4-FFF2-40B4-BE49-F238E27FC236}">
                <a16:creationId xmlns:a16="http://schemas.microsoft.com/office/drawing/2014/main" id="{783C0235-6F8A-3F1B-B245-0FD1370B5041}"/>
              </a:ext>
            </a:extLst>
          </p:cNvPr>
          <p:cNvSpPr/>
          <p:nvPr/>
        </p:nvSpPr>
        <p:spPr>
          <a:xfrm>
            <a:off x="5118474" y="5265279"/>
            <a:ext cx="403451" cy="40342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8" name="Freeform: Shape 27">
            <a:extLst>
              <a:ext uri="{FF2B5EF4-FFF2-40B4-BE49-F238E27FC236}">
                <a16:creationId xmlns:a16="http://schemas.microsoft.com/office/drawing/2014/main" id="{D47228D8-F6BC-F4AD-746E-5F1E939DE156}"/>
              </a:ext>
            </a:extLst>
          </p:cNvPr>
          <p:cNvSpPr/>
          <p:nvPr/>
        </p:nvSpPr>
        <p:spPr>
          <a:xfrm>
            <a:off x="1276108" y="3451162"/>
            <a:ext cx="4610694" cy="979584"/>
          </a:xfrm>
          <a:custGeom>
            <a:avLst/>
            <a:gdLst>
              <a:gd name="connsiteX0" fmla="*/ 124329 w 4652980"/>
              <a:gd name="connsiteY0" fmla="*/ 0 h 988568"/>
              <a:gd name="connsiteX1" fmla="*/ 4299883 w 4652980"/>
              <a:gd name="connsiteY1" fmla="*/ 0 h 988568"/>
              <a:gd name="connsiteX2" fmla="*/ 4652980 w 4652980"/>
              <a:gd name="connsiteY2" fmla="*/ 494284 h 988568"/>
              <a:gd name="connsiteX3" fmla="*/ 4299883 w 4652980"/>
              <a:gd name="connsiteY3" fmla="*/ 988568 h 988568"/>
              <a:gd name="connsiteX4" fmla="*/ 364120 w 4652980"/>
              <a:gd name="connsiteY4" fmla="*/ 988568 h 988568"/>
              <a:gd name="connsiteX5" fmla="*/ 364120 w 4652980"/>
              <a:gd name="connsiteY5" fmla="*/ 768138 h 988568"/>
              <a:gd name="connsiteX6" fmla="*/ 0 w 4652980"/>
              <a:gd name="connsiteY6" fmla="*/ 768138 h 988568"/>
              <a:gd name="connsiteX7" fmla="*/ 0 w 4652980"/>
              <a:gd name="connsiteY7" fmla="*/ 752512 h 988568"/>
              <a:gd name="connsiteX8" fmla="*/ 65228 w 4652980"/>
              <a:gd name="connsiteY8" fmla="*/ 693586 h 988568"/>
              <a:gd name="connsiteX9" fmla="*/ 204880 w 4652980"/>
              <a:gd name="connsiteY9" fmla="*/ 561229 h 988568"/>
              <a:gd name="connsiteX10" fmla="*/ 285684 w 4652980"/>
              <a:gd name="connsiteY10" fmla="*/ 460815 h 988568"/>
              <a:gd name="connsiteX11" fmla="*/ 330651 w 4652980"/>
              <a:gd name="connsiteY11" fmla="*/ 363782 h 988568"/>
              <a:gd name="connsiteX12" fmla="*/ 345184 w 4652980"/>
              <a:gd name="connsiteY12" fmla="*/ 256268 h 988568"/>
              <a:gd name="connsiteX13" fmla="*/ 303603 w 4652980"/>
              <a:gd name="connsiteY13" fmla="*/ 115964 h 988568"/>
              <a:gd name="connsiteX14" fmla="*/ 186621 w 4652980"/>
              <a:gd name="connsiteY14" fmla="*/ 19610 h 988568"/>
              <a:gd name="connsiteX15" fmla="*/ 124329 w 4652980"/>
              <a:gd name="connsiteY15" fmla="*/ 0 h 98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2980" h="988568">
                <a:moveTo>
                  <a:pt x="124329" y="0"/>
                </a:moveTo>
                <a:lnTo>
                  <a:pt x="4299883" y="0"/>
                </a:lnTo>
                <a:lnTo>
                  <a:pt x="4652980" y="494284"/>
                </a:lnTo>
                <a:lnTo>
                  <a:pt x="4299883" y="988568"/>
                </a:lnTo>
                <a:lnTo>
                  <a:pt x="364120" y="988568"/>
                </a:lnTo>
                <a:lnTo>
                  <a:pt x="364120" y="768138"/>
                </a:lnTo>
                <a:lnTo>
                  <a:pt x="0" y="768138"/>
                </a:lnTo>
                <a:lnTo>
                  <a:pt x="0" y="752512"/>
                </a:lnTo>
                <a:lnTo>
                  <a:pt x="65228" y="693586"/>
                </a:lnTo>
                <a:cubicBezTo>
                  <a:pt x="133142" y="631717"/>
                  <a:pt x="179691" y="587598"/>
                  <a:pt x="204880" y="561229"/>
                </a:cubicBezTo>
                <a:cubicBezTo>
                  <a:pt x="238464" y="526063"/>
                  <a:pt x="265397" y="492594"/>
                  <a:pt x="285684" y="460815"/>
                </a:cubicBezTo>
                <a:cubicBezTo>
                  <a:pt x="305966" y="429036"/>
                  <a:pt x="320959" y="396688"/>
                  <a:pt x="330651" y="363782"/>
                </a:cubicBezTo>
                <a:cubicBezTo>
                  <a:pt x="340343" y="330876"/>
                  <a:pt x="345184" y="295038"/>
                  <a:pt x="345184" y="256268"/>
                </a:cubicBezTo>
                <a:cubicBezTo>
                  <a:pt x="345184" y="204432"/>
                  <a:pt x="331323" y="157660"/>
                  <a:pt x="303603" y="115964"/>
                </a:cubicBezTo>
                <a:cubicBezTo>
                  <a:pt x="275877" y="74269"/>
                  <a:pt x="236889" y="42151"/>
                  <a:pt x="186621" y="19610"/>
                </a:cubicBezTo>
                <a:lnTo>
                  <a:pt x="124329" y="0"/>
                </a:lnTo>
                <a:close/>
              </a:path>
            </a:pathLst>
          </a:cu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0F132377-0F9B-F982-62FD-8C520E3FBD8F}"/>
              </a:ext>
            </a:extLst>
          </p:cNvPr>
          <p:cNvSpPr/>
          <p:nvPr/>
        </p:nvSpPr>
        <p:spPr>
          <a:xfrm>
            <a:off x="915295" y="3437091"/>
            <a:ext cx="721623" cy="993653"/>
          </a:xfrm>
          <a:custGeom>
            <a:avLst/>
            <a:gdLst/>
            <a:ahLst/>
            <a:cxnLst/>
            <a:rect l="l" t="t" r="r" b="b"/>
            <a:pathLst>
              <a:path w="120216" h="165534">
                <a:moveTo>
                  <a:pt x="62619" y="0"/>
                </a:moveTo>
                <a:cubicBezTo>
                  <a:pt x="73186" y="0"/>
                  <a:pt x="82618" y="1860"/>
                  <a:pt x="90915" y="5581"/>
                </a:cubicBezTo>
                <a:cubicBezTo>
                  <a:pt x="99213" y="9302"/>
                  <a:pt x="105649" y="14604"/>
                  <a:pt x="110226" y="21487"/>
                </a:cubicBezTo>
                <a:cubicBezTo>
                  <a:pt x="114802" y="28370"/>
                  <a:pt x="117090" y="36091"/>
                  <a:pt x="117090" y="44648"/>
                </a:cubicBezTo>
                <a:cubicBezTo>
                  <a:pt x="117090" y="51048"/>
                  <a:pt x="116291" y="56964"/>
                  <a:pt x="114691" y="62396"/>
                </a:cubicBezTo>
                <a:cubicBezTo>
                  <a:pt x="113091" y="67828"/>
                  <a:pt x="110616" y="73168"/>
                  <a:pt x="107268" y="78414"/>
                </a:cubicBezTo>
                <a:cubicBezTo>
                  <a:pt x="103919" y="83660"/>
                  <a:pt x="99473" y="89185"/>
                  <a:pt x="93929" y="94990"/>
                </a:cubicBezTo>
                <a:cubicBezTo>
                  <a:pt x="88385" y="100794"/>
                  <a:pt x="76572" y="111807"/>
                  <a:pt x="58489" y="128029"/>
                </a:cubicBezTo>
                <a:lnTo>
                  <a:pt x="58489" y="129146"/>
                </a:lnTo>
                <a:lnTo>
                  <a:pt x="120216" y="129146"/>
                </a:lnTo>
                <a:lnTo>
                  <a:pt x="120216" y="165534"/>
                </a:lnTo>
                <a:lnTo>
                  <a:pt x="1786" y="165534"/>
                </a:lnTo>
                <a:lnTo>
                  <a:pt x="1786" y="136513"/>
                </a:lnTo>
                <a:lnTo>
                  <a:pt x="41635" y="96217"/>
                </a:lnTo>
                <a:cubicBezTo>
                  <a:pt x="53020" y="84311"/>
                  <a:pt x="60461" y="76181"/>
                  <a:pt x="63959" y="71828"/>
                </a:cubicBezTo>
                <a:cubicBezTo>
                  <a:pt x="67456" y="67475"/>
                  <a:pt x="69893" y="63736"/>
                  <a:pt x="71270" y="60610"/>
                </a:cubicBezTo>
                <a:cubicBezTo>
                  <a:pt x="72647" y="57485"/>
                  <a:pt x="73335" y="54211"/>
                  <a:pt x="73335" y="50788"/>
                </a:cubicBezTo>
                <a:cubicBezTo>
                  <a:pt x="73335" y="46546"/>
                  <a:pt x="71958" y="43197"/>
                  <a:pt x="69205" y="40742"/>
                </a:cubicBezTo>
                <a:cubicBezTo>
                  <a:pt x="66452" y="38286"/>
                  <a:pt x="62582" y="37058"/>
                  <a:pt x="57596" y="37058"/>
                </a:cubicBezTo>
                <a:cubicBezTo>
                  <a:pt x="52462" y="37058"/>
                  <a:pt x="47271" y="38528"/>
                  <a:pt x="42025" y="41467"/>
                </a:cubicBezTo>
                <a:cubicBezTo>
                  <a:pt x="36779" y="44407"/>
                  <a:pt x="30845" y="48741"/>
                  <a:pt x="24222" y="54471"/>
                </a:cubicBezTo>
                <a:lnTo>
                  <a:pt x="0" y="26119"/>
                </a:lnTo>
                <a:cubicBezTo>
                  <a:pt x="8409" y="18604"/>
                  <a:pt x="15478" y="13227"/>
                  <a:pt x="21208" y="9990"/>
                </a:cubicBezTo>
                <a:cubicBezTo>
                  <a:pt x="26938" y="6753"/>
                  <a:pt x="33170" y="4279"/>
                  <a:pt x="39905" y="2567"/>
                </a:cubicBezTo>
                <a:cubicBezTo>
                  <a:pt x="46639" y="856"/>
                  <a:pt x="54211" y="0"/>
                  <a:pt x="62619" y="0"/>
                </a:cubicBezTo>
                <a:close/>
              </a:path>
            </a:pathLst>
          </a:cu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Rectangle 29">
            <a:extLst>
              <a:ext uri="{FF2B5EF4-FFF2-40B4-BE49-F238E27FC236}">
                <a16:creationId xmlns:a16="http://schemas.microsoft.com/office/drawing/2014/main" id="{F7132A29-BA91-786C-E5BE-1F01F4498590}"/>
              </a:ext>
            </a:extLst>
          </p:cNvPr>
          <p:cNvSpPr/>
          <p:nvPr/>
        </p:nvSpPr>
        <p:spPr>
          <a:xfrm>
            <a:off x="1903596" y="3880175"/>
            <a:ext cx="3105512" cy="424603"/>
          </a:xfrm>
          <a:prstGeom prst="rect">
            <a:avLst/>
          </a:prstGeom>
        </p:spPr>
        <p:txBody>
          <a:bodyPr wrap="square" lIns="0" tIns="0" rIns="0" bIns="0">
            <a:spAutoFit/>
          </a:bodyPr>
          <a:lstStyle/>
          <a:p>
            <a:pPr>
              <a:lnSpc>
                <a:spcPct val="130000"/>
              </a:lnSpc>
            </a:pP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amet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consectetur</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elit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Nulla</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augue</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leoaximus</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endParaRPr lang="en-US" sz="1100" dirty="0">
              <a:solidFill>
                <a:schemeClr val="bg1"/>
              </a:solidFill>
              <a:latin typeface="Poppins" panose="00000500000000000000" pitchFamily="2" charset="0"/>
              <a:cs typeface="Poppins" panose="00000500000000000000" pitchFamily="2" charset="0"/>
            </a:endParaRPr>
          </a:p>
        </p:txBody>
      </p:sp>
      <p:sp>
        <p:nvSpPr>
          <p:cNvPr id="31" name="TextBox 30">
            <a:extLst>
              <a:ext uri="{FF2B5EF4-FFF2-40B4-BE49-F238E27FC236}">
                <a16:creationId xmlns:a16="http://schemas.microsoft.com/office/drawing/2014/main" id="{F164A6D7-36CA-965C-4C15-D89DB585F4A3}"/>
              </a:ext>
            </a:extLst>
          </p:cNvPr>
          <p:cNvSpPr txBox="1"/>
          <p:nvPr/>
        </p:nvSpPr>
        <p:spPr>
          <a:xfrm>
            <a:off x="1903596" y="3591523"/>
            <a:ext cx="2260273" cy="246221"/>
          </a:xfrm>
          <a:prstGeom prst="rect">
            <a:avLst/>
          </a:prstGeom>
          <a:noFill/>
        </p:spPr>
        <p:txBody>
          <a:bodyPr wrap="square" lIns="0" tIns="0" rIns="0" bIns="0" rtlCol="0">
            <a:spAutoFit/>
          </a:bodyPr>
          <a:lstStyle/>
          <a:p>
            <a:r>
              <a:rPr lang="en-US" sz="1600" b="1" spc="300">
                <a:solidFill>
                  <a:schemeClr val="bg1"/>
                </a:solidFill>
                <a:latin typeface="Barlow" panose="00000500000000000000" pitchFamily="2" charset="0"/>
              </a:rPr>
              <a:t>OPTION 02</a:t>
            </a:r>
          </a:p>
        </p:txBody>
      </p:sp>
      <p:sp>
        <p:nvSpPr>
          <p:cNvPr id="32" name="Shape 2627">
            <a:extLst>
              <a:ext uri="{FF2B5EF4-FFF2-40B4-BE49-F238E27FC236}">
                <a16:creationId xmlns:a16="http://schemas.microsoft.com/office/drawing/2014/main" id="{05D45C68-BB81-0A60-A487-9A1015119B00}"/>
              </a:ext>
            </a:extLst>
          </p:cNvPr>
          <p:cNvSpPr/>
          <p:nvPr/>
        </p:nvSpPr>
        <p:spPr>
          <a:xfrm>
            <a:off x="5118474" y="3731877"/>
            <a:ext cx="403451" cy="40342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4" name="Arrow: Pentagon 33">
            <a:extLst>
              <a:ext uri="{FF2B5EF4-FFF2-40B4-BE49-F238E27FC236}">
                <a16:creationId xmlns:a16="http://schemas.microsoft.com/office/drawing/2014/main" id="{A55068F2-B245-A68B-D6DE-FC031ED635A2}"/>
              </a:ext>
            </a:extLst>
          </p:cNvPr>
          <p:cNvSpPr/>
          <p:nvPr/>
        </p:nvSpPr>
        <p:spPr>
          <a:xfrm>
            <a:off x="1468239" y="1966004"/>
            <a:ext cx="4445193" cy="979584"/>
          </a:xfrm>
          <a:prstGeom prst="homePlate">
            <a:avLst>
              <a:gd name="adj" fmla="val 35718"/>
            </a:avLst>
          </a:prstGeom>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409644-1A1F-C09C-8961-4E28623B0515}"/>
              </a:ext>
            </a:extLst>
          </p:cNvPr>
          <p:cNvSpPr/>
          <p:nvPr/>
        </p:nvSpPr>
        <p:spPr>
          <a:xfrm>
            <a:off x="893353" y="1966004"/>
            <a:ext cx="574886" cy="979584"/>
          </a:xfrm>
          <a:custGeom>
            <a:avLst/>
            <a:gdLst/>
            <a:ahLst/>
            <a:cxnLst/>
            <a:rect l="l" t="t" r="r" b="b"/>
            <a:pathLst>
              <a:path w="95771" h="163190">
                <a:moveTo>
                  <a:pt x="56034" y="0"/>
                </a:moveTo>
                <a:lnTo>
                  <a:pt x="95771" y="0"/>
                </a:lnTo>
                <a:lnTo>
                  <a:pt x="95771" y="163190"/>
                </a:lnTo>
                <a:lnTo>
                  <a:pt x="51011" y="163190"/>
                </a:lnTo>
                <a:lnTo>
                  <a:pt x="51011" y="76795"/>
                </a:lnTo>
                <a:cubicBezTo>
                  <a:pt x="51011" y="66303"/>
                  <a:pt x="51234" y="56704"/>
                  <a:pt x="51681" y="47997"/>
                </a:cubicBezTo>
                <a:cubicBezTo>
                  <a:pt x="48927" y="51346"/>
                  <a:pt x="45504" y="54843"/>
                  <a:pt x="41412" y="58490"/>
                </a:cubicBezTo>
                <a:lnTo>
                  <a:pt x="22883" y="73782"/>
                </a:lnTo>
                <a:lnTo>
                  <a:pt x="0" y="45653"/>
                </a:lnTo>
                <a:lnTo>
                  <a:pt x="56034" y="0"/>
                </a:lnTo>
                <a:close/>
              </a:path>
            </a:pathLst>
          </a:custGeom>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Rectangle 35">
            <a:extLst>
              <a:ext uri="{FF2B5EF4-FFF2-40B4-BE49-F238E27FC236}">
                <a16:creationId xmlns:a16="http://schemas.microsoft.com/office/drawing/2014/main" id="{9BB90275-8C12-7E9D-4215-AF3409C3165C}"/>
              </a:ext>
            </a:extLst>
          </p:cNvPr>
          <p:cNvSpPr/>
          <p:nvPr/>
        </p:nvSpPr>
        <p:spPr>
          <a:xfrm>
            <a:off x="1903596" y="2406795"/>
            <a:ext cx="3105512" cy="424603"/>
          </a:xfrm>
          <a:prstGeom prst="rect">
            <a:avLst/>
          </a:prstGeom>
        </p:spPr>
        <p:txBody>
          <a:bodyPr wrap="square" lIns="0" tIns="0" rIns="0" bIns="0">
            <a:spAutoFit/>
          </a:bodyPr>
          <a:lstStyle/>
          <a:p>
            <a:pPr>
              <a:lnSpc>
                <a:spcPct val="130000"/>
              </a:lnSpc>
            </a:pP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amet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consectetur</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elit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Nulla</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augue</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leoaximus</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endParaRPr lang="en-US" sz="1100" dirty="0">
              <a:solidFill>
                <a:schemeClr val="bg1"/>
              </a:solidFill>
              <a:latin typeface="Poppins" panose="00000500000000000000" pitchFamily="2" charset="0"/>
              <a:cs typeface="Poppins" panose="00000500000000000000" pitchFamily="2" charset="0"/>
            </a:endParaRPr>
          </a:p>
        </p:txBody>
      </p:sp>
      <p:sp>
        <p:nvSpPr>
          <p:cNvPr id="37" name="TextBox 36">
            <a:extLst>
              <a:ext uri="{FF2B5EF4-FFF2-40B4-BE49-F238E27FC236}">
                <a16:creationId xmlns:a16="http://schemas.microsoft.com/office/drawing/2014/main" id="{26AE0C3E-1309-AFE1-14D0-EA2BCFCF5D8B}"/>
              </a:ext>
            </a:extLst>
          </p:cNvPr>
          <p:cNvSpPr txBox="1"/>
          <p:nvPr/>
        </p:nvSpPr>
        <p:spPr>
          <a:xfrm>
            <a:off x="1903596" y="2118143"/>
            <a:ext cx="2260273" cy="246221"/>
          </a:xfrm>
          <a:prstGeom prst="rect">
            <a:avLst/>
          </a:prstGeom>
          <a:noFill/>
        </p:spPr>
        <p:txBody>
          <a:bodyPr wrap="square" lIns="0" tIns="0" rIns="0" bIns="0" rtlCol="0">
            <a:spAutoFit/>
          </a:bodyPr>
          <a:lstStyle/>
          <a:p>
            <a:r>
              <a:rPr lang="en-US" sz="1600" b="1" spc="300" dirty="0">
                <a:solidFill>
                  <a:schemeClr val="bg1"/>
                </a:solidFill>
                <a:latin typeface="Barlow" panose="00000500000000000000" pitchFamily="2" charset="0"/>
              </a:rPr>
              <a:t>OPTION 01</a:t>
            </a:r>
          </a:p>
        </p:txBody>
      </p:sp>
      <p:sp>
        <p:nvSpPr>
          <p:cNvPr id="38" name="Shape 2630">
            <a:extLst>
              <a:ext uri="{FF2B5EF4-FFF2-40B4-BE49-F238E27FC236}">
                <a16:creationId xmlns:a16="http://schemas.microsoft.com/office/drawing/2014/main" id="{D8447493-0169-8ECB-046E-DE1CA55F5FF7}"/>
              </a:ext>
            </a:extLst>
          </p:cNvPr>
          <p:cNvSpPr/>
          <p:nvPr/>
        </p:nvSpPr>
        <p:spPr>
          <a:xfrm>
            <a:off x="5118725" y="2254076"/>
            <a:ext cx="403200" cy="403439"/>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380546347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a:extLst>
              <a:ext uri="{FF2B5EF4-FFF2-40B4-BE49-F238E27FC236}">
                <a16:creationId xmlns:a16="http://schemas.microsoft.com/office/drawing/2014/main" id="{9DDE282C-499E-F258-B79E-8649DBEFD94A}"/>
              </a:ext>
            </a:extLst>
          </p:cNvPr>
          <p:cNvSpPr>
            <a:spLocks/>
          </p:cNvSpPr>
          <p:nvPr/>
        </p:nvSpPr>
        <p:spPr bwMode="auto">
          <a:xfrm>
            <a:off x="6634998" y="5036814"/>
            <a:ext cx="4283362" cy="1089921"/>
          </a:xfrm>
          <a:custGeom>
            <a:avLst/>
            <a:gdLst>
              <a:gd name="T0" fmla="*/ 660 w 755"/>
              <a:gd name="T1" fmla="*/ 190 h 190"/>
              <a:gd name="T2" fmla="*/ 0 w 755"/>
              <a:gd name="T3" fmla="*/ 190 h 190"/>
              <a:gd name="T4" fmla="*/ 0 w 755"/>
              <a:gd name="T5" fmla="*/ 0 h 190"/>
              <a:gd name="T6" fmla="*/ 660 w 755"/>
              <a:gd name="T7" fmla="*/ 0 h 190"/>
              <a:gd name="T8" fmla="*/ 755 w 755"/>
              <a:gd name="T9" fmla="*/ 95 h 190"/>
              <a:gd name="T10" fmla="*/ 660 w 755"/>
              <a:gd name="T11" fmla="*/ 190 h 190"/>
            </a:gdLst>
            <a:ahLst/>
            <a:cxnLst>
              <a:cxn ang="0">
                <a:pos x="T0" y="T1"/>
              </a:cxn>
              <a:cxn ang="0">
                <a:pos x="T2" y="T3"/>
              </a:cxn>
              <a:cxn ang="0">
                <a:pos x="T4" y="T5"/>
              </a:cxn>
              <a:cxn ang="0">
                <a:pos x="T6" y="T7"/>
              </a:cxn>
              <a:cxn ang="0">
                <a:pos x="T8" y="T9"/>
              </a:cxn>
              <a:cxn ang="0">
                <a:pos x="T10" y="T11"/>
              </a:cxn>
            </a:cxnLst>
            <a:rect l="0" t="0" r="r" b="b"/>
            <a:pathLst>
              <a:path w="755" h="190">
                <a:moveTo>
                  <a:pt x="660" y="190"/>
                </a:moveTo>
                <a:cubicBezTo>
                  <a:pt x="0" y="190"/>
                  <a:pt x="0" y="190"/>
                  <a:pt x="0" y="190"/>
                </a:cubicBezTo>
                <a:cubicBezTo>
                  <a:pt x="0" y="0"/>
                  <a:pt x="0" y="0"/>
                  <a:pt x="0" y="0"/>
                </a:cubicBezTo>
                <a:cubicBezTo>
                  <a:pt x="660" y="0"/>
                  <a:pt x="660" y="0"/>
                  <a:pt x="660" y="0"/>
                </a:cubicBezTo>
                <a:cubicBezTo>
                  <a:pt x="712" y="0"/>
                  <a:pt x="755" y="43"/>
                  <a:pt x="755" y="95"/>
                </a:cubicBezTo>
                <a:cubicBezTo>
                  <a:pt x="755" y="147"/>
                  <a:pt x="712" y="190"/>
                  <a:pt x="660" y="19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6">
            <a:extLst>
              <a:ext uri="{FF2B5EF4-FFF2-40B4-BE49-F238E27FC236}">
                <a16:creationId xmlns:a16="http://schemas.microsoft.com/office/drawing/2014/main" id="{B4AF8A8C-EB52-8611-03A4-9D59BE560E3E}"/>
              </a:ext>
            </a:extLst>
          </p:cNvPr>
          <p:cNvSpPr>
            <a:spLocks/>
          </p:cNvSpPr>
          <p:nvPr/>
        </p:nvSpPr>
        <p:spPr bwMode="auto">
          <a:xfrm>
            <a:off x="6096000" y="5036814"/>
            <a:ext cx="1900802" cy="1089921"/>
          </a:xfrm>
          <a:custGeom>
            <a:avLst/>
            <a:gdLst>
              <a:gd name="T0" fmla="*/ 95 w 335"/>
              <a:gd name="T1" fmla="*/ 0 h 190"/>
              <a:gd name="T2" fmla="*/ 0 w 335"/>
              <a:gd name="T3" fmla="*/ 95 h 190"/>
              <a:gd name="T4" fmla="*/ 95 w 335"/>
              <a:gd name="T5" fmla="*/ 190 h 190"/>
              <a:gd name="T6" fmla="*/ 165 w 335"/>
              <a:gd name="T7" fmla="*/ 159 h 190"/>
              <a:gd name="T8" fmla="*/ 165 w 335"/>
              <a:gd name="T9" fmla="*/ 159 h 190"/>
              <a:gd name="T10" fmla="*/ 335 w 335"/>
              <a:gd name="T11" fmla="*/ 0 h 190"/>
              <a:gd name="T12" fmla="*/ 95 w 335"/>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35" h="190">
                <a:moveTo>
                  <a:pt x="95" y="0"/>
                </a:moveTo>
                <a:cubicBezTo>
                  <a:pt x="42" y="0"/>
                  <a:pt x="0" y="43"/>
                  <a:pt x="0" y="95"/>
                </a:cubicBezTo>
                <a:cubicBezTo>
                  <a:pt x="0" y="148"/>
                  <a:pt x="42" y="190"/>
                  <a:pt x="95" y="190"/>
                </a:cubicBezTo>
                <a:cubicBezTo>
                  <a:pt x="122" y="190"/>
                  <a:pt x="147" y="178"/>
                  <a:pt x="165" y="159"/>
                </a:cubicBezTo>
                <a:cubicBezTo>
                  <a:pt x="165" y="159"/>
                  <a:pt x="165" y="159"/>
                  <a:pt x="165" y="159"/>
                </a:cubicBezTo>
                <a:cubicBezTo>
                  <a:pt x="205" y="119"/>
                  <a:pt x="199" y="22"/>
                  <a:pt x="335" y="0"/>
                </a:cubicBezTo>
                <a:cubicBezTo>
                  <a:pt x="95" y="0"/>
                  <a:pt x="95" y="0"/>
                  <a:pt x="95" y="0"/>
                </a:cubicBezTo>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10">
            <a:extLst>
              <a:ext uri="{FF2B5EF4-FFF2-40B4-BE49-F238E27FC236}">
                <a16:creationId xmlns:a16="http://schemas.microsoft.com/office/drawing/2014/main" id="{B9A9961E-694A-0625-DA40-329FCC7CD2BF}"/>
              </a:ext>
            </a:extLst>
          </p:cNvPr>
          <p:cNvSpPr>
            <a:spLocks noChangeArrowheads="1"/>
          </p:cNvSpPr>
          <p:nvPr/>
        </p:nvSpPr>
        <p:spPr bwMode="auto">
          <a:xfrm>
            <a:off x="6220017" y="5163217"/>
            <a:ext cx="822807" cy="83711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Rectangle 5">
            <a:extLst>
              <a:ext uri="{FF2B5EF4-FFF2-40B4-BE49-F238E27FC236}">
                <a16:creationId xmlns:a16="http://schemas.microsoft.com/office/drawing/2014/main" id="{4C1F0D74-10A5-AB8B-B776-656D29E1F78F}"/>
              </a:ext>
            </a:extLst>
          </p:cNvPr>
          <p:cNvSpPr/>
          <p:nvPr/>
        </p:nvSpPr>
        <p:spPr>
          <a:xfrm>
            <a:off x="7710910" y="5508477"/>
            <a:ext cx="2830091" cy="424603"/>
          </a:xfrm>
          <a:prstGeom prst="rect">
            <a:avLst/>
          </a:prstGeom>
        </p:spPr>
        <p:txBody>
          <a:bodyPr wrap="square" lIns="0" tIns="0" rIns="0" bIns="0">
            <a:spAutoFit/>
          </a:bodyPr>
          <a:lstStyle/>
          <a:p>
            <a:pPr>
              <a:lnSpc>
                <a:spcPct val="130000"/>
              </a:lnSpc>
            </a:pP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amet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consectetur</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elit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Nulla</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augue</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leoaximus</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endParaRPr lang="en-US" sz="1100" dirty="0">
              <a:solidFill>
                <a:schemeClr val="bg1"/>
              </a:solidFill>
              <a:latin typeface="Poppins" panose="00000500000000000000" pitchFamily="2" charset="0"/>
              <a:cs typeface="Poppins" panose="00000500000000000000" pitchFamily="2" charset="0"/>
            </a:endParaRPr>
          </a:p>
        </p:txBody>
      </p:sp>
      <p:sp>
        <p:nvSpPr>
          <p:cNvPr id="7" name="TextBox 6">
            <a:extLst>
              <a:ext uri="{FF2B5EF4-FFF2-40B4-BE49-F238E27FC236}">
                <a16:creationId xmlns:a16="http://schemas.microsoft.com/office/drawing/2014/main" id="{6F273AF3-0124-00D0-267F-E3353B03DD8B}"/>
              </a:ext>
            </a:extLst>
          </p:cNvPr>
          <p:cNvSpPr txBox="1"/>
          <p:nvPr/>
        </p:nvSpPr>
        <p:spPr>
          <a:xfrm>
            <a:off x="7710910" y="5234733"/>
            <a:ext cx="2185182" cy="246222"/>
          </a:xfrm>
          <a:prstGeom prst="rect">
            <a:avLst/>
          </a:prstGeom>
          <a:noFill/>
        </p:spPr>
        <p:txBody>
          <a:bodyPr wrap="square" lIns="0" tIns="0" rIns="0" bIns="0" rtlCol="0">
            <a:spAutoFit/>
          </a:bodyPr>
          <a:lstStyle/>
          <a:p>
            <a:r>
              <a:rPr lang="en-US" sz="1600" b="1" spc="300">
                <a:solidFill>
                  <a:schemeClr val="bg1"/>
                </a:solidFill>
                <a:latin typeface="Barlow" panose="00000500000000000000" pitchFamily="2" charset="0"/>
              </a:rPr>
              <a:t>YOUR TITLE</a:t>
            </a:r>
          </a:p>
        </p:txBody>
      </p:sp>
      <p:sp>
        <p:nvSpPr>
          <p:cNvPr id="8" name="Shape 2389">
            <a:extLst>
              <a:ext uri="{FF2B5EF4-FFF2-40B4-BE49-F238E27FC236}">
                <a16:creationId xmlns:a16="http://schemas.microsoft.com/office/drawing/2014/main" id="{84400211-05B6-F0CF-DB4F-1AF277536087}"/>
              </a:ext>
            </a:extLst>
          </p:cNvPr>
          <p:cNvSpPr/>
          <p:nvPr/>
        </p:nvSpPr>
        <p:spPr>
          <a:xfrm>
            <a:off x="6415194" y="5404877"/>
            <a:ext cx="432452" cy="353797"/>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9" name="Freeform 5">
            <a:extLst>
              <a:ext uri="{FF2B5EF4-FFF2-40B4-BE49-F238E27FC236}">
                <a16:creationId xmlns:a16="http://schemas.microsoft.com/office/drawing/2014/main" id="{442239A6-D626-90EF-6B04-9A1ACBC9B9CA}"/>
              </a:ext>
            </a:extLst>
          </p:cNvPr>
          <p:cNvSpPr>
            <a:spLocks/>
          </p:cNvSpPr>
          <p:nvPr/>
        </p:nvSpPr>
        <p:spPr bwMode="auto">
          <a:xfrm>
            <a:off x="6634998" y="3601631"/>
            <a:ext cx="4283362" cy="1089921"/>
          </a:xfrm>
          <a:custGeom>
            <a:avLst/>
            <a:gdLst>
              <a:gd name="T0" fmla="*/ 660 w 755"/>
              <a:gd name="T1" fmla="*/ 190 h 190"/>
              <a:gd name="T2" fmla="*/ 0 w 755"/>
              <a:gd name="T3" fmla="*/ 190 h 190"/>
              <a:gd name="T4" fmla="*/ 0 w 755"/>
              <a:gd name="T5" fmla="*/ 0 h 190"/>
              <a:gd name="T6" fmla="*/ 660 w 755"/>
              <a:gd name="T7" fmla="*/ 0 h 190"/>
              <a:gd name="T8" fmla="*/ 755 w 755"/>
              <a:gd name="T9" fmla="*/ 95 h 190"/>
              <a:gd name="T10" fmla="*/ 660 w 755"/>
              <a:gd name="T11" fmla="*/ 190 h 190"/>
            </a:gdLst>
            <a:ahLst/>
            <a:cxnLst>
              <a:cxn ang="0">
                <a:pos x="T0" y="T1"/>
              </a:cxn>
              <a:cxn ang="0">
                <a:pos x="T2" y="T3"/>
              </a:cxn>
              <a:cxn ang="0">
                <a:pos x="T4" y="T5"/>
              </a:cxn>
              <a:cxn ang="0">
                <a:pos x="T6" y="T7"/>
              </a:cxn>
              <a:cxn ang="0">
                <a:pos x="T8" y="T9"/>
              </a:cxn>
              <a:cxn ang="0">
                <a:pos x="T10" y="T11"/>
              </a:cxn>
            </a:cxnLst>
            <a:rect l="0" t="0" r="r" b="b"/>
            <a:pathLst>
              <a:path w="755" h="190">
                <a:moveTo>
                  <a:pt x="660" y="190"/>
                </a:moveTo>
                <a:cubicBezTo>
                  <a:pt x="0" y="190"/>
                  <a:pt x="0" y="190"/>
                  <a:pt x="0" y="190"/>
                </a:cubicBezTo>
                <a:cubicBezTo>
                  <a:pt x="0" y="0"/>
                  <a:pt x="0" y="0"/>
                  <a:pt x="0" y="0"/>
                </a:cubicBezTo>
                <a:cubicBezTo>
                  <a:pt x="660" y="0"/>
                  <a:pt x="660" y="0"/>
                  <a:pt x="660" y="0"/>
                </a:cubicBezTo>
                <a:cubicBezTo>
                  <a:pt x="712" y="0"/>
                  <a:pt x="755" y="43"/>
                  <a:pt x="755" y="95"/>
                </a:cubicBezTo>
                <a:cubicBezTo>
                  <a:pt x="755" y="147"/>
                  <a:pt x="712" y="190"/>
                  <a:pt x="660" y="19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6">
            <a:extLst>
              <a:ext uri="{FF2B5EF4-FFF2-40B4-BE49-F238E27FC236}">
                <a16:creationId xmlns:a16="http://schemas.microsoft.com/office/drawing/2014/main" id="{5F89BD60-FBC1-CDDD-801C-2EFB91CDF87B}"/>
              </a:ext>
            </a:extLst>
          </p:cNvPr>
          <p:cNvSpPr>
            <a:spLocks/>
          </p:cNvSpPr>
          <p:nvPr/>
        </p:nvSpPr>
        <p:spPr bwMode="auto">
          <a:xfrm>
            <a:off x="6096000" y="3601631"/>
            <a:ext cx="1900802" cy="1089921"/>
          </a:xfrm>
          <a:custGeom>
            <a:avLst/>
            <a:gdLst>
              <a:gd name="T0" fmla="*/ 95 w 335"/>
              <a:gd name="T1" fmla="*/ 0 h 190"/>
              <a:gd name="T2" fmla="*/ 0 w 335"/>
              <a:gd name="T3" fmla="*/ 95 h 190"/>
              <a:gd name="T4" fmla="*/ 95 w 335"/>
              <a:gd name="T5" fmla="*/ 190 h 190"/>
              <a:gd name="T6" fmla="*/ 165 w 335"/>
              <a:gd name="T7" fmla="*/ 159 h 190"/>
              <a:gd name="T8" fmla="*/ 165 w 335"/>
              <a:gd name="T9" fmla="*/ 159 h 190"/>
              <a:gd name="T10" fmla="*/ 335 w 335"/>
              <a:gd name="T11" fmla="*/ 0 h 190"/>
              <a:gd name="T12" fmla="*/ 95 w 335"/>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35" h="190">
                <a:moveTo>
                  <a:pt x="95" y="0"/>
                </a:moveTo>
                <a:cubicBezTo>
                  <a:pt x="42" y="0"/>
                  <a:pt x="0" y="43"/>
                  <a:pt x="0" y="95"/>
                </a:cubicBezTo>
                <a:cubicBezTo>
                  <a:pt x="0" y="148"/>
                  <a:pt x="42" y="190"/>
                  <a:pt x="95" y="190"/>
                </a:cubicBezTo>
                <a:cubicBezTo>
                  <a:pt x="122" y="190"/>
                  <a:pt x="147" y="178"/>
                  <a:pt x="165" y="159"/>
                </a:cubicBezTo>
                <a:cubicBezTo>
                  <a:pt x="165" y="159"/>
                  <a:pt x="165" y="159"/>
                  <a:pt x="165" y="159"/>
                </a:cubicBezTo>
                <a:cubicBezTo>
                  <a:pt x="205" y="119"/>
                  <a:pt x="199" y="22"/>
                  <a:pt x="335" y="0"/>
                </a:cubicBezTo>
                <a:cubicBezTo>
                  <a:pt x="95" y="0"/>
                  <a:pt x="95" y="0"/>
                  <a:pt x="95" y="0"/>
                </a:cubicBezTo>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10">
            <a:extLst>
              <a:ext uri="{FF2B5EF4-FFF2-40B4-BE49-F238E27FC236}">
                <a16:creationId xmlns:a16="http://schemas.microsoft.com/office/drawing/2014/main" id="{1900B3F2-EB2A-3DA1-0453-B3AAB663637F}"/>
              </a:ext>
            </a:extLst>
          </p:cNvPr>
          <p:cNvSpPr>
            <a:spLocks noChangeArrowheads="1"/>
          </p:cNvSpPr>
          <p:nvPr/>
        </p:nvSpPr>
        <p:spPr bwMode="auto">
          <a:xfrm>
            <a:off x="6220017" y="3728034"/>
            <a:ext cx="822807" cy="83711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Rectangle 11">
            <a:extLst>
              <a:ext uri="{FF2B5EF4-FFF2-40B4-BE49-F238E27FC236}">
                <a16:creationId xmlns:a16="http://schemas.microsoft.com/office/drawing/2014/main" id="{D435446B-E1F5-C392-A47A-78935F61DBB1}"/>
              </a:ext>
            </a:extLst>
          </p:cNvPr>
          <p:cNvSpPr/>
          <p:nvPr/>
        </p:nvSpPr>
        <p:spPr>
          <a:xfrm>
            <a:off x="7710910" y="4073294"/>
            <a:ext cx="2830091" cy="424603"/>
          </a:xfrm>
          <a:prstGeom prst="rect">
            <a:avLst/>
          </a:prstGeom>
        </p:spPr>
        <p:txBody>
          <a:bodyPr wrap="square" lIns="0" tIns="0" rIns="0" bIns="0">
            <a:spAutoFit/>
          </a:bodyPr>
          <a:lstStyle/>
          <a:p>
            <a:pPr>
              <a:lnSpc>
                <a:spcPct val="130000"/>
              </a:lnSpc>
            </a:pP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amet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consectetur</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elit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Nulla</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augue</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leoaximus</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endParaRPr lang="en-US" sz="1100" dirty="0">
              <a:solidFill>
                <a:schemeClr val="bg1"/>
              </a:solidFill>
              <a:latin typeface="Poppins" panose="00000500000000000000" pitchFamily="2" charset="0"/>
              <a:cs typeface="Poppins" panose="00000500000000000000" pitchFamily="2" charset="0"/>
            </a:endParaRPr>
          </a:p>
        </p:txBody>
      </p:sp>
      <p:sp>
        <p:nvSpPr>
          <p:cNvPr id="13" name="TextBox 12">
            <a:extLst>
              <a:ext uri="{FF2B5EF4-FFF2-40B4-BE49-F238E27FC236}">
                <a16:creationId xmlns:a16="http://schemas.microsoft.com/office/drawing/2014/main" id="{B398EB9C-73F1-70F3-B9E3-227326B317BE}"/>
              </a:ext>
            </a:extLst>
          </p:cNvPr>
          <p:cNvSpPr txBox="1"/>
          <p:nvPr/>
        </p:nvSpPr>
        <p:spPr>
          <a:xfrm>
            <a:off x="7710910" y="3799550"/>
            <a:ext cx="2185182" cy="246222"/>
          </a:xfrm>
          <a:prstGeom prst="rect">
            <a:avLst/>
          </a:prstGeom>
          <a:noFill/>
        </p:spPr>
        <p:txBody>
          <a:bodyPr wrap="square" lIns="0" tIns="0" rIns="0" bIns="0" rtlCol="0">
            <a:spAutoFit/>
          </a:bodyPr>
          <a:lstStyle/>
          <a:p>
            <a:r>
              <a:rPr lang="en-US" sz="1600" b="1" spc="300">
                <a:solidFill>
                  <a:schemeClr val="bg1"/>
                </a:solidFill>
                <a:latin typeface="Barlow" panose="00000500000000000000" pitchFamily="2" charset="0"/>
              </a:rPr>
              <a:t>YOUR TITLE</a:t>
            </a:r>
          </a:p>
        </p:txBody>
      </p:sp>
      <p:sp>
        <p:nvSpPr>
          <p:cNvPr id="14" name="Shape 2434">
            <a:extLst>
              <a:ext uri="{FF2B5EF4-FFF2-40B4-BE49-F238E27FC236}">
                <a16:creationId xmlns:a16="http://schemas.microsoft.com/office/drawing/2014/main" id="{99A4CBFB-4A95-62F3-5C85-37E801EBEDF4}"/>
              </a:ext>
            </a:extLst>
          </p:cNvPr>
          <p:cNvSpPr/>
          <p:nvPr/>
        </p:nvSpPr>
        <p:spPr>
          <a:xfrm>
            <a:off x="6415194" y="3930383"/>
            <a:ext cx="432452" cy="432419"/>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5" name="Freeform 5">
            <a:extLst>
              <a:ext uri="{FF2B5EF4-FFF2-40B4-BE49-F238E27FC236}">
                <a16:creationId xmlns:a16="http://schemas.microsoft.com/office/drawing/2014/main" id="{9983ECBE-DD5C-8DAD-D5C3-023D3EE8C279}"/>
              </a:ext>
            </a:extLst>
          </p:cNvPr>
          <p:cNvSpPr>
            <a:spLocks/>
          </p:cNvSpPr>
          <p:nvPr/>
        </p:nvSpPr>
        <p:spPr bwMode="auto">
          <a:xfrm>
            <a:off x="6634998" y="731265"/>
            <a:ext cx="4283362" cy="1089921"/>
          </a:xfrm>
          <a:custGeom>
            <a:avLst/>
            <a:gdLst>
              <a:gd name="T0" fmla="*/ 660 w 755"/>
              <a:gd name="T1" fmla="*/ 190 h 190"/>
              <a:gd name="T2" fmla="*/ 0 w 755"/>
              <a:gd name="T3" fmla="*/ 190 h 190"/>
              <a:gd name="T4" fmla="*/ 0 w 755"/>
              <a:gd name="T5" fmla="*/ 0 h 190"/>
              <a:gd name="T6" fmla="*/ 660 w 755"/>
              <a:gd name="T7" fmla="*/ 0 h 190"/>
              <a:gd name="T8" fmla="*/ 755 w 755"/>
              <a:gd name="T9" fmla="*/ 95 h 190"/>
              <a:gd name="T10" fmla="*/ 660 w 755"/>
              <a:gd name="T11" fmla="*/ 190 h 190"/>
            </a:gdLst>
            <a:ahLst/>
            <a:cxnLst>
              <a:cxn ang="0">
                <a:pos x="T0" y="T1"/>
              </a:cxn>
              <a:cxn ang="0">
                <a:pos x="T2" y="T3"/>
              </a:cxn>
              <a:cxn ang="0">
                <a:pos x="T4" y="T5"/>
              </a:cxn>
              <a:cxn ang="0">
                <a:pos x="T6" y="T7"/>
              </a:cxn>
              <a:cxn ang="0">
                <a:pos x="T8" y="T9"/>
              </a:cxn>
              <a:cxn ang="0">
                <a:pos x="T10" y="T11"/>
              </a:cxn>
            </a:cxnLst>
            <a:rect l="0" t="0" r="r" b="b"/>
            <a:pathLst>
              <a:path w="755" h="190">
                <a:moveTo>
                  <a:pt x="660" y="190"/>
                </a:moveTo>
                <a:cubicBezTo>
                  <a:pt x="0" y="190"/>
                  <a:pt x="0" y="190"/>
                  <a:pt x="0" y="190"/>
                </a:cubicBezTo>
                <a:cubicBezTo>
                  <a:pt x="0" y="0"/>
                  <a:pt x="0" y="0"/>
                  <a:pt x="0" y="0"/>
                </a:cubicBezTo>
                <a:cubicBezTo>
                  <a:pt x="660" y="0"/>
                  <a:pt x="660" y="0"/>
                  <a:pt x="660" y="0"/>
                </a:cubicBezTo>
                <a:cubicBezTo>
                  <a:pt x="712" y="0"/>
                  <a:pt x="755" y="43"/>
                  <a:pt x="755" y="95"/>
                </a:cubicBezTo>
                <a:cubicBezTo>
                  <a:pt x="755" y="147"/>
                  <a:pt x="712" y="190"/>
                  <a:pt x="660" y="19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6">
            <a:extLst>
              <a:ext uri="{FF2B5EF4-FFF2-40B4-BE49-F238E27FC236}">
                <a16:creationId xmlns:a16="http://schemas.microsoft.com/office/drawing/2014/main" id="{B7305D88-0E98-128E-7280-F4C282C54F2B}"/>
              </a:ext>
            </a:extLst>
          </p:cNvPr>
          <p:cNvSpPr>
            <a:spLocks/>
          </p:cNvSpPr>
          <p:nvPr/>
        </p:nvSpPr>
        <p:spPr bwMode="auto">
          <a:xfrm>
            <a:off x="6096000" y="731265"/>
            <a:ext cx="1900802" cy="1089921"/>
          </a:xfrm>
          <a:custGeom>
            <a:avLst/>
            <a:gdLst>
              <a:gd name="T0" fmla="*/ 95 w 335"/>
              <a:gd name="T1" fmla="*/ 0 h 190"/>
              <a:gd name="T2" fmla="*/ 0 w 335"/>
              <a:gd name="T3" fmla="*/ 95 h 190"/>
              <a:gd name="T4" fmla="*/ 95 w 335"/>
              <a:gd name="T5" fmla="*/ 190 h 190"/>
              <a:gd name="T6" fmla="*/ 165 w 335"/>
              <a:gd name="T7" fmla="*/ 159 h 190"/>
              <a:gd name="T8" fmla="*/ 165 w 335"/>
              <a:gd name="T9" fmla="*/ 159 h 190"/>
              <a:gd name="T10" fmla="*/ 335 w 335"/>
              <a:gd name="T11" fmla="*/ 0 h 190"/>
              <a:gd name="T12" fmla="*/ 95 w 335"/>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35" h="190">
                <a:moveTo>
                  <a:pt x="95" y="0"/>
                </a:moveTo>
                <a:cubicBezTo>
                  <a:pt x="42" y="0"/>
                  <a:pt x="0" y="43"/>
                  <a:pt x="0" y="95"/>
                </a:cubicBezTo>
                <a:cubicBezTo>
                  <a:pt x="0" y="148"/>
                  <a:pt x="42" y="190"/>
                  <a:pt x="95" y="190"/>
                </a:cubicBezTo>
                <a:cubicBezTo>
                  <a:pt x="122" y="190"/>
                  <a:pt x="147" y="178"/>
                  <a:pt x="165" y="159"/>
                </a:cubicBezTo>
                <a:cubicBezTo>
                  <a:pt x="165" y="159"/>
                  <a:pt x="165" y="159"/>
                  <a:pt x="165" y="159"/>
                </a:cubicBezTo>
                <a:cubicBezTo>
                  <a:pt x="205" y="119"/>
                  <a:pt x="199" y="22"/>
                  <a:pt x="335" y="0"/>
                </a:cubicBezTo>
                <a:cubicBezTo>
                  <a:pt x="95" y="0"/>
                  <a:pt x="95" y="0"/>
                  <a:pt x="95" y="0"/>
                </a:cubicBezTo>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10">
            <a:extLst>
              <a:ext uri="{FF2B5EF4-FFF2-40B4-BE49-F238E27FC236}">
                <a16:creationId xmlns:a16="http://schemas.microsoft.com/office/drawing/2014/main" id="{F8E77236-9436-DF9C-67F8-DD4E38428135}"/>
              </a:ext>
            </a:extLst>
          </p:cNvPr>
          <p:cNvSpPr>
            <a:spLocks noChangeArrowheads="1"/>
          </p:cNvSpPr>
          <p:nvPr/>
        </p:nvSpPr>
        <p:spPr bwMode="auto">
          <a:xfrm>
            <a:off x="6220017" y="857668"/>
            <a:ext cx="822807" cy="83711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Rectangle 17">
            <a:extLst>
              <a:ext uri="{FF2B5EF4-FFF2-40B4-BE49-F238E27FC236}">
                <a16:creationId xmlns:a16="http://schemas.microsoft.com/office/drawing/2014/main" id="{B1F058FF-4858-7FBE-B6FA-D937D62EE0F6}"/>
              </a:ext>
            </a:extLst>
          </p:cNvPr>
          <p:cNvSpPr/>
          <p:nvPr/>
        </p:nvSpPr>
        <p:spPr>
          <a:xfrm>
            <a:off x="7710911" y="1202928"/>
            <a:ext cx="2830090" cy="424603"/>
          </a:xfrm>
          <a:prstGeom prst="rect">
            <a:avLst/>
          </a:prstGeom>
        </p:spPr>
        <p:txBody>
          <a:bodyPr wrap="square" lIns="0" tIns="0" rIns="0" bIns="0">
            <a:spAutoFit/>
          </a:bodyPr>
          <a:lstStyle/>
          <a:p>
            <a:pPr>
              <a:lnSpc>
                <a:spcPct val="130000"/>
              </a:lnSpc>
            </a:pP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amet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consectetur</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elit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Nulla</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augue</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leoaximus</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endParaRPr lang="en-US" sz="1100" dirty="0">
              <a:solidFill>
                <a:schemeClr val="bg1"/>
              </a:solidFill>
              <a:latin typeface="Poppins" panose="00000500000000000000" pitchFamily="2" charset="0"/>
              <a:cs typeface="Poppins" panose="00000500000000000000" pitchFamily="2" charset="0"/>
            </a:endParaRPr>
          </a:p>
        </p:txBody>
      </p:sp>
      <p:sp>
        <p:nvSpPr>
          <p:cNvPr id="19" name="TextBox 18">
            <a:extLst>
              <a:ext uri="{FF2B5EF4-FFF2-40B4-BE49-F238E27FC236}">
                <a16:creationId xmlns:a16="http://schemas.microsoft.com/office/drawing/2014/main" id="{81A68E39-9AB1-1B8A-72FA-D349C8A14D3D}"/>
              </a:ext>
            </a:extLst>
          </p:cNvPr>
          <p:cNvSpPr txBox="1"/>
          <p:nvPr/>
        </p:nvSpPr>
        <p:spPr>
          <a:xfrm>
            <a:off x="7710910" y="929184"/>
            <a:ext cx="2185182" cy="246221"/>
          </a:xfrm>
          <a:prstGeom prst="rect">
            <a:avLst/>
          </a:prstGeom>
          <a:noFill/>
        </p:spPr>
        <p:txBody>
          <a:bodyPr wrap="square" lIns="0" tIns="0" rIns="0" bIns="0" rtlCol="0">
            <a:spAutoFit/>
          </a:bodyPr>
          <a:lstStyle/>
          <a:p>
            <a:r>
              <a:rPr lang="en-US" sz="1600" b="1" spc="300" dirty="0">
                <a:solidFill>
                  <a:schemeClr val="bg1"/>
                </a:solidFill>
                <a:latin typeface="Barlow" panose="00000500000000000000" pitchFamily="2" charset="0"/>
              </a:rPr>
              <a:t>YOUR TITLE</a:t>
            </a:r>
          </a:p>
        </p:txBody>
      </p:sp>
      <p:sp>
        <p:nvSpPr>
          <p:cNvPr id="20" name="Shape 2447">
            <a:extLst>
              <a:ext uri="{FF2B5EF4-FFF2-40B4-BE49-F238E27FC236}">
                <a16:creationId xmlns:a16="http://schemas.microsoft.com/office/drawing/2014/main" id="{15C8CBDC-154E-569A-2213-53E7135CE207}"/>
              </a:ext>
            </a:extLst>
          </p:cNvPr>
          <p:cNvSpPr/>
          <p:nvPr/>
        </p:nvSpPr>
        <p:spPr>
          <a:xfrm>
            <a:off x="6415194" y="1099328"/>
            <a:ext cx="432452" cy="353797"/>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1" name="Freeform 5">
            <a:extLst>
              <a:ext uri="{FF2B5EF4-FFF2-40B4-BE49-F238E27FC236}">
                <a16:creationId xmlns:a16="http://schemas.microsoft.com/office/drawing/2014/main" id="{EDCB27B2-E6AA-737D-1C1D-6EBA2516A8EF}"/>
              </a:ext>
            </a:extLst>
          </p:cNvPr>
          <p:cNvSpPr>
            <a:spLocks/>
          </p:cNvSpPr>
          <p:nvPr/>
        </p:nvSpPr>
        <p:spPr bwMode="auto">
          <a:xfrm>
            <a:off x="6634998" y="2166448"/>
            <a:ext cx="4283362" cy="1089921"/>
          </a:xfrm>
          <a:custGeom>
            <a:avLst/>
            <a:gdLst>
              <a:gd name="T0" fmla="*/ 660 w 755"/>
              <a:gd name="T1" fmla="*/ 190 h 190"/>
              <a:gd name="T2" fmla="*/ 0 w 755"/>
              <a:gd name="T3" fmla="*/ 190 h 190"/>
              <a:gd name="T4" fmla="*/ 0 w 755"/>
              <a:gd name="T5" fmla="*/ 0 h 190"/>
              <a:gd name="T6" fmla="*/ 660 w 755"/>
              <a:gd name="T7" fmla="*/ 0 h 190"/>
              <a:gd name="T8" fmla="*/ 755 w 755"/>
              <a:gd name="T9" fmla="*/ 95 h 190"/>
              <a:gd name="T10" fmla="*/ 660 w 755"/>
              <a:gd name="T11" fmla="*/ 190 h 190"/>
            </a:gdLst>
            <a:ahLst/>
            <a:cxnLst>
              <a:cxn ang="0">
                <a:pos x="T0" y="T1"/>
              </a:cxn>
              <a:cxn ang="0">
                <a:pos x="T2" y="T3"/>
              </a:cxn>
              <a:cxn ang="0">
                <a:pos x="T4" y="T5"/>
              </a:cxn>
              <a:cxn ang="0">
                <a:pos x="T6" y="T7"/>
              </a:cxn>
              <a:cxn ang="0">
                <a:pos x="T8" y="T9"/>
              </a:cxn>
              <a:cxn ang="0">
                <a:pos x="T10" y="T11"/>
              </a:cxn>
            </a:cxnLst>
            <a:rect l="0" t="0" r="r" b="b"/>
            <a:pathLst>
              <a:path w="755" h="190">
                <a:moveTo>
                  <a:pt x="660" y="190"/>
                </a:moveTo>
                <a:cubicBezTo>
                  <a:pt x="0" y="190"/>
                  <a:pt x="0" y="190"/>
                  <a:pt x="0" y="190"/>
                </a:cubicBezTo>
                <a:cubicBezTo>
                  <a:pt x="0" y="0"/>
                  <a:pt x="0" y="0"/>
                  <a:pt x="0" y="0"/>
                </a:cubicBezTo>
                <a:cubicBezTo>
                  <a:pt x="660" y="0"/>
                  <a:pt x="660" y="0"/>
                  <a:pt x="660" y="0"/>
                </a:cubicBezTo>
                <a:cubicBezTo>
                  <a:pt x="712" y="0"/>
                  <a:pt x="755" y="43"/>
                  <a:pt x="755" y="95"/>
                </a:cubicBezTo>
                <a:cubicBezTo>
                  <a:pt x="755" y="147"/>
                  <a:pt x="712" y="190"/>
                  <a:pt x="660" y="19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6">
            <a:extLst>
              <a:ext uri="{FF2B5EF4-FFF2-40B4-BE49-F238E27FC236}">
                <a16:creationId xmlns:a16="http://schemas.microsoft.com/office/drawing/2014/main" id="{8989C91E-7453-E7E6-2FB1-5A5AF5708D3B}"/>
              </a:ext>
            </a:extLst>
          </p:cNvPr>
          <p:cNvSpPr>
            <a:spLocks/>
          </p:cNvSpPr>
          <p:nvPr/>
        </p:nvSpPr>
        <p:spPr bwMode="auto">
          <a:xfrm>
            <a:off x="6096000" y="2166448"/>
            <a:ext cx="1900802" cy="1089921"/>
          </a:xfrm>
          <a:custGeom>
            <a:avLst/>
            <a:gdLst>
              <a:gd name="T0" fmla="*/ 95 w 335"/>
              <a:gd name="T1" fmla="*/ 0 h 190"/>
              <a:gd name="T2" fmla="*/ 0 w 335"/>
              <a:gd name="T3" fmla="*/ 95 h 190"/>
              <a:gd name="T4" fmla="*/ 95 w 335"/>
              <a:gd name="T5" fmla="*/ 190 h 190"/>
              <a:gd name="T6" fmla="*/ 165 w 335"/>
              <a:gd name="T7" fmla="*/ 159 h 190"/>
              <a:gd name="T8" fmla="*/ 165 w 335"/>
              <a:gd name="T9" fmla="*/ 159 h 190"/>
              <a:gd name="T10" fmla="*/ 335 w 335"/>
              <a:gd name="T11" fmla="*/ 0 h 190"/>
              <a:gd name="T12" fmla="*/ 95 w 335"/>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35" h="190">
                <a:moveTo>
                  <a:pt x="95" y="0"/>
                </a:moveTo>
                <a:cubicBezTo>
                  <a:pt x="42" y="0"/>
                  <a:pt x="0" y="43"/>
                  <a:pt x="0" y="95"/>
                </a:cubicBezTo>
                <a:cubicBezTo>
                  <a:pt x="0" y="148"/>
                  <a:pt x="42" y="190"/>
                  <a:pt x="95" y="190"/>
                </a:cubicBezTo>
                <a:cubicBezTo>
                  <a:pt x="122" y="190"/>
                  <a:pt x="147" y="178"/>
                  <a:pt x="165" y="159"/>
                </a:cubicBezTo>
                <a:cubicBezTo>
                  <a:pt x="165" y="159"/>
                  <a:pt x="165" y="159"/>
                  <a:pt x="165" y="159"/>
                </a:cubicBezTo>
                <a:cubicBezTo>
                  <a:pt x="205" y="119"/>
                  <a:pt x="199" y="22"/>
                  <a:pt x="335" y="0"/>
                </a:cubicBezTo>
                <a:cubicBezTo>
                  <a:pt x="95" y="0"/>
                  <a:pt x="95" y="0"/>
                  <a:pt x="95" y="0"/>
                </a:cubicBez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10">
            <a:extLst>
              <a:ext uri="{FF2B5EF4-FFF2-40B4-BE49-F238E27FC236}">
                <a16:creationId xmlns:a16="http://schemas.microsoft.com/office/drawing/2014/main" id="{933D31CE-8107-8C5A-55FF-E2C810D61F26}"/>
              </a:ext>
            </a:extLst>
          </p:cNvPr>
          <p:cNvSpPr>
            <a:spLocks noChangeArrowheads="1"/>
          </p:cNvSpPr>
          <p:nvPr/>
        </p:nvSpPr>
        <p:spPr bwMode="auto">
          <a:xfrm>
            <a:off x="6220017" y="2292851"/>
            <a:ext cx="822807" cy="83711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Rectangle 23">
            <a:extLst>
              <a:ext uri="{FF2B5EF4-FFF2-40B4-BE49-F238E27FC236}">
                <a16:creationId xmlns:a16="http://schemas.microsoft.com/office/drawing/2014/main" id="{1E3C4849-1B6B-0B75-CF2C-B44E641B296B}"/>
              </a:ext>
            </a:extLst>
          </p:cNvPr>
          <p:cNvSpPr/>
          <p:nvPr/>
        </p:nvSpPr>
        <p:spPr>
          <a:xfrm>
            <a:off x="7710910" y="2638111"/>
            <a:ext cx="2830091" cy="424603"/>
          </a:xfrm>
          <a:prstGeom prst="rect">
            <a:avLst/>
          </a:prstGeom>
        </p:spPr>
        <p:txBody>
          <a:bodyPr wrap="square" lIns="0" tIns="0" rIns="0" bIns="0">
            <a:spAutoFit/>
          </a:bodyPr>
          <a:lstStyle/>
          <a:p>
            <a:pPr>
              <a:lnSpc>
                <a:spcPct val="130000"/>
              </a:lnSpc>
            </a:pP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amet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consectetur</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elit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Nulla</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augue</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leoaximus</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endParaRPr lang="en-US" sz="1100" dirty="0">
              <a:solidFill>
                <a:schemeClr val="bg1"/>
              </a:solidFill>
              <a:latin typeface="Poppins" panose="00000500000000000000" pitchFamily="2" charset="0"/>
              <a:cs typeface="Poppins" panose="00000500000000000000" pitchFamily="2" charset="0"/>
            </a:endParaRPr>
          </a:p>
        </p:txBody>
      </p:sp>
      <p:sp>
        <p:nvSpPr>
          <p:cNvPr id="25" name="TextBox 24">
            <a:extLst>
              <a:ext uri="{FF2B5EF4-FFF2-40B4-BE49-F238E27FC236}">
                <a16:creationId xmlns:a16="http://schemas.microsoft.com/office/drawing/2014/main" id="{568B085F-DFC4-88E4-243A-D29E560A8A00}"/>
              </a:ext>
            </a:extLst>
          </p:cNvPr>
          <p:cNvSpPr txBox="1"/>
          <p:nvPr/>
        </p:nvSpPr>
        <p:spPr>
          <a:xfrm>
            <a:off x="7710910" y="2364367"/>
            <a:ext cx="2185182" cy="246222"/>
          </a:xfrm>
          <a:prstGeom prst="rect">
            <a:avLst/>
          </a:prstGeom>
          <a:noFill/>
        </p:spPr>
        <p:txBody>
          <a:bodyPr wrap="square" lIns="0" tIns="0" rIns="0" bIns="0" rtlCol="0">
            <a:spAutoFit/>
          </a:bodyPr>
          <a:lstStyle/>
          <a:p>
            <a:r>
              <a:rPr lang="en-US" sz="1600" b="1" spc="300">
                <a:solidFill>
                  <a:schemeClr val="bg1"/>
                </a:solidFill>
                <a:latin typeface="Barlow" panose="00000500000000000000" pitchFamily="2" charset="0"/>
              </a:rPr>
              <a:t>YOUR TITLE</a:t>
            </a:r>
          </a:p>
        </p:txBody>
      </p:sp>
      <p:sp>
        <p:nvSpPr>
          <p:cNvPr id="26" name="Shape 2476">
            <a:extLst>
              <a:ext uri="{FF2B5EF4-FFF2-40B4-BE49-F238E27FC236}">
                <a16:creationId xmlns:a16="http://schemas.microsoft.com/office/drawing/2014/main" id="{70411960-FEAF-2B2C-E054-0037B5CE1840}"/>
              </a:ext>
            </a:extLst>
          </p:cNvPr>
          <p:cNvSpPr/>
          <p:nvPr/>
        </p:nvSpPr>
        <p:spPr>
          <a:xfrm>
            <a:off x="6415194" y="2495200"/>
            <a:ext cx="432452" cy="432419"/>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7" name="Freeform: Shape 26">
            <a:extLst>
              <a:ext uri="{FF2B5EF4-FFF2-40B4-BE49-F238E27FC236}">
                <a16:creationId xmlns:a16="http://schemas.microsoft.com/office/drawing/2014/main" id="{A95ABA99-42E9-708C-E7E6-4F8615E3A31B}"/>
              </a:ext>
            </a:extLst>
          </p:cNvPr>
          <p:cNvSpPr/>
          <p:nvPr/>
        </p:nvSpPr>
        <p:spPr>
          <a:xfrm>
            <a:off x="3610276" y="1286152"/>
            <a:ext cx="2256942" cy="659712"/>
          </a:xfrm>
          <a:custGeom>
            <a:avLst/>
            <a:gdLst>
              <a:gd name="connsiteX0" fmla="*/ 2006600 w 2006600"/>
              <a:gd name="connsiteY0" fmla="*/ 0 h 990600"/>
              <a:gd name="connsiteX1" fmla="*/ 800100 w 2006600"/>
              <a:gd name="connsiteY1" fmla="*/ 0 h 990600"/>
              <a:gd name="connsiteX2" fmla="*/ 0 w 2006600"/>
              <a:gd name="connsiteY2" fmla="*/ 990600 h 990600"/>
              <a:gd name="connsiteX0" fmla="*/ 2166620 w 2166620"/>
              <a:gd name="connsiteY0" fmla="*/ 0 h 1187768"/>
              <a:gd name="connsiteX1" fmla="*/ 960120 w 2166620"/>
              <a:gd name="connsiteY1" fmla="*/ 0 h 1187768"/>
              <a:gd name="connsiteX2" fmla="*/ 0 w 2166620"/>
              <a:gd name="connsiteY2" fmla="*/ 1187768 h 1187768"/>
              <a:gd name="connsiteX0" fmla="*/ 2021765 w 2021765"/>
              <a:gd name="connsiteY0" fmla="*/ 0 h 1006698"/>
              <a:gd name="connsiteX1" fmla="*/ 815265 w 2021765"/>
              <a:gd name="connsiteY1" fmla="*/ 0 h 1006698"/>
              <a:gd name="connsiteX2" fmla="*/ 0 w 2021765"/>
              <a:gd name="connsiteY2" fmla="*/ 1006698 h 1006698"/>
              <a:gd name="connsiteX0" fmla="*/ 2405223 w 2405223"/>
              <a:gd name="connsiteY0" fmla="*/ 0 h 733853"/>
              <a:gd name="connsiteX1" fmla="*/ 1198723 w 2405223"/>
              <a:gd name="connsiteY1" fmla="*/ 0 h 733853"/>
              <a:gd name="connsiteX2" fmla="*/ 0 w 2405223"/>
              <a:gd name="connsiteY2" fmla="*/ 733853 h 733853"/>
              <a:gd name="connsiteX0" fmla="*/ 2256942 w 2256942"/>
              <a:gd name="connsiteY0" fmla="*/ 0 h 659712"/>
              <a:gd name="connsiteX1" fmla="*/ 1050442 w 2256942"/>
              <a:gd name="connsiteY1" fmla="*/ 0 h 659712"/>
              <a:gd name="connsiteX2" fmla="*/ 0 w 2256942"/>
              <a:gd name="connsiteY2" fmla="*/ 659712 h 659712"/>
            </a:gdLst>
            <a:ahLst/>
            <a:cxnLst>
              <a:cxn ang="0">
                <a:pos x="connsiteX0" y="connsiteY0"/>
              </a:cxn>
              <a:cxn ang="0">
                <a:pos x="connsiteX1" y="connsiteY1"/>
              </a:cxn>
              <a:cxn ang="0">
                <a:pos x="connsiteX2" y="connsiteY2"/>
              </a:cxn>
            </a:cxnLst>
            <a:rect l="l" t="t" r="r" b="b"/>
            <a:pathLst>
              <a:path w="2256942" h="659712">
                <a:moveTo>
                  <a:pt x="2256942" y="0"/>
                </a:moveTo>
                <a:lnTo>
                  <a:pt x="1050442" y="0"/>
                </a:lnTo>
                <a:lnTo>
                  <a:pt x="0" y="659712"/>
                </a:lnTo>
              </a:path>
            </a:pathLst>
          </a:custGeom>
          <a:noFill/>
          <a:ln>
            <a:solidFill>
              <a:schemeClr val="bg1">
                <a:lumMod val="85000"/>
              </a:schemeClr>
            </a:solidFill>
            <a:prstDash val="sysDash"/>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65FE2DA8-A8ED-A38C-7A8B-6F387D9297CD}"/>
              </a:ext>
            </a:extLst>
          </p:cNvPr>
          <p:cNvSpPr/>
          <p:nvPr/>
        </p:nvSpPr>
        <p:spPr>
          <a:xfrm>
            <a:off x="4312926" y="2711406"/>
            <a:ext cx="1543767" cy="125617"/>
          </a:xfrm>
          <a:custGeom>
            <a:avLst/>
            <a:gdLst>
              <a:gd name="connsiteX0" fmla="*/ 2006600 w 2006600"/>
              <a:gd name="connsiteY0" fmla="*/ 0 h 990600"/>
              <a:gd name="connsiteX1" fmla="*/ 800100 w 2006600"/>
              <a:gd name="connsiteY1" fmla="*/ 0 h 990600"/>
              <a:gd name="connsiteX2" fmla="*/ 0 w 2006600"/>
              <a:gd name="connsiteY2" fmla="*/ 990600 h 990600"/>
              <a:gd name="connsiteX0" fmla="*/ 1491397 w 1491397"/>
              <a:gd name="connsiteY0" fmla="*/ 0 h 355979"/>
              <a:gd name="connsiteX1" fmla="*/ 284897 w 1491397"/>
              <a:gd name="connsiteY1" fmla="*/ 0 h 355979"/>
              <a:gd name="connsiteX2" fmla="*/ 0 w 1491397"/>
              <a:gd name="connsiteY2" fmla="*/ 355979 h 355979"/>
              <a:gd name="connsiteX0" fmla="*/ 1428022 w 1428022"/>
              <a:gd name="connsiteY0" fmla="*/ 0 h 274498"/>
              <a:gd name="connsiteX1" fmla="*/ 221522 w 1428022"/>
              <a:gd name="connsiteY1" fmla="*/ 0 h 274498"/>
              <a:gd name="connsiteX2" fmla="*/ 0 w 1428022"/>
              <a:gd name="connsiteY2" fmla="*/ 274498 h 274498"/>
              <a:gd name="connsiteX0" fmla="*/ 1501541 w 1501541"/>
              <a:gd name="connsiteY0" fmla="*/ 0 h 260713"/>
              <a:gd name="connsiteX1" fmla="*/ 295041 w 1501541"/>
              <a:gd name="connsiteY1" fmla="*/ 0 h 260713"/>
              <a:gd name="connsiteX2" fmla="*/ 0 w 1501541"/>
              <a:gd name="connsiteY2" fmla="*/ 260713 h 260713"/>
              <a:gd name="connsiteX0" fmla="*/ 1567909 w 1567909"/>
              <a:gd name="connsiteY0" fmla="*/ 0 h 164849"/>
              <a:gd name="connsiteX1" fmla="*/ 361409 w 1567909"/>
              <a:gd name="connsiteY1" fmla="*/ 0 h 164849"/>
              <a:gd name="connsiteX2" fmla="*/ 0 w 1567909"/>
              <a:gd name="connsiteY2" fmla="*/ 164849 h 164849"/>
              <a:gd name="connsiteX0" fmla="*/ 1468321 w 1468321"/>
              <a:gd name="connsiteY0" fmla="*/ 0 h 110528"/>
              <a:gd name="connsiteX1" fmla="*/ 261821 w 1468321"/>
              <a:gd name="connsiteY1" fmla="*/ 0 h 110528"/>
              <a:gd name="connsiteX2" fmla="*/ 0 w 1468321"/>
              <a:gd name="connsiteY2" fmla="*/ 110528 h 110528"/>
              <a:gd name="connsiteX0" fmla="*/ 1543767 w 1543767"/>
              <a:gd name="connsiteY0" fmla="*/ 0 h 125617"/>
              <a:gd name="connsiteX1" fmla="*/ 337267 w 1543767"/>
              <a:gd name="connsiteY1" fmla="*/ 0 h 125617"/>
              <a:gd name="connsiteX2" fmla="*/ 0 w 1543767"/>
              <a:gd name="connsiteY2" fmla="*/ 125617 h 125617"/>
            </a:gdLst>
            <a:ahLst/>
            <a:cxnLst>
              <a:cxn ang="0">
                <a:pos x="connsiteX0" y="connsiteY0"/>
              </a:cxn>
              <a:cxn ang="0">
                <a:pos x="connsiteX1" y="connsiteY1"/>
              </a:cxn>
              <a:cxn ang="0">
                <a:pos x="connsiteX2" y="connsiteY2"/>
              </a:cxn>
            </a:cxnLst>
            <a:rect l="l" t="t" r="r" b="b"/>
            <a:pathLst>
              <a:path w="1543767" h="125617">
                <a:moveTo>
                  <a:pt x="1543767" y="0"/>
                </a:moveTo>
                <a:lnTo>
                  <a:pt x="337267" y="0"/>
                </a:lnTo>
                <a:lnTo>
                  <a:pt x="0" y="125617"/>
                </a:lnTo>
              </a:path>
            </a:pathLst>
          </a:custGeom>
          <a:noFill/>
          <a:ln>
            <a:solidFill>
              <a:schemeClr val="bg1">
                <a:lumMod val="85000"/>
              </a:schemeClr>
            </a:solidFill>
            <a:prstDash val="sysDash"/>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BC869DA-6DE1-BAA6-B27C-2783EAE5D359}"/>
              </a:ext>
            </a:extLst>
          </p:cNvPr>
          <p:cNvSpPr/>
          <p:nvPr/>
        </p:nvSpPr>
        <p:spPr>
          <a:xfrm flipV="1">
            <a:off x="3607821" y="4849225"/>
            <a:ext cx="2249539" cy="722623"/>
          </a:xfrm>
          <a:custGeom>
            <a:avLst/>
            <a:gdLst>
              <a:gd name="connsiteX0" fmla="*/ 2006600 w 2006600"/>
              <a:gd name="connsiteY0" fmla="*/ 0 h 990600"/>
              <a:gd name="connsiteX1" fmla="*/ 800100 w 2006600"/>
              <a:gd name="connsiteY1" fmla="*/ 0 h 990600"/>
              <a:gd name="connsiteX2" fmla="*/ 0 w 2006600"/>
              <a:gd name="connsiteY2" fmla="*/ 990600 h 990600"/>
              <a:gd name="connsiteX0" fmla="*/ 2166620 w 2166620"/>
              <a:gd name="connsiteY0" fmla="*/ 0 h 1187768"/>
              <a:gd name="connsiteX1" fmla="*/ 960120 w 2166620"/>
              <a:gd name="connsiteY1" fmla="*/ 0 h 1187768"/>
              <a:gd name="connsiteX2" fmla="*/ 0 w 2166620"/>
              <a:gd name="connsiteY2" fmla="*/ 1187768 h 1187768"/>
              <a:gd name="connsiteX0" fmla="*/ 2021765 w 2021765"/>
              <a:gd name="connsiteY0" fmla="*/ 0 h 1006698"/>
              <a:gd name="connsiteX1" fmla="*/ 815265 w 2021765"/>
              <a:gd name="connsiteY1" fmla="*/ 0 h 1006698"/>
              <a:gd name="connsiteX2" fmla="*/ 0 w 2021765"/>
              <a:gd name="connsiteY2" fmla="*/ 1006698 h 1006698"/>
              <a:gd name="connsiteX0" fmla="*/ 2449468 w 2449468"/>
              <a:gd name="connsiteY0" fmla="*/ 0 h 741227"/>
              <a:gd name="connsiteX1" fmla="*/ 1242968 w 2449468"/>
              <a:gd name="connsiteY1" fmla="*/ 0 h 741227"/>
              <a:gd name="connsiteX2" fmla="*/ 0 w 2449468"/>
              <a:gd name="connsiteY2" fmla="*/ 741227 h 741227"/>
              <a:gd name="connsiteX0" fmla="*/ 2177620 w 2177620"/>
              <a:gd name="connsiteY0" fmla="*/ 0 h 691800"/>
              <a:gd name="connsiteX1" fmla="*/ 971120 w 2177620"/>
              <a:gd name="connsiteY1" fmla="*/ 0 h 691800"/>
              <a:gd name="connsiteX2" fmla="*/ 0 w 2177620"/>
              <a:gd name="connsiteY2" fmla="*/ 691800 h 691800"/>
              <a:gd name="connsiteX0" fmla="*/ 2249539 w 2249539"/>
              <a:gd name="connsiteY0" fmla="*/ 0 h 722623"/>
              <a:gd name="connsiteX1" fmla="*/ 1043039 w 2249539"/>
              <a:gd name="connsiteY1" fmla="*/ 0 h 722623"/>
              <a:gd name="connsiteX2" fmla="*/ 0 w 2249539"/>
              <a:gd name="connsiteY2" fmla="*/ 722623 h 722623"/>
            </a:gdLst>
            <a:ahLst/>
            <a:cxnLst>
              <a:cxn ang="0">
                <a:pos x="connsiteX0" y="connsiteY0"/>
              </a:cxn>
              <a:cxn ang="0">
                <a:pos x="connsiteX1" y="connsiteY1"/>
              </a:cxn>
              <a:cxn ang="0">
                <a:pos x="connsiteX2" y="connsiteY2"/>
              </a:cxn>
            </a:cxnLst>
            <a:rect l="l" t="t" r="r" b="b"/>
            <a:pathLst>
              <a:path w="2249539" h="722623">
                <a:moveTo>
                  <a:pt x="2249539" y="0"/>
                </a:moveTo>
                <a:lnTo>
                  <a:pt x="1043039" y="0"/>
                </a:lnTo>
                <a:lnTo>
                  <a:pt x="0" y="722623"/>
                </a:lnTo>
              </a:path>
            </a:pathLst>
          </a:custGeom>
          <a:noFill/>
          <a:ln>
            <a:solidFill>
              <a:schemeClr val="bg1">
                <a:lumMod val="85000"/>
              </a:schemeClr>
            </a:solidFill>
            <a:prstDash val="sysDash"/>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3E122553-066B-AABF-A14D-768C2983E32B}"/>
              </a:ext>
            </a:extLst>
          </p:cNvPr>
          <p:cNvSpPr/>
          <p:nvPr/>
        </p:nvSpPr>
        <p:spPr>
          <a:xfrm flipV="1">
            <a:off x="4319485" y="3958852"/>
            <a:ext cx="1537208" cy="185722"/>
          </a:xfrm>
          <a:custGeom>
            <a:avLst/>
            <a:gdLst>
              <a:gd name="connsiteX0" fmla="*/ 2006600 w 2006600"/>
              <a:gd name="connsiteY0" fmla="*/ 0 h 990600"/>
              <a:gd name="connsiteX1" fmla="*/ 800100 w 2006600"/>
              <a:gd name="connsiteY1" fmla="*/ 0 h 990600"/>
              <a:gd name="connsiteX2" fmla="*/ 0 w 2006600"/>
              <a:gd name="connsiteY2" fmla="*/ 990600 h 990600"/>
              <a:gd name="connsiteX0" fmla="*/ 1491397 w 1491397"/>
              <a:gd name="connsiteY0" fmla="*/ 0 h 355979"/>
              <a:gd name="connsiteX1" fmla="*/ 284897 w 1491397"/>
              <a:gd name="connsiteY1" fmla="*/ 0 h 355979"/>
              <a:gd name="connsiteX2" fmla="*/ 0 w 1491397"/>
              <a:gd name="connsiteY2" fmla="*/ 355979 h 355979"/>
              <a:gd name="connsiteX0" fmla="*/ 1428022 w 1428022"/>
              <a:gd name="connsiteY0" fmla="*/ 0 h 274498"/>
              <a:gd name="connsiteX1" fmla="*/ 221522 w 1428022"/>
              <a:gd name="connsiteY1" fmla="*/ 0 h 274498"/>
              <a:gd name="connsiteX2" fmla="*/ 0 w 1428022"/>
              <a:gd name="connsiteY2" fmla="*/ 274498 h 274498"/>
              <a:gd name="connsiteX0" fmla="*/ 1538635 w 1538635"/>
              <a:gd name="connsiteY0" fmla="*/ 0 h 186008"/>
              <a:gd name="connsiteX1" fmla="*/ 332135 w 1538635"/>
              <a:gd name="connsiteY1" fmla="*/ 0 h 186008"/>
              <a:gd name="connsiteX2" fmla="*/ 0 w 1538635"/>
              <a:gd name="connsiteY2" fmla="*/ 186008 h 186008"/>
              <a:gd name="connsiteX0" fmla="*/ 1476851 w 1476851"/>
              <a:gd name="connsiteY0" fmla="*/ 0 h 173651"/>
              <a:gd name="connsiteX1" fmla="*/ 270351 w 1476851"/>
              <a:gd name="connsiteY1" fmla="*/ 0 h 173651"/>
              <a:gd name="connsiteX2" fmla="*/ 0 w 1476851"/>
              <a:gd name="connsiteY2" fmla="*/ 173651 h 173651"/>
              <a:gd name="connsiteX0" fmla="*/ 1537208 w 1537208"/>
              <a:gd name="connsiteY0" fmla="*/ 0 h 185722"/>
              <a:gd name="connsiteX1" fmla="*/ 330708 w 1537208"/>
              <a:gd name="connsiteY1" fmla="*/ 0 h 185722"/>
              <a:gd name="connsiteX2" fmla="*/ 0 w 1537208"/>
              <a:gd name="connsiteY2" fmla="*/ 185722 h 185722"/>
            </a:gdLst>
            <a:ahLst/>
            <a:cxnLst>
              <a:cxn ang="0">
                <a:pos x="connsiteX0" y="connsiteY0"/>
              </a:cxn>
              <a:cxn ang="0">
                <a:pos x="connsiteX1" y="connsiteY1"/>
              </a:cxn>
              <a:cxn ang="0">
                <a:pos x="connsiteX2" y="connsiteY2"/>
              </a:cxn>
            </a:cxnLst>
            <a:rect l="l" t="t" r="r" b="b"/>
            <a:pathLst>
              <a:path w="1537208" h="185722">
                <a:moveTo>
                  <a:pt x="1537208" y="0"/>
                </a:moveTo>
                <a:lnTo>
                  <a:pt x="330708" y="0"/>
                </a:lnTo>
                <a:lnTo>
                  <a:pt x="0" y="185722"/>
                </a:lnTo>
              </a:path>
            </a:pathLst>
          </a:custGeom>
          <a:noFill/>
          <a:ln>
            <a:solidFill>
              <a:schemeClr val="bg1">
                <a:lumMod val="85000"/>
              </a:schemeClr>
            </a:solidFill>
            <a:prstDash val="sysDash"/>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621E3B67-94AB-97A1-5348-44D81AC39912}"/>
              </a:ext>
            </a:extLst>
          </p:cNvPr>
          <p:cNvSpPr/>
          <p:nvPr/>
        </p:nvSpPr>
        <p:spPr>
          <a:xfrm>
            <a:off x="1269850" y="1945864"/>
            <a:ext cx="2967598" cy="2967585"/>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en-US" sz="1200">
              <a:solidFill>
                <a:schemeClr val="bg1"/>
              </a:solidFill>
              <a:latin typeface="+mj-lt"/>
            </a:endParaRPr>
          </a:p>
        </p:txBody>
      </p:sp>
      <p:sp>
        <p:nvSpPr>
          <p:cNvPr id="32" name="Partial Circle 31">
            <a:extLst>
              <a:ext uri="{FF2B5EF4-FFF2-40B4-BE49-F238E27FC236}">
                <a16:creationId xmlns:a16="http://schemas.microsoft.com/office/drawing/2014/main" id="{298541FE-FBB1-F912-B8EA-A0F5D932964D}"/>
              </a:ext>
            </a:extLst>
          </p:cNvPr>
          <p:cNvSpPr/>
          <p:nvPr/>
        </p:nvSpPr>
        <p:spPr>
          <a:xfrm flipH="1">
            <a:off x="1279685" y="1955688"/>
            <a:ext cx="2947928" cy="2947927"/>
          </a:xfrm>
          <a:prstGeom prst="pie">
            <a:avLst>
              <a:gd name="adj1" fmla="val 13461215"/>
              <a:gd name="adj2" fmla="val 1620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3" name="Partial Circle 32">
            <a:extLst>
              <a:ext uri="{FF2B5EF4-FFF2-40B4-BE49-F238E27FC236}">
                <a16:creationId xmlns:a16="http://schemas.microsoft.com/office/drawing/2014/main" id="{356F0FFD-DAA0-0E3F-081B-08F008A58B1E}"/>
              </a:ext>
            </a:extLst>
          </p:cNvPr>
          <p:cNvSpPr/>
          <p:nvPr/>
        </p:nvSpPr>
        <p:spPr>
          <a:xfrm flipH="1">
            <a:off x="1279685" y="1955687"/>
            <a:ext cx="2947928" cy="2947927"/>
          </a:xfrm>
          <a:prstGeom prst="pie">
            <a:avLst>
              <a:gd name="adj1" fmla="val 10823631"/>
              <a:gd name="adj2" fmla="val 1338350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Partial Circle 33">
            <a:extLst>
              <a:ext uri="{FF2B5EF4-FFF2-40B4-BE49-F238E27FC236}">
                <a16:creationId xmlns:a16="http://schemas.microsoft.com/office/drawing/2014/main" id="{5EDF65D3-85A4-C46C-F642-1ACA3D0CD8AA}"/>
              </a:ext>
            </a:extLst>
          </p:cNvPr>
          <p:cNvSpPr/>
          <p:nvPr/>
        </p:nvSpPr>
        <p:spPr>
          <a:xfrm flipH="1">
            <a:off x="1279679" y="1955686"/>
            <a:ext cx="2947928" cy="2947927"/>
          </a:xfrm>
          <a:prstGeom prst="pie">
            <a:avLst>
              <a:gd name="adj1" fmla="val 8222130"/>
              <a:gd name="adj2" fmla="val 1073493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Partial Circle 34">
            <a:extLst>
              <a:ext uri="{FF2B5EF4-FFF2-40B4-BE49-F238E27FC236}">
                <a16:creationId xmlns:a16="http://schemas.microsoft.com/office/drawing/2014/main" id="{ED400847-5F6D-2164-8F7A-44289C2A4184}"/>
              </a:ext>
            </a:extLst>
          </p:cNvPr>
          <p:cNvSpPr/>
          <p:nvPr/>
        </p:nvSpPr>
        <p:spPr>
          <a:xfrm flipH="1">
            <a:off x="1279679" y="1954385"/>
            <a:ext cx="2947928" cy="2947927"/>
          </a:xfrm>
          <a:prstGeom prst="pie">
            <a:avLst>
              <a:gd name="adj1" fmla="val 5376424"/>
              <a:gd name="adj2" fmla="val 813630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 name="Oval 35">
            <a:extLst>
              <a:ext uri="{FF2B5EF4-FFF2-40B4-BE49-F238E27FC236}">
                <a16:creationId xmlns:a16="http://schemas.microsoft.com/office/drawing/2014/main" id="{446E25C6-00E7-19B3-A352-B4C6F355A430}"/>
              </a:ext>
            </a:extLst>
          </p:cNvPr>
          <p:cNvSpPr/>
          <p:nvPr/>
        </p:nvSpPr>
        <p:spPr>
          <a:xfrm>
            <a:off x="1414808" y="2086897"/>
            <a:ext cx="2684210" cy="2684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en-US" sz="1200">
              <a:solidFill>
                <a:schemeClr val="bg1"/>
              </a:solidFill>
              <a:latin typeface="+mj-lt"/>
            </a:endParaRPr>
          </a:p>
        </p:txBody>
      </p:sp>
      <p:sp>
        <p:nvSpPr>
          <p:cNvPr id="2" name="TextBox 1">
            <a:extLst>
              <a:ext uri="{FF2B5EF4-FFF2-40B4-BE49-F238E27FC236}">
                <a16:creationId xmlns:a16="http://schemas.microsoft.com/office/drawing/2014/main" id="{0AB948E9-32AB-2880-14DD-41A8321F24A5}"/>
              </a:ext>
            </a:extLst>
          </p:cNvPr>
          <p:cNvSpPr txBox="1"/>
          <p:nvPr/>
        </p:nvSpPr>
        <p:spPr>
          <a:xfrm>
            <a:off x="1783730" y="2869873"/>
            <a:ext cx="1946366" cy="1118255"/>
          </a:xfrm>
          <a:prstGeom prst="rect">
            <a:avLst/>
          </a:prstGeom>
          <a:noFill/>
        </p:spPr>
        <p:txBody>
          <a:bodyPr wrap="none" rtlCol="0">
            <a:spAutoFit/>
          </a:bodyPr>
          <a:lstStyle/>
          <a:p>
            <a:pPr algn="ctr">
              <a:lnSpc>
                <a:spcPts val="4000"/>
              </a:lnSpc>
            </a:pPr>
            <a:r>
              <a:rPr lang="en-US" sz="4000" b="1" dirty="0">
                <a:solidFill>
                  <a:schemeClr val="tx2"/>
                </a:solidFill>
                <a:latin typeface="Barlow" panose="00000500000000000000" pitchFamily="2" charset="0"/>
                <a:cs typeface="Poppins" panose="00000500000000000000" pitchFamily="2" charset="0"/>
              </a:rPr>
              <a:t>Info</a:t>
            </a:r>
          </a:p>
          <a:p>
            <a:pPr algn="ctr">
              <a:lnSpc>
                <a:spcPts val="4000"/>
              </a:lnSpc>
            </a:pPr>
            <a:r>
              <a:rPr lang="en-US" sz="4000" b="1" dirty="0">
                <a:solidFill>
                  <a:schemeClr val="tx2"/>
                </a:solidFill>
                <a:latin typeface="Barlow" panose="00000500000000000000" pitchFamily="2" charset="0"/>
                <a:cs typeface="Poppins" panose="00000500000000000000" pitchFamily="2" charset="0"/>
              </a:rPr>
              <a:t>Graphic</a:t>
            </a:r>
          </a:p>
        </p:txBody>
      </p:sp>
    </p:spTree>
    <p:extLst>
      <p:ext uri="{BB962C8B-B14F-4D97-AF65-F5344CB8AC3E}">
        <p14:creationId xmlns:p14="http://schemas.microsoft.com/office/powerpoint/2010/main" val="320086324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687602" y="397897"/>
            <a:ext cx="2816797"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Infographic</a:t>
            </a:r>
          </a:p>
        </p:txBody>
      </p:sp>
      <p:sp>
        <p:nvSpPr>
          <p:cNvPr id="4" name="TextBox 3">
            <a:extLst>
              <a:ext uri="{FF2B5EF4-FFF2-40B4-BE49-F238E27FC236}">
                <a16:creationId xmlns:a16="http://schemas.microsoft.com/office/drawing/2014/main" id="{6C552B46-63C7-1648-8E98-F093DB2B4A5F}"/>
              </a:ext>
            </a:extLst>
          </p:cNvPr>
          <p:cNvSpPr txBox="1"/>
          <p:nvPr/>
        </p:nvSpPr>
        <p:spPr>
          <a:xfrm>
            <a:off x="1790850" y="2953404"/>
            <a:ext cx="1641795" cy="338554"/>
          </a:xfrm>
          <a:prstGeom prst="rect">
            <a:avLst/>
          </a:prstGeom>
          <a:noFill/>
        </p:spPr>
        <p:txBody>
          <a:bodyPr wrap="none" rtlCol="0">
            <a:spAutoFit/>
          </a:bodyPr>
          <a:lstStyle/>
          <a:p>
            <a:pPr algn="r"/>
            <a:r>
              <a:rPr lang="en-US" sz="1600" b="1" spc="300" dirty="0">
                <a:latin typeface="Barlow" panose="00000500000000000000" pitchFamily="2" charset="0"/>
              </a:rPr>
              <a:t>YOUR TITLE</a:t>
            </a:r>
          </a:p>
        </p:txBody>
      </p:sp>
      <p:sp>
        <p:nvSpPr>
          <p:cNvPr id="5" name="TextBox 4">
            <a:extLst>
              <a:ext uri="{FF2B5EF4-FFF2-40B4-BE49-F238E27FC236}">
                <a16:creationId xmlns:a16="http://schemas.microsoft.com/office/drawing/2014/main" id="{D129E406-82FD-F563-BDEF-5A66398953D7}"/>
              </a:ext>
            </a:extLst>
          </p:cNvPr>
          <p:cNvSpPr txBox="1"/>
          <p:nvPr/>
        </p:nvSpPr>
        <p:spPr>
          <a:xfrm>
            <a:off x="615848" y="3259074"/>
            <a:ext cx="2816797" cy="1104918"/>
          </a:xfrm>
          <a:prstGeom prst="rect">
            <a:avLst/>
          </a:prstGeom>
          <a:noFill/>
        </p:spPr>
        <p:txBody>
          <a:bodyPr wrap="square" rtlCol="0">
            <a:spAutoFit/>
          </a:bodyPr>
          <a:lstStyle/>
          <a:p>
            <a:pPr algn="r">
              <a:lnSpc>
                <a:spcPct val="140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Lorem ipsum dolor sit </a:t>
            </a:r>
            <a:r>
              <a:rPr lang="en-US" sz="1200" dirty="0" err="1">
                <a:solidFill>
                  <a:schemeClr val="tx1">
                    <a:lumMod val="50000"/>
                    <a:lumOff val="50000"/>
                  </a:schemeClr>
                </a:solidFill>
                <a:latin typeface="Poppins" panose="00000500000000000000" pitchFamily="2" charset="0"/>
                <a:cs typeface="Poppins" panose="00000500000000000000" pitchFamily="2" charset="0"/>
              </a:rPr>
              <a:t>amet</a:t>
            </a:r>
            <a:r>
              <a:rPr lang="en-US" sz="1200" dirty="0">
                <a:solidFill>
                  <a:schemeClr val="tx1">
                    <a:lumMod val="50000"/>
                    <a:lumOff val="50000"/>
                  </a:schemeClr>
                </a:solidFill>
                <a:latin typeface="Poppins" panose="00000500000000000000" pitchFamily="2" charset="0"/>
                <a:cs typeface="Poppins" panose="00000500000000000000" pitchFamily="2" charset="0"/>
              </a:rPr>
              <a:t>, </a:t>
            </a:r>
            <a:r>
              <a:rPr lang="en-US" sz="1200" dirty="0" err="1">
                <a:solidFill>
                  <a:schemeClr val="tx1">
                    <a:lumMod val="50000"/>
                    <a:lumOff val="50000"/>
                  </a:schemeClr>
                </a:solidFill>
                <a:latin typeface="Poppins" panose="00000500000000000000" pitchFamily="2" charset="0"/>
                <a:cs typeface="Poppins" panose="00000500000000000000" pitchFamily="2" charset="0"/>
              </a:rPr>
              <a:t>consectetur</a:t>
            </a:r>
            <a:r>
              <a:rPr lang="en-US" sz="1200" dirty="0">
                <a:solidFill>
                  <a:schemeClr val="tx1">
                    <a:lumMod val="50000"/>
                    <a:lumOff val="50000"/>
                  </a:schemeClr>
                </a:solidFill>
                <a:latin typeface="Poppins" panose="00000500000000000000" pitchFamily="2" charset="0"/>
                <a:cs typeface="Poppins" panose="00000500000000000000" pitchFamily="2" charset="0"/>
              </a:rPr>
              <a:t> </a:t>
            </a:r>
            <a:r>
              <a:rPr lang="en-US" sz="1200" dirty="0" err="1">
                <a:solidFill>
                  <a:schemeClr val="tx1">
                    <a:lumMod val="50000"/>
                    <a:lumOff val="50000"/>
                  </a:schemeClr>
                </a:solidFill>
                <a:latin typeface="Poppins" panose="00000500000000000000" pitchFamily="2" charset="0"/>
                <a:cs typeface="Poppins" panose="00000500000000000000" pitchFamily="2" charset="0"/>
              </a:rPr>
              <a:t>ad</a:t>
            </a:r>
            <a:r>
              <a:rPr lang="en-US" sz="1200" u="sng" dirty="0" err="1">
                <a:solidFill>
                  <a:schemeClr val="tx1">
                    <a:lumMod val="50000"/>
                    <a:lumOff val="50000"/>
                  </a:schemeClr>
                </a:solidFill>
                <a:latin typeface="Poppins" panose="00000500000000000000" pitchFamily="2" charset="0"/>
                <a:cs typeface="Poppins" panose="00000500000000000000" pitchFamily="2" charset="0"/>
              </a:rPr>
              <a:t>i</a:t>
            </a:r>
            <a:r>
              <a:rPr lang="en-US" sz="1200" dirty="0" err="1">
                <a:solidFill>
                  <a:schemeClr val="tx1">
                    <a:lumMod val="50000"/>
                    <a:lumOff val="50000"/>
                  </a:schemeClr>
                </a:solidFill>
                <a:latin typeface="Poppins" panose="00000500000000000000" pitchFamily="2" charset="0"/>
                <a:cs typeface="Poppins" panose="00000500000000000000" pitchFamily="2" charset="0"/>
              </a:rPr>
              <a:t>piscing</a:t>
            </a:r>
            <a:r>
              <a:rPr lang="en-US" sz="1200" dirty="0">
                <a:solidFill>
                  <a:schemeClr val="tx1">
                    <a:lumMod val="50000"/>
                    <a:lumOff val="50000"/>
                  </a:schemeClr>
                </a:solidFill>
                <a:latin typeface="Poppins" panose="00000500000000000000" pitchFamily="2" charset="0"/>
                <a:cs typeface="Poppins" panose="00000500000000000000" pitchFamily="2" charset="0"/>
              </a:rPr>
              <a:t> ed id </a:t>
            </a:r>
            <a:r>
              <a:rPr lang="en-US" sz="1200" dirty="0" err="1">
                <a:solidFill>
                  <a:schemeClr val="tx1">
                    <a:lumMod val="50000"/>
                    <a:lumOff val="50000"/>
                  </a:schemeClr>
                </a:solidFill>
                <a:latin typeface="Poppins" panose="00000500000000000000" pitchFamily="2" charset="0"/>
                <a:cs typeface="Poppins" panose="00000500000000000000" pitchFamily="2" charset="0"/>
              </a:rPr>
              <a:t>risus</a:t>
            </a:r>
            <a:r>
              <a:rPr lang="en-US" sz="1200" dirty="0">
                <a:solidFill>
                  <a:schemeClr val="tx1">
                    <a:lumMod val="50000"/>
                    <a:lumOff val="50000"/>
                  </a:schemeClr>
                </a:solidFill>
                <a:latin typeface="Poppins" panose="00000500000000000000" pitchFamily="2" charset="0"/>
                <a:cs typeface="Poppins" panose="00000500000000000000" pitchFamily="2" charset="0"/>
              </a:rPr>
              <a:t> </a:t>
            </a:r>
            <a:r>
              <a:rPr lang="en-US" sz="1200" dirty="0" err="1">
                <a:solidFill>
                  <a:schemeClr val="tx1">
                    <a:lumMod val="50000"/>
                    <a:lumOff val="50000"/>
                  </a:schemeClr>
                </a:solidFill>
                <a:latin typeface="Poppins" panose="00000500000000000000" pitchFamily="2" charset="0"/>
                <a:cs typeface="Poppins" panose="00000500000000000000" pitchFamily="2" charset="0"/>
              </a:rPr>
              <a:t>quis</a:t>
            </a:r>
            <a:r>
              <a:rPr lang="en-US" sz="1200" dirty="0">
                <a:solidFill>
                  <a:schemeClr val="tx1">
                    <a:lumMod val="50000"/>
                    <a:lumOff val="50000"/>
                  </a:schemeClr>
                </a:solidFill>
                <a:latin typeface="Poppins" panose="00000500000000000000" pitchFamily="2" charset="0"/>
                <a:cs typeface="Poppins" panose="00000500000000000000" pitchFamily="2" charset="0"/>
              </a:rPr>
              <a:t> ex dolor sit </a:t>
            </a:r>
            <a:r>
              <a:rPr lang="en-US" sz="1200" dirty="0" err="1">
                <a:solidFill>
                  <a:schemeClr val="tx1">
                    <a:lumMod val="50000"/>
                    <a:lumOff val="50000"/>
                  </a:schemeClr>
                </a:solidFill>
                <a:latin typeface="Poppins" panose="00000500000000000000" pitchFamily="2" charset="0"/>
                <a:cs typeface="Poppins" panose="00000500000000000000" pitchFamily="2" charset="0"/>
              </a:rPr>
              <a:t>amet</a:t>
            </a:r>
            <a:r>
              <a:rPr lang="en-US" sz="1200" dirty="0">
                <a:solidFill>
                  <a:schemeClr val="tx1">
                    <a:lumMod val="50000"/>
                    <a:lumOff val="50000"/>
                  </a:schemeClr>
                </a:solidFill>
                <a:latin typeface="Poppins" panose="00000500000000000000" pitchFamily="2" charset="0"/>
                <a:cs typeface="Poppins" panose="00000500000000000000" pitchFamily="2" charset="0"/>
              </a:rPr>
              <a:t>, </a:t>
            </a:r>
          </a:p>
          <a:p>
            <a:pPr algn="r">
              <a:lnSpc>
                <a:spcPct val="140000"/>
              </a:lnSpc>
            </a:pPr>
            <a:endParaRPr lang="en-US" sz="12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6" name="TextBox 5">
            <a:extLst>
              <a:ext uri="{FF2B5EF4-FFF2-40B4-BE49-F238E27FC236}">
                <a16:creationId xmlns:a16="http://schemas.microsoft.com/office/drawing/2014/main" id="{590F48E0-7DD9-4C38-4F04-5E102EFA6C50}"/>
              </a:ext>
            </a:extLst>
          </p:cNvPr>
          <p:cNvSpPr txBox="1"/>
          <p:nvPr/>
        </p:nvSpPr>
        <p:spPr>
          <a:xfrm>
            <a:off x="2464110" y="2453198"/>
            <a:ext cx="968535" cy="523220"/>
          </a:xfrm>
          <a:prstGeom prst="rect">
            <a:avLst/>
          </a:prstGeom>
          <a:noFill/>
        </p:spPr>
        <p:txBody>
          <a:bodyPr wrap="none" rtlCol="0">
            <a:spAutoFit/>
          </a:bodyPr>
          <a:lstStyle/>
          <a:p>
            <a:pPr algn="r"/>
            <a:r>
              <a:rPr lang="en-US" sz="2800" b="1" spc="300">
                <a:solidFill>
                  <a:schemeClr val="accent1"/>
                </a:solidFill>
                <a:latin typeface="Barlow" panose="00000500000000000000" pitchFamily="2" charset="0"/>
              </a:rPr>
              <a:t>75%</a:t>
            </a:r>
          </a:p>
        </p:txBody>
      </p:sp>
      <p:sp>
        <p:nvSpPr>
          <p:cNvPr id="8" name="TextBox 7">
            <a:extLst>
              <a:ext uri="{FF2B5EF4-FFF2-40B4-BE49-F238E27FC236}">
                <a16:creationId xmlns:a16="http://schemas.microsoft.com/office/drawing/2014/main" id="{2A4EB6D5-DBE8-66BA-116A-FF05E3ED77C1}"/>
              </a:ext>
            </a:extLst>
          </p:cNvPr>
          <p:cNvSpPr txBox="1"/>
          <p:nvPr/>
        </p:nvSpPr>
        <p:spPr>
          <a:xfrm>
            <a:off x="8757113" y="4216259"/>
            <a:ext cx="1962299" cy="338554"/>
          </a:xfrm>
          <a:prstGeom prst="rect">
            <a:avLst/>
          </a:prstGeom>
          <a:noFill/>
        </p:spPr>
        <p:txBody>
          <a:bodyPr wrap="square" rtlCol="0">
            <a:spAutoFit/>
          </a:bodyPr>
          <a:lstStyle/>
          <a:p>
            <a:r>
              <a:rPr lang="en-US" sz="1600" b="1" spc="300">
                <a:latin typeface="Barlow" panose="00000500000000000000" pitchFamily="2" charset="0"/>
              </a:rPr>
              <a:t>YOUR TITLE</a:t>
            </a:r>
          </a:p>
        </p:txBody>
      </p:sp>
      <p:sp>
        <p:nvSpPr>
          <p:cNvPr id="9" name="TextBox 8">
            <a:extLst>
              <a:ext uri="{FF2B5EF4-FFF2-40B4-BE49-F238E27FC236}">
                <a16:creationId xmlns:a16="http://schemas.microsoft.com/office/drawing/2014/main" id="{9D2F044D-9C9C-AE01-2373-54074DF711B7}"/>
              </a:ext>
            </a:extLst>
          </p:cNvPr>
          <p:cNvSpPr txBox="1"/>
          <p:nvPr/>
        </p:nvSpPr>
        <p:spPr>
          <a:xfrm>
            <a:off x="8757113" y="4521929"/>
            <a:ext cx="2806529" cy="1126462"/>
          </a:xfrm>
          <a:prstGeom prst="rect">
            <a:avLst/>
          </a:prstGeom>
          <a:noFill/>
        </p:spPr>
        <p:txBody>
          <a:bodyPr wrap="square" rtlCol="0">
            <a:spAutoFit/>
          </a:bodyPr>
          <a:lstStyle/>
          <a:p>
            <a:pPr>
              <a:lnSpc>
                <a:spcPct val="140000"/>
              </a:lnSpc>
            </a:pPr>
            <a:r>
              <a:rPr lang="en-US" sz="1200" dirty="0">
                <a:solidFill>
                  <a:schemeClr val="tx1">
                    <a:lumMod val="50000"/>
                    <a:lumOff val="50000"/>
                  </a:schemeClr>
                </a:solidFill>
                <a:latin typeface="Poppins" panose="00000500000000000000" pitchFamily="2" charset="0"/>
                <a:cs typeface="Poppins" panose="00000500000000000000" pitchFamily="2" charset="0"/>
              </a:rPr>
              <a:t>Lorem ipsum dolor sit </a:t>
            </a:r>
            <a:r>
              <a:rPr lang="en-US" sz="1200" dirty="0" err="1">
                <a:solidFill>
                  <a:schemeClr val="tx1">
                    <a:lumMod val="50000"/>
                    <a:lumOff val="50000"/>
                  </a:schemeClr>
                </a:solidFill>
                <a:latin typeface="Poppins" panose="00000500000000000000" pitchFamily="2" charset="0"/>
                <a:cs typeface="Poppins" panose="00000500000000000000" pitchFamily="2" charset="0"/>
              </a:rPr>
              <a:t>amet</a:t>
            </a:r>
            <a:r>
              <a:rPr lang="en-US" sz="1200" dirty="0">
                <a:solidFill>
                  <a:schemeClr val="tx1">
                    <a:lumMod val="50000"/>
                    <a:lumOff val="50000"/>
                  </a:schemeClr>
                </a:solidFill>
                <a:latin typeface="Poppins" panose="00000500000000000000" pitchFamily="2" charset="0"/>
                <a:cs typeface="Poppins" panose="00000500000000000000" pitchFamily="2" charset="0"/>
              </a:rPr>
              <a:t>, </a:t>
            </a:r>
            <a:r>
              <a:rPr lang="en-US" sz="1200" dirty="0" err="1">
                <a:solidFill>
                  <a:schemeClr val="tx1">
                    <a:lumMod val="50000"/>
                    <a:lumOff val="50000"/>
                  </a:schemeClr>
                </a:solidFill>
                <a:latin typeface="Poppins" panose="00000500000000000000" pitchFamily="2" charset="0"/>
                <a:cs typeface="Poppins" panose="00000500000000000000" pitchFamily="2" charset="0"/>
              </a:rPr>
              <a:t>consectetur</a:t>
            </a:r>
            <a:r>
              <a:rPr lang="en-US" sz="1200" dirty="0">
                <a:solidFill>
                  <a:schemeClr val="tx1">
                    <a:lumMod val="50000"/>
                    <a:lumOff val="50000"/>
                  </a:schemeClr>
                </a:solidFill>
                <a:latin typeface="Poppins" panose="00000500000000000000" pitchFamily="2" charset="0"/>
                <a:cs typeface="Poppins" panose="00000500000000000000" pitchFamily="2" charset="0"/>
              </a:rPr>
              <a:t> </a:t>
            </a:r>
            <a:r>
              <a:rPr lang="en-US" sz="1200" dirty="0" err="1">
                <a:solidFill>
                  <a:schemeClr val="tx1">
                    <a:lumMod val="50000"/>
                    <a:lumOff val="50000"/>
                  </a:schemeClr>
                </a:solidFill>
                <a:latin typeface="Poppins" panose="00000500000000000000" pitchFamily="2" charset="0"/>
                <a:cs typeface="Poppins" panose="00000500000000000000" pitchFamily="2" charset="0"/>
              </a:rPr>
              <a:t>adipiscing</a:t>
            </a:r>
            <a:r>
              <a:rPr lang="en-US" sz="1200" dirty="0">
                <a:solidFill>
                  <a:schemeClr val="tx1">
                    <a:lumMod val="50000"/>
                    <a:lumOff val="50000"/>
                  </a:schemeClr>
                </a:solidFill>
                <a:latin typeface="Poppins" panose="00000500000000000000" pitchFamily="2" charset="0"/>
                <a:cs typeface="Poppins" panose="00000500000000000000" pitchFamily="2" charset="0"/>
              </a:rPr>
              <a:t> ed id </a:t>
            </a:r>
            <a:r>
              <a:rPr lang="en-US" sz="1200" dirty="0" err="1">
                <a:solidFill>
                  <a:schemeClr val="tx1">
                    <a:lumMod val="50000"/>
                    <a:lumOff val="50000"/>
                  </a:schemeClr>
                </a:solidFill>
                <a:latin typeface="Poppins" panose="00000500000000000000" pitchFamily="2" charset="0"/>
                <a:cs typeface="Poppins" panose="00000500000000000000" pitchFamily="2" charset="0"/>
              </a:rPr>
              <a:t>risus</a:t>
            </a:r>
            <a:r>
              <a:rPr lang="en-US" sz="1200" dirty="0">
                <a:solidFill>
                  <a:schemeClr val="tx1">
                    <a:lumMod val="50000"/>
                    <a:lumOff val="50000"/>
                  </a:schemeClr>
                </a:solidFill>
                <a:latin typeface="Poppins" panose="00000500000000000000" pitchFamily="2" charset="0"/>
                <a:cs typeface="Poppins" panose="00000500000000000000" pitchFamily="2" charset="0"/>
              </a:rPr>
              <a:t> </a:t>
            </a:r>
            <a:r>
              <a:rPr lang="en-US" sz="1200" dirty="0" err="1">
                <a:solidFill>
                  <a:schemeClr val="tx1">
                    <a:lumMod val="50000"/>
                    <a:lumOff val="50000"/>
                  </a:schemeClr>
                </a:solidFill>
                <a:latin typeface="Poppins" panose="00000500000000000000" pitchFamily="2" charset="0"/>
                <a:cs typeface="Poppins" panose="00000500000000000000" pitchFamily="2" charset="0"/>
              </a:rPr>
              <a:t>quis</a:t>
            </a:r>
            <a:r>
              <a:rPr lang="en-US" sz="1200" dirty="0">
                <a:solidFill>
                  <a:schemeClr val="tx1">
                    <a:lumMod val="50000"/>
                    <a:lumOff val="50000"/>
                  </a:schemeClr>
                </a:solidFill>
                <a:latin typeface="Poppins" panose="00000500000000000000" pitchFamily="2" charset="0"/>
                <a:cs typeface="Poppins" panose="00000500000000000000" pitchFamily="2" charset="0"/>
              </a:rPr>
              <a:t> ex dolor sit </a:t>
            </a:r>
            <a:r>
              <a:rPr lang="en-US" sz="1200" dirty="0" err="1">
                <a:solidFill>
                  <a:schemeClr val="tx1">
                    <a:lumMod val="50000"/>
                    <a:lumOff val="50000"/>
                  </a:schemeClr>
                </a:solidFill>
                <a:latin typeface="Poppins" panose="00000500000000000000" pitchFamily="2" charset="0"/>
                <a:cs typeface="Poppins" panose="00000500000000000000" pitchFamily="2" charset="0"/>
              </a:rPr>
              <a:t>amet</a:t>
            </a:r>
            <a:r>
              <a:rPr lang="en-US" sz="1200" dirty="0">
                <a:solidFill>
                  <a:schemeClr val="tx1">
                    <a:lumMod val="50000"/>
                    <a:lumOff val="50000"/>
                  </a:schemeClr>
                </a:solidFill>
                <a:latin typeface="Poppins" panose="00000500000000000000" pitchFamily="2" charset="0"/>
                <a:cs typeface="Poppins" panose="00000500000000000000" pitchFamily="2" charset="0"/>
              </a:rPr>
              <a:t>, </a:t>
            </a:r>
          </a:p>
          <a:p>
            <a:pPr>
              <a:lnSpc>
                <a:spcPct val="140000"/>
              </a:lnSpc>
            </a:pPr>
            <a:endParaRPr lang="en-US" sz="12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0" name="TextBox 9">
            <a:extLst>
              <a:ext uri="{FF2B5EF4-FFF2-40B4-BE49-F238E27FC236}">
                <a16:creationId xmlns:a16="http://schemas.microsoft.com/office/drawing/2014/main" id="{D57FB950-AF88-3E3C-D267-0346EBC3872A}"/>
              </a:ext>
            </a:extLst>
          </p:cNvPr>
          <p:cNvSpPr txBox="1"/>
          <p:nvPr/>
        </p:nvSpPr>
        <p:spPr>
          <a:xfrm>
            <a:off x="8757113" y="3693039"/>
            <a:ext cx="990977" cy="523220"/>
          </a:xfrm>
          <a:prstGeom prst="rect">
            <a:avLst/>
          </a:prstGeom>
          <a:noFill/>
        </p:spPr>
        <p:txBody>
          <a:bodyPr wrap="none" rtlCol="0">
            <a:spAutoFit/>
          </a:bodyPr>
          <a:lstStyle/>
          <a:p>
            <a:r>
              <a:rPr lang="en-US" sz="2800" b="1" spc="300">
                <a:solidFill>
                  <a:schemeClr val="accent2"/>
                </a:solidFill>
                <a:latin typeface="Barlow" panose="00000500000000000000" pitchFamily="2" charset="0"/>
              </a:rPr>
              <a:t>25%</a:t>
            </a:r>
          </a:p>
        </p:txBody>
      </p:sp>
      <p:grpSp>
        <p:nvGrpSpPr>
          <p:cNvPr id="12" name="Group 11">
            <a:extLst>
              <a:ext uri="{FF2B5EF4-FFF2-40B4-BE49-F238E27FC236}">
                <a16:creationId xmlns:a16="http://schemas.microsoft.com/office/drawing/2014/main" id="{DFFC26C2-06D8-7C2F-3F7F-B0C3D2EF94C4}"/>
              </a:ext>
            </a:extLst>
          </p:cNvPr>
          <p:cNvGrpSpPr/>
          <p:nvPr/>
        </p:nvGrpSpPr>
        <p:grpSpPr>
          <a:xfrm>
            <a:off x="3692215" y="2765247"/>
            <a:ext cx="2695263" cy="2712969"/>
            <a:chOff x="3348888" y="1823286"/>
            <a:chExt cx="3037397" cy="3057351"/>
          </a:xfrm>
        </p:grpSpPr>
        <p:sp>
          <p:nvSpPr>
            <p:cNvPr id="17" name="Freeform: Shape 16">
              <a:extLst>
                <a:ext uri="{FF2B5EF4-FFF2-40B4-BE49-F238E27FC236}">
                  <a16:creationId xmlns:a16="http://schemas.microsoft.com/office/drawing/2014/main" id="{F5552C8B-2B08-AA6C-A9A2-0660149EEDC9}"/>
                </a:ext>
              </a:extLst>
            </p:cNvPr>
            <p:cNvSpPr/>
            <p:nvPr/>
          </p:nvSpPr>
          <p:spPr>
            <a:xfrm rot="2890726">
              <a:off x="3338912" y="1887173"/>
              <a:ext cx="3003440" cy="2983488"/>
            </a:xfrm>
            <a:custGeom>
              <a:avLst/>
              <a:gdLst>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71958 w 3071958"/>
                <a:gd name="connsiteY7" fmla="*/ 2076888 h 3051550"/>
                <a:gd name="connsiteX8" fmla="*/ 2199859 w 3071958"/>
                <a:gd name="connsiteY8" fmla="*/ 3051550 h 3051550"/>
                <a:gd name="connsiteX9" fmla="*/ 972751 w 3071958"/>
                <a:gd name="connsiteY9" fmla="*/ 1953570 h 3051550"/>
                <a:gd name="connsiteX10" fmla="*/ 972751 w 3071958"/>
                <a:gd name="connsiteY10" fmla="*/ 2236153 h 3051550"/>
                <a:gd name="connsiteX11" fmla="*/ 2769 w 3071958"/>
                <a:gd name="connsiteY11" fmla="*/ 2284871 h 3051550"/>
                <a:gd name="connsiteX12" fmla="*/ 5395 w 3071958"/>
                <a:gd name="connsiteY12" fmla="*/ 270325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42026 w 3071958"/>
                <a:gd name="connsiteY7" fmla="*/ 205427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64456 w 3071958"/>
                <a:gd name="connsiteY7" fmla="*/ 199830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64456 w 3071958"/>
                <a:gd name="connsiteY7" fmla="*/ 199830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64456 w 3071958"/>
                <a:gd name="connsiteY7" fmla="*/ 199830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66278 w 3071958"/>
                <a:gd name="connsiteY7" fmla="*/ 199993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89915 w 3071958"/>
                <a:gd name="connsiteY6" fmla="*/ 950335 h 3051550"/>
                <a:gd name="connsiteX7" fmla="*/ 3066278 w 3071958"/>
                <a:gd name="connsiteY7" fmla="*/ 199993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1958" h="3051550">
                  <a:moveTo>
                    <a:pt x="0" y="223427"/>
                  </a:moveTo>
                  <a:lnTo>
                    <a:pt x="5457" y="222835"/>
                  </a:lnTo>
                  <a:cubicBezTo>
                    <a:pt x="5458" y="222001"/>
                    <a:pt x="5459" y="221168"/>
                    <a:pt x="5460" y="220334"/>
                  </a:cubicBezTo>
                  <a:lnTo>
                    <a:pt x="28507" y="220334"/>
                  </a:lnTo>
                  <a:lnTo>
                    <a:pt x="2059257" y="0"/>
                  </a:lnTo>
                  <a:lnTo>
                    <a:pt x="2119482" y="935855"/>
                  </a:lnTo>
                  <a:lnTo>
                    <a:pt x="1889915" y="950335"/>
                  </a:lnTo>
                  <a:lnTo>
                    <a:pt x="3066278" y="1999939"/>
                  </a:lnTo>
                  <a:lnTo>
                    <a:pt x="3071958" y="2076888"/>
                  </a:lnTo>
                  <a:lnTo>
                    <a:pt x="2199859" y="3051550"/>
                  </a:lnTo>
                  <a:lnTo>
                    <a:pt x="972751" y="1953570"/>
                  </a:lnTo>
                  <a:lnTo>
                    <a:pt x="972751" y="2236153"/>
                  </a:lnTo>
                  <a:lnTo>
                    <a:pt x="2769" y="2284871"/>
                  </a:lnTo>
                  <a:cubicBezTo>
                    <a:pt x="3644" y="1613356"/>
                    <a:pt x="4520" y="941840"/>
                    <a:pt x="5395" y="270325"/>
                  </a:cubicBezTo>
                  <a:lnTo>
                    <a:pt x="0" y="223427"/>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F8F1C752-3380-4866-1FCB-C1FAD07C83B0}"/>
                </a:ext>
              </a:extLst>
            </p:cNvPr>
            <p:cNvSpPr/>
            <p:nvPr/>
          </p:nvSpPr>
          <p:spPr>
            <a:xfrm rot="2890726">
              <a:off x="3392821" y="1833262"/>
              <a:ext cx="3003440" cy="2983488"/>
            </a:xfrm>
            <a:custGeom>
              <a:avLst/>
              <a:gdLst>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71958 w 3071958"/>
                <a:gd name="connsiteY7" fmla="*/ 2076888 h 3051550"/>
                <a:gd name="connsiteX8" fmla="*/ 2199859 w 3071958"/>
                <a:gd name="connsiteY8" fmla="*/ 3051550 h 3051550"/>
                <a:gd name="connsiteX9" fmla="*/ 972751 w 3071958"/>
                <a:gd name="connsiteY9" fmla="*/ 1953570 h 3051550"/>
                <a:gd name="connsiteX10" fmla="*/ 972751 w 3071958"/>
                <a:gd name="connsiteY10" fmla="*/ 2236153 h 3051550"/>
                <a:gd name="connsiteX11" fmla="*/ 2769 w 3071958"/>
                <a:gd name="connsiteY11" fmla="*/ 2284871 h 3051550"/>
                <a:gd name="connsiteX12" fmla="*/ 5395 w 3071958"/>
                <a:gd name="connsiteY12" fmla="*/ 270325 h 30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1958" h="3051550">
                  <a:moveTo>
                    <a:pt x="0" y="223427"/>
                  </a:moveTo>
                  <a:lnTo>
                    <a:pt x="5457" y="222835"/>
                  </a:lnTo>
                  <a:lnTo>
                    <a:pt x="5460" y="220334"/>
                  </a:lnTo>
                  <a:lnTo>
                    <a:pt x="28507" y="220334"/>
                  </a:lnTo>
                  <a:lnTo>
                    <a:pt x="2059257" y="0"/>
                  </a:lnTo>
                  <a:lnTo>
                    <a:pt x="2119482" y="935855"/>
                  </a:lnTo>
                  <a:lnTo>
                    <a:pt x="1815594" y="952732"/>
                  </a:lnTo>
                  <a:lnTo>
                    <a:pt x="3071958" y="2076888"/>
                  </a:lnTo>
                  <a:lnTo>
                    <a:pt x="2199859" y="3051550"/>
                  </a:lnTo>
                  <a:lnTo>
                    <a:pt x="972751" y="1953570"/>
                  </a:lnTo>
                  <a:lnTo>
                    <a:pt x="972751" y="2236153"/>
                  </a:lnTo>
                  <a:lnTo>
                    <a:pt x="2769" y="2284871"/>
                  </a:lnTo>
                  <a:lnTo>
                    <a:pt x="5395" y="270325"/>
                  </a:lnTo>
                  <a:close/>
                </a:path>
              </a:pathLst>
            </a:cu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13" name="Group 12">
            <a:extLst>
              <a:ext uri="{FF2B5EF4-FFF2-40B4-BE49-F238E27FC236}">
                <a16:creationId xmlns:a16="http://schemas.microsoft.com/office/drawing/2014/main" id="{C4F6FE2B-1FF4-639A-A154-4955CCCC85ED}"/>
              </a:ext>
            </a:extLst>
          </p:cNvPr>
          <p:cNvGrpSpPr/>
          <p:nvPr/>
        </p:nvGrpSpPr>
        <p:grpSpPr>
          <a:xfrm>
            <a:off x="4632668" y="2882742"/>
            <a:ext cx="766521" cy="766521"/>
            <a:chOff x="4699184" y="2945299"/>
            <a:chExt cx="633488" cy="633488"/>
          </a:xfrm>
        </p:grpSpPr>
        <p:sp>
          <p:nvSpPr>
            <p:cNvPr id="15" name="Oval 14">
              <a:extLst>
                <a:ext uri="{FF2B5EF4-FFF2-40B4-BE49-F238E27FC236}">
                  <a16:creationId xmlns:a16="http://schemas.microsoft.com/office/drawing/2014/main" id="{AFCF7945-B743-9723-8287-1A513E937642}"/>
                </a:ext>
              </a:extLst>
            </p:cNvPr>
            <p:cNvSpPr/>
            <p:nvPr/>
          </p:nvSpPr>
          <p:spPr>
            <a:xfrm>
              <a:off x="4699184" y="2945299"/>
              <a:ext cx="633488" cy="6334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Shape 2630">
              <a:extLst>
                <a:ext uri="{FF2B5EF4-FFF2-40B4-BE49-F238E27FC236}">
                  <a16:creationId xmlns:a16="http://schemas.microsoft.com/office/drawing/2014/main" id="{E6F1D536-5600-19EF-4136-2C54B629B21A}"/>
                </a:ext>
              </a:extLst>
            </p:cNvPr>
            <p:cNvSpPr/>
            <p:nvPr/>
          </p:nvSpPr>
          <p:spPr>
            <a:xfrm>
              <a:off x="4870650" y="3122347"/>
              <a:ext cx="279226" cy="279392"/>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14" name="TextBox 13">
            <a:extLst>
              <a:ext uri="{FF2B5EF4-FFF2-40B4-BE49-F238E27FC236}">
                <a16:creationId xmlns:a16="http://schemas.microsoft.com/office/drawing/2014/main" id="{72A375CD-1267-412C-05DB-0B3774962EF7}"/>
              </a:ext>
            </a:extLst>
          </p:cNvPr>
          <p:cNvSpPr txBox="1"/>
          <p:nvPr/>
        </p:nvSpPr>
        <p:spPr>
          <a:xfrm>
            <a:off x="4718262" y="3745541"/>
            <a:ext cx="584002" cy="400110"/>
          </a:xfrm>
          <a:prstGeom prst="rect">
            <a:avLst/>
          </a:prstGeom>
          <a:noFill/>
        </p:spPr>
        <p:txBody>
          <a:bodyPr wrap="square" rtlCol="0">
            <a:spAutoFit/>
          </a:bodyPr>
          <a:lstStyle/>
          <a:p>
            <a:pPr algn="ctr"/>
            <a:r>
              <a:rPr lang="en-US" sz="2000" b="1" spc="30" dirty="0">
                <a:solidFill>
                  <a:schemeClr val="bg1"/>
                </a:solidFill>
                <a:latin typeface="Barlow" panose="00000500000000000000" pitchFamily="2" charset="0"/>
              </a:rPr>
              <a:t>UP </a:t>
            </a:r>
          </a:p>
        </p:txBody>
      </p:sp>
      <p:grpSp>
        <p:nvGrpSpPr>
          <p:cNvPr id="20" name="Group 19">
            <a:extLst>
              <a:ext uri="{FF2B5EF4-FFF2-40B4-BE49-F238E27FC236}">
                <a16:creationId xmlns:a16="http://schemas.microsoft.com/office/drawing/2014/main" id="{1BE1EE5E-5DB3-0FDC-9C20-5BF5FDB3B182}"/>
              </a:ext>
            </a:extLst>
          </p:cNvPr>
          <p:cNvGrpSpPr/>
          <p:nvPr/>
        </p:nvGrpSpPr>
        <p:grpSpPr>
          <a:xfrm>
            <a:off x="5802279" y="2347495"/>
            <a:ext cx="2695263" cy="2712969"/>
            <a:chOff x="5711803" y="1325549"/>
            <a:chExt cx="3037397" cy="3057351"/>
          </a:xfrm>
        </p:grpSpPr>
        <p:sp>
          <p:nvSpPr>
            <p:cNvPr id="25" name="Freeform: Shape 24">
              <a:extLst>
                <a:ext uri="{FF2B5EF4-FFF2-40B4-BE49-F238E27FC236}">
                  <a16:creationId xmlns:a16="http://schemas.microsoft.com/office/drawing/2014/main" id="{E2B37028-451D-D914-AAF4-FB7ECA9A4F97}"/>
                </a:ext>
              </a:extLst>
            </p:cNvPr>
            <p:cNvSpPr/>
            <p:nvPr/>
          </p:nvSpPr>
          <p:spPr>
            <a:xfrm rot="13690726">
              <a:off x="5755736" y="1335525"/>
              <a:ext cx="3003440" cy="2983488"/>
            </a:xfrm>
            <a:custGeom>
              <a:avLst/>
              <a:gdLst>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71958 w 3071958"/>
                <a:gd name="connsiteY7" fmla="*/ 2076888 h 3051550"/>
                <a:gd name="connsiteX8" fmla="*/ 2199859 w 3071958"/>
                <a:gd name="connsiteY8" fmla="*/ 3051550 h 3051550"/>
                <a:gd name="connsiteX9" fmla="*/ 972751 w 3071958"/>
                <a:gd name="connsiteY9" fmla="*/ 1953570 h 3051550"/>
                <a:gd name="connsiteX10" fmla="*/ 972751 w 3071958"/>
                <a:gd name="connsiteY10" fmla="*/ 2236153 h 3051550"/>
                <a:gd name="connsiteX11" fmla="*/ 2769 w 3071958"/>
                <a:gd name="connsiteY11" fmla="*/ 2284871 h 3051550"/>
                <a:gd name="connsiteX12" fmla="*/ 5395 w 3071958"/>
                <a:gd name="connsiteY12" fmla="*/ 270325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42026 w 3071958"/>
                <a:gd name="connsiteY7" fmla="*/ 205427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64456 w 3071958"/>
                <a:gd name="connsiteY7" fmla="*/ 199830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64456 w 3071958"/>
                <a:gd name="connsiteY7" fmla="*/ 199830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64456 w 3071958"/>
                <a:gd name="connsiteY7" fmla="*/ 199830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66278 w 3071958"/>
                <a:gd name="connsiteY7" fmla="*/ 199993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89915 w 3071958"/>
                <a:gd name="connsiteY6" fmla="*/ 950335 h 3051550"/>
                <a:gd name="connsiteX7" fmla="*/ 3066278 w 3071958"/>
                <a:gd name="connsiteY7" fmla="*/ 1999939 h 3051550"/>
                <a:gd name="connsiteX8" fmla="*/ 3071958 w 3071958"/>
                <a:gd name="connsiteY8" fmla="*/ 2076888 h 3051550"/>
                <a:gd name="connsiteX9" fmla="*/ 2199859 w 3071958"/>
                <a:gd name="connsiteY9" fmla="*/ 3051550 h 3051550"/>
                <a:gd name="connsiteX10" fmla="*/ 972751 w 3071958"/>
                <a:gd name="connsiteY10" fmla="*/ 1953570 h 3051550"/>
                <a:gd name="connsiteX11" fmla="*/ 972751 w 3071958"/>
                <a:gd name="connsiteY11" fmla="*/ 2236153 h 3051550"/>
                <a:gd name="connsiteX12" fmla="*/ 2769 w 3071958"/>
                <a:gd name="connsiteY12" fmla="*/ 2284871 h 3051550"/>
                <a:gd name="connsiteX13" fmla="*/ 5395 w 3071958"/>
                <a:gd name="connsiteY13" fmla="*/ 270325 h 3051550"/>
                <a:gd name="connsiteX14" fmla="*/ 0 w 3071958"/>
                <a:gd name="connsiteY14" fmla="*/ 223427 h 30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1958" h="3051550">
                  <a:moveTo>
                    <a:pt x="0" y="223427"/>
                  </a:moveTo>
                  <a:lnTo>
                    <a:pt x="5457" y="222835"/>
                  </a:lnTo>
                  <a:cubicBezTo>
                    <a:pt x="5458" y="222001"/>
                    <a:pt x="5459" y="221168"/>
                    <a:pt x="5460" y="220334"/>
                  </a:cubicBezTo>
                  <a:lnTo>
                    <a:pt x="28507" y="220334"/>
                  </a:lnTo>
                  <a:lnTo>
                    <a:pt x="2059257" y="0"/>
                  </a:lnTo>
                  <a:lnTo>
                    <a:pt x="2119482" y="935855"/>
                  </a:lnTo>
                  <a:lnTo>
                    <a:pt x="1889915" y="950335"/>
                  </a:lnTo>
                  <a:lnTo>
                    <a:pt x="3066278" y="1999939"/>
                  </a:lnTo>
                  <a:lnTo>
                    <a:pt x="3071958" y="2076888"/>
                  </a:lnTo>
                  <a:lnTo>
                    <a:pt x="2199859" y="3051550"/>
                  </a:lnTo>
                  <a:lnTo>
                    <a:pt x="972751" y="1953570"/>
                  </a:lnTo>
                  <a:lnTo>
                    <a:pt x="972751" y="2236153"/>
                  </a:lnTo>
                  <a:lnTo>
                    <a:pt x="2769" y="2284871"/>
                  </a:lnTo>
                  <a:cubicBezTo>
                    <a:pt x="3644" y="1613356"/>
                    <a:pt x="4520" y="941840"/>
                    <a:pt x="5395" y="270325"/>
                  </a:cubicBezTo>
                  <a:lnTo>
                    <a:pt x="0" y="223427"/>
                  </a:lnTo>
                  <a:close/>
                </a:path>
              </a:pathLst>
            </a:cu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Freeform: Shape 25">
              <a:extLst>
                <a:ext uri="{FF2B5EF4-FFF2-40B4-BE49-F238E27FC236}">
                  <a16:creationId xmlns:a16="http://schemas.microsoft.com/office/drawing/2014/main" id="{8558BBF9-C023-8813-5E0E-C7ABBC4FC0B2}"/>
                </a:ext>
              </a:extLst>
            </p:cNvPr>
            <p:cNvSpPr/>
            <p:nvPr/>
          </p:nvSpPr>
          <p:spPr>
            <a:xfrm rot="13690726">
              <a:off x="5701827" y="1389436"/>
              <a:ext cx="3003440" cy="2983488"/>
            </a:xfrm>
            <a:custGeom>
              <a:avLst/>
              <a:gdLst>
                <a:gd name="connsiteX0" fmla="*/ 0 w 3071958"/>
                <a:gd name="connsiteY0" fmla="*/ 223427 h 3051550"/>
                <a:gd name="connsiteX1" fmla="*/ 5457 w 3071958"/>
                <a:gd name="connsiteY1" fmla="*/ 222835 h 3051550"/>
                <a:gd name="connsiteX2" fmla="*/ 5460 w 3071958"/>
                <a:gd name="connsiteY2" fmla="*/ 220334 h 3051550"/>
                <a:gd name="connsiteX3" fmla="*/ 28507 w 3071958"/>
                <a:gd name="connsiteY3" fmla="*/ 220334 h 3051550"/>
                <a:gd name="connsiteX4" fmla="*/ 2059257 w 3071958"/>
                <a:gd name="connsiteY4" fmla="*/ 0 h 3051550"/>
                <a:gd name="connsiteX5" fmla="*/ 2119482 w 3071958"/>
                <a:gd name="connsiteY5" fmla="*/ 935855 h 3051550"/>
                <a:gd name="connsiteX6" fmla="*/ 1815594 w 3071958"/>
                <a:gd name="connsiteY6" fmla="*/ 952732 h 3051550"/>
                <a:gd name="connsiteX7" fmla="*/ 3071958 w 3071958"/>
                <a:gd name="connsiteY7" fmla="*/ 2076888 h 3051550"/>
                <a:gd name="connsiteX8" fmla="*/ 2199859 w 3071958"/>
                <a:gd name="connsiteY8" fmla="*/ 3051550 h 3051550"/>
                <a:gd name="connsiteX9" fmla="*/ 972751 w 3071958"/>
                <a:gd name="connsiteY9" fmla="*/ 1953570 h 3051550"/>
                <a:gd name="connsiteX10" fmla="*/ 972751 w 3071958"/>
                <a:gd name="connsiteY10" fmla="*/ 2236153 h 3051550"/>
                <a:gd name="connsiteX11" fmla="*/ 2769 w 3071958"/>
                <a:gd name="connsiteY11" fmla="*/ 2284871 h 3051550"/>
                <a:gd name="connsiteX12" fmla="*/ 5395 w 3071958"/>
                <a:gd name="connsiteY12" fmla="*/ 270325 h 30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1958" h="3051550">
                  <a:moveTo>
                    <a:pt x="0" y="223427"/>
                  </a:moveTo>
                  <a:lnTo>
                    <a:pt x="5457" y="222835"/>
                  </a:lnTo>
                  <a:lnTo>
                    <a:pt x="5460" y="220334"/>
                  </a:lnTo>
                  <a:lnTo>
                    <a:pt x="28507" y="220334"/>
                  </a:lnTo>
                  <a:lnTo>
                    <a:pt x="2059257" y="0"/>
                  </a:lnTo>
                  <a:lnTo>
                    <a:pt x="2119482" y="935855"/>
                  </a:lnTo>
                  <a:lnTo>
                    <a:pt x="1815594" y="952732"/>
                  </a:lnTo>
                  <a:lnTo>
                    <a:pt x="3071958" y="2076888"/>
                  </a:lnTo>
                  <a:lnTo>
                    <a:pt x="2199859" y="3051550"/>
                  </a:lnTo>
                  <a:lnTo>
                    <a:pt x="972751" y="1953570"/>
                  </a:lnTo>
                  <a:lnTo>
                    <a:pt x="972751" y="2236153"/>
                  </a:lnTo>
                  <a:lnTo>
                    <a:pt x="2769" y="2284871"/>
                  </a:lnTo>
                  <a:lnTo>
                    <a:pt x="5395" y="270325"/>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21" name="Group 20">
            <a:extLst>
              <a:ext uri="{FF2B5EF4-FFF2-40B4-BE49-F238E27FC236}">
                <a16:creationId xmlns:a16="http://schemas.microsoft.com/office/drawing/2014/main" id="{F68E0245-F127-1BA2-8AA7-4E21C21D80F0}"/>
              </a:ext>
            </a:extLst>
          </p:cNvPr>
          <p:cNvGrpSpPr/>
          <p:nvPr/>
        </p:nvGrpSpPr>
        <p:grpSpPr>
          <a:xfrm>
            <a:off x="6793905" y="4182981"/>
            <a:ext cx="766521" cy="766521"/>
            <a:chOff x="4100747" y="2851516"/>
            <a:chExt cx="633488" cy="633488"/>
          </a:xfrm>
        </p:grpSpPr>
        <p:sp>
          <p:nvSpPr>
            <p:cNvPr id="23" name="Oval 22">
              <a:extLst>
                <a:ext uri="{FF2B5EF4-FFF2-40B4-BE49-F238E27FC236}">
                  <a16:creationId xmlns:a16="http://schemas.microsoft.com/office/drawing/2014/main" id="{8DC26637-6252-1B7A-C040-E41B7CBE0325}"/>
                </a:ext>
              </a:extLst>
            </p:cNvPr>
            <p:cNvSpPr/>
            <p:nvPr/>
          </p:nvSpPr>
          <p:spPr>
            <a:xfrm>
              <a:off x="4100747" y="2851516"/>
              <a:ext cx="633488" cy="6334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Shape 2628">
              <a:extLst>
                <a:ext uri="{FF2B5EF4-FFF2-40B4-BE49-F238E27FC236}">
                  <a16:creationId xmlns:a16="http://schemas.microsoft.com/office/drawing/2014/main" id="{4CC6251D-345A-BC41-91C4-35C3921CD0D2}"/>
                </a:ext>
              </a:extLst>
            </p:cNvPr>
            <p:cNvSpPr/>
            <p:nvPr/>
          </p:nvSpPr>
          <p:spPr>
            <a:xfrm>
              <a:off x="4273483" y="3053968"/>
              <a:ext cx="279400" cy="228583"/>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chemeClr val="bg1"/>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22" name="TextBox 21">
            <a:extLst>
              <a:ext uri="{FF2B5EF4-FFF2-40B4-BE49-F238E27FC236}">
                <a16:creationId xmlns:a16="http://schemas.microsoft.com/office/drawing/2014/main" id="{5B5E3925-9169-7A18-A0B2-FF9A56BCE5C7}"/>
              </a:ext>
            </a:extLst>
          </p:cNvPr>
          <p:cNvSpPr txBox="1"/>
          <p:nvPr/>
        </p:nvSpPr>
        <p:spPr>
          <a:xfrm>
            <a:off x="6710219" y="3745541"/>
            <a:ext cx="916597" cy="400110"/>
          </a:xfrm>
          <a:prstGeom prst="rect">
            <a:avLst/>
          </a:prstGeom>
          <a:noFill/>
        </p:spPr>
        <p:txBody>
          <a:bodyPr wrap="none" rtlCol="0">
            <a:spAutoFit/>
          </a:bodyPr>
          <a:lstStyle/>
          <a:p>
            <a:pPr algn="ctr"/>
            <a:r>
              <a:rPr lang="en-US" sz="2000" b="1" spc="30" dirty="0">
                <a:solidFill>
                  <a:schemeClr val="bg1"/>
                </a:solidFill>
                <a:latin typeface="Barlow" panose="00000500000000000000" pitchFamily="2" charset="0"/>
              </a:rPr>
              <a:t>DOWN</a:t>
            </a:r>
          </a:p>
        </p:txBody>
      </p:sp>
    </p:spTree>
    <p:extLst>
      <p:ext uri="{BB962C8B-B14F-4D97-AF65-F5344CB8AC3E}">
        <p14:creationId xmlns:p14="http://schemas.microsoft.com/office/powerpoint/2010/main" val="422652717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816797"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Infographic</a:t>
            </a:r>
          </a:p>
        </p:txBody>
      </p:sp>
      <p:sp>
        <p:nvSpPr>
          <p:cNvPr id="4" name="모서리가 둥근 직사각형 83">
            <a:extLst>
              <a:ext uri="{FF2B5EF4-FFF2-40B4-BE49-F238E27FC236}">
                <a16:creationId xmlns:a16="http://schemas.microsoft.com/office/drawing/2014/main" id="{48A4C147-9306-C23E-D89F-13D8FBDF5FB7}"/>
              </a:ext>
            </a:extLst>
          </p:cNvPr>
          <p:cNvSpPr/>
          <p:nvPr/>
        </p:nvSpPr>
        <p:spPr>
          <a:xfrm rot="18900000">
            <a:off x="2992802" y="3697427"/>
            <a:ext cx="1913566" cy="688757"/>
          </a:xfrm>
          <a:prstGeom prst="roundRect">
            <a:avLst>
              <a:gd name="adj" fmla="val 50000"/>
            </a:avLst>
          </a:prstGeom>
          <a:solidFill>
            <a:schemeClr val="accent1">
              <a:alpha val="80000"/>
            </a:schemeClr>
          </a:solidFill>
          <a:ln w="6350" cap="rnd"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sz="2000" b="1" dirty="0">
              <a:solidFill>
                <a:schemeClr val="bg1"/>
              </a:solidFill>
              <a:latin typeface="+mj-lt"/>
              <a:ea typeface="+mj-ea"/>
            </a:endParaRPr>
          </a:p>
        </p:txBody>
      </p:sp>
      <p:sp>
        <p:nvSpPr>
          <p:cNvPr id="5" name="모서리가 둥근 직사각형 84">
            <a:extLst>
              <a:ext uri="{FF2B5EF4-FFF2-40B4-BE49-F238E27FC236}">
                <a16:creationId xmlns:a16="http://schemas.microsoft.com/office/drawing/2014/main" id="{8CBB4B9C-8FAA-20A5-9BDC-7E403681767C}"/>
              </a:ext>
            </a:extLst>
          </p:cNvPr>
          <p:cNvSpPr/>
          <p:nvPr/>
        </p:nvSpPr>
        <p:spPr>
          <a:xfrm rot="2700000">
            <a:off x="2990700" y="2833460"/>
            <a:ext cx="1913565" cy="688757"/>
          </a:xfrm>
          <a:prstGeom prst="roundRect">
            <a:avLst>
              <a:gd name="adj" fmla="val 50000"/>
            </a:avLst>
          </a:prstGeom>
          <a:solidFill>
            <a:schemeClr val="accent1">
              <a:alpha val="80000"/>
            </a:schemeClr>
          </a:solidFill>
          <a:ln w="6350" cap="rnd"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sz="2000" b="1" dirty="0">
              <a:solidFill>
                <a:schemeClr val="bg1"/>
              </a:solidFill>
              <a:latin typeface="+mj-lt"/>
              <a:ea typeface="+mj-ea"/>
            </a:endParaRPr>
          </a:p>
        </p:txBody>
      </p:sp>
      <p:sp>
        <p:nvSpPr>
          <p:cNvPr id="6" name="모서리가 둥근 직사각형 82">
            <a:extLst>
              <a:ext uri="{FF2B5EF4-FFF2-40B4-BE49-F238E27FC236}">
                <a16:creationId xmlns:a16="http://schemas.microsoft.com/office/drawing/2014/main" id="{A3AEBE9B-FD61-5DB0-B1C3-FFEF83BF42D8}"/>
              </a:ext>
            </a:extLst>
          </p:cNvPr>
          <p:cNvSpPr/>
          <p:nvPr/>
        </p:nvSpPr>
        <p:spPr>
          <a:xfrm>
            <a:off x="1394453" y="3266495"/>
            <a:ext cx="3328373" cy="688757"/>
          </a:xfrm>
          <a:prstGeom prst="roundRect">
            <a:avLst>
              <a:gd name="adj" fmla="val 50000"/>
            </a:avLst>
          </a:prstGeom>
          <a:solidFill>
            <a:schemeClr val="accent1"/>
          </a:solidFill>
          <a:ln w="6350" cap="rnd"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r>
              <a:rPr lang="en-US" altLang="ko-KR" sz="1600" b="1" spc="300" dirty="0">
                <a:solidFill>
                  <a:schemeClr val="bg1"/>
                </a:solidFill>
                <a:latin typeface="Barlow" panose="00000500000000000000" pitchFamily="2" charset="0"/>
                <a:ea typeface="+mj-ea"/>
              </a:rPr>
              <a:t>YOUR TITLE</a:t>
            </a:r>
            <a:endParaRPr lang="ko-KR" altLang="en-US" sz="1600" b="1" spc="300" dirty="0">
              <a:solidFill>
                <a:schemeClr val="bg1"/>
              </a:solidFill>
              <a:latin typeface="Barlow" panose="00000500000000000000" pitchFamily="2" charset="0"/>
              <a:ea typeface="+mj-ea"/>
            </a:endParaRPr>
          </a:p>
        </p:txBody>
      </p:sp>
      <p:sp>
        <p:nvSpPr>
          <p:cNvPr id="7" name="타원 81">
            <a:extLst>
              <a:ext uri="{FF2B5EF4-FFF2-40B4-BE49-F238E27FC236}">
                <a16:creationId xmlns:a16="http://schemas.microsoft.com/office/drawing/2014/main" id="{F89F89D0-4CFA-3613-360D-55B7088EF2B1}"/>
              </a:ext>
            </a:extLst>
          </p:cNvPr>
          <p:cNvSpPr>
            <a:spLocks/>
          </p:cNvSpPr>
          <p:nvPr/>
        </p:nvSpPr>
        <p:spPr>
          <a:xfrm>
            <a:off x="4111508" y="3341440"/>
            <a:ext cx="538865" cy="538865"/>
          </a:xfrm>
          <a:prstGeom prst="ellipse">
            <a:avLst/>
          </a:prstGeom>
          <a:solidFill>
            <a:schemeClr val="bg1"/>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r>
              <a:rPr lang="en-US" altLang="ko-KR" sz="1600" b="1">
                <a:solidFill>
                  <a:schemeClr val="accent1"/>
                </a:solidFill>
                <a:latin typeface="Barlow" panose="00000500000000000000" pitchFamily="2" charset="0"/>
                <a:ea typeface="+mj-ea"/>
              </a:rPr>
              <a:t>01</a:t>
            </a:r>
            <a:endParaRPr lang="ko-KR" altLang="en-US" sz="1600" b="1" dirty="0">
              <a:solidFill>
                <a:schemeClr val="accent1"/>
              </a:solidFill>
              <a:latin typeface="Barlow" panose="00000500000000000000" pitchFamily="2" charset="0"/>
              <a:ea typeface="+mj-ea"/>
            </a:endParaRPr>
          </a:p>
        </p:txBody>
      </p:sp>
      <p:sp>
        <p:nvSpPr>
          <p:cNvPr id="8" name="TextBox 7">
            <a:extLst>
              <a:ext uri="{FF2B5EF4-FFF2-40B4-BE49-F238E27FC236}">
                <a16:creationId xmlns:a16="http://schemas.microsoft.com/office/drawing/2014/main" id="{747EBAAB-195D-1A4B-CBE3-2C14FD87CDB6}"/>
              </a:ext>
            </a:extLst>
          </p:cNvPr>
          <p:cNvSpPr txBox="1"/>
          <p:nvPr/>
        </p:nvSpPr>
        <p:spPr>
          <a:xfrm>
            <a:off x="782343" y="4070256"/>
            <a:ext cx="2221907" cy="778868"/>
          </a:xfrm>
          <a:prstGeom prst="rect">
            <a:avLst/>
          </a:prstGeom>
          <a:noFill/>
        </p:spPr>
        <p:txBody>
          <a:bodyPr wrap="square" rtlCol="0">
            <a:spAutoFit/>
          </a:bodyPr>
          <a:lstStyle/>
          <a:p>
            <a:pPr>
              <a:lnSpc>
                <a:spcPct val="140000"/>
              </a:lnSpc>
            </a:pPr>
            <a:r>
              <a:rPr lang="en-US" sz="1100">
                <a:solidFill>
                  <a:schemeClr val="tx1">
                    <a:lumMod val="50000"/>
                    <a:lumOff val="50000"/>
                  </a:schemeClr>
                </a:solidFill>
                <a:latin typeface="Poppins" panose="00000500000000000000" pitchFamily="2" charset="0"/>
                <a:cs typeface="Poppins" panose="00000500000000000000" pitchFamily="2" charset="0"/>
              </a:rPr>
              <a:t>Lorem ipsum dolor sit amet, consectetur adipiscing ed id risus quis ex dolor sit</a:t>
            </a:r>
          </a:p>
        </p:txBody>
      </p:sp>
      <p:sp>
        <p:nvSpPr>
          <p:cNvPr id="10" name="모서리가 둥근 직사각형 83">
            <a:extLst>
              <a:ext uri="{FF2B5EF4-FFF2-40B4-BE49-F238E27FC236}">
                <a16:creationId xmlns:a16="http://schemas.microsoft.com/office/drawing/2014/main" id="{7CB40229-48CA-533A-B75C-D1E62ADE91E6}"/>
              </a:ext>
            </a:extLst>
          </p:cNvPr>
          <p:cNvSpPr/>
          <p:nvPr/>
        </p:nvSpPr>
        <p:spPr>
          <a:xfrm rot="18900000">
            <a:off x="6177688" y="4834377"/>
            <a:ext cx="1913566" cy="688757"/>
          </a:xfrm>
          <a:prstGeom prst="roundRect">
            <a:avLst>
              <a:gd name="adj" fmla="val 50000"/>
            </a:avLst>
          </a:prstGeom>
          <a:solidFill>
            <a:schemeClr val="accent2">
              <a:alpha val="80000"/>
            </a:schemeClr>
          </a:solidFill>
          <a:ln w="6350" cap="rnd" cmpd="sng" algn="ctr">
            <a:solidFill>
              <a:schemeClr val="accent2"/>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sz="2000" b="1" dirty="0">
              <a:solidFill>
                <a:schemeClr val="bg1"/>
              </a:solidFill>
              <a:latin typeface="+mj-lt"/>
              <a:ea typeface="+mj-ea"/>
            </a:endParaRPr>
          </a:p>
        </p:txBody>
      </p:sp>
      <p:sp>
        <p:nvSpPr>
          <p:cNvPr id="11" name="모서리가 둥근 직사각형 84">
            <a:extLst>
              <a:ext uri="{FF2B5EF4-FFF2-40B4-BE49-F238E27FC236}">
                <a16:creationId xmlns:a16="http://schemas.microsoft.com/office/drawing/2014/main" id="{F5B9D88E-7E91-A47A-A058-453A1EE2E458}"/>
              </a:ext>
            </a:extLst>
          </p:cNvPr>
          <p:cNvSpPr/>
          <p:nvPr/>
        </p:nvSpPr>
        <p:spPr>
          <a:xfrm rot="2700000">
            <a:off x="6175586" y="3970410"/>
            <a:ext cx="1913565" cy="688757"/>
          </a:xfrm>
          <a:prstGeom prst="roundRect">
            <a:avLst>
              <a:gd name="adj" fmla="val 50000"/>
            </a:avLst>
          </a:prstGeom>
          <a:solidFill>
            <a:schemeClr val="accent2">
              <a:alpha val="80000"/>
            </a:schemeClr>
          </a:solidFill>
          <a:ln w="6350" cap="rnd" cmpd="sng" algn="ctr">
            <a:solidFill>
              <a:schemeClr val="accent2"/>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sz="2000" b="1" dirty="0">
              <a:solidFill>
                <a:schemeClr val="bg1"/>
              </a:solidFill>
              <a:latin typeface="+mj-lt"/>
              <a:ea typeface="+mj-ea"/>
            </a:endParaRPr>
          </a:p>
        </p:txBody>
      </p:sp>
      <p:sp>
        <p:nvSpPr>
          <p:cNvPr id="12" name="모서리가 둥근 직사각형 82">
            <a:extLst>
              <a:ext uri="{FF2B5EF4-FFF2-40B4-BE49-F238E27FC236}">
                <a16:creationId xmlns:a16="http://schemas.microsoft.com/office/drawing/2014/main" id="{630C89E6-042E-6FCD-F3AB-734FD148435F}"/>
              </a:ext>
            </a:extLst>
          </p:cNvPr>
          <p:cNvSpPr/>
          <p:nvPr/>
        </p:nvSpPr>
        <p:spPr>
          <a:xfrm>
            <a:off x="4579339" y="4403445"/>
            <a:ext cx="3328373" cy="688757"/>
          </a:xfrm>
          <a:prstGeom prst="roundRect">
            <a:avLst>
              <a:gd name="adj" fmla="val 50000"/>
            </a:avLst>
          </a:prstGeom>
          <a:solidFill>
            <a:schemeClr val="accent2"/>
          </a:solidFill>
          <a:ln w="6350" cap="rnd" cmpd="sng" algn="ctr">
            <a:solidFill>
              <a:schemeClr val="accent2"/>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r>
              <a:rPr lang="en-US" altLang="ko-KR" sz="1600" b="1" spc="300">
                <a:solidFill>
                  <a:schemeClr val="bg1"/>
                </a:solidFill>
                <a:latin typeface="Barlow" panose="00000500000000000000" pitchFamily="2" charset="0"/>
              </a:rPr>
              <a:t>YOUR TITLE</a:t>
            </a:r>
            <a:endParaRPr lang="ko-KR" altLang="en-US" sz="1600" b="1" spc="300" dirty="0">
              <a:solidFill>
                <a:schemeClr val="bg1"/>
              </a:solidFill>
              <a:latin typeface="Barlow" panose="00000500000000000000" pitchFamily="2" charset="0"/>
            </a:endParaRPr>
          </a:p>
        </p:txBody>
      </p:sp>
      <p:sp>
        <p:nvSpPr>
          <p:cNvPr id="13" name="타원 81">
            <a:extLst>
              <a:ext uri="{FF2B5EF4-FFF2-40B4-BE49-F238E27FC236}">
                <a16:creationId xmlns:a16="http://schemas.microsoft.com/office/drawing/2014/main" id="{7802163D-F206-EC5E-B802-109D01DF1067}"/>
              </a:ext>
            </a:extLst>
          </p:cNvPr>
          <p:cNvSpPr>
            <a:spLocks/>
          </p:cNvSpPr>
          <p:nvPr/>
        </p:nvSpPr>
        <p:spPr>
          <a:xfrm>
            <a:off x="7296394" y="4478390"/>
            <a:ext cx="538865" cy="538865"/>
          </a:xfrm>
          <a:prstGeom prst="ellipse">
            <a:avLst/>
          </a:prstGeom>
          <a:solidFill>
            <a:schemeClr val="bg1"/>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r>
              <a:rPr lang="en-US" altLang="ko-KR" sz="1600" b="1">
                <a:solidFill>
                  <a:schemeClr val="accent2"/>
                </a:solidFill>
                <a:latin typeface="Barlow" panose="00000500000000000000" pitchFamily="2" charset="0"/>
                <a:ea typeface="+mj-ea"/>
              </a:rPr>
              <a:t>02</a:t>
            </a:r>
            <a:endParaRPr lang="ko-KR" altLang="en-US" sz="1600" b="1" dirty="0">
              <a:solidFill>
                <a:schemeClr val="accent2"/>
              </a:solidFill>
              <a:latin typeface="Barlow" panose="00000500000000000000" pitchFamily="2" charset="0"/>
              <a:ea typeface="+mj-ea"/>
            </a:endParaRPr>
          </a:p>
        </p:txBody>
      </p:sp>
      <p:sp>
        <p:nvSpPr>
          <p:cNvPr id="14" name="TextBox 13">
            <a:extLst>
              <a:ext uri="{FF2B5EF4-FFF2-40B4-BE49-F238E27FC236}">
                <a16:creationId xmlns:a16="http://schemas.microsoft.com/office/drawing/2014/main" id="{48C1911B-BA27-AB73-2923-3A60455CDD8B}"/>
              </a:ext>
            </a:extLst>
          </p:cNvPr>
          <p:cNvSpPr txBox="1"/>
          <p:nvPr/>
        </p:nvSpPr>
        <p:spPr>
          <a:xfrm>
            <a:off x="3946846" y="5234849"/>
            <a:ext cx="2221907" cy="778868"/>
          </a:xfrm>
          <a:prstGeom prst="rect">
            <a:avLst/>
          </a:prstGeom>
          <a:noFill/>
        </p:spPr>
        <p:txBody>
          <a:bodyPr wrap="square" rtlCol="0">
            <a:spAutoFit/>
          </a:bodyPr>
          <a:lstStyle/>
          <a:p>
            <a:pPr>
              <a:lnSpc>
                <a:spcPct val="140000"/>
              </a:lnSpc>
            </a:pPr>
            <a:r>
              <a:rPr lang="en-US" sz="1100">
                <a:solidFill>
                  <a:schemeClr val="tx1">
                    <a:lumMod val="50000"/>
                    <a:lumOff val="50000"/>
                  </a:schemeClr>
                </a:solidFill>
                <a:latin typeface="Poppins" panose="00000500000000000000" pitchFamily="2" charset="0"/>
                <a:cs typeface="Poppins" panose="00000500000000000000" pitchFamily="2" charset="0"/>
              </a:rPr>
              <a:t>Lorem ipsum dolor sit amet, consectetur adipiscing ed id risus quis ex dolor sit</a:t>
            </a:r>
          </a:p>
        </p:txBody>
      </p:sp>
      <p:sp>
        <p:nvSpPr>
          <p:cNvPr id="16" name="모서리가 둥근 직사각형 83">
            <a:extLst>
              <a:ext uri="{FF2B5EF4-FFF2-40B4-BE49-F238E27FC236}">
                <a16:creationId xmlns:a16="http://schemas.microsoft.com/office/drawing/2014/main" id="{2C5930C5-CB4B-F513-A780-C0F9D9B6B6E7}"/>
              </a:ext>
            </a:extLst>
          </p:cNvPr>
          <p:cNvSpPr/>
          <p:nvPr/>
        </p:nvSpPr>
        <p:spPr>
          <a:xfrm rot="18900000">
            <a:off x="9388864" y="3735247"/>
            <a:ext cx="1913566" cy="688757"/>
          </a:xfrm>
          <a:prstGeom prst="roundRect">
            <a:avLst>
              <a:gd name="adj" fmla="val 50000"/>
            </a:avLst>
          </a:prstGeom>
          <a:solidFill>
            <a:schemeClr val="accent3">
              <a:alpha val="80000"/>
            </a:schemeClr>
          </a:solidFill>
          <a:ln w="6350" cap="rnd" cmpd="sng" algn="ctr">
            <a:solidFill>
              <a:schemeClr val="accent3"/>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sz="2000" b="1" dirty="0">
              <a:solidFill>
                <a:schemeClr val="bg1"/>
              </a:solidFill>
              <a:latin typeface="+mj-lt"/>
              <a:ea typeface="+mj-ea"/>
            </a:endParaRPr>
          </a:p>
        </p:txBody>
      </p:sp>
      <p:sp>
        <p:nvSpPr>
          <p:cNvPr id="17" name="모서리가 둥근 직사각형 84">
            <a:extLst>
              <a:ext uri="{FF2B5EF4-FFF2-40B4-BE49-F238E27FC236}">
                <a16:creationId xmlns:a16="http://schemas.microsoft.com/office/drawing/2014/main" id="{2CEE5C99-8222-8954-76F9-790C4EC56498}"/>
              </a:ext>
            </a:extLst>
          </p:cNvPr>
          <p:cNvSpPr/>
          <p:nvPr/>
        </p:nvSpPr>
        <p:spPr>
          <a:xfrm rot="2700000">
            <a:off x="9386762" y="2871280"/>
            <a:ext cx="1913565" cy="688757"/>
          </a:xfrm>
          <a:prstGeom prst="roundRect">
            <a:avLst>
              <a:gd name="adj" fmla="val 50000"/>
            </a:avLst>
          </a:prstGeom>
          <a:solidFill>
            <a:schemeClr val="accent3">
              <a:alpha val="80000"/>
            </a:schemeClr>
          </a:solidFill>
          <a:ln w="6350" cap="rnd" cmpd="sng" algn="ctr">
            <a:solidFill>
              <a:schemeClr val="accent3"/>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endParaRPr lang="ko-KR" altLang="en-US" sz="2000" b="1" dirty="0">
              <a:solidFill>
                <a:schemeClr val="bg1"/>
              </a:solidFill>
              <a:latin typeface="+mj-lt"/>
              <a:ea typeface="+mj-ea"/>
            </a:endParaRPr>
          </a:p>
        </p:txBody>
      </p:sp>
      <p:sp>
        <p:nvSpPr>
          <p:cNvPr id="18" name="모서리가 둥근 직사각형 82">
            <a:extLst>
              <a:ext uri="{FF2B5EF4-FFF2-40B4-BE49-F238E27FC236}">
                <a16:creationId xmlns:a16="http://schemas.microsoft.com/office/drawing/2014/main" id="{BE82570F-4A59-AEE7-F154-FE5D96BF73E1}"/>
              </a:ext>
            </a:extLst>
          </p:cNvPr>
          <p:cNvSpPr/>
          <p:nvPr/>
        </p:nvSpPr>
        <p:spPr>
          <a:xfrm>
            <a:off x="7790515" y="3304315"/>
            <a:ext cx="3328373" cy="688757"/>
          </a:xfrm>
          <a:prstGeom prst="roundRect">
            <a:avLst>
              <a:gd name="adj" fmla="val 50000"/>
            </a:avLst>
          </a:prstGeom>
          <a:solidFill>
            <a:schemeClr val="accent3"/>
          </a:solidFill>
          <a:ln w="6350" cap="rnd" cmpd="sng" algn="ctr">
            <a:solidFill>
              <a:schemeClr val="accent3"/>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r>
              <a:rPr lang="en-US" altLang="ko-KR" sz="1600" b="1" spc="300" dirty="0">
                <a:solidFill>
                  <a:schemeClr val="bg1"/>
                </a:solidFill>
                <a:latin typeface="Barlow" panose="00000500000000000000" pitchFamily="2" charset="0"/>
              </a:rPr>
              <a:t>YOUR TITLE</a:t>
            </a:r>
            <a:endParaRPr lang="ko-KR" altLang="en-US" sz="1600" b="1" spc="300" dirty="0">
              <a:solidFill>
                <a:schemeClr val="bg1"/>
              </a:solidFill>
              <a:latin typeface="Barlow" panose="00000500000000000000" pitchFamily="2" charset="0"/>
            </a:endParaRPr>
          </a:p>
        </p:txBody>
      </p:sp>
      <p:sp>
        <p:nvSpPr>
          <p:cNvPr id="19" name="타원 81">
            <a:extLst>
              <a:ext uri="{FF2B5EF4-FFF2-40B4-BE49-F238E27FC236}">
                <a16:creationId xmlns:a16="http://schemas.microsoft.com/office/drawing/2014/main" id="{16864C21-0602-0878-C5B2-A3872DAC77FE}"/>
              </a:ext>
            </a:extLst>
          </p:cNvPr>
          <p:cNvSpPr>
            <a:spLocks/>
          </p:cNvSpPr>
          <p:nvPr/>
        </p:nvSpPr>
        <p:spPr>
          <a:xfrm>
            <a:off x="10507570" y="3379260"/>
            <a:ext cx="538865" cy="538865"/>
          </a:xfrm>
          <a:prstGeom prst="ellipse">
            <a:avLst/>
          </a:prstGeom>
          <a:solidFill>
            <a:schemeClr val="bg1"/>
          </a:solidFill>
          <a:ln w="6350" cap="rnd"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300"/>
              </a:spcAft>
            </a:pPr>
            <a:r>
              <a:rPr lang="en-US" altLang="ko-KR" sz="1600" b="1" dirty="0">
                <a:solidFill>
                  <a:schemeClr val="accent3"/>
                </a:solidFill>
                <a:latin typeface="Barlow" panose="00000500000000000000" pitchFamily="2" charset="0"/>
                <a:ea typeface="+mj-ea"/>
              </a:rPr>
              <a:t>03</a:t>
            </a:r>
            <a:endParaRPr lang="ko-KR" altLang="en-US" sz="1600" b="1" dirty="0">
              <a:solidFill>
                <a:schemeClr val="accent3"/>
              </a:solidFill>
              <a:latin typeface="Barlow" panose="00000500000000000000" pitchFamily="2" charset="0"/>
              <a:ea typeface="+mj-ea"/>
            </a:endParaRPr>
          </a:p>
        </p:txBody>
      </p:sp>
      <p:sp>
        <p:nvSpPr>
          <p:cNvPr id="20" name="TextBox 19">
            <a:extLst>
              <a:ext uri="{FF2B5EF4-FFF2-40B4-BE49-F238E27FC236}">
                <a16:creationId xmlns:a16="http://schemas.microsoft.com/office/drawing/2014/main" id="{6DA88D26-BD37-F91A-21BB-C23E2C681830}"/>
              </a:ext>
            </a:extLst>
          </p:cNvPr>
          <p:cNvSpPr txBox="1"/>
          <p:nvPr/>
        </p:nvSpPr>
        <p:spPr>
          <a:xfrm>
            <a:off x="7131732" y="2252798"/>
            <a:ext cx="2221907" cy="778868"/>
          </a:xfrm>
          <a:prstGeom prst="rect">
            <a:avLst/>
          </a:prstGeom>
          <a:noFill/>
        </p:spPr>
        <p:txBody>
          <a:bodyPr wrap="square" rtlCol="0">
            <a:spAutoFit/>
          </a:bodyPr>
          <a:lstStyle/>
          <a:p>
            <a:pPr>
              <a:lnSpc>
                <a:spcPct val="140000"/>
              </a:lnSpc>
            </a:pPr>
            <a:r>
              <a:rPr lang="en-US" sz="1100" dirty="0">
                <a:solidFill>
                  <a:schemeClr val="tx1">
                    <a:lumMod val="50000"/>
                    <a:lumOff val="50000"/>
                  </a:schemeClr>
                </a:solidFill>
                <a:latin typeface="Poppins" panose="00000500000000000000" pitchFamily="2" charset="0"/>
                <a:cs typeface="Poppins" panose="00000500000000000000" pitchFamily="2" charset="0"/>
              </a:rPr>
              <a:t>Lorem ipsum dolor sit </a:t>
            </a:r>
            <a:r>
              <a:rPr lang="en-US" sz="1100" dirty="0" err="1">
                <a:solidFill>
                  <a:schemeClr val="tx1">
                    <a:lumMod val="50000"/>
                    <a:lumOff val="50000"/>
                  </a:schemeClr>
                </a:solidFill>
                <a:latin typeface="Poppins" panose="00000500000000000000" pitchFamily="2" charset="0"/>
                <a:cs typeface="Poppins" panose="00000500000000000000" pitchFamily="2" charset="0"/>
              </a:rPr>
              <a:t>amet</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consectetur</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adipiscing</a:t>
            </a:r>
            <a:r>
              <a:rPr lang="en-US" sz="1100" dirty="0">
                <a:solidFill>
                  <a:schemeClr val="tx1">
                    <a:lumMod val="50000"/>
                    <a:lumOff val="50000"/>
                  </a:schemeClr>
                </a:solidFill>
                <a:latin typeface="Poppins" panose="00000500000000000000" pitchFamily="2" charset="0"/>
                <a:cs typeface="Poppins" panose="00000500000000000000" pitchFamily="2" charset="0"/>
              </a:rPr>
              <a:t> ed id </a:t>
            </a:r>
            <a:r>
              <a:rPr lang="en-US" sz="1100" dirty="0" err="1">
                <a:solidFill>
                  <a:schemeClr val="tx1">
                    <a:lumMod val="50000"/>
                    <a:lumOff val="50000"/>
                  </a:schemeClr>
                </a:solidFill>
                <a:latin typeface="Poppins" panose="00000500000000000000" pitchFamily="2" charset="0"/>
                <a:cs typeface="Poppins" panose="00000500000000000000" pitchFamily="2" charset="0"/>
              </a:rPr>
              <a:t>risus</a:t>
            </a:r>
            <a:r>
              <a:rPr lang="en-US" sz="1100" dirty="0">
                <a:solidFill>
                  <a:schemeClr val="tx1">
                    <a:lumMod val="50000"/>
                    <a:lumOff val="50000"/>
                  </a:schemeClr>
                </a:solidFill>
                <a:latin typeface="Poppins" panose="00000500000000000000" pitchFamily="2" charset="0"/>
                <a:cs typeface="Poppins" panose="00000500000000000000" pitchFamily="2" charset="0"/>
              </a:rPr>
              <a:t> </a:t>
            </a:r>
            <a:r>
              <a:rPr lang="en-US" sz="1100" dirty="0" err="1">
                <a:solidFill>
                  <a:schemeClr val="tx1">
                    <a:lumMod val="50000"/>
                    <a:lumOff val="50000"/>
                  </a:schemeClr>
                </a:solidFill>
                <a:latin typeface="Poppins" panose="00000500000000000000" pitchFamily="2" charset="0"/>
                <a:cs typeface="Poppins" panose="00000500000000000000" pitchFamily="2" charset="0"/>
              </a:rPr>
              <a:t>quis</a:t>
            </a:r>
            <a:r>
              <a:rPr lang="en-US" sz="1100" dirty="0">
                <a:solidFill>
                  <a:schemeClr val="tx1">
                    <a:lumMod val="50000"/>
                    <a:lumOff val="50000"/>
                  </a:schemeClr>
                </a:solidFill>
                <a:latin typeface="Poppins" panose="00000500000000000000" pitchFamily="2" charset="0"/>
                <a:cs typeface="Poppins" panose="00000500000000000000" pitchFamily="2" charset="0"/>
              </a:rPr>
              <a:t> ex dolor sit</a:t>
            </a:r>
          </a:p>
        </p:txBody>
      </p:sp>
    </p:spTree>
    <p:extLst>
      <p:ext uri="{BB962C8B-B14F-4D97-AF65-F5344CB8AC3E}">
        <p14:creationId xmlns:p14="http://schemas.microsoft.com/office/powerpoint/2010/main" val="180916944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816797"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Infographic</a:t>
            </a:r>
          </a:p>
        </p:txBody>
      </p:sp>
      <p:grpSp>
        <p:nvGrpSpPr>
          <p:cNvPr id="4" name="Group 3">
            <a:extLst>
              <a:ext uri="{FF2B5EF4-FFF2-40B4-BE49-F238E27FC236}">
                <a16:creationId xmlns:a16="http://schemas.microsoft.com/office/drawing/2014/main" id="{E6282375-4886-4653-2F4B-0C74237F4907}"/>
              </a:ext>
            </a:extLst>
          </p:cNvPr>
          <p:cNvGrpSpPr/>
          <p:nvPr/>
        </p:nvGrpSpPr>
        <p:grpSpPr>
          <a:xfrm>
            <a:off x="914414" y="3138165"/>
            <a:ext cx="2557314" cy="3039769"/>
            <a:chOff x="914415" y="2949995"/>
            <a:chExt cx="2440661" cy="2901109"/>
          </a:xfrm>
        </p:grpSpPr>
        <p:sp>
          <p:nvSpPr>
            <p:cNvPr id="8" name="사다리꼴 144">
              <a:extLst>
                <a:ext uri="{FF2B5EF4-FFF2-40B4-BE49-F238E27FC236}">
                  <a16:creationId xmlns:a16="http://schemas.microsoft.com/office/drawing/2014/main" id="{86FF92A1-CCF5-6A9E-ED1F-9827F226C3EC}"/>
                </a:ext>
              </a:extLst>
            </p:cNvPr>
            <p:cNvSpPr>
              <a:spLocks/>
            </p:cNvSpPr>
            <p:nvPr/>
          </p:nvSpPr>
          <p:spPr>
            <a:xfrm rot="10800000">
              <a:off x="914415" y="4159642"/>
              <a:ext cx="2440659" cy="105727"/>
            </a:xfrm>
            <a:prstGeom prst="trapezoid">
              <a:avLst>
                <a:gd name="adj" fmla="val 75086"/>
              </a:avLst>
            </a:prstGeom>
            <a:solidFill>
              <a:schemeClr val="accent1">
                <a:lumMod val="75000"/>
              </a:schemeClr>
            </a:solidFill>
            <a:ln w="3175">
              <a:noFill/>
            </a:ln>
          </p:spPr>
          <p:txBody>
            <a:bodyPr vert="horz" wrap="square" lIns="91440" tIns="45720" rIns="91440" bIns="45720" numCol="1" anchor="t" anchorCtr="0" compatLnSpc="1">
              <a:prstTxWarp prst="textNoShape">
                <a:avLst/>
              </a:prstTxWarp>
            </a:bodyPr>
            <a:lstStyle/>
            <a:p>
              <a:endParaRPr lang="ko-KR" altLang="en-US" sz="2000" dirty="0">
                <a:solidFill>
                  <a:schemeClr val="tx1"/>
                </a:solidFill>
                <a:latin typeface="Roboto Condensed Light" charset="0"/>
              </a:endParaRPr>
            </a:p>
          </p:txBody>
        </p:sp>
        <p:sp>
          <p:nvSpPr>
            <p:cNvPr id="9" name="사다리꼴 145">
              <a:extLst>
                <a:ext uri="{FF2B5EF4-FFF2-40B4-BE49-F238E27FC236}">
                  <a16:creationId xmlns:a16="http://schemas.microsoft.com/office/drawing/2014/main" id="{025500E3-DF25-5297-39F3-D4DDFF51E458}"/>
                </a:ext>
              </a:extLst>
            </p:cNvPr>
            <p:cNvSpPr>
              <a:spLocks/>
            </p:cNvSpPr>
            <p:nvPr/>
          </p:nvSpPr>
          <p:spPr>
            <a:xfrm rot="10800000">
              <a:off x="1368794" y="5745377"/>
              <a:ext cx="1544363" cy="105727"/>
            </a:xfrm>
            <a:prstGeom prst="trapezoid">
              <a:avLst>
                <a:gd name="adj" fmla="val 75086"/>
              </a:avLst>
            </a:prstGeom>
            <a:solidFill>
              <a:schemeClr val="accent1">
                <a:lumMod val="75000"/>
              </a:schemeClr>
            </a:solidFill>
            <a:ln w="3175">
              <a:noFill/>
            </a:ln>
          </p:spPr>
          <p:txBody>
            <a:bodyPr vert="horz" wrap="square" lIns="91440" tIns="45720" rIns="91440" bIns="45720" numCol="1" anchor="t" anchorCtr="0" compatLnSpc="1">
              <a:prstTxWarp prst="textNoShape">
                <a:avLst/>
              </a:prstTxWarp>
            </a:bodyPr>
            <a:lstStyle/>
            <a:p>
              <a:endParaRPr lang="ko-KR" altLang="en-US" sz="2000" dirty="0">
                <a:solidFill>
                  <a:schemeClr val="tx1"/>
                </a:solidFill>
                <a:latin typeface="Roboto Condensed Light" charset="0"/>
              </a:endParaRPr>
            </a:p>
          </p:txBody>
        </p:sp>
        <p:sp>
          <p:nvSpPr>
            <p:cNvPr id="10" name="위쪽 화살표 77">
              <a:extLst>
                <a:ext uri="{FF2B5EF4-FFF2-40B4-BE49-F238E27FC236}">
                  <a16:creationId xmlns:a16="http://schemas.microsoft.com/office/drawing/2014/main" id="{88EE9E9E-DDC7-BF11-8284-C4377AFE2687}"/>
                </a:ext>
              </a:extLst>
            </p:cNvPr>
            <p:cNvSpPr/>
            <p:nvPr/>
          </p:nvSpPr>
          <p:spPr>
            <a:xfrm>
              <a:off x="914417" y="2949995"/>
              <a:ext cx="2440659" cy="2792589"/>
            </a:xfrm>
            <a:prstGeom prst="upArrow">
              <a:avLst>
                <a:gd name="adj1" fmla="val 63377"/>
                <a:gd name="adj2" fmla="val 50000"/>
              </a:avLst>
            </a:prstGeom>
            <a:solidFill>
              <a:schemeClr val="accent1"/>
            </a:solidFill>
            <a:ln w="3175" cap="flat" cmpd="sng" algn="ctr">
              <a:noFill/>
              <a:prstDash val="solid"/>
            </a:ln>
            <a:effectLst>
              <a:outerShdw dist="254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0" rIns="91440" bIns="457200" numCol="1" spcCol="0" rtlCol="0" fromWordArt="0" anchor="ctr" anchorCtr="0" forceAA="0" compatLnSpc="1">
              <a:prstTxWarp prst="textNoShape">
                <a:avLst/>
              </a:prstTxWarp>
              <a:noAutofit/>
            </a:bodyPr>
            <a:lstStyle/>
            <a:p>
              <a:pPr algn="ctr"/>
              <a:endParaRPr lang="en-US" sz="1400" dirty="0">
                <a:solidFill>
                  <a:srgbClr val="FFFFFF"/>
                </a:solidFill>
                <a:latin typeface="Roboto Condensed Light" charset="0"/>
              </a:endParaRPr>
            </a:p>
          </p:txBody>
        </p:sp>
      </p:grpSp>
      <p:sp>
        <p:nvSpPr>
          <p:cNvPr id="5" name="TextBox 4">
            <a:extLst>
              <a:ext uri="{FF2B5EF4-FFF2-40B4-BE49-F238E27FC236}">
                <a16:creationId xmlns:a16="http://schemas.microsoft.com/office/drawing/2014/main" id="{9C917C2A-1873-974A-5067-B929FF7E3C12}"/>
              </a:ext>
            </a:extLst>
          </p:cNvPr>
          <p:cNvSpPr txBox="1"/>
          <p:nvPr/>
        </p:nvSpPr>
        <p:spPr>
          <a:xfrm>
            <a:off x="1421808" y="4613150"/>
            <a:ext cx="1542526" cy="338554"/>
          </a:xfrm>
          <a:prstGeom prst="rect">
            <a:avLst/>
          </a:prstGeom>
          <a:noFill/>
        </p:spPr>
        <p:txBody>
          <a:bodyPr wrap="square" rtlCol="0">
            <a:spAutoFit/>
          </a:bodyPr>
          <a:lstStyle/>
          <a:p>
            <a:pPr algn="ctr"/>
            <a:r>
              <a:rPr lang="en-US" sz="1600" b="1" spc="300" dirty="0">
                <a:solidFill>
                  <a:schemeClr val="bg1"/>
                </a:solidFill>
                <a:latin typeface="Barlow" panose="00000500000000000000" pitchFamily="2" charset="0"/>
              </a:rPr>
              <a:t>STEP 01 </a:t>
            </a:r>
          </a:p>
        </p:txBody>
      </p:sp>
      <p:sp>
        <p:nvSpPr>
          <p:cNvPr id="6" name="TextBox 5">
            <a:extLst>
              <a:ext uri="{FF2B5EF4-FFF2-40B4-BE49-F238E27FC236}">
                <a16:creationId xmlns:a16="http://schemas.microsoft.com/office/drawing/2014/main" id="{4981482F-5404-B7FC-F049-9EAA0DBFA654}"/>
              </a:ext>
            </a:extLst>
          </p:cNvPr>
          <p:cNvSpPr txBox="1"/>
          <p:nvPr/>
        </p:nvSpPr>
        <p:spPr>
          <a:xfrm>
            <a:off x="1360952" y="4902821"/>
            <a:ext cx="1664238" cy="780470"/>
          </a:xfrm>
          <a:prstGeom prst="rect">
            <a:avLst/>
          </a:prstGeom>
          <a:noFill/>
        </p:spPr>
        <p:txBody>
          <a:bodyPr wrap="square" rtlCol="0">
            <a:spAutoFit/>
          </a:bodyPr>
          <a:lstStyle/>
          <a:p>
            <a:pPr algn="ctr">
              <a:lnSpc>
                <a:spcPct val="140000"/>
              </a:lnSpc>
            </a:pPr>
            <a:r>
              <a:rPr lang="en-US" sz="1100" dirty="0">
                <a:solidFill>
                  <a:schemeClr val="bg1"/>
                </a:solidFill>
                <a:latin typeface="Poppins" panose="00000500000000000000" pitchFamily="2" charset="0"/>
                <a:cs typeface="Poppins" panose="00000500000000000000" pitchFamily="2" charset="0"/>
              </a:rPr>
              <a:t>Lorem ipsum dolor</a:t>
            </a:r>
          </a:p>
          <a:p>
            <a:pPr algn="ctr">
              <a:lnSpc>
                <a:spcPct val="140000"/>
              </a:lnSpc>
            </a:pPr>
            <a:r>
              <a:rPr lang="en-US" sz="1100" dirty="0">
                <a:solidFill>
                  <a:schemeClr val="bg1"/>
                </a:solidFill>
                <a:latin typeface="Poppins" panose="00000500000000000000" pitchFamily="2" charset="0"/>
                <a:cs typeface="Poppins" panose="00000500000000000000" pitchFamily="2" charset="0"/>
              </a:rPr>
              <a:t>sit </a:t>
            </a:r>
            <a:r>
              <a:rPr lang="en-US" sz="1100" dirty="0" err="1">
                <a:solidFill>
                  <a:schemeClr val="bg1"/>
                </a:solidFill>
                <a:latin typeface="Poppins" panose="00000500000000000000" pitchFamily="2" charset="0"/>
                <a:cs typeface="Poppins" panose="00000500000000000000" pitchFamily="2" charset="0"/>
              </a:rPr>
              <a:t>amet</a:t>
            </a:r>
            <a:r>
              <a:rPr lang="en-US" sz="1100" dirty="0">
                <a:solidFill>
                  <a:schemeClr val="bg1"/>
                </a:solidFill>
                <a:latin typeface="Poppins" panose="00000500000000000000" pitchFamily="2" charset="0"/>
                <a:cs typeface="Poppins" panose="00000500000000000000" pitchFamily="2" charset="0"/>
              </a:rPr>
              <a:t>, </a:t>
            </a:r>
            <a:r>
              <a:rPr lang="en-US" sz="1100" dirty="0" err="1">
                <a:solidFill>
                  <a:schemeClr val="bg1"/>
                </a:solidFill>
                <a:latin typeface="Poppins" panose="00000500000000000000" pitchFamily="2" charset="0"/>
                <a:cs typeface="Poppins" panose="00000500000000000000" pitchFamily="2" charset="0"/>
              </a:rPr>
              <a:t>consectetu</a:t>
            </a:r>
            <a:r>
              <a:rPr lang="en-US" sz="1100" dirty="0">
                <a:solidFill>
                  <a:schemeClr val="bg1"/>
                </a:solidFill>
                <a:latin typeface="Poppins" panose="00000500000000000000" pitchFamily="2" charset="0"/>
                <a:cs typeface="Poppins" panose="00000500000000000000" pitchFamily="2" charset="0"/>
              </a:rPr>
              <a:t> </a:t>
            </a:r>
          </a:p>
          <a:p>
            <a:pPr algn="ctr">
              <a:lnSpc>
                <a:spcPct val="140000"/>
              </a:lnSpc>
            </a:pPr>
            <a:r>
              <a:rPr lang="en-US" sz="1100" dirty="0" err="1">
                <a:solidFill>
                  <a:schemeClr val="bg1"/>
                </a:solidFill>
                <a:latin typeface="Poppins" panose="00000500000000000000" pitchFamily="2" charset="0"/>
                <a:cs typeface="Poppins" panose="00000500000000000000" pitchFamily="2" charset="0"/>
              </a:rPr>
              <a:t>adipiscing</a:t>
            </a:r>
            <a:r>
              <a:rPr lang="en-US" sz="1100" dirty="0">
                <a:solidFill>
                  <a:schemeClr val="bg1"/>
                </a:solidFill>
                <a:latin typeface="Poppins" panose="00000500000000000000" pitchFamily="2" charset="0"/>
                <a:cs typeface="Poppins" panose="00000500000000000000" pitchFamily="2" charset="0"/>
              </a:rPr>
              <a:t> </a:t>
            </a:r>
            <a:r>
              <a:rPr lang="en-US" sz="1100" dirty="0" err="1">
                <a:solidFill>
                  <a:schemeClr val="bg1"/>
                </a:solidFill>
                <a:latin typeface="Poppins" panose="00000500000000000000" pitchFamily="2" charset="0"/>
                <a:cs typeface="Poppins" panose="00000500000000000000" pitchFamily="2" charset="0"/>
              </a:rPr>
              <a:t>elit</a:t>
            </a:r>
            <a:r>
              <a:rPr lang="en-US" sz="1100" dirty="0">
                <a:solidFill>
                  <a:schemeClr val="bg1"/>
                </a:solidFill>
                <a:latin typeface="Poppins" panose="00000500000000000000" pitchFamily="2" charset="0"/>
                <a:cs typeface="Poppins" panose="00000500000000000000" pitchFamily="2" charset="0"/>
              </a:rPr>
              <a:t>. </a:t>
            </a:r>
          </a:p>
        </p:txBody>
      </p:sp>
      <p:sp>
        <p:nvSpPr>
          <p:cNvPr id="7" name="Shape 2447">
            <a:extLst>
              <a:ext uri="{FF2B5EF4-FFF2-40B4-BE49-F238E27FC236}">
                <a16:creationId xmlns:a16="http://schemas.microsoft.com/office/drawing/2014/main" id="{B77E5B25-B4B4-1F23-D915-9902AE103FE6}"/>
              </a:ext>
            </a:extLst>
          </p:cNvPr>
          <p:cNvSpPr/>
          <p:nvPr/>
        </p:nvSpPr>
        <p:spPr>
          <a:xfrm>
            <a:off x="1947631" y="3754587"/>
            <a:ext cx="490880" cy="401599"/>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nvGrpSpPr>
          <p:cNvPr id="12" name="Group 11">
            <a:extLst>
              <a:ext uri="{FF2B5EF4-FFF2-40B4-BE49-F238E27FC236}">
                <a16:creationId xmlns:a16="http://schemas.microsoft.com/office/drawing/2014/main" id="{FF569A4F-47FC-2128-EE04-2815FD6282CE}"/>
              </a:ext>
            </a:extLst>
          </p:cNvPr>
          <p:cNvGrpSpPr/>
          <p:nvPr/>
        </p:nvGrpSpPr>
        <p:grpSpPr>
          <a:xfrm>
            <a:off x="3586695" y="2670188"/>
            <a:ext cx="2557314" cy="3039769"/>
            <a:chOff x="3555251" y="2292770"/>
            <a:chExt cx="2440661" cy="2901109"/>
          </a:xfrm>
        </p:grpSpPr>
        <p:sp>
          <p:nvSpPr>
            <p:cNvPr id="16" name="사다리꼴 144">
              <a:extLst>
                <a:ext uri="{FF2B5EF4-FFF2-40B4-BE49-F238E27FC236}">
                  <a16:creationId xmlns:a16="http://schemas.microsoft.com/office/drawing/2014/main" id="{BD34520A-8942-CB83-DBAE-222AA13F924D}"/>
                </a:ext>
              </a:extLst>
            </p:cNvPr>
            <p:cNvSpPr>
              <a:spLocks/>
            </p:cNvSpPr>
            <p:nvPr/>
          </p:nvSpPr>
          <p:spPr>
            <a:xfrm rot="10800000">
              <a:off x="3555251" y="3502417"/>
              <a:ext cx="2440659" cy="105727"/>
            </a:xfrm>
            <a:prstGeom prst="trapezoid">
              <a:avLst>
                <a:gd name="adj" fmla="val 75086"/>
              </a:avLst>
            </a:prstGeom>
            <a:solidFill>
              <a:schemeClr val="accent2">
                <a:lumMod val="75000"/>
              </a:schemeClr>
            </a:solidFill>
            <a:ln w="3175">
              <a:noFill/>
            </a:ln>
          </p:spPr>
          <p:txBody>
            <a:bodyPr vert="horz" wrap="square" lIns="91440" tIns="45720" rIns="91440" bIns="45720" numCol="1" anchor="t" anchorCtr="0" compatLnSpc="1">
              <a:prstTxWarp prst="textNoShape">
                <a:avLst/>
              </a:prstTxWarp>
            </a:bodyPr>
            <a:lstStyle/>
            <a:p>
              <a:endParaRPr lang="ko-KR" altLang="en-US" sz="2000" dirty="0">
                <a:solidFill>
                  <a:schemeClr val="tx1"/>
                </a:solidFill>
                <a:latin typeface="Roboto Condensed Light" charset="0"/>
              </a:endParaRPr>
            </a:p>
          </p:txBody>
        </p:sp>
        <p:sp>
          <p:nvSpPr>
            <p:cNvPr id="17" name="사다리꼴 145">
              <a:extLst>
                <a:ext uri="{FF2B5EF4-FFF2-40B4-BE49-F238E27FC236}">
                  <a16:creationId xmlns:a16="http://schemas.microsoft.com/office/drawing/2014/main" id="{7A5FC524-7009-F03D-023E-F5D0DD8EDE73}"/>
                </a:ext>
              </a:extLst>
            </p:cNvPr>
            <p:cNvSpPr>
              <a:spLocks/>
            </p:cNvSpPr>
            <p:nvPr/>
          </p:nvSpPr>
          <p:spPr>
            <a:xfrm rot="10800000">
              <a:off x="4009630" y="5088152"/>
              <a:ext cx="1544363" cy="105727"/>
            </a:xfrm>
            <a:prstGeom prst="trapezoid">
              <a:avLst>
                <a:gd name="adj" fmla="val 75086"/>
              </a:avLst>
            </a:prstGeom>
            <a:solidFill>
              <a:schemeClr val="accent2">
                <a:lumMod val="75000"/>
              </a:schemeClr>
            </a:solidFill>
            <a:ln w="3175">
              <a:noFill/>
            </a:ln>
          </p:spPr>
          <p:txBody>
            <a:bodyPr vert="horz" wrap="square" lIns="91440" tIns="45720" rIns="91440" bIns="45720" numCol="1" anchor="t" anchorCtr="0" compatLnSpc="1">
              <a:prstTxWarp prst="textNoShape">
                <a:avLst/>
              </a:prstTxWarp>
            </a:bodyPr>
            <a:lstStyle/>
            <a:p>
              <a:endParaRPr lang="ko-KR" altLang="en-US" sz="2000" dirty="0">
                <a:solidFill>
                  <a:schemeClr val="tx1"/>
                </a:solidFill>
                <a:latin typeface="Roboto Condensed Light" charset="0"/>
              </a:endParaRPr>
            </a:p>
          </p:txBody>
        </p:sp>
        <p:sp>
          <p:nvSpPr>
            <p:cNvPr id="18" name="위쪽 화살표 77">
              <a:extLst>
                <a:ext uri="{FF2B5EF4-FFF2-40B4-BE49-F238E27FC236}">
                  <a16:creationId xmlns:a16="http://schemas.microsoft.com/office/drawing/2014/main" id="{7EC59E84-741F-07E8-BD13-464F20107BA5}"/>
                </a:ext>
              </a:extLst>
            </p:cNvPr>
            <p:cNvSpPr/>
            <p:nvPr/>
          </p:nvSpPr>
          <p:spPr>
            <a:xfrm>
              <a:off x="3555253" y="2292770"/>
              <a:ext cx="2440659" cy="2792589"/>
            </a:xfrm>
            <a:prstGeom prst="upArrow">
              <a:avLst>
                <a:gd name="adj1" fmla="val 63377"/>
                <a:gd name="adj2" fmla="val 50000"/>
              </a:avLst>
            </a:prstGeom>
            <a:solidFill>
              <a:schemeClr val="accent2"/>
            </a:solidFill>
            <a:ln w="3175" cap="flat" cmpd="sng" algn="ctr">
              <a:noFill/>
              <a:prstDash val="solid"/>
            </a:ln>
            <a:effectLst>
              <a:outerShdw dist="254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0" rIns="91440" bIns="457200" numCol="1" spcCol="0" rtlCol="0" fromWordArt="0" anchor="ctr" anchorCtr="0" forceAA="0" compatLnSpc="1">
              <a:prstTxWarp prst="textNoShape">
                <a:avLst/>
              </a:prstTxWarp>
              <a:noAutofit/>
            </a:bodyPr>
            <a:lstStyle/>
            <a:p>
              <a:pPr algn="ctr"/>
              <a:endParaRPr lang="en-US" sz="1400" dirty="0">
                <a:solidFill>
                  <a:srgbClr val="FFFFFF"/>
                </a:solidFill>
                <a:latin typeface="Roboto Condensed Light" charset="0"/>
              </a:endParaRPr>
            </a:p>
          </p:txBody>
        </p:sp>
      </p:grpSp>
      <p:sp>
        <p:nvSpPr>
          <p:cNvPr id="13" name="Shape 2389">
            <a:extLst>
              <a:ext uri="{FF2B5EF4-FFF2-40B4-BE49-F238E27FC236}">
                <a16:creationId xmlns:a16="http://schemas.microsoft.com/office/drawing/2014/main" id="{902A36B5-FD8A-187A-19D4-7150BA6789DC}"/>
              </a:ext>
            </a:extLst>
          </p:cNvPr>
          <p:cNvSpPr/>
          <p:nvPr/>
        </p:nvSpPr>
        <p:spPr>
          <a:xfrm>
            <a:off x="4619910" y="3286609"/>
            <a:ext cx="490880" cy="401599"/>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4" name="TextBox 13">
            <a:extLst>
              <a:ext uri="{FF2B5EF4-FFF2-40B4-BE49-F238E27FC236}">
                <a16:creationId xmlns:a16="http://schemas.microsoft.com/office/drawing/2014/main" id="{12C60BFD-9865-E901-BB3D-E57859A27680}"/>
              </a:ext>
            </a:extLst>
          </p:cNvPr>
          <p:cNvSpPr txBox="1"/>
          <p:nvPr/>
        </p:nvSpPr>
        <p:spPr>
          <a:xfrm>
            <a:off x="4094089" y="4145173"/>
            <a:ext cx="1542526" cy="338554"/>
          </a:xfrm>
          <a:prstGeom prst="rect">
            <a:avLst/>
          </a:prstGeom>
          <a:noFill/>
        </p:spPr>
        <p:txBody>
          <a:bodyPr wrap="square" rtlCol="0">
            <a:spAutoFit/>
          </a:bodyPr>
          <a:lstStyle/>
          <a:p>
            <a:pPr algn="ctr"/>
            <a:r>
              <a:rPr lang="en-US" sz="1600" b="1" spc="300">
                <a:solidFill>
                  <a:schemeClr val="bg1"/>
                </a:solidFill>
                <a:latin typeface="Barlow" panose="00000500000000000000" pitchFamily="2" charset="0"/>
              </a:rPr>
              <a:t>STEP 02 </a:t>
            </a:r>
          </a:p>
        </p:txBody>
      </p:sp>
      <p:sp>
        <p:nvSpPr>
          <p:cNvPr id="15" name="TextBox 14">
            <a:extLst>
              <a:ext uri="{FF2B5EF4-FFF2-40B4-BE49-F238E27FC236}">
                <a16:creationId xmlns:a16="http://schemas.microsoft.com/office/drawing/2014/main" id="{481A4A4A-D069-994B-30BC-952BDC4CAC77}"/>
              </a:ext>
            </a:extLst>
          </p:cNvPr>
          <p:cNvSpPr txBox="1"/>
          <p:nvPr/>
        </p:nvSpPr>
        <p:spPr>
          <a:xfrm>
            <a:off x="4033233" y="4434844"/>
            <a:ext cx="1664238" cy="780470"/>
          </a:xfrm>
          <a:prstGeom prst="rect">
            <a:avLst/>
          </a:prstGeom>
          <a:noFill/>
        </p:spPr>
        <p:txBody>
          <a:bodyPr wrap="square" rtlCol="0">
            <a:spAutoFit/>
          </a:bodyPr>
          <a:lstStyle/>
          <a:p>
            <a:pPr algn="ctr">
              <a:lnSpc>
                <a:spcPct val="140000"/>
              </a:lnSpc>
            </a:pPr>
            <a:r>
              <a:rPr lang="en-US" sz="1100">
                <a:solidFill>
                  <a:schemeClr val="bg1"/>
                </a:solidFill>
                <a:latin typeface="Poppins" panose="00000500000000000000" pitchFamily="2" charset="0"/>
                <a:cs typeface="Poppins" panose="00000500000000000000" pitchFamily="2" charset="0"/>
              </a:rPr>
              <a:t>Lorem ipsum dolor</a:t>
            </a:r>
          </a:p>
          <a:p>
            <a:pPr algn="ctr">
              <a:lnSpc>
                <a:spcPct val="140000"/>
              </a:lnSpc>
            </a:pPr>
            <a:r>
              <a:rPr lang="en-US" sz="1100">
                <a:solidFill>
                  <a:schemeClr val="bg1"/>
                </a:solidFill>
                <a:latin typeface="Poppins" panose="00000500000000000000" pitchFamily="2" charset="0"/>
                <a:cs typeface="Poppins" panose="00000500000000000000" pitchFamily="2" charset="0"/>
              </a:rPr>
              <a:t>sit amet, consectetu </a:t>
            </a:r>
          </a:p>
          <a:p>
            <a:pPr algn="ctr">
              <a:lnSpc>
                <a:spcPct val="140000"/>
              </a:lnSpc>
            </a:pPr>
            <a:r>
              <a:rPr lang="en-US" sz="1100">
                <a:solidFill>
                  <a:schemeClr val="bg1"/>
                </a:solidFill>
                <a:latin typeface="Poppins" panose="00000500000000000000" pitchFamily="2" charset="0"/>
                <a:cs typeface="Poppins" panose="00000500000000000000" pitchFamily="2" charset="0"/>
              </a:rPr>
              <a:t>adipiscing elit. </a:t>
            </a:r>
          </a:p>
        </p:txBody>
      </p:sp>
      <p:grpSp>
        <p:nvGrpSpPr>
          <p:cNvPr id="20" name="Group 19">
            <a:extLst>
              <a:ext uri="{FF2B5EF4-FFF2-40B4-BE49-F238E27FC236}">
                <a16:creationId xmlns:a16="http://schemas.microsoft.com/office/drawing/2014/main" id="{D2A7DC4F-164B-9DFA-FFF8-55EF346AC711}"/>
              </a:ext>
            </a:extLst>
          </p:cNvPr>
          <p:cNvGrpSpPr/>
          <p:nvPr/>
        </p:nvGrpSpPr>
        <p:grpSpPr>
          <a:xfrm>
            <a:off x="6258976" y="2202211"/>
            <a:ext cx="2557314" cy="3039769"/>
            <a:chOff x="6196087" y="1692695"/>
            <a:chExt cx="2440661" cy="2901109"/>
          </a:xfrm>
        </p:grpSpPr>
        <p:sp>
          <p:nvSpPr>
            <p:cNvPr id="24" name="사다리꼴 144">
              <a:extLst>
                <a:ext uri="{FF2B5EF4-FFF2-40B4-BE49-F238E27FC236}">
                  <a16:creationId xmlns:a16="http://schemas.microsoft.com/office/drawing/2014/main" id="{1D4EB8B9-BD1C-A9B5-E1F2-BA259A681C6A}"/>
                </a:ext>
              </a:extLst>
            </p:cNvPr>
            <p:cNvSpPr>
              <a:spLocks/>
            </p:cNvSpPr>
            <p:nvPr/>
          </p:nvSpPr>
          <p:spPr>
            <a:xfrm rot="10800000">
              <a:off x="6196087" y="2902342"/>
              <a:ext cx="2440659" cy="105727"/>
            </a:xfrm>
            <a:prstGeom prst="trapezoid">
              <a:avLst>
                <a:gd name="adj" fmla="val 75086"/>
              </a:avLst>
            </a:prstGeom>
            <a:solidFill>
              <a:schemeClr val="accent3">
                <a:lumMod val="75000"/>
              </a:schemeClr>
            </a:solidFill>
            <a:ln w="3175">
              <a:noFill/>
            </a:ln>
          </p:spPr>
          <p:txBody>
            <a:bodyPr vert="horz" wrap="square" lIns="91440" tIns="45720" rIns="91440" bIns="45720" numCol="1" anchor="t" anchorCtr="0" compatLnSpc="1">
              <a:prstTxWarp prst="textNoShape">
                <a:avLst/>
              </a:prstTxWarp>
            </a:bodyPr>
            <a:lstStyle/>
            <a:p>
              <a:endParaRPr lang="ko-KR" altLang="en-US" sz="2000" dirty="0">
                <a:solidFill>
                  <a:schemeClr val="tx1"/>
                </a:solidFill>
                <a:latin typeface="Roboto Condensed Light" charset="0"/>
              </a:endParaRPr>
            </a:p>
          </p:txBody>
        </p:sp>
        <p:sp>
          <p:nvSpPr>
            <p:cNvPr id="25" name="사다리꼴 145">
              <a:extLst>
                <a:ext uri="{FF2B5EF4-FFF2-40B4-BE49-F238E27FC236}">
                  <a16:creationId xmlns:a16="http://schemas.microsoft.com/office/drawing/2014/main" id="{39E0433B-DFD9-8A4D-7E9A-947707089ABB}"/>
                </a:ext>
              </a:extLst>
            </p:cNvPr>
            <p:cNvSpPr>
              <a:spLocks/>
            </p:cNvSpPr>
            <p:nvPr/>
          </p:nvSpPr>
          <p:spPr>
            <a:xfrm rot="10800000">
              <a:off x="6650466" y="4488077"/>
              <a:ext cx="1544363" cy="105727"/>
            </a:xfrm>
            <a:prstGeom prst="trapezoid">
              <a:avLst>
                <a:gd name="adj" fmla="val 75086"/>
              </a:avLst>
            </a:prstGeom>
            <a:solidFill>
              <a:schemeClr val="accent3">
                <a:lumMod val="75000"/>
              </a:schemeClr>
            </a:solidFill>
            <a:ln w="3175">
              <a:noFill/>
            </a:ln>
          </p:spPr>
          <p:txBody>
            <a:bodyPr vert="horz" wrap="square" lIns="91440" tIns="45720" rIns="91440" bIns="45720" numCol="1" anchor="t" anchorCtr="0" compatLnSpc="1">
              <a:prstTxWarp prst="textNoShape">
                <a:avLst/>
              </a:prstTxWarp>
            </a:bodyPr>
            <a:lstStyle/>
            <a:p>
              <a:endParaRPr lang="ko-KR" altLang="en-US" sz="2000" dirty="0">
                <a:solidFill>
                  <a:schemeClr val="tx1"/>
                </a:solidFill>
                <a:latin typeface="Roboto Condensed Light" charset="0"/>
              </a:endParaRPr>
            </a:p>
          </p:txBody>
        </p:sp>
        <p:sp>
          <p:nvSpPr>
            <p:cNvPr id="26" name="위쪽 화살표 77">
              <a:extLst>
                <a:ext uri="{FF2B5EF4-FFF2-40B4-BE49-F238E27FC236}">
                  <a16:creationId xmlns:a16="http://schemas.microsoft.com/office/drawing/2014/main" id="{F94A89D6-ACC6-F84C-1902-7DF252D283A4}"/>
                </a:ext>
              </a:extLst>
            </p:cNvPr>
            <p:cNvSpPr/>
            <p:nvPr/>
          </p:nvSpPr>
          <p:spPr>
            <a:xfrm>
              <a:off x="6196089" y="1692695"/>
              <a:ext cx="2440659" cy="2792589"/>
            </a:xfrm>
            <a:prstGeom prst="upArrow">
              <a:avLst>
                <a:gd name="adj1" fmla="val 63377"/>
                <a:gd name="adj2" fmla="val 50000"/>
              </a:avLst>
            </a:prstGeom>
            <a:solidFill>
              <a:schemeClr val="accent3"/>
            </a:solidFill>
            <a:ln w="3175" cap="flat" cmpd="sng" algn="ctr">
              <a:noFill/>
              <a:prstDash val="solid"/>
            </a:ln>
            <a:effectLst>
              <a:outerShdw dist="254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0" rIns="91440" bIns="457200" numCol="1" spcCol="0" rtlCol="0" fromWordArt="0" anchor="ctr" anchorCtr="0" forceAA="0" compatLnSpc="1">
              <a:prstTxWarp prst="textNoShape">
                <a:avLst/>
              </a:prstTxWarp>
              <a:noAutofit/>
            </a:bodyPr>
            <a:lstStyle/>
            <a:p>
              <a:pPr algn="ctr"/>
              <a:endParaRPr lang="en-US" sz="1400" dirty="0">
                <a:solidFill>
                  <a:srgbClr val="FFFFFF"/>
                </a:solidFill>
                <a:latin typeface="Roboto Condensed Light" charset="0"/>
              </a:endParaRPr>
            </a:p>
          </p:txBody>
        </p:sp>
      </p:grpSp>
      <p:sp>
        <p:nvSpPr>
          <p:cNvPr id="21" name="Shape 2435">
            <a:extLst>
              <a:ext uri="{FF2B5EF4-FFF2-40B4-BE49-F238E27FC236}">
                <a16:creationId xmlns:a16="http://schemas.microsoft.com/office/drawing/2014/main" id="{EA8BE66A-26BC-B300-D12D-CD876C3C4F99}"/>
              </a:ext>
            </a:extLst>
          </p:cNvPr>
          <p:cNvSpPr/>
          <p:nvPr/>
        </p:nvSpPr>
        <p:spPr>
          <a:xfrm>
            <a:off x="7300449" y="2778489"/>
            <a:ext cx="490880" cy="490843"/>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2" name="TextBox 21">
            <a:extLst>
              <a:ext uri="{FF2B5EF4-FFF2-40B4-BE49-F238E27FC236}">
                <a16:creationId xmlns:a16="http://schemas.microsoft.com/office/drawing/2014/main" id="{63EA5C85-7AFE-8E4C-AF08-24F90283C4D5}"/>
              </a:ext>
            </a:extLst>
          </p:cNvPr>
          <p:cNvSpPr txBox="1"/>
          <p:nvPr/>
        </p:nvSpPr>
        <p:spPr>
          <a:xfrm>
            <a:off x="6766370" y="3677196"/>
            <a:ext cx="1542526" cy="338554"/>
          </a:xfrm>
          <a:prstGeom prst="rect">
            <a:avLst/>
          </a:prstGeom>
          <a:noFill/>
        </p:spPr>
        <p:txBody>
          <a:bodyPr wrap="square" rtlCol="0">
            <a:spAutoFit/>
          </a:bodyPr>
          <a:lstStyle/>
          <a:p>
            <a:pPr algn="ctr"/>
            <a:r>
              <a:rPr lang="en-US" sz="1600" b="1" spc="300">
                <a:solidFill>
                  <a:schemeClr val="bg1"/>
                </a:solidFill>
                <a:latin typeface="Barlow" panose="00000500000000000000" pitchFamily="2" charset="0"/>
              </a:rPr>
              <a:t>STEP 03 </a:t>
            </a:r>
          </a:p>
        </p:txBody>
      </p:sp>
      <p:sp>
        <p:nvSpPr>
          <p:cNvPr id="23" name="TextBox 22">
            <a:extLst>
              <a:ext uri="{FF2B5EF4-FFF2-40B4-BE49-F238E27FC236}">
                <a16:creationId xmlns:a16="http://schemas.microsoft.com/office/drawing/2014/main" id="{FA5AA22A-9227-0142-0A18-CEC8820C01BD}"/>
              </a:ext>
            </a:extLst>
          </p:cNvPr>
          <p:cNvSpPr txBox="1"/>
          <p:nvPr/>
        </p:nvSpPr>
        <p:spPr>
          <a:xfrm>
            <a:off x="6705514" y="3966867"/>
            <a:ext cx="1664238" cy="780470"/>
          </a:xfrm>
          <a:prstGeom prst="rect">
            <a:avLst/>
          </a:prstGeom>
          <a:noFill/>
        </p:spPr>
        <p:txBody>
          <a:bodyPr wrap="square" rtlCol="0">
            <a:spAutoFit/>
          </a:bodyPr>
          <a:lstStyle/>
          <a:p>
            <a:pPr algn="ctr">
              <a:lnSpc>
                <a:spcPct val="140000"/>
              </a:lnSpc>
            </a:pPr>
            <a:r>
              <a:rPr lang="en-US" sz="1100">
                <a:solidFill>
                  <a:schemeClr val="bg1"/>
                </a:solidFill>
                <a:latin typeface="Poppins" panose="00000500000000000000" pitchFamily="2" charset="0"/>
                <a:cs typeface="Poppins" panose="00000500000000000000" pitchFamily="2" charset="0"/>
              </a:rPr>
              <a:t>Lorem ipsum dolor</a:t>
            </a:r>
          </a:p>
          <a:p>
            <a:pPr algn="ctr">
              <a:lnSpc>
                <a:spcPct val="140000"/>
              </a:lnSpc>
            </a:pPr>
            <a:r>
              <a:rPr lang="en-US" sz="1100">
                <a:solidFill>
                  <a:schemeClr val="bg1"/>
                </a:solidFill>
                <a:latin typeface="Poppins" panose="00000500000000000000" pitchFamily="2" charset="0"/>
                <a:cs typeface="Poppins" panose="00000500000000000000" pitchFamily="2" charset="0"/>
              </a:rPr>
              <a:t>sit amet, consectetu </a:t>
            </a:r>
          </a:p>
          <a:p>
            <a:pPr algn="ctr">
              <a:lnSpc>
                <a:spcPct val="140000"/>
              </a:lnSpc>
            </a:pPr>
            <a:r>
              <a:rPr lang="en-US" sz="1100">
                <a:solidFill>
                  <a:schemeClr val="bg1"/>
                </a:solidFill>
                <a:latin typeface="Poppins" panose="00000500000000000000" pitchFamily="2" charset="0"/>
                <a:cs typeface="Poppins" panose="00000500000000000000" pitchFamily="2" charset="0"/>
              </a:rPr>
              <a:t>adipiscing elit. </a:t>
            </a:r>
          </a:p>
        </p:txBody>
      </p:sp>
      <p:grpSp>
        <p:nvGrpSpPr>
          <p:cNvPr id="28" name="Group 27">
            <a:extLst>
              <a:ext uri="{FF2B5EF4-FFF2-40B4-BE49-F238E27FC236}">
                <a16:creationId xmlns:a16="http://schemas.microsoft.com/office/drawing/2014/main" id="{F11E8867-7B08-951E-DAA5-B70C5AD09BA5}"/>
              </a:ext>
            </a:extLst>
          </p:cNvPr>
          <p:cNvGrpSpPr/>
          <p:nvPr/>
        </p:nvGrpSpPr>
        <p:grpSpPr>
          <a:xfrm>
            <a:off x="8931258" y="1734234"/>
            <a:ext cx="2557314" cy="3039769"/>
            <a:chOff x="8836924" y="1006895"/>
            <a:chExt cx="2440661" cy="2901109"/>
          </a:xfrm>
        </p:grpSpPr>
        <p:sp>
          <p:nvSpPr>
            <p:cNvPr id="32" name="사다리꼴 144">
              <a:extLst>
                <a:ext uri="{FF2B5EF4-FFF2-40B4-BE49-F238E27FC236}">
                  <a16:creationId xmlns:a16="http://schemas.microsoft.com/office/drawing/2014/main" id="{3A556096-7157-37A9-8C71-6E77038105C9}"/>
                </a:ext>
              </a:extLst>
            </p:cNvPr>
            <p:cNvSpPr>
              <a:spLocks/>
            </p:cNvSpPr>
            <p:nvPr/>
          </p:nvSpPr>
          <p:spPr>
            <a:xfrm rot="10800000">
              <a:off x="8836924" y="2216542"/>
              <a:ext cx="2440659" cy="105727"/>
            </a:xfrm>
            <a:prstGeom prst="trapezoid">
              <a:avLst>
                <a:gd name="adj" fmla="val 75086"/>
              </a:avLst>
            </a:prstGeom>
            <a:solidFill>
              <a:schemeClr val="accent4">
                <a:lumMod val="75000"/>
              </a:schemeClr>
            </a:solidFill>
            <a:ln w="3175">
              <a:noFill/>
            </a:ln>
          </p:spPr>
          <p:txBody>
            <a:bodyPr vert="horz" wrap="square" lIns="91440" tIns="45720" rIns="91440" bIns="45720" numCol="1" anchor="t" anchorCtr="0" compatLnSpc="1">
              <a:prstTxWarp prst="textNoShape">
                <a:avLst/>
              </a:prstTxWarp>
            </a:bodyPr>
            <a:lstStyle/>
            <a:p>
              <a:endParaRPr lang="ko-KR" altLang="en-US" sz="2000" dirty="0">
                <a:solidFill>
                  <a:schemeClr val="tx1"/>
                </a:solidFill>
                <a:latin typeface="Roboto Condensed Light" charset="0"/>
              </a:endParaRPr>
            </a:p>
          </p:txBody>
        </p:sp>
        <p:sp>
          <p:nvSpPr>
            <p:cNvPr id="33" name="사다리꼴 145">
              <a:extLst>
                <a:ext uri="{FF2B5EF4-FFF2-40B4-BE49-F238E27FC236}">
                  <a16:creationId xmlns:a16="http://schemas.microsoft.com/office/drawing/2014/main" id="{590CA8DE-C07E-1B4D-8DB1-FF3306F7E786}"/>
                </a:ext>
              </a:extLst>
            </p:cNvPr>
            <p:cNvSpPr>
              <a:spLocks/>
            </p:cNvSpPr>
            <p:nvPr/>
          </p:nvSpPr>
          <p:spPr>
            <a:xfrm rot="10800000">
              <a:off x="9291303" y="3802277"/>
              <a:ext cx="1544363" cy="105727"/>
            </a:xfrm>
            <a:prstGeom prst="trapezoid">
              <a:avLst>
                <a:gd name="adj" fmla="val 75086"/>
              </a:avLst>
            </a:prstGeom>
            <a:solidFill>
              <a:schemeClr val="accent4">
                <a:lumMod val="75000"/>
              </a:schemeClr>
            </a:solidFill>
            <a:ln w="3175">
              <a:noFill/>
            </a:ln>
          </p:spPr>
          <p:txBody>
            <a:bodyPr vert="horz" wrap="square" lIns="91440" tIns="45720" rIns="91440" bIns="45720" numCol="1" anchor="t" anchorCtr="0" compatLnSpc="1">
              <a:prstTxWarp prst="textNoShape">
                <a:avLst/>
              </a:prstTxWarp>
            </a:bodyPr>
            <a:lstStyle/>
            <a:p>
              <a:endParaRPr lang="ko-KR" altLang="en-US" sz="2000" dirty="0">
                <a:solidFill>
                  <a:schemeClr val="tx1"/>
                </a:solidFill>
                <a:latin typeface="Roboto Condensed Light" charset="0"/>
              </a:endParaRPr>
            </a:p>
          </p:txBody>
        </p:sp>
        <p:sp>
          <p:nvSpPr>
            <p:cNvPr id="34" name="위쪽 화살표 77">
              <a:extLst>
                <a:ext uri="{FF2B5EF4-FFF2-40B4-BE49-F238E27FC236}">
                  <a16:creationId xmlns:a16="http://schemas.microsoft.com/office/drawing/2014/main" id="{0CF7F15E-2185-F8C7-5EA0-B39CA80C7192}"/>
                </a:ext>
              </a:extLst>
            </p:cNvPr>
            <p:cNvSpPr/>
            <p:nvPr/>
          </p:nvSpPr>
          <p:spPr>
            <a:xfrm>
              <a:off x="8836926" y="1006895"/>
              <a:ext cx="2440659" cy="2792589"/>
            </a:xfrm>
            <a:prstGeom prst="upArrow">
              <a:avLst>
                <a:gd name="adj1" fmla="val 63377"/>
                <a:gd name="adj2" fmla="val 50000"/>
              </a:avLst>
            </a:prstGeom>
            <a:solidFill>
              <a:schemeClr val="accent4"/>
            </a:solidFill>
            <a:ln w="3175" cap="flat" cmpd="sng" algn="ctr">
              <a:noFill/>
              <a:prstDash val="solid"/>
            </a:ln>
            <a:effectLst>
              <a:outerShdw dist="254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0" rIns="91440" bIns="457200" numCol="1" spcCol="0" rtlCol="0" fromWordArt="0" anchor="ctr" anchorCtr="0" forceAA="0" compatLnSpc="1">
              <a:prstTxWarp prst="textNoShape">
                <a:avLst/>
              </a:prstTxWarp>
              <a:noAutofit/>
            </a:bodyPr>
            <a:lstStyle/>
            <a:p>
              <a:pPr algn="ctr"/>
              <a:endParaRPr lang="en-US" sz="1400" dirty="0">
                <a:solidFill>
                  <a:srgbClr val="FFFFFF"/>
                </a:solidFill>
                <a:latin typeface="Roboto Condensed Light" charset="0"/>
              </a:endParaRPr>
            </a:p>
          </p:txBody>
        </p:sp>
      </p:grpSp>
      <p:sp>
        <p:nvSpPr>
          <p:cNvPr id="29" name="Shape 2390">
            <a:extLst>
              <a:ext uri="{FF2B5EF4-FFF2-40B4-BE49-F238E27FC236}">
                <a16:creationId xmlns:a16="http://schemas.microsoft.com/office/drawing/2014/main" id="{2D1CC318-8547-904D-A3D6-46EB2E21D1CD}"/>
              </a:ext>
            </a:extLst>
          </p:cNvPr>
          <p:cNvSpPr/>
          <p:nvPr/>
        </p:nvSpPr>
        <p:spPr>
          <a:xfrm>
            <a:off x="9971002" y="2309989"/>
            <a:ext cx="490880" cy="490843"/>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30" name="TextBox 29">
            <a:extLst>
              <a:ext uri="{FF2B5EF4-FFF2-40B4-BE49-F238E27FC236}">
                <a16:creationId xmlns:a16="http://schemas.microsoft.com/office/drawing/2014/main" id="{A10BEC39-162D-42D0-3913-05640A47A53D}"/>
              </a:ext>
            </a:extLst>
          </p:cNvPr>
          <p:cNvSpPr txBox="1"/>
          <p:nvPr/>
        </p:nvSpPr>
        <p:spPr>
          <a:xfrm>
            <a:off x="9438652" y="3209219"/>
            <a:ext cx="1542526" cy="338554"/>
          </a:xfrm>
          <a:prstGeom prst="rect">
            <a:avLst/>
          </a:prstGeom>
          <a:noFill/>
        </p:spPr>
        <p:txBody>
          <a:bodyPr wrap="square" rtlCol="0">
            <a:spAutoFit/>
          </a:bodyPr>
          <a:lstStyle/>
          <a:p>
            <a:pPr algn="ctr"/>
            <a:r>
              <a:rPr lang="en-US" sz="1600" b="1" spc="300">
                <a:solidFill>
                  <a:schemeClr val="bg1"/>
                </a:solidFill>
                <a:latin typeface="Barlow" panose="00000500000000000000" pitchFamily="2" charset="0"/>
              </a:rPr>
              <a:t>STEP 04 </a:t>
            </a:r>
          </a:p>
        </p:txBody>
      </p:sp>
      <p:sp>
        <p:nvSpPr>
          <p:cNvPr id="31" name="TextBox 30">
            <a:extLst>
              <a:ext uri="{FF2B5EF4-FFF2-40B4-BE49-F238E27FC236}">
                <a16:creationId xmlns:a16="http://schemas.microsoft.com/office/drawing/2014/main" id="{DEA14A2A-6B6D-A054-B0F4-0E4DEC67C90F}"/>
              </a:ext>
            </a:extLst>
          </p:cNvPr>
          <p:cNvSpPr txBox="1"/>
          <p:nvPr/>
        </p:nvSpPr>
        <p:spPr>
          <a:xfrm>
            <a:off x="9377796" y="3498890"/>
            <a:ext cx="1664238" cy="780470"/>
          </a:xfrm>
          <a:prstGeom prst="rect">
            <a:avLst/>
          </a:prstGeom>
          <a:noFill/>
        </p:spPr>
        <p:txBody>
          <a:bodyPr wrap="square" rtlCol="0">
            <a:spAutoFit/>
          </a:bodyPr>
          <a:lstStyle/>
          <a:p>
            <a:pPr algn="ctr">
              <a:lnSpc>
                <a:spcPct val="140000"/>
              </a:lnSpc>
            </a:pPr>
            <a:r>
              <a:rPr lang="en-US" sz="1100">
                <a:solidFill>
                  <a:schemeClr val="bg1"/>
                </a:solidFill>
                <a:latin typeface="Poppins" panose="00000500000000000000" pitchFamily="2" charset="0"/>
                <a:cs typeface="Poppins" panose="00000500000000000000" pitchFamily="2" charset="0"/>
              </a:rPr>
              <a:t>Lorem ipsum dolor</a:t>
            </a:r>
          </a:p>
          <a:p>
            <a:pPr algn="ctr">
              <a:lnSpc>
                <a:spcPct val="140000"/>
              </a:lnSpc>
            </a:pPr>
            <a:r>
              <a:rPr lang="en-US" sz="1100">
                <a:solidFill>
                  <a:schemeClr val="bg1"/>
                </a:solidFill>
                <a:latin typeface="Poppins" panose="00000500000000000000" pitchFamily="2" charset="0"/>
                <a:cs typeface="Poppins" panose="00000500000000000000" pitchFamily="2" charset="0"/>
              </a:rPr>
              <a:t>sit amet, consectetu </a:t>
            </a:r>
          </a:p>
          <a:p>
            <a:pPr algn="ctr">
              <a:lnSpc>
                <a:spcPct val="140000"/>
              </a:lnSpc>
            </a:pPr>
            <a:r>
              <a:rPr lang="en-US" sz="1100">
                <a:solidFill>
                  <a:schemeClr val="bg1"/>
                </a:solidFill>
                <a:latin typeface="Poppins" panose="00000500000000000000" pitchFamily="2" charset="0"/>
                <a:cs typeface="Poppins" panose="00000500000000000000" pitchFamily="2" charset="0"/>
              </a:rPr>
              <a:t>adipiscing elit. </a:t>
            </a:r>
          </a:p>
        </p:txBody>
      </p:sp>
    </p:spTree>
    <p:extLst>
      <p:ext uri="{BB962C8B-B14F-4D97-AF65-F5344CB8AC3E}">
        <p14:creationId xmlns:p14="http://schemas.microsoft.com/office/powerpoint/2010/main" val="247619068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29">
            <a:extLst>
              <a:ext uri="{FF2B5EF4-FFF2-40B4-BE49-F238E27FC236}">
                <a16:creationId xmlns:a16="http://schemas.microsoft.com/office/drawing/2014/main" id="{FAFB3F1B-414F-8CCF-6FAA-116944CBF0A1}"/>
              </a:ext>
            </a:extLst>
          </p:cNvPr>
          <p:cNvSpPr>
            <a:spLocks noChangeArrowheads="1"/>
          </p:cNvSpPr>
          <p:nvPr/>
        </p:nvSpPr>
        <p:spPr bwMode="auto">
          <a:xfrm>
            <a:off x="1072896" y="847357"/>
            <a:ext cx="7028687" cy="111493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5" name="Rectangle 230">
            <a:extLst>
              <a:ext uri="{FF2B5EF4-FFF2-40B4-BE49-F238E27FC236}">
                <a16:creationId xmlns:a16="http://schemas.microsoft.com/office/drawing/2014/main" id="{E461CF86-8871-F632-F62C-2BF1F00548E4}"/>
              </a:ext>
            </a:extLst>
          </p:cNvPr>
          <p:cNvSpPr>
            <a:spLocks noChangeArrowheads="1"/>
          </p:cNvSpPr>
          <p:nvPr/>
        </p:nvSpPr>
        <p:spPr bwMode="auto">
          <a:xfrm>
            <a:off x="1072896" y="2047943"/>
            <a:ext cx="7028687" cy="79988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6" name="Rectangle 231">
            <a:extLst>
              <a:ext uri="{FF2B5EF4-FFF2-40B4-BE49-F238E27FC236}">
                <a16:creationId xmlns:a16="http://schemas.microsoft.com/office/drawing/2014/main" id="{206ADB96-B04F-C0E8-4773-CB43DF71887F}"/>
              </a:ext>
            </a:extLst>
          </p:cNvPr>
          <p:cNvSpPr>
            <a:spLocks noChangeArrowheads="1"/>
          </p:cNvSpPr>
          <p:nvPr/>
        </p:nvSpPr>
        <p:spPr bwMode="auto">
          <a:xfrm>
            <a:off x="1072896" y="2913587"/>
            <a:ext cx="7028687" cy="1038469"/>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7" name="Rectangle 232">
            <a:extLst>
              <a:ext uri="{FF2B5EF4-FFF2-40B4-BE49-F238E27FC236}">
                <a16:creationId xmlns:a16="http://schemas.microsoft.com/office/drawing/2014/main" id="{57853286-1750-3B2D-A90D-B23D0744C0D2}"/>
              </a:ext>
            </a:extLst>
          </p:cNvPr>
          <p:cNvSpPr>
            <a:spLocks noChangeArrowheads="1"/>
          </p:cNvSpPr>
          <p:nvPr/>
        </p:nvSpPr>
        <p:spPr bwMode="auto">
          <a:xfrm>
            <a:off x="1072896" y="4045350"/>
            <a:ext cx="7028687" cy="94211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8" name="Rectangle 233">
            <a:extLst>
              <a:ext uri="{FF2B5EF4-FFF2-40B4-BE49-F238E27FC236}">
                <a16:creationId xmlns:a16="http://schemas.microsoft.com/office/drawing/2014/main" id="{8B740891-2570-4517-E538-6FCA43DB091A}"/>
              </a:ext>
            </a:extLst>
          </p:cNvPr>
          <p:cNvSpPr>
            <a:spLocks noChangeArrowheads="1"/>
          </p:cNvSpPr>
          <p:nvPr/>
        </p:nvSpPr>
        <p:spPr bwMode="auto">
          <a:xfrm>
            <a:off x="1072896" y="5077702"/>
            <a:ext cx="7028687" cy="1033880"/>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grpSp>
        <p:nvGrpSpPr>
          <p:cNvPr id="9" name="Group 8">
            <a:extLst>
              <a:ext uri="{FF2B5EF4-FFF2-40B4-BE49-F238E27FC236}">
                <a16:creationId xmlns:a16="http://schemas.microsoft.com/office/drawing/2014/main" id="{A19D5DD9-9B5C-ECB0-E45E-9F08476A281F}"/>
              </a:ext>
            </a:extLst>
          </p:cNvPr>
          <p:cNvGrpSpPr/>
          <p:nvPr/>
        </p:nvGrpSpPr>
        <p:grpSpPr>
          <a:xfrm>
            <a:off x="8069464" y="4754997"/>
            <a:ext cx="2774347" cy="1610466"/>
            <a:chOff x="7577544" y="5031781"/>
            <a:chExt cx="2084408" cy="1209967"/>
          </a:xfrm>
        </p:grpSpPr>
        <p:sp>
          <p:nvSpPr>
            <p:cNvPr id="60" name="Freeform 234">
              <a:extLst>
                <a:ext uri="{FF2B5EF4-FFF2-40B4-BE49-F238E27FC236}">
                  <a16:creationId xmlns:a16="http://schemas.microsoft.com/office/drawing/2014/main" id="{7A887391-3DEE-F408-56E0-3E5578FB2712}"/>
                </a:ext>
              </a:extLst>
            </p:cNvPr>
            <p:cNvSpPr>
              <a:spLocks/>
            </p:cNvSpPr>
            <p:nvPr/>
          </p:nvSpPr>
          <p:spPr bwMode="auto">
            <a:xfrm>
              <a:off x="7577544" y="5274234"/>
              <a:ext cx="649222" cy="967514"/>
            </a:xfrm>
            <a:custGeom>
              <a:avLst/>
              <a:gdLst>
                <a:gd name="T0" fmla="*/ 565 w 565"/>
                <a:gd name="T1" fmla="*/ 842 h 842"/>
                <a:gd name="T2" fmla="*/ 565 w 565"/>
                <a:gd name="T3" fmla="*/ 92 h 842"/>
                <a:gd name="T4" fmla="*/ 0 w 565"/>
                <a:gd name="T5" fmla="*/ 0 h 842"/>
                <a:gd name="T6" fmla="*/ 0 w 565"/>
                <a:gd name="T7" fmla="*/ 681 h 842"/>
                <a:gd name="T8" fmla="*/ 565 w 565"/>
                <a:gd name="T9" fmla="*/ 842 h 842"/>
              </a:gdLst>
              <a:ahLst/>
              <a:cxnLst>
                <a:cxn ang="0">
                  <a:pos x="T0" y="T1"/>
                </a:cxn>
                <a:cxn ang="0">
                  <a:pos x="T2" y="T3"/>
                </a:cxn>
                <a:cxn ang="0">
                  <a:pos x="T4" y="T5"/>
                </a:cxn>
                <a:cxn ang="0">
                  <a:pos x="T6" y="T7"/>
                </a:cxn>
                <a:cxn ang="0">
                  <a:pos x="T8" y="T9"/>
                </a:cxn>
              </a:cxnLst>
              <a:rect l="0" t="0" r="r" b="b"/>
              <a:pathLst>
                <a:path w="565" h="842">
                  <a:moveTo>
                    <a:pt x="565" y="842"/>
                  </a:moveTo>
                  <a:lnTo>
                    <a:pt x="565" y="92"/>
                  </a:lnTo>
                  <a:lnTo>
                    <a:pt x="0" y="0"/>
                  </a:lnTo>
                  <a:lnTo>
                    <a:pt x="0" y="681"/>
                  </a:lnTo>
                  <a:lnTo>
                    <a:pt x="565" y="842"/>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45720" numCol="1" anchor="ctr" anchorCtr="0" compatLnSpc="1">
              <a:prstTxWarp prst="textNoShape">
                <a:avLst/>
              </a:prstTxWarp>
            </a:bodyPr>
            <a:lstStyle/>
            <a:p>
              <a:pPr algn="ctr"/>
              <a:endParaRPr lang="en-US" sz="3200" dirty="0">
                <a:solidFill>
                  <a:srgbClr val="FEFFFF"/>
                </a:solidFill>
                <a:latin typeface="Roboto Condensed Light" charset="0"/>
              </a:endParaRPr>
            </a:p>
          </p:txBody>
        </p:sp>
        <p:sp>
          <p:nvSpPr>
            <p:cNvPr id="61" name="Freeform 235">
              <a:extLst>
                <a:ext uri="{FF2B5EF4-FFF2-40B4-BE49-F238E27FC236}">
                  <a16:creationId xmlns:a16="http://schemas.microsoft.com/office/drawing/2014/main" id="{F5ED8735-BFBD-8D7A-3F34-CAD67C1A5B86}"/>
                </a:ext>
              </a:extLst>
            </p:cNvPr>
            <p:cNvSpPr>
              <a:spLocks/>
            </p:cNvSpPr>
            <p:nvPr/>
          </p:nvSpPr>
          <p:spPr bwMode="auto">
            <a:xfrm>
              <a:off x="8226767" y="5075445"/>
              <a:ext cx="1435185" cy="1166303"/>
            </a:xfrm>
            <a:custGeom>
              <a:avLst/>
              <a:gdLst>
                <a:gd name="T0" fmla="*/ 1249 w 1249"/>
                <a:gd name="T1" fmla="*/ 509 h 1015"/>
                <a:gd name="T2" fmla="*/ 0 w 1249"/>
                <a:gd name="T3" fmla="*/ 1015 h 1015"/>
                <a:gd name="T4" fmla="*/ 0 w 1249"/>
                <a:gd name="T5" fmla="*/ 265 h 1015"/>
                <a:gd name="T6" fmla="*/ 1249 w 1249"/>
                <a:gd name="T7" fmla="*/ 0 h 1015"/>
                <a:gd name="T8" fmla="*/ 1249 w 1249"/>
                <a:gd name="T9" fmla="*/ 509 h 1015"/>
              </a:gdLst>
              <a:ahLst/>
              <a:cxnLst>
                <a:cxn ang="0">
                  <a:pos x="T0" y="T1"/>
                </a:cxn>
                <a:cxn ang="0">
                  <a:pos x="T2" y="T3"/>
                </a:cxn>
                <a:cxn ang="0">
                  <a:pos x="T4" y="T5"/>
                </a:cxn>
                <a:cxn ang="0">
                  <a:pos x="T6" y="T7"/>
                </a:cxn>
                <a:cxn ang="0">
                  <a:pos x="T8" y="T9"/>
                </a:cxn>
              </a:cxnLst>
              <a:rect l="0" t="0" r="r" b="b"/>
              <a:pathLst>
                <a:path w="1249" h="1015">
                  <a:moveTo>
                    <a:pt x="1249" y="509"/>
                  </a:moveTo>
                  <a:lnTo>
                    <a:pt x="0" y="1015"/>
                  </a:lnTo>
                  <a:lnTo>
                    <a:pt x="0" y="265"/>
                  </a:lnTo>
                  <a:lnTo>
                    <a:pt x="1249" y="0"/>
                  </a:lnTo>
                  <a:lnTo>
                    <a:pt x="1249" y="509"/>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62" name="Freeform 236">
              <a:extLst>
                <a:ext uri="{FF2B5EF4-FFF2-40B4-BE49-F238E27FC236}">
                  <a16:creationId xmlns:a16="http://schemas.microsoft.com/office/drawing/2014/main" id="{73B627BC-8AA2-3A65-7BA0-EAA91FC4D3F8}"/>
                </a:ext>
              </a:extLst>
            </p:cNvPr>
            <p:cNvSpPr>
              <a:spLocks/>
            </p:cNvSpPr>
            <p:nvPr/>
          </p:nvSpPr>
          <p:spPr bwMode="auto">
            <a:xfrm>
              <a:off x="7577544" y="5031781"/>
              <a:ext cx="2084407" cy="348167"/>
            </a:xfrm>
            <a:custGeom>
              <a:avLst/>
              <a:gdLst>
                <a:gd name="T0" fmla="*/ 0 w 1814"/>
                <a:gd name="T1" fmla="*/ 211 h 303"/>
                <a:gd name="T2" fmla="*/ 1189 w 1814"/>
                <a:gd name="T3" fmla="*/ 0 h 303"/>
                <a:gd name="T4" fmla="*/ 1814 w 1814"/>
                <a:gd name="T5" fmla="*/ 38 h 303"/>
                <a:gd name="T6" fmla="*/ 565 w 1814"/>
                <a:gd name="T7" fmla="*/ 303 h 303"/>
                <a:gd name="T8" fmla="*/ 0 w 1814"/>
                <a:gd name="T9" fmla="*/ 211 h 303"/>
              </a:gdLst>
              <a:ahLst/>
              <a:cxnLst>
                <a:cxn ang="0">
                  <a:pos x="T0" y="T1"/>
                </a:cxn>
                <a:cxn ang="0">
                  <a:pos x="T2" y="T3"/>
                </a:cxn>
                <a:cxn ang="0">
                  <a:pos x="T4" y="T5"/>
                </a:cxn>
                <a:cxn ang="0">
                  <a:pos x="T6" y="T7"/>
                </a:cxn>
                <a:cxn ang="0">
                  <a:pos x="T8" y="T9"/>
                </a:cxn>
              </a:cxnLst>
              <a:rect l="0" t="0" r="r" b="b"/>
              <a:pathLst>
                <a:path w="1814" h="303">
                  <a:moveTo>
                    <a:pt x="0" y="211"/>
                  </a:moveTo>
                  <a:lnTo>
                    <a:pt x="1189" y="0"/>
                  </a:lnTo>
                  <a:lnTo>
                    <a:pt x="1814" y="38"/>
                  </a:lnTo>
                  <a:lnTo>
                    <a:pt x="565" y="303"/>
                  </a:lnTo>
                  <a:lnTo>
                    <a:pt x="0" y="211"/>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grpSp>
      <p:grpSp>
        <p:nvGrpSpPr>
          <p:cNvPr id="10" name="Group 9">
            <a:extLst>
              <a:ext uri="{FF2B5EF4-FFF2-40B4-BE49-F238E27FC236}">
                <a16:creationId xmlns:a16="http://schemas.microsoft.com/office/drawing/2014/main" id="{80509BDF-2D01-6EBA-E511-A30A0316CBF5}"/>
              </a:ext>
            </a:extLst>
          </p:cNvPr>
          <p:cNvGrpSpPr/>
          <p:nvPr/>
        </p:nvGrpSpPr>
        <p:grpSpPr>
          <a:xfrm>
            <a:off x="8069464" y="4045350"/>
            <a:ext cx="2774347" cy="1050704"/>
            <a:chOff x="7577544" y="4498613"/>
            <a:chExt cx="2084408" cy="789409"/>
          </a:xfrm>
        </p:grpSpPr>
        <p:sp>
          <p:nvSpPr>
            <p:cNvPr id="58" name="Freeform 237">
              <a:extLst>
                <a:ext uri="{FF2B5EF4-FFF2-40B4-BE49-F238E27FC236}">
                  <a16:creationId xmlns:a16="http://schemas.microsoft.com/office/drawing/2014/main" id="{6A20DCE5-3FF9-CC95-9575-4DAAA5DCE74D}"/>
                </a:ext>
              </a:extLst>
            </p:cNvPr>
            <p:cNvSpPr>
              <a:spLocks/>
            </p:cNvSpPr>
            <p:nvPr/>
          </p:nvSpPr>
          <p:spPr bwMode="auto">
            <a:xfrm>
              <a:off x="7577544" y="4498613"/>
              <a:ext cx="649222" cy="789409"/>
            </a:xfrm>
            <a:custGeom>
              <a:avLst/>
              <a:gdLst>
                <a:gd name="T0" fmla="*/ 0 w 565"/>
                <a:gd name="T1" fmla="*/ 611 h 687"/>
                <a:gd name="T2" fmla="*/ 565 w 565"/>
                <a:gd name="T3" fmla="*/ 687 h 687"/>
                <a:gd name="T4" fmla="*/ 565 w 565"/>
                <a:gd name="T5" fmla="*/ 0 h 687"/>
                <a:gd name="T6" fmla="*/ 0 w 565"/>
                <a:gd name="T7" fmla="*/ 0 h 687"/>
                <a:gd name="T8" fmla="*/ 0 w 565"/>
                <a:gd name="T9" fmla="*/ 611 h 687"/>
              </a:gdLst>
              <a:ahLst/>
              <a:cxnLst>
                <a:cxn ang="0">
                  <a:pos x="T0" y="T1"/>
                </a:cxn>
                <a:cxn ang="0">
                  <a:pos x="T2" y="T3"/>
                </a:cxn>
                <a:cxn ang="0">
                  <a:pos x="T4" y="T5"/>
                </a:cxn>
                <a:cxn ang="0">
                  <a:pos x="T6" y="T7"/>
                </a:cxn>
                <a:cxn ang="0">
                  <a:pos x="T8" y="T9"/>
                </a:cxn>
              </a:cxnLst>
              <a:rect l="0" t="0" r="r" b="b"/>
              <a:pathLst>
                <a:path w="565" h="687">
                  <a:moveTo>
                    <a:pt x="0" y="611"/>
                  </a:moveTo>
                  <a:lnTo>
                    <a:pt x="565" y="687"/>
                  </a:lnTo>
                  <a:lnTo>
                    <a:pt x="565" y="0"/>
                  </a:lnTo>
                  <a:lnTo>
                    <a:pt x="0" y="0"/>
                  </a:lnTo>
                  <a:lnTo>
                    <a:pt x="0" y="611"/>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45720" numCol="1" anchor="ctr" anchorCtr="0" compatLnSpc="1">
              <a:prstTxWarp prst="textNoShape">
                <a:avLst/>
              </a:prstTxWarp>
            </a:bodyPr>
            <a:lstStyle/>
            <a:p>
              <a:pPr algn="ctr"/>
              <a:endParaRPr lang="en-US" sz="3200" dirty="0">
                <a:solidFill>
                  <a:srgbClr val="FEFFFF"/>
                </a:solidFill>
                <a:latin typeface="Roboto Condensed Light" charset="0"/>
              </a:endParaRPr>
            </a:p>
          </p:txBody>
        </p:sp>
        <p:sp>
          <p:nvSpPr>
            <p:cNvPr id="59" name="Freeform 238">
              <a:extLst>
                <a:ext uri="{FF2B5EF4-FFF2-40B4-BE49-F238E27FC236}">
                  <a16:creationId xmlns:a16="http://schemas.microsoft.com/office/drawing/2014/main" id="{1E60EB34-5F45-6DE4-3520-F7653F614F6D}"/>
                </a:ext>
              </a:extLst>
            </p:cNvPr>
            <p:cNvSpPr>
              <a:spLocks/>
            </p:cNvSpPr>
            <p:nvPr/>
          </p:nvSpPr>
          <p:spPr bwMode="auto">
            <a:xfrm>
              <a:off x="8226767" y="4498613"/>
              <a:ext cx="1435185" cy="789409"/>
            </a:xfrm>
            <a:custGeom>
              <a:avLst/>
              <a:gdLst>
                <a:gd name="T0" fmla="*/ 1249 w 1249"/>
                <a:gd name="T1" fmla="*/ 462 h 687"/>
                <a:gd name="T2" fmla="*/ 0 w 1249"/>
                <a:gd name="T3" fmla="*/ 687 h 687"/>
                <a:gd name="T4" fmla="*/ 0 w 1249"/>
                <a:gd name="T5" fmla="*/ 0 h 687"/>
                <a:gd name="T6" fmla="*/ 1249 w 1249"/>
                <a:gd name="T7" fmla="*/ 0 h 687"/>
                <a:gd name="T8" fmla="*/ 1249 w 1249"/>
                <a:gd name="T9" fmla="*/ 462 h 687"/>
              </a:gdLst>
              <a:ahLst/>
              <a:cxnLst>
                <a:cxn ang="0">
                  <a:pos x="T0" y="T1"/>
                </a:cxn>
                <a:cxn ang="0">
                  <a:pos x="T2" y="T3"/>
                </a:cxn>
                <a:cxn ang="0">
                  <a:pos x="T4" y="T5"/>
                </a:cxn>
                <a:cxn ang="0">
                  <a:pos x="T6" y="T7"/>
                </a:cxn>
                <a:cxn ang="0">
                  <a:pos x="T8" y="T9"/>
                </a:cxn>
              </a:cxnLst>
              <a:rect l="0" t="0" r="r" b="b"/>
              <a:pathLst>
                <a:path w="1249" h="687">
                  <a:moveTo>
                    <a:pt x="1249" y="462"/>
                  </a:moveTo>
                  <a:lnTo>
                    <a:pt x="0" y="687"/>
                  </a:lnTo>
                  <a:lnTo>
                    <a:pt x="0" y="0"/>
                  </a:lnTo>
                  <a:lnTo>
                    <a:pt x="1249" y="0"/>
                  </a:lnTo>
                  <a:lnTo>
                    <a:pt x="1249" y="46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grpSp>
      <p:grpSp>
        <p:nvGrpSpPr>
          <p:cNvPr id="11" name="Group 10">
            <a:extLst>
              <a:ext uri="{FF2B5EF4-FFF2-40B4-BE49-F238E27FC236}">
                <a16:creationId xmlns:a16="http://schemas.microsoft.com/office/drawing/2014/main" id="{15FC2B09-986C-D660-18C6-377A18B5B059}"/>
              </a:ext>
            </a:extLst>
          </p:cNvPr>
          <p:cNvGrpSpPr/>
          <p:nvPr/>
        </p:nvGrpSpPr>
        <p:grpSpPr>
          <a:xfrm>
            <a:off x="8069464" y="492535"/>
            <a:ext cx="2774347" cy="2023408"/>
            <a:chOff x="7577544" y="1829331"/>
            <a:chExt cx="2084408" cy="1520216"/>
          </a:xfrm>
        </p:grpSpPr>
        <p:sp>
          <p:nvSpPr>
            <p:cNvPr id="55" name="Freeform 239">
              <a:extLst>
                <a:ext uri="{FF2B5EF4-FFF2-40B4-BE49-F238E27FC236}">
                  <a16:creationId xmlns:a16="http://schemas.microsoft.com/office/drawing/2014/main" id="{8D19937B-23F2-52F9-4439-65831B6B384E}"/>
                </a:ext>
              </a:extLst>
            </p:cNvPr>
            <p:cNvSpPr>
              <a:spLocks/>
            </p:cNvSpPr>
            <p:nvPr/>
          </p:nvSpPr>
          <p:spPr bwMode="auto">
            <a:xfrm>
              <a:off x="7577544" y="1829331"/>
              <a:ext cx="649222" cy="1104253"/>
            </a:xfrm>
            <a:custGeom>
              <a:avLst/>
              <a:gdLst>
                <a:gd name="T0" fmla="*/ 0 w 565"/>
                <a:gd name="T1" fmla="*/ 961 h 961"/>
                <a:gd name="T2" fmla="*/ 565 w 565"/>
                <a:gd name="T3" fmla="*/ 788 h 961"/>
                <a:gd name="T4" fmla="*/ 565 w 565"/>
                <a:gd name="T5" fmla="*/ 0 h 961"/>
                <a:gd name="T6" fmla="*/ 0 w 565"/>
                <a:gd name="T7" fmla="*/ 232 h 961"/>
                <a:gd name="T8" fmla="*/ 0 w 565"/>
                <a:gd name="T9" fmla="*/ 961 h 961"/>
              </a:gdLst>
              <a:ahLst/>
              <a:cxnLst>
                <a:cxn ang="0">
                  <a:pos x="T0" y="T1"/>
                </a:cxn>
                <a:cxn ang="0">
                  <a:pos x="T2" y="T3"/>
                </a:cxn>
                <a:cxn ang="0">
                  <a:pos x="T4" y="T5"/>
                </a:cxn>
                <a:cxn ang="0">
                  <a:pos x="T6" y="T7"/>
                </a:cxn>
                <a:cxn ang="0">
                  <a:pos x="T8" y="T9"/>
                </a:cxn>
              </a:cxnLst>
              <a:rect l="0" t="0" r="r" b="b"/>
              <a:pathLst>
                <a:path w="565" h="961">
                  <a:moveTo>
                    <a:pt x="0" y="961"/>
                  </a:moveTo>
                  <a:lnTo>
                    <a:pt x="565" y="788"/>
                  </a:lnTo>
                  <a:lnTo>
                    <a:pt x="565" y="0"/>
                  </a:lnTo>
                  <a:lnTo>
                    <a:pt x="0" y="232"/>
                  </a:lnTo>
                  <a:lnTo>
                    <a:pt x="0" y="961"/>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45720" numCol="1" anchor="ctr" anchorCtr="0" compatLnSpc="1">
              <a:prstTxWarp prst="textNoShape">
                <a:avLst/>
              </a:prstTxWarp>
            </a:bodyPr>
            <a:lstStyle/>
            <a:p>
              <a:pPr algn="ctr"/>
              <a:endParaRPr lang="en-US" sz="3200" dirty="0">
                <a:solidFill>
                  <a:srgbClr val="FEFFFF"/>
                </a:solidFill>
                <a:latin typeface="Roboto Condensed Light" charset="0"/>
                <a:ea typeface="Roboto Condensed Light" charset="0"/>
                <a:cs typeface="Roboto Condensed Light" charset="0"/>
              </a:endParaRPr>
            </a:p>
          </p:txBody>
        </p:sp>
        <p:sp>
          <p:nvSpPr>
            <p:cNvPr id="56" name="Freeform 240">
              <a:extLst>
                <a:ext uri="{FF2B5EF4-FFF2-40B4-BE49-F238E27FC236}">
                  <a16:creationId xmlns:a16="http://schemas.microsoft.com/office/drawing/2014/main" id="{61314C40-3CDE-8E1C-7DAF-B8951E09C2AD}"/>
                </a:ext>
              </a:extLst>
            </p:cNvPr>
            <p:cNvSpPr>
              <a:spLocks/>
            </p:cNvSpPr>
            <p:nvPr/>
          </p:nvSpPr>
          <p:spPr bwMode="auto">
            <a:xfrm>
              <a:off x="8226767" y="1829331"/>
              <a:ext cx="1435185" cy="1520216"/>
            </a:xfrm>
            <a:custGeom>
              <a:avLst/>
              <a:gdLst>
                <a:gd name="T0" fmla="*/ 0 w 1249"/>
                <a:gd name="T1" fmla="*/ 0 h 1323"/>
                <a:gd name="T2" fmla="*/ 1249 w 1249"/>
                <a:gd name="T3" fmla="*/ 807 h 1323"/>
                <a:gd name="T4" fmla="*/ 1249 w 1249"/>
                <a:gd name="T5" fmla="*/ 1323 h 1323"/>
                <a:gd name="T6" fmla="*/ 0 w 1249"/>
                <a:gd name="T7" fmla="*/ 788 h 1323"/>
                <a:gd name="T8" fmla="*/ 0 w 1249"/>
                <a:gd name="T9" fmla="*/ 0 h 1323"/>
              </a:gdLst>
              <a:ahLst/>
              <a:cxnLst>
                <a:cxn ang="0">
                  <a:pos x="T0" y="T1"/>
                </a:cxn>
                <a:cxn ang="0">
                  <a:pos x="T2" y="T3"/>
                </a:cxn>
                <a:cxn ang="0">
                  <a:pos x="T4" y="T5"/>
                </a:cxn>
                <a:cxn ang="0">
                  <a:pos x="T6" y="T7"/>
                </a:cxn>
                <a:cxn ang="0">
                  <a:pos x="T8" y="T9"/>
                </a:cxn>
              </a:cxnLst>
              <a:rect l="0" t="0" r="r" b="b"/>
              <a:pathLst>
                <a:path w="1249" h="1323">
                  <a:moveTo>
                    <a:pt x="0" y="0"/>
                  </a:moveTo>
                  <a:lnTo>
                    <a:pt x="1249" y="807"/>
                  </a:lnTo>
                  <a:lnTo>
                    <a:pt x="1249" y="1323"/>
                  </a:lnTo>
                  <a:lnTo>
                    <a:pt x="0" y="788"/>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57" name="Freeform 241">
              <a:extLst>
                <a:ext uri="{FF2B5EF4-FFF2-40B4-BE49-F238E27FC236}">
                  <a16:creationId xmlns:a16="http://schemas.microsoft.com/office/drawing/2014/main" id="{E1ECE3B7-E52C-7F0E-4AA5-B60E448C9F3F}"/>
                </a:ext>
              </a:extLst>
            </p:cNvPr>
            <p:cNvSpPr>
              <a:spLocks/>
            </p:cNvSpPr>
            <p:nvPr/>
          </p:nvSpPr>
          <p:spPr bwMode="auto">
            <a:xfrm>
              <a:off x="7577544" y="2734796"/>
              <a:ext cx="2084407" cy="614751"/>
            </a:xfrm>
            <a:custGeom>
              <a:avLst/>
              <a:gdLst>
                <a:gd name="T0" fmla="*/ 0 w 1814"/>
                <a:gd name="T1" fmla="*/ 173 h 535"/>
                <a:gd name="T2" fmla="*/ 1239 w 1814"/>
                <a:gd name="T3" fmla="*/ 535 h 535"/>
                <a:gd name="T4" fmla="*/ 1814 w 1814"/>
                <a:gd name="T5" fmla="*/ 535 h 535"/>
                <a:gd name="T6" fmla="*/ 565 w 1814"/>
                <a:gd name="T7" fmla="*/ 0 h 535"/>
                <a:gd name="T8" fmla="*/ 0 w 1814"/>
                <a:gd name="T9" fmla="*/ 173 h 535"/>
              </a:gdLst>
              <a:ahLst/>
              <a:cxnLst>
                <a:cxn ang="0">
                  <a:pos x="T0" y="T1"/>
                </a:cxn>
                <a:cxn ang="0">
                  <a:pos x="T2" y="T3"/>
                </a:cxn>
                <a:cxn ang="0">
                  <a:pos x="T4" y="T5"/>
                </a:cxn>
                <a:cxn ang="0">
                  <a:pos x="T6" y="T7"/>
                </a:cxn>
                <a:cxn ang="0">
                  <a:pos x="T8" y="T9"/>
                </a:cxn>
              </a:cxnLst>
              <a:rect l="0" t="0" r="r" b="b"/>
              <a:pathLst>
                <a:path w="1814" h="535">
                  <a:moveTo>
                    <a:pt x="0" y="173"/>
                  </a:moveTo>
                  <a:lnTo>
                    <a:pt x="1239" y="535"/>
                  </a:lnTo>
                  <a:lnTo>
                    <a:pt x="1814" y="535"/>
                  </a:lnTo>
                  <a:lnTo>
                    <a:pt x="565" y="0"/>
                  </a:lnTo>
                  <a:lnTo>
                    <a:pt x="0" y="173"/>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grpSp>
      <p:grpSp>
        <p:nvGrpSpPr>
          <p:cNvPr id="12" name="Group 11">
            <a:extLst>
              <a:ext uri="{FF2B5EF4-FFF2-40B4-BE49-F238E27FC236}">
                <a16:creationId xmlns:a16="http://schemas.microsoft.com/office/drawing/2014/main" id="{C353AB1F-92DD-BFA2-DA73-F034C9A6AA4B}"/>
              </a:ext>
            </a:extLst>
          </p:cNvPr>
          <p:cNvGrpSpPr/>
          <p:nvPr/>
        </p:nvGrpSpPr>
        <p:grpSpPr>
          <a:xfrm>
            <a:off x="8069464" y="1813944"/>
            <a:ext cx="2774347" cy="1348938"/>
            <a:chOff x="7577544" y="2822125"/>
            <a:chExt cx="2084408" cy="1013477"/>
          </a:xfrm>
        </p:grpSpPr>
        <p:sp>
          <p:nvSpPr>
            <p:cNvPr id="52" name="Freeform 242">
              <a:extLst>
                <a:ext uri="{FF2B5EF4-FFF2-40B4-BE49-F238E27FC236}">
                  <a16:creationId xmlns:a16="http://schemas.microsoft.com/office/drawing/2014/main" id="{D12CE614-1810-E0FD-8566-94245DDAC57F}"/>
                </a:ext>
              </a:extLst>
            </p:cNvPr>
            <p:cNvSpPr>
              <a:spLocks/>
            </p:cNvSpPr>
            <p:nvPr/>
          </p:nvSpPr>
          <p:spPr bwMode="auto">
            <a:xfrm>
              <a:off x="7577544" y="3463304"/>
              <a:ext cx="2084407" cy="372298"/>
            </a:xfrm>
            <a:custGeom>
              <a:avLst/>
              <a:gdLst>
                <a:gd name="T0" fmla="*/ 0 w 1814"/>
                <a:gd name="T1" fmla="*/ 118 h 324"/>
                <a:gd name="T2" fmla="*/ 1258 w 1814"/>
                <a:gd name="T3" fmla="*/ 324 h 324"/>
                <a:gd name="T4" fmla="*/ 1814 w 1814"/>
                <a:gd name="T5" fmla="*/ 317 h 324"/>
                <a:gd name="T6" fmla="*/ 565 w 1814"/>
                <a:gd name="T7" fmla="*/ 0 h 324"/>
                <a:gd name="T8" fmla="*/ 0 w 1814"/>
                <a:gd name="T9" fmla="*/ 118 h 324"/>
              </a:gdLst>
              <a:ahLst/>
              <a:cxnLst>
                <a:cxn ang="0">
                  <a:pos x="T0" y="T1"/>
                </a:cxn>
                <a:cxn ang="0">
                  <a:pos x="T2" y="T3"/>
                </a:cxn>
                <a:cxn ang="0">
                  <a:pos x="T4" y="T5"/>
                </a:cxn>
                <a:cxn ang="0">
                  <a:pos x="T6" y="T7"/>
                </a:cxn>
                <a:cxn ang="0">
                  <a:pos x="T8" y="T9"/>
                </a:cxn>
              </a:cxnLst>
              <a:rect l="0" t="0" r="r" b="b"/>
              <a:pathLst>
                <a:path w="1814" h="324">
                  <a:moveTo>
                    <a:pt x="0" y="118"/>
                  </a:moveTo>
                  <a:lnTo>
                    <a:pt x="1258" y="324"/>
                  </a:lnTo>
                  <a:lnTo>
                    <a:pt x="1814" y="317"/>
                  </a:lnTo>
                  <a:lnTo>
                    <a:pt x="565" y="0"/>
                  </a:lnTo>
                  <a:lnTo>
                    <a:pt x="0" y="118"/>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53" name="Freeform 243">
              <a:extLst>
                <a:ext uri="{FF2B5EF4-FFF2-40B4-BE49-F238E27FC236}">
                  <a16:creationId xmlns:a16="http://schemas.microsoft.com/office/drawing/2014/main" id="{B515667C-9217-AF8F-03BF-C199114C04CF}"/>
                </a:ext>
              </a:extLst>
            </p:cNvPr>
            <p:cNvSpPr>
              <a:spLocks/>
            </p:cNvSpPr>
            <p:nvPr/>
          </p:nvSpPr>
          <p:spPr bwMode="auto">
            <a:xfrm>
              <a:off x="7577544" y="2832467"/>
              <a:ext cx="649222" cy="776769"/>
            </a:xfrm>
            <a:custGeom>
              <a:avLst/>
              <a:gdLst>
                <a:gd name="T0" fmla="*/ 0 w 565"/>
                <a:gd name="T1" fmla="*/ 676 h 676"/>
                <a:gd name="T2" fmla="*/ 565 w 565"/>
                <a:gd name="T3" fmla="*/ 558 h 676"/>
                <a:gd name="T4" fmla="*/ 565 w 565"/>
                <a:gd name="T5" fmla="*/ 0 h 676"/>
                <a:gd name="T6" fmla="*/ 0 w 565"/>
                <a:gd name="T7" fmla="*/ 153 h 676"/>
                <a:gd name="T8" fmla="*/ 0 w 565"/>
                <a:gd name="T9" fmla="*/ 676 h 676"/>
              </a:gdLst>
              <a:ahLst/>
              <a:cxnLst>
                <a:cxn ang="0">
                  <a:pos x="T0" y="T1"/>
                </a:cxn>
                <a:cxn ang="0">
                  <a:pos x="T2" y="T3"/>
                </a:cxn>
                <a:cxn ang="0">
                  <a:pos x="T4" y="T5"/>
                </a:cxn>
                <a:cxn ang="0">
                  <a:pos x="T6" y="T7"/>
                </a:cxn>
                <a:cxn ang="0">
                  <a:pos x="T8" y="T9"/>
                </a:cxn>
              </a:cxnLst>
              <a:rect l="0" t="0" r="r" b="b"/>
              <a:pathLst>
                <a:path w="565" h="676">
                  <a:moveTo>
                    <a:pt x="0" y="676"/>
                  </a:moveTo>
                  <a:lnTo>
                    <a:pt x="565" y="558"/>
                  </a:lnTo>
                  <a:lnTo>
                    <a:pt x="565" y="0"/>
                  </a:lnTo>
                  <a:lnTo>
                    <a:pt x="0" y="153"/>
                  </a:lnTo>
                  <a:lnTo>
                    <a:pt x="0" y="676"/>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45720" numCol="1" anchor="ctr" anchorCtr="0" compatLnSpc="1">
              <a:prstTxWarp prst="textNoShape">
                <a:avLst/>
              </a:prstTxWarp>
            </a:bodyPr>
            <a:lstStyle/>
            <a:p>
              <a:pPr algn="ctr"/>
              <a:endParaRPr lang="en-US" sz="3200" dirty="0">
                <a:solidFill>
                  <a:srgbClr val="FEFFFF"/>
                </a:solidFill>
                <a:latin typeface="Roboto Condensed Light" charset="0"/>
              </a:endParaRPr>
            </a:p>
          </p:txBody>
        </p:sp>
        <p:sp>
          <p:nvSpPr>
            <p:cNvPr id="54" name="Freeform 244">
              <a:extLst>
                <a:ext uri="{FF2B5EF4-FFF2-40B4-BE49-F238E27FC236}">
                  <a16:creationId xmlns:a16="http://schemas.microsoft.com/office/drawing/2014/main" id="{2157B08B-BCB3-A4D3-F450-54F6DF710478}"/>
                </a:ext>
              </a:extLst>
            </p:cNvPr>
            <p:cNvSpPr>
              <a:spLocks/>
            </p:cNvSpPr>
            <p:nvPr/>
          </p:nvSpPr>
          <p:spPr bwMode="auto">
            <a:xfrm>
              <a:off x="8226767" y="2822125"/>
              <a:ext cx="1435185" cy="1005434"/>
            </a:xfrm>
            <a:custGeom>
              <a:avLst/>
              <a:gdLst>
                <a:gd name="T0" fmla="*/ 0 w 1249"/>
                <a:gd name="T1" fmla="*/ 558 h 875"/>
                <a:gd name="T2" fmla="*/ 1249 w 1249"/>
                <a:gd name="T3" fmla="*/ 875 h 875"/>
                <a:gd name="T4" fmla="*/ 1249 w 1249"/>
                <a:gd name="T5" fmla="*/ 511 h 875"/>
                <a:gd name="T6" fmla="*/ 0 w 1249"/>
                <a:gd name="T7" fmla="*/ 0 h 875"/>
                <a:gd name="T8" fmla="*/ 0 w 1249"/>
                <a:gd name="T9" fmla="*/ 558 h 875"/>
              </a:gdLst>
              <a:ahLst/>
              <a:cxnLst>
                <a:cxn ang="0">
                  <a:pos x="T0" y="T1"/>
                </a:cxn>
                <a:cxn ang="0">
                  <a:pos x="T2" y="T3"/>
                </a:cxn>
                <a:cxn ang="0">
                  <a:pos x="T4" y="T5"/>
                </a:cxn>
                <a:cxn ang="0">
                  <a:pos x="T6" y="T7"/>
                </a:cxn>
                <a:cxn ang="0">
                  <a:pos x="T8" y="T9"/>
                </a:cxn>
              </a:cxnLst>
              <a:rect l="0" t="0" r="r" b="b"/>
              <a:pathLst>
                <a:path w="1249" h="875">
                  <a:moveTo>
                    <a:pt x="0" y="558"/>
                  </a:moveTo>
                  <a:lnTo>
                    <a:pt x="1249" y="875"/>
                  </a:lnTo>
                  <a:lnTo>
                    <a:pt x="1249" y="511"/>
                  </a:lnTo>
                  <a:lnTo>
                    <a:pt x="0" y="0"/>
                  </a:lnTo>
                  <a:lnTo>
                    <a:pt x="0" y="55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grpSp>
      <p:grpSp>
        <p:nvGrpSpPr>
          <p:cNvPr id="13" name="Group 12">
            <a:extLst>
              <a:ext uri="{FF2B5EF4-FFF2-40B4-BE49-F238E27FC236}">
                <a16:creationId xmlns:a16="http://schemas.microsoft.com/office/drawing/2014/main" id="{AA124B7B-0C0B-EA4B-3064-1F1070854CD8}"/>
              </a:ext>
            </a:extLst>
          </p:cNvPr>
          <p:cNvGrpSpPr/>
          <p:nvPr/>
        </p:nvGrpSpPr>
        <p:grpSpPr>
          <a:xfrm>
            <a:off x="8069464" y="2786648"/>
            <a:ext cx="2774347" cy="1223527"/>
            <a:chOff x="7577544" y="3552932"/>
            <a:chExt cx="2084408" cy="919254"/>
          </a:xfrm>
        </p:grpSpPr>
        <p:sp>
          <p:nvSpPr>
            <p:cNvPr id="48" name="Freeform 245">
              <a:extLst>
                <a:ext uri="{FF2B5EF4-FFF2-40B4-BE49-F238E27FC236}">
                  <a16:creationId xmlns:a16="http://schemas.microsoft.com/office/drawing/2014/main" id="{23ECA84D-1D77-4106-7F86-8CC85D7FACB2}"/>
                </a:ext>
              </a:extLst>
            </p:cNvPr>
            <p:cNvSpPr>
              <a:spLocks/>
            </p:cNvSpPr>
            <p:nvPr/>
          </p:nvSpPr>
          <p:spPr bwMode="auto">
            <a:xfrm>
              <a:off x="7577544" y="3552932"/>
              <a:ext cx="649222" cy="875589"/>
            </a:xfrm>
            <a:custGeom>
              <a:avLst/>
              <a:gdLst>
                <a:gd name="T0" fmla="*/ 0 w 565"/>
                <a:gd name="T1" fmla="*/ 762 h 762"/>
                <a:gd name="T2" fmla="*/ 565 w 565"/>
                <a:gd name="T3" fmla="*/ 750 h 762"/>
                <a:gd name="T4" fmla="*/ 565 w 565"/>
                <a:gd name="T5" fmla="*/ 0 h 762"/>
                <a:gd name="T6" fmla="*/ 0 w 565"/>
                <a:gd name="T7" fmla="*/ 83 h 762"/>
                <a:gd name="T8" fmla="*/ 0 w 565"/>
                <a:gd name="T9" fmla="*/ 762 h 762"/>
              </a:gdLst>
              <a:ahLst/>
              <a:cxnLst>
                <a:cxn ang="0">
                  <a:pos x="T0" y="T1"/>
                </a:cxn>
                <a:cxn ang="0">
                  <a:pos x="T2" y="T3"/>
                </a:cxn>
                <a:cxn ang="0">
                  <a:pos x="T4" y="T5"/>
                </a:cxn>
                <a:cxn ang="0">
                  <a:pos x="T6" y="T7"/>
                </a:cxn>
                <a:cxn ang="0">
                  <a:pos x="T8" y="T9"/>
                </a:cxn>
              </a:cxnLst>
              <a:rect l="0" t="0" r="r" b="b"/>
              <a:pathLst>
                <a:path w="565" h="762">
                  <a:moveTo>
                    <a:pt x="0" y="762"/>
                  </a:moveTo>
                  <a:lnTo>
                    <a:pt x="565" y="750"/>
                  </a:lnTo>
                  <a:lnTo>
                    <a:pt x="565" y="0"/>
                  </a:lnTo>
                  <a:lnTo>
                    <a:pt x="0" y="83"/>
                  </a:lnTo>
                  <a:lnTo>
                    <a:pt x="0" y="762"/>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45720" numCol="1" anchor="ctr" anchorCtr="0" compatLnSpc="1">
              <a:prstTxWarp prst="textNoShape">
                <a:avLst/>
              </a:prstTxWarp>
            </a:bodyPr>
            <a:lstStyle/>
            <a:p>
              <a:pPr algn="ctr"/>
              <a:endParaRPr lang="en-US" sz="3200" dirty="0">
                <a:solidFill>
                  <a:srgbClr val="FEFFFF"/>
                </a:solidFill>
                <a:latin typeface="Roboto Condensed Light" charset="0"/>
              </a:endParaRPr>
            </a:p>
          </p:txBody>
        </p:sp>
        <p:sp>
          <p:nvSpPr>
            <p:cNvPr id="49" name="Freeform 246">
              <a:extLst>
                <a:ext uri="{FF2B5EF4-FFF2-40B4-BE49-F238E27FC236}">
                  <a16:creationId xmlns:a16="http://schemas.microsoft.com/office/drawing/2014/main" id="{E56245C8-657A-F6B3-6EB7-1CBFB3CD6335}"/>
                </a:ext>
              </a:extLst>
            </p:cNvPr>
            <p:cNvSpPr>
              <a:spLocks/>
            </p:cNvSpPr>
            <p:nvPr/>
          </p:nvSpPr>
          <p:spPr bwMode="auto">
            <a:xfrm>
              <a:off x="8226767" y="3552932"/>
              <a:ext cx="1435185" cy="919254"/>
            </a:xfrm>
            <a:custGeom>
              <a:avLst/>
              <a:gdLst>
                <a:gd name="T0" fmla="*/ 1249 w 1249"/>
                <a:gd name="T1" fmla="*/ 800 h 800"/>
                <a:gd name="T2" fmla="*/ 0 w 1249"/>
                <a:gd name="T3" fmla="*/ 750 h 800"/>
                <a:gd name="T4" fmla="*/ 0 w 1249"/>
                <a:gd name="T5" fmla="*/ 0 h 800"/>
                <a:gd name="T6" fmla="*/ 1249 w 1249"/>
                <a:gd name="T7" fmla="*/ 279 h 800"/>
                <a:gd name="T8" fmla="*/ 1249 w 1249"/>
                <a:gd name="T9" fmla="*/ 800 h 800"/>
              </a:gdLst>
              <a:ahLst/>
              <a:cxnLst>
                <a:cxn ang="0">
                  <a:pos x="T0" y="T1"/>
                </a:cxn>
                <a:cxn ang="0">
                  <a:pos x="T2" y="T3"/>
                </a:cxn>
                <a:cxn ang="0">
                  <a:pos x="T4" y="T5"/>
                </a:cxn>
                <a:cxn ang="0">
                  <a:pos x="T6" y="T7"/>
                </a:cxn>
                <a:cxn ang="0">
                  <a:pos x="T8" y="T9"/>
                </a:cxn>
              </a:cxnLst>
              <a:rect l="0" t="0" r="r" b="b"/>
              <a:pathLst>
                <a:path w="1249" h="800">
                  <a:moveTo>
                    <a:pt x="1249" y="800"/>
                  </a:moveTo>
                  <a:lnTo>
                    <a:pt x="0" y="750"/>
                  </a:lnTo>
                  <a:lnTo>
                    <a:pt x="0" y="0"/>
                  </a:lnTo>
                  <a:lnTo>
                    <a:pt x="1249" y="279"/>
                  </a:lnTo>
                  <a:lnTo>
                    <a:pt x="1249" y="80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50" name="Freeform 247">
              <a:extLst>
                <a:ext uri="{FF2B5EF4-FFF2-40B4-BE49-F238E27FC236}">
                  <a16:creationId xmlns:a16="http://schemas.microsoft.com/office/drawing/2014/main" id="{62DA5CC3-CCCF-34AC-D8CA-613551968F81}"/>
                </a:ext>
              </a:extLst>
            </p:cNvPr>
            <p:cNvSpPr>
              <a:spLocks/>
            </p:cNvSpPr>
            <p:nvPr/>
          </p:nvSpPr>
          <p:spPr bwMode="auto">
            <a:xfrm>
              <a:off x="7577544" y="4400943"/>
              <a:ext cx="2084407" cy="71242"/>
            </a:xfrm>
            <a:custGeom>
              <a:avLst/>
              <a:gdLst>
                <a:gd name="T0" fmla="*/ 0 w 1814"/>
                <a:gd name="T1" fmla="*/ 24 h 62"/>
                <a:gd name="T2" fmla="*/ 1452 w 1814"/>
                <a:gd name="T3" fmla="*/ 62 h 62"/>
                <a:gd name="T4" fmla="*/ 1814 w 1814"/>
                <a:gd name="T5" fmla="*/ 62 h 62"/>
                <a:gd name="T6" fmla="*/ 565 w 1814"/>
                <a:gd name="T7" fmla="*/ 0 h 62"/>
                <a:gd name="T8" fmla="*/ 0 w 1814"/>
                <a:gd name="T9" fmla="*/ 24 h 62"/>
              </a:gdLst>
              <a:ahLst/>
              <a:cxnLst>
                <a:cxn ang="0">
                  <a:pos x="T0" y="T1"/>
                </a:cxn>
                <a:cxn ang="0">
                  <a:pos x="T2" y="T3"/>
                </a:cxn>
                <a:cxn ang="0">
                  <a:pos x="T4" y="T5"/>
                </a:cxn>
                <a:cxn ang="0">
                  <a:pos x="T6" y="T7"/>
                </a:cxn>
                <a:cxn ang="0">
                  <a:pos x="T8" y="T9"/>
                </a:cxn>
              </a:cxnLst>
              <a:rect l="0" t="0" r="r" b="b"/>
              <a:pathLst>
                <a:path w="1814" h="62">
                  <a:moveTo>
                    <a:pt x="0" y="24"/>
                  </a:moveTo>
                  <a:lnTo>
                    <a:pt x="1452" y="62"/>
                  </a:lnTo>
                  <a:lnTo>
                    <a:pt x="1814" y="62"/>
                  </a:lnTo>
                  <a:lnTo>
                    <a:pt x="565" y="0"/>
                  </a:lnTo>
                  <a:lnTo>
                    <a:pt x="0" y="2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51" name="Shape 2368">
              <a:extLst>
                <a:ext uri="{FF2B5EF4-FFF2-40B4-BE49-F238E27FC236}">
                  <a16:creationId xmlns:a16="http://schemas.microsoft.com/office/drawing/2014/main" id="{5EBE6EA9-D7E9-639B-1C62-8F202962BAE9}"/>
                </a:ext>
              </a:extLst>
            </p:cNvPr>
            <p:cNvSpPr/>
            <p:nvPr/>
          </p:nvSpPr>
          <p:spPr>
            <a:xfrm>
              <a:off x="7734585" y="3815839"/>
              <a:ext cx="339229" cy="339203"/>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14" name="Shape 2369">
            <a:extLst>
              <a:ext uri="{FF2B5EF4-FFF2-40B4-BE49-F238E27FC236}">
                <a16:creationId xmlns:a16="http://schemas.microsoft.com/office/drawing/2014/main" id="{DAC0F5F8-F5CB-8F3B-87EC-AD225940B058}"/>
              </a:ext>
            </a:extLst>
          </p:cNvPr>
          <p:cNvSpPr/>
          <p:nvPr/>
        </p:nvSpPr>
        <p:spPr>
          <a:xfrm>
            <a:off x="8256310" y="2136605"/>
            <a:ext cx="451514" cy="451479"/>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5" name="Shape 2435">
            <a:extLst>
              <a:ext uri="{FF2B5EF4-FFF2-40B4-BE49-F238E27FC236}">
                <a16:creationId xmlns:a16="http://schemas.microsoft.com/office/drawing/2014/main" id="{A3BF40FF-8240-59A2-94DF-93FAACF3013A}"/>
              </a:ext>
            </a:extLst>
          </p:cNvPr>
          <p:cNvSpPr/>
          <p:nvPr/>
        </p:nvSpPr>
        <p:spPr>
          <a:xfrm>
            <a:off x="8248666" y="1064937"/>
            <a:ext cx="451514" cy="451479"/>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6" name="Shape 2473">
            <a:extLst>
              <a:ext uri="{FF2B5EF4-FFF2-40B4-BE49-F238E27FC236}">
                <a16:creationId xmlns:a16="http://schemas.microsoft.com/office/drawing/2014/main" id="{CD29EE84-1ADC-9156-0918-F274107F383E}"/>
              </a:ext>
            </a:extLst>
          </p:cNvPr>
          <p:cNvSpPr/>
          <p:nvPr/>
        </p:nvSpPr>
        <p:spPr>
          <a:xfrm>
            <a:off x="8378377" y="5511749"/>
            <a:ext cx="246290" cy="451479"/>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7" name="Shape 2630">
            <a:extLst>
              <a:ext uri="{FF2B5EF4-FFF2-40B4-BE49-F238E27FC236}">
                <a16:creationId xmlns:a16="http://schemas.microsoft.com/office/drawing/2014/main" id="{1B8A98D7-B9DF-5C86-726F-A4D9EFC1FA09}"/>
              </a:ext>
            </a:extLst>
          </p:cNvPr>
          <p:cNvSpPr/>
          <p:nvPr/>
        </p:nvSpPr>
        <p:spPr>
          <a:xfrm>
            <a:off x="8270161" y="4290742"/>
            <a:ext cx="451232" cy="45150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8" name="TextBox 17">
            <a:extLst>
              <a:ext uri="{FF2B5EF4-FFF2-40B4-BE49-F238E27FC236}">
                <a16:creationId xmlns:a16="http://schemas.microsoft.com/office/drawing/2014/main" id="{8718A339-CFAE-7FC4-C753-A1CC1195EFFE}"/>
              </a:ext>
            </a:extLst>
          </p:cNvPr>
          <p:cNvSpPr txBox="1"/>
          <p:nvPr/>
        </p:nvSpPr>
        <p:spPr>
          <a:xfrm>
            <a:off x="2826848" y="1121969"/>
            <a:ext cx="4297851" cy="555537"/>
          </a:xfrm>
          <a:prstGeom prst="rect">
            <a:avLst/>
          </a:prstGeom>
          <a:noFill/>
        </p:spPr>
        <p:txBody>
          <a:bodyPr wrap="square" rtlCol="0">
            <a:spAutoFit/>
          </a:bodyPr>
          <a:lstStyle/>
          <a:p>
            <a:pPr>
              <a:lnSpc>
                <a:spcPct val="130000"/>
              </a:lnSpc>
            </a:pPr>
            <a:r>
              <a:rPr lang="en-US" sz="1200" dirty="0">
                <a:solidFill>
                  <a:schemeClr val="bg1"/>
                </a:solidFill>
                <a:latin typeface="Poppins" panose="00000500000000000000" pitchFamily="2" charset="0"/>
                <a:cs typeface="Poppins" panose="00000500000000000000" pitchFamily="2" charset="0"/>
              </a:rPr>
              <a:t>Lorem ipsum dolor sit </a:t>
            </a:r>
            <a:r>
              <a:rPr lang="en-US" sz="1200" dirty="0" err="1">
                <a:solidFill>
                  <a:schemeClr val="bg1"/>
                </a:solidFill>
                <a:latin typeface="Poppins" panose="00000500000000000000" pitchFamily="2" charset="0"/>
                <a:cs typeface="Poppins" panose="00000500000000000000" pitchFamily="2" charset="0"/>
              </a:rPr>
              <a:t>amet</a:t>
            </a:r>
            <a:r>
              <a:rPr lang="en-US" sz="1200" dirty="0">
                <a:solidFill>
                  <a:schemeClr val="bg1"/>
                </a:solidFill>
                <a:latin typeface="Poppins" panose="00000500000000000000" pitchFamily="2" charset="0"/>
                <a:cs typeface="Poppins" panose="00000500000000000000" pitchFamily="2" charset="0"/>
              </a:rPr>
              <a:t>, </a:t>
            </a:r>
            <a:r>
              <a:rPr lang="en-US" sz="1200" dirty="0" err="1">
                <a:solidFill>
                  <a:schemeClr val="bg1"/>
                </a:solidFill>
                <a:latin typeface="Poppins" panose="00000500000000000000" pitchFamily="2" charset="0"/>
                <a:cs typeface="Poppins" panose="00000500000000000000" pitchFamily="2" charset="0"/>
              </a:rPr>
              <a:t>consectetur</a:t>
            </a:r>
            <a:r>
              <a:rPr lang="en-US" sz="1200" dirty="0">
                <a:solidFill>
                  <a:schemeClr val="bg1"/>
                </a:solidFill>
                <a:latin typeface="Poppins" panose="00000500000000000000" pitchFamily="2" charset="0"/>
                <a:cs typeface="Poppins" panose="00000500000000000000" pitchFamily="2" charset="0"/>
              </a:rPr>
              <a:t> </a:t>
            </a:r>
            <a:r>
              <a:rPr lang="en-US" sz="1200" dirty="0" err="1">
                <a:solidFill>
                  <a:schemeClr val="bg1"/>
                </a:solidFill>
                <a:latin typeface="Poppins" panose="00000500000000000000" pitchFamily="2" charset="0"/>
                <a:cs typeface="Poppins" panose="00000500000000000000" pitchFamily="2" charset="0"/>
              </a:rPr>
              <a:t>adipi</a:t>
            </a:r>
            <a:r>
              <a:rPr lang="en-US" sz="1200" dirty="0">
                <a:solidFill>
                  <a:schemeClr val="bg1"/>
                </a:solidFill>
                <a:latin typeface="Poppins" panose="00000500000000000000" pitchFamily="2" charset="0"/>
                <a:cs typeface="Poppins" panose="00000500000000000000" pitchFamily="2" charset="0"/>
              </a:rPr>
              <a:t> </a:t>
            </a:r>
            <a:r>
              <a:rPr lang="en-US" sz="1200" dirty="0" err="1">
                <a:solidFill>
                  <a:schemeClr val="bg1"/>
                </a:solidFill>
                <a:latin typeface="Poppins" panose="00000500000000000000" pitchFamily="2" charset="0"/>
                <a:cs typeface="Poppins" panose="00000500000000000000" pitchFamily="2" charset="0"/>
              </a:rPr>
              <a:t>scing</a:t>
            </a:r>
            <a:r>
              <a:rPr lang="en-US" sz="1200" dirty="0">
                <a:solidFill>
                  <a:schemeClr val="bg1"/>
                </a:solidFill>
                <a:latin typeface="Poppins" panose="00000500000000000000" pitchFamily="2" charset="0"/>
                <a:cs typeface="Poppins" panose="00000500000000000000" pitchFamily="2" charset="0"/>
              </a:rPr>
              <a:t> ed id </a:t>
            </a:r>
            <a:r>
              <a:rPr lang="en-US" sz="1200" dirty="0" err="1">
                <a:solidFill>
                  <a:schemeClr val="bg1"/>
                </a:solidFill>
                <a:latin typeface="Poppins" panose="00000500000000000000" pitchFamily="2" charset="0"/>
                <a:cs typeface="Poppins" panose="00000500000000000000" pitchFamily="2" charset="0"/>
              </a:rPr>
              <a:t>risus</a:t>
            </a:r>
            <a:r>
              <a:rPr lang="en-US" sz="1200" dirty="0">
                <a:solidFill>
                  <a:schemeClr val="bg1"/>
                </a:solidFill>
                <a:latin typeface="Poppins" panose="00000500000000000000" pitchFamily="2" charset="0"/>
                <a:cs typeface="Poppins" panose="00000500000000000000" pitchFamily="2" charset="0"/>
              </a:rPr>
              <a:t> </a:t>
            </a:r>
            <a:r>
              <a:rPr lang="en-US" sz="1200" dirty="0" err="1">
                <a:solidFill>
                  <a:schemeClr val="bg1"/>
                </a:solidFill>
                <a:latin typeface="Poppins" panose="00000500000000000000" pitchFamily="2" charset="0"/>
                <a:cs typeface="Poppins" panose="00000500000000000000" pitchFamily="2" charset="0"/>
              </a:rPr>
              <a:t>quis</a:t>
            </a:r>
            <a:endParaRPr lang="en-US" sz="1200" dirty="0">
              <a:solidFill>
                <a:schemeClr val="bg1"/>
              </a:solidFill>
              <a:latin typeface="Poppins" panose="00000500000000000000" pitchFamily="2" charset="0"/>
              <a:cs typeface="Poppins" panose="00000500000000000000" pitchFamily="2" charset="0"/>
            </a:endParaRPr>
          </a:p>
        </p:txBody>
      </p:sp>
      <p:sp>
        <p:nvSpPr>
          <p:cNvPr id="19" name="TextBox 18">
            <a:extLst>
              <a:ext uri="{FF2B5EF4-FFF2-40B4-BE49-F238E27FC236}">
                <a16:creationId xmlns:a16="http://schemas.microsoft.com/office/drawing/2014/main" id="{A7F8AC71-467F-5965-A80A-C284385E80F3}"/>
              </a:ext>
            </a:extLst>
          </p:cNvPr>
          <p:cNvSpPr txBox="1"/>
          <p:nvPr/>
        </p:nvSpPr>
        <p:spPr>
          <a:xfrm>
            <a:off x="1348189" y="1128263"/>
            <a:ext cx="873233" cy="523220"/>
          </a:xfrm>
          <a:prstGeom prst="rect">
            <a:avLst/>
          </a:prstGeom>
          <a:noFill/>
        </p:spPr>
        <p:txBody>
          <a:bodyPr wrap="square" rtlCol="0">
            <a:spAutoFit/>
          </a:bodyPr>
          <a:lstStyle/>
          <a:p>
            <a:pPr algn="r"/>
            <a:r>
              <a:rPr lang="en-US" sz="2800" b="1" spc="300" dirty="0">
                <a:solidFill>
                  <a:schemeClr val="bg1"/>
                </a:solidFill>
                <a:latin typeface="Barlow" panose="00000500000000000000" pitchFamily="2" charset="0"/>
              </a:rPr>
              <a:t>01</a:t>
            </a:r>
          </a:p>
        </p:txBody>
      </p:sp>
      <p:cxnSp>
        <p:nvCxnSpPr>
          <p:cNvPr id="20" name="Straight Connector 19">
            <a:extLst>
              <a:ext uri="{FF2B5EF4-FFF2-40B4-BE49-F238E27FC236}">
                <a16:creationId xmlns:a16="http://schemas.microsoft.com/office/drawing/2014/main" id="{08A721D0-9463-7D48-7153-4BAD352F5185}"/>
              </a:ext>
            </a:extLst>
          </p:cNvPr>
          <p:cNvCxnSpPr>
            <a:cxnSpLocks/>
          </p:cNvCxnSpPr>
          <p:nvPr/>
        </p:nvCxnSpPr>
        <p:spPr>
          <a:xfrm>
            <a:off x="2412151" y="1143375"/>
            <a:ext cx="0" cy="556489"/>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295C98C4-98EC-8D30-389E-F69A7B866B64}"/>
              </a:ext>
            </a:extLst>
          </p:cNvPr>
          <p:cNvSpPr txBox="1"/>
          <p:nvPr/>
        </p:nvSpPr>
        <p:spPr>
          <a:xfrm>
            <a:off x="1345723" y="2113564"/>
            <a:ext cx="873233" cy="523220"/>
          </a:xfrm>
          <a:prstGeom prst="rect">
            <a:avLst/>
          </a:prstGeom>
          <a:noFill/>
        </p:spPr>
        <p:txBody>
          <a:bodyPr wrap="square" rtlCol="0">
            <a:spAutoFit/>
          </a:bodyPr>
          <a:lstStyle/>
          <a:p>
            <a:pPr algn="r"/>
            <a:r>
              <a:rPr lang="en-US" sz="2800" b="1" spc="300">
                <a:solidFill>
                  <a:schemeClr val="bg1"/>
                </a:solidFill>
                <a:latin typeface="Barlow" panose="00000500000000000000" pitchFamily="2" charset="0"/>
              </a:rPr>
              <a:t>02</a:t>
            </a:r>
          </a:p>
        </p:txBody>
      </p:sp>
      <p:cxnSp>
        <p:nvCxnSpPr>
          <p:cNvPr id="22" name="Straight Connector 21">
            <a:extLst>
              <a:ext uri="{FF2B5EF4-FFF2-40B4-BE49-F238E27FC236}">
                <a16:creationId xmlns:a16="http://schemas.microsoft.com/office/drawing/2014/main" id="{5EF19BB6-CEED-C165-0C5E-EE9E25748389}"/>
              </a:ext>
            </a:extLst>
          </p:cNvPr>
          <p:cNvCxnSpPr>
            <a:cxnSpLocks/>
          </p:cNvCxnSpPr>
          <p:nvPr/>
        </p:nvCxnSpPr>
        <p:spPr>
          <a:xfrm>
            <a:off x="2409685" y="2128676"/>
            <a:ext cx="0" cy="556489"/>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FA8AC6E0-8A0C-1DE1-110C-23CB2B25DD01}"/>
              </a:ext>
            </a:extLst>
          </p:cNvPr>
          <p:cNvSpPr txBox="1"/>
          <p:nvPr/>
        </p:nvSpPr>
        <p:spPr>
          <a:xfrm>
            <a:off x="1347239" y="3121610"/>
            <a:ext cx="873233" cy="523220"/>
          </a:xfrm>
          <a:prstGeom prst="rect">
            <a:avLst/>
          </a:prstGeom>
          <a:noFill/>
        </p:spPr>
        <p:txBody>
          <a:bodyPr wrap="square" rtlCol="0">
            <a:spAutoFit/>
          </a:bodyPr>
          <a:lstStyle/>
          <a:p>
            <a:pPr algn="r"/>
            <a:r>
              <a:rPr lang="en-US" sz="2800" b="1" spc="300">
                <a:solidFill>
                  <a:schemeClr val="bg1"/>
                </a:solidFill>
                <a:latin typeface="Barlow" panose="00000500000000000000" pitchFamily="2" charset="0"/>
              </a:rPr>
              <a:t>03</a:t>
            </a:r>
          </a:p>
        </p:txBody>
      </p:sp>
      <p:cxnSp>
        <p:nvCxnSpPr>
          <p:cNvPr id="24" name="Straight Connector 23">
            <a:extLst>
              <a:ext uri="{FF2B5EF4-FFF2-40B4-BE49-F238E27FC236}">
                <a16:creationId xmlns:a16="http://schemas.microsoft.com/office/drawing/2014/main" id="{1E0F94FF-4AD0-FD51-F33B-1D9A8148A5E6}"/>
              </a:ext>
            </a:extLst>
          </p:cNvPr>
          <p:cNvCxnSpPr>
            <a:cxnSpLocks/>
          </p:cNvCxnSpPr>
          <p:nvPr/>
        </p:nvCxnSpPr>
        <p:spPr>
          <a:xfrm>
            <a:off x="2411201" y="3136723"/>
            <a:ext cx="0" cy="556489"/>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2C4DC719-52FB-1EB6-0886-F161E263A24A}"/>
              </a:ext>
            </a:extLst>
          </p:cNvPr>
          <p:cNvSpPr txBox="1"/>
          <p:nvPr/>
        </p:nvSpPr>
        <p:spPr>
          <a:xfrm>
            <a:off x="1345723" y="4239605"/>
            <a:ext cx="873233" cy="523220"/>
          </a:xfrm>
          <a:prstGeom prst="rect">
            <a:avLst/>
          </a:prstGeom>
          <a:noFill/>
        </p:spPr>
        <p:txBody>
          <a:bodyPr wrap="square" rtlCol="0">
            <a:spAutoFit/>
          </a:bodyPr>
          <a:lstStyle/>
          <a:p>
            <a:pPr algn="r"/>
            <a:r>
              <a:rPr lang="en-US" sz="2800" b="1" spc="300">
                <a:solidFill>
                  <a:schemeClr val="bg1"/>
                </a:solidFill>
                <a:latin typeface="Barlow" panose="00000500000000000000" pitchFamily="2" charset="0"/>
              </a:rPr>
              <a:t>04</a:t>
            </a:r>
          </a:p>
        </p:txBody>
      </p:sp>
      <p:cxnSp>
        <p:nvCxnSpPr>
          <p:cNvPr id="26" name="Straight Connector 25">
            <a:extLst>
              <a:ext uri="{FF2B5EF4-FFF2-40B4-BE49-F238E27FC236}">
                <a16:creationId xmlns:a16="http://schemas.microsoft.com/office/drawing/2014/main" id="{6E47A921-FA8D-D54A-D102-A74245E99388}"/>
              </a:ext>
            </a:extLst>
          </p:cNvPr>
          <p:cNvCxnSpPr>
            <a:cxnSpLocks/>
          </p:cNvCxnSpPr>
          <p:nvPr/>
        </p:nvCxnSpPr>
        <p:spPr>
          <a:xfrm>
            <a:off x="2409685" y="4254718"/>
            <a:ext cx="0" cy="556489"/>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35F54F0C-3CE5-DE80-AA17-8007462868C8}"/>
              </a:ext>
            </a:extLst>
          </p:cNvPr>
          <p:cNvSpPr txBox="1"/>
          <p:nvPr/>
        </p:nvSpPr>
        <p:spPr>
          <a:xfrm>
            <a:off x="1344015" y="5288248"/>
            <a:ext cx="873233" cy="523220"/>
          </a:xfrm>
          <a:prstGeom prst="rect">
            <a:avLst/>
          </a:prstGeom>
          <a:noFill/>
        </p:spPr>
        <p:txBody>
          <a:bodyPr wrap="square" rtlCol="0">
            <a:spAutoFit/>
          </a:bodyPr>
          <a:lstStyle/>
          <a:p>
            <a:pPr algn="r"/>
            <a:r>
              <a:rPr lang="en-US" sz="2800" b="1" spc="300">
                <a:solidFill>
                  <a:schemeClr val="bg1"/>
                </a:solidFill>
                <a:latin typeface="Barlow" panose="00000500000000000000" pitchFamily="2" charset="0"/>
              </a:rPr>
              <a:t>05</a:t>
            </a:r>
          </a:p>
        </p:txBody>
      </p:sp>
      <p:cxnSp>
        <p:nvCxnSpPr>
          <p:cNvPr id="28" name="Straight Connector 27">
            <a:extLst>
              <a:ext uri="{FF2B5EF4-FFF2-40B4-BE49-F238E27FC236}">
                <a16:creationId xmlns:a16="http://schemas.microsoft.com/office/drawing/2014/main" id="{00AD9BBA-1AD2-0F77-1461-258F1C9BCD46}"/>
              </a:ext>
            </a:extLst>
          </p:cNvPr>
          <p:cNvCxnSpPr>
            <a:cxnSpLocks/>
          </p:cNvCxnSpPr>
          <p:nvPr/>
        </p:nvCxnSpPr>
        <p:spPr>
          <a:xfrm>
            <a:off x="2407977" y="5303361"/>
            <a:ext cx="0" cy="556489"/>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491003BF-D273-2665-0DEE-3F6B3AB746BC}"/>
              </a:ext>
            </a:extLst>
          </p:cNvPr>
          <p:cNvGrpSpPr/>
          <p:nvPr/>
        </p:nvGrpSpPr>
        <p:grpSpPr>
          <a:xfrm>
            <a:off x="9416873" y="792299"/>
            <a:ext cx="1702232" cy="5573164"/>
            <a:chOff x="8589872" y="2054548"/>
            <a:chExt cx="1278912" cy="4187200"/>
          </a:xfrm>
        </p:grpSpPr>
        <p:sp>
          <p:nvSpPr>
            <p:cNvPr id="34" name="Freeform 248">
              <a:extLst>
                <a:ext uri="{FF2B5EF4-FFF2-40B4-BE49-F238E27FC236}">
                  <a16:creationId xmlns:a16="http://schemas.microsoft.com/office/drawing/2014/main" id="{C56CFAAC-B52B-E8ED-CD9E-6B62DE2629F4}"/>
                </a:ext>
              </a:extLst>
            </p:cNvPr>
            <p:cNvSpPr>
              <a:spLocks/>
            </p:cNvSpPr>
            <p:nvPr/>
          </p:nvSpPr>
          <p:spPr bwMode="auto">
            <a:xfrm>
              <a:off x="8589872" y="2054548"/>
              <a:ext cx="913508" cy="4187200"/>
            </a:xfrm>
            <a:custGeom>
              <a:avLst/>
              <a:gdLst>
                <a:gd name="T0" fmla="*/ 0 w 336"/>
                <a:gd name="T1" fmla="*/ 2 h 1540"/>
                <a:gd name="T2" fmla="*/ 41 w 336"/>
                <a:gd name="T3" fmla="*/ 2 h 1540"/>
                <a:gd name="T4" fmla="*/ 336 w 336"/>
                <a:gd name="T5" fmla="*/ 1540 h 1540"/>
                <a:gd name="T6" fmla="*/ 272 w 336"/>
                <a:gd name="T7" fmla="*/ 1529 h 1540"/>
                <a:gd name="T8" fmla="*/ 0 w 336"/>
                <a:gd name="T9" fmla="*/ 2 h 1540"/>
              </a:gdLst>
              <a:ahLst/>
              <a:cxnLst>
                <a:cxn ang="0">
                  <a:pos x="T0" y="T1"/>
                </a:cxn>
                <a:cxn ang="0">
                  <a:pos x="T2" y="T3"/>
                </a:cxn>
                <a:cxn ang="0">
                  <a:pos x="T4" y="T5"/>
                </a:cxn>
                <a:cxn ang="0">
                  <a:pos x="T6" y="T7"/>
                </a:cxn>
                <a:cxn ang="0">
                  <a:pos x="T8" y="T9"/>
                </a:cxn>
              </a:cxnLst>
              <a:rect l="0" t="0" r="r" b="b"/>
              <a:pathLst>
                <a:path w="336" h="1540">
                  <a:moveTo>
                    <a:pt x="0" y="2"/>
                  </a:moveTo>
                  <a:cubicBezTo>
                    <a:pt x="5" y="0"/>
                    <a:pt x="41" y="2"/>
                    <a:pt x="41" y="2"/>
                  </a:cubicBezTo>
                  <a:cubicBezTo>
                    <a:pt x="336" y="1540"/>
                    <a:pt x="336" y="1540"/>
                    <a:pt x="336" y="1540"/>
                  </a:cubicBezTo>
                  <a:cubicBezTo>
                    <a:pt x="272" y="1529"/>
                    <a:pt x="272" y="1529"/>
                    <a:pt x="272" y="1529"/>
                  </a:cubicBezTo>
                  <a:lnTo>
                    <a:pt x="0" y="2"/>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35" name="Freeform 249">
              <a:extLst>
                <a:ext uri="{FF2B5EF4-FFF2-40B4-BE49-F238E27FC236}">
                  <a16:creationId xmlns:a16="http://schemas.microsoft.com/office/drawing/2014/main" id="{2D953BB5-FDF4-2A50-DBF4-76FDA19C0B21}"/>
                </a:ext>
              </a:extLst>
            </p:cNvPr>
            <p:cNvSpPr>
              <a:spLocks/>
            </p:cNvSpPr>
            <p:nvPr/>
          </p:nvSpPr>
          <p:spPr bwMode="auto">
            <a:xfrm>
              <a:off x="8690989" y="2060294"/>
              <a:ext cx="853757" cy="4181454"/>
            </a:xfrm>
            <a:custGeom>
              <a:avLst/>
              <a:gdLst>
                <a:gd name="T0" fmla="*/ 0 w 743"/>
                <a:gd name="T1" fmla="*/ 0 h 3639"/>
                <a:gd name="T2" fmla="*/ 45 w 743"/>
                <a:gd name="T3" fmla="*/ 24 h 3639"/>
                <a:gd name="T4" fmla="*/ 743 w 743"/>
                <a:gd name="T5" fmla="*/ 3601 h 3639"/>
                <a:gd name="T6" fmla="*/ 698 w 743"/>
                <a:gd name="T7" fmla="*/ 3639 h 3639"/>
                <a:gd name="T8" fmla="*/ 0 w 743"/>
                <a:gd name="T9" fmla="*/ 0 h 3639"/>
              </a:gdLst>
              <a:ahLst/>
              <a:cxnLst>
                <a:cxn ang="0">
                  <a:pos x="T0" y="T1"/>
                </a:cxn>
                <a:cxn ang="0">
                  <a:pos x="T2" y="T3"/>
                </a:cxn>
                <a:cxn ang="0">
                  <a:pos x="T4" y="T5"/>
                </a:cxn>
                <a:cxn ang="0">
                  <a:pos x="T6" y="T7"/>
                </a:cxn>
                <a:cxn ang="0">
                  <a:pos x="T8" y="T9"/>
                </a:cxn>
              </a:cxnLst>
              <a:rect l="0" t="0" r="r" b="b"/>
              <a:pathLst>
                <a:path w="743" h="3639">
                  <a:moveTo>
                    <a:pt x="0" y="0"/>
                  </a:moveTo>
                  <a:lnTo>
                    <a:pt x="45" y="24"/>
                  </a:lnTo>
                  <a:lnTo>
                    <a:pt x="743" y="3601"/>
                  </a:lnTo>
                  <a:lnTo>
                    <a:pt x="698" y="363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36" name="Freeform 250">
              <a:extLst>
                <a:ext uri="{FF2B5EF4-FFF2-40B4-BE49-F238E27FC236}">
                  <a16:creationId xmlns:a16="http://schemas.microsoft.com/office/drawing/2014/main" id="{B1A8E6C5-1320-6080-774F-F44021CB0AC6}"/>
                </a:ext>
              </a:extLst>
            </p:cNvPr>
            <p:cNvSpPr>
              <a:spLocks/>
            </p:cNvSpPr>
            <p:nvPr/>
          </p:nvSpPr>
          <p:spPr bwMode="auto">
            <a:xfrm>
              <a:off x="8984001" y="2313089"/>
              <a:ext cx="857204" cy="3705741"/>
            </a:xfrm>
            <a:custGeom>
              <a:avLst/>
              <a:gdLst>
                <a:gd name="T0" fmla="*/ 0 w 315"/>
                <a:gd name="T1" fmla="*/ 0 h 1363"/>
                <a:gd name="T2" fmla="*/ 35 w 315"/>
                <a:gd name="T3" fmla="*/ 1 h 1363"/>
                <a:gd name="T4" fmla="*/ 315 w 315"/>
                <a:gd name="T5" fmla="*/ 1363 h 1363"/>
                <a:gd name="T6" fmla="*/ 262 w 315"/>
                <a:gd name="T7" fmla="*/ 1359 h 1363"/>
                <a:gd name="T8" fmla="*/ 0 w 315"/>
                <a:gd name="T9" fmla="*/ 0 h 1363"/>
              </a:gdLst>
              <a:ahLst/>
              <a:cxnLst>
                <a:cxn ang="0">
                  <a:pos x="T0" y="T1"/>
                </a:cxn>
                <a:cxn ang="0">
                  <a:pos x="T2" y="T3"/>
                </a:cxn>
                <a:cxn ang="0">
                  <a:pos x="T4" y="T5"/>
                </a:cxn>
                <a:cxn ang="0">
                  <a:pos x="T6" y="T7"/>
                </a:cxn>
                <a:cxn ang="0">
                  <a:pos x="T8" y="T9"/>
                </a:cxn>
              </a:cxnLst>
              <a:rect l="0" t="0" r="r" b="b"/>
              <a:pathLst>
                <a:path w="315" h="1363">
                  <a:moveTo>
                    <a:pt x="0" y="0"/>
                  </a:moveTo>
                  <a:cubicBezTo>
                    <a:pt x="22" y="1"/>
                    <a:pt x="35" y="1"/>
                    <a:pt x="35" y="1"/>
                  </a:cubicBezTo>
                  <a:cubicBezTo>
                    <a:pt x="315" y="1363"/>
                    <a:pt x="315" y="1363"/>
                    <a:pt x="315" y="1363"/>
                  </a:cubicBezTo>
                  <a:cubicBezTo>
                    <a:pt x="262" y="1359"/>
                    <a:pt x="262" y="1359"/>
                    <a:pt x="262" y="1359"/>
                  </a:cubicBezTo>
                  <a:lnTo>
                    <a:pt x="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37" name="Freeform 251">
              <a:extLst>
                <a:ext uri="{FF2B5EF4-FFF2-40B4-BE49-F238E27FC236}">
                  <a16:creationId xmlns:a16="http://schemas.microsoft.com/office/drawing/2014/main" id="{46DAC2A6-6C39-A396-DB40-E28162329EEF}"/>
                </a:ext>
              </a:extLst>
            </p:cNvPr>
            <p:cNvSpPr>
              <a:spLocks/>
            </p:cNvSpPr>
            <p:nvPr/>
          </p:nvSpPr>
          <p:spPr bwMode="auto">
            <a:xfrm>
              <a:off x="9069033" y="2315386"/>
              <a:ext cx="799751" cy="3703443"/>
            </a:xfrm>
            <a:custGeom>
              <a:avLst/>
              <a:gdLst>
                <a:gd name="T0" fmla="*/ 0 w 696"/>
                <a:gd name="T1" fmla="*/ 0 h 3223"/>
                <a:gd name="T2" fmla="*/ 43 w 696"/>
                <a:gd name="T3" fmla="*/ 22 h 3223"/>
                <a:gd name="T4" fmla="*/ 696 w 696"/>
                <a:gd name="T5" fmla="*/ 3197 h 3223"/>
                <a:gd name="T6" fmla="*/ 663 w 696"/>
                <a:gd name="T7" fmla="*/ 3223 h 3223"/>
                <a:gd name="T8" fmla="*/ 0 w 696"/>
                <a:gd name="T9" fmla="*/ 0 h 3223"/>
              </a:gdLst>
              <a:ahLst/>
              <a:cxnLst>
                <a:cxn ang="0">
                  <a:pos x="T0" y="T1"/>
                </a:cxn>
                <a:cxn ang="0">
                  <a:pos x="T2" y="T3"/>
                </a:cxn>
                <a:cxn ang="0">
                  <a:pos x="T4" y="T5"/>
                </a:cxn>
                <a:cxn ang="0">
                  <a:pos x="T6" y="T7"/>
                </a:cxn>
                <a:cxn ang="0">
                  <a:pos x="T8" y="T9"/>
                </a:cxn>
              </a:cxnLst>
              <a:rect l="0" t="0" r="r" b="b"/>
              <a:pathLst>
                <a:path w="696" h="3223">
                  <a:moveTo>
                    <a:pt x="0" y="0"/>
                  </a:moveTo>
                  <a:lnTo>
                    <a:pt x="43" y="22"/>
                  </a:lnTo>
                  <a:lnTo>
                    <a:pt x="696" y="3197"/>
                  </a:lnTo>
                  <a:lnTo>
                    <a:pt x="663" y="32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38" name="Freeform 252">
              <a:extLst>
                <a:ext uri="{FF2B5EF4-FFF2-40B4-BE49-F238E27FC236}">
                  <a16:creationId xmlns:a16="http://schemas.microsoft.com/office/drawing/2014/main" id="{307D19F7-5E6C-25B2-78A4-13314692154C}"/>
                </a:ext>
              </a:extLst>
            </p:cNvPr>
            <p:cNvSpPr>
              <a:spLocks/>
            </p:cNvSpPr>
            <p:nvPr/>
          </p:nvSpPr>
          <p:spPr bwMode="auto">
            <a:xfrm>
              <a:off x="8800151" y="2631379"/>
              <a:ext cx="432049" cy="272329"/>
            </a:xfrm>
            <a:custGeom>
              <a:avLst/>
              <a:gdLst>
                <a:gd name="T0" fmla="*/ 12 w 376"/>
                <a:gd name="T1" fmla="*/ 66 h 237"/>
                <a:gd name="T2" fmla="*/ 376 w 376"/>
                <a:gd name="T3" fmla="*/ 237 h 237"/>
                <a:gd name="T4" fmla="*/ 364 w 376"/>
                <a:gd name="T5" fmla="*/ 180 h 237"/>
                <a:gd name="T6" fmla="*/ 0 w 376"/>
                <a:gd name="T7" fmla="*/ 0 h 237"/>
                <a:gd name="T8" fmla="*/ 12 w 376"/>
                <a:gd name="T9" fmla="*/ 66 h 237"/>
              </a:gdLst>
              <a:ahLst/>
              <a:cxnLst>
                <a:cxn ang="0">
                  <a:pos x="T0" y="T1"/>
                </a:cxn>
                <a:cxn ang="0">
                  <a:pos x="T2" y="T3"/>
                </a:cxn>
                <a:cxn ang="0">
                  <a:pos x="T4" y="T5"/>
                </a:cxn>
                <a:cxn ang="0">
                  <a:pos x="T6" y="T7"/>
                </a:cxn>
                <a:cxn ang="0">
                  <a:pos x="T8" y="T9"/>
                </a:cxn>
              </a:cxnLst>
              <a:rect l="0" t="0" r="r" b="b"/>
              <a:pathLst>
                <a:path w="376" h="237">
                  <a:moveTo>
                    <a:pt x="12" y="66"/>
                  </a:moveTo>
                  <a:lnTo>
                    <a:pt x="376" y="237"/>
                  </a:lnTo>
                  <a:lnTo>
                    <a:pt x="364" y="180"/>
                  </a:lnTo>
                  <a:lnTo>
                    <a:pt x="0" y="0"/>
                  </a:lnTo>
                  <a:lnTo>
                    <a:pt x="1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39" name="Freeform 253">
              <a:extLst>
                <a:ext uri="{FF2B5EF4-FFF2-40B4-BE49-F238E27FC236}">
                  <a16:creationId xmlns:a16="http://schemas.microsoft.com/office/drawing/2014/main" id="{76CAE24E-1102-5FE7-6656-C72E6711646A}"/>
                </a:ext>
              </a:extLst>
            </p:cNvPr>
            <p:cNvSpPr>
              <a:spLocks/>
            </p:cNvSpPr>
            <p:nvPr/>
          </p:nvSpPr>
          <p:spPr bwMode="auto">
            <a:xfrm>
              <a:off x="8943784" y="3332310"/>
              <a:ext cx="419409" cy="220620"/>
            </a:xfrm>
            <a:custGeom>
              <a:avLst/>
              <a:gdLst>
                <a:gd name="T0" fmla="*/ 12 w 365"/>
                <a:gd name="T1" fmla="*/ 67 h 192"/>
                <a:gd name="T2" fmla="*/ 365 w 365"/>
                <a:gd name="T3" fmla="*/ 192 h 192"/>
                <a:gd name="T4" fmla="*/ 353 w 365"/>
                <a:gd name="T5" fmla="*/ 135 h 192"/>
                <a:gd name="T6" fmla="*/ 0 w 365"/>
                <a:gd name="T7" fmla="*/ 0 h 192"/>
                <a:gd name="T8" fmla="*/ 12 w 365"/>
                <a:gd name="T9" fmla="*/ 67 h 192"/>
              </a:gdLst>
              <a:ahLst/>
              <a:cxnLst>
                <a:cxn ang="0">
                  <a:pos x="T0" y="T1"/>
                </a:cxn>
                <a:cxn ang="0">
                  <a:pos x="T2" y="T3"/>
                </a:cxn>
                <a:cxn ang="0">
                  <a:pos x="T4" y="T5"/>
                </a:cxn>
                <a:cxn ang="0">
                  <a:pos x="T6" y="T7"/>
                </a:cxn>
                <a:cxn ang="0">
                  <a:pos x="T8" y="T9"/>
                </a:cxn>
              </a:cxnLst>
              <a:rect l="0" t="0" r="r" b="b"/>
              <a:pathLst>
                <a:path w="365" h="192">
                  <a:moveTo>
                    <a:pt x="12" y="67"/>
                  </a:moveTo>
                  <a:lnTo>
                    <a:pt x="365" y="192"/>
                  </a:lnTo>
                  <a:lnTo>
                    <a:pt x="353" y="135"/>
                  </a:lnTo>
                  <a:lnTo>
                    <a:pt x="0" y="0"/>
                  </a:lnTo>
                  <a:lnTo>
                    <a:pt x="12"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40" name="Freeform 254">
              <a:extLst>
                <a:ext uri="{FF2B5EF4-FFF2-40B4-BE49-F238E27FC236}">
                  <a16:creationId xmlns:a16="http://schemas.microsoft.com/office/drawing/2014/main" id="{932D30D3-D1A7-19A2-3973-7E574A7D5AA7}"/>
                </a:ext>
              </a:extLst>
            </p:cNvPr>
            <p:cNvSpPr>
              <a:spLocks/>
            </p:cNvSpPr>
            <p:nvPr/>
          </p:nvSpPr>
          <p:spPr bwMode="auto">
            <a:xfrm>
              <a:off x="9080523" y="4022900"/>
              <a:ext cx="412515" cy="144783"/>
            </a:xfrm>
            <a:custGeom>
              <a:avLst/>
              <a:gdLst>
                <a:gd name="T0" fmla="*/ 14 w 359"/>
                <a:gd name="T1" fmla="*/ 69 h 126"/>
                <a:gd name="T2" fmla="*/ 359 w 359"/>
                <a:gd name="T3" fmla="*/ 126 h 126"/>
                <a:gd name="T4" fmla="*/ 350 w 359"/>
                <a:gd name="T5" fmla="*/ 69 h 126"/>
                <a:gd name="T6" fmla="*/ 0 w 359"/>
                <a:gd name="T7" fmla="*/ 0 h 126"/>
                <a:gd name="T8" fmla="*/ 14 w 359"/>
                <a:gd name="T9" fmla="*/ 69 h 126"/>
              </a:gdLst>
              <a:ahLst/>
              <a:cxnLst>
                <a:cxn ang="0">
                  <a:pos x="T0" y="T1"/>
                </a:cxn>
                <a:cxn ang="0">
                  <a:pos x="T2" y="T3"/>
                </a:cxn>
                <a:cxn ang="0">
                  <a:pos x="T4" y="T5"/>
                </a:cxn>
                <a:cxn ang="0">
                  <a:pos x="T6" y="T7"/>
                </a:cxn>
                <a:cxn ang="0">
                  <a:pos x="T8" y="T9"/>
                </a:cxn>
              </a:cxnLst>
              <a:rect l="0" t="0" r="r" b="b"/>
              <a:pathLst>
                <a:path w="359" h="126">
                  <a:moveTo>
                    <a:pt x="14" y="69"/>
                  </a:moveTo>
                  <a:lnTo>
                    <a:pt x="359" y="126"/>
                  </a:lnTo>
                  <a:lnTo>
                    <a:pt x="350" y="69"/>
                  </a:lnTo>
                  <a:lnTo>
                    <a:pt x="0" y="0"/>
                  </a:lnTo>
                  <a:lnTo>
                    <a:pt x="14"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41" name="Freeform 255">
              <a:extLst>
                <a:ext uri="{FF2B5EF4-FFF2-40B4-BE49-F238E27FC236}">
                  <a16:creationId xmlns:a16="http://schemas.microsoft.com/office/drawing/2014/main" id="{E2CC4254-E529-4380-12F9-8E6352855733}"/>
                </a:ext>
              </a:extLst>
            </p:cNvPr>
            <p:cNvSpPr>
              <a:spLocks/>
            </p:cNvSpPr>
            <p:nvPr/>
          </p:nvSpPr>
          <p:spPr bwMode="auto">
            <a:xfrm>
              <a:off x="9210367" y="4721532"/>
              <a:ext cx="399875" cy="79286"/>
            </a:xfrm>
            <a:custGeom>
              <a:avLst/>
              <a:gdLst>
                <a:gd name="T0" fmla="*/ 14 w 348"/>
                <a:gd name="T1" fmla="*/ 69 h 69"/>
                <a:gd name="T2" fmla="*/ 348 w 348"/>
                <a:gd name="T3" fmla="*/ 57 h 69"/>
                <a:gd name="T4" fmla="*/ 336 w 348"/>
                <a:gd name="T5" fmla="*/ 0 h 69"/>
                <a:gd name="T6" fmla="*/ 0 w 348"/>
                <a:gd name="T7" fmla="*/ 0 h 69"/>
                <a:gd name="T8" fmla="*/ 14 w 348"/>
                <a:gd name="T9" fmla="*/ 69 h 69"/>
              </a:gdLst>
              <a:ahLst/>
              <a:cxnLst>
                <a:cxn ang="0">
                  <a:pos x="T0" y="T1"/>
                </a:cxn>
                <a:cxn ang="0">
                  <a:pos x="T2" y="T3"/>
                </a:cxn>
                <a:cxn ang="0">
                  <a:pos x="T4" y="T5"/>
                </a:cxn>
                <a:cxn ang="0">
                  <a:pos x="T6" y="T7"/>
                </a:cxn>
                <a:cxn ang="0">
                  <a:pos x="T8" y="T9"/>
                </a:cxn>
              </a:cxnLst>
              <a:rect l="0" t="0" r="r" b="b"/>
              <a:pathLst>
                <a:path w="348" h="69">
                  <a:moveTo>
                    <a:pt x="14" y="69"/>
                  </a:moveTo>
                  <a:lnTo>
                    <a:pt x="348" y="57"/>
                  </a:lnTo>
                  <a:lnTo>
                    <a:pt x="336" y="0"/>
                  </a:lnTo>
                  <a:lnTo>
                    <a:pt x="0" y="0"/>
                  </a:lnTo>
                  <a:lnTo>
                    <a:pt x="14"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42" name="Freeform 256">
              <a:extLst>
                <a:ext uri="{FF2B5EF4-FFF2-40B4-BE49-F238E27FC236}">
                  <a16:creationId xmlns:a16="http://schemas.microsoft.com/office/drawing/2014/main" id="{D57FC23C-E295-2F49-ADA4-DE9BFC0922AF}"/>
                </a:ext>
              </a:extLst>
            </p:cNvPr>
            <p:cNvSpPr>
              <a:spLocks/>
            </p:cNvSpPr>
            <p:nvPr/>
          </p:nvSpPr>
          <p:spPr bwMode="auto">
            <a:xfrm>
              <a:off x="9363193" y="5314451"/>
              <a:ext cx="360807" cy="187298"/>
            </a:xfrm>
            <a:custGeom>
              <a:avLst/>
              <a:gdLst>
                <a:gd name="T0" fmla="*/ 12 w 314"/>
                <a:gd name="T1" fmla="*/ 163 h 163"/>
                <a:gd name="T2" fmla="*/ 314 w 314"/>
                <a:gd name="T3" fmla="*/ 57 h 163"/>
                <a:gd name="T4" fmla="*/ 302 w 314"/>
                <a:gd name="T5" fmla="*/ 0 h 163"/>
                <a:gd name="T6" fmla="*/ 0 w 314"/>
                <a:gd name="T7" fmla="*/ 95 h 163"/>
                <a:gd name="T8" fmla="*/ 12 w 314"/>
                <a:gd name="T9" fmla="*/ 163 h 163"/>
              </a:gdLst>
              <a:ahLst/>
              <a:cxnLst>
                <a:cxn ang="0">
                  <a:pos x="T0" y="T1"/>
                </a:cxn>
                <a:cxn ang="0">
                  <a:pos x="T2" y="T3"/>
                </a:cxn>
                <a:cxn ang="0">
                  <a:pos x="T4" y="T5"/>
                </a:cxn>
                <a:cxn ang="0">
                  <a:pos x="T6" y="T7"/>
                </a:cxn>
                <a:cxn ang="0">
                  <a:pos x="T8" y="T9"/>
                </a:cxn>
              </a:cxnLst>
              <a:rect l="0" t="0" r="r" b="b"/>
              <a:pathLst>
                <a:path w="314" h="163">
                  <a:moveTo>
                    <a:pt x="12" y="163"/>
                  </a:moveTo>
                  <a:lnTo>
                    <a:pt x="314" y="57"/>
                  </a:lnTo>
                  <a:lnTo>
                    <a:pt x="302" y="0"/>
                  </a:lnTo>
                  <a:lnTo>
                    <a:pt x="0" y="95"/>
                  </a:lnTo>
                  <a:lnTo>
                    <a:pt x="12" y="1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43" name="Freeform 257">
              <a:extLst>
                <a:ext uri="{FF2B5EF4-FFF2-40B4-BE49-F238E27FC236}">
                  <a16:creationId xmlns:a16="http://schemas.microsoft.com/office/drawing/2014/main" id="{43A4EF5B-3095-C9D3-A9C0-064E7AA99541}"/>
                </a:ext>
              </a:extLst>
            </p:cNvPr>
            <p:cNvSpPr>
              <a:spLocks/>
            </p:cNvSpPr>
            <p:nvPr/>
          </p:nvSpPr>
          <p:spPr bwMode="auto">
            <a:xfrm>
              <a:off x="8867945" y="2731348"/>
              <a:ext cx="318292" cy="158572"/>
            </a:xfrm>
            <a:custGeom>
              <a:avLst/>
              <a:gdLst>
                <a:gd name="T0" fmla="*/ 277 w 277"/>
                <a:gd name="T1" fmla="*/ 131 h 138"/>
                <a:gd name="T2" fmla="*/ 192 w 277"/>
                <a:gd name="T3" fmla="*/ 138 h 138"/>
                <a:gd name="T4" fmla="*/ 12 w 277"/>
                <a:gd name="T5" fmla="*/ 57 h 138"/>
                <a:gd name="T6" fmla="*/ 0 w 277"/>
                <a:gd name="T7" fmla="*/ 0 h 138"/>
                <a:gd name="T8" fmla="*/ 277 w 277"/>
                <a:gd name="T9" fmla="*/ 131 h 138"/>
              </a:gdLst>
              <a:ahLst/>
              <a:cxnLst>
                <a:cxn ang="0">
                  <a:pos x="T0" y="T1"/>
                </a:cxn>
                <a:cxn ang="0">
                  <a:pos x="T2" y="T3"/>
                </a:cxn>
                <a:cxn ang="0">
                  <a:pos x="T4" y="T5"/>
                </a:cxn>
                <a:cxn ang="0">
                  <a:pos x="T6" y="T7"/>
                </a:cxn>
                <a:cxn ang="0">
                  <a:pos x="T8" y="T9"/>
                </a:cxn>
              </a:cxnLst>
              <a:rect l="0" t="0" r="r" b="b"/>
              <a:pathLst>
                <a:path w="277" h="138">
                  <a:moveTo>
                    <a:pt x="277" y="131"/>
                  </a:moveTo>
                  <a:lnTo>
                    <a:pt x="192" y="138"/>
                  </a:lnTo>
                  <a:lnTo>
                    <a:pt x="12" y="57"/>
                  </a:lnTo>
                  <a:lnTo>
                    <a:pt x="0" y="0"/>
                  </a:lnTo>
                  <a:lnTo>
                    <a:pt x="277" y="131"/>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44" name="Freeform 258">
              <a:extLst>
                <a:ext uri="{FF2B5EF4-FFF2-40B4-BE49-F238E27FC236}">
                  <a16:creationId xmlns:a16="http://schemas.microsoft.com/office/drawing/2014/main" id="{4B37D703-EC96-A3CA-A916-658A47C9CCF4}"/>
                </a:ext>
              </a:extLst>
            </p:cNvPr>
            <p:cNvSpPr>
              <a:spLocks/>
            </p:cNvSpPr>
            <p:nvPr/>
          </p:nvSpPr>
          <p:spPr bwMode="auto">
            <a:xfrm>
              <a:off x="9003536" y="3425385"/>
              <a:ext cx="315993" cy="127546"/>
            </a:xfrm>
            <a:custGeom>
              <a:avLst/>
              <a:gdLst>
                <a:gd name="T0" fmla="*/ 275 w 275"/>
                <a:gd name="T1" fmla="*/ 97 h 111"/>
                <a:gd name="T2" fmla="*/ 185 w 275"/>
                <a:gd name="T3" fmla="*/ 111 h 111"/>
                <a:gd name="T4" fmla="*/ 10 w 275"/>
                <a:gd name="T5" fmla="*/ 57 h 111"/>
                <a:gd name="T6" fmla="*/ 0 w 275"/>
                <a:gd name="T7" fmla="*/ 0 h 111"/>
                <a:gd name="T8" fmla="*/ 275 w 275"/>
                <a:gd name="T9" fmla="*/ 97 h 111"/>
              </a:gdLst>
              <a:ahLst/>
              <a:cxnLst>
                <a:cxn ang="0">
                  <a:pos x="T0" y="T1"/>
                </a:cxn>
                <a:cxn ang="0">
                  <a:pos x="T2" y="T3"/>
                </a:cxn>
                <a:cxn ang="0">
                  <a:pos x="T4" y="T5"/>
                </a:cxn>
                <a:cxn ang="0">
                  <a:pos x="T6" y="T7"/>
                </a:cxn>
                <a:cxn ang="0">
                  <a:pos x="T8" y="T9"/>
                </a:cxn>
              </a:cxnLst>
              <a:rect l="0" t="0" r="r" b="b"/>
              <a:pathLst>
                <a:path w="275" h="111">
                  <a:moveTo>
                    <a:pt x="275" y="97"/>
                  </a:moveTo>
                  <a:lnTo>
                    <a:pt x="185" y="111"/>
                  </a:lnTo>
                  <a:lnTo>
                    <a:pt x="10" y="57"/>
                  </a:lnTo>
                  <a:lnTo>
                    <a:pt x="0" y="0"/>
                  </a:lnTo>
                  <a:lnTo>
                    <a:pt x="275" y="97"/>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45" name="Freeform 259">
              <a:extLst>
                <a:ext uri="{FF2B5EF4-FFF2-40B4-BE49-F238E27FC236}">
                  <a16:creationId xmlns:a16="http://schemas.microsoft.com/office/drawing/2014/main" id="{0EC87275-3E84-1C6A-0D25-C8894305A6F7}"/>
                </a:ext>
              </a:extLst>
            </p:cNvPr>
            <p:cNvSpPr>
              <a:spLocks/>
            </p:cNvSpPr>
            <p:nvPr/>
          </p:nvSpPr>
          <p:spPr bwMode="auto">
            <a:xfrm>
              <a:off x="9136827" y="4107931"/>
              <a:ext cx="315993" cy="59751"/>
            </a:xfrm>
            <a:custGeom>
              <a:avLst/>
              <a:gdLst>
                <a:gd name="T0" fmla="*/ 275 w 275"/>
                <a:gd name="T1" fmla="*/ 45 h 52"/>
                <a:gd name="T2" fmla="*/ 171 w 275"/>
                <a:gd name="T3" fmla="*/ 52 h 52"/>
                <a:gd name="T4" fmla="*/ 5 w 275"/>
                <a:gd name="T5" fmla="*/ 26 h 52"/>
                <a:gd name="T6" fmla="*/ 0 w 275"/>
                <a:gd name="T7" fmla="*/ 0 h 52"/>
                <a:gd name="T8" fmla="*/ 275 w 275"/>
                <a:gd name="T9" fmla="*/ 45 h 52"/>
              </a:gdLst>
              <a:ahLst/>
              <a:cxnLst>
                <a:cxn ang="0">
                  <a:pos x="T0" y="T1"/>
                </a:cxn>
                <a:cxn ang="0">
                  <a:pos x="T2" y="T3"/>
                </a:cxn>
                <a:cxn ang="0">
                  <a:pos x="T4" y="T5"/>
                </a:cxn>
                <a:cxn ang="0">
                  <a:pos x="T6" y="T7"/>
                </a:cxn>
                <a:cxn ang="0">
                  <a:pos x="T8" y="T9"/>
                </a:cxn>
              </a:cxnLst>
              <a:rect l="0" t="0" r="r" b="b"/>
              <a:pathLst>
                <a:path w="275" h="52">
                  <a:moveTo>
                    <a:pt x="275" y="45"/>
                  </a:moveTo>
                  <a:lnTo>
                    <a:pt x="171" y="52"/>
                  </a:lnTo>
                  <a:lnTo>
                    <a:pt x="5" y="26"/>
                  </a:lnTo>
                  <a:lnTo>
                    <a:pt x="0" y="0"/>
                  </a:lnTo>
                  <a:lnTo>
                    <a:pt x="275" y="45"/>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46" name="Freeform 260">
              <a:extLst>
                <a:ext uri="{FF2B5EF4-FFF2-40B4-BE49-F238E27FC236}">
                  <a16:creationId xmlns:a16="http://schemas.microsoft.com/office/drawing/2014/main" id="{D0D05629-E172-8A09-0BD0-CB4E7FF87BAA}"/>
                </a:ext>
              </a:extLst>
            </p:cNvPr>
            <p:cNvSpPr>
              <a:spLocks/>
            </p:cNvSpPr>
            <p:nvPr/>
          </p:nvSpPr>
          <p:spPr bwMode="auto">
            <a:xfrm>
              <a:off x="9270119" y="4787029"/>
              <a:ext cx="307950" cy="21833"/>
            </a:xfrm>
            <a:custGeom>
              <a:avLst/>
              <a:gdLst>
                <a:gd name="T0" fmla="*/ 268 w 268"/>
                <a:gd name="T1" fmla="*/ 0 h 19"/>
                <a:gd name="T2" fmla="*/ 166 w 268"/>
                <a:gd name="T3" fmla="*/ 14 h 19"/>
                <a:gd name="T4" fmla="*/ 3 w 268"/>
                <a:gd name="T5" fmla="*/ 19 h 19"/>
                <a:gd name="T6" fmla="*/ 0 w 268"/>
                <a:gd name="T7" fmla="*/ 10 h 19"/>
                <a:gd name="T8" fmla="*/ 268 w 268"/>
                <a:gd name="T9" fmla="*/ 0 h 19"/>
              </a:gdLst>
              <a:ahLst/>
              <a:cxnLst>
                <a:cxn ang="0">
                  <a:pos x="T0" y="T1"/>
                </a:cxn>
                <a:cxn ang="0">
                  <a:pos x="T2" y="T3"/>
                </a:cxn>
                <a:cxn ang="0">
                  <a:pos x="T4" y="T5"/>
                </a:cxn>
                <a:cxn ang="0">
                  <a:pos x="T6" y="T7"/>
                </a:cxn>
                <a:cxn ang="0">
                  <a:pos x="T8" y="T9"/>
                </a:cxn>
              </a:cxnLst>
              <a:rect l="0" t="0" r="r" b="b"/>
              <a:pathLst>
                <a:path w="268" h="19">
                  <a:moveTo>
                    <a:pt x="268" y="0"/>
                  </a:moveTo>
                  <a:lnTo>
                    <a:pt x="166" y="14"/>
                  </a:lnTo>
                  <a:lnTo>
                    <a:pt x="3" y="19"/>
                  </a:lnTo>
                  <a:lnTo>
                    <a:pt x="0" y="10"/>
                  </a:lnTo>
                  <a:lnTo>
                    <a:pt x="268"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sp>
          <p:nvSpPr>
            <p:cNvPr id="47" name="Freeform 261">
              <a:extLst>
                <a:ext uri="{FF2B5EF4-FFF2-40B4-BE49-F238E27FC236}">
                  <a16:creationId xmlns:a16="http://schemas.microsoft.com/office/drawing/2014/main" id="{F07FB55E-E8D5-D669-F4A2-1D993833F3D6}"/>
                </a:ext>
              </a:extLst>
            </p:cNvPr>
            <p:cNvSpPr>
              <a:spLocks/>
            </p:cNvSpPr>
            <p:nvPr/>
          </p:nvSpPr>
          <p:spPr bwMode="auto">
            <a:xfrm>
              <a:off x="9385026" y="5322494"/>
              <a:ext cx="301056" cy="89627"/>
            </a:xfrm>
            <a:custGeom>
              <a:avLst/>
              <a:gdLst>
                <a:gd name="T0" fmla="*/ 262 w 262"/>
                <a:gd name="T1" fmla="*/ 0 h 78"/>
                <a:gd name="T2" fmla="*/ 153 w 262"/>
                <a:gd name="T3" fmla="*/ 10 h 78"/>
                <a:gd name="T4" fmla="*/ 0 w 262"/>
                <a:gd name="T5" fmla="*/ 55 h 78"/>
                <a:gd name="T6" fmla="*/ 4 w 262"/>
                <a:gd name="T7" fmla="*/ 78 h 78"/>
                <a:gd name="T8" fmla="*/ 262 w 262"/>
                <a:gd name="T9" fmla="*/ 0 h 78"/>
              </a:gdLst>
              <a:ahLst/>
              <a:cxnLst>
                <a:cxn ang="0">
                  <a:pos x="T0" y="T1"/>
                </a:cxn>
                <a:cxn ang="0">
                  <a:pos x="T2" y="T3"/>
                </a:cxn>
                <a:cxn ang="0">
                  <a:pos x="T4" y="T5"/>
                </a:cxn>
                <a:cxn ang="0">
                  <a:pos x="T6" y="T7"/>
                </a:cxn>
                <a:cxn ang="0">
                  <a:pos x="T8" y="T9"/>
                </a:cxn>
              </a:cxnLst>
              <a:rect l="0" t="0" r="r" b="b"/>
              <a:pathLst>
                <a:path w="262" h="78">
                  <a:moveTo>
                    <a:pt x="262" y="0"/>
                  </a:moveTo>
                  <a:lnTo>
                    <a:pt x="153" y="10"/>
                  </a:lnTo>
                  <a:lnTo>
                    <a:pt x="0" y="55"/>
                  </a:lnTo>
                  <a:lnTo>
                    <a:pt x="4" y="78"/>
                  </a:lnTo>
                  <a:lnTo>
                    <a:pt x="262"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Condensed Light" charset="0"/>
              </a:endParaRPr>
            </a:p>
          </p:txBody>
        </p:sp>
      </p:grpSp>
      <p:sp>
        <p:nvSpPr>
          <p:cNvPr id="30" name="TextBox 29">
            <a:extLst>
              <a:ext uri="{FF2B5EF4-FFF2-40B4-BE49-F238E27FC236}">
                <a16:creationId xmlns:a16="http://schemas.microsoft.com/office/drawing/2014/main" id="{C59CF34E-8782-E9EB-7DD7-27BA06ADDE79}"/>
              </a:ext>
            </a:extLst>
          </p:cNvPr>
          <p:cNvSpPr txBox="1"/>
          <p:nvPr/>
        </p:nvSpPr>
        <p:spPr>
          <a:xfrm>
            <a:off x="2826848" y="2165026"/>
            <a:ext cx="4297851" cy="555537"/>
          </a:xfrm>
          <a:prstGeom prst="rect">
            <a:avLst/>
          </a:prstGeom>
          <a:noFill/>
        </p:spPr>
        <p:txBody>
          <a:bodyPr wrap="square" rtlCol="0">
            <a:spAutoFit/>
          </a:bodyPr>
          <a:lstStyle/>
          <a:p>
            <a:pPr>
              <a:lnSpc>
                <a:spcPct val="130000"/>
              </a:lnSpc>
            </a:pPr>
            <a:r>
              <a:rPr lang="en-US" sz="1200">
                <a:solidFill>
                  <a:schemeClr val="bg1"/>
                </a:solidFill>
                <a:latin typeface="Poppins" panose="00000500000000000000" pitchFamily="2" charset="0"/>
                <a:cs typeface="Poppins" panose="00000500000000000000" pitchFamily="2" charset="0"/>
              </a:rPr>
              <a:t>Lorem ipsum dolor sit amet, consectetur adipi scing ed id risus quis</a:t>
            </a:r>
          </a:p>
        </p:txBody>
      </p:sp>
      <p:sp>
        <p:nvSpPr>
          <p:cNvPr id="31" name="TextBox 30">
            <a:extLst>
              <a:ext uri="{FF2B5EF4-FFF2-40B4-BE49-F238E27FC236}">
                <a16:creationId xmlns:a16="http://schemas.microsoft.com/office/drawing/2014/main" id="{F40297A6-810C-23AE-D5B6-9FFD765B5C1C}"/>
              </a:ext>
            </a:extLst>
          </p:cNvPr>
          <p:cNvSpPr txBox="1"/>
          <p:nvPr/>
        </p:nvSpPr>
        <p:spPr>
          <a:xfrm>
            <a:off x="2826848" y="3149963"/>
            <a:ext cx="4297851" cy="555537"/>
          </a:xfrm>
          <a:prstGeom prst="rect">
            <a:avLst/>
          </a:prstGeom>
          <a:noFill/>
        </p:spPr>
        <p:txBody>
          <a:bodyPr wrap="square" rtlCol="0">
            <a:spAutoFit/>
          </a:bodyPr>
          <a:lstStyle/>
          <a:p>
            <a:pPr>
              <a:lnSpc>
                <a:spcPct val="130000"/>
              </a:lnSpc>
            </a:pPr>
            <a:r>
              <a:rPr lang="en-US" sz="1200">
                <a:solidFill>
                  <a:schemeClr val="bg1"/>
                </a:solidFill>
                <a:latin typeface="Poppins" panose="00000500000000000000" pitchFamily="2" charset="0"/>
                <a:cs typeface="Poppins" panose="00000500000000000000" pitchFamily="2" charset="0"/>
              </a:rPr>
              <a:t>Lorem ipsum dolor sit amet, consectetur adipi scing ed id risus quis</a:t>
            </a:r>
          </a:p>
        </p:txBody>
      </p:sp>
      <p:sp>
        <p:nvSpPr>
          <p:cNvPr id="32" name="TextBox 31">
            <a:extLst>
              <a:ext uri="{FF2B5EF4-FFF2-40B4-BE49-F238E27FC236}">
                <a16:creationId xmlns:a16="http://schemas.microsoft.com/office/drawing/2014/main" id="{AD4A155A-ABD0-F53E-CEE6-EF5E57027B10}"/>
              </a:ext>
            </a:extLst>
          </p:cNvPr>
          <p:cNvSpPr txBox="1"/>
          <p:nvPr/>
        </p:nvSpPr>
        <p:spPr>
          <a:xfrm>
            <a:off x="2826848" y="4233549"/>
            <a:ext cx="4297851" cy="555537"/>
          </a:xfrm>
          <a:prstGeom prst="rect">
            <a:avLst/>
          </a:prstGeom>
          <a:noFill/>
        </p:spPr>
        <p:txBody>
          <a:bodyPr wrap="square" rtlCol="0">
            <a:spAutoFit/>
          </a:bodyPr>
          <a:lstStyle/>
          <a:p>
            <a:pPr>
              <a:lnSpc>
                <a:spcPct val="130000"/>
              </a:lnSpc>
            </a:pPr>
            <a:r>
              <a:rPr lang="en-US" sz="1200">
                <a:solidFill>
                  <a:schemeClr val="bg1"/>
                </a:solidFill>
                <a:latin typeface="Poppins" panose="00000500000000000000" pitchFamily="2" charset="0"/>
                <a:cs typeface="Poppins" panose="00000500000000000000" pitchFamily="2" charset="0"/>
              </a:rPr>
              <a:t>Lorem ipsum dolor sit amet, consectetur adipi scing ed id risus quis</a:t>
            </a:r>
          </a:p>
        </p:txBody>
      </p:sp>
      <p:sp>
        <p:nvSpPr>
          <p:cNvPr id="33" name="TextBox 32">
            <a:extLst>
              <a:ext uri="{FF2B5EF4-FFF2-40B4-BE49-F238E27FC236}">
                <a16:creationId xmlns:a16="http://schemas.microsoft.com/office/drawing/2014/main" id="{C25BC363-11C6-C742-3B74-A95BFE13C1FB}"/>
              </a:ext>
            </a:extLst>
          </p:cNvPr>
          <p:cNvSpPr txBox="1"/>
          <p:nvPr/>
        </p:nvSpPr>
        <p:spPr>
          <a:xfrm>
            <a:off x="2826848" y="5311783"/>
            <a:ext cx="4297851" cy="555537"/>
          </a:xfrm>
          <a:prstGeom prst="rect">
            <a:avLst/>
          </a:prstGeom>
          <a:noFill/>
        </p:spPr>
        <p:txBody>
          <a:bodyPr wrap="square" rtlCol="0">
            <a:spAutoFit/>
          </a:bodyPr>
          <a:lstStyle/>
          <a:p>
            <a:pPr>
              <a:lnSpc>
                <a:spcPct val="130000"/>
              </a:lnSpc>
            </a:pPr>
            <a:r>
              <a:rPr lang="en-US" sz="1200">
                <a:solidFill>
                  <a:schemeClr val="bg1"/>
                </a:solidFill>
                <a:latin typeface="Poppins" panose="00000500000000000000" pitchFamily="2" charset="0"/>
                <a:cs typeface="Poppins" panose="00000500000000000000" pitchFamily="2" charset="0"/>
              </a:rPr>
              <a:t>Lorem ipsum dolor sit amet, consectetur adipi scing ed id risus quis</a:t>
            </a:r>
          </a:p>
        </p:txBody>
      </p:sp>
    </p:spTree>
    <p:extLst>
      <p:ext uri="{BB962C8B-B14F-4D97-AF65-F5344CB8AC3E}">
        <p14:creationId xmlns:p14="http://schemas.microsoft.com/office/powerpoint/2010/main" val="282625332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816797"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Infographic</a:t>
            </a:r>
          </a:p>
        </p:txBody>
      </p:sp>
      <p:sp>
        <p:nvSpPr>
          <p:cNvPr id="4" name="Rectangle: Top Corners Rounded 3">
            <a:extLst>
              <a:ext uri="{FF2B5EF4-FFF2-40B4-BE49-F238E27FC236}">
                <a16:creationId xmlns:a16="http://schemas.microsoft.com/office/drawing/2014/main" id="{E2FBAD44-8C11-5BF1-F206-D9C625F13A6A}"/>
              </a:ext>
            </a:extLst>
          </p:cNvPr>
          <p:cNvSpPr/>
          <p:nvPr/>
        </p:nvSpPr>
        <p:spPr>
          <a:xfrm rot="5400000">
            <a:off x="5033531" y="-285406"/>
            <a:ext cx="939244" cy="45989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Top Corners Rounded 4">
            <a:extLst>
              <a:ext uri="{FF2B5EF4-FFF2-40B4-BE49-F238E27FC236}">
                <a16:creationId xmlns:a16="http://schemas.microsoft.com/office/drawing/2014/main" id="{0BCB3D66-C149-1B17-E18D-A2D3CA156EF7}"/>
              </a:ext>
            </a:extLst>
          </p:cNvPr>
          <p:cNvSpPr/>
          <p:nvPr/>
        </p:nvSpPr>
        <p:spPr>
          <a:xfrm rot="5400000">
            <a:off x="5573451" y="120781"/>
            <a:ext cx="939244" cy="5678757"/>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Top Corners Rounded 5">
            <a:extLst>
              <a:ext uri="{FF2B5EF4-FFF2-40B4-BE49-F238E27FC236}">
                <a16:creationId xmlns:a16="http://schemas.microsoft.com/office/drawing/2014/main" id="{3C67A669-D1E0-3CA3-58FC-AFC184C3E727}"/>
              </a:ext>
            </a:extLst>
          </p:cNvPr>
          <p:cNvSpPr/>
          <p:nvPr/>
        </p:nvSpPr>
        <p:spPr>
          <a:xfrm rot="5400000">
            <a:off x="6113373" y="526969"/>
            <a:ext cx="939244" cy="6758598"/>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Top Corners Rounded 6">
            <a:extLst>
              <a:ext uri="{FF2B5EF4-FFF2-40B4-BE49-F238E27FC236}">
                <a16:creationId xmlns:a16="http://schemas.microsoft.com/office/drawing/2014/main" id="{06ABF303-1594-6F19-2787-8EE48FF10BDD}"/>
              </a:ext>
            </a:extLst>
          </p:cNvPr>
          <p:cNvSpPr/>
          <p:nvPr/>
        </p:nvSpPr>
        <p:spPr>
          <a:xfrm rot="5400000">
            <a:off x="6644588" y="924451"/>
            <a:ext cx="939244" cy="7855850"/>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31FCCC61-4D75-42F7-9CD8-E0D7C6A89FD5}"/>
              </a:ext>
            </a:extLst>
          </p:cNvPr>
          <p:cNvGrpSpPr/>
          <p:nvPr/>
        </p:nvGrpSpPr>
        <p:grpSpPr>
          <a:xfrm>
            <a:off x="629493" y="1544429"/>
            <a:ext cx="5163011" cy="4780171"/>
            <a:chOff x="4270375" y="1611313"/>
            <a:chExt cx="3648075" cy="3635376"/>
          </a:xfrm>
        </p:grpSpPr>
        <p:sp>
          <p:nvSpPr>
            <p:cNvPr id="21" name="Freeform 5">
              <a:extLst>
                <a:ext uri="{FF2B5EF4-FFF2-40B4-BE49-F238E27FC236}">
                  <a16:creationId xmlns:a16="http://schemas.microsoft.com/office/drawing/2014/main" id="{D5742092-337A-70B4-06D0-198D967C750B}"/>
                </a:ext>
              </a:extLst>
            </p:cNvPr>
            <p:cNvSpPr>
              <a:spLocks/>
            </p:cNvSpPr>
            <p:nvPr/>
          </p:nvSpPr>
          <p:spPr bwMode="auto">
            <a:xfrm>
              <a:off x="4657725" y="3503613"/>
              <a:ext cx="2868613" cy="969963"/>
            </a:xfrm>
            <a:custGeom>
              <a:avLst/>
              <a:gdLst>
                <a:gd name="T0" fmla="*/ 0 w 1807"/>
                <a:gd name="T1" fmla="*/ 233 h 611"/>
                <a:gd name="T2" fmla="*/ 904 w 1807"/>
                <a:gd name="T3" fmla="*/ 0 h 611"/>
                <a:gd name="T4" fmla="*/ 1807 w 1807"/>
                <a:gd name="T5" fmla="*/ 233 h 611"/>
                <a:gd name="T6" fmla="*/ 904 w 1807"/>
                <a:gd name="T7" fmla="*/ 611 h 611"/>
                <a:gd name="T8" fmla="*/ 0 w 1807"/>
                <a:gd name="T9" fmla="*/ 233 h 611"/>
              </a:gdLst>
              <a:ahLst/>
              <a:cxnLst>
                <a:cxn ang="0">
                  <a:pos x="T0" y="T1"/>
                </a:cxn>
                <a:cxn ang="0">
                  <a:pos x="T2" y="T3"/>
                </a:cxn>
                <a:cxn ang="0">
                  <a:pos x="T4" y="T5"/>
                </a:cxn>
                <a:cxn ang="0">
                  <a:pos x="T6" y="T7"/>
                </a:cxn>
                <a:cxn ang="0">
                  <a:pos x="T8" y="T9"/>
                </a:cxn>
              </a:cxnLst>
              <a:rect l="0" t="0" r="r" b="b"/>
              <a:pathLst>
                <a:path w="1807" h="611">
                  <a:moveTo>
                    <a:pt x="0" y="233"/>
                  </a:moveTo>
                  <a:lnTo>
                    <a:pt x="904" y="0"/>
                  </a:lnTo>
                  <a:lnTo>
                    <a:pt x="1807" y="233"/>
                  </a:lnTo>
                  <a:lnTo>
                    <a:pt x="904" y="611"/>
                  </a:lnTo>
                  <a:lnTo>
                    <a:pt x="0" y="233"/>
                  </a:ln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
              <a:extLst>
                <a:ext uri="{FF2B5EF4-FFF2-40B4-BE49-F238E27FC236}">
                  <a16:creationId xmlns:a16="http://schemas.microsoft.com/office/drawing/2014/main" id="{3386168A-BA41-7518-70AA-440D8859D5F7}"/>
                </a:ext>
              </a:extLst>
            </p:cNvPr>
            <p:cNvSpPr>
              <a:spLocks/>
            </p:cNvSpPr>
            <p:nvPr/>
          </p:nvSpPr>
          <p:spPr bwMode="auto">
            <a:xfrm>
              <a:off x="4657725" y="3503613"/>
              <a:ext cx="2868613" cy="969963"/>
            </a:xfrm>
            <a:custGeom>
              <a:avLst/>
              <a:gdLst>
                <a:gd name="T0" fmla="*/ 0 w 1807"/>
                <a:gd name="T1" fmla="*/ 233 h 611"/>
                <a:gd name="T2" fmla="*/ 904 w 1807"/>
                <a:gd name="T3" fmla="*/ 0 h 611"/>
                <a:gd name="T4" fmla="*/ 1807 w 1807"/>
                <a:gd name="T5" fmla="*/ 233 h 611"/>
                <a:gd name="T6" fmla="*/ 904 w 1807"/>
                <a:gd name="T7" fmla="*/ 611 h 611"/>
                <a:gd name="T8" fmla="*/ 0 w 1807"/>
                <a:gd name="T9" fmla="*/ 233 h 611"/>
              </a:gdLst>
              <a:ahLst/>
              <a:cxnLst>
                <a:cxn ang="0">
                  <a:pos x="T0" y="T1"/>
                </a:cxn>
                <a:cxn ang="0">
                  <a:pos x="T2" y="T3"/>
                </a:cxn>
                <a:cxn ang="0">
                  <a:pos x="T4" y="T5"/>
                </a:cxn>
                <a:cxn ang="0">
                  <a:pos x="T6" y="T7"/>
                </a:cxn>
                <a:cxn ang="0">
                  <a:pos x="T8" y="T9"/>
                </a:cxn>
              </a:cxnLst>
              <a:rect l="0" t="0" r="r" b="b"/>
              <a:pathLst>
                <a:path w="1807" h="611">
                  <a:moveTo>
                    <a:pt x="0" y="233"/>
                  </a:moveTo>
                  <a:lnTo>
                    <a:pt x="904" y="0"/>
                  </a:lnTo>
                  <a:lnTo>
                    <a:pt x="1807" y="233"/>
                  </a:lnTo>
                  <a:lnTo>
                    <a:pt x="904" y="611"/>
                  </a:lnTo>
                  <a:lnTo>
                    <a:pt x="0" y="2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
              <a:extLst>
                <a:ext uri="{FF2B5EF4-FFF2-40B4-BE49-F238E27FC236}">
                  <a16:creationId xmlns:a16="http://schemas.microsoft.com/office/drawing/2014/main" id="{0885C483-F0F2-C271-5425-D2E85D43AC1D}"/>
                </a:ext>
              </a:extLst>
            </p:cNvPr>
            <p:cNvSpPr>
              <a:spLocks/>
            </p:cNvSpPr>
            <p:nvPr/>
          </p:nvSpPr>
          <p:spPr bwMode="auto">
            <a:xfrm>
              <a:off x="4657725" y="3805238"/>
              <a:ext cx="2868613" cy="668338"/>
            </a:xfrm>
            <a:custGeom>
              <a:avLst/>
              <a:gdLst>
                <a:gd name="T0" fmla="*/ 162 w 1807"/>
                <a:gd name="T1" fmla="*/ 0 h 421"/>
                <a:gd name="T2" fmla="*/ 0 w 1807"/>
                <a:gd name="T3" fmla="*/ 43 h 421"/>
                <a:gd name="T4" fmla="*/ 732 w 1807"/>
                <a:gd name="T5" fmla="*/ 347 h 421"/>
                <a:gd name="T6" fmla="*/ 766 w 1807"/>
                <a:gd name="T7" fmla="*/ 361 h 421"/>
                <a:gd name="T8" fmla="*/ 904 w 1807"/>
                <a:gd name="T9" fmla="*/ 421 h 421"/>
                <a:gd name="T10" fmla="*/ 1807 w 1807"/>
                <a:gd name="T11" fmla="*/ 43 h 421"/>
                <a:gd name="T12" fmla="*/ 1645 w 1807"/>
                <a:gd name="T13" fmla="*/ 0 h 421"/>
                <a:gd name="T14" fmla="*/ 904 w 1807"/>
                <a:gd name="T15" fmla="*/ 311 h 421"/>
                <a:gd name="T16" fmla="*/ 904 w 1807"/>
                <a:gd name="T17" fmla="*/ 311 h 421"/>
                <a:gd name="T18" fmla="*/ 162 w 1807"/>
                <a:gd name="T19"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7" h="421">
                  <a:moveTo>
                    <a:pt x="162" y="0"/>
                  </a:moveTo>
                  <a:lnTo>
                    <a:pt x="0" y="43"/>
                  </a:lnTo>
                  <a:lnTo>
                    <a:pt x="732" y="347"/>
                  </a:lnTo>
                  <a:lnTo>
                    <a:pt x="766" y="361"/>
                  </a:lnTo>
                  <a:lnTo>
                    <a:pt x="904" y="421"/>
                  </a:lnTo>
                  <a:lnTo>
                    <a:pt x="1807" y="43"/>
                  </a:lnTo>
                  <a:lnTo>
                    <a:pt x="1645" y="0"/>
                  </a:lnTo>
                  <a:lnTo>
                    <a:pt x="904" y="311"/>
                  </a:lnTo>
                  <a:lnTo>
                    <a:pt x="904" y="311"/>
                  </a:lnTo>
                  <a:lnTo>
                    <a:pt x="1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9">
              <a:extLst>
                <a:ext uri="{FF2B5EF4-FFF2-40B4-BE49-F238E27FC236}">
                  <a16:creationId xmlns:a16="http://schemas.microsoft.com/office/drawing/2014/main" id="{2E7F92CA-FB80-02A7-21D4-C4C35C60F11C}"/>
                </a:ext>
              </a:extLst>
            </p:cNvPr>
            <p:cNvSpPr>
              <a:spLocks/>
            </p:cNvSpPr>
            <p:nvPr/>
          </p:nvSpPr>
          <p:spPr bwMode="auto">
            <a:xfrm>
              <a:off x="4270375" y="3873501"/>
              <a:ext cx="3648075" cy="1373188"/>
            </a:xfrm>
            <a:custGeom>
              <a:avLst/>
              <a:gdLst>
                <a:gd name="T0" fmla="*/ 1148 w 2298"/>
                <a:gd name="T1" fmla="*/ 378 h 865"/>
                <a:gd name="T2" fmla="*/ 244 w 2298"/>
                <a:gd name="T3" fmla="*/ 0 h 865"/>
                <a:gd name="T4" fmla="*/ 0 w 2298"/>
                <a:gd name="T5" fmla="*/ 385 h 865"/>
                <a:gd name="T6" fmla="*/ 1148 w 2298"/>
                <a:gd name="T7" fmla="*/ 865 h 865"/>
                <a:gd name="T8" fmla="*/ 2298 w 2298"/>
                <a:gd name="T9" fmla="*/ 385 h 865"/>
                <a:gd name="T10" fmla="*/ 2051 w 2298"/>
                <a:gd name="T11" fmla="*/ 0 h 865"/>
                <a:gd name="T12" fmla="*/ 1148 w 2298"/>
                <a:gd name="T13" fmla="*/ 378 h 865"/>
              </a:gdLst>
              <a:ahLst/>
              <a:cxnLst>
                <a:cxn ang="0">
                  <a:pos x="T0" y="T1"/>
                </a:cxn>
                <a:cxn ang="0">
                  <a:pos x="T2" y="T3"/>
                </a:cxn>
                <a:cxn ang="0">
                  <a:pos x="T4" y="T5"/>
                </a:cxn>
                <a:cxn ang="0">
                  <a:pos x="T6" y="T7"/>
                </a:cxn>
                <a:cxn ang="0">
                  <a:pos x="T8" y="T9"/>
                </a:cxn>
                <a:cxn ang="0">
                  <a:pos x="T10" y="T11"/>
                </a:cxn>
                <a:cxn ang="0">
                  <a:pos x="T12" y="T13"/>
                </a:cxn>
              </a:cxnLst>
              <a:rect l="0" t="0" r="r" b="b"/>
              <a:pathLst>
                <a:path w="2298" h="865">
                  <a:moveTo>
                    <a:pt x="1148" y="378"/>
                  </a:moveTo>
                  <a:lnTo>
                    <a:pt x="244" y="0"/>
                  </a:lnTo>
                  <a:lnTo>
                    <a:pt x="0" y="385"/>
                  </a:lnTo>
                  <a:lnTo>
                    <a:pt x="1148" y="865"/>
                  </a:lnTo>
                  <a:lnTo>
                    <a:pt x="2298" y="385"/>
                  </a:lnTo>
                  <a:lnTo>
                    <a:pt x="2051" y="0"/>
                  </a:lnTo>
                  <a:lnTo>
                    <a:pt x="1148" y="37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0">
              <a:extLst>
                <a:ext uri="{FF2B5EF4-FFF2-40B4-BE49-F238E27FC236}">
                  <a16:creationId xmlns:a16="http://schemas.microsoft.com/office/drawing/2014/main" id="{1AD6176F-6AF0-C2BF-539B-DA10C5450195}"/>
                </a:ext>
              </a:extLst>
            </p:cNvPr>
            <p:cNvSpPr>
              <a:spLocks/>
            </p:cNvSpPr>
            <p:nvPr/>
          </p:nvSpPr>
          <p:spPr bwMode="auto">
            <a:xfrm>
              <a:off x="4270375" y="3873501"/>
              <a:ext cx="3648075" cy="1373188"/>
            </a:xfrm>
            <a:custGeom>
              <a:avLst/>
              <a:gdLst>
                <a:gd name="T0" fmla="*/ 1148 w 2298"/>
                <a:gd name="T1" fmla="*/ 378 h 865"/>
                <a:gd name="T2" fmla="*/ 244 w 2298"/>
                <a:gd name="T3" fmla="*/ 0 h 865"/>
                <a:gd name="T4" fmla="*/ 0 w 2298"/>
                <a:gd name="T5" fmla="*/ 385 h 865"/>
                <a:gd name="T6" fmla="*/ 1148 w 2298"/>
                <a:gd name="T7" fmla="*/ 865 h 865"/>
                <a:gd name="T8" fmla="*/ 2298 w 2298"/>
                <a:gd name="T9" fmla="*/ 385 h 865"/>
                <a:gd name="T10" fmla="*/ 2051 w 2298"/>
                <a:gd name="T11" fmla="*/ 0 h 865"/>
                <a:gd name="T12" fmla="*/ 1148 w 2298"/>
                <a:gd name="T13" fmla="*/ 378 h 865"/>
              </a:gdLst>
              <a:ahLst/>
              <a:cxnLst>
                <a:cxn ang="0">
                  <a:pos x="T0" y="T1"/>
                </a:cxn>
                <a:cxn ang="0">
                  <a:pos x="T2" y="T3"/>
                </a:cxn>
                <a:cxn ang="0">
                  <a:pos x="T4" y="T5"/>
                </a:cxn>
                <a:cxn ang="0">
                  <a:pos x="T6" y="T7"/>
                </a:cxn>
                <a:cxn ang="0">
                  <a:pos x="T8" y="T9"/>
                </a:cxn>
                <a:cxn ang="0">
                  <a:pos x="T10" y="T11"/>
                </a:cxn>
                <a:cxn ang="0">
                  <a:pos x="T12" y="T13"/>
                </a:cxn>
              </a:cxnLst>
              <a:rect l="0" t="0" r="r" b="b"/>
              <a:pathLst>
                <a:path w="2298" h="865">
                  <a:moveTo>
                    <a:pt x="1148" y="378"/>
                  </a:moveTo>
                  <a:lnTo>
                    <a:pt x="244" y="0"/>
                  </a:lnTo>
                  <a:lnTo>
                    <a:pt x="0" y="385"/>
                  </a:lnTo>
                  <a:lnTo>
                    <a:pt x="1148" y="865"/>
                  </a:lnTo>
                  <a:lnTo>
                    <a:pt x="2298" y="385"/>
                  </a:lnTo>
                  <a:lnTo>
                    <a:pt x="2051" y="0"/>
                  </a:lnTo>
                  <a:lnTo>
                    <a:pt x="1148" y="3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1">
              <a:extLst>
                <a:ext uri="{FF2B5EF4-FFF2-40B4-BE49-F238E27FC236}">
                  <a16:creationId xmlns:a16="http://schemas.microsoft.com/office/drawing/2014/main" id="{180CBD16-D600-658F-3D3D-EA7B03A1B9B3}"/>
                </a:ext>
              </a:extLst>
            </p:cNvPr>
            <p:cNvSpPr>
              <a:spLocks/>
            </p:cNvSpPr>
            <p:nvPr/>
          </p:nvSpPr>
          <p:spPr bwMode="auto">
            <a:xfrm>
              <a:off x="5057775" y="2884488"/>
              <a:ext cx="2071688" cy="792163"/>
            </a:xfrm>
            <a:custGeom>
              <a:avLst/>
              <a:gdLst>
                <a:gd name="T0" fmla="*/ 0 w 1305"/>
                <a:gd name="T1" fmla="*/ 225 h 499"/>
                <a:gd name="T2" fmla="*/ 652 w 1305"/>
                <a:gd name="T3" fmla="*/ 499 h 499"/>
                <a:gd name="T4" fmla="*/ 1305 w 1305"/>
                <a:gd name="T5" fmla="*/ 225 h 499"/>
                <a:gd name="T6" fmla="*/ 652 w 1305"/>
                <a:gd name="T7" fmla="*/ 0 h 499"/>
                <a:gd name="T8" fmla="*/ 0 w 1305"/>
                <a:gd name="T9" fmla="*/ 225 h 499"/>
              </a:gdLst>
              <a:ahLst/>
              <a:cxnLst>
                <a:cxn ang="0">
                  <a:pos x="T0" y="T1"/>
                </a:cxn>
                <a:cxn ang="0">
                  <a:pos x="T2" y="T3"/>
                </a:cxn>
                <a:cxn ang="0">
                  <a:pos x="T4" y="T5"/>
                </a:cxn>
                <a:cxn ang="0">
                  <a:pos x="T6" y="T7"/>
                </a:cxn>
                <a:cxn ang="0">
                  <a:pos x="T8" y="T9"/>
                </a:cxn>
              </a:cxnLst>
              <a:rect l="0" t="0" r="r" b="b"/>
              <a:pathLst>
                <a:path w="1305" h="499">
                  <a:moveTo>
                    <a:pt x="0" y="225"/>
                  </a:moveTo>
                  <a:lnTo>
                    <a:pt x="652" y="499"/>
                  </a:lnTo>
                  <a:lnTo>
                    <a:pt x="1305" y="225"/>
                  </a:lnTo>
                  <a:lnTo>
                    <a:pt x="652" y="0"/>
                  </a:lnTo>
                  <a:lnTo>
                    <a:pt x="0" y="225"/>
                  </a:lnTo>
                  <a:close/>
                </a:path>
              </a:pathLst>
            </a:custGeom>
            <a:solidFill>
              <a:srgbClr val="EFC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
              <a:extLst>
                <a:ext uri="{FF2B5EF4-FFF2-40B4-BE49-F238E27FC236}">
                  <a16:creationId xmlns:a16="http://schemas.microsoft.com/office/drawing/2014/main" id="{369B77DB-758C-E9DD-0A5A-136792EB6288}"/>
                </a:ext>
              </a:extLst>
            </p:cNvPr>
            <p:cNvSpPr>
              <a:spLocks/>
            </p:cNvSpPr>
            <p:nvPr/>
          </p:nvSpPr>
          <p:spPr bwMode="auto">
            <a:xfrm>
              <a:off x="5057775" y="2884488"/>
              <a:ext cx="2071688" cy="792163"/>
            </a:xfrm>
            <a:custGeom>
              <a:avLst/>
              <a:gdLst>
                <a:gd name="T0" fmla="*/ 0 w 1305"/>
                <a:gd name="T1" fmla="*/ 225 h 499"/>
                <a:gd name="T2" fmla="*/ 652 w 1305"/>
                <a:gd name="T3" fmla="*/ 499 h 499"/>
                <a:gd name="T4" fmla="*/ 1305 w 1305"/>
                <a:gd name="T5" fmla="*/ 225 h 499"/>
                <a:gd name="T6" fmla="*/ 652 w 1305"/>
                <a:gd name="T7" fmla="*/ 0 h 499"/>
                <a:gd name="T8" fmla="*/ 0 w 1305"/>
                <a:gd name="T9" fmla="*/ 225 h 499"/>
              </a:gdLst>
              <a:ahLst/>
              <a:cxnLst>
                <a:cxn ang="0">
                  <a:pos x="T0" y="T1"/>
                </a:cxn>
                <a:cxn ang="0">
                  <a:pos x="T2" y="T3"/>
                </a:cxn>
                <a:cxn ang="0">
                  <a:pos x="T4" y="T5"/>
                </a:cxn>
                <a:cxn ang="0">
                  <a:pos x="T6" y="T7"/>
                </a:cxn>
                <a:cxn ang="0">
                  <a:pos x="T8" y="T9"/>
                </a:cxn>
              </a:cxnLst>
              <a:rect l="0" t="0" r="r" b="b"/>
              <a:pathLst>
                <a:path w="1305" h="499">
                  <a:moveTo>
                    <a:pt x="0" y="225"/>
                  </a:moveTo>
                  <a:lnTo>
                    <a:pt x="652" y="499"/>
                  </a:lnTo>
                  <a:lnTo>
                    <a:pt x="1305" y="225"/>
                  </a:lnTo>
                  <a:lnTo>
                    <a:pt x="652" y="0"/>
                  </a:lnTo>
                  <a:lnTo>
                    <a:pt x="0" y="2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3">
              <a:extLst>
                <a:ext uri="{FF2B5EF4-FFF2-40B4-BE49-F238E27FC236}">
                  <a16:creationId xmlns:a16="http://schemas.microsoft.com/office/drawing/2014/main" id="{F3C972F2-1F27-C023-6BD9-083ECB8E67B4}"/>
                </a:ext>
              </a:extLst>
            </p:cNvPr>
            <p:cNvSpPr>
              <a:spLocks/>
            </p:cNvSpPr>
            <p:nvPr/>
          </p:nvSpPr>
          <p:spPr bwMode="auto">
            <a:xfrm>
              <a:off x="5057775" y="3162301"/>
              <a:ext cx="2071688" cy="514350"/>
            </a:xfrm>
            <a:custGeom>
              <a:avLst/>
              <a:gdLst>
                <a:gd name="T0" fmla="*/ 143 w 1305"/>
                <a:gd name="T1" fmla="*/ 0 h 324"/>
                <a:gd name="T2" fmla="*/ 0 w 1305"/>
                <a:gd name="T3" fmla="*/ 50 h 324"/>
                <a:gd name="T4" fmla="*/ 200 w 1305"/>
                <a:gd name="T5" fmla="*/ 136 h 324"/>
                <a:gd name="T6" fmla="*/ 200 w 1305"/>
                <a:gd name="T7" fmla="*/ 136 h 324"/>
                <a:gd name="T8" fmla="*/ 250 w 1305"/>
                <a:gd name="T9" fmla="*/ 155 h 324"/>
                <a:gd name="T10" fmla="*/ 509 w 1305"/>
                <a:gd name="T11" fmla="*/ 264 h 324"/>
                <a:gd name="T12" fmla="*/ 509 w 1305"/>
                <a:gd name="T13" fmla="*/ 264 h 324"/>
                <a:gd name="T14" fmla="*/ 630 w 1305"/>
                <a:gd name="T15" fmla="*/ 314 h 324"/>
                <a:gd name="T16" fmla="*/ 652 w 1305"/>
                <a:gd name="T17" fmla="*/ 324 h 324"/>
                <a:gd name="T18" fmla="*/ 1305 w 1305"/>
                <a:gd name="T19" fmla="*/ 50 h 324"/>
                <a:gd name="T20" fmla="*/ 1163 w 1305"/>
                <a:gd name="T21" fmla="*/ 0 h 324"/>
                <a:gd name="T22" fmla="*/ 652 w 1305"/>
                <a:gd name="T23" fmla="*/ 215 h 324"/>
                <a:gd name="T24" fmla="*/ 652 w 1305"/>
                <a:gd name="T25" fmla="*/ 215 h 324"/>
                <a:gd name="T26" fmla="*/ 366 w 1305"/>
                <a:gd name="T27" fmla="*/ 96 h 324"/>
                <a:gd name="T28" fmla="*/ 366 w 1305"/>
                <a:gd name="T29" fmla="*/ 96 h 324"/>
                <a:gd name="T30" fmla="*/ 248 w 1305"/>
                <a:gd name="T31" fmla="*/ 46 h 324"/>
                <a:gd name="T32" fmla="*/ 176 w 1305"/>
                <a:gd name="T33" fmla="*/ 15 h 324"/>
                <a:gd name="T34" fmla="*/ 176 w 1305"/>
                <a:gd name="T35" fmla="*/ 15 h 324"/>
                <a:gd name="T36" fmla="*/ 143 w 1305"/>
                <a:gd name="T37"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5" h="324">
                  <a:moveTo>
                    <a:pt x="143" y="0"/>
                  </a:moveTo>
                  <a:lnTo>
                    <a:pt x="0" y="50"/>
                  </a:lnTo>
                  <a:lnTo>
                    <a:pt x="200" y="136"/>
                  </a:lnTo>
                  <a:lnTo>
                    <a:pt x="200" y="136"/>
                  </a:lnTo>
                  <a:lnTo>
                    <a:pt x="250" y="155"/>
                  </a:lnTo>
                  <a:lnTo>
                    <a:pt x="509" y="264"/>
                  </a:lnTo>
                  <a:lnTo>
                    <a:pt x="509" y="264"/>
                  </a:lnTo>
                  <a:lnTo>
                    <a:pt x="630" y="314"/>
                  </a:lnTo>
                  <a:lnTo>
                    <a:pt x="652" y="324"/>
                  </a:lnTo>
                  <a:lnTo>
                    <a:pt x="1305" y="50"/>
                  </a:lnTo>
                  <a:lnTo>
                    <a:pt x="1163" y="0"/>
                  </a:lnTo>
                  <a:lnTo>
                    <a:pt x="652" y="215"/>
                  </a:lnTo>
                  <a:lnTo>
                    <a:pt x="652" y="215"/>
                  </a:lnTo>
                  <a:lnTo>
                    <a:pt x="366" y="96"/>
                  </a:lnTo>
                  <a:lnTo>
                    <a:pt x="366" y="96"/>
                  </a:lnTo>
                  <a:lnTo>
                    <a:pt x="248" y="46"/>
                  </a:lnTo>
                  <a:lnTo>
                    <a:pt x="176" y="15"/>
                  </a:lnTo>
                  <a:lnTo>
                    <a:pt x="176" y="15"/>
                  </a:lnTo>
                  <a:lnTo>
                    <a:pt x="143" y="0"/>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
              <a:extLst>
                <a:ext uri="{FF2B5EF4-FFF2-40B4-BE49-F238E27FC236}">
                  <a16:creationId xmlns:a16="http://schemas.microsoft.com/office/drawing/2014/main" id="{954FCBFB-A2BC-30F2-2482-7F21CE8FD7F7}"/>
                </a:ext>
              </a:extLst>
            </p:cNvPr>
            <p:cNvSpPr>
              <a:spLocks/>
            </p:cNvSpPr>
            <p:nvPr/>
          </p:nvSpPr>
          <p:spPr bwMode="auto">
            <a:xfrm>
              <a:off x="5057775" y="3162301"/>
              <a:ext cx="2071688" cy="514350"/>
            </a:xfrm>
            <a:custGeom>
              <a:avLst/>
              <a:gdLst>
                <a:gd name="T0" fmla="*/ 143 w 1305"/>
                <a:gd name="T1" fmla="*/ 0 h 324"/>
                <a:gd name="T2" fmla="*/ 0 w 1305"/>
                <a:gd name="T3" fmla="*/ 50 h 324"/>
                <a:gd name="T4" fmla="*/ 200 w 1305"/>
                <a:gd name="T5" fmla="*/ 136 h 324"/>
                <a:gd name="T6" fmla="*/ 200 w 1305"/>
                <a:gd name="T7" fmla="*/ 136 h 324"/>
                <a:gd name="T8" fmla="*/ 250 w 1305"/>
                <a:gd name="T9" fmla="*/ 155 h 324"/>
                <a:gd name="T10" fmla="*/ 509 w 1305"/>
                <a:gd name="T11" fmla="*/ 264 h 324"/>
                <a:gd name="T12" fmla="*/ 509 w 1305"/>
                <a:gd name="T13" fmla="*/ 264 h 324"/>
                <a:gd name="T14" fmla="*/ 630 w 1305"/>
                <a:gd name="T15" fmla="*/ 314 h 324"/>
                <a:gd name="T16" fmla="*/ 652 w 1305"/>
                <a:gd name="T17" fmla="*/ 324 h 324"/>
                <a:gd name="T18" fmla="*/ 1305 w 1305"/>
                <a:gd name="T19" fmla="*/ 50 h 324"/>
                <a:gd name="T20" fmla="*/ 1163 w 1305"/>
                <a:gd name="T21" fmla="*/ 0 h 324"/>
                <a:gd name="T22" fmla="*/ 652 w 1305"/>
                <a:gd name="T23" fmla="*/ 215 h 324"/>
                <a:gd name="T24" fmla="*/ 652 w 1305"/>
                <a:gd name="T25" fmla="*/ 215 h 324"/>
                <a:gd name="T26" fmla="*/ 366 w 1305"/>
                <a:gd name="T27" fmla="*/ 96 h 324"/>
                <a:gd name="T28" fmla="*/ 366 w 1305"/>
                <a:gd name="T29" fmla="*/ 96 h 324"/>
                <a:gd name="T30" fmla="*/ 248 w 1305"/>
                <a:gd name="T31" fmla="*/ 46 h 324"/>
                <a:gd name="T32" fmla="*/ 176 w 1305"/>
                <a:gd name="T33" fmla="*/ 15 h 324"/>
                <a:gd name="T34" fmla="*/ 176 w 1305"/>
                <a:gd name="T35" fmla="*/ 15 h 324"/>
                <a:gd name="T36" fmla="*/ 143 w 1305"/>
                <a:gd name="T37"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5" h="324">
                  <a:moveTo>
                    <a:pt x="143" y="0"/>
                  </a:moveTo>
                  <a:lnTo>
                    <a:pt x="0" y="50"/>
                  </a:lnTo>
                  <a:lnTo>
                    <a:pt x="200" y="136"/>
                  </a:lnTo>
                  <a:lnTo>
                    <a:pt x="200" y="136"/>
                  </a:lnTo>
                  <a:lnTo>
                    <a:pt x="250" y="155"/>
                  </a:lnTo>
                  <a:lnTo>
                    <a:pt x="509" y="264"/>
                  </a:lnTo>
                  <a:lnTo>
                    <a:pt x="509" y="264"/>
                  </a:lnTo>
                  <a:lnTo>
                    <a:pt x="630" y="314"/>
                  </a:lnTo>
                  <a:lnTo>
                    <a:pt x="652" y="324"/>
                  </a:lnTo>
                  <a:lnTo>
                    <a:pt x="1305" y="50"/>
                  </a:lnTo>
                  <a:lnTo>
                    <a:pt x="1163" y="0"/>
                  </a:lnTo>
                  <a:lnTo>
                    <a:pt x="652" y="215"/>
                  </a:lnTo>
                  <a:lnTo>
                    <a:pt x="652" y="215"/>
                  </a:lnTo>
                  <a:lnTo>
                    <a:pt x="366" y="96"/>
                  </a:lnTo>
                  <a:lnTo>
                    <a:pt x="366" y="96"/>
                  </a:lnTo>
                  <a:lnTo>
                    <a:pt x="248" y="46"/>
                  </a:lnTo>
                  <a:lnTo>
                    <a:pt x="176" y="15"/>
                  </a:lnTo>
                  <a:lnTo>
                    <a:pt x="176" y="15"/>
                  </a:lnTo>
                  <a:lnTo>
                    <a:pt x="1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5">
              <a:extLst>
                <a:ext uri="{FF2B5EF4-FFF2-40B4-BE49-F238E27FC236}">
                  <a16:creationId xmlns:a16="http://schemas.microsoft.com/office/drawing/2014/main" id="{99945E9B-793D-4FBB-BCC0-40BF81D66CB6}"/>
                </a:ext>
              </a:extLst>
            </p:cNvPr>
            <p:cNvSpPr>
              <a:spLocks/>
            </p:cNvSpPr>
            <p:nvPr/>
          </p:nvSpPr>
          <p:spPr bwMode="auto">
            <a:xfrm>
              <a:off x="4745038" y="3241676"/>
              <a:ext cx="2693988" cy="1057275"/>
            </a:xfrm>
            <a:custGeom>
              <a:avLst/>
              <a:gdLst>
                <a:gd name="T0" fmla="*/ 197 w 1697"/>
                <a:gd name="T1" fmla="*/ 0 h 666"/>
                <a:gd name="T2" fmla="*/ 0 w 1697"/>
                <a:gd name="T3" fmla="*/ 310 h 666"/>
                <a:gd name="T4" fmla="*/ 849 w 1697"/>
                <a:gd name="T5" fmla="*/ 666 h 666"/>
                <a:gd name="T6" fmla="*/ 1697 w 1697"/>
                <a:gd name="T7" fmla="*/ 310 h 666"/>
                <a:gd name="T8" fmla="*/ 1502 w 1697"/>
                <a:gd name="T9" fmla="*/ 0 h 666"/>
                <a:gd name="T10" fmla="*/ 849 w 1697"/>
                <a:gd name="T11" fmla="*/ 274 h 666"/>
                <a:gd name="T12" fmla="*/ 197 w 1697"/>
                <a:gd name="T13" fmla="*/ 0 h 666"/>
              </a:gdLst>
              <a:ahLst/>
              <a:cxnLst>
                <a:cxn ang="0">
                  <a:pos x="T0" y="T1"/>
                </a:cxn>
                <a:cxn ang="0">
                  <a:pos x="T2" y="T3"/>
                </a:cxn>
                <a:cxn ang="0">
                  <a:pos x="T4" y="T5"/>
                </a:cxn>
                <a:cxn ang="0">
                  <a:pos x="T6" y="T7"/>
                </a:cxn>
                <a:cxn ang="0">
                  <a:pos x="T8" y="T9"/>
                </a:cxn>
                <a:cxn ang="0">
                  <a:pos x="T10" y="T11"/>
                </a:cxn>
                <a:cxn ang="0">
                  <a:pos x="T12" y="T13"/>
                </a:cxn>
              </a:cxnLst>
              <a:rect l="0" t="0" r="r" b="b"/>
              <a:pathLst>
                <a:path w="1697" h="666">
                  <a:moveTo>
                    <a:pt x="197" y="0"/>
                  </a:moveTo>
                  <a:lnTo>
                    <a:pt x="0" y="310"/>
                  </a:lnTo>
                  <a:lnTo>
                    <a:pt x="849" y="666"/>
                  </a:lnTo>
                  <a:lnTo>
                    <a:pt x="1697" y="310"/>
                  </a:lnTo>
                  <a:lnTo>
                    <a:pt x="1502" y="0"/>
                  </a:lnTo>
                  <a:lnTo>
                    <a:pt x="849" y="274"/>
                  </a:lnTo>
                  <a:lnTo>
                    <a:pt x="197"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6">
              <a:extLst>
                <a:ext uri="{FF2B5EF4-FFF2-40B4-BE49-F238E27FC236}">
                  <a16:creationId xmlns:a16="http://schemas.microsoft.com/office/drawing/2014/main" id="{851D94E0-D6C8-4E99-83CA-CF8677158C81}"/>
                </a:ext>
              </a:extLst>
            </p:cNvPr>
            <p:cNvSpPr>
              <a:spLocks/>
            </p:cNvSpPr>
            <p:nvPr/>
          </p:nvSpPr>
          <p:spPr bwMode="auto">
            <a:xfrm>
              <a:off x="4745038" y="3241676"/>
              <a:ext cx="2693988" cy="1057275"/>
            </a:xfrm>
            <a:custGeom>
              <a:avLst/>
              <a:gdLst>
                <a:gd name="T0" fmla="*/ 197 w 1697"/>
                <a:gd name="T1" fmla="*/ 0 h 666"/>
                <a:gd name="T2" fmla="*/ 0 w 1697"/>
                <a:gd name="T3" fmla="*/ 310 h 666"/>
                <a:gd name="T4" fmla="*/ 849 w 1697"/>
                <a:gd name="T5" fmla="*/ 666 h 666"/>
                <a:gd name="T6" fmla="*/ 1697 w 1697"/>
                <a:gd name="T7" fmla="*/ 310 h 666"/>
                <a:gd name="T8" fmla="*/ 1502 w 1697"/>
                <a:gd name="T9" fmla="*/ 0 h 666"/>
                <a:gd name="T10" fmla="*/ 849 w 1697"/>
                <a:gd name="T11" fmla="*/ 274 h 666"/>
                <a:gd name="T12" fmla="*/ 197 w 1697"/>
                <a:gd name="T13" fmla="*/ 0 h 666"/>
              </a:gdLst>
              <a:ahLst/>
              <a:cxnLst>
                <a:cxn ang="0">
                  <a:pos x="T0" y="T1"/>
                </a:cxn>
                <a:cxn ang="0">
                  <a:pos x="T2" y="T3"/>
                </a:cxn>
                <a:cxn ang="0">
                  <a:pos x="T4" y="T5"/>
                </a:cxn>
                <a:cxn ang="0">
                  <a:pos x="T6" y="T7"/>
                </a:cxn>
                <a:cxn ang="0">
                  <a:pos x="T8" y="T9"/>
                </a:cxn>
                <a:cxn ang="0">
                  <a:pos x="T10" y="T11"/>
                </a:cxn>
                <a:cxn ang="0">
                  <a:pos x="T12" y="T13"/>
                </a:cxn>
              </a:cxnLst>
              <a:rect l="0" t="0" r="r" b="b"/>
              <a:pathLst>
                <a:path w="1697" h="666">
                  <a:moveTo>
                    <a:pt x="197" y="0"/>
                  </a:moveTo>
                  <a:lnTo>
                    <a:pt x="0" y="310"/>
                  </a:lnTo>
                  <a:lnTo>
                    <a:pt x="849" y="666"/>
                  </a:lnTo>
                  <a:lnTo>
                    <a:pt x="1697" y="310"/>
                  </a:lnTo>
                  <a:lnTo>
                    <a:pt x="1502" y="0"/>
                  </a:lnTo>
                  <a:lnTo>
                    <a:pt x="849" y="274"/>
                  </a:lnTo>
                  <a:lnTo>
                    <a:pt x="1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7">
              <a:extLst>
                <a:ext uri="{FF2B5EF4-FFF2-40B4-BE49-F238E27FC236}">
                  <a16:creationId xmlns:a16="http://schemas.microsoft.com/office/drawing/2014/main" id="{F2D42E27-26A6-C1AF-9EDC-6443276765A7}"/>
                </a:ext>
              </a:extLst>
            </p:cNvPr>
            <p:cNvSpPr>
              <a:spLocks/>
            </p:cNvSpPr>
            <p:nvPr/>
          </p:nvSpPr>
          <p:spPr bwMode="auto">
            <a:xfrm>
              <a:off x="5145088" y="2616201"/>
              <a:ext cx="1898650" cy="887413"/>
            </a:xfrm>
            <a:custGeom>
              <a:avLst/>
              <a:gdLst>
                <a:gd name="T0" fmla="*/ 195 w 1196"/>
                <a:gd name="T1" fmla="*/ 0 h 559"/>
                <a:gd name="T2" fmla="*/ 0 w 1196"/>
                <a:gd name="T3" fmla="*/ 309 h 559"/>
                <a:gd name="T4" fmla="*/ 597 w 1196"/>
                <a:gd name="T5" fmla="*/ 559 h 559"/>
                <a:gd name="T6" fmla="*/ 1196 w 1196"/>
                <a:gd name="T7" fmla="*/ 309 h 559"/>
                <a:gd name="T8" fmla="*/ 998 w 1196"/>
                <a:gd name="T9" fmla="*/ 0 h 559"/>
                <a:gd name="T10" fmla="*/ 597 w 1196"/>
                <a:gd name="T11" fmla="*/ 169 h 559"/>
                <a:gd name="T12" fmla="*/ 195 w 1196"/>
                <a:gd name="T13" fmla="*/ 0 h 559"/>
              </a:gdLst>
              <a:ahLst/>
              <a:cxnLst>
                <a:cxn ang="0">
                  <a:pos x="T0" y="T1"/>
                </a:cxn>
                <a:cxn ang="0">
                  <a:pos x="T2" y="T3"/>
                </a:cxn>
                <a:cxn ang="0">
                  <a:pos x="T4" y="T5"/>
                </a:cxn>
                <a:cxn ang="0">
                  <a:pos x="T6" y="T7"/>
                </a:cxn>
                <a:cxn ang="0">
                  <a:pos x="T8" y="T9"/>
                </a:cxn>
                <a:cxn ang="0">
                  <a:pos x="T10" y="T11"/>
                </a:cxn>
                <a:cxn ang="0">
                  <a:pos x="T12" y="T13"/>
                </a:cxn>
              </a:cxnLst>
              <a:rect l="0" t="0" r="r" b="b"/>
              <a:pathLst>
                <a:path w="1196" h="559">
                  <a:moveTo>
                    <a:pt x="195" y="0"/>
                  </a:moveTo>
                  <a:lnTo>
                    <a:pt x="0" y="309"/>
                  </a:lnTo>
                  <a:lnTo>
                    <a:pt x="597" y="559"/>
                  </a:lnTo>
                  <a:lnTo>
                    <a:pt x="1196" y="309"/>
                  </a:lnTo>
                  <a:lnTo>
                    <a:pt x="998" y="0"/>
                  </a:lnTo>
                  <a:lnTo>
                    <a:pt x="597" y="169"/>
                  </a:lnTo>
                  <a:lnTo>
                    <a:pt x="19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8">
              <a:extLst>
                <a:ext uri="{FF2B5EF4-FFF2-40B4-BE49-F238E27FC236}">
                  <a16:creationId xmlns:a16="http://schemas.microsoft.com/office/drawing/2014/main" id="{A8C4F899-01D2-7055-2A34-DA5F31F710F0}"/>
                </a:ext>
              </a:extLst>
            </p:cNvPr>
            <p:cNvSpPr>
              <a:spLocks/>
            </p:cNvSpPr>
            <p:nvPr/>
          </p:nvSpPr>
          <p:spPr bwMode="auto">
            <a:xfrm>
              <a:off x="5145088" y="2616201"/>
              <a:ext cx="1898650" cy="887413"/>
            </a:xfrm>
            <a:custGeom>
              <a:avLst/>
              <a:gdLst>
                <a:gd name="T0" fmla="*/ 195 w 1196"/>
                <a:gd name="T1" fmla="*/ 0 h 559"/>
                <a:gd name="T2" fmla="*/ 0 w 1196"/>
                <a:gd name="T3" fmla="*/ 309 h 559"/>
                <a:gd name="T4" fmla="*/ 597 w 1196"/>
                <a:gd name="T5" fmla="*/ 559 h 559"/>
                <a:gd name="T6" fmla="*/ 1196 w 1196"/>
                <a:gd name="T7" fmla="*/ 309 h 559"/>
                <a:gd name="T8" fmla="*/ 998 w 1196"/>
                <a:gd name="T9" fmla="*/ 0 h 559"/>
                <a:gd name="T10" fmla="*/ 597 w 1196"/>
                <a:gd name="T11" fmla="*/ 169 h 559"/>
                <a:gd name="T12" fmla="*/ 195 w 1196"/>
                <a:gd name="T13" fmla="*/ 0 h 559"/>
              </a:gdLst>
              <a:ahLst/>
              <a:cxnLst>
                <a:cxn ang="0">
                  <a:pos x="T0" y="T1"/>
                </a:cxn>
                <a:cxn ang="0">
                  <a:pos x="T2" y="T3"/>
                </a:cxn>
                <a:cxn ang="0">
                  <a:pos x="T4" y="T5"/>
                </a:cxn>
                <a:cxn ang="0">
                  <a:pos x="T6" y="T7"/>
                </a:cxn>
                <a:cxn ang="0">
                  <a:pos x="T8" y="T9"/>
                </a:cxn>
                <a:cxn ang="0">
                  <a:pos x="T10" y="T11"/>
                </a:cxn>
                <a:cxn ang="0">
                  <a:pos x="T12" y="T13"/>
                </a:cxn>
              </a:cxnLst>
              <a:rect l="0" t="0" r="r" b="b"/>
              <a:pathLst>
                <a:path w="1196" h="559">
                  <a:moveTo>
                    <a:pt x="195" y="0"/>
                  </a:moveTo>
                  <a:lnTo>
                    <a:pt x="0" y="309"/>
                  </a:lnTo>
                  <a:lnTo>
                    <a:pt x="597" y="559"/>
                  </a:lnTo>
                  <a:lnTo>
                    <a:pt x="1196" y="309"/>
                  </a:lnTo>
                  <a:lnTo>
                    <a:pt x="998" y="0"/>
                  </a:lnTo>
                  <a:lnTo>
                    <a:pt x="597" y="169"/>
                  </a:lnTo>
                  <a:lnTo>
                    <a:pt x="1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
              <a:extLst>
                <a:ext uri="{FF2B5EF4-FFF2-40B4-BE49-F238E27FC236}">
                  <a16:creationId xmlns:a16="http://schemas.microsoft.com/office/drawing/2014/main" id="{D3CBE1B2-487F-A531-FA69-83F5B9EF5054}"/>
                </a:ext>
              </a:extLst>
            </p:cNvPr>
            <p:cNvSpPr>
              <a:spLocks/>
            </p:cNvSpPr>
            <p:nvPr/>
          </p:nvSpPr>
          <p:spPr bwMode="auto">
            <a:xfrm>
              <a:off x="5454650" y="2339976"/>
              <a:ext cx="1274763" cy="544513"/>
            </a:xfrm>
            <a:custGeom>
              <a:avLst/>
              <a:gdLst>
                <a:gd name="T0" fmla="*/ 0 w 803"/>
                <a:gd name="T1" fmla="*/ 174 h 343"/>
                <a:gd name="T2" fmla="*/ 402 w 803"/>
                <a:gd name="T3" fmla="*/ 343 h 343"/>
                <a:gd name="T4" fmla="*/ 803 w 803"/>
                <a:gd name="T5" fmla="*/ 174 h 343"/>
                <a:gd name="T6" fmla="*/ 402 w 803"/>
                <a:gd name="T7" fmla="*/ 0 h 343"/>
                <a:gd name="T8" fmla="*/ 0 w 803"/>
                <a:gd name="T9" fmla="*/ 174 h 343"/>
              </a:gdLst>
              <a:ahLst/>
              <a:cxnLst>
                <a:cxn ang="0">
                  <a:pos x="T0" y="T1"/>
                </a:cxn>
                <a:cxn ang="0">
                  <a:pos x="T2" y="T3"/>
                </a:cxn>
                <a:cxn ang="0">
                  <a:pos x="T4" y="T5"/>
                </a:cxn>
                <a:cxn ang="0">
                  <a:pos x="T6" y="T7"/>
                </a:cxn>
                <a:cxn ang="0">
                  <a:pos x="T8" y="T9"/>
                </a:cxn>
              </a:cxnLst>
              <a:rect l="0" t="0" r="r" b="b"/>
              <a:pathLst>
                <a:path w="803" h="343">
                  <a:moveTo>
                    <a:pt x="0" y="174"/>
                  </a:moveTo>
                  <a:lnTo>
                    <a:pt x="402" y="343"/>
                  </a:lnTo>
                  <a:lnTo>
                    <a:pt x="803" y="174"/>
                  </a:lnTo>
                  <a:lnTo>
                    <a:pt x="402" y="0"/>
                  </a:lnTo>
                  <a:lnTo>
                    <a:pt x="0" y="174"/>
                  </a:lnTo>
                  <a:close/>
                </a:path>
              </a:pathLst>
            </a:custGeom>
            <a:solidFill>
              <a:srgbClr val="E27A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
              <a:extLst>
                <a:ext uri="{FF2B5EF4-FFF2-40B4-BE49-F238E27FC236}">
                  <a16:creationId xmlns:a16="http://schemas.microsoft.com/office/drawing/2014/main" id="{D1626871-2B9F-601F-B97C-3C6294F835B9}"/>
                </a:ext>
              </a:extLst>
            </p:cNvPr>
            <p:cNvSpPr>
              <a:spLocks/>
            </p:cNvSpPr>
            <p:nvPr/>
          </p:nvSpPr>
          <p:spPr bwMode="auto">
            <a:xfrm>
              <a:off x="5454650" y="2339976"/>
              <a:ext cx="1274763" cy="544513"/>
            </a:xfrm>
            <a:custGeom>
              <a:avLst/>
              <a:gdLst>
                <a:gd name="T0" fmla="*/ 0 w 803"/>
                <a:gd name="T1" fmla="*/ 174 h 343"/>
                <a:gd name="T2" fmla="*/ 402 w 803"/>
                <a:gd name="T3" fmla="*/ 343 h 343"/>
                <a:gd name="T4" fmla="*/ 803 w 803"/>
                <a:gd name="T5" fmla="*/ 174 h 343"/>
                <a:gd name="T6" fmla="*/ 402 w 803"/>
                <a:gd name="T7" fmla="*/ 0 h 343"/>
                <a:gd name="T8" fmla="*/ 0 w 803"/>
                <a:gd name="T9" fmla="*/ 174 h 343"/>
              </a:gdLst>
              <a:ahLst/>
              <a:cxnLst>
                <a:cxn ang="0">
                  <a:pos x="T0" y="T1"/>
                </a:cxn>
                <a:cxn ang="0">
                  <a:pos x="T2" y="T3"/>
                </a:cxn>
                <a:cxn ang="0">
                  <a:pos x="T4" y="T5"/>
                </a:cxn>
                <a:cxn ang="0">
                  <a:pos x="T6" y="T7"/>
                </a:cxn>
                <a:cxn ang="0">
                  <a:pos x="T8" y="T9"/>
                </a:cxn>
              </a:cxnLst>
              <a:rect l="0" t="0" r="r" b="b"/>
              <a:pathLst>
                <a:path w="803" h="343">
                  <a:moveTo>
                    <a:pt x="0" y="174"/>
                  </a:moveTo>
                  <a:lnTo>
                    <a:pt x="402" y="343"/>
                  </a:lnTo>
                  <a:lnTo>
                    <a:pt x="803" y="174"/>
                  </a:lnTo>
                  <a:lnTo>
                    <a:pt x="402" y="0"/>
                  </a:lnTo>
                  <a:lnTo>
                    <a:pt x="0"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1">
              <a:extLst>
                <a:ext uri="{FF2B5EF4-FFF2-40B4-BE49-F238E27FC236}">
                  <a16:creationId xmlns:a16="http://schemas.microsoft.com/office/drawing/2014/main" id="{316772E9-6B0A-3B37-5CA4-02535F4DB0D2}"/>
                </a:ext>
              </a:extLst>
            </p:cNvPr>
            <p:cNvSpPr>
              <a:spLocks/>
            </p:cNvSpPr>
            <p:nvPr/>
          </p:nvSpPr>
          <p:spPr bwMode="auto">
            <a:xfrm>
              <a:off x="5454650" y="2528888"/>
              <a:ext cx="1274763" cy="355600"/>
            </a:xfrm>
            <a:custGeom>
              <a:avLst/>
              <a:gdLst>
                <a:gd name="T0" fmla="*/ 128 w 803"/>
                <a:gd name="T1" fmla="*/ 0 h 224"/>
                <a:gd name="T2" fmla="*/ 0 w 803"/>
                <a:gd name="T3" fmla="*/ 55 h 224"/>
                <a:gd name="T4" fmla="*/ 202 w 803"/>
                <a:gd name="T5" fmla="*/ 138 h 224"/>
                <a:gd name="T6" fmla="*/ 375 w 803"/>
                <a:gd name="T7" fmla="*/ 212 h 224"/>
                <a:gd name="T8" fmla="*/ 392 w 803"/>
                <a:gd name="T9" fmla="*/ 219 h 224"/>
                <a:gd name="T10" fmla="*/ 402 w 803"/>
                <a:gd name="T11" fmla="*/ 224 h 224"/>
                <a:gd name="T12" fmla="*/ 803 w 803"/>
                <a:gd name="T13" fmla="*/ 55 h 224"/>
                <a:gd name="T14" fmla="*/ 675 w 803"/>
                <a:gd name="T15" fmla="*/ 0 h 224"/>
                <a:gd name="T16" fmla="*/ 402 w 803"/>
                <a:gd name="T17" fmla="*/ 114 h 224"/>
                <a:gd name="T18" fmla="*/ 402 w 803"/>
                <a:gd name="T19" fmla="*/ 114 h 224"/>
                <a:gd name="T20" fmla="*/ 361 w 803"/>
                <a:gd name="T21" fmla="*/ 97 h 224"/>
                <a:gd name="T22" fmla="*/ 361 w 803"/>
                <a:gd name="T23" fmla="*/ 97 h 224"/>
                <a:gd name="T24" fmla="*/ 292 w 803"/>
                <a:gd name="T25" fmla="*/ 67 h 224"/>
                <a:gd name="T26" fmla="*/ 128 w 803"/>
                <a:gd name="T2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3" h="224">
                  <a:moveTo>
                    <a:pt x="128" y="0"/>
                  </a:moveTo>
                  <a:lnTo>
                    <a:pt x="0" y="55"/>
                  </a:lnTo>
                  <a:lnTo>
                    <a:pt x="202" y="138"/>
                  </a:lnTo>
                  <a:lnTo>
                    <a:pt x="375" y="212"/>
                  </a:lnTo>
                  <a:lnTo>
                    <a:pt x="392" y="219"/>
                  </a:lnTo>
                  <a:lnTo>
                    <a:pt x="402" y="224"/>
                  </a:lnTo>
                  <a:lnTo>
                    <a:pt x="803" y="55"/>
                  </a:lnTo>
                  <a:lnTo>
                    <a:pt x="675" y="0"/>
                  </a:lnTo>
                  <a:lnTo>
                    <a:pt x="402" y="114"/>
                  </a:lnTo>
                  <a:lnTo>
                    <a:pt x="402" y="114"/>
                  </a:lnTo>
                  <a:lnTo>
                    <a:pt x="361" y="97"/>
                  </a:lnTo>
                  <a:lnTo>
                    <a:pt x="361" y="97"/>
                  </a:lnTo>
                  <a:lnTo>
                    <a:pt x="292" y="67"/>
                  </a:lnTo>
                  <a:lnTo>
                    <a:pt x="128" y="0"/>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2">
              <a:extLst>
                <a:ext uri="{FF2B5EF4-FFF2-40B4-BE49-F238E27FC236}">
                  <a16:creationId xmlns:a16="http://schemas.microsoft.com/office/drawing/2014/main" id="{D2A5064C-8388-F44F-BEEC-2E48C5AC85CA}"/>
                </a:ext>
              </a:extLst>
            </p:cNvPr>
            <p:cNvSpPr>
              <a:spLocks/>
            </p:cNvSpPr>
            <p:nvPr/>
          </p:nvSpPr>
          <p:spPr bwMode="auto">
            <a:xfrm>
              <a:off x="5454650" y="2528888"/>
              <a:ext cx="1274763" cy="355600"/>
            </a:xfrm>
            <a:custGeom>
              <a:avLst/>
              <a:gdLst>
                <a:gd name="T0" fmla="*/ 128 w 803"/>
                <a:gd name="T1" fmla="*/ 0 h 224"/>
                <a:gd name="T2" fmla="*/ 0 w 803"/>
                <a:gd name="T3" fmla="*/ 55 h 224"/>
                <a:gd name="T4" fmla="*/ 202 w 803"/>
                <a:gd name="T5" fmla="*/ 138 h 224"/>
                <a:gd name="T6" fmla="*/ 375 w 803"/>
                <a:gd name="T7" fmla="*/ 212 h 224"/>
                <a:gd name="T8" fmla="*/ 392 w 803"/>
                <a:gd name="T9" fmla="*/ 219 h 224"/>
                <a:gd name="T10" fmla="*/ 402 w 803"/>
                <a:gd name="T11" fmla="*/ 224 h 224"/>
                <a:gd name="T12" fmla="*/ 803 w 803"/>
                <a:gd name="T13" fmla="*/ 55 h 224"/>
                <a:gd name="T14" fmla="*/ 675 w 803"/>
                <a:gd name="T15" fmla="*/ 0 h 224"/>
                <a:gd name="T16" fmla="*/ 402 w 803"/>
                <a:gd name="T17" fmla="*/ 114 h 224"/>
                <a:gd name="T18" fmla="*/ 402 w 803"/>
                <a:gd name="T19" fmla="*/ 114 h 224"/>
                <a:gd name="T20" fmla="*/ 361 w 803"/>
                <a:gd name="T21" fmla="*/ 97 h 224"/>
                <a:gd name="T22" fmla="*/ 361 w 803"/>
                <a:gd name="T23" fmla="*/ 97 h 224"/>
                <a:gd name="T24" fmla="*/ 292 w 803"/>
                <a:gd name="T25" fmla="*/ 67 h 224"/>
                <a:gd name="T26" fmla="*/ 128 w 803"/>
                <a:gd name="T2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3" h="224">
                  <a:moveTo>
                    <a:pt x="128" y="0"/>
                  </a:moveTo>
                  <a:lnTo>
                    <a:pt x="0" y="55"/>
                  </a:lnTo>
                  <a:lnTo>
                    <a:pt x="202" y="138"/>
                  </a:lnTo>
                  <a:lnTo>
                    <a:pt x="375" y="212"/>
                  </a:lnTo>
                  <a:lnTo>
                    <a:pt x="392" y="219"/>
                  </a:lnTo>
                  <a:lnTo>
                    <a:pt x="402" y="224"/>
                  </a:lnTo>
                  <a:lnTo>
                    <a:pt x="803" y="55"/>
                  </a:lnTo>
                  <a:lnTo>
                    <a:pt x="675" y="0"/>
                  </a:lnTo>
                  <a:lnTo>
                    <a:pt x="402" y="114"/>
                  </a:lnTo>
                  <a:lnTo>
                    <a:pt x="402" y="114"/>
                  </a:lnTo>
                  <a:lnTo>
                    <a:pt x="361" y="97"/>
                  </a:lnTo>
                  <a:lnTo>
                    <a:pt x="361" y="97"/>
                  </a:lnTo>
                  <a:lnTo>
                    <a:pt x="292" y="67"/>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
              <a:extLst>
                <a:ext uri="{FF2B5EF4-FFF2-40B4-BE49-F238E27FC236}">
                  <a16:creationId xmlns:a16="http://schemas.microsoft.com/office/drawing/2014/main" id="{16B77488-0671-E225-4218-9AC2051B5E49}"/>
                </a:ext>
              </a:extLst>
            </p:cNvPr>
            <p:cNvSpPr>
              <a:spLocks/>
            </p:cNvSpPr>
            <p:nvPr/>
          </p:nvSpPr>
          <p:spPr bwMode="auto">
            <a:xfrm>
              <a:off x="5541963" y="1611313"/>
              <a:ext cx="1101725" cy="1098550"/>
            </a:xfrm>
            <a:custGeom>
              <a:avLst/>
              <a:gdLst>
                <a:gd name="T0" fmla="*/ 347 w 694"/>
                <a:gd name="T1" fmla="*/ 692 h 692"/>
                <a:gd name="T2" fmla="*/ 694 w 694"/>
                <a:gd name="T3" fmla="*/ 547 h 692"/>
                <a:gd name="T4" fmla="*/ 347 w 694"/>
                <a:gd name="T5" fmla="*/ 0 h 692"/>
                <a:gd name="T6" fmla="*/ 347 w 694"/>
                <a:gd name="T7" fmla="*/ 0 h 692"/>
                <a:gd name="T8" fmla="*/ 0 w 694"/>
                <a:gd name="T9" fmla="*/ 547 h 692"/>
                <a:gd name="T10" fmla="*/ 347 w 694"/>
                <a:gd name="T11" fmla="*/ 692 h 692"/>
              </a:gdLst>
              <a:ahLst/>
              <a:cxnLst>
                <a:cxn ang="0">
                  <a:pos x="T0" y="T1"/>
                </a:cxn>
                <a:cxn ang="0">
                  <a:pos x="T2" y="T3"/>
                </a:cxn>
                <a:cxn ang="0">
                  <a:pos x="T4" y="T5"/>
                </a:cxn>
                <a:cxn ang="0">
                  <a:pos x="T6" y="T7"/>
                </a:cxn>
                <a:cxn ang="0">
                  <a:pos x="T8" y="T9"/>
                </a:cxn>
                <a:cxn ang="0">
                  <a:pos x="T10" y="T11"/>
                </a:cxn>
              </a:cxnLst>
              <a:rect l="0" t="0" r="r" b="b"/>
              <a:pathLst>
                <a:path w="694" h="692">
                  <a:moveTo>
                    <a:pt x="347" y="692"/>
                  </a:moveTo>
                  <a:lnTo>
                    <a:pt x="694" y="547"/>
                  </a:lnTo>
                  <a:lnTo>
                    <a:pt x="347" y="0"/>
                  </a:lnTo>
                  <a:lnTo>
                    <a:pt x="347" y="0"/>
                  </a:lnTo>
                  <a:lnTo>
                    <a:pt x="0" y="547"/>
                  </a:lnTo>
                  <a:lnTo>
                    <a:pt x="347" y="6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
              <a:extLst>
                <a:ext uri="{FF2B5EF4-FFF2-40B4-BE49-F238E27FC236}">
                  <a16:creationId xmlns:a16="http://schemas.microsoft.com/office/drawing/2014/main" id="{7F17D9D6-DD50-618E-07AD-463A57BD7A36}"/>
                </a:ext>
              </a:extLst>
            </p:cNvPr>
            <p:cNvSpPr>
              <a:spLocks/>
            </p:cNvSpPr>
            <p:nvPr/>
          </p:nvSpPr>
          <p:spPr bwMode="auto">
            <a:xfrm>
              <a:off x="5541963" y="1611313"/>
              <a:ext cx="1101725" cy="1098550"/>
            </a:xfrm>
            <a:custGeom>
              <a:avLst/>
              <a:gdLst>
                <a:gd name="T0" fmla="*/ 347 w 694"/>
                <a:gd name="T1" fmla="*/ 692 h 692"/>
                <a:gd name="T2" fmla="*/ 694 w 694"/>
                <a:gd name="T3" fmla="*/ 547 h 692"/>
                <a:gd name="T4" fmla="*/ 347 w 694"/>
                <a:gd name="T5" fmla="*/ 0 h 692"/>
                <a:gd name="T6" fmla="*/ 347 w 694"/>
                <a:gd name="T7" fmla="*/ 0 h 692"/>
                <a:gd name="T8" fmla="*/ 0 w 694"/>
                <a:gd name="T9" fmla="*/ 547 h 692"/>
                <a:gd name="T10" fmla="*/ 347 w 694"/>
                <a:gd name="T11" fmla="*/ 692 h 692"/>
              </a:gdLst>
              <a:ahLst/>
              <a:cxnLst>
                <a:cxn ang="0">
                  <a:pos x="T0" y="T1"/>
                </a:cxn>
                <a:cxn ang="0">
                  <a:pos x="T2" y="T3"/>
                </a:cxn>
                <a:cxn ang="0">
                  <a:pos x="T4" y="T5"/>
                </a:cxn>
                <a:cxn ang="0">
                  <a:pos x="T6" y="T7"/>
                </a:cxn>
                <a:cxn ang="0">
                  <a:pos x="T8" y="T9"/>
                </a:cxn>
                <a:cxn ang="0">
                  <a:pos x="T10" y="T11"/>
                </a:cxn>
              </a:cxnLst>
              <a:rect l="0" t="0" r="r" b="b"/>
              <a:pathLst>
                <a:path w="694" h="692">
                  <a:moveTo>
                    <a:pt x="347" y="692"/>
                  </a:moveTo>
                  <a:lnTo>
                    <a:pt x="694" y="547"/>
                  </a:lnTo>
                  <a:lnTo>
                    <a:pt x="347" y="0"/>
                  </a:lnTo>
                  <a:lnTo>
                    <a:pt x="347" y="0"/>
                  </a:lnTo>
                  <a:lnTo>
                    <a:pt x="0" y="547"/>
                  </a:lnTo>
                  <a:lnTo>
                    <a:pt x="347" y="6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5">
              <a:extLst>
                <a:ext uri="{FF2B5EF4-FFF2-40B4-BE49-F238E27FC236}">
                  <a16:creationId xmlns:a16="http://schemas.microsoft.com/office/drawing/2014/main" id="{C1084CEF-9D1A-A2D2-49F0-DD41B27D1E6B}"/>
                </a:ext>
              </a:extLst>
            </p:cNvPr>
            <p:cNvSpPr>
              <a:spLocks/>
            </p:cNvSpPr>
            <p:nvPr/>
          </p:nvSpPr>
          <p:spPr bwMode="auto">
            <a:xfrm>
              <a:off x="6092825" y="1611313"/>
              <a:ext cx="550863" cy="1098550"/>
            </a:xfrm>
            <a:custGeom>
              <a:avLst/>
              <a:gdLst>
                <a:gd name="T0" fmla="*/ 0 w 347"/>
                <a:gd name="T1" fmla="*/ 0 h 692"/>
                <a:gd name="T2" fmla="*/ 0 w 347"/>
                <a:gd name="T3" fmla="*/ 0 h 692"/>
                <a:gd name="T4" fmla="*/ 0 w 347"/>
                <a:gd name="T5" fmla="*/ 26 h 692"/>
                <a:gd name="T6" fmla="*/ 0 w 347"/>
                <a:gd name="T7" fmla="*/ 366 h 692"/>
                <a:gd name="T8" fmla="*/ 0 w 347"/>
                <a:gd name="T9" fmla="*/ 464 h 692"/>
                <a:gd name="T10" fmla="*/ 0 w 347"/>
                <a:gd name="T11" fmla="*/ 635 h 692"/>
                <a:gd name="T12" fmla="*/ 0 w 347"/>
                <a:gd name="T13" fmla="*/ 692 h 692"/>
                <a:gd name="T14" fmla="*/ 0 w 347"/>
                <a:gd name="T15" fmla="*/ 692 h 692"/>
                <a:gd name="T16" fmla="*/ 347 w 347"/>
                <a:gd name="T17" fmla="*/ 547 h 692"/>
                <a:gd name="T18" fmla="*/ 242 w 347"/>
                <a:gd name="T19" fmla="*/ 381 h 692"/>
                <a:gd name="T20" fmla="*/ 247 w 347"/>
                <a:gd name="T21" fmla="*/ 388 h 692"/>
                <a:gd name="T22" fmla="*/ 242 w 347"/>
                <a:gd name="T23" fmla="*/ 381 h 692"/>
                <a:gd name="T24" fmla="*/ 0 w 347"/>
                <a:gd name="T25" fmla="*/ 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7" h="692">
                  <a:moveTo>
                    <a:pt x="0" y="0"/>
                  </a:moveTo>
                  <a:lnTo>
                    <a:pt x="0" y="0"/>
                  </a:lnTo>
                  <a:lnTo>
                    <a:pt x="0" y="26"/>
                  </a:lnTo>
                  <a:lnTo>
                    <a:pt x="0" y="366"/>
                  </a:lnTo>
                  <a:lnTo>
                    <a:pt x="0" y="464"/>
                  </a:lnTo>
                  <a:lnTo>
                    <a:pt x="0" y="635"/>
                  </a:lnTo>
                  <a:lnTo>
                    <a:pt x="0" y="692"/>
                  </a:lnTo>
                  <a:lnTo>
                    <a:pt x="0" y="692"/>
                  </a:lnTo>
                  <a:lnTo>
                    <a:pt x="347" y="547"/>
                  </a:lnTo>
                  <a:lnTo>
                    <a:pt x="242" y="381"/>
                  </a:lnTo>
                  <a:lnTo>
                    <a:pt x="247" y="388"/>
                  </a:lnTo>
                  <a:lnTo>
                    <a:pt x="242" y="381"/>
                  </a:lnTo>
                  <a:lnTo>
                    <a:pt x="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6">
              <a:extLst>
                <a:ext uri="{FF2B5EF4-FFF2-40B4-BE49-F238E27FC236}">
                  <a16:creationId xmlns:a16="http://schemas.microsoft.com/office/drawing/2014/main" id="{878E3126-A433-F082-E56B-6C61B553FD50}"/>
                </a:ext>
              </a:extLst>
            </p:cNvPr>
            <p:cNvSpPr>
              <a:spLocks/>
            </p:cNvSpPr>
            <p:nvPr/>
          </p:nvSpPr>
          <p:spPr bwMode="auto">
            <a:xfrm>
              <a:off x="6092825" y="1611313"/>
              <a:ext cx="550863" cy="1098550"/>
            </a:xfrm>
            <a:custGeom>
              <a:avLst/>
              <a:gdLst>
                <a:gd name="T0" fmla="*/ 0 w 347"/>
                <a:gd name="T1" fmla="*/ 0 h 692"/>
                <a:gd name="T2" fmla="*/ 0 w 347"/>
                <a:gd name="T3" fmla="*/ 0 h 692"/>
                <a:gd name="T4" fmla="*/ 0 w 347"/>
                <a:gd name="T5" fmla="*/ 26 h 692"/>
                <a:gd name="T6" fmla="*/ 0 w 347"/>
                <a:gd name="T7" fmla="*/ 366 h 692"/>
                <a:gd name="T8" fmla="*/ 0 w 347"/>
                <a:gd name="T9" fmla="*/ 464 h 692"/>
                <a:gd name="T10" fmla="*/ 0 w 347"/>
                <a:gd name="T11" fmla="*/ 635 h 692"/>
                <a:gd name="T12" fmla="*/ 0 w 347"/>
                <a:gd name="T13" fmla="*/ 692 h 692"/>
                <a:gd name="T14" fmla="*/ 0 w 347"/>
                <a:gd name="T15" fmla="*/ 692 h 692"/>
                <a:gd name="T16" fmla="*/ 347 w 347"/>
                <a:gd name="T17" fmla="*/ 547 h 692"/>
                <a:gd name="T18" fmla="*/ 242 w 347"/>
                <a:gd name="T19" fmla="*/ 381 h 692"/>
                <a:gd name="T20" fmla="*/ 247 w 347"/>
                <a:gd name="T21" fmla="*/ 388 h 692"/>
                <a:gd name="T22" fmla="*/ 242 w 347"/>
                <a:gd name="T23" fmla="*/ 381 h 692"/>
                <a:gd name="T24" fmla="*/ 0 w 347"/>
                <a:gd name="T25" fmla="*/ 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7" h="692">
                  <a:moveTo>
                    <a:pt x="0" y="0"/>
                  </a:moveTo>
                  <a:lnTo>
                    <a:pt x="0" y="0"/>
                  </a:lnTo>
                  <a:lnTo>
                    <a:pt x="0" y="26"/>
                  </a:lnTo>
                  <a:lnTo>
                    <a:pt x="0" y="366"/>
                  </a:lnTo>
                  <a:lnTo>
                    <a:pt x="0" y="464"/>
                  </a:lnTo>
                  <a:lnTo>
                    <a:pt x="0" y="635"/>
                  </a:lnTo>
                  <a:lnTo>
                    <a:pt x="0" y="692"/>
                  </a:lnTo>
                  <a:lnTo>
                    <a:pt x="0" y="692"/>
                  </a:lnTo>
                  <a:lnTo>
                    <a:pt x="347" y="547"/>
                  </a:lnTo>
                  <a:lnTo>
                    <a:pt x="242" y="381"/>
                  </a:lnTo>
                  <a:lnTo>
                    <a:pt x="247" y="388"/>
                  </a:lnTo>
                  <a:lnTo>
                    <a:pt x="242" y="38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7">
              <a:extLst>
                <a:ext uri="{FF2B5EF4-FFF2-40B4-BE49-F238E27FC236}">
                  <a16:creationId xmlns:a16="http://schemas.microsoft.com/office/drawing/2014/main" id="{04E6238C-47AA-499D-6629-697A3161AE0A}"/>
                </a:ext>
              </a:extLst>
            </p:cNvPr>
            <p:cNvSpPr>
              <a:spLocks/>
            </p:cNvSpPr>
            <p:nvPr/>
          </p:nvSpPr>
          <p:spPr bwMode="auto">
            <a:xfrm>
              <a:off x="6092825" y="2616201"/>
              <a:ext cx="950913" cy="887413"/>
            </a:xfrm>
            <a:custGeom>
              <a:avLst/>
              <a:gdLst>
                <a:gd name="T0" fmla="*/ 401 w 599"/>
                <a:gd name="T1" fmla="*/ 0 h 559"/>
                <a:gd name="T2" fmla="*/ 0 w 599"/>
                <a:gd name="T3" fmla="*/ 169 h 559"/>
                <a:gd name="T4" fmla="*/ 0 w 599"/>
                <a:gd name="T5" fmla="*/ 169 h 559"/>
                <a:gd name="T6" fmla="*/ 0 w 599"/>
                <a:gd name="T7" fmla="*/ 559 h 559"/>
                <a:gd name="T8" fmla="*/ 0 w 599"/>
                <a:gd name="T9" fmla="*/ 559 h 559"/>
                <a:gd name="T10" fmla="*/ 599 w 599"/>
                <a:gd name="T11" fmla="*/ 309 h 559"/>
                <a:gd name="T12" fmla="*/ 401 w 599"/>
                <a:gd name="T13" fmla="*/ 0 h 559"/>
              </a:gdLst>
              <a:ahLst/>
              <a:cxnLst>
                <a:cxn ang="0">
                  <a:pos x="T0" y="T1"/>
                </a:cxn>
                <a:cxn ang="0">
                  <a:pos x="T2" y="T3"/>
                </a:cxn>
                <a:cxn ang="0">
                  <a:pos x="T4" y="T5"/>
                </a:cxn>
                <a:cxn ang="0">
                  <a:pos x="T6" y="T7"/>
                </a:cxn>
                <a:cxn ang="0">
                  <a:pos x="T8" y="T9"/>
                </a:cxn>
                <a:cxn ang="0">
                  <a:pos x="T10" y="T11"/>
                </a:cxn>
                <a:cxn ang="0">
                  <a:pos x="T12" y="T13"/>
                </a:cxn>
              </a:cxnLst>
              <a:rect l="0" t="0" r="r" b="b"/>
              <a:pathLst>
                <a:path w="599" h="559">
                  <a:moveTo>
                    <a:pt x="401" y="0"/>
                  </a:moveTo>
                  <a:lnTo>
                    <a:pt x="0" y="169"/>
                  </a:lnTo>
                  <a:lnTo>
                    <a:pt x="0" y="169"/>
                  </a:lnTo>
                  <a:lnTo>
                    <a:pt x="0" y="559"/>
                  </a:lnTo>
                  <a:lnTo>
                    <a:pt x="0" y="559"/>
                  </a:lnTo>
                  <a:lnTo>
                    <a:pt x="599" y="309"/>
                  </a:lnTo>
                  <a:lnTo>
                    <a:pt x="401"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8">
              <a:extLst>
                <a:ext uri="{FF2B5EF4-FFF2-40B4-BE49-F238E27FC236}">
                  <a16:creationId xmlns:a16="http://schemas.microsoft.com/office/drawing/2014/main" id="{BA378F76-8717-56F0-D455-5700DB11BCB6}"/>
                </a:ext>
              </a:extLst>
            </p:cNvPr>
            <p:cNvSpPr>
              <a:spLocks/>
            </p:cNvSpPr>
            <p:nvPr/>
          </p:nvSpPr>
          <p:spPr bwMode="auto">
            <a:xfrm>
              <a:off x="6092825" y="2616201"/>
              <a:ext cx="950913" cy="887413"/>
            </a:xfrm>
            <a:custGeom>
              <a:avLst/>
              <a:gdLst>
                <a:gd name="T0" fmla="*/ 401 w 599"/>
                <a:gd name="T1" fmla="*/ 0 h 559"/>
                <a:gd name="T2" fmla="*/ 0 w 599"/>
                <a:gd name="T3" fmla="*/ 169 h 559"/>
                <a:gd name="T4" fmla="*/ 0 w 599"/>
                <a:gd name="T5" fmla="*/ 169 h 559"/>
                <a:gd name="T6" fmla="*/ 0 w 599"/>
                <a:gd name="T7" fmla="*/ 559 h 559"/>
                <a:gd name="T8" fmla="*/ 0 w 599"/>
                <a:gd name="T9" fmla="*/ 559 h 559"/>
                <a:gd name="T10" fmla="*/ 599 w 599"/>
                <a:gd name="T11" fmla="*/ 309 h 559"/>
                <a:gd name="T12" fmla="*/ 401 w 599"/>
                <a:gd name="T13" fmla="*/ 0 h 559"/>
              </a:gdLst>
              <a:ahLst/>
              <a:cxnLst>
                <a:cxn ang="0">
                  <a:pos x="T0" y="T1"/>
                </a:cxn>
                <a:cxn ang="0">
                  <a:pos x="T2" y="T3"/>
                </a:cxn>
                <a:cxn ang="0">
                  <a:pos x="T4" y="T5"/>
                </a:cxn>
                <a:cxn ang="0">
                  <a:pos x="T6" y="T7"/>
                </a:cxn>
                <a:cxn ang="0">
                  <a:pos x="T8" y="T9"/>
                </a:cxn>
                <a:cxn ang="0">
                  <a:pos x="T10" y="T11"/>
                </a:cxn>
                <a:cxn ang="0">
                  <a:pos x="T12" y="T13"/>
                </a:cxn>
              </a:cxnLst>
              <a:rect l="0" t="0" r="r" b="b"/>
              <a:pathLst>
                <a:path w="599" h="559">
                  <a:moveTo>
                    <a:pt x="401" y="0"/>
                  </a:moveTo>
                  <a:lnTo>
                    <a:pt x="0" y="169"/>
                  </a:lnTo>
                  <a:lnTo>
                    <a:pt x="0" y="169"/>
                  </a:lnTo>
                  <a:lnTo>
                    <a:pt x="0" y="559"/>
                  </a:lnTo>
                  <a:lnTo>
                    <a:pt x="0" y="559"/>
                  </a:lnTo>
                  <a:lnTo>
                    <a:pt x="599" y="309"/>
                  </a:lnTo>
                  <a:lnTo>
                    <a:pt x="4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9">
              <a:extLst>
                <a:ext uri="{FF2B5EF4-FFF2-40B4-BE49-F238E27FC236}">
                  <a16:creationId xmlns:a16="http://schemas.microsoft.com/office/drawing/2014/main" id="{FAEA0FBB-AC2F-14AC-080E-497CACFF8983}"/>
                </a:ext>
              </a:extLst>
            </p:cNvPr>
            <p:cNvSpPr>
              <a:spLocks/>
            </p:cNvSpPr>
            <p:nvPr/>
          </p:nvSpPr>
          <p:spPr bwMode="auto">
            <a:xfrm>
              <a:off x="6092825" y="3241676"/>
              <a:ext cx="1346200" cy="1057275"/>
            </a:xfrm>
            <a:custGeom>
              <a:avLst/>
              <a:gdLst>
                <a:gd name="T0" fmla="*/ 653 w 848"/>
                <a:gd name="T1" fmla="*/ 0 h 666"/>
                <a:gd name="T2" fmla="*/ 0 w 848"/>
                <a:gd name="T3" fmla="*/ 274 h 666"/>
                <a:gd name="T4" fmla="*/ 0 w 848"/>
                <a:gd name="T5" fmla="*/ 274 h 666"/>
                <a:gd name="T6" fmla="*/ 0 w 848"/>
                <a:gd name="T7" fmla="*/ 666 h 666"/>
                <a:gd name="T8" fmla="*/ 0 w 848"/>
                <a:gd name="T9" fmla="*/ 666 h 666"/>
                <a:gd name="T10" fmla="*/ 848 w 848"/>
                <a:gd name="T11" fmla="*/ 310 h 666"/>
                <a:gd name="T12" fmla="*/ 653 w 848"/>
                <a:gd name="T13" fmla="*/ 0 h 666"/>
              </a:gdLst>
              <a:ahLst/>
              <a:cxnLst>
                <a:cxn ang="0">
                  <a:pos x="T0" y="T1"/>
                </a:cxn>
                <a:cxn ang="0">
                  <a:pos x="T2" y="T3"/>
                </a:cxn>
                <a:cxn ang="0">
                  <a:pos x="T4" y="T5"/>
                </a:cxn>
                <a:cxn ang="0">
                  <a:pos x="T6" y="T7"/>
                </a:cxn>
                <a:cxn ang="0">
                  <a:pos x="T8" y="T9"/>
                </a:cxn>
                <a:cxn ang="0">
                  <a:pos x="T10" y="T11"/>
                </a:cxn>
                <a:cxn ang="0">
                  <a:pos x="T12" y="T13"/>
                </a:cxn>
              </a:cxnLst>
              <a:rect l="0" t="0" r="r" b="b"/>
              <a:pathLst>
                <a:path w="848" h="666">
                  <a:moveTo>
                    <a:pt x="653" y="0"/>
                  </a:moveTo>
                  <a:lnTo>
                    <a:pt x="0" y="274"/>
                  </a:lnTo>
                  <a:lnTo>
                    <a:pt x="0" y="274"/>
                  </a:lnTo>
                  <a:lnTo>
                    <a:pt x="0" y="666"/>
                  </a:lnTo>
                  <a:lnTo>
                    <a:pt x="0" y="666"/>
                  </a:lnTo>
                  <a:lnTo>
                    <a:pt x="848" y="310"/>
                  </a:lnTo>
                  <a:lnTo>
                    <a:pt x="653"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0">
              <a:extLst>
                <a:ext uri="{FF2B5EF4-FFF2-40B4-BE49-F238E27FC236}">
                  <a16:creationId xmlns:a16="http://schemas.microsoft.com/office/drawing/2014/main" id="{4AC329F5-CF63-4BC0-7785-D7AD39E6D180}"/>
                </a:ext>
              </a:extLst>
            </p:cNvPr>
            <p:cNvSpPr>
              <a:spLocks/>
            </p:cNvSpPr>
            <p:nvPr/>
          </p:nvSpPr>
          <p:spPr bwMode="auto">
            <a:xfrm>
              <a:off x="6092825" y="3241676"/>
              <a:ext cx="1346200" cy="1057275"/>
            </a:xfrm>
            <a:custGeom>
              <a:avLst/>
              <a:gdLst>
                <a:gd name="T0" fmla="*/ 653 w 848"/>
                <a:gd name="T1" fmla="*/ 0 h 666"/>
                <a:gd name="T2" fmla="*/ 0 w 848"/>
                <a:gd name="T3" fmla="*/ 274 h 666"/>
                <a:gd name="T4" fmla="*/ 0 w 848"/>
                <a:gd name="T5" fmla="*/ 274 h 666"/>
                <a:gd name="T6" fmla="*/ 0 w 848"/>
                <a:gd name="T7" fmla="*/ 666 h 666"/>
                <a:gd name="T8" fmla="*/ 0 w 848"/>
                <a:gd name="T9" fmla="*/ 666 h 666"/>
                <a:gd name="T10" fmla="*/ 848 w 848"/>
                <a:gd name="T11" fmla="*/ 310 h 666"/>
                <a:gd name="T12" fmla="*/ 653 w 848"/>
                <a:gd name="T13" fmla="*/ 0 h 666"/>
              </a:gdLst>
              <a:ahLst/>
              <a:cxnLst>
                <a:cxn ang="0">
                  <a:pos x="T0" y="T1"/>
                </a:cxn>
                <a:cxn ang="0">
                  <a:pos x="T2" y="T3"/>
                </a:cxn>
                <a:cxn ang="0">
                  <a:pos x="T4" y="T5"/>
                </a:cxn>
                <a:cxn ang="0">
                  <a:pos x="T6" y="T7"/>
                </a:cxn>
                <a:cxn ang="0">
                  <a:pos x="T8" y="T9"/>
                </a:cxn>
                <a:cxn ang="0">
                  <a:pos x="T10" y="T11"/>
                </a:cxn>
                <a:cxn ang="0">
                  <a:pos x="T12" y="T13"/>
                </a:cxn>
              </a:cxnLst>
              <a:rect l="0" t="0" r="r" b="b"/>
              <a:pathLst>
                <a:path w="848" h="666">
                  <a:moveTo>
                    <a:pt x="653" y="0"/>
                  </a:moveTo>
                  <a:lnTo>
                    <a:pt x="0" y="274"/>
                  </a:lnTo>
                  <a:lnTo>
                    <a:pt x="0" y="274"/>
                  </a:lnTo>
                  <a:lnTo>
                    <a:pt x="0" y="666"/>
                  </a:lnTo>
                  <a:lnTo>
                    <a:pt x="0" y="666"/>
                  </a:lnTo>
                  <a:lnTo>
                    <a:pt x="848" y="310"/>
                  </a:lnTo>
                  <a:lnTo>
                    <a:pt x="6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1">
              <a:extLst>
                <a:ext uri="{FF2B5EF4-FFF2-40B4-BE49-F238E27FC236}">
                  <a16:creationId xmlns:a16="http://schemas.microsoft.com/office/drawing/2014/main" id="{AC4DE194-ECED-DEF8-1B34-BF16EA03DFF9}"/>
                </a:ext>
              </a:extLst>
            </p:cNvPr>
            <p:cNvSpPr>
              <a:spLocks/>
            </p:cNvSpPr>
            <p:nvPr/>
          </p:nvSpPr>
          <p:spPr bwMode="auto">
            <a:xfrm>
              <a:off x="6092825" y="3873501"/>
              <a:ext cx="1825625" cy="1373188"/>
            </a:xfrm>
            <a:custGeom>
              <a:avLst/>
              <a:gdLst>
                <a:gd name="T0" fmla="*/ 903 w 1150"/>
                <a:gd name="T1" fmla="*/ 0 h 865"/>
                <a:gd name="T2" fmla="*/ 0 w 1150"/>
                <a:gd name="T3" fmla="*/ 378 h 865"/>
                <a:gd name="T4" fmla="*/ 0 w 1150"/>
                <a:gd name="T5" fmla="*/ 378 h 865"/>
                <a:gd name="T6" fmla="*/ 0 w 1150"/>
                <a:gd name="T7" fmla="*/ 865 h 865"/>
                <a:gd name="T8" fmla="*/ 1150 w 1150"/>
                <a:gd name="T9" fmla="*/ 385 h 865"/>
                <a:gd name="T10" fmla="*/ 903 w 1150"/>
                <a:gd name="T11" fmla="*/ 0 h 865"/>
              </a:gdLst>
              <a:ahLst/>
              <a:cxnLst>
                <a:cxn ang="0">
                  <a:pos x="T0" y="T1"/>
                </a:cxn>
                <a:cxn ang="0">
                  <a:pos x="T2" y="T3"/>
                </a:cxn>
                <a:cxn ang="0">
                  <a:pos x="T4" y="T5"/>
                </a:cxn>
                <a:cxn ang="0">
                  <a:pos x="T6" y="T7"/>
                </a:cxn>
                <a:cxn ang="0">
                  <a:pos x="T8" y="T9"/>
                </a:cxn>
                <a:cxn ang="0">
                  <a:pos x="T10" y="T11"/>
                </a:cxn>
              </a:cxnLst>
              <a:rect l="0" t="0" r="r" b="b"/>
              <a:pathLst>
                <a:path w="1150" h="865">
                  <a:moveTo>
                    <a:pt x="903" y="0"/>
                  </a:moveTo>
                  <a:lnTo>
                    <a:pt x="0" y="378"/>
                  </a:lnTo>
                  <a:lnTo>
                    <a:pt x="0" y="378"/>
                  </a:lnTo>
                  <a:lnTo>
                    <a:pt x="0" y="865"/>
                  </a:lnTo>
                  <a:lnTo>
                    <a:pt x="1150" y="385"/>
                  </a:lnTo>
                  <a:lnTo>
                    <a:pt x="903"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2">
              <a:extLst>
                <a:ext uri="{FF2B5EF4-FFF2-40B4-BE49-F238E27FC236}">
                  <a16:creationId xmlns:a16="http://schemas.microsoft.com/office/drawing/2014/main" id="{90E3ABA4-1DED-50B6-FA37-3EE2241EE87A}"/>
                </a:ext>
              </a:extLst>
            </p:cNvPr>
            <p:cNvSpPr>
              <a:spLocks/>
            </p:cNvSpPr>
            <p:nvPr/>
          </p:nvSpPr>
          <p:spPr bwMode="auto">
            <a:xfrm>
              <a:off x="6092825" y="3873501"/>
              <a:ext cx="1825625" cy="1373188"/>
            </a:xfrm>
            <a:custGeom>
              <a:avLst/>
              <a:gdLst>
                <a:gd name="T0" fmla="*/ 903 w 1150"/>
                <a:gd name="T1" fmla="*/ 0 h 865"/>
                <a:gd name="T2" fmla="*/ 0 w 1150"/>
                <a:gd name="T3" fmla="*/ 378 h 865"/>
                <a:gd name="T4" fmla="*/ 0 w 1150"/>
                <a:gd name="T5" fmla="*/ 378 h 865"/>
                <a:gd name="T6" fmla="*/ 0 w 1150"/>
                <a:gd name="T7" fmla="*/ 865 h 865"/>
                <a:gd name="T8" fmla="*/ 1150 w 1150"/>
                <a:gd name="T9" fmla="*/ 385 h 865"/>
                <a:gd name="T10" fmla="*/ 903 w 1150"/>
                <a:gd name="T11" fmla="*/ 0 h 865"/>
              </a:gdLst>
              <a:ahLst/>
              <a:cxnLst>
                <a:cxn ang="0">
                  <a:pos x="T0" y="T1"/>
                </a:cxn>
                <a:cxn ang="0">
                  <a:pos x="T2" y="T3"/>
                </a:cxn>
                <a:cxn ang="0">
                  <a:pos x="T4" y="T5"/>
                </a:cxn>
                <a:cxn ang="0">
                  <a:pos x="T6" y="T7"/>
                </a:cxn>
                <a:cxn ang="0">
                  <a:pos x="T8" y="T9"/>
                </a:cxn>
                <a:cxn ang="0">
                  <a:pos x="T10" y="T11"/>
                </a:cxn>
              </a:cxnLst>
              <a:rect l="0" t="0" r="r" b="b"/>
              <a:pathLst>
                <a:path w="1150" h="865">
                  <a:moveTo>
                    <a:pt x="903" y="0"/>
                  </a:moveTo>
                  <a:lnTo>
                    <a:pt x="0" y="378"/>
                  </a:lnTo>
                  <a:lnTo>
                    <a:pt x="0" y="378"/>
                  </a:lnTo>
                  <a:lnTo>
                    <a:pt x="0" y="865"/>
                  </a:lnTo>
                  <a:lnTo>
                    <a:pt x="1150" y="385"/>
                  </a:lnTo>
                  <a:lnTo>
                    <a:pt x="9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5">
              <a:extLst>
                <a:ext uri="{FF2B5EF4-FFF2-40B4-BE49-F238E27FC236}">
                  <a16:creationId xmlns:a16="http://schemas.microsoft.com/office/drawing/2014/main" id="{F59775E8-F7E0-51E4-0BFA-A43F34F4E500}"/>
                </a:ext>
              </a:extLst>
            </p:cNvPr>
            <p:cNvSpPr>
              <a:spLocks/>
            </p:cNvSpPr>
            <p:nvPr/>
          </p:nvSpPr>
          <p:spPr bwMode="auto">
            <a:xfrm>
              <a:off x="5133975" y="4846638"/>
              <a:ext cx="57150" cy="22225"/>
            </a:xfrm>
            <a:custGeom>
              <a:avLst/>
              <a:gdLst>
                <a:gd name="T0" fmla="*/ 0 w 36"/>
                <a:gd name="T1" fmla="*/ 0 h 14"/>
                <a:gd name="T2" fmla="*/ 0 w 36"/>
                <a:gd name="T3" fmla="*/ 0 h 14"/>
                <a:gd name="T4" fmla="*/ 36 w 36"/>
                <a:gd name="T5" fmla="*/ 14 h 14"/>
                <a:gd name="T6" fmla="*/ 0 w 36"/>
                <a:gd name="T7" fmla="*/ 0 h 14"/>
              </a:gdLst>
              <a:ahLst/>
              <a:cxnLst>
                <a:cxn ang="0">
                  <a:pos x="T0" y="T1"/>
                </a:cxn>
                <a:cxn ang="0">
                  <a:pos x="T2" y="T3"/>
                </a:cxn>
                <a:cxn ang="0">
                  <a:pos x="T4" y="T5"/>
                </a:cxn>
                <a:cxn ang="0">
                  <a:pos x="T6" y="T7"/>
                </a:cxn>
              </a:cxnLst>
              <a:rect l="0" t="0" r="r" b="b"/>
              <a:pathLst>
                <a:path w="36" h="14">
                  <a:moveTo>
                    <a:pt x="0" y="0"/>
                  </a:moveTo>
                  <a:lnTo>
                    <a:pt x="0" y="0"/>
                  </a:lnTo>
                  <a:lnTo>
                    <a:pt x="36"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6">
              <a:extLst>
                <a:ext uri="{FF2B5EF4-FFF2-40B4-BE49-F238E27FC236}">
                  <a16:creationId xmlns:a16="http://schemas.microsoft.com/office/drawing/2014/main" id="{43E4A84D-6181-BE28-2790-95D05697BA45}"/>
                </a:ext>
              </a:extLst>
            </p:cNvPr>
            <p:cNvSpPr>
              <a:spLocks/>
            </p:cNvSpPr>
            <p:nvPr/>
          </p:nvSpPr>
          <p:spPr bwMode="auto">
            <a:xfrm>
              <a:off x="5133975" y="4846638"/>
              <a:ext cx="57150" cy="22225"/>
            </a:xfrm>
            <a:custGeom>
              <a:avLst/>
              <a:gdLst>
                <a:gd name="T0" fmla="*/ 0 w 36"/>
                <a:gd name="T1" fmla="*/ 0 h 14"/>
                <a:gd name="T2" fmla="*/ 0 w 36"/>
                <a:gd name="T3" fmla="*/ 0 h 14"/>
                <a:gd name="T4" fmla="*/ 36 w 36"/>
                <a:gd name="T5" fmla="*/ 14 h 14"/>
                <a:gd name="T6" fmla="*/ 0 w 36"/>
                <a:gd name="T7" fmla="*/ 0 h 14"/>
              </a:gdLst>
              <a:ahLst/>
              <a:cxnLst>
                <a:cxn ang="0">
                  <a:pos x="T0" y="T1"/>
                </a:cxn>
                <a:cxn ang="0">
                  <a:pos x="T2" y="T3"/>
                </a:cxn>
                <a:cxn ang="0">
                  <a:pos x="T4" y="T5"/>
                </a:cxn>
                <a:cxn ang="0">
                  <a:pos x="T6" y="T7"/>
                </a:cxn>
              </a:cxnLst>
              <a:rect l="0" t="0" r="r" b="b"/>
              <a:pathLst>
                <a:path w="36" h="14">
                  <a:moveTo>
                    <a:pt x="0" y="0"/>
                  </a:moveTo>
                  <a:lnTo>
                    <a:pt x="0" y="0"/>
                  </a:lnTo>
                  <a:lnTo>
                    <a:pt x="36" y="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7">
              <a:extLst>
                <a:ext uri="{FF2B5EF4-FFF2-40B4-BE49-F238E27FC236}">
                  <a16:creationId xmlns:a16="http://schemas.microsoft.com/office/drawing/2014/main" id="{3557308E-FFD1-C4CD-5931-CF30F3929FD9}"/>
                </a:ext>
              </a:extLst>
            </p:cNvPr>
            <p:cNvSpPr>
              <a:spLocks/>
            </p:cNvSpPr>
            <p:nvPr/>
          </p:nvSpPr>
          <p:spPr bwMode="auto">
            <a:xfrm>
              <a:off x="5819775" y="4356101"/>
              <a:ext cx="53975" cy="22225"/>
            </a:xfrm>
            <a:custGeom>
              <a:avLst/>
              <a:gdLst>
                <a:gd name="T0" fmla="*/ 0 w 34"/>
                <a:gd name="T1" fmla="*/ 0 h 14"/>
                <a:gd name="T2" fmla="*/ 34 w 34"/>
                <a:gd name="T3" fmla="*/ 14 h 14"/>
                <a:gd name="T4" fmla="*/ 34 w 34"/>
                <a:gd name="T5" fmla="*/ 14 h 14"/>
                <a:gd name="T6" fmla="*/ 0 w 34"/>
                <a:gd name="T7" fmla="*/ 0 h 14"/>
              </a:gdLst>
              <a:ahLst/>
              <a:cxnLst>
                <a:cxn ang="0">
                  <a:pos x="T0" y="T1"/>
                </a:cxn>
                <a:cxn ang="0">
                  <a:pos x="T2" y="T3"/>
                </a:cxn>
                <a:cxn ang="0">
                  <a:pos x="T4" y="T5"/>
                </a:cxn>
                <a:cxn ang="0">
                  <a:pos x="T6" y="T7"/>
                </a:cxn>
              </a:cxnLst>
              <a:rect l="0" t="0" r="r" b="b"/>
              <a:pathLst>
                <a:path w="34" h="14">
                  <a:moveTo>
                    <a:pt x="0" y="0"/>
                  </a:moveTo>
                  <a:lnTo>
                    <a:pt x="34" y="14"/>
                  </a:lnTo>
                  <a:lnTo>
                    <a:pt x="34" y="14"/>
                  </a:lnTo>
                  <a:lnTo>
                    <a:pt x="0" y="0"/>
                  </a:lnTo>
                  <a:close/>
                </a:path>
              </a:pathLst>
            </a:custGeom>
            <a:solidFill>
              <a:srgbClr val="639F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8">
              <a:extLst>
                <a:ext uri="{FF2B5EF4-FFF2-40B4-BE49-F238E27FC236}">
                  <a16:creationId xmlns:a16="http://schemas.microsoft.com/office/drawing/2014/main" id="{E80E1980-8BEB-31E3-0783-61C8F0DBC1A5}"/>
                </a:ext>
              </a:extLst>
            </p:cNvPr>
            <p:cNvSpPr>
              <a:spLocks/>
            </p:cNvSpPr>
            <p:nvPr/>
          </p:nvSpPr>
          <p:spPr bwMode="auto">
            <a:xfrm>
              <a:off x="5819775" y="4356101"/>
              <a:ext cx="53975" cy="22225"/>
            </a:xfrm>
            <a:custGeom>
              <a:avLst/>
              <a:gdLst>
                <a:gd name="T0" fmla="*/ 0 w 34"/>
                <a:gd name="T1" fmla="*/ 0 h 14"/>
                <a:gd name="T2" fmla="*/ 34 w 34"/>
                <a:gd name="T3" fmla="*/ 14 h 14"/>
                <a:gd name="T4" fmla="*/ 34 w 34"/>
                <a:gd name="T5" fmla="*/ 14 h 14"/>
                <a:gd name="T6" fmla="*/ 0 w 34"/>
                <a:gd name="T7" fmla="*/ 0 h 14"/>
              </a:gdLst>
              <a:ahLst/>
              <a:cxnLst>
                <a:cxn ang="0">
                  <a:pos x="T0" y="T1"/>
                </a:cxn>
                <a:cxn ang="0">
                  <a:pos x="T2" y="T3"/>
                </a:cxn>
                <a:cxn ang="0">
                  <a:pos x="T4" y="T5"/>
                </a:cxn>
                <a:cxn ang="0">
                  <a:pos x="T6" y="T7"/>
                </a:cxn>
              </a:cxnLst>
              <a:rect l="0" t="0" r="r" b="b"/>
              <a:pathLst>
                <a:path w="34" h="14">
                  <a:moveTo>
                    <a:pt x="0" y="0"/>
                  </a:moveTo>
                  <a:lnTo>
                    <a:pt x="34" y="14"/>
                  </a:lnTo>
                  <a:lnTo>
                    <a:pt x="34" y="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1">
              <a:extLst>
                <a:ext uri="{FF2B5EF4-FFF2-40B4-BE49-F238E27FC236}">
                  <a16:creationId xmlns:a16="http://schemas.microsoft.com/office/drawing/2014/main" id="{0A521336-C0A1-AB27-EFF1-6F961963A698}"/>
                </a:ext>
              </a:extLst>
            </p:cNvPr>
            <p:cNvSpPr>
              <a:spLocks/>
            </p:cNvSpPr>
            <p:nvPr/>
          </p:nvSpPr>
          <p:spPr bwMode="auto">
            <a:xfrm>
              <a:off x="6164263" y="1720851"/>
              <a:ext cx="153988" cy="246063"/>
            </a:xfrm>
            <a:custGeom>
              <a:avLst/>
              <a:gdLst>
                <a:gd name="T0" fmla="*/ 0 w 97"/>
                <a:gd name="T1" fmla="*/ 0 h 155"/>
                <a:gd name="T2" fmla="*/ 97 w 97"/>
                <a:gd name="T3" fmla="*/ 155 h 155"/>
                <a:gd name="T4" fmla="*/ 0 w 97"/>
                <a:gd name="T5" fmla="*/ 0 h 155"/>
              </a:gdLst>
              <a:ahLst/>
              <a:cxnLst>
                <a:cxn ang="0">
                  <a:pos x="T0" y="T1"/>
                </a:cxn>
                <a:cxn ang="0">
                  <a:pos x="T2" y="T3"/>
                </a:cxn>
                <a:cxn ang="0">
                  <a:pos x="T4" y="T5"/>
                </a:cxn>
              </a:cxnLst>
              <a:rect l="0" t="0" r="r" b="b"/>
              <a:pathLst>
                <a:path w="97" h="155">
                  <a:moveTo>
                    <a:pt x="0" y="0"/>
                  </a:moveTo>
                  <a:lnTo>
                    <a:pt x="97" y="15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2">
              <a:extLst>
                <a:ext uri="{FF2B5EF4-FFF2-40B4-BE49-F238E27FC236}">
                  <a16:creationId xmlns:a16="http://schemas.microsoft.com/office/drawing/2014/main" id="{4437C478-32DA-65BD-D27C-E2586A5F3926}"/>
                </a:ext>
              </a:extLst>
            </p:cNvPr>
            <p:cNvSpPr>
              <a:spLocks/>
            </p:cNvSpPr>
            <p:nvPr/>
          </p:nvSpPr>
          <p:spPr bwMode="auto">
            <a:xfrm>
              <a:off x="6164263" y="1720851"/>
              <a:ext cx="153988" cy="246063"/>
            </a:xfrm>
            <a:custGeom>
              <a:avLst/>
              <a:gdLst>
                <a:gd name="T0" fmla="*/ 0 w 97"/>
                <a:gd name="T1" fmla="*/ 0 h 155"/>
                <a:gd name="T2" fmla="*/ 97 w 97"/>
                <a:gd name="T3" fmla="*/ 155 h 155"/>
                <a:gd name="T4" fmla="*/ 0 w 97"/>
                <a:gd name="T5" fmla="*/ 0 h 155"/>
              </a:gdLst>
              <a:ahLst/>
              <a:cxnLst>
                <a:cxn ang="0">
                  <a:pos x="T0" y="T1"/>
                </a:cxn>
                <a:cxn ang="0">
                  <a:pos x="T2" y="T3"/>
                </a:cxn>
                <a:cxn ang="0">
                  <a:pos x="T4" y="T5"/>
                </a:cxn>
              </a:cxnLst>
              <a:rect l="0" t="0" r="r" b="b"/>
              <a:pathLst>
                <a:path w="97" h="155">
                  <a:moveTo>
                    <a:pt x="0" y="0"/>
                  </a:moveTo>
                  <a:lnTo>
                    <a:pt x="97" y="15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4">
              <a:extLst>
                <a:ext uri="{FF2B5EF4-FFF2-40B4-BE49-F238E27FC236}">
                  <a16:creationId xmlns:a16="http://schemas.microsoft.com/office/drawing/2014/main" id="{0F43FBE2-8FFD-E5DB-D8AD-DFCB43157890}"/>
                </a:ext>
              </a:extLst>
            </p:cNvPr>
            <p:cNvSpPr>
              <a:spLocks/>
            </p:cNvSpPr>
            <p:nvPr/>
          </p:nvSpPr>
          <p:spPr bwMode="auto">
            <a:xfrm>
              <a:off x="5541963" y="1652588"/>
              <a:ext cx="550863" cy="903288"/>
            </a:xfrm>
            <a:custGeom>
              <a:avLst/>
              <a:gdLst>
                <a:gd name="T0" fmla="*/ 347 w 347"/>
                <a:gd name="T1" fmla="*/ 0 h 569"/>
                <a:gd name="T2" fmla="*/ 299 w 347"/>
                <a:gd name="T3" fmla="*/ 48 h 569"/>
                <a:gd name="T4" fmla="*/ 0 w 347"/>
                <a:gd name="T5" fmla="*/ 521 h 569"/>
                <a:gd name="T6" fmla="*/ 118 w 347"/>
                <a:gd name="T7" fmla="*/ 569 h 569"/>
                <a:gd name="T8" fmla="*/ 347 w 347"/>
                <a:gd name="T9" fmla="*/ 340 h 569"/>
                <a:gd name="T10" fmla="*/ 347 w 347"/>
                <a:gd name="T11" fmla="*/ 0 h 569"/>
              </a:gdLst>
              <a:ahLst/>
              <a:cxnLst>
                <a:cxn ang="0">
                  <a:pos x="T0" y="T1"/>
                </a:cxn>
                <a:cxn ang="0">
                  <a:pos x="T2" y="T3"/>
                </a:cxn>
                <a:cxn ang="0">
                  <a:pos x="T4" y="T5"/>
                </a:cxn>
                <a:cxn ang="0">
                  <a:pos x="T6" y="T7"/>
                </a:cxn>
                <a:cxn ang="0">
                  <a:pos x="T8" y="T9"/>
                </a:cxn>
                <a:cxn ang="0">
                  <a:pos x="T10" y="T11"/>
                </a:cxn>
              </a:cxnLst>
              <a:rect l="0" t="0" r="r" b="b"/>
              <a:pathLst>
                <a:path w="347" h="569">
                  <a:moveTo>
                    <a:pt x="347" y="0"/>
                  </a:moveTo>
                  <a:lnTo>
                    <a:pt x="299" y="48"/>
                  </a:lnTo>
                  <a:lnTo>
                    <a:pt x="0" y="521"/>
                  </a:lnTo>
                  <a:lnTo>
                    <a:pt x="118" y="569"/>
                  </a:lnTo>
                  <a:lnTo>
                    <a:pt x="347" y="340"/>
                  </a:lnTo>
                  <a:lnTo>
                    <a:pt x="3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5">
              <a:extLst>
                <a:ext uri="{FF2B5EF4-FFF2-40B4-BE49-F238E27FC236}">
                  <a16:creationId xmlns:a16="http://schemas.microsoft.com/office/drawing/2014/main" id="{961B1BBE-33C3-64F0-C87F-F6BD4ADCA96F}"/>
                </a:ext>
              </a:extLst>
            </p:cNvPr>
            <p:cNvSpPr>
              <a:spLocks/>
            </p:cNvSpPr>
            <p:nvPr/>
          </p:nvSpPr>
          <p:spPr bwMode="auto">
            <a:xfrm>
              <a:off x="6443663" y="2162176"/>
              <a:ext cx="33338" cy="53975"/>
            </a:xfrm>
            <a:custGeom>
              <a:avLst/>
              <a:gdLst>
                <a:gd name="T0" fmla="*/ 0 w 21"/>
                <a:gd name="T1" fmla="*/ 0 h 34"/>
                <a:gd name="T2" fmla="*/ 21 w 21"/>
                <a:gd name="T3" fmla="*/ 34 h 34"/>
                <a:gd name="T4" fmla="*/ 0 w 21"/>
                <a:gd name="T5" fmla="*/ 0 h 34"/>
              </a:gdLst>
              <a:ahLst/>
              <a:cxnLst>
                <a:cxn ang="0">
                  <a:pos x="T0" y="T1"/>
                </a:cxn>
                <a:cxn ang="0">
                  <a:pos x="T2" y="T3"/>
                </a:cxn>
                <a:cxn ang="0">
                  <a:pos x="T4" y="T5"/>
                </a:cxn>
              </a:cxnLst>
              <a:rect l="0" t="0" r="r" b="b"/>
              <a:pathLst>
                <a:path w="21" h="34">
                  <a:moveTo>
                    <a:pt x="0" y="0"/>
                  </a:moveTo>
                  <a:lnTo>
                    <a:pt x="21" y="3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6">
              <a:extLst>
                <a:ext uri="{FF2B5EF4-FFF2-40B4-BE49-F238E27FC236}">
                  <a16:creationId xmlns:a16="http://schemas.microsoft.com/office/drawing/2014/main" id="{7217D24E-D4A6-7A4B-0E99-CD4A438B36E5}"/>
                </a:ext>
              </a:extLst>
            </p:cNvPr>
            <p:cNvSpPr>
              <a:spLocks/>
            </p:cNvSpPr>
            <p:nvPr/>
          </p:nvSpPr>
          <p:spPr bwMode="auto">
            <a:xfrm>
              <a:off x="6443663" y="2162176"/>
              <a:ext cx="33338" cy="53975"/>
            </a:xfrm>
            <a:custGeom>
              <a:avLst/>
              <a:gdLst>
                <a:gd name="T0" fmla="*/ 0 w 21"/>
                <a:gd name="T1" fmla="*/ 0 h 34"/>
                <a:gd name="T2" fmla="*/ 21 w 21"/>
                <a:gd name="T3" fmla="*/ 34 h 34"/>
                <a:gd name="T4" fmla="*/ 0 w 21"/>
                <a:gd name="T5" fmla="*/ 0 h 34"/>
              </a:gdLst>
              <a:ahLst/>
              <a:cxnLst>
                <a:cxn ang="0">
                  <a:pos x="T0" y="T1"/>
                </a:cxn>
                <a:cxn ang="0">
                  <a:pos x="T2" y="T3"/>
                </a:cxn>
                <a:cxn ang="0">
                  <a:pos x="T4" y="T5"/>
                </a:cxn>
              </a:cxnLst>
              <a:rect l="0" t="0" r="r" b="b"/>
              <a:pathLst>
                <a:path w="21" h="34">
                  <a:moveTo>
                    <a:pt x="0" y="0"/>
                  </a:moveTo>
                  <a:lnTo>
                    <a:pt x="21" y="3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7">
              <a:extLst>
                <a:ext uri="{FF2B5EF4-FFF2-40B4-BE49-F238E27FC236}">
                  <a16:creationId xmlns:a16="http://schemas.microsoft.com/office/drawing/2014/main" id="{31153408-EB4A-16D9-6C6A-A633427B3E1C}"/>
                </a:ext>
              </a:extLst>
            </p:cNvPr>
            <p:cNvSpPr>
              <a:spLocks/>
            </p:cNvSpPr>
            <p:nvPr/>
          </p:nvSpPr>
          <p:spPr bwMode="auto">
            <a:xfrm>
              <a:off x="6477000" y="2216151"/>
              <a:ext cx="7938" cy="11113"/>
            </a:xfrm>
            <a:custGeom>
              <a:avLst/>
              <a:gdLst>
                <a:gd name="T0" fmla="*/ 0 w 5"/>
                <a:gd name="T1" fmla="*/ 0 h 7"/>
                <a:gd name="T2" fmla="*/ 5 w 5"/>
                <a:gd name="T3" fmla="*/ 7 h 7"/>
                <a:gd name="T4" fmla="*/ 0 w 5"/>
                <a:gd name="T5" fmla="*/ 0 h 7"/>
              </a:gdLst>
              <a:ahLst/>
              <a:cxnLst>
                <a:cxn ang="0">
                  <a:pos x="T0" y="T1"/>
                </a:cxn>
                <a:cxn ang="0">
                  <a:pos x="T2" y="T3"/>
                </a:cxn>
                <a:cxn ang="0">
                  <a:pos x="T4" y="T5"/>
                </a:cxn>
              </a:cxnLst>
              <a:rect l="0" t="0" r="r" b="b"/>
              <a:pathLst>
                <a:path w="5" h="7">
                  <a:moveTo>
                    <a:pt x="0" y="0"/>
                  </a:moveTo>
                  <a:lnTo>
                    <a:pt x="5" y="7"/>
                  </a:lnTo>
                  <a:lnTo>
                    <a:pt x="0" y="0"/>
                  </a:lnTo>
                  <a:close/>
                </a:path>
              </a:pathLst>
            </a:custGeom>
            <a:solidFill>
              <a:srgbClr val="D67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8">
              <a:extLst>
                <a:ext uri="{FF2B5EF4-FFF2-40B4-BE49-F238E27FC236}">
                  <a16:creationId xmlns:a16="http://schemas.microsoft.com/office/drawing/2014/main" id="{9379025E-48CD-AEBA-E155-6A4875FDABDC}"/>
                </a:ext>
              </a:extLst>
            </p:cNvPr>
            <p:cNvSpPr>
              <a:spLocks/>
            </p:cNvSpPr>
            <p:nvPr/>
          </p:nvSpPr>
          <p:spPr bwMode="auto">
            <a:xfrm>
              <a:off x="6477000" y="2216151"/>
              <a:ext cx="7938" cy="11113"/>
            </a:xfrm>
            <a:custGeom>
              <a:avLst/>
              <a:gdLst>
                <a:gd name="T0" fmla="*/ 0 w 5"/>
                <a:gd name="T1" fmla="*/ 0 h 7"/>
                <a:gd name="T2" fmla="*/ 5 w 5"/>
                <a:gd name="T3" fmla="*/ 7 h 7"/>
                <a:gd name="T4" fmla="*/ 0 w 5"/>
                <a:gd name="T5" fmla="*/ 0 h 7"/>
              </a:gdLst>
              <a:ahLst/>
              <a:cxnLst>
                <a:cxn ang="0">
                  <a:pos x="T0" y="T1"/>
                </a:cxn>
                <a:cxn ang="0">
                  <a:pos x="T2" y="T3"/>
                </a:cxn>
                <a:cxn ang="0">
                  <a:pos x="T4" y="T5"/>
                </a:cxn>
              </a:cxnLst>
              <a:rect l="0" t="0" r="r" b="b"/>
              <a:pathLst>
                <a:path w="5" h="7">
                  <a:moveTo>
                    <a:pt x="0" y="0"/>
                  </a:moveTo>
                  <a:lnTo>
                    <a:pt x="5"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0">
              <a:extLst>
                <a:ext uri="{FF2B5EF4-FFF2-40B4-BE49-F238E27FC236}">
                  <a16:creationId xmlns:a16="http://schemas.microsoft.com/office/drawing/2014/main" id="{7E1CCC4C-86BA-0693-AE19-DB7E82CC3A79}"/>
                </a:ext>
              </a:extLst>
            </p:cNvPr>
            <p:cNvSpPr>
              <a:spLocks/>
            </p:cNvSpPr>
            <p:nvPr/>
          </p:nvSpPr>
          <p:spPr bwMode="auto">
            <a:xfrm>
              <a:off x="5838825" y="2347913"/>
              <a:ext cx="254000" cy="334963"/>
            </a:xfrm>
            <a:custGeom>
              <a:avLst/>
              <a:gdLst>
                <a:gd name="T0" fmla="*/ 160 w 160"/>
                <a:gd name="T1" fmla="*/ 0 h 211"/>
                <a:gd name="T2" fmla="*/ 0 w 160"/>
                <a:gd name="T3" fmla="*/ 159 h 211"/>
                <a:gd name="T4" fmla="*/ 50 w 160"/>
                <a:gd name="T5" fmla="*/ 181 h 211"/>
                <a:gd name="T6" fmla="*/ 119 w 160"/>
                <a:gd name="T7" fmla="*/ 211 h 211"/>
                <a:gd name="T8" fmla="*/ 160 w 160"/>
                <a:gd name="T9" fmla="*/ 171 h 211"/>
                <a:gd name="T10" fmla="*/ 160 w 160"/>
                <a:gd name="T11" fmla="*/ 0 h 211"/>
              </a:gdLst>
              <a:ahLst/>
              <a:cxnLst>
                <a:cxn ang="0">
                  <a:pos x="T0" y="T1"/>
                </a:cxn>
                <a:cxn ang="0">
                  <a:pos x="T2" y="T3"/>
                </a:cxn>
                <a:cxn ang="0">
                  <a:pos x="T4" y="T5"/>
                </a:cxn>
                <a:cxn ang="0">
                  <a:pos x="T6" y="T7"/>
                </a:cxn>
                <a:cxn ang="0">
                  <a:pos x="T8" y="T9"/>
                </a:cxn>
                <a:cxn ang="0">
                  <a:pos x="T10" y="T11"/>
                </a:cxn>
              </a:cxnLst>
              <a:rect l="0" t="0" r="r" b="b"/>
              <a:pathLst>
                <a:path w="160" h="211">
                  <a:moveTo>
                    <a:pt x="160" y="0"/>
                  </a:moveTo>
                  <a:lnTo>
                    <a:pt x="0" y="159"/>
                  </a:lnTo>
                  <a:lnTo>
                    <a:pt x="50" y="181"/>
                  </a:lnTo>
                  <a:lnTo>
                    <a:pt x="119" y="211"/>
                  </a:lnTo>
                  <a:lnTo>
                    <a:pt x="160" y="171"/>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1">
              <a:extLst>
                <a:ext uri="{FF2B5EF4-FFF2-40B4-BE49-F238E27FC236}">
                  <a16:creationId xmlns:a16="http://schemas.microsoft.com/office/drawing/2014/main" id="{8177E34E-1CBA-31CE-7B1E-6572F267ECA0}"/>
                </a:ext>
              </a:extLst>
            </p:cNvPr>
            <p:cNvSpPr>
              <a:spLocks/>
            </p:cNvSpPr>
            <p:nvPr/>
          </p:nvSpPr>
          <p:spPr bwMode="auto">
            <a:xfrm>
              <a:off x="5145088" y="3106738"/>
              <a:ext cx="139700" cy="55563"/>
            </a:xfrm>
            <a:custGeom>
              <a:avLst/>
              <a:gdLst>
                <a:gd name="T0" fmla="*/ 0 w 88"/>
                <a:gd name="T1" fmla="*/ 0 h 35"/>
                <a:gd name="T2" fmla="*/ 88 w 88"/>
                <a:gd name="T3" fmla="*/ 35 h 35"/>
                <a:gd name="T4" fmla="*/ 88 w 88"/>
                <a:gd name="T5" fmla="*/ 35 h 35"/>
                <a:gd name="T6" fmla="*/ 0 w 88"/>
                <a:gd name="T7" fmla="*/ 0 h 35"/>
              </a:gdLst>
              <a:ahLst/>
              <a:cxnLst>
                <a:cxn ang="0">
                  <a:pos x="T0" y="T1"/>
                </a:cxn>
                <a:cxn ang="0">
                  <a:pos x="T2" y="T3"/>
                </a:cxn>
                <a:cxn ang="0">
                  <a:pos x="T4" y="T5"/>
                </a:cxn>
                <a:cxn ang="0">
                  <a:pos x="T6" y="T7"/>
                </a:cxn>
              </a:cxnLst>
              <a:rect l="0" t="0" r="r" b="b"/>
              <a:pathLst>
                <a:path w="88" h="35">
                  <a:moveTo>
                    <a:pt x="0" y="0"/>
                  </a:moveTo>
                  <a:lnTo>
                    <a:pt x="88" y="35"/>
                  </a:lnTo>
                  <a:lnTo>
                    <a:pt x="88"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2">
              <a:extLst>
                <a:ext uri="{FF2B5EF4-FFF2-40B4-BE49-F238E27FC236}">
                  <a16:creationId xmlns:a16="http://schemas.microsoft.com/office/drawing/2014/main" id="{B3F22C78-0150-E2E7-9B05-473AD4D6F185}"/>
                </a:ext>
              </a:extLst>
            </p:cNvPr>
            <p:cNvSpPr>
              <a:spLocks/>
            </p:cNvSpPr>
            <p:nvPr/>
          </p:nvSpPr>
          <p:spPr bwMode="auto">
            <a:xfrm>
              <a:off x="5145088" y="3106738"/>
              <a:ext cx="139700" cy="55563"/>
            </a:xfrm>
            <a:custGeom>
              <a:avLst/>
              <a:gdLst>
                <a:gd name="T0" fmla="*/ 0 w 88"/>
                <a:gd name="T1" fmla="*/ 0 h 35"/>
                <a:gd name="T2" fmla="*/ 88 w 88"/>
                <a:gd name="T3" fmla="*/ 35 h 35"/>
                <a:gd name="T4" fmla="*/ 88 w 88"/>
                <a:gd name="T5" fmla="*/ 35 h 35"/>
                <a:gd name="T6" fmla="*/ 0 w 88"/>
                <a:gd name="T7" fmla="*/ 0 h 35"/>
              </a:gdLst>
              <a:ahLst/>
              <a:cxnLst>
                <a:cxn ang="0">
                  <a:pos x="T0" y="T1"/>
                </a:cxn>
                <a:cxn ang="0">
                  <a:pos x="T2" y="T3"/>
                </a:cxn>
                <a:cxn ang="0">
                  <a:pos x="T4" y="T5"/>
                </a:cxn>
                <a:cxn ang="0">
                  <a:pos x="T6" y="T7"/>
                </a:cxn>
              </a:cxnLst>
              <a:rect l="0" t="0" r="r" b="b"/>
              <a:pathLst>
                <a:path w="88" h="35">
                  <a:moveTo>
                    <a:pt x="0" y="0"/>
                  </a:moveTo>
                  <a:lnTo>
                    <a:pt x="88" y="35"/>
                  </a:lnTo>
                  <a:lnTo>
                    <a:pt x="88" y="3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3">
              <a:extLst>
                <a:ext uri="{FF2B5EF4-FFF2-40B4-BE49-F238E27FC236}">
                  <a16:creationId xmlns:a16="http://schemas.microsoft.com/office/drawing/2014/main" id="{696B13C3-446E-FCF9-F247-062FEBD46194}"/>
                </a:ext>
              </a:extLst>
            </p:cNvPr>
            <p:cNvSpPr>
              <a:spLocks/>
            </p:cNvSpPr>
            <p:nvPr/>
          </p:nvSpPr>
          <p:spPr bwMode="auto">
            <a:xfrm>
              <a:off x="5284788" y="3162301"/>
              <a:ext cx="52388" cy="23813"/>
            </a:xfrm>
            <a:custGeom>
              <a:avLst/>
              <a:gdLst>
                <a:gd name="T0" fmla="*/ 0 w 33"/>
                <a:gd name="T1" fmla="*/ 0 h 15"/>
                <a:gd name="T2" fmla="*/ 0 w 33"/>
                <a:gd name="T3" fmla="*/ 0 h 15"/>
                <a:gd name="T4" fmla="*/ 33 w 33"/>
                <a:gd name="T5" fmla="*/ 15 h 15"/>
                <a:gd name="T6" fmla="*/ 0 w 33"/>
                <a:gd name="T7" fmla="*/ 0 h 15"/>
              </a:gdLst>
              <a:ahLst/>
              <a:cxnLst>
                <a:cxn ang="0">
                  <a:pos x="T0" y="T1"/>
                </a:cxn>
                <a:cxn ang="0">
                  <a:pos x="T2" y="T3"/>
                </a:cxn>
                <a:cxn ang="0">
                  <a:pos x="T4" y="T5"/>
                </a:cxn>
                <a:cxn ang="0">
                  <a:pos x="T6" y="T7"/>
                </a:cxn>
              </a:cxnLst>
              <a:rect l="0" t="0" r="r" b="b"/>
              <a:pathLst>
                <a:path w="33" h="15">
                  <a:moveTo>
                    <a:pt x="0" y="0"/>
                  </a:moveTo>
                  <a:lnTo>
                    <a:pt x="0" y="0"/>
                  </a:lnTo>
                  <a:lnTo>
                    <a:pt x="33" y="15"/>
                  </a:lnTo>
                  <a:lnTo>
                    <a:pt x="0" y="0"/>
                  </a:lnTo>
                  <a:close/>
                </a:path>
              </a:pathLst>
            </a:custGeom>
            <a:solidFill>
              <a:srgbClr val="C2A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4">
              <a:extLst>
                <a:ext uri="{FF2B5EF4-FFF2-40B4-BE49-F238E27FC236}">
                  <a16:creationId xmlns:a16="http://schemas.microsoft.com/office/drawing/2014/main" id="{324006E0-BB7A-F081-4848-1BB2EED17484}"/>
                </a:ext>
              </a:extLst>
            </p:cNvPr>
            <p:cNvSpPr>
              <a:spLocks/>
            </p:cNvSpPr>
            <p:nvPr/>
          </p:nvSpPr>
          <p:spPr bwMode="auto">
            <a:xfrm>
              <a:off x="5284788" y="3162301"/>
              <a:ext cx="52388" cy="23813"/>
            </a:xfrm>
            <a:custGeom>
              <a:avLst/>
              <a:gdLst>
                <a:gd name="T0" fmla="*/ 0 w 33"/>
                <a:gd name="T1" fmla="*/ 0 h 15"/>
                <a:gd name="T2" fmla="*/ 0 w 33"/>
                <a:gd name="T3" fmla="*/ 0 h 15"/>
                <a:gd name="T4" fmla="*/ 33 w 33"/>
                <a:gd name="T5" fmla="*/ 15 h 15"/>
                <a:gd name="T6" fmla="*/ 0 w 33"/>
                <a:gd name="T7" fmla="*/ 0 h 15"/>
              </a:gdLst>
              <a:ahLst/>
              <a:cxnLst>
                <a:cxn ang="0">
                  <a:pos x="T0" y="T1"/>
                </a:cxn>
                <a:cxn ang="0">
                  <a:pos x="T2" y="T3"/>
                </a:cxn>
                <a:cxn ang="0">
                  <a:pos x="T4" y="T5"/>
                </a:cxn>
                <a:cxn ang="0">
                  <a:pos x="T6" y="T7"/>
                </a:cxn>
              </a:cxnLst>
              <a:rect l="0" t="0" r="r" b="b"/>
              <a:pathLst>
                <a:path w="33" h="15">
                  <a:moveTo>
                    <a:pt x="0" y="0"/>
                  </a:moveTo>
                  <a:lnTo>
                    <a:pt x="0" y="0"/>
                  </a:lnTo>
                  <a:lnTo>
                    <a:pt x="33"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a:extLst>
                <a:ext uri="{FF2B5EF4-FFF2-40B4-BE49-F238E27FC236}">
                  <a16:creationId xmlns:a16="http://schemas.microsoft.com/office/drawing/2014/main" id="{E7E2DB32-1436-0443-8167-4610F86BCA91}"/>
                </a:ext>
              </a:extLst>
            </p:cNvPr>
            <p:cNvSpPr>
              <a:spLocks/>
            </p:cNvSpPr>
            <p:nvPr/>
          </p:nvSpPr>
          <p:spPr bwMode="auto">
            <a:xfrm>
              <a:off x="5145088" y="2616201"/>
              <a:ext cx="630238" cy="569913"/>
            </a:xfrm>
            <a:custGeom>
              <a:avLst/>
              <a:gdLst>
                <a:gd name="T0" fmla="*/ 195 w 397"/>
                <a:gd name="T1" fmla="*/ 0 h 359"/>
                <a:gd name="T2" fmla="*/ 0 w 397"/>
                <a:gd name="T3" fmla="*/ 309 h 359"/>
                <a:gd name="T4" fmla="*/ 88 w 397"/>
                <a:gd name="T5" fmla="*/ 344 h 359"/>
                <a:gd name="T6" fmla="*/ 121 w 397"/>
                <a:gd name="T7" fmla="*/ 359 h 359"/>
                <a:gd name="T8" fmla="*/ 397 w 397"/>
                <a:gd name="T9" fmla="*/ 83 h 359"/>
                <a:gd name="T10" fmla="*/ 195 w 397"/>
                <a:gd name="T11" fmla="*/ 0 h 359"/>
              </a:gdLst>
              <a:ahLst/>
              <a:cxnLst>
                <a:cxn ang="0">
                  <a:pos x="T0" y="T1"/>
                </a:cxn>
                <a:cxn ang="0">
                  <a:pos x="T2" y="T3"/>
                </a:cxn>
                <a:cxn ang="0">
                  <a:pos x="T4" y="T5"/>
                </a:cxn>
                <a:cxn ang="0">
                  <a:pos x="T6" y="T7"/>
                </a:cxn>
                <a:cxn ang="0">
                  <a:pos x="T8" y="T9"/>
                </a:cxn>
                <a:cxn ang="0">
                  <a:pos x="T10" y="T11"/>
                </a:cxn>
              </a:cxnLst>
              <a:rect l="0" t="0" r="r" b="b"/>
              <a:pathLst>
                <a:path w="397" h="359">
                  <a:moveTo>
                    <a:pt x="195" y="0"/>
                  </a:moveTo>
                  <a:lnTo>
                    <a:pt x="0" y="309"/>
                  </a:lnTo>
                  <a:lnTo>
                    <a:pt x="88" y="344"/>
                  </a:lnTo>
                  <a:lnTo>
                    <a:pt x="121" y="359"/>
                  </a:lnTo>
                  <a:lnTo>
                    <a:pt x="397" y="83"/>
                  </a:lnTo>
                  <a:lnTo>
                    <a:pt x="1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7">
              <a:extLst>
                <a:ext uri="{FF2B5EF4-FFF2-40B4-BE49-F238E27FC236}">
                  <a16:creationId xmlns:a16="http://schemas.microsoft.com/office/drawing/2014/main" id="{249D81B0-35F4-7D01-C489-67E734689A4D}"/>
                </a:ext>
              </a:extLst>
            </p:cNvPr>
            <p:cNvSpPr>
              <a:spLocks/>
            </p:cNvSpPr>
            <p:nvPr/>
          </p:nvSpPr>
          <p:spPr bwMode="auto">
            <a:xfrm>
              <a:off x="5454650" y="2616201"/>
              <a:ext cx="320675" cy="131763"/>
            </a:xfrm>
            <a:custGeom>
              <a:avLst/>
              <a:gdLst>
                <a:gd name="T0" fmla="*/ 0 w 202"/>
                <a:gd name="T1" fmla="*/ 0 h 83"/>
                <a:gd name="T2" fmla="*/ 0 w 202"/>
                <a:gd name="T3" fmla="*/ 0 h 83"/>
                <a:gd name="T4" fmla="*/ 202 w 202"/>
                <a:gd name="T5" fmla="*/ 83 h 83"/>
                <a:gd name="T6" fmla="*/ 202 w 202"/>
                <a:gd name="T7" fmla="*/ 83 h 83"/>
                <a:gd name="T8" fmla="*/ 0 w 202"/>
                <a:gd name="T9" fmla="*/ 0 h 83"/>
              </a:gdLst>
              <a:ahLst/>
              <a:cxnLst>
                <a:cxn ang="0">
                  <a:pos x="T0" y="T1"/>
                </a:cxn>
                <a:cxn ang="0">
                  <a:pos x="T2" y="T3"/>
                </a:cxn>
                <a:cxn ang="0">
                  <a:pos x="T4" y="T5"/>
                </a:cxn>
                <a:cxn ang="0">
                  <a:pos x="T6" y="T7"/>
                </a:cxn>
                <a:cxn ang="0">
                  <a:pos x="T8" y="T9"/>
                </a:cxn>
              </a:cxnLst>
              <a:rect l="0" t="0" r="r" b="b"/>
              <a:pathLst>
                <a:path w="202" h="83">
                  <a:moveTo>
                    <a:pt x="0" y="0"/>
                  </a:moveTo>
                  <a:lnTo>
                    <a:pt x="0" y="0"/>
                  </a:lnTo>
                  <a:lnTo>
                    <a:pt x="202" y="83"/>
                  </a:lnTo>
                  <a:lnTo>
                    <a:pt x="202" y="83"/>
                  </a:lnTo>
                  <a:lnTo>
                    <a:pt x="0" y="0"/>
                  </a:lnTo>
                  <a:close/>
                </a:path>
              </a:pathLst>
            </a:custGeom>
            <a:solidFill>
              <a:srgbClr val="BB80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8">
              <a:extLst>
                <a:ext uri="{FF2B5EF4-FFF2-40B4-BE49-F238E27FC236}">
                  <a16:creationId xmlns:a16="http://schemas.microsoft.com/office/drawing/2014/main" id="{424E0EB1-1303-3BBF-1E1B-E4FDEB1070F6}"/>
                </a:ext>
              </a:extLst>
            </p:cNvPr>
            <p:cNvSpPr>
              <a:spLocks/>
            </p:cNvSpPr>
            <p:nvPr/>
          </p:nvSpPr>
          <p:spPr bwMode="auto">
            <a:xfrm>
              <a:off x="5454650" y="2616201"/>
              <a:ext cx="320675" cy="131763"/>
            </a:xfrm>
            <a:custGeom>
              <a:avLst/>
              <a:gdLst>
                <a:gd name="T0" fmla="*/ 0 w 202"/>
                <a:gd name="T1" fmla="*/ 0 h 83"/>
                <a:gd name="T2" fmla="*/ 0 w 202"/>
                <a:gd name="T3" fmla="*/ 0 h 83"/>
                <a:gd name="T4" fmla="*/ 202 w 202"/>
                <a:gd name="T5" fmla="*/ 83 h 83"/>
                <a:gd name="T6" fmla="*/ 202 w 202"/>
                <a:gd name="T7" fmla="*/ 83 h 83"/>
                <a:gd name="T8" fmla="*/ 0 w 202"/>
                <a:gd name="T9" fmla="*/ 0 h 83"/>
              </a:gdLst>
              <a:ahLst/>
              <a:cxnLst>
                <a:cxn ang="0">
                  <a:pos x="T0" y="T1"/>
                </a:cxn>
                <a:cxn ang="0">
                  <a:pos x="T2" y="T3"/>
                </a:cxn>
                <a:cxn ang="0">
                  <a:pos x="T4" y="T5"/>
                </a:cxn>
                <a:cxn ang="0">
                  <a:pos x="T6" y="T7"/>
                </a:cxn>
                <a:cxn ang="0">
                  <a:pos x="T8" y="T9"/>
                </a:cxn>
              </a:cxnLst>
              <a:rect l="0" t="0" r="r" b="b"/>
              <a:pathLst>
                <a:path w="202" h="83">
                  <a:moveTo>
                    <a:pt x="0" y="0"/>
                  </a:moveTo>
                  <a:lnTo>
                    <a:pt x="0" y="0"/>
                  </a:lnTo>
                  <a:lnTo>
                    <a:pt x="202" y="83"/>
                  </a:lnTo>
                  <a:lnTo>
                    <a:pt x="202" y="8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9">
              <a:extLst>
                <a:ext uri="{FF2B5EF4-FFF2-40B4-BE49-F238E27FC236}">
                  <a16:creationId xmlns:a16="http://schemas.microsoft.com/office/drawing/2014/main" id="{FEFA4F62-0753-9847-E6B2-9AA853FC110B}"/>
                </a:ext>
              </a:extLst>
            </p:cNvPr>
            <p:cNvSpPr>
              <a:spLocks/>
            </p:cNvSpPr>
            <p:nvPr/>
          </p:nvSpPr>
          <p:spPr bwMode="auto">
            <a:xfrm>
              <a:off x="5451475" y="3235326"/>
              <a:ext cx="187325" cy="79375"/>
            </a:xfrm>
            <a:custGeom>
              <a:avLst/>
              <a:gdLst>
                <a:gd name="T0" fmla="*/ 0 w 118"/>
                <a:gd name="T1" fmla="*/ 0 h 50"/>
                <a:gd name="T2" fmla="*/ 0 w 118"/>
                <a:gd name="T3" fmla="*/ 0 h 50"/>
                <a:gd name="T4" fmla="*/ 118 w 118"/>
                <a:gd name="T5" fmla="*/ 50 h 50"/>
                <a:gd name="T6" fmla="*/ 0 w 118"/>
                <a:gd name="T7" fmla="*/ 0 h 50"/>
              </a:gdLst>
              <a:ahLst/>
              <a:cxnLst>
                <a:cxn ang="0">
                  <a:pos x="T0" y="T1"/>
                </a:cxn>
                <a:cxn ang="0">
                  <a:pos x="T2" y="T3"/>
                </a:cxn>
                <a:cxn ang="0">
                  <a:pos x="T4" y="T5"/>
                </a:cxn>
                <a:cxn ang="0">
                  <a:pos x="T6" y="T7"/>
                </a:cxn>
              </a:cxnLst>
              <a:rect l="0" t="0" r="r" b="b"/>
              <a:pathLst>
                <a:path w="118" h="50">
                  <a:moveTo>
                    <a:pt x="0" y="0"/>
                  </a:moveTo>
                  <a:lnTo>
                    <a:pt x="0" y="0"/>
                  </a:lnTo>
                  <a:lnTo>
                    <a:pt x="118" y="50"/>
                  </a:lnTo>
                  <a:lnTo>
                    <a:pt x="0" y="0"/>
                  </a:lnTo>
                  <a:close/>
                </a:path>
              </a:pathLst>
            </a:custGeom>
            <a:solidFill>
              <a:srgbClr val="C2A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0">
              <a:extLst>
                <a:ext uri="{FF2B5EF4-FFF2-40B4-BE49-F238E27FC236}">
                  <a16:creationId xmlns:a16="http://schemas.microsoft.com/office/drawing/2014/main" id="{47DF98D8-C3C0-2B24-DC5C-8F86D3F5A43B}"/>
                </a:ext>
              </a:extLst>
            </p:cNvPr>
            <p:cNvSpPr>
              <a:spLocks/>
            </p:cNvSpPr>
            <p:nvPr/>
          </p:nvSpPr>
          <p:spPr bwMode="auto">
            <a:xfrm>
              <a:off x="5451475" y="3235326"/>
              <a:ext cx="187325" cy="79375"/>
            </a:xfrm>
            <a:custGeom>
              <a:avLst/>
              <a:gdLst>
                <a:gd name="T0" fmla="*/ 0 w 118"/>
                <a:gd name="T1" fmla="*/ 0 h 50"/>
                <a:gd name="T2" fmla="*/ 0 w 118"/>
                <a:gd name="T3" fmla="*/ 0 h 50"/>
                <a:gd name="T4" fmla="*/ 118 w 118"/>
                <a:gd name="T5" fmla="*/ 50 h 50"/>
                <a:gd name="T6" fmla="*/ 0 w 118"/>
                <a:gd name="T7" fmla="*/ 0 h 50"/>
              </a:gdLst>
              <a:ahLst/>
              <a:cxnLst>
                <a:cxn ang="0">
                  <a:pos x="T0" y="T1"/>
                </a:cxn>
                <a:cxn ang="0">
                  <a:pos x="T2" y="T3"/>
                </a:cxn>
                <a:cxn ang="0">
                  <a:pos x="T4" y="T5"/>
                </a:cxn>
                <a:cxn ang="0">
                  <a:pos x="T6" y="T7"/>
                </a:cxn>
              </a:cxnLst>
              <a:rect l="0" t="0" r="r" b="b"/>
              <a:pathLst>
                <a:path w="118" h="50">
                  <a:moveTo>
                    <a:pt x="0" y="0"/>
                  </a:moveTo>
                  <a:lnTo>
                    <a:pt x="0" y="0"/>
                  </a:lnTo>
                  <a:lnTo>
                    <a:pt x="118" y="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5">
              <a:extLst>
                <a:ext uri="{FF2B5EF4-FFF2-40B4-BE49-F238E27FC236}">
                  <a16:creationId xmlns:a16="http://schemas.microsoft.com/office/drawing/2014/main" id="{4473A879-B254-9597-5AA1-73F337F75E3B}"/>
                </a:ext>
              </a:extLst>
            </p:cNvPr>
            <p:cNvSpPr>
              <a:spLocks/>
            </p:cNvSpPr>
            <p:nvPr/>
          </p:nvSpPr>
          <p:spPr bwMode="auto">
            <a:xfrm>
              <a:off x="5865813" y="3581401"/>
              <a:ext cx="192088" cy="79375"/>
            </a:xfrm>
            <a:custGeom>
              <a:avLst/>
              <a:gdLst>
                <a:gd name="T0" fmla="*/ 0 w 121"/>
                <a:gd name="T1" fmla="*/ 0 h 50"/>
                <a:gd name="T2" fmla="*/ 0 w 121"/>
                <a:gd name="T3" fmla="*/ 0 h 50"/>
                <a:gd name="T4" fmla="*/ 121 w 121"/>
                <a:gd name="T5" fmla="*/ 50 h 50"/>
                <a:gd name="T6" fmla="*/ 121 w 121"/>
                <a:gd name="T7" fmla="*/ 50 h 50"/>
                <a:gd name="T8" fmla="*/ 0 w 121"/>
                <a:gd name="T9" fmla="*/ 0 h 50"/>
              </a:gdLst>
              <a:ahLst/>
              <a:cxnLst>
                <a:cxn ang="0">
                  <a:pos x="T0" y="T1"/>
                </a:cxn>
                <a:cxn ang="0">
                  <a:pos x="T2" y="T3"/>
                </a:cxn>
                <a:cxn ang="0">
                  <a:pos x="T4" y="T5"/>
                </a:cxn>
                <a:cxn ang="0">
                  <a:pos x="T6" y="T7"/>
                </a:cxn>
                <a:cxn ang="0">
                  <a:pos x="T8" y="T9"/>
                </a:cxn>
              </a:cxnLst>
              <a:rect l="0" t="0" r="r" b="b"/>
              <a:pathLst>
                <a:path w="121" h="50">
                  <a:moveTo>
                    <a:pt x="0" y="0"/>
                  </a:moveTo>
                  <a:lnTo>
                    <a:pt x="0" y="0"/>
                  </a:lnTo>
                  <a:lnTo>
                    <a:pt x="121" y="50"/>
                  </a:lnTo>
                  <a:lnTo>
                    <a:pt x="121" y="50"/>
                  </a:lnTo>
                  <a:lnTo>
                    <a:pt x="0" y="0"/>
                  </a:lnTo>
                  <a:close/>
                </a:path>
              </a:pathLst>
            </a:custGeom>
            <a:solidFill>
              <a:srgbClr val="C2A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6">
              <a:extLst>
                <a:ext uri="{FF2B5EF4-FFF2-40B4-BE49-F238E27FC236}">
                  <a16:creationId xmlns:a16="http://schemas.microsoft.com/office/drawing/2014/main" id="{D35B9684-6EB5-8452-7886-488F409D5D9D}"/>
                </a:ext>
              </a:extLst>
            </p:cNvPr>
            <p:cNvSpPr>
              <a:spLocks/>
            </p:cNvSpPr>
            <p:nvPr/>
          </p:nvSpPr>
          <p:spPr bwMode="auto">
            <a:xfrm>
              <a:off x="5865813" y="3581401"/>
              <a:ext cx="192088" cy="79375"/>
            </a:xfrm>
            <a:custGeom>
              <a:avLst/>
              <a:gdLst>
                <a:gd name="T0" fmla="*/ 0 w 121"/>
                <a:gd name="T1" fmla="*/ 0 h 50"/>
                <a:gd name="T2" fmla="*/ 0 w 121"/>
                <a:gd name="T3" fmla="*/ 0 h 50"/>
                <a:gd name="T4" fmla="*/ 121 w 121"/>
                <a:gd name="T5" fmla="*/ 50 h 50"/>
                <a:gd name="T6" fmla="*/ 121 w 121"/>
                <a:gd name="T7" fmla="*/ 50 h 50"/>
                <a:gd name="T8" fmla="*/ 0 w 121"/>
                <a:gd name="T9" fmla="*/ 0 h 50"/>
              </a:gdLst>
              <a:ahLst/>
              <a:cxnLst>
                <a:cxn ang="0">
                  <a:pos x="T0" y="T1"/>
                </a:cxn>
                <a:cxn ang="0">
                  <a:pos x="T2" y="T3"/>
                </a:cxn>
                <a:cxn ang="0">
                  <a:pos x="T4" y="T5"/>
                </a:cxn>
                <a:cxn ang="0">
                  <a:pos x="T6" y="T7"/>
                </a:cxn>
                <a:cxn ang="0">
                  <a:pos x="T8" y="T9"/>
                </a:cxn>
              </a:cxnLst>
              <a:rect l="0" t="0" r="r" b="b"/>
              <a:pathLst>
                <a:path w="121" h="50">
                  <a:moveTo>
                    <a:pt x="0" y="0"/>
                  </a:moveTo>
                  <a:lnTo>
                    <a:pt x="0" y="0"/>
                  </a:lnTo>
                  <a:lnTo>
                    <a:pt x="121" y="50"/>
                  </a:lnTo>
                  <a:lnTo>
                    <a:pt x="121" y="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8">
              <a:extLst>
                <a:ext uri="{FF2B5EF4-FFF2-40B4-BE49-F238E27FC236}">
                  <a16:creationId xmlns:a16="http://schemas.microsoft.com/office/drawing/2014/main" id="{6C7FC6FF-CC3C-0050-F288-18A3333128E9}"/>
                </a:ext>
              </a:extLst>
            </p:cNvPr>
            <p:cNvSpPr>
              <a:spLocks/>
            </p:cNvSpPr>
            <p:nvPr/>
          </p:nvSpPr>
          <p:spPr bwMode="auto">
            <a:xfrm>
              <a:off x="5427663" y="3581401"/>
              <a:ext cx="630238" cy="517525"/>
            </a:xfrm>
            <a:custGeom>
              <a:avLst/>
              <a:gdLst>
                <a:gd name="T0" fmla="*/ 276 w 397"/>
                <a:gd name="T1" fmla="*/ 0 h 326"/>
                <a:gd name="T2" fmla="*/ 0 w 397"/>
                <a:gd name="T3" fmla="*/ 276 h 326"/>
                <a:gd name="T4" fmla="*/ 122 w 397"/>
                <a:gd name="T5" fmla="*/ 326 h 326"/>
                <a:gd name="T6" fmla="*/ 397 w 397"/>
                <a:gd name="T7" fmla="*/ 50 h 326"/>
                <a:gd name="T8" fmla="*/ 276 w 397"/>
                <a:gd name="T9" fmla="*/ 0 h 326"/>
              </a:gdLst>
              <a:ahLst/>
              <a:cxnLst>
                <a:cxn ang="0">
                  <a:pos x="T0" y="T1"/>
                </a:cxn>
                <a:cxn ang="0">
                  <a:pos x="T2" y="T3"/>
                </a:cxn>
                <a:cxn ang="0">
                  <a:pos x="T4" y="T5"/>
                </a:cxn>
                <a:cxn ang="0">
                  <a:pos x="T6" y="T7"/>
                </a:cxn>
                <a:cxn ang="0">
                  <a:pos x="T8" y="T9"/>
                </a:cxn>
              </a:cxnLst>
              <a:rect l="0" t="0" r="r" b="b"/>
              <a:pathLst>
                <a:path w="397" h="326">
                  <a:moveTo>
                    <a:pt x="276" y="0"/>
                  </a:moveTo>
                  <a:lnTo>
                    <a:pt x="0" y="276"/>
                  </a:lnTo>
                  <a:lnTo>
                    <a:pt x="122" y="326"/>
                  </a:lnTo>
                  <a:lnTo>
                    <a:pt x="397" y="50"/>
                  </a:lnTo>
                  <a:lnTo>
                    <a:pt x="2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Oval 8">
            <a:extLst>
              <a:ext uri="{FF2B5EF4-FFF2-40B4-BE49-F238E27FC236}">
                <a16:creationId xmlns:a16="http://schemas.microsoft.com/office/drawing/2014/main" id="{96B7F6DD-D2A7-4375-3D3F-1073325D5A28}"/>
              </a:ext>
            </a:extLst>
          </p:cNvPr>
          <p:cNvSpPr/>
          <p:nvPr/>
        </p:nvSpPr>
        <p:spPr>
          <a:xfrm>
            <a:off x="6912170" y="1605673"/>
            <a:ext cx="816757" cy="816757"/>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7CDEC126-8158-AEE1-CBF6-AD0D53403F6B}"/>
              </a:ext>
            </a:extLst>
          </p:cNvPr>
          <p:cNvSpPr/>
          <p:nvPr/>
        </p:nvSpPr>
        <p:spPr>
          <a:xfrm>
            <a:off x="7990269" y="2551782"/>
            <a:ext cx="816757" cy="816757"/>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195C4CC7-C1A8-5B6B-6BA1-80CC1E20BFA5}"/>
              </a:ext>
            </a:extLst>
          </p:cNvPr>
          <p:cNvSpPr/>
          <p:nvPr/>
        </p:nvSpPr>
        <p:spPr>
          <a:xfrm>
            <a:off x="9068368" y="3497890"/>
            <a:ext cx="816757" cy="816757"/>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7AFC8BA0-B14C-39CD-B084-15308B31C2D6}"/>
              </a:ext>
            </a:extLst>
          </p:cNvPr>
          <p:cNvSpPr/>
          <p:nvPr/>
        </p:nvSpPr>
        <p:spPr>
          <a:xfrm>
            <a:off x="10146467" y="4443998"/>
            <a:ext cx="816757" cy="816757"/>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C56146EF-9393-5903-636C-2FE1090ED9C1}"/>
              </a:ext>
            </a:extLst>
          </p:cNvPr>
          <p:cNvSpPr/>
          <p:nvPr/>
        </p:nvSpPr>
        <p:spPr>
          <a:xfrm>
            <a:off x="6036858" y="4622829"/>
            <a:ext cx="3554664" cy="424603"/>
          </a:xfrm>
          <a:prstGeom prst="rect">
            <a:avLst/>
          </a:prstGeom>
        </p:spPr>
        <p:txBody>
          <a:bodyPr wrap="square" lIns="0" tIns="0" rIns="0" bIns="0">
            <a:spAutoFit/>
          </a:bodyPr>
          <a:lstStyle/>
          <a:p>
            <a:pPr>
              <a:lnSpc>
                <a:spcPct val="130000"/>
              </a:lnSpc>
            </a:pPr>
            <a:r>
              <a:rPr lang="en-US" sz="110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augue leoaximus. </a:t>
            </a:r>
            <a:endParaRPr lang="en-US" sz="1100">
              <a:solidFill>
                <a:schemeClr val="bg1"/>
              </a:solidFill>
              <a:latin typeface="Poppins" panose="00000500000000000000" pitchFamily="2" charset="0"/>
              <a:cs typeface="Poppins" panose="00000500000000000000" pitchFamily="2" charset="0"/>
            </a:endParaRPr>
          </a:p>
        </p:txBody>
      </p:sp>
      <p:sp>
        <p:nvSpPr>
          <p:cNvPr id="14" name="Rectangle 13">
            <a:extLst>
              <a:ext uri="{FF2B5EF4-FFF2-40B4-BE49-F238E27FC236}">
                <a16:creationId xmlns:a16="http://schemas.microsoft.com/office/drawing/2014/main" id="{622B8871-B5A0-6A64-CE8F-4613C74C12D2}"/>
              </a:ext>
            </a:extLst>
          </p:cNvPr>
          <p:cNvSpPr/>
          <p:nvPr/>
        </p:nvSpPr>
        <p:spPr>
          <a:xfrm>
            <a:off x="5313385" y="3683584"/>
            <a:ext cx="3569066" cy="424603"/>
          </a:xfrm>
          <a:prstGeom prst="rect">
            <a:avLst/>
          </a:prstGeom>
        </p:spPr>
        <p:txBody>
          <a:bodyPr wrap="square" lIns="0" tIns="0" rIns="0" bIns="0">
            <a:spAutoFit/>
          </a:bodyPr>
          <a:lstStyle/>
          <a:p>
            <a:pPr>
              <a:lnSpc>
                <a:spcPct val="130000"/>
              </a:lnSpc>
            </a:pP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amet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consectetur</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adipiscing</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elit</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Nulla</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augue</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r>
              <a:rPr lang="en-US" sz="1100" dirty="0" err="1">
                <a:solidFill>
                  <a:schemeClr val="bg1"/>
                </a:solidFill>
                <a:latin typeface="Poppins" panose="00000500000000000000" pitchFamily="2" charset="0"/>
                <a:ea typeface="Open Sans Light" panose="020B0306030504020204" pitchFamily="34" charset="0"/>
                <a:cs typeface="Poppins" panose="00000500000000000000" pitchFamily="2" charset="0"/>
              </a:rPr>
              <a:t>leoaximus</a:t>
            </a:r>
            <a:r>
              <a:rPr lang="en-US" sz="1100" dirty="0">
                <a:solidFill>
                  <a:schemeClr val="bg1"/>
                </a:solidFill>
                <a:latin typeface="Poppins" panose="00000500000000000000" pitchFamily="2" charset="0"/>
                <a:ea typeface="Open Sans Light" panose="020B0306030504020204" pitchFamily="34" charset="0"/>
                <a:cs typeface="Poppins" panose="00000500000000000000" pitchFamily="2" charset="0"/>
              </a:rPr>
              <a:t>. </a:t>
            </a:r>
            <a:endParaRPr lang="en-US" sz="1100" dirty="0">
              <a:solidFill>
                <a:schemeClr val="bg1"/>
              </a:solidFill>
              <a:latin typeface="Poppins" panose="00000500000000000000" pitchFamily="2" charset="0"/>
              <a:cs typeface="Poppins" panose="00000500000000000000" pitchFamily="2" charset="0"/>
            </a:endParaRPr>
          </a:p>
        </p:txBody>
      </p:sp>
      <p:sp>
        <p:nvSpPr>
          <p:cNvPr id="15" name="Rectangle 14">
            <a:extLst>
              <a:ext uri="{FF2B5EF4-FFF2-40B4-BE49-F238E27FC236}">
                <a16:creationId xmlns:a16="http://schemas.microsoft.com/office/drawing/2014/main" id="{13728824-B5F7-7A7E-0EDA-66C008309564}"/>
              </a:ext>
            </a:extLst>
          </p:cNvPr>
          <p:cNvSpPr/>
          <p:nvPr/>
        </p:nvSpPr>
        <p:spPr>
          <a:xfrm>
            <a:off x="4601100" y="2744339"/>
            <a:ext cx="3267844" cy="424603"/>
          </a:xfrm>
          <a:prstGeom prst="rect">
            <a:avLst/>
          </a:prstGeom>
        </p:spPr>
        <p:txBody>
          <a:bodyPr wrap="square" lIns="0" tIns="0" rIns="0" bIns="0">
            <a:spAutoFit/>
          </a:bodyPr>
          <a:lstStyle/>
          <a:p>
            <a:pPr>
              <a:lnSpc>
                <a:spcPct val="130000"/>
              </a:lnSpc>
            </a:pPr>
            <a:r>
              <a:rPr lang="en-US" sz="110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augue leoaximus. </a:t>
            </a:r>
            <a:endParaRPr lang="en-US" sz="1100">
              <a:solidFill>
                <a:schemeClr val="bg1"/>
              </a:solidFill>
              <a:latin typeface="Poppins" panose="00000500000000000000" pitchFamily="2" charset="0"/>
              <a:cs typeface="Poppins" panose="00000500000000000000" pitchFamily="2" charset="0"/>
            </a:endParaRPr>
          </a:p>
        </p:txBody>
      </p:sp>
      <p:sp>
        <p:nvSpPr>
          <p:cNvPr id="16" name="Rectangle 15">
            <a:extLst>
              <a:ext uri="{FF2B5EF4-FFF2-40B4-BE49-F238E27FC236}">
                <a16:creationId xmlns:a16="http://schemas.microsoft.com/office/drawing/2014/main" id="{41F4E51A-38A2-D097-4F38-402BBDC9CBDC}"/>
              </a:ext>
            </a:extLst>
          </p:cNvPr>
          <p:cNvSpPr/>
          <p:nvPr/>
        </p:nvSpPr>
        <p:spPr>
          <a:xfrm>
            <a:off x="3881651" y="1805094"/>
            <a:ext cx="3267844" cy="424603"/>
          </a:xfrm>
          <a:prstGeom prst="rect">
            <a:avLst/>
          </a:prstGeom>
        </p:spPr>
        <p:txBody>
          <a:bodyPr wrap="square" lIns="0" tIns="0" rIns="0" bIns="0">
            <a:spAutoFit/>
          </a:bodyPr>
          <a:lstStyle/>
          <a:p>
            <a:pPr>
              <a:lnSpc>
                <a:spcPct val="130000"/>
              </a:lnSpc>
            </a:pPr>
            <a:r>
              <a:rPr lang="en-US" sz="1100">
                <a:solidFill>
                  <a:schemeClr val="bg1"/>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augue leoaximus. </a:t>
            </a:r>
            <a:endParaRPr lang="en-US" sz="1100">
              <a:solidFill>
                <a:schemeClr val="bg1"/>
              </a:solidFill>
              <a:latin typeface="Poppins" panose="00000500000000000000" pitchFamily="2" charset="0"/>
              <a:cs typeface="Poppins" panose="00000500000000000000" pitchFamily="2" charset="0"/>
            </a:endParaRPr>
          </a:p>
        </p:txBody>
      </p:sp>
      <p:sp>
        <p:nvSpPr>
          <p:cNvPr id="17" name="Shape 2434">
            <a:extLst>
              <a:ext uri="{FF2B5EF4-FFF2-40B4-BE49-F238E27FC236}">
                <a16:creationId xmlns:a16="http://schemas.microsoft.com/office/drawing/2014/main" id="{4EA96799-EBCC-71B7-A5AE-FEBAEBCB911B}"/>
              </a:ext>
            </a:extLst>
          </p:cNvPr>
          <p:cNvSpPr/>
          <p:nvPr/>
        </p:nvSpPr>
        <p:spPr>
          <a:xfrm>
            <a:off x="8214902" y="2738485"/>
            <a:ext cx="367490" cy="367463"/>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8" name="Shape 2447">
            <a:extLst>
              <a:ext uri="{FF2B5EF4-FFF2-40B4-BE49-F238E27FC236}">
                <a16:creationId xmlns:a16="http://schemas.microsoft.com/office/drawing/2014/main" id="{590FAEAD-6134-8085-21FB-31E1AEAC5BCC}"/>
              </a:ext>
            </a:extLst>
          </p:cNvPr>
          <p:cNvSpPr/>
          <p:nvPr/>
        </p:nvSpPr>
        <p:spPr>
          <a:xfrm>
            <a:off x="9293001" y="3755944"/>
            <a:ext cx="367490" cy="300651"/>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9" name="Shape 2627">
            <a:extLst>
              <a:ext uri="{FF2B5EF4-FFF2-40B4-BE49-F238E27FC236}">
                <a16:creationId xmlns:a16="http://schemas.microsoft.com/office/drawing/2014/main" id="{863AB8B3-BA45-0A9F-BF53-2DC8E5D19917}"/>
              </a:ext>
            </a:extLst>
          </p:cNvPr>
          <p:cNvSpPr/>
          <p:nvPr/>
        </p:nvSpPr>
        <p:spPr>
          <a:xfrm>
            <a:off x="7136803" y="1830320"/>
            <a:ext cx="367490" cy="367463"/>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0" name="Shape 2630">
            <a:extLst>
              <a:ext uri="{FF2B5EF4-FFF2-40B4-BE49-F238E27FC236}">
                <a16:creationId xmlns:a16="http://schemas.microsoft.com/office/drawing/2014/main" id="{80F782B1-9745-B3D6-84E0-B3ACA7728903}"/>
              </a:ext>
            </a:extLst>
          </p:cNvPr>
          <p:cNvSpPr/>
          <p:nvPr/>
        </p:nvSpPr>
        <p:spPr>
          <a:xfrm>
            <a:off x="10371214" y="4668637"/>
            <a:ext cx="367261" cy="367479"/>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37149939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AAA18D5F-9E64-719A-56A6-F69D910E03A8}"/>
              </a:ext>
            </a:extLst>
          </p:cNvPr>
          <p:cNvSpPr/>
          <p:nvPr/>
        </p:nvSpPr>
        <p:spPr>
          <a:xfrm>
            <a:off x="554182" y="5016500"/>
            <a:ext cx="11083636" cy="13081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B948E9-32AB-2880-14DD-41A8321F24A5}"/>
              </a:ext>
            </a:extLst>
          </p:cNvPr>
          <p:cNvSpPr txBox="1"/>
          <p:nvPr/>
        </p:nvSpPr>
        <p:spPr>
          <a:xfrm>
            <a:off x="3966251" y="397897"/>
            <a:ext cx="4259499" cy="707886"/>
          </a:xfrm>
          <a:prstGeom prst="rect">
            <a:avLst/>
          </a:prstGeom>
          <a:noFill/>
        </p:spPr>
        <p:txBody>
          <a:bodyPr wrap="none" rtlCol="0">
            <a:spAutoFit/>
          </a:bodyPr>
          <a:lstStyle/>
          <a:p>
            <a:pPr algn="ctr"/>
            <a:r>
              <a:rPr lang="en-US" sz="4000" b="1" dirty="0">
                <a:solidFill>
                  <a:schemeClr val="bg1"/>
                </a:solidFill>
                <a:latin typeface="Barlow" panose="00000500000000000000" pitchFamily="2" charset="0"/>
                <a:cs typeface="Poppins" panose="00000500000000000000" pitchFamily="2" charset="0"/>
              </a:rPr>
              <a:t>Product Overview</a:t>
            </a:r>
          </a:p>
        </p:txBody>
      </p:sp>
      <p:sp>
        <p:nvSpPr>
          <p:cNvPr id="34" name="Oval 33">
            <a:extLst>
              <a:ext uri="{FF2B5EF4-FFF2-40B4-BE49-F238E27FC236}">
                <a16:creationId xmlns:a16="http://schemas.microsoft.com/office/drawing/2014/main" id="{A8222B39-EB41-62F8-A72D-92CE77CDF9E5}"/>
              </a:ext>
            </a:extLst>
          </p:cNvPr>
          <p:cNvSpPr>
            <a:spLocks noChangeArrowheads="1"/>
          </p:cNvSpPr>
          <p:nvPr/>
        </p:nvSpPr>
        <p:spPr bwMode="auto">
          <a:xfrm>
            <a:off x="1798606" y="1629713"/>
            <a:ext cx="1526333" cy="152633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TextBox 35">
            <a:extLst>
              <a:ext uri="{FF2B5EF4-FFF2-40B4-BE49-F238E27FC236}">
                <a16:creationId xmlns:a16="http://schemas.microsoft.com/office/drawing/2014/main" id="{CEA4812A-CFB1-7A2A-3FE6-D366BE710BA4}"/>
              </a:ext>
            </a:extLst>
          </p:cNvPr>
          <p:cNvSpPr txBox="1"/>
          <p:nvPr/>
        </p:nvSpPr>
        <p:spPr>
          <a:xfrm>
            <a:off x="1288976" y="3428996"/>
            <a:ext cx="2545592" cy="369332"/>
          </a:xfrm>
          <a:prstGeom prst="rect">
            <a:avLst/>
          </a:prstGeom>
          <a:noFill/>
        </p:spPr>
        <p:txBody>
          <a:bodyPr wrap="square" rtlCol="0">
            <a:spAutoFit/>
          </a:bodyPr>
          <a:lstStyle/>
          <a:p>
            <a:pPr algn="ctr"/>
            <a:r>
              <a:rPr lang="en-US" b="1" dirty="0">
                <a:solidFill>
                  <a:schemeClr val="bg1"/>
                </a:solidFill>
                <a:latin typeface="Barlow" panose="00000500000000000000" pitchFamily="2" charset="0"/>
              </a:rPr>
              <a:t>Project Description</a:t>
            </a:r>
          </a:p>
        </p:txBody>
      </p:sp>
      <p:sp>
        <p:nvSpPr>
          <p:cNvPr id="48" name="Oval 47">
            <a:extLst>
              <a:ext uri="{FF2B5EF4-FFF2-40B4-BE49-F238E27FC236}">
                <a16:creationId xmlns:a16="http://schemas.microsoft.com/office/drawing/2014/main" id="{D60F2DE9-2AC9-87C3-755E-5531C99F6C1C}"/>
              </a:ext>
            </a:extLst>
          </p:cNvPr>
          <p:cNvSpPr>
            <a:spLocks noChangeArrowheads="1"/>
          </p:cNvSpPr>
          <p:nvPr/>
        </p:nvSpPr>
        <p:spPr bwMode="auto">
          <a:xfrm>
            <a:off x="1988394" y="1819501"/>
            <a:ext cx="1146756" cy="1146756"/>
          </a:xfrm>
          <a:prstGeom prst="ellipse">
            <a:avLst/>
          </a:prstGeom>
          <a:no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50" name="Rectangle 49">
            <a:extLst>
              <a:ext uri="{FF2B5EF4-FFF2-40B4-BE49-F238E27FC236}">
                <a16:creationId xmlns:a16="http://schemas.microsoft.com/office/drawing/2014/main" id="{5DEAE675-044F-E8E3-9391-A7841461E223}"/>
              </a:ext>
            </a:extLst>
          </p:cNvPr>
          <p:cNvSpPr/>
          <p:nvPr/>
        </p:nvSpPr>
        <p:spPr>
          <a:xfrm>
            <a:off x="1242288" y="3771442"/>
            <a:ext cx="2638968" cy="831381"/>
          </a:xfrm>
          <a:prstGeom prst="rect">
            <a:avLst/>
          </a:prstGeom>
        </p:spPr>
        <p:txBody>
          <a:bodyPr wrap="square">
            <a:spAutoFit/>
          </a:bodyPr>
          <a:lstStyle/>
          <a:p>
            <a:pPr algn="ctr">
              <a:lnSpc>
                <a:spcPts val="2000"/>
              </a:lnSpc>
            </a:pPr>
            <a:r>
              <a:rPr lang="en-GB" sz="1100" spc="30" dirty="0">
                <a:solidFill>
                  <a:schemeClr val="bg1"/>
                </a:solidFill>
                <a:latin typeface="Poppins" panose="00000500000000000000" pitchFamily="2" charset="0"/>
                <a:ea typeface="Roboto" panose="02000000000000000000" pitchFamily="2" charset="0"/>
                <a:cs typeface="Poppins" panose="00000500000000000000" pitchFamily="2" charset="0"/>
              </a:rPr>
              <a:t>Lorem Ipsum number of HTML</a:t>
            </a:r>
          </a:p>
          <a:p>
            <a:pPr algn="ctr">
              <a:lnSpc>
                <a:spcPts val="2000"/>
              </a:lnSpc>
            </a:pPr>
            <a:r>
              <a:rPr lang="en-GB" sz="1100" spc="30" dirty="0">
                <a:solidFill>
                  <a:schemeClr val="bg1"/>
                </a:solidFill>
                <a:latin typeface="Poppins" panose="00000500000000000000" pitchFamily="2" charset="0"/>
                <a:ea typeface="Roboto" panose="02000000000000000000" pitchFamily="2" charset="0"/>
                <a:cs typeface="Poppins" panose="00000500000000000000" pitchFamily="2" charset="0"/>
              </a:rPr>
              <a:t>dummy content basic example will pull placeholder text.</a:t>
            </a:r>
            <a:endParaRPr lang="en-US" sz="1100" spc="30" dirty="0">
              <a:solidFill>
                <a:schemeClr val="bg1"/>
              </a:solidFill>
              <a:latin typeface="Poppins" panose="00000500000000000000" pitchFamily="2" charset="0"/>
              <a:ea typeface="Roboto" panose="02000000000000000000" pitchFamily="2" charset="0"/>
              <a:cs typeface="Poppins" panose="00000500000000000000" pitchFamily="2" charset="0"/>
            </a:endParaRPr>
          </a:p>
        </p:txBody>
      </p:sp>
      <p:sp>
        <p:nvSpPr>
          <p:cNvPr id="29" name="Oval 28">
            <a:extLst>
              <a:ext uri="{FF2B5EF4-FFF2-40B4-BE49-F238E27FC236}">
                <a16:creationId xmlns:a16="http://schemas.microsoft.com/office/drawing/2014/main" id="{186D9B95-53C0-8094-7CB8-837255F666A5}"/>
              </a:ext>
            </a:extLst>
          </p:cNvPr>
          <p:cNvSpPr>
            <a:spLocks noChangeArrowheads="1"/>
          </p:cNvSpPr>
          <p:nvPr/>
        </p:nvSpPr>
        <p:spPr bwMode="auto">
          <a:xfrm>
            <a:off x="5332834" y="1629713"/>
            <a:ext cx="1526333" cy="152633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TextBox 30">
            <a:extLst>
              <a:ext uri="{FF2B5EF4-FFF2-40B4-BE49-F238E27FC236}">
                <a16:creationId xmlns:a16="http://schemas.microsoft.com/office/drawing/2014/main" id="{A0F6FF1F-EE25-7B27-DEA3-163D676A2C15}"/>
              </a:ext>
            </a:extLst>
          </p:cNvPr>
          <p:cNvSpPr txBox="1"/>
          <p:nvPr/>
        </p:nvSpPr>
        <p:spPr>
          <a:xfrm>
            <a:off x="4823204" y="3428996"/>
            <a:ext cx="2545592" cy="369332"/>
          </a:xfrm>
          <a:prstGeom prst="rect">
            <a:avLst/>
          </a:prstGeom>
          <a:noFill/>
        </p:spPr>
        <p:txBody>
          <a:bodyPr wrap="square" rtlCol="0">
            <a:spAutoFit/>
          </a:bodyPr>
          <a:lstStyle/>
          <a:p>
            <a:pPr algn="ctr"/>
            <a:r>
              <a:rPr lang="en-US" b="1" dirty="0">
                <a:solidFill>
                  <a:schemeClr val="bg1"/>
                </a:solidFill>
                <a:latin typeface="Barlow" panose="00000500000000000000" pitchFamily="2" charset="0"/>
              </a:rPr>
              <a:t>Project Goals</a:t>
            </a:r>
          </a:p>
        </p:txBody>
      </p:sp>
      <p:sp>
        <p:nvSpPr>
          <p:cNvPr id="47" name="Oval 46">
            <a:extLst>
              <a:ext uri="{FF2B5EF4-FFF2-40B4-BE49-F238E27FC236}">
                <a16:creationId xmlns:a16="http://schemas.microsoft.com/office/drawing/2014/main" id="{3E76BDA2-4CC2-3A00-0C2B-B89E1D786A87}"/>
              </a:ext>
            </a:extLst>
          </p:cNvPr>
          <p:cNvSpPr>
            <a:spLocks noChangeArrowheads="1"/>
          </p:cNvSpPr>
          <p:nvPr/>
        </p:nvSpPr>
        <p:spPr bwMode="auto">
          <a:xfrm>
            <a:off x="5522622" y="1819501"/>
            <a:ext cx="1146756" cy="1146756"/>
          </a:xfrm>
          <a:prstGeom prst="ellipse">
            <a:avLst/>
          </a:pr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51" name="Rectangle 50">
            <a:extLst>
              <a:ext uri="{FF2B5EF4-FFF2-40B4-BE49-F238E27FC236}">
                <a16:creationId xmlns:a16="http://schemas.microsoft.com/office/drawing/2014/main" id="{90FBA762-C395-41AC-DB0B-7A9FD19DCD6B}"/>
              </a:ext>
            </a:extLst>
          </p:cNvPr>
          <p:cNvSpPr/>
          <p:nvPr/>
        </p:nvSpPr>
        <p:spPr>
          <a:xfrm>
            <a:off x="4776516" y="3771442"/>
            <a:ext cx="2638968" cy="831381"/>
          </a:xfrm>
          <a:prstGeom prst="rect">
            <a:avLst/>
          </a:prstGeom>
        </p:spPr>
        <p:txBody>
          <a:bodyPr wrap="square">
            <a:spAutoFit/>
          </a:bodyPr>
          <a:lstStyle/>
          <a:p>
            <a:pPr algn="ctr">
              <a:lnSpc>
                <a:spcPts val="2000"/>
              </a:lnSpc>
            </a:pPr>
            <a:r>
              <a:rPr lang="en-GB" sz="1100" spc="30" dirty="0">
                <a:solidFill>
                  <a:schemeClr val="bg1"/>
                </a:solidFill>
                <a:latin typeface="Poppins" panose="00000500000000000000" pitchFamily="2" charset="0"/>
                <a:ea typeface="Roboto" panose="02000000000000000000" pitchFamily="2" charset="0"/>
                <a:cs typeface="Poppins" panose="00000500000000000000" pitchFamily="2" charset="0"/>
              </a:rPr>
              <a:t>Lorem Ipsum number of HTML</a:t>
            </a:r>
          </a:p>
          <a:p>
            <a:pPr algn="ctr">
              <a:lnSpc>
                <a:spcPts val="2000"/>
              </a:lnSpc>
            </a:pPr>
            <a:r>
              <a:rPr lang="en-GB" sz="1100" spc="30" dirty="0">
                <a:solidFill>
                  <a:schemeClr val="bg1"/>
                </a:solidFill>
                <a:latin typeface="Poppins" panose="00000500000000000000" pitchFamily="2" charset="0"/>
                <a:ea typeface="Roboto" panose="02000000000000000000" pitchFamily="2" charset="0"/>
                <a:cs typeface="Poppins" panose="00000500000000000000" pitchFamily="2" charset="0"/>
              </a:rPr>
              <a:t>dummy content basic example will pull placeholder text.</a:t>
            </a:r>
            <a:endParaRPr lang="en-US" sz="1100" spc="30" dirty="0">
              <a:solidFill>
                <a:schemeClr val="bg1"/>
              </a:solidFill>
              <a:latin typeface="Poppins" panose="00000500000000000000" pitchFamily="2" charset="0"/>
              <a:ea typeface="Roboto" panose="02000000000000000000" pitchFamily="2" charset="0"/>
              <a:cs typeface="Poppins" panose="00000500000000000000" pitchFamily="2" charset="0"/>
            </a:endParaRPr>
          </a:p>
        </p:txBody>
      </p:sp>
      <p:sp>
        <p:nvSpPr>
          <p:cNvPr id="39" name="Oval 38">
            <a:extLst>
              <a:ext uri="{FF2B5EF4-FFF2-40B4-BE49-F238E27FC236}">
                <a16:creationId xmlns:a16="http://schemas.microsoft.com/office/drawing/2014/main" id="{05BD7754-5CE4-5D4A-2D47-4D231F4947F7}"/>
              </a:ext>
            </a:extLst>
          </p:cNvPr>
          <p:cNvSpPr>
            <a:spLocks noChangeArrowheads="1"/>
          </p:cNvSpPr>
          <p:nvPr/>
        </p:nvSpPr>
        <p:spPr bwMode="auto">
          <a:xfrm>
            <a:off x="8867062" y="1629713"/>
            <a:ext cx="1526333" cy="152633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TextBox 40">
            <a:extLst>
              <a:ext uri="{FF2B5EF4-FFF2-40B4-BE49-F238E27FC236}">
                <a16:creationId xmlns:a16="http://schemas.microsoft.com/office/drawing/2014/main" id="{11F371F8-C59D-5690-D9C7-E260289C3552}"/>
              </a:ext>
            </a:extLst>
          </p:cNvPr>
          <p:cNvSpPr txBox="1"/>
          <p:nvPr/>
        </p:nvSpPr>
        <p:spPr>
          <a:xfrm>
            <a:off x="8357432" y="3428996"/>
            <a:ext cx="2545592" cy="369332"/>
          </a:xfrm>
          <a:prstGeom prst="rect">
            <a:avLst/>
          </a:prstGeom>
          <a:noFill/>
        </p:spPr>
        <p:txBody>
          <a:bodyPr wrap="square" rtlCol="0">
            <a:spAutoFit/>
          </a:bodyPr>
          <a:lstStyle/>
          <a:p>
            <a:pPr algn="ctr"/>
            <a:r>
              <a:rPr lang="en-US" b="1" dirty="0">
                <a:solidFill>
                  <a:schemeClr val="bg1"/>
                </a:solidFill>
                <a:latin typeface="Barlow" panose="00000500000000000000" pitchFamily="2" charset="0"/>
              </a:rPr>
              <a:t>Assumptions</a:t>
            </a:r>
          </a:p>
        </p:txBody>
      </p:sp>
      <p:sp>
        <p:nvSpPr>
          <p:cNvPr id="49" name="Oval 48">
            <a:extLst>
              <a:ext uri="{FF2B5EF4-FFF2-40B4-BE49-F238E27FC236}">
                <a16:creationId xmlns:a16="http://schemas.microsoft.com/office/drawing/2014/main" id="{AB7437E5-3552-5C18-B342-98B20DF0FB41}"/>
              </a:ext>
            </a:extLst>
          </p:cNvPr>
          <p:cNvSpPr>
            <a:spLocks noChangeArrowheads="1"/>
          </p:cNvSpPr>
          <p:nvPr/>
        </p:nvSpPr>
        <p:spPr bwMode="auto">
          <a:xfrm>
            <a:off x="9056850" y="1819501"/>
            <a:ext cx="1146756" cy="1146756"/>
          </a:xfrm>
          <a:prstGeom prst="ellipse">
            <a:avLst/>
          </a:prstGeom>
          <a:noFill/>
          <a:ln w="25400">
            <a:solidFill>
              <a:schemeClr val="accent3"/>
            </a:solidFill>
          </a:ln>
        </p:spPr>
        <p:txBody>
          <a:bodyPr vert="horz" wrap="square" lIns="91440" tIns="45720" rIns="91440" bIns="45720" numCol="1" anchor="t" anchorCtr="0" compatLnSpc="1">
            <a:prstTxWarp prst="textNoShape">
              <a:avLst/>
            </a:prstTxWarp>
          </a:bodyPr>
          <a:lstStyle/>
          <a:p>
            <a:endParaRPr lang="en-US" dirty="0"/>
          </a:p>
        </p:txBody>
      </p:sp>
      <p:sp>
        <p:nvSpPr>
          <p:cNvPr id="52" name="Rectangle 51">
            <a:extLst>
              <a:ext uri="{FF2B5EF4-FFF2-40B4-BE49-F238E27FC236}">
                <a16:creationId xmlns:a16="http://schemas.microsoft.com/office/drawing/2014/main" id="{026E89C2-AE04-42B6-59C3-250993F4F6A0}"/>
              </a:ext>
            </a:extLst>
          </p:cNvPr>
          <p:cNvSpPr/>
          <p:nvPr/>
        </p:nvSpPr>
        <p:spPr>
          <a:xfrm>
            <a:off x="8310744" y="3771442"/>
            <a:ext cx="2638968" cy="831381"/>
          </a:xfrm>
          <a:prstGeom prst="rect">
            <a:avLst/>
          </a:prstGeom>
        </p:spPr>
        <p:txBody>
          <a:bodyPr wrap="square">
            <a:spAutoFit/>
          </a:bodyPr>
          <a:lstStyle/>
          <a:p>
            <a:pPr algn="ctr">
              <a:lnSpc>
                <a:spcPts val="2000"/>
              </a:lnSpc>
            </a:pPr>
            <a:r>
              <a:rPr lang="en-GB" sz="1100" spc="30" dirty="0">
                <a:solidFill>
                  <a:schemeClr val="bg1"/>
                </a:solidFill>
                <a:latin typeface="Poppins" panose="00000500000000000000" pitchFamily="2" charset="0"/>
                <a:ea typeface="Roboto" panose="02000000000000000000" pitchFamily="2" charset="0"/>
                <a:cs typeface="Poppins" panose="00000500000000000000" pitchFamily="2" charset="0"/>
              </a:rPr>
              <a:t>Lorem Ipsum number of HTML</a:t>
            </a:r>
          </a:p>
          <a:p>
            <a:pPr algn="ctr">
              <a:lnSpc>
                <a:spcPts val="2000"/>
              </a:lnSpc>
            </a:pPr>
            <a:r>
              <a:rPr lang="en-GB" sz="1100" spc="30" dirty="0">
                <a:solidFill>
                  <a:schemeClr val="bg1"/>
                </a:solidFill>
                <a:latin typeface="Poppins" panose="00000500000000000000" pitchFamily="2" charset="0"/>
                <a:ea typeface="Roboto" panose="02000000000000000000" pitchFamily="2" charset="0"/>
                <a:cs typeface="Poppins" panose="00000500000000000000" pitchFamily="2" charset="0"/>
              </a:rPr>
              <a:t>dummy content basic example will pull placeholder text.</a:t>
            </a:r>
            <a:endParaRPr lang="en-US" sz="1100" spc="30" dirty="0">
              <a:solidFill>
                <a:schemeClr val="bg1"/>
              </a:solidFill>
              <a:latin typeface="Poppins" panose="00000500000000000000" pitchFamily="2" charset="0"/>
              <a:ea typeface="Roboto" panose="02000000000000000000" pitchFamily="2" charset="0"/>
              <a:cs typeface="Poppins" panose="00000500000000000000" pitchFamily="2" charset="0"/>
            </a:endParaRPr>
          </a:p>
        </p:txBody>
      </p:sp>
      <p:sp>
        <p:nvSpPr>
          <p:cNvPr id="54" name="Rectangle 53">
            <a:extLst>
              <a:ext uri="{FF2B5EF4-FFF2-40B4-BE49-F238E27FC236}">
                <a16:creationId xmlns:a16="http://schemas.microsoft.com/office/drawing/2014/main" id="{052556B8-BF22-B1E5-C817-CA4C4888FA99}"/>
              </a:ext>
            </a:extLst>
          </p:cNvPr>
          <p:cNvSpPr/>
          <p:nvPr/>
        </p:nvSpPr>
        <p:spPr>
          <a:xfrm>
            <a:off x="2606351" y="5179804"/>
            <a:ext cx="6979298" cy="400110"/>
          </a:xfrm>
          <a:prstGeom prst="rect">
            <a:avLst/>
          </a:prstGeom>
        </p:spPr>
        <p:txBody>
          <a:bodyPr wrap="square">
            <a:spAutoFit/>
          </a:bodyPr>
          <a:lstStyle/>
          <a:p>
            <a:pPr algn="ctr"/>
            <a:r>
              <a:rPr lang="en-US" sz="2000" b="1" dirty="0">
                <a:solidFill>
                  <a:schemeClr val="bg1"/>
                </a:solidFill>
                <a:latin typeface="Barlow" panose="00000500000000000000" pitchFamily="2" charset="0"/>
                <a:ea typeface="Roboto Bold" pitchFamily="2" charset="0"/>
                <a:cs typeface="Open Sans bold" panose="020B0806030504020204" pitchFamily="34" charset="0"/>
              </a:rPr>
              <a:t>Critical Success Factors</a:t>
            </a:r>
          </a:p>
        </p:txBody>
      </p:sp>
      <p:sp>
        <p:nvSpPr>
          <p:cNvPr id="55" name="TextBox 54">
            <a:extLst>
              <a:ext uri="{FF2B5EF4-FFF2-40B4-BE49-F238E27FC236}">
                <a16:creationId xmlns:a16="http://schemas.microsoft.com/office/drawing/2014/main" id="{D3D97474-EC92-7E80-CB17-C00C16F38BA8}"/>
              </a:ext>
            </a:extLst>
          </p:cNvPr>
          <p:cNvSpPr txBox="1"/>
          <p:nvPr/>
        </p:nvSpPr>
        <p:spPr>
          <a:xfrm>
            <a:off x="1116168" y="5552375"/>
            <a:ext cx="9959664" cy="580672"/>
          </a:xfrm>
          <a:prstGeom prst="rect">
            <a:avLst/>
          </a:prstGeom>
          <a:noFill/>
        </p:spPr>
        <p:txBody>
          <a:bodyPr wrap="square" rtlCol="0">
            <a:spAutoFit/>
          </a:bodyPr>
          <a:lstStyle/>
          <a:p>
            <a:pPr algn="ctr">
              <a:lnSpc>
                <a:spcPts val="2000"/>
              </a:lnSpc>
            </a:pPr>
            <a:r>
              <a:rPr lang="en-US" sz="1100" dirty="0">
                <a:solidFill>
                  <a:schemeClr val="bg1"/>
                </a:solidFill>
                <a:latin typeface="Poppins" panose="00000500000000000000" pitchFamily="2" charset="0"/>
                <a:ea typeface="Roboto" panose="02000000000000000000" pitchFamily="2" charset="0"/>
                <a:cs typeface="Poppins" panose="00000500000000000000" pitchFamily="2" charset="0"/>
              </a:rPr>
              <a:t>Contrary to popular belief, Lorem Ipsum is not simply random text. roots in a piece of classical Latin literature from 45 BC, making it over 2000 years old  Richard Mc CLIN tock, a Latin professor at in Virginia,, connecter, from a Lorem Ipsum passage, </a:t>
            </a:r>
          </a:p>
        </p:txBody>
      </p:sp>
      <p:sp>
        <p:nvSpPr>
          <p:cNvPr id="61" name="Shape 2476">
            <a:extLst>
              <a:ext uri="{FF2B5EF4-FFF2-40B4-BE49-F238E27FC236}">
                <a16:creationId xmlns:a16="http://schemas.microsoft.com/office/drawing/2014/main" id="{7C643FD8-FF7C-6602-6B63-CCA484FA98B0}"/>
              </a:ext>
            </a:extLst>
          </p:cNvPr>
          <p:cNvSpPr>
            <a:spLocks noChangeAspect="1"/>
          </p:cNvSpPr>
          <p:nvPr/>
        </p:nvSpPr>
        <p:spPr>
          <a:xfrm>
            <a:off x="2262837" y="2093968"/>
            <a:ext cx="597870" cy="597823"/>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2" name="Shape 2627">
            <a:extLst>
              <a:ext uri="{FF2B5EF4-FFF2-40B4-BE49-F238E27FC236}">
                <a16:creationId xmlns:a16="http://schemas.microsoft.com/office/drawing/2014/main" id="{D95CAAAC-0B9A-38C4-F00A-B533AC089214}"/>
              </a:ext>
            </a:extLst>
          </p:cNvPr>
          <p:cNvSpPr>
            <a:spLocks noChangeAspect="1"/>
          </p:cNvSpPr>
          <p:nvPr/>
        </p:nvSpPr>
        <p:spPr>
          <a:xfrm>
            <a:off x="5797065" y="2093968"/>
            <a:ext cx="597870" cy="597823"/>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63" name="Shape 2389">
            <a:extLst>
              <a:ext uri="{FF2B5EF4-FFF2-40B4-BE49-F238E27FC236}">
                <a16:creationId xmlns:a16="http://schemas.microsoft.com/office/drawing/2014/main" id="{500457CF-18A1-D33D-C30D-00ABCFF275F2}"/>
              </a:ext>
            </a:extLst>
          </p:cNvPr>
          <p:cNvSpPr>
            <a:spLocks noChangeAspect="1"/>
          </p:cNvSpPr>
          <p:nvPr/>
        </p:nvSpPr>
        <p:spPr>
          <a:xfrm>
            <a:off x="9331317" y="2148333"/>
            <a:ext cx="597823" cy="489093"/>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Tree>
    <p:extLst>
      <p:ext uri="{BB962C8B-B14F-4D97-AF65-F5344CB8AC3E}">
        <p14:creationId xmlns:p14="http://schemas.microsoft.com/office/powerpoint/2010/main" val="72344096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F44B3E77-88F2-935E-BC74-A3B62F9AF40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48174" y="1713234"/>
            <a:ext cx="5104678" cy="4291882"/>
          </a:xfrm>
          <a:prstGeom prst="rect">
            <a:avLst/>
          </a:prstGeom>
        </p:spPr>
      </p:pic>
      <p:sp>
        <p:nvSpPr>
          <p:cNvPr id="10" name="Picture Placeholder 9">
            <a:extLst>
              <a:ext uri="{FF2B5EF4-FFF2-40B4-BE49-F238E27FC236}">
                <a16:creationId xmlns:a16="http://schemas.microsoft.com/office/drawing/2014/main" id="{5FE4145C-9691-97AB-E0EE-071C7480D683}"/>
              </a:ext>
            </a:extLst>
          </p:cNvPr>
          <p:cNvSpPr>
            <a:spLocks noGrp="1"/>
          </p:cNvSpPr>
          <p:nvPr>
            <p:ph type="pic" sz="quarter" idx="13"/>
          </p:nvPr>
        </p:nvSpPr>
        <p:spPr/>
      </p:sp>
      <p:sp>
        <p:nvSpPr>
          <p:cNvPr id="2" name="TextBox 1">
            <a:extLst>
              <a:ext uri="{FF2B5EF4-FFF2-40B4-BE49-F238E27FC236}">
                <a16:creationId xmlns:a16="http://schemas.microsoft.com/office/drawing/2014/main" id="{0AB948E9-32AB-2880-14DD-41A8321F24A5}"/>
              </a:ext>
            </a:extLst>
          </p:cNvPr>
          <p:cNvSpPr txBox="1"/>
          <p:nvPr/>
        </p:nvSpPr>
        <p:spPr>
          <a:xfrm>
            <a:off x="4290057" y="397897"/>
            <a:ext cx="3611886"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Mockup Device</a:t>
            </a:r>
          </a:p>
        </p:txBody>
      </p:sp>
      <p:pic>
        <p:nvPicPr>
          <p:cNvPr id="14" name="Picture 13">
            <a:extLst>
              <a:ext uri="{FF2B5EF4-FFF2-40B4-BE49-F238E27FC236}">
                <a16:creationId xmlns:a16="http://schemas.microsoft.com/office/drawing/2014/main" id="{7ADD7E45-7DAC-EB98-0457-BBECA85E59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2257" y="4160106"/>
            <a:ext cx="963708" cy="1882639"/>
          </a:xfrm>
          <a:prstGeom prst="rect">
            <a:avLst/>
          </a:prstGeom>
        </p:spPr>
      </p:pic>
      <p:pic>
        <p:nvPicPr>
          <p:cNvPr id="15" name="Picture 14">
            <a:extLst>
              <a:ext uri="{FF2B5EF4-FFF2-40B4-BE49-F238E27FC236}">
                <a16:creationId xmlns:a16="http://schemas.microsoft.com/office/drawing/2014/main" id="{29CCEE11-B47C-596F-FBA6-E41E931B299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15965" y="3479470"/>
            <a:ext cx="1797394" cy="2525646"/>
          </a:xfrm>
          <a:prstGeom prst="rect">
            <a:avLst/>
          </a:prstGeom>
        </p:spPr>
      </p:pic>
      <p:sp>
        <p:nvSpPr>
          <p:cNvPr id="6" name="Picture Placeholder 5">
            <a:extLst>
              <a:ext uri="{FF2B5EF4-FFF2-40B4-BE49-F238E27FC236}">
                <a16:creationId xmlns:a16="http://schemas.microsoft.com/office/drawing/2014/main" id="{53A1545F-7742-767E-701D-0154386A8EBA}"/>
              </a:ext>
            </a:extLst>
          </p:cNvPr>
          <p:cNvSpPr>
            <a:spLocks noGrp="1"/>
          </p:cNvSpPr>
          <p:nvPr>
            <p:ph type="pic" sz="quarter" idx="15"/>
          </p:nvPr>
        </p:nvSpPr>
        <p:spPr/>
      </p:sp>
      <p:sp>
        <p:nvSpPr>
          <p:cNvPr id="8" name="Picture Placeholder 7">
            <a:extLst>
              <a:ext uri="{FF2B5EF4-FFF2-40B4-BE49-F238E27FC236}">
                <a16:creationId xmlns:a16="http://schemas.microsoft.com/office/drawing/2014/main" id="{C6F7AF1F-7789-31DE-F3FD-2366F0F7CCF3}"/>
              </a:ext>
            </a:extLst>
          </p:cNvPr>
          <p:cNvSpPr>
            <a:spLocks noGrp="1"/>
          </p:cNvSpPr>
          <p:nvPr>
            <p:ph type="pic" sz="quarter" idx="16"/>
          </p:nvPr>
        </p:nvSpPr>
        <p:spPr/>
      </p:sp>
      <p:pic>
        <p:nvPicPr>
          <p:cNvPr id="17" name="Picture 16">
            <a:extLst>
              <a:ext uri="{FF2B5EF4-FFF2-40B4-BE49-F238E27FC236}">
                <a16:creationId xmlns:a16="http://schemas.microsoft.com/office/drawing/2014/main" id="{AE3D7A8C-646D-6637-F966-E6413B3E3FC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75775" y="3264395"/>
            <a:ext cx="4563969" cy="2736208"/>
          </a:xfrm>
          <a:prstGeom prst="rect">
            <a:avLst/>
          </a:prstGeom>
        </p:spPr>
      </p:pic>
      <p:sp>
        <p:nvSpPr>
          <p:cNvPr id="4" name="Picture Placeholder 3">
            <a:extLst>
              <a:ext uri="{FF2B5EF4-FFF2-40B4-BE49-F238E27FC236}">
                <a16:creationId xmlns:a16="http://schemas.microsoft.com/office/drawing/2014/main" id="{90CB89D5-56A8-C41D-63D0-F5FB695A727B}"/>
              </a:ext>
            </a:extLst>
          </p:cNvPr>
          <p:cNvSpPr>
            <a:spLocks noGrp="1"/>
          </p:cNvSpPr>
          <p:nvPr>
            <p:ph type="pic" sz="quarter" idx="14"/>
          </p:nvPr>
        </p:nvSpPr>
        <p:spPr/>
      </p:sp>
    </p:spTree>
    <p:extLst>
      <p:ext uri="{BB962C8B-B14F-4D97-AF65-F5344CB8AC3E}">
        <p14:creationId xmlns:p14="http://schemas.microsoft.com/office/powerpoint/2010/main" val="192405878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887329"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iMac Device</a:t>
            </a:r>
          </a:p>
        </p:txBody>
      </p:sp>
      <p:sp>
        <p:nvSpPr>
          <p:cNvPr id="16" name="TextBox 15">
            <a:extLst>
              <a:ext uri="{FF2B5EF4-FFF2-40B4-BE49-F238E27FC236}">
                <a16:creationId xmlns:a16="http://schemas.microsoft.com/office/drawing/2014/main" id="{131B0EFB-FF64-1BCF-B92F-CAB13E8B51FE}"/>
              </a:ext>
            </a:extLst>
          </p:cNvPr>
          <p:cNvSpPr txBox="1"/>
          <p:nvPr/>
        </p:nvSpPr>
        <p:spPr>
          <a:xfrm>
            <a:off x="1496227" y="1945202"/>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17" name="TextBox 16">
            <a:extLst>
              <a:ext uri="{FF2B5EF4-FFF2-40B4-BE49-F238E27FC236}">
                <a16:creationId xmlns:a16="http://schemas.microsoft.com/office/drawing/2014/main" id="{E2884FCD-C95B-D640-FA15-B4FB40FADF20}"/>
              </a:ext>
            </a:extLst>
          </p:cNvPr>
          <p:cNvSpPr txBox="1"/>
          <p:nvPr/>
        </p:nvSpPr>
        <p:spPr>
          <a:xfrm>
            <a:off x="1496227" y="2229837"/>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19" name="TextBox 18">
            <a:extLst>
              <a:ext uri="{FF2B5EF4-FFF2-40B4-BE49-F238E27FC236}">
                <a16:creationId xmlns:a16="http://schemas.microsoft.com/office/drawing/2014/main" id="{0C1A8AD1-E565-E21F-863C-AE4C843544C3}"/>
              </a:ext>
            </a:extLst>
          </p:cNvPr>
          <p:cNvSpPr txBox="1"/>
          <p:nvPr/>
        </p:nvSpPr>
        <p:spPr>
          <a:xfrm>
            <a:off x="1496227" y="3447535"/>
            <a:ext cx="1441420" cy="353943"/>
          </a:xfrm>
          <a:prstGeom prst="rect">
            <a:avLst/>
          </a:prstGeom>
          <a:noFill/>
        </p:spPr>
        <p:txBody>
          <a:bodyPr wrap="none" rtlCol="0">
            <a:spAutoFit/>
          </a:bodyPr>
          <a:lstStyle/>
          <a:p>
            <a:r>
              <a:rPr lang="en-US" sz="1700" b="1" dirty="0">
                <a:solidFill>
                  <a:schemeClr val="accent2"/>
                </a:solidFill>
                <a:latin typeface="Barlow" panose="00000500000000000000" pitchFamily="2" charset="0"/>
                <a:cs typeface="Poppins" panose="00000500000000000000" pitchFamily="2" charset="0"/>
              </a:rPr>
              <a:t>Subtitle Text</a:t>
            </a:r>
          </a:p>
        </p:txBody>
      </p:sp>
      <p:sp>
        <p:nvSpPr>
          <p:cNvPr id="20" name="TextBox 19">
            <a:extLst>
              <a:ext uri="{FF2B5EF4-FFF2-40B4-BE49-F238E27FC236}">
                <a16:creationId xmlns:a16="http://schemas.microsoft.com/office/drawing/2014/main" id="{0B7E68D8-4A85-1B28-22FE-560B30A2BC90}"/>
              </a:ext>
            </a:extLst>
          </p:cNvPr>
          <p:cNvSpPr txBox="1"/>
          <p:nvPr/>
        </p:nvSpPr>
        <p:spPr>
          <a:xfrm>
            <a:off x="1496227" y="373217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22" name="TextBox 21">
            <a:extLst>
              <a:ext uri="{FF2B5EF4-FFF2-40B4-BE49-F238E27FC236}">
                <a16:creationId xmlns:a16="http://schemas.microsoft.com/office/drawing/2014/main" id="{07A69DAE-B458-2C65-48D6-6FDDDC561E49}"/>
              </a:ext>
            </a:extLst>
          </p:cNvPr>
          <p:cNvSpPr txBox="1"/>
          <p:nvPr/>
        </p:nvSpPr>
        <p:spPr>
          <a:xfrm>
            <a:off x="1496227" y="4949867"/>
            <a:ext cx="1441420" cy="353943"/>
          </a:xfrm>
          <a:prstGeom prst="rect">
            <a:avLst/>
          </a:prstGeom>
          <a:noFill/>
        </p:spPr>
        <p:txBody>
          <a:bodyPr wrap="none" rtlCol="0">
            <a:spAutoFit/>
          </a:bodyPr>
          <a:lstStyle/>
          <a:p>
            <a:r>
              <a:rPr lang="en-US" sz="1700" b="1" dirty="0">
                <a:solidFill>
                  <a:schemeClr val="accent3"/>
                </a:solidFill>
                <a:latin typeface="Barlow" panose="00000500000000000000" pitchFamily="2" charset="0"/>
                <a:cs typeface="Poppins" panose="00000500000000000000" pitchFamily="2" charset="0"/>
              </a:rPr>
              <a:t>Subtitle Text</a:t>
            </a:r>
          </a:p>
        </p:txBody>
      </p:sp>
      <p:sp>
        <p:nvSpPr>
          <p:cNvPr id="23" name="TextBox 22">
            <a:extLst>
              <a:ext uri="{FF2B5EF4-FFF2-40B4-BE49-F238E27FC236}">
                <a16:creationId xmlns:a16="http://schemas.microsoft.com/office/drawing/2014/main" id="{4E6939D3-743F-EBEB-1057-C03DD790E73B}"/>
              </a:ext>
            </a:extLst>
          </p:cNvPr>
          <p:cNvSpPr txBox="1"/>
          <p:nvPr/>
        </p:nvSpPr>
        <p:spPr>
          <a:xfrm>
            <a:off x="1496227" y="5234502"/>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nvGrpSpPr>
          <p:cNvPr id="35" name="Group 34">
            <a:extLst>
              <a:ext uri="{FF2B5EF4-FFF2-40B4-BE49-F238E27FC236}">
                <a16:creationId xmlns:a16="http://schemas.microsoft.com/office/drawing/2014/main" id="{65E9AA0B-EBE4-06EF-6BC8-F52741650693}"/>
              </a:ext>
            </a:extLst>
          </p:cNvPr>
          <p:cNvGrpSpPr/>
          <p:nvPr/>
        </p:nvGrpSpPr>
        <p:grpSpPr>
          <a:xfrm>
            <a:off x="533400" y="5101135"/>
            <a:ext cx="762000" cy="762000"/>
            <a:chOff x="998940" y="5390810"/>
            <a:chExt cx="762000" cy="762000"/>
          </a:xfrm>
        </p:grpSpPr>
        <p:sp>
          <p:nvSpPr>
            <p:cNvPr id="29" name="Rectangle 28">
              <a:extLst>
                <a:ext uri="{FF2B5EF4-FFF2-40B4-BE49-F238E27FC236}">
                  <a16:creationId xmlns:a16="http://schemas.microsoft.com/office/drawing/2014/main" id="{CE6F733C-308C-115B-25ED-2208B3D5C9DD}"/>
                </a:ext>
              </a:extLst>
            </p:cNvPr>
            <p:cNvSpPr/>
            <p:nvPr/>
          </p:nvSpPr>
          <p:spPr>
            <a:xfrm>
              <a:off x="998940" y="53908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Shape 2476">
              <a:extLst>
                <a:ext uri="{FF2B5EF4-FFF2-40B4-BE49-F238E27FC236}">
                  <a16:creationId xmlns:a16="http://schemas.microsoft.com/office/drawing/2014/main" id="{B596B6C5-F6BC-DF88-D7C3-8B6981A16C57}"/>
                </a:ext>
              </a:extLst>
            </p:cNvPr>
            <p:cNvSpPr>
              <a:spLocks noChangeAspect="1"/>
            </p:cNvSpPr>
            <p:nvPr/>
          </p:nvSpPr>
          <p:spPr>
            <a:xfrm>
              <a:off x="1128460" y="55203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34" name="Group 33">
            <a:extLst>
              <a:ext uri="{FF2B5EF4-FFF2-40B4-BE49-F238E27FC236}">
                <a16:creationId xmlns:a16="http://schemas.microsoft.com/office/drawing/2014/main" id="{8ED6CD90-EA87-E95C-A499-47CCE3601097}"/>
              </a:ext>
            </a:extLst>
          </p:cNvPr>
          <p:cNvGrpSpPr/>
          <p:nvPr/>
        </p:nvGrpSpPr>
        <p:grpSpPr>
          <a:xfrm>
            <a:off x="533400" y="3598803"/>
            <a:ext cx="762000" cy="762000"/>
            <a:chOff x="998940" y="3930310"/>
            <a:chExt cx="762000" cy="762000"/>
          </a:xfrm>
        </p:grpSpPr>
        <p:sp>
          <p:nvSpPr>
            <p:cNvPr id="28" name="Rectangle 27">
              <a:extLst>
                <a:ext uri="{FF2B5EF4-FFF2-40B4-BE49-F238E27FC236}">
                  <a16:creationId xmlns:a16="http://schemas.microsoft.com/office/drawing/2014/main" id="{08476358-61D8-FD90-DC0B-0D51CB3CE646}"/>
                </a:ext>
              </a:extLst>
            </p:cNvPr>
            <p:cNvSpPr/>
            <p:nvPr/>
          </p:nvSpPr>
          <p:spPr>
            <a:xfrm>
              <a:off x="998940" y="39303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Shape 2521">
              <a:extLst>
                <a:ext uri="{FF2B5EF4-FFF2-40B4-BE49-F238E27FC236}">
                  <a16:creationId xmlns:a16="http://schemas.microsoft.com/office/drawing/2014/main" id="{DD9D1670-8DFF-7F57-4C39-648255F9787D}"/>
                </a:ext>
              </a:extLst>
            </p:cNvPr>
            <p:cNvSpPr>
              <a:spLocks noChangeAspect="1"/>
            </p:cNvSpPr>
            <p:nvPr/>
          </p:nvSpPr>
          <p:spPr>
            <a:xfrm>
              <a:off x="1128460" y="40598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33" name="Group 32">
            <a:extLst>
              <a:ext uri="{FF2B5EF4-FFF2-40B4-BE49-F238E27FC236}">
                <a16:creationId xmlns:a16="http://schemas.microsoft.com/office/drawing/2014/main" id="{9BCCAE37-6476-740A-4B41-A875CEFDC4D3}"/>
              </a:ext>
            </a:extLst>
          </p:cNvPr>
          <p:cNvGrpSpPr/>
          <p:nvPr/>
        </p:nvGrpSpPr>
        <p:grpSpPr>
          <a:xfrm>
            <a:off x="533400" y="2096470"/>
            <a:ext cx="762000" cy="762000"/>
            <a:chOff x="998940" y="2342810"/>
            <a:chExt cx="762000" cy="762000"/>
          </a:xfrm>
        </p:grpSpPr>
        <p:sp>
          <p:nvSpPr>
            <p:cNvPr id="27" name="Rectangle 26">
              <a:extLst>
                <a:ext uri="{FF2B5EF4-FFF2-40B4-BE49-F238E27FC236}">
                  <a16:creationId xmlns:a16="http://schemas.microsoft.com/office/drawing/2014/main" id="{CE36E87A-5D69-8B38-79C0-B3F6F425431D}"/>
                </a:ext>
              </a:extLst>
            </p:cNvPr>
            <p:cNvSpPr/>
            <p:nvPr/>
          </p:nvSpPr>
          <p:spPr>
            <a:xfrm>
              <a:off x="998940" y="23428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Shape 2627">
              <a:extLst>
                <a:ext uri="{FF2B5EF4-FFF2-40B4-BE49-F238E27FC236}">
                  <a16:creationId xmlns:a16="http://schemas.microsoft.com/office/drawing/2014/main" id="{826FB3C6-0FA2-FEC8-0ABC-5CDE61A42B83}"/>
                </a:ext>
              </a:extLst>
            </p:cNvPr>
            <p:cNvSpPr>
              <a:spLocks noChangeAspect="1"/>
            </p:cNvSpPr>
            <p:nvPr/>
          </p:nvSpPr>
          <p:spPr>
            <a:xfrm>
              <a:off x="1128460" y="24723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37" name="Group 36">
            <a:extLst>
              <a:ext uri="{FF2B5EF4-FFF2-40B4-BE49-F238E27FC236}">
                <a16:creationId xmlns:a16="http://schemas.microsoft.com/office/drawing/2014/main" id="{CE53EA94-91E2-0016-633A-B579399D3CC3}"/>
              </a:ext>
            </a:extLst>
          </p:cNvPr>
          <p:cNvGrpSpPr/>
          <p:nvPr/>
        </p:nvGrpSpPr>
        <p:grpSpPr>
          <a:xfrm>
            <a:off x="6096000" y="2027964"/>
            <a:ext cx="4943958" cy="4316114"/>
            <a:chOff x="9715500" y="2806700"/>
            <a:chExt cx="17149750" cy="14971881"/>
          </a:xfrm>
          <a:effectLst>
            <a:reflection blurRad="6350" stA="12000" endPos="13000" dir="5400000" sy="-100000" algn="bl" rotWithShape="0"/>
          </a:effectLst>
        </p:grpSpPr>
        <p:sp>
          <p:nvSpPr>
            <p:cNvPr id="38" name="Shape 6">
              <a:extLst>
                <a:ext uri="{FF2B5EF4-FFF2-40B4-BE49-F238E27FC236}">
                  <a16:creationId xmlns:a16="http://schemas.microsoft.com/office/drawing/2014/main" id="{1D85B18F-062A-D2D8-4D94-C87A4A2557C3}"/>
                </a:ext>
              </a:extLst>
            </p:cNvPr>
            <p:cNvSpPr/>
            <p:nvPr/>
          </p:nvSpPr>
          <p:spPr>
            <a:xfrm>
              <a:off x="15359688" y="17508255"/>
              <a:ext cx="5845248" cy="270326"/>
            </a:xfrm>
            <a:custGeom>
              <a:avLst/>
              <a:gdLst/>
              <a:ahLst/>
              <a:cxnLst>
                <a:cxn ang="0">
                  <a:pos x="wd2" y="hd2"/>
                </a:cxn>
                <a:cxn ang="5400000">
                  <a:pos x="wd2" y="hd2"/>
                </a:cxn>
                <a:cxn ang="10800000">
                  <a:pos x="wd2" y="hd2"/>
                </a:cxn>
                <a:cxn ang="16200000">
                  <a:pos x="wd2" y="hd2"/>
                </a:cxn>
              </a:cxnLst>
              <a:rect l="0" t="0" r="r" b="b"/>
              <a:pathLst>
                <a:path w="21600" h="21600" extrusionOk="0">
                  <a:moveTo>
                    <a:pt x="21518" y="7200"/>
                  </a:moveTo>
                  <a:lnTo>
                    <a:pt x="21600" y="0"/>
                  </a:lnTo>
                  <a:cubicBezTo>
                    <a:pt x="21575" y="2780"/>
                    <a:pt x="21355" y="12687"/>
                    <a:pt x="20651" y="13859"/>
                  </a:cubicBezTo>
                  <a:cubicBezTo>
                    <a:pt x="19347" y="16026"/>
                    <a:pt x="17405" y="15717"/>
                    <a:pt x="17405" y="15717"/>
                  </a:cubicBezTo>
                  <a:lnTo>
                    <a:pt x="12405" y="15717"/>
                  </a:lnTo>
                  <a:lnTo>
                    <a:pt x="9195" y="15717"/>
                  </a:lnTo>
                  <a:lnTo>
                    <a:pt x="4195" y="15717"/>
                  </a:lnTo>
                  <a:cubicBezTo>
                    <a:pt x="4195" y="15717"/>
                    <a:pt x="2253" y="16026"/>
                    <a:pt x="949" y="13859"/>
                  </a:cubicBezTo>
                  <a:cubicBezTo>
                    <a:pt x="245" y="12687"/>
                    <a:pt x="25" y="4217"/>
                    <a:pt x="0" y="1437"/>
                  </a:cubicBezTo>
                  <a:lnTo>
                    <a:pt x="82" y="5385"/>
                  </a:lnTo>
                  <a:cubicBezTo>
                    <a:pt x="82" y="5385"/>
                    <a:pt x="124" y="14404"/>
                    <a:pt x="496" y="17423"/>
                  </a:cubicBezTo>
                  <a:cubicBezTo>
                    <a:pt x="868" y="20442"/>
                    <a:pt x="2101" y="21600"/>
                    <a:pt x="2983" y="21600"/>
                  </a:cubicBezTo>
                  <a:cubicBezTo>
                    <a:pt x="3502" y="21600"/>
                    <a:pt x="6673" y="21600"/>
                    <a:pt x="9195" y="21600"/>
                  </a:cubicBezTo>
                  <a:cubicBezTo>
                    <a:pt x="10959" y="21600"/>
                    <a:pt x="12405" y="21600"/>
                    <a:pt x="12405" y="21600"/>
                  </a:cubicBezTo>
                  <a:cubicBezTo>
                    <a:pt x="14927" y="21600"/>
                    <a:pt x="18098" y="21600"/>
                    <a:pt x="18617" y="21600"/>
                  </a:cubicBezTo>
                  <a:cubicBezTo>
                    <a:pt x="19499" y="21600"/>
                    <a:pt x="20732" y="20442"/>
                    <a:pt x="21104" y="17423"/>
                  </a:cubicBezTo>
                  <a:cubicBezTo>
                    <a:pt x="21476" y="14404"/>
                    <a:pt x="21518" y="7200"/>
                    <a:pt x="21518" y="7200"/>
                  </a:cubicBezTo>
                  <a:close/>
                </a:path>
              </a:pathLst>
            </a:custGeom>
            <a:solidFill>
              <a:srgbClr val="32373C">
                <a:alpha val="10000"/>
              </a:srgb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9" name="Shape 6">
              <a:extLst>
                <a:ext uri="{FF2B5EF4-FFF2-40B4-BE49-F238E27FC236}">
                  <a16:creationId xmlns:a16="http://schemas.microsoft.com/office/drawing/2014/main" id="{55D5F75E-AF21-4076-0012-DFD88B979AA6}"/>
                </a:ext>
              </a:extLst>
            </p:cNvPr>
            <p:cNvSpPr/>
            <p:nvPr/>
          </p:nvSpPr>
          <p:spPr>
            <a:xfrm>
              <a:off x="15328900" y="17437100"/>
              <a:ext cx="5906824" cy="270326"/>
            </a:xfrm>
            <a:custGeom>
              <a:avLst/>
              <a:gdLst/>
              <a:ahLst/>
              <a:cxnLst>
                <a:cxn ang="0">
                  <a:pos x="wd2" y="hd2"/>
                </a:cxn>
                <a:cxn ang="5400000">
                  <a:pos x="wd2" y="hd2"/>
                </a:cxn>
                <a:cxn ang="10800000">
                  <a:pos x="wd2" y="hd2"/>
                </a:cxn>
                <a:cxn ang="16200000">
                  <a:pos x="wd2" y="hd2"/>
                </a:cxn>
              </a:cxnLst>
              <a:rect l="0" t="0" r="r" b="b"/>
              <a:pathLst>
                <a:path w="21600" h="21600" extrusionOk="0">
                  <a:moveTo>
                    <a:pt x="21518" y="7200"/>
                  </a:moveTo>
                  <a:lnTo>
                    <a:pt x="21600" y="0"/>
                  </a:lnTo>
                  <a:cubicBezTo>
                    <a:pt x="21575" y="2780"/>
                    <a:pt x="21355" y="12687"/>
                    <a:pt x="20651" y="13859"/>
                  </a:cubicBezTo>
                  <a:cubicBezTo>
                    <a:pt x="19347" y="16026"/>
                    <a:pt x="17405" y="15717"/>
                    <a:pt x="17405" y="15717"/>
                  </a:cubicBezTo>
                  <a:lnTo>
                    <a:pt x="12405" y="15717"/>
                  </a:lnTo>
                  <a:lnTo>
                    <a:pt x="9195" y="15717"/>
                  </a:lnTo>
                  <a:lnTo>
                    <a:pt x="4195" y="15717"/>
                  </a:lnTo>
                  <a:cubicBezTo>
                    <a:pt x="4195" y="15717"/>
                    <a:pt x="2253" y="16026"/>
                    <a:pt x="949" y="13859"/>
                  </a:cubicBezTo>
                  <a:cubicBezTo>
                    <a:pt x="245" y="12687"/>
                    <a:pt x="25" y="4217"/>
                    <a:pt x="0" y="1437"/>
                  </a:cubicBezTo>
                  <a:lnTo>
                    <a:pt x="82" y="5385"/>
                  </a:lnTo>
                  <a:cubicBezTo>
                    <a:pt x="82" y="5385"/>
                    <a:pt x="124" y="14404"/>
                    <a:pt x="496" y="17423"/>
                  </a:cubicBezTo>
                  <a:cubicBezTo>
                    <a:pt x="868" y="20442"/>
                    <a:pt x="2101" y="21600"/>
                    <a:pt x="2983" y="21600"/>
                  </a:cubicBezTo>
                  <a:cubicBezTo>
                    <a:pt x="3502" y="21600"/>
                    <a:pt x="6673" y="21600"/>
                    <a:pt x="9195" y="21600"/>
                  </a:cubicBezTo>
                  <a:cubicBezTo>
                    <a:pt x="10959" y="21600"/>
                    <a:pt x="12405" y="21600"/>
                    <a:pt x="12405" y="21600"/>
                  </a:cubicBezTo>
                  <a:cubicBezTo>
                    <a:pt x="14927" y="21600"/>
                    <a:pt x="18098" y="21600"/>
                    <a:pt x="18617" y="21600"/>
                  </a:cubicBezTo>
                  <a:cubicBezTo>
                    <a:pt x="19499" y="21600"/>
                    <a:pt x="20732" y="20442"/>
                    <a:pt x="21104" y="17423"/>
                  </a:cubicBezTo>
                  <a:cubicBezTo>
                    <a:pt x="21476" y="14404"/>
                    <a:pt x="21518" y="7200"/>
                    <a:pt x="21518" y="7200"/>
                  </a:cubicBezTo>
                  <a:close/>
                </a:path>
              </a:pathLst>
            </a:custGeom>
            <a:gradFill>
              <a:gsLst>
                <a:gs pos="17000">
                  <a:srgbClr val="000000">
                    <a:alpha val="30000"/>
                  </a:srgbClr>
                </a:gs>
                <a:gs pos="76000">
                  <a:srgbClr val="32373C">
                    <a:alpha val="80000"/>
                  </a:srgbClr>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0" name="Shape 7">
              <a:extLst>
                <a:ext uri="{FF2B5EF4-FFF2-40B4-BE49-F238E27FC236}">
                  <a16:creationId xmlns:a16="http://schemas.microsoft.com/office/drawing/2014/main" id="{A7E0FDDA-2AD7-8EBD-4269-3779766CB042}"/>
                </a:ext>
              </a:extLst>
            </p:cNvPr>
            <p:cNvSpPr/>
            <p:nvPr/>
          </p:nvSpPr>
          <p:spPr>
            <a:xfrm>
              <a:off x="9715500" y="13195300"/>
              <a:ext cx="17149658" cy="1938694"/>
            </a:xfrm>
            <a:custGeom>
              <a:avLst/>
              <a:gdLst/>
              <a:ahLst/>
              <a:cxnLst>
                <a:cxn ang="0">
                  <a:pos x="wd2" y="hd2"/>
                </a:cxn>
                <a:cxn ang="5400000">
                  <a:pos x="wd2" y="hd2"/>
                </a:cxn>
                <a:cxn ang="10800000">
                  <a:pos x="wd2" y="hd2"/>
                </a:cxn>
                <a:cxn ang="16200000">
                  <a:pos x="wd2" y="hd2"/>
                </a:cxn>
              </a:cxnLst>
              <a:rect l="0" t="0" r="r" b="b"/>
              <a:pathLst>
                <a:path w="21600" h="21600" extrusionOk="0">
                  <a:moveTo>
                    <a:pt x="0" y="15382"/>
                  </a:moveTo>
                  <a:cubicBezTo>
                    <a:pt x="0" y="18816"/>
                    <a:pt x="315" y="21600"/>
                    <a:pt x="703" y="21600"/>
                  </a:cubicBezTo>
                  <a:lnTo>
                    <a:pt x="20897" y="21600"/>
                  </a:lnTo>
                  <a:cubicBezTo>
                    <a:pt x="21285" y="21600"/>
                    <a:pt x="21600" y="18816"/>
                    <a:pt x="21600" y="15382"/>
                  </a:cubicBezTo>
                  <a:lnTo>
                    <a:pt x="21600" y="0"/>
                  </a:lnTo>
                  <a:lnTo>
                    <a:pt x="0" y="0"/>
                  </a:lnTo>
                  <a:cubicBezTo>
                    <a:pt x="0" y="0"/>
                    <a:pt x="0" y="15382"/>
                    <a:pt x="0" y="15382"/>
                  </a:cubicBezTo>
                  <a:close/>
                </a:path>
              </a:pathLst>
            </a:custGeom>
            <a:gradFill>
              <a:gsLst>
                <a:gs pos="0">
                  <a:srgbClr val="C8CBCF"/>
                </a:gs>
                <a:gs pos="100000">
                  <a:srgbClr val="E7E7E8"/>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1" name="Shape 8">
              <a:extLst>
                <a:ext uri="{FF2B5EF4-FFF2-40B4-BE49-F238E27FC236}">
                  <a16:creationId xmlns:a16="http://schemas.microsoft.com/office/drawing/2014/main" id="{595C1FC9-369F-3CD6-7FFB-611AFA63B37A}"/>
                </a:ext>
              </a:extLst>
            </p:cNvPr>
            <p:cNvSpPr/>
            <p:nvPr/>
          </p:nvSpPr>
          <p:spPr>
            <a:xfrm>
              <a:off x="9715500" y="2806700"/>
              <a:ext cx="17149664" cy="10409063"/>
            </a:xfrm>
            <a:custGeom>
              <a:avLst/>
              <a:gdLst/>
              <a:ahLst/>
              <a:cxnLst>
                <a:cxn ang="0">
                  <a:pos x="wd2" y="hd2"/>
                </a:cxn>
                <a:cxn ang="5400000">
                  <a:pos x="wd2" y="hd2"/>
                </a:cxn>
                <a:cxn ang="10800000">
                  <a:pos x="wd2" y="hd2"/>
                </a:cxn>
                <a:cxn ang="16200000">
                  <a:pos x="wd2" y="hd2"/>
                </a:cxn>
              </a:cxnLst>
              <a:rect l="0" t="0" r="r" b="b"/>
              <a:pathLst>
                <a:path w="21600" h="21600" extrusionOk="0">
                  <a:moveTo>
                    <a:pt x="20575" y="19911"/>
                  </a:moveTo>
                  <a:lnTo>
                    <a:pt x="1025" y="19911"/>
                  </a:lnTo>
                  <a:lnTo>
                    <a:pt x="1025" y="1737"/>
                  </a:lnTo>
                  <a:lnTo>
                    <a:pt x="20575" y="1737"/>
                  </a:lnTo>
                  <a:cubicBezTo>
                    <a:pt x="20575" y="1737"/>
                    <a:pt x="20575" y="19911"/>
                    <a:pt x="20575" y="19911"/>
                  </a:cubicBezTo>
                  <a:close/>
                  <a:moveTo>
                    <a:pt x="20897" y="0"/>
                  </a:moveTo>
                  <a:lnTo>
                    <a:pt x="703" y="0"/>
                  </a:lnTo>
                  <a:cubicBezTo>
                    <a:pt x="315" y="0"/>
                    <a:pt x="0" y="518"/>
                    <a:pt x="0" y="1158"/>
                  </a:cubicBezTo>
                  <a:lnTo>
                    <a:pt x="0" y="21600"/>
                  </a:lnTo>
                  <a:lnTo>
                    <a:pt x="21600" y="21600"/>
                  </a:lnTo>
                  <a:lnTo>
                    <a:pt x="21600" y="1158"/>
                  </a:lnTo>
                  <a:cubicBezTo>
                    <a:pt x="21600" y="518"/>
                    <a:pt x="21285" y="0"/>
                    <a:pt x="20897" y="0"/>
                  </a:cubicBezTo>
                  <a:close/>
                </a:path>
              </a:pathLst>
            </a:custGeom>
            <a:gradFill>
              <a:gsLst>
                <a:gs pos="6000">
                  <a:srgbClr val="32373C"/>
                </a:gs>
                <a:gs pos="42000">
                  <a:srgbClr val="000000"/>
                </a:gs>
              </a:gsLst>
              <a:lin ang="18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2" name="Shape 9">
              <a:extLst>
                <a:ext uri="{FF2B5EF4-FFF2-40B4-BE49-F238E27FC236}">
                  <a16:creationId xmlns:a16="http://schemas.microsoft.com/office/drawing/2014/main" id="{59E0E4A1-0033-5FB7-9A71-E5F16BA23EB0}"/>
                </a:ext>
              </a:extLst>
            </p:cNvPr>
            <p:cNvSpPr/>
            <p:nvPr/>
          </p:nvSpPr>
          <p:spPr>
            <a:xfrm>
              <a:off x="15354299" y="17487900"/>
              <a:ext cx="5862725" cy="180217"/>
            </a:xfrm>
            <a:custGeom>
              <a:avLst/>
              <a:gdLst/>
              <a:ahLst/>
              <a:cxnLst>
                <a:cxn ang="0">
                  <a:pos x="wd2" y="hd2"/>
                </a:cxn>
                <a:cxn ang="5400000">
                  <a:pos x="wd2" y="hd2"/>
                </a:cxn>
                <a:cxn ang="10800000">
                  <a:pos x="wd2" y="hd2"/>
                </a:cxn>
                <a:cxn ang="16200000">
                  <a:pos x="wd2" y="hd2"/>
                </a:cxn>
              </a:cxnLst>
              <a:rect l="0" t="0" r="r" b="b"/>
              <a:pathLst>
                <a:path w="21516" h="21600" extrusionOk="0">
                  <a:moveTo>
                    <a:pt x="21512" y="0"/>
                  </a:moveTo>
                  <a:cubicBezTo>
                    <a:pt x="21499" y="3516"/>
                    <a:pt x="21438" y="9477"/>
                    <a:pt x="21185" y="12548"/>
                  </a:cubicBezTo>
                  <a:cubicBezTo>
                    <a:pt x="20811" y="17077"/>
                    <a:pt x="19488" y="18813"/>
                    <a:pt x="18603" y="18813"/>
                  </a:cubicBezTo>
                  <a:cubicBezTo>
                    <a:pt x="18082" y="18813"/>
                    <a:pt x="14899" y="18813"/>
                    <a:pt x="12368" y="18813"/>
                  </a:cubicBezTo>
                  <a:cubicBezTo>
                    <a:pt x="12368" y="18813"/>
                    <a:pt x="10917" y="18813"/>
                    <a:pt x="9148" y="18813"/>
                  </a:cubicBezTo>
                  <a:cubicBezTo>
                    <a:pt x="6617" y="18813"/>
                    <a:pt x="3434" y="18813"/>
                    <a:pt x="2913" y="18813"/>
                  </a:cubicBezTo>
                  <a:cubicBezTo>
                    <a:pt x="2028" y="18813"/>
                    <a:pt x="705" y="17077"/>
                    <a:pt x="331" y="12548"/>
                  </a:cubicBezTo>
                  <a:cubicBezTo>
                    <a:pt x="78" y="9477"/>
                    <a:pt x="17" y="3516"/>
                    <a:pt x="4" y="0"/>
                  </a:cubicBezTo>
                  <a:lnTo>
                    <a:pt x="2" y="0"/>
                  </a:lnTo>
                  <a:cubicBezTo>
                    <a:pt x="2" y="0"/>
                    <a:pt x="-42" y="10806"/>
                    <a:pt x="331" y="15335"/>
                  </a:cubicBezTo>
                  <a:cubicBezTo>
                    <a:pt x="705" y="19864"/>
                    <a:pt x="2028" y="21600"/>
                    <a:pt x="2913" y="21600"/>
                  </a:cubicBezTo>
                  <a:cubicBezTo>
                    <a:pt x="3434" y="21600"/>
                    <a:pt x="6617" y="21600"/>
                    <a:pt x="9148" y="21600"/>
                  </a:cubicBezTo>
                  <a:cubicBezTo>
                    <a:pt x="10917" y="21600"/>
                    <a:pt x="12368" y="21600"/>
                    <a:pt x="12368" y="21600"/>
                  </a:cubicBezTo>
                  <a:cubicBezTo>
                    <a:pt x="14899" y="21600"/>
                    <a:pt x="18082" y="21600"/>
                    <a:pt x="18603" y="21600"/>
                  </a:cubicBezTo>
                  <a:cubicBezTo>
                    <a:pt x="19488" y="21600"/>
                    <a:pt x="20811" y="19864"/>
                    <a:pt x="21185" y="15335"/>
                  </a:cubicBezTo>
                  <a:cubicBezTo>
                    <a:pt x="21558" y="10806"/>
                    <a:pt x="21514" y="0"/>
                    <a:pt x="21514" y="0"/>
                  </a:cubicBezTo>
                  <a:cubicBezTo>
                    <a:pt x="21514" y="0"/>
                    <a:pt x="21512" y="0"/>
                    <a:pt x="21512" y="0"/>
                  </a:cubicBezTo>
                  <a:close/>
                </a:path>
              </a:pathLst>
            </a:custGeom>
            <a:solidFill>
              <a:srgbClr val="000000">
                <a:alpha val="75000"/>
              </a:srgb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3" name="Shape 10">
              <a:extLst>
                <a:ext uri="{FF2B5EF4-FFF2-40B4-BE49-F238E27FC236}">
                  <a16:creationId xmlns:a16="http://schemas.microsoft.com/office/drawing/2014/main" id="{81B62946-C8B2-2477-8654-F73E01F87504}"/>
                </a:ext>
              </a:extLst>
            </p:cNvPr>
            <p:cNvSpPr/>
            <p:nvPr/>
          </p:nvSpPr>
          <p:spPr>
            <a:xfrm>
              <a:off x="15328899" y="15125700"/>
              <a:ext cx="5908375" cy="2437965"/>
            </a:xfrm>
            <a:custGeom>
              <a:avLst/>
              <a:gdLst/>
              <a:ahLst/>
              <a:cxnLst>
                <a:cxn ang="0">
                  <a:pos x="wd2" y="hd2"/>
                </a:cxn>
                <a:cxn ang="5400000">
                  <a:pos x="wd2" y="hd2"/>
                </a:cxn>
                <a:cxn ang="10800000">
                  <a:pos x="wd2" y="hd2"/>
                </a:cxn>
                <a:cxn ang="16200000">
                  <a:pos x="wd2" y="hd2"/>
                </a:cxn>
              </a:cxnLst>
              <a:rect l="0" t="0" r="r" b="b"/>
              <a:pathLst>
                <a:path w="20919" h="21568" extrusionOk="0">
                  <a:moveTo>
                    <a:pt x="20738" y="19920"/>
                  </a:moveTo>
                  <a:cubicBezTo>
                    <a:pt x="20559" y="19543"/>
                    <a:pt x="18693" y="15429"/>
                    <a:pt x="18281" y="13714"/>
                  </a:cubicBezTo>
                  <a:cubicBezTo>
                    <a:pt x="17870" y="12000"/>
                    <a:pt x="17568" y="0"/>
                    <a:pt x="17568" y="0"/>
                  </a:cubicBezTo>
                  <a:lnTo>
                    <a:pt x="12013" y="0"/>
                  </a:lnTo>
                  <a:lnTo>
                    <a:pt x="8905" y="0"/>
                  </a:lnTo>
                  <a:lnTo>
                    <a:pt x="3350" y="0"/>
                  </a:lnTo>
                  <a:cubicBezTo>
                    <a:pt x="3350" y="0"/>
                    <a:pt x="3048" y="12000"/>
                    <a:pt x="2637" y="13714"/>
                  </a:cubicBezTo>
                  <a:cubicBezTo>
                    <a:pt x="2225" y="15429"/>
                    <a:pt x="359" y="19543"/>
                    <a:pt x="180" y="19920"/>
                  </a:cubicBezTo>
                  <a:cubicBezTo>
                    <a:pt x="2" y="20297"/>
                    <a:pt x="-341" y="21120"/>
                    <a:pt x="921" y="21360"/>
                  </a:cubicBezTo>
                  <a:cubicBezTo>
                    <a:pt x="2184" y="21600"/>
                    <a:pt x="4064" y="21566"/>
                    <a:pt x="4064" y="21566"/>
                  </a:cubicBezTo>
                  <a:lnTo>
                    <a:pt x="8905" y="21566"/>
                  </a:lnTo>
                  <a:lnTo>
                    <a:pt x="12013" y="21566"/>
                  </a:lnTo>
                  <a:lnTo>
                    <a:pt x="16854" y="21566"/>
                  </a:lnTo>
                  <a:cubicBezTo>
                    <a:pt x="16854" y="21566"/>
                    <a:pt x="18734" y="21600"/>
                    <a:pt x="19997" y="21360"/>
                  </a:cubicBezTo>
                  <a:cubicBezTo>
                    <a:pt x="21259" y="21120"/>
                    <a:pt x="20916" y="20297"/>
                    <a:pt x="20738" y="19920"/>
                  </a:cubicBezTo>
                  <a:close/>
                </a:path>
              </a:pathLst>
            </a:custGeom>
            <a:gradFill>
              <a:gsLst>
                <a:gs pos="66000">
                  <a:srgbClr val="A4A7A8"/>
                </a:gs>
                <a:gs pos="0">
                  <a:srgbClr val="A4A7A8"/>
                </a:gs>
                <a:gs pos="34000">
                  <a:srgbClr val="F5F8FA"/>
                </a:gs>
              </a:gsLst>
              <a:lin ang="54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4" name="Shape 11">
              <a:extLst>
                <a:ext uri="{FF2B5EF4-FFF2-40B4-BE49-F238E27FC236}">
                  <a16:creationId xmlns:a16="http://schemas.microsoft.com/office/drawing/2014/main" id="{C5555E41-40EE-517D-5573-7D57EE685B6D}"/>
                </a:ext>
              </a:extLst>
            </p:cNvPr>
            <p:cNvSpPr/>
            <p:nvPr/>
          </p:nvSpPr>
          <p:spPr>
            <a:xfrm>
              <a:off x="15328899" y="15125700"/>
              <a:ext cx="5908375" cy="2437965"/>
            </a:xfrm>
            <a:custGeom>
              <a:avLst/>
              <a:gdLst/>
              <a:ahLst/>
              <a:cxnLst>
                <a:cxn ang="0">
                  <a:pos x="wd2" y="hd2"/>
                </a:cxn>
                <a:cxn ang="5400000">
                  <a:pos x="wd2" y="hd2"/>
                </a:cxn>
                <a:cxn ang="10800000">
                  <a:pos x="wd2" y="hd2"/>
                </a:cxn>
                <a:cxn ang="16200000">
                  <a:pos x="wd2" y="hd2"/>
                </a:cxn>
              </a:cxnLst>
              <a:rect l="0" t="0" r="r" b="b"/>
              <a:pathLst>
                <a:path w="20919" h="21568" extrusionOk="0">
                  <a:moveTo>
                    <a:pt x="20738" y="19920"/>
                  </a:moveTo>
                  <a:cubicBezTo>
                    <a:pt x="20559" y="19543"/>
                    <a:pt x="18693" y="15429"/>
                    <a:pt x="18281" y="13714"/>
                  </a:cubicBezTo>
                  <a:cubicBezTo>
                    <a:pt x="17870" y="12000"/>
                    <a:pt x="17568" y="0"/>
                    <a:pt x="17568" y="0"/>
                  </a:cubicBezTo>
                  <a:lnTo>
                    <a:pt x="12013" y="0"/>
                  </a:lnTo>
                  <a:lnTo>
                    <a:pt x="8905" y="0"/>
                  </a:lnTo>
                  <a:lnTo>
                    <a:pt x="3350" y="0"/>
                  </a:lnTo>
                  <a:cubicBezTo>
                    <a:pt x="3350" y="0"/>
                    <a:pt x="3048" y="12000"/>
                    <a:pt x="2637" y="13714"/>
                  </a:cubicBezTo>
                  <a:cubicBezTo>
                    <a:pt x="2225" y="15429"/>
                    <a:pt x="359" y="19543"/>
                    <a:pt x="180" y="19920"/>
                  </a:cubicBezTo>
                  <a:cubicBezTo>
                    <a:pt x="2" y="20297"/>
                    <a:pt x="-341" y="21120"/>
                    <a:pt x="921" y="21360"/>
                  </a:cubicBezTo>
                  <a:cubicBezTo>
                    <a:pt x="2184" y="21600"/>
                    <a:pt x="4064" y="21566"/>
                    <a:pt x="4064" y="21566"/>
                  </a:cubicBezTo>
                  <a:lnTo>
                    <a:pt x="8905" y="21566"/>
                  </a:lnTo>
                  <a:lnTo>
                    <a:pt x="12013" y="21566"/>
                  </a:lnTo>
                  <a:lnTo>
                    <a:pt x="16854" y="21566"/>
                  </a:lnTo>
                  <a:cubicBezTo>
                    <a:pt x="16854" y="21566"/>
                    <a:pt x="18734" y="21600"/>
                    <a:pt x="19997" y="21360"/>
                  </a:cubicBezTo>
                  <a:cubicBezTo>
                    <a:pt x="21259" y="21120"/>
                    <a:pt x="20916" y="20297"/>
                    <a:pt x="20738" y="19920"/>
                  </a:cubicBezTo>
                  <a:close/>
                </a:path>
              </a:pathLst>
            </a:custGeom>
            <a:gradFill>
              <a:gsLst>
                <a:gs pos="65000">
                  <a:srgbClr val="000000">
                    <a:alpha val="30000"/>
                  </a:srgbClr>
                </a:gs>
                <a:gs pos="36000">
                  <a:srgbClr val="FFFFFF">
                    <a:alpha val="0"/>
                  </a:srgbClr>
                </a:gs>
                <a:gs pos="95000">
                  <a:srgbClr val="FFFFFF">
                    <a:alpha val="0"/>
                  </a:srgbClr>
                </a:gs>
              </a:gsLst>
              <a:lin ang="54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5" name="Shape 12">
              <a:extLst>
                <a:ext uri="{FF2B5EF4-FFF2-40B4-BE49-F238E27FC236}">
                  <a16:creationId xmlns:a16="http://schemas.microsoft.com/office/drawing/2014/main" id="{B792A847-1C4F-3107-011F-F6B1BD41B669}"/>
                </a:ext>
              </a:extLst>
            </p:cNvPr>
            <p:cNvSpPr/>
            <p:nvPr/>
          </p:nvSpPr>
          <p:spPr>
            <a:xfrm>
              <a:off x="15328900" y="17462500"/>
              <a:ext cx="5909232" cy="180217"/>
            </a:xfrm>
            <a:custGeom>
              <a:avLst/>
              <a:gdLst/>
              <a:ahLst/>
              <a:cxnLst>
                <a:cxn ang="0">
                  <a:pos x="wd2" y="hd2"/>
                </a:cxn>
                <a:cxn ang="5400000">
                  <a:pos x="wd2" y="hd2"/>
                </a:cxn>
                <a:cxn ang="10800000">
                  <a:pos x="wd2" y="hd2"/>
                </a:cxn>
                <a:cxn ang="16200000">
                  <a:pos x="wd2" y="hd2"/>
                </a:cxn>
              </a:cxnLst>
              <a:rect l="0" t="0" r="r" b="b"/>
              <a:pathLst>
                <a:path w="21516" h="21600" extrusionOk="0">
                  <a:moveTo>
                    <a:pt x="21515" y="0"/>
                  </a:moveTo>
                  <a:lnTo>
                    <a:pt x="21512" y="0"/>
                  </a:lnTo>
                  <a:cubicBezTo>
                    <a:pt x="21487" y="4170"/>
                    <a:pt x="21268" y="8231"/>
                    <a:pt x="20567" y="9989"/>
                  </a:cubicBezTo>
                  <a:cubicBezTo>
                    <a:pt x="19268" y="13239"/>
                    <a:pt x="17335" y="12776"/>
                    <a:pt x="17335" y="12776"/>
                  </a:cubicBezTo>
                  <a:lnTo>
                    <a:pt x="12356" y="12776"/>
                  </a:lnTo>
                  <a:lnTo>
                    <a:pt x="9160" y="12776"/>
                  </a:lnTo>
                  <a:lnTo>
                    <a:pt x="4181" y="12776"/>
                  </a:lnTo>
                  <a:cubicBezTo>
                    <a:pt x="4181" y="12776"/>
                    <a:pt x="2248" y="13239"/>
                    <a:pt x="949" y="9989"/>
                  </a:cubicBezTo>
                  <a:cubicBezTo>
                    <a:pt x="248" y="8231"/>
                    <a:pt x="29" y="4170"/>
                    <a:pt x="4" y="0"/>
                  </a:cubicBezTo>
                  <a:lnTo>
                    <a:pt x="1" y="0"/>
                  </a:lnTo>
                  <a:cubicBezTo>
                    <a:pt x="1" y="0"/>
                    <a:pt x="-42" y="10806"/>
                    <a:pt x="328" y="15335"/>
                  </a:cubicBezTo>
                  <a:cubicBezTo>
                    <a:pt x="699" y="19864"/>
                    <a:pt x="2096" y="21600"/>
                    <a:pt x="2974" y="21600"/>
                  </a:cubicBezTo>
                  <a:cubicBezTo>
                    <a:pt x="3491" y="21600"/>
                    <a:pt x="6649" y="21600"/>
                    <a:pt x="9160" y="21600"/>
                  </a:cubicBezTo>
                  <a:cubicBezTo>
                    <a:pt x="10916" y="21600"/>
                    <a:pt x="12356" y="21600"/>
                    <a:pt x="12356" y="21600"/>
                  </a:cubicBezTo>
                  <a:cubicBezTo>
                    <a:pt x="14867" y="21600"/>
                    <a:pt x="18025" y="21600"/>
                    <a:pt x="18542" y="21600"/>
                  </a:cubicBezTo>
                  <a:cubicBezTo>
                    <a:pt x="19420" y="21600"/>
                    <a:pt x="20817" y="19864"/>
                    <a:pt x="21188" y="15335"/>
                  </a:cubicBezTo>
                  <a:cubicBezTo>
                    <a:pt x="21558" y="10806"/>
                    <a:pt x="21515" y="0"/>
                    <a:pt x="21515" y="0"/>
                  </a:cubicBezTo>
                  <a:close/>
                </a:path>
              </a:pathLst>
            </a:custGeom>
            <a:gradFill>
              <a:gsLst>
                <a:gs pos="0">
                  <a:srgbClr val="6A6A6A"/>
                </a:gs>
                <a:gs pos="87000">
                  <a:srgbClr val="F5F8FA"/>
                </a:gs>
                <a:gs pos="13000">
                  <a:srgbClr val="F5F8FA"/>
                </a:gs>
                <a:gs pos="100000">
                  <a:srgbClr val="6A6A6A"/>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6" name="Shape 13">
              <a:extLst>
                <a:ext uri="{FF2B5EF4-FFF2-40B4-BE49-F238E27FC236}">
                  <a16:creationId xmlns:a16="http://schemas.microsoft.com/office/drawing/2014/main" id="{4F8FB263-E7EA-E94F-C0DA-AE766689E11A}"/>
                </a:ext>
              </a:extLst>
            </p:cNvPr>
            <p:cNvSpPr/>
            <p:nvPr/>
          </p:nvSpPr>
          <p:spPr>
            <a:xfrm>
              <a:off x="15328900" y="16014700"/>
              <a:ext cx="2250215" cy="1550427"/>
            </a:xfrm>
            <a:custGeom>
              <a:avLst/>
              <a:gdLst/>
              <a:ahLst/>
              <a:cxnLst>
                <a:cxn ang="0">
                  <a:pos x="wd2" y="hd2"/>
                </a:cxn>
                <a:cxn ang="5400000">
                  <a:pos x="wd2" y="hd2"/>
                </a:cxn>
                <a:cxn ang="10800000">
                  <a:pos x="wd2" y="hd2"/>
                </a:cxn>
                <a:cxn ang="16200000">
                  <a:pos x="wd2" y="hd2"/>
                </a:cxn>
              </a:cxnLst>
              <a:rect l="0" t="0" r="r" b="b"/>
              <a:pathLst>
                <a:path w="20714" h="21549" extrusionOk="0">
                  <a:moveTo>
                    <a:pt x="9190" y="0"/>
                  </a:moveTo>
                  <a:cubicBezTo>
                    <a:pt x="8788" y="0"/>
                    <a:pt x="8391" y="32"/>
                    <a:pt x="7999" y="92"/>
                  </a:cubicBezTo>
                  <a:cubicBezTo>
                    <a:pt x="7690" y="4243"/>
                    <a:pt x="7297" y="8100"/>
                    <a:pt x="6856" y="9211"/>
                  </a:cubicBezTo>
                  <a:cubicBezTo>
                    <a:pt x="5786" y="11904"/>
                    <a:pt x="933" y="18368"/>
                    <a:pt x="470" y="18961"/>
                  </a:cubicBezTo>
                  <a:cubicBezTo>
                    <a:pt x="6" y="19553"/>
                    <a:pt x="-886" y="20846"/>
                    <a:pt x="2396" y="21223"/>
                  </a:cubicBezTo>
                  <a:cubicBezTo>
                    <a:pt x="5678" y="21600"/>
                    <a:pt x="10566" y="21546"/>
                    <a:pt x="10566" y="21546"/>
                  </a:cubicBezTo>
                  <a:lnTo>
                    <a:pt x="20377" y="21546"/>
                  </a:lnTo>
                  <a:cubicBezTo>
                    <a:pt x="20596" y="20209"/>
                    <a:pt x="20714" y="18811"/>
                    <a:pt x="20714" y="17372"/>
                  </a:cubicBezTo>
                  <a:cubicBezTo>
                    <a:pt x="20714" y="7778"/>
                    <a:pt x="15555" y="0"/>
                    <a:pt x="9190" y="0"/>
                  </a:cubicBezTo>
                  <a:close/>
                </a:path>
              </a:pathLst>
            </a:custGeom>
            <a:gradFill flip="none" rotWithShape="1">
              <a:gsLst>
                <a:gs pos="94000">
                  <a:srgbClr val="F5F8FA"/>
                </a:gs>
                <a:gs pos="35000">
                  <a:srgbClr val="FFFFFF">
                    <a:alpha val="0"/>
                  </a:srgbClr>
                </a:gs>
              </a:gsLst>
              <a:lin ang="9000000" scaled="0"/>
              <a:tileRec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7" name="Shape 14">
              <a:extLst>
                <a:ext uri="{FF2B5EF4-FFF2-40B4-BE49-F238E27FC236}">
                  <a16:creationId xmlns:a16="http://schemas.microsoft.com/office/drawing/2014/main" id="{BC89BBC9-51DB-2306-FA1E-40CD8DCCE569}"/>
                </a:ext>
              </a:extLst>
            </p:cNvPr>
            <p:cNvSpPr/>
            <p:nvPr/>
          </p:nvSpPr>
          <p:spPr>
            <a:xfrm>
              <a:off x="18986500" y="16014700"/>
              <a:ext cx="2250216" cy="1550427"/>
            </a:xfrm>
            <a:custGeom>
              <a:avLst/>
              <a:gdLst/>
              <a:ahLst/>
              <a:cxnLst>
                <a:cxn ang="0">
                  <a:pos x="wd2" y="hd2"/>
                </a:cxn>
                <a:cxn ang="5400000">
                  <a:pos x="wd2" y="hd2"/>
                </a:cxn>
                <a:cxn ang="10800000">
                  <a:pos x="wd2" y="hd2"/>
                </a:cxn>
                <a:cxn ang="16200000">
                  <a:pos x="wd2" y="hd2"/>
                </a:cxn>
              </a:cxnLst>
              <a:rect l="0" t="0" r="r" b="b"/>
              <a:pathLst>
                <a:path w="20714" h="21549" extrusionOk="0">
                  <a:moveTo>
                    <a:pt x="11524" y="0"/>
                  </a:moveTo>
                  <a:cubicBezTo>
                    <a:pt x="11926" y="0"/>
                    <a:pt x="12323" y="32"/>
                    <a:pt x="12715" y="92"/>
                  </a:cubicBezTo>
                  <a:cubicBezTo>
                    <a:pt x="13024" y="4243"/>
                    <a:pt x="13417" y="8100"/>
                    <a:pt x="13858" y="9211"/>
                  </a:cubicBezTo>
                  <a:cubicBezTo>
                    <a:pt x="14928" y="11904"/>
                    <a:pt x="19781" y="18368"/>
                    <a:pt x="20244" y="18961"/>
                  </a:cubicBezTo>
                  <a:cubicBezTo>
                    <a:pt x="20708" y="19553"/>
                    <a:pt x="21600" y="20846"/>
                    <a:pt x="18318" y="21223"/>
                  </a:cubicBezTo>
                  <a:cubicBezTo>
                    <a:pt x="15036" y="21600"/>
                    <a:pt x="10148" y="21546"/>
                    <a:pt x="10148" y="21546"/>
                  </a:cubicBezTo>
                  <a:lnTo>
                    <a:pt x="337" y="21546"/>
                  </a:lnTo>
                  <a:cubicBezTo>
                    <a:pt x="118" y="20209"/>
                    <a:pt x="0" y="18811"/>
                    <a:pt x="0" y="17372"/>
                  </a:cubicBezTo>
                  <a:cubicBezTo>
                    <a:pt x="0" y="7778"/>
                    <a:pt x="5159" y="0"/>
                    <a:pt x="11524" y="0"/>
                  </a:cubicBezTo>
                  <a:close/>
                </a:path>
              </a:pathLst>
            </a:custGeom>
            <a:gradFill flip="none" rotWithShape="1">
              <a:gsLst>
                <a:gs pos="78000">
                  <a:srgbClr val="EEEFF1">
                    <a:alpha val="0"/>
                  </a:srgbClr>
                </a:gs>
                <a:gs pos="21000">
                  <a:srgbClr val="F5F8FA"/>
                </a:gs>
              </a:gsLst>
              <a:path path="circle">
                <a:fillToRect l="100000" t="100000"/>
              </a:path>
              <a:tileRect r="-100000" b="-1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8" name="Shape 15">
              <a:extLst>
                <a:ext uri="{FF2B5EF4-FFF2-40B4-BE49-F238E27FC236}">
                  <a16:creationId xmlns:a16="http://schemas.microsoft.com/office/drawing/2014/main" id="{BD2D78F3-C552-45AF-C21A-2D2547C3C7D2}"/>
                </a:ext>
              </a:extLst>
            </p:cNvPr>
            <p:cNvSpPr/>
            <p:nvPr/>
          </p:nvSpPr>
          <p:spPr>
            <a:xfrm>
              <a:off x="17729200" y="2806700"/>
              <a:ext cx="9136050" cy="10409061"/>
            </a:xfrm>
            <a:custGeom>
              <a:avLst/>
              <a:gdLst/>
              <a:ahLst/>
              <a:cxnLst>
                <a:cxn ang="0">
                  <a:pos x="wd2" y="hd2"/>
                </a:cxn>
                <a:cxn ang="5400000">
                  <a:pos x="wd2" y="hd2"/>
                </a:cxn>
                <a:cxn ang="10800000">
                  <a:pos x="wd2" y="hd2"/>
                </a:cxn>
                <a:cxn ang="16200000">
                  <a:pos x="wd2" y="hd2"/>
                </a:cxn>
              </a:cxnLst>
              <a:rect l="0" t="0" r="r" b="b"/>
              <a:pathLst>
                <a:path w="21600" h="21600" extrusionOk="0">
                  <a:moveTo>
                    <a:pt x="21600" y="1158"/>
                  </a:moveTo>
                  <a:cubicBezTo>
                    <a:pt x="21600" y="518"/>
                    <a:pt x="21009" y="0"/>
                    <a:pt x="20281" y="0"/>
                  </a:cubicBezTo>
                  <a:lnTo>
                    <a:pt x="13897" y="0"/>
                  </a:lnTo>
                  <a:lnTo>
                    <a:pt x="0" y="21600"/>
                  </a:lnTo>
                  <a:lnTo>
                    <a:pt x="21600" y="21600"/>
                  </a:lnTo>
                  <a:cubicBezTo>
                    <a:pt x="21600" y="21600"/>
                    <a:pt x="21600" y="1158"/>
                    <a:pt x="21600" y="1158"/>
                  </a:cubicBezTo>
                  <a:close/>
                </a:path>
              </a:pathLst>
            </a:custGeom>
            <a:gradFill>
              <a:gsLst>
                <a:gs pos="0">
                  <a:srgbClr val="FFFFFF">
                    <a:alpha val="30000"/>
                  </a:srgbClr>
                </a:gs>
                <a:gs pos="91000">
                  <a:srgbClr val="FFFFFF">
                    <a:alpha val="5000"/>
                  </a:srgbClr>
                </a:gs>
              </a:gsLst>
              <a:lin ang="54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9" name="Shape 16">
              <a:extLst>
                <a:ext uri="{FF2B5EF4-FFF2-40B4-BE49-F238E27FC236}">
                  <a16:creationId xmlns:a16="http://schemas.microsoft.com/office/drawing/2014/main" id="{76C9BF33-C67C-5197-50C3-43A6BB1684C7}"/>
                </a:ext>
              </a:extLst>
            </p:cNvPr>
            <p:cNvSpPr/>
            <p:nvPr/>
          </p:nvSpPr>
          <p:spPr>
            <a:xfrm>
              <a:off x="9715500" y="13220700"/>
              <a:ext cx="17149658" cy="232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gradFill>
              <a:gsLst>
                <a:gs pos="0">
                  <a:srgbClr val="E1E1E3">
                    <a:alpha val="0"/>
                  </a:srgbClr>
                </a:gs>
                <a:gs pos="100000">
                  <a:srgbClr val="9EA0A4">
                    <a:alpha val="0"/>
                  </a:srgbClr>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0" name="Shape 17">
              <a:extLst>
                <a:ext uri="{FF2B5EF4-FFF2-40B4-BE49-F238E27FC236}">
                  <a16:creationId xmlns:a16="http://schemas.microsoft.com/office/drawing/2014/main" id="{B6FAB22F-AE90-7FC3-6043-F65A6E09BBBC}"/>
                </a:ext>
              </a:extLst>
            </p:cNvPr>
            <p:cNvSpPr/>
            <p:nvPr/>
          </p:nvSpPr>
          <p:spPr>
            <a:xfrm>
              <a:off x="18173700" y="3009900"/>
              <a:ext cx="222432" cy="222434"/>
            </a:xfrm>
            <a:custGeom>
              <a:avLst/>
              <a:gdLst/>
              <a:ahLst/>
              <a:cxnLst>
                <a:cxn ang="0">
                  <a:pos x="wd2" y="hd2"/>
                </a:cxn>
                <a:cxn ang="5400000">
                  <a:pos x="wd2" y="hd2"/>
                </a:cxn>
                <a:cxn ang="10800000">
                  <a:pos x="wd2" y="hd2"/>
                </a:cxn>
                <a:cxn ang="16200000">
                  <a:pos x="wd2" y="hd2"/>
                </a:cxn>
              </a:cxnLst>
              <a:rect l="0" t="0" r="r" b="b"/>
              <a:pathLst>
                <a:path w="19678" h="19678" extrusionOk="0">
                  <a:moveTo>
                    <a:pt x="16797" y="2883"/>
                  </a:moveTo>
                  <a:cubicBezTo>
                    <a:pt x="12953" y="-961"/>
                    <a:pt x="6723" y="-961"/>
                    <a:pt x="2882" y="2883"/>
                  </a:cubicBezTo>
                  <a:cubicBezTo>
                    <a:pt x="-961" y="6723"/>
                    <a:pt x="-961" y="12953"/>
                    <a:pt x="2882" y="16797"/>
                  </a:cubicBezTo>
                  <a:cubicBezTo>
                    <a:pt x="6723" y="20639"/>
                    <a:pt x="12953" y="20638"/>
                    <a:pt x="16797" y="16797"/>
                  </a:cubicBezTo>
                  <a:cubicBezTo>
                    <a:pt x="20637" y="12953"/>
                    <a:pt x="20639" y="6723"/>
                    <a:pt x="16797" y="2883"/>
                  </a:cubicBezTo>
                  <a:close/>
                </a:path>
              </a:pathLst>
            </a:custGeom>
            <a:gradFill>
              <a:gsLst>
                <a:gs pos="28000">
                  <a:srgbClr val="666666"/>
                </a:gs>
                <a:gs pos="86000">
                  <a:srgbClr val="090909"/>
                </a:gs>
              </a:gsLst>
              <a:lin ang="3558017"/>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1" name="Shape 18">
              <a:extLst>
                <a:ext uri="{FF2B5EF4-FFF2-40B4-BE49-F238E27FC236}">
                  <a16:creationId xmlns:a16="http://schemas.microsoft.com/office/drawing/2014/main" id="{2921C09A-5E4E-0058-3946-165FDB70E54C}"/>
                </a:ext>
              </a:extLst>
            </p:cNvPr>
            <p:cNvSpPr/>
            <p:nvPr/>
          </p:nvSpPr>
          <p:spPr>
            <a:xfrm>
              <a:off x="18199100" y="3035300"/>
              <a:ext cx="175264" cy="175219"/>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65"/>
                    <a:pt x="16776" y="21600"/>
                    <a:pt x="10800" y="21600"/>
                  </a:cubicBezTo>
                  <a:cubicBezTo>
                    <a:pt x="4840" y="21600"/>
                    <a:pt x="0" y="16765"/>
                    <a:pt x="0" y="10803"/>
                  </a:cubicBezTo>
                  <a:cubicBezTo>
                    <a:pt x="0" y="4835"/>
                    <a:pt x="4840" y="0"/>
                    <a:pt x="10800" y="0"/>
                  </a:cubicBezTo>
                  <a:cubicBezTo>
                    <a:pt x="16776" y="0"/>
                    <a:pt x="21600" y="4835"/>
                    <a:pt x="21600" y="10803"/>
                  </a:cubicBezTo>
                  <a:close/>
                </a:path>
              </a:pathLst>
            </a:custGeom>
            <a:gradFill>
              <a:gsLst>
                <a:gs pos="30000">
                  <a:srgbClr val="474747"/>
                </a:gs>
                <a:gs pos="70000">
                  <a:srgbClr val="060606"/>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2" name="Shape 19">
              <a:extLst>
                <a:ext uri="{FF2B5EF4-FFF2-40B4-BE49-F238E27FC236}">
                  <a16:creationId xmlns:a16="http://schemas.microsoft.com/office/drawing/2014/main" id="{5A7DAD2D-F106-4CA2-CD40-17CD920A738E}"/>
                </a:ext>
              </a:extLst>
            </p:cNvPr>
            <p:cNvSpPr/>
            <p:nvPr/>
          </p:nvSpPr>
          <p:spPr>
            <a:xfrm>
              <a:off x="18262600" y="3098800"/>
              <a:ext cx="43089" cy="43079"/>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65"/>
                    <a:pt x="16776" y="21600"/>
                    <a:pt x="10800" y="21600"/>
                  </a:cubicBezTo>
                  <a:cubicBezTo>
                    <a:pt x="4839" y="21600"/>
                    <a:pt x="0" y="16765"/>
                    <a:pt x="0" y="10803"/>
                  </a:cubicBezTo>
                  <a:cubicBezTo>
                    <a:pt x="0" y="4835"/>
                    <a:pt x="4839" y="0"/>
                    <a:pt x="10800" y="0"/>
                  </a:cubicBezTo>
                  <a:cubicBezTo>
                    <a:pt x="16776" y="0"/>
                    <a:pt x="21600" y="4835"/>
                    <a:pt x="21600" y="10803"/>
                  </a:cubicBezTo>
                  <a:close/>
                </a:path>
              </a:pathLst>
            </a:custGeom>
            <a:solidFill>
              <a:srgbClr val="557DB1"/>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grpSp>
      <p:sp>
        <p:nvSpPr>
          <p:cNvPr id="4" name="Picture Placeholder 3">
            <a:extLst>
              <a:ext uri="{FF2B5EF4-FFF2-40B4-BE49-F238E27FC236}">
                <a16:creationId xmlns:a16="http://schemas.microsoft.com/office/drawing/2014/main" id="{8D8EE186-EC1E-510A-7368-2E7C4AA6A084}"/>
              </a:ext>
            </a:extLst>
          </p:cNvPr>
          <p:cNvSpPr>
            <a:spLocks noGrp="1"/>
          </p:cNvSpPr>
          <p:nvPr>
            <p:ph type="pic" sz="quarter" idx="13"/>
          </p:nvPr>
        </p:nvSpPr>
        <p:spPr/>
      </p:sp>
    </p:spTree>
    <p:extLst>
      <p:ext uri="{BB962C8B-B14F-4D97-AF65-F5344CB8AC3E}">
        <p14:creationId xmlns:p14="http://schemas.microsoft.com/office/powerpoint/2010/main" val="100629419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467616"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Laptop Device</a:t>
            </a:r>
          </a:p>
        </p:txBody>
      </p:sp>
      <p:pic>
        <p:nvPicPr>
          <p:cNvPr id="3" name="Picture 2">
            <a:extLst>
              <a:ext uri="{FF2B5EF4-FFF2-40B4-BE49-F238E27FC236}">
                <a16:creationId xmlns:a16="http://schemas.microsoft.com/office/drawing/2014/main" id="{FDC14C34-9C80-F1B6-76BB-FE9648FF245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28650" y="2594665"/>
            <a:ext cx="5627922" cy="3374075"/>
          </a:xfrm>
          <a:prstGeom prst="rect">
            <a:avLst/>
          </a:prstGeom>
        </p:spPr>
      </p:pic>
      <p:sp>
        <p:nvSpPr>
          <p:cNvPr id="5" name="TextBox 4">
            <a:extLst>
              <a:ext uri="{FF2B5EF4-FFF2-40B4-BE49-F238E27FC236}">
                <a16:creationId xmlns:a16="http://schemas.microsoft.com/office/drawing/2014/main" id="{904840D6-FAB0-A17F-9AAD-361F5096A9A8}"/>
              </a:ext>
            </a:extLst>
          </p:cNvPr>
          <p:cNvSpPr txBox="1"/>
          <p:nvPr/>
        </p:nvSpPr>
        <p:spPr>
          <a:xfrm>
            <a:off x="8125627" y="1945202"/>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6" name="TextBox 5">
            <a:extLst>
              <a:ext uri="{FF2B5EF4-FFF2-40B4-BE49-F238E27FC236}">
                <a16:creationId xmlns:a16="http://schemas.microsoft.com/office/drawing/2014/main" id="{5EE9BD05-0D44-C702-3F87-D627AC602200}"/>
              </a:ext>
            </a:extLst>
          </p:cNvPr>
          <p:cNvSpPr txBox="1"/>
          <p:nvPr/>
        </p:nvSpPr>
        <p:spPr>
          <a:xfrm>
            <a:off x="8125627" y="2229837"/>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7" name="TextBox 6">
            <a:extLst>
              <a:ext uri="{FF2B5EF4-FFF2-40B4-BE49-F238E27FC236}">
                <a16:creationId xmlns:a16="http://schemas.microsoft.com/office/drawing/2014/main" id="{293205AE-CFF8-AA6D-1FF7-582A6E07FB62}"/>
              </a:ext>
            </a:extLst>
          </p:cNvPr>
          <p:cNvSpPr txBox="1"/>
          <p:nvPr/>
        </p:nvSpPr>
        <p:spPr>
          <a:xfrm>
            <a:off x="8125627" y="3447535"/>
            <a:ext cx="1441420" cy="353943"/>
          </a:xfrm>
          <a:prstGeom prst="rect">
            <a:avLst/>
          </a:prstGeom>
          <a:noFill/>
        </p:spPr>
        <p:txBody>
          <a:bodyPr wrap="none" rtlCol="0">
            <a:spAutoFit/>
          </a:bodyPr>
          <a:lstStyle/>
          <a:p>
            <a:r>
              <a:rPr lang="en-US" sz="1700" b="1" dirty="0">
                <a:solidFill>
                  <a:schemeClr val="accent2"/>
                </a:solidFill>
                <a:latin typeface="Barlow" panose="00000500000000000000" pitchFamily="2" charset="0"/>
                <a:cs typeface="Poppins" panose="00000500000000000000" pitchFamily="2" charset="0"/>
              </a:rPr>
              <a:t>Subtitle Text</a:t>
            </a:r>
          </a:p>
        </p:txBody>
      </p:sp>
      <p:sp>
        <p:nvSpPr>
          <p:cNvPr id="8" name="TextBox 7">
            <a:extLst>
              <a:ext uri="{FF2B5EF4-FFF2-40B4-BE49-F238E27FC236}">
                <a16:creationId xmlns:a16="http://schemas.microsoft.com/office/drawing/2014/main" id="{E46AA847-1B12-D3E0-6164-69406A6D4C84}"/>
              </a:ext>
            </a:extLst>
          </p:cNvPr>
          <p:cNvSpPr txBox="1"/>
          <p:nvPr/>
        </p:nvSpPr>
        <p:spPr>
          <a:xfrm>
            <a:off x="8125627" y="373217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9" name="TextBox 8">
            <a:extLst>
              <a:ext uri="{FF2B5EF4-FFF2-40B4-BE49-F238E27FC236}">
                <a16:creationId xmlns:a16="http://schemas.microsoft.com/office/drawing/2014/main" id="{4DD17AD0-66E1-07B6-FD5B-CA2A6EE7F2AF}"/>
              </a:ext>
            </a:extLst>
          </p:cNvPr>
          <p:cNvSpPr txBox="1"/>
          <p:nvPr/>
        </p:nvSpPr>
        <p:spPr>
          <a:xfrm>
            <a:off x="8125627" y="4949867"/>
            <a:ext cx="1441420" cy="353943"/>
          </a:xfrm>
          <a:prstGeom prst="rect">
            <a:avLst/>
          </a:prstGeom>
          <a:noFill/>
        </p:spPr>
        <p:txBody>
          <a:bodyPr wrap="none" rtlCol="0">
            <a:spAutoFit/>
          </a:bodyPr>
          <a:lstStyle/>
          <a:p>
            <a:r>
              <a:rPr lang="en-US" sz="1700" b="1" dirty="0">
                <a:solidFill>
                  <a:schemeClr val="accent3"/>
                </a:solidFill>
                <a:latin typeface="Barlow" panose="00000500000000000000" pitchFamily="2" charset="0"/>
                <a:cs typeface="Poppins" panose="00000500000000000000" pitchFamily="2" charset="0"/>
              </a:rPr>
              <a:t>Subtitle Text</a:t>
            </a:r>
          </a:p>
        </p:txBody>
      </p:sp>
      <p:sp>
        <p:nvSpPr>
          <p:cNvPr id="10" name="TextBox 9">
            <a:extLst>
              <a:ext uri="{FF2B5EF4-FFF2-40B4-BE49-F238E27FC236}">
                <a16:creationId xmlns:a16="http://schemas.microsoft.com/office/drawing/2014/main" id="{051F2F64-B2E7-FC0D-74AB-06928D3EC627}"/>
              </a:ext>
            </a:extLst>
          </p:cNvPr>
          <p:cNvSpPr txBox="1"/>
          <p:nvPr/>
        </p:nvSpPr>
        <p:spPr>
          <a:xfrm>
            <a:off x="8125627" y="5234502"/>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nvGrpSpPr>
          <p:cNvPr id="11" name="Group 10">
            <a:extLst>
              <a:ext uri="{FF2B5EF4-FFF2-40B4-BE49-F238E27FC236}">
                <a16:creationId xmlns:a16="http://schemas.microsoft.com/office/drawing/2014/main" id="{3292BB00-7FB5-1892-6A6A-F20CE31DB01F}"/>
              </a:ext>
            </a:extLst>
          </p:cNvPr>
          <p:cNvGrpSpPr/>
          <p:nvPr/>
        </p:nvGrpSpPr>
        <p:grpSpPr>
          <a:xfrm>
            <a:off x="7162800" y="5101135"/>
            <a:ext cx="762000" cy="762000"/>
            <a:chOff x="998940" y="5390810"/>
            <a:chExt cx="762000" cy="762000"/>
          </a:xfrm>
        </p:grpSpPr>
        <p:sp>
          <p:nvSpPr>
            <p:cNvPr id="12" name="Rectangle 11">
              <a:extLst>
                <a:ext uri="{FF2B5EF4-FFF2-40B4-BE49-F238E27FC236}">
                  <a16:creationId xmlns:a16="http://schemas.microsoft.com/office/drawing/2014/main" id="{F09921E0-D393-7D62-8688-88D5987B443A}"/>
                </a:ext>
              </a:extLst>
            </p:cNvPr>
            <p:cNvSpPr/>
            <p:nvPr/>
          </p:nvSpPr>
          <p:spPr>
            <a:xfrm>
              <a:off x="998940" y="53908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hape 2476">
              <a:extLst>
                <a:ext uri="{FF2B5EF4-FFF2-40B4-BE49-F238E27FC236}">
                  <a16:creationId xmlns:a16="http://schemas.microsoft.com/office/drawing/2014/main" id="{2E50D6E8-E56B-A0C1-CC5B-8FDA4568E648}"/>
                </a:ext>
              </a:extLst>
            </p:cNvPr>
            <p:cNvSpPr>
              <a:spLocks noChangeAspect="1"/>
            </p:cNvSpPr>
            <p:nvPr/>
          </p:nvSpPr>
          <p:spPr>
            <a:xfrm>
              <a:off x="1128460" y="55203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14" name="Group 13">
            <a:extLst>
              <a:ext uri="{FF2B5EF4-FFF2-40B4-BE49-F238E27FC236}">
                <a16:creationId xmlns:a16="http://schemas.microsoft.com/office/drawing/2014/main" id="{DCBCAA41-3C94-47BA-32D1-EF8320BE825C}"/>
              </a:ext>
            </a:extLst>
          </p:cNvPr>
          <p:cNvGrpSpPr/>
          <p:nvPr/>
        </p:nvGrpSpPr>
        <p:grpSpPr>
          <a:xfrm>
            <a:off x="7162800" y="3598803"/>
            <a:ext cx="762000" cy="762000"/>
            <a:chOff x="998940" y="3930310"/>
            <a:chExt cx="762000" cy="762000"/>
          </a:xfrm>
        </p:grpSpPr>
        <p:sp>
          <p:nvSpPr>
            <p:cNvPr id="15" name="Rectangle 14">
              <a:extLst>
                <a:ext uri="{FF2B5EF4-FFF2-40B4-BE49-F238E27FC236}">
                  <a16:creationId xmlns:a16="http://schemas.microsoft.com/office/drawing/2014/main" id="{CA7028DA-3428-6759-A985-5844B435E9C7}"/>
                </a:ext>
              </a:extLst>
            </p:cNvPr>
            <p:cNvSpPr/>
            <p:nvPr/>
          </p:nvSpPr>
          <p:spPr>
            <a:xfrm>
              <a:off x="998940" y="39303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Shape 2521">
              <a:extLst>
                <a:ext uri="{FF2B5EF4-FFF2-40B4-BE49-F238E27FC236}">
                  <a16:creationId xmlns:a16="http://schemas.microsoft.com/office/drawing/2014/main" id="{C5D4B4AD-C8B0-6101-A312-8A5EAD48E357}"/>
                </a:ext>
              </a:extLst>
            </p:cNvPr>
            <p:cNvSpPr>
              <a:spLocks noChangeAspect="1"/>
            </p:cNvSpPr>
            <p:nvPr/>
          </p:nvSpPr>
          <p:spPr>
            <a:xfrm>
              <a:off x="1128460" y="40598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17" name="Group 16">
            <a:extLst>
              <a:ext uri="{FF2B5EF4-FFF2-40B4-BE49-F238E27FC236}">
                <a16:creationId xmlns:a16="http://schemas.microsoft.com/office/drawing/2014/main" id="{88089A52-236D-8D43-D62D-AF78C45531F7}"/>
              </a:ext>
            </a:extLst>
          </p:cNvPr>
          <p:cNvGrpSpPr/>
          <p:nvPr/>
        </p:nvGrpSpPr>
        <p:grpSpPr>
          <a:xfrm>
            <a:off x="7162800" y="2096470"/>
            <a:ext cx="762000" cy="762000"/>
            <a:chOff x="998940" y="2342810"/>
            <a:chExt cx="762000" cy="762000"/>
          </a:xfrm>
        </p:grpSpPr>
        <p:sp>
          <p:nvSpPr>
            <p:cNvPr id="18" name="Rectangle 17">
              <a:extLst>
                <a:ext uri="{FF2B5EF4-FFF2-40B4-BE49-F238E27FC236}">
                  <a16:creationId xmlns:a16="http://schemas.microsoft.com/office/drawing/2014/main" id="{9376E049-E991-64B7-D190-080D18F78EB6}"/>
                </a:ext>
              </a:extLst>
            </p:cNvPr>
            <p:cNvSpPr/>
            <p:nvPr/>
          </p:nvSpPr>
          <p:spPr>
            <a:xfrm>
              <a:off x="998940" y="23428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Shape 2627">
              <a:extLst>
                <a:ext uri="{FF2B5EF4-FFF2-40B4-BE49-F238E27FC236}">
                  <a16:creationId xmlns:a16="http://schemas.microsoft.com/office/drawing/2014/main" id="{92D78288-EC8C-7474-7728-BE54ED89D9F6}"/>
                </a:ext>
              </a:extLst>
            </p:cNvPr>
            <p:cNvSpPr>
              <a:spLocks noChangeAspect="1"/>
            </p:cNvSpPr>
            <p:nvPr/>
          </p:nvSpPr>
          <p:spPr>
            <a:xfrm>
              <a:off x="1128460" y="24723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20" name="Picture Placeholder 19">
            <a:extLst>
              <a:ext uri="{FF2B5EF4-FFF2-40B4-BE49-F238E27FC236}">
                <a16:creationId xmlns:a16="http://schemas.microsoft.com/office/drawing/2014/main" id="{CAA7A0F0-201B-1380-7CCC-9B2B3D79B39B}"/>
              </a:ext>
            </a:extLst>
          </p:cNvPr>
          <p:cNvSpPr>
            <a:spLocks noGrp="1"/>
          </p:cNvSpPr>
          <p:nvPr>
            <p:ph type="pic" sz="quarter" idx="13"/>
          </p:nvPr>
        </p:nvSpPr>
        <p:spPr/>
      </p:sp>
    </p:spTree>
    <p:extLst>
      <p:ext uri="{BB962C8B-B14F-4D97-AF65-F5344CB8AC3E}">
        <p14:creationId xmlns:p14="http://schemas.microsoft.com/office/powerpoint/2010/main" val="227697854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6736F63-5ACF-3AE7-822A-4FCCB943F76A}"/>
              </a:ext>
            </a:extLst>
          </p:cNvPr>
          <p:cNvPicPr>
            <a:picLocks noChangeAspect="1"/>
          </p:cNvPicPr>
          <p:nvPr/>
        </p:nvPicPr>
        <p:blipFill rotWithShape="1">
          <a:blip r:embed="rId2">
            <a:extLst>
              <a:ext uri="{28A0092B-C50C-407E-A947-70E740481C1C}">
                <a14:useLocalDpi xmlns:a14="http://schemas.microsoft.com/office/drawing/2010/main" val="0"/>
              </a:ext>
            </a:extLst>
          </a:blip>
          <a:srcRect l="33838" t="19494" r="20110" b="35063"/>
          <a:stretch/>
        </p:blipFill>
        <p:spPr>
          <a:xfrm>
            <a:off x="6096000" y="2372213"/>
            <a:ext cx="4341221" cy="3269001"/>
          </a:xfrm>
          <a:prstGeom prst="rect">
            <a:avLst/>
          </a:prstGeom>
        </p:spPr>
      </p:pic>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826415"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iPad Device</a:t>
            </a:r>
          </a:p>
        </p:txBody>
      </p:sp>
      <p:sp>
        <p:nvSpPr>
          <p:cNvPr id="6" name="TextBox 5">
            <a:extLst>
              <a:ext uri="{FF2B5EF4-FFF2-40B4-BE49-F238E27FC236}">
                <a16:creationId xmlns:a16="http://schemas.microsoft.com/office/drawing/2014/main" id="{0741E360-E0AC-5475-AC4A-44ED8DEA27F3}"/>
              </a:ext>
            </a:extLst>
          </p:cNvPr>
          <p:cNvSpPr txBox="1"/>
          <p:nvPr/>
        </p:nvSpPr>
        <p:spPr>
          <a:xfrm>
            <a:off x="1496227" y="1889916"/>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 name="TextBox 6">
            <a:extLst>
              <a:ext uri="{FF2B5EF4-FFF2-40B4-BE49-F238E27FC236}">
                <a16:creationId xmlns:a16="http://schemas.microsoft.com/office/drawing/2014/main" id="{785B48DD-1392-0BC6-43D0-2633D5FB7B2D}"/>
              </a:ext>
            </a:extLst>
          </p:cNvPr>
          <p:cNvSpPr txBox="1"/>
          <p:nvPr/>
        </p:nvSpPr>
        <p:spPr>
          <a:xfrm>
            <a:off x="1496227" y="2174551"/>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8" name="TextBox 7">
            <a:extLst>
              <a:ext uri="{FF2B5EF4-FFF2-40B4-BE49-F238E27FC236}">
                <a16:creationId xmlns:a16="http://schemas.microsoft.com/office/drawing/2014/main" id="{E97363CB-BC89-404A-9070-7D0C2E5A6E82}"/>
              </a:ext>
            </a:extLst>
          </p:cNvPr>
          <p:cNvSpPr txBox="1"/>
          <p:nvPr/>
        </p:nvSpPr>
        <p:spPr>
          <a:xfrm>
            <a:off x="1496227" y="3392249"/>
            <a:ext cx="1441420" cy="353943"/>
          </a:xfrm>
          <a:prstGeom prst="rect">
            <a:avLst/>
          </a:prstGeom>
          <a:noFill/>
        </p:spPr>
        <p:txBody>
          <a:bodyPr wrap="none" rtlCol="0">
            <a:spAutoFit/>
          </a:bodyPr>
          <a:lstStyle/>
          <a:p>
            <a:r>
              <a:rPr lang="en-US" sz="1700" b="1" dirty="0">
                <a:solidFill>
                  <a:schemeClr val="accent2"/>
                </a:solidFill>
                <a:latin typeface="Barlow" panose="00000500000000000000" pitchFamily="2" charset="0"/>
                <a:cs typeface="Poppins" panose="00000500000000000000" pitchFamily="2" charset="0"/>
              </a:rPr>
              <a:t>Subtitle Text</a:t>
            </a:r>
          </a:p>
        </p:txBody>
      </p:sp>
      <p:sp>
        <p:nvSpPr>
          <p:cNvPr id="9" name="TextBox 8">
            <a:extLst>
              <a:ext uri="{FF2B5EF4-FFF2-40B4-BE49-F238E27FC236}">
                <a16:creationId xmlns:a16="http://schemas.microsoft.com/office/drawing/2014/main" id="{6777955D-0C9E-334C-7D8C-0EDD008E03A8}"/>
              </a:ext>
            </a:extLst>
          </p:cNvPr>
          <p:cNvSpPr txBox="1"/>
          <p:nvPr/>
        </p:nvSpPr>
        <p:spPr>
          <a:xfrm>
            <a:off x="1496227" y="3676884"/>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10" name="TextBox 9">
            <a:extLst>
              <a:ext uri="{FF2B5EF4-FFF2-40B4-BE49-F238E27FC236}">
                <a16:creationId xmlns:a16="http://schemas.microsoft.com/office/drawing/2014/main" id="{DCDFDD3B-E30A-8AD7-9969-07B9A1028D53}"/>
              </a:ext>
            </a:extLst>
          </p:cNvPr>
          <p:cNvSpPr txBox="1"/>
          <p:nvPr/>
        </p:nvSpPr>
        <p:spPr>
          <a:xfrm>
            <a:off x="1496227" y="4894581"/>
            <a:ext cx="1441420" cy="353943"/>
          </a:xfrm>
          <a:prstGeom prst="rect">
            <a:avLst/>
          </a:prstGeom>
          <a:noFill/>
        </p:spPr>
        <p:txBody>
          <a:bodyPr wrap="none" rtlCol="0">
            <a:spAutoFit/>
          </a:bodyPr>
          <a:lstStyle/>
          <a:p>
            <a:r>
              <a:rPr lang="en-US" sz="1700" b="1" dirty="0">
                <a:solidFill>
                  <a:schemeClr val="accent3"/>
                </a:solidFill>
                <a:latin typeface="Barlow" panose="00000500000000000000" pitchFamily="2" charset="0"/>
                <a:cs typeface="Poppins" panose="00000500000000000000" pitchFamily="2" charset="0"/>
              </a:rPr>
              <a:t>Subtitle Text</a:t>
            </a:r>
          </a:p>
        </p:txBody>
      </p:sp>
      <p:sp>
        <p:nvSpPr>
          <p:cNvPr id="11" name="TextBox 10">
            <a:extLst>
              <a:ext uri="{FF2B5EF4-FFF2-40B4-BE49-F238E27FC236}">
                <a16:creationId xmlns:a16="http://schemas.microsoft.com/office/drawing/2014/main" id="{8591DC39-D538-F802-9413-2E0980B429BD}"/>
              </a:ext>
            </a:extLst>
          </p:cNvPr>
          <p:cNvSpPr txBox="1"/>
          <p:nvPr/>
        </p:nvSpPr>
        <p:spPr>
          <a:xfrm>
            <a:off x="1496227" y="5179216"/>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12" name="Rectangle 11">
            <a:extLst>
              <a:ext uri="{FF2B5EF4-FFF2-40B4-BE49-F238E27FC236}">
                <a16:creationId xmlns:a16="http://schemas.microsoft.com/office/drawing/2014/main" id="{3FD3A20E-5021-A4BF-CF50-7FDC484E3818}"/>
              </a:ext>
            </a:extLst>
          </p:cNvPr>
          <p:cNvSpPr/>
          <p:nvPr/>
        </p:nvSpPr>
        <p:spPr>
          <a:xfrm>
            <a:off x="533400" y="5045849"/>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hape 2476">
            <a:extLst>
              <a:ext uri="{FF2B5EF4-FFF2-40B4-BE49-F238E27FC236}">
                <a16:creationId xmlns:a16="http://schemas.microsoft.com/office/drawing/2014/main" id="{9AB07BEC-F479-5D18-70BD-1FB3AA4879EE}"/>
              </a:ext>
            </a:extLst>
          </p:cNvPr>
          <p:cNvSpPr>
            <a:spLocks noChangeAspect="1"/>
          </p:cNvSpPr>
          <p:nvPr/>
        </p:nvSpPr>
        <p:spPr>
          <a:xfrm>
            <a:off x="662920" y="5175389"/>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4" name="Rectangle 13">
            <a:extLst>
              <a:ext uri="{FF2B5EF4-FFF2-40B4-BE49-F238E27FC236}">
                <a16:creationId xmlns:a16="http://schemas.microsoft.com/office/drawing/2014/main" id="{04208F79-2182-7FA4-0B5A-58B0F4A284BE}"/>
              </a:ext>
            </a:extLst>
          </p:cNvPr>
          <p:cNvSpPr/>
          <p:nvPr/>
        </p:nvSpPr>
        <p:spPr>
          <a:xfrm>
            <a:off x="533400" y="3543517"/>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Shape 2521">
            <a:extLst>
              <a:ext uri="{FF2B5EF4-FFF2-40B4-BE49-F238E27FC236}">
                <a16:creationId xmlns:a16="http://schemas.microsoft.com/office/drawing/2014/main" id="{E137D5C5-B56C-2DE4-E701-34B81E60A0D0}"/>
              </a:ext>
            </a:extLst>
          </p:cNvPr>
          <p:cNvSpPr>
            <a:spLocks noChangeAspect="1"/>
          </p:cNvSpPr>
          <p:nvPr/>
        </p:nvSpPr>
        <p:spPr>
          <a:xfrm>
            <a:off x="662920" y="3673057"/>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6" name="Rectangle 15">
            <a:extLst>
              <a:ext uri="{FF2B5EF4-FFF2-40B4-BE49-F238E27FC236}">
                <a16:creationId xmlns:a16="http://schemas.microsoft.com/office/drawing/2014/main" id="{A25987E5-603E-6C77-59AF-85B50D89DBD0}"/>
              </a:ext>
            </a:extLst>
          </p:cNvPr>
          <p:cNvSpPr/>
          <p:nvPr/>
        </p:nvSpPr>
        <p:spPr>
          <a:xfrm>
            <a:off x="533400" y="2041184"/>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2627">
            <a:extLst>
              <a:ext uri="{FF2B5EF4-FFF2-40B4-BE49-F238E27FC236}">
                <a16:creationId xmlns:a16="http://schemas.microsoft.com/office/drawing/2014/main" id="{89E87FBD-D9B2-1119-E759-B031E79DA898}"/>
              </a:ext>
            </a:extLst>
          </p:cNvPr>
          <p:cNvSpPr>
            <a:spLocks noChangeAspect="1"/>
          </p:cNvSpPr>
          <p:nvPr/>
        </p:nvSpPr>
        <p:spPr>
          <a:xfrm>
            <a:off x="662920" y="2170724"/>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8" name="Picture Placeholder 17">
            <a:extLst>
              <a:ext uri="{FF2B5EF4-FFF2-40B4-BE49-F238E27FC236}">
                <a16:creationId xmlns:a16="http://schemas.microsoft.com/office/drawing/2014/main" id="{AA736D05-B9EA-D155-7FA2-613A68527EF9}"/>
              </a:ext>
            </a:extLst>
          </p:cNvPr>
          <p:cNvSpPr>
            <a:spLocks noGrp="1"/>
          </p:cNvSpPr>
          <p:nvPr>
            <p:ph type="pic" sz="quarter" idx="13"/>
          </p:nvPr>
        </p:nvSpPr>
        <p:spPr/>
      </p:sp>
      <p:pic>
        <p:nvPicPr>
          <p:cNvPr id="5" name="Picture 4">
            <a:extLst>
              <a:ext uri="{FF2B5EF4-FFF2-40B4-BE49-F238E27FC236}">
                <a16:creationId xmlns:a16="http://schemas.microsoft.com/office/drawing/2014/main" id="{294F4A28-960D-7193-21BC-5EBFD36A08FB}"/>
              </a:ext>
            </a:extLst>
          </p:cNvPr>
          <p:cNvPicPr>
            <a:picLocks noChangeAspect="1"/>
          </p:cNvPicPr>
          <p:nvPr/>
        </p:nvPicPr>
        <p:blipFill rotWithShape="1">
          <a:blip r:embed="rId3">
            <a:extLst>
              <a:ext uri="{28A0092B-C50C-407E-A947-70E740481C1C}">
                <a14:useLocalDpi xmlns:a14="http://schemas.microsoft.com/office/drawing/2010/main" val="0"/>
              </a:ext>
            </a:extLst>
          </a:blip>
          <a:srcRect l="46162" t="6100" b="65328"/>
          <a:stretch/>
        </p:blipFill>
        <p:spPr>
          <a:xfrm>
            <a:off x="7415170" y="1566203"/>
            <a:ext cx="5075174" cy="2055325"/>
          </a:xfrm>
          <a:prstGeom prst="rect">
            <a:avLst/>
          </a:prstGeom>
        </p:spPr>
      </p:pic>
    </p:spTree>
    <p:extLst>
      <p:ext uri="{BB962C8B-B14F-4D97-AF65-F5344CB8AC3E}">
        <p14:creationId xmlns:p14="http://schemas.microsoft.com/office/powerpoint/2010/main" val="316595377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826415"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iPad Device</a:t>
            </a:r>
          </a:p>
        </p:txBody>
      </p:sp>
      <p:pic>
        <p:nvPicPr>
          <p:cNvPr id="36" name="Picture 35">
            <a:extLst>
              <a:ext uri="{FF2B5EF4-FFF2-40B4-BE49-F238E27FC236}">
                <a16:creationId xmlns:a16="http://schemas.microsoft.com/office/drawing/2014/main" id="{5E2502D3-BF62-9B43-BB4C-80398EBBD0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8863" y="1973958"/>
            <a:ext cx="5395136" cy="3874858"/>
          </a:xfrm>
          <a:prstGeom prst="rect">
            <a:avLst/>
          </a:prstGeom>
        </p:spPr>
      </p:pic>
      <p:sp>
        <p:nvSpPr>
          <p:cNvPr id="38" name="TextBox 37">
            <a:extLst>
              <a:ext uri="{FF2B5EF4-FFF2-40B4-BE49-F238E27FC236}">
                <a16:creationId xmlns:a16="http://schemas.microsoft.com/office/drawing/2014/main" id="{0F6A872E-8738-77BE-4ECD-2AA98E8A6B00}"/>
              </a:ext>
            </a:extLst>
          </p:cNvPr>
          <p:cNvSpPr txBox="1"/>
          <p:nvPr/>
        </p:nvSpPr>
        <p:spPr>
          <a:xfrm>
            <a:off x="8125627" y="1945202"/>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39" name="TextBox 38">
            <a:extLst>
              <a:ext uri="{FF2B5EF4-FFF2-40B4-BE49-F238E27FC236}">
                <a16:creationId xmlns:a16="http://schemas.microsoft.com/office/drawing/2014/main" id="{1FCA71C2-BF1A-2676-87C6-7AC59CB1FF60}"/>
              </a:ext>
            </a:extLst>
          </p:cNvPr>
          <p:cNvSpPr txBox="1"/>
          <p:nvPr/>
        </p:nvSpPr>
        <p:spPr>
          <a:xfrm>
            <a:off x="8125627" y="2229837"/>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40" name="TextBox 39">
            <a:extLst>
              <a:ext uri="{FF2B5EF4-FFF2-40B4-BE49-F238E27FC236}">
                <a16:creationId xmlns:a16="http://schemas.microsoft.com/office/drawing/2014/main" id="{7250B4C0-8146-2FD2-353E-E2BAAA0E311C}"/>
              </a:ext>
            </a:extLst>
          </p:cNvPr>
          <p:cNvSpPr txBox="1"/>
          <p:nvPr/>
        </p:nvSpPr>
        <p:spPr>
          <a:xfrm>
            <a:off x="8125627" y="3447535"/>
            <a:ext cx="1441420" cy="353943"/>
          </a:xfrm>
          <a:prstGeom prst="rect">
            <a:avLst/>
          </a:prstGeom>
          <a:noFill/>
        </p:spPr>
        <p:txBody>
          <a:bodyPr wrap="none" rtlCol="0">
            <a:spAutoFit/>
          </a:bodyPr>
          <a:lstStyle/>
          <a:p>
            <a:r>
              <a:rPr lang="en-US" sz="1700" b="1" dirty="0">
                <a:solidFill>
                  <a:schemeClr val="accent2"/>
                </a:solidFill>
                <a:latin typeface="Barlow" panose="00000500000000000000" pitchFamily="2" charset="0"/>
                <a:cs typeface="Poppins" panose="00000500000000000000" pitchFamily="2" charset="0"/>
              </a:rPr>
              <a:t>Subtitle Text</a:t>
            </a:r>
          </a:p>
        </p:txBody>
      </p:sp>
      <p:sp>
        <p:nvSpPr>
          <p:cNvPr id="41" name="TextBox 40">
            <a:extLst>
              <a:ext uri="{FF2B5EF4-FFF2-40B4-BE49-F238E27FC236}">
                <a16:creationId xmlns:a16="http://schemas.microsoft.com/office/drawing/2014/main" id="{B7F101CA-F9C5-B10C-0BBA-9CB9B814AC2C}"/>
              </a:ext>
            </a:extLst>
          </p:cNvPr>
          <p:cNvSpPr txBox="1"/>
          <p:nvPr/>
        </p:nvSpPr>
        <p:spPr>
          <a:xfrm>
            <a:off x="8125627" y="373217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42" name="TextBox 41">
            <a:extLst>
              <a:ext uri="{FF2B5EF4-FFF2-40B4-BE49-F238E27FC236}">
                <a16:creationId xmlns:a16="http://schemas.microsoft.com/office/drawing/2014/main" id="{EF20FFFF-AA29-E99A-7E58-A7608892AFE0}"/>
              </a:ext>
            </a:extLst>
          </p:cNvPr>
          <p:cNvSpPr txBox="1"/>
          <p:nvPr/>
        </p:nvSpPr>
        <p:spPr>
          <a:xfrm>
            <a:off x="8125627" y="4949867"/>
            <a:ext cx="1441420" cy="353943"/>
          </a:xfrm>
          <a:prstGeom prst="rect">
            <a:avLst/>
          </a:prstGeom>
          <a:noFill/>
        </p:spPr>
        <p:txBody>
          <a:bodyPr wrap="none" rtlCol="0">
            <a:spAutoFit/>
          </a:bodyPr>
          <a:lstStyle/>
          <a:p>
            <a:r>
              <a:rPr lang="en-US" sz="1700" b="1" dirty="0">
                <a:solidFill>
                  <a:schemeClr val="accent3"/>
                </a:solidFill>
                <a:latin typeface="Barlow" panose="00000500000000000000" pitchFamily="2" charset="0"/>
                <a:cs typeface="Poppins" panose="00000500000000000000" pitchFamily="2" charset="0"/>
              </a:rPr>
              <a:t>Subtitle Text</a:t>
            </a:r>
          </a:p>
        </p:txBody>
      </p:sp>
      <p:sp>
        <p:nvSpPr>
          <p:cNvPr id="43" name="TextBox 42">
            <a:extLst>
              <a:ext uri="{FF2B5EF4-FFF2-40B4-BE49-F238E27FC236}">
                <a16:creationId xmlns:a16="http://schemas.microsoft.com/office/drawing/2014/main" id="{6443B09F-63BA-2517-4B05-EBF9FE130A79}"/>
              </a:ext>
            </a:extLst>
          </p:cNvPr>
          <p:cNvSpPr txBox="1"/>
          <p:nvPr/>
        </p:nvSpPr>
        <p:spPr>
          <a:xfrm>
            <a:off x="8125627" y="5234502"/>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nvGrpSpPr>
          <p:cNvPr id="44" name="Group 43">
            <a:extLst>
              <a:ext uri="{FF2B5EF4-FFF2-40B4-BE49-F238E27FC236}">
                <a16:creationId xmlns:a16="http://schemas.microsoft.com/office/drawing/2014/main" id="{76944CB0-84F9-D7F9-2216-ABD9143EC6CE}"/>
              </a:ext>
            </a:extLst>
          </p:cNvPr>
          <p:cNvGrpSpPr/>
          <p:nvPr/>
        </p:nvGrpSpPr>
        <p:grpSpPr>
          <a:xfrm>
            <a:off x="7162800" y="5101135"/>
            <a:ext cx="762000" cy="762000"/>
            <a:chOff x="998940" y="5390810"/>
            <a:chExt cx="762000" cy="762000"/>
          </a:xfrm>
        </p:grpSpPr>
        <p:sp>
          <p:nvSpPr>
            <p:cNvPr id="45" name="Rectangle 44">
              <a:extLst>
                <a:ext uri="{FF2B5EF4-FFF2-40B4-BE49-F238E27FC236}">
                  <a16:creationId xmlns:a16="http://schemas.microsoft.com/office/drawing/2014/main" id="{FCFA9D04-028B-FB36-15CE-BDC66A97B9B6}"/>
                </a:ext>
              </a:extLst>
            </p:cNvPr>
            <p:cNvSpPr/>
            <p:nvPr/>
          </p:nvSpPr>
          <p:spPr>
            <a:xfrm>
              <a:off x="998940" y="53908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Shape 2476">
              <a:extLst>
                <a:ext uri="{FF2B5EF4-FFF2-40B4-BE49-F238E27FC236}">
                  <a16:creationId xmlns:a16="http://schemas.microsoft.com/office/drawing/2014/main" id="{EFCD43A9-4B98-0B8F-8EE9-EE005B95E451}"/>
                </a:ext>
              </a:extLst>
            </p:cNvPr>
            <p:cNvSpPr>
              <a:spLocks noChangeAspect="1"/>
            </p:cNvSpPr>
            <p:nvPr/>
          </p:nvSpPr>
          <p:spPr>
            <a:xfrm>
              <a:off x="1128460" y="55203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47" name="Group 46">
            <a:extLst>
              <a:ext uri="{FF2B5EF4-FFF2-40B4-BE49-F238E27FC236}">
                <a16:creationId xmlns:a16="http://schemas.microsoft.com/office/drawing/2014/main" id="{E747B075-0524-36F7-29DA-85926B6BBBA2}"/>
              </a:ext>
            </a:extLst>
          </p:cNvPr>
          <p:cNvGrpSpPr/>
          <p:nvPr/>
        </p:nvGrpSpPr>
        <p:grpSpPr>
          <a:xfrm>
            <a:off x="7162800" y="3598803"/>
            <a:ext cx="762000" cy="762000"/>
            <a:chOff x="998940" y="3930310"/>
            <a:chExt cx="762000" cy="762000"/>
          </a:xfrm>
        </p:grpSpPr>
        <p:sp>
          <p:nvSpPr>
            <p:cNvPr id="48" name="Rectangle 47">
              <a:extLst>
                <a:ext uri="{FF2B5EF4-FFF2-40B4-BE49-F238E27FC236}">
                  <a16:creationId xmlns:a16="http://schemas.microsoft.com/office/drawing/2014/main" id="{F9BEF102-9F94-D96D-63DC-DDA04C3D46D3}"/>
                </a:ext>
              </a:extLst>
            </p:cNvPr>
            <p:cNvSpPr/>
            <p:nvPr/>
          </p:nvSpPr>
          <p:spPr>
            <a:xfrm>
              <a:off x="998940" y="39303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Shape 2521">
              <a:extLst>
                <a:ext uri="{FF2B5EF4-FFF2-40B4-BE49-F238E27FC236}">
                  <a16:creationId xmlns:a16="http://schemas.microsoft.com/office/drawing/2014/main" id="{E87873D3-7244-EF7B-6953-BF83F1B060CC}"/>
                </a:ext>
              </a:extLst>
            </p:cNvPr>
            <p:cNvSpPr>
              <a:spLocks noChangeAspect="1"/>
            </p:cNvSpPr>
            <p:nvPr/>
          </p:nvSpPr>
          <p:spPr>
            <a:xfrm>
              <a:off x="1128460" y="40598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50" name="Group 49">
            <a:extLst>
              <a:ext uri="{FF2B5EF4-FFF2-40B4-BE49-F238E27FC236}">
                <a16:creationId xmlns:a16="http://schemas.microsoft.com/office/drawing/2014/main" id="{5F774DED-19CF-B33C-8412-36DA136AFF17}"/>
              </a:ext>
            </a:extLst>
          </p:cNvPr>
          <p:cNvGrpSpPr/>
          <p:nvPr/>
        </p:nvGrpSpPr>
        <p:grpSpPr>
          <a:xfrm>
            <a:off x="7162800" y="2096470"/>
            <a:ext cx="762000" cy="762000"/>
            <a:chOff x="998940" y="2342810"/>
            <a:chExt cx="762000" cy="762000"/>
          </a:xfrm>
        </p:grpSpPr>
        <p:sp>
          <p:nvSpPr>
            <p:cNvPr id="51" name="Rectangle 50">
              <a:extLst>
                <a:ext uri="{FF2B5EF4-FFF2-40B4-BE49-F238E27FC236}">
                  <a16:creationId xmlns:a16="http://schemas.microsoft.com/office/drawing/2014/main" id="{BBE24351-DDB0-FEF7-9BDF-8960C1F5DB17}"/>
                </a:ext>
              </a:extLst>
            </p:cNvPr>
            <p:cNvSpPr/>
            <p:nvPr/>
          </p:nvSpPr>
          <p:spPr>
            <a:xfrm>
              <a:off x="998940" y="23428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Shape 2627">
              <a:extLst>
                <a:ext uri="{FF2B5EF4-FFF2-40B4-BE49-F238E27FC236}">
                  <a16:creationId xmlns:a16="http://schemas.microsoft.com/office/drawing/2014/main" id="{4C3182E6-A9CB-56E8-831F-2DA96FAA6589}"/>
                </a:ext>
              </a:extLst>
            </p:cNvPr>
            <p:cNvSpPr>
              <a:spLocks noChangeAspect="1"/>
            </p:cNvSpPr>
            <p:nvPr/>
          </p:nvSpPr>
          <p:spPr>
            <a:xfrm>
              <a:off x="1128460" y="24723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4" name="Picture Placeholder 3">
            <a:extLst>
              <a:ext uri="{FF2B5EF4-FFF2-40B4-BE49-F238E27FC236}">
                <a16:creationId xmlns:a16="http://schemas.microsoft.com/office/drawing/2014/main" id="{A34F59EC-4348-EF17-D514-798470F195FF}"/>
              </a:ext>
            </a:extLst>
          </p:cNvPr>
          <p:cNvSpPr>
            <a:spLocks noGrp="1"/>
          </p:cNvSpPr>
          <p:nvPr>
            <p:ph type="pic" sz="quarter" idx="13"/>
          </p:nvPr>
        </p:nvSpPr>
        <p:spPr/>
      </p:sp>
    </p:spTree>
    <p:extLst>
      <p:ext uri="{BB962C8B-B14F-4D97-AF65-F5344CB8AC3E}">
        <p14:creationId xmlns:p14="http://schemas.microsoft.com/office/powerpoint/2010/main" val="255410162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1522F744-4D59-9BB8-0EA7-B0C2FFA023E2}"/>
              </a:ext>
            </a:extLst>
          </p:cNvPr>
          <p:cNvGrpSpPr/>
          <p:nvPr/>
        </p:nvGrpSpPr>
        <p:grpSpPr>
          <a:xfrm>
            <a:off x="5722374" y="707887"/>
            <a:ext cx="3828764" cy="4969940"/>
            <a:chOff x="16057563" y="1071563"/>
            <a:chExt cx="4677567" cy="6071730"/>
          </a:xfrm>
        </p:grpSpPr>
        <p:sp>
          <p:nvSpPr>
            <p:cNvPr id="20" name="Freeform 107">
              <a:extLst>
                <a:ext uri="{FF2B5EF4-FFF2-40B4-BE49-F238E27FC236}">
                  <a16:creationId xmlns:a16="http://schemas.microsoft.com/office/drawing/2014/main" id="{482BEAF2-07B8-B6C1-D18B-BF323A8F7C16}"/>
                </a:ext>
              </a:extLst>
            </p:cNvPr>
            <p:cNvSpPr>
              <a:spLocks noEditPoints="1"/>
            </p:cNvSpPr>
            <p:nvPr/>
          </p:nvSpPr>
          <p:spPr bwMode="auto">
            <a:xfrm>
              <a:off x="16057563" y="1071563"/>
              <a:ext cx="4670425" cy="6067425"/>
            </a:xfrm>
            <a:custGeom>
              <a:avLst/>
              <a:gdLst>
                <a:gd name="T0" fmla="*/ 1231 w 1295"/>
                <a:gd name="T1" fmla="*/ 0 h 1685"/>
                <a:gd name="T2" fmla="*/ 63 w 1295"/>
                <a:gd name="T3" fmla="*/ 0 h 1685"/>
                <a:gd name="T4" fmla="*/ 0 w 1295"/>
                <a:gd name="T5" fmla="*/ 64 h 1685"/>
                <a:gd name="T6" fmla="*/ 0 w 1295"/>
                <a:gd name="T7" fmla="*/ 1622 h 1685"/>
                <a:gd name="T8" fmla="*/ 63 w 1295"/>
                <a:gd name="T9" fmla="*/ 1685 h 1685"/>
                <a:gd name="T10" fmla="*/ 1231 w 1295"/>
                <a:gd name="T11" fmla="*/ 1685 h 1685"/>
                <a:gd name="T12" fmla="*/ 1295 w 1295"/>
                <a:gd name="T13" fmla="*/ 1622 h 1685"/>
                <a:gd name="T14" fmla="*/ 1295 w 1295"/>
                <a:gd name="T15" fmla="*/ 64 h 1685"/>
                <a:gd name="T16" fmla="*/ 1231 w 1295"/>
                <a:gd name="T17" fmla="*/ 0 h 1685"/>
                <a:gd name="T18" fmla="*/ 1159 w 1295"/>
                <a:gd name="T19" fmla="*/ 1527 h 1685"/>
                <a:gd name="T20" fmla="*/ 136 w 1295"/>
                <a:gd name="T21" fmla="*/ 1527 h 1685"/>
                <a:gd name="T22" fmla="*/ 136 w 1295"/>
                <a:gd name="T23" fmla="*/ 157 h 1685"/>
                <a:gd name="T24" fmla="*/ 1159 w 1295"/>
                <a:gd name="T25" fmla="*/ 157 h 1685"/>
                <a:gd name="T26" fmla="*/ 1159 w 1295"/>
                <a:gd name="T27" fmla="*/ 1527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5" h="1685">
                  <a:moveTo>
                    <a:pt x="1231" y="0"/>
                  </a:moveTo>
                  <a:cubicBezTo>
                    <a:pt x="63" y="0"/>
                    <a:pt x="63" y="0"/>
                    <a:pt x="63" y="0"/>
                  </a:cubicBezTo>
                  <a:cubicBezTo>
                    <a:pt x="28" y="0"/>
                    <a:pt x="0" y="29"/>
                    <a:pt x="0" y="64"/>
                  </a:cubicBezTo>
                  <a:cubicBezTo>
                    <a:pt x="0" y="1622"/>
                    <a:pt x="0" y="1622"/>
                    <a:pt x="0" y="1622"/>
                  </a:cubicBezTo>
                  <a:cubicBezTo>
                    <a:pt x="0" y="1657"/>
                    <a:pt x="28" y="1685"/>
                    <a:pt x="63" y="1685"/>
                  </a:cubicBezTo>
                  <a:cubicBezTo>
                    <a:pt x="1231" y="1685"/>
                    <a:pt x="1231" y="1685"/>
                    <a:pt x="1231" y="1685"/>
                  </a:cubicBezTo>
                  <a:cubicBezTo>
                    <a:pt x="1266" y="1685"/>
                    <a:pt x="1295" y="1657"/>
                    <a:pt x="1295" y="1622"/>
                  </a:cubicBezTo>
                  <a:cubicBezTo>
                    <a:pt x="1295" y="64"/>
                    <a:pt x="1295" y="64"/>
                    <a:pt x="1295" y="64"/>
                  </a:cubicBezTo>
                  <a:cubicBezTo>
                    <a:pt x="1295" y="29"/>
                    <a:pt x="1266" y="0"/>
                    <a:pt x="1231" y="0"/>
                  </a:cubicBezTo>
                  <a:moveTo>
                    <a:pt x="1159" y="1527"/>
                  </a:moveTo>
                  <a:cubicBezTo>
                    <a:pt x="136" y="1527"/>
                    <a:pt x="136" y="1527"/>
                    <a:pt x="136" y="1527"/>
                  </a:cubicBezTo>
                  <a:cubicBezTo>
                    <a:pt x="136" y="157"/>
                    <a:pt x="136" y="157"/>
                    <a:pt x="136" y="157"/>
                  </a:cubicBezTo>
                  <a:cubicBezTo>
                    <a:pt x="1159" y="157"/>
                    <a:pt x="1159" y="157"/>
                    <a:pt x="1159" y="157"/>
                  </a:cubicBezTo>
                  <a:cubicBezTo>
                    <a:pt x="1159" y="1527"/>
                    <a:pt x="1159" y="1527"/>
                    <a:pt x="1159" y="1527"/>
                  </a:cubicBezTo>
                </a:path>
              </a:pathLst>
            </a:custGeom>
            <a:solidFill>
              <a:srgbClr val="DDDD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08">
              <a:extLst>
                <a:ext uri="{FF2B5EF4-FFF2-40B4-BE49-F238E27FC236}">
                  <a16:creationId xmlns:a16="http://schemas.microsoft.com/office/drawing/2014/main" id="{286F4AC1-0F39-0400-70FD-68BAB7FF6042}"/>
                </a:ext>
              </a:extLst>
            </p:cNvPr>
            <p:cNvSpPr>
              <a:spLocks noEditPoints="1"/>
            </p:cNvSpPr>
            <p:nvPr/>
          </p:nvSpPr>
          <p:spPr bwMode="auto">
            <a:xfrm>
              <a:off x="16071851" y="1090613"/>
              <a:ext cx="4637088" cy="6034088"/>
            </a:xfrm>
            <a:custGeom>
              <a:avLst/>
              <a:gdLst>
                <a:gd name="T0" fmla="*/ 59 w 1286"/>
                <a:gd name="T1" fmla="*/ 1676 h 1676"/>
                <a:gd name="T2" fmla="*/ 0 w 1286"/>
                <a:gd name="T3" fmla="*/ 1617 h 1676"/>
                <a:gd name="T4" fmla="*/ 0 w 1286"/>
                <a:gd name="T5" fmla="*/ 59 h 1676"/>
                <a:gd name="T6" fmla="*/ 59 w 1286"/>
                <a:gd name="T7" fmla="*/ 0 h 1676"/>
                <a:gd name="T8" fmla="*/ 1227 w 1286"/>
                <a:gd name="T9" fmla="*/ 0 h 1676"/>
                <a:gd name="T10" fmla="*/ 1286 w 1286"/>
                <a:gd name="T11" fmla="*/ 59 h 1676"/>
                <a:gd name="T12" fmla="*/ 1286 w 1286"/>
                <a:gd name="T13" fmla="*/ 1617 h 1676"/>
                <a:gd name="T14" fmla="*/ 1227 w 1286"/>
                <a:gd name="T15" fmla="*/ 1676 h 1676"/>
                <a:gd name="T16" fmla="*/ 59 w 1286"/>
                <a:gd name="T17" fmla="*/ 1676 h 1676"/>
                <a:gd name="T18" fmla="*/ 127 w 1286"/>
                <a:gd name="T19" fmla="*/ 1526 h 1676"/>
                <a:gd name="T20" fmla="*/ 1160 w 1286"/>
                <a:gd name="T21" fmla="*/ 1526 h 1676"/>
                <a:gd name="T22" fmla="*/ 1160 w 1286"/>
                <a:gd name="T23" fmla="*/ 147 h 1676"/>
                <a:gd name="T24" fmla="*/ 127 w 1286"/>
                <a:gd name="T25" fmla="*/ 147 h 1676"/>
                <a:gd name="T26" fmla="*/ 127 w 1286"/>
                <a:gd name="T27" fmla="*/ 1526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6" h="1676">
                  <a:moveTo>
                    <a:pt x="59" y="1676"/>
                  </a:moveTo>
                  <a:cubicBezTo>
                    <a:pt x="27" y="1676"/>
                    <a:pt x="0" y="1649"/>
                    <a:pt x="0" y="1617"/>
                  </a:cubicBezTo>
                  <a:cubicBezTo>
                    <a:pt x="0" y="59"/>
                    <a:pt x="0" y="59"/>
                    <a:pt x="0" y="59"/>
                  </a:cubicBezTo>
                  <a:cubicBezTo>
                    <a:pt x="0" y="27"/>
                    <a:pt x="27" y="0"/>
                    <a:pt x="59" y="0"/>
                  </a:cubicBezTo>
                  <a:cubicBezTo>
                    <a:pt x="1227" y="0"/>
                    <a:pt x="1227" y="0"/>
                    <a:pt x="1227" y="0"/>
                  </a:cubicBezTo>
                  <a:cubicBezTo>
                    <a:pt x="1260" y="0"/>
                    <a:pt x="1286" y="27"/>
                    <a:pt x="1286" y="59"/>
                  </a:cubicBezTo>
                  <a:cubicBezTo>
                    <a:pt x="1286" y="1617"/>
                    <a:pt x="1286" y="1617"/>
                    <a:pt x="1286" y="1617"/>
                  </a:cubicBezTo>
                  <a:cubicBezTo>
                    <a:pt x="1286" y="1649"/>
                    <a:pt x="1260" y="1676"/>
                    <a:pt x="1227" y="1676"/>
                  </a:cubicBezTo>
                  <a:cubicBezTo>
                    <a:pt x="59" y="1676"/>
                    <a:pt x="59" y="1676"/>
                    <a:pt x="59" y="1676"/>
                  </a:cubicBezTo>
                  <a:moveTo>
                    <a:pt x="127" y="1526"/>
                  </a:moveTo>
                  <a:cubicBezTo>
                    <a:pt x="1160" y="1526"/>
                    <a:pt x="1160" y="1526"/>
                    <a:pt x="1160" y="1526"/>
                  </a:cubicBezTo>
                  <a:cubicBezTo>
                    <a:pt x="1160" y="147"/>
                    <a:pt x="1160" y="147"/>
                    <a:pt x="1160" y="147"/>
                  </a:cubicBezTo>
                  <a:cubicBezTo>
                    <a:pt x="127" y="147"/>
                    <a:pt x="127" y="147"/>
                    <a:pt x="127" y="147"/>
                  </a:cubicBezTo>
                  <a:cubicBezTo>
                    <a:pt x="127" y="1526"/>
                    <a:pt x="127" y="1526"/>
                    <a:pt x="127" y="152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Rectangle 111">
              <a:extLst>
                <a:ext uri="{FF2B5EF4-FFF2-40B4-BE49-F238E27FC236}">
                  <a16:creationId xmlns:a16="http://schemas.microsoft.com/office/drawing/2014/main" id="{810367F0-B160-6BCD-3BAB-C094A1B76F58}"/>
                </a:ext>
              </a:extLst>
            </p:cNvPr>
            <p:cNvSpPr>
              <a:spLocks noChangeArrowheads="1"/>
            </p:cNvSpPr>
            <p:nvPr/>
          </p:nvSpPr>
          <p:spPr bwMode="auto">
            <a:xfrm>
              <a:off x="17010063" y="1071563"/>
              <a:ext cx="2859088" cy="28575"/>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Rectangle 112">
              <a:extLst>
                <a:ext uri="{FF2B5EF4-FFF2-40B4-BE49-F238E27FC236}">
                  <a16:creationId xmlns:a16="http://schemas.microsoft.com/office/drawing/2014/main" id="{78CDB588-57D7-A946-D87C-D28FEBD3D672}"/>
                </a:ext>
              </a:extLst>
            </p:cNvPr>
            <p:cNvSpPr>
              <a:spLocks noChangeArrowheads="1"/>
            </p:cNvSpPr>
            <p:nvPr/>
          </p:nvSpPr>
          <p:spPr bwMode="auto">
            <a:xfrm>
              <a:off x="16548101" y="1633615"/>
              <a:ext cx="3689349" cy="119063"/>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Rectangle 113">
              <a:extLst>
                <a:ext uri="{FF2B5EF4-FFF2-40B4-BE49-F238E27FC236}">
                  <a16:creationId xmlns:a16="http://schemas.microsoft.com/office/drawing/2014/main" id="{6F169EE8-AE53-8632-8D1C-70F559690BC6}"/>
                </a:ext>
              </a:extLst>
            </p:cNvPr>
            <p:cNvSpPr>
              <a:spLocks noChangeArrowheads="1"/>
            </p:cNvSpPr>
            <p:nvPr/>
          </p:nvSpPr>
          <p:spPr bwMode="auto">
            <a:xfrm>
              <a:off x="16548101" y="1636713"/>
              <a:ext cx="36893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14">
              <a:extLst>
                <a:ext uri="{FF2B5EF4-FFF2-40B4-BE49-F238E27FC236}">
                  <a16:creationId xmlns:a16="http://schemas.microsoft.com/office/drawing/2014/main" id="{7817400B-850E-5367-46CE-EFAEE2937473}"/>
                </a:ext>
              </a:extLst>
            </p:cNvPr>
            <p:cNvSpPr>
              <a:spLocks noEditPoints="1"/>
            </p:cNvSpPr>
            <p:nvPr/>
          </p:nvSpPr>
          <p:spPr bwMode="auto">
            <a:xfrm>
              <a:off x="16610013" y="1673226"/>
              <a:ext cx="3573463" cy="53975"/>
            </a:xfrm>
            <a:custGeom>
              <a:avLst/>
              <a:gdLst>
                <a:gd name="T0" fmla="*/ 460 w 991"/>
                <a:gd name="T1" fmla="*/ 7 h 15"/>
                <a:gd name="T2" fmla="*/ 454 w 991"/>
                <a:gd name="T3" fmla="*/ 11 h 15"/>
                <a:gd name="T4" fmla="*/ 462 w 991"/>
                <a:gd name="T5" fmla="*/ 6 h 15"/>
                <a:gd name="T6" fmla="*/ 455 w 991"/>
                <a:gd name="T7" fmla="*/ 5 h 15"/>
                <a:gd name="T8" fmla="*/ 465 w 991"/>
                <a:gd name="T9" fmla="*/ 4 h 15"/>
                <a:gd name="T10" fmla="*/ 465 w 991"/>
                <a:gd name="T11" fmla="*/ 4 h 15"/>
                <a:gd name="T12" fmla="*/ 467 w 991"/>
                <a:gd name="T13" fmla="*/ 12 h 15"/>
                <a:gd name="T14" fmla="*/ 468 w 991"/>
                <a:gd name="T15" fmla="*/ 8 h 15"/>
                <a:gd name="T16" fmla="*/ 476 w 991"/>
                <a:gd name="T17" fmla="*/ 13 h 15"/>
                <a:gd name="T18" fmla="*/ 476 w 991"/>
                <a:gd name="T19" fmla="*/ 8 h 15"/>
                <a:gd name="T20" fmla="*/ 470 w 991"/>
                <a:gd name="T21" fmla="*/ 8 h 15"/>
                <a:gd name="T22" fmla="*/ 473 w 991"/>
                <a:gd name="T23" fmla="*/ 2 h 15"/>
                <a:gd name="T24" fmla="*/ 482 w 991"/>
                <a:gd name="T25" fmla="*/ 2 h 15"/>
                <a:gd name="T26" fmla="*/ 479 w 991"/>
                <a:gd name="T27" fmla="*/ 7 h 15"/>
                <a:gd name="T28" fmla="*/ 479 w 991"/>
                <a:gd name="T29" fmla="*/ 11 h 15"/>
                <a:gd name="T30" fmla="*/ 485 w 991"/>
                <a:gd name="T31" fmla="*/ 6 h 15"/>
                <a:gd name="T32" fmla="*/ 495 w 991"/>
                <a:gd name="T33" fmla="*/ 13 h 15"/>
                <a:gd name="T34" fmla="*/ 504 w 991"/>
                <a:gd name="T35" fmla="*/ 13 h 15"/>
                <a:gd name="T36" fmla="*/ 497 w 991"/>
                <a:gd name="T37" fmla="*/ 4 h 15"/>
                <a:gd name="T38" fmla="*/ 500 w 991"/>
                <a:gd name="T39" fmla="*/ 7 h 15"/>
                <a:gd name="T40" fmla="*/ 512 w 991"/>
                <a:gd name="T41" fmla="*/ 10 h 15"/>
                <a:gd name="T42" fmla="*/ 506 w 991"/>
                <a:gd name="T43" fmla="*/ 0 h 15"/>
                <a:gd name="T44" fmla="*/ 508 w 991"/>
                <a:gd name="T45" fmla="*/ 2 h 15"/>
                <a:gd name="T46" fmla="*/ 513 w 991"/>
                <a:gd name="T47" fmla="*/ 13 h 15"/>
                <a:gd name="T48" fmla="*/ 516 w 991"/>
                <a:gd name="T49" fmla="*/ 8 h 15"/>
                <a:gd name="T50" fmla="*/ 515 w 991"/>
                <a:gd name="T51" fmla="*/ 0 h 15"/>
                <a:gd name="T52" fmla="*/ 962 w 991"/>
                <a:gd name="T53" fmla="*/ 3 h 15"/>
                <a:gd name="T54" fmla="*/ 984 w 991"/>
                <a:gd name="T55" fmla="*/ 0 h 15"/>
                <a:gd name="T56" fmla="*/ 961 w 991"/>
                <a:gd name="T57" fmla="*/ 15 h 15"/>
                <a:gd name="T58" fmla="*/ 991 w 991"/>
                <a:gd name="T59" fmla="*/ 11 h 15"/>
                <a:gd name="T60" fmla="*/ 984 w 991"/>
                <a:gd name="T61" fmla="*/ 13 h 15"/>
                <a:gd name="T62" fmla="*/ 961 w 991"/>
                <a:gd name="T63" fmla="*/ 2 h 15"/>
                <a:gd name="T64" fmla="*/ 989 w 991"/>
                <a:gd name="T65" fmla="*/ 9 h 15"/>
                <a:gd name="T66" fmla="*/ 989 w 991"/>
                <a:gd name="T67" fmla="*/ 9 h 15"/>
                <a:gd name="T68" fmla="*/ 16 w 991"/>
                <a:gd name="T69" fmla="*/ 7 h 15"/>
                <a:gd name="T70" fmla="*/ 15 w 991"/>
                <a:gd name="T71" fmla="*/ 11 h 15"/>
                <a:gd name="T72" fmla="*/ 21 w 991"/>
                <a:gd name="T73" fmla="*/ 14 h 15"/>
                <a:gd name="T74" fmla="*/ 20 w 991"/>
                <a:gd name="T75" fmla="*/ 11 h 15"/>
                <a:gd name="T76" fmla="*/ 20 w 991"/>
                <a:gd name="T77" fmla="*/ 9 h 15"/>
                <a:gd name="T78" fmla="*/ 3 w 991"/>
                <a:gd name="T79" fmla="*/ 5 h 15"/>
                <a:gd name="T80" fmla="*/ 5 w 991"/>
                <a:gd name="T81" fmla="*/ 1 h 15"/>
                <a:gd name="T82" fmla="*/ 9 w 991"/>
                <a:gd name="T83" fmla="*/ 9 h 15"/>
                <a:gd name="T84" fmla="*/ 9 w 991"/>
                <a:gd name="T85" fmla="*/ 1 h 15"/>
                <a:gd name="T86" fmla="*/ 9 w 991"/>
                <a:gd name="T87" fmla="*/ 3 h 15"/>
                <a:gd name="T88" fmla="*/ 0 w 991"/>
                <a:gd name="T89" fmla="*/ 2 h 15"/>
                <a:gd name="T90" fmla="*/ 42 w 991"/>
                <a:gd name="T91" fmla="*/ 7 h 15"/>
                <a:gd name="T92" fmla="*/ 36 w 991"/>
                <a:gd name="T93" fmla="*/ 2 h 15"/>
                <a:gd name="T94" fmla="*/ 39 w 991"/>
                <a:gd name="T95" fmla="*/ 6 h 15"/>
                <a:gd name="T96" fmla="*/ 42 w 991"/>
                <a:gd name="T97" fmla="*/ 10 h 15"/>
                <a:gd name="T98" fmla="*/ 39 w 991"/>
                <a:gd name="T99" fmla="*/ 14 h 15"/>
                <a:gd name="T100" fmla="*/ 32 w 991"/>
                <a:gd name="T101" fmla="*/ 0 h 15"/>
                <a:gd name="T102" fmla="*/ 25 w 991"/>
                <a:gd name="T103" fmla="*/ 9 h 15"/>
                <a:gd name="T104" fmla="*/ 32 w 991"/>
                <a:gd name="T105" fmla="*/ 14 h 15"/>
                <a:gd name="T106" fmla="*/ 32 w 991"/>
                <a:gd name="T107" fmla="*/ 10 h 15"/>
                <a:gd name="T108" fmla="*/ 29 w 991"/>
                <a:gd name="T109" fmla="*/ 6 h 15"/>
                <a:gd name="T110" fmla="*/ 51 w 991"/>
                <a:gd name="T111" fmla="*/ 14 h 15"/>
                <a:gd name="T112" fmla="*/ 51 w 991"/>
                <a:gd name="T113" fmla="*/ 14 h 15"/>
                <a:gd name="T114" fmla="*/ 56 w 991"/>
                <a:gd name="T115" fmla="*/ 7 h 15"/>
                <a:gd name="T116" fmla="*/ 65 w 991"/>
                <a:gd name="T117" fmla="*/ 5 h 15"/>
                <a:gd name="T118" fmla="*/ 70 w 991"/>
                <a:gd name="T119" fmla="*/ 14 h 15"/>
                <a:gd name="T120" fmla="*/ 72 w 991"/>
                <a:gd name="T121" fmla="*/ 14 h 15"/>
                <a:gd name="T122" fmla="*/ 72 w 991"/>
                <a:gd name="T12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1" h="15">
                  <a:moveTo>
                    <a:pt x="458" y="0"/>
                  </a:moveTo>
                  <a:cubicBezTo>
                    <a:pt x="455" y="0"/>
                    <a:pt x="453" y="2"/>
                    <a:pt x="453" y="5"/>
                  </a:cubicBezTo>
                  <a:cubicBezTo>
                    <a:pt x="453" y="7"/>
                    <a:pt x="455" y="9"/>
                    <a:pt x="457" y="9"/>
                  </a:cubicBezTo>
                  <a:cubicBezTo>
                    <a:pt x="458" y="9"/>
                    <a:pt x="459" y="8"/>
                    <a:pt x="460" y="7"/>
                  </a:cubicBezTo>
                  <a:cubicBezTo>
                    <a:pt x="460" y="7"/>
                    <a:pt x="460" y="7"/>
                    <a:pt x="460" y="7"/>
                  </a:cubicBezTo>
                  <a:cubicBezTo>
                    <a:pt x="459" y="9"/>
                    <a:pt x="459" y="10"/>
                    <a:pt x="458" y="10"/>
                  </a:cubicBezTo>
                  <a:cubicBezTo>
                    <a:pt x="457" y="11"/>
                    <a:pt x="456" y="11"/>
                    <a:pt x="455" y="11"/>
                  </a:cubicBezTo>
                  <a:cubicBezTo>
                    <a:pt x="455" y="11"/>
                    <a:pt x="455" y="11"/>
                    <a:pt x="454" y="11"/>
                  </a:cubicBezTo>
                  <a:cubicBezTo>
                    <a:pt x="454" y="13"/>
                    <a:pt x="454" y="13"/>
                    <a:pt x="454" y="13"/>
                  </a:cubicBezTo>
                  <a:cubicBezTo>
                    <a:pt x="455" y="13"/>
                    <a:pt x="455" y="13"/>
                    <a:pt x="456" y="13"/>
                  </a:cubicBezTo>
                  <a:cubicBezTo>
                    <a:pt x="457" y="13"/>
                    <a:pt x="459" y="12"/>
                    <a:pt x="460" y="11"/>
                  </a:cubicBezTo>
                  <a:cubicBezTo>
                    <a:pt x="461" y="10"/>
                    <a:pt x="462" y="8"/>
                    <a:pt x="462" y="6"/>
                  </a:cubicBezTo>
                  <a:cubicBezTo>
                    <a:pt x="462" y="3"/>
                    <a:pt x="460" y="0"/>
                    <a:pt x="458" y="0"/>
                  </a:cubicBezTo>
                  <a:moveTo>
                    <a:pt x="459" y="6"/>
                  </a:moveTo>
                  <a:cubicBezTo>
                    <a:pt x="459" y="6"/>
                    <a:pt x="458" y="7"/>
                    <a:pt x="457" y="7"/>
                  </a:cubicBezTo>
                  <a:cubicBezTo>
                    <a:pt x="456" y="7"/>
                    <a:pt x="455" y="6"/>
                    <a:pt x="455" y="5"/>
                  </a:cubicBezTo>
                  <a:cubicBezTo>
                    <a:pt x="455" y="3"/>
                    <a:pt x="456" y="2"/>
                    <a:pt x="457" y="2"/>
                  </a:cubicBezTo>
                  <a:cubicBezTo>
                    <a:pt x="459" y="2"/>
                    <a:pt x="460" y="3"/>
                    <a:pt x="460" y="5"/>
                  </a:cubicBezTo>
                  <a:cubicBezTo>
                    <a:pt x="459" y="6"/>
                    <a:pt x="459" y="6"/>
                    <a:pt x="459" y="6"/>
                  </a:cubicBezTo>
                  <a:moveTo>
                    <a:pt x="465" y="4"/>
                  </a:moveTo>
                  <a:cubicBezTo>
                    <a:pt x="464" y="4"/>
                    <a:pt x="464" y="4"/>
                    <a:pt x="464" y="5"/>
                  </a:cubicBezTo>
                  <a:cubicBezTo>
                    <a:pt x="464" y="6"/>
                    <a:pt x="464" y="7"/>
                    <a:pt x="465" y="7"/>
                  </a:cubicBezTo>
                  <a:cubicBezTo>
                    <a:pt x="466" y="7"/>
                    <a:pt x="467" y="6"/>
                    <a:pt x="467" y="5"/>
                  </a:cubicBezTo>
                  <a:cubicBezTo>
                    <a:pt x="467" y="4"/>
                    <a:pt x="466" y="4"/>
                    <a:pt x="465" y="4"/>
                  </a:cubicBezTo>
                  <a:moveTo>
                    <a:pt x="465" y="10"/>
                  </a:moveTo>
                  <a:cubicBezTo>
                    <a:pt x="464" y="10"/>
                    <a:pt x="464" y="11"/>
                    <a:pt x="464" y="12"/>
                  </a:cubicBezTo>
                  <a:cubicBezTo>
                    <a:pt x="464" y="12"/>
                    <a:pt x="464" y="13"/>
                    <a:pt x="465" y="13"/>
                  </a:cubicBezTo>
                  <a:cubicBezTo>
                    <a:pt x="466" y="13"/>
                    <a:pt x="467" y="12"/>
                    <a:pt x="467" y="12"/>
                  </a:cubicBezTo>
                  <a:cubicBezTo>
                    <a:pt x="467" y="11"/>
                    <a:pt x="466" y="10"/>
                    <a:pt x="465" y="10"/>
                  </a:cubicBezTo>
                  <a:moveTo>
                    <a:pt x="476" y="0"/>
                  </a:moveTo>
                  <a:cubicBezTo>
                    <a:pt x="473" y="0"/>
                    <a:pt x="473" y="0"/>
                    <a:pt x="473" y="0"/>
                  </a:cubicBezTo>
                  <a:cubicBezTo>
                    <a:pt x="468" y="8"/>
                    <a:pt x="468" y="8"/>
                    <a:pt x="468" y="8"/>
                  </a:cubicBezTo>
                  <a:cubicBezTo>
                    <a:pt x="468" y="10"/>
                    <a:pt x="468" y="10"/>
                    <a:pt x="468" y="10"/>
                  </a:cubicBezTo>
                  <a:cubicBezTo>
                    <a:pt x="473" y="10"/>
                    <a:pt x="473" y="10"/>
                    <a:pt x="473" y="10"/>
                  </a:cubicBezTo>
                  <a:cubicBezTo>
                    <a:pt x="473" y="13"/>
                    <a:pt x="473" y="13"/>
                    <a:pt x="473" y="13"/>
                  </a:cubicBezTo>
                  <a:cubicBezTo>
                    <a:pt x="476" y="13"/>
                    <a:pt x="476" y="13"/>
                    <a:pt x="476" y="13"/>
                  </a:cubicBezTo>
                  <a:cubicBezTo>
                    <a:pt x="476" y="10"/>
                    <a:pt x="476" y="10"/>
                    <a:pt x="476" y="10"/>
                  </a:cubicBezTo>
                  <a:cubicBezTo>
                    <a:pt x="477" y="10"/>
                    <a:pt x="477" y="10"/>
                    <a:pt x="477" y="10"/>
                  </a:cubicBezTo>
                  <a:cubicBezTo>
                    <a:pt x="477" y="8"/>
                    <a:pt x="477" y="8"/>
                    <a:pt x="477" y="8"/>
                  </a:cubicBezTo>
                  <a:cubicBezTo>
                    <a:pt x="476" y="8"/>
                    <a:pt x="476" y="8"/>
                    <a:pt x="476" y="8"/>
                  </a:cubicBezTo>
                  <a:cubicBezTo>
                    <a:pt x="476" y="0"/>
                    <a:pt x="476" y="0"/>
                    <a:pt x="476" y="0"/>
                  </a:cubicBezTo>
                  <a:moveTo>
                    <a:pt x="473" y="5"/>
                  </a:moveTo>
                  <a:cubicBezTo>
                    <a:pt x="473" y="8"/>
                    <a:pt x="473" y="8"/>
                    <a:pt x="473" y="8"/>
                  </a:cubicBezTo>
                  <a:cubicBezTo>
                    <a:pt x="470" y="8"/>
                    <a:pt x="470" y="8"/>
                    <a:pt x="470" y="8"/>
                  </a:cubicBezTo>
                  <a:cubicBezTo>
                    <a:pt x="470" y="8"/>
                    <a:pt x="470" y="8"/>
                    <a:pt x="470" y="8"/>
                  </a:cubicBezTo>
                  <a:cubicBezTo>
                    <a:pt x="472" y="5"/>
                    <a:pt x="472" y="5"/>
                    <a:pt x="472" y="5"/>
                  </a:cubicBezTo>
                  <a:cubicBezTo>
                    <a:pt x="473" y="4"/>
                    <a:pt x="473" y="3"/>
                    <a:pt x="473" y="2"/>
                  </a:cubicBezTo>
                  <a:cubicBezTo>
                    <a:pt x="473" y="2"/>
                    <a:pt x="473" y="2"/>
                    <a:pt x="473" y="2"/>
                  </a:cubicBezTo>
                  <a:cubicBezTo>
                    <a:pt x="473" y="3"/>
                    <a:pt x="473" y="4"/>
                    <a:pt x="473" y="5"/>
                  </a:cubicBezTo>
                  <a:moveTo>
                    <a:pt x="482" y="5"/>
                  </a:moveTo>
                  <a:cubicBezTo>
                    <a:pt x="482" y="5"/>
                    <a:pt x="481" y="5"/>
                    <a:pt x="481" y="5"/>
                  </a:cubicBezTo>
                  <a:cubicBezTo>
                    <a:pt x="482" y="2"/>
                    <a:pt x="482" y="2"/>
                    <a:pt x="482" y="2"/>
                  </a:cubicBezTo>
                  <a:cubicBezTo>
                    <a:pt x="486" y="2"/>
                    <a:pt x="486" y="2"/>
                    <a:pt x="486" y="2"/>
                  </a:cubicBezTo>
                  <a:cubicBezTo>
                    <a:pt x="486" y="0"/>
                    <a:pt x="486" y="0"/>
                    <a:pt x="486" y="0"/>
                  </a:cubicBezTo>
                  <a:cubicBezTo>
                    <a:pt x="480" y="0"/>
                    <a:pt x="480" y="0"/>
                    <a:pt x="480" y="0"/>
                  </a:cubicBezTo>
                  <a:cubicBezTo>
                    <a:pt x="479" y="7"/>
                    <a:pt x="479" y="7"/>
                    <a:pt x="479" y="7"/>
                  </a:cubicBezTo>
                  <a:cubicBezTo>
                    <a:pt x="480" y="7"/>
                    <a:pt x="480" y="7"/>
                    <a:pt x="481" y="7"/>
                  </a:cubicBezTo>
                  <a:cubicBezTo>
                    <a:pt x="483" y="7"/>
                    <a:pt x="484" y="8"/>
                    <a:pt x="484" y="9"/>
                  </a:cubicBezTo>
                  <a:cubicBezTo>
                    <a:pt x="484" y="10"/>
                    <a:pt x="483" y="11"/>
                    <a:pt x="482" y="11"/>
                  </a:cubicBezTo>
                  <a:cubicBezTo>
                    <a:pt x="480" y="11"/>
                    <a:pt x="479" y="11"/>
                    <a:pt x="479" y="11"/>
                  </a:cubicBezTo>
                  <a:cubicBezTo>
                    <a:pt x="478" y="12"/>
                    <a:pt x="478" y="12"/>
                    <a:pt x="478" y="12"/>
                  </a:cubicBezTo>
                  <a:cubicBezTo>
                    <a:pt x="479" y="13"/>
                    <a:pt x="480" y="13"/>
                    <a:pt x="482" y="13"/>
                  </a:cubicBezTo>
                  <a:cubicBezTo>
                    <a:pt x="485" y="13"/>
                    <a:pt x="487" y="11"/>
                    <a:pt x="487" y="9"/>
                  </a:cubicBezTo>
                  <a:cubicBezTo>
                    <a:pt x="487" y="7"/>
                    <a:pt x="486" y="6"/>
                    <a:pt x="485" y="6"/>
                  </a:cubicBezTo>
                  <a:cubicBezTo>
                    <a:pt x="484" y="5"/>
                    <a:pt x="483" y="5"/>
                    <a:pt x="482" y="5"/>
                  </a:cubicBezTo>
                  <a:moveTo>
                    <a:pt x="496" y="0"/>
                  </a:moveTo>
                  <a:cubicBezTo>
                    <a:pt x="492" y="13"/>
                    <a:pt x="492" y="13"/>
                    <a:pt x="492" y="13"/>
                  </a:cubicBezTo>
                  <a:cubicBezTo>
                    <a:pt x="495" y="13"/>
                    <a:pt x="495" y="13"/>
                    <a:pt x="495" y="13"/>
                  </a:cubicBezTo>
                  <a:cubicBezTo>
                    <a:pt x="496" y="9"/>
                    <a:pt x="496" y="9"/>
                    <a:pt x="496" y="9"/>
                  </a:cubicBezTo>
                  <a:cubicBezTo>
                    <a:pt x="500" y="9"/>
                    <a:pt x="500" y="9"/>
                    <a:pt x="500" y="9"/>
                  </a:cubicBezTo>
                  <a:cubicBezTo>
                    <a:pt x="501" y="13"/>
                    <a:pt x="501" y="13"/>
                    <a:pt x="501" y="13"/>
                  </a:cubicBezTo>
                  <a:cubicBezTo>
                    <a:pt x="504" y="13"/>
                    <a:pt x="504" y="13"/>
                    <a:pt x="504" y="13"/>
                  </a:cubicBezTo>
                  <a:cubicBezTo>
                    <a:pt x="499" y="0"/>
                    <a:pt x="499" y="0"/>
                    <a:pt x="499" y="0"/>
                  </a:cubicBezTo>
                  <a:cubicBezTo>
                    <a:pt x="496" y="0"/>
                    <a:pt x="496" y="0"/>
                    <a:pt x="496" y="0"/>
                  </a:cubicBezTo>
                  <a:moveTo>
                    <a:pt x="496" y="7"/>
                  </a:moveTo>
                  <a:cubicBezTo>
                    <a:pt x="497" y="4"/>
                    <a:pt x="497" y="4"/>
                    <a:pt x="497" y="4"/>
                  </a:cubicBezTo>
                  <a:cubicBezTo>
                    <a:pt x="497" y="4"/>
                    <a:pt x="498" y="3"/>
                    <a:pt x="498" y="2"/>
                  </a:cubicBezTo>
                  <a:cubicBezTo>
                    <a:pt x="498" y="2"/>
                    <a:pt x="498" y="2"/>
                    <a:pt x="498" y="2"/>
                  </a:cubicBezTo>
                  <a:cubicBezTo>
                    <a:pt x="498" y="3"/>
                    <a:pt x="498" y="3"/>
                    <a:pt x="499" y="4"/>
                  </a:cubicBezTo>
                  <a:cubicBezTo>
                    <a:pt x="500" y="7"/>
                    <a:pt x="500" y="7"/>
                    <a:pt x="500" y="7"/>
                  </a:cubicBezTo>
                  <a:cubicBezTo>
                    <a:pt x="496" y="7"/>
                    <a:pt x="496" y="7"/>
                    <a:pt x="496" y="7"/>
                  </a:cubicBezTo>
                  <a:moveTo>
                    <a:pt x="515" y="0"/>
                  </a:moveTo>
                  <a:cubicBezTo>
                    <a:pt x="513" y="5"/>
                    <a:pt x="513" y="5"/>
                    <a:pt x="513" y="5"/>
                  </a:cubicBezTo>
                  <a:cubicBezTo>
                    <a:pt x="513" y="7"/>
                    <a:pt x="512" y="8"/>
                    <a:pt x="512" y="10"/>
                  </a:cubicBezTo>
                  <a:cubicBezTo>
                    <a:pt x="512" y="10"/>
                    <a:pt x="512" y="10"/>
                    <a:pt x="512" y="10"/>
                  </a:cubicBezTo>
                  <a:cubicBezTo>
                    <a:pt x="512" y="8"/>
                    <a:pt x="511" y="7"/>
                    <a:pt x="511" y="5"/>
                  </a:cubicBezTo>
                  <a:cubicBezTo>
                    <a:pt x="509" y="0"/>
                    <a:pt x="509" y="0"/>
                    <a:pt x="509" y="0"/>
                  </a:cubicBezTo>
                  <a:cubicBezTo>
                    <a:pt x="506" y="0"/>
                    <a:pt x="506" y="0"/>
                    <a:pt x="506" y="0"/>
                  </a:cubicBezTo>
                  <a:cubicBezTo>
                    <a:pt x="505" y="13"/>
                    <a:pt x="505" y="13"/>
                    <a:pt x="505" y="13"/>
                  </a:cubicBezTo>
                  <a:cubicBezTo>
                    <a:pt x="507" y="13"/>
                    <a:pt x="507" y="13"/>
                    <a:pt x="507" y="13"/>
                  </a:cubicBezTo>
                  <a:cubicBezTo>
                    <a:pt x="508" y="8"/>
                    <a:pt x="508" y="8"/>
                    <a:pt x="508" y="8"/>
                  </a:cubicBezTo>
                  <a:cubicBezTo>
                    <a:pt x="508" y="6"/>
                    <a:pt x="508" y="4"/>
                    <a:pt x="508" y="2"/>
                  </a:cubicBezTo>
                  <a:cubicBezTo>
                    <a:pt x="508" y="2"/>
                    <a:pt x="508" y="2"/>
                    <a:pt x="508" y="2"/>
                  </a:cubicBezTo>
                  <a:cubicBezTo>
                    <a:pt x="508" y="4"/>
                    <a:pt x="509" y="6"/>
                    <a:pt x="509" y="7"/>
                  </a:cubicBezTo>
                  <a:cubicBezTo>
                    <a:pt x="511" y="13"/>
                    <a:pt x="511" y="13"/>
                    <a:pt x="511" y="13"/>
                  </a:cubicBezTo>
                  <a:cubicBezTo>
                    <a:pt x="513" y="13"/>
                    <a:pt x="513" y="13"/>
                    <a:pt x="513" y="13"/>
                  </a:cubicBezTo>
                  <a:cubicBezTo>
                    <a:pt x="515" y="7"/>
                    <a:pt x="515" y="7"/>
                    <a:pt x="515" y="7"/>
                  </a:cubicBezTo>
                  <a:cubicBezTo>
                    <a:pt x="515" y="6"/>
                    <a:pt x="516" y="4"/>
                    <a:pt x="516" y="2"/>
                  </a:cubicBezTo>
                  <a:cubicBezTo>
                    <a:pt x="516" y="2"/>
                    <a:pt x="516" y="2"/>
                    <a:pt x="516" y="2"/>
                  </a:cubicBezTo>
                  <a:cubicBezTo>
                    <a:pt x="516" y="4"/>
                    <a:pt x="516" y="6"/>
                    <a:pt x="516" y="8"/>
                  </a:cubicBezTo>
                  <a:cubicBezTo>
                    <a:pt x="517" y="13"/>
                    <a:pt x="517" y="13"/>
                    <a:pt x="517" y="13"/>
                  </a:cubicBezTo>
                  <a:cubicBezTo>
                    <a:pt x="519" y="13"/>
                    <a:pt x="519" y="13"/>
                    <a:pt x="519" y="13"/>
                  </a:cubicBezTo>
                  <a:cubicBezTo>
                    <a:pt x="518" y="0"/>
                    <a:pt x="518" y="0"/>
                    <a:pt x="518" y="0"/>
                  </a:cubicBezTo>
                  <a:cubicBezTo>
                    <a:pt x="515" y="0"/>
                    <a:pt x="515" y="0"/>
                    <a:pt x="515" y="0"/>
                  </a:cubicBezTo>
                  <a:moveTo>
                    <a:pt x="962" y="11"/>
                  </a:moveTo>
                  <a:cubicBezTo>
                    <a:pt x="983" y="11"/>
                    <a:pt x="983" y="11"/>
                    <a:pt x="983" y="11"/>
                  </a:cubicBezTo>
                  <a:cubicBezTo>
                    <a:pt x="983" y="3"/>
                    <a:pt x="983" y="3"/>
                    <a:pt x="983" y="3"/>
                  </a:cubicBezTo>
                  <a:cubicBezTo>
                    <a:pt x="962" y="3"/>
                    <a:pt x="962" y="3"/>
                    <a:pt x="962" y="3"/>
                  </a:cubicBezTo>
                  <a:cubicBezTo>
                    <a:pt x="962" y="11"/>
                    <a:pt x="962" y="11"/>
                    <a:pt x="962" y="11"/>
                  </a:cubicBezTo>
                  <a:moveTo>
                    <a:pt x="987" y="3"/>
                  </a:moveTo>
                  <a:cubicBezTo>
                    <a:pt x="987" y="2"/>
                    <a:pt x="987" y="2"/>
                    <a:pt x="987" y="2"/>
                  </a:cubicBezTo>
                  <a:cubicBezTo>
                    <a:pt x="987" y="1"/>
                    <a:pt x="986" y="0"/>
                    <a:pt x="984" y="0"/>
                  </a:cubicBezTo>
                  <a:cubicBezTo>
                    <a:pt x="961" y="0"/>
                    <a:pt x="961" y="0"/>
                    <a:pt x="961" y="0"/>
                  </a:cubicBezTo>
                  <a:cubicBezTo>
                    <a:pt x="959" y="0"/>
                    <a:pt x="958" y="1"/>
                    <a:pt x="958" y="2"/>
                  </a:cubicBezTo>
                  <a:cubicBezTo>
                    <a:pt x="958" y="12"/>
                    <a:pt x="958" y="12"/>
                    <a:pt x="958" y="12"/>
                  </a:cubicBezTo>
                  <a:cubicBezTo>
                    <a:pt x="958" y="14"/>
                    <a:pt x="959" y="15"/>
                    <a:pt x="961" y="15"/>
                  </a:cubicBezTo>
                  <a:cubicBezTo>
                    <a:pt x="984" y="15"/>
                    <a:pt x="984" y="15"/>
                    <a:pt x="984" y="15"/>
                  </a:cubicBezTo>
                  <a:cubicBezTo>
                    <a:pt x="986" y="15"/>
                    <a:pt x="987" y="14"/>
                    <a:pt x="987" y="12"/>
                  </a:cubicBezTo>
                  <a:cubicBezTo>
                    <a:pt x="987" y="11"/>
                    <a:pt x="987" y="11"/>
                    <a:pt x="987" y="11"/>
                  </a:cubicBezTo>
                  <a:cubicBezTo>
                    <a:pt x="991" y="11"/>
                    <a:pt x="991" y="11"/>
                    <a:pt x="991" y="11"/>
                  </a:cubicBezTo>
                  <a:cubicBezTo>
                    <a:pt x="991" y="3"/>
                    <a:pt x="991" y="3"/>
                    <a:pt x="991" y="3"/>
                  </a:cubicBezTo>
                  <a:cubicBezTo>
                    <a:pt x="987" y="3"/>
                    <a:pt x="987" y="3"/>
                    <a:pt x="987" y="3"/>
                  </a:cubicBezTo>
                  <a:moveTo>
                    <a:pt x="985" y="12"/>
                  </a:moveTo>
                  <a:cubicBezTo>
                    <a:pt x="985" y="13"/>
                    <a:pt x="984" y="13"/>
                    <a:pt x="984" y="13"/>
                  </a:cubicBezTo>
                  <a:cubicBezTo>
                    <a:pt x="961" y="13"/>
                    <a:pt x="961" y="13"/>
                    <a:pt x="961" y="13"/>
                  </a:cubicBezTo>
                  <a:cubicBezTo>
                    <a:pt x="960" y="13"/>
                    <a:pt x="960" y="13"/>
                    <a:pt x="960" y="12"/>
                  </a:cubicBezTo>
                  <a:cubicBezTo>
                    <a:pt x="960" y="2"/>
                    <a:pt x="960" y="2"/>
                    <a:pt x="960" y="2"/>
                  </a:cubicBezTo>
                  <a:cubicBezTo>
                    <a:pt x="960" y="2"/>
                    <a:pt x="960" y="2"/>
                    <a:pt x="961" y="2"/>
                  </a:cubicBezTo>
                  <a:cubicBezTo>
                    <a:pt x="984" y="2"/>
                    <a:pt x="984" y="2"/>
                    <a:pt x="984" y="2"/>
                  </a:cubicBezTo>
                  <a:cubicBezTo>
                    <a:pt x="984" y="2"/>
                    <a:pt x="985" y="2"/>
                    <a:pt x="985" y="2"/>
                  </a:cubicBezTo>
                  <a:cubicBezTo>
                    <a:pt x="985" y="12"/>
                    <a:pt x="985" y="12"/>
                    <a:pt x="985" y="12"/>
                  </a:cubicBezTo>
                  <a:moveTo>
                    <a:pt x="989" y="9"/>
                  </a:moveTo>
                  <a:cubicBezTo>
                    <a:pt x="987" y="9"/>
                    <a:pt x="987" y="9"/>
                    <a:pt x="987" y="9"/>
                  </a:cubicBezTo>
                  <a:cubicBezTo>
                    <a:pt x="987" y="5"/>
                    <a:pt x="987" y="5"/>
                    <a:pt x="987" y="5"/>
                  </a:cubicBezTo>
                  <a:cubicBezTo>
                    <a:pt x="989" y="5"/>
                    <a:pt x="989" y="5"/>
                    <a:pt x="989" y="5"/>
                  </a:cubicBezTo>
                  <a:cubicBezTo>
                    <a:pt x="989" y="9"/>
                    <a:pt x="989" y="9"/>
                    <a:pt x="989" y="9"/>
                  </a:cubicBezTo>
                  <a:moveTo>
                    <a:pt x="23" y="8"/>
                  </a:moveTo>
                  <a:cubicBezTo>
                    <a:pt x="23" y="6"/>
                    <a:pt x="22" y="4"/>
                    <a:pt x="19" y="4"/>
                  </a:cubicBezTo>
                  <a:cubicBezTo>
                    <a:pt x="17" y="4"/>
                    <a:pt x="16" y="5"/>
                    <a:pt x="15" y="5"/>
                  </a:cubicBezTo>
                  <a:cubicBezTo>
                    <a:pt x="16" y="7"/>
                    <a:pt x="16" y="7"/>
                    <a:pt x="16" y="7"/>
                  </a:cubicBezTo>
                  <a:cubicBezTo>
                    <a:pt x="17" y="6"/>
                    <a:pt x="18" y="6"/>
                    <a:pt x="18" y="6"/>
                  </a:cubicBezTo>
                  <a:cubicBezTo>
                    <a:pt x="20" y="6"/>
                    <a:pt x="20" y="7"/>
                    <a:pt x="20" y="8"/>
                  </a:cubicBezTo>
                  <a:cubicBezTo>
                    <a:pt x="20" y="8"/>
                    <a:pt x="20" y="8"/>
                    <a:pt x="20" y="8"/>
                  </a:cubicBezTo>
                  <a:cubicBezTo>
                    <a:pt x="17" y="8"/>
                    <a:pt x="15" y="9"/>
                    <a:pt x="15" y="11"/>
                  </a:cubicBezTo>
                  <a:cubicBezTo>
                    <a:pt x="15" y="13"/>
                    <a:pt x="16" y="14"/>
                    <a:pt x="18" y="14"/>
                  </a:cubicBezTo>
                  <a:cubicBezTo>
                    <a:pt x="19" y="14"/>
                    <a:pt x="20" y="14"/>
                    <a:pt x="21" y="13"/>
                  </a:cubicBezTo>
                  <a:cubicBezTo>
                    <a:pt x="21" y="13"/>
                    <a:pt x="21" y="13"/>
                    <a:pt x="21" y="13"/>
                  </a:cubicBezTo>
                  <a:cubicBezTo>
                    <a:pt x="21" y="14"/>
                    <a:pt x="21" y="14"/>
                    <a:pt x="21" y="14"/>
                  </a:cubicBezTo>
                  <a:cubicBezTo>
                    <a:pt x="23" y="14"/>
                    <a:pt x="23" y="14"/>
                    <a:pt x="23" y="14"/>
                  </a:cubicBezTo>
                  <a:cubicBezTo>
                    <a:pt x="23" y="13"/>
                    <a:pt x="23" y="13"/>
                    <a:pt x="23" y="12"/>
                  </a:cubicBezTo>
                  <a:cubicBezTo>
                    <a:pt x="23" y="8"/>
                    <a:pt x="23" y="8"/>
                    <a:pt x="23" y="8"/>
                  </a:cubicBezTo>
                  <a:moveTo>
                    <a:pt x="20" y="11"/>
                  </a:moveTo>
                  <a:cubicBezTo>
                    <a:pt x="20" y="11"/>
                    <a:pt x="20" y="11"/>
                    <a:pt x="20" y="11"/>
                  </a:cubicBezTo>
                  <a:cubicBezTo>
                    <a:pt x="20" y="12"/>
                    <a:pt x="19" y="12"/>
                    <a:pt x="18" y="12"/>
                  </a:cubicBezTo>
                  <a:cubicBezTo>
                    <a:pt x="18" y="12"/>
                    <a:pt x="17" y="12"/>
                    <a:pt x="17" y="11"/>
                  </a:cubicBezTo>
                  <a:cubicBezTo>
                    <a:pt x="17" y="10"/>
                    <a:pt x="19" y="9"/>
                    <a:pt x="20" y="9"/>
                  </a:cubicBezTo>
                  <a:cubicBezTo>
                    <a:pt x="20" y="11"/>
                    <a:pt x="20" y="11"/>
                    <a:pt x="20" y="11"/>
                  </a:cubicBezTo>
                  <a:moveTo>
                    <a:pt x="0" y="14"/>
                  </a:moveTo>
                  <a:cubicBezTo>
                    <a:pt x="3" y="14"/>
                    <a:pt x="3" y="14"/>
                    <a:pt x="3" y="14"/>
                  </a:cubicBezTo>
                  <a:cubicBezTo>
                    <a:pt x="3" y="5"/>
                    <a:pt x="3" y="5"/>
                    <a:pt x="3" y="5"/>
                  </a:cubicBezTo>
                  <a:cubicBezTo>
                    <a:pt x="0" y="5"/>
                    <a:pt x="0" y="5"/>
                    <a:pt x="0" y="5"/>
                  </a:cubicBezTo>
                  <a:cubicBezTo>
                    <a:pt x="0" y="14"/>
                    <a:pt x="0" y="14"/>
                    <a:pt x="0" y="14"/>
                  </a:cubicBezTo>
                  <a:moveTo>
                    <a:pt x="9" y="1"/>
                  </a:moveTo>
                  <a:cubicBezTo>
                    <a:pt x="7" y="1"/>
                    <a:pt x="6" y="1"/>
                    <a:pt x="5" y="1"/>
                  </a:cubicBezTo>
                  <a:cubicBezTo>
                    <a:pt x="5" y="14"/>
                    <a:pt x="5" y="14"/>
                    <a:pt x="5" y="14"/>
                  </a:cubicBezTo>
                  <a:cubicBezTo>
                    <a:pt x="8" y="14"/>
                    <a:pt x="8" y="14"/>
                    <a:pt x="8" y="14"/>
                  </a:cubicBezTo>
                  <a:cubicBezTo>
                    <a:pt x="8" y="9"/>
                    <a:pt x="8" y="9"/>
                    <a:pt x="8" y="9"/>
                  </a:cubicBezTo>
                  <a:cubicBezTo>
                    <a:pt x="8" y="9"/>
                    <a:pt x="8" y="9"/>
                    <a:pt x="9" y="9"/>
                  </a:cubicBezTo>
                  <a:cubicBezTo>
                    <a:pt x="10" y="9"/>
                    <a:pt x="12" y="9"/>
                    <a:pt x="13" y="8"/>
                  </a:cubicBezTo>
                  <a:cubicBezTo>
                    <a:pt x="14" y="7"/>
                    <a:pt x="14" y="6"/>
                    <a:pt x="14" y="5"/>
                  </a:cubicBezTo>
                  <a:cubicBezTo>
                    <a:pt x="14" y="4"/>
                    <a:pt x="13" y="3"/>
                    <a:pt x="13" y="2"/>
                  </a:cubicBezTo>
                  <a:cubicBezTo>
                    <a:pt x="12" y="1"/>
                    <a:pt x="11" y="1"/>
                    <a:pt x="9" y="1"/>
                  </a:cubicBezTo>
                  <a:moveTo>
                    <a:pt x="9" y="7"/>
                  </a:moveTo>
                  <a:cubicBezTo>
                    <a:pt x="8" y="7"/>
                    <a:pt x="8" y="7"/>
                    <a:pt x="8" y="7"/>
                  </a:cubicBezTo>
                  <a:cubicBezTo>
                    <a:pt x="8" y="3"/>
                    <a:pt x="8" y="3"/>
                    <a:pt x="8" y="3"/>
                  </a:cubicBezTo>
                  <a:cubicBezTo>
                    <a:pt x="8" y="3"/>
                    <a:pt x="8" y="3"/>
                    <a:pt x="9" y="3"/>
                  </a:cubicBezTo>
                  <a:cubicBezTo>
                    <a:pt x="11" y="3"/>
                    <a:pt x="12" y="3"/>
                    <a:pt x="12" y="5"/>
                  </a:cubicBezTo>
                  <a:cubicBezTo>
                    <a:pt x="12" y="6"/>
                    <a:pt x="10" y="7"/>
                    <a:pt x="9" y="7"/>
                  </a:cubicBezTo>
                  <a:moveTo>
                    <a:pt x="1" y="1"/>
                  </a:moveTo>
                  <a:cubicBezTo>
                    <a:pt x="1" y="1"/>
                    <a:pt x="0" y="1"/>
                    <a:pt x="0" y="2"/>
                  </a:cubicBezTo>
                  <a:cubicBezTo>
                    <a:pt x="0" y="3"/>
                    <a:pt x="1" y="3"/>
                    <a:pt x="1" y="3"/>
                  </a:cubicBezTo>
                  <a:cubicBezTo>
                    <a:pt x="2" y="3"/>
                    <a:pt x="3" y="3"/>
                    <a:pt x="3" y="2"/>
                  </a:cubicBezTo>
                  <a:cubicBezTo>
                    <a:pt x="3" y="1"/>
                    <a:pt x="2" y="1"/>
                    <a:pt x="1" y="1"/>
                  </a:cubicBezTo>
                  <a:moveTo>
                    <a:pt x="42" y="7"/>
                  </a:moveTo>
                  <a:cubicBezTo>
                    <a:pt x="42" y="7"/>
                    <a:pt x="42" y="7"/>
                    <a:pt x="42" y="7"/>
                  </a:cubicBezTo>
                  <a:cubicBezTo>
                    <a:pt x="43" y="7"/>
                    <a:pt x="44" y="6"/>
                    <a:pt x="44" y="4"/>
                  </a:cubicBezTo>
                  <a:cubicBezTo>
                    <a:pt x="44" y="3"/>
                    <a:pt x="43" y="1"/>
                    <a:pt x="40" y="1"/>
                  </a:cubicBezTo>
                  <a:cubicBezTo>
                    <a:pt x="38" y="1"/>
                    <a:pt x="37" y="2"/>
                    <a:pt x="36" y="2"/>
                  </a:cubicBezTo>
                  <a:cubicBezTo>
                    <a:pt x="37" y="4"/>
                    <a:pt x="37" y="4"/>
                    <a:pt x="37" y="4"/>
                  </a:cubicBezTo>
                  <a:cubicBezTo>
                    <a:pt x="37" y="4"/>
                    <a:pt x="38" y="3"/>
                    <a:pt x="39" y="3"/>
                  </a:cubicBezTo>
                  <a:cubicBezTo>
                    <a:pt x="41" y="3"/>
                    <a:pt x="41" y="4"/>
                    <a:pt x="41" y="5"/>
                  </a:cubicBezTo>
                  <a:cubicBezTo>
                    <a:pt x="41" y="6"/>
                    <a:pt x="40" y="6"/>
                    <a:pt x="39" y="6"/>
                  </a:cubicBezTo>
                  <a:cubicBezTo>
                    <a:pt x="38" y="6"/>
                    <a:pt x="38" y="6"/>
                    <a:pt x="38" y="6"/>
                  </a:cubicBezTo>
                  <a:cubicBezTo>
                    <a:pt x="38" y="8"/>
                    <a:pt x="38" y="8"/>
                    <a:pt x="38" y="8"/>
                  </a:cubicBezTo>
                  <a:cubicBezTo>
                    <a:pt x="39" y="8"/>
                    <a:pt x="39" y="8"/>
                    <a:pt x="39" y="8"/>
                  </a:cubicBezTo>
                  <a:cubicBezTo>
                    <a:pt x="40" y="8"/>
                    <a:pt x="42" y="9"/>
                    <a:pt x="42" y="10"/>
                  </a:cubicBezTo>
                  <a:cubicBezTo>
                    <a:pt x="42" y="11"/>
                    <a:pt x="41" y="12"/>
                    <a:pt x="39" y="12"/>
                  </a:cubicBezTo>
                  <a:cubicBezTo>
                    <a:pt x="38" y="12"/>
                    <a:pt x="37" y="12"/>
                    <a:pt x="36" y="11"/>
                  </a:cubicBezTo>
                  <a:cubicBezTo>
                    <a:pt x="36" y="13"/>
                    <a:pt x="36" y="13"/>
                    <a:pt x="36" y="13"/>
                  </a:cubicBezTo>
                  <a:cubicBezTo>
                    <a:pt x="37" y="14"/>
                    <a:pt x="38" y="14"/>
                    <a:pt x="39" y="14"/>
                  </a:cubicBezTo>
                  <a:cubicBezTo>
                    <a:pt x="43" y="14"/>
                    <a:pt x="44" y="12"/>
                    <a:pt x="44" y="10"/>
                  </a:cubicBezTo>
                  <a:cubicBezTo>
                    <a:pt x="44" y="9"/>
                    <a:pt x="43" y="7"/>
                    <a:pt x="42" y="7"/>
                  </a:cubicBezTo>
                  <a:moveTo>
                    <a:pt x="34" y="0"/>
                  </a:moveTo>
                  <a:cubicBezTo>
                    <a:pt x="32" y="0"/>
                    <a:pt x="32" y="0"/>
                    <a:pt x="32" y="0"/>
                  </a:cubicBezTo>
                  <a:cubicBezTo>
                    <a:pt x="32" y="6"/>
                    <a:pt x="32" y="6"/>
                    <a:pt x="32" y="6"/>
                  </a:cubicBezTo>
                  <a:cubicBezTo>
                    <a:pt x="31" y="6"/>
                    <a:pt x="31" y="6"/>
                    <a:pt x="31" y="6"/>
                  </a:cubicBezTo>
                  <a:cubicBezTo>
                    <a:pt x="31" y="5"/>
                    <a:pt x="30" y="4"/>
                    <a:pt x="29" y="4"/>
                  </a:cubicBezTo>
                  <a:cubicBezTo>
                    <a:pt x="27" y="4"/>
                    <a:pt x="25" y="6"/>
                    <a:pt x="25" y="9"/>
                  </a:cubicBezTo>
                  <a:cubicBezTo>
                    <a:pt x="25" y="12"/>
                    <a:pt x="26" y="14"/>
                    <a:pt x="29" y="14"/>
                  </a:cubicBezTo>
                  <a:cubicBezTo>
                    <a:pt x="30" y="14"/>
                    <a:pt x="31" y="13"/>
                    <a:pt x="32" y="12"/>
                  </a:cubicBezTo>
                  <a:cubicBezTo>
                    <a:pt x="32" y="12"/>
                    <a:pt x="32" y="12"/>
                    <a:pt x="32" y="12"/>
                  </a:cubicBezTo>
                  <a:cubicBezTo>
                    <a:pt x="32" y="14"/>
                    <a:pt x="32" y="14"/>
                    <a:pt x="32" y="14"/>
                  </a:cubicBezTo>
                  <a:cubicBezTo>
                    <a:pt x="34" y="14"/>
                    <a:pt x="34" y="14"/>
                    <a:pt x="34" y="14"/>
                  </a:cubicBezTo>
                  <a:cubicBezTo>
                    <a:pt x="34" y="13"/>
                    <a:pt x="34" y="12"/>
                    <a:pt x="34" y="11"/>
                  </a:cubicBezTo>
                  <a:cubicBezTo>
                    <a:pt x="34" y="0"/>
                    <a:pt x="34" y="0"/>
                    <a:pt x="34" y="0"/>
                  </a:cubicBezTo>
                  <a:moveTo>
                    <a:pt x="32" y="10"/>
                  </a:moveTo>
                  <a:cubicBezTo>
                    <a:pt x="31" y="11"/>
                    <a:pt x="31" y="11"/>
                    <a:pt x="31" y="11"/>
                  </a:cubicBezTo>
                  <a:cubicBezTo>
                    <a:pt x="31" y="12"/>
                    <a:pt x="30" y="12"/>
                    <a:pt x="29" y="12"/>
                  </a:cubicBezTo>
                  <a:cubicBezTo>
                    <a:pt x="28" y="12"/>
                    <a:pt x="27" y="11"/>
                    <a:pt x="27" y="9"/>
                  </a:cubicBezTo>
                  <a:cubicBezTo>
                    <a:pt x="27" y="8"/>
                    <a:pt x="28" y="6"/>
                    <a:pt x="29" y="6"/>
                  </a:cubicBezTo>
                  <a:cubicBezTo>
                    <a:pt x="30" y="6"/>
                    <a:pt x="31" y="7"/>
                    <a:pt x="31" y="8"/>
                  </a:cubicBezTo>
                  <a:cubicBezTo>
                    <a:pt x="32" y="8"/>
                    <a:pt x="32" y="8"/>
                    <a:pt x="32" y="8"/>
                  </a:cubicBezTo>
                  <a:cubicBezTo>
                    <a:pt x="32" y="10"/>
                    <a:pt x="32" y="10"/>
                    <a:pt x="32" y="10"/>
                  </a:cubicBezTo>
                  <a:moveTo>
                    <a:pt x="51" y="14"/>
                  </a:moveTo>
                  <a:cubicBezTo>
                    <a:pt x="55" y="14"/>
                    <a:pt x="55" y="14"/>
                    <a:pt x="55" y="14"/>
                  </a:cubicBezTo>
                  <a:cubicBezTo>
                    <a:pt x="55" y="11"/>
                    <a:pt x="55" y="11"/>
                    <a:pt x="55" y="11"/>
                  </a:cubicBezTo>
                  <a:cubicBezTo>
                    <a:pt x="51" y="11"/>
                    <a:pt x="51" y="11"/>
                    <a:pt x="51" y="11"/>
                  </a:cubicBezTo>
                  <a:cubicBezTo>
                    <a:pt x="51" y="14"/>
                    <a:pt x="51" y="14"/>
                    <a:pt x="51" y="14"/>
                  </a:cubicBezTo>
                  <a:moveTo>
                    <a:pt x="56" y="14"/>
                  </a:moveTo>
                  <a:cubicBezTo>
                    <a:pt x="60" y="14"/>
                    <a:pt x="60" y="14"/>
                    <a:pt x="60" y="14"/>
                  </a:cubicBezTo>
                  <a:cubicBezTo>
                    <a:pt x="60" y="7"/>
                    <a:pt x="60" y="7"/>
                    <a:pt x="60" y="7"/>
                  </a:cubicBezTo>
                  <a:cubicBezTo>
                    <a:pt x="56" y="7"/>
                    <a:pt x="56" y="7"/>
                    <a:pt x="56" y="7"/>
                  </a:cubicBezTo>
                  <a:cubicBezTo>
                    <a:pt x="56" y="14"/>
                    <a:pt x="56" y="14"/>
                    <a:pt x="56" y="14"/>
                  </a:cubicBezTo>
                  <a:moveTo>
                    <a:pt x="62" y="14"/>
                  </a:moveTo>
                  <a:cubicBezTo>
                    <a:pt x="65" y="14"/>
                    <a:pt x="65" y="14"/>
                    <a:pt x="65" y="14"/>
                  </a:cubicBezTo>
                  <a:cubicBezTo>
                    <a:pt x="65" y="5"/>
                    <a:pt x="65" y="5"/>
                    <a:pt x="65" y="5"/>
                  </a:cubicBezTo>
                  <a:cubicBezTo>
                    <a:pt x="62" y="5"/>
                    <a:pt x="62" y="5"/>
                    <a:pt x="62" y="5"/>
                  </a:cubicBezTo>
                  <a:cubicBezTo>
                    <a:pt x="62" y="14"/>
                    <a:pt x="62" y="14"/>
                    <a:pt x="62" y="14"/>
                  </a:cubicBezTo>
                  <a:moveTo>
                    <a:pt x="67" y="14"/>
                  </a:moveTo>
                  <a:cubicBezTo>
                    <a:pt x="70" y="14"/>
                    <a:pt x="70" y="14"/>
                    <a:pt x="70" y="14"/>
                  </a:cubicBezTo>
                  <a:cubicBezTo>
                    <a:pt x="70" y="4"/>
                    <a:pt x="70" y="4"/>
                    <a:pt x="70" y="4"/>
                  </a:cubicBezTo>
                  <a:cubicBezTo>
                    <a:pt x="67" y="4"/>
                    <a:pt x="67" y="4"/>
                    <a:pt x="67" y="4"/>
                  </a:cubicBezTo>
                  <a:cubicBezTo>
                    <a:pt x="67" y="14"/>
                    <a:pt x="67" y="14"/>
                    <a:pt x="67" y="14"/>
                  </a:cubicBezTo>
                  <a:moveTo>
                    <a:pt x="72" y="14"/>
                  </a:moveTo>
                  <a:cubicBezTo>
                    <a:pt x="76" y="14"/>
                    <a:pt x="76" y="14"/>
                    <a:pt x="76" y="14"/>
                  </a:cubicBezTo>
                  <a:cubicBezTo>
                    <a:pt x="76" y="0"/>
                    <a:pt x="76" y="0"/>
                    <a:pt x="76" y="0"/>
                  </a:cubicBezTo>
                  <a:cubicBezTo>
                    <a:pt x="72" y="0"/>
                    <a:pt x="72" y="0"/>
                    <a:pt x="72" y="0"/>
                  </a:cubicBezTo>
                  <a:cubicBezTo>
                    <a:pt x="72" y="14"/>
                    <a:pt x="72" y="14"/>
                    <a:pt x="72" y="14"/>
                  </a:cubicBezTo>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117">
              <a:extLst>
                <a:ext uri="{FF2B5EF4-FFF2-40B4-BE49-F238E27FC236}">
                  <a16:creationId xmlns:a16="http://schemas.microsoft.com/office/drawing/2014/main" id="{541A7745-E2A5-C6AC-F6A7-A12A86782510}"/>
                </a:ext>
              </a:extLst>
            </p:cNvPr>
            <p:cNvSpPr>
              <a:spLocks noChangeArrowheads="1"/>
            </p:cNvSpPr>
            <p:nvPr/>
          </p:nvSpPr>
          <p:spPr bwMode="auto">
            <a:xfrm>
              <a:off x="18311813" y="1331913"/>
              <a:ext cx="111126" cy="111126"/>
            </a:xfrm>
            <a:prstGeom prst="ellipse">
              <a:avLst/>
            </a:prstGeom>
            <a:gradFill>
              <a:gsLst>
                <a:gs pos="0">
                  <a:schemeClr val="bg1">
                    <a:lumMod val="75000"/>
                  </a:schemeClr>
                </a:gs>
                <a:gs pos="100000">
                  <a:schemeClr val="tx1">
                    <a:lumMod val="85000"/>
                    <a:lumOff val="15000"/>
                  </a:schemeClr>
                </a:gs>
              </a:gsLst>
              <a:lin ang="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7" name="Oval 118">
              <a:extLst>
                <a:ext uri="{FF2B5EF4-FFF2-40B4-BE49-F238E27FC236}">
                  <a16:creationId xmlns:a16="http://schemas.microsoft.com/office/drawing/2014/main" id="{55FFD13D-ABFB-CB0E-4663-7A6036FB12F9}"/>
                </a:ext>
              </a:extLst>
            </p:cNvPr>
            <p:cNvSpPr>
              <a:spLocks noChangeArrowheads="1"/>
            </p:cNvSpPr>
            <p:nvPr/>
          </p:nvSpPr>
          <p:spPr bwMode="auto">
            <a:xfrm>
              <a:off x="18210926" y="1359297"/>
              <a:ext cx="56357" cy="56357"/>
            </a:xfrm>
            <a:prstGeom prst="ellipse">
              <a:avLst/>
            </a:pr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Shape 27">
              <a:extLst>
                <a:ext uri="{FF2B5EF4-FFF2-40B4-BE49-F238E27FC236}">
                  <a16:creationId xmlns:a16="http://schemas.microsoft.com/office/drawing/2014/main" id="{C58C1570-6F7E-1EC8-B3E9-95617200F9FF}"/>
                </a:ext>
              </a:extLst>
            </p:cNvPr>
            <p:cNvSpPr/>
            <p:nvPr/>
          </p:nvSpPr>
          <p:spPr>
            <a:xfrm>
              <a:off x="18272920" y="6700840"/>
              <a:ext cx="261938" cy="261936"/>
            </a:xfrm>
            <a:custGeom>
              <a:avLst/>
              <a:gdLst>
                <a:gd name="connsiteX0" fmla="*/ 130968 w 261938"/>
                <a:gd name="connsiteY0" fmla="*/ 0 h 261936"/>
                <a:gd name="connsiteX1" fmla="*/ 261938 w 261938"/>
                <a:gd name="connsiteY1" fmla="*/ 130968 h 261936"/>
                <a:gd name="connsiteX2" fmla="*/ 130968 w 261938"/>
                <a:gd name="connsiteY2" fmla="*/ 261936 h 261936"/>
                <a:gd name="connsiteX3" fmla="*/ 0 w 261938"/>
                <a:gd name="connsiteY3" fmla="*/ 130968 h 261936"/>
                <a:gd name="connsiteX4" fmla="*/ 130968 w 261938"/>
                <a:gd name="connsiteY4" fmla="*/ 0 h 261936"/>
                <a:gd name="connsiteX5" fmla="*/ 130968 w 261938"/>
                <a:gd name="connsiteY5" fmla="*/ 23811 h 261936"/>
                <a:gd name="connsiteX6" fmla="*/ 23812 w 261938"/>
                <a:gd name="connsiteY6" fmla="*/ 130968 h 261936"/>
                <a:gd name="connsiteX7" fmla="*/ 130968 w 261938"/>
                <a:gd name="connsiteY7" fmla="*/ 238125 h 261936"/>
                <a:gd name="connsiteX8" fmla="*/ 238128 w 261938"/>
                <a:gd name="connsiteY8" fmla="*/ 130968 h 261936"/>
                <a:gd name="connsiteX9" fmla="*/ 130968 w 261938"/>
                <a:gd name="connsiteY9" fmla="*/ 23811 h 26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938" h="261936">
                  <a:moveTo>
                    <a:pt x="130968" y="0"/>
                  </a:moveTo>
                  <a:cubicBezTo>
                    <a:pt x="203300" y="0"/>
                    <a:pt x="261938" y="58636"/>
                    <a:pt x="261938" y="130968"/>
                  </a:cubicBezTo>
                  <a:cubicBezTo>
                    <a:pt x="261938" y="203300"/>
                    <a:pt x="203300" y="261936"/>
                    <a:pt x="130968" y="261936"/>
                  </a:cubicBezTo>
                  <a:cubicBezTo>
                    <a:pt x="58636" y="261936"/>
                    <a:pt x="0" y="203300"/>
                    <a:pt x="0" y="130968"/>
                  </a:cubicBezTo>
                  <a:cubicBezTo>
                    <a:pt x="0" y="58636"/>
                    <a:pt x="58636" y="0"/>
                    <a:pt x="130968" y="0"/>
                  </a:cubicBezTo>
                  <a:close/>
                  <a:moveTo>
                    <a:pt x="130968" y="23811"/>
                  </a:moveTo>
                  <a:cubicBezTo>
                    <a:pt x="71788" y="23811"/>
                    <a:pt x="23812" y="71787"/>
                    <a:pt x="23812" y="130968"/>
                  </a:cubicBezTo>
                  <a:cubicBezTo>
                    <a:pt x="23812" y="190149"/>
                    <a:pt x="71788" y="238125"/>
                    <a:pt x="130968" y="238125"/>
                  </a:cubicBezTo>
                  <a:cubicBezTo>
                    <a:pt x="190152" y="238125"/>
                    <a:pt x="238128" y="190149"/>
                    <a:pt x="238128" y="130968"/>
                  </a:cubicBezTo>
                  <a:cubicBezTo>
                    <a:pt x="238128" y="71787"/>
                    <a:pt x="190152" y="23811"/>
                    <a:pt x="130968" y="23811"/>
                  </a:cubicBezTo>
                  <a:close/>
                </a:path>
              </a:pathLst>
            </a:custGeom>
            <a:gradFill>
              <a:gsLst>
                <a:gs pos="0">
                  <a:schemeClr val="bg1">
                    <a:lumMod val="85000"/>
                  </a:schemeClr>
                </a:gs>
                <a:gs pos="100000">
                  <a:schemeClr val="bg1">
                    <a:lumMod val="50000"/>
                  </a:schemeClr>
                </a:gs>
              </a:gsLst>
              <a:lin ang="0" scaled="1"/>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117">
              <a:extLst>
                <a:ext uri="{FF2B5EF4-FFF2-40B4-BE49-F238E27FC236}">
                  <a16:creationId xmlns:a16="http://schemas.microsoft.com/office/drawing/2014/main" id="{D3BC4BFE-58C5-091E-67F5-670ECA7490A8}"/>
                </a:ext>
              </a:extLst>
            </p:cNvPr>
            <p:cNvSpPr>
              <a:spLocks noChangeArrowheads="1"/>
            </p:cNvSpPr>
            <p:nvPr/>
          </p:nvSpPr>
          <p:spPr bwMode="auto">
            <a:xfrm>
              <a:off x="18344516" y="1364616"/>
              <a:ext cx="45720" cy="45720"/>
            </a:xfrm>
            <a:prstGeom prst="ellipse">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08">
              <a:extLst>
                <a:ext uri="{FF2B5EF4-FFF2-40B4-BE49-F238E27FC236}">
                  <a16:creationId xmlns:a16="http://schemas.microsoft.com/office/drawing/2014/main" id="{DEFE0261-1A8A-60D4-BFF2-FB262736DDA9}"/>
                </a:ext>
              </a:extLst>
            </p:cNvPr>
            <p:cNvSpPr>
              <a:spLocks noEditPoints="1"/>
            </p:cNvSpPr>
            <p:nvPr/>
          </p:nvSpPr>
          <p:spPr bwMode="auto">
            <a:xfrm>
              <a:off x="16071851" y="1090613"/>
              <a:ext cx="4637088" cy="6034088"/>
            </a:xfrm>
            <a:custGeom>
              <a:avLst/>
              <a:gdLst>
                <a:gd name="T0" fmla="*/ 59 w 1286"/>
                <a:gd name="T1" fmla="*/ 1676 h 1676"/>
                <a:gd name="T2" fmla="*/ 0 w 1286"/>
                <a:gd name="T3" fmla="*/ 1617 h 1676"/>
                <a:gd name="T4" fmla="*/ 0 w 1286"/>
                <a:gd name="T5" fmla="*/ 59 h 1676"/>
                <a:gd name="T6" fmla="*/ 59 w 1286"/>
                <a:gd name="T7" fmla="*/ 0 h 1676"/>
                <a:gd name="T8" fmla="*/ 1227 w 1286"/>
                <a:gd name="T9" fmla="*/ 0 h 1676"/>
                <a:gd name="T10" fmla="*/ 1286 w 1286"/>
                <a:gd name="T11" fmla="*/ 59 h 1676"/>
                <a:gd name="T12" fmla="*/ 1286 w 1286"/>
                <a:gd name="T13" fmla="*/ 1617 h 1676"/>
                <a:gd name="T14" fmla="*/ 1227 w 1286"/>
                <a:gd name="T15" fmla="*/ 1676 h 1676"/>
                <a:gd name="T16" fmla="*/ 59 w 1286"/>
                <a:gd name="T17" fmla="*/ 1676 h 1676"/>
                <a:gd name="T18" fmla="*/ 127 w 1286"/>
                <a:gd name="T19" fmla="*/ 1526 h 1676"/>
                <a:gd name="T20" fmla="*/ 1160 w 1286"/>
                <a:gd name="T21" fmla="*/ 1526 h 1676"/>
                <a:gd name="T22" fmla="*/ 1160 w 1286"/>
                <a:gd name="T23" fmla="*/ 147 h 1676"/>
                <a:gd name="T24" fmla="*/ 127 w 1286"/>
                <a:gd name="T25" fmla="*/ 147 h 1676"/>
                <a:gd name="T26" fmla="*/ 127 w 1286"/>
                <a:gd name="T27" fmla="*/ 1526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6" h="1676">
                  <a:moveTo>
                    <a:pt x="59" y="1676"/>
                  </a:moveTo>
                  <a:cubicBezTo>
                    <a:pt x="27" y="1676"/>
                    <a:pt x="0" y="1649"/>
                    <a:pt x="0" y="1617"/>
                  </a:cubicBezTo>
                  <a:cubicBezTo>
                    <a:pt x="0" y="59"/>
                    <a:pt x="0" y="59"/>
                    <a:pt x="0" y="59"/>
                  </a:cubicBezTo>
                  <a:cubicBezTo>
                    <a:pt x="0" y="27"/>
                    <a:pt x="27" y="0"/>
                    <a:pt x="59" y="0"/>
                  </a:cubicBezTo>
                  <a:cubicBezTo>
                    <a:pt x="1227" y="0"/>
                    <a:pt x="1227" y="0"/>
                    <a:pt x="1227" y="0"/>
                  </a:cubicBezTo>
                  <a:cubicBezTo>
                    <a:pt x="1260" y="0"/>
                    <a:pt x="1286" y="27"/>
                    <a:pt x="1286" y="59"/>
                  </a:cubicBezTo>
                  <a:cubicBezTo>
                    <a:pt x="1286" y="1617"/>
                    <a:pt x="1286" y="1617"/>
                    <a:pt x="1286" y="1617"/>
                  </a:cubicBezTo>
                  <a:cubicBezTo>
                    <a:pt x="1286" y="1649"/>
                    <a:pt x="1260" y="1676"/>
                    <a:pt x="1227" y="1676"/>
                  </a:cubicBezTo>
                  <a:cubicBezTo>
                    <a:pt x="59" y="1676"/>
                    <a:pt x="59" y="1676"/>
                    <a:pt x="59" y="1676"/>
                  </a:cubicBezTo>
                  <a:moveTo>
                    <a:pt x="127" y="1526"/>
                  </a:moveTo>
                  <a:cubicBezTo>
                    <a:pt x="1160" y="1526"/>
                    <a:pt x="1160" y="1526"/>
                    <a:pt x="1160" y="1526"/>
                  </a:cubicBezTo>
                  <a:cubicBezTo>
                    <a:pt x="1160" y="147"/>
                    <a:pt x="1160" y="147"/>
                    <a:pt x="1160" y="147"/>
                  </a:cubicBezTo>
                  <a:cubicBezTo>
                    <a:pt x="127" y="147"/>
                    <a:pt x="127" y="147"/>
                    <a:pt x="127" y="147"/>
                  </a:cubicBezTo>
                  <a:cubicBezTo>
                    <a:pt x="127" y="1526"/>
                    <a:pt x="127" y="1526"/>
                    <a:pt x="127" y="1526"/>
                  </a:cubicBezTo>
                </a:path>
              </a:pathLst>
            </a:custGeom>
            <a:noFill/>
            <a:ln w="12700">
              <a:solidFill>
                <a:schemeClr val="bg1">
                  <a:lumMod val="65000"/>
                </a:schemeClr>
              </a:solidFill>
            </a:ln>
          </p:spPr>
          <p:txBody>
            <a:bodyPr vert="horz" wrap="square" lIns="91440" tIns="45720" rIns="91440" bIns="45720" numCol="1" anchor="t" anchorCtr="0" compatLnSpc="1">
              <a:prstTxWarp prst="textNoShape">
                <a:avLst/>
              </a:prstTxWarp>
            </a:bodyPr>
            <a:lstStyle/>
            <a:p>
              <a:endParaRPr lang="en-US"/>
            </a:p>
          </p:txBody>
        </p:sp>
        <p:sp>
          <p:nvSpPr>
            <p:cNvPr id="31" name="Freeform 108">
              <a:extLst>
                <a:ext uri="{FF2B5EF4-FFF2-40B4-BE49-F238E27FC236}">
                  <a16:creationId xmlns:a16="http://schemas.microsoft.com/office/drawing/2014/main" id="{C4046BAB-DEC5-F828-B398-5DB134601225}"/>
                </a:ext>
              </a:extLst>
            </p:cNvPr>
            <p:cNvSpPr>
              <a:spLocks noEditPoints="1"/>
            </p:cNvSpPr>
            <p:nvPr/>
          </p:nvSpPr>
          <p:spPr bwMode="auto">
            <a:xfrm>
              <a:off x="16057563" y="1072021"/>
              <a:ext cx="4665664" cy="6071272"/>
            </a:xfrm>
            <a:custGeom>
              <a:avLst/>
              <a:gdLst>
                <a:gd name="T0" fmla="*/ 59 w 1286"/>
                <a:gd name="T1" fmla="*/ 1676 h 1676"/>
                <a:gd name="T2" fmla="*/ 0 w 1286"/>
                <a:gd name="T3" fmla="*/ 1617 h 1676"/>
                <a:gd name="T4" fmla="*/ 0 w 1286"/>
                <a:gd name="T5" fmla="*/ 59 h 1676"/>
                <a:gd name="T6" fmla="*/ 59 w 1286"/>
                <a:gd name="T7" fmla="*/ 0 h 1676"/>
                <a:gd name="T8" fmla="*/ 1227 w 1286"/>
                <a:gd name="T9" fmla="*/ 0 h 1676"/>
                <a:gd name="T10" fmla="*/ 1286 w 1286"/>
                <a:gd name="T11" fmla="*/ 59 h 1676"/>
                <a:gd name="T12" fmla="*/ 1286 w 1286"/>
                <a:gd name="T13" fmla="*/ 1617 h 1676"/>
                <a:gd name="T14" fmla="*/ 1227 w 1286"/>
                <a:gd name="T15" fmla="*/ 1676 h 1676"/>
                <a:gd name="T16" fmla="*/ 59 w 1286"/>
                <a:gd name="T17" fmla="*/ 1676 h 1676"/>
                <a:gd name="T18" fmla="*/ 127 w 1286"/>
                <a:gd name="T19" fmla="*/ 1526 h 1676"/>
                <a:gd name="T20" fmla="*/ 1160 w 1286"/>
                <a:gd name="T21" fmla="*/ 1526 h 1676"/>
                <a:gd name="T22" fmla="*/ 1160 w 1286"/>
                <a:gd name="T23" fmla="*/ 147 h 1676"/>
                <a:gd name="T24" fmla="*/ 127 w 1286"/>
                <a:gd name="T25" fmla="*/ 147 h 1676"/>
                <a:gd name="T26" fmla="*/ 127 w 1286"/>
                <a:gd name="T27" fmla="*/ 1526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6" h="1676">
                  <a:moveTo>
                    <a:pt x="59" y="1676"/>
                  </a:moveTo>
                  <a:cubicBezTo>
                    <a:pt x="27" y="1676"/>
                    <a:pt x="0" y="1649"/>
                    <a:pt x="0" y="1617"/>
                  </a:cubicBezTo>
                  <a:cubicBezTo>
                    <a:pt x="0" y="59"/>
                    <a:pt x="0" y="59"/>
                    <a:pt x="0" y="59"/>
                  </a:cubicBezTo>
                  <a:cubicBezTo>
                    <a:pt x="0" y="27"/>
                    <a:pt x="27" y="0"/>
                    <a:pt x="59" y="0"/>
                  </a:cubicBezTo>
                  <a:cubicBezTo>
                    <a:pt x="1227" y="0"/>
                    <a:pt x="1227" y="0"/>
                    <a:pt x="1227" y="0"/>
                  </a:cubicBezTo>
                  <a:cubicBezTo>
                    <a:pt x="1260" y="0"/>
                    <a:pt x="1286" y="27"/>
                    <a:pt x="1286" y="59"/>
                  </a:cubicBezTo>
                  <a:cubicBezTo>
                    <a:pt x="1286" y="1617"/>
                    <a:pt x="1286" y="1617"/>
                    <a:pt x="1286" y="1617"/>
                  </a:cubicBezTo>
                  <a:cubicBezTo>
                    <a:pt x="1286" y="1649"/>
                    <a:pt x="1260" y="1676"/>
                    <a:pt x="1227" y="1676"/>
                  </a:cubicBezTo>
                  <a:cubicBezTo>
                    <a:pt x="59" y="1676"/>
                    <a:pt x="59" y="1676"/>
                    <a:pt x="59" y="1676"/>
                  </a:cubicBezTo>
                  <a:moveTo>
                    <a:pt x="127" y="1526"/>
                  </a:moveTo>
                  <a:cubicBezTo>
                    <a:pt x="1160" y="1526"/>
                    <a:pt x="1160" y="1526"/>
                    <a:pt x="1160" y="1526"/>
                  </a:cubicBezTo>
                  <a:cubicBezTo>
                    <a:pt x="1160" y="147"/>
                    <a:pt x="1160" y="147"/>
                    <a:pt x="1160" y="147"/>
                  </a:cubicBezTo>
                  <a:cubicBezTo>
                    <a:pt x="127" y="147"/>
                    <a:pt x="127" y="147"/>
                    <a:pt x="127" y="147"/>
                  </a:cubicBezTo>
                  <a:cubicBezTo>
                    <a:pt x="127" y="1526"/>
                    <a:pt x="127" y="1526"/>
                    <a:pt x="127" y="1526"/>
                  </a:cubicBezTo>
                </a:path>
              </a:pathLst>
            </a:custGeom>
            <a:noFill/>
            <a:ln w="19050">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32" name="Freeform 135">
              <a:extLst>
                <a:ext uri="{FF2B5EF4-FFF2-40B4-BE49-F238E27FC236}">
                  <a16:creationId xmlns:a16="http://schemas.microsoft.com/office/drawing/2014/main" id="{0EF96FD0-877E-7DC6-5C2C-F692F4002DFC}"/>
                </a:ext>
              </a:extLst>
            </p:cNvPr>
            <p:cNvSpPr>
              <a:spLocks/>
            </p:cNvSpPr>
            <p:nvPr/>
          </p:nvSpPr>
          <p:spPr bwMode="auto">
            <a:xfrm>
              <a:off x="17862329" y="1100138"/>
              <a:ext cx="2872801" cy="4374444"/>
            </a:xfrm>
            <a:custGeom>
              <a:avLst/>
              <a:gdLst>
                <a:gd name="T0" fmla="*/ 568 w 610"/>
                <a:gd name="T1" fmla="*/ 0 h 930"/>
                <a:gd name="T2" fmla="*/ 0 w 610"/>
                <a:gd name="T3" fmla="*/ 0 h 930"/>
                <a:gd name="T4" fmla="*/ 610 w 610"/>
                <a:gd name="T5" fmla="*/ 930 h 930"/>
                <a:gd name="T6" fmla="*/ 610 w 610"/>
                <a:gd name="T7" fmla="*/ 43 h 930"/>
                <a:gd name="T8" fmla="*/ 568 w 610"/>
                <a:gd name="T9" fmla="*/ 0 h 930"/>
              </a:gdLst>
              <a:ahLst/>
              <a:cxnLst>
                <a:cxn ang="0">
                  <a:pos x="T0" y="T1"/>
                </a:cxn>
                <a:cxn ang="0">
                  <a:pos x="T2" y="T3"/>
                </a:cxn>
                <a:cxn ang="0">
                  <a:pos x="T4" y="T5"/>
                </a:cxn>
                <a:cxn ang="0">
                  <a:pos x="T6" y="T7"/>
                </a:cxn>
                <a:cxn ang="0">
                  <a:pos x="T8" y="T9"/>
                </a:cxn>
              </a:cxnLst>
              <a:rect l="0" t="0" r="r" b="b"/>
              <a:pathLst>
                <a:path w="610" h="930">
                  <a:moveTo>
                    <a:pt x="568" y="0"/>
                  </a:moveTo>
                  <a:cubicBezTo>
                    <a:pt x="0" y="0"/>
                    <a:pt x="0" y="0"/>
                    <a:pt x="0" y="0"/>
                  </a:cubicBezTo>
                  <a:cubicBezTo>
                    <a:pt x="610" y="930"/>
                    <a:pt x="610" y="930"/>
                    <a:pt x="610" y="930"/>
                  </a:cubicBezTo>
                  <a:cubicBezTo>
                    <a:pt x="610" y="43"/>
                    <a:pt x="610" y="43"/>
                    <a:pt x="610" y="43"/>
                  </a:cubicBezTo>
                  <a:cubicBezTo>
                    <a:pt x="610" y="20"/>
                    <a:pt x="591" y="0"/>
                    <a:pt x="568" y="0"/>
                  </a:cubicBezTo>
                  <a:close/>
                </a:path>
              </a:pathLst>
            </a:custGeom>
            <a:gradFill>
              <a:gsLst>
                <a:gs pos="0">
                  <a:schemeClr val="bg1">
                    <a:lumMod val="95000"/>
                    <a:alpha val="26000"/>
                  </a:schemeClr>
                </a:gs>
                <a:gs pos="100000">
                  <a:schemeClr val="tx1">
                    <a:lumMod val="85000"/>
                    <a:lumOff val="15000"/>
                    <a:alpha val="3000"/>
                  </a:schemeClr>
                </a:gs>
              </a:gsLst>
              <a:lin ang="0" scaled="1"/>
            </a:gra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 name="TextBox 1">
            <a:extLst>
              <a:ext uri="{FF2B5EF4-FFF2-40B4-BE49-F238E27FC236}">
                <a16:creationId xmlns:a16="http://schemas.microsoft.com/office/drawing/2014/main" id="{0AB948E9-32AB-2880-14DD-41A8321F24A5}"/>
              </a:ext>
            </a:extLst>
          </p:cNvPr>
          <p:cNvSpPr txBox="1"/>
          <p:nvPr/>
        </p:nvSpPr>
        <p:spPr>
          <a:xfrm>
            <a:off x="431459" y="397897"/>
            <a:ext cx="2826415"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iPad Device</a:t>
            </a:r>
          </a:p>
        </p:txBody>
      </p:sp>
      <p:sp>
        <p:nvSpPr>
          <p:cNvPr id="6" name="TextBox 5">
            <a:extLst>
              <a:ext uri="{FF2B5EF4-FFF2-40B4-BE49-F238E27FC236}">
                <a16:creationId xmlns:a16="http://schemas.microsoft.com/office/drawing/2014/main" id="{0741E360-E0AC-5475-AC4A-44ED8DEA27F3}"/>
              </a:ext>
            </a:extLst>
          </p:cNvPr>
          <p:cNvSpPr txBox="1"/>
          <p:nvPr/>
        </p:nvSpPr>
        <p:spPr>
          <a:xfrm>
            <a:off x="1496227" y="1889916"/>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 name="TextBox 6">
            <a:extLst>
              <a:ext uri="{FF2B5EF4-FFF2-40B4-BE49-F238E27FC236}">
                <a16:creationId xmlns:a16="http://schemas.microsoft.com/office/drawing/2014/main" id="{785B48DD-1392-0BC6-43D0-2633D5FB7B2D}"/>
              </a:ext>
            </a:extLst>
          </p:cNvPr>
          <p:cNvSpPr txBox="1"/>
          <p:nvPr/>
        </p:nvSpPr>
        <p:spPr>
          <a:xfrm>
            <a:off x="1496227" y="2174551"/>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8" name="TextBox 7">
            <a:extLst>
              <a:ext uri="{FF2B5EF4-FFF2-40B4-BE49-F238E27FC236}">
                <a16:creationId xmlns:a16="http://schemas.microsoft.com/office/drawing/2014/main" id="{E97363CB-BC89-404A-9070-7D0C2E5A6E82}"/>
              </a:ext>
            </a:extLst>
          </p:cNvPr>
          <p:cNvSpPr txBox="1"/>
          <p:nvPr/>
        </p:nvSpPr>
        <p:spPr>
          <a:xfrm>
            <a:off x="1496227" y="3392249"/>
            <a:ext cx="1441420" cy="353943"/>
          </a:xfrm>
          <a:prstGeom prst="rect">
            <a:avLst/>
          </a:prstGeom>
          <a:noFill/>
        </p:spPr>
        <p:txBody>
          <a:bodyPr wrap="none" rtlCol="0">
            <a:spAutoFit/>
          </a:bodyPr>
          <a:lstStyle/>
          <a:p>
            <a:r>
              <a:rPr lang="en-US" sz="1700" b="1" dirty="0">
                <a:solidFill>
                  <a:schemeClr val="accent2"/>
                </a:solidFill>
                <a:latin typeface="Barlow" panose="00000500000000000000" pitchFamily="2" charset="0"/>
                <a:cs typeface="Poppins" panose="00000500000000000000" pitchFamily="2" charset="0"/>
              </a:rPr>
              <a:t>Subtitle Text</a:t>
            </a:r>
          </a:p>
        </p:txBody>
      </p:sp>
      <p:sp>
        <p:nvSpPr>
          <p:cNvPr id="9" name="TextBox 8">
            <a:extLst>
              <a:ext uri="{FF2B5EF4-FFF2-40B4-BE49-F238E27FC236}">
                <a16:creationId xmlns:a16="http://schemas.microsoft.com/office/drawing/2014/main" id="{6777955D-0C9E-334C-7D8C-0EDD008E03A8}"/>
              </a:ext>
            </a:extLst>
          </p:cNvPr>
          <p:cNvSpPr txBox="1"/>
          <p:nvPr/>
        </p:nvSpPr>
        <p:spPr>
          <a:xfrm>
            <a:off x="1496227" y="3676884"/>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10" name="TextBox 9">
            <a:extLst>
              <a:ext uri="{FF2B5EF4-FFF2-40B4-BE49-F238E27FC236}">
                <a16:creationId xmlns:a16="http://schemas.microsoft.com/office/drawing/2014/main" id="{DCDFDD3B-E30A-8AD7-9969-07B9A1028D53}"/>
              </a:ext>
            </a:extLst>
          </p:cNvPr>
          <p:cNvSpPr txBox="1"/>
          <p:nvPr/>
        </p:nvSpPr>
        <p:spPr>
          <a:xfrm>
            <a:off x="1496227" y="4894581"/>
            <a:ext cx="1441420" cy="353943"/>
          </a:xfrm>
          <a:prstGeom prst="rect">
            <a:avLst/>
          </a:prstGeom>
          <a:noFill/>
        </p:spPr>
        <p:txBody>
          <a:bodyPr wrap="none" rtlCol="0">
            <a:spAutoFit/>
          </a:bodyPr>
          <a:lstStyle/>
          <a:p>
            <a:r>
              <a:rPr lang="en-US" sz="1700" b="1" dirty="0">
                <a:solidFill>
                  <a:schemeClr val="accent3"/>
                </a:solidFill>
                <a:latin typeface="Barlow" panose="00000500000000000000" pitchFamily="2" charset="0"/>
                <a:cs typeface="Poppins" panose="00000500000000000000" pitchFamily="2" charset="0"/>
              </a:rPr>
              <a:t>Subtitle Text</a:t>
            </a:r>
          </a:p>
        </p:txBody>
      </p:sp>
      <p:sp>
        <p:nvSpPr>
          <p:cNvPr id="11" name="TextBox 10">
            <a:extLst>
              <a:ext uri="{FF2B5EF4-FFF2-40B4-BE49-F238E27FC236}">
                <a16:creationId xmlns:a16="http://schemas.microsoft.com/office/drawing/2014/main" id="{8591DC39-D538-F802-9413-2E0980B429BD}"/>
              </a:ext>
            </a:extLst>
          </p:cNvPr>
          <p:cNvSpPr txBox="1"/>
          <p:nvPr/>
        </p:nvSpPr>
        <p:spPr>
          <a:xfrm>
            <a:off x="1496227" y="5179216"/>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12" name="Rectangle 11">
            <a:extLst>
              <a:ext uri="{FF2B5EF4-FFF2-40B4-BE49-F238E27FC236}">
                <a16:creationId xmlns:a16="http://schemas.microsoft.com/office/drawing/2014/main" id="{3FD3A20E-5021-A4BF-CF50-7FDC484E3818}"/>
              </a:ext>
            </a:extLst>
          </p:cNvPr>
          <p:cNvSpPr/>
          <p:nvPr/>
        </p:nvSpPr>
        <p:spPr>
          <a:xfrm>
            <a:off x="533400" y="5045849"/>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hape 2476">
            <a:extLst>
              <a:ext uri="{FF2B5EF4-FFF2-40B4-BE49-F238E27FC236}">
                <a16:creationId xmlns:a16="http://schemas.microsoft.com/office/drawing/2014/main" id="{9AB07BEC-F479-5D18-70BD-1FB3AA4879EE}"/>
              </a:ext>
            </a:extLst>
          </p:cNvPr>
          <p:cNvSpPr>
            <a:spLocks noChangeAspect="1"/>
          </p:cNvSpPr>
          <p:nvPr/>
        </p:nvSpPr>
        <p:spPr>
          <a:xfrm>
            <a:off x="662920" y="5175389"/>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4" name="Rectangle 13">
            <a:extLst>
              <a:ext uri="{FF2B5EF4-FFF2-40B4-BE49-F238E27FC236}">
                <a16:creationId xmlns:a16="http://schemas.microsoft.com/office/drawing/2014/main" id="{04208F79-2182-7FA4-0B5A-58B0F4A284BE}"/>
              </a:ext>
            </a:extLst>
          </p:cNvPr>
          <p:cNvSpPr/>
          <p:nvPr/>
        </p:nvSpPr>
        <p:spPr>
          <a:xfrm>
            <a:off x="533400" y="3543517"/>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Shape 2521">
            <a:extLst>
              <a:ext uri="{FF2B5EF4-FFF2-40B4-BE49-F238E27FC236}">
                <a16:creationId xmlns:a16="http://schemas.microsoft.com/office/drawing/2014/main" id="{E137D5C5-B56C-2DE4-E701-34B81E60A0D0}"/>
              </a:ext>
            </a:extLst>
          </p:cNvPr>
          <p:cNvSpPr>
            <a:spLocks noChangeAspect="1"/>
          </p:cNvSpPr>
          <p:nvPr/>
        </p:nvSpPr>
        <p:spPr>
          <a:xfrm>
            <a:off x="662920" y="3673057"/>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6" name="Rectangle 15">
            <a:extLst>
              <a:ext uri="{FF2B5EF4-FFF2-40B4-BE49-F238E27FC236}">
                <a16:creationId xmlns:a16="http://schemas.microsoft.com/office/drawing/2014/main" id="{A25987E5-603E-6C77-59AF-85B50D89DBD0}"/>
              </a:ext>
            </a:extLst>
          </p:cNvPr>
          <p:cNvSpPr/>
          <p:nvPr/>
        </p:nvSpPr>
        <p:spPr>
          <a:xfrm>
            <a:off x="533400" y="2041184"/>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2627">
            <a:extLst>
              <a:ext uri="{FF2B5EF4-FFF2-40B4-BE49-F238E27FC236}">
                <a16:creationId xmlns:a16="http://schemas.microsoft.com/office/drawing/2014/main" id="{89E87FBD-D9B2-1119-E759-B031E79DA898}"/>
              </a:ext>
            </a:extLst>
          </p:cNvPr>
          <p:cNvSpPr>
            <a:spLocks noChangeAspect="1"/>
          </p:cNvSpPr>
          <p:nvPr/>
        </p:nvSpPr>
        <p:spPr>
          <a:xfrm>
            <a:off x="662920" y="2170724"/>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8" name="Picture Placeholder 17">
            <a:extLst>
              <a:ext uri="{FF2B5EF4-FFF2-40B4-BE49-F238E27FC236}">
                <a16:creationId xmlns:a16="http://schemas.microsoft.com/office/drawing/2014/main" id="{364CDBB2-BD45-4201-8DB9-23EF1832F1B9}"/>
              </a:ext>
            </a:extLst>
          </p:cNvPr>
          <p:cNvSpPr>
            <a:spLocks noGrp="1"/>
          </p:cNvSpPr>
          <p:nvPr>
            <p:ph type="pic" sz="quarter" idx="13"/>
          </p:nvPr>
        </p:nvSpPr>
        <p:spPr/>
      </p:sp>
      <p:grpSp>
        <p:nvGrpSpPr>
          <p:cNvPr id="34" name="Group 33">
            <a:extLst>
              <a:ext uri="{FF2B5EF4-FFF2-40B4-BE49-F238E27FC236}">
                <a16:creationId xmlns:a16="http://schemas.microsoft.com/office/drawing/2014/main" id="{B6A320B2-A654-E121-F186-6F6CBAD8FB0C}"/>
              </a:ext>
            </a:extLst>
          </p:cNvPr>
          <p:cNvGrpSpPr/>
          <p:nvPr/>
        </p:nvGrpSpPr>
        <p:grpSpPr>
          <a:xfrm>
            <a:off x="8334100" y="4005330"/>
            <a:ext cx="3094952" cy="4017413"/>
            <a:chOff x="16057563" y="1071563"/>
            <a:chExt cx="4677567" cy="6071730"/>
          </a:xfrm>
        </p:grpSpPr>
        <p:sp>
          <p:nvSpPr>
            <p:cNvPr id="35" name="Freeform 107">
              <a:extLst>
                <a:ext uri="{FF2B5EF4-FFF2-40B4-BE49-F238E27FC236}">
                  <a16:creationId xmlns:a16="http://schemas.microsoft.com/office/drawing/2014/main" id="{62D29533-1BAE-4AE8-99F4-542FE9BE8777}"/>
                </a:ext>
              </a:extLst>
            </p:cNvPr>
            <p:cNvSpPr>
              <a:spLocks noEditPoints="1"/>
            </p:cNvSpPr>
            <p:nvPr/>
          </p:nvSpPr>
          <p:spPr bwMode="auto">
            <a:xfrm>
              <a:off x="16057563" y="1071563"/>
              <a:ext cx="4670425" cy="6067425"/>
            </a:xfrm>
            <a:custGeom>
              <a:avLst/>
              <a:gdLst>
                <a:gd name="T0" fmla="*/ 1231 w 1295"/>
                <a:gd name="T1" fmla="*/ 0 h 1685"/>
                <a:gd name="T2" fmla="*/ 63 w 1295"/>
                <a:gd name="T3" fmla="*/ 0 h 1685"/>
                <a:gd name="T4" fmla="*/ 0 w 1295"/>
                <a:gd name="T5" fmla="*/ 64 h 1685"/>
                <a:gd name="T6" fmla="*/ 0 w 1295"/>
                <a:gd name="T7" fmla="*/ 1622 h 1685"/>
                <a:gd name="T8" fmla="*/ 63 w 1295"/>
                <a:gd name="T9" fmla="*/ 1685 h 1685"/>
                <a:gd name="T10" fmla="*/ 1231 w 1295"/>
                <a:gd name="T11" fmla="*/ 1685 h 1685"/>
                <a:gd name="T12" fmla="*/ 1295 w 1295"/>
                <a:gd name="T13" fmla="*/ 1622 h 1685"/>
                <a:gd name="T14" fmla="*/ 1295 w 1295"/>
                <a:gd name="T15" fmla="*/ 64 h 1685"/>
                <a:gd name="T16" fmla="*/ 1231 w 1295"/>
                <a:gd name="T17" fmla="*/ 0 h 1685"/>
                <a:gd name="T18" fmla="*/ 1159 w 1295"/>
                <a:gd name="T19" fmla="*/ 1527 h 1685"/>
                <a:gd name="T20" fmla="*/ 136 w 1295"/>
                <a:gd name="T21" fmla="*/ 1527 h 1685"/>
                <a:gd name="T22" fmla="*/ 136 w 1295"/>
                <a:gd name="T23" fmla="*/ 157 h 1685"/>
                <a:gd name="T24" fmla="*/ 1159 w 1295"/>
                <a:gd name="T25" fmla="*/ 157 h 1685"/>
                <a:gd name="T26" fmla="*/ 1159 w 1295"/>
                <a:gd name="T27" fmla="*/ 1527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5" h="1685">
                  <a:moveTo>
                    <a:pt x="1231" y="0"/>
                  </a:moveTo>
                  <a:cubicBezTo>
                    <a:pt x="63" y="0"/>
                    <a:pt x="63" y="0"/>
                    <a:pt x="63" y="0"/>
                  </a:cubicBezTo>
                  <a:cubicBezTo>
                    <a:pt x="28" y="0"/>
                    <a:pt x="0" y="29"/>
                    <a:pt x="0" y="64"/>
                  </a:cubicBezTo>
                  <a:cubicBezTo>
                    <a:pt x="0" y="1622"/>
                    <a:pt x="0" y="1622"/>
                    <a:pt x="0" y="1622"/>
                  </a:cubicBezTo>
                  <a:cubicBezTo>
                    <a:pt x="0" y="1657"/>
                    <a:pt x="28" y="1685"/>
                    <a:pt x="63" y="1685"/>
                  </a:cubicBezTo>
                  <a:cubicBezTo>
                    <a:pt x="1231" y="1685"/>
                    <a:pt x="1231" y="1685"/>
                    <a:pt x="1231" y="1685"/>
                  </a:cubicBezTo>
                  <a:cubicBezTo>
                    <a:pt x="1266" y="1685"/>
                    <a:pt x="1295" y="1657"/>
                    <a:pt x="1295" y="1622"/>
                  </a:cubicBezTo>
                  <a:cubicBezTo>
                    <a:pt x="1295" y="64"/>
                    <a:pt x="1295" y="64"/>
                    <a:pt x="1295" y="64"/>
                  </a:cubicBezTo>
                  <a:cubicBezTo>
                    <a:pt x="1295" y="29"/>
                    <a:pt x="1266" y="0"/>
                    <a:pt x="1231" y="0"/>
                  </a:cubicBezTo>
                  <a:moveTo>
                    <a:pt x="1159" y="1527"/>
                  </a:moveTo>
                  <a:cubicBezTo>
                    <a:pt x="136" y="1527"/>
                    <a:pt x="136" y="1527"/>
                    <a:pt x="136" y="1527"/>
                  </a:cubicBezTo>
                  <a:cubicBezTo>
                    <a:pt x="136" y="157"/>
                    <a:pt x="136" y="157"/>
                    <a:pt x="136" y="157"/>
                  </a:cubicBezTo>
                  <a:cubicBezTo>
                    <a:pt x="1159" y="157"/>
                    <a:pt x="1159" y="157"/>
                    <a:pt x="1159" y="157"/>
                  </a:cubicBezTo>
                  <a:cubicBezTo>
                    <a:pt x="1159" y="1527"/>
                    <a:pt x="1159" y="1527"/>
                    <a:pt x="1159" y="1527"/>
                  </a:cubicBezTo>
                </a:path>
              </a:pathLst>
            </a:custGeom>
            <a:solidFill>
              <a:srgbClr val="DDDD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8">
              <a:extLst>
                <a:ext uri="{FF2B5EF4-FFF2-40B4-BE49-F238E27FC236}">
                  <a16:creationId xmlns:a16="http://schemas.microsoft.com/office/drawing/2014/main" id="{F33B81B0-9B00-F992-5CDF-ECB6ECE3BC27}"/>
                </a:ext>
              </a:extLst>
            </p:cNvPr>
            <p:cNvSpPr>
              <a:spLocks noEditPoints="1"/>
            </p:cNvSpPr>
            <p:nvPr/>
          </p:nvSpPr>
          <p:spPr bwMode="auto">
            <a:xfrm>
              <a:off x="16071851" y="1090613"/>
              <a:ext cx="4637088" cy="6034088"/>
            </a:xfrm>
            <a:custGeom>
              <a:avLst/>
              <a:gdLst>
                <a:gd name="T0" fmla="*/ 59 w 1286"/>
                <a:gd name="T1" fmla="*/ 1676 h 1676"/>
                <a:gd name="T2" fmla="*/ 0 w 1286"/>
                <a:gd name="T3" fmla="*/ 1617 h 1676"/>
                <a:gd name="T4" fmla="*/ 0 w 1286"/>
                <a:gd name="T5" fmla="*/ 59 h 1676"/>
                <a:gd name="T6" fmla="*/ 59 w 1286"/>
                <a:gd name="T7" fmla="*/ 0 h 1676"/>
                <a:gd name="T8" fmla="*/ 1227 w 1286"/>
                <a:gd name="T9" fmla="*/ 0 h 1676"/>
                <a:gd name="T10" fmla="*/ 1286 w 1286"/>
                <a:gd name="T11" fmla="*/ 59 h 1676"/>
                <a:gd name="T12" fmla="*/ 1286 w 1286"/>
                <a:gd name="T13" fmla="*/ 1617 h 1676"/>
                <a:gd name="T14" fmla="*/ 1227 w 1286"/>
                <a:gd name="T15" fmla="*/ 1676 h 1676"/>
                <a:gd name="T16" fmla="*/ 59 w 1286"/>
                <a:gd name="T17" fmla="*/ 1676 h 1676"/>
                <a:gd name="T18" fmla="*/ 127 w 1286"/>
                <a:gd name="T19" fmla="*/ 1526 h 1676"/>
                <a:gd name="T20" fmla="*/ 1160 w 1286"/>
                <a:gd name="T21" fmla="*/ 1526 h 1676"/>
                <a:gd name="T22" fmla="*/ 1160 w 1286"/>
                <a:gd name="T23" fmla="*/ 147 h 1676"/>
                <a:gd name="T24" fmla="*/ 127 w 1286"/>
                <a:gd name="T25" fmla="*/ 147 h 1676"/>
                <a:gd name="T26" fmla="*/ 127 w 1286"/>
                <a:gd name="T27" fmla="*/ 1526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6" h="1676">
                  <a:moveTo>
                    <a:pt x="59" y="1676"/>
                  </a:moveTo>
                  <a:cubicBezTo>
                    <a:pt x="27" y="1676"/>
                    <a:pt x="0" y="1649"/>
                    <a:pt x="0" y="1617"/>
                  </a:cubicBezTo>
                  <a:cubicBezTo>
                    <a:pt x="0" y="59"/>
                    <a:pt x="0" y="59"/>
                    <a:pt x="0" y="59"/>
                  </a:cubicBezTo>
                  <a:cubicBezTo>
                    <a:pt x="0" y="27"/>
                    <a:pt x="27" y="0"/>
                    <a:pt x="59" y="0"/>
                  </a:cubicBezTo>
                  <a:cubicBezTo>
                    <a:pt x="1227" y="0"/>
                    <a:pt x="1227" y="0"/>
                    <a:pt x="1227" y="0"/>
                  </a:cubicBezTo>
                  <a:cubicBezTo>
                    <a:pt x="1260" y="0"/>
                    <a:pt x="1286" y="27"/>
                    <a:pt x="1286" y="59"/>
                  </a:cubicBezTo>
                  <a:cubicBezTo>
                    <a:pt x="1286" y="1617"/>
                    <a:pt x="1286" y="1617"/>
                    <a:pt x="1286" y="1617"/>
                  </a:cubicBezTo>
                  <a:cubicBezTo>
                    <a:pt x="1286" y="1649"/>
                    <a:pt x="1260" y="1676"/>
                    <a:pt x="1227" y="1676"/>
                  </a:cubicBezTo>
                  <a:cubicBezTo>
                    <a:pt x="59" y="1676"/>
                    <a:pt x="59" y="1676"/>
                    <a:pt x="59" y="1676"/>
                  </a:cubicBezTo>
                  <a:moveTo>
                    <a:pt x="127" y="1526"/>
                  </a:moveTo>
                  <a:cubicBezTo>
                    <a:pt x="1160" y="1526"/>
                    <a:pt x="1160" y="1526"/>
                    <a:pt x="1160" y="1526"/>
                  </a:cubicBezTo>
                  <a:cubicBezTo>
                    <a:pt x="1160" y="147"/>
                    <a:pt x="1160" y="147"/>
                    <a:pt x="1160" y="147"/>
                  </a:cubicBezTo>
                  <a:cubicBezTo>
                    <a:pt x="127" y="147"/>
                    <a:pt x="127" y="147"/>
                    <a:pt x="127" y="147"/>
                  </a:cubicBezTo>
                  <a:cubicBezTo>
                    <a:pt x="127" y="1526"/>
                    <a:pt x="127" y="1526"/>
                    <a:pt x="127" y="152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Rectangle 111">
              <a:extLst>
                <a:ext uri="{FF2B5EF4-FFF2-40B4-BE49-F238E27FC236}">
                  <a16:creationId xmlns:a16="http://schemas.microsoft.com/office/drawing/2014/main" id="{F144C109-E143-04F0-D5C6-1F873816DAF8}"/>
                </a:ext>
              </a:extLst>
            </p:cNvPr>
            <p:cNvSpPr>
              <a:spLocks noChangeArrowheads="1"/>
            </p:cNvSpPr>
            <p:nvPr/>
          </p:nvSpPr>
          <p:spPr bwMode="auto">
            <a:xfrm>
              <a:off x="17010063" y="1071563"/>
              <a:ext cx="2859088" cy="28575"/>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Rectangle 112">
              <a:extLst>
                <a:ext uri="{FF2B5EF4-FFF2-40B4-BE49-F238E27FC236}">
                  <a16:creationId xmlns:a16="http://schemas.microsoft.com/office/drawing/2014/main" id="{80DC9262-AAE5-6476-6950-BD989E56DAB2}"/>
                </a:ext>
              </a:extLst>
            </p:cNvPr>
            <p:cNvSpPr>
              <a:spLocks noChangeArrowheads="1"/>
            </p:cNvSpPr>
            <p:nvPr/>
          </p:nvSpPr>
          <p:spPr bwMode="auto">
            <a:xfrm>
              <a:off x="16548101" y="1633615"/>
              <a:ext cx="3689349" cy="119063"/>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Rectangle 113">
              <a:extLst>
                <a:ext uri="{FF2B5EF4-FFF2-40B4-BE49-F238E27FC236}">
                  <a16:creationId xmlns:a16="http://schemas.microsoft.com/office/drawing/2014/main" id="{88700E41-73B2-743C-9E34-BF2B635D31A0}"/>
                </a:ext>
              </a:extLst>
            </p:cNvPr>
            <p:cNvSpPr>
              <a:spLocks noChangeArrowheads="1"/>
            </p:cNvSpPr>
            <p:nvPr/>
          </p:nvSpPr>
          <p:spPr bwMode="auto">
            <a:xfrm>
              <a:off x="16548101" y="1636713"/>
              <a:ext cx="36893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14">
              <a:extLst>
                <a:ext uri="{FF2B5EF4-FFF2-40B4-BE49-F238E27FC236}">
                  <a16:creationId xmlns:a16="http://schemas.microsoft.com/office/drawing/2014/main" id="{D6169445-9085-28ED-3812-942A6CA19B9D}"/>
                </a:ext>
              </a:extLst>
            </p:cNvPr>
            <p:cNvSpPr>
              <a:spLocks noEditPoints="1"/>
            </p:cNvSpPr>
            <p:nvPr/>
          </p:nvSpPr>
          <p:spPr bwMode="auto">
            <a:xfrm>
              <a:off x="16610013" y="1673226"/>
              <a:ext cx="3573463" cy="53975"/>
            </a:xfrm>
            <a:custGeom>
              <a:avLst/>
              <a:gdLst>
                <a:gd name="T0" fmla="*/ 460 w 991"/>
                <a:gd name="T1" fmla="*/ 7 h 15"/>
                <a:gd name="T2" fmla="*/ 454 w 991"/>
                <a:gd name="T3" fmla="*/ 11 h 15"/>
                <a:gd name="T4" fmla="*/ 462 w 991"/>
                <a:gd name="T5" fmla="*/ 6 h 15"/>
                <a:gd name="T6" fmla="*/ 455 w 991"/>
                <a:gd name="T7" fmla="*/ 5 h 15"/>
                <a:gd name="T8" fmla="*/ 465 w 991"/>
                <a:gd name="T9" fmla="*/ 4 h 15"/>
                <a:gd name="T10" fmla="*/ 465 w 991"/>
                <a:gd name="T11" fmla="*/ 4 h 15"/>
                <a:gd name="T12" fmla="*/ 467 w 991"/>
                <a:gd name="T13" fmla="*/ 12 h 15"/>
                <a:gd name="T14" fmla="*/ 468 w 991"/>
                <a:gd name="T15" fmla="*/ 8 h 15"/>
                <a:gd name="T16" fmla="*/ 476 w 991"/>
                <a:gd name="T17" fmla="*/ 13 h 15"/>
                <a:gd name="T18" fmla="*/ 476 w 991"/>
                <a:gd name="T19" fmla="*/ 8 h 15"/>
                <a:gd name="T20" fmla="*/ 470 w 991"/>
                <a:gd name="T21" fmla="*/ 8 h 15"/>
                <a:gd name="T22" fmla="*/ 473 w 991"/>
                <a:gd name="T23" fmla="*/ 2 h 15"/>
                <a:gd name="T24" fmla="*/ 482 w 991"/>
                <a:gd name="T25" fmla="*/ 2 h 15"/>
                <a:gd name="T26" fmla="*/ 479 w 991"/>
                <a:gd name="T27" fmla="*/ 7 h 15"/>
                <a:gd name="T28" fmla="*/ 479 w 991"/>
                <a:gd name="T29" fmla="*/ 11 h 15"/>
                <a:gd name="T30" fmla="*/ 485 w 991"/>
                <a:gd name="T31" fmla="*/ 6 h 15"/>
                <a:gd name="T32" fmla="*/ 495 w 991"/>
                <a:gd name="T33" fmla="*/ 13 h 15"/>
                <a:gd name="T34" fmla="*/ 504 w 991"/>
                <a:gd name="T35" fmla="*/ 13 h 15"/>
                <a:gd name="T36" fmla="*/ 497 w 991"/>
                <a:gd name="T37" fmla="*/ 4 h 15"/>
                <a:gd name="T38" fmla="*/ 500 w 991"/>
                <a:gd name="T39" fmla="*/ 7 h 15"/>
                <a:gd name="T40" fmla="*/ 512 w 991"/>
                <a:gd name="T41" fmla="*/ 10 h 15"/>
                <a:gd name="T42" fmla="*/ 506 w 991"/>
                <a:gd name="T43" fmla="*/ 0 h 15"/>
                <a:gd name="T44" fmla="*/ 508 w 991"/>
                <a:gd name="T45" fmla="*/ 2 h 15"/>
                <a:gd name="T46" fmla="*/ 513 w 991"/>
                <a:gd name="T47" fmla="*/ 13 h 15"/>
                <a:gd name="T48" fmla="*/ 516 w 991"/>
                <a:gd name="T49" fmla="*/ 8 h 15"/>
                <a:gd name="T50" fmla="*/ 515 w 991"/>
                <a:gd name="T51" fmla="*/ 0 h 15"/>
                <a:gd name="T52" fmla="*/ 962 w 991"/>
                <a:gd name="T53" fmla="*/ 3 h 15"/>
                <a:gd name="T54" fmla="*/ 984 w 991"/>
                <a:gd name="T55" fmla="*/ 0 h 15"/>
                <a:gd name="T56" fmla="*/ 961 w 991"/>
                <a:gd name="T57" fmla="*/ 15 h 15"/>
                <a:gd name="T58" fmla="*/ 991 w 991"/>
                <a:gd name="T59" fmla="*/ 11 h 15"/>
                <a:gd name="T60" fmla="*/ 984 w 991"/>
                <a:gd name="T61" fmla="*/ 13 h 15"/>
                <a:gd name="T62" fmla="*/ 961 w 991"/>
                <a:gd name="T63" fmla="*/ 2 h 15"/>
                <a:gd name="T64" fmla="*/ 989 w 991"/>
                <a:gd name="T65" fmla="*/ 9 h 15"/>
                <a:gd name="T66" fmla="*/ 989 w 991"/>
                <a:gd name="T67" fmla="*/ 9 h 15"/>
                <a:gd name="T68" fmla="*/ 16 w 991"/>
                <a:gd name="T69" fmla="*/ 7 h 15"/>
                <a:gd name="T70" fmla="*/ 15 w 991"/>
                <a:gd name="T71" fmla="*/ 11 h 15"/>
                <a:gd name="T72" fmla="*/ 21 w 991"/>
                <a:gd name="T73" fmla="*/ 14 h 15"/>
                <a:gd name="T74" fmla="*/ 20 w 991"/>
                <a:gd name="T75" fmla="*/ 11 h 15"/>
                <a:gd name="T76" fmla="*/ 20 w 991"/>
                <a:gd name="T77" fmla="*/ 9 h 15"/>
                <a:gd name="T78" fmla="*/ 3 w 991"/>
                <a:gd name="T79" fmla="*/ 5 h 15"/>
                <a:gd name="T80" fmla="*/ 5 w 991"/>
                <a:gd name="T81" fmla="*/ 1 h 15"/>
                <a:gd name="T82" fmla="*/ 9 w 991"/>
                <a:gd name="T83" fmla="*/ 9 h 15"/>
                <a:gd name="T84" fmla="*/ 9 w 991"/>
                <a:gd name="T85" fmla="*/ 1 h 15"/>
                <a:gd name="T86" fmla="*/ 9 w 991"/>
                <a:gd name="T87" fmla="*/ 3 h 15"/>
                <a:gd name="T88" fmla="*/ 0 w 991"/>
                <a:gd name="T89" fmla="*/ 2 h 15"/>
                <a:gd name="T90" fmla="*/ 42 w 991"/>
                <a:gd name="T91" fmla="*/ 7 h 15"/>
                <a:gd name="T92" fmla="*/ 36 w 991"/>
                <a:gd name="T93" fmla="*/ 2 h 15"/>
                <a:gd name="T94" fmla="*/ 39 w 991"/>
                <a:gd name="T95" fmla="*/ 6 h 15"/>
                <a:gd name="T96" fmla="*/ 42 w 991"/>
                <a:gd name="T97" fmla="*/ 10 h 15"/>
                <a:gd name="T98" fmla="*/ 39 w 991"/>
                <a:gd name="T99" fmla="*/ 14 h 15"/>
                <a:gd name="T100" fmla="*/ 32 w 991"/>
                <a:gd name="T101" fmla="*/ 0 h 15"/>
                <a:gd name="T102" fmla="*/ 25 w 991"/>
                <a:gd name="T103" fmla="*/ 9 h 15"/>
                <a:gd name="T104" fmla="*/ 32 w 991"/>
                <a:gd name="T105" fmla="*/ 14 h 15"/>
                <a:gd name="T106" fmla="*/ 32 w 991"/>
                <a:gd name="T107" fmla="*/ 10 h 15"/>
                <a:gd name="T108" fmla="*/ 29 w 991"/>
                <a:gd name="T109" fmla="*/ 6 h 15"/>
                <a:gd name="T110" fmla="*/ 51 w 991"/>
                <a:gd name="T111" fmla="*/ 14 h 15"/>
                <a:gd name="T112" fmla="*/ 51 w 991"/>
                <a:gd name="T113" fmla="*/ 14 h 15"/>
                <a:gd name="T114" fmla="*/ 56 w 991"/>
                <a:gd name="T115" fmla="*/ 7 h 15"/>
                <a:gd name="T116" fmla="*/ 65 w 991"/>
                <a:gd name="T117" fmla="*/ 5 h 15"/>
                <a:gd name="T118" fmla="*/ 70 w 991"/>
                <a:gd name="T119" fmla="*/ 14 h 15"/>
                <a:gd name="T120" fmla="*/ 72 w 991"/>
                <a:gd name="T121" fmla="*/ 14 h 15"/>
                <a:gd name="T122" fmla="*/ 72 w 991"/>
                <a:gd name="T12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1" h="15">
                  <a:moveTo>
                    <a:pt x="458" y="0"/>
                  </a:moveTo>
                  <a:cubicBezTo>
                    <a:pt x="455" y="0"/>
                    <a:pt x="453" y="2"/>
                    <a:pt x="453" y="5"/>
                  </a:cubicBezTo>
                  <a:cubicBezTo>
                    <a:pt x="453" y="7"/>
                    <a:pt x="455" y="9"/>
                    <a:pt x="457" y="9"/>
                  </a:cubicBezTo>
                  <a:cubicBezTo>
                    <a:pt x="458" y="9"/>
                    <a:pt x="459" y="8"/>
                    <a:pt x="460" y="7"/>
                  </a:cubicBezTo>
                  <a:cubicBezTo>
                    <a:pt x="460" y="7"/>
                    <a:pt x="460" y="7"/>
                    <a:pt x="460" y="7"/>
                  </a:cubicBezTo>
                  <a:cubicBezTo>
                    <a:pt x="459" y="9"/>
                    <a:pt x="459" y="10"/>
                    <a:pt x="458" y="10"/>
                  </a:cubicBezTo>
                  <a:cubicBezTo>
                    <a:pt x="457" y="11"/>
                    <a:pt x="456" y="11"/>
                    <a:pt x="455" y="11"/>
                  </a:cubicBezTo>
                  <a:cubicBezTo>
                    <a:pt x="455" y="11"/>
                    <a:pt x="455" y="11"/>
                    <a:pt x="454" y="11"/>
                  </a:cubicBezTo>
                  <a:cubicBezTo>
                    <a:pt x="454" y="13"/>
                    <a:pt x="454" y="13"/>
                    <a:pt x="454" y="13"/>
                  </a:cubicBezTo>
                  <a:cubicBezTo>
                    <a:pt x="455" y="13"/>
                    <a:pt x="455" y="13"/>
                    <a:pt x="456" y="13"/>
                  </a:cubicBezTo>
                  <a:cubicBezTo>
                    <a:pt x="457" y="13"/>
                    <a:pt x="459" y="12"/>
                    <a:pt x="460" y="11"/>
                  </a:cubicBezTo>
                  <a:cubicBezTo>
                    <a:pt x="461" y="10"/>
                    <a:pt x="462" y="8"/>
                    <a:pt x="462" y="6"/>
                  </a:cubicBezTo>
                  <a:cubicBezTo>
                    <a:pt x="462" y="3"/>
                    <a:pt x="460" y="0"/>
                    <a:pt x="458" y="0"/>
                  </a:cubicBezTo>
                  <a:moveTo>
                    <a:pt x="459" y="6"/>
                  </a:moveTo>
                  <a:cubicBezTo>
                    <a:pt x="459" y="6"/>
                    <a:pt x="458" y="7"/>
                    <a:pt x="457" y="7"/>
                  </a:cubicBezTo>
                  <a:cubicBezTo>
                    <a:pt x="456" y="7"/>
                    <a:pt x="455" y="6"/>
                    <a:pt x="455" y="5"/>
                  </a:cubicBezTo>
                  <a:cubicBezTo>
                    <a:pt x="455" y="3"/>
                    <a:pt x="456" y="2"/>
                    <a:pt x="457" y="2"/>
                  </a:cubicBezTo>
                  <a:cubicBezTo>
                    <a:pt x="459" y="2"/>
                    <a:pt x="460" y="3"/>
                    <a:pt x="460" y="5"/>
                  </a:cubicBezTo>
                  <a:cubicBezTo>
                    <a:pt x="459" y="6"/>
                    <a:pt x="459" y="6"/>
                    <a:pt x="459" y="6"/>
                  </a:cubicBezTo>
                  <a:moveTo>
                    <a:pt x="465" y="4"/>
                  </a:moveTo>
                  <a:cubicBezTo>
                    <a:pt x="464" y="4"/>
                    <a:pt x="464" y="4"/>
                    <a:pt x="464" y="5"/>
                  </a:cubicBezTo>
                  <a:cubicBezTo>
                    <a:pt x="464" y="6"/>
                    <a:pt x="464" y="7"/>
                    <a:pt x="465" y="7"/>
                  </a:cubicBezTo>
                  <a:cubicBezTo>
                    <a:pt x="466" y="7"/>
                    <a:pt x="467" y="6"/>
                    <a:pt x="467" y="5"/>
                  </a:cubicBezTo>
                  <a:cubicBezTo>
                    <a:pt x="467" y="4"/>
                    <a:pt x="466" y="4"/>
                    <a:pt x="465" y="4"/>
                  </a:cubicBezTo>
                  <a:moveTo>
                    <a:pt x="465" y="10"/>
                  </a:moveTo>
                  <a:cubicBezTo>
                    <a:pt x="464" y="10"/>
                    <a:pt x="464" y="11"/>
                    <a:pt x="464" y="12"/>
                  </a:cubicBezTo>
                  <a:cubicBezTo>
                    <a:pt x="464" y="12"/>
                    <a:pt x="464" y="13"/>
                    <a:pt x="465" y="13"/>
                  </a:cubicBezTo>
                  <a:cubicBezTo>
                    <a:pt x="466" y="13"/>
                    <a:pt x="467" y="12"/>
                    <a:pt x="467" y="12"/>
                  </a:cubicBezTo>
                  <a:cubicBezTo>
                    <a:pt x="467" y="11"/>
                    <a:pt x="466" y="10"/>
                    <a:pt x="465" y="10"/>
                  </a:cubicBezTo>
                  <a:moveTo>
                    <a:pt x="476" y="0"/>
                  </a:moveTo>
                  <a:cubicBezTo>
                    <a:pt x="473" y="0"/>
                    <a:pt x="473" y="0"/>
                    <a:pt x="473" y="0"/>
                  </a:cubicBezTo>
                  <a:cubicBezTo>
                    <a:pt x="468" y="8"/>
                    <a:pt x="468" y="8"/>
                    <a:pt x="468" y="8"/>
                  </a:cubicBezTo>
                  <a:cubicBezTo>
                    <a:pt x="468" y="10"/>
                    <a:pt x="468" y="10"/>
                    <a:pt x="468" y="10"/>
                  </a:cubicBezTo>
                  <a:cubicBezTo>
                    <a:pt x="473" y="10"/>
                    <a:pt x="473" y="10"/>
                    <a:pt x="473" y="10"/>
                  </a:cubicBezTo>
                  <a:cubicBezTo>
                    <a:pt x="473" y="13"/>
                    <a:pt x="473" y="13"/>
                    <a:pt x="473" y="13"/>
                  </a:cubicBezTo>
                  <a:cubicBezTo>
                    <a:pt x="476" y="13"/>
                    <a:pt x="476" y="13"/>
                    <a:pt x="476" y="13"/>
                  </a:cubicBezTo>
                  <a:cubicBezTo>
                    <a:pt x="476" y="10"/>
                    <a:pt x="476" y="10"/>
                    <a:pt x="476" y="10"/>
                  </a:cubicBezTo>
                  <a:cubicBezTo>
                    <a:pt x="477" y="10"/>
                    <a:pt x="477" y="10"/>
                    <a:pt x="477" y="10"/>
                  </a:cubicBezTo>
                  <a:cubicBezTo>
                    <a:pt x="477" y="8"/>
                    <a:pt x="477" y="8"/>
                    <a:pt x="477" y="8"/>
                  </a:cubicBezTo>
                  <a:cubicBezTo>
                    <a:pt x="476" y="8"/>
                    <a:pt x="476" y="8"/>
                    <a:pt x="476" y="8"/>
                  </a:cubicBezTo>
                  <a:cubicBezTo>
                    <a:pt x="476" y="0"/>
                    <a:pt x="476" y="0"/>
                    <a:pt x="476" y="0"/>
                  </a:cubicBezTo>
                  <a:moveTo>
                    <a:pt x="473" y="5"/>
                  </a:moveTo>
                  <a:cubicBezTo>
                    <a:pt x="473" y="8"/>
                    <a:pt x="473" y="8"/>
                    <a:pt x="473" y="8"/>
                  </a:cubicBezTo>
                  <a:cubicBezTo>
                    <a:pt x="470" y="8"/>
                    <a:pt x="470" y="8"/>
                    <a:pt x="470" y="8"/>
                  </a:cubicBezTo>
                  <a:cubicBezTo>
                    <a:pt x="470" y="8"/>
                    <a:pt x="470" y="8"/>
                    <a:pt x="470" y="8"/>
                  </a:cubicBezTo>
                  <a:cubicBezTo>
                    <a:pt x="472" y="5"/>
                    <a:pt x="472" y="5"/>
                    <a:pt x="472" y="5"/>
                  </a:cubicBezTo>
                  <a:cubicBezTo>
                    <a:pt x="473" y="4"/>
                    <a:pt x="473" y="3"/>
                    <a:pt x="473" y="2"/>
                  </a:cubicBezTo>
                  <a:cubicBezTo>
                    <a:pt x="473" y="2"/>
                    <a:pt x="473" y="2"/>
                    <a:pt x="473" y="2"/>
                  </a:cubicBezTo>
                  <a:cubicBezTo>
                    <a:pt x="473" y="3"/>
                    <a:pt x="473" y="4"/>
                    <a:pt x="473" y="5"/>
                  </a:cubicBezTo>
                  <a:moveTo>
                    <a:pt x="482" y="5"/>
                  </a:moveTo>
                  <a:cubicBezTo>
                    <a:pt x="482" y="5"/>
                    <a:pt x="481" y="5"/>
                    <a:pt x="481" y="5"/>
                  </a:cubicBezTo>
                  <a:cubicBezTo>
                    <a:pt x="482" y="2"/>
                    <a:pt x="482" y="2"/>
                    <a:pt x="482" y="2"/>
                  </a:cubicBezTo>
                  <a:cubicBezTo>
                    <a:pt x="486" y="2"/>
                    <a:pt x="486" y="2"/>
                    <a:pt x="486" y="2"/>
                  </a:cubicBezTo>
                  <a:cubicBezTo>
                    <a:pt x="486" y="0"/>
                    <a:pt x="486" y="0"/>
                    <a:pt x="486" y="0"/>
                  </a:cubicBezTo>
                  <a:cubicBezTo>
                    <a:pt x="480" y="0"/>
                    <a:pt x="480" y="0"/>
                    <a:pt x="480" y="0"/>
                  </a:cubicBezTo>
                  <a:cubicBezTo>
                    <a:pt x="479" y="7"/>
                    <a:pt x="479" y="7"/>
                    <a:pt x="479" y="7"/>
                  </a:cubicBezTo>
                  <a:cubicBezTo>
                    <a:pt x="480" y="7"/>
                    <a:pt x="480" y="7"/>
                    <a:pt x="481" y="7"/>
                  </a:cubicBezTo>
                  <a:cubicBezTo>
                    <a:pt x="483" y="7"/>
                    <a:pt x="484" y="8"/>
                    <a:pt x="484" y="9"/>
                  </a:cubicBezTo>
                  <a:cubicBezTo>
                    <a:pt x="484" y="10"/>
                    <a:pt x="483" y="11"/>
                    <a:pt x="482" y="11"/>
                  </a:cubicBezTo>
                  <a:cubicBezTo>
                    <a:pt x="480" y="11"/>
                    <a:pt x="479" y="11"/>
                    <a:pt x="479" y="11"/>
                  </a:cubicBezTo>
                  <a:cubicBezTo>
                    <a:pt x="478" y="12"/>
                    <a:pt x="478" y="12"/>
                    <a:pt x="478" y="12"/>
                  </a:cubicBezTo>
                  <a:cubicBezTo>
                    <a:pt x="479" y="13"/>
                    <a:pt x="480" y="13"/>
                    <a:pt x="482" y="13"/>
                  </a:cubicBezTo>
                  <a:cubicBezTo>
                    <a:pt x="485" y="13"/>
                    <a:pt x="487" y="11"/>
                    <a:pt x="487" y="9"/>
                  </a:cubicBezTo>
                  <a:cubicBezTo>
                    <a:pt x="487" y="7"/>
                    <a:pt x="486" y="6"/>
                    <a:pt x="485" y="6"/>
                  </a:cubicBezTo>
                  <a:cubicBezTo>
                    <a:pt x="484" y="5"/>
                    <a:pt x="483" y="5"/>
                    <a:pt x="482" y="5"/>
                  </a:cubicBezTo>
                  <a:moveTo>
                    <a:pt x="496" y="0"/>
                  </a:moveTo>
                  <a:cubicBezTo>
                    <a:pt x="492" y="13"/>
                    <a:pt x="492" y="13"/>
                    <a:pt x="492" y="13"/>
                  </a:cubicBezTo>
                  <a:cubicBezTo>
                    <a:pt x="495" y="13"/>
                    <a:pt x="495" y="13"/>
                    <a:pt x="495" y="13"/>
                  </a:cubicBezTo>
                  <a:cubicBezTo>
                    <a:pt x="496" y="9"/>
                    <a:pt x="496" y="9"/>
                    <a:pt x="496" y="9"/>
                  </a:cubicBezTo>
                  <a:cubicBezTo>
                    <a:pt x="500" y="9"/>
                    <a:pt x="500" y="9"/>
                    <a:pt x="500" y="9"/>
                  </a:cubicBezTo>
                  <a:cubicBezTo>
                    <a:pt x="501" y="13"/>
                    <a:pt x="501" y="13"/>
                    <a:pt x="501" y="13"/>
                  </a:cubicBezTo>
                  <a:cubicBezTo>
                    <a:pt x="504" y="13"/>
                    <a:pt x="504" y="13"/>
                    <a:pt x="504" y="13"/>
                  </a:cubicBezTo>
                  <a:cubicBezTo>
                    <a:pt x="499" y="0"/>
                    <a:pt x="499" y="0"/>
                    <a:pt x="499" y="0"/>
                  </a:cubicBezTo>
                  <a:cubicBezTo>
                    <a:pt x="496" y="0"/>
                    <a:pt x="496" y="0"/>
                    <a:pt x="496" y="0"/>
                  </a:cubicBezTo>
                  <a:moveTo>
                    <a:pt x="496" y="7"/>
                  </a:moveTo>
                  <a:cubicBezTo>
                    <a:pt x="497" y="4"/>
                    <a:pt x="497" y="4"/>
                    <a:pt x="497" y="4"/>
                  </a:cubicBezTo>
                  <a:cubicBezTo>
                    <a:pt x="497" y="4"/>
                    <a:pt x="498" y="3"/>
                    <a:pt x="498" y="2"/>
                  </a:cubicBezTo>
                  <a:cubicBezTo>
                    <a:pt x="498" y="2"/>
                    <a:pt x="498" y="2"/>
                    <a:pt x="498" y="2"/>
                  </a:cubicBezTo>
                  <a:cubicBezTo>
                    <a:pt x="498" y="3"/>
                    <a:pt x="498" y="3"/>
                    <a:pt x="499" y="4"/>
                  </a:cubicBezTo>
                  <a:cubicBezTo>
                    <a:pt x="500" y="7"/>
                    <a:pt x="500" y="7"/>
                    <a:pt x="500" y="7"/>
                  </a:cubicBezTo>
                  <a:cubicBezTo>
                    <a:pt x="496" y="7"/>
                    <a:pt x="496" y="7"/>
                    <a:pt x="496" y="7"/>
                  </a:cubicBezTo>
                  <a:moveTo>
                    <a:pt x="515" y="0"/>
                  </a:moveTo>
                  <a:cubicBezTo>
                    <a:pt x="513" y="5"/>
                    <a:pt x="513" y="5"/>
                    <a:pt x="513" y="5"/>
                  </a:cubicBezTo>
                  <a:cubicBezTo>
                    <a:pt x="513" y="7"/>
                    <a:pt x="512" y="8"/>
                    <a:pt x="512" y="10"/>
                  </a:cubicBezTo>
                  <a:cubicBezTo>
                    <a:pt x="512" y="10"/>
                    <a:pt x="512" y="10"/>
                    <a:pt x="512" y="10"/>
                  </a:cubicBezTo>
                  <a:cubicBezTo>
                    <a:pt x="512" y="8"/>
                    <a:pt x="511" y="7"/>
                    <a:pt x="511" y="5"/>
                  </a:cubicBezTo>
                  <a:cubicBezTo>
                    <a:pt x="509" y="0"/>
                    <a:pt x="509" y="0"/>
                    <a:pt x="509" y="0"/>
                  </a:cubicBezTo>
                  <a:cubicBezTo>
                    <a:pt x="506" y="0"/>
                    <a:pt x="506" y="0"/>
                    <a:pt x="506" y="0"/>
                  </a:cubicBezTo>
                  <a:cubicBezTo>
                    <a:pt x="505" y="13"/>
                    <a:pt x="505" y="13"/>
                    <a:pt x="505" y="13"/>
                  </a:cubicBezTo>
                  <a:cubicBezTo>
                    <a:pt x="507" y="13"/>
                    <a:pt x="507" y="13"/>
                    <a:pt x="507" y="13"/>
                  </a:cubicBezTo>
                  <a:cubicBezTo>
                    <a:pt x="508" y="8"/>
                    <a:pt x="508" y="8"/>
                    <a:pt x="508" y="8"/>
                  </a:cubicBezTo>
                  <a:cubicBezTo>
                    <a:pt x="508" y="6"/>
                    <a:pt x="508" y="4"/>
                    <a:pt x="508" y="2"/>
                  </a:cubicBezTo>
                  <a:cubicBezTo>
                    <a:pt x="508" y="2"/>
                    <a:pt x="508" y="2"/>
                    <a:pt x="508" y="2"/>
                  </a:cubicBezTo>
                  <a:cubicBezTo>
                    <a:pt x="508" y="4"/>
                    <a:pt x="509" y="6"/>
                    <a:pt x="509" y="7"/>
                  </a:cubicBezTo>
                  <a:cubicBezTo>
                    <a:pt x="511" y="13"/>
                    <a:pt x="511" y="13"/>
                    <a:pt x="511" y="13"/>
                  </a:cubicBezTo>
                  <a:cubicBezTo>
                    <a:pt x="513" y="13"/>
                    <a:pt x="513" y="13"/>
                    <a:pt x="513" y="13"/>
                  </a:cubicBezTo>
                  <a:cubicBezTo>
                    <a:pt x="515" y="7"/>
                    <a:pt x="515" y="7"/>
                    <a:pt x="515" y="7"/>
                  </a:cubicBezTo>
                  <a:cubicBezTo>
                    <a:pt x="515" y="6"/>
                    <a:pt x="516" y="4"/>
                    <a:pt x="516" y="2"/>
                  </a:cubicBezTo>
                  <a:cubicBezTo>
                    <a:pt x="516" y="2"/>
                    <a:pt x="516" y="2"/>
                    <a:pt x="516" y="2"/>
                  </a:cubicBezTo>
                  <a:cubicBezTo>
                    <a:pt x="516" y="4"/>
                    <a:pt x="516" y="6"/>
                    <a:pt x="516" y="8"/>
                  </a:cubicBezTo>
                  <a:cubicBezTo>
                    <a:pt x="517" y="13"/>
                    <a:pt x="517" y="13"/>
                    <a:pt x="517" y="13"/>
                  </a:cubicBezTo>
                  <a:cubicBezTo>
                    <a:pt x="519" y="13"/>
                    <a:pt x="519" y="13"/>
                    <a:pt x="519" y="13"/>
                  </a:cubicBezTo>
                  <a:cubicBezTo>
                    <a:pt x="518" y="0"/>
                    <a:pt x="518" y="0"/>
                    <a:pt x="518" y="0"/>
                  </a:cubicBezTo>
                  <a:cubicBezTo>
                    <a:pt x="515" y="0"/>
                    <a:pt x="515" y="0"/>
                    <a:pt x="515" y="0"/>
                  </a:cubicBezTo>
                  <a:moveTo>
                    <a:pt x="962" y="11"/>
                  </a:moveTo>
                  <a:cubicBezTo>
                    <a:pt x="983" y="11"/>
                    <a:pt x="983" y="11"/>
                    <a:pt x="983" y="11"/>
                  </a:cubicBezTo>
                  <a:cubicBezTo>
                    <a:pt x="983" y="3"/>
                    <a:pt x="983" y="3"/>
                    <a:pt x="983" y="3"/>
                  </a:cubicBezTo>
                  <a:cubicBezTo>
                    <a:pt x="962" y="3"/>
                    <a:pt x="962" y="3"/>
                    <a:pt x="962" y="3"/>
                  </a:cubicBezTo>
                  <a:cubicBezTo>
                    <a:pt x="962" y="11"/>
                    <a:pt x="962" y="11"/>
                    <a:pt x="962" y="11"/>
                  </a:cubicBezTo>
                  <a:moveTo>
                    <a:pt x="987" y="3"/>
                  </a:moveTo>
                  <a:cubicBezTo>
                    <a:pt x="987" y="2"/>
                    <a:pt x="987" y="2"/>
                    <a:pt x="987" y="2"/>
                  </a:cubicBezTo>
                  <a:cubicBezTo>
                    <a:pt x="987" y="1"/>
                    <a:pt x="986" y="0"/>
                    <a:pt x="984" y="0"/>
                  </a:cubicBezTo>
                  <a:cubicBezTo>
                    <a:pt x="961" y="0"/>
                    <a:pt x="961" y="0"/>
                    <a:pt x="961" y="0"/>
                  </a:cubicBezTo>
                  <a:cubicBezTo>
                    <a:pt x="959" y="0"/>
                    <a:pt x="958" y="1"/>
                    <a:pt x="958" y="2"/>
                  </a:cubicBezTo>
                  <a:cubicBezTo>
                    <a:pt x="958" y="12"/>
                    <a:pt x="958" y="12"/>
                    <a:pt x="958" y="12"/>
                  </a:cubicBezTo>
                  <a:cubicBezTo>
                    <a:pt x="958" y="14"/>
                    <a:pt x="959" y="15"/>
                    <a:pt x="961" y="15"/>
                  </a:cubicBezTo>
                  <a:cubicBezTo>
                    <a:pt x="984" y="15"/>
                    <a:pt x="984" y="15"/>
                    <a:pt x="984" y="15"/>
                  </a:cubicBezTo>
                  <a:cubicBezTo>
                    <a:pt x="986" y="15"/>
                    <a:pt x="987" y="14"/>
                    <a:pt x="987" y="12"/>
                  </a:cubicBezTo>
                  <a:cubicBezTo>
                    <a:pt x="987" y="11"/>
                    <a:pt x="987" y="11"/>
                    <a:pt x="987" y="11"/>
                  </a:cubicBezTo>
                  <a:cubicBezTo>
                    <a:pt x="991" y="11"/>
                    <a:pt x="991" y="11"/>
                    <a:pt x="991" y="11"/>
                  </a:cubicBezTo>
                  <a:cubicBezTo>
                    <a:pt x="991" y="3"/>
                    <a:pt x="991" y="3"/>
                    <a:pt x="991" y="3"/>
                  </a:cubicBezTo>
                  <a:cubicBezTo>
                    <a:pt x="987" y="3"/>
                    <a:pt x="987" y="3"/>
                    <a:pt x="987" y="3"/>
                  </a:cubicBezTo>
                  <a:moveTo>
                    <a:pt x="985" y="12"/>
                  </a:moveTo>
                  <a:cubicBezTo>
                    <a:pt x="985" y="13"/>
                    <a:pt x="984" y="13"/>
                    <a:pt x="984" y="13"/>
                  </a:cubicBezTo>
                  <a:cubicBezTo>
                    <a:pt x="961" y="13"/>
                    <a:pt x="961" y="13"/>
                    <a:pt x="961" y="13"/>
                  </a:cubicBezTo>
                  <a:cubicBezTo>
                    <a:pt x="960" y="13"/>
                    <a:pt x="960" y="13"/>
                    <a:pt x="960" y="12"/>
                  </a:cubicBezTo>
                  <a:cubicBezTo>
                    <a:pt x="960" y="2"/>
                    <a:pt x="960" y="2"/>
                    <a:pt x="960" y="2"/>
                  </a:cubicBezTo>
                  <a:cubicBezTo>
                    <a:pt x="960" y="2"/>
                    <a:pt x="960" y="2"/>
                    <a:pt x="961" y="2"/>
                  </a:cubicBezTo>
                  <a:cubicBezTo>
                    <a:pt x="984" y="2"/>
                    <a:pt x="984" y="2"/>
                    <a:pt x="984" y="2"/>
                  </a:cubicBezTo>
                  <a:cubicBezTo>
                    <a:pt x="984" y="2"/>
                    <a:pt x="985" y="2"/>
                    <a:pt x="985" y="2"/>
                  </a:cubicBezTo>
                  <a:cubicBezTo>
                    <a:pt x="985" y="12"/>
                    <a:pt x="985" y="12"/>
                    <a:pt x="985" y="12"/>
                  </a:cubicBezTo>
                  <a:moveTo>
                    <a:pt x="989" y="9"/>
                  </a:moveTo>
                  <a:cubicBezTo>
                    <a:pt x="987" y="9"/>
                    <a:pt x="987" y="9"/>
                    <a:pt x="987" y="9"/>
                  </a:cubicBezTo>
                  <a:cubicBezTo>
                    <a:pt x="987" y="5"/>
                    <a:pt x="987" y="5"/>
                    <a:pt x="987" y="5"/>
                  </a:cubicBezTo>
                  <a:cubicBezTo>
                    <a:pt x="989" y="5"/>
                    <a:pt x="989" y="5"/>
                    <a:pt x="989" y="5"/>
                  </a:cubicBezTo>
                  <a:cubicBezTo>
                    <a:pt x="989" y="9"/>
                    <a:pt x="989" y="9"/>
                    <a:pt x="989" y="9"/>
                  </a:cubicBezTo>
                  <a:moveTo>
                    <a:pt x="23" y="8"/>
                  </a:moveTo>
                  <a:cubicBezTo>
                    <a:pt x="23" y="6"/>
                    <a:pt x="22" y="4"/>
                    <a:pt x="19" y="4"/>
                  </a:cubicBezTo>
                  <a:cubicBezTo>
                    <a:pt x="17" y="4"/>
                    <a:pt x="16" y="5"/>
                    <a:pt x="15" y="5"/>
                  </a:cubicBezTo>
                  <a:cubicBezTo>
                    <a:pt x="16" y="7"/>
                    <a:pt x="16" y="7"/>
                    <a:pt x="16" y="7"/>
                  </a:cubicBezTo>
                  <a:cubicBezTo>
                    <a:pt x="17" y="6"/>
                    <a:pt x="18" y="6"/>
                    <a:pt x="18" y="6"/>
                  </a:cubicBezTo>
                  <a:cubicBezTo>
                    <a:pt x="20" y="6"/>
                    <a:pt x="20" y="7"/>
                    <a:pt x="20" y="8"/>
                  </a:cubicBezTo>
                  <a:cubicBezTo>
                    <a:pt x="20" y="8"/>
                    <a:pt x="20" y="8"/>
                    <a:pt x="20" y="8"/>
                  </a:cubicBezTo>
                  <a:cubicBezTo>
                    <a:pt x="17" y="8"/>
                    <a:pt x="15" y="9"/>
                    <a:pt x="15" y="11"/>
                  </a:cubicBezTo>
                  <a:cubicBezTo>
                    <a:pt x="15" y="13"/>
                    <a:pt x="16" y="14"/>
                    <a:pt x="18" y="14"/>
                  </a:cubicBezTo>
                  <a:cubicBezTo>
                    <a:pt x="19" y="14"/>
                    <a:pt x="20" y="14"/>
                    <a:pt x="21" y="13"/>
                  </a:cubicBezTo>
                  <a:cubicBezTo>
                    <a:pt x="21" y="13"/>
                    <a:pt x="21" y="13"/>
                    <a:pt x="21" y="13"/>
                  </a:cubicBezTo>
                  <a:cubicBezTo>
                    <a:pt x="21" y="14"/>
                    <a:pt x="21" y="14"/>
                    <a:pt x="21" y="14"/>
                  </a:cubicBezTo>
                  <a:cubicBezTo>
                    <a:pt x="23" y="14"/>
                    <a:pt x="23" y="14"/>
                    <a:pt x="23" y="14"/>
                  </a:cubicBezTo>
                  <a:cubicBezTo>
                    <a:pt x="23" y="13"/>
                    <a:pt x="23" y="13"/>
                    <a:pt x="23" y="12"/>
                  </a:cubicBezTo>
                  <a:cubicBezTo>
                    <a:pt x="23" y="8"/>
                    <a:pt x="23" y="8"/>
                    <a:pt x="23" y="8"/>
                  </a:cubicBezTo>
                  <a:moveTo>
                    <a:pt x="20" y="11"/>
                  </a:moveTo>
                  <a:cubicBezTo>
                    <a:pt x="20" y="11"/>
                    <a:pt x="20" y="11"/>
                    <a:pt x="20" y="11"/>
                  </a:cubicBezTo>
                  <a:cubicBezTo>
                    <a:pt x="20" y="12"/>
                    <a:pt x="19" y="12"/>
                    <a:pt x="18" y="12"/>
                  </a:cubicBezTo>
                  <a:cubicBezTo>
                    <a:pt x="18" y="12"/>
                    <a:pt x="17" y="12"/>
                    <a:pt x="17" y="11"/>
                  </a:cubicBezTo>
                  <a:cubicBezTo>
                    <a:pt x="17" y="10"/>
                    <a:pt x="19" y="9"/>
                    <a:pt x="20" y="9"/>
                  </a:cubicBezTo>
                  <a:cubicBezTo>
                    <a:pt x="20" y="11"/>
                    <a:pt x="20" y="11"/>
                    <a:pt x="20" y="11"/>
                  </a:cubicBezTo>
                  <a:moveTo>
                    <a:pt x="0" y="14"/>
                  </a:moveTo>
                  <a:cubicBezTo>
                    <a:pt x="3" y="14"/>
                    <a:pt x="3" y="14"/>
                    <a:pt x="3" y="14"/>
                  </a:cubicBezTo>
                  <a:cubicBezTo>
                    <a:pt x="3" y="5"/>
                    <a:pt x="3" y="5"/>
                    <a:pt x="3" y="5"/>
                  </a:cubicBezTo>
                  <a:cubicBezTo>
                    <a:pt x="0" y="5"/>
                    <a:pt x="0" y="5"/>
                    <a:pt x="0" y="5"/>
                  </a:cubicBezTo>
                  <a:cubicBezTo>
                    <a:pt x="0" y="14"/>
                    <a:pt x="0" y="14"/>
                    <a:pt x="0" y="14"/>
                  </a:cubicBezTo>
                  <a:moveTo>
                    <a:pt x="9" y="1"/>
                  </a:moveTo>
                  <a:cubicBezTo>
                    <a:pt x="7" y="1"/>
                    <a:pt x="6" y="1"/>
                    <a:pt x="5" y="1"/>
                  </a:cubicBezTo>
                  <a:cubicBezTo>
                    <a:pt x="5" y="14"/>
                    <a:pt x="5" y="14"/>
                    <a:pt x="5" y="14"/>
                  </a:cubicBezTo>
                  <a:cubicBezTo>
                    <a:pt x="8" y="14"/>
                    <a:pt x="8" y="14"/>
                    <a:pt x="8" y="14"/>
                  </a:cubicBezTo>
                  <a:cubicBezTo>
                    <a:pt x="8" y="9"/>
                    <a:pt x="8" y="9"/>
                    <a:pt x="8" y="9"/>
                  </a:cubicBezTo>
                  <a:cubicBezTo>
                    <a:pt x="8" y="9"/>
                    <a:pt x="8" y="9"/>
                    <a:pt x="9" y="9"/>
                  </a:cubicBezTo>
                  <a:cubicBezTo>
                    <a:pt x="10" y="9"/>
                    <a:pt x="12" y="9"/>
                    <a:pt x="13" y="8"/>
                  </a:cubicBezTo>
                  <a:cubicBezTo>
                    <a:pt x="14" y="7"/>
                    <a:pt x="14" y="6"/>
                    <a:pt x="14" y="5"/>
                  </a:cubicBezTo>
                  <a:cubicBezTo>
                    <a:pt x="14" y="4"/>
                    <a:pt x="13" y="3"/>
                    <a:pt x="13" y="2"/>
                  </a:cubicBezTo>
                  <a:cubicBezTo>
                    <a:pt x="12" y="1"/>
                    <a:pt x="11" y="1"/>
                    <a:pt x="9" y="1"/>
                  </a:cubicBezTo>
                  <a:moveTo>
                    <a:pt x="9" y="7"/>
                  </a:moveTo>
                  <a:cubicBezTo>
                    <a:pt x="8" y="7"/>
                    <a:pt x="8" y="7"/>
                    <a:pt x="8" y="7"/>
                  </a:cubicBezTo>
                  <a:cubicBezTo>
                    <a:pt x="8" y="3"/>
                    <a:pt x="8" y="3"/>
                    <a:pt x="8" y="3"/>
                  </a:cubicBezTo>
                  <a:cubicBezTo>
                    <a:pt x="8" y="3"/>
                    <a:pt x="8" y="3"/>
                    <a:pt x="9" y="3"/>
                  </a:cubicBezTo>
                  <a:cubicBezTo>
                    <a:pt x="11" y="3"/>
                    <a:pt x="12" y="3"/>
                    <a:pt x="12" y="5"/>
                  </a:cubicBezTo>
                  <a:cubicBezTo>
                    <a:pt x="12" y="6"/>
                    <a:pt x="10" y="7"/>
                    <a:pt x="9" y="7"/>
                  </a:cubicBezTo>
                  <a:moveTo>
                    <a:pt x="1" y="1"/>
                  </a:moveTo>
                  <a:cubicBezTo>
                    <a:pt x="1" y="1"/>
                    <a:pt x="0" y="1"/>
                    <a:pt x="0" y="2"/>
                  </a:cubicBezTo>
                  <a:cubicBezTo>
                    <a:pt x="0" y="3"/>
                    <a:pt x="1" y="3"/>
                    <a:pt x="1" y="3"/>
                  </a:cubicBezTo>
                  <a:cubicBezTo>
                    <a:pt x="2" y="3"/>
                    <a:pt x="3" y="3"/>
                    <a:pt x="3" y="2"/>
                  </a:cubicBezTo>
                  <a:cubicBezTo>
                    <a:pt x="3" y="1"/>
                    <a:pt x="2" y="1"/>
                    <a:pt x="1" y="1"/>
                  </a:cubicBezTo>
                  <a:moveTo>
                    <a:pt x="42" y="7"/>
                  </a:moveTo>
                  <a:cubicBezTo>
                    <a:pt x="42" y="7"/>
                    <a:pt x="42" y="7"/>
                    <a:pt x="42" y="7"/>
                  </a:cubicBezTo>
                  <a:cubicBezTo>
                    <a:pt x="43" y="7"/>
                    <a:pt x="44" y="6"/>
                    <a:pt x="44" y="4"/>
                  </a:cubicBezTo>
                  <a:cubicBezTo>
                    <a:pt x="44" y="3"/>
                    <a:pt x="43" y="1"/>
                    <a:pt x="40" y="1"/>
                  </a:cubicBezTo>
                  <a:cubicBezTo>
                    <a:pt x="38" y="1"/>
                    <a:pt x="37" y="2"/>
                    <a:pt x="36" y="2"/>
                  </a:cubicBezTo>
                  <a:cubicBezTo>
                    <a:pt x="37" y="4"/>
                    <a:pt x="37" y="4"/>
                    <a:pt x="37" y="4"/>
                  </a:cubicBezTo>
                  <a:cubicBezTo>
                    <a:pt x="37" y="4"/>
                    <a:pt x="38" y="3"/>
                    <a:pt x="39" y="3"/>
                  </a:cubicBezTo>
                  <a:cubicBezTo>
                    <a:pt x="41" y="3"/>
                    <a:pt x="41" y="4"/>
                    <a:pt x="41" y="5"/>
                  </a:cubicBezTo>
                  <a:cubicBezTo>
                    <a:pt x="41" y="6"/>
                    <a:pt x="40" y="6"/>
                    <a:pt x="39" y="6"/>
                  </a:cubicBezTo>
                  <a:cubicBezTo>
                    <a:pt x="38" y="6"/>
                    <a:pt x="38" y="6"/>
                    <a:pt x="38" y="6"/>
                  </a:cubicBezTo>
                  <a:cubicBezTo>
                    <a:pt x="38" y="8"/>
                    <a:pt x="38" y="8"/>
                    <a:pt x="38" y="8"/>
                  </a:cubicBezTo>
                  <a:cubicBezTo>
                    <a:pt x="39" y="8"/>
                    <a:pt x="39" y="8"/>
                    <a:pt x="39" y="8"/>
                  </a:cubicBezTo>
                  <a:cubicBezTo>
                    <a:pt x="40" y="8"/>
                    <a:pt x="42" y="9"/>
                    <a:pt x="42" y="10"/>
                  </a:cubicBezTo>
                  <a:cubicBezTo>
                    <a:pt x="42" y="11"/>
                    <a:pt x="41" y="12"/>
                    <a:pt x="39" y="12"/>
                  </a:cubicBezTo>
                  <a:cubicBezTo>
                    <a:pt x="38" y="12"/>
                    <a:pt x="37" y="12"/>
                    <a:pt x="36" y="11"/>
                  </a:cubicBezTo>
                  <a:cubicBezTo>
                    <a:pt x="36" y="13"/>
                    <a:pt x="36" y="13"/>
                    <a:pt x="36" y="13"/>
                  </a:cubicBezTo>
                  <a:cubicBezTo>
                    <a:pt x="37" y="14"/>
                    <a:pt x="38" y="14"/>
                    <a:pt x="39" y="14"/>
                  </a:cubicBezTo>
                  <a:cubicBezTo>
                    <a:pt x="43" y="14"/>
                    <a:pt x="44" y="12"/>
                    <a:pt x="44" y="10"/>
                  </a:cubicBezTo>
                  <a:cubicBezTo>
                    <a:pt x="44" y="9"/>
                    <a:pt x="43" y="7"/>
                    <a:pt x="42" y="7"/>
                  </a:cubicBezTo>
                  <a:moveTo>
                    <a:pt x="34" y="0"/>
                  </a:moveTo>
                  <a:cubicBezTo>
                    <a:pt x="32" y="0"/>
                    <a:pt x="32" y="0"/>
                    <a:pt x="32" y="0"/>
                  </a:cubicBezTo>
                  <a:cubicBezTo>
                    <a:pt x="32" y="6"/>
                    <a:pt x="32" y="6"/>
                    <a:pt x="32" y="6"/>
                  </a:cubicBezTo>
                  <a:cubicBezTo>
                    <a:pt x="31" y="6"/>
                    <a:pt x="31" y="6"/>
                    <a:pt x="31" y="6"/>
                  </a:cubicBezTo>
                  <a:cubicBezTo>
                    <a:pt x="31" y="5"/>
                    <a:pt x="30" y="4"/>
                    <a:pt x="29" y="4"/>
                  </a:cubicBezTo>
                  <a:cubicBezTo>
                    <a:pt x="27" y="4"/>
                    <a:pt x="25" y="6"/>
                    <a:pt x="25" y="9"/>
                  </a:cubicBezTo>
                  <a:cubicBezTo>
                    <a:pt x="25" y="12"/>
                    <a:pt x="26" y="14"/>
                    <a:pt x="29" y="14"/>
                  </a:cubicBezTo>
                  <a:cubicBezTo>
                    <a:pt x="30" y="14"/>
                    <a:pt x="31" y="13"/>
                    <a:pt x="32" y="12"/>
                  </a:cubicBezTo>
                  <a:cubicBezTo>
                    <a:pt x="32" y="12"/>
                    <a:pt x="32" y="12"/>
                    <a:pt x="32" y="12"/>
                  </a:cubicBezTo>
                  <a:cubicBezTo>
                    <a:pt x="32" y="14"/>
                    <a:pt x="32" y="14"/>
                    <a:pt x="32" y="14"/>
                  </a:cubicBezTo>
                  <a:cubicBezTo>
                    <a:pt x="34" y="14"/>
                    <a:pt x="34" y="14"/>
                    <a:pt x="34" y="14"/>
                  </a:cubicBezTo>
                  <a:cubicBezTo>
                    <a:pt x="34" y="13"/>
                    <a:pt x="34" y="12"/>
                    <a:pt x="34" y="11"/>
                  </a:cubicBezTo>
                  <a:cubicBezTo>
                    <a:pt x="34" y="0"/>
                    <a:pt x="34" y="0"/>
                    <a:pt x="34" y="0"/>
                  </a:cubicBezTo>
                  <a:moveTo>
                    <a:pt x="32" y="10"/>
                  </a:moveTo>
                  <a:cubicBezTo>
                    <a:pt x="31" y="11"/>
                    <a:pt x="31" y="11"/>
                    <a:pt x="31" y="11"/>
                  </a:cubicBezTo>
                  <a:cubicBezTo>
                    <a:pt x="31" y="12"/>
                    <a:pt x="30" y="12"/>
                    <a:pt x="29" y="12"/>
                  </a:cubicBezTo>
                  <a:cubicBezTo>
                    <a:pt x="28" y="12"/>
                    <a:pt x="27" y="11"/>
                    <a:pt x="27" y="9"/>
                  </a:cubicBezTo>
                  <a:cubicBezTo>
                    <a:pt x="27" y="8"/>
                    <a:pt x="28" y="6"/>
                    <a:pt x="29" y="6"/>
                  </a:cubicBezTo>
                  <a:cubicBezTo>
                    <a:pt x="30" y="6"/>
                    <a:pt x="31" y="7"/>
                    <a:pt x="31" y="8"/>
                  </a:cubicBezTo>
                  <a:cubicBezTo>
                    <a:pt x="32" y="8"/>
                    <a:pt x="32" y="8"/>
                    <a:pt x="32" y="8"/>
                  </a:cubicBezTo>
                  <a:cubicBezTo>
                    <a:pt x="32" y="10"/>
                    <a:pt x="32" y="10"/>
                    <a:pt x="32" y="10"/>
                  </a:cubicBezTo>
                  <a:moveTo>
                    <a:pt x="51" y="14"/>
                  </a:moveTo>
                  <a:cubicBezTo>
                    <a:pt x="55" y="14"/>
                    <a:pt x="55" y="14"/>
                    <a:pt x="55" y="14"/>
                  </a:cubicBezTo>
                  <a:cubicBezTo>
                    <a:pt x="55" y="11"/>
                    <a:pt x="55" y="11"/>
                    <a:pt x="55" y="11"/>
                  </a:cubicBezTo>
                  <a:cubicBezTo>
                    <a:pt x="51" y="11"/>
                    <a:pt x="51" y="11"/>
                    <a:pt x="51" y="11"/>
                  </a:cubicBezTo>
                  <a:cubicBezTo>
                    <a:pt x="51" y="14"/>
                    <a:pt x="51" y="14"/>
                    <a:pt x="51" y="14"/>
                  </a:cubicBezTo>
                  <a:moveTo>
                    <a:pt x="56" y="14"/>
                  </a:moveTo>
                  <a:cubicBezTo>
                    <a:pt x="60" y="14"/>
                    <a:pt x="60" y="14"/>
                    <a:pt x="60" y="14"/>
                  </a:cubicBezTo>
                  <a:cubicBezTo>
                    <a:pt x="60" y="7"/>
                    <a:pt x="60" y="7"/>
                    <a:pt x="60" y="7"/>
                  </a:cubicBezTo>
                  <a:cubicBezTo>
                    <a:pt x="56" y="7"/>
                    <a:pt x="56" y="7"/>
                    <a:pt x="56" y="7"/>
                  </a:cubicBezTo>
                  <a:cubicBezTo>
                    <a:pt x="56" y="14"/>
                    <a:pt x="56" y="14"/>
                    <a:pt x="56" y="14"/>
                  </a:cubicBezTo>
                  <a:moveTo>
                    <a:pt x="62" y="14"/>
                  </a:moveTo>
                  <a:cubicBezTo>
                    <a:pt x="65" y="14"/>
                    <a:pt x="65" y="14"/>
                    <a:pt x="65" y="14"/>
                  </a:cubicBezTo>
                  <a:cubicBezTo>
                    <a:pt x="65" y="5"/>
                    <a:pt x="65" y="5"/>
                    <a:pt x="65" y="5"/>
                  </a:cubicBezTo>
                  <a:cubicBezTo>
                    <a:pt x="62" y="5"/>
                    <a:pt x="62" y="5"/>
                    <a:pt x="62" y="5"/>
                  </a:cubicBezTo>
                  <a:cubicBezTo>
                    <a:pt x="62" y="14"/>
                    <a:pt x="62" y="14"/>
                    <a:pt x="62" y="14"/>
                  </a:cubicBezTo>
                  <a:moveTo>
                    <a:pt x="67" y="14"/>
                  </a:moveTo>
                  <a:cubicBezTo>
                    <a:pt x="70" y="14"/>
                    <a:pt x="70" y="14"/>
                    <a:pt x="70" y="14"/>
                  </a:cubicBezTo>
                  <a:cubicBezTo>
                    <a:pt x="70" y="4"/>
                    <a:pt x="70" y="4"/>
                    <a:pt x="70" y="4"/>
                  </a:cubicBezTo>
                  <a:cubicBezTo>
                    <a:pt x="67" y="4"/>
                    <a:pt x="67" y="4"/>
                    <a:pt x="67" y="4"/>
                  </a:cubicBezTo>
                  <a:cubicBezTo>
                    <a:pt x="67" y="14"/>
                    <a:pt x="67" y="14"/>
                    <a:pt x="67" y="14"/>
                  </a:cubicBezTo>
                  <a:moveTo>
                    <a:pt x="72" y="14"/>
                  </a:moveTo>
                  <a:cubicBezTo>
                    <a:pt x="76" y="14"/>
                    <a:pt x="76" y="14"/>
                    <a:pt x="76" y="14"/>
                  </a:cubicBezTo>
                  <a:cubicBezTo>
                    <a:pt x="76" y="0"/>
                    <a:pt x="76" y="0"/>
                    <a:pt x="76" y="0"/>
                  </a:cubicBezTo>
                  <a:cubicBezTo>
                    <a:pt x="72" y="0"/>
                    <a:pt x="72" y="0"/>
                    <a:pt x="72" y="0"/>
                  </a:cubicBezTo>
                  <a:cubicBezTo>
                    <a:pt x="72" y="14"/>
                    <a:pt x="72" y="14"/>
                    <a:pt x="72" y="14"/>
                  </a:cubicBezTo>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Oval 117">
              <a:extLst>
                <a:ext uri="{FF2B5EF4-FFF2-40B4-BE49-F238E27FC236}">
                  <a16:creationId xmlns:a16="http://schemas.microsoft.com/office/drawing/2014/main" id="{3163170E-DC18-F8B2-C42F-E0C339BA3923}"/>
                </a:ext>
              </a:extLst>
            </p:cNvPr>
            <p:cNvSpPr>
              <a:spLocks noChangeArrowheads="1"/>
            </p:cNvSpPr>
            <p:nvPr/>
          </p:nvSpPr>
          <p:spPr bwMode="auto">
            <a:xfrm>
              <a:off x="18311813" y="1331913"/>
              <a:ext cx="111126" cy="111126"/>
            </a:xfrm>
            <a:prstGeom prst="ellipse">
              <a:avLst/>
            </a:prstGeom>
            <a:gradFill>
              <a:gsLst>
                <a:gs pos="0">
                  <a:schemeClr val="bg1">
                    <a:lumMod val="75000"/>
                  </a:schemeClr>
                </a:gs>
                <a:gs pos="100000">
                  <a:schemeClr val="tx1">
                    <a:lumMod val="85000"/>
                    <a:lumOff val="15000"/>
                  </a:schemeClr>
                </a:gs>
              </a:gsLst>
              <a:lin ang="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42" name="Oval 118">
              <a:extLst>
                <a:ext uri="{FF2B5EF4-FFF2-40B4-BE49-F238E27FC236}">
                  <a16:creationId xmlns:a16="http://schemas.microsoft.com/office/drawing/2014/main" id="{872634DE-3621-E86D-8DBC-A4B9B59EA405}"/>
                </a:ext>
              </a:extLst>
            </p:cNvPr>
            <p:cNvSpPr>
              <a:spLocks noChangeArrowheads="1"/>
            </p:cNvSpPr>
            <p:nvPr/>
          </p:nvSpPr>
          <p:spPr bwMode="auto">
            <a:xfrm>
              <a:off x="18210926" y="1359297"/>
              <a:ext cx="56357" cy="56357"/>
            </a:xfrm>
            <a:prstGeom prst="ellipse">
              <a:avLst/>
            </a:pr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Shape 42">
              <a:extLst>
                <a:ext uri="{FF2B5EF4-FFF2-40B4-BE49-F238E27FC236}">
                  <a16:creationId xmlns:a16="http://schemas.microsoft.com/office/drawing/2014/main" id="{D8C87554-56F8-EEEA-E6E2-E1DA20AFC996}"/>
                </a:ext>
              </a:extLst>
            </p:cNvPr>
            <p:cNvSpPr/>
            <p:nvPr/>
          </p:nvSpPr>
          <p:spPr>
            <a:xfrm>
              <a:off x="18272920" y="6700840"/>
              <a:ext cx="261938" cy="261936"/>
            </a:xfrm>
            <a:custGeom>
              <a:avLst/>
              <a:gdLst>
                <a:gd name="connsiteX0" fmla="*/ 130968 w 261938"/>
                <a:gd name="connsiteY0" fmla="*/ 0 h 261936"/>
                <a:gd name="connsiteX1" fmla="*/ 261938 w 261938"/>
                <a:gd name="connsiteY1" fmla="*/ 130968 h 261936"/>
                <a:gd name="connsiteX2" fmla="*/ 130968 w 261938"/>
                <a:gd name="connsiteY2" fmla="*/ 261936 h 261936"/>
                <a:gd name="connsiteX3" fmla="*/ 0 w 261938"/>
                <a:gd name="connsiteY3" fmla="*/ 130968 h 261936"/>
                <a:gd name="connsiteX4" fmla="*/ 130968 w 261938"/>
                <a:gd name="connsiteY4" fmla="*/ 0 h 261936"/>
                <a:gd name="connsiteX5" fmla="*/ 130968 w 261938"/>
                <a:gd name="connsiteY5" fmla="*/ 23811 h 261936"/>
                <a:gd name="connsiteX6" fmla="*/ 23812 w 261938"/>
                <a:gd name="connsiteY6" fmla="*/ 130968 h 261936"/>
                <a:gd name="connsiteX7" fmla="*/ 130968 w 261938"/>
                <a:gd name="connsiteY7" fmla="*/ 238125 h 261936"/>
                <a:gd name="connsiteX8" fmla="*/ 238128 w 261938"/>
                <a:gd name="connsiteY8" fmla="*/ 130968 h 261936"/>
                <a:gd name="connsiteX9" fmla="*/ 130968 w 261938"/>
                <a:gd name="connsiteY9" fmla="*/ 23811 h 26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938" h="261936">
                  <a:moveTo>
                    <a:pt x="130968" y="0"/>
                  </a:moveTo>
                  <a:cubicBezTo>
                    <a:pt x="203300" y="0"/>
                    <a:pt x="261938" y="58636"/>
                    <a:pt x="261938" y="130968"/>
                  </a:cubicBezTo>
                  <a:cubicBezTo>
                    <a:pt x="261938" y="203300"/>
                    <a:pt x="203300" y="261936"/>
                    <a:pt x="130968" y="261936"/>
                  </a:cubicBezTo>
                  <a:cubicBezTo>
                    <a:pt x="58636" y="261936"/>
                    <a:pt x="0" y="203300"/>
                    <a:pt x="0" y="130968"/>
                  </a:cubicBezTo>
                  <a:cubicBezTo>
                    <a:pt x="0" y="58636"/>
                    <a:pt x="58636" y="0"/>
                    <a:pt x="130968" y="0"/>
                  </a:cubicBezTo>
                  <a:close/>
                  <a:moveTo>
                    <a:pt x="130968" y="23811"/>
                  </a:moveTo>
                  <a:cubicBezTo>
                    <a:pt x="71788" y="23811"/>
                    <a:pt x="23812" y="71787"/>
                    <a:pt x="23812" y="130968"/>
                  </a:cubicBezTo>
                  <a:cubicBezTo>
                    <a:pt x="23812" y="190149"/>
                    <a:pt x="71788" y="238125"/>
                    <a:pt x="130968" y="238125"/>
                  </a:cubicBezTo>
                  <a:cubicBezTo>
                    <a:pt x="190152" y="238125"/>
                    <a:pt x="238128" y="190149"/>
                    <a:pt x="238128" y="130968"/>
                  </a:cubicBezTo>
                  <a:cubicBezTo>
                    <a:pt x="238128" y="71787"/>
                    <a:pt x="190152" y="23811"/>
                    <a:pt x="130968" y="23811"/>
                  </a:cubicBezTo>
                  <a:close/>
                </a:path>
              </a:pathLst>
            </a:custGeom>
            <a:gradFill>
              <a:gsLst>
                <a:gs pos="0">
                  <a:schemeClr val="bg1">
                    <a:lumMod val="85000"/>
                  </a:schemeClr>
                </a:gs>
                <a:gs pos="100000">
                  <a:schemeClr val="bg1">
                    <a:lumMod val="50000"/>
                  </a:schemeClr>
                </a:gs>
              </a:gsLst>
              <a:lin ang="0" scaled="1"/>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117">
              <a:extLst>
                <a:ext uri="{FF2B5EF4-FFF2-40B4-BE49-F238E27FC236}">
                  <a16:creationId xmlns:a16="http://schemas.microsoft.com/office/drawing/2014/main" id="{195E063A-57B7-59E4-F0EF-29BB842A16EF}"/>
                </a:ext>
              </a:extLst>
            </p:cNvPr>
            <p:cNvSpPr>
              <a:spLocks noChangeArrowheads="1"/>
            </p:cNvSpPr>
            <p:nvPr/>
          </p:nvSpPr>
          <p:spPr bwMode="auto">
            <a:xfrm>
              <a:off x="18344516" y="1364616"/>
              <a:ext cx="45720" cy="45720"/>
            </a:xfrm>
            <a:prstGeom prst="ellipse">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8">
              <a:extLst>
                <a:ext uri="{FF2B5EF4-FFF2-40B4-BE49-F238E27FC236}">
                  <a16:creationId xmlns:a16="http://schemas.microsoft.com/office/drawing/2014/main" id="{21204027-B768-46F6-D8B2-4E3B94764364}"/>
                </a:ext>
              </a:extLst>
            </p:cNvPr>
            <p:cNvSpPr>
              <a:spLocks noEditPoints="1"/>
            </p:cNvSpPr>
            <p:nvPr/>
          </p:nvSpPr>
          <p:spPr bwMode="auto">
            <a:xfrm>
              <a:off x="16071851" y="1090613"/>
              <a:ext cx="4637088" cy="6034088"/>
            </a:xfrm>
            <a:custGeom>
              <a:avLst/>
              <a:gdLst>
                <a:gd name="T0" fmla="*/ 59 w 1286"/>
                <a:gd name="T1" fmla="*/ 1676 h 1676"/>
                <a:gd name="T2" fmla="*/ 0 w 1286"/>
                <a:gd name="T3" fmla="*/ 1617 h 1676"/>
                <a:gd name="T4" fmla="*/ 0 w 1286"/>
                <a:gd name="T5" fmla="*/ 59 h 1676"/>
                <a:gd name="T6" fmla="*/ 59 w 1286"/>
                <a:gd name="T7" fmla="*/ 0 h 1676"/>
                <a:gd name="T8" fmla="*/ 1227 w 1286"/>
                <a:gd name="T9" fmla="*/ 0 h 1676"/>
                <a:gd name="T10" fmla="*/ 1286 w 1286"/>
                <a:gd name="T11" fmla="*/ 59 h 1676"/>
                <a:gd name="T12" fmla="*/ 1286 w 1286"/>
                <a:gd name="T13" fmla="*/ 1617 h 1676"/>
                <a:gd name="T14" fmla="*/ 1227 w 1286"/>
                <a:gd name="T15" fmla="*/ 1676 h 1676"/>
                <a:gd name="T16" fmla="*/ 59 w 1286"/>
                <a:gd name="T17" fmla="*/ 1676 h 1676"/>
                <a:gd name="T18" fmla="*/ 127 w 1286"/>
                <a:gd name="T19" fmla="*/ 1526 h 1676"/>
                <a:gd name="T20" fmla="*/ 1160 w 1286"/>
                <a:gd name="T21" fmla="*/ 1526 h 1676"/>
                <a:gd name="T22" fmla="*/ 1160 w 1286"/>
                <a:gd name="T23" fmla="*/ 147 h 1676"/>
                <a:gd name="T24" fmla="*/ 127 w 1286"/>
                <a:gd name="T25" fmla="*/ 147 h 1676"/>
                <a:gd name="T26" fmla="*/ 127 w 1286"/>
                <a:gd name="T27" fmla="*/ 1526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6" h="1676">
                  <a:moveTo>
                    <a:pt x="59" y="1676"/>
                  </a:moveTo>
                  <a:cubicBezTo>
                    <a:pt x="27" y="1676"/>
                    <a:pt x="0" y="1649"/>
                    <a:pt x="0" y="1617"/>
                  </a:cubicBezTo>
                  <a:cubicBezTo>
                    <a:pt x="0" y="59"/>
                    <a:pt x="0" y="59"/>
                    <a:pt x="0" y="59"/>
                  </a:cubicBezTo>
                  <a:cubicBezTo>
                    <a:pt x="0" y="27"/>
                    <a:pt x="27" y="0"/>
                    <a:pt x="59" y="0"/>
                  </a:cubicBezTo>
                  <a:cubicBezTo>
                    <a:pt x="1227" y="0"/>
                    <a:pt x="1227" y="0"/>
                    <a:pt x="1227" y="0"/>
                  </a:cubicBezTo>
                  <a:cubicBezTo>
                    <a:pt x="1260" y="0"/>
                    <a:pt x="1286" y="27"/>
                    <a:pt x="1286" y="59"/>
                  </a:cubicBezTo>
                  <a:cubicBezTo>
                    <a:pt x="1286" y="1617"/>
                    <a:pt x="1286" y="1617"/>
                    <a:pt x="1286" y="1617"/>
                  </a:cubicBezTo>
                  <a:cubicBezTo>
                    <a:pt x="1286" y="1649"/>
                    <a:pt x="1260" y="1676"/>
                    <a:pt x="1227" y="1676"/>
                  </a:cubicBezTo>
                  <a:cubicBezTo>
                    <a:pt x="59" y="1676"/>
                    <a:pt x="59" y="1676"/>
                    <a:pt x="59" y="1676"/>
                  </a:cubicBezTo>
                  <a:moveTo>
                    <a:pt x="127" y="1526"/>
                  </a:moveTo>
                  <a:cubicBezTo>
                    <a:pt x="1160" y="1526"/>
                    <a:pt x="1160" y="1526"/>
                    <a:pt x="1160" y="1526"/>
                  </a:cubicBezTo>
                  <a:cubicBezTo>
                    <a:pt x="1160" y="147"/>
                    <a:pt x="1160" y="147"/>
                    <a:pt x="1160" y="147"/>
                  </a:cubicBezTo>
                  <a:cubicBezTo>
                    <a:pt x="127" y="147"/>
                    <a:pt x="127" y="147"/>
                    <a:pt x="127" y="147"/>
                  </a:cubicBezTo>
                  <a:cubicBezTo>
                    <a:pt x="127" y="1526"/>
                    <a:pt x="127" y="1526"/>
                    <a:pt x="127" y="1526"/>
                  </a:cubicBezTo>
                </a:path>
              </a:pathLst>
            </a:custGeom>
            <a:noFill/>
            <a:ln w="12700">
              <a:solidFill>
                <a:schemeClr val="bg1">
                  <a:lumMod val="65000"/>
                </a:schemeClr>
              </a:solidFill>
            </a:ln>
          </p:spPr>
          <p:txBody>
            <a:bodyPr vert="horz" wrap="square" lIns="91440" tIns="45720" rIns="91440" bIns="45720" numCol="1" anchor="t" anchorCtr="0" compatLnSpc="1">
              <a:prstTxWarp prst="textNoShape">
                <a:avLst/>
              </a:prstTxWarp>
            </a:bodyPr>
            <a:lstStyle/>
            <a:p>
              <a:endParaRPr lang="en-US"/>
            </a:p>
          </p:txBody>
        </p:sp>
        <p:sp>
          <p:nvSpPr>
            <p:cNvPr id="46" name="Freeform 108">
              <a:extLst>
                <a:ext uri="{FF2B5EF4-FFF2-40B4-BE49-F238E27FC236}">
                  <a16:creationId xmlns:a16="http://schemas.microsoft.com/office/drawing/2014/main" id="{08F2E3F3-B19E-DB81-790D-8331C9B78BC2}"/>
                </a:ext>
              </a:extLst>
            </p:cNvPr>
            <p:cNvSpPr>
              <a:spLocks noEditPoints="1"/>
            </p:cNvSpPr>
            <p:nvPr/>
          </p:nvSpPr>
          <p:spPr bwMode="auto">
            <a:xfrm>
              <a:off x="16057563" y="1072021"/>
              <a:ext cx="4665664" cy="6071272"/>
            </a:xfrm>
            <a:custGeom>
              <a:avLst/>
              <a:gdLst>
                <a:gd name="T0" fmla="*/ 59 w 1286"/>
                <a:gd name="T1" fmla="*/ 1676 h 1676"/>
                <a:gd name="T2" fmla="*/ 0 w 1286"/>
                <a:gd name="T3" fmla="*/ 1617 h 1676"/>
                <a:gd name="T4" fmla="*/ 0 w 1286"/>
                <a:gd name="T5" fmla="*/ 59 h 1676"/>
                <a:gd name="T6" fmla="*/ 59 w 1286"/>
                <a:gd name="T7" fmla="*/ 0 h 1676"/>
                <a:gd name="T8" fmla="*/ 1227 w 1286"/>
                <a:gd name="T9" fmla="*/ 0 h 1676"/>
                <a:gd name="T10" fmla="*/ 1286 w 1286"/>
                <a:gd name="T11" fmla="*/ 59 h 1676"/>
                <a:gd name="T12" fmla="*/ 1286 w 1286"/>
                <a:gd name="T13" fmla="*/ 1617 h 1676"/>
                <a:gd name="T14" fmla="*/ 1227 w 1286"/>
                <a:gd name="T15" fmla="*/ 1676 h 1676"/>
                <a:gd name="T16" fmla="*/ 59 w 1286"/>
                <a:gd name="T17" fmla="*/ 1676 h 1676"/>
                <a:gd name="T18" fmla="*/ 127 w 1286"/>
                <a:gd name="T19" fmla="*/ 1526 h 1676"/>
                <a:gd name="T20" fmla="*/ 1160 w 1286"/>
                <a:gd name="T21" fmla="*/ 1526 h 1676"/>
                <a:gd name="T22" fmla="*/ 1160 w 1286"/>
                <a:gd name="T23" fmla="*/ 147 h 1676"/>
                <a:gd name="T24" fmla="*/ 127 w 1286"/>
                <a:gd name="T25" fmla="*/ 147 h 1676"/>
                <a:gd name="T26" fmla="*/ 127 w 1286"/>
                <a:gd name="T27" fmla="*/ 1526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6" h="1676">
                  <a:moveTo>
                    <a:pt x="59" y="1676"/>
                  </a:moveTo>
                  <a:cubicBezTo>
                    <a:pt x="27" y="1676"/>
                    <a:pt x="0" y="1649"/>
                    <a:pt x="0" y="1617"/>
                  </a:cubicBezTo>
                  <a:cubicBezTo>
                    <a:pt x="0" y="59"/>
                    <a:pt x="0" y="59"/>
                    <a:pt x="0" y="59"/>
                  </a:cubicBezTo>
                  <a:cubicBezTo>
                    <a:pt x="0" y="27"/>
                    <a:pt x="27" y="0"/>
                    <a:pt x="59" y="0"/>
                  </a:cubicBezTo>
                  <a:cubicBezTo>
                    <a:pt x="1227" y="0"/>
                    <a:pt x="1227" y="0"/>
                    <a:pt x="1227" y="0"/>
                  </a:cubicBezTo>
                  <a:cubicBezTo>
                    <a:pt x="1260" y="0"/>
                    <a:pt x="1286" y="27"/>
                    <a:pt x="1286" y="59"/>
                  </a:cubicBezTo>
                  <a:cubicBezTo>
                    <a:pt x="1286" y="1617"/>
                    <a:pt x="1286" y="1617"/>
                    <a:pt x="1286" y="1617"/>
                  </a:cubicBezTo>
                  <a:cubicBezTo>
                    <a:pt x="1286" y="1649"/>
                    <a:pt x="1260" y="1676"/>
                    <a:pt x="1227" y="1676"/>
                  </a:cubicBezTo>
                  <a:cubicBezTo>
                    <a:pt x="59" y="1676"/>
                    <a:pt x="59" y="1676"/>
                    <a:pt x="59" y="1676"/>
                  </a:cubicBezTo>
                  <a:moveTo>
                    <a:pt x="127" y="1526"/>
                  </a:moveTo>
                  <a:cubicBezTo>
                    <a:pt x="1160" y="1526"/>
                    <a:pt x="1160" y="1526"/>
                    <a:pt x="1160" y="1526"/>
                  </a:cubicBezTo>
                  <a:cubicBezTo>
                    <a:pt x="1160" y="147"/>
                    <a:pt x="1160" y="147"/>
                    <a:pt x="1160" y="147"/>
                  </a:cubicBezTo>
                  <a:cubicBezTo>
                    <a:pt x="127" y="147"/>
                    <a:pt x="127" y="147"/>
                    <a:pt x="127" y="147"/>
                  </a:cubicBezTo>
                  <a:cubicBezTo>
                    <a:pt x="127" y="1526"/>
                    <a:pt x="127" y="1526"/>
                    <a:pt x="127" y="1526"/>
                  </a:cubicBezTo>
                </a:path>
              </a:pathLst>
            </a:custGeom>
            <a:noFill/>
            <a:ln w="19050">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47" name="Freeform 135">
              <a:extLst>
                <a:ext uri="{FF2B5EF4-FFF2-40B4-BE49-F238E27FC236}">
                  <a16:creationId xmlns:a16="http://schemas.microsoft.com/office/drawing/2014/main" id="{0B800752-2751-1370-231A-6A090A2E1F59}"/>
                </a:ext>
              </a:extLst>
            </p:cNvPr>
            <p:cNvSpPr>
              <a:spLocks/>
            </p:cNvSpPr>
            <p:nvPr/>
          </p:nvSpPr>
          <p:spPr bwMode="auto">
            <a:xfrm>
              <a:off x="17862329" y="1100138"/>
              <a:ext cx="2872801" cy="4374444"/>
            </a:xfrm>
            <a:custGeom>
              <a:avLst/>
              <a:gdLst>
                <a:gd name="T0" fmla="*/ 568 w 610"/>
                <a:gd name="T1" fmla="*/ 0 h 930"/>
                <a:gd name="T2" fmla="*/ 0 w 610"/>
                <a:gd name="T3" fmla="*/ 0 h 930"/>
                <a:gd name="T4" fmla="*/ 610 w 610"/>
                <a:gd name="T5" fmla="*/ 930 h 930"/>
                <a:gd name="T6" fmla="*/ 610 w 610"/>
                <a:gd name="T7" fmla="*/ 43 h 930"/>
                <a:gd name="T8" fmla="*/ 568 w 610"/>
                <a:gd name="T9" fmla="*/ 0 h 930"/>
              </a:gdLst>
              <a:ahLst/>
              <a:cxnLst>
                <a:cxn ang="0">
                  <a:pos x="T0" y="T1"/>
                </a:cxn>
                <a:cxn ang="0">
                  <a:pos x="T2" y="T3"/>
                </a:cxn>
                <a:cxn ang="0">
                  <a:pos x="T4" y="T5"/>
                </a:cxn>
                <a:cxn ang="0">
                  <a:pos x="T6" y="T7"/>
                </a:cxn>
                <a:cxn ang="0">
                  <a:pos x="T8" y="T9"/>
                </a:cxn>
              </a:cxnLst>
              <a:rect l="0" t="0" r="r" b="b"/>
              <a:pathLst>
                <a:path w="610" h="930">
                  <a:moveTo>
                    <a:pt x="568" y="0"/>
                  </a:moveTo>
                  <a:cubicBezTo>
                    <a:pt x="0" y="0"/>
                    <a:pt x="0" y="0"/>
                    <a:pt x="0" y="0"/>
                  </a:cubicBezTo>
                  <a:cubicBezTo>
                    <a:pt x="610" y="930"/>
                    <a:pt x="610" y="930"/>
                    <a:pt x="610" y="930"/>
                  </a:cubicBezTo>
                  <a:cubicBezTo>
                    <a:pt x="610" y="43"/>
                    <a:pt x="610" y="43"/>
                    <a:pt x="610" y="43"/>
                  </a:cubicBezTo>
                  <a:cubicBezTo>
                    <a:pt x="610" y="20"/>
                    <a:pt x="591" y="0"/>
                    <a:pt x="568" y="0"/>
                  </a:cubicBezTo>
                  <a:close/>
                </a:path>
              </a:pathLst>
            </a:custGeom>
            <a:gradFill>
              <a:gsLst>
                <a:gs pos="0">
                  <a:schemeClr val="bg1">
                    <a:lumMod val="95000"/>
                    <a:alpha val="26000"/>
                  </a:schemeClr>
                </a:gs>
                <a:gs pos="100000">
                  <a:schemeClr val="tx1">
                    <a:lumMod val="85000"/>
                    <a:lumOff val="15000"/>
                    <a:alpha val="3000"/>
                  </a:schemeClr>
                </a:gs>
              </a:gsLst>
              <a:lin ang="0" scaled="1"/>
            </a:gra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 name="Picture Placeholder 3">
            <a:extLst>
              <a:ext uri="{FF2B5EF4-FFF2-40B4-BE49-F238E27FC236}">
                <a16:creationId xmlns:a16="http://schemas.microsoft.com/office/drawing/2014/main" id="{EA15292F-6D5F-9028-682E-94E5D1668039}"/>
              </a:ext>
            </a:extLst>
          </p:cNvPr>
          <p:cNvSpPr>
            <a:spLocks noGrp="1"/>
          </p:cNvSpPr>
          <p:nvPr>
            <p:ph type="pic" sz="quarter" idx="14"/>
          </p:nvPr>
        </p:nvSpPr>
        <p:spPr/>
      </p:sp>
    </p:spTree>
    <p:extLst>
      <p:ext uri="{BB962C8B-B14F-4D97-AF65-F5344CB8AC3E}">
        <p14:creationId xmlns:p14="http://schemas.microsoft.com/office/powerpoint/2010/main" val="183646145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Picture Placeholder 22">
            <a:extLst>
              <a:ext uri="{FF2B5EF4-FFF2-40B4-BE49-F238E27FC236}">
                <a16:creationId xmlns:a16="http://schemas.microsoft.com/office/drawing/2014/main" id="{10E35B88-E2E1-5D33-86BD-F56514F4A3A9}"/>
              </a:ext>
            </a:extLst>
          </p:cNvPr>
          <p:cNvSpPr>
            <a:spLocks noGrp="1"/>
          </p:cNvSpPr>
          <p:nvPr>
            <p:ph type="pic" sz="quarter" idx="13"/>
          </p:nvPr>
        </p:nvSpPr>
        <p:spPr/>
      </p:sp>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321743"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Watch Device</a:t>
            </a:r>
          </a:p>
        </p:txBody>
      </p:sp>
      <p:sp>
        <p:nvSpPr>
          <p:cNvPr id="4" name="Oval 3">
            <a:extLst>
              <a:ext uri="{FF2B5EF4-FFF2-40B4-BE49-F238E27FC236}">
                <a16:creationId xmlns:a16="http://schemas.microsoft.com/office/drawing/2014/main" id="{B2F36E0D-EE06-D77A-5C2B-582212DB0EBA}"/>
              </a:ext>
            </a:extLst>
          </p:cNvPr>
          <p:cNvSpPr/>
          <p:nvPr/>
        </p:nvSpPr>
        <p:spPr>
          <a:xfrm>
            <a:off x="742950" y="2266481"/>
            <a:ext cx="3219107" cy="3219107"/>
          </a:xfrm>
          <a:prstGeom prst="ellipse">
            <a:avLst/>
          </a:prstGeom>
          <a:noFill/>
          <a:ln>
            <a:solidFill>
              <a:schemeClr val="bg1">
                <a:lumMod val="9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9DA82DAC-9563-1492-3875-687E0C6BD72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87269" y="1547728"/>
            <a:ext cx="3247197" cy="4638845"/>
          </a:xfrm>
          <a:prstGeom prst="rect">
            <a:avLst/>
          </a:prstGeom>
        </p:spPr>
      </p:pic>
      <p:sp>
        <p:nvSpPr>
          <p:cNvPr id="8" name="TextBox 7">
            <a:extLst>
              <a:ext uri="{FF2B5EF4-FFF2-40B4-BE49-F238E27FC236}">
                <a16:creationId xmlns:a16="http://schemas.microsoft.com/office/drawing/2014/main" id="{1DBB50FC-E2ED-2A96-1330-C3EB35B7D7E0}"/>
              </a:ext>
            </a:extLst>
          </p:cNvPr>
          <p:cNvSpPr txBox="1"/>
          <p:nvPr/>
        </p:nvSpPr>
        <p:spPr>
          <a:xfrm>
            <a:off x="8125627" y="1945202"/>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9" name="TextBox 8">
            <a:extLst>
              <a:ext uri="{FF2B5EF4-FFF2-40B4-BE49-F238E27FC236}">
                <a16:creationId xmlns:a16="http://schemas.microsoft.com/office/drawing/2014/main" id="{92C68257-5CF2-FC44-B124-1438F3CDF007}"/>
              </a:ext>
            </a:extLst>
          </p:cNvPr>
          <p:cNvSpPr txBox="1"/>
          <p:nvPr/>
        </p:nvSpPr>
        <p:spPr>
          <a:xfrm>
            <a:off x="8125627" y="2229837"/>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10" name="TextBox 9">
            <a:extLst>
              <a:ext uri="{FF2B5EF4-FFF2-40B4-BE49-F238E27FC236}">
                <a16:creationId xmlns:a16="http://schemas.microsoft.com/office/drawing/2014/main" id="{6A99A382-53A4-6FD4-ED7E-4E17CD71DF14}"/>
              </a:ext>
            </a:extLst>
          </p:cNvPr>
          <p:cNvSpPr txBox="1"/>
          <p:nvPr/>
        </p:nvSpPr>
        <p:spPr>
          <a:xfrm>
            <a:off x="8125627" y="3447535"/>
            <a:ext cx="1441420" cy="353943"/>
          </a:xfrm>
          <a:prstGeom prst="rect">
            <a:avLst/>
          </a:prstGeom>
          <a:noFill/>
        </p:spPr>
        <p:txBody>
          <a:bodyPr wrap="none" rtlCol="0">
            <a:spAutoFit/>
          </a:bodyPr>
          <a:lstStyle/>
          <a:p>
            <a:r>
              <a:rPr lang="en-US" sz="1700" b="1" dirty="0">
                <a:solidFill>
                  <a:schemeClr val="accent2"/>
                </a:solidFill>
                <a:latin typeface="Barlow" panose="00000500000000000000" pitchFamily="2" charset="0"/>
                <a:cs typeface="Poppins" panose="00000500000000000000" pitchFamily="2" charset="0"/>
              </a:rPr>
              <a:t>Subtitle Text</a:t>
            </a:r>
          </a:p>
        </p:txBody>
      </p:sp>
      <p:sp>
        <p:nvSpPr>
          <p:cNvPr id="11" name="TextBox 10">
            <a:extLst>
              <a:ext uri="{FF2B5EF4-FFF2-40B4-BE49-F238E27FC236}">
                <a16:creationId xmlns:a16="http://schemas.microsoft.com/office/drawing/2014/main" id="{7AB0B80B-EBEB-BEB8-533F-56FEECF44CDE}"/>
              </a:ext>
            </a:extLst>
          </p:cNvPr>
          <p:cNvSpPr txBox="1"/>
          <p:nvPr/>
        </p:nvSpPr>
        <p:spPr>
          <a:xfrm>
            <a:off x="8125627" y="373217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12" name="TextBox 11">
            <a:extLst>
              <a:ext uri="{FF2B5EF4-FFF2-40B4-BE49-F238E27FC236}">
                <a16:creationId xmlns:a16="http://schemas.microsoft.com/office/drawing/2014/main" id="{00FEFAE7-59C6-542D-1721-F587DB7E9BC3}"/>
              </a:ext>
            </a:extLst>
          </p:cNvPr>
          <p:cNvSpPr txBox="1"/>
          <p:nvPr/>
        </p:nvSpPr>
        <p:spPr>
          <a:xfrm>
            <a:off x="8125627" y="4949867"/>
            <a:ext cx="1441420" cy="353943"/>
          </a:xfrm>
          <a:prstGeom prst="rect">
            <a:avLst/>
          </a:prstGeom>
          <a:noFill/>
        </p:spPr>
        <p:txBody>
          <a:bodyPr wrap="none" rtlCol="0">
            <a:spAutoFit/>
          </a:bodyPr>
          <a:lstStyle/>
          <a:p>
            <a:r>
              <a:rPr lang="en-US" sz="1700" b="1" dirty="0">
                <a:solidFill>
                  <a:schemeClr val="accent3"/>
                </a:solidFill>
                <a:latin typeface="Barlow" panose="00000500000000000000" pitchFamily="2" charset="0"/>
                <a:cs typeface="Poppins" panose="00000500000000000000" pitchFamily="2" charset="0"/>
              </a:rPr>
              <a:t>Subtitle Text</a:t>
            </a:r>
          </a:p>
        </p:txBody>
      </p:sp>
      <p:sp>
        <p:nvSpPr>
          <p:cNvPr id="13" name="TextBox 12">
            <a:extLst>
              <a:ext uri="{FF2B5EF4-FFF2-40B4-BE49-F238E27FC236}">
                <a16:creationId xmlns:a16="http://schemas.microsoft.com/office/drawing/2014/main" id="{BD5936A2-0745-FA22-81AA-C24E28C0757D}"/>
              </a:ext>
            </a:extLst>
          </p:cNvPr>
          <p:cNvSpPr txBox="1"/>
          <p:nvPr/>
        </p:nvSpPr>
        <p:spPr>
          <a:xfrm>
            <a:off x="8125627" y="5234502"/>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nvGrpSpPr>
          <p:cNvPr id="14" name="Group 13">
            <a:extLst>
              <a:ext uri="{FF2B5EF4-FFF2-40B4-BE49-F238E27FC236}">
                <a16:creationId xmlns:a16="http://schemas.microsoft.com/office/drawing/2014/main" id="{3236FA2A-93EA-0FBF-0BFD-4FD9BC0CB566}"/>
              </a:ext>
            </a:extLst>
          </p:cNvPr>
          <p:cNvGrpSpPr/>
          <p:nvPr/>
        </p:nvGrpSpPr>
        <p:grpSpPr>
          <a:xfrm>
            <a:off x="7162800" y="5101135"/>
            <a:ext cx="762000" cy="762000"/>
            <a:chOff x="998940" y="5390810"/>
            <a:chExt cx="762000" cy="762000"/>
          </a:xfrm>
        </p:grpSpPr>
        <p:sp>
          <p:nvSpPr>
            <p:cNvPr id="15" name="Rectangle 14">
              <a:extLst>
                <a:ext uri="{FF2B5EF4-FFF2-40B4-BE49-F238E27FC236}">
                  <a16:creationId xmlns:a16="http://schemas.microsoft.com/office/drawing/2014/main" id="{78780DCF-9FA1-A725-CD76-6F5F35F8202D}"/>
                </a:ext>
              </a:extLst>
            </p:cNvPr>
            <p:cNvSpPr/>
            <p:nvPr/>
          </p:nvSpPr>
          <p:spPr>
            <a:xfrm>
              <a:off x="998940" y="53908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Shape 2476">
              <a:extLst>
                <a:ext uri="{FF2B5EF4-FFF2-40B4-BE49-F238E27FC236}">
                  <a16:creationId xmlns:a16="http://schemas.microsoft.com/office/drawing/2014/main" id="{D2984CC4-9E5C-BEB2-B842-011C4F08206F}"/>
                </a:ext>
              </a:extLst>
            </p:cNvPr>
            <p:cNvSpPr>
              <a:spLocks noChangeAspect="1"/>
            </p:cNvSpPr>
            <p:nvPr/>
          </p:nvSpPr>
          <p:spPr>
            <a:xfrm>
              <a:off x="1128460" y="55203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17" name="Group 16">
            <a:extLst>
              <a:ext uri="{FF2B5EF4-FFF2-40B4-BE49-F238E27FC236}">
                <a16:creationId xmlns:a16="http://schemas.microsoft.com/office/drawing/2014/main" id="{27734503-F458-99C9-CE3B-1C7A4972C594}"/>
              </a:ext>
            </a:extLst>
          </p:cNvPr>
          <p:cNvGrpSpPr/>
          <p:nvPr/>
        </p:nvGrpSpPr>
        <p:grpSpPr>
          <a:xfrm>
            <a:off x="7162800" y="3598803"/>
            <a:ext cx="762000" cy="762000"/>
            <a:chOff x="998940" y="3930310"/>
            <a:chExt cx="762000" cy="762000"/>
          </a:xfrm>
        </p:grpSpPr>
        <p:sp>
          <p:nvSpPr>
            <p:cNvPr id="18" name="Rectangle 17">
              <a:extLst>
                <a:ext uri="{FF2B5EF4-FFF2-40B4-BE49-F238E27FC236}">
                  <a16:creationId xmlns:a16="http://schemas.microsoft.com/office/drawing/2014/main" id="{2F3D7D85-683F-6808-4A13-AD6BFD3154AC}"/>
                </a:ext>
              </a:extLst>
            </p:cNvPr>
            <p:cNvSpPr/>
            <p:nvPr/>
          </p:nvSpPr>
          <p:spPr>
            <a:xfrm>
              <a:off x="998940" y="39303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Shape 2521">
              <a:extLst>
                <a:ext uri="{FF2B5EF4-FFF2-40B4-BE49-F238E27FC236}">
                  <a16:creationId xmlns:a16="http://schemas.microsoft.com/office/drawing/2014/main" id="{400F9675-1296-998C-AB59-DC31B4EC1815}"/>
                </a:ext>
              </a:extLst>
            </p:cNvPr>
            <p:cNvSpPr>
              <a:spLocks noChangeAspect="1"/>
            </p:cNvSpPr>
            <p:nvPr/>
          </p:nvSpPr>
          <p:spPr>
            <a:xfrm>
              <a:off x="1128460" y="40598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20" name="Group 19">
            <a:extLst>
              <a:ext uri="{FF2B5EF4-FFF2-40B4-BE49-F238E27FC236}">
                <a16:creationId xmlns:a16="http://schemas.microsoft.com/office/drawing/2014/main" id="{86E86EFF-1D0C-D1A9-E513-2716E49FC503}"/>
              </a:ext>
            </a:extLst>
          </p:cNvPr>
          <p:cNvGrpSpPr/>
          <p:nvPr/>
        </p:nvGrpSpPr>
        <p:grpSpPr>
          <a:xfrm>
            <a:off x="7162800" y="2096470"/>
            <a:ext cx="762000" cy="762000"/>
            <a:chOff x="998940" y="2342810"/>
            <a:chExt cx="762000" cy="762000"/>
          </a:xfrm>
        </p:grpSpPr>
        <p:sp>
          <p:nvSpPr>
            <p:cNvPr id="21" name="Rectangle 20">
              <a:extLst>
                <a:ext uri="{FF2B5EF4-FFF2-40B4-BE49-F238E27FC236}">
                  <a16:creationId xmlns:a16="http://schemas.microsoft.com/office/drawing/2014/main" id="{4216D742-21DE-902C-5769-325ED6C52E66}"/>
                </a:ext>
              </a:extLst>
            </p:cNvPr>
            <p:cNvSpPr/>
            <p:nvPr/>
          </p:nvSpPr>
          <p:spPr>
            <a:xfrm>
              <a:off x="998940" y="23428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Shape 2627">
              <a:extLst>
                <a:ext uri="{FF2B5EF4-FFF2-40B4-BE49-F238E27FC236}">
                  <a16:creationId xmlns:a16="http://schemas.microsoft.com/office/drawing/2014/main" id="{2ADEE31E-B3EC-29B1-17BA-A8100C069E81}"/>
                </a:ext>
              </a:extLst>
            </p:cNvPr>
            <p:cNvSpPr>
              <a:spLocks noChangeAspect="1"/>
            </p:cNvSpPr>
            <p:nvPr/>
          </p:nvSpPr>
          <p:spPr>
            <a:xfrm>
              <a:off x="1128460" y="24723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6" name="Picture Placeholder 5">
            <a:extLst>
              <a:ext uri="{FF2B5EF4-FFF2-40B4-BE49-F238E27FC236}">
                <a16:creationId xmlns:a16="http://schemas.microsoft.com/office/drawing/2014/main" id="{C6FE1F94-2740-5255-0306-1D3AE8EAC972}"/>
              </a:ext>
            </a:extLst>
          </p:cNvPr>
          <p:cNvSpPr>
            <a:spLocks noGrp="1"/>
          </p:cNvSpPr>
          <p:nvPr>
            <p:ph type="pic" sz="quarter" idx="14"/>
          </p:nvPr>
        </p:nvSpPr>
        <p:spPr/>
      </p:sp>
    </p:spTree>
    <p:extLst>
      <p:ext uri="{BB962C8B-B14F-4D97-AF65-F5344CB8AC3E}">
        <p14:creationId xmlns:p14="http://schemas.microsoft.com/office/powerpoint/2010/main" val="339525219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31459" y="397897"/>
            <a:ext cx="3312125" cy="707886"/>
          </a:xfrm>
          <a:prstGeom prst="rect">
            <a:avLst/>
          </a:prstGeom>
          <a:noFill/>
        </p:spPr>
        <p:txBody>
          <a:bodyPr wrap="none" rtlCol="0">
            <a:spAutoFit/>
          </a:bodyPr>
          <a:lstStyle/>
          <a:p>
            <a:r>
              <a:rPr lang="en-US" sz="4000" b="1" dirty="0">
                <a:solidFill>
                  <a:schemeClr val="tx2"/>
                </a:solidFill>
                <a:latin typeface="Barlow" panose="00000500000000000000" pitchFamily="2" charset="0"/>
                <a:cs typeface="Poppins" panose="00000500000000000000" pitchFamily="2" charset="0"/>
              </a:rPr>
              <a:t>Watch Device</a:t>
            </a:r>
          </a:p>
        </p:txBody>
      </p:sp>
      <p:pic>
        <p:nvPicPr>
          <p:cNvPr id="3" name="Image" descr="Image">
            <a:extLst>
              <a:ext uri="{FF2B5EF4-FFF2-40B4-BE49-F238E27FC236}">
                <a16:creationId xmlns:a16="http://schemas.microsoft.com/office/drawing/2014/main" id="{1286D6AD-B65A-52AB-EF79-00A06AFEE83B}"/>
              </a:ext>
            </a:extLst>
          </p:cNvPr>
          <p:cNvPicPr>
            <a:picLocks noChangeAspect="1"/>
          </p:cNvPicPr>
          <p:nvPr/>
        </p:nvPicPr>
        <p:blipFill>
          <a:blip r:embed="rId2"/>
          <a:stretch>
            <a:fillRect/>
          </a:stretch>
        </p:blipFill>
        <p:spPr>
          <a:xfrm>
            <a:off x="8279299" y="1132990"/>
            <a:ext cx="2775633" cy="5007825"/>
          </a:xfrm>
          <a:prstGeom prst="rect">
            <a:avLst/>
          </a:prstGeom>
          <a:ln w="12700">
            <a:miter lim="400000"/>
          </a:ln>
        </p:spPr>
      </p:pic>
      <p:sp>
        <p:nvSpPr>
          <p:cNvPr id="6" name="TextBox 5">
            <a:extLst>
              <a:ext uri="{FF2B5EF4-FFF2-40B4-BE49-F238E27FC236}">
                <a16:creationId xmlns:a16="http://schemas.microsoft.com/office/drawing/2014/main" id="{918ADB54-C6D5-DE7D-EBE9-9937CC1700DC}"/>
              </a:ext>
            </a:extLst>
          </p:cNvPr>
          <p:cNvSpPr txBox="1"/>
          <p:nvPr/>
        </p:nvSpPr>
        <p:spPr>
          <a:xfrm>
            <a:off x="1496227" y="1945202"/>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 name="TextBox 6">
            <a:extLst>
              <a:ext uri="{FF2B5EF4-FFF2-40B4-BE49-F238E27FC236}">
                <a16:creationId xmlns:a16="http://schemas.microsoft.com/office/drawing/2014/main" id="{959F64A8-BEF2-4264-A69C-2B8ECFB72126}"/>
              </a:ext>
            </a:extLst>
          </p:cNvPr>
          <p:cNvSpPr txBox="1"/>
          <p:nvPr/>
        </p:nvSpPr>
        <p:spPr>
          <a:xfrm>
            <a:off x="1496227" y="2229837"/>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8" name="TextBox 7">
            <a:extLst>
              <a:ext uri="{FF2B5EF4-FFF2-40B4-BE49-F238E27FC236}">
                <a16:creationId xmlns:a16="http://schemas.microsoft.com/office/drawing/2014/main" id="{69112579-70A6-C937-EDC1-82C7920D0210}"/>
              </a:ext>
            </a:extLst>
          </p:cNvPr>
          <p:cNvSpPr txBox="1"/>
          <p:nvPr/>
        </p:nvSpPr>
        <p:spPr>
          <a:xfrm>
            <a:off x="1496227" y="3447535"/>
            <a:ext cx="1441420" cy="353943"/>
          </a:xfrm>
          <a:prstGeom prst="rect">
            <a:avLst/>
          </a:prstGeom>
          <a:noFill/>
        </p:spPr>
        <p:txBody>
          <a:bodyPr wrap="none" rtlCol="0">
            <a:spAutoFit/>
          </a:bodyPr>
          <a:lstStyle/>
          <a:p>
            <a:r>
              <a:rPr lang="en-US" sz="1700" b="1" dirty="0">
                <a:solidFill>
                  <a:schemeClr val="accent2"/>
                </a:solidFill>
                <a:latin typeface="Barlow" panose="00000500000000000000" pitchFamily="2" charset="0"/>
                <a:cs typeface="Poppins" panose="00000500000000000000" pitchFamily="2" charset="0"/>
              </a:rPr>
              <a:t>Subtitle Text</a:t>
            </a:r>
          </a:p>
        </p:txBody>
      </p:sp>
      <p:sp>
        <p:nvSpPr>
          <p:cNvPr id="9" name="TextBox 8">
            <a:extLst>
              <a:ext uri="{FF2B5EF4-FFF2-40B4-BE49-F238E27FC236}">
                <a16:creationId xmlns:a16="http://schemas.microsoft.com/office/drawing/2014/main" id="{5A54819D-6D4B-9D3A-0167-A8A96EC5961E}"/>
              </a:ext>
            </a:extLst>
          </p:cNvPr>
          <p:cNvSpPr txBox="1"/>
          <p:nvPr/>
        </p:nvSpPr>
        <p:spPr>
          <a:xfrm>
            <a:off x="1496227" y="3732170"/>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10" name="TextBox 9">
            <a:extLst>
              <a:ext uri="{FF2B5EF4-FFF2-40B4-BE49-F238E27FC236}">
                <a16:creationId xmlns:a16="http://schemas.microsoft.com/office/drawing/2014/main" id="{5C5025DF-D8E0-7671-FB26-DFAE23107985}"/>
              </a:ext>
            </a:extLst>
          </p:cNvPr>
          <p:cNvSpPr txBox="1"/>
          <p:nvPr/>
        </p:nvSpPr>
        <p:spPr>
          <a:xfrm>
            <a:off x="1496227" y="4949867"/>
            <a:ext cx="1441420" cy="353943"/>
          </a:xfrm>
          <a:prstGeom prst="rect">
            <a:avLst/>
          </a:prstGeom>
          <a:noFill/>
        </p:spPr>
        <p:txBody>
          <a:bodyPr wrap="none" rtlCol="0">
            <a:spAutoFit/>
          </a:bodyPr>
          <a:lstStyle/>
          <a:p>
            <a:r>
              <a:rPr lang="en-US" sz="1700" b="1" dirty="0">
                <a:solidFill>
                  <a:schemeClr val="accent3"/>
                </a:solidFill>
                <a:latin typeface="Barlow" panose="00000500000000000000" pitchFamily="2" charset="0"/>
                <a:cs typeface="Poppins" panose="00000500000000000000" pitchFamily="2" charset="0"/>
              </a:rPr>
              <a:t>Subtitle Text</a:t>
            </a:r>
          </a:p>
        </p:txBody>
      </p:sp>
      <p:sp>
        <p:nvSpPr>
          <p:cNvPr id="11" name="TextBox 10">
            <a:extLst>
              <a:ext uri="{FF2B5EF4-FFF2-40B4-BE49-F238E27FC236}">
                <a16:creationId xmlns:a16="http://schemas.microsoft.com/office/drawing/2014/main" id="{719653A2-9753-8577-84EC-A9C6BEB006CC}"/>
              </a:ext>
            </a:extLst>
          </p:cNvPr>
          <p:cNvSpPr txBox="1"/>
          <p:nvPr/>
        </p:nvSpPr>
        <p:spPr>
          <a:xfrm>
            <a:off x="1496227" y="5234502"/>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grpSp>
        <p:nvGrpSpPr>
          <p:cNvPr id="12" name="Group 11">
            <a:extLst>
              <a:ext uri="{FF2B5EF4-FFF2-40B4-BE49-F238E27FC236}">
                <a16:creationId xmlns:a16="http://schemas.microsoft.com/office/drawing/2014/main" id="{E9630084-97F8-3A40-2125-B2C9247A3645}"/>
              </a:ext>
            </a:extLst>
          </p:cNvPr>
          <p:cNvGrpSpPr/>
          <p:nvPr/>
        </p:nvGrpSpPr>
        <p:grpSpPr>
          <a:xfrm>
            <a:off x="533400" y="5101135"/>
            <a:ext cx="762000" cy="762000"/>
            <a:chOff x="998940" y="5390810"/>
            <a:chExt cx="762000" cy="762000"/>
          </a:xfrm>
        </p:grpSpPr>
        <p:sp>
          <p:nvSpPr>
            <p:cNvPr id="13" name="Rectangle 12">
              <a:extLst>
                <a:ext uri="{FF2B5EF4-FFF2-40B4-BE49-F238E27FC236}">
                  <a16:creationId xmlns:a16="http://schemas.microsoft.com/office/drawing/2014/main" id="{D7F39440-AD5B-0FA5-237B-6465823A407D}"/>
                </a:ext>
              </a:extLst>
            </p:cNvPr>
            <p:cNvSpPr/>
            <p:nvPr/>
          </p:nvSpPr>
          <p:spPr>
            <a:xfrm>
              <a:off x="998940" y="53908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hape 2476">
              <a:extLst>
                <a:ext uri="{FF2B5EF4-FFF2-40B4-BE49-F238E27FC236}">
                  <a16:creationId xmlns:a16="http://schemas.microsoft.com/office/drawing/2014/main" id="{03742FE6-B7E9-E3A5-C8D9-90F666CBC032}"/>
                </a:ext>
              </a:extLst>
            </p:cNvPr>
            <p:cNvSpPr>
              <a:spLocks noChangeAspect="1"/>
            </p:cNvSpPr>
            <p:nvPr/>
          </p:nvSpPr>
          <p:spPr>
            <a:xfrm>
              <a:off x="1128460" y="55203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15" name="Group 14">
            <a:extLst>
              <a:ext uri="{FF2B5EF4-FFF2-40B4-BE49-F238E27FC236}">
                <a16:creationId xmlns:a16="http://schemas.microsoft.com/office/drawing/2014/main" id="{4EE48B6D-C59F-BC20-EBC2-E8914126A216}"/>
              </a:ext>
            </a:extLst>
          </p:cNvPr>
          <p:cNvGrpSpPr/>
          <p:nvPr/>
        </p:nvGrpSpPr>
        <p:grpSpPr>
          <a:xfrm>
            <a:off x="533400" y="3598803"/>
            <a:ext cx="762000" cy="762000"/>
            <a:chOff x="998940" y="3930310"/>
            <a:chExt cx="762000" cy="762000"/>
          </a:xfrm>
        </p:grpSpPr>
        <p:sp>
          <p:nvSpPr>
            <p:cNvPr id="16" name="Rectangle 15">
              <a:extLst>
                <a:ext uri="{FF2B5EF4-FFF2-40B4-BE49-F238E27FC236}">
                  <a16:creationId xmlns:a16="http://schemas.microsoft.com/office/drawing/2014/main" id="{1A951296-ADD2-1490-2633-92CDBD2FA235}"/>
                </a:ext>
              </a:extLst>
            </p:cNvPr>
            <p:cNvSpPr/>
            <p:nvPr/>
          </p:nvSpPr>
          <p:spPr>
            <a:xfrm>
              <a:off x="998940" y="39303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2521">
              <a:extLst>
                <a:ext uri="{FF2B5EF4-FFF2-40B4-BE49-F238E27FC236}">
                  <a16:creationId xmlns:a16="http://schemas.microsoft.com/office/drawing/2014/main" id="{B013EE1E-F3CB-4B2D-0CDA-86AA6BBB2A98}"/>
                </a:ext>
              </a:extLst>
            </p:cNvPr>
            <p:cNvSpPr>
              <a:spLocks noChangeAspect="1"/>
            </p:cNvSpPr>
            <p:nvPr/>
          </p:nvSpPr>
          <p:spPr>
            <a:xfrm>
              <a:off x="1128460" y="40598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18" name="Group 17">
            <a:extLst>
              <a:ext uri="{FF2B5EF4-FFF2-40B4-BE49-F238E27FC236}">
                <a16:creationId xmlns:a16="http://schemas.microsoft.com/office/drawing/2014/main" id="{F656F713-119A-6403-B331-6B490B3682C1}"/>
              </a:ext>
            </a:extLst>
          </p:cNvPr>
          <p:cNvGrpSpPr/>
          <p:nvPr/>
        </p:nvGrpSpPr>
        <p:grpSpPr>
          <a:xfrm>
            <a:off x="533400" y="2096470"/>
            <a:ext cx="762000" cy="762000"/>
            <a:chOff x="998940" y="2342810"/>
            <a:chExt cx="762000" cy="762000"/>
          </a:xfrm>
        </p:grpSpPr>
        <p:sp>
          <p:nvSpPr>
            <p:cNvPr id="19" name="Rectangle 18">
              <a:extLst>
                <a:ext uri="{FF2B5EF4-FFF2-40B4-BE49-F238E27FC236}">
                  <a16:creationId xmlns:a16="http://schemas.microsoft.com/office/drawing/2014/main" id="{C8F12AC0-4687-9888-71E1-B92FCEE2A46F}"/>
                </a:ext>
              </a:extLst>
            </p:cNvPr>
            <p:cNvSpPr/>
            <p:nvPr/>
          </p:nvSpPr>
          <p:spPr>
            <a:xfrm>
              <a:off x="998940" y="2342810"/>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Shape 2627">
              <a:extLst>
                <a:ext uri="{FF2B5EF4-FFF2-40B4-BE49-F238E27FC236}">
                  <a16:creationId xmlns:a16="http://schemas.microsoft.com/office/drawing/2014/main" id="{0DF76719-08FC-B86C-38FD-A30F12F32592}"/>
                </a:ext>
              </a:extLst>
            </p:cNvPr>
            <p:cNvSpPr>
              <a:spLocks noChangeAspect="1"/>
            </p:cNvSpPr>
            <p:nvPr/>
          </p:nvSpPr>
          <p:spPr>
            <a:xfrm>
              <a:off x="1128460" y="2472350"/>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5" name="Picture Placeholder 4">
            <a:extLst>
              <a:ext uri="{FF2B5EF4-FFF2-40B4-BE49-F238E27FC236}">
                <a16:creationId xmlns:a16="http://schemas.microsoft.com/office/drawing/2014/main" id="{8C39F685-64E2-96EB-6183-42A234F8685F}"/>
              </a:ext>
            </a:extLst>
          </p:cNvPr>
          <p:cNvSpPr>
            <a:spLocks noGrp="1"/>
          </p:cNvSpPr>
          <p:nvPr>
            <p:ph type="pic" sz="quarter" idx="13"/>
          </p:nvPr>
        </p:nvSpPr>
        <p:spPr/>
      </p:sp>
      <p:sp>
        <p:nvSpPr>
          <p:cNvPr id="22" name="Picture Placeholder 21">
            <a:extLst>
              <a:ext uri="{FF2B5EF4-FFF2-40B4-BE49-F238E27FC236}">
                <a16:creationId xmlns:a16="http://schemas.microsoft.com/office/drawing/2014/main" id="{6C841421-F089-F73C-6421-E09FC0559CB2}"/>
              </a:ext>
            </a:extLst>
          </p:cNvPr>
          <p:cNvSpPr>
            <a:spLocks noGrp="1"/>
          </p:cNvSpPr>
          <p:nvPr>
            <p:ph type="pic" sz="quarter" idx="14"/>
          </p:nvPr>
        </p:nvSpPr>
        <p:spPr/>
      </p:sp>
    </p:spTree>
    <p:extLst>
      <p:ext uri="{BB962C8B-B14F-4D97-AF65-F5344CB8AC3E}">
        <p14:creationId xmlns:p14="http://schemas.microsoft.com/office/powerpoint/2010/main" val="296655408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B948E9-32AB-2880-14DD-41A8321F24A5}"/>
              </a:ext>
            </a:extLst>
          </p:cNvPr>
          <p:cNvSpPr txBox="1"/>
          <p:nvPr/>
        </p:nvSpPr>
        <p:spPr>
          <a:xfrm>
            <a:off x="4467189" y="397897"/>
            <a:ext cx="3257623"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Phone Device</a:t>
            </a:r>
          </a:p>
        </p:txBody>
      </p:sp>
      <p:pic>
        <p:nvPicPr>
          <p:cNvPr id="3" name="Picture 2">
            <a:extLst>
              <a:ext uri="{FF2B5EF4-FFF2-40B4-BE49-F238E27FC236}">
                <a16:creationId xmlns:a16="http://schemas.microsoft.com/office/drawing/2014/main" id="{01DF7E23-3B26-D7F0-AE8B-B75CE38E000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95581" y="1505380"/>
            <a:ext cx="2409611" cy="4819220"/>
          </a:xfrm>
          <a:prstGeom prst="rect">
            <a:avLst/>
          </a:prstGeom>
        </p:spPr>
      </p:pic>
      <p:sp>
        <p:nvSpPr>
          <p:cNvPr id="6" name="TextBox 5">
            <a:extLst>
              <a:ext uri="{FF2B5EF4-FFF2-40B4-BE49-F238E27FC236}">
                <a16:creationId xmlns:a16="http://schemas.microsoft.com/office/drawing/2014/main" id="{D1D8DA79-3104-D29D-9881-F6BD70BC16DC}"/>
              </a:ext>
            </a:extLst>
          </p:cNvPr>
          <p:cNvSpPr txBox="1"/>
          <p:nvPr/>
        </p:nvSpPr>
        <p:spPr>
          <a:xfrm>
            <a:off x="1496227" y="1889916"/>
            <a:ext cx="1441420" cy="353943"/>
          </a:xfrm>
          <a:prstGeom prst="rect">
            <a:avLst/>
          </a:prstGeom>
          <a:noFill/>
        </p:spPr>
        <p:txBody>
          <a:bodyPr wrap="none" rtlCol="0">
            <a:spAutoFit/>
          </a:bodyPr>
          <a:lstStyle/>
          <a:p>
            <a:r>
              <a:rPr lang="en-US" sz="1700" b="1" dirty="0">
                <a:solidFill>
                  <a:schemeClr val="accent1"/>
                </a:solidFill>
                <a:latin typeface="Barlow" panose="00000500000000000000" pitchFamily="2" charset="0"/>
                <a:cs typeface="Poppins" panose="00000500000000000000" pitchFamily="2" charset="0"/>
              </a:rPr>
              <a:t>Subtitle Text</a:t>
            </a:r>
          </a:p>
        </p:txBody>
      </p:sp>
      <p:sp>
        <p:nvSpPr>
          <p:cNvPr id="7" name="TextBox 6">
            <a:extLst>
              <a:ext uri="{FF2B5EF4-FFF2-40B4-BE49-F238E27FC236}">
                <a16:creationId xmlns:a16="http://schemas.microsoft.com/office/drawing/2014/main" id="{64F3936D-848E-2CE9-105F-D1E24EE5F40D}"/>
              </a:ext>
            </a:extLst>
          </p:cNvPr>
          <p:cNvSpPr txBox="1"/>
          <p:nvPr/>
        </p:nvSpPr>
        <p:spPr>
          <a:xfrm>
            <a:off x="1496227" y="2174551"/>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8" name="TextBox 7">
            <a:extLst>
              <a:ext uri="{FF2B5EF4-FFF2-40B4-BE49-F238E27FC236}">
                <a16:creationId xmlns:a16="http://schemas.microsoft.com/office/drawing/2014/main" id="{393E0133-8FBC-AEA9-8DBA-B3D798AFEEE7}"/>
              </a:ext>
            </a:extLst>
          </p:cNvPr>
          <p:cNvSpPr txBox="1"/>
          <p:nvPr/>
        </p:nvSpPr>
        <p:spPr>
          <a:xfrm>
            <a:off x="1496227" y="3392249"/>
            <a:ext cx="1441420" cy="353943"/>
          </a:xfrm>
          <a:prstGeom prst="rect">
            <a:avLst/>
          </a:prstGeom>
          <a:noFill/>
        </p:spPr>
        <p:txBody>
          <a:bodyPr wrap="none" rtlCol="0">
            <a:spAutoFit/>
          </a:bodyPr>
          <a:lstStyle/>
          <a:p>
            <a:r>
              <a:rPr lang="en-US" sz="1700" b="1" dirty="0">
                <a:solidFill>
                  <a:schemeClr val="accent2"/>
                </a:solidFill>
                <a:latin typeface="Barlow" panose="00000500000000000000" pitchFamily="2" charset="0"/>
                <a:cs typeface="Poppins" panose="00000500000000000000" pitchFamily="2" charset="0"/>
              </a:rPr>
              <a:t>Subtitle Text</a:t>
            </a:r>
          </a:p>
        </p:txBody>
      </p:sp>
      <p:sp>
        <p:nvSpPr>
          <p:cNvPr id="9" name="TextBox 8">
            <a:extLst>
              <a:ext uri="{FF2B5EF4-FFF2-40B4-BE49-F238E27FC236}">
                <a16:creationId xmlns:a16="http://schemas.microsoft.com/office/drawing/2014/main" id="{59732465-CEB7-58C8-5DFA-DE2C593666AD}"/>
              </a:ext>
            </a:extLst>
          </p:cNvPr>
          <p:cNvSpPr txBox="1"/>
          <p:nvPr/>
        </p:nvSpPr>
        <p:spPr>
          <a:xfrm>
            <a:off x="1496227" y="3676884"/>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10" name="TextBox 9">
            <a:extLst>
              <a:ext uri="{FF2B5EF4-FFF2-40B4-BE49-F238E27FC236}">
                <a16:creationId xmlns:a16="http://schemas.microsoft.com/office/drawing/2014/main" id="{57A56AE3-8397-A1C5-4307-168A4F682B79}"/>
              </a:ext>
            </a:extLst>
          </p:cNvPr>
          <p:cNvSpPr txBox="1"/>
          <p:nvPr/>
        </p:nvSpPr>
        <p:spPr>
          <a:xfrm>
            <a:off x="1496227" y="4894581"/>
            <a:ext cx="1441420" cy="353943"/>
          </a:xfrm>
          <a:prstGeom prst="rect">
            <a:avLst/>
          </a:prstGeom>
          <a:noFill/>
        </p:spPr>
        <p:txBody>
          <a:bodyPr wrap="none" rtlCol="0">
            <a:spAutoFit/>
          </a:bodyPr>
          <a:lstStyle/>
          <a:p>
            <a:r>
              <a:rPr lang="en-US" sz="1700" b="1" dirty="0">
                <a:solidFill>
                  <a:schemeClr val="accent3"/>
                </a:solidFill>
                <a:latin typeface="Barlow" panose="00000500000000000000" pitchFamily="2" charset="0"/>
                <a:cs typeface="Poppins" panose="00000500000000000000" pitchFamily="2" charset="0"/>
              </a:rPr>
              <a:t>Subtitle Text</a:t>
            </a:r>
          </a:p>
        </p:txBody>
      </p:sp>
      <p:sp>
        <p:nvSpPr>
          <p:cNvPr id="11" name="TextBox 10">
            <a:extLst>
              <a:ext uri="{FF2B5EF4-FFF2-40B4-BE49-F238E27FC236}">
                <a16:creationId xmlns:a16="http://schemas.microsoft.com/office/drawing/2014/main" id="{C01DFEE8-05D1-12CF-9CC2-C7AADAC7CD36}"/>
              </a:ext>
            </a:extLst>
          </p:cNvPr>
          <p:cNvSpPr txBox="1"/>
          <p:nvPr/>
        </p:nvSpPr>
        <p:spPr>
          <a:xfrm>
            <a:off x="1496227" y="5179216"/>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13" name="Rectangle 12">
            <a:extLst>
              <a:ext uri="{FF2B5EF4-FFF2-40B4-BE49-F238E27FC236}">
                <a16:creationId xmlns:a16="http://schemas.microsoft.com/office/drawing/2014/main" id="{BF6A88B8-82D2-65E4-E6B5-261ED44CB3CC}"/>
              </a:ext>
            </a:extLst>
          </p:cNvPr>
          <p:cNvSpPr/>
          <p:nvPr/>
        </p:nvSpPr>
        <p:spPr>
          <a:xfrm>
            <a:off x="533400" y="5045849"/>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hape 2476">
            <a:extLst>
              <a:ext uri="{FF2B5EF4-FFF2-40B4-BE49-F238E27FC236}">
                <a16:creationId xmlns:a16="http://schemas.microsoft.com/office/drawing/2014/main" id="{A33E1732-2C1F-E82B-7887-49844D935BF4}"/>
              </a:ext>
            </a:extLst>
          </p:cNvPr>
          <p:cNvSpPr>
            <a:spLocks noChangeAspect="1"/>
          </p:cNvSpPr>
          <p:nvPr/>
        </p:nvSpPr>
        <p:spPr>
          <a:xfrm>
            <a:off x="662920" y="5175389"/>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3"/>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6" name="Rectangle 15">
            <a:extLst>
              <a:ext uri="{FF2B5EF4-FFF2-40B4-BE49-F238E27FC236}">
                <a16:creationId xmlns:a16="http://schemas.microsoft.com/office/drawing/2014/main" id="{8B2E11D5-3C7C-56E5-4183-BD518FA40D5F}"/>
              </a:ext>
            </a:extLst>
          </p:cNvPr>
          <p:cNvSpPr/>
          <p:nvPr/>
        </p:nvSpPr>
        <p:spPr>
          <a:xfrm>
            <a:off x="533400" y="3543517"/>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2521">
            <a:extLst>
              <a:ext uri="{FF2B5EF4-FFF2-40B4-BE49-F238E27FC236}">
                <a16:creationId xmlns:a16="http://schemas.microsoft.com/office/drawing/2014/main" id="{FDF4DD72-ABE8-1AC4-38FF-C1951A3E866B}"/>
              </a:ext>
            </a:extLst>
          </p:cNvPr>
          <p:cNvSpPr>
            <a:spLocks noChangeAspect="1"/>
          </p:cNvSpPr>
          <p:nvPr/>
        </p:nvSpPr>
        <p:spPr>
          <a:xfrm>
            <a:off x="662920" y="3673057"/>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accent2"/>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19" name="Rectangle 18">
            <a:extLst>
              <a:ext uri="{FF2B5EF4-FFF2-40B4-BE49-F238E27FC236}">
                <a16:creationId xmlns:a16="http://schemas.microsoft.com/office/drawing/2014/main" id="{262F02A7-23C1-1267-1884-2CF0AB5E553A}"/>
              </a:ext>
            </a:extLst>
          </p:cNvPr>
          <p:cNvSpPr/>
          <p:nvPr/>
        </p:nvSpPr>
        <p:spPr>
          <a:xfrm>
            <a:off x="533400" y="2041184"/>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Shape 2627">
            <a:extLst>
              <a:ext uri="{FF2B5EF4-FFF2-40B4-BE49-F238E27FC236}">
                <a16:creationId xmlns:a16="http://schemas.microsoft.com/office/drawing/2014/main" id="{69536568-88BE-265F-9286-1F7CC229D1FD}"/>
              </a:ext>
            </a:extLst>
          </p:cNvPr>
          <p:cNvSpPr>
            <a:spLocks noChangeAspect="1"/>
          </p:cNvSpPr>
          <p:nvPr/>
        </p:nvSpPr>
        <p:spPr>
          <a:xfrm>
            <a:off x="662920" y="2170724"/>
            <a:ext cx="502960" cy="50292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21" name="TextBox 20">
            <a:extLst>
              <a:ext uri="{FF2B5EF4-FFF2-40B4-BE49-F238E27FC236}">
                <a16:creationId xmlns:a16="http://schemas.microsoft.com/office/drawing/2014/main" id="{3D194136-ADBA-4140-380A-E3D93F2949F4}"/>
              </a:ext>
            </a:extLst>
          </p:cNvPr>
          <p:cNvSpPr txBox="1"/>
          <p:nvPr/>
        </p:nvSpPr>
        <p:spPr>
          <a:xfrm>
            <a:off x="8782889" y="1889916"/>
            <a:ext cx="1441420" cy="353943"/>
          </a:xfrm>
          <a:prstGeom prst="rect">
            <a:avLst/>
          </a:prstGeom>
          <a:noFill/>
        </p:spPr>
        <p:txBody>
          <a:bodyPr wrap="none" rtlCol="0">
            <a:spAutoFit/>
          </a:bodyPr>
          <a:lstStyle/>
          <a:p>
            <a:r>
              <a:rPr lang="en-US" sz="1700" b="1" dirty="0">
                <a:solidFill>
                  <a:schemeClr val="accent4"/>
                </a:solidFill>
                <a:latin typeface="Barlow" panose="00000500000000000000" pitchFamily="2" charset="0"/>
                <a:cs typeface="Poppins" panose="00000500000000000000" pitchFamily="2" charset="0"/>
              </a:rPr>
              <a:t>Subtitle Text</a:t>
            </a:r>
          </a:p>
        </p:txBody>
      </p:sp>
      <p:sp>
        <p:nvSpPr>
          <p:cNvPr id="22" name="TextBox 21">
            <a:extLst>
              <a:ext uri="{FF2B5EF4-FFF2-40B4-BE49-F238E27FC236}">
                <a16:creationId xmlns:a16="http://schemas.microsoft.com/office/drawing/2014/main" id="{430980B8-E31F-C50C-EFD7-0E206D35D072}"/>
              </a:ext>
            </a:extLst>
          </p:cNvPr>
          <p:cNvSpPr txBox="1"/>
          <p:nvPr/>
        </p:nvSpPr>
        <p:spPr>
          <a:xfrm>
            <a:off x="8782889" y="2174551"/>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23" name="TextBox 22">
            <a:extLst>
              <a:ext uri="{FF2B5EF4-FFF2-40B4-BE49-F238E27FC236}">
                <a16:creationId xmlns:a16="http://schemas.microsoft.com/office/drawing/2014/main" id="{227E7FD6-0598-7704-F7C6-73629EE24CD5}"/>
              </a:ext>
            </a:extLst>
          </p:cNvPr>
          <p:cNvSpPr txBox="1"/>
          <p:nvPr/>
        </p:nvSpPr>
        <p:spPr>
          <a:xfrm>
            <a:off x="8782889" y="3392249"/>
            <a:ext cx="1441420" cy="353943"/>
          </a:xfrm>
          <a:prstGeom prst="rect">
            <a:avLst/>
          </a:prstGeom>
          <a:noFill/>
        </p:spPr>
        <p:txBody>
          <a:bodyPr wrap="none" rtlCol="0">
            <a:spAutoFit/>
          </a:bodyPr>
          <a:lstStyle/>
          <a:p>
            <a:r>
              <a:rPr lang="en-US" sz="1700" b="1" dirty="0">
                <a:solidFill>
                  <a:schemeClr val="accent5"/>
                </a:solidFill>
                <a:latin typeface="Barlow" panose="00000500000000000000" pitchFamily="2" charset="0"/>
                <a:cs typeface="Poppins" panose="00000500000000000000" pitchFamily="2" charset="0"/>
              </a:rPr>
              <a:t>Subtitle Text</a:t>
            </a:r>
          </a:p>
        </p:txBody>
      </p:sp>
      <p:sp>
        <p:nvSpPr>
          <p:cNvPr id="24" name="TextBox 23">
            <a:extLst>
              <a:ext uri="{FF2B5EF4-FFF2-40B4-BE49-F238E27FC236}">
                <a16:creationId xmlns:a16="http://schemas.microsoft.com/office/drawing/2014/main" id="{E7BD43DE-5837-AB6C-C3D7-20B79CACE26D}"/>
              </a:ext>
            </a:extLst>
          </p:cNvPr>
          <p:cNvSpPr txBox="1"/>
          <p:nvPr/>
        </p:nvSpPr>
        <p:spPr>
          <a:xfrm>
            <a:off x="8782889" y="3676884"/>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25" name="TextBox 24">
            <a:extLst>
              <a:ext uri="{FF2B5EF4-FFF2-40B4-BE49-F238E27FC236}">
                <a16:creationId xmlns:a16="http://schemas.microsoft.com/office/drawing/2014/main" id="{2739B7EB-F3D0-DEC9-BDCC-6104A159C138}"/>
              </a:ext>
            </a:extLst>
          </p:cNvPr>
          <p:cNvSpPr txBox="1"/>
          <p:nvPr/>
        </p:nvSpPr>
        <p:spPr>
          <a:xfrm>
            <a:off x="8782889" y="4894581"/>
            <a:ext cx="1441420" cy="353943"/>
          </a:xfrm>
          <a:prstGeom prst="rect">
            <a:avLst/>
          </a:prstGeom>
          <a:noFill/>
        </p:spPr>
        <p:txBody>
          <a:bodyPr wrap="none" rtlCol="0">
            <a:spAutoFit/>
          </a:bodyPr>
          <a:lstStyle/>
          <a:p>
            <a:r>
              <a:rPr lang="en-US" sz="1700" b="1" dirty="0">
                <a:solidFill>
                  <a:schemeClr val="accent6"/>
                </a:solidFill>
                <a:latin typeface="Barlow" panose="00000500000000000000" pitchFamily="2" charset="0"/>
                <a:cs typeface="Poppins" panose="00000500000000000000" pitchFamily="2" charset="0"/>
              </a:rPr>
              <a:t>Subtitle Text</a:t>
            </a:r>
          </a:p>
        </p:txBody>
      </p:sp>
      <p:sp>
        <p:nvSpPr>
          <p:cNvPr id="26" name="TextBox 25">
            <a:extLst>
              <a:ext uri="{FF2B5EF4-FFF2-40B4-BE49-F238E27FC236}">
                <a16:creationId xmlns:a16="http://schemas.microsoft.com/office/drawing/2014/main" id="{8D5DABEB-89BD-A410-50CA-DC991830112A}"/>
              </a:ext>
            </a:extLst>
          </p:cNvPr>
          <p:cNvSpPr txBox="1"/>
          <p:nvPr/>
        </p:nvSpPr>
        <p:spPr>
          <a:xfrm>
            <a:off x="8782889" y="5179216"/>
            <a:ext cx="3050474" cy="760849"/>
          </a:xfrm>
          <a:prstGeom prst="rect">
            <a:avLst/>
          </a:prstGeom>
          <a:noFill/>
        </p:spPr>
        <p:txBody>
          <a:bodyPr wrap="square" rtlCol="0">
            <a:spAutoFit/>
          </a:bodyPr>
          <a:lstStyle/>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A peep at some distant orb has</a:t>
            </a:r>
          </a:p>
          <a:p>
            <a:pPr>
              <a:lnSpc>
                <a:spcPts val="1800"/>
              </a:lnSpc>
            </a:pPr>
            <a:r>
              <a:rPr lang="en-US" sz="1100" dirty="0">
                <a:solidFill>
                  <a:schemeClr val="tx1">
                    <a:lumMod val="50000"/>
                    <a:lumOff val="50000"/>
                  </a:schemeClr>
                </a:solidFill>
                <a:latin typeface="Poppins" panose="00000500000000000000" pitchFamily="2" charset="0"/>
                <a:cs typeface="Poppins" panose="00000500000000000000" pitchFamily="2" charset="0"/>
              </a:rPr>
              <a:t>power distant peep at some distant orb has power distant picture.</a:t>
            </a:r>
          </a:p>
        </p:txBody>
      </p:sp>
      <p:sp>
        <p:nvSpPr>
          <p:cNvPr id="28" name="Rectangle 27">
            <a:extLst>
              <a:ext uri="{FF2B5EF4-FFF2-40B4-BE49-F238E27FC236}">
                <a16:creationId xmlns:a16="http://schemas.microsoft.com/office/drawing/2014/main" id="{B93F323C-7473-8B48-7DE5-28CCDE38CCA4}"/>
              </a:ext>
            </a:extLst>
          </p:cNvPr>
          <p:cNvSpPr/>
          <p:nvPr/>
        </p:nvSpPr>
        <p:spPr>
          <a:xfrm>
            <a:off x="7820062" y="5045849"/>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6528C13A-EE93-E81E-FA14-E5DCFA7EDCE5}"/>
              </a:ext>
            </a:extLst>
          </p:cNvPr>
          <p:cNvSpPr/>
          <p:nvPr/>
        </p:nvSpPr>
        <p:spPr>
          <a:xfrm>
            <a:off x="7820062" y="3556504"/>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462E7402-555C-517A-EAAB-59D568D811C4}"/>
              </a:ext>
            </a:extLst>
          </p:cNvPr>
          <p:cNvSpPr/>
          <p:nvPr/>
        </p:nvSpPr>
        <p:spPr>
          <a:xfrm>
            <a:off x="7820062" y="2041184"/>
            <a:ext cx="762000" cy="762000"/>
          </a:xfrm>
          <a:prstGeom prst="rect">
            <a:avLst/>
          </a:prstGeom>
          <a:solidFill>
            <a:schemeClr val="bg1"/>
          </a:solid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hape 2622">
            <a:extLst>
              <a:ext uri="{FF2B5EF4-FFF2-40B4-BE49-F238E27FC236}">
                <a16:creationId xmlns:a16="http://schemas.microsoft.com/office/drawing/2014/main" id="{1AA0B217-12F7-C0C3-A996-AEDC3AF0CE2B}"/>
              </a:ext>
            </a:extLst>
          </p:cNvPr>
          <p:cNvSpPr>
            <a:spLocks noChangeAspect="1"/>
          </p:cNvSpPr>
          <p:nvPr/>
        </p:nvSpPr>
        <p:spPr>
          <a:xfrm>
            <a:off x="8018168" y="5175389"/>
            <a:ext cx="365789" cy="502920"/>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accent6"/>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0" name="Shape 2624">
            <a:extLst>
              <a:ext uri="{FF2B5EF4-FFF2-40B4-BE49-F238E27FC236}">
                <a16:creationId xmlns:a16="http://schemas.microsoft.com/office/drawing/2014/main" id="{9EBCAE84-72E8-CD79-A4C8-0EBF8CF0EA0B}"/>
              </a:ext>
            </a:extLst>
          </p:cNvPr>
          <p:cNvSpPr>
            <a:spLocks noChangeAspect="1"/>
          </p:cNvSpPr>
          <p:nvPr/>
        </p:nvSpPr>
        <p:spPr>
          <a:xfrm>
            <a:off x="7949583" y="2170724"/>
            <a:ext cx="502959" cy="502920"/>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4"/>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41" name="Shape 2630">
            <a:extLst>
              <a:ext uri="{FF2B5EF4-FFF2-40B4-BE49-F238E27FC236}">
                <a16:creationId xmlns:a16="http://schemas.microsoft.com/office/drawing/2014/main" id="{C3A6309D-5063-CD02-8DC7-958C15F0EEFE}"/>
              </a:ext>
            </a:extLst>
          </p:cNvPr>
          <p:cNvSpPr>
            <a:spLocks noChangeAspect="1"/>
          </p:cNvSpPr>
          <p:nvPr/>
        </p:nvSpPr>
        <p:spPr>
          <a:xfrm>
            <a:off x="7949751" y="3686044"/>
            <a:ext cx="502622" cy="502920"/>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accent5"/>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sp>
        <p:nvSpPr>
          <p:cNvPr id="5" name="Picture Placeholder 4">
            <a:extLst>
              <a:ext uri="{FF2B5EF4-FFF2-40B4-BE49-F238E27FC236}">
                <a16:creationId xmlns:a16="http://schemas.microsoft.com/office/drawing/2014/main" id="{097035F7-14A5-72D2-BB0B-07D24B7011A9}"/>
              </a:ext>
            </a:extLst>
          </p:cNvPr>
          <p:cNvSpPr>
            <a:spLocks noGrp="1"/>
          </p:cNvSpPr>
          <p:nvPr>
            <p:ph type="pic" sz="quarter" idx="13"/>
          </p:nvPr>
        </p:nvSpPr>
        <p:spPr/>
      </p:sp>
    </p:spTree>
    <p:extLst>
      <p:ext uri="{BB962C8B-B14F-4D97-AF65-F5344CB8AC3E}">
        <p14:creationId xmlns:p14="http://schemas.microsoft.com/office/powerpoint/2010/main" val="421055643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515F7AB-6FE0-F6B7-8259-71C2B9B26D38}"/>
              </a:ext>
            </a:extLst>
          </p:cNvPr>
          <p:cNvPicPr>
            <a:picLocks noChangeAspect="1"/>
          </p:cNvPicPr>
          <p:nvPr/>
        </p:nvPicPr>
        <p:blipFill rotWithShape="1">
          <a:blip r:embed="rId2">
            <a:extLst>
              <a:ext uri="{28A0092B-C50C-407E-A947-70E740481C1C}">
                <a14:useLocalDpi xmlns:a14="http://schemas.microsoft.com/office/drawing/2010/main" val="0"/>
              </a:ext>
            </a:extLst>
          </a:blip>
          <a:srcRect l="46543" r="31975" b="9183"/>
          <a:stretch/>
        </p:blipFill>
        <p:spPr>
          <a:xfrm>
            <a:off x="5040006" y="1831127"/>
            <a:ext cx="2111988" cy="4178209"/>
          </a:xfrm>
          <a:prstGeom prst="rect">
            <a:avLst/>
          </a:prstGeom>
        </p:spPr>
      </p:pic>
      <p:sp>
        <p:nvSpPr>
          <p:cNvPr id="9" name="TextBox 8">
            <a:extLst>
              <a:ext uri="{FF2B5EF4-FFF2-40B4-BE49-F238E27FC236}">
                <a16:creationId xmlns:a16="http://schemas.microsoft.com/office/drawing/2014/main" id="{A243BC64-C662-CEB8-D843-EE10EBC15143}"/>
              </a:ext>
            </a:extLst>
          </p:cNvPr>
          <p:cNvSpPr txBox="1"/>
          <p:nvPr/>
        </p:nvSpPr>
        <p:spPr>
          <a:xfrm>
            <a:off x="4467189" y="397897"/>
            <a:ext cx="3257623" cy="707886"/>
          </a:xfrm>
          <a:prstGeom prst="rect">
            <a:avLst/>
          </a:prstGeom>
          <a:noFill/>
        </p:spPr>
        <p:txBody>
          <a:bodyPr wrap="none" rtlCol="0">
            <a:spAutoFit/>
          </a:bodyPr>
          <a:lstStyle/>
          <a:p>
            <a:pPr algn="ctr"/>
            <a:r>
              <a:rPr lang="en-US" sz="4000" b="1" dirty="0">
                <a:solidFill>
                  <a:schemeClr val="tx2"/>
                </a:solidFill>
                <a:latin typeface="Barlow" panose="00000500000000000000" pitchFamily="2" charset="0"/>
                <a:cs typeface="Poppins" panose="00000500000000000000" pitchFamily="2" charset="0"/>
              </a:rPr>
              <a:t>Phone Device</a:t>
            </a:r>
          </a:p>
        </p:txBody>
      </p:sp>
      <p:sp>
        <p:nvSpPr>
          <p:cNvPr id="4" name="Picture Placeholder 3">
            <a:extLst>
              <a:ext uri="{FF2B5EF4-FFF2-40B4-BE49-F238E27FC236}">
                <a16:creationId xmlns:a16="http://schemas.microsoft.com/office/drawing/2014/main" id="{9B17C6A7-CE26-9A85-4E0F-141B7CEF841D}"/>
              </a:ext>
            </a:extLst>
          </p:cNvPr>
          <p:cNvSpPr>
            <a:spLocks noGrp="1"/>
          </p:cNvSpPr>
          <p:nvPr>
            <p:ph type="pic" sz="quarter" idx="15"/>
          </p:nvPr>
        </p:nvSpPr>
        <p:spPr/>
      </p:sp>
      <p:sp>
        <p:nvSpPr>
          <p:cNvPr id="6" name="Picture Placeholder 5">
            <a:extLst>
              <a:ext uri="{FF2B5EF4-FFF2-40B4-BE49-F238E27FC236}">
                <a16:creationId xmlns:a16="http://schemas.microsoft.com/office/drawing/2014/main" id="{058D3A09-37FE-9853-A32C-45E8A6AC4AF3}"/>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683E6C01-77DE-1C08-551D-A5B2BCF98D75}"/>
              </a:ext>
            </a:extLst>
          </p:cNvPr>
          <p:cNvSpPr>
            <a:spLocks noGrp="1"/>
          </p:cNvSpPr>
          <p:nvPr>
            <p:ph type="pic" sz="quarter" idx="13"/>
          </p:nvPr>
        </p:nvSpPr>
        <p:spPr/>
      </p:sp>
      <p:sp>
        <p:nvSpPr>
          <p:cNvPr id="11" name="Picture Placeholder 10">
            <a:extLst>
              <a:ext uri="{FF2B5EF4-FFF2-40B4-BE49-F238E27FC236}">
                <a16:creationId xmlns:a16="http://schemas.microsoft.com/office/drawing/2014/main" id="{545DEC42-3521-6634-B0BF-3102C42A4361}"/>
              </a:ext>
            </a:extLst>
          </p:cNvPr>
          <p:cNvSpPr>
            <a:spLocks noGrp="1"/>
          </p:cNvSpPr>
          <p:nvPr>
            <p:ph type="pic" sz="quarter" idx="16"/>
          </p:nvPr>
        </p:nvSpPr>
        <p:spPr/>
      </p:sp>
      <p:sp>
        <p:nvSpPr>
          <p:cNvPr id="13" name="Picture Placeholder 12">
            <a:extLst>
              <a:ext uri="{FF2B5EF4-FFF2-40B4-BE49-F238E27FC236}">
                <a16:creationId xmlns:a16="http://schemas.microsoft.com/office/drawing/2014/main" id="{ABA8B2A7-49FE-E531-BDF4-E79C0251F56D}"/>
              </a:ext>
            </a:extLst>
          </p:cNvPr>
          <p:cNvSpPr>
            <a:spLocks noGrp="1"/>
          </p:cNvSpPr>
          <p:nvPr>
            <p:ph type="pic" sz="quarter" idx="17"/>
          </p:nvPr>
        </p:nvSpPr>
        <p:spPr/>
      </p:sp>
    </p:spTree>
    <p:extLst>
      <p:ext uri="{BB962C8B-B14F-4D97-AF65-F5344CB8AC3E}">
        <p14:creationId xmlns:p14="http://schemas.microsoft.com/office/powerpoint/2010/main" val="1929011749"/>
      </p:ext>
    </p:extLst>
  </p:cSld>
  <p:clrMapOvr>
    <a:masterClrMapping/>
  </p:clrMapOvr>
</p:sld>
</file>

<file path=ppt/theme/theme1.xml><?xml version="1.0" encoding="utf-8"?>
<a:theme xmlns:a="http://schemas.openxmlformats.org/drawingml/2006/main" name="Office Theme">
  <a:themeElements>
    <a:clrScheme name="Custom 7">
      <a:dk1>
        <a:sysClr val="windowText" lastClr="000000"/>
      </a:dk1>
      <a:lt1>
        <a:sysClr val="window" lastClr="FFFFFF"/>
      </a:lt1>
      <a:dk2>
        <a:srgbClr val="323334"/>
      </a:dk2>
      <a:lt2>
        <a:srgbClr val="FFFFFF"/>
      </a:lt2>
      <a:accent1>
        <a:srgbClr val="323334"/>
      </a:accent1>
      <a:accent2>
        <a:srgbClr val="266BF7"/>
      </a:accent2>
      <a:accent3>
        <a:srgbClr val="4E5254"/>
      </a:accent3>
      <a:accent4>
        <a:srgbClr val="6F7378"/>
      </a:accent4>
      <a:accent5>
        <a:srgbClr val="93999C"/>
      </a:accent5>
      <a:accent6>
        <a:srgbClr val="BDC3C5"/>
      </a:accent6>
      <a:hlink>
        <a:srgbClr val="FFFFFF"/>
      </a:hlink>
      <a:folHlink>
        <a:srgbClr val="FFFFF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7038</TotalTime>
  <Words>8663</Words>
  <Application>Microsoft Office PowerPoint</Application>
  <PresentationFormat>Widescreen</PresentationFormat>
  <Paragraphs>1452</Paragraphs>
  <Slides>121</Slides>
  <Notes>0</Notes>
  <HiddenSlides>0</HiddenSlides>
  <MMClips>0</MMClips>
  <ScaleCrop>false</ScaleCrop>
  <HeadingPairs>
    <vt:vector size="6" baseType="variant">
      <vt:variant>
        <vt:lpstr>Fonts Used</vt:lpstr>
      </vt:variant>
      <vt:variant>
        <vt:i4>15</vt:i4>
      </vt:variant>
      <vt:variant>
        <vt:lpstr>Theme</vt:lpstr>
      </vt:variant>
      <vt:variant>
        <vt:i4>1</vt:i4>
      </vt:variant>
      <vt:variant>
        <vt:lpstr>Slide Titles</vt:lpstr>
      </vt:variant>
      <vt:variant>
        <vt:i4>121</vt:i4>
      </vt:variant>
    </vt:vector>
  </HeadingPairs>
  <TitlesOfParts>
    <vt:vector size="137" baseType="lpstr">
      <vt:lpstr>Arial</vt:lpstr>
      <vt:lpstr>Barlow</vt:lpstr>
      <vt:lpstr>Barlow Black</vt:lpstr>
      <vt:lpstr>Barlow Medium</vt:lpstr>
      <vt:lpstr>Calibri</vt:lpstr>
      <vt:lpstr>Calibri Light</vt:lpstr>
      <vt:lpstr>Lato Light</vt:lpstr>
      <vt:lpstr>Montserrat</vt:lpstr>
      <vt:lpstr>Open Sans</vt:lpstr>
      <vt:lpstr>Poppins</vt:lpstr>
      <vt:lpstr>Poppins Medium</vt:lpstr>
      <vt:lpstr>Poppins SemiBold</vt:lpstr>
      <vt:lpstr>Raleway Bold</vt:lpstr>
      <vt:lpstr>Roboto Condensed Light</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Generous Art</dc:creator>
  <cp:lastModifiedBy>Hakim</cp:lastModifiedBy>
  <cp:revision>2458</cp:revision>
  <dcterms:created xsi:type="dcterms:W3CDTF">2022-11-15T11:17:26Z</dcterms:created>
  <dcterms:modified xsi:type="dcterms:W3CDTF">2023-02-10T16:39:33Z</dcterms:modified>
</cp:coreProperties>
</file>